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9" r:id="rId2"/>
  </p:sldMasterIdLst>
  <p:notesMasterIdLst>
    <p:notesMasterId r:id="rId15"/>
  </p:notesMasterIdLst>
  <p:sldIdLst>
    <p:sldId id="257" r:id="rId3"/>
    <p:sldId id="2142532368" r:id="rId4"/>
    <p:sldId id="2147470740" r:id="rId5"/>
    <p:sldId id="2147470737" r:id="rId6"/>
    <p:sldId id="2147470739" r:id="rId7"/>
    <p:sldId id="2147470738" r:id="rId8"/>
    <p:sldId id="2147470728" r:id="rId9"/>
    <p:sldId id="2147470730" r:id="rId10"/>
    <p:sldId id="2147470731" r:id="rId11"/>
    <p:sldId id="2147470732" r:id="rId12"/>
    <p:sldId id="2147470741" r:id="rId13"/>
    <p:sldId id="2147470744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68A47D-2A89-4210-B338-25F58B1A0DD1}" type="datetimeFigureOut">
              <a:rPr lang="zh-CN" altLang="en-US" smtClean="0"/>
              <a:t>2025/10/31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305361-1173-4484-831D-D10FEFAF72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5580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0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4299CD-3469-7241-AD37-C0E01E3A61D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93E40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r" defTabSz="4570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93E40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5958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svg"/><Relationship Id="rId7" Type="http://schemas.openxmlformats.org/officeDocument/2006/relationships/image" Target="../media/image15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14.svg"/><Relationship Id="rId4" Type="http://schemas.openxmlformats.org/officeDocument/2006/relationships/image" Target="../media/image8.png"/><Relationship Id="rId9" Type="http://schemas.openxmlformats.org/officeDocument/2006/relationships/image" Target="../media/image16.sv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7" Type="http://schemas.openxmlformats.org/officeDocument/2006/relationships/image" Target="../media/image41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0.png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3.svg"/><Relationship Id="rId7" Type="http://schemas.openxmlformats.org/officeDocument/2006/relationships/image" Target="../media/image41.sv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0.png"/><Relationship Id="rId5" Type="http://schemas.openxmlformats.org/officeDocument/2006/relationships/image" Target="../media/image39.svg"/><Relationship Id="rId4" Type="http://schemas.openxmlformats.org/officeDocument/2006/relationships/image" Target="../media/image38.png"/><Relationship Id="rId9" Type="http://schemas.openxmlformats.org/officeDocument/2006/relationships/image" Target="../media/image37.sv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5.sv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5.svg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Title 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3A1AF55-032C-D60C-BEA0-C977EDD79F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6078383"/>
            <a:ext cx="12192000" cy="7796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FC76959-FAF0-CD33-393C-C9ECB17BF34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3480" y="1811109"/>
            <a:ext cx="11425041" cy="41272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97323" indent="-297323">
              <a:buFont typeface="Arial" panose="020B0604020202020204" pitchFamily="34" charset="0"/>
              <a:buChar char="•"/>
              <a:defRPr b="0" i="0">
                <a:latin typeface="Proxima Nova Rg" panose="02000506030000020004" pitchFamily="2" charset="77"/>
              </a:defRPr>
            </a:lvl1pPr>
            <a:lvl2pPr marL="0" indent="0">
              <a:buFont typeface="Arial" panose="020B0604020202020204" pitchFamily="34" charset="0"/>
              <a:buNone/>
              <a:defRPr/>
            </a:lvl2pPr>
            <a:lvl3pPr marL="297323" indent="-297323">
              <a:buFont typeface="Arial" panose="020B0604020202020204" pitchFamily="34" charset="0"/>
              <a:buChar char="•"/>
              <a:defRPr/>
            </a:lvl3pPr>
            <a:lvl4pPr marL="297323" indent="-297323">
              <a:buFont typeface="Arial" panose="020B0604020202020204" pitchFamily="34" charset="0"/>
              <a:buChar char="•"/>
              <a:defRPr/>
            </a:lvl4pPr>
            <a:lvl5pPr marL="297323" indent="-297323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3A8C42E2-EE37-FD1C-0B58-0E591A6F1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0C4AF9FD-7121-1D35-9680-164A0BD3ADA8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83481" y="1091471"/>
            <a:ext cx="11425040" cy="5508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sz="2497" b="0" i="0">
                <a:latin typeface="IBM Plex Serif" panose="02060503050406000203" pitchFamily="18" charset="77"/>
              </a:defRPr>
            </a:lvl1pPr>
            <a:lvl2pPr marL="0" indent="0">
              <a:buFont typeface="Arial" panose="020B0604020202020204" pitchFamily="34" charset="0"/>
              <a:buNone/>
              <a:defRPr/>
            </a:lvl2pPr>
            <a:lvl3pPr marL="297323" indent="-297323">
              <a:buFont typeface="Arial" panose="020B0604020202020204" pitchFamily="34" charset="0"/>
              <a:buChar char="•"/>
              <a:defRPr/>
            </a:lvl3pPr>
            <a:lvl4pPr marL="297323" indent="-297323">
              <a:buFont typeface="Arial" panose="020B0604020202020204" pitchFamily="34" charset="0"/>
              <a:buChar char="•"/>
              <a:defRPr/>
            </a:lvl4pPr>
            <a:lvl5pPr marL="297323" indent="-297323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8D1EDF-ED00-E1F0-909C-4926D35DAF2E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oogle Shape;13;p37">
            <a:extLst>
              <a:ext uri="{FF2B5EF4-FFF2-40B4-BE49-F238E27FC236}">
                <a16:creationId xmlns:a16="http://schemas.microsoft.com/office/drawing/2014/main" id="{54183314-0157-5EB1-A01C-A33571DDA26E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34620" y="6398781"/>
            <a:ext cx="1016289" cy="33338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Footer Placeholder 11">
            <a:extLst>
              <a:ext uri="{FF2B5EF4-FFF2-40B4-BE49-F238E27FC236}">
                <a16:creationId xmlns:a16="http://schemas.microsoft.com/office/drawing/2014/main" id="{F98C610A-D1D1-442C-1C02-9CFE5CDC2A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2964723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01806F8-8B33-DDA3-C1B2-97F4D33561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078383"/>
            <a:ext cx="12199261" cy="7796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</p:pic>
      <p:pic>
        <p:nvPicPr>
          <p:cNvPr id="9" name="Google Shape;61;p41" descr="A blue and purple swirly lines on a black background&#10;&#10;Description automatically generated">
            <a:extLst>
              <a:ext uri="{FF2B5EF4-FFF2-40B4-BE49-F238E27FC236}">
                <a16:creationId xmlns:a16="http://schemas.microsoft.com/office/drawing/2014/main" id="{1BBDA4C9-3B1E-76F1-A498-86CC122191E6}"/>
              </a:ext>
            </a:extLst>
          </p:cNvPr>
          <p:cNvPicPr preferRelativeResize="0"/>
          <p:nvPr userDrawn="1"/>
        </p:nvPicPr>
        <p:blipFill rotWithShape="1">
          <a:blip r:embed="rId3" cstate="hqprint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26968" y="6093248"/>
            <a:ext cx="5472293" cy="77961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FC76959-FAF0-CD33-393C-C9ECB17BF34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3481" y="1811109"/>
            <a:ext cx="11425040" cy="3800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97323" indent="-297323">
              <a:buFont typeface="Arial" panose="020B0604020202020204" pitchFamily="34" charset="0"/>
              <a:buChar char="•"/>
              <a:defRPr b="0" i="0">
                <a:latin typeface="Proxima Nova Rg" panose="02000506030000020004" pitchFamily="2" charset="77"/>
              </a:defRPr>
            </a:lvl1pPr>
            <a:lvl2pPr marL="0" indent="0">
              <a:buFont typeface="Arial" panose="020B0604020202020204" pitchFamily="34" charset="0"/>
              <a:buNone/>
              <a:defRPr/>
            </a:lvl2pPr>
            <a:lvl3pPr marL="297323" indent="-297323">
              <a:buFont typeface="Arial" panose="020B0604020202020204" pitchFamily="34" charset="0"/>
              <a:buChar char="•"/>
              <a:defRPr/>
            </a:lvl3pPr>
            <a:lvl4pPr marL="297323" indent="-297323">
              <a:buFont typeface="Arial" panose="020B0604020202020204" pitchFamily="34" charset="0"/>
              <a:buChar char="•"/>
              <a:defRPr/>
            </a:lvl4pPr>
            <a:lvl5pPr marL="297323" indent="-297323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20AC9955-B993-705E-27E8-8F85680A401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83481" y="1091471"/>
            <a:ext cx="11425040" cy="5508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sz="2497" b="0" i="0">
                <a:latin typeface="IBM Plex Serif" panose="02060503050406000203" pitchFamily="18" charset="77"/>
              </a:defRPr>
            </a:lvl1pPr>
            <a:lvl2pPr marL="0" indent="0">
              <a:buFont typeface="Arial" panose="020B0604020202020204" pitchFamily="34" charset="0"/>
              <a:buNone/>
              <a:defRPr/>
            </a:lvl2pPr>
            <a:lvl3pPr marL="297323" indent="-297323">
              <a:buFont typeface="Arial" panose="020B0604020202020204" pitchFamily="34" charset="0"/>
              <a:buChar char="•"/>
              <a:defRPr/>
            </a:lvl3pPr>
            <a:lvl4pPr marL="297323" indent="-297323">
              <a:buFont typeface="Arial" panose="020B0604020202020204" pitchFamily="34" charset="0"/>
              <a:buChar char="•"/>
              <a:defRPr/>
            </a:lvl4pPr>
            <a:lvl5pPr marL="297323" indent="-297323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518947F3-5D26-6DC8-6680-6A07EB59C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DD3ADC3-E867-7236-AE9B-E720BC8DB74C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Google Shape;13;p37">
            <a:extLst>
              <a:ext uri="{FF2B5EF4-FFF2-40B4-BE49-F238E27FC236}">
                <a16:creationId xmlns:a16="http://schemas.microsoft.com/office/drawing/2014/main" id="{3933FE0D-8129-7BBE-44A7-97A4B1A2BEA9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34620" y="6398781"/>
            <a:ext cx="1016289" cy="33338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Footer Placeholder 11">
            <a:extLst>
              <a:ext uri="{FF2B5EF4-FFF2-40B4-BE49-F238E27FC236}">
                <a16:creationId xmlns:a16="http://schemas.microsoft.com/office/drawing/2014/main" id="{20A715AF-9A2D-CE03-420D-E0A499D82B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539591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D7D4075-81F8-F38A-8F2C-411318549BA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A06CA8-1DAA-4D94-8CB3-B73E0F5C049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131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 preserve="1" userDrawn="1">
  <p:cSld name="Custom Layou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88A9CA4-8E97-89C4-3548-4A0C6C6AC2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5116" y="1164628"/>
            <a:ext cx="11423405" cy="521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081" b="0" i="0">
                <a:latin typeface="Proxima Nova Rg" panose="02000506030000020004" pitchFamily="2" charset="77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BD6EF39-2906-7746-33F4-BAEF7F20D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0C2593-F1D2-7CAD-D588-1BA15D1C41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FB550B-244F-7D84-3C85-E0991667BC7F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678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3"/>
          <p:cNvSpPr txBox="1">
            <a:spLocks noGrp="1"/>
          </p:cNvSpPr>
          <p:nvPr>
            <p:ph type="ctrTitle"/>
          </p:nvPr>
        </p:nvSpPr>
        <p:spPr>
          <a:xfrm>
            <a:off x="1499986" y="1123179"/>
            <a:ext cx="9168015" cy="2386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roxima Nova"/>
              <a:buNone/>
              <a:defRPr sz="6243" b="0" i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94" name="Google Shape;94;p53"/>
          <p:cNvSpPr txBox="1">
            <a:spLocks noGrp="1"/>
          </p:cNvSpPr>
          <p:nvPr>
            <p:ph type="subTitle" idx="1"/>
          </p:nvPr>
        </p:nvSpPr>
        <p:spPr>
          <a:xfrm>
            <a:off x="1524001" y="3602433"/>
            <a:ext cx="9144000" cy="1655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41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97" b="0" i="0">
                <a:latin typeface="Proxima Nova Rg" panose="02000506030000020004" pitchFamily="2" charset="77"/>
              </a:defRPr>
            </a:lvl1pPr>
            <a:lvl2pPr lvl="1" algn="ctr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81"/>
            </a:lvl2pPr>
            <a:lvl3pPr lvl="2" algn="ctr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73"/>
            </a:lvl3pPr>
            <a:lvl4pPr lvl="3" algn="ctr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65"/>
            </a:lvl4pPr>
            <a:lvl5pPr lvl="4" algn="ctr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65"/>
            </a:lvl5pPr>
            <a:lvl6pPr lvl="5" algn="ctr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65"/>
            </a:lvl6pPr>
            <a:lvl7pPr lvl="6" algn="ctr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65"/>
            </a:lvl7pPr>
            <a:lvl8pPr lvl="7" algn="ctr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65"/>
            </a:lvl8pPr>
            <a:lvl9pPr lvl="8" algn="ctr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65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2CAD0BF-A9A3-DDC1-A145-95FCBBD6FB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167C86-4B6B-4451-7296-D4E33D17FE6F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792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07FA37A7-90BA-8F5B-A50F-C06C27CDD69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5116" y="1509687"/>
            <a:ext cx="11137934" cy="4428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97323" indent="-297323">
              <a:buFont typeface="Arial" panose="020B0604020202020204" pitchFamily="34" charset="0"/>
              <a:buChar char="•"/>
              <a:defRPr b="0" i="0">
                <a:latin typeface="Proxima Nova Rg" panose="02000506030000020004" pitchFamily="2" charset="77"/>
              </a:defRPr>
            </a:lvl1pPr>
            <a:lvl2pPr marL="0" indent="0">
              <a:buFont typeface="Arial" panose="020B0604020202020204" pitchFamily="34" charset="0"/>
              <a:buNone/>
              <a:defRPr/>
            </a:lvl2pPr>
            <a:lvl3pPr marL="297323" indent="-297323">
              <a:buFont typeface="Arial" panose="020B0604020202020204" pitchFamily="34" charset="0"/>
              <a:buChar char="•"/>
              <a:defRPr/>
            </a:lvl3pPr>
            <a:lvl4pPr marL="297323" indent="-297323">
              <a:buFont typeface="Arial" panose="020B0604020202020204" pitchFamily="34" charset="0"/>
              <a:buChar char="•"/>
              <a:defRPr/>
            </a:lvl4pPr>
            <a:lvl5pPr marL="297323" indent="-297323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F458096-DD20-1043-FD60-848838517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C26FC9-8AC6-DCF1-775B-924EFDD186F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4BFE29-6136-D7B7-C802-007C7FA2907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155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Section 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5"/>
          <p:cNvSpPr txBox="1">
            <a:spLocks noGrp="1"/>
          </p:cNvSpPr>
          <p:nvPr>
            <p:ph type="title"/>
          </p:nvPr>
        </p:nvSpPr>
        <p:spPr>
          <a:xfrm>
            <a:off x="383482" y="1709545"/>
            <a:ext cx="11425040" cy="2852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roxima Nova"/>
              <a:buNone/>
              <a:defRPr sz="6243" b="0" i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F8CDB8-10A8-EBFF-57D5-6785475625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3480" y="4702489"/>
            <a:ext cx="11425041" cy="933229"/>
          </a:xfrm>
        </p:spPr>
        <p:txBody>
          <a:bodyPr>
            <a:noAutofit/>
          </a:bodyPr>
          <a:lstStyle>
            <a:lvl1pPr>
              <a:defRPr sz="2497" b="0" i="0">
                <a:latin typeface="Proxima Nova Medium" panose="02000506030000020004" pitchFamily="2" charset="0"/>
              </a:defRPr>
            </a:lvl1pPr>
            <a:lvl2pPr>
              <a:defRPr sz="2497" b="0" i="0">
                <a:latin typeface="Proxima Nova Medium" panose="02000506030000020004" pitchFamily="2" charset="0"/>
              </a:defRPr>
            </a:lvl2pPr>
            <a:lvl3pPr>
              <a:defRPr sz="2497" b="0" i="0">
                <a:latin typeface="Proxima Nova Medium" panose="02000506030000020004" pitchFamily="2" charset="0"/>
              </a:defRPr>
            </a:lvl3pPr>
            <a:lvl4pPr>
              <a:defRPr sz="2497" b="0" i="0">
                <a:latin typeface="Proxima Nova Medium" panose="02000506030000020004" pitchFamily="2" charset="0"/>
              </a:defRPr>
            </a:lvl4pPr>
            <a:lvl5pPr>
              <a:defRPr sz="2497" b="0" i="0">
                <a:latin typeface="Proxima Nova Medium" panose="0200050603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71456FE-ED58-6423-993D-B739B6F8917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B12D6B-82A9-CB62-4E21-360D49A31E6B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437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1_Section 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5"/>
          <p:cNvSpPr txBox="1">
            <a:spLocks noGrp="1"/>
          </p:cNvSpPr>
          <p:nvPr>
            <p:ph type="title"/>
          </p:nvPr>
        </p:nvSpPr>
        <p:spPr>
          <a:xfrm>
            <a:off x="1316122" y="758148"/>
            <a:ext cx="10492399" cy="933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roxima Nova"/>
              <a:buNone/>
              <a:defRPr sz="3746" b="0" i="0">
                <a:solidFill>
                  <a:schemeClr val="tx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F8CDB8-10A8-EBFF-57D5-6785475625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16121" y="1890266"/>
            <a:ext cx="10492400" cy="933229"/>
          </a:xfrm>
        </p:spPr>
        <p:txBody>
          <a:bodyPr>
            <a:noAutofit/>
          </a:bodyPr>
          <a:lstStyle>
            <a:lvl1pPr>
              <a:defRPr sz="2497" b="0" i="0">
                <a:solidFill>
                  <a:schemeClr val="tx1"/>
                </a:solidFill>
                <a:latin typeface="Proxima Nova Medium" panose="02000506030000020004" pitchFamily="2" charset="0"/>
              </a:defRPr>
            </a:lvl1pPr>
            <a:lvl2pPr>
              <a:defRPr sz="2497" b="0" i="0">
                <a:latin typeface="Proxima Nova Medium" panose="02000506030000020004" pitchFamily="2" charset="0"/>
              </a:defRPr>
            </a:lvl2pPr>
            <a:lvl3pPr>
              <a:defRPr sz="2497" b="0" i="0">
                <a:latin typeface="Proxima Nova Medium" panose="02000506030000020004" pitchFamily="2" charset="0"/>
              </a:defRPr>
            </a:lvl3pPr>
            <a:lvl4pPr>
              <a:defRPr sz="2497" b="0" i="0">
                <a:latin typeface="Proxima Nova Medium" panose="02000506030000020004" pitchFamily="2" charset="0"/>
              </a:defRPr>
            </a:lvl4pPr>
            <a:lvl5pPr>
              <a:defRPr sz="2497" b="0" i="0">
                <a:latin typeface="Proxima Nova Medium" panose="0200050603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D7E31DF-B001-E8EA-1AD0-F851831D27A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0204A2-6364-8F22-0A05-B3F9CFC44B90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405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296757-7E90-1BD3-AC1D-2F2BB9B37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5947D3A-3B45-4FAD-711A-3F56C864897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638980-37FB-F1F3-079B-2E63EEFAC0B4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797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139572D-DC16-9E2A-617B-F02DE2B9D2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7" y="6078383"/>
            <a:ext cx="12183943" cy="7796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</p:pic>
      <p:sp>
        <p:nvSpPr>
          <p:cNvPr id="132" name="Google Shape;132;p47"/>
          <p:cNvSpPr txBox="1">
            <a:spLocks noGrp="1"/>
          </p:cNvSpPr>
          <p:nvPr>
            <p:ph type="body" idx="1"/>
          </p:nvPr>
        </p:nvSpPr>
        <p:spPr>
          <a:xfrm>
            <a:off x="383481" y="1825167"/>
            <a:ext cx="11139569" cy="409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75717" lvl="0" indent="-356787" algn="l">
              <a:lnSpc>
                <a:spcPct val="90000"/>
              </a:lnSpc>
              <a:spcBef>
                <a:spcPts val="104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Proxima Nova Rg" panose="02000506030000020004" pitchFamily="2" charset="77"/>
              </a:defRPr>
            </a:lvl1pPr>
            <a:lvl2pPr marL="951433" lvl="1" indent="-356787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427150" lvl="2" indent="-356787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902866" lvl="3" indent="-356787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378583" lvl="4" indent="-356787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854300" lvl="5" indent="-356787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330016" lvl="6" indent="-356787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805733" lvl="7" indent="-356787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281449" lvl="8" indent="-356787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8E72F60-6E51-AF51-B990-6FBEA33DF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A1BDB1-0CE0-F45F-7A51-1192B99C326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D74D2-7E58-7BDE-852D-2BC293560B00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Google Shape;13;p37">
            <a:extLst>
              <a:ext uri="{FF2B5EF4-FFF2-40B4-BE49-F238E27FC236}">
                <a16:creationId xmlns:a16="http://schemas.microsoft.com/office/drawing/2014/main" id="{CB3695DF-52CC-5842-B91E-EBB734E9134C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34620" y="6398781"/>
            <a:ext cx="1016289" cy="3333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81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preserve="1" userDrawn="1">
  <p:cSld name="Two Conten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6"/>
          <p:cNvSpPr txBox="1">
            <a:spLocks noGrp="1"/>
          </p:cNvSpPr>
          <p:nvPr>
            <p:ph type="body" idx="1"/>
          </p:nvPr>
        </p:nvSpPr>
        <p:spPr>
          <a:xfrm>
            <a:off x="385115" y="1825168"/>
            <a:ext cx="5631545" cy="4352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75717" lvl="0" indent="-356787" algn="l">
              <a:lnSpc>
                <a:spcPct val="90000"/>
              </a:lnSpc>
              <a:spcBef>
                <a:spcPts val="104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Proxima Nova Rg" panose="02000506030000020004" pitchFamily="2" charset="77"/>
              </a:defRPr>
            </a:lvl1pPr>
            <a:lvl2pPr marL="951433" lvl="1" indent="-356787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427150" lvl="2" indent="-356787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902866" lvl="3" indent="-356787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378583" lvl="4" indent="-356787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854300" lvl="5" indent="-356787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330016" lvl="6" indent="-356787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805733" lvl="7" indent="-356787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281449" lvl="8" indent="-356787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0" name="Google Shape;110;p56"/>
          <p:cNvSpPr txBox="1">
            <a:spLocks noGrp="1"/>
          </p:cNvSpPr>
          <p:nvPr>
            <p:ph type="body" idx="2"/>
          </p:nvPr>
        </p:nvSpPr>
        <p:spPr>
          <a:xfrm>
            <a:off x="6175340" y="1825168"/>
            <a:ext cx="5631545" cy="4352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75717" lvl="0" indent="-356787" algn="l">
              <a:lnSpc>
                <a:spcPct val="90000"/>
              </a:lnSpc>
              <a:spcBef>
                <a:spcPts val="104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Proxima Nova Rg" panose="02000506030000020004" pitchFamily="2" charset="77"/>
              </a:defRPr>
            </a:lvl1pPr>
            <a:lvl2pPr marL="951433" lvl="1" indent="-356787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427150" lvl="2" indent="-356787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902866" lvl="3" indent="-356787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378583" lvl="4" indent="-356787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854300" lvl="5" indent="-356787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330016" lvl="6" indent="-356787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805733" lvl="7" indent="-356787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281449" lvl="8" indent="-356787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51F97C2-11E4-B2ED-C34E-6BFA6B1E7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2106291-CEBD-0E99-8B0E-915BCFCF15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E241A0-9257-6251-15A9-305E34C76A0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649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F386-598B-964E-ABB5-F96918DE8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942" y="2668651"/>
            <a:ext cx="5215549" cy="1195883"/>
          </a:xfrm>
        </p:spPr>
        <p:txBody>
          <a:bodyPr>
            <a:noAutofit/>
          </a:bodyPr>
          <a:lstStyle>
            <a:lvl1pPr>
              <a:defRPr sz="6600" b="0" i="0"/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ADFE4A-73F1-716C-2E61-BFD3394F50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56AC07-D9DD-6661-CB96-76D6C9DB801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50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xec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29445D-1C1C-E34B-0F3A-E137E39339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7690" y="2290572"/>
            <a:ext cx="3018306" cy="2240280"/>
          </a:xfrm>
        </p:spPr>
        <p:txBody>
          <a:bodyPr anchor="ctr"/>
          <a:lstStyle>
            <a:lvl1pPr>
              <a:defRPr sz="4500" b="0" i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Table Placeholder 11">
            <a:extLst>
              <a:ext uri="{FF2B5EF4-FFF2-40B4-BE49-F238E27FC236}">
                <a16:creationId xmlns:a16="http://schemas.microsoft.com/office/drawing/2014/main" id="{0CD20CA3-47F4-90E8-64FF-4C0F0B4979DF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4243921" y="627063"/>
            <a:ext cx="7408569" cy="5614416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1BD773-FF74-A184-4F37-F4443045F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68450-2CDE-86CD-78DE-2BE63301087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37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B1D34C8-38DC-24A6-CE0C-836981DEC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80" y="292528"/>
            <a:ext cx="11139570" cy="779618"/>
          </a:xfrm>
        </p:spPr>
        <p:txBody>
          <a:bodyPr>
            <a:noAutofit/>
          </a:bodyPr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E457F95-2EF8-C292-24F7-E67CFC304E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6DBC52-FA66-CD0B-3987-2C33D48956A4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8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-line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01C83-3BD2-E649-B31F-808BA3401A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369" y="365355"/>
            <a:ext cx="11191625" cy="1011901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B00FE-8085-1F4C-BF80-E652D05A9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172" y="1665127"/>
            <a:ext cx="11192822" cy="4000684"/>
          </a:xfrm>
        </p:spPr>
        <p:txBody>
          <a:bodyPr>
            <a:noAutofit/>
          </a:bodyPr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2D0E7-6288-4515-E180-2853F875CA53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6A0EDD3B-32E4-4891-60CD-3CECF32E999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170289" y="6417920"/>
            <a:ext cx="4115792" cy="365034"/>
          </a:xfrm>
        </p:spPr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428016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F386-598B-964E-ABB5-F96918DE8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1F70F-9DF1-C846-84F8-0C243B6FB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116" y="1660341"/>
            <a:ext cx="11255878" cy="4508684"/>
          </a:xfrm>
        </p:spPr>
        <p:txBody>
          <a:bodyPr>
            <a:noAutofit/>
          </a:bodyPr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EE672E2-6239-43C0-9FBC-FEE5A7AE90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4610" y="1125608"/>
            <a:ext cx="11442781" cy="365760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2000" b="0" i="0" dirty="0">
                <a:latin typeface="IBM Plex Serif" panose="02060503050406000203" pitchFamily="18" charset="77"/>
              </a:defRPr>
            </a:lvl1pPr>
          </a:lstStyle>
          <a:p>
            <a:pPr marL="228600" lvl="0" indent="-22860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410619-59B0-5F88-5DBA-C89CE5A66041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711FDA3E-CBFB-7485-DDC4-5635333DEBA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170289" y="6417920"/>
            <a:ext cx="4115792" cy="365034"/>
          </a:xfrm>
        </p:spPr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172333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-line headlin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01C83-3BD2-E649-B31F-808BA3401A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369" y="365355"/>
            <a:ext cx="11191625" cy="1011901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B00FE-8085-1F4C-BF80-E652D05A9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172" y="2168341"/>
            <a:ext cx="11192822" cy="4000684"/>
          </a:xfrm>
        </p:spPr>
        <p:txBody>
          <a:bodyPr>
            <a:noAutofit/>
          </a:bodyPr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9198DDB6-E6C4-E94E-B779-BA0A23BEB3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3890" y="1526309"/>
            <a:ext cx="11191625" cy="365760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2000" b="0" i="0" dirty="0">
                <a:latin typeface="IBM Plex Serif" panose="02060503050406000203" pitchFamily="18" charset="77"/>
              </a:defRPr>
            </a:lvl1pPr>
          </a:lstStyle>
          <a:p>
            <a:pPr marL="228600" lvl="0" indent="-22860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68390-6CD5-8D6D-A4C1-16E49C4BFAA1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4590A27B-9A58-72D0-324D-7EDA7F8566D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170289" y="6417920"/>
            <a:ext cx="4115792" cy="365034"/>
          </a:xfrm>
        </p:spPr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153751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 Column Paragraph and 2-line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F386-598B-964E-ABB5-F96918DE87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1F70F-9DF1-C846-84F8-0C243B6FB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173" y="1664208"/>
            <a:ext cx="5576372" cy="4504817"/>
          </a:xfrm>
        </p:spPr>
        <p:txBody>
          <a:bodyPr>
            <a:noAutofit/>
          </a:bodyPr>
          <a:lstStyle>
            <a:lvl1pPr marL="0" indent="0">
              <a:spcBef>
                <a:spcPts val="2200"/>
              </a:spcBef>
              <a:buFont typeface="Arial" panose="020B0604020202020204" pitchFamily="34" charset="0"/>
              <a:buNone/>
              <a:defRPr b="0" i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80C0B5-08A1-7478-0F26-CA4BB26A7390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5CE0F2F5-52C6-22C2-5A3D-95933B3E9BE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170289" y="6417920"/>
            <a:ext cx="4115792" cy="365034"/>
          </a:xfrm>
        </p:spPr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112779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5D7F0-8A9E-9647-914E-47B6E16F91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4610" y="1664208"/>
            <a:ext cx="5561392" cy="4504817"/>
          </a:xfrm>
        </p:spPr>
        <p:txBody>
          <a:bodyPr>
            <a:noAutofit/>
          </a:bodyPr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7FAA63-E270-EA42-8327-EB452D20EC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53164" y="1664208"/>
            <a:ext cx="5664226" cy="4504817"/>
          </a:xfrm>
        </p:spPr>
        <p:txBody>
          <a:bodyPr>
            <a:noAutofit/>
          </a:bodyPr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8509DC-CB22-F395-827C-38409F353A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4610" y="1125608"/>
            <a:ext cx="11442781" cy="365760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2000" b="0" i="0" dirty="0">
                <a:latin typeface="IBM Plex Serif" panose="02060503050406000203" pitchFamily="18" charset="77"/>
              </a:defRPr>
            </a:lvl1pPr>
          </a:lstStyle>
          <a:p>
            <a:pPr marL="228600" lvl="0" indent="-228600"/>
            <a:r>
              <a:rPr lang="en-US" dirty="0"/>
              <a:t>Click to edit Master text styles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C6B2464A-EC1A-B601-D50A-C1EE55AAB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B535A81-4EBD-0CCF-2407-4D740F5E25B8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3B8644E-4A5C-9B9A-FC18-0EB33C04D50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170289" y="6417920"/>
            <a:ext cx="4115792" cy="365034"/>
          </a:xfrm>
        </p:spPr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3463572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w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6863CB-394D-5047-BE43-D868DE8CBD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8173" y="2433503"/>
            <a:ext cx="5487829" cy="3735522"/>
          </a:xfrm>
        </p:spPr>
        <p:txBody>
          <a:bodyPr>
            <a:noAutofit/>
          </a:bodyPr>
          <a:lstStyle>
            <a:lvl1pPr marL="227013" indent="-227013">
              <a:buFont typeface="Arial" panose="020B0604020202020204" pitchFamily="34" charset="0"/>
              <a:buChar char="•"/>
              <a:defRPr sz="1800" b="0" i="0"/>
            </a:lvl1pPr>
            <a:lvl2pPr marL="517525" indent="-234950">
              <a:buFont typeface="Century Gothic" panose="020B0502020202020204" pitchFamily="34" charset="0"/>
              <a:buChar char="–"/>
              <a:defRPr sz="1800" b="0" i="0"/>
            </a:lvl2pPr>
            <a:lvl3pPr marL="800100" indent="-228600">
              <a:buFont typeface="Century Gothic" panose="020B0502020202020204" pitchFamily="34" charset="0"/>
              <a:buChar char="–"/>
              <a:defRPr sz="1800" b="0" i="0"/>
            </a:lvl3pPr>
            <a:lvl4pPr marL="1084263" indent="-227013">
              <a:buFont typeface="Century Gothic" panose="020B0502020202020204" pitchFamily="34" charset="0"/>
              <a:buChar char="–"/>
              <a:defRPr sz="1800" b="0" i="0"/>
            </a:lvl4pPr>
            <a:lvl5pPr marL="1374775" indent="-234950">
              <a:buFont typeface="Century Gothic" panose="020B0502020202020204" pitchFamily="34" charset="0"/>
              <a:buChar char="–"/>
              <a:defRPr sz="18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BBE9CD-C878-0C4B-8D18-2EDD2C725D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52141" y="2433503"/>
            <a:ext cx="5487829" cy="3735522"/>
          </a:xfrm>
        </p:spPr>
        <p:txBody>
          <a:bodyPr>
            <a:noAutofit/>
          </a:bodyPr>
          <a:lstStyle>
            <a:lvl1pPr marL="227013" indent="-227013">
              <a:buFont typeface="Arial" panose="020B0604020202020204" pitchFamily="34" charset="0"/>
              <a:buChar char="•"/>
              <a:defRPr sz="1800" b="0" i="0"/>
            </a:lvl1pPr>
            <a:lvl2pPr marL="517525" indent="-234950">
              <a:buFont typeface="Century Gothic" panose="020B0502020202020204" pitchFamily="34" charset="0"/>
              <a:buChar char="–"/>
              <a:defRPr sz="1800" b="0" i="0"/>
            </a:lvl2pPr>
            <a:lvl3pPr marL="800100" indent="-228600">
              <a:buFont typeface="Century Gothic" panose="020B0502020202020204" pitchFamily="34" charset="0"/>
              <a:buChar char="–"/>
              <a:defRPr sz="1800" b="0" i="0"/>
            </a:lvl3pPr>
            <a:lvl4pPr marL="1084263" indent="-227013">
              <a:buFont typeface="Century Gothic" panose="020B0502020202020204" pitchFamily="34" charset="0"/>
              <a:buChar char="–"/>
              <a:defRPr sz="1800" b="0" i="0"/>
            </a:lvl4pPr>
            <a:lvl5pPr marL="1374775" indent="-234950">
              <a:buFont typeface="Century Gothic" panose="020B0502020202020204" pitchFamily="34" charset="0"/>
              <a:buChar char="–"/>
              <a:defRPr sz="18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73A1C3-B54F-AD4D-A16E-14B2BD4958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0836" y="1540789"/>
            <a:ext cx="5487829" cy="823912"/>
          </a:xfrm>
        </p:spPr>
        <p:txBody>
          <a:bodyPr anchor="b" anchorCtr="0">
            <a:noAutofit/>
          </a:bodyPr>
          <a:lstStyle>
            <a:lvl1pPr marL="0" indent="0">
              <a:buNone/>
              <a:defRPr sz="2000" b="0" i="0">
                <a:latin typeface="IBM Plex Serif" panose="02060503050406000203" pitchFamily="18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BE5447-4228-5747-B709-A80C082853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52141" y="1540789"/>
            <a:ext cx="5487829" cy="823912"/>
          </a:xfrm>
        </p:spPr>
        <p:txBody>
          <a:bodyPr anchor="b" anchorCtr="0">
            <a:noAutofit/>
          </a:bodyPr>
          <a:lstStyle>
            <a:lvl1pPr marL="0" indent="0">
              <a:buNone/>
              <a:defRPr sz="2000" b="0" i="0">
                <a:latin typeface="IBM Plex Serif" panose="02060503050406000203" pitchFamily="18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3AA516F-B5F5-7E98-5B28-92CEDDE43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55F48E-96F0-FFD8-538A-226FB67F5061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15BCCC1-FFAA-9830-C100-948A0883F7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170289" y="6417920"/>
            <a:ext cx="4115792" cy="365034"/>
          </a:xfrm>
        </p:spPr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344703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Content w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73A1C3-B54F-AD4D-A16E-14B2BD4958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8173" y="1540789"/>
            <a:ext cx="3473462" cy="823912"/>
          </a:xfrm>
        </p:spPr>
        <p:txBody>
          <a:bodyPr anchor="b" anchorCtr="0">
            <a:noAutofit/>
          </a:bodyPr>
          <a:lstStyle>
            <a:lvl1pPr marL="0" indent="0">
              <a:buNone/>
              <a:defRPr sz="1800" b="0" i="0">
                <a:latin typeface="IBM Plex Serif" panose="02060503050406000203" pitchFamily="18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6863CB-394D-5047-BE43-D868DE8CBD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8173" y="2464326"/>
            <a:ext cx="3470798" cy="3704700"/>
          </a:xfrm>
        </p:spPr>
        <p:txBody>
          <a:bodyPr>
            <a:noAutofit/>
          </a:bodyPr>
          <a:lstStyle>
            <a:lvl1pPr marL="227013" indent="-227013">
              <a:buFont typeface="Arial" panose="020B0604020202020204" pitchFamily="34" charset="0"/>
              <a:buChar char="•"/>
              <a:defRPr sz="1600" b="0" i="0"/>
            </a:lvl1pPr>
            <a:lvl2pPr marL="517525" indent="-234950">
              <a:buFont typeface="Century Gothic" panose="020B0502020202020204" pitchFamily="34" charset="0"/>
              <a:buChar char="–"/>
              <a:defRPr sz="1600" b="0" i="0"/>
            </a:lvl2pPr>
            <a:lvl3pPr marL="800100" indent="-228600">
              <a:buFont typeface="Century Gothic" panose="020B0502020202020204" pitchFamily="34" charset="0"/>
              <a:buChar char="–"/>
              <a:defRPr sz="1600" b="0" i="0"/>
            </a:lvl3pPr>
            <a:lvl4pPr marL="1084263" indent="-227013">
              <a:buFont typeface="Century Gothic" panose="020B0502020202020204" pitchFamily="34" charset="0"/>
              <a:buChar char="–"/>
              <a:defRPr sz="1600" b="0" i="0"/>
            </a:lvl4pPr>
            <a:lvl5pPr marL="1374775" indent="-234950">
              <a:buFont typeface="Century Gothic" panose="020B0502020202020204" pitchFamily="34" charset="0"/>
              <a:buChar char="–"/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BE5447-4228-5747-B709-A80C082853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958772" y="1540789"/>
            <a:ext cx="3470798" cy="823912"/>
          </a:xfrm>
        </p:spPr>
        <p:txBody>
          <a:bodyPr anchor="b" anchorCtr="0">
            <a:noAutofit/>
          </a:bodyPr>
          <a:lstStyle>
            <a:lvl1pPr marL="0" indent="0">
              <a:buNone/>
              <a:defRPr sz="1800" b="0" i="0">
                <a:latin typeface="IBM Plex Serif" panose="02060503050406000203" pitchFamily="18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BBE9CD-C878-0C4B-8D18-2EDD2C725D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958772" y="2464326"/>
            <a:ext cx="3470798" cy="3704700"/>
          </a:xfrm>
        </p:spPr>
        <p:txBody>
          <a:bodyPr>
            <a:noAutofit/>
          </a:bodyPr>
          <a:lstStyle>
            <a:lvl1pPr marL="227013" indent="-227013">
              <a:buFont typeface="Arial" panose="020B0604020202020204" pitchFamily="34" charset="0"/>
              <a:buChar char="•"/>
              <a:defRPr sz="1600" b="0" i="0"/>
            </a:lvl1pPr>
            <a:lvl2pPr marL="517525" indent="-234950">
              <a:buFont typeface="Century Gothic" panose="020B0502020202020204" pitchFamily="34" charset="0"/>
              <a:buChar char="–"/>
              <a:defRPr sz="1600" b="0" i="0"/>
            </a:lvl2pPr>
            <a:lvl3pPr marL="800100" indent="-228600">
              <a:buFont typeface="Century Gothic" panose="020B0502020202020204" pitchFamily="34" charset="0"/>
              <a:buChar char="–"/>
              <a:defRPr sz="1600" b="0" i="0"/>
            </a:lvl3pPr>
            <a:lvl4pPr marL="1084263" indent="-227013">
              <a:buFont typeface="Century Gothic" panose="020B0502020202020204" pitchFamily="34" charset="0"/>
              <a:buChar char="–"/>
              <a:defRPr sz="1600" b="0" i="0"/>
            </a:lvl4pPr>
            <a:lvl5pPr marL="1374775" indent="-234950">
              <a:buFont typeface="Century Gothic" panose="020B0502020202020204" pitchFamily="34" charset="0"/>
              <a:buChar char="–"/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51AA3FF-063F-467D-BA26-EEDDBF3E03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72721" y="1540789"/>
            <a:ext cx="3470798" cy="823912"/>
          </a:xfrm>
        </p:spPr>
        <p:txBody>
          <a:bodyPr anchor="b" anchorCtr="0">
            <a:noAutofit/>
          </a:bodyPr>
          <a:lstStyle>
            <a:lvl1pPr marL="0" indent="0">
              <a:buNone/>
              <a:defRPr lang="en-US" sz="1800" b="0" i="0" u="none" strike="noStrike" cap="none">
                <a:solidFill>
                  <a:srgbClr val="000000"/>
                </a:solidFill>
                <a:latin typeface="IBM Plex Serif" panose="02060503050406000203" pitchFamily="18" charset="77"/>
                <a:ea typeface="Proxima Nova Rg" panose="02000506030000020004" pitchFamily="2" charset="77"/>
                <a:cs typeface="Arial"/>
                <a:sym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7715844C-8A14-445F-8DCB-B15A2EE7CB3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472721" y="2464326"/>
            <a:ext cx="3470798" cy="3704700"/>
          </a:xfrm>
        </p:spPr>
        <p:txBody>
          <a:bodyPr>
            <a:noAutofit/>
          </a:bodyPr>
          <a:lstStyle>
            <a:lvl1pPr marL="227013" indent="-227013">
              <a:buFont typeface="Arial" panose="020B0604020202020204" pitchFamily="34" charset="0"/>
              <a:buChar char="•"/>
              <a:defRPr sz="1600" b="0" i="0"/>
            </a:lvl1pPr>
            <a:lvl2pPr marL="517525" indent="-234950">
              <a:buFont typeface="Century Gothic" panose="020B0502020202020204" pitchFamily="34" charset="0"/>
              <a:buChar char="–"/>
              <a:defRPr sz="1600" b="0" i="0"/>
            </a:lvl2pPr>
            <a:lvl3pPr marL="800100" indent="-228600">
              <a:buFont typeface="Century Gothic" panose="020B0502020202020204" pitchFamily="34" charset="0"/>
              <a:buChar char="–"/>
              <a:defRPr sz="1600" b="0" i="0"/>
            </a:lvl3pPr>
            <a:lvl4pPr marL="1084263" indent="-227013">
              <a:buFont typeface="Century Gothic" panose="020B0502020202020204" pitchFamily="34" charset="0"/>
              <a:buChar char="–"/>
              <a:defRPr sz="1600" b="0" i="0"/>
            </a:lvl4pPr>
            <a:lvl5pPr marL="1374775" indent="-234950">
              <a:buFont typeface="Century Gothic" panose="020B0502020202020204" pitchFamily="34" charset="0"/>
              <a:buChar char="–"/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55C9318-4A06-2481-7888-313306025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340048C-6560-02DB-49D4-AE9B7F1CD255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31F8712-868C-D411-C979-F6F2C5A79D8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7170289" y="6417920"/>
            <a:ext cx="4115792" cy="365034"/>
          </a:xfrm>
        </p:spPr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2534360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column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C283B0A0-C82D-4038-B9B6-9773C38694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8347" y="1174488"/>
            <a:ext cx="5030511" cy="674285"/>
          </a:xfrm>
          <a:noFill/>
        </p:spPr>
        <p:txBody>
          <a:bodyPr anchor="b" anchorCtr="0">
            <a:noAutofit/>
          </a:bodyPr>
          <a:lstStyle>
            <a:lvl1pPr marL="0" indent="0">
              <a:buFontTx/>
              <a:buNone/>
              <a:defRPr sz="2000" b="0" i="0">
                <a:solidFill>
                  <a:schemeClr val="tx1"/>
                </a:solidFill>
                <a:latin typeface="IBM Plex Serif" panose="02060503050406000203" pitchFamily="18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DC4512F1-5980-4801-A476-FD89191C3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8347" y="1920161"/>
            <a:ext cx="5030510" cy="1785065"/>
          </a:xfrm>
          <a:noFill/>
        </p:spPr>
        <p:txBody>
          <a:bodyPr>
            <a:noAutofit/>
          </a:bodyPr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4">
            <a:extLst>
              <a:ext uri="{FF2B5EF4-FFF2-40B4-BE49-F238E27FC236}">
                <a16:creationId xmlns:a16="http://schemas.microsoft.com/office/drawing/2014/main" id="{868AD3C8-4464-452F-9DE5-8EA724625B8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43417" y="1174488"/>
            <a:ext cx="5030510" cy="674285"/>
          </a:xfrm>
          <a:noFill/>
        </p:spPr>
        <p:txBody>
          <a:bodyPr anchor="b" anchorCtr="0">
            <a:noAutofit/>
          </a:bodyPr>
          <a:lstStyle>
            <a:lvl1pPr marL="0" indent="0">
              <a:buFontTx/>
              <a:buNone/>
              <a:defRPr sz="2000" b="0" i="0">
                <a:solidFill>
                  <a:schemeClr val="tx1"/>
                </a:solidFill>
                <a:latin typeface="IBM Plex Serif" panose="02060503050406000203" pitchFamily="18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36" name="Text Placeholder 28">
            <a:extLst>
              <a:ext uri="{FF2B5EF4-FFF2-40B4-BE49-F238E27FC236}">
                <a16:creationId xmlns:a16="http://schemas.microsoft.com/office/drawing/2014/main" id="{0A7C273B-8559-43AA-B267-57F7868BD94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28712" y="1920161"/>
            <a:ext cx="5045211" cy="1785065"/>
          </a:xfrm>
          <a:noFill/>
        </p:spPr>
        <p:txBody>
          <a:bodyPr>
            <a:noAutofit/>
          </a:bodyPr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4">
            <a:extLst>
              <a:ext uri="{FF2B5EF4-FFF2-40B4-BE49-F238E27FC236}">
                <a16:creationId xmlns:a16="http://schemas.microsoft.com/office/drawing/2014/main" id="{481FC4F9-BD67-4606-B238-D84C48638B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8820" y="3387001"/>
            <a:ext cx="5036866" cy="674285"/>
          </a:xfrm>
          <a:noFill/>
        </p:spPr>
        <p:txBody>
          <a:bodyPr anchor="b" anchorCtr="0">
            <a:noAutofit/>
          </a:bodyPr>
          <a:lstStyle>
            <a:lvl1pPr marL="0" indent="0">
              <a:buFontTx/>
              <a:buNone/>
              <a:defRPr sz="2000" b="0" i="0">
                <a:solidFill>
                  <a:schemeClr val="tx1"/>
                </a:solidFill>
                <a:latin typeface="IBM Plex Serif" panose="02060503050406000203" pitchFamily="18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42" name="Text Placeholder 28">
            <a:extLst>
              <a:ext uri="{FF2B5EF4-FFF2-40B4-BE49-F238E27FC236}">
                <a16:creationId xmlns:a16="http://schemas.microsoft.com/office/drawing/2014/main" id="{A430ED60-A82A-4D5B-B0C7-1E84CC51CD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9402" y="4120916"/>
            <a:ext cx="5045809" cy="1914533"/>
          </a:xfrm>
          <a:noFill/>
        </p:spPr>
        <p:txBody>
          <a:bodyPr>
            <a:noAutofit/>
          </a:bodyPr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4">
            <a:extLst>
              <a:ext uri="{FF2B5EF4-FFF2-40B4-BE49-F238E27FC236}">
                <a16:creationId xmlns:a16="http://schemas.microsoft.com/office/drawing/2014/main" id="{E0360535-2DA1-4589-94EC-6694F31934B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43416" y="3387001"/>
            <a:ext cx="5045211" cy="674285"/>
          </a:xfrm>
          <a:noFill/>
        </p:spPr>
        <p:txBody>
          <a:bodyPr anchor="b" anchorCtr="0">
            <a:noAutofit/>
          </a:bodyPr>
          <a:lstStyle>
            <a:lvl1pPr marL="0" indent="0">
              <a:buFontTx/>
              <a:buNone/>
              <a:defRPr sz="2000" b="0" i="0">
                <a:solidFill>
                  <a:schemeClr val="tx1"/>
                </a:solidFill>
                <a:latin typeface="IBM Plex Serif" panose="02060503050406000203" pitchFamily="18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48" name="Text Placeholder 28">
            <a:extLst>
              <a:ext uri="{FF2B5EF4-FFF2-40B4-BE49-F238E27FC236}">
                <a16:creationId xmlns:a16="http://schemas.microsoft.com/office/drawing/2014/main" id="{67123EA2-E29F-4277-8FA3-013111007D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23348" y="4120916"/>
            <a:ext cx="5065278" cy="1914533"/>
          </a:xfrm>
          <a:noFill/>
        </p:spPr>
        <p:txBody>
          <a:bodyPr>
            <a:noAutofit/>
          </a:bodyPr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E2F4D1-372B-9F89-11E3-5817D08A783D}"/>
              </a:ext>
            </a:extLst>
          </p:cNvPr>
          <p:cNvSpPr>
            <a:spLocks noGrp="1"/>
          </p:cNvSpPr>
          <p:nvPr>
            <p:ph type="sldNum" idx="22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ADB144D-217E-37D7-F33E-222C2A19F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3498010-37F7-EF51-A578-E9F250174A1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170289" y="6417920"/>
            <a:ext cx="4115792" cy="365034"/>
          </a:xfrm>
        </p:spPr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53804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6DA49-5F14-A942-A856-8B057BB93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C283B0A0-C82D-4038-B9B6-9773C38694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8348" y="1174488"/>
            <a:ext cx="3603674" cy="674285"/>
          </a:xfrm>
          <a:noFill/>
        </p:spPr>
        <p:txBody>
          <a:bodyPr anchor="b" anchorCtr="0"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tx1"/>
                </a:solidFill>
                <a:latin typeface="IBM Plex Serif SemiBold" panose="02060503050406000203" pitchFamily="18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DC4512F1-5980-4801-A476-FD89191C3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1993" y="1920161"/>
            <a:ext cx="3603674" cy="1785065"/>
          </a:xfrm>
          <a:noFill/>
        </p:spPr>
        <p:txBody>
          <a:bodyPr>
            <a:noAutofit/>
          </a:bodyPr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4">
            <a:extLst>
              <a:ext uri="{FF2B5EF4-FFF2-40B4-BE49-F238E27FC236}">
                <a16:creationId xmlns:a16="http://schemas.microsoft.com/office/drawing/2014/main" id="{868AD3C8-4464-452F-9DE5-8EA724625B8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51330" y="1174488"/>
            <a:ext cx="3603674" cy="674285"/>
          </a:xfrm>
          <a:noFill/>
        </p:spPr>
        <p:txBody>
          <a:bodyPr anchor="b" anchorCtr="0"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tx1"/>
                </a:solidFill>
                <a:latin typeface="IBM Plex Serif SemiBold" panose="02060503050406000203" pitchFamily="18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36" name="Text Placeholder 28">
            <a:extLst>
              <a:ext uri="{FF2B5EF4-FFF2-40B4-BE49-F238E27FC236}">
                <a16:creationId xmlns:a16="http://schemas.microsoft.com/office/drawing/2014/main" id="{0A7C273B-8559-43AA-B267-57F7868BD94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36625" y="1920161"/>
            <a:ext cx="3603674" cy="1785065"/>
          </a:xfrm>
          <a:noFill/>
        </p:spPr>
        <p:txBody>
          <a:bodyPr>
            <a:noAutofit/>
          </a:bodyPr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4">
            <a:extLst>
              <a:ext uri="{FF2B5EF4-FFF2-40B4-BE49-F238E27FC236}">
                <a16:creationId xmlns:a16="http://schemas.microsoft.com/office/drawing/2014/main" id="{481FC4F9-BD67-4606-B238-D84C48638B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9403" y="3387001"/>
            <a:ext cx="3612620" cy="674285"/>
          </a:xfrm>
          <a:noFill/>
        </p:spPr>
        <p:txBody>
          <a:bodyPr anchor="b" anchorCtr="0"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tx1"/>
                </a:solidFill>
                <a:latin typeface="IBM Plex Serif SemiBold" panose="02060503050406000203" pitchFamily="18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42" name="Text Placeholder 28">
            <a:extLst>
              <a:ext uri="{FF2B5EF4-FFF2-40B4-BE49-F238E27FC236}">
                <a16:creationId xmlns:a16="http://schemas.microsoft.com/office/drawing/2014/main" id="{A430ED60-A82A-4D5B-B0C7-1E84CC51CD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9403" y="4120916"/>
            <a:ext cx="3603674" cy="1914533"/>
          </a:xfrm>
          <a:noFill/>
        </p:spPr>
        <p:txBody>
          <a:bodyPr>
            <a:noAutofit/>
          </a:bodyPr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4">
            <a:extLst>
              <a:ext uri="{FF2B5EF4-FFF2-40B4-BE49-F238E27FC236}">
                <a16:creationId xmlns:a16="http://schemas.microsoft.com/office/drawing/2014/main" id="{E0360535-2DA1-4589-94EC-6694F31934B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34084" y="3387001"/>
            <a:ext cx="3620920" cy="674285"/>
          </a:xfrm>
          <a:noFill/>
        </p:spPr>
        <p:txBody>
          <a:bodyPr anchor="b" anchorCtr="0"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tx1"/>
                </a:solidFill>
                <a:latin typeface="IBM Plex Serif SemiBold" panose="02060503050406000203" pitchFamily="18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48" name="Text Placeholder 28">
            <a:extLst>
              <a:ext uri="{FF2B5EF4-FFF2-40B4-BE49-F238E27FC236}">
                <a16:creationId xmlns:a16="http://schemas.microsoft.com/office/drawing/2014/main" id="{67123EA2-E29F-4277-8FA3-013111007D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31261" y="4120916"/>
            <a:ext cx="3603674" cy="1914533"/>
          </a:xfrm>
          <a:noFill/>
        </p:spPr>
        <p:txBody>
          <a:bodyPr>
            <a:noAutofit/>
          </a:bodyPr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24">
            <a:extLst>
              <a:ext uri="{FF2B5EF4-FFF2-40B4-BE49-F238E27FC236}">
                <a16:creationId xmlns:a16="http://schemas.microsoft.com/office/drawing/2014/main" id="{9DC36EAE-96C1-4712-8AFD-EC299434692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28716" y="1174488"/>
            <a:ext cx="3603674" cy="674285"/>
          </a:xfrm>
          <a:noFill/>
        </p:spPr>
        <p:txBody>
          <a:bodyPr anchor="b" anchorCtr="0"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tx1"/>
                </a:solidFill>
                <a:latin typeface="IBM Plex Serif SemiBold" panose="02060503050406000203" pitchFamily="18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E18812E5-E182-4AF8-8C90-D30E694BA0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14010" y="1920161"/>
            <a:ext cx="3603674" cy="1785065"/>
          </a:xfrm>
          <a:noFill/>
        </p:spPr>
        <p:txBody>
          <a:bodyPr>
            <a:noAutofit/>
          </a:bodyPr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Text Placeholder 24">
            <a:extLst>
              <a:ext uri="{FF2B5EF4-FFF2-40B4-BE49-F238E27FC236}">
                <a16:creationId xmlns:a16="http://schemas.microsoft.com/office/drawing/2014/main" id="{DA9B2275-1004-4AC4-8694-96DA475D280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008647" y="3387001"/>
            <a:ext cx="3623743" cy="674285"/>
          </a:xfrm>
          <a:noFill/>
        </p:spPr>
        <p:txBody>
          <a:bodyPr anchor="b" anchorCtr="0"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tx1"/>
                </a:solidFill>
                <a:latin typeface="IBM Plex Serif SemiBold" panose="02060503050406000203" pitchFamily="18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20" name="Text Placeholder 28">
            <a:extLst>
              <a:ext uri="{FF2B5EF4-FFF2-40B4-BE49-F238E27FC236}">
                <a16:creationId xmlns:a16="http://schemas.microsoft.com/office/drawing/2014/main" id="{7962FF8E-DD6C-4E6B-8DFE-CF745FFC4F3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008647" y="4120916"/>
            <a:ext cx="3603674" cy="1914533"/>
          </a:xfrm>
          <a:noFill/>
        </p:spPr>
        <p:txBody>
          <a:bodyPr>
            <a:noAutofit/>
          </a:bodyPr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A96A77-FAD6-1C35-7654-422713A67607}"/>
              </a:ext>
            </a:extLst>
          </p:cNvPr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5B08E087-C304-CEDC-FA7E-A108BD297A1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170289" y="6417920"/>
            <a:ext cx="4115792" cy="365034"/>
          </a:xfrm>
        </p:spPr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224029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0D3807E-936C-217B-C1A0-5CB9197A6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15" y="406216"/>
            <a:ext cx="11432275" cy="550420"/>
          </a:xfrm>
        </p:spPr>
        <p:txBody>
          <a:bodyPr>
            <a:noAutofit/>
          </a:bodyPr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445BB677-DDE3-22BD-6FCB-40A730ED2F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4610" y="1125608"/>
            <a:ext cx="11442781" cy="365760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2000" b="0" i="0" dirty="0">
                <a:latin typeface="IBM Plex Serif" panose="02060503050406000203" pitchFamily="18" charset="77"/>
              </a:defRPr>
            </a:lvl1pPr>
          </a:lstStyle>
          <a:p>
            <a:pPr marL="228600" lvl="0" indent="-22860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00C2C7-5225-17A6-C51E-DC3118872C7A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361CA0-6AB9-FDAA-A8EC-9749D36B67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170289" y="6417920"/>
            <a:ext cx="4115792" cy="365034"/>
          </a:xfrm>
        </p:spPr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246278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38259AE1-258A-8F44-B2BE-0E793A22F6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8348" y="2401156"/>
            <a:ext cx="5015666" cy="674285"/>
          </a:xfrm>
          <a:noFill/>
        </p:spPr>
        <p:txBody>
          <a:bodyPr anchor="ctr">
            <a:noAutofit/>
          </a:bodyPr>
          <a:lstStyle>
            <a:lvl1pPr marL="0" indent="0">
              <a:buFontTx/>
              <a:buNone/>
              <a:defRPr sz="2000" b="0" i="0">
                <a:solidFill>
                  <a:schemeClr val="tx1"/>
                </a:solidFill>
                <a:latin typeface="IBM Plex Serif" panose="02060503050406000203" pitchFamily="18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E8AFC9D9-8450-0942-BEA0-F82861C6B0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75220" y="2401155"/>
            <a:ext cx="5015666" cy="663282"/>
          </a:xfrm>
          <a:noFill/>
        </p:spPr>
        <p:txBody>
          <a:bodyPr anchor="ctr">
            <a:noAutofit/>
          </a:bodyPr>
          <a:lstStyle>
            <a:lvl1pPr marL="0" indent="0">
              <a:buFontTx/>
              <a:buNone/>
              <a:defRPr sz="2000" b="0" i="0">
                <a:solidFill>
                  <a:schemeClr val="tx1"/>
                </a:solidFill>
                <a:latin typeface="IBM Plex Serif" panose="02060503050406000203" pitchFamily="18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BA7378A8-A3EA-5D41-8248-545E1245C2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1993" y="3298877"/>
            <a:ext cx="5015667" cy="2870148"/>
          </a:xfrm>
          <a:noFill/>
        </p:spPr>
        <p:txBody>
          <a:bodyPr>
            <a:noAutofit/>
          </a:bodyPr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3F414374-A9E1-7040-96BB-DCBFFCD3368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75220" y="3298877"/>
            <a:ext cx="4986185" cy="2870148"/>
          </a:xfrm>
          <a:noFill/>
        </p:spPr>
        <p:txBody>
          <a:bodyPr>
            <a:noAutofit/>
          </a:bodyPr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E98FA07-6B5E-4D85-86E2-8446DAEC1245}"/>
              </a:ext>
            </a:extLst>
          </p:cNvPr>
          <p:cNvCxnSpPr/>
          <p:nvPr userDrawn="1"/>
        </p:nvCxnSpPr>
        <p:spPr>
          <a:xfrm>
            <a:off x="551007" y="2410803"/>
            <a:ext cx="4906653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984F364-C864-4B84-A8B2-89A0C8A00D3D}"/>
              </a:ext>
            </a:extLst>
          </p:cNvPr>
          <p:cNvCxnSpPr/>
          <p:nvPr userDrawn="1"/>
        </p:nvCxnSpPr>
        <p:spPr>
          <a:xfrm>
            <a:off x="6154753" y="2410803"/>
            <a:ext cx="4906653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0E4F6A-25E8-09CE-04C2-AA52DBFFF51A}"/>
              </a:ext>
            </a:extLst>
          </p:cNvPr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4E7407-AA2E-90F2-6E03-644737F06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C437724-26F8-E673-BC06-7173639F455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170289" y="6417920"/>
            <a:ext cx="4115792" cy="365034"/>
          </a:xfrm>
        </p:spPr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314185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C283B0A0-C82D-4038-B9B6-9773C38694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8348" y="2401156"/>
            <a:ext cx="3349624" cy="674285"/>
          </a:xfrm>
          <a:noFill/>
        </p:spPr>
        <p:txBody>
          <a:bodyPr anchor="ctr">
            <a:no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IBM Plex Serif" panose="02060503050406000203" pitchFamily="18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F4F8B34-1981-4C3C-B1D5-E67656B4D0C7}"/>
              </a:ext>
            </a:extLst>
          </p:cNvPr>
          <p:cNvCxnSpPr/>
          <p:nvPr userDrawn="1"/>
        </p:nvCxnSpPr>
        <p:spPr>
          <a:xfrm>
            <a:off x="551006" y="2410803"/>
            <a:ext cx="3246966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DC4512F1-5980-4801-A476-FD89191C3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1993" y="3298877"/>
            <a:ext cx="3355980" cy="2870148"/>
          </a:xfrm>
          <a:noFill/>
        </p:spPr>
        <p:txBody>
          <a:bodyPr>
            <a:noAutofit/>
          </a:bodyPr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Text Placeholder 24">
            <a:extLst>
              <a:ext uri="{FF2B5EF4-FFF2-40B4-BE49-F238E27FC236}">
                <a16:creationId xmlns:a16="http://schemas.microsoft.com/office/drawing/2014/main" id="{D7B3D0DB-2EA9-49C1-88C4-F55FD4E33E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65999" y="2401156"/>
            <a:ext cx="3349624" cy="674285"/>
          </a:xfrm>
          <a:noFill/>
        </p:spPr>
        <p:txBody>
          <a:bodyPr anchor="ctr">
            <a:no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IBM Plex Serif" panose="02060503050406000203" pitchFamily="18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6A3B837-23DB-4327-B614-EF560D51698F}"/>
              </a:ext>
            </a:extLst>
          </p:cNvPr>
          <p:cNvCxnSpPr/>
          <p:nvPr userDrawn="1"/>
        </p:nvCxnSpPr>
        <p:spPr>
          <a:xfrm>
            <a:off x="4068657" y="2410803"/>
            <a:ext cx="3246966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F7B81E75-E29C-46DA-B1D5-0C614A3643E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59644" y="3298877"/>
            <a:ext cx="3355980" cy="2870148"/>
          </a:xfrm>
          <a:noFill/>
        </p:spPr>
        <p:txBody>
          <a:bodyPr>
            <a:noAutofit/>
          </a:bodyPr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Text Placeholder 24">
            <a:extLst>
              <a:ext uri="{FF2B5EF4-FFF2-40B4-BE49-F238E27FC236}">
                <a16:creationId xmlns:a16="http://schemas.microsoft.com/office/drawing/2014/main" id="{56437212-975C-442C-B415-339DBB03857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69160" y="2401156"/>
            <a:ext cx="3349624" cy="674285"/>
          </a:xfrm>
          <a:noFill/>
        </p:spPr>
        <p:txBody>
          <a:bodyPr anchor="ctr">
            <a:no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IBM Plex Serif" panose="02060503050406000203" pitchFamily="18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C9E2048-3D9A-4D10-B4D3-55885C5C4A16}"/>
              </a:ext>
            </a:extLst>
          </p:cNvPr>
          <p:cNvCxnSpPr/>
          <p:nvPr userDrawn="1"/>
        </p:nvCxnSpPr>
        <p:spPr>
          <a:xfrm>
            <a:off x="7571819" y="2410803"/>
            <a:ext cx="3246966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ADB32618-CA30-473C-A67C-E2840BEFA3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462805" y="3298877"/>
            <a:ext cx="3355980" cy="2870148"/>
          </a:xfrm>
          <a:noFill/>
        </p:spPr>
        <p:txBody>
          <a:bodyPr>
            <a:noAutofit/>
          </a:bodyPr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138BC06-1C5A-C93A-5641-B6F1A46387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71819" y="1766916"/>
            <a:ext cx="480974" cy="488999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CD6B92F7-7C5D-CD45-CEF9-7EC1C763CE5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68658" y="1766915"/>
            <a:ext cx="482334" cy="489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E4505779-A202-AB6E-5A50-8573CCCBBD1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1007" y="1810086"/>
            <a:ext cx="406247" cy="488999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E19FFD2-E4FB-C42A-EDC0-CBC206C617E4}"/>
              </a:ext>
            </a:extLst>
          </p:cNvPr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CD3D6C3-F419-A597-5623-C63EE5206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5317A79-8EE1-AF36-02C0-E6DC1E4F7D2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170289" y="6417920"/>
            <a:ext cx="4115792" cy="365034"/>
          </a:xfrm>
        </p:spPr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102545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C283B0A0-C82D-4038-B9B6-9773C38694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8348" y="2401156"/>
            <a:ext cx="2202468" cy="674285"/>
          </a:xfrm>
          <a:noFill/>
        </p:spPr>
        <p:txBody>
          <a:bodyPr anchor="ctr"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tx1"/>
                </a:solidFill>
                <a:latin typeface="IBM Plex Serif" panose="02060503050406000203" pitchFamily="18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F4F8B34-1981-4C3C-B1D5-E67656B4D0C7}"/>
              </a:ext>
            </a:extLst>
          </p:cNvPr>
          <p:cNvCxnSpPr/>
          <p:nvPr userDrawn="1"/>
        </p:nvCxnSpPr>
        <p:spPr>
          <a:xfrm>
            <a:off x="551007" y="2410803"/>
            <a:ext cx="2097633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DC4512F1-5980-4801-A476-FD89191C3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1993" y="3298877"/>
            <a:ext cx="2206647" cy="2870148"/>
          </a:xfrm>
          <a:noFill/>
        </p:spPr>
        <p:txBody>
          <a:bodyPr>
            <a:noAutofit/>
          </a:bodyPr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4">
            <a:extLst>
              <a:ext uri="{FF2B5EF4-FFF2-40B4-BE49-F238E27FC236}">
                <a16:creationId xmlns:a16="http://schemas.microsoft.com/office/drawing/2014/main" id="{868AD3C8-4464-452F-9DE5-8EA724625B8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64743" y="2401156"/>
            <a:ext cx="2202468" cy="674285"/>
          </a:xfrm>
          <a:noFill/>
        </p:spPr>
        <p:txBody>
          <a:bodyPr anchor="ctr"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tx1"/>
                </a:solidFill>
                <a:latin typeface="IBM Plex Serif" panose="02060503050406000203" pitchFamily="18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F39DA03-4083-45C5-8557-C668B693786D}"/>
              </a:ext>
            </a:extLst>
          </p:cNvPr>
          <p:cNvCxnSpPr/>
          <p:nvPr userDrawn="1"/>
        </p:nvCxnSpPr>
        <p:spPr>
          <a:xfrm>
            <a:off x="3367403" y="2410803"/>
            <a:ext cx="2097633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28">
            <a:extLst>
              <a:ext uri="{FF2B5EF4-FFF2-40B4-BE49-F238E27FC236}">
                <a16:creationId xmlns:a16="http://schemas.microsoft.com/office/drawing/2014/main" id="{0A7C273B-8559-43AA-B267-57F7868BD94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388" y="3298877"/>
            <a:ext cx="2206647" cy="2870148"/>
          </a:xfrm>
          <a:noFill/>
        </p:spPr>
        <p:txBody>
          <a:bodyPr>
            <a:noAutofit/>
          </a:bodyPr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4">
            <a:extLst>
              <a:ext uri="{FF2B5EF4-FFF2-40B4-BE49-F238E27FC236}">
                <a16:creationId xmlns:a16="http://schemas.microsoft.com/office/drawing/2014/main" id="{481FC4F9-BD67-4606-B238-D84C48638B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69999" y="2401156"/>
            <a:ext cx="2202468" cy="674285"/>
          </a:xfrm>
          <a:noFill/>
        </p:spPr>
        <p:txBody>
          <a:bodyPr anchor="ctr"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tx1"/>
                </a:solidFill>
                <a:latin typeface="IBM Plex Serif" panose="02060503050406000203" pitchFamily="18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4E59203-9F84-4E41-BC57-CD79ADBF1412}"/>
              </a:ext>
            </a:extLst>
          </p:cNvPr>
          <p:cNvCxnSpPr/>
          <p:nvPr userDrawn="1"/>
        </p:nvCxnSpPr>
        <p:spPr>
          <a:xfrm>
            <a:off x="6172658" y="2410803"/>
            <a:ext cx="2097633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Placeholder 28">
            <a:extLst>
              <a:ext uri="{FF2B5EF4-FFF2-40B4-BE49-F238E27FC236}">
                <a16:creationId xmlns:a16="http://schemas.microsoft.com/office/drawing/2014/main" id="{A430ED60-A82A-4D5B-B0C7-1E84CC51CD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63644" y="3298877"/>
            <a:ext cx="2206647" cy="2870148"/>
          </a:xfrm>
          <a:noFill/>
        </p:spPr>
        <p:txBody>
          <a:bodyPr>
            <a:noAutofit/>
          </a:bodyPr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4">
            <a:extLst>
              <a:ext uri="{FF2B5EF4-FFF2-40B4-BE49-F238E27FC236}">
                <a16:creationId xmlns:a16="http://schemas.microsoft.com/office/drawing/2014/main" id="{E0360535-2DA1-4589-94EC-6694F31934B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881609" y="2401156"/>
            <a:ext cx="2202468" cy="674285"/>
          </a:xfrm>
          <a:noFill/>
        </p:spPr>
        <p:txBody>
          <a:bodyPr anchor="ctr">
            <a:noAutofit/>
          </a:bodyPr>
          <a:lstStyle>
            <a:lvl1pPr marL="0" indent="0">
              <a:buFontTx/>
              <a:buNone/>
              <a:defRPr sz="1600" b="0" i="0">
                <a:solidFill>
                  <a:schemeClr val="tx1"/>
                </a:solidFill>
                <a:latin typeface="IBM Plex Serif" panose="02060503050406000203" pitchFamily="18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A4D979D-6CA9-4896-B5E5-6E007BBAA8CE}"/>
              </a:ext>
            </a:extLst>
          </p:cNvPr>
          <p:cNvCxnSpPr/>
          <p:nvPr userDrawn="1"/>
        </p:nvCxnSpPr>
        <p:spPr>
          <a:xfrm>
            <a:off x="8984268" y="2410803"/>
            <a:ext cx="2097633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28">
            <a:extLst>
              <a:ext uri="{FF2B5EF4-FFF2-40B4-BE49-F238E27FC236}">
                <a16:creationId xmlns:a16="http://schemas.microsoft.com/office/drawing/2014/main" id="{67123EA2-E29F-4277-8FA3-013111007D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875254" y="3298877"/>
            <a:ext cx="2206647" cy="2870148"/>
          </a:xfrm>
          <a:noFill/>
        </p:spPr>
        <p:txBody>
          <a:bodyPr>
            <a:noAutofit/>
          </a:bodyPr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56AA4C8-8675-1E36-18D0-7290EDE617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006049" y="1791179"/>
            <a:ext cx="480974" cy="44047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480178F9-2E94-FEF4-CADB-CF57F1C2977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91065" y="1766915"/>
            <a:ext cx="482334" cy="489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E933EFE-3DAD-038E-BA49-4357EE63060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1007" y="1810086"/>
            <a:ext cx="406247" cy="488999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D3E2A7A-A149-42FB-1A92-4829B9AC3D67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82601" y="1766916"/>
            <a:ext cx="480974" cy="488999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A488D8B-9D7E-6908-5B6F-448E0244168E}"/>
              </a:ext>
            </a:extLst>
          </p:cNvPr>
          <p:cNvSpPr>
            <a:spLocks noGrp="1"/>
          </p:cNvSpPr>
          <p:nvPr>
            <p:ph type="sldNum" idx="22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EEF4303-823E-252B-1F1B-246190708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E823AD7-8C32-A865-CE96-AAA7C44CE81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170289" y="6417920"/>
            <a:ext cx="4115792" cy="365034"/>
          </a:xfrm>
        </p:spPr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1172781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r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F9503-5610-C243-8816-778741646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E81A7C-98D5-6F32-02F2-228F76F153A4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40709356-AB6C-070B-4EDD-86F04A39A55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170289" y="6417920"/>
            <a:ext cx="4115792" cy="365034"/>
          </a:xfrm>
        </p:spPr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202500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r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65B68517-CD6D-5044-904D-D4FB4B5A2843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546243" y="1755776"/>
            <a:ext cx="11094750" cy="4402976"/>
          </a:xfrm>
        </p:spPr>
        <p:txBody>
          <a:bodyPr>
            <a:noAutofit/>
          </a:bodyPr>
          <a:lstStyle>
            <a:lvl1pPr>
              <a:defRPr b="0" i="0"/>
            </a:lvl1pPr>
          </a:lstStyle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21F47EB-2BCE-492A-8305-C0AE78A526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5115" y="1045281"/>
            <a:ext cx="11432274" cy="365760"/>
          </a:xfrm>
        </p:spPr>
        <p:txBody>
          <a:bodyPr vert="horz" lIns="91440" tIns="45720" rIns="91440" bIns="45720" rtlCol="0">
            <a:noAutofit/>
          </a:bodyPr>
          <a:lstStyle>
            <a:lvl1pPr>
              <a:buNone/>
              <a:defRPr lang="en-US" sz="2000" b="0" i="0" smtClean="0">
                <a:latin typeface="IBM Plex Serif" panose="02060503050406000203" pitchFamily="18" charset="77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228600" lvl="0" indent="-228600"/>
            <a:r>
              <a:rPr lang="en-US" dirty="0"/>
              <a:t>Click to edit Master text styles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47AEFE-5F16-0247-5E3D-37CFC36D9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1CF656-9349-E896-70E9-84E6E273BA63}"/>
              </a:ext>
            </a:extLst>
          </p:cNvPr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0B31CB65-3A43-22DF-71DB-206DD37E3D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170289" y="6417920"/>
            <a:ext cx="4115792" cy="365034"/>
          </a:xfrm>
        </p:spPr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60113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/Key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5157-2B8D-1343-9CC8-A09A3E238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173" y="365800"/>
            <a:ext cx="11195171" cy="1194927"/>
          </a:xfrm>
        </p:spPr>
        <p:txBody>
          <a:bodyPr>
            <a:noAutofit/>
          </a:bodyPr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6863CB-394D-5047-BE43-D868DE8CBD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8173" y="1655845"/>
            <a:ext cx="4307629" cy="3495862"/>
          </a:xfrm>
        </p:spPr>
        <p:txBody>
          <a:bodyPr>
            <a:noAutofit/>
          </a:bodyPr>
          <a:lstStyle>
            <a:lvl1pPr marL="227013" indent="-227013">
              <a:buFont typeface="Arial" panose="020B0604020202020204" pitchFamily="34" charset="0"/>
              <a:buChar char="•"/>
              <a:defRPr sz="1600" b="0" i="0"/>
            </a:lvl1pPr>
            <a:lvl2pPr marL="517525" indent="-234950">
              <a:buFont typeface="Century Gothic" panose="020B0502020202020204" pitchFamily="34" charset="0"/>
              <a:buChar char="–"/>
              <a:defRPr sz="1600" b="0" i="0"/>
            </a:lvl2pPr>
            <a:lvl3pPr marL="800100" indent="-228600">
              <a:buFont typeface="Century Gothic" panose="020B0502020202020204" pitchFamily="34" charset="0"/>
              <a:buChar char="–"/>
              <a:defRPr sz="1600" b="0" i="0"/>
            </a:lvl3pPr>
            <a:lvl4pPr marL="1084263" indent="-227013">
              <a:buFont typeface="Century Gothic" panose="020B0502020202020204" pitchFamily="34" charset="0"/>
              <a:buChar char="–"/>
              <a:defRPr sz="1600" b="0" i="0"/>
            </a:lvl4pPr>
            <a:lvl5pPr marL="1374775" indent="-234950">
              <a:buFont typeface="Century Gothic" panose="020B0502020202020204" pitchFamily="34" charset="0"/>
              <a:buChar char="–"/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BBE9CD-C878-0C4B-8D18-2EDD2C725D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47582" y="1661961"/>
            <a:ext cx="6818213" cy="3516868"/>
          </a:xfrm>
        </p:spPr>
        <p:txBody>
          <a:bodyPr>
            <a:noAutofit/>
          </a:bodyPr>
          <a:lstStyle>
            <a:lvl1pPr marL="0" indent="0">
              <a:buNone/>
              <a:defRPr sz="1200" b="0" i="0"/>
            </a:lvl1pPr>
            <a:lvl2pPr marL="284162" indent="0">
              <a:buNone/>
              <a:defRPr sz="1200" b="0" i="0"/>
            </a:lvl2pPr>
            <a:lvl3pPr marL="573087" indent="0">
              <a:buNone/>
              <a:defRPr sz="1200" b="0" i="0"/>
            </a:lvl3pPr>
            <a:lvl4pPr marL="857250" indent="0">
              <a:buNone/>
              <a:defRPr sz="1200" b="0" i="0"/>
            </a:lvl4pPr>
            <a:lvl5pPr marL="1141412" indent="0">
              <a:buNone/>
              <a:defRPr sz="12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B17FE1-A1D2-7F57-F825-898A85720B13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21503F57-410D-4833-F0A1-15BCEA182D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170289" y="6417920"/>
            <a:ext cx="4115792" cy="365034"/>
          </a:xfrm>
        </p:spPr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345437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7DD1A-FEEA-D949-8B5B-1CB6676B82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736" y="1627423"/>
            <a:ext cx="9792225" cy="1325880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3200" b="0" i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74C296B-AF18-41AB-87A3-1F3D5F9733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68623" y="4553744"/>
            <a:ext cx="8363623" cy="623888"/>
          </a:xfrm>
        </p:spPr>
        <p:txBody>
          <a:bodyPr>
            <a:noAutofit/>
          </a:bodyPr>
          <a:lstStyle>
            <a:lvl1pPr marL="112713" indent="-112713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—"/>
              <a:defRPr sz="1400" b="0" i="0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 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5CFED7C-9359-40DB-8FA6-FE59DAFB59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2982" y="1192574"/>
            <a:ext cx="396953" cy="32004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EFEA99-AA34-44E6-B6F2-91B2F0F8AC74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09DA2AC0-1D9B-7FF3-071D-EE04C79D1EC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170289" y="6417920"/>
            <a:ext cx="4115792" cy="365034"/>
          </a:xfrm>
        </p:spPr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273175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Quot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7DD1A-FEEA-D949-8B5B-1CB6676B82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57951" y="1627423"/>
            <a:ext cx="6974295" cy="1325880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5000" b="0" i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74C296B-AF18-41AB-87A3-1F3D5F9733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82837" y="4553744"/>
            <a:ext cx="6949409" cy="623888"/>
          </a:xfrm>
        </p:spPr>
        <p:txBody>
          <a:bodyPr>
            <a:noAutofit/>
          </a:bodyPr>
          <a:lstStyle>
            <a:lvl1pPr marL="112713" indent="-112713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—"/>
              <a:defRPr sz="1400" b="0" i="0">
                <a:solidFill>
                  <a:schemeClr val="tx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 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5CFED7C-9359-40DB-8FA6-FE59DAFB59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67197" y="1192574"/>
            <a:ext cx="396953" cy="32004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DC7054-6EAC-7E19-B5DC-BFF586C77EF2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34ECF3A5-C4BE-60D7-6F69-BA0EC0FEC8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170289" y="6417920"/>
            <a:ext cx="4115792" cy="365034"/>
          </a:xfrm>
        </p:spPr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231517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_ip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1E6245A4-2767-03EB-5FBA-04C5831663F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 flipH="1">
            <a:off x="1385411" y="204789"/>
            <a:ext cx="9421176" cy="5711825"/>
          </a:xfrm>
          <a:prstGeom prst="round2DiagRect">
            <a:avLst/>
          </a:prstGeom>
          <a:solidFill>
            <a:schemeClr val="bg2">
              <a:lumMod val="85000"/>
            </a:schemeClr>
          </a:solidFill>
        </p:spPr>
        <p:txBody>
          <a:bodyPr/>
          <a:lstStyle>
            <a:lvl1pPr>
              <a:defRPr b="0" i="0"/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18F9B8-110C-327E-6B27-C8C083666C38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728DB939-0C9B-45D6-BEEB-BA815378D57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170289" y="6417920"/>
            <a:ext cx="4115792" cy="365034"/>
          </a:xfrm>
        </p:spPr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385660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rge left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AEAF74-346F-9F11-D77B-7B2534E3B27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59787" y="2536599"/>
            <a:ext cx="4781208" cy="3517900"/>
          </a:xfrm>
        </p:spPr>
        <p:txBody>
          <a:bodyPr/>
          <a:lstStyle>
            <a:lvl1pPr>
              <a:defRPr sz="1400" b="0" i="0"/>
            </a:lvl1pPr>
            <a:lvl2pPr>
              <a:defRPr sz="1400" b="0" i="0"/>
            </a:lvl2pPr>
            <a:lvl3pPr>
              <a:defRPr sz="1400" b="0" i="0"/>
            </a:lvl3pPr>
            <a:lvl4pPr>
              <a:defRPr sz="1400" b="0" i="0"/>
            </a:lvl4pPr>
            <a:lvl5pPr>
              <a:defRPr sz="14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67E476D-ECE1-A7A2-7FD3-134502974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0296" y="1305131"/>
            <a:ext cx="4780699" cy="1195883"/>
          </a:xfrm>
        </p:spPr>
        <p:txBody>
          <a:bodyPr/>
          <a:lstStyle>
            <a:lvl1pPr>
              <a:defRPr b="0" i="0"/>
            </a:lvl1pPr>
          </a:lstStyle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4EF8CC-DE93-C027-FF4E-E1B282E2BA14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2EE85E8E-D275-5CE6-D8E0-25C26FC69C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 flipH="1">
            <a:off x="465500" y="400840"/>
            <a:ext cx="5848616" cy="5653660"/>
          </a:xfrm>
          <a:prstGeom prst="round2DiagRect">
            <a:avLst/>
          </a:prstGeom>
          <a:solidFill>
            <a:schemeClr val="bg2">
              <a:lumMod val="85000"/>
            </a:schemeClr>
          </a:solidFill>
        </p:spPr>
        <p:txBody>
          <a:bodyPr/>
          <a:lstStyle>
            <a:lvl1pPr>
              <a:defRPr b="0" i="0"/>
            </a:lvl1pPr>
          </a:lstStyle>
          <a:p>
            <a:endParaRPr lang="en-US" dirty="0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63147430-CA15-8908-EF9F-75733A4A624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170289" y="6417920"/>
            <a:ext cx="4115792" cy="365034"/>
          </a:xfrm>
        </p:spPr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3136291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9B8A5B0-E2D6-8786-0909-7F85AD59C3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720" y="975946"/>
            <a:ext cx="7436199" cy="3363156"/>
          </a:xfrm>
        </p:spPr>
        <p:txBody>
          <a:bodyPr/>
          <a:lstStyle>
            <a:lvl1pPr algn="ctr">
              <a:defRPr sz="24500" b="0" i="0" spc="-1200" baseline="0">
                <a:solidFill>
                  <a:schemeClr val="accent2"/>
                </a:solidFill>
                <a:latin typeface="IBM Plex Serif Medium" panose="02060503050406000203" pitchFamily="18" charset="77"/>
              </a:defRPr>
            </a:lvl1pPr>
          </a:lstStyle>
          <a:p>
            <a:r>
              <a:rPr lang="en-US" dirty="0"/>
              <a:t>XX%</a:t>
            </a:r>
          </a:p>
        </p:txBody>
      </p:sp>
      <p:sp>
        <p:nvSpPr>
          <p:cNvPr id="4" name="Content Placeholder 8">
            <a:extLst>
              <a:ext uri="{FF2B5EF4-FFF2-40B4-BE49-F238E27FC236}">
                <a16:creationId xmlns:a16="http://schemas.microsoft.com/office/drawing/2014/main" id="{DCBF7CA0-287D-D2F9-241E-044F4E57156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028091" y="4251230"/>
            <a:ext cx="5978494" cy="1290637"/>
          </a:xfrm>
        </p:spPr>
        <p:txBody>
          <a:bodyPr/>
          <a:lstStyle>
            <a:lvl1pPr marL="0" indent="0">
              <a:buNone/>
              <a:defRPr sz="4600" b="0" i="0">
                <a:latin typeface="IBM Plex Serif Medium" panose="02060503050406000203" pitchFamily="18" charset="77"/>
              </a:defRPr>
            </a:lvl1pPr>
            <a:lvl2pPr marL="284162" indent="0">
              <a:buNone/>
              <a:defRPr/>
            </a:lvl2pPr>
            <a:lvl3pPr marL="573087" indent="0">
              <a:buNone/>
              <a:defRPr/>
            </a:lvl3pPr>
            <a:lvl4pPr marL="857250" indent="0">
              <a:buNone/>
              <a:defRPr/>
            </a:lvl4pPr>
            <a:lvl5pPr marL="1141412" indent="0">
              <a:buNone/>
              <a:defRPr/>
            </a:lvl5pPr>
          </a:lstStyle>
          <a:p>
            <a:pPr lvl="0"/>
            <a:r>
              <a:rPr lang="en-US" dirty="0"/>
              <a:t>Lorem ipsum dolor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B2E8AB3D-41D6-B4E1-5103-C48A2769EC3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 flipH="1">
            <a:off x="7909638" y="400840"/>
            <a:ext cx="3815516" cy="5653660"/>
          </a:xfrm>
          <a:prstGeom prst="round2DiagRect">
            <a:avLst/>
          </a:prstGeom>
          <a:solidFill>
            <a:schemeClr val="bg2">
              <a:lumMod val="85000"/>
            </a:schemeClr>
          </a:solidFill>
        </p:spPr>
        <p:txBody>
          <a:bodyPr/>
          <a:lstStyle>
            <a:lvl1pPr>
              <a:defRPr b="0" i="0"/>
            </a:lvl1pPr>
          </a:lstStyle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DDC6B23-18B6-F307-2BB1-BEAEFA9BDEBE}"/>
              </a:ext>
            </a:extLst>
          </p:cNvPr>
          <p:cNvSpPr>
            <a:spLocks noGrp="1"/>
          </p:cNvSpPr>
          <p:nvPr>
            <p:ph type="sldNum" idx="16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2BE1098-3C35-979E-CE55-089576D58F9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7170289" y="6417920"/>
            <a:ext cx="4115792" cy="365034"/>
          </a:xfrm>
        </p:spPr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375568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D7931E-2F99-8991-9131-5C6065D0D638}"/>
              </a:ext>
            </a:extLst>
          </p:cNvPr>
          <p:cNvSpPr txBox="1"/>
          <p:nvPr userDrawn="1"/>
        </p:nvSpPr>
        <p:spPr>
          <a:xfrm>
            <a:off x="393609" y="309531"/>
            <a:ext cx="11526193" cy="56414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70000"/>
              </a:lnSpc>
            </a:pPr>
            <a:r>
              <a:rPr lang="en-US" sz="11500" b="1" i="0" cap="all" dirty="0">
                <a:solidFill>
                  <a:schemeClr val="bg2"/>
                </a:solidFill>
                <a:effectLst/>
                <a:latin typeface="Proxima Nova Extrabold" panose="02000506030000020004" pitchFamily="2" charset="77"/>
              </a:rPr>
              <a:t>UNDERSTAND</a:t>
            </a:r>
            <a:r>
              <a:rPr lang="en-US" sz="11500" b="1" i="0" cap="all" dirty="0">
                <a:solidFill>
                  <a:srgbClr val="FFFFFF"/>
                </a:solidFill>
                <a:effectLst/>
                <a:latin typeface="Proxima Nova Extrabold" panose="02000506030000020004" pitchFamily="2" charset="77"/>
              </a:rPr>
              <a:t>.</a:t>
            </a:r>
            <a:br>
              <a:rPr lang="en-US" sz="11500" b="1" i="0" dirty="0">
                <a:latin typeface="Proxima Nova Extrabold" panose="02000506030000020004" pitchFamily="2" charset="77"/>
              </a:rPr>
            </a:br>
            <a:r>
              <a:rPr lang="en-US" sz="11500" b="1" i="0" cap="all" dirty="0">
                <a:solidFill>
                  <a:schemeClr val="accent2"/>
                </a:solidFill>
                <a:effectLst/>
                <a:latin typeface="Proxima Nova Extrabold" panose="02000506030000020004" pitchFamily="2" charset="77"/>
              </a:rPr>
              <a:t>INFLUENCE. AMPLIFY.</a:t>
            </a:r>
            <a:endParaRPr lang="en-US" sz="9600" b="1" i="0" spc="-150" baseline="0" dirty="0">
              <a:solidFill>
                <a:schemeClr val="accent2"/>
              </a:solidFill>
              <a:latin typeface="Proxima Nova Extrabold" panose="02000506030000020004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5C41F8-D41E-DDD0-4842-046F393A13E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B737521B-8B46-CB46-FF75-AC9702E5AAE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170289" y="6417920"/>
            <a:ext cx="4115792" cy="365034"/>
          </a:xfrm>
        </p:spPr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90382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point w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85D3E1E-E675-4DE7-9559-E26667D92B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463552" y="361338"/>
            <a:ext cx="4177443" cy="4504351"/>
          </a:xfrm>
        </p:spPr>
        <p:txBody>
          <a:bodyPr/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CCB9C4-39EC-EBAE-7ECD-CC4329791FA6}"/>
              </a:ext>
            </a:extLst>
          </p:cNvPr>
          <p:cNvSpPr>
            <a:spLocks noGrp="1"/>
          </p:cNvSpPr>
          <p:nvPr>
            <p:ph type="sldNum" idx="16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CF60CC-5777-88E9-61E1-D3A5C46A042E}"/>
              </a:ext>
            </a:extLst>
          </p:cNvPr>
          <p:cNvSpPr txBox="1"/>
          <p:nvPr userDrawn="1"/>
        </p:nvSpPr>
        <p:spPr>
          <a:xfrm>
            <a:off x="393609" y="309531"/>
            <a:ext cx="8930619" cy="56414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5400" b="0" i="0" spc="-150" baseline="0" dirty="0">
                <a:solidFill>
                  <a:schemeClr val="accent1"/>
                </a:solidFill>
                <a:latin typeface="IBM Plex Serif Medium" panose="02060503050406000203" pitchFamily="18" charset="77"/>
              </a:rPr>
              <a:t>The leader</a:t>
            </a:r>
          </a:p>
          <a:p>
            <a:pPr fontAlgn="base">
              <a:lnSpc>
                <a:spcPct val="90000"/>
              </a:lnSpc>
            </a:pPr>
            <a:r>
              <a:rPr lang="en-US" sz="5400" b="0" dirty="0">
                <a:effectLst/>
                <a:latin typeface="IBM Plex Serif" panose="02060503050406000203" pitchFamily="18" charset="77"/>
              </a:rPr>
              <a:t>in Communication Technology</a:t>
            </a:r>
          </a:p>
          <a:p>
            <a:pPr fontAlgn="base"/>
            <a:br>
              <a:rPr lang="en-US" sz="7200" b="0" dirty="0">
                <a:effectLst/>
              </a:rPr>
            </a:br>
            <a:endParaRPr lang="en-US" sz="7200" b="0" dirty="0">
              <a:effectLst/>
            </a:endParaRPr>
          </a:p>
          <a:p>
            <a:pPr algn="l">
              <a:lnSpc>
                <a:spcPct val="90000"/>
              </a:lnSpc>
            </a:pPr>
            <a:endParaRPr lang="en-US" sz="6800" b="1" spc="-150" baseline="0" dirty="0">
              <a:solidFill>
                <a:schemeClr val="bg1"/>
              </a:solidFill>
            </a:endParaRP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94EF182B-A830-2FC8-6C5A-9F7A682A67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170289" y="6417920"/>
            <a:ext cx="4115792" cy="365034"/>
          </a:xfrm>
        </p:spPr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299753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8B83D-273D-3A6F-BE80-ABFE2FEEAA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Icons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05A696-AF3A-6293-827F-A9F96CE3F97C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1C5B26E-B151-0F77-E5D7-7A99CDC5CE88}"/>
              </a:ext>
            </a:extLst>
          </p:cNvPr>
          <p:cNvSpPr/>
          <p:nvPr userDrawn="1"/>
        </p:nvSpPr>
        <p:spPr>
          <a:xfrm flipV="1">
            <a:off x="0" y="1113390"/>
            <a:ext cx="12195176" cy="2626272"/>
          </a:xfrm>
          <a:prstGeom prst="rect">
            <a:avLst/>
          </a:prstGeom>
          <a:solidFill>
            <a:schemeClr val="bg2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9E86D57-84B4-6CA6-C037-9FD4FA048E1D}"/>
              </a:ext>
            </a:extLst>
          </p:cNvPr>
          <p:cNvSpPr txBox="1"/>
          <p:nvPr userDrawn="1"/>
        </p:nvSpPr>
        <p:spPr>
          <a:xfrm>
            <a:off x="307049" y="2087456"/>
            <a:ext cx="1227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Monitor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Performance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F32A560-9C9D-76FE-6C25-BC0C0EC39709}"/>
              </a:ext>
            </a:extLst>
          </p:cNvPr>
          <p:cNvSpPr txBox="1"/>
          <p:nvPr userDrawn="1"/>
        </p:nvSpPr>
        <p:spPr>
          <a:xfrm>
            <a:off x="1632601" y="2087456"/>
            <a:ext cx="1104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Share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E9EDEBA-8E91-079B-68C9-2F6A5B39DBD7}"/>
              </a:ext>
            </a:extLst>
          </p:cNvPr>
          <p:cNvSpPr txBox="1"/>
          <p:nvPr userDrawn="1"/>
        </p:nvSpPr>
        <p:spPr>
          <a:xfrm>
            <a:off x="2835029" y="2087456"/>
            <a:ext cx="1104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0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</a:rPr>
              <a:t>Chart/Improve performance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20BEFD1-14B5-31CF-FB7B-4EE47DB18ACA}"/>
              </a:ext>
            </a:extLst>
          </p:cNvPr>
          <p:cNvSpPr txBox="1"/>
          <p:nvPr userDrawn="1"/>
        </p:nvSpPr>
        <p:spPr>
          <a:xfrm>
            <a:off x="4037458" y="2087457"/>
            <a:ext cx="1290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Communication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Discussion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Drive the conversation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7C53764-DE1A-9E77-ED8C-A6C28FCF5919}"/>
              </a:ext>
            </a:extLst>
          </p:cNvPr>
          <p:cNvSpPr txBox="1"/>
          <p:nvPr userDrawn="1"/>
        </p:nvSpPr>
        <p:spPr>
          <a:xfrm>
            <a:off x="5425915" y="2087456"/>
            <a:ext cx="1104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Search/Find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Analyze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8BA2AE6-69BE-E5BE-DD05-814C95F005D6}"/>
              </a:ext>
            </a:extLst>
          </p:cNvPr>
          <p:cNvSpPr txBox="1"/>
          <p:nvPr userDrawn="1"/>
        </p:nvSpPr>
        <p:spPr>
          <a:xfrm>
            <a:off x="6628343" y="2087456"/>
            <a:ext cx="1104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Location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Track Results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0E810FF-DCBB-8707-C158-C38685019C9A}"/>
              </a:ext>
            </a:extLst>
          </p:cNvPr>
          <p:cNvSpPr txBox="1"/>
          <p:nvPr userDrawn="1"/>
        </p:nvSpPr>
        <p:spPr>
          <a:xfrm>
            <a:off x="7830772" y="2087456"/>
            <a:ext cx="12917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0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</a:rPr>
              <a:t>Announce</a:t>
            </a:r>
          </a:p>
          <a:p>
            <a:pPr marL="0" marR="0" indent="0" algn="ctr" defTabSz="4570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</a:rPr>
              <a:t>Amplify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132FDFA-5F81-A429-C6E4-C763C11E425C}"/>
              </a:ext>
            </a:extLst>
          </p:cNvPr>
          <p:cNvSpPr txBox="1"/>
          <p:nvPr userDrawn="1"/>
        </p:nvSpPr>
        <p:spPr>
          <a:xfrm>
            <a:off x="9220817" y="2087456"/>
            <a:ext cx="1104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Boost engagement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7FD8B6B-6503-35E5-BD3E-547916D61411}"/>
              </a:ext>
            </a:extLst>
          </p:cNvPr>
          <p:cNvSpPr txBox="1"/>
          <p:nvPr userDrawn="1"/>
        </p:nvSpPr>
        <p:spPr>
          <a:xfrm>
            <a:off x="385115" y="3376993"/>
            <a:ext cx="1104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Customer service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6C47041-1D89-2FCB-DE18-9DF862917E2D}"/>
              </a:ext>
            </a:extLst>
          </p:cNvPr>
          <p:cNvSpPr txBox="1"/>
          <p:nvPr userDrawn="1"/>
        </p:nvSpPr>
        <p:spPr>
          <a:xfrm>
            <a:off x="1546821" y="3376993"/>
            <a:ext cx="1104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Webinar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E44F9A5-DF8A-857B-0906-297E99C2586D}"/>
              </a:ext>
            </a:extLst>
          </p:cNvPr>
          <p:cNvSpPr txBox="1"/>
          <p:nvPr userDrawn="1"/>
        </p:nvSpPr>
        <p:spPr>
          <a:xfrm>
            <a:off x="2755517" y="3376993"/>
            <a:ext cx="1104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Podcast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7CE3427-FA82-A45B-6922-895D2BC5FD61}"/>
              </a:ext>
            </a:extLst>
          </p:cNvPr>
          <p:cNvSpPr txBox="1"/>
          <p:nvPr userDrawn="1"/>
        </p:nvSpPr>
        <p:spPr>
          <a:xfrm>
            <a:off x="3897276" y="3376993"/>
            <a:ext cx="1104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Launch/rocket ship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AC96DBF-9BA0-E094-479D-8B91E8BD29D4}"/>
              </a:ext>
            </a:extLst>
          </p:cNvPr>
          <p:cNvSpPr txBox="1"/>
          <p:nvPr userDrawn="1"/>
        </p:nvSpPr>
        <p:spPr>
          <a:xfrm>
            <a:off x="5132350" y="3376993"/>
            <a:ext cx="1104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Global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290650D-1D6F-A728-2C31-7296632073D7}"/>
              </a:ext>
            </a:extLst>
          </p:cNvPr>
          <p:cNvSpPr txBox="1"/>
          <p:nvPr userDrawn="1"/>
        </p:nvSpPr>
        <p:spPr>
          <a:xfrm>
            <a:off x="6367425" y="3376993"/>
            <a:ext cx="1104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Newspaper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AD122B4-DF89-356B-3C3E-19A31B56CFE5}"/>
              </a:ext>
            </a:extLst>
          </p:cNvPr>
          <p:cNvSpPr txBox="1"/>
          <p:nvPr userDrawn="1"/>
        </p:nvSpPr>
        <p:spPr>
          <a:xfrm>
            <a:off x="7602500" y="3376993"/>
            <a:ext cx="1104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Social share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5B1B4C1-DFDA-D192-2B0E-52474077383C}"/>
              </a:ext>
            </a:extLst>
          </p:cNvPr>
          <p:cNvSpPr txBox="1"/>
          <p:nvPr userDrawn="1"/>
        </p:nvSpPr>
        <p:spPr>
          <a:xfrm>
            <a:off x="8755651" y="3376993"/>
            <a:ext cx="1104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Broadcast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D08FFD6-B82A-7ECE-BED0-F0C6E0829364}"/>
              </a:ext>
            </a:extLst>
          </p:cNvPr>
          <p:cNvSpPr txBox="1"/>
          <p:nvPr userDrawn="1"/>
        </p:nvSpPr>
        <p:spPr>
          <a:xfrm>
            <a:off x="9871191" y="3376993"/>
            <a:ext cx="1104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TV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8CC55FD-806B-E431-D61B-DBD075EC5607}"/>
              </a:ext>
            </a:extLst>
          </p:cNvPr>
          <p:cNvSpPr txBox="1"/>
          <p:nvPr userDrawn="1"/>
        </p:nvSpPr>
        <p:spPr>
          <a:xfrm>
            <a:off x="10978016" y="3376993"/>
            <a:ext cx="1104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Target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AC8CBE5-2545-9ABD-8C87-EFED0B45E4E6}"/>
              </a:ext>
            </a:extLst>
          </p:cNvPr>
          <p:cNvSpPr txBox="1"/>
          <p:nvPr userDrawn="1"/>
        </p:nvSpPr>
        <p:spPr>
          <a:xfrm>
            <a:off x="10423243" y="2082510"/>
            <a:ext cx="1104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Audience</a:t>
            </a:r>
            <a:endParaRPr lang="en-US" sz="800" dirty="0">
              <a:solidFill>
                <a:schemeClr val="bg1"/>
              </a:solidFill>
            </a:endParaRPr>
          </a:p>
        </p:txBody>
      </p:sp>
      <p:grpSp>
        <p:nvGrpSpPr>
          <p:cNvPr id="84" name="Graphic 82">
            <a:extLst>
              <a:ext uri="{FF2B5EF4-FFF2-40B4-BE49-F238E27FC236}">
                <a16:creationId xmlns:a16="http://schemas.microsoft.com/office/drawing/2014/main" id="{89056BA9-3A9F-5CF8-6B59-8721A880BB8F}"/>
              </a:ext>
            </a:extLst>
          </p:cNvPr>
          <p:cNvGrpSpPr/>
          <p:nvPr/>
        </p:nvGrpSpPr>
        <p:grpSpPr>
          <a:xfrm>
            <a:off x="10645790" y="1499943"/>
            <a:ext cx="664452" cy="498520"/>
            <a:chOff x="10528035" y="1490981"/>
            <a:chExt cx="664279" cy="498520"/>
          </a:xfrm>
          <a:noFill/>
        </p:grpSpPr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C0B78B2D-4723-8980-470E-94E4AC1D1A5F}"/>
                </a:ext>
              </a:extLst>
            </p:cNvPr>
            <p:cNvSpPr/>
            <p:nvPr/>
          </p:nvSpPr>
          <p:spPr>
            <a:xfrm>
              <a:off x="10528035" y="1672711"/>
              <a:ext cx="308230" cy="316790"/>
            </a:xfrm>
            <a:custGeom>
              <a:avLst/>
              <a:gdLst>
                <a:gd name="connsiteX0" fmla="*/ 134916 w 308230"/>
                <a:gd name="connsiteY0" fmla="*/ 316791 h 316790"/>
                <a:gd name="connsiteX1" fmla="*/ 298595 w 308230"/>
                <a:gd name="connsiteY1" fmla="*/ 316791 h 316790"/>
                <a:gd name="connsiteX2" fmla="*/ 308231 w 308230"/>
                <a:gd name="connsiteY2" fmla="*/ 306885 h 316790"/>
                <a:gd name="connsiteX3" fmla="*/ 308231 w 308230"/>
                <a:gd name="connsiteY3" fmla="*/ 306885 h 316790"/>
                <a:gd name="connsiteX4" fmla="*/ 215120 w 308230"/>
                <a:gd name="connsiteY4" fmla="*/ 211218 h 316790"/>
                <a:gd name="connsiteX5" fmla="*/ 200443 w 308230"/>
                <a:gd name="connsiteY5" fmla="*/ 211218 h 316790"/>
                <a:gd name="connsiteX6" fmla="*/ 190807 w 308230"/>
                <a:gd name="connsiteY6" fmla="*/ 201313 h 316790"/>
                <a:gd name="connsiteX7" fmla="*/ 190807 w 308230"/>
                <a:gd name="connsiteY7" fmla="*/ 189783 h 316790"/>
                <a:gd name="connsiteX8" fmla="*/ 196148 w 308230"/>
                <a:gd name="connsiteY8" fmla="*/ 180923 h 316790"/>
                <a:gd name="connsiteX9" fmla="*/ 247164 w 308230"/>
                <a:gd name="connsiteY9" fmla="*/ 94746 h 316790"/>
                <a:gd name="connsiteX10" fmla="*/ 153919 w 308230"/>
                <a:gd name="connsiteY10" fmla="*/ 0 h 316790"/>
                <a:gd name="connsiteX11" fmla="*/ 61067 w 308230"/>
                <a:gd name="connsiteY11" fmla="*/ 95606 h 316790"/>
                <a:gd name="connsiteX12" fmla="*/ 105500 w 308230"/>
                <a:gd name="connsiteY12" fmla="*/ 177135 h 316790"/>
                <a:gd name="connsiteX13" fmla="*/ 110085 w 308230"/>
                <a:gd name="connsiteY13" fmla="*/ 185570 h 316790"/>
                <a:gd name="connsiteX14" fmla="*/ 110085 w 308230"/>
                <a:gd name="connsiteY14" fmla="*/ 201313 h 316790"/>
                <a:gd name="connsiteX15" fmla="*/ 100449 w 308230"/>
                <a:gd name="connsiteY15" fmla="*/ 211218 h 316790"/>
                <a:gd name="connsiteX16" fmla="*/ 93111 w 308230"/>
                <a:gd name="connsiteY16" fmla="*/ 211218 h 316790"/>
                <a:gd name="connsiteX17" fmla="*/ 0 w 308230"/>
                <a:gd name="connsiteY17" fmla="*/ 306885 h 316790"/>
                <a:gd name="connsiteX18" fmla="*/ 0 w 308230"/>
                <a:gd name="connsiteY18" fmla="*/ 306885 h 316790"/>
                <a:gd name="connsiteX19" fmla="*/ 9636 w 308230"/>
                <a:gd name="connsiteY19" fmla="*/ 316791 h 316790"/>
                <a:gd name="connsiteX20" fmla="*/ 62474 w 308230"/>
                <a:gd name="connsiteY20" fmla="*/ 316791 h 316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230" h="316790">
                  <a:moveTo>
                    <a:pt x="134916" y="316791"/>
                  </a:moveTo>
                  <a:lnTo>
                    <a:pt x="298595" y="316791"/>
                  </a:lnTo>
                  <a:cubicBezTo>
                    <a:pt x="303915" y="316791"/>
                    <a:pt x="308231" y="312361"/>
                    <a:pt x="308231" y="306885"/>
                  </a:cubicBezTo>
                  <a:lnTo>
                    <a:pt x="308231" y="306885"/>
                  </a:lnTo>
                  <a:cubicBezTo>
                    <a:pt x="308231" y="254047"/>
                    <a:pt x="266540" y="211218"/>
                    <a:pt x="215120" y="211218"/>
                  </a:cubicBezTo>
                  <a:lnTo>
                    <a:pt x="200443" y="211218"/>
                  </a:lnTo>
                  <a:cubicBezTo>
                    <a:pt x="195123" y="211218"/>
                    <a:pt x="190807" y="206788"/>
                    <a:pt x="190807" y="201313"/>
                  </a:cubicBezTo>
                  <a:lnTo>
                    <a:pt x="190807" y="189783"/>
                  </a:lnTo>
                  <a:cubicBezTo>
                    <a:pt x="190807" y="186025"/>
                    <a:pt x="192887" y="182620"/>
                    <a:pt x="196148" y="180923"/>
                  </a:cubicBezTo>
                  <a:cubicBezTo>
                    <a:pt x="226650" y="165025"/>
                    <a:pt x="247485" y="132370"/>
                    <a:pt x="247164" y="94746"/>
                  </a:cubicBezTo>
                  <a:cubicBezTo>
                    <a:pt x="246709" y="42033"/>
                    <a:pt x="205225" y="-103"/>
                    <a:pt x="153919" y="0"/>
                  </a:cubicBezTo>
                  <a:cubicBezTo>
                    <a:pt x="102612" y="104"/>
                    <a:pt x="61067" y="42871"/>
                    <a:pt x="61067" y="95606"/>
                  </a:cubicBezTo>
                  <a:cubicBezTo>
                    <a:pt x="61067" y="130093"/>
                    <a:pt x="78848" y="160326"/>
                    <a:pt x="105500" y="177135"/>
                  </a:cubicBezTo>
                  <a:cubicBezTo>
                    <a:pt x="108347" y="178935"/>
                    <a:pt x="110085" y="182123"/>
                    <a:pt x="110085" y="185570"/>
                  </a:cubicBezTo>
                  <a:lnTo>
                    <a:pt x="110085" y="201313"/>
                  </a:lnTo>
                  <a:cubicBezTo>
                    <a:pt x="110085" y="206788"/>
                    <a:pt x="105769" y="211218"/>
                    <a:pt x="100449" y="211218"/>
                  </a:cubicBezTo>
                  <a:lnTo>
                    <a:pt x="93111" y="211218"/>
                  </a:lnTo>
                  <a:cubicBezTo>
                    <a:pt x="41691" y="211218"/>
                    <a:pt x="0" y="254047"/>
                    <a:pt x="0" y="306885"/>
                  </a:cubicBezTo>
                  <a:lnTo>
                    <a:pt x="0" y="306885"/>
                  </a:lnTo>
                  <a:cubicBezTo>
                    <a:pt x="0" y="312361"/>
                    <a:pt x="4316" y="316791"/>
                    <a:pt x="9636" y="316791"/>
                  </a:cubicBezTo>
                  <a:lnTo>
                    <a:pt x="62474" y="316791"/>
                  </a:lnTo>
                </a:path>
              </a:pathLst>
            </a:custGeom>
            <a:grp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 dirty="0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74FAF9AC-EEB4-68B1-97D2-64A3CF9AB2A4}"/>
                </a:ext>
              </a:extLst>
            </p:cNvPr>
            <p:cNvSpPr/>
            <p:nvPr/>
          </p:nvSpPr>
          <p:spPr>
            <a:xfrm>
              <a:off x="10761899" y="1490981"/>
              <a:ext cx="195826" cy="219943"/>
            </a:xfrm>
            <a:custGeom>
              <a:avLst/>
              <a:gdLst>
                <a:gd name="connsiteX0" fmla="*/ 195827 w 195826"/>
                <a:gd name="connsiteY0" fmla="*/ 219943 h 219943"/>
                <a:gd name="connsiteX1" fmla="*/ 158255 w 195826"/>
                <a:gd name="connsiteY1" fmla="*/ 211818 h 219943"/>
                <a:gd name="connsiteX2" fmla="*/ 143579 w 195826"/>
                <a:gd name="connsiteY2" fmla="*/ 211818 h 219943"/>
                <a:gd name="connsiteX3" fmla="*/ 133943 w 195826"/>
                <a:gd name="connsiteY3" fmla="*/ 201882 h 219943"/>
                <a:gd name="connsiteX4" fmla="*/ 133943 w 195826"/>
                <a:gd name="connsiteY4" fmla="*/ 190321 h 219943"/>
                <a:gd name="connsiteX5" fmla="*/ 139283 w 195826"/>
                <a:gd name="connsiteY5" fmla="*/ 181430 h 219943"/>
                <a:gd name="connsiteX6" fmla="*/ 190300 w 195826"/>
                <a:gd name="connsiteY6" fmla="*/ 95005 h 219943"/>
                <a:gd name="connsiteX7" fmla="*/ 97054 w 195826"/>
                <a:gd name="connsiteY7" fmla="*/ 0 h 219943"/>
                <a:gd name="connsiteX8" fmla="*/ 4202 w 195826"/>
                <a:gd name="connsiteY8" fmla="*/ 95875 h 219943"/>
                <a:gd name="connsiteX9" fmla="*/ 48636 w 195826"/>
                <a:gd name="connsiteY9" fmla="*/ 177631 h 219943"/>
                <a:gd name="connsiteX10" fmla="*/ 53221 w 195826"/>
                <a:gd name="connsiteY10" fmla="*/ 186088 h 219943"/>
                <a:gd name="connsiteX11" fmla="*/ 53221 w 195826"/>
                <a:gd name="connsiteY11" fmla="*/ 201882 h 219943"/>
                <a:gd name="connsiteX12" fmla="*/ 43585 w 195826"/>
                <a:gd name="connsiteY12" fmla="*/ 211818 h 219943"/>
                <a:gd name="connsiteX13" fmla="*/ 36247 w 195826"/>
                <a:gd name="connsiteY13" fmla="*/ 211818 h 219943"/>
                <a:gd name="connsiteX14" fmla="*/ 0 w 195826"/>
                <a:gd name="connsiteY14" fmla="*/ 219353 h 219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5826" h="219943">
                  <a:moveTo>
                    <a:pt x="195827" y="219943"/>
                  </a:moveTo>
                  <a:cubicBezTo>
                    <a:pt x="184338" y="214716"/>
                    <a:pt x="171628" y="211818"/>
                    <a:pt x="158255" y="211818"/>
                  </a:cubicBezTo>
                  <a:lnTo>
                    <a:pt x="143579" y="211818"/>
                  </a:lnTo>
                  <a:cubicBezTo>
                    <a:pt x="138259" y="211818"/>
                    <a:pt x="133943" y="207368"/>
                    <a:pt x="133943" y="201882"/>
                  </a:cubicBezTo>
                  <a:lnTo>
                    <a:pt x="133943" y="190321"/>
                  </a:lnTo>
                  <a:cubicBezTo>
                    <a:pt x="133943" y="186553"/>
                    <a:pt x="136023" y="183138"/>
                    <a:pt x="139283" y="181430"/>
                  </a:cubicBezTo>
                  <a:cubicBezTo>
                    <a:pt x="169786" y="165491"/>
                    <a:pt x="190621" y="132742"/>
                    <a:pt x="190300" y="95005"/>
                  </a:cubicBezTo>
                  <a:cubicBezTo>
                    <a:pt x="189844" y="42146"/>
                    <a:pt x="148361" y="-114"/>
                    <a:pt x="97054" y="0"/>
                  </a:cubicBezTo>
                  <a:cubicBezTo>
                    <a:pt x="45758" y="114"/>
                    <a:pt x="4202" y="42995"/>
                    <a:pt x="4202" y="95875"/>
                  </a:cubicBezTo>
                  <a:cubicBezTo>
                    <a:pt x="4202" y="130465"/>
                    <a:pt x="21984" y="160771"/>
                    <a:pt x="48636" y="177631"/>
                  </a:cubicBezTo>
                  <a:cubicBezTo>
                    <a:pt x="51482" y="179432"/>
                    <a:pt x="53221" y="182641"/>
                    <a:pt x="53221" y="186088"/>
                  </a:cubicBezTo>
                  <a:lnTo>
                    <a:pt x="53221" y="201882"/>
                  </a:lnTo>
                  <a:cubicBezTo>
                    <a:pt x="53221" y="207368"/>
                    <a:pt x="48905" y="211818"/>
                    <a:pt x="43585" y="211818"/>
                  </a:cubicBezTo>
                  <a:lnTo>
                    <a:pt x="36247" y="211818"/>
                  </a:lnTo>
                  <a:cubicBezTo>
                    <a:pt x="23392" y="211818"/>
                    <a:pt x="11147" y="214499"/>
                    <a:pt x="0" y="219353"/>
                  </a:cubicBezTo>
                </a:path>
              </a:pathLst>
            </a:custGeom>
            <a:grp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8E85EC0D-E527-835F-D001-B10032D012A2}"/>
                </a:ext>
              </a:extLst>
            </p:cNvPr>
            <p:cNvSpPr/>
            <p:nvPr/>
          </p:nvSpPr>
          <p:spPr>
            <a:xfrm>
              <a:off x="10884084" y="1672711"/>
              <a:ext cx="308230" cy="316790"/>
            </a:xfrm>
            <a:custGeom>
              <a:avLst/>
              <a:gdLst>
                <a:gd name="connsiteX0" fmla="*/ 134916 w 308230"/>
                <a:gd name="connsiteY0" fmla="*/ 316791 h 316790"/>
                <a:gd name="connsiteX1" fmla="*/ 298595 w 308230"/>
                <a:gd name="connsiteY1" fmla="*/ 316791 h 316790"/>
                <a:gd name="connsiteX2" fmla="*/ 308231 w 308230"/>
                <a:gd name="connsiteY2" fmla="*/ 306885 h 316790"/>
                <a:gd name="connsiteX3" fmla="*/ 308231 w 308230"/>
                <a:gd name="connsiteY3" fmla="*/ 306885 h 316790"/>
                <a:gd name="connsiteX4" fmla="*/ 215120 w 308230"/>
                <a:gd name="connsiteY4" fmla="*/ 211218 h 316790"/>
                <a:gd name="connsiteX5" fmla="*/ 200443 w 308230"/>
                <a:gd name="connsiteY5" fmla="*/ 211218 h 316790"/>
                <a:gd name="connsiteX6" fmla="*/ 190807 w 308230"/>
                <a:gd name="connsiteY6" fmla="*/ 201313 h 316790"/>
                <a:gd name="connsiteX7" fmla="*/ 190807 w 308230"/>
                <a:gd name="connsiteY7" fmla="*/ 189783 h 316790"/>
                <a:gd name="connsiteX8" fmla="*/ 196148 w 308230"/>
                <a:gd name="connsiteY8" fmla="*/ 180923 h 316790"/>
                <a:gd name="connsiteX9" fmla="*/ 247164 w 308230"/>
                <a:gd name="connsiteY9" fmla="*/ 94746 h 316790"/>
                <a:gd name="connsiteX10" fmla="*/ 153919 w 308230"/>
                <a:gd name="connsiteY10" fmla="*/ 0 h 316790"/>
                <a:gd name="connsiteX11" fmla="*/ 61067 w 308230"/>
                <a:gd name="connsiteY11" fmla="*/ 95606 h 316790"/>
                <a:gd name="connsiteX12" fmla="*/ 105500 w 308230"/>
                <a:gd name="connsiteY12" fmla="*/ 177135 h 316790"/>
                <a:gd name="connsiteX13" fmla="*/ 110085 w 308230"/>
                <a:gd name="connsiteY13" fmla="*/ 185570 h 316790"/>
                <a:gd name="connsiteX14" fmla="*/ 110085 w 308230"/>
                <a:gd name="connsiteY14" fmla="*/ 201313 h 316790"/>
                <a:gd name="connsiteX15" fmla="*/ 100449 w 308230"/>
                <a:gd name="connsiteY15" fmla="*/ 211218 h 316790"/>
                <a:gd name="connsiteX16" fmla="*/ 93111 w 308230"/>
                <a:gd name="connsiteY16" fmla="*/ 211218 h 316790"/>
                <a:gd name="connsiteX17" fmla="*/ 0 w 308230"/>
                <a:gd name="connsiteY17" fmla="*/ 306885 h 316790"/>
                <a:gd name="connsiteX18" fmla="*/ 0 w 308230"/>
                <a:gd name="connsiteY18" fmla="*/ 306885 h 316790"/>
                <a:gd name="connsiteX19" fmla="*/ 9636 w 308230"/>
                <a:gd name="connsiteY19" fmla="*/ 316791 h 316790"/>
                <a:gd name="connsiteX20" fmla="*/ 62474 w 308230"/>
                <a:gd name="connsiteY20" fmla="*/ 316791 h 316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230" h="316790">
                  <a:moveTo>
                    <a:pt x="134916" y="316791"/>
                  </a:moveTo>
                  <a:lnTo>
                    <a:pt x="298595" y="316791"/>
                  </a:lnTo>
                  <a:cubicBezTo>
                    <a:pt x="303915" y="316791"/>
                    <a:pt x="308231" y="312361"/>
                    <a:pt x="308231" y="306885"/>
                  </a:cubicBezTo>
                  <a:lnTo>
                    <a:pt x="308231" y="306885"/>
                  </a:lnTo>
                  <a:cubicBezTo>
                    <a:pt x="308231" y="254047"/>
                    <a:pt x="266540" y="211218"/>
                    <a:pt x="215120" y="211218"/>
                  </a:cubicBezTo>
                  <a:lnTo>
                    <a:pt x="200443" y="211218"/>
                  </a:lnTo>
                  <a:cubicBezTo>
                    <a:pt x="195123" y="211218"/>
                    <a:pt x="190807" y="206788"/>
                    <a:pt x="190807" y="201313"/>
                  </a:cubicBezTo>
                  <a:lnTo>
                    <a:pt x="190807" y="189783"/>
                  </a:lnTo>
                  <a:cubicBezTo>
                    <a:pt x="190807" y="186025"/>
                    <a:pt x="192887" y="182620"/>
                    <a:pt x="196148" y="180923"/>
                  </a:cubicBezTo>
                  <a:cubicBezTo>
                    <a:pt x="226650" y="165025"/>
                    <a:pt x="247485" y="132370"/>
                    <a:pt x="247164" y="94746"/>
                  </a:cubicBezTo>
                  <a:cubicBezTo>
                    <a:pt x="246709" y="42033"/>
                    <a:pt x="205225" y="-103"/>
                    <a:pt x="153919" y="0"/>
                  </a:cubicBezTo>
                  <a:cubicBezTo>
                    <a:pt x="102612" y="104"/>
                    <a:pt x="61067" y="42871"/>
                    <a:pt x="61067" y="95606"/>
                  </a:cubicBezTo>
                  <a:cubicBezTo>
                    <a:pt x="61067" y="130093"/>
                    <a:pt x="78848" y="160326"/>
                    <a:pt x="105500" y="177135"/>
                  </a:cubicBezTo>
                  <a:cubicBezTo>
                    <a:pt x="108346" y="178935"/>
                    <a:pt x="110085" y="182123"/>
                    <a:pt x="110085" y="185570"/>
                  </a:cubicBezTo>
                  <a:lnTo>
                    <a:pt x="110085" y="201313"/>
                  </a:lnTo>
                  <a:cubicBezTo>
                    <a:pt x="110085" y="206788"/>
                    <a:pt x="105769" y="211218"/>
                    <a:pt x="100449" y="211218"/>
                  </a:cubicBezTo>
                  <a:lnTo>
                    <a:pt x="93111" y="211218"/>
                  </a:lnTo>
                  <a:cubicBezTo>
                    <a:pt x="41691" y="211218"/>
                    <a:pt x="0" y="254047"/>
                    <a:pt x="0" y="306885"/>
                  </a:cubicBezTo>
                  <a:lnTo>
                    <a:pt x="0" y="306885"/>
                  </a:lnTo>
                  <a:cubicBezTo>
                    <a:pt x="0" y="312361"/>
                    <a:pt x="4316" y="316791"/>
                    <a:pt x="9636" y="316791"/>
                  </a:cubicBezTo>
                  <a:lnTo>
                    <a:pt x="62474" y="316791"/>
                  </a:lnTo>
                </a:path>
              </a:pathLst>
            </a:custGeom>
            <a:grp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</p:grpSp>
      <p:sp>
        <p:nvSpPr>
          <p:cNvPr id="90" name="Graphic 88">
            <a:extLst>
              <a:ext uri="{FF2B5EF4-FFF2-40B4-BE49-F238E27FC236}">
                <a16:creationId xmlns:a16="http://schemas.microsoft.com/office/drawing/2014/main" id="{EB56D915-1B96-C3D8-2BE6-D4780B266A41}"/>
              </a:ext>
            </a:extLst>
          </p:cNvPr>
          <p:cNvSpPr/>
          <p:nvPr/>
        </p:nvSpPr>
        <p:spPr>
          <a:xfrm>
            <a:off x="11166161" y="2692926"/>
            <a:ext cx="645406" cy="605371"/>
          </a:xfrm>
          <a:custGeom>
            <a:avLst/>
            <a:gdLst>
              <a:gd name="connsiteX0" fmla="*/ 528592 w 645238"/>
              <a:gd name="connsiteY0" fmla="*/ 604364 h 605371"/>
              <a:gd name="connsiteX1" fmla="*/ 528558 w 645238"/>
              <a:gd name="connsiteY1" fmla="*/ 604321 h 605371"/>
              <a:gd name="connsiteX2" fmla="*/ 528541 w 645238"/>
              <a:gd name="connsiteY2" fmla="*/ 600596 h 605371"/>
              <a:gd name="connsiteX3" fmla="*/ 582646 w 645238"/>
              <a:gd name="connsiteY3" fmla="*/ 535219 h 605371"/>
              <a:gd name="connsiteX4" fmla="*/ 620555 w 645238"/>
              <a:gd name="connsiteY4" fmla="*/ 456651 h 605371"/>
              <a:gd name="connsiteX5" fmla="*/ 632568 w 645238"/>
              <a:gd name="connsiteY5" fmla="*/ 271057 h 605371"/>
              <a:gd name="connsiteX6" fmla="*/ 421173 w 645238"/>
              <a:gd name="connsiteY6" fmla="*/ 25325 h 605371"/>
              <a:gd name="connsiteX7" fmla="*/ 90916 w 645238"/>
              <a:gd name="connsiteY7" fmla="*/ 96757 h 605371"/>
              <a:gd name="connsiteX8" fmla="*/ 27748 w 645238"/>
              <a:gd name="connsiteY8" fmla="*/ 415393 h 605371"/>
              <a:gd name="connsiteX9" fmla="*/ 299191 w 645238"/>
              <a:gd name="connsiteY9" fmla="*/ 577999 h 605371"/>
              <a:gd name="connsiteX10" fmla="*/ 515704 w 645238"/>
              <a:gd name="connsiteY10" fmla="*/ 367604 h 605371"/>
              <a:gd name="connsiteX11" fmla="*/ 335306 w 645238"/>
              <a:gd name="connsiteY11" fmla="*/ 130079 h 605371"/>
              <a:gd name="connsiteX12" fmla="*/ 174683 w 645238"/>
              <a:gd name="connsiteY12" fmla="*/ 185821 h 605371"/>
              <a:gd name="connsiteX13" fmla="*/ 132829 w 645238"/>
              <a:gd name="connsiteY13" fmla="*/ 345322 h 605371"/>
              <a:gd name="connsiteX14" fmla="*/ 236269 w 645238"/>
              <a:gd name="connsiteY14" fmla="*/ 452271 h 605371"/>
              <a:gd name="connsiteX15" fmla="*/ 379022 w 645238"/>
              <a:gd name="connsiteY15" fmla="*/ 401241 h 605371"/>
              <a:gd name="connsiteX16" fmla="*/ 354503 w 645238"/>
              <a:gd name="connsiteY16" fmla="*/ 261871 h 605371"/>
              <a:gd name="connsiteX17" fmla="*/ 281558 w 645238"/>
              <a:gd name="connsiteY17" fmla="*/ 254982 h 605371"/>
              <a:gd name="connsiteX18" fmla="*/ 248231 w 645238"/>
              <a:gd name="connsiteY18" fmla="*/ 315248 h 605371"/>
              <a:gd name="connsiteX19" fmla="*/ 270013 w 645238"/>
              <a:gd name="connsiteY19" fmla="*/ 340244 h 605371"/>
              <a:gd name="connsiteX20" fmla="*/ 290655 w 645238"/>
              <a:gd name="connsiteY20" fmla="*/ 326475 h 605371"/>
              <a:gd name="connsiteX21" fmla="*/ 291497 w 645238"/>
              <a:gd name="connsiteY21" fmla="*/ 323302 h 605371"/>
              <a:gd name="connsiteX22" fmla="*/ 291539 w 645238"/>
              <a:gd name="connsiteY22" fmla="*/ 323268 h 605371"/>
              <a:gd name="connsiteX23" fmla="*/ 295832 w 645238"/>
              <a:gd name="connsiteY23" fmla="*/ 323838 h 605371"/>
              <a:gd name="connsiteX24" fmla="*/ 280070 w 645238"/>
              <a:gd name="connsiteY24" fmla="*/ 346036 h 605371"/>
              <a:gd name="connsiteX25" fmla="*/ 247160 w 645238"/>
              <a:gd name="connsiteY25" fmla="*/ 328958 h 605371"/>
              <a:gd name="connsiteX26" fmla="*/ 259641 w 645238"/>
              <a:gd name="connsiteY26" fmla="*/ 262645 h 605371"/>
              <a:gd name="connsiteX27" fmla="*/ 388833 w 645238"/>
              <a:gd name="connsiteY27" fmla="*/ 290014 h 605371"/>
              <a:gd name="connsiteX28" fmla="*/ 355157 w 645238"/>
              <a:gd name="connsiteY28" fmla="*/ 436128 h 605371"/>
              <a:gd name="connsiteX29" fmla="*/ 198071 w 645238"/>
              <a:gd name="connsiteY29" fmla="*/ 442601 h 605371"/>
              <a:gd name="connsiteX30" fmla="*/ 196328 w 645238"/>
              <a:gd name="connsiteY30" fmla="*/ 158817 h 605371"/>
              <a:gd name="connsiteX31" fmla="*/ 500622 w 645238"/>
              <a:gd name="connsiteY31" fmla="*/ 242438 h 605371"/>
              <a:gd name="connsiteX32" fmla="*/ 409951 w 645238"/>
              <a:gd name="connsiteY32" fmla="*/ 546258 h 605371"/>
              <a:gd name="connsiteX33" fmla="*/ 79370 w 645238"/>
              <a:gd name="connsiteY33" fmla="*/ 503028 h 605371"/>
              <a:gd name="connsiteX34" fmla="*/ 32917 w 645238"/>
              <a:gd name="connsiteY34" fmla="*/ 166991 h 605371"/>
              <a:gd name="connsiteX35" fmla="*/ 314562 w 645238"/>
              <a:gd name="connsiteY35" fmla="*/ 39 h 605371"/>
              <a:gd name="connsiteX36" fmla="*/ 606340 w 645238"/>
              <a:gd name="connsiteY36" fmla="*/ 180318 h 605371"/>
              <a:gd name="connsiteX37" fmla="*/ 587024 w 645238"/>
              <a:gd name="connsiteY37" fmla="*/ 539327 h 605371"/>
              <a:gd name="connsiteX38" fmla="*/ 532681 w 645238"/>
              <a:gd name="connsiteY38" fmla="*/ 604636 h 605371"/>
              <a:gd name="connsiteX39" fmla="*/ 528592 w 645238"/>
              <a:gd name="connsiteY39" fmla="*/ 604372 h 605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5238" h="605371">
                <a:moveTo>
                  <a:pt x="528592" y="604364"/>
                </a:moveTo>
                <a:lnTo>
                  <a:pt x="528558" y="604321"/>
                </a:lnTo>
                <a:cubicBezTo>
                  <a:pt x="527640" y="603250"/>
                  <a:pt x="527631" y="601668"/>
                  <a:pt x="528541" y="600596"/>
                </a:cubicBezTo>
                <a:cubicBezTo>
                  <a:pt x="547049" y="578798"/>
                  <a:pt x="566977" y="559628"/>
                  <a:pt x="582646" y="535219"/>
                </a:cubicBezTo>
                <a:cubicBezTo>
                  <a:pt x="598400" y="510691"/>
                  <a:pt x="611186" y="484266"/>
                  <a:pt x="620555" y="456651"/>
                </a:cubicBezTo>
                <a:cubicBezTo>
                  <a:pt x="640721" y="397184"/>
                  <a:pt x="645159" y="332615"/>
                  <a:pt x="632568" y="271057"/>
                </a:cubicBezTo>
                <a:cubicBezTo>
                  <a:pt x="609698" y="159192"/>
                  <a:pt x="528677" y="64158"/>
                  <a:pt x="421173" y="25325"/>
                </a:cubicBezTo>
                <a:cubicBezTo>
                  <a:pt x="307471" y="-15737"/>
                  <a:pt x="176434" y="10381"/>
                  <a:pt x="90916" y="96757"/>
                </a:cubicBezTo>
                <a:cubicBezTo>
                  <a:pt x="9401" y="179068"/>
                  <a:pt x="-18000" y="308164"/>
                  <a:pt x="27748" y="415393"/>
                </a:cubicBezTo>
                <a:cubicBezTo>
                  <a:pt x="72977" y="521399"/>
                  <a:pt x="183941" y="589489"/>
                  <a:pt x="299191" y="577999"/>
                </a:cubicBezTo>
                <a:cubicBezTo>
                  <a:pt x="411039" y="566849"/>
                  <a:pt x="502543" y="479878"/>
                  <a:pt x="515704" y="367604"/>
                </a:cubicBezTo>
                <a:cubicBezTo>
                  <a:pt x="529009" y="254157"/>
                  <a:pt x="450904" y="143781"/>
                  <a:pt x="335306" y="130079"/>
                </a:cubicBezTo>
                <a:cubicBezTo>
                  <a:pt x="276261" y="123080"/>
                  <a:pt x="215780" y="141969"/>
                  <a:pt x="174683" y="185821"/>
                </a:cubicBezTo>
                <a:cubicBezTo>
                  <a:pt x="135116" y="228039"/>
                  <a:pt x="118929" y="289096"/>
                  <a:pt x="132829" y="345322"/>
                </a:cubicBezTo>
                <a:cubicBezTo>
                  <a:pt x="145412" y="396215"/>
                  <a:pt x="185191" y="438850"/>
                  <a:pt x="236269" y="452271"/>
                </a:cubicBezTo>
                <a:cubicBezTo>
                  <a:pt x="288776" y="466066"/>
                  <a:pt x="349699" y="449260"/>
                  <a:pt x="379022" y="401241"/>
                </a:cubicBezTo>
                <a:cubicBezTo>
                  <a:pt x="406083" y="356922"/>
                  <a:pt x="401407" y="291196"/>
                  <a:pt x="354503" y="261871"/>
                </a:cubicBezTo>
                <a:cubicBezTo>
                  <a:pt x="333384" y="248672"/>
                  <a:pt x="304572" y="244385"/>
                  <a:pt x="281558" y="254982"/>
                </a:cubicBezTo>
                <a:cubicBezTo>
                  <a:pt x="258620" y="265546"/>
                  <a:pt x="243122" y="289572"/>
                  <a:pt x="248231" y="315248"/>
                </a:cubicBezTo>
                <a:cubicBezTo>
                  <a:pt x="250442" y="326356"/>
                  <a:pt x="258425" y="337659"/>
                  <a:pt x="270013" y="340244"/>
                </a:cubicBezTo>
                <a:cubicBezTo>
                  <a:pt x="279433" y="342353"/>
                  <a:pt x="294651" y="337523"/>
                  <a:pt x="290655" y="326475"/>
                </a:cubicBezTo>
                <a:cubicBezTo>
                  <a:pt x="290247" y="325343"/>
                  <a:pt x="290587" y="324085"/>
                  <a:pt x="291497" y="323302"/>
                </a:cubicBezTo>
                <a:lnTo>
                  <a:pt x="291539" y="323268"/>
                </a:lnTo>
                <a:cubicBezTo>
                  <a:pt x="292848" y="322146"/>
                  <a:pt x="294855" y="322409"/>
                  <a:pt x="295832" y="323838"/>
                </a:cubicBezTo>
                <a:cubicBezTo>
                  <a:pt x="302999" y="334333"/>
                  <a:pt x="290638" y="343884"/>
                  <a:pt x="280070" y="346036"/>
                </a:cubicBezTo>
                <a:cubicBezTo>
                  <a:pt x="266569" y="348783"/>
                  <a:pt x="253749" y="340474"/>
                  <a:pt x="247160" y="328958"/>
                </a:cubicBezTo>
                <a:cubicBezTo>
                  <a:pt x="235011" y="307755"/>
                  <a:pt x="242986" y="278932"/>
                  <a:pt x="259641" y="262645"/>
                </a:cubicBezTo>
                <a:cubicBezTo>
                  <a:pt x="298978" y="224178"/>
                  <a:pt x="364025" y="246784"/>
                  <a:pt x="388833" y="290014"/>
                </a:cubicBezTo>
                <a:cubicBezTo>
                  <a:pt x="416863" y="338866"/>
                  <a:pt x="397861" y="402679"/>
                  <a:pt x="355157" y="436128"/>
                </a:cubicBezTo>
                <a:cubicBezTo>
                  <a:pt x="310693" y="470947"/>
                  <a:pt x="245740" y="470896"/>
                  <a:pt x="198071" y="442601"/>
                </a:cubicBezTo>
                <a:cubicBezTo>
                  <a:pt x="93160" y="380328"/>
                  <a:pt x="103209" y="226551"/>
                  <a:pt x="196328" y="158817"/>
                </a:cubicBezTo>
                <a:cubicBezTo>
                  <a:pt x="298859" y="84255"/>
                  <a:pt x="447137" y="131763"/>
                  <a:pt x="500622" y="242438"/>
                </a:cubicBezTo>
                <a:cubicBezTo>
                  <a:pt x="552686" y="350161"/>
                  <a:pt x="509684" y="483220"/>
                  <a:pt x="409951" y="546258"/>
                </a:cubicBezTo>
                <a:cubicBezTo>
                  <a:pt x="305227" y="612452"/>
                  <a:pt x="164813" y="590356"/>
                  <a:pt x="79370" y="503028"/>
                </a:cubicBezTo>
                <a:cubicBezTo>
                  <a:pt x="-7041" y="414739"/>
                  <a:pt x="-23475" y="275726"/>
                  <a:pt x="32917" y="166991"/>
                </a:cubicBezTo>
                <a:cubicBezTo>
                  <a:pt x="86835" y="63018"/>
                  <a:pt x="197621" y="-1832"/>
                  <a:pt x="314562" y="39"/>
                </a:cubicBezTo>
                <a:cubicBezTo>
                  <a:pt x="436587" y="1987"/>
                  <a:pt x="549804" y="72212"/>
                  <a:pt x="606340" y="180318"/>
                </a:cubicBezTo>
                <a:cubicBezTo>
                  <a:pt x="665359" y="293186"/>
                  <a:pt x="655871" y="432990"/>
                  <a:pt x="587024" y="539327"/>
                </a:cubicBezTo>
                <a:cubicBezTo>
                  <a:pt x="571781" y="562877"/>
                  <a:pt x="553528" y="585713"/>
                  <a:pt x="532681" y="604636"/>
                </a:cubicBezTo>
                <a:cubicBezTo>
                  <a:pt x="531491" y="605716"/>
                  <a:pt x="529638" y="605589"/>
                  <a:pt x="528592" y="604372"/>
                </a:cubicBezTo>
                <a:close/>
              </a:path>
            </a:pathLst>
          </a:custGeom>
          <a:solidFill>
            <a:schemeClr val="bg1"/>
          </a:solidFill>
          <a:ln w="15875" cap="rnd">
            <a:solidFill>
              <a:schemeClr val="bg1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93" name="Graphic 91">
            <a:extLst>
              <a:ext uri="{FF2B5EF4-FFF2-40B4-BE49-F238E27FC236}">
                <a16:creationId xmlns:a16="http://schemas.microsoft.com/office/drawing/2014/main" id="{51EA9C7C-5A7F-473A-59F8-63801181C1E8}"/>
              </a:ext>
            </a:extLst>
          </p:cNvPr>
          <p:cNvSpPr/>
          <p:nvPr/>
        </p:nvSpPr>
        <p:spPr>
          <a:xfrm>
            <a:off x="10108551" y="2750013"/>
            <a:ext cx="629783" cy="476363"/>
          </a:xfrm>
          <a:custGeom>
            <a:avLst/>
            <a:gdLst>
              <a:gd name="connsiteX0" fmla="*/ 166436 w 629619"/>
              <a:gd name="connsiteY0" fmla="*/ 302781 h 397115"/>
              <a:gd name="connsiteX1" fmla="*/ 228165 w 629619"/>
              <a:gd name="connsiteY1" fmla="*/ 213695 h 397115"/>
              <a:gd name="connsiteX2" fmla="*/ 295341 w 629619"/>
              <a:gd name="connsiteY2" fmla="*/ 302781 h 397115"/>
              <a:gd name="connsiteX3" fmla="*/ 407907 w 629619"/>
              <a:gd name="connsiteY3" fmla="*/ 117337 h 397115"/>
              <a:gd name="connsiteX4" fmla="*/ 536020 w 629619"/>
              <a:gd name="connsiteY4" fmla="*/ 302781 h 397115"/>
              <a:gd name="connsiteX5" fmla="*/ 536020 w 629619"/>
              <a:gd name="connsiteY5" fmla="*/ 377919 h 397115"/>
              <a:gd name="connsiteX6" fmla="*/ 517838 w 629619"/>
              <a:gd name="connsiteY6" fmla="*/ 396127 h 397115"/>
              <a:gd name="connsiteX7" fmla="*/ 18182 w 629619"/>
              <a:gd name="connsiteY7" fmla="*/ 396127 h 397115"/>
              <a:gd name="connsiteX8" fmla="*/ 0 w 629619"/>
              <a:gd name="connsiteY8" fmla="*/ 377919 h 397115"/>
              <a:gd name="connsiteX9" fmla="*/ 0 w 629619"/>
              <a:gd name="connsiteY9" fmla="*/ 19152 h 397115"/>
              <a:gd name="connsiteX10" fmla="*/ 18147 w 629619"/>
              <a:gd name="connsiteY10" fmla="*/ 945 h 397115"/>
              <a:gd name="connsiteX11" fmla="*/ 610583 w 629619"/>
              <a:gd name="connsiteY11" fmla="*/ 0 h 397115"/>
              <a:gd name="connsiteX12" fmla="*/ 628774 w 629619"/>
              <a:gd name="connsiteY12" fmla="*/ 18092 h 397115"/>
              <a:gd name="connsiteX13" fmla="*/ 629620 w 629619"/>
              <a:gd name="connsiteY13" fmla="*/ 397116 h 397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29619" h="397115">
                <a:moveTo>
                  <a:pt x="166436" y="302781"/>
                </a:moveTo>
                <a:lnTo>
                  <a:pt x="228165" y="213695"/>
                </a:lnTo>
                <a:lnTo>
                  <a:pt x="295341" y="302781"/>
                </a:lnTo>
                <a:lnTo>
                  <a:pt x="407907" y="117337"/>
                </a:lnTo>
                <a:lnTo>
                  <a:pt x="536020" y="302781"/>
                </a:lnTo>
                <a:lnTo>
                  <a:pt x="536020" y="377919"/>
                </a:lnTo>
                <a:cubicBezTo>
                  <a:pt x="536020" y="387972"/>
                  <a:pt x="527877" y="396127"/>
                  <a:pt x="517838" y="396127"/>
                </a:cubicBezTo>
                <a:lnTo>
                  <a:pt x="18182" y="396127"/>
                </a:lnTo>
                <a:cubicBezTo>
                  <a:pt x="8143" y="396127"/>
                  <a:pt x="0" y="387972"/>
                  <a:pt x="0" y="377919"/>
                </a:cubicBezTo>
                <a:lnTo>
                  <a:pt x="0" y="19152"/>
                </a:lnTo>
                <a:cubicBezTo>
                  <a:pt x="0" y="9108"/>
                  <a:pt x="8117" y="963"/>
                  <a:pt x="18147" y="945"/>
                </a:cubicBezTo>
                <a:cubicBezTo>
                  <a:pt x="109628" y="784"/>
                  <a:pt x="519502" y="71"/>
                  <a:pt x="610583" y="0"/>
                </a:cubicBezTo>
                <a:cubicBezTo>
                  <a:pt x="620586" y="0"/>
                  <a:pt x="628712" y="8074"/>
                  <a:pt x="628774" y="18092"/>
                </a:cubicBezTo>
                <a:cubicBezTo>
                  <a:pt x="629255" y="95788"/>
                  <a:pt x="629620" y="397116"/>
                  <a:pt x="629620" y="397116"/>
                </a:cubicBezTo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99" name="Graphic 97">
            <a:extLst>
              <a:ext uri="{FF2B5EF4-FFF2-40B4-BE49-F238E27FC236}">
                <a16:creationId xmlns:a16="http://schemas.microsoft.com/office/drawing/2014/main" id="{64113ABE-AB23-C039-5FE3-2FB595C56BE0}"/>
              </a:ext>
            </a:extLst>
          </p:cNvPr>
          <p:cNvSpPr/>
          <p:nvPr/>
        </p:nvSpPr>
        <p:spPr>
          <a:xfrm>
            <a:off x="7845664" y="2786641"/>
            <a:ext cx="553492" cy="423726"/>
          </a:xfrm>
          <a:custGeom>
            <a:avLst/>
            <a:gdLst>
              <a:gd name="connsiteX0" fmla="*/ 262306 w 553348"/>
              <a:gd name="connsiteY0" fmla="*/ 272359 h 423726"/>
              <a:gd name="connsiteX1" fmla="*/ 39870 w 553348"/>
              <a:gd name="connsiteY1" fmla="*/ 417051 h 423726"/>
              <a:gd name="connsiteX2" fmla="*/ 9958 w 553348"/>
              <a:gd name="connsiteY2" fmla="*/ 375567 h 423726"/>
              <a:gd name="connsiteX3" fmla="*/ 299978 w 553348"/>
              <a:gd name="connsiteY3" fmla="*/ 143943 h 423726"/>
              <a:gd name="connsiteX4" fmla="*/ 309601 w 553348"/>
              <a:gd name="connsiteY4" fmla="*/ 123929 h 423726"/>
              <a:gd name="connsiteX5" fmla="*/ 309601 w 553348"/>
              <a:gd name="connsiteY5" fmla="*/ 25658 h 423726"/>
              <a:gd name="connsiteX6" fmla="*/ 352943 w 553348"/>
              <a:gd name="connsiteY6" fmla="*/ 7210 h 423726"/>
              <a:gd name="connsiteX7" fmla="*/ 545508 w 553348"/>
              <a:gd name="connsiteY7" fmla="*/ 192720 h 423726"/>
              <a:gd name="connsiteX8" fmla="*/ 545703 w 553348"/>
              <a:gd name="connsiteY8" fmla="*/ 229421 h 423726"/>
              <a:gd name="connsiteX9" fmla="*/ 355758 w 553348"/>
              <a:gd name="connsiteY9" fmla="*/ 416324 h 423726"/>
              <a:gd name="connsiteX10" fmla="*/ 312221 w 553348"/>
              <a:gd name="connsiteY10" fmla="*/ 398060 h 423726"/>
              <a:gd name="connsiteX11" fmla="*/ 312221 w 553348"/>
              <a:gd name="connsiteY11" fmla="*/ 333724 h 423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3348" h="423726">
                <a:moveTo>
                  <a:pt x="262306" y="272359"/>
                </a:moveTo>
                <a:lnTo>
                  <a:pt x="39870" y="417051"/>
                </a:lnTo>
                <a:cubicBezTo>
                  <a:pt x="12620" y="434781"/>
                  <a:pt x="-15450" y="395858"/>
                  <a:pt x="9958" y="375567"/>
                </a:cubicBezTo>
                <a:lnTo>
                  <a:pt x="299978" y="143943"/>
                </a:lnTo>
                <a:cubicBezTo>
                  <a:pt x="306059" y="139088"/>
                  <a:pt x="309601" y="131723"/>
                  <a:pt x="309601" y="123929"/>
                </a:cubicBezTo>
                <a:lnTo>
                  <a:pt x="309601" y="25658"/>
                </a:lnTo>
                <a:cubicBezTo>
                  <a:pt x="309601" y="3082"/>
                  <a:pt x="336687" y="-8451"/>
                  <a:pt x="352943" y="7210"/>
                </a:cubicBezTo>
                <a:lnTo>
                  <a:pt x="545508" y="192720"/>
                </a:lnTo>
                <a:cubicBezTo>
                  <a:pt x="555889" y="202717"/>
                  <a:pt x="555970" y="219321"/>
                  <a:pt x="545703" y="229421"/>
                </a:cubicBezTo>
                <a:lnTo>
                  <a:pt x="355758" y="416324"/>
                </a:lnTo>
                <a:cubicBezTo>
                  <a:pt x="339574" y="432251"/>
                  <a:pt x="312221" y="420779"/>
                  <a:pt x="312221" y="398060"/>
                </a:cubicBezTo>
                <a:lnTo>
                  <a:pt x="312221" y="333724"/>
                </a:lnTo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102" name="Graphic 100">
            <a:extLst>
              <a:ext uri="{FF2B5EF4-FFF2-40B4-BE49-F238E27FC236}">
                <a16:creationId xmlns:a16="http://schemas.microsoft.com/office/drawing/2014/main" id="{4EED4835-A739-CEE8-6291-AB8C2AE859F9}"/>
              </a:ext>
            </a:extLst>
          </p:cNvPr>
          <p:cNvSpPr/>
          <p:nvPr/>
        </p:nvSpPr>
        <p:spPr>
          <a:xfrm>
            <a:off x="6671613" y="2685228"/>
            <a:ext cx="487924" cy="575887"/>
          </a:xfrm>
          <a:custGeom>
            <a:avLst/>
            <a:gdLst>
              <a:gd name="connsiteX0" fmla="*/ 12824 w 487797"/>
              <a:gd name="connsiteY0" fmla="*/ 438083 h 575887"/>
              <a:gd name="connsiteX1" fmla="*/ 62347 w 487797"/>
              <a:gd name="connsiteY1" fmla="*/ 557860 h 575887"/>
              <a:gd name="connsiteX2" fmla="*/ 88731 w 487797"/>
              <a:gd name="connsiteY2" fmla="*/ 575888 h 575887"/>
              <a:gd name="connsiteX3" fmla="*/ 447046 w 487797"/>
              <a:gd name="connsiteY3" fmla="*/ 575888 h 575887"/>
              <a:gd name="connsiteX4" fmla="*/ 473086 w 487797"/>
              <a:gd name="connsiteY4" fmla="*/ 536423 h 575887"/>
              <a:gd name="connsiteX5" fmla="*/ 412538 w 487797"/>
              <a:gd name="connsiteY5" fmla="*/ 395198 h 575887"/>
              <a:gd name="connsiteX6" fmla="*/ 386498 w 487797"/>
              <a:gd name="connsiteY6" fmla="*/ 378034 h 575887"/>
              <a:gd name="connsiteX7" fmla="*/ 30078 w 487797"/>
              <a:gd name="connsiteY7" fmla="*/ 378034 h 575887"/>
              <a:gd name="connsiteX8" fmla="*/ 3812 w 487797"/>
              <a:gd name="connsiteY8" fmla="*/ 339115 h 575887"/>
              <a:gd name="connsiteX9" fmla="*/ 55159 w 487797"/>
              <a:gd name="connsiteY9" fmla="*/ 212022 h 575887"/>
              <a:gd name="connsiteX10" fmla="*/ 81425 w 487797"/>
              <a:gd name="connsiteY10" fmla="*/ 194314 h 575887"/>
              <a:gd name="connsiteX11" fmla="*/ 385385 w 487797"/>
              <a:gd name="connsiteY11" fmla="*/ 194314 h 575887"/>
              <a:gd name="connsiteX12" fmla="*/ 411875 w 487797"/>
              <a:gd name="connsiteY12" fmla="*/ 232654 h 575887"/>
              <a:gd name="connsiteX13" fmla="*/ 391412 w 487797"/>
              <a:gd name="connsiteY13" fmla="*/ 286713 h 575887"/>
              <a:gd name="connsiteX14" fmla="*/ 417903 w 487797"/>
              <a:gd name="connsiteY14" fmla="*/ 325052 h 575887"/>
              <a:gd name="connsiteX15" fmla="*/ 417903 w 487797"/>
              <a:gd name="connsiteY15" fmla="*/ 325052 h 575887"/>
              <a:gd name="connsiteX16" fmla="*/ 444156 w 487797"/>
              <a:gd name="connsiteY16" fmla="*/ 307380 h 575887"/>
              <a:gd name="connsiteX17" fmla="*/ 485722 w 487797"/>
              <a:gd name="connsiteY17" fmla="*/ 204896 h 575887"/>
              <a:gd name="connsiteX18" fmla="*/ 485769 w 487797"/>
              <a:gd name="connsiteY18" fmla="*/ 183744 h 575887"/>
              <a:gd name="connsiteX19" fmla="*/ 419371 w 487797"/>
              <a:gd name="connsiteY19" fmla="*/ 17803 h 575887"/>
              <a:gd name="connsiteX20" fmla="*/ 393070 w 487797"/>
              <a:gd name="connsiteY20" fmla="*/ 0 h 575887"/>
              <a:gd name="connsiteX21" fmla="*/ 28349 w 487797"/>
              <a:gd name="connsiteY21" fmla="*/ 0 h 575887"/>
              <a:gd name="connsiteX22" fmla="*/ 1693 w 487797"/>
              <a:gd name="connsiteY22" fmla="*/ 37878 h 575887"/>
              <a:gd name="connsiteX23" fmla="*/ 37574 w 487797"/>
              <a:gd name="connsiteY23" fmla="*/ 137793 h 575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87797" h="575887">
                <a:moveTo>
                  <a:pt x="12824" y="438083"/>
                </a:moveTo>
                <a:lnTo>
                  <a:pt x="62347" y="557860"/>
                </a:lnTo>
                <a:cubicBezTo>
                  <a:pt x="66587" y="568726"/>
                  <a:pt x="77067" y="575888"/>
                  <a:pt x="88731" y="575888"/>
                </a:cubicBezTo>
                <a:lnTo>
                  <a:pt x="447046" y="575888"/>
                </a:lnTo>
                <a:cubicBezTo>
                  <a:pt x="467378" y="575888"/>
                  <a:pt x="481092" y="555102"/>
                  <a:pt x="473086" y="536423"/>
                </a:cubicBezTo>
                <a:lnTo>
                  <a:pt x="412538" y="395198"/>
                </a:lnTo>
                <a:cubicBezTo>
                  <a:pt x="408074" y="384781"/>
                  <a:pt x="397831" y="378034"/>
                  <a:pt x="386498" y="378034"/>
                </a:cubicBezTo>
                <a:lnTo>
                  <a:pt x="30078" y="378034"/>
                </a:lnTo>
                <a:cubicBezTo>
                  <a:pt x="9994" y="378034"/>
                  <a:pt x="-3707" y="357722"/>
                  <a:pt x="3812" y="339115"/>
                </a:cubicBezTo>
                <a:lnTo>
                  <a:pt x="55159" y="212022"/>
                </a:lnTo>
                <a:cubicBezTo>
                  <a:pt x="59482" y="201322"/>
                  <a:pt x="69879" y="194314"/>
                  <a:pt x="81425" y="194314"/>
                </a:cubicBezTo>
                <a:lnTo>
                  <a:pt x="385385" y="194314"/>
                </a:lnTo>
                <a:cubicBezTo>
                  <a:pt x="405196" y="194314"/>
                  <a:pt x="418886" y="214129"/>
                  <a:pt x="411875" y="232654"/>
                </a:cubicBezTo>
                <a:lnTo>
                  <a:pt x="391412" y="286713"/>
                </a:lnTo>
                <a:cubicBezTo>
                  <a:pt x="384402" y="305237"/>
                  <a:pt x="398091" y="325052"/>
                  <a:pt x="417903" y="325052"/>
                </a:cubicBezTo>
                <a:lnTo>
                  <a:pt x="417903" y="325052"/>
                </a:lnTo>
                <a:cubicBezTo>
                  <a:pt x="429437" y="325052"/>
                  <a:pt x="439822" y="318057"/>
                  <a:pt x="444156" y="307380"/>
                </a:cubicBezTo>
                <a:lnTo>
                  <a:pt x="485722" y="204896"/>
                </a:lnTo>
                <a:cubicBezTo>
                  <a:pt x="488469" y="198114"/>
                  <a:pt x="488493" y="190538"/>
                  <a:pt x="485769" y="183744"/>
                </a:cubicBezTo>
                <a:lnTo>
                  <a:pt x="419371" y="17803"/>
                </a:lnTo>
                <a:cubicBezTo>
                  <a:pt x="415073" y="7055"/>
                  <a:pt x="404652" y="0"/>
                  <a:pt x="393070" y="0"/>
                </a:cubicBezTo>
                <a:lnTo>
                  <a:pt x="28349" y="0"/>
                </a:lnTo>
                <a:cubicBezTo>
                  <a:pt x="8739" y="0"/>
                  <a:pt x="-4939" y="19436"/>
                  <a:pt x="1693" y="37878"/>
                </a:cubicBezTo>
                <a:lnTo>
                  <a:pt x="37574" y="137793"/>
                </a:lnTo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105" name="Graphic 103">
            <a:extLst>
              <a:ext uri="{FF2B5EF4-FFF2-40B4-BE49-F238E27FC236}">
                <a16:creationId xmlns:a16="http://schemas.microsoft.com/office/drawing/2014/main" id="{7287BAB0-F239-E7AA-4080-06D282501921}"/>
              </a:ext>
            </a:extLst>
          </p:cNvPr>
          <p:cNvSpPr/>
          <p:nvPr/>
        </p:nvSpPr>
        <p:spPr>
          <a:xfrm>
            <a:off x="5391140" y="2718347"/>
            <a:ext cx="594345" cy="618940"/>
          </a:xfrm>
          <a:custGeom>
            <a:avLst/>
            <a:gdLst>
              <a:gd name="connsiteX0" fmla="*/ 331044 w 594190"/>
              <a:gd name="connsiteY0" fmla="*/ 52250 h 618940"/>
              <a:gd name="connsiteX1" fmla="*/ 419702 w 594190"/>
              <a:gd name="connsiteY1" fmla="*/ 312029 h 618940"/>
              <a:gd name="connsiteX2" fmla="*/ 284516 w 594190"/>
              <a:gd name="connsiteY2" fmla="*/ 618940 h 618940"/>
              <a:gd name="connsiteX3" fmla="*/ 594190 w 594190"/>
              <a:gd name="connsiteY3" fmla="*/ 310136 h 618940"/>
              <a:gd name="connsiteX4" fmla="*/ 292469 w 594190"/>
              <a:gd name="connsiteY4" fmla="*/ 99 h 618940"/>
              <a:gd name="connsiteX5" fmla="*/ 34695 w 594190"/>
              <a:gd name="connsiteY5" fmla="*/ 126559 h 618940"/>
              <a:gd name="connsiteX6" fmla="*/ 35915 w 594190"/>
              <a:gd name="connsiteY6" fmla="*/ 128945 h 618940"/>
              <a:gd name="connsiteX7" fmla="*/ 390029 w 594190"/>
              <a:gd name="connsiteY7" fmla="*/ 128945 h 618940"/>
              <a:gd name="connsiteX8" fmla="*/ 470889 w 594190"/>
              <a:gd name="connsiteY8" fmla="*/ 182781 h 618940"/>
              <a:gd name="connsiteX9" fmla="*/ 470889 w 594190"/>
              <a:gd name="connsiteY9" fmla="*/ 182781 h 618940"/>
              <a:gd name="connsiteX10" fmla="*/ 407376 w 594190"/>
              <a:gd name="connsiteY10" fmla="*/ 278057 h 618940"/>
              <a:gd name="connsiteX11" fmla="*/ 64875 w 594190"/>
              <a:gd name="connsiteY11" fmla="*/ 278057 h 618940"/>
              <a:gd name="connsiteX12" fmla="*/ 0 w 594190"/>
              <a:gd name="connsiteY12" fmla="*/ 342888 h 618940"/>
              <a:gd name="connsiteX13" fmla="*/ 0 w 594190"/>
              <a:gd name="connsiteY13" fmla="*/ 342888 h 618940"/>
              <a:gd name="connsiteX14" fmla="*/ 64875 w 594190"/>
              <a:gd name="connsiteY14" fmla="*/ 407720 h 618940"/>
              <a:gd name="connsiteX15" fmla="*/ 393856 w 594190"/>
              <a:gd name="connsiteY15" fmla="*/ 406579 h 618940"/>
              <a:gd name="connsiteX16" fmla="*/ 451258 w 594190"/>
              <a:gd name="connsiteY16" fmla="*/ 463734 h 618940"/>
              <a:gd name="connsiteX17" fmla="*/ 451258 w 594190"/>
              <a:gd name="connsiteY17" fmla="*/ 463734 h 618940"/>
              <a:gd name="connsiteX18" fmla="*/ 394090 w 594190"/>
              <a:gd name="connsiteY18" fmla="*/ 520889 h 618940"/>
              <a:gd name="connsiteX19" fmla="*/ 219965 w 594190"/>
              <a:gd name="connsiteY19" fmla="*/ 520993 h 618940"/>
              <a:gd name="connsiteX20" fmla="*/ 120291 w 594190"/>
              <a:gd name="connsiteY20" fmla="*/ 305857 h 618940"/>
              <a:gd name="connsiteX21" fmla="*/ 219965 w 594190"/>
              <a:gd name="connsiteY21" fmla="*/ 54091 h 61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94190" h="618940">
                <a:moveTo>
                  <a:pt x="331044" y="52250"/>
                </a:moveTo>
                <a:cubicBezTo>
                  <a:pt x="354088" y="82228"/>
                  <a:pt x="420390" y="176518"/>
                  <a:pt x="419702" y="312029"/>
                </a:cubicBezTo>
                <a:cubicBezTo>
                  <a:pt x="418794" y="488007"/>
                  <a:pt x="305587" y="599011"/>
                  <a:pt x="284516" y="618940"/>
                </a:cubicBezTo>
                <a:cubicBezTo>
                  <a:pt x="455319" y="618940"/>
                  <a:pt x="593840" y="480746"/>
                  <a:pt x="594190" y="310136"/>
                </a:cubicBezTo>
                <a:cubicBezTo>
                  <a:pt x="594553" y="141509"/>
                  <a:pt x="461157" y="4326"/>
                  <a:pt x="292469" y="99"/>
                </a:cubicBezTo>
                <a:cubicBezTo>
                  <a:pt x="186684" y="-2546"/>
                  <a:pt x="92512" y="47841"/>
                  <a:pt x="34695" y="126559"/>
                </a:cubicBezTo>
                <a:cubicBezTo>
                  <a:pt x="33969" y="127545"/>
                  <a:pt x="34695" y="128945"/>
                  <a:pt x="35915" y="128945"/>
                </a:cubicBezTo>
                <a:lnTo>
                  <a:pt x="390029" y="128945"/>
                </a:lnTo>
                <a:cubicBezTo>
                  <a:pt x="425385" y="128945"/>
                  <a:pt x="457278" y="150184"/>
                  <a:pt x="470889" y="182781"/>
                </a:cubicBezTo>
                <a:lnTo>
                  <a:pt x="470889" y="182781"/>
                </a:lnTo>
                <a:cubicBezTo>
                  <a:pt x="489806" y="228085"/>
                  <a:pt x="456499" y="278057"/>
                  <a:pt x="407376" y="278057"/>
                </a:cubicBezTo>
                <a:lnTo>
                  <a:pt x="64875" y="278057"/>
                </a:lnTo>
                <a:cubicBezTo>
                  <a:pt x="29051" y="278057"/>
                  <a:pt x="0" y="307089"/>
                  <a:pt x="0" y="342888"/>
                </a:cubicBezTo>
                <a:lnTo>
                  <a:pt x="0" y="342888"/>
                </a:lnTo>
                <a:cubicBezTo>
                  <a:pt x="0" y="378688"/>
                  <a:pt x="29051" y="407720"/>
                  <a:pt x="64875" y="407720"/>
                </a:cubicBezTo>
                <a:lnTo>
                  <a:pt x="393856" y="406579"/>
                </a:lnTo>
                <a:cubicBezTo>
                  <a:pt x="425528" y="406475"/>
                  <a:pt x="451258" y="432096"/>
                  <a:pt x="451258" y="463734"/>
                </a:cubicBezTo>
                <a:lnTo>
                  <a:pt x="451258" y="463734"/>
                </a:lnTo>
                <a:cubicBezTo>
                  <a:pt x="451258" y="495294"/>
                  <a:pt x="425671" y="520876"/>
                  <a:pt x="394090" y="520889"/>
                </a:cubicBezTo>
                <a:cubicBezTo>
                  <a:pt x="337116" y="520915"/>
                  <a:pt x="253441" y="520967"/>
                  <a:pt x="219965" y="520993"/>
                </a:cubicBezTo>
                <a:cubicBezTo>
                  <a:pt x="202047" y="503735"/>
                  <a:pt x="127155" y="427779"/>
                  <a:pt x="120291" y="305857"/>
                </a:cubicBezTo>
                <a:cubicBezTo>
                  <a:pt x="112169" y="161672"/>
                  <a:pt x="205615" y="68004"/>
                  <a:pt x="219965" y="54091"/>
                </a:cubicBezTo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111" name="Graphic 109">
            <a:extLst>
              <a:ext uri="{FF2B5EF4-FFF2-40B4-BE49-F238E27FC236}">
                <a16:creationId xmlns:a16="http://schemas.microsoft.com/office/drawing/2014/main" id="{5B40A722-E384-BC95-9631-4122A3B3DC2B}"/>
              </a:ext>
            </a:extLst>
          </p:cNvPr>
          <p:cNvSpPr/>
          <p:nvPr/>
        </p:nvSpPr>
        <p:spPr>
          <a:xfrm>
            <a:off x="4306324" y="2750012"/>
            <a:ext cx="481294" cy="596654"/>
          </a:xfrm>
          <a:custGeom>
            <a:avLst/>
            <a:gdLst>
              <a:gd name="connsiteX0" fmla="*/ 308607 w 580451"/>
              <a:gd name="connsiteY0" fmla="*/ 503453 h 719765"/>
              <a:gd name="connsiteX1" fmla="*/ 458546 w 580451"/>
              <a:gd name="connsiteY1" fmla="*/ 380852 h 719765"/>
              <a:gd name="connsiteX2" fmla="*/ 579897 w 580451"/>
              <a:gd name="connsiteY2" fmla="*/ 0 h 719765"/>
              <a:gd name="connsiteX3" fmla="*/ 148238 w 580451"/>
              <a:gd name="connsiteY3" fmla="*/ 432013 h 719765"/>
              <a:gd name="connsiteX4" fmla="*/ 142121 w 580451"/>
              <a:gd name="connsiteY4" fmla="*/ 503781 h 719765"/>
              <a:gd name="connsiteX5" fmla="*/ 185958 w 580451"/>
              <a:gd name="connsiteY5" fmla="*/ 556540 h 719765"/>
              <a:gd name="connsiteX6" fmla="*/ 238449 w 580451"/>
              <a:gd name="connsiteY6" fmla="*/ 521910 h 719765"/>
              <a:gd name="connsiteX7" fmla="*/ 213920 w 580451"/>
              <a:gd name="connsiteY7" fmla="*/ 482307 h 719765"/>
              <a:gd name="connsiteX8" fmla="*/ 167456 w 580451"/>
              <a:gd name="connsiteY8" fmla="*/ 469196 h 719765"/>
              <a:gd name="connsiteX9" fmla="*/ 0 w 580451"/>
              <a:gd name="connsiteY9" fmla="*/ 461013 h 719765"/>
              <a:gd name="connsiteX10" fmla="*/ 80722 w 580451"/>
              <a:gd name="connsiteY10" fmla="*/ 334425 h 719765"/>
              <a:gd name="connsiteX11" fmla="*/ 222917 w 580451"/>
              <a:gd name="connsiteY11" fmla="*/ 285400 h 719765"/>
              <a:gd name="connsiteX12" fmla="*/ 397431 w 580451"/>
              <a:gd name="connsiteY12" fmla="*/ 424173 h 719765"/>
              <a:gd name="connsiteX13" fmla="*/ 409099 w 580451"/>
              <a:gd name="connsiteY13" fmla="*/ 549491 h 719765"/>
              <a:gd name="connsiteX14" fmla="*/ 312069 w 580451"/>
              <a:gd name="connsiteY14" fmla="*/ 651364 h 719765"/>
              <a:gd name="connsiteX15" fmla="*/ 328332 w 580451"/>
              <a:gd name="connsiteY15" fmla="*/ 609462 h 719765"/>
              <a:gd name="connsiteX16" fmla="*/ 286509 w 580451"/>
              <a:gd name="connsiteY16" fmla="*/ 554807 h 719765"/>
              <a:gd name="connsiteX17" fmla="*/ 221649 w 580451"/>
              <a:gd name="connsiteY17" fmla="*/ 585793 h 719765"/>
              <a:gd name="connsiteX18" fmla="*/ 171351 w 580451"/>
              <a:gd name="connsiteY18" fmla="*/ 703481 h 719765"/>
              <a:gd name="connsiteX19" fmla="*/ 109340 w 580451"/>
              <a:gd name="connsiteY19" fmla="*/ 716547 h 719765"/>
              <a:gd name="connsiteX20" fmla="*/ 139151 w 580451"/>
              <a:gd name="connsiteY20" fmla="*/ 675063 h 719765"/>
              <a:gd name="connsiteX21" fmla="*/ 113353 w 580451"/>
              <a:gd name="connsiteY21" fmla="*/ 638716 h 719765"/>
              <a:gd name="connsiteX22" fmla="*/ 74440 w 580451"/>
              <a:gd name="connsiteY22" fmla="*/ 681574 h 719765"/>
              <a:gd name="connsiteX23" fmla="*/ 10086 w 580451"/>
              <a:gd name="connsiteY23" fmla="*/ 695924 h 719765"/>
              <a:gd name="connsiteX24" fmla="*/ 48806 w 580451"/>
              <a:gd name="connsiteY24" fmla="*/ 649289 h 719765"/>
              <a:gd name="connsiteX25" fmla="*/ 53237 w 580451"/>
              <a:gd name="connsiteY25" fmla="*/ 622424 h 719765"/>
              <a:gd name="connsiteX26" fmla="*/ 23008 w 580451"/>
              <a:gd name="connsiteY26" fmla="*/ 618780 h 719765"/>
              <a:gd name="connsiteX27" fmla="*/ 5371 w 580451"/>
              <a:gd name="connsiteY27" fmla="*/ 648288 h 719765"/>
              <a:gd name="connsiteX28" fmla="*/ 45553 w 580451"/>
              <a:gd name="connsiteY28" fmla="*/ 568366 h 719765"/>
              <a:gd name="connsiteX29" fmla="*/ 127961 w 580451"/>
              <a:gd name="connsiteY29" fmla="*/ 539083 h 719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80451" h="719765">
                <a:moveTo>
                  <a:pt x="308607" y="503453"/>
                </a:moveTo>
                <a:cubicBezTo>
                  <a:pt x="351370" y="480217"/>
                  <a:pt x="407696" y="442093"/>
                  <a:pt x="458546" y="380852"/>
                </a:cubicBezTo>
                <a:cubicBezTo>
                  <a:pt x="583105" y="230820"/>
                  <a:pt x="582195" y="53475"/>
                  <a:pt x="579897" y="0"/>
                </a:cubicBezTo>
                <a:cubicBezTo>
                  <a:pt x="373960" y="52370"/>
                  <a:pt x="202222" y="224264"/>
                  <a:pt x="148238" y="432013"/>
                </a:cubicBezTo>
                <a:cubicBezTo>
                  <a:pt x="142151" y="455443"/>
                  <a:pt x="137451" y="480023"/>
                  <a:pt x="142121" y="503781"/>
                </a:cubicBezTo>
                <a:cubicBezTo>
                  <a:pt x="146791" y="527540"/>
                  <a:pt x="162801" y="550417"/>
                  <a:pt x="185958" y="556540"/>
                </a:cubicBezTo>
                <a:cubicBezTo>
                  <a:pt x="209130" y="562662"/>
                  <a:pt x="237450" y="546101"/>
                  <a:pt x="238449" y="521910"/>
                </a:cubicBezTo>
                <a:cubicBezTo>
                  <a:pt x="239121" y="505543"/>
                  <a:pt x="227915" y="490550"/>
                  <a:pt x="213920" y="482307"/>
                </a:cubicBezTo>
                <a:cubicBezTo>
                  <a:pt x="199924" y="474079"/>
                  <a:pt x="183511" y="471361"/>
                  <a:pt x="167456" y="469196"/>
                </a:cubicBezTo>
                <a:cubicBezTo>
                  <a:pt x="111996" y="461715"/>
                  <a:pt x="55923" y="458967"/>
                  <a:pt x="0" y="461013"/>
                </a:cubicBezTo>
                <a:cubicBezTo>
                  <a:pt x="9400" y="410494"/>
                  <a:pt x="39883" y="365008"/>
                  <a:pt x="80722" y="334425"/>
                </a:cubicBezTo>
                <a:cubicBezTo>
                  <a:pt x="96254" y="322793"/>
                  <a:pt x="149208" y="279875"/>
                  <a:pt x="222917" y="285400"/>
                </a:cubicBezTo>
                <a:cubicBezTo>
                  <a:pt x="340866" y="294256"/>
                  <a:pt x="394536" y="417244"/>
                  <a:pt x="397431" y="424173"/>
                </a:cubicBezTo>
                <a:cubicBezTo>
                  <a:pt x="407055" y="447245"/>
                  <a:pt x="426735" y="494388"/>
                  <a:pt x="409099" y="549491"/>
                </a:cubicBezTo>
                <a:cubicBezTo>
                  <a:pt x="386897" y="618825"/>
                  <a:pt x="322857" y="646855"/>
                  <a:pt x="312069" y="651364"/>
                </a:cubicBezTo>
                <a:cubicBezTo>
                  <a:pt x="316202" y="636909"/>
                  <a:pt x="325975" y="624321"/>
                  <a:pt x="328332" y="609462"/>
                </a:cubicBezTo>
                <a:cubicBezTo>
                  <a:pt x="332331" y="584225"/>
                  <a:pt x="311427" y="559063"/>
                  <a:pt x="286509" y="554807"/>
                </a:cubicBezTo>
                <a:cubicBezTo>
                  <a:pt x="261592" y="550566"/>
                  <a:pt x="235764" y="564588"/>
                  <a:pt x="221649" y="585793"/>
                </a:cubicBezTo>
                <a:cubicBezTo>
                  <a:pt x="197760" y="621648"/>
                  <a:pt x="202938" y="674346"/>
                  <a:pt x="171351" y="703481"/>
                </a:cubicBezTo>
                <a:cubicBezTo>
                  <a:pt x="154982" y="718578"/>
                  <a:pt x="130303" y="723775"/>
                  <a:pt x="109340" y="716547"/>
                </a:cubicBezTo>
                <a:cubicBezTo>
                  <a:pt x="122112" y="704899"/>
                  <a:pt x="135585" y="692087"/>
                  <a:pt x="139151" y="675063"/>
                </a:cubicBezTo>
                <a:cubicBezTo>
                  <a:pt x="142718" y="658039"/>
                  <a:pt x="130453" y="636864"/>
                  <a:pt x="113353" y="638716"/>
                </a:cubicBezTo>
                <a:cubicBezTo>
                  <a:pt x="93628" y="640851"/>
                  <a:pt x="88122" y="667044"/>
                  <a:pt x="74440" y="681574"/>
                </a:cubicBezTo>
                <a:cubicBezTo>
                  <a:pt x="58713" y="698269"/>
                  <a:pt x="32751" y="698314"/>
                  <a:pt x="10086" y="695924"/>
                </a:cubicBezTo>
                <a:cubicBezTo>
                  <a:pt x="25485" y="682754"/>
                  <a:pt x="38645" y="666910"/>
                  <a:pt x="48806" y="649289"/>
                </a:cubicBezTo>
                <a:cubicBezTo>
                  <a:pt x="53536" y="641075"/>
                  <a:pt x="57639" y="630802"/>
                  <a:pt x="53237" y="622424"/>
                </a:cubicBezTo>
                <a:cubicBezTo>
                  <a:pt x="47821" y="612120"/>
                  <a:pt x="32244" y="611792"/>
                  <a:pt x="23008" y="618780"/>
                </a:cubicBezTo>
                <a:cubicBezTo>
                  <a:pt x="13772" y="625784"/>
                  <a:pt x="9355" y="637342"/>
                  <a:pt x="5371" y="648288"/>
                </a:cubicBezTo>
                <a:cubicBezTo>
                  <a:pt x="6088" y="639941"/>
                  <a:pt x="10474" y="599248"/>
                  <a:pt x="45553" y="568366"/>
                </a:cubicBezTo>
                <a:cubicBezTo>
                  <a:pt x="79961" y="538067"/>
                  <a:pt x="119471" y="538739"/>
                  <a:pt x="127961" y="539083"/>
                </a:cubicBezTo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112" name="Graphic 22">
            <a:extLst>
              <a:ext uri="{FF2B5EF4-FFF2-40B4-BE49-F238E27FC236}">
                <a16:creationId xmlns:a16="http://schemas.microsoft.com/office/drawing/2014/main" id="{468E8297-7631-A026-A17C-ECB822B92969}"/>
              </a:ext>
            </a:extLst>
          </p:cNvPr>
          <p:cNvSpPr/>
          <p:nvPr/>
        </p:nvSpPr>
        <p:spPr>
          <a:xfrm>
            <a:off x="581228" y="1563832"/>
            <a:ext cx="627156" cy="306167"/>
          </a:xfrm>
          <a:custGeom>
            <a:avLst/>
            <a:gdLst>
              <a:gd name="connsiteX0" fmla="*/ 221206 w 626993"/>
              <a:gd name="connsiteY0" fmla="*/ 306167 h 306167"/>
              <a:gd name="connsiteX1" fmla="*/ 299671 w 626993"/>
              <a:gd name="connsiteY1" fmla="*/ 229650 h 306167"/>
              <a:gd name="connsiteX2" fmla="*/ 337220 w 626993"/>
              <a:gd name="connsiteY2" fmla="*/ 238970 h 306167"/>
              <a:gd name="connsiteX3" fmla="*/ 488307 w 626993"/>
              <a:gd name="connsiteY3" fmla="*/ 95839 h 306167"/>
              <a:gd name="connsiteX4" fmla="*/ 365131 w 626993"/>
              <a:gd name="connsiteY4" fmla="*/ 263976 h 306167"/>
              <a:gd name="connsiteX5" fmla="*/ 376089 w 626993"/>
              <a:gd name="connsiteY5" fmla="*/ 288488 h 306167"/>
              <a:gd name="connsiteX6" fmla="*/ 397915 w 626993"/>
              <a:gd name="connsiteY6" fmla="*/ 305781 h 306167"/>
              <a:gd name="connsiteX7" fmla="*/ 604546 w 626993"/>
              <a:gd name="connsiteY7" fmla="*/ 305781 h 306167"/>
              <a:gd name="connsiteX8" fmla="*/ 626920 w 626993"/>
              <a:gd name="connsiteY8" fmla="*/ 281503 h 306167"/>
              <a:gd name="connsiteX9" fmla="*/ 313949 w 626993"/>
              <a:gd name="connsiteY9" fmla="*/ 0 h 306167"/>
              <a:gd name="connsiteX10" fmla="*/ 0 w 626993"/>
              <a:gd name="connsiteY10" fmla="*/ 306167 h 306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6993" h="306167">
                <a:moveTo>
                  <a:pt x="221206" y="306167"/>
                </a:moveTo>
                <a:cubicBezTo>
                  <a:pt x="221206" y="263904"/>
                  <a:pt x="256332" y="229650"/>
                  <a:pt x="299671" y="229650"/>
                </a:cubicBezTo>
                <a:cubicBezTo>
                  <a:pt x="313276" y="229650"/>
                  <a:pt x="326065" y="233026"/>
                  <a:pt x="337220" y="238970"/>
                </a:cubicBezTo>
                <a:cubicBezTo>
                  <a:pt x="342856" y="241969"/>
                  <a:pt x="483623" y="91637"/>
                  <a:pt x="488307" y="95839"/>
                </a:cubicBezTo>
                <a:cubicBezTo>
                  <a:pt x="492992" y="100042"/>
                  <a:pt x="361595" y="258777"/>
                  <a:pt x="365131" y="263976"/>
                </a:cubicBezTo>
                <a:cubicBezTo>
                  <a:pt x="370193" y="271419"/>
                  <a:pt x="373944" y="279635"/>
                  <a:pt x="376089" y="288488"/>
                </a:cubicBezTo>
                <a:cubicBezTo>
                  <a:pt x="378539" y="298607"/>
                  <a:pt x="387514" y="305781"/>
                  <a:pt x="397915" y="305781"/>
                </a:cubicBezTo>
                <a:lnTo>
                  <a:pt x="604546" y="305781"/>
                </a:lnTo>
                <a:cubicBezTo>
                  <a:pt x="617658" y="305781"/>
                  <a:pt x="627970" y="294576"/>
                  <a:pt x="626920" y="281503"/>
                </a:cubicBezTo>
                <a:cubicBezTo>
                  <a:pt x="614230" y="123781"/>
                  <a:pt x="478956" y="0"/>
                  <a:pt x="313949" y="0"/>
                </a:cubicBezTo>
                <a:cubicBezTo>
                  <a:pt x="140560" y="0"/>
                  <a:pt x="0" y="137070"/>
                  <a:pt x="0" y="306167"/>
                </a:cubicBezTo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113" name="Graphic 23">
            <a:extLst>
              <a:ext uri="{FF2B5EF4-FFF2-40B4-BE49-F238E27FC236}">
                <a16:creationId xmlns:a16="http://schemas.microsoft.com/office/drawing/2014/main" id="{B9AAB778-EA59-2B87-1158-5A65FC854382}"/>
              </a:ext>
            </a:extLst>
          </p:cNvPr>
          <p:cNvSpPr/>
          <p:nvPr/>
        </p:nvSpPr>
        <p:spPr>
          <a:xfrm>
            <a:off x="1896747" y="1513021"/>
            <a:ext cx="466076" cy="433170"/>
          </a:xfrm>
          <a:custGeom>
            <a:avLst/>
            <a:gdLst>
              <a:gd name="connsiteX0" fmla="*/ 351496 w 465955"/>
              <a:gd name="connsiteY0" fmla="*/ 130134 h 433170"/>
              <a:gd name="connsiteX1" fmla="*/ 394274 w 465955"/>
              <a:gd name="connsiteY1" fmla="*/ 144396 h 433170"/>
              <a:gd name="connsiteX2" fmla="*/ 465956 w 465955"/>
              <a:gd name="connsiteY2" fmla="*/ 72203 h 433170"/>
              <a:gd name="connsiteX3" fmla="*/ 394283 w 465955"/>
              <a:gd name="connsiteY3" fmla="*/ 0 h 433170"/>
              <a:gd name="connsiteX4" fmla="*/ 323357 w 465955"/>
              <a:gd name="connsiteY4" fmla="*/ 61715 h 433170"/>
              <a:gd name="connsiteX5" fmla="*/ 312446 w 465955"/>
              <a:gd name="connsiteY5" fmla="*/ 78026 h 433170"/>
              <a:gd name="connsiteX6" fmla="*/ 150921 w 465955"/>
              <a:gd name="connsiteY6" fmla="*/ 170674 h 433170"/>
              <a:gd name="connsiteX7" fmla="*/ 123510 w 465955"/>
              <a:gd name="connsiteY7" fmla="*/ 166711 h 433170"/>
              <a:gd name="connsiteX8" fmla="*/ 71681 w 465955"/>
              <a:gd name="connsiteY8" fmla="*/ 144387 h 433170"/>
              <a:gd name="connsiteX9" fmla="*/ 0 w 465955"/>
              <a:gd name="connsiteY9" fmla="*/ 216581 h 433170"/>
              <a:gd name="connsiteX10" fmla="*/ 71681 w 465955"/>
              <a:gd name="connsiteY10" fmla="*/ 288774 h 433170"/>
              <a:gd name="connsiteX11" fmla="*/ 129738 w 465955"/>
              <a:gd name="connsiteY11" fmla="*/ 258928 h 433170"/>
              <a:gd name="connsiteX12" fmla="*/ 160510 w 465955"/>
              <a:gd name="connsiteY12" fmla="*/ 253203 h 433170"/>
              <a:gd name="connsiteX13" fmla="*/ 313408 w 465955"/>
              <a:gd name="connsiteY13" fmla="*/ 354865 h 433170"/>
              <a:gd name="connsiteX14" fmla="*/ 323240 w 465955"/>
              <a:gd name="connsiteY14" fmla="*/ 370683 h 433170"/>
              <a:gd name="connsiteX15" fmla="*/ 394274 w 465955"/>
              <a:gd name="connsiteY15" fmla="*/ 433170 h 433170"/>
              <a:gd name="connsiteX16" fmla="*/ 465956 w 465955"/>
              <a:gd name="connsiteY16" fmla="*/ 360977 h 433170"/>
              <a:gd name="connsiteX17" fmla="*/ 394274 w 465955"/>
              <a:gd name="connsiteY17" fmla="*/ 288783 h 433170"/>
              <a:gd name="connsiteX18" fmla="*/ 351496 w 465955"/>
              <a:gd name="connsiteY18" fmla="*/ 303046 h 433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65955" h="433170">
                <a:moveTo>
                  <a:pt x="351496" y="130134"/>
                </a:moveTo>
                <a:cubicBezTo>
                  <a:pt x="363439" y="139094"/>
                  <a:pt x="378241" y="144396"/>
                  <a:pt x="394274" y="144396"/>
                </a:cubicBezTo>
                <a:cubicBezTo>
                  <a:pt x="433863" y="144396"/>
                  <a:pt x="465956" y="112069"/>
                  <a:pt x="465956" y="72203"/>
                </a:cubicBezTo>
                <a:cubicBezTo>
                  <a:pt x="465956" y="32336"/>
                  <a:pt x="433863" y="0"/>
                  <a:pt x="394283" y="0"/>
                </a:cubicBezTo>
                <a:cubicBezTo>
                  <a:pt x="358227" y="0"/>
                  <a:pt x="328390" y="26809"/>
                  <a:pt x="323357" y="61715"/>
                </a:cubicBezTo>
                <a:cubicBezTo>
                  <a:pt x="322368" y="68545"/>
                  <a:pt x="318432" y="74593"/>
                  <a:pt x="312446" y="78026"/>
                </a:cubicBezTo>
                <a:lnTo>
                  <a:pt x="150921" y="170674"/>
                </a:lnTo>
                <a:cubicBezTo>
                  <a:pt x="141961" y="175815"/>
                  <a:pt x="130619" y="174206"/>
                  <a:pt x="123510" y="166711"/>
                </a:cubicBezTo>
                <a:cubicBezTo>
                  <a:pt x="110461" y="152952"/>
                  <a:pt x="92064" y="144387"/>
                  <a:pt x="71681" y="144387"/>
                </a:cubicBezTo>
                <a:cubicBezTo>
                  <a:pt x="32093" y="144387"/>
                  <a:pt x="0" y="176714"/>
                  <a:pt x="0" y="216581"/>
                </a:cubicBezTo>
                <a:cubicBezTo>
                  <a:pt x="0" y="256447"/>
                  <a:pt x="32093" y="288774"/>
                  <a:pt x="71681" y="288774"/>
                </a:cubicBezTo>
                <a:cubicBezTo>
                  <a:pt x="95560" y="288774"/>
                  <a:pt x="116716" y="277010"/>
                  <a:pt x="129738" y="258928"/>
                </a:cubicBezTo>
                <a:cubicBezTo>
                  <a:pt x="136838" y="249069"/>
                  <a:pt x="150391" y="246472"/>
                  <a:pt x="160510" y="253203"/>
                </a:cubicBezTo>
                <a:lnTo>
                  <a:pt x="313408" y="354865"/>
                </a:lnTo>
                <a:cubicBezTo>
                  <a:pt x="318818" y="358469"/>
                  <a:pt x="322386" y="364239"/>
                  <a:pt x="323240" y="370683"/>
                </a:cubicBezTo>
                <a:cubicBezTo>
                  <a:pt x="327949" y="405966"/>
                  <a:pt x="357957" y="433170"/>
                  <a:pt x="394274" y="433170"/>
                </a:cubicBezTo>
                <a:cubicBezTo>
                  <a:pt x="433863" y="433170"/>
                  <a:pt x="465956" y="400844"/>
                  <a:pt x="465956" y="360977"/>
                </a:cubicBezTo>
                <a:cubicBezTo>
                  <a:pt x="465956" y="321110"/>
                  <a:pt x="433863" y="288783"/>
                  <a:pt x="394274" y="288783"/>
                </a:cubicBezTo>
                <a:cubicBezTo>
                  <a:pt x="378241" y="288783"/>
                  <a:pt x="363439" y="294086"/>
                  <a:pt x="351496" y="303046"/>
                </a:cubicBezTo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114" name="Graphic 27">
            <a:extLst>
              <a:ext uri="{FF2B5EF4-FFF2-40B4-BE49-F238E27FC236}">
                <a16:creationId xmlns:a16="http://schemas.microsoft.com/office/drawing/2014/main" id="{8026C006-0D79-EDF7-3F2C-4B4ACCDF304A}"/>
              </a:ext>
            </a:extLst>
          </p:cNvPr>
          <p:cNvSpPr/>
          <p:nvPr/>
        </p:nvSpPr>
        <p:spPr>
          <a:xfrm>
            <a:off x="3079099" y="1517852"/>
            <a:ext cx="512307" cy="421342"/>
          </a:xfrm>
          <a:custGeom>
            <a:avLst/>
            <a:gdLst>
              <a:gd name="connsiteX0" fmla="*/ 0 w 512174"/>
              <a:gd name="connsiteY0" fmla="*/ 421342 h 421342"/>
              <a:gd name="connsiteX1" fmla="*/ 80723 w 512174"/>
              <a:gd name="connsiteY1" fmla="*/ 421342 h 421342"/>
              <a:gd name="connsiteX2" fmla="*/ 95199 w 512174"/>
              <a:gd name="connsiteY2" fmla="*/ 415700 h 421342"/>
              <a:gd name="connsiteX3" fmla="*/ 98722 w 512174"/>
              <a:gd name="connsiteY3" fmla="*/ 411269 h 421342"/>
              <a:gd name="connsiteX4" fmla="*/ 167548 w 512174"/>
              <a:gd name="connsiteY4" fmla="*/ 297871 h 421342"/>
              <a:gd name="connsiteX5" fmla="*/ 173587 w 512174"/>
              <a:gd name="connsiteY5" fmla="*/ 291315 h 421342"/>
              <a:gd name="connsiteX6" fmla="*/ 183775 w 512174"/>
              <a:gd name="connsiteY6" fmla="*/ 287660 h 421342"/>
              <a:gd name="connsiteX7" fmla="*/ 198453 w 512174"/>
              <a:gd name="connsiteY7" fmla="*/ 293674 h 421342"/>
              <a:gd name="connsiteX8" fmla="*/ 224200 w 512174"/>
              <a:gd name="connsiteY8" fmla="*/ 322820 h 421342"/>
              <a:gd name="connsiteX9" fmla="*/ 238878 w 512174"/>
              <a:gd name="connsiteY9" fmla="*/ 328835 h 421342"/>
              <a:gd name="connsiteX10" fmla="*/ 246116 w 512174"/>
              <a:gd name="connsiteY10" fmla="*/ 326869 h 421342"/>
              <a:gd name="connsiteX11" fmla="*/ 255222 w 512174"/>
              <a:gd name="connsiteY11" fmla="*/ 318432 h 421342"/>
              <a:gd name="connsiteX12" fmla="*/ 315770 w 512174"/>
              <a:gd name="connsiteY12" fmla="*/ 218454 h 421342"/>
              <a:gd name="connsiteX13" fmla="*/ 319357 w 512174"/>
              <a:gd name="connsiteY13" fmla="*/ 213949 h 421342"/>
              <a:gd name="connsiteX14" fmla="*/ 343045 w 512174"/>
              <a:gd name="connsiteY14" fmla="*/ 210464 h 421342"/>
              <a:gd name="connsiteX15" fmla="*/ 350411 w 512174"/>
              <a:gd name="connsiteY15" fmla="*/ 217424 h 421342"/>
              <a:gd name="connsiteX16" fmla="*/ 375171 w 512174"/>
              <a:gd name="connsiteY16" fmla="*/ 260139 h 421342"/>
              <a:gd name="connsiteX17" fmla="*/ 383003 w 512174"/>
              <a:gd name="connsiteY17" fmla="*/ 267333 h 421342"/>
              <a:gd name="connsiteX18" fmla="*/ 409674 w 512174"/>
              <a:gd name="connsiteY18" fmla="*/ 259576 h 421342"/>
              <a:gd name="connsiteX19" fmla="*/ 508736 w 512174"/>
              <a:gd name="connsiteY19" fmla="*/ 110518 h 421342"/>
              <a:gd name="connsiteX20" fmla="*/ 512174 w 512174"/>
              <a:gd name="connsiteY20" fmla="*/ 98968 h 421342"/>
              <a:gd name="connsiteX21" fmla="*/ 512174 w 512174"/>
              <a:gd name="connsiteY21" fmla="*/ 17798 h 421342"/>
              <a:gd name="connsiteX22" fmla="*/ 494281 w 512174"/>
              <a:gd name="connsiteY22" fmla="*/ 0 h 421342"/>
              <a:gd name="connsiteX23" fmla="*/ 17894 w 512174"/>
              <a:gd name="connsiteY23" fmla="*/ 0 h 421342"/>
              <a:gd name="connsiteX24" fmla="*/ 0 w 512174"/>
              <a:gd name="connsiteY24" fmla="*/ 17798 h 421342"/>
              <a:gd name="connsiteX25" fmla="*/ 0 w 512174"/>
              <a:gd name="connsiteY25" fmla="*/ 296171 h 421342"/>
              <a:gd name="connsiteX26" fmla="*/ 34269 w 512174"/>
              <a:gd name="connsiteY26" fmla="*/ 312981 h 421342"/>
              <a:gd name="connsiteX27" fmla="*/ 254872 w 512174"/>
              <a:gd name="connsiteY27" fmla="*/ 127445 h 421342"/>
              <a:gd name="connsiteX28" fmla="*/ 240396 w 512174"/>
              <a:gd name="connsiteY28" fmla="*/ 87652 h 421342"/>
              <a:gd name="connsiteX29" fmla="*/ 127760 w 512174"/>
              <a:gd name="connsiteY29" fmla="*/ 87652 h 42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12174" h="421342">
                <a:moveTo>
                  <a:pt x="0" y="421342"/>
                </a:moveTo>
                <a:lnTo>
                  <a:pt x="80723" y="421342"/>
                </a:lnTo>
                <a:cubicBezTo>
                  <a:pt x="86135" y="421342"/>
                  <a:pt x="91293" y="419292"/>
                  <a:pt x="95199" y="415700"/>
                </a:cubicBezTo>
                <a:cubicBezTo>
                  <a:pt x="96589" y="414414"/>
                  <a:pt x="97735" y="412884"/>
                  <a:pt x="98722" y="411269"/>
                </a:cubicBezTo>
                <a:lnTo>
                  <a:pt x="167548" y="297871"/>
                </a:lnTo>
                <a:cubicBezTo>
                  <a:pt x="169108" y="295310"/>
                  <a:pt x="171114" y="293015"/>
                  <a:pt x="173587" y="291315"/>
                </a:cubicBezTo>
                <a:cubicBezTo>
                  <a:pt x="176622" y="289233"/>
                  <a:pt x="180146" y="287979"/>
                  <a:pt x="183775" y="287660"/>
                </a:cubicBezTo>
                <a:cubicBezTo>
                  <a:pt x="189337" y="287161"/>
                  <a:pt x="194770" y="289498"/>
                  <a:pt x="198453" y="293674"/>
                </a:cubicBezTo>
                <a:lnTo>
                  <a:pt x="224200" y="322820"/>
                </a:lnTo>
                <a:cubicBezTo>
                  <a:pt x="227883" y="326986"/>
                  <a:pt x="233317" y="329334"/>
                  <a:pt x="238878" y="328835"/>
                </a:cubicBezTo>
                <a:cubicBezTo>
                  <a:pt x="241383" y="328612"/>
                  <a:pt x="243834" y="327942"/>
                  <a:pt x="246116" y="326869"/>
                </a:cubicBezTo>
                <a:cubicBezTo>
                  <a:pt x="249926" y="325073"/>
                  <a:pt x="253036" y="322045"/>
                  <a:pt x="255222" y="318432"/>
                </a:cubicBezTo>
                <a:lnTo>
                  <a:pt x="315770" y="218454"/>
                </a:lnTo>
                <a:cubicBezTo>
                  <a:pt x="316767" y="216807"/>
                  <a:pt x="317935" y="215256"/>
                  <a:pt x="319357" y="213949"/>
                </a:cubicBezTo>
                <a:cubicBezTo>
                  <a:pt x="325820" y="208020"/>
                  <a:pt x="335287" y="206734"/>
                  <a:pt x="343045" y="210464"/>
                </a:cubicBezTo>
                <a:cubicBezTo>
                  <a:pt x="346155" y="211962"/>
                  <a:pt x="348681" y="214449"/>
                  <a:pt x="350411" y="217424"/>
                </a:cubicBezTo>
                <a:lnTo>
                  <a:pt x="375171" y="260139"/>
                </a:lnTo>
                <a:cubicBezTo>
                  <a:pt x="376986" y="263274"/>
                  <a:pt x="379692" y="265835"/>
                  <a:pt x="383003" y="267333"/>
                </a:cubicBezTo>
                <a:cubicBezTo>
                  <a:pt x="392268" y="271519"/>
                  <a:pt x="403741" y="268640"/>
                  <a:pt x="409674" y="259576"/>
                </a:cubicBezTo>
                <a:lnTo>
                  <a:pt x="508736" y="110518"/>
                </a:lnTo>
                <a:cubicBezTo>
                  <a:pt x="510986" y="107076"/>
                  <a:pt x="512174" y="103070"/>
                  <a:pt x="512174" y="98968"/>
                </a:cubicBezTo>
                <a:lnTo>
                  <a:pt x="512174" y="17798"/>
                </a:lnTo>
                <a:cubicBezTo>
                  <a:pt x="512174" y="7969"/>
                  <a:pt x="504162" y="0"/>
                  <a:pt x="494281" y="0"/>
                </a:cubicBezTo>
                <a:lnTo>
                  <a:pt x="17894" y="0"/>
                </a:lnTo>
                <a:cubicBezTo>
                  <a:pt x="8013" y="0"/>
                  <a:pt x="0" y="7969"/>
                  <a:pt x="0" y="17798"/>
                </a:cubicBezTo>
                <a:lnTo>
                  <a:pt x="0" y="296171"/>
                </a:lnTo>
                <a:cubicBezTo>
                  <a:pt x="0" y="313746"/>
                  <a:pt x="20260" y="323681"/>
                  <a:pt x="34269" y="312981"/>
                </a:cubicBezTo>
                <a:lnTo>
                  <a:pt x="254872" y="127445"/>
                </a:lnTo>
                <a:cubicBezTo>
                  <a:pt x="270961" y="113919"/>
                  <a:pt x="261399" y="87652"/>
                  <a:pt x="240396" y="87652"/>
                </a:cubicBezTo>
                <a:lnTo>
                  <a:pt x="127760" y="87652"/>
                </a:lnTo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115" name="Graphic 26">
            <a:extLst>
              <a:ext uri="{FF2B5EF4-FFF2-40B4-BE49-F238E27FC236}">
                <a16:creationId xmlns:a16="http://schemas.microsoft.com/office/drawing/2014/main" id="{26BB4164-03A9-DBE7-4BE4-0262CEB37F1F}"/>
              </a:ext>
            </a:extLst>
          </p:cNvPr>
          <p:cNvSpPr/>
          <p:nvPr/>
        </p:nvSpPr>
        <p:spPr>
          <a:xfrm>
            <a:off x="4378439" y="1516459"/>
            <a:ext cx="513707" cy="425643"/>
          </a:xfrm>
          <a:custGeom>
            <a:avLst/>
            <a:gdLst>
              <a:gd name="connsiteX0" fmla="*/ 387804 w 513573"/>
              <a:gd name="connsiteY0" fmla="*/ 119953 h 425643"/>
              <a:gd name="connsiteX1" fmla="*/ 147428 w 513573"/>
              <a:gd name="connsiteY1" fmla="*/ 119953 h 425643"/>
              <a:gd name="connsiteX2" fmla="*/ 125779 w 513573"/>
              <a:gd name="connsiteY2" fmla="*/ 141424 h 425643"/>
              <a:gd name="connsiteX3" fmla="*/ 125779 w 513573"/>
              <a:gd name="connsiteY3" fmla="*/ 208604 h 425643"/>
              <a:gd name="connsiteX4" fmla="*/ 147428 w 513573"/>
              <a:gd name="connsiteY4" fmla="*/ 230074 h 425643"/>
              <a:gd name="connsiteX5" fmla="*/ 300772 w 513573"/>
              <a:gd name="connsiteY5" fmla="*/ 230074 h 425643"/>
              <a:gd name="connsiteX6" fmla="*/ 322421 w 513573"/>
              <a:gd name="connsiteY6" fmla="*/ 251545 h 425643"/>
              <a:gd name="connsiteX7" fmla="*/ 322421 w 513573"/>
              <a:gd name="connsiteY7" fmla="*/ 309844 h 425643"/>
              <a:gd name="connsiteX8" fmla="*/ 300772 w 513573"/>
              <a:gd name="connsiteY8" fmla="*/ 331314 h 425643"/>
              <a:gd name="connsiteX9" fmla="*/ 21649 w 513573"/>
              <a:gd name="connsiteY9" fmla="*/ 331314 h 425643"/>
              <a:gd name="connsiteX10" fmla="*/ 0 w 513573"/>
              <a:gd name="connsiteY10" fmla="*/ 309844 h 425643"/>
              <a:gd name="connsiteX11" fmla="*/ 0 w 513573"/>
              <a:gd name="connsiteY11" fmla="*/ 21471 h 425643"/>
              <a:gd name="connsiteX12" fmla="*/ 21649 w 513573"/>
              <a:gd name="connsiteY12" fmla="*/ 0 h 425643"/>
              <a:gd name="connsiteX13" fmla="*/ 491925 w 513573"/>
              <a:gd name="connsiteY13" fmla="*/ 0 h 425643"/>
              <a:gd name="connsiteX14" fmla="*/ 513573 w 513573"/>
              <a:gd name="connsiteY14" fmla="*/ 21471 h 425643"/>
              <a:gd name="connsiteX15" fmla="*/ 513573 w 513573"/>
              <a:gd name="connsiteY15" fmla="*/ 404148 h 425643"/>
              <a:gd name="connsiteX16" fmla="*/ 484224 w 513573"/>
              <a:gd name="connsiteY16" fmla="*/ 424218 h 425643"/>
              <a:gd name="connsiteX17" fmla="*/ 479407 w 513573"/>
              <a:gd name="connsiteY17" fmla="*/ 421557 h 425643"/>
              <a:gd name="connsiteX18" fmla="*/ 392162 w 513573"/>
              <a:gd name="connsiteY18" fmla="*/ 359667 h 425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13573" h="425643">
                <a:moveTo>
                  <a:pt x="387804" y="119953"/>
                </a:moveTo>
                <a:lnTo>
                  <a:pt x="147428" y="119953"/>
                </a:lnTo>
                <a:cubicBezTo>
                  <a:pt x="135477" y="119953"/>
                  <a:pt x="125779" y="129561"/>
                  <a:pt x="125779" y="141424"/>
                </a:cubicBezTo>
                <a:lnTo>
                  <a:pt x="125779" y="208604"/>
                </a:lnTo>
                <a:cubicBezTo>
                  <a:pt x="125779" y="220456"/>
                  <a:pt x="135466" y="230074"/>
                  <a:pt x="147428" y="230074"/>
                </a:cubicBezTo>
                <a:lnTo>
                  <a:pt x="300772" y="230074"/>
                </a:lnTo>
                <a:cubicBezTo>
                  <a:pt x="312723" y="230074"/>
                  <a:pt x="322421" y="239682"/>
                  <a:pt x="322421" y="251545"/>
                </a:cubicBezTo>
                <a:lnTo>
                  <a:pt x="322421" y="309844"/>
                </a:lnTo>
                <a:cubicBezTo>
                  <a:pt x="322421" y="321696"/>
                  <a:pt x="312734" y="331314"/>
                  <a:pt x="300772" y="331314"/>
                </a:cubicBezTo>
                <a:lnTo>
                  <a:pt x="21649" y="331314"/>
                </a:lnTo>
                <a:cubicBezTo>
                  <a:pt x="9698" y="331314"/>
                  <a:pt x="0" y="321706"/>
                  <a:pt x="0" y="309844"/>
                </a:cubicBezTo>
                <a:lnTo>
                  <a:pt x="0" y="21471"/>
                </a:lnTo>
                <a:cubicBezTo>
                  <a:pt x="0" y="9618"/>
                  <a:pt x="9687" y="0"/>
                  <a:pt x="21649" y="0"/>
                </a:cubicBezTo>
                <a:lnTo>
                  <a:pt x="491925" y="0"/>
                </a:lnTo>
                <a:cubicBezTo>
                  <a:pt x="503876" y="0"/>
                  <a:pt x="513573" y="9608"/>
                  <a:pt x="513573" y="21471"/>
                </a:cubicBezTo>
                <a:lnTo>
                  <a:pt x="513573" y="404148"/>
                </a:lnTo>
                <a:cubicBezTo>
                  <a:pt x="513573" y="419516"/>
                  <a:pt x="497980" y="429498"/>
                  <a:pt x="484224" y="424218"/>
                </a:cubicBezTo>
                <a:cubicBezTo>
                  <a:pt x="482505" y="423556"/>
                  <a:pt x="480913" y="422615"/>
                  <a:pt x="479407" y="421557"/>
                </a:cubicBezTo>
                <a:lnTo>
                  <a:pt x="392162" y="359667"/>
                </a:lnTo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116" name="Graphic 25">
            <a:extLst>
              <a:ext uri="{FF2B5EF4-FFF2-40B4-BE49-F238E27FC236}">
                <a16:creationId xmlns:a16="http://schemas.microsoft.com/office/drawing/2014/main" id="{6284E6B3-C17B-C7BA-DF71-5B41FAF44058}"/>
              </a:ext>
            </a:extLst>
          </p:cNvPr>
          <p:cNvSpPr/>
          <p:nvPr/>
        </p:nvSpPr>
        <p:spPr>
          <a:xfrm>
            <a:off x="5690393" y="1484423"/>
            <a:ext cx="501243" cy="505330"/>
          </a:xfrm>
          <a:custGeom>
            <a:avLst/>
            <a:gdLst>
              <a:gd name="connsiteX0" fmla="*/ 178446 w 501112"/>
              <a:gd name="connsiteY0" fmla="*/ 234612 h 505330"/>
              <a:gd name="connsiteX1" fmla="*/ 165461 w 501112"/>
              <a:gd name="connsiteY1" fmla="*/ 169233 h 505330"/>
              <a:gd name="connsiteX2" fmla="*/ 333287 w 501112"/>
              <a:gd name="connsiteY2" fmla="*/ 0 h 505330"/>
              <a:gd name="connsiteX3" fmla="*/ 501113 w 501112"/>
              <a:gd name="connsiteY3" fmla="*/ 169233 h 505330"/>
              <a:gd name="connsiteX4" fmla="*/ 333287 w 501112"/>
              <a:gd name="connsiteY4" fmla="*/ 338467 h 505330"/>
              <a:gd name="connsiteX5" fmla="*/ 250441 w 501112"/>
              <a:gd name="connsiteY5" fmla="*/ 316440 h 505330"/>
              <a:gd name="connsiteX6" fmla="*/ 220538 w 501112"/>
              <a:gd name="connsiteY6" fmla="*/ 319103 h 505330"/>
              <a:gd name="connsiteX7" fmla="*/ 0 w 501112"/>
              <a:gd name="connsiteY7" fmla="*/ 505331 h 505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1112" h="505330">
                <a:moveTo>
                  <a:pt x="178446" y="234612"/>
                </a:moveTo>
                <a:cubicBezTo>
                  <a:pt x="170086" y="214493"/>
                  <a:pt x="165461" y="192414"/>
                  <a:pt x="165461" y="169233"/>
                </a:cubicBezTo>
                <a:cubicBezTo>
                  <a:pt x="165461" y="75768"/>
                  <a:pt x="240596" y="0"/>
                  <a:pt x="333287" y="0"/>
                </a:cubicBezTo>
                <a:cubicBezTo>
                  <a:pt x="425978" y="0"/>
                  <a:pt x="501113" y="75768"/>
                  <a:pt x="501113" y="169233"/>
                </a:cubicBezTo>
                <a:cubicBezTo>
                  <a:pt x="501113" y="262699"/>
                  <a:pt x="425978" y="338467"/>
                  <a:pt x="333287" y="338467"/>
                </a:cubicBezTo>
                <a:cubicBezTo>
                  <a:pt x="303154" y="338467"/>
                  <a:pt x="274883" y="330457"/>
                  <a:pt x="250441" y="316440"/>
                </a:cubicBezTo>
                <a:cubicBezTo>
                  <a:pt x="240889" y="310957"/>
                  <a:pt x="228950" y="311995"/>
                  <a:pt x="220538" y="319103"/>
                </a:cubicBezTo>
                <a:lnTo>
                  <a:pt x="0" y="505331"/>
                </a:lnTo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117" name="Graphic 24">
            <a:extLst>
              <a:ext uri="{FF2B5EF4-FFF2-40B4-BE49-F238E27FC236}">
                <a16:creationId xmlns:a16="http://schemas.microsoft.com/office/drawing/2014/main" id="{85E1A10F-3EA5-4B09-0A21-A2E5252C0166}"/>
              </a:ext>
            </a:extLst>
          </p:cNvPr>
          <p:cNvSpPr/>
          <p:nvPr/>
        </p:nvSpPr>
        <p:spPr>
          <a:xfrm>
            <a:off x="6988527" y="1491074"/>
            <a:ext cx="378450" cy="488518"/>
          </a:xfrm>
          <a:custGeom>
            <a:avLst/>
            <a:gdLst>
              <a:gd name="connsiteX0" fmla="*/ 169371 w 378351"/>
              <a:gd name="connsiteY0" fmla="*/ 479121 h 488518"/>
              <a:gd name="connsiteX1" fmla="*/ 209492 w 378351"/>
              <a:gd name="connsiteY1" fmla="*/ 479174 h 488518"/>
              <a:gd name="connsiteX2" fmla="*/ 368951 w 378351"/>
              <a:gd name="connsiteY2" fmla="*/ 248844 h 488518"/>
              <a:gd name="connsiteX3" fmla="*/ 378352 w 378351"/>
              <a:gd name="connsiteY3" fmla="*/ 189115 h 488518"/>
              <a:gd name="connsiteX4" fmla="*/ 220084 w 378351"/>
              <a:gd name="connsiteY4" fmla="*/ 459 h 488518"/>
              <a:gd name="connsiteX5" fmla="*/ 218484 w 378351"/>
              <a:gd name="connsiteY5" fmla="*/ 94 h 488518"/>
              <a:gd name="connsiteX6" fmla="*/ 218170 w 378351"/>
              <a:gd name="connsiteY6" fmla="*/ 0 h 488518"/>
              <a:gd name="connsiteX7" fmla="*/ 218170 w 378351"/>
              <a:gd name="connsiteY7" fmla="*/ 79829 h 488518"/>
              <a:gd name="connsiteX8" fmla="*/ 226640 w 378351"/>
              <a:gd name="connsiteY8" fmla="*/ 92307 h 488518"/>
              <a:gd name="connsiteX9" fmla="*/ 284642 w 378351"/>
              <a:gd name="connsiteY9" fmla="*/ 188009 h 488518"/>
              <a:gd name="connsiteX10" fmla="*/ 183591 w 378351"/>
              <a:gd name="connsiteY10" fmla="*/ 274072 h 488518"/>
              <a:gd name="connsiteX11" fmla="*/ 98529 w 378351"/>
              <a:gd name="connsiteY11" fmla="*/ 171834 h 488518"/>
              <a:gd name="connsiteX12" fmla="*/ 154575 w 378351"/>
              <a:gd name="connsiteY12" fmla="*/ 93143 h 488518"/>
              <a:gd name="connsiteX13" fmla="*/ 162731 w 378351"/>
              <a:gd name="connsiteY13" fmla="*/ 80800 h 488518"/>
              <a:gd name="connsiteX14" fmla="*/ 162731 w 378351"/>
              <a:gd name="connsiteY14" fmla="*/ 0 h 488518"/>
              <a:gd name="connsiteX15" fmla="*/ 162731 w 378351"/>
              <a:gd name="connsiteY15" fmla="*/ 0 h 488518"/>
              <a:gd name="connsiteX16" fmla="*/ 160619 w 378351"/>
              <a:gd name="connsiteY16" fmla="*/ 157 h 488518"/>
              <a:gd name="connsiteX17" fmla="*/ 469 w 378351"/>
              <a:gd name="connsiteY17" fmla="*/ 189115 h 488518"/>
              <a:gd name="connsiteX18" fmla="*/ 14669 w 378351"/>
              <a:gd name="connsiteY18" fmla="*/ 248844 h 488518"/>
              <a:gd name="connsiteX19" fmla="*/ 169371 w 378351"/>
              <a:gd name="connsiteY19" fmla="*/ 479121 h 488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78351" h="488518">
                <a:moveTo>
                  <a:pt x="169371" y="479121"/>
                </a:moveTo>
                <a:cubicBezTo>
                  <a:pt x="179796" y="491631"/>
                  <a:pt x="199014" y="491652"/>
                  <a:pt x="209492" y="479174"/>
                </a:cubicBezTo>
                <a:cubicBezTo>
                  <a:pt x="252195" y="428311"/>
                  <a:pt x="349712" y="308081"/>
                  <a:pt x="368951" y="248844"/>
                </a:cubicBezTo>
                <a:cubicBezTo>
                  <a:pt x="375058" y="230048"/>
                  <a:pt x="378352" y="209979"/>
                  <a:pt x="378352" y="189115"/>
                </a:cubicBezTo>
                <a:cubicBezTo>
                  <a:pt x="378352" y="94103"/>
                  <a:pt x="309841" y="15287"/>
                  <a:pt x="220084" y="459"/>
                </a:cubicBezTo>
                <a:cubicBezTo>
                  <a:pt x="219540" y="365"/>
                  <a:pt x="219007" y="251"/>
                  <a:pt x="218484" y="94"/>
                </a:cubicBezTo>
                <a:lnTo>
                  <a:pt x="218170" y="0"/>
                </a:lnTo>
                <a:lnTo>
                  <a:pt x="218170" y="79829"/>
                </a:lnTo>
                <a:cubicBezTo>
                  <a:pt x="218170" y="85332"/>
                  <a:pt x="221548" y="90219"/>
                  <a:pt x="226640" y="92307"/>
                </a:cubicBezTo>
                <a:cubicBezTo>
                  <a:pt x="263645" y="107448"/>
                  <a:pt x="288239" y="145666"/>
                  <a:pt x="284642" y="188009"/>
                </a:cubicBezTo>
                <a:cubicBezTo>
                  <a:pt x="280229" y="240010"/>
                  <a:pt x="234984" y="278541"/>
                  <a:pt x="183591" y="274072"/>
                </a:cubicBezTo>
                <a:cubicBezTo>
                  <a:pt x="132198" y="269602"/>
                  <a:pt x="94116" y="223835"/>
                  <a:pt x="98529" y="171834"/>
                </a:cubicBezTo>
                <a:cubicBezTo>
                  <a:pt x="101571" y="135966"/>
                  <a:pt x="124053" y="106498"/>
                  <a:pt x="154575" y="93143"/>
                </a:cubicBezTo>
                <a:cubicBezTo>
                  <a:pt x="159500" y="90981"/>
                  <a:pt x="162731" y="86178"/>
                  <a:pt x="162731" y="80800"/>
                </a:cubicBezTo>
                <a:lnTo>
                  <a:pt x="162731" y="0"/>
                </a:lnTo>
                <a:lnTo>
                  <a:pt x="162731" y="0"/>
                </a:lnTo>
                <a:cubicBezTo>
                  <a:pt x="162020" y="0"/>
                  <a:pt x="161319" y="52"/>
                  <a:pt x="160619" y="157"/>
                </a:cubicBezTo>
                <a:cubicBezTo>
                  <a:pt x="69878" y="14170"/>
                  <a:pt x="-6725" y="91190"/>
                  <a:pt x="469" y="189115"/>
                </a:cubicBezTo>
                <a:cubicBezTo>
                  <a:pt x="2027" y="210281"/>
                  <a:pt x="8029" y="228440"/>
                  <a:pt x="14669" y="248844"/>
                </a:cubicBezTo>
                <a:cubicBezTo>
                  <a:pt x="36094" y="314618"/>
                  <a:pt x="128183" y="429710"/>
                  <a:pt x="169371" y="479121"/>
                </a:cubicBez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118" name="Graphic 29">
            <a:extLst>
              <a:ext uri="{FF2B5EF4-FFF2-40B4-BE49-F238E27FC236}">
                <a16:creationId xmlns:a16="http://schemas.microsoft.com/office/drawing/2014/main" id="{59D3762B-36F0-938C-A8C3-EF8AB31DB04D}"/>
              </a:ext>
            </a:extLst>
          </p:cNvPr>
          <p:cNvSpPr/>
          <p:nvPr/>
        </p:nvSpPr>
        <p:spPr>
          <a:xfrm>
            <a:off x="8163024" y="1516768"/>
            <a:ext cx="538717" cy="424036"/>
          </a:xfrm>
          <a:custGeom>
            <a:avLst/>
            <a:gdLst>
              <a:gd name="connsiteX0" fmla="*/ 161487 w 538577"/>
              <a:gd name="connsiteY0" fmla="*/ 183379 h 424036"/>
              <a:gd name="connsiteX1" fmla="*/ 161487 w 538577"/>
              <a:gd name="connsiteY1" fmla="*/ 262829 h 424036"/>
              <a:gd name="connsiteX2" fmla="*/ 163350 w 538577"/>
              <a:gd name="connsiteY2" fmla="*/ 272006 h 424036"/>
              <a:gd name="connsiteX3" fmla="*/ 213760 w 538577"/>
              <a:gd name="connsiteY3" fmla="*/ 391303 h 424036"/>
              <a:gd name="connsiteX4" fmla="*/ 192094 w 538577"/>
              <a:gd name="connsiteY4" fmla="*/ 424036 h 424036"/>
              <a:gd name="connsiteX5" fmla="*/ 142635 w 538577"/>
              <a:gd name="connsiteY5" fmla="*/ 424036 h 424036"/>
              <a:gd name="connsiteX6" fmla="*/ 120226 w 538577"/>
              <a:gd name="connsiteY6" fmla="*/ 407660 h 424036"/>
              <a:gd name="connsiteX7" fmla="*/ 82616 w 538577"/>
              <a:gd name="connsiteY7" fmla="*/ 290003 h 424036"/>
              <a:gd name="connsiteX8" fmla="*/ 60207 w 538577"/>
              <a:gd name="connsiteY8" fmla="*/ 273627 h 424036"/>
              <a:gd name="connsiteX9" fmla="*/ 23529 w 538577"/>
              <a:gd name="connsiteY9" fmla="*/ 273627 h 424036"/>
              <a:gd name="connsiteX10" fmla="*/ 0 w 538577"/>
              <a:gd name="connsiteY10" fmla="*/ 250071 h 424036"/>
              <a:gd name="connsiteX11" fmla="*/ 0 w 538577"/>
              <a:gd name="connsiteY11" fmla="*/ 134741 h 424036"/>
              <a:gd name="connsiteX12" fmla="*/ 23529 w 538577"/>
              <a:gd name="connsiteY12" fmla="*/ 111185 h 424036"/>
              <a:gd name="connsiteX13" fmla="*/ 287162 w 538577"/>
              <a:gd name="connsiteY13" fmla="*/ 111185 h 424036"/>
              <a:gd name="connsiteX14" fmla="*/ 300489 w 538577"/>
              <a:gd name="connsiteY14" fmla="*/ 107039 h 424036"/>
              <a:gd name="connsiteX15" fmla="*/ 449919 w 538577"/>
              <a:gd name="connsiteY15" fmla="*/ 4184 h 424036"/>
              <a:gd name="connsiteX16" fmla="*/ 486776 w 538577"/>
              <a:gd name="connsiteY16" fmla="*/ 23594 h 424036"/>
              <a:gd name="connsiteX17" fmla="*/ 486776 w 538577"/>
              <a:gd name="connsiteY17" fmla="*/ 156309 h 424036"/>
              <a:gd name="connsiteX18" fmla="*/ 487510 w 538577"/>
              <a:gd name="connsiteY18" fmla="*/ 156309 h 424036"/>
              <a:gd name="connsiteX19" fmla="*/ 538578 w 538577"/>
              <a:gd name="connsiteY19" fmla="*/ 207434 h 424036"/>
              <a:gd name="connsiteX20" fmla="*/ 487510 w 538577"/>
              <a:gd name="connsiteY20" fmla="*/ 258560 h 424036"/>
              <a:gd name="connsiteX21" fmla="*/ 486776 w 538577"/>
              <a:gd name="connsiteY21" fmla="*/ 258560 h 424036"/>
              <a:gd name="connsiteX22" fmla="*/ 486776 w 538577"/>
              <a:gd name="connsiteY22" fmla="*/ 382927 h 424036"/>
              <a:gd name="connsiteX23" fmla="*/ 447444 w 538577"/>
              <a:gd name="connsiteY23" fmla="*/ 400377 h 424036"/>
              <a:gd name="connsiteX24" fmla="*/ 301195 w 538577"/>
              <a:gd name="connsiteY24" fmla="*/ 267681 h 424036"/>
              <a:gd name="connsiteX25" fmla="*/ 285392 w 538577"/>
              <a:gd name="connsiteY25" fmla="*/ 261576 h 424036"/>
              <a:gd name="connsiteX26" fmla="*/ 239152 w 538577"/>
              <a:gd name="connsiteY26" fmla="*/ 261576 h 424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38577" h="424036">
                <a:moveTo>
                  <a:pt x="161487" y="183379"/>
                </a:moveTo>
                <a:lnTo>
                  <a:pt x="161487" y="262829"/>
                </a:lnTo>
                <a:cubicBezTo>
                  <a:pt x="161487" y="265985"/>
                  <a:pt x="162117" y="269104"/>
                  <a:pt x="163350" y="272006"/>
                </a:cubicBezTo>
                <a:lnTo>
                  <a:pt x="213760" y="391303"/>
                </a:lnTo>
                <a:cubicBezTo>
                  <a:pt x="220320" y="406831"/>
                  <a:pt x="208931" y="424036"/>
                  <a:pt x="192094" y="424036"/>
                </a:cubicBezTo>
                <a:lnTo>
                  <a:pt x="142635" y="424036"/>
                </a:lnTo>
                <a:cubicBezTo>
                  <a:pt x="132404" y="424036"/>
                  <a:pt x="123341" y="417412"/>
                  <a:pt x="120226" y="407660"/>
                </a:cubicBezTo>
                <a:lnTo>
                  <a:pt x="82616" y="290003"/>
                </a:lnTo>
                <a:cubicBezTo>
                  <a:pt x="79501" y="280251"/>
                  <a:pt x="70438" y="273627"/>
                  <a:pt x="60207" y="273627"/>
                </a:cubicBezTo>
                <a:lnTo>
                  <a:pt x="23529" y="273627"/>
                </a:lnTo>
                <a:cubicBezTo>
                  <a:pt x="10532" y="273627"/>
                  <a:pt x="0" y="263083"/>
                  <a:pt x="0" y="250071"/>
                </a:cubicBezTo>
                <a:lnTo>
                  <a:pt x="0" y="134741"/>
                </a:lnTo>
                <a:cubicBezTo>
                  <a:pt x="0" y="121728"/>
                  <a:pt x="10532" y="111185"/>
                  <a:pt x="23529" y="111185"/>
                </a:cubicBezTo>
                <a:lnTo>
                  <a:pt x="287162" y="111185"/>
                </a:lnTo>
                <a:cubicBezTo>
                  <a:pt x="291924" y="111185"/>
                  <a:pt x="296574" y="109743"/>
                  <a:pt x="300489" y="107039"/>
                </a:cubicBezTo>
                <a:lnTo>
                  <a:pt x="449919" y="4184"/>
                </a:lnTo>
                <a:cubicBezTo>
                  <a:pt x="465533" y="-6558"/>
                  <a:pt x="486776" y="4627"/>
                  <a:pt x="486776" y="23594"/>
                </a:cubicBezTo>
                <a:lnTo>
                  <a:pt x="486776" y="156309"/>
                </a:lnTo>
                <a:lnTo>
                  <a:pt x="487510" y="156309"/>
                </a:lnTo>
                <a:cubicBezTo>
                  <a:pt x="515717" y="156309"/>
                  <a:pt x="538578" y="179196"/>
                  <a:pt x="538578" y="207434"/>
                </a:cubicBezTo>
                <a:cubicBezTo>
                  <a:pt x="538578" y="235673"/>
                  <a:pt x="515717" y="258560"/>
                  <a:pt x="487510" y="258560"/>
                </a:cubicBezTo>
                <a:lnTo>
                  <a:pt x="486776" y="258560"/>
                </a:lnTo>
                <a:lnTo>
                  <a:pt x="486776" y="382927"/>
                </a:lnTo>
                <a:cubicBezTo>
                  <a:pt x="486776" y="403364"/>
                  <a:pt x="462569" y="414105"/>
                  <a:pt x="447444" y="400377"/>
                </a:cubicBezTo>
                <a:lnTo>
                  <a:pt x="301195" y="267681"/>
                </a:lnTo>
                <a:cubicBezTo>
                  <a:pt x="296865" y="263752"/>
                  <a:pt x="291237" y="261576"/>
                  <a:pt x="285392" y="261576"/>
                </a:cubicBezTo>
                <a:lnTo>
                  <a:pt x="239152" y="261576"/>
                </a:lnTo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119" name="Graphic 28">
            <a:extLst>
              <a:ext uri="{FF2B5EF4-FFF2-40B4-BE49-F238E27FC236}">
                <a16:creationId xmlns:a16="http://schemas.microsoft.com/office/drawing/2014/main" id="{2E9D2A5D-EFE8-3A77-3D6A-8BF957783890}"/>
              </a:ext>
            </a:extLst>
          </p:cNvPr>
          <p:cNvSpPr/>
          <p:nvPr/>
        </p:nvSpPr>
        <p:spPr>
          <a:xfrm>
            <a:off x="9520946" y="1517649"/>
            <a:ext cx="501374" cy="422414"/>
          </a:xfrm>
          <a:custGeom>
            <a:avLst/>
            <a:gdLst>
              <a:gd name="connsiteX0" fmla="*/ 0 w 501243"/>
              <a:gd name="connsiteY0" fmla="*/ 417526 h 422414"/>
              <a:gd name="connsiteX1" fmla="*/ 67944 w 501243"/>
              <a:gd name="connsiteY1" fmla="*/ 417526 h 422414"/>
              <a:gd name="connsiteX2" fmla="*/ 88796 w 501243"/>
              <a:gd name="connsiteY2" fmla="*/ 396726 h 422414"/>
              <a:gd name="connsiteX3" fmla="*/ 88796 w 501243"/>
              <a:gd name="connsiteY3" fmla="*/ 291361 h 422414"/>
              <a:gd name="connsiteX4" fmla="*/ 109648 w 501243"/>
              <a:gd name="connsiteY4" fmla="*/ 270561 h 422414"/>
              <a:gd name="connsiteX5" fmla="*/ 131694 w 501243"/>
              <a:gd name="connsiteY5" fmla="*/ 270561 h 422414"/>
              <a:gd name="connsiteX6" fmla="*/ 152546 w 501243"/>
              <a:gd name="connsiteY6" fmla="*/ 291361 h 422414"/>
              <a:gd name="connsiteX7" fmla="*/ 152546 w 501243"/>
              <a:gd name="connsiteY7" fmla="*/ 401614 h 422414"/>
              <a:gd name="connsiteX8" fmla="*/ 173399 w 501243"/>
              <a:gd name="connsiteY8" fmla="*/ 422414 h 422414"/>
              <a:gd name="connsiteX9" fmla="*/ 200966 w 501243"/>
              <a:gd name="connsiteY9" fmla="*/ 422414 h 422414"/>
              <a:gd name="connsiteX10" fmla="*/ 221819 w 501243"/>
              <a:gd name="connsiteY10" fmla="*/ 401614 h 422414"/>
              <a:gd name="connsiteX11" fmla="*/ 221819 w 501243"/>
              <a:gd name="connsiteY11" fmla="*/ 186943 h 422414"/>
              <a:gd name="connsiteX12" fmla="*/ 242671 w 501243"/>
              <a:gd name="connsiteY12" fmla="*/ 166143 h 422414"/>
              <a:gd name="connsiteX13" fmla="*/ 262039 w 501243"/>
              <a:gd name="connsiteY13" fmla="*/ 166143 h 422414"/>
              <a:gd name="connsiteX14" fmla="*/ 282891 w 501243"/>
              <a:gd name="connsiteY14" fmla="*/ 186943 h 422414"/>
              <a:gd name="connsiteX15" fmla="*/ 282891 w 501243"/>
              <a:gd name="connsiteY15" fmla="*/ 401614 h 422414"/>
              <a:gd name="connsiteX16" fmla="*/ 303743 w 501243"/>
              <a:gd name="connsiteY16" fmla="*/ 422414 h 422414"/>
              <a:gd name="connsiteX17" fmla="*/ 328945 w 501243"/>
              <a:gd name="connsiteY17" fmla="*/ 422414 h 422414"/>
              <a:gd name="connsiteX18" fmla="*/ 349797 w 501243"/>
              <a:gd name="connsiteY18" fmla="*/ 401614 h 422414"/>
              <a:gd name="connsiteX19" fmla="*/ 349797 w 501243"/>
              <a:gd name="connsiteY19" fmla="*/ 97273 h 422414"/>
              <a:gd name="connsiteX20" fmla="*/ 370649 w 501243"/>
              <a:gd name="connsiteY20" fmla="*/ 76473 h 422414"/>
              <a:gd name="connsiteX21" fmla="*/ 391896 w 501243"/>
              <a:gd name="connsiteY21" fmla="*/ 76473 h 422414"/>
              <a:gd name="connsiteX22" fmla="*/ 412748 w 501243"/>
              <a:gd name="connsiteY22" fmla="*/ 97273 h 422414"/>
              <a:gd name="connsiteX23" fmla="*/ 412748 w 501243"/>
              <a:gd name="connsiteY23" fmla="*/ 401614 h 422414"/>
              <a:gd name="connsiteX24" fmla="*/ 433600 w 501243"/>
              <a:gd name="connsiteY24" fmla="*/ 422414 h 422414"/>
              <a:gd name="connsiteX25" fmla="*/ 480391 w 501243"/>
              <a:gd name="connsiteY25" fmla="*/ 422414 h 422414"/>
              <a:gd name="connsiteX26" fmla="*/ 501243 w 501243"/>
              <a:gd name="connsiteY26" fmla="*/ 401614 h 422414"/>
              <a:gd name="connsiteX27" fmla="*/ 501243 w 501243"/>
              <a:gd name="connsiteY27" fmla="*/ 20800 h 422414"/>
              <a:gd name="connsiteX28" fmla="*/ 480391 w 501243"/>
              <a:gd name="connsiteY28" fmla="*/ 0 h 422414"/>
              <a:gd name="connsiteX29" fmla="*/ 20852 w 501243"/>
              <a:gd name="connsiteY29" fmla="*/ 0 h 422414"/>
              <a:gd name="connsiteX30" fmla="*/ 0 w 501243"/>
              <a:gd name="connsiteY30" fmla="*/ 20800 h 422414"/>
              <a:gd name="connsiteX31" fmla="*/ 0 w 501243"/>
              <a:gd name="connsiteY31" fmla="*/ 353534 h 42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501243" h="422414">
                <a:moveTo>
                  <a:pt x="0" y="417526"/>
                </a:moveTo>
                <a:lnTo>
                  <a:pt x="67944" y="417526"/>
                </a:lnTo>
                <a:cubicBezTo>
                  <a:pt x="79465" y="417526"/>
                  <a:pt x="88796" y="408218"/>
                  <a:pt x="88796" y="396726"/>
                </a:cubicBezTo>
                <a:lnTo>
                  <a:pt x="88796" y="291361"/>
                </a:lnTo>
                <a:cubicBezTo>
                  <a:pt x="88796" y="279879"/>
                  <a:pt x="98137" y="270561"/>
                  <a:pt x="109648" y="270561"/>
                </a:cubicBezTo>
                <a:lnTo>
                  <a:pt x="131694" y="270561"/>
                </a:lnTo>
                <a:cubicBezTo>
                  <a:pt x="143215" y="270561"/>
                  <a:pt x="152546" y="279869"/>
                  <a:pt x="152546" y="291361"/>
                </a:cubicBezTo>
                <a:lnTo>
                  <a:pt x="152546" y="401614"/>
                </a:lnTo>
                <a:cubicBezTo>
                  <a:pt x="152546" y="413096"/>
                  <a:pt x="161888" y="422414"/>
                  <a:pt x="173399" y="422414"/>
                </a:cubicBezTo>
                <a:lnTo>
                  <a:pt x="200966" y="422414"/>
                </a:lnTo>
                <a:cubicBezTo>
                  <a:pt x="212488" y="422414"/>
                  <a:pt x="221819" y="413106"/>
                  <a:pt x="221819" y="401614"/>
                </a:cubicBezTo>
                <a:lnTo>
                  <a:pt x="221819" y="186943"/>
                </a:lnTo>
                <a:cubicBezTo>
                  <a:pt x="221819" y="175462"/>
                  <a:pt x="231160" y="166143"/>
                  <a:pt x="242671" y="166143"/>
                </a:cubicBezTo>
                <a:lnTo>
                  <a:pt x="262039" y="166143"/>
                </a:lnTo>
                <a:cubicBezTo>
                  <a:pt x="273560" y="166143"/>
                  <a:pt x="282891" y="175451"/>
                  <a:pt x="282891" y="186943"/>
                </a:cubicBezTo>
                <a:lnTo>
                  <a:pt x="282891" y="401614"/>
                </a:lnTo>
                <a:cubicBezTo>
                  <a:pt x="282891" y="413096"/>
                  <a:pt x="292233" y="422414"/>
                  <a:pt x="303743" y="422414"/>
                </a:cubicBezTo>
                <a:lnTo>
                  <a:pt x="328945" y="422414"/>
                </a:lnTo>
                <a:cubicBezTo>
                  <a:pt x="340466" y="422414"/>
                  <a:pt x="349797" y="413106"/>
                  <a:pt x="349797" y="401614"/>
                </a:cubicBezTo>
                <a:lnTo>
                  <a:pt x="349797" y="97273"/>
                </a:lnTo>
                <a:cubicBezTo>
                  <a:pt x="349797" y="85791"/>
                  <a:pt x="359138" y="76473"/>
                  <a:pt x="370649" y="76473"/>
                </a:cubicBezTo>
                <a:lnTo>
                  <a:pt x="391896" y="76473"/>
                </a:lnTo>
                <a:cubicBezTo>
                  <a:pt x="403417" y="76473"/>
                  <a:pt x="412748" y="85781"/>
                  <a:pt x="412748" y="97273"/>
                </a:cubicBezTo>
                <a:lnTo>
                  <a:pt x="412748" y="401614"/>
                </a:lnTo>
                <a:cubicBezTo>
                  <a:pt x="412748" y="413096"/>
                  <a:pt x="422090" y="422414"/>
                  <a:pt x="433600" y="422414"/>
                </a:cubicBezTo>
                <a:lnTo>
                  <a:pt x="480391" y="422414"/>
                </a:lnTo>
                <a:cubicBezTo>
                  <a:pt x="491912" y="422414"/>
                  <a:pt x="501243" y="413106"/>
                  <a:pt x="501243" y="401614"/>
                </a:cubicBezTo>
                <a:lnTo>
                  <a:pt x="501243" y="20800"/>
                </a:lnTo>
                <a:cubicBezTo>
                  <a:pt x="501243" y="9319"/>
                  <a:pt x="491902" y="0"/>
                  <a:pt x="480391" y="0"/>
                </a:cubicBezTo>
                <a:lnTo>
                  <a:pt x="20852" y="0"/>
                </a:lnTo>
                <a:cubicBezTo>
                  <a:pt x="9331" y="0"/>
                  <a:pt x="0" y="9308"/>
                  <a:pt x="0" y="20800"/>
                </a:cubicBezTo>
                <a:lnTo>
                  <a:pt x="0" y="353534"/>
                </a:lnTo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/>
          </a:p>
        </p:txBody>
      </p:sp>
      <p:grpSp>
        <p:nvGrpSpPr>
          <p:cNvPr id="122" name="Graphic 120">
            <a:extLst>
              <a:ext uri="{FF2B5EF4-FFF2-40B4-BE49-F238E27FC236}">
                <a16:creationId xmlns:a16="http://schemas.microsoft.com/office/drawing/2014/main" id="{B532692E-6B83-D25B-C8C3-C94CC7FEE82A}"/>
              </a:ext>
            </a:extLst>
          </p:cNvPr>
          <p:cNvGrpSpPr/>
          <p:nvPr/>
        </p:nvGrpSpPr>
        <p:grpSpPr>
          <a:xfrm>
            <a:off x="8961396" y="2862365"/>
            <a:ext cx="681623" cy="339754"/>
            <a:chOff x="3977297" y="2340622"/>
            <a:chExt cx="788856" cy="393307"/>
          </a:xfrm>
          <a:noFill/>
        </p:grpSpPr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B3BC76D4-3332-8CE3-5498-FC3ED7432A83}"/>
                </a:ext>
              </a:extLst>
            </p:cNvPr>
            <p:cNvSpPr/>
            <p:nvPr/>
          </p:nvSpPr>
          <p:spPr>
            <a:xfrm>
              <a:off x="3977297" y="2340622"/>
              <a:ext cx="240452" cy="393307"/>
            </a:xfrm>
            <a:custGeom>
              <a:avLst/>
              <a:gdLst>
                <a:gd name="connsiteX0" fmla="*/ 240452 w 240452"/>
                <a:gd name="connsiteY0" fmla="*/ 393308 h 393307"/>
                <a:gd name="connsiteX1" fmla="*/ 145019 w 240452"/>
                <a:gd name="connsiteY1" fmla="*/ 196654 h 393307"/>
                <a:gd name="connsiteX2" fmla="*/ 163977 w 240452"/>
                <a:gd name="connsiteY2" fmla="*/ 100897 h 393307"/>
                <a:gd name="connsiteX3" fmla="*/ 97577 w 240452"/>
                <a:gd name="connsiteY3" fmla="*/ 0 h 393307"/>
                <a:gd name="connsiteX4" fmla="*/ 96936 w 240452"/>
                <a:gd name="connsiteY4" fmla="*/ 0 h 393307"/>
                <a:gd name="connsiteX5" fmla="*/ 30480 w 240452"/>
                <a:gd name="connsiteY5" fmla="*/ 44005 h 393307"/>
                <a:gd name="connsiteX6" fmla="*/ 0 w 240452"/>
                <a:gd name="connsiteY6" fmla="*/ 196654 h 393307"/>
                <a:gd name="connsiteX7" fmla="*/ 52186 w 240452"/>
                <a:gd name="connsiteY7" fmla="*/ 393308 h 393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0452" h="393307">
                  <a:moveTo>
                    <a:pt x="240452" y="393308"/>
                  </a:moveTo>
                  <a:cubicBezTo>
                    <a:pt x="182350" y="347541"/>
                    <a:pt x="145019" y="276476"/>
                    <a:pt x="145019" y="196654"/>
                  </a:cubicBezTo>
                  <a:cubicBezTo>
                    <a:pt x="145019" y="162728"/>
                    <a:pt x="151760" y="130399"/>
                    <a:pt x="163977" y="100897"/>
                  </a:cubicBezTo>
                  <a:cubicBezTo>
                    <a:pt x="183852" y="52909"/>
                    <a:pt x="149433" y="0"/>
                    <a:pt x="97577" y="0"/>
                  </a:cubicBezTo>
                  <a:lnTo>
                    <a:pt x="96936" y="0"/>
                  </a:lnTo>
                  <a:cubicBezTo>
                    <a:pt x="67994" y="0"/>
                    <a:pt x="41672" y="17238"/>
                    <a:pt x="30480" y="44005"/>
                  </a:cubicBezTo>
                  <a:cubicBezTo>
                    <a:pt x="10844" y="90965"/>
                    <a:pt x="0" y="142552"/>
                    <a:pt x="0" y="196654"/>
                  </a:cubicBezTo>
                  <a:cubicBezTo>
                    <a:pt x="0" y="268251"/>
                    <a:pt x="18995" y="335387"/>
                    <a:pt x="52186" y="393308"/>
                  </a:cubicBez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4D250415-95C8-FE50-F125-10AAA1EAB487}"/>
                </a:ext>
              </a:extLst>
            </p:cNvPr>
            <p:cNvSpPr/>
            <p:nvPr/>
          </p:nvSpPr>
          <p:spPr>
            <a:xfrm>
              <a:off x="4525702" y="2340622"/>
              <a:ext cx="240452" cy="393307"/>
            </a:xfrm>
            <a:custGeom>
              <a:avLst/>
              <a:gdLst>
                <a:gd name="connsiteX0" fmla="*/ 0 w 240452"/>
                <a:gd name="connsiteY0" fmla="*/ 0 h 393307"/>
                <a:gd name="connsiteX1" fmla="*/ 95434 w 240452"/>
                <a:gd name="connsiteY1" fmla="*/ 196654 h 393307"/>
                <a:gd name="connsiteX2" fmla="*/ 76475 w 240452"/>
                <a:gd name="connsiteY2" fmla="*/ 292411 h 393307"/>
                <a:gd name="connsiteX3" fmla="*/ 142876 w 240452"/>
                <a:gd name="connsiteY3" fmla="*/ 393308 h 393307"/>
                <a:gd name="connsiteX4" fmla="*/ 143517 w 240452"/>
                <a:gd name="connsiteY4" fmla="*/ 393308 h 393307"/>
                <a:gd name="connsiteX5" fmla="*/ 209972 w 240452"/>
                <a:gd name="connsiteY5" fmla="*/ 349303 h 393307"/>
                <a:gd name="connsiteX6" fmla="*/ 240452 w 240452"/>
                <a:gd name="connsiteY6" fmla="*/ 196654 h 393307"/>
                <a:gd name="connsiteX7" fmla="*/ 188266 w 240452"/>
                <a:gd name="connsiteY7" fmla="*/ 0 h 393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0452" h="393307">
                  <a:moveTo>
                    <a:pt x="0" y="0"/>
                  </a:moveTo>
                  <a:cubicBezTo>
                    <a:pt x="58103" y="45767"/>
                    <a:pt x="95434" y="116832"/>
                    <a:pt x="95434" y="196654"/>
                  </a:cubicBezTo>
                  <a:cubicBezTo>
                    <a:pt x="95434" y="230580"/>
                    <a:pt x="88693" y="262909"/>
                    <a:pt x="76475" y="292411"/>
                  </a:cubicBezTo>
                  <a:cubicBezTo>
                    <a:pt x="56601" y="340399"/>
                    <a:pt x="91019" y="393308"/>
                    <a:pt x="142876" y="393308"/>
                  </a:cubicBezTo>
                  <a:lnTo>
                    <a:pt x="143517" y="393308"/>
                  </a:lnTo>
                  <a:cubicBezTo>
                    <a:pt x="172458" y="393308"/>
                    <a:pt x="198780" y="376069"/>
                    <a:pt x="209972" y="349303"/>
                  </a:cubicBezTo>
                  <a:cubicBezTo>
                    <a:pt x="229608" y="302342"/>
                    <a:pt x="240452" y="250756"/>
                    <a:pt x="240452" y="196654"/>
                  </a:cubicBezTo>
                  <a:cubicBezTo>
                    <a:pt x="240452" y="125057"/>
                    <a:pt x="221457" y="57920"/>
                    <a:pt x="188266" y="0"/>
                  </a:cubicBezTo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5" name="Freeform 124">
              <a:extLst>
                <a:ext uri="{FF2B5EF4-FFF2-40B4-BE49-F238E27FC236}">
                  <a16:creationId xmlns:a16="http://schemas.microsoft.com/office/drawing/2014/main" id="{2F32076C-272C-F9DB-8D02-DF0714D52DBB}"/>
                </a:ext>
              </a:extLst>
            </p:cNvPr>
            <p:cNvSpPr/>
            <p:nvPr/>
          </p:nvSpPr>
          <p:spPr>
            <a:xfrm>
              <a:off x="4257352" y="2422647"/>
              <a:ext cx="228747" cy="229258"/>
            </a:xfrm>
            <a:custGeom>
              <a:avLst/>
              <a:gdLst>
                <a:gd name="connsiteX0" fmla="*/ 114374 w 228747"/>
                <a:gd name="connsiteY0" fmla="*/ 0 h 229258"/>
                <a:gd name="connsiteX1" fmla="*/ 228748 w 228747"/>
                <a:gd name="connsiteY1" fmla="*/ 114629 h 229258"/>
                <a:gd name="connsiteX2" fmla="*/ 114374 w 228747"/>
                <a:gd name="connsiteY2" fmla="*/ 229258 h 229258"/>
                <a:gd name="connsiteX3" fmla="*/ 0 w 228747"/>
                <a:gd name="connsiteY3" fmla="*/ 114629 h 229258"/>
                <a:gd name="connsiteX4" fmla="*/ 114374 w 228747"/>
                <a:gd name="connsiteY4" fmla="*/ 0 h 229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747" h="229258">
                  <a:moveTo>
                    <a:pt x="114374" y="0"/>
                  </a:moveTo>
                  <a:cubicBezTo>
                    <a:pt x="177532" y="0"/>
                    <a:pt x="228748" y="51311"/>
                    <a:pt x="228748" y="114629"/>
                  </a:cubicBezTo>
                  <a:cubicBezTo>
                    <a:pt x="228748" y="177947"/>
                    <a:pt x="177551" y="229258"/>
                    <a:pt x="114374" y="229258"/>
                  </a:cubicBezTo>
                  <a:cubicBezTo>
                    <a:pt x="51197" y="229258"/>
                    <a:pt x="0" y="177947"/>
                    <a:pt x="0" y="114629"/>
                  </a:cubicBezTo>
                  <a:cubicBezTo>
                    <a:pt x="0" y="51311"/>
                    <a:pt x="51197" y="0"/>
                    <a:pt x="114374" y="0"/>
                  </a:cubicBezTo>
                  <a:close/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6" name="Freeform 125">
              <a:extLst>
                <a:ext uri="{FF2B5EF4-FFF2-40B4-BE49-F238E27FC236}">
                  <a16:creationId xmlns:a16="http://schemas.microsoft.com/office/drawing/2014/main" id="{0811AAEE-3937-1A8D-1CF9-E6A953EF9C4A}"/>
                </a:ext>
              </a:extLst>
            </p:cNvPr>
            <p:cNvSpPr/>
            <p:nvPr/>
          </p:nvSpPr>
          <p:spPr>
            <a:xfrm rot="-2700000">
              <a:off x="4257360" y="2422654"/>
              <a:ext cx="228747" cy="229258"/>
            </a:xfrm>
            <a:custGeom>
              <a:avLst/>
              <a:gdLst>
                <a:gd name="connsiteX0" fmla="*/ 228748 w 228747"/>
                <a:gd name="connsiteY0" fmla="*/ 114629 h 229258"/>
                <a:gd name="connsiteX1" fmla="*/ 114374 w 228747"/>
                <a:gd name="connsiteY1" fmla="*/ 229258 h 229258"/>
                <a:gd name="connsiteX2" fmla="*/ 0 w 228747"/>
                <a:gd name="connsiteY2" fmla="*/ 114629 h 229258"/>
                <a:gd name="connsiteX3" fmla="*/ 114374 w 228747"/>
                <a:gd name="connsiteY3" fmla="*/ 0 h 229258"/>
                <a:gd name="connsiteX4" fmla="*/ 228748 w 228747"/>
                <a:gd name="connsiteY4" fmla="*/ 114629 h 229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747" h="229258">
                  <a:moveTo>
                    <a:pt x="228748" y="114629"/>
                  </a:moveTo>
                  <a:cubicBezTo>
                    <a:pt x="228748" y="177937"/>
                    <a:pt x="177541" y="229258"/>
                    <a:pt x="114374" y="229258"/>
                  </a:cubicBezTo>
                  <a:cubicBezTo>
                    <a:pt x="51207" y="229258"/>
                    <a:pt x="0" y="177937"/>
                    <a:pt x="0" y="114629"/>
                  </a:cubicBezTo>
                  <a:cubicBezTo>
                    <a:pt x="0" y="51321"/>
                    <a:pt x="51207" y="0"/>
                    <a:pt x="114374" y="0"/>
                  </a:cubicBezTo>
                  <a:cubicBezTo>
                    <a:pt x="177541" y="0"/>
                    <a:pt x="228748" y="51321"/>
                    <a:pt x="228748" y="114629"/>
                  </a:cubicBezTo>
                  <a:close/>
                </a:path>
              </a:pathLst>
            </a:custGeom>
            <a:noFill/>
            <a:ln w="1905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</p:grpSp>
      <p:sp>
        <p:nvSpPr>
          <p:cNvPr id="132" name="Graphic 130">
            <a:extLst>
              <a:ext uri="{FF2B5EF4-FFF2-40B4-BE49-F238E27FC236}">
                <a16:creationId xmlns:a16="http://schemas.microsoft.com/office/drawing/2014/main" id="{F6C7B332-6EF8-EADF-BCC7-FC6FCCB4BD0C}"/>
              </a:ext>
            </a:extLst>
          </p:cNvPr>
          <p:cNvSpPr/>
          <p:nvPr/>
        </p:nvSpPr>
        <p:spPr>
          <a:xfrm>
            <a:off x="3201491" y="2685230"/>
            <a:ext cx="266180" cy="661436"/>
          </a:xfrm>
          <a:custGeom>
            <a:avLst/>
            <a:gdLst>
              <a:gd name="connsiteX0" fmla="*/ 203043 w 267452"/>
              <a:gd name="connsiteY0" fmla="*/ 70409 h 664770"/>
              <a:gd name="connsiteX1" fmla="*/ 133733 w 267452"/>
              <a:gd name="connsiteY1" fmla="*/ 0 h 664770"/>
              <a:gd name="connsiteX2" fmla="*/ 133733 w 267452"/>
              <a:gd name="connsiteY2" fmla="*/ 0 h 664770"/>
              <a:gd name="connsiteX3" fmla="*/ 64423 w 267452"/>
              <a:gd name="connsiteY3" fmla="*/ 70409 h 664770"/>
              <a:gd name="connsiteX4" fmla="*/ 64423 w 267452"/>
              <a:gd name="connsiteY4" fmla="*/ 325137 h 664770"/>
              <a:gd name="connsiteX5" fmla="*/ 133733 w 267452"/>
              <a:gd name="connsiteY5" fmla="*/ 395547 h 664770"/>
              <a:gd name="connsiteX6" fmla="*/ 133733 w 267452"/>
              <a:gd name="connsiteY6" fmla="*/ 395547 h 664770"/>
              <a:gd name="connsiteX7" fmla="*/ 203043 w 267452"/>
              <a:gd name="connsiteY7" fmla="*/ 325137 h 664770"/>
              <a:gd name="connsiteX8" fmla="*/ 203043 w 267452"/>
              <a:gd name="connsiteY8" fmla="*/ 188029 h 664770"/>
              <a:gd name="connsiteX9" fmla="*/ 235248 w 267452"/>
              <a:gd name="connsiteY9" fmla="*/ 155314 h 664770"/>
              <a:gd name="connsiteX10" fmla="*/ 235248 w 267452"/>
              <a:gd name="connsiteY10" fmla="*/ 155314 h 664770"/>
              <a:gd name="connsiteX11" fmla="*/ 267452 w 267452"/>
              <a:gd name="connsiteY11" fmla="*/ 188029 h 664770"/>
              <a:gd name="connsiteX12" fmla="*/ 267452 w 267452"/>
              <a:gd name="connsiteY12" fmla="*/ 331123 h 664770"/>
              <a:gd name="connsiteX13" fmla="*/ 219255 w 267452"/>
              <a:gd name="connsiteY13" fmla="*/ 423614 h 664770"/>
              <a:gd name="connsiteX14" fmla="*/ 187352 w 267452"/>
              <a:gd name="connsiteY14" fmla="*/ 507787 h 664770"/>
              <a:gd name="connsiteX15" fmla="*/ 186954 w 267452"/>
              <a:gd name="connsiteY15" fmla="*/ 609836 h 664770"/>
              <a:gd name="connsiteX16" fmla="*/ 132648 w 267452"/>
              <a:gd name="connsiteY16" fmla="*/ 664770 h 664770"/>
              <a:gd name="connsiteX17" fmla="*/ 132648 w 267452"/>
              <a:gd name="connsiteY17" fmla="*/ 664770 h 664770"/>
              <a:gd name="connsiteX18" fmla="*/ 78343 w 267452"/>
              <a:gd name="connsiteY18" fmla="*/ 609946 h 664770"/>
              <a:gd name="connsiteX19" fmla="*/ 77711 w 267452"/>
              <a:gd name="connsiteY19" fmla="*/ 505470 h 664770"/>
              <a:gd name="connsiteX20" fmla="*/ 46866 w 267452"/>
              <a:gd name="connsiteY20" fmla="*/ 422786 h 664770"/>
              <a:gd name="connsiteX21" fmla="*/ 0 w 267452"/>
              <a:gd name="connsiteY21" fmla="*/ 331109 h 664770"/>
              <a:gd name="connsiteX22" fmla="*/ 0 w 267452"/>
              <a:gd name="connsiteY22" fmla="*/ 240219 h 664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67452" h="664770">
                <a:moveTo>
                  <a:pt x="203043" y="70409"/>
                </a:moveTo>
                <a:cubicBezTo>
                  <a:pt x="203043" y="31681"/>
                  <a:pt x="171854" y="0"/>
                  <a:pt x="133733" y="0"/>
                </a:cubicBezTo>
                <a:lnTo>
                  <a:pt x="133733" y="0"/>
                </a:lnTo>
                <a:cubicBezTo>
                  <a:pt x="95612" y="0"/>
                  <a:pt x="64423" y="31681"/>
                  <a:pt x="64423" y="70409"/>
                </a:cubicBezTo>
                <a:lnTo>
                  <a:pt x="64423" y="325137"/>
                </a:lnTo>
                <a:cubicBezTo>
                  <a:pt x="64423" y="363866"/>
                  <a:pt x="95612" y="395547"/>
                  <a:pt x="133733" y="395547"/>
                </a:cubicBezTo>
                <a:lnTo>
                  <a:pt x="133733" y="395547"/>
                </a:lnTo>
                <a:cubicBezTo>
                  <a:pt x="171854" y="395547"/>
                  <a:pt x="203043" y="363866"/>
                  <a:pt x="203043" y="325137"/>
                </a:cubicBezTo>
                <a:lnTo>
                  <a:pt x="203043" y="188029"/>
                </a:lnTo>
                <a:cubicBezTo>
                  <a:pt x="203043" y="169961"/>
                  <a:pt x="217457" y="155314"/>
                  <a:pt x="235248" y="155314"/>
                </a:cubicBezTo>
                <a:lnTo>
                  <a:pt x="235248" y="155314"/>
                </a:lnTo>
                <a:cubicBezTo>
                  <a:pt x="253038" y="155314"/>
                  <a:pt x="267452" y="169961"/>
                  <a:pt x="267452" y="188029"/>
                </a:cubicBezTo>
                <a:lnTo>
                  <a:pt x="267452" y="331123"/>
                </a:lnTo>
                <a:cubicBezTo>
                  <a:pt x="267452" y="362597"/>
                  <a:pt x="241562" y="398512"/>
                  <a:pt x="219255" y="423614"/>
                </a:cubicBezTo>
                <a:cubicBezTo>
                  <a:pt x="198746" y="446688"/>
                  <a:pt x="187476" y="476700"/>
                  <a:pt x="187352" y="507787"/>
                </a:cubicBezTo>
                <a:lnTo>
                  <a:pt x="186954" y="609836"/>
                </a:lnTo>
                <a:cubicBezTo>
                  <a:pt x="186831" y="640220"/>
                  <a:pt x="162561" y="664770"/>
                  <a:pt x="132648" y="664770"/>
                </a:cubicBezTo>
                <a:lnTo>
                  <a:pt x="132648" y="664770"/>
                </a:lnTo>
                <a:cubicBezTo>
                  <a:pt x="102791" y="664770"/>
                  <a:pt x="78535" y="640275"/>
                  <a:pt x="78343" y="609946"/>
                </a:cubicBezTo>
                <a:lnTo>
                  <a:pt x="77711" y="505470"/>
                </a:lnTo>
                <a:cubicBezTo>
                  <a:pt x="77519" y="475045"/>
                  <a:pt x="66661" y="445612"/>
                  <a:pt x="46866" y="422786"/>
                </a:cubicBezTo>
                <a:cubicBezTo>
                  <a:pt x="25217" y="397822"/>
                  <a:pt x="0" y="362100"/>
                  <a:pt x="0" y="331109"/>
                </a:cubicBezTo>
                <a:lnTo>
                  <a:pt x="0" y="240219"/>
                </a:lnTo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135" name="Graphic 133">
            <a:extLst>
              <a:ext uri="{FF2B5EF4-FFF2-40B4-BE49-F238E27FC236}">
                <a16:creationId xmlns:a16="http://schemas.microsoft.com/office/drawing/2014/main" id="{D11C015E-6D73-1837-58AF-717BAC2BDB1E}"/>
              </a:ext>
            </a:extLst>
          </p:cNvPr>
          <p:cNvSpPr/>
          <p:nvPr/>
        </p:nvSpPr>
        <p:spPr>
          <a:xfrm>
            <a:off x="1818208" y="2750013"/>
            <a:ext cx="642931" cy="489035"/>
          </a:xfrm>
          <a:custGeom>
            <a:avLst/>
            <a:gdLst>
              <a:gd name="connsiteX0" fmla="*/ 706481 w 706721"/>
              <a:gd name="connsiteY0" fmla="*/ 446200 h 446199"/>
              <a:gd name="connsiteX1" fmla="*/ 706481 w 706721"/>
              <a:gd name="connsiteY1" fmla="*/ 20328 h 446199"/>
              <a:gd name="connsiteX2" fmla="*/ 686042 w 706721"/>
              <a:gd name="connsiteY2" fmla="*/ 0 h 446199"/>
              <a:gd name="connsiteX3" fmla="*/ 24950 w 706721"/>
              <a:gd name="connsiteY3" fmla="*/ 1051 h 446199"/>
              <a:gd name="connsiteX4" fmla="*/ 0 w 706721"/>
              <a:gd name="connsiteY4" fmla="*/ 26086 h 446199"/>
              <a:gd name="connsiteX5" fmla="*/ 0 w 706721"/>
              <a:gd name="connsiteY5" fmla="*/ 420054 h 446199"/>
              <a:gd name="connsiteX6" fmla="*/ 25000 w 706721"/>
              <a:gd name="connsiteY6" fmla="*/ 445088 h 446199"/>
              <a:gd name="connsiteX7" fmla="*/ 520704 w 706721"/>
              <a:gd name="connsiteY7" fmla="*/ 445088 h 446199"/>
              <a:gd name="connsiteX8" fmla="*/ 545703 w 706721"/>
              <a:gd name="connsiteY8" fmla="*/ 420054 h 446199"/>
              <a:gd name="connsiteX9" fmla="*/ 545703 w 706721"/>
              <a:gd name="connsiteY9" fmla="*/ 340205 h 446199"/>
              <a:gd name="connsiteX10" fmla="*/ 545503 w 706721"/>
              <a:gd name="connsiteY10" fmla="*/ 229914 h 446199"/>
              <a:gd name="connsiteX11" fmla="*/ 528673 w 706721"/>
              <a:gd name="connsiteY11" fmla="*/ 206302 h 446199"/>
              <a:gd name="connsiteX12" fmla="*/ 261597 w 706721"/>
              <a:gd name="connsiteY12" fmla="*/ 113876 h 446199"/>
              <a:gd name="connsiteX13" fmla="*/ 228427 w 706721"/>
              <a:gd name="connsiteY13" fmla="*/ 137538 h 446199"/>
              <a:gd name="connsiteX14" fmla="*/ 228427 w 706721"/>
              <a:gd name="connsiteY14" fmla="*/ 319937 h 446199"/>
              <a:gd name="connsiteX15" fmla="*/ 263967 w 706721"/>
              <a:gd name="connsiteY15" fmla="*/ 342638 h 446199"/>
              <a:gd name="connsiteX16" fmla="*/ 453924 w 706721"/>
              <a:gd name="connsiteY16" fmla="*/ 254147 h 446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06721" h="446199">
                <a:moveTo>
                  <a:pt x="706481" y="446200"/>
                </a:moveTo>
                <a:cubicBezTo>
                  <a:pt x="706481" y="446200"/>
                  <a:pt x="707021" y="107637"/>
                  <a:pt x="706481" y="20328"/>
                </a:cubicBezTo>
                <a:cubicBezTo>
                  <a:pt x="706411" y="9072"/>
                  <a:pt x="697281" y="0"/>
                  <a:pt x="686042" y="0"/>
                </a:cubicBezTo>
                <a:cubicBezTo>
                  <a:pt x="585143" y="80"/>
                  <a:pt x="136108" y="851"/>
                  <a:pt x="24950" y="1051"/>
                </a:cubicBezTo>
                <a:cubicBezTo>
                  <a:pt x="11160" y="1071"/>
                  <a:pt x="0" y="12277"/>
                  <a:pt x="0" y="26086"/>
                </a:cubicBezTo>
                <a:lnTo>
                  <a:pt x="0" y="420054"/>
                </a:lnTo>
                <a:cubicBezTo>
                  <a:pt x="0" y="433883"/>
                  <a:pt x="11190" y="445088"/>
                  <a:pt x="25000" y="445088"/>
                </a:cubicBezTo>
                <a:lnTo>
                  <a:pt x="520704" y="445088"/>
                </a:lnTo>
                <a:cubicBezTo>
                  <a:pt x="534513" y="445088"/>
                  <a:pt x="545703" y="433883"/>
                  <a:pt x="545703" y="420054"/>
                </a:cubicBezTo>
                <a:lnTo>
                  <a:pt x="545703" y="340205"/>
                </a:lnTo>
                <a:lnTo>
                  <a:pt x="545503" y="229914"/>
                </a:lnTo>
                <a:cubicBezTo>
                  <a:pt x="545483" y="219260"/>
                  <a:pt x="538733" y="209777"/>
                  <a:pt x="528673" y="206302"/>
                </a:cubicBezTo>
                <a:lnTo>
                  <a:pt x="261597" y="113876"/>
                </a:lnTo>
                <a:cubicBezTo>
                  <a:pt x="245357" y="108258"/>
                  <a:pt x="228427" y="120334"/>
                  <a:pt x="228427" y="137538"/>
                </a:cubicBezTo>
                <a:lnTo>
                  <a:pt x="228427" y="319937"/>
                </a:lnTo>
                <a:cubicBezTo>
                  <a:pt x="228427" y="338242"/>
                  <a:pt x="247397" y="350359"/>
                  <a:pt x="263967" y="342638"/>
                </a:cubicBezTo>
                <a:lnTo>
                  <a:pt x="453924" y="254147"/>
                </a:lnTo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DD5F80EE-14BB-5663-2321-30370F908ACD}"/>
              </a:ext>
            </a:extLst>
          </p:cNvPr>
          <p:cNvSpPr txBox="1"/>
          <p:nvPr userDrawn="1"/>
        </p:nvSpPr>
        <p:spPr>
          <a:xfrm>
            <a:off x="307049" y="4647776"/>
            <a:ext cx="1227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/>
                </a:solidFill>
              </a:rPr>
              <a:t>Monitor</a:t>
            </a:r>
          </a:p>
          <a:p>
            <a:pPr algn="ctr"/>
            <a:r>
              <a:rPr lang="en-US" sz="800" dirty="0">
                <a:solidFill>
                  <a:schemeClr val="bg2"/>
                </a:solidFill>
              </a:rPr>
              <a:t>Performance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A14EADB3-42C5-EDA0-1903-A9C82B6C138B}"/>
              </a:ext>
            </a:extLst>
          </p:cNvPr>
          <p:cNvSpPr txBox="1"/>
          <p:nvPr userDrawn="1"/>
        </p:nvSpPr>
        <p:spPr>
          <a:xfrm>
            <a:off x="1632601" y="4647776"/>
            <a:ext cx="1104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/>
                </a:solidFill>
              </a:rPr>
              <a:t>Share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62C41C85-0089-5F6A-D6CE-508414F038DC}"/>
              </a:ext>
            </a:extLst>
          </p:cNvPr>
          <p:cNvSpPr txBox="1"/>
          <p:nvPr userDrawn="1"/>
        </p:nvSpPr>
        <p:spPr>
          <a:xfrm>
            <a:off x="2835029" y="4647776"/>
            <a:ext cx="1104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0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2"/>
                </a:solidFill>
              </a:rPr>
              <a:t>Chart/Improve performance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C5D4D74C-FDD9-49AD-1F9D-7271835ADACF}"/>
              </a:ext>
            </a:extLst>
          </p:cNvPr>
          <p:cNvSpPr txBox="1"/>
          <p:nvPr userDrawn="1"/>
        </p:nvSpPr>
        <p:spPr>
          <a:xfrm>
            <a:off x="4037458" y="4647777"/>
            <a:ext cx="1290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/>
                </a:solidFill>
              </a:rPr>
              <a:t>Communication</a:t>
            </a:r>
          </a:p>
          <a:p>
            <a:pPr algn="ctr"/>
            <a:r>
              <a:rPr lang="en-US" sz="800" dirty="0">
                <a:solidFill>
                  <a:schemeClr val="bg2"/>
                </a:solidFill>
              </a:rPr>
              <a:t>Discussion</a:t>
            </a:r>
          </a:p>
          <a:p>
            <a:pPr algn="ctr"/>
            <a:r>
              <a:rPr lang="en-US" sz="800" dirty="0">
                <a:solidFill>
                  <a:schemeClr val="bg2"/>
                </a:solidFill>
              </a:rPr>
              <a:t>Drive the conversation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BF41CA37-956C-1767-1EAA-6DF2ADE9DB20}"/>
              </a:ext>
            </a:extLst>
          </p:cNvPr>
          <p:cNvSpPr txBox="1"/>
          <p:nvPr userDrawn="1"/>
        </p:nvSpPr>
        <p:spPr>
          <a:xfrm>
            <a:off x="5425915" y="4647776"/>
            <a:ext cx="1104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/>
                </a:solidFill>
              </a:rPr>
              <a:t>Search/Find</a:t>
            </a:r>
          </a:p>
          <a:p>
            <a:pPr algn="ctr"/>
            <a:r>
              <a:rPr lang="en-US" sz="800" dirty="0">
                <a:solidFill>
                  <a:schemeClr val="bg2"/>
                </a:solidFill>
              </a:rPr>
              <a:t>Analyze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DE38D30F-1ADE-E94A-75EF-363A0A1BCF01}"/>
              </a:ext>
            </a:extLst>
          </p:cNvPr>
          <p:cNvSpPr txBox="1"/>
          <p:nvPr userDrawn="1"/>
        </p:nvSpPr>
        <p:spPr>
          <a:xfrm>
            <a:off x="6628343" y="4647776"/>
            <a:ext cx="1104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/>
                </a:solidFill>
              </a:rPr>
              <a:t>Location</a:t>
            </a:r>
          </a:p>
          <a:p>
            <a:pPr algn="ctr"/>
            <a:r>
              <a:rPr lang="en-US" sz="800" dirty="0">
                <a:solidFill>
                  <a:schemeClr val="bg2"/>
                </a:solidFill>
              </a:rPr>
              <a:t>Track Results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C8DE5226-79CB-8DC1-8F7B-434DDF09D36D}"/>
              </a:ext>
            </a:extLst>
          </p:cNvPr>
          <p:cNvSpPr txBox="1"/>
          <p:nvPr userDrawn="1"/>
        </p:nvSpPr>
        <p:spPr>
          <a:xfrm>
            <a:off x="7830772" y="4647776"/>
            <a:ext cx="12917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0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2"/>
                </a:solidFill>
              </a:rPr>
              <a:t>Announce</a:t>
            </a:r>
          </a:p>
          <a:p>
            <a:pPr marL="0" marR="0" indent="0" algn="ctr" defTabSz="4570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2"/>
                </a:solidFill>
              </a:rPr>
              <a:t>Amplify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15FC060B-531E-A31F-E27C-FD9E21411480}"/>
              </a:ext>
            </a:extLst>
          </p:cNvPr>
          <p:cNvSpPr txBox="1"/>
          <p:nvPr userDrawn="1"/>
        </p:nvSpPr>
        <p:spPr>
          <a:xfrm>
            <a:off x="9220817" y="4647776"/>
            <a:ext cx="1104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/>
                </a:solidFill>
              </a:rPr>
              <a:t>Boost engagement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62A9B448-4939-E96C-DE8A-7B9C3ECEAE55}"/>
              </a:ext>
            </a:extLst>
          </p:cNvPr>
          <p:cNvSpPr txBox="1"/>
          <p:nvPr userDrawn="1"/>
        </p:nvSpPr>
        <p:spPr>
          <a:xfrm>
            <a:off x="385115" y="5937313"/>
            <a:ext cx="1104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i="0" dirty="0">
                <a:solidFill>
                  <a:schemeClr val="bg2"/>
                </a:solidFill>
                <a:effectLst/>
                <a:latin typeface="Calibri" panose="020F0502020204030204" pitchFamily="34" charset="0"/>
              </a:rPr>
              <a:t>Customer service</a:t>
            </a:r>
            <a:endParaRPr lang="en-US" sz="800" dirty="0">
              <a:solidFill>
                <a:schemeClr val="bg2"/>
              </a:solidFill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87E35B48-8A14-6302-0302-7ED8204D20FD}"/>
              </a:ext>
            </a:extLst>
          </p:cNvPr>
          <p:cNvSpPr txBox="1"/>
          <p:nvPr userDrawn="1"/>
        </p:nvSpPr>
        <p:spPr>
          <a:xfrm>
            <a:off x="1546821" y="5937313"/>
            <a:ext cx="1104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i="0" dirty="0">
                <a:solidFill>
                  <a:schemeClr val="bg2"/>
                </a:solidFill>
                <a:effectLst/>
                <a:latin typeface="Calibri" panose="020F0502020204030204" pitchFamily="34" charset="0"/>
              </a:rPr>
              <a:t>Webinar</a:t>
            </a:r>
            <a:endParaRPr lang="en-US" sz="800" dirty="0">
              <a:solidFill>
                <a:schemeClr val="bg2"/>
              </a:solidFill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17404A6E-C0AC-ED6E-D49B-40DB41091615}"/>
              </a:ext>
            </a:extLst>
          </p:cNvPr>
          <p:cNvSpPr txBox="1"/>
          <p:nvPr userDrawn="1"/>
        </p:nvSpPr>
        <p:spPr>
          <a:xfrm>
            <a:off x="2755517" y="5937313"/>
            <a:ext cx="1104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/>
                </a:solidFill>
              </a:rPr>
              <a:t>Podcast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58C17BB5-0CC5-06F1-0C07-625113A17DF8}"/>
              </a:ext>
            </a:extLst>
          </p:cNvPr>
          <p:cNvSpPr txBox="1"/>
          <p:nvPr userDrawn="1"/>
        </p:nvSpPr>
        <p:spPr>
          <a:xfrm>
            <a:off x="3897276" y="5937313"/>
            <a:ext cx="1104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i="0" dirty="0">
                <a:solidFill>
                  <a:schemeClr val="bg2"/>
                </a:solidFill>
                <a:effectLst/>
                <a:latin typeface="Calibri" panose="020F0502020204030204" pitchFamily="34" charset="0"/>
              </a:rPr>
              <a:t>Launch/rocket ship</a:t>
            </a:r>
            <a:endParaRPr lang="en-US" sz="800" dirty="0">
              <a:solidFill>
                <a:schemeClr val="bg2"/>
              </a:solidFill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1842F577-C2AA-8B95-C587-8C6B9BAF574B}"/>
              </a:ext>
            </a:extLst>
          </p:cNvPr>
          <p:cNvSpPr txBox="1"/>
          <p:nvPr userDrawn="1"/>
        </p:nvSpPr>
        <p:spPr>
          <a:xfrm>
            <a:off x="5132350" y="5937313"/>
            <a:ext cx="1104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/>
                </a:solidFill>
              </a:rPr>
              <a:t>Global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DF128B18-6C30-AC05-3C82-A9F5044635D5}"/>
              </a:ext>
            </a:extLst>
          </p:cNvPr>
          <p:cNvSpPr txBox="1"/>
          <p:nvPr userDrawn="1"/>
        </p:nvSpPr>
        <p:spPr>
          <a:xfrm>
            <a:off x="6367425" y="5937313"/>
            <a:ext cx="1104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/>
                </a:solidFill>
              </a:rPr>
              <a:t>Newspaper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3EF14A0D-48B8-BE56-E378-97F4C8330E1E}"/>
              </a:ext>
            </a:extLst>
          </p:cNvPr>
          <p:cNvSpPr txBox="1"/>
          <p:nvPr userDrawn="1"/>
        </p:nvSpPr>
        <p:spPr>
          <a:xfrm>
            <a:off x="7602500" y="5937313"/>
            <a:ext cx="1104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2"/>
                </a:solidFill>
              </a:rPr>
              <a:t>Social share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D08F6846-D88D-148B-4AB9-3E20F7E025B5}"/>
              </a:ext>
            </a:extLst>
          </p:cNvPr>
          <p:cNvSpPr txBox="1"/>
          <p:nvPr userDrawn="1"/>
        </p:nvSpPr>
        <p:spPr>
          <a:xfrm>
            <a:off x="8755651" y="5937313"/>
            <a:ext cx="1104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i="0" dirty="0">
                <a:solidFill>
                  <a:schemeClr val="bg2"/>
                </a:solidFill>
                <a:effectLst/>
                <a:latin typeface="Calibri" panose="020F0502020204030204" pitchFamily="34" charset="0"/>
              </a:rPr>
              <a:t>Broadcast</a:t>
            </a:r>
            <a:endParaRPr lang="en-US" sz="800" dirty="0">
              <a:solidFill>
                <a:schemeClr val="bg2"/>
              </a:solidFill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4E1B422B-A56E-B6BE-C4CE-FF6D82D37010}"/>
              </a:ext>
            </a:extLst>
          </p:cNvPr>
          <p:cNvSpPr txBox="1"/>
          <p:nvPr userDrawn="1"/>
        </p:nvSpPr>
        <p:spPr>
          <a:xfrm>
            <a:off x="9871191" y="5937313"/>
            <a:ext cx="1104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i="0" dirty="0">
                <a:solidFill>
                  <a:schemeClr val="bg2"/>
                </a:solidFill>
                <a:effectLst/>
                <a:latin typeface="Calibri" panose="020F0502020204030204" pitchFamily="34" charset="0"/>
              </a:rPr>
              <a:t>TV</a:t>
            </a:r>
            <a:endParaRPr lang="en-US" sz="800" dirty="0">
              <a:solidFill>
                <a:schemeClr val="bg2"/>
              </a:solidFill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5D3BF2D7-1238-4366-4B1C-FE36184C8CDC}"/>
              </a:ext>
            </a:extLst>
          </p:cNvPr>
          <p:cNvSpPr txBox="1"/>
          <p:nvPr userDrawn="1"/>
        </p:nvSpPr>
        <p:spPr>
          <a:xfrm>
            <a:off x="10978016" y="5937313"/>
            <a:ext cx="1104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i="0" dirty="0">
                <a:solidFill>
                  <a:schemeClr val="bg2"/>
                </a:solidFill>
                <a:effectLst/>
                <a:latin typeface="Calibri" panose="020F0502020204030204" pitchFamily="34" charset="0"/>
              </a:rPr>
              <a:t>Target</a:t>
            </a:r>
            <a:endParaRPr lang="en-US" sz="800" dirty="0">
              <a:solidFill>
                <a:schemeClr val="bg2"/>
              </a:solidFill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750801BE-3207-0C1F-F98C-E81F3B8924E5}"/>
              </a:ext>
            </a:extLst>
          </p:cNvPr>
          <p:cNvSpPr txBox="1"/>
          <p:nvPr userDrawn="1"/>
        </p:nvSpPr>
        <p:spPr>
          <a:xfrm>
            <a:off x="10423243" y="4642830"/>
            <a:ext cx="1104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i="0" dirty="0">
                <a:solidFill>
                  <a:schemeClr val="bg2"/>
                </a:solidFill>
                <a:effectLst/>
                <a:latin typeface="Calibri" panose="020F0502020204030204" pitchFamily="34" charset="0"/>
              </a:rPr>
              <a:t>Audience</a:t>
            </a:r>
            <a:endParaRPr lang="en-US" sz="800" dirty="0">
              <a:solidFill>
                <a:schemeClr val="bg2"/>
              </a:solidFill>
            </a:endParaRPr>
          </a:p>
        </p:txBody>
      </p:sp>
      <p:grpSp>
        <p:nvGrpSpPr>
          <p:cNvPr id="163" name="Graphic 82">
            <a:extLst>
              <a:ext uri="{FF2B5EF4-FFF2-40B4-BE49-F238E27FC236}">
                <a16:creationId xmlns:a16="http://schemas.microsoft.com/office/drawing/2014/main" id="{818CCE4A-E100-2017-A6F0-72A440C7C74B}"/>
              </a:ext>
            </a:extLst>
          </p:cNvPr>
          <p:cNvGrpSpPr/>
          <p:nvPr userDrawn="1"/>
        </p:nvGrpSpPr>
        <p:grpSpPr>
          <a:xfrm>
            <a:off x="10645790" y="4060263"/>
            <a:ext cx="664452" cy="498520"/>
            <a:chOff x="10528035" y="1490981"/>
            <a:chExt cx="664279" cy="498520"/>
          </a:xfrm>
          <a:noFill/>
        </p:grpSpPr>
        <p:sp>
          <p:nvSpPr>
            <p:cNvPr id="164" name="Freeform 163">
              <a:extLst>
                <a:ext uri="{FF2B5EF4-FFF2-40B4-BE49-F238E27FC236}">
                  <a16:creationId xmlns:a16="http://schemas.microsoft.com/office/drawing/2014/main" id="{C68E3AA8-1961-43BA-2A92-13A48D2A3AEA}"/>
                </a:ext>
              </a:extLst>
            </p:cNvPr>
            <p:cNvSpPr/>
            <p:nvPr/>
          </p:nvSpPr>
          <p:spPr>
            <a:xfrm>
              <a:off x="10528035" y="1672711"/>
              <a:ext cx="308230" cy="316790"/>
            </a:xfrm>
            <a:custGeom>
              <a:avLst/>
              <a:gdLst>
                <a:gd name="connsiteX0" fmla="*/ 134916 w 308230"/>
                <a:gd name="connsiteY0" fmla="*/ 316791 h 316790"/>
                <a:gd name="connsiteX1" fmla="*/ 298595 w 308230"/>
                <a:gd name="connsiteY1" fmla="*/ 316791 h 316790"/>
                <a:gd name="connsiteX2" fmla="*/ 308231 w 308230"/>
                <a:gd name="connsiteY2" fmla="*/ 306885 h 316790"/>
                <a:gd name="connsiteX3" fmla="*/ 308231 w 308230"/>
                <a:gd name="connsiteY3" fmla="*/ 306885 h 316790"/>
                <a:gd name="connsiteX4" fmla="*/ 215120 w 308230"/>
                <a:gd name="connsiteY4" fmla="*/ 211218 h 316790"/>
                <a:gd name="connsiteX5" fmla="*/ 200443 w 308230"/>
                <a:gd name="connsiteY5" fmla="*/ 211218 h 316790"/>
                <a:gd name="connsiteX6" fmla="*/ 190807 w 308230"/>
                <a:gd name="connsiteY6" fmla="*/ 201313 h 316790"/>
                <a:gd name="connsiteX7" fmla="*/ 190807 w 308230"/>
                <a:gd name="connsiteY7" fmla="*/ 189783 h 316790"/>
                <a:gd name="connsiteX8" fmla="*/ 196148 w 308230"/>
                <a:gd name="connsiteY8" fmla="*/ 180923 h 316790"/>
                <a:gd name="connsiteX9" fmla="*/ 247164 w 308230"/>
                <a:gd name="connsiteY9" fmla="*/ 94746 h 316790"/>
                <a:gd name="connsiteX10" fmla="*/ 153919 w 308230"/>
                <a:gd name="connsiteY10" fmla="*/ 0 h 316790"/>
                <a:gd name="connsiteX11" fmla="*/ 61067 w 308230"/>
                <a:gd name="connsiteY11" fmla="*/ 95606 h 316790"/>
                <a:gd name="connsiteX12" fmla="*/ 105500 w 308230"/>
                <a:gd name="connsiteY12" fmla="*/ 177135 h 316790"/>
                <a:gd name="connsiteX13" fmla="*/ 110085 w 308230"/>
                <a:gd name="connsiteY13" fmla="*/ 185570 h 316790"/>
                <a:gd name="connsiteX14" fmla="*/ 110085 w 308230"/>
                <a:gd name="connsiteY14" fmla="*/ 201313 h 316790"/>
                <a:gd name="connsiteX15" fmla="*/ 100449 w 308230"/>
                <a:gd name="connsiteY15" fmla="*/ 211218 h 316790"/>
                <a:gd name="connsiteX16" fmla="*/ 93111 w 308230"/>
                <a:gd name="connsiteY16" fmla="*/ 211218 h 316790"/>
                <a:gd name="connsiteX17" fmla="*/ 0 w 308230"/>
                <a:gd name="connsiteY17" fmla="*/ 306885 h 316790"/>
                <a:gd name="connsiteX18" fmla="*/ 0 w 308230"/>
                <a:gd name="connsiteY18" fmla="*/ 306885 h 316790"/>
                <a:gd name="connsiteX19" fmla="*/ 9636 w 308230"/>
                <a:gd name="connsiteY19" fmla="*/ 316791 h 316790"/>
                <a:gd name="connsiteX20" fmla="*/ 62474 w 308230"/>
                <a:gd name="connsiteY20" fmla="*/ 316791 h 316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230" h="316790">
                  <a:moveTo>
                    <a:pt x="134916" y="316791"/>
                  </a:moveTo>
                  <a:lnTo>
                    <a:pt x="298595" y="316791"/>
                  </a:lnTo>
                  <a:cubicBezTo>
                    <a:pt x="303915" y="316791"/>
                    <a:pt x="308231" y="312361"/>
                    <a:pt x="308231" y="306885"/>
                  </a:cubicBezTo>
                  <a:lnTo>
                    <a:pt x="308231" y="306885"/>
                  </a:lnTo>
                  <a:cubicBezTo>
                    <a:pt x="308231" y="254047"/>
                    <a:pt x="266540" y="211218"/>
                    <a:pt x="215120" y="211218"/>
                  </a:cubicBezTo>
                  <a:lnTo>
                    <a:pt x="200443" y="211218"/>
                  </a:lnTo>
                  <a:cubicBezTo>
                    <a:pt x="195123" y="211218"/>
                    <a:pt x="190807" y="206788"/>
                    <a:pt x="190807" y="201313"/>
                  </a:cubicBezTo>
                  <a:lnTo>
                    <a:pt x="190807" y="189783"/>
                  </a:lnTo>
                  <a:cubicBezTo>
                    <a:pt x="190807" y="186025"/>
                    <a:pt x="192887" y="182620"/>
                    <a:pt x="196148" y="180923"/>
                  </a:cubicBezTo>
                  <a:cubicBezTo>
                    <a:pt x="226650" y="165025"/>
                    <a:pt x="247485" y="132370"/>
                    <a:pt x="247164" y="94746"/>
                  </a:cubicBezTo>
                  <a:cubicBezTo>
                    <a:pt x="246709" y="42033"/>
                    <a:pt x="205225" y="-103"/>
                    <a:pt x="153919" y="0"/>
                  </a:cubicBezTo>
                  <a:cubicBezTo>
                    <a:pt x="102612" y="104"/>
                    <a:pt x="61067" y="42871"/>
                    <a:pt x="61067" y="95606"/>
                  </a:cubicBezTo>
                  <a:cubicBezTo>
                    <a:pt x="61067" y="130093"/>
                    <a:pt x="78848" y="160326"/>
                    <a:pt x="105500" y="177135"/>
                  </a:cubicBezTo>
                  <a:cubicBezTo>
                    <a:pt x="108347" y="178935"/>
                    <a:pt x="110085" y="182123"/>
                    <a:pt x="110085" y="185570"/>
                  </a:cubicBezTo>
                  <a:lnTo>
                    <a:pt x="110085" y="201313"/>
                  </a:lnTo>
                  <a:cubicBezTo>
                    <a:pt x="110085" y="206788"/>
                    <a:pt x="105769" y="211218"/>
                    <a:pt x="100449" y="211218"/>
                  </a:cubicBezTo>
                  <a:lnTo>
                    <a:pt x="93111" y="211218"/>
                  </a:lnTo>
                  <a:cubicBezTo>
                    <a:pt x="41691" y="211218"/>
                    <a:pt x="0" y="254047"/>
                    <a:pt x="0" y="306885"/>
                  </a:cubicBezTo>
                  <a:lnTo>
                    <a:pt x="0" y="306885"/>
                  </a:lnTo>
                  <a:cubicBezTo>
                    <a:pt x="0" y="312361"/>
                    <a:pt x="4316" y="316791"/>
                    <a:pt x="9636" y="316791"/>
                  </a:cubicBezTo>
                  <a:lnTo>
                    <a:pt x="62474" y="316791"/>
                  </a:lnTo>
                </a:path>
              </a:pathLst>
            </a:custGeom>
            <a:grpFill/>
            <a:ln w="19050" cap="rnd">
              <a:solidFill>
                <a:schemeClr val="bg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 dirty="0">
                <a:solidFill>
                  <a:schemeClr val="bg2"/>
                </a:solidFill>
              </a:endParaRPr>
            </a:p>
          </p:txBody>
        </p:sp>
        <p:sp>
          <p:nvSpPr>
            <p:cNvPr id="165" name="Freeform 164">
              <a:extLst>
                <a:ext uri="{FF2B5EF4-FFF2-40B4-BE49-F238E27FC236}">
                  <a16:creationId xmlns:a16="http://schemas.microsoft.com/office/drawing/2014/main" id="{9D90EC3B-DC85-B4DC-675D-DF0F8D252906}"/>
                </a:ext>
              </a:extLst>
            </p:cNvPr>
            <p:cNvSpPr/>
            <p:nvPr/>
          </p:nvSpPr>
          <p:spPr>
            <a:xfrm>
              <a:off x="10761899" y="1490981"/>
              <a:ext cx="195826" cy="219943"/>
            </a:xfrm>
            <a:custGeom>
              <a:avLst/>
              <a:gdLst>
                <a:gd name="connsiteX0" fmla="*/ 195827 w 195826"/>
                <a:gd name="connsiteY0" fmla="*/ 219943 h 219943"/>
                <a:gd name="connsiteX1" fmla="*/ 158255 w 195826"/>
                <a:gd name="connsiteY1" fmla="*/ 211818 h 219943"/>
                <a:gd name="connsiteX2" fmla="*/ 143579 w 195826"/>
                <a:gd name="connsiteY2" fmla="*/ 211818 h 219943"/>
                <a:gd name="connsiteX3" fmla="*/ 133943 w 195826"/>
                <a:gd name="connsiteY3" fmla="*/ 201882 h 219943"/>
                <a:gd name="connsiteX4" fmla="*/ 133943 w 195826"/>
                <a:gd name="connsiteY4" fmla="*/ 190321 h 219943"/>
                <a:gd name="connsiteX5" fmla="*/ 139283 w 195826"/>
                <a:gd name="connsiteY5" fmla="*/ 181430 h 219943"/>
                <a:gd name="connsiteX6" fmla="*/ 190300 w 195826"/>
                <a:gd name="connsiteY6" fmla="*/ 95005 h 219943"/>
                <a:gd name="connsiteX7" fmla="*/ 97054 w 195826"/>
                <a:gd name="connsiteY7" fmla="*/ 0 h 219943"/>
                <a:gd name="connsiteX8" fmla="*/ 4202 w 195826"/>
                <a:gd name="connsiteY8" fmla="*/ 95875 h 219943"/>
                <a:gd name="connsiteX9" fmla="*/ 48636 w 195826"/>
                <a:gd name="connsiteY9" fmla="*/ 177631 h 219943"/>
                <a:gd name="connsiteX10" fmla="*/ 53221 w 195826"/>
                <a:gd name="connsiteY10" fmla="*/ 186088 h 219943"/>
                <a:gd name="connsiteX11" fmla="*/ 53221 w 195826"/>
                <a:gd name="connsiteY11" fmla="*/ 201882 h 219943"/>
                <a:gd name="connsiteX12" fmla="*/ 43585 w 195826"/>
                <a:gd name="connsiteY12" fmla="*/ 211818 h 219943"/>
                <a:gd name="connsiteX13" fmla="*/ 36247 w 195826"/>
                <a:gd name="connsiteY13" fmla="*/ 211818 h 219943"/>
                <a:gd name="connsiteX14" fmla="*/ 0 w 195826"/>
                <a:gd name="connsiteY14" fmla="*/ 219353 h 219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5826" h="219943">
                  <a:moveTo>
                    <a:pt x="195827" y="219943"/>
                  </a:moveTo>
                  <a:cubicBezTo>
                    <a:pt x="184338" y="214716"/>
                    <a:pt x="171628" y="211818"/>
                    <a:pt x="158255" y="211818"/>
                  </a:cubicBezTo>
                  <a:lnTo>
                    <a:pt x="143579" y="211818"/>
                  </a:lnTo>
                  <a:cubicBezTo>
                    <a:pt x="138259" y="211818"/>
                    <a:pt x="133943" y="207368"/>
                    <a:pt x="133943" y="201882"/>
                  </a:cubicBezTo>
                  <a:lnTo>
                    <a:pt x="133943" y="190321"/>
                  </a:lnTo>
                  <a:cubicBezTo>
                    <a:pt x="133943" y="186553"/>
                    <a:pt x="136023" y="183138"/>
                    <a:pt x="139283" y="181430"/>
                  </a:cubicBezTo>
                  <a:cubicBezTo>
                    <a:pt x="169786" y="165491"/>
                    <a:pt x="190621" y="132742"/>
                    <a:pt x="190300" y="95005"/>
                  </a:cubicBezTo>
                  <a:cubicBezTo>
                    <a:pt x="189844" y="42146"/>
                    <a:pt x="148361" y="-114"/>
                    <a:pt x="97054" y="0"/>
                  </a:cubicBezTo>
                  <a:cubicBezTo>
                    <a:pt x="45758" y="114"/>
                    <a:pt x="4202" y="42995"/>
                    <a:pt x="4202" y="95875"/>
                  </a:cubicBezTo>
                  <a:cubicBezTo>
                    <a:pt x="4202" y="130465"/>
                    <a:pt x="21984" y="160771"/>
                    <a:pt x="48636" y="177631"/>
                  </a:cubicBezTo>
                  <a:cubicBezTo>
                    <a:pt x="51482" y="179432"/>
                    <a:pt x="53221" y="182641"/>
                    <a:pt x="53221" y="186088"/>
                  </a:cubicBezTo>
                  <a:lnTo>
                    <a:pt x="53221" y="201882"/>
                  </a:lnTo>
                  <a:cubicBezTo>
                    <a:pt x="53221" y="207368"/>
                    <a:pt x="48905" y="211818"/>
                    <a:pt x="43585" y="211818"/>
                  </a:cubicBezTo>
                  <a:lnTo>
                    <a:pt x="36247" y="211818"/>
                  </a:lnTo>
                  <a:cubicBezTo>
                    <a:pt x="23392" y="211818"/>
                    <a:pt x="11147" y="214499"/>
                    <a:pt x="0" y="219353"/>
                  </a:cubicBezTo>
                </a:path>
              </a:pathLst>
            </a:custGeom>
            <a:grpFill/>
            <a:ln w="19050" cap="rnd">
              <a:solidFill>
                <a:schemeClr val="bg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>
                <a:solidFill>
                  <a:schemeClr val="bg2"/>
                </a:solidFill>
              </a:endParaRPr>
            </a:p>
          </p:txBody>
        </p:sp>
        <p:sp>
          <p:nvSpPr>
            <p:cNvPr id="166" name="Freeform 165">
              <a:extLst>
                <a:ext uri="{FF2B5EF4-FFF2-40B4-BE49-F238E27FC236}">
                  <a16:creationId xmlns:a16="http://schemas.microsoft.com/office/drawing/2014/main" id="{4AE7D5A9-C71E-8671-469C-71F866783E58}"/>
                </a:ext>
              </a:extLst>
            </p:cNvPr>
            <p:cNvSpPr/>
            <p:nvPr/>
          </p:nvSpPr>
          <p:spPr>
            <a:xfrm>
              <a:off x="10884084" y="1672711"/>
              <a:ext cx="308230" cy="316790"/>
            </a:xfrm>
            <a:custGeom>
              <a:avLst/>
              <a:gdLst>
                <a:gd name="connsiteX0" fmla="*/ 134916 w 308230"/>
                <a:gd name="connsiteY0" fmla="*/ 316791 h 316790"/>
                <a:gd name="connsiteX1" fmla="*/ 298595 w 308230"/>
                <a:gd name="connsiteY1" fmla="*/ 316791 h 316790"/>
                <a:gd name="connsiteX2" fmla="*/ 308231 w 308230"/>
                <a:gd name="connsiteY2" fmla="*/ 306885 h 316790"/>
                <a:gd name="connsiteX3" fmla="*/ 308231 w 308230"/>
                <a:gd name="connsiteY3" fmla="*/ 306885 h 316790"/>
                <a:gd name="connsiteX4" fmla="*/ 215120 w 308230"/>
                <a:gd name="connsiteY4" fmla="*/ 211218 h 316790"/>
                <a:gd name="connsiteX5" fmla="*/ 200443 w 308230"/>
                <a:gd name="connsiteY5" fmla="*/ 211218 h 316790"/>
                <a:gd name="connsiteX6" fmla="*/ 190807 w 308230"/>
                <a:gd name="connsiteY6" fmla="*/ 201313 h 316790"/>
                <a:gd name="connsiteX7" fmla="*/ 190807 w 308230"/>
                <a:gd name="connsiteY7" fmla="*/ 189783 h 316790"/>
                <a:gd name="connsiteX8" fmla="*/ 196148 w 308230"/>
                <a:gd name="connsiteY8" fmla="*/ 180923 h 316790"/>
                <a:gd name="connsiteX9" fmla="*/ 247164 w 308230"/>
                <a:gd name="connsiteY9" fmla="*/ 94746 h 316790"/>
                <a:gd name="connsiteX10" fmla="*/ 153919 w 308230"/>
                <a:gd name="connsiteY10" fmla="*/ 0 h 316790"/>
                <a:gd name="connsiteX11" fmla="*/ 61067 w 308230"/>
                <a:gd name="connsiteY11" fmla="*/ 95606 h 316790"/>
                <a:gd name="connsiteX12" fmla="*/ 105500 w 308230"/>
                <a:gd name="connsiteY12" fmla="*/ 177135 h 316790"/>
                <a:gd name="connsiteX13" fmla="*/ 110085 w 308230"/>
                <a:gd name="connsiteY13" fmla="*/ 185570 h 316790"/>
                <a:gd name="connsiteX14" fmla="*/ 110085 w 308230"/>
                <a:gd name="connsiteY14" fmla="*/ 201313 h 316790"/>
                <a:gd name="connsiteX15" fmla="*/ 100449 w 308230"/>
                <a:gd name="connsiteY15" fmla="*/ 211218 h 316790"/>
                <a:gd name="connsiteX16" fmla="*/ 93111 w 308230"/>
                <a:gd name="connsiteY16" fmla="*/ 211218 h 316790"/>
                <a:gd name="connsiteX17" fmla="*/ 0 w 308230"/>
                <a:gd name="connsiteY17" fmla="*/ 306885 h 316790"/>
                <a:gd name="connsiteX18" fmla="*/ 0 w 308230"/>
                <a:gd name="connsiteY18" fmla="*/ 306885 h 316790"/>
                <a:gd name="connsiteX19" fmla="*/ 9636 w 308230"/>
                <a:gd name="connsiteY19" fmla="*/ 316791 h 316790"/>
                <a:gd name="connsiteX20" fmla="*/ 62474 w 308230"/>
                <a:gd name="connsiteY20" fmla="*/ 316791 h 316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230" h="316790">
                  <a:moveTo>
                    <a:pt x="134916" y="316791"/>
                  </a:moveTo>
                  <a:lnTo>
                    <a:pt x="298595" y="316791"/>
                  </a:lnTo>
                  <a:cubicBezTo>
                    <a:pt x="303915" y="316791"/>
                    <a:pt x="308231" y="312361"/>
                    <a:pt x="308231" y="306885"/>
                  </a:cubicBezTo>
                  <a:lnTo>
                    <a:pt x="308231" y="306885"/>
                  </a:lnTo>
                  <a:cubicBezTo>
                    <a:pt x="308231" y="254047"/>
                    <a:pt x="266540" y="211218"/>
                    <a:pt x="215120" y="211218"/>
                  </a:cubicBezTo>
                  <a:lnTo>
                    <a:pt x="200443" y="211218"/>
                  </a:lnTo>
                  <a:cubicBezTo>
                    <a:pt x="195123" y="211218"/>
                    <a:pt x="190807" y="206788"/>
                    <a:pt x="190807" y="201313"/>
                  </a:cubicBezTo>
                  <a:lnTo>
                    <a:pt x="190807" y="189783"/>
                  </a:lnTo>
                  <a:cubicBezTo>
                    <a:pt x="190807" y="186025"/>
                    <a:pt x="192887" y="182620"/>
                    <a:pt x="196148" y="180923"/>
                  </a:cubicBezTo>
                  <a:cubicBezTo>
                    <a:pt x="226650" y="165025"/>
                    <a:pt x="247485" y="132370"/>
                    <a:pt x="247164" y="94746"/>
                  </a:cubicBezTo>
                  <a:cubicBezTo>
                    <a:pt x="246709" y="42033"/>
                    <a:pt x="205225" y="-103"/>
                    <a:pt x="153919" y="0"/>
                  </a:cubicBezTo>
                  <a:cubicBezTo>
                    <a:pt x="102612" y="104"/>
                    <a:pt x="61067" y="42871"/>
                    <a:pt x="61067" y="95606"/>
                  </a:cubicBezTo>
                  <a:cubicBezTo>
                    <a:pt x="61067" y="130093"/>
                    <a:pt x="78848" y="160326"/>
                    <a:pt x="105500" y="177135"/>
                  </a:cubicBezTo>
                  <a:cubicBezTo>
                    <a:pt x="108346" y="178935"/>
                    <a:pt x="110085" y="182123"/>
                    <a:pt x="110085" y="185570"/>
                  </a:cubicBezTo>
                  <a:lnTo>
                    <a:pt x="110085" y="201313"/>
                  </a:lnTo>
                  <a:cubicBezTo>
                    <a:pt x="110085" y="206788"/>
                    <a:pt x="105769" y="211218"/>
                    <a:pt x="100449" y="211218"/>
                  </a:cubicBezTo>
                  <a:lnTo>
                    <a:pt x="93111" y="211218"/>
                  </a:lnTo>
                  <a:cubicBezTo>
                    <a:pt x="41691" y="211218"/>
                    <a:pt x="0" y="254047"/>
                    <a:pt x="0" y="306885"/>
                  </a:cubicBezTo>
                  <a:lnTo>
                    <a:pt x="0" y="306885"/>
                  </a:lnTo>
                  <a:cubicBezTo>
                    <a:pt x="0" y="312361"/>
                    <a:pt x="4316" y="316791"/>
                    <a:pt x="9636" y="316791"/>
                  </a:cubicBezTo>
                  <a:lnTo>
                    <a:pt x="62474" y="316791"/>
                  </a:lnTo>
                </a:path>
              </a:pathLst>
            </a:custGeom>
            <a:grpFill/>
            <a:ln w="19050" cap="rnd">
              <a:solidFill>
                <a:schemeClr val="bg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>
                <a:solidFill>
                  <a:schemeClr val="bg2"/>
                </a:solidFill>
              </a:endParaRPr>
            </a:p>
          </p:txBody>
        </p:sp>
      </p:grpSp>
      <p:sp>
        <p:nvSpPr>
          <p:cNvPr id="167" name="Graphic 88">
            <a:extLst>
              <a:ext uri="{FF2B5EF4-FFF2-40B4-BE49-F238E27FC236}">
                <a16:creationId xmlns:a16="http://schemas.microsoft.com/office/drawing/2014/main" id="{7AC40F68-B37B-EFC8-477A-6D6260BEFF0A}"/>
              </a:ext>
            </a:extLst>
          </p:cNvPr>
          <p:cNvSpPr/>
          <p:nvPr userDrawn="1"/>
        </p:nvSpPr>
        <p:spPr>
          <a:xfrm>
            <a:off x="11166161" y="5253246"/>
            <a:ext cx="645406" cy="605371"/>
          </a:xfrm>
          <a:custGeom>
            <a:avLst/>
            <a:gdLst>
              <a:gd name="connsiteX0" fmla="*/ 528592 w 645238"/>
              <a:gd name="connsiteY0" fmla="*/ 604364 h 605371"/>
              <a:gd name="connsiteX1" fmla="*/ 528558 w 645238"/>
              <a:gd name="connsiteY1" fmla="*/ 604321 h 605371"/>
              <a:gd name="connsiteX2" fmla="*/ 528541 w 645238"/>
              <a:gd name="connsiteY2" fmla="*/ 600596 h 605371"/>
              <a:gd name="connsiteX3" fmla="*/ 582646 w 645238"/>
              <a:gd name="connsiteY3" fmla="*/ 535219 h 605371"/>
              <a:gd name="connsiteX4" fmla="*/ 620555 w 645238"/>
              <a:gd name="connsiteY4" fmla="*/ 456651 h 605371"/>
              <a:gd name="connsiteX5" fmla="*/ 632568 w 645238"/>
              <a:gd name="connsiteY5" fmla="*/ 271057 h 605371"/>
              <a:gd name="connsiteX6" fmla="*/ 421173 w 645238"/>
              <a:gd name="connsiteY6" fmla="*/ 25325 h 605371"/>
              <a:gd name="connsiteX7" fmla="*/ 90916 w 645238"/>
              <a:gd name="connsiteY7" fmla="*/ 96757 h 605371"/>
              <a:gd name="connsiteX8" fmla="*/ 27748 w 645238"/>
              <a:gd name="connsiteY8" fmla="*/ 415393 h 605371"/>
              <a:gd name="connsiteX9" fmla="*/ 299191 w 645238"/>
              <a:gd name="connsiteY9" fmla="*/ 577999 h 605371"/>
              <a:gd name="connsiteX10" fmla="*/ 515704 w 645238"/>
              <a:gd name="connsiteY10" fmla="*/ 367604 h 605371"/>
              <a:gd name="connsiteX11" fmla="*/ 335306 w 645238"/>
              <a:gd name="connsiteY11" fmla="*/ 130079 h 605371"/>
              <a:gd name="connsiteX12" fmla="*/ 174683 w 645238"/>
              <a:gd name="connsiteY12" fmla="*/ 185821 h 605371"/>
              <a:gd name="connsiteX13" fmla="*/ 132829 w 645238"/>
              <a:gd name="connsiteY13" fmla="*/ 345322 h 605371"/>
              <a:gd name="connsiteX14" fmla="*/ 236269 w 645238"/>
              <a:gd name="connsiteY14" fmla="*/ 452271 h 605371"/>
              <a:gd name="connsiteX15" fmla="*/ 379022 w 645238"/>
              <a:gd name="connsiteY15" fmla="*/ 401241 h 605371"/>
              <a:gd name="connsiteX16" fmla="*/ 354503 w 645238"/>
              <a:gd name="connsiteY16" fmla="*/ 261871 h 605371"/>
              <a:gd name="connsiteX17" fmla="*/ 281558 w 645238"/>
              <a:gd name="connsiteY17" fmla="*/ 254982 h 605371"/>
              <a:gd name="connsiteX18" fmla="*/ 248231 w 645238"/>
              <a:gd name="connsiteY18" fmla="*/ 315248 h 605371"/>
              <a:gd name="connsiteX19" fmla="*/ 270013 w 645238"/>
              <a:gd name="connsiteY19" fmla="*/ 340244 h 605371"/>
              <a:gd name="connsiteX20" fmla="*/ 290655 w 645238"/>
              <a:gd name="connsiteY20" fmla="*/ 326475 h 605371"/>
              <a:gd name="connsiteX21" fmla="*/ 291497 w 645238"/>
              <a:gd name="connsiteY21" fmla="*/ 323302 h 605371"/>
              <a:gd name="connsiteX22" fmla="*/ 291539 w 645238"/>
              <a:gd name="connsiteY22" fmla="*/ 323268 h 605371"/>
              <a:gd name="connsiteX23" fmla="*/ 295832 w 645238"/>
              <a:gd name="connsiteY23" fmla="*/ 323838 h 605371"/>
              <a:gd name="connsiteX24" fmla="*/ 280070 w 645238"/>
              <a:gd name="connsiteY24" fmla="*/ 346036 h 605371"/>
              <a:gd name="connsiteX25" fmla="*/ 247160 w 645238"/>
              <a:gd name="connsiteY25" fmla="*/ 328958 h 605371"/>
              <a:gd name="connsiteX26" fmla="*/ 259641 w 645238"/>
              <a:gd name="connsiteY26" fmla="*/ 262645 h 605371"/>
              <a:gd name="connsiteX27" fmla="*/ 388833 w 645238"/>
              <a:gd name="connsiteY27" fmla="*/ 290014 h 605371"/>
              <a:gd name="connsiteX28" fmla="*/ 355157 w 645238"/>
              <a:gd name="connsiteY28" fmla="*/ 436128 h 605371"/>
              <a:gd name="connsiteX29" fmla="*/ 198071 w 645238"/>
              <a:gd name="connsiteY29" fmla="*/ 442601 h 605371"/>
              <a:gd name="connsiteX30" fmla="*/ 196328 w 645238"/>
              <a:gd name="connsiteY30" fmla="*/ 158817 h 605371"/>
              <a:gd name="connsiteX31" fmla="*/ 500622 w 645238"/>
              <a:gd name="connsiteY31" fmla="*/ 242438 h 605371"/>
              <a:gd name="connsiteX32" fmla="*/ 409951 w 645238"/>
              <a:gd name="connsiteY32" fmla="*/ 546258 h 605371"/>
              <a:gd name="connsiteX33" fmla="*/ 79370 w 645238"/>
              <a:gd name="connsiteY33" fmla="*/ 503028 h 605371"/>
              <a:gd name="connsiteX34" fmla="*/ 32917 w 645238"/>
              <a:gd name="connsiteY34" fmla="*/ 166991 h 605371"/>
              <a:gd name="connsiteX35" fmla="*/ 314562 w 645238"/>
              <a:gd name="connsiteY35" fmla="*/ 39 h 605371"/>
              <a:gd name="connsiteX36" fmla="*/ 606340 w 645238"/>
              <a:gd name="connsiteY36" fmla="*/ 180318 h 605371"/>
              <a:gd name="connsiteX37" fmla="*/ 587024 w 645238"/>
              <a:gd name="connsiteY37" fmla="*/ 539327 h 605371"/>
              <a:gd name="connsiteX38" fmla="*/ 532681 w 645238"/>
              <a:gd name="connsiteY38" fmla="*/ 604636 h 605371"/>
              <a:gd name="connsiteX39" fmla="*/ 528592 w 645238"/>
              <a:gd name="connsiteY39" fmla="*/ 604372 h 605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5238" h="605371">
                <a:moveTo>
                  <a:pt x="528592" y="604364"/>
                </a:moveTo>
                <a:lnTo>
                  <a:pt x="528558" y="604321"/>
                </a:lnTo>
                <a:cubicBezTo>
                  <a:pt x="527640" y="603250"/>
                  <a:pt x="527631" y="601668"/>
                  <a:pt x="528541" y="600596"/>
                </a:cubicBezTo>
                <a:cubicBezTo>
                  <a:pt x="547049" y="578798"/>
                  <a:pt x="566977" y="559628"/>
                  <a:pt x="582646" y="535219"/>
                </a:cubicBezTo>
                <a:cubicBezTo>
                  <a:pt x="598400" y="510691"/>
                  <a:pt x="611186" y="484266"/>
                  <a:pt x="620555" y="456651"/>
                </a:cubicBezTo>
                <a:cubicBezTo>
                  <a:pt x="640721" y="397184"/>
                  <a:pt x="645159" y="332615"/>
                  <a:pt x="632568" y="271057"/>
                </a:cubicBezTo>
                <a:cubicBezTo>
                  <a:pt x="609698" y="159192"/>
                  <a:pt x="528677" y="64158"/>
                  <a:pt x="421173" y="25325"/>
                </a:cubicBezTo>
                <a:cubicBezTo>
                  <a:pt x="307471" y="-15737"/>
                  <a:pt x="176434" y="10381"/>
                  <a:pt x="90916" y="96757"/>
                </a:cubicBezTo>
                <a:cubicBezTo>
                  <a:pt x="9401" y="179068"/>
                  <a:pt x="-18000" y="308164"/>
                  <a:pt x="27748" y="415393"/>
                </a:cubicBezTo>
                <a:cubicBezTo>
                  <a:pt x="72977" y="521399"/>
                  <a:pt x="183941" y="589489"/>
                  <a:pt x="299191" y="577999"/>
                </a:cubicBezTo>
                <a:cubicBezTo>
                  <a:pt x="411039" y="566849"/>
                  <a:pt x="502543" y="479878"/>
                  <a:pt x="515704" y="367604"/>
                </a:cubicBezTo>
                <a:cubicBezTo>
                  <a:pt x="529009" y="254157"/>
                  <a:pt x="450904" y="143781"/>
                  <a:pt x="335306" y="130079"/>
                </a:cubicBezTo>
                <a:cubicBezTo>
                  <a:pt x="276261" y="123080"/>
                  <a:pt x="215780" y="141969"/>
                  <a:pt x="174683" y="185821"/>
                </a:cubicBezTo>
                <a:cubicBezTo>
                  <a:pt x="135116" y="228039"/>
                  <a:pt x="118929" y="289096"/>
                  <a:pt x="132829" y="345322"/>
                </a:cubicBezTo>
                <a:cubicBezTo>
                  <a:pt x="145412" y="396215"/>
                  <a:pt x="185191" y="438850"/>
                  <a:pt x="236269" y="452271"/>
                </a:cubicBezTo>
                <a:cubicBezTo>
                  <a:pt x="288776" y="466066"/>
                  <a:pt x="349699" y="449260"/>
                  <a:pt x="379022" y="401241"/>
                </a:cubicBezTo>
                <a:cubicBezTo>
                  <a:pt x="406083" y="356922"/>
                  <a:pt x="401407" y="291196"/>
                  <a:pt x="354503" y="261871"/>
                </a:cubicBezTo>
                <a:cubicBezTo>
                  <a:pt x="333384" y="248672"/>
                  <a:pt x="304572" y="244385"/>
                  <a:pt x="281558" y="254982"/>
                </a:cubicBezTo>
                <a:cubicBezTo>
                  <a:pt x="258620" y="265546"/>
                  <a:pt x="243122" y="289572"/>
                  <a:pt x="248231" y="315248"/>
                </a:cubicBezTo>
                <a:cubicBezTo>
                  <a:pt x="250442" y="326356"/>
                  <a:pt x="258425" y="337659"/>
                  <a:pt x="270013" y="340244"/>
                </a:cubicBezTo>
                <a:cubicBezTo>
                  <a:pt x="279433" y="342353"/>
                  <a:pt x="294651" y="337523"/>
                  <a:pt x="290655" y="326475"/>
                </a:cubicBezTo>
                <a:cubicBezTo>
                  <a:pt x="290247" y="325343"/>
                  <a:pt x="290587" y="324085"/>
                  <a:pt x="291497" y="323302"/>
                </a:cubicBezTo>
                <a:lnTo>
                  <a:pt x="291539" y="323268"/>
                </a:lnTo>
                <a:cubicBezTo>
                  <a:pt x="292848" y="322146"/>
                  <a:pt x="294855" y="322409"/>
                  <a:pt x="295832" y="323838"/>
                </a:cubicBezTo>
                <a:cubicBezTo>
                  <a:pt x="302999" y="334333"/>
                  <a:pt x="290638" y="343884"/>
                  <a:pt x="280070" y="346036"/>
                </a:cubicBezTo>
                <a:cubicBezTo>
                  <a:pt x="266569" y="348783"/>
                  <a:pt x="253749" y="340474"/>
                  <a:pt x="247160" y="328958"/>
                </a:cubicBezTo>
                <a:cubicBezTo>
                  <a:pt x="235011" y="307755"/>
                  <a:pt x="242986" y="278932"/>
                  <a:pt x="259641" y="262645"/>
                </a:cubicBezTo>
                <a:cubicBezTo>
                  <a:pt x="298978" y="224178"/>
                  <a:pt x="364025" y="246784"/>
                  <a:pt x="388833" y="290014"/>
                </a:cubicBezTo>
                <a:cubicBezTo>
                  <a:pt x="416863" y="338866"/>
                  <a:pt x="397861" y="402679"/>
                  <a:pt x="355157" y="436128"/>
                </a:cubicBezTo>
                <a:cubicBezTo>
                  <a:pt x="310693" y="470947"/>
                  <a:pt x="245740" y="470896"/>
                  <a:pt x="198071" y="442601"/>
                </a:cubicBezTo>
                <a:cubicBezTo>
                  <a:pt x="93160" y="380328"/>
                  <a:pt x="103209" y="226551"/>
                  <a:pt x="196328" y="158817"/>
                </a:cubicBezTo>
                <a:cubicBezTo>
                  <a:pt x="298859" y="84255"/>
                  <a:pt x="447137" y="131763"/>
                  <a:pt x="500622" y="242438"/>
                </a:cubicBezTo>
                <a:cubicBezTo>
                  <a:pt x="552686" y="350161"/>
                  <a:pt x="509684" y="483220"/>
                  <a:pt x="409951" y="546258"/>
                </a:cubicBezTo>
                <a:cubicBezTo>
                  <a:pt x="305227" y="612452"/>
                  <a:pt x="164813" y="590356"/>
                  <a:pt x="79370" y="503028"/>
                </a:cubicBezTo>
                <a:cubicBezTo>
                  <a:pt x="-7041" y="414739"/>
                  <a:pt x="-23475" y="275726"/>
                  <a:pt x="32917" y="166991"/>
                </a:cubicBezTo>
                <a:cubicBezTo>
                  <a:pt x="86835" y="63018"/>
                  <a:pt x="197621" y="-1832"/>
                  <a:pt x="314562" y="39"/>
                </a:cubicBezTo>
                <a:cubicBezTo>
                  <a:pt x="436587" y="1987"/>
                  <a:pt x="549804" y="72212"/>
                  <a:pt x="606340" y="180318"/>
                </a:cubicBezTo>
                <a:cubicBezTo>
                  <a:pt x="665359" y="293186"/>
                  <a:pt x="655871" y="432990"/>
                  <a:pt x="587024" y="539327"/>
                </a:cubicBezTo>
                <a:cubicBezTo>
                  <a:pt x="571781" y="562877"/>
                  <a:pt x="553528" y="585713"/>
                  <a:pt x="532681" y="604636"/>
                </a:cubicBezTo>
                <a:cubicBezTo>
                  <a:pt x="531491" y="605716"/>
                  <a:pt x="529638" y="605589"/>
                  <a:pt x="528592" y="604372"/>
                </a:cubicBezTo>
                <a:close/>
              </a:path>
            </a:pathLst>
          </a:custGeom>
          <a:solidFill>
            <a:schemeClr val="bg1"/>
          </a:solidFill>
          <a:ln w="15875" cap="rnd">
            <a:solidFill>
              <a:schemeClr val="bg2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>
              <a:solidFill>
                <a:schemeClr val="bg2"/>
              </a:solidFill>
            </a:endParaRPr>
          </a:p>
        </p:txBody>
      </p:sp>
      <p:sp>
        <p:nvSpPr>
          <p:cNvPr id="168" name="Graphic 91">
            <a:extLst>
              <a:ext uri="{FF2B5EF4-FFF2-40B4-BE49-F238E27FC236}">
                <a16:creationId xmlns:a16="http://schemas.microsoft.com/office/drawing/2014/main" id="{83C82835-8A90-060C-751A-AA0F3C246F92}"/>
              </a:ext>
            </a:extLst>
          </p:cNvPr>
          <p:cNvSpPr/>
          <p:nvPr userDrawn="1"/>
        </p:nvSpPr>
        <p:spPr>
          <a:xfrm>
            <a:off x="10108551" y="5310333"/>
            <a:ext cx="629783" cy="476363"/>
          </a:xfrm>
          <a:custGeom>
            <a:avLst/>
            <a:gdLst>
              <a:gd name="connsiteX0" fmla="*/ 166436 w 629619"/>
              <a:gd name="connsiteY0" fmla="*/ 302781 h 397115"/>
              <a:gd name="connsiteX1" fmla="*/ 228165 w 629619"/>
              <a:gd name="connsiteY1" fmla="*/ 213695 h 397115"/>
              <a:gd name="connsiteX2" fmla="*/ 295341 w 629619"/>
              <a:gd name="connsiteY2" fmla="*/ 302781 h 397115"/>
              <a:gd name="connsiteX3" fmla="*/ 407907 w 629619"/>
              <a:gd name="connsiteY3" fmla="*/ 117337 h 397115"/>
              <a:gd name="connsiteX4" fmla="*/ 536020 w 629619"/>
              <a:gd name="connsiteY4" fmla="*/ 302781 h 397115"/>
              <a:gd name="connsiteX5" fmla="*/ 536020 w 629619"/>
              <a:gd name="connsiteY5" fmla="*/ 377919 h 397115"/>
              <a:gd name="connsiteX6" fmla="*/ 517838 w 629619"/>
              <a:gd name="connsiteY6" fmla="*/ 396127 h 397115"/>
              <a:gd name="connsiteX7" fmla="*/ 18182 w 629619"/>
              <a:gd name="connsiteY7" fmla="*/ 396127 h 397115"/>
              <a:gd name="connsiteX8" fmla="*/ 0 w 629619"/>
              <a:gd name="connsiteY8" fmla="*/ 377919 h 397115"/>
              <a:gd name="connsiteX9" fmla="*/ 0 w 629619"/>
              <a:gd name="connsiteY9" fmla="*/ 19152 h 397115"/>
              <a:gd name="connsiteX10" fmla="*/ 18147 w 629619"/>
              <a:gd name="connsiteY10" fmla="*/ 945 h 397115"/>
              <a:gd name="connsiteX11" fmla="*/ 610583 w 629619"/>
              <a:gd name="connsiteY11" fmla="*/ 0 h 397115"/>
              <a:gd name="connsiteX12" fmla="*/ 628774 w 629619"/>
              <a:gd name="connsiteY12" fmla="*/ 18092 h 397115"/>
              <a:gd name="connsiteX13" fmla="*/ 629620 w 629619"/>
              <a:gd name="connsiteY13" fmla="*/ 397116 h 397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29619" h="397115">
                <a:moveTo>
                  <a:pt x="166436" y="302781"/>
                </a:moveTo>
                <a:lnTo>
                  <a:pt x="228165" y="213695"/>
                </a:lnTo>
                <a:lnTo>
                  <a:pt x="295341" y="302781"/>
                </a:lnTo>
                <a:lnTo>
                  <a:pt x="407907" y="117337"/>
                </a:lnTo>
                <a:lnTo>
                  <a:pt x="536020" y="302781"/>
                </a:lnTo>
                <a:lnTo>
                  <a:pt x="536020" y="377919"/>
                </a:lnTo>
                <a:cubicBezTo>
                  <a:pt x="536020" y="387972"/>
                  <a:pt x="527877" y="396127"/>
                  <a:pt x="517838" y="396127"/>
                </a:cubicBezTo>
                <a:lnTo>
                  <a:pt x="18182" y="396127"/>
                </a:lnTo>
                <a:cubicBezTo>
                  <a:pt x="8143" y="396127"/>
                  <a:pt x="0" y="387972"/>
                  <a:pt x="0" y="377919"/>
                </a:cubicBezTo>
                <a:lnTo>
                  <a:pt x="0" y="19152"/>
                </a:lnTo>
                <a:cubicBezTo>
                  <a:pt x="0" y="9108"/>
                  <a:pt x="8117" y="963"/>
                  <a:pt x="18147" y="945"/>
                </a:cubicBezTo>
                <a:cubicBezTo>
                  <a:pt x="109628" y="784"/>
                  <a:pt x="519502" y="71"/>
                  <a:pt x="610583" y="0"/>
                </a:cubicBezTo>
                <a:cubicBezTo>
                  <a:pt x="620586" y="0"/>
                  <a:pt x="628712" y="8074"/>
                  <a:pt x="628774" y="18092"/>
                </a:cubicBezTo>
                <a:cubicBezTo>
                  <a:pt x="629255" y="95788"/>
                  <a:pt x="629620" y="397116"/>
                  <a:pt x="629620" y="397116"/>
                </a:cubicBezTo>
              </a:path>
            </a:pathLst>
          </a:custGeom>
          <a:noFill/>
          <a:ln w="19050" cap="rnd">
            <a:solidFill>
              <a:schemeClr val="bg2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>
              <a:solidFill>
                <a:schemeClr val="bg2"/>
              </a:solidFill>
            </a:endParaRPr>
          </a:p>
        </p:txBody>
      </p:sp>
      <p:sp>
        <p:nvSpPr>
          <p:cNvPr id="169" name="Graphic 97">
            <a:extLst>
              <a:ext uri="{FF2B5EF4-FFF2-40B4-BE49-F238E27FC236}">
                <a16:creationId xmlns:a16="http://schemas.microsoft.com/office/drawing/2014/main" id="{89B82D18-7DC3-11A8-CE5E-DD061C09EDF0}"/>
              </a:ext>
            </a:extLst>
          </p:cNvPr>
          <p:cNvSpPr/>
          <p:nvPr userDrawn="1"/>
        </p:nvSpPr>
        <p:spPr>
          <a:xfrm>
            <a:off x="7845664" y="5346961"/>
            <a:ext cx="553492" cy="423726"/>
          </a:xfrm>
          <a:custGeom>
            <a:avLst/>
            <a:gdLst>
              <a:gd name="connsiteX0" fmla="*/ 262306 w 553348"/>
              <a:gd name="connsiteY0" fmla="*/ 272359 h 423726"/>
              <a:gd name="connsiteX1" fmla="*/ 39870 w 553348"/>
              <a:gd name="connsiteY1" fmla="*/ 417051 h 423726"/>
              <a:gd name="connsiteX2" fmla="*/ 9958 w 553348"/>
              <a:gd name="connsiteY2" fmla="*/ 375567 h 423726"/>
              <a:gd name="connsiteX3" fmla="*/ 299978 w 553348"/>
              <a:gd name="connsiteY3" fmla="*/ 143943 h 423726"/>
              <a:gd name="connsiteX4" fmla="*/ 309601 w 553348"/>
              <a:gd name="connsiteY4" fmla="*/ 123929 h 423726"/>
              <a:gd name="connsiteX5" fmla="*/ 309601 w 553348"/>
              <a:gd name="connsiteY5" fmla="*/ 25658 h 423726"/>
              <a:gd name="connsiteX6" fmla="*/ 352943 w 553348"/>
              <a:gd name="connsiteY6" fmla="*/ 7210 h 423726"/>
              <a:gd name="connsiteX7" fmla="*/ 545508 w 553348"/>
              <a:gd name="connsiteY7" fmla="*/ 192720 h 423726"/>
              <a:gd name="connsiteX8" fmla="*/ 545703 w 553348"/>
              <a:gd name="connsiteY8" fmla="*/ 229421 h 423726"/>
              <a:gd name="connsiteX9" fmla="*/ 355758 w 553348"/>
              <a:gd name="connsiteY9" fmla="*/ 416324 h 423726"/>
              <a:gd name="connsiteX10" fmla="*/ 312221 w 553348"/>
              <a:gd name="connsiteY10" fmla="*/ 398060 h 423726"/>
              <a:gd name="connsiteX11" fmla="*/ 312221 w 553348"/>
              <a:gd name="connsiteY11" fmla="*/ 333724 h 423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3348" h="423726">
                <a:moveTo>
                  <a:pt x="262306" y="272359"/>
                </a:moveTo>
                <a:lnTo>
                  <a:pt x="39870" y="417051"/>
                </a:lnTo>
                <a:cubicBezTo>
                  <a:pt x="12620" y="434781"/>
                  <a:pt x="-15450" y="395858"/>
                  <a:pt x="9958" y="375567"/>
                </a:cubicBezTo>
                <a:lnTo>
                  <a:pt x="299978" y="143943"/>
                </a:lnTo>
                <a:cubicBezTo>
                  <a:pt x="306059" y="139088"/>
                  <a:pt x="309601" y="131723"/>
                  <a:pt x="309601" y="123929"/>
                </a:cubicBezTo>
                <a:lnTo>
                  <a:pt x="309601" y="25658"/>
                </a:lnTo>
                <a:cubicBezTo>
                  <a:pt x="309601" y="3082"/>
                  <a:pt x="336687" y="-8451"/>
                  <a:pt x="352943" y="7210"/>
                </a:cubicBezTo>
                <a:lnTo>
                  <a:pt x="545508" y="192720"/>
                </a:lnTo>
                <a:cubicBezTo>
                  <a:pt x="555889" y="202717"/>
                  <a:pt x="555970" y="219321"/>
                  <a:pt x="545703" y="229421"/>
                </a:cubicBezTo>
                <a:lnTo>
                  <a:pt x="355758" y="416324"/>
                </a:lnTo>
                <a:cubicBezTo>
                  <a:pt x="339574" y="432251"/>
                  <a:pt x="312221" y="420779"/>
                  <a:pt x="312221" y="398060"/>
                </a:cubicBezTo>
                <a:lnTo>
                  <a:pt x="312221" y="333724"/>
                </a:lnTo>
              </a:path>
            </a:pathLst>
          </a:custGeom>
          <a:noFill/>
          <a:ln w="19050" cap="rnd">
            <a:solidFill>
              <a:schemeClr val="bg2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>
              <a:solidFill>
                <a:schemeClr val="bg2"/>
              </a:solidFill>
            </a:endParaRPr>
          </a:p>
        </p:txBody>
      </p:sp>
      <p:sp>
        <p:nvSpPr>
          <p:cNvPr id="170" name="Graphic 100">
            <a:extLst>
              <a:ext uri="{FF2B5EF4-FFF2-40B4-BE49-F238E27FC236}">
                <a16:creationId xmlns:a16="http://schemas.microsoft.com/office/drawing/2014/main" id="{022B53F0-66FC-E202-4011-A040C98D5A67}"/>
              </a:ext>
            </a:extLst>
          </p:cNvPr>
          <p:cNvSpPr/>
          <p:nvPr userDrawn="1"/>
        </p:nvSpPr>
        <p:spPr>
          <a:xfrm>
            <a:off x="6671613" y="5245548"/>
            <a:ext cx="487924" cy="575887"/>
          </a:xfrm>
          <a:custGeom>
            <a:avLst/>
            <a:gdLst>
              <a:gd name="connsiteX0" fmla="*/ 12824 w 487797"/>
              <a:gd name="connsiteY0" fmla="*/ 438083 h 575887"/>
              <a:gd name="connsiteX1" fmla="*/ 62347 w 487797"/>
              <a:gd name="connsiteY1" fmla="*/ 557860 h 575887"/>
              <a:gd name="connsiteX2" fmla="*/ 88731 w 487797"/>
              <a:gd name="connsiteY2" fmla="*/ 575888 h 575887"/>
              <a:gd name="connsiteX3" fmla="*/ 447046 w 487797"/>
              <a:gd name="connsiteY3" fmla="*/ 575888 h 575887"/>
              <a:gd name="connsiteX4" fmla="*/ 473086 w 487797"/>
              <a:gd name="connsiteY4" fmla="*/ 536423 h 575887"/>
              <a:gd name="connsiteX5" fmla="*/ 412538 w 487797"/>
              <a:gd name="connsiteY5" fmla="*/ 395198 h 575887"/>
              <a:gd name="connsiteX6" fmla="*/ 386498 w 487797"/>
              <a:gd name="connsiteY6" fmla="*/ 378034 h 575887"/>
              <a:gd name="connsiteX7" fmla="*/ 30078 w 487797"/>
              <a:gd name="connsiteY7" fmla="*/ 378034 h 575887"/>
              <a:gd name="connsiteX8" fmla="*/ 3812 w 487797"/>
              <a:gd name="connsiteY8" fmla="*/ 339115 h 575887"/>
              <a:gd name="connsiteX9" fmla="*/ 55159 w 487797"/>
              <a:gd name="connsiteY9" fmla="*/ 212022 h 575887"/>
              <a:gd name="connsiteX10" fmla="*/ 81425 w 487797"/>
              <a:gd name="connsiteY10" fmla="*/ 194314 h 575887"/>
              <a:gd name="connsiteX11" fmla="*/ 385385 w 487797"/>
              <a:gd name="connsiteY11" fmla="*/ 194314 h 575887"/>
              <a:gd name="connsiteX12" fmla="*/ 411875 w 487797"/>
              <a:gd name="connsiteY12" fmla="*/ 232654 h 575887"/>
              <a:gd name="connsiteX13" fmla="*/ 391412 w 487797"/>
              <a:gd name="connsiteY13" fmla="*/ 286713 h 575887"/>
              <a:gd name="connsiteX14" fmla="*/ 417903 w 487797"/>
              <a:gd name="connsiteY14" fmla="*/ 325052 h 575887"/>
              <a:gd name="connsiteX15" fmla="*/ 417903 w 487797"/>
              <a:gd name="connsiteY15" fmla="*/ 325052 h 575887"/>
              <a:gd name="connsiteX16" fmla="*/ 444156 w 487797"/>
              <a:gd name="connsiteY16" fmla="*/ 307380 h 575887"/>
              <a:gd name="connsiteX17" fmla="*/ 485722 w 487797"/>
              <a:gd name="connsiteY17" fmla="*/ 204896 h 575887"/>
              <a:gd name="connsiteX18" fmla="*/ 485769 w 487797"/>
              <a:gd name="connsiteY18" fmla="*/ 183744 h 575887"/>
              <a:gd name="connsiteX19" fmla="*/ 419371 w 487797"/>
              <a:gd name="connsiteY19" fmla="*/ 17803 h 575887"/>
              <a:gd name="connsiteX20" fmla="*/ 393070 w 487797"/>
              <a:gd name="connsiteY20" fmla="*/ 0 h 575887"/>
              <a:gd name="connsiteX21" fmla="*/ 28349 w 487797"/>
              <a:gd name="connsiteY21" fmla="*/ 0 h 575887"/>
              <a:gd name="connsiteX22" fmla="*/ 1693 w 487797"/>
              <a:gd name="connsiteY22" fmla="*/ 37878 h 575887"/>
              <a:gd name="connsiteX23" fmla="*/ 37574 w 487797"/>
              <a:gd name="connsiteY23" fmla="*/ 137793 h 575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87797" h="575887">
                <a:moveTo>
                  <a:pt x="12824" y="438083"/>
                </a:moveTo>
                <a:lnTo>
                  <a:pt x="62347" y="557860"/>
                </a:lnTo>
                <a:cubicBezTo>
                  <a:pt x="66587" y="568726"/>
                  <a:pt x="77067" y="575888"/>
                  <a:pt x="88731" y="575888"/>
                </a:cubicBezTo>
                <a:lnTo>
                  <a:pt x="447046" y="575888"/>
                </a:lnTo>
                <a:cubicBezTo>
                  <a:pt x="467378" y="575888"/>
                  <a:pt x="481092" y="555102"/>
                  <a:pt x="473086" y="536423"/>
                </a:cubicBezTo>
                <a:lnTo>
                  <a:pt x="412538" y="395198"/>
                </a:lnTo>
                <a:cubicBezTo>
                  <a:pt x="408074" y="384781"/>
                  <a:pt x="397831" y="378034"/>
                  <a:pt x="386498" y="378034"/>
                </a:cubicBezTo>
                <a:lnTo>
                  <a:pt x="30078" y="378034"/>
                </a:lnTo>
                <a:cubicBezTo>
                  <a:pt x="9994" y="378034"/>
                  <a:pt x="-3707" y="357722"/>
                  <a:pt x="3812" y="339115"/>
                </a:cubicBezTo>
                <a:lnTo>
                  <a:pt x="55159" y="212022"/>
                </a:lnTo>
                <a:cubicBezTo>
                  <a:pt x="59482" y="201322"/>
                  <a:pt x="69879" y="194314"/>
                  <a:pt x="81425" y="194314"/>
                </a:cubicBezTo>
                <a:lnTo>
                  <a:pt x="385385" y="194314"/>
                </a:lnTo>
                <a:cubicBezTo>
                  <a:pt x="405196" y="194314"/>
                  <a:pt x="418886" y="214129"/>
                  <a:pt x="411875" y="232654"/>
                </a:cubicBezTo>
                <a:lnTo>
                  <a:pt x="391412" y="286713"/>
                </a:lnTo>
                <a:cubicBezTo>
                  <a:pt x="384402" y="305237"/>
                  <a:pt x="398091" y="325052"/>
                  <a:pt x="417903" y="325052"/>
                </a:cubicBezTo>
                <a:lnTo>
                  <a:pt x="417903" y="325052"/>
                </a:lnTo>
                <a:cubicBezTo>
                  <a:pt x="429437" y="325052"/>
                  <a:pt x="439822" y="318057"/>
                  <a:pt x="444156" y="307380"/>
                </a:cubicBezTo>
                <a:lnTo>
                  <a:pt x="485722" y="204896"/>
                </a:lnTo>
                <a:cubicBezTo>
                  <a:pt x="488469" y="198114"/>
                  <a:pt x="488493" y="190538"/>
                  <a:pt x="485769" y="183744"/>
                </a:cubicBezTo>
                <a:lnTo>
                  <a:pt x="419371" y="17803"/>
                </a:lnTo>
                <a:cubicBezTo>
                  <a:pt x="415073" y="7055"/>
                  <a:pt x="404652" y="0"/>
                  <a:pt x="393070" y="0"/>
                </a:cubicBezTo>
                <a:lnTo>
                  <a:pt x="28349" y="0"/>
                </a:lnTo>
                <a:cubicBezTo>
                  <a:pt x="8739" y="0"/>
                  <a:pt x="-4939" y="19436"/>
                  <a:pt x="1693" y="37878"/>
                </a:cubicBezTo>
                <a:lnTo>
                  <a:pt x="37574" y="137793"/>
                </a:lnTo>
              </a:path>
            </a:pathLst>
          </a:custGeom>
          <a:noFill/>
          <a:ln w="19050" cap="rnd">
            <a:solidFill>
              <a:schemeClr val="bg2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>
              <a:solidFill>
                <a:schemeClr val="bg2"/>
              </a:solidFill>
            </a:endParaRPr>
          </a:p>
        </p:txBody>
      </p:sp>
      <p:sp>
        <p:nvSpPr>
          <p:cNvPr id="171" name="Graphic 103">
            <a:extLst>
              <a:ext uri="{FF2B5EF4-FFF2-40B4-BE49-F238E27FC236}">
                <a16:creationId xmlns:a16="http://schemas.microsoft.com/office/drawing/2014/main" id="{BF75DD79-0B04-4C26-B33A-28E653DDD8B5}"/>
              </a:ext>
            </a:extLst>
          </p:cNvPr>
          <p:cNvSpPr/>
          <p:nvPr userDrawn="1"/>
        </p:nvSpPr>
        <p:spPr>
          <a:xfrm>
            <a:off x="5391140" y="5278667"/>
            <a:ext cx="594345" cy="618940"/>
          </a:xfrm>
          <a:custGeom>
            <a:avLst/>
            <a:gdLst>
              <a:gd name="connsiteX0" fmla="*/ 331044 w 594190"/>
              <a:gd name="connsiteY0" fmla="*/ 52250 h 618940"/>
              <a:gd name="connsiteX1" fmla="*/ 419702 w 594190"/>
              <a:gd name="connsiteY1" fmla="*/ 312029 h 618940"/>
              <a:gd name="connsiteX2" fmla="*/ 284516 w 594190"/>
              <a:gd name="connsiteY2" fmla="*/ 618940 h 618940"/>
              <a:gd name="connsiteX3" fmla="*/ 594190 w 594190"/>
              <a:gd name="connsiteY3" fmla="*/ 310136 h 618940"/>
              <a:gd name="connsiteX4" fmla="*/ 292469 w 594190"/>
              <a:gd name="connsiteY4" fmla="*/ 99 h 618940"/>
              <a:gd name="connsiteX5" fmla="*/ 34695 w 594190"/>
              <a:gd name="connsiteY5" fmla="*/ 126559 h 618940"/>
              <a:gd name="connsiteX6" fmla="*/ 35915 w 594190"/>
              <a:gd name="connsiteY6" fmla="*/ 128945 h 618940"/>
              <a:gd name="connsiteX7" fmla="*/ 390029 w 594190"/>
              <a:gd name="connsiteY7" fmla="*/ 128945 h 618940"/>
              <a:gd name="connsiteX8" fmla="*/ 470889 w 594190"/>
              <a:gd name="connsiteY8" fmla="*/ 182781 h 618940"/>
              <a:gd name="connsiteX9" fmla="*/ 470889 w 594190"/>
              <a:gd name="connsiteY9" fmla="*/ 182781 h 618940"/>
              <a:gd name="connsiteX10" fmla="*/ 407376 w 594190"/>
              <a:gd name="connsiteY10" fmla="*/ 278057 h 618940"/>
              <a:gd name="connsiteX11" fmla="*/ 64875 w 594190"/>
              <a:gd name="connsiteY11" fmla="*/ 278057 h 618940"/>
              <a:gd name="connsiteX12" fmla="*/ 0 w 594190"/>
              <a:gd name="connsiteY12" fmla="*/ 342888 h 618940"/>
              <a:gd name="connsiteX13" fmla="*/ 0 w 594190"/>
              <a:gd name="connsiteY13" fmla="*/ 342888 h 618940"/>
              <a:gd name="connsiteX14" fmla="*/ 64875 w 594190"/>
              <a:gd name="connsiteY14" fmla="*/ 407720 h 618940"/>
              <a:gd name="connsiteX15" fmla="*/ 393856 w 594190"/>
              <a:gd name="connsiteY15" fmla="*/ 406579 h 618940"/>
              <a:gd name="connsiteX16" fmla="*/ 451258 w 594190"/>
              <a:gd name="connsiteY16" fmla="*/ 463734 h 618940"/>
              <a:gd name="connsiteX17" fmla="*/ 451258 w 594190"/>
              <a:gd name="connsiteY17" fmla="*/ 463734 h 618940"/>
              <a:gd name="connsiteX18" fmla="*/ 394090 w 594190"/>
              <a:gd name="connsiteY18" fmla="*/ 520889 h 618940"/>
              <a:gd name="connsiteX19" fmla="*/ 219965 w 594190"/>
              <a:gd name="connsiteY19" fmla="*/ 520993 h 618940"/>
              <a:gd name="connsiteX20" fmla="*/ 120291 w 594190"/>
              <a:gd name="connsiteY20" fmla="*/ 305857 h 618940"/>
              <a:gd name="connsiteX21" fmla="*/ 219965 w 594190"/>
              <a:gd name="connsiteY21" fmla="*/ 54091 h 61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94190" h="618940">
                <a:moveTo>
                  <a:pt x="331044" y="52250"/>
                </a:moveTo>
                <a:cubicBezTo>
                  <a:pt x="354088" y="82228"/>
                  <a:pt x="420390" y="176518"/>
                  <a:pt x="419702" y="312029"/>
                </a:cubicBezTo>
                <a:cubicBezTo>
                  <a:pt x="418794" y="488007"/>
                  <a:pt x="305587" y="599011"/>
                  <a:pt x="284516" y="618940"/>
                </a:cubicBezTo>
                <a:cubicBezTo>
                  <a:pt x="455319" y="618940"/>
                  <a:pt x="593840" y="480746"/>
                  <a:pt x="594190" y="310136"/>
                </a:cubicBezTo>
                <a:cubicBezTo>
                  <a:pt x="594553" y="141509"/>
                  <a:pt x="461157" y="4326"/>
                  <a:pt x="292469" y="99"/>
                </a:cubicBezTo>
                <a:cubicBezTo>
                  <a:pt x="186684" y="-2546"/>
                  <a:pt x="92512" y="47841"/>
                  <a:pt x="34695" y="126559"/>
                </a:cubicBezTo>
                <a:cubicBezTo>
                  <a:pt x="33969" y="127545"/>
                  <a:pt x="34695" y="128945"/>
                  <a:pt x="35915" y="128945"/>
                </a:cubicBezTo>
                <a:lnTo>
                  <a:pt x="390029" y="128945"/>
                </a:lnTo>
                <a:cubicBezTo>
                  <a:pt x="425385" y="128945"/>
                  <a:pt x="457278" y="150184"/>
                  <a:pt x="470889" y="182781"/>
                </a:cubicBezTo>
                <a:lnTo>
                  <a:pt x="470889" y="182781"/>
                </a:lnTo>
                <a:cubicBezTo>
                  <a:pt x="489806" y="228085"/>
                  <a:pt x="456499" y="278057"/>
                  <a:pt x="407376" y="278057"/>
                </a:cubicBezTo>
                <a:lnTo>
                  <a:pt x="64875" y="278057"/>
                </a:lnTo>
                <a:cubicBezTo>
                  <a:pt x="29051" y="278057"/>
                  <a:pt x="0" y="307089"/>
                  <a:pt x="0" y="342888"/>
                </a:cubicBezTo>
                <a:lnTo>
                  <a:pt x="0" y="342888"/>
                </a:lnTo>
                <a:cubicBezTo>
                  <a:pt x="0" y="378688"/>
                  <a:pt x="29051" y="407720"/>
                  <a:pt x="64875" y="407720"/>
                </a:cubicBezTo>
                <a:lnTo>
                  <a:pt x="393856" y="406579"/>
                </a:lnTo>
                <a:cubicBezTo>
                  <a:pt x="425528" y="406475"/>
                  <a:pt x="451258" y="432096"/>
                  <a:pt x="451258" y="463734"/>
                </a:cubicBezTo>
                <a:lnTo>
                  <a:pt x="451258" y="463734"/>
                </a:lnTo>
                <a:cubicBezTo>
                  <a:pt x="451258" y="495294"/>
                  <a:pt x="425671" y="520876"/>
                  <a:pt x="394090" y="520889"/>
                </a:cubicBezTo>
                <a:cubicBezTo>
                  <a:pt x="337116" y="520915"/>
                  <a:pt x="253441" y="520967"/>
                  <a:pt x="219965" y="520993"/>
                </a:cubicBezTo>
                <a:cubicBezTo>
                  <a:pt x="202047" y="503735"/>
                  <a:pt x="127155" y="427779"/>
                  <a:pt x="120291" y="305857"/>
                </a:cubicBezTo>
                <a:cubicBezTo>
                  <a:pt x="112169" y="161672"/>
                  <a:pt x="205615" y="68004"/>
                  <a:pt x="219965" y="54091"/>
                </a:cubicBezTo>
              </a:path>
            </a:pathLst>
          </a:custGeom>
          <a:noFill/>
          <a:ln w="19050" cap="rnd">
            <a:solidFill>
              <a:schemeClr val="bg2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>
              <a:solidFill>
                <a:schemeClr val="bg2"/>
              </a:solidFill>
            </a:endParaRPr>
          </a:p>
        </p:txBody>
      </p:sp>
      <p:sp>
        <p:nvSpPr>
          <p:cNvPr id="172" name="Graphic 109">
            <a:extLst>
              <a:ext uri="{FF2B5EF4-FFF2-40B4-BE49-F238E27FC236}">
                <a16:creationId xmlns:a16="http://schemas.microsoft.com/office/drawing/2014/main" id="{D4103E73-5314-A550-6340-C6E553E85062}"/>
              </a:ext>
            </a:extLst>
          </p:cNvPr>
          <p:cNvSpPr/>
          <p:nvPr userDrawn="1"/>
        </p:nvSpPr>
        <p:spPr>
          <a:xfrm>
            <a:off x="4306324" y="5310332"/>
            <a:ext cx="481294" cy="596654"/>
          </a:xfrm>
          <a:custGeom>
            <a:avLst/>
            <a:gdLst>
              <a:gd name="connsiteX0" fmla="*/ 308607 w 580451"/>
              <a:gd name="connsiteY0" fmla="*/ 503453 h 719765"/>
              <a:gd name="connsiteX1" fmla="*/ 458546 w 580451"/>
              <a:gd name="connsiteY1" fmla="*/ 380852 h 719765"/>
              <a:gd name="connsiteX2" fmla="*/ 579897 w 580451"/>
              <a:gd name="connsiteY2" fmla="*/ 0 h 719765"/>
              <a:gd name="connsiteX3" fmla="*/ 148238 w 580451"/>
              <a:gd name="connsiteY3" fmla="*/ 432013 h 719765"/>
              <a:gd name="connsiteX4" fmla="*/ 142121 w 580451"/>
              <a:gd name="connsiteY4" fmla="*/ 503781 h 719765"/>
              <a:gd name="connsiteX5" fmla="*/ 185958 w 580451"/>
              <a:gd name="connsiteY5" fmla="*/ 556540 h 719765"/>
              <a:gd name="connsiteX6" fmla="*/ 238449 w 580451"/>
              <a:gd name="connsiteY6" fmla="*/ 521910 h 719765"/>
              <a:gd name="connsiteX7" fmla="*/ 213920 w 580451"/>
              <a:gd name="connsiteY7" fmla="*/ 482307 h 719765"/>
              <a:gd name="connsiteX8" fmla="*/ 167456 w 580451"/>
              <a:gd name="connsiteY8" fmla="*/ 469196 h 719765"/>
              <a:gd name="connsiteX9" fmla="*/ 0 w 580451"/>
              <a:gd name="connsiteY9" fmla="*/ 461013 h 719765"/>
              <a:gd name="connsiteX10" fmla="*/ 80722 w 580451"/>
              <a:gd name="connsiteY10" fmla="*/ 334425 h 719765"/>
              <a:gd name="connsiteX11" fmla="*/ 222917 w 580451"/>
              <a:gd name="connsiteY11" fmla="*/ 285400 h 719765"/>
              <a:gd name="connsiteX12" fmla="*/ 397431 w 580451"/>
              <a:gd name="connsiteY12" fmla="*/ 424173 h 719765"/>
              <a:gd name="connsiteX13" fmla="*/ 409099 w 580451"/>
              <a:gd name="connsiteY13" fmla="*/ 549491 h 719765"/>
              <a:gd name="connsiteX14" fmla="*/ 312069 w 580451"/>
              <a:gd name="connsiteY14" fmla="*/ 651364 h 719765"/>
              <a:gd name="connsiteX15" fmla="*/ 328332 w 580451"/>
              <a:gd name="connsiteY15" fmla="*/ 609462 h 719765"/>
              <a:gd name="connsiteX16" fmla="*/ 286509 w 580451"/>
              <a:gd name="connsiteY16" fmla="*/ 554807 h 719765"/>
              <a:gd name="connsiteX17" fmla="*/ 221649 w 580451"/>
              <a:gd name="connsiteY17" fmla="*/ 585793 h 719765"/>
              <a:gd name="connsiteX18" fmla="*/ 171351 w 580451"/>
              <a:gd name="connsiteY18" fmla="*/ 703481 h 719765"/>
              <a:gd name="connsiteX19" fmla="*/ 109340 w 580451"/>
              <a:gd name="connsiteY19" fmla="*/ 716547 h 719765"/>
              <a:gd name="connsiteX20" fmla="*/ 139151 w 580451"/>
              <a:gd name="connsiteY20" fmla="*/ 675063 h 719765"/>
              <a:gd name="connsiteX21" fmla="*/ 113353 w 580451"/>
              <a:gd name="connsiteY21" fmla="*/ 638716 h 719765"/>
              <a:gd name="connsiteX22" fmla="*/ 74440 w 580451"/>
              <a:gd name="connsiteY22" fmla="*/ 681574 h 719765"/>
              <a:gd name="connsiteX23" fmla="*/ 10086 w 580451"/>
              <a:gd name="connsiteY23" fmla="*/ 695924 h 719765"/>
              <a:gd name="connsiteX24" fmla="*/ 48806 w 580451"/>
              <a:gd name="connsiteY24" fmla="*/ 649289 h 719765"/>
              <a:gd name="connsiteX25" fmla="*/ 53237 w 580451"/>
              <a:gd name="connsiteY25" fmla="*/ 622424 h 719765"/>
              <a:gd name="connsiteX26" fmla="*/ 23008 w 580451"/>
              <a:gd name="connsiteY26" fmla="*/ 618780 h 719765"/>
              <a:gd name="connsiteX27" fmla="*/ 5371 w 580451"/>
              <a:gd name="connsiteY27" fmla="*/ 648288 h 719765"/>
              <a:gd name="connsiteX28" fmla="*/ 45553 w 580451"/>
              <a:gd name="connsiteY28" fmla="*/ 568366 h 719765"/>
              <a:gd name="connsiteX29" fmla="*/ 127961 w 580451"/>
              <a:gd name="connsiteY29" fmla="*/ 539083 h 719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80451" h="719765">
                <a:moveTo>
                  <a:pt x="308607" y="503453"/>
                </a:moveTo>
                <a:cubicBezTo>
                  <a:pt x="351370" y="480217"/>
                  <a:pt x="407696" y="442093"/>
                  <a:pt x="458546" y="380852"/>
                </a:cubicBezTo>
                <a:cubicBezTo>
                  <a:pt x="583105" y="230820"/>
                  <a:pt x="582195" y="53475"/>
                  <a:pt x="579897" y="0"/>
                </a:cubicBezTo>
                <a:cubicBezTo>
                  <a:pt x="373960" y="52370"/>
                  <a:pt x="202222" y="224264"/>
                  <a:pt x="148238" y="432013"/>
                </a:cubicBezTo>
                <a:cubicBezTo>
                  <a:pt x="142151" y="455443"/>
                  <a:pt x="137451" y="480023"/>
                  <a:pt x="142121" y="503781"/>
                </a:cubicBezTo>
                <a:cubicBezTo>
                  <a:pt x="146791" y="527540"/>
                  <a:pt x="162801" y="550417"/>
                  <a:pt x="185958" y="556540"/>
                </a:cubicBezTo>
                <a:cubicBezTo>
                  <a:pt x="209130" y="562662"/>
                  <a:pt x="237450" y="546101"/>
                  <a:pt x="238449" y="521910"/>
                </a:cubicBezTo>
                <a:cubicBezTo>
                  <a:pt x="239121" y="505543"/>
                  <a:pt x="227915" y="490550"/>
                  <a:pt x="213920" y="482307"/>
                </a:cubicBezTo>
                <a:cubicBezTo>
                  <a:pt x="199924" y="474079"/>
                  <a:pt x="183511" y="471361"/>
                  <a:pt x="167456" y="469196"/>
                </a:cubicBezTo>
                <a:cubicBezTo>
                  <a:pt x="111996" y="461715"/>
                  <a:pt x="55923" y="458967"/>
                  <a:pt x="0" y="461013"/>
                </a:cubicBezTo>
                <a:cubicBezTo>
                  <a:pt x="9400" y="410494"/>
                  <a:pt x="39883" y="365008"/>
                  <a:pt x="80722" y="334425"/>
                </a:cubicBezTo>
                <a:cubicBezTo>
                  <a:pt x="96254" y="322793"/>
                  <a:pt x="149208" y="279875"/>
                  <a:pt x="222917" y="285400"/>
                </a:cubicBezTo>
                <a:cubicBezTo>
                  <a:pt x="340866" y="294256"/>
                  <a:pt x="394536" y="417244"/>
                  <a:pt x="397431" y="424173"/>
                </a:cubicBezTo>
                <a:cubicBezTo>
                  <a:pt x="407055" y="447245"/>
                  <a:pt x="426735" y="494388"/>
                  <a:pt x="409099" y="549491"/>
                </a:cubicBezTo>
                <a:cubicBezTo>
                  <a:pt x="386897" y="618825"/>
                  <a:pt x="322857" y="646855"/>
                  <a:pt x="312069" y="651364"/>
                </a:cubicBezTo>
                <a:cubicBezTo>
                  <a:pt x="316202" y="636909"/>
                  <a:pt x="325975" y="624321"/>
                  <a:pt x="328332" y="609462"/>
                </a:cubicBezTo>
                <a:cubicBezTo>
                  <a:pt x="332331" y="584225"/>
                  <a:pt x="311427" y="559063"/>
                  <a:pt x="286509" y="554807"/>
                </a:cubicBezTo>
                <a:cubicBezTo>
                  <a:pt x="261592" y="550566"/>
                  <a:pt x="235764" y="564588"/>
                  <a:pt x="221649" y="585793"/>
                </a:cubicBezTo>
                <a:cubicBezTo>
                  <a:pt x="197760" y="621648"/>
                  <a:pt x="202938" y="674346"/>
                  <a:pt x="171351" y="703481"/>
                </a:cubicBezTo>
                <a:cubicBezTo>
                  <a:pt x="154982" y="718578"/>
                  <a:pt x="130303" y="723775"/>
                  <a:pt x="109340" y="716547"/>
                </a:cubicBezTo>
                <a:cubicBezTo>
                  <a:pt x="122112" y="704899"/>
                  <a:pt x="135585" y="692087"/>
                  <a:pt x="139151" y="675063"/>
                </a:cubicBezTo>
                <a:cubicBezTo>
                  <a:pt x="142718" y="658039"/>
                  <a:pt x="130453" y="636864"/>
                  <a:pt x="113353" y="638716"/>
                </a:cubicBezTo>
                <a:cubicBezTo>
                  <a:pt x="93628" y="640851"/>
                  <a:pt x="88122" y="667044"/>
                  <a:pt x="74440" y="681574"/>
                </a:cubicBezTo>
                <a:cubicBezTo>
                  <a:pt x="58713" y="698269"/>
                  <a:pt x="32751" y="698314"/>
                  <a:pt x="10086" y="695924"/>
                </a:cubicBezTo>
                <a:cubicBezTo>
                  <a:pt x="25485" y="682754"/>
                  <a:pt x="38645" y="666910"/>
                  <a:pt x="48806" y="649289"/>
                </a:cubicBezTo>
                <a:cubicBezTo>
                  <a:pt x="53536" y="641075"/>
                  <a:pt x="57639" y="630802"/>
                  <a:pt x="53237" y="622424"/>
                </a:cubicBezTo>
                <a:cubicBezTo>
                  <a:pt x="47821" y="612120"/>
                  <a:pt x="32244" y="611792"/>
                  <a:pt x="23008" y="618780"/>
                </a:cubicBezTo>
                <a:cubicBezTo>
                  <a:pt x="13772" y="625784"/>
                  <a:pt x="9355" y="637342"/>
                  <a:pt x="5371" y="648288"/>
                </a:cubicBezTo>
                <a:cubicBezTo>
                  <a:pt x="6088" y="639941"/>
                  <a:pt x="10474" y="599248"/>
                  <a:pt x="45553" y="568366"/>
                </a:cubicBezTo>
                <a:cubicBezTo>
                  <a:pt x="79961" y="538067"/>
                  <a:pt x="119471" y="538739"/>
                  <a:pt x="127961" y="539083"/>
                </a:cubicBezTo>
              </a:path>
            </a:pathLst>
          </a:custGeom>
          <a:noFill/>
          <a:ln w="19050" cap="rnd">
            <a:solidFill>
              <a:schemeClr val="bg2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>
              <a:solidFill>
                <a:schemeClr val="bg2"/>
              </a:solidFill>
            </a:endParaRPr>
          </a:p>
        </p:txBody>
      </p:sp>
      <p:sp>
        <p:nvSpPr>
          <p:cNvPr id="173" name="Graphic 22">
            <a:extLst>
              <a:ext uri="{FF2B5EF4-FFF2-40B4-BE49-F238E27FC236}">
                <a16:creationId xmlns:a16="http://schemas.microsoft.com/office/drawing/2014/main" id="{B8143301-1A9F-70CA-54C3-D327242E99CF}"/>
              </a:ext>
            </a:extLst>
          </p:cNvPr>
          <p:cNvSpPr/>
          <p:nvPr userDrawn="1"/>
        </p:nvSpPr>
        <p:spPr>
          <a:xfrm>
            <a:off x="581228" y="4124152"/>
            <a:ext cx="627156" cy="306167"/>
          </a:xfrm>
          <a:custGeom>
            <a:avLst/>
            <a:gdLst>
              <a:gd name="connsiteX0" fmla="*/ 221206 w 626993"/>
              <a:gd name="connsiteY0" fmla="*/ 306167 h 306167"/>
              <a:gd name="connsiteX1" fmla="*/ 299671 w 626993"/>
              <a:gd name="connsiteY1" fmla="*/ 229650 h 306167"/>
              <a:gd name="connsiteX2" fmla="*/ 337220 w 626993"/>
              <a:gd name="connsiteY2" fmla="*/ 238970 h 306167"/>
              <a:gd name="connsiteX3" fmla="*/ 488307 w 626993"/>
              <a:gd name="connsiteY3" fmla="*/ 95839 h 306167"/>
              <a:gd name="connsiteX4" fmla="*/ 365131 w 626993"/>
              <a:gd name="connsiteY4" fmla="*/ 263976 h 306167"/>
              <a:gd name="connsiteX5" fmla="*/ 376089 w 626993"/>
              <a:gd name="connsiteY5" fmla="*/ 288488 h 306167"/>
              <a:gd name="connsiteX6" fmla="*/ 397915 w 626993"/>
              <a:gd name="connsiteY6" fmla="*/ 305781 h 306167"/>
              <a:gd name="connsiteX7" fmla="*/ 604546 w 626993"/>
              <a:gd name="connsiteY7" fmla="*/ 305781 h 306167"/>
              <a:gd name="connsiteX8" fmla="*/ 626920 w 626993"/>
              <a:gd name="connsiteY8" fmla="*/ 281503 h 306167"/>
              <a:gd name="connsiteX9" fmla="*/ 313949 w 626993"/>
              <a:gd name="connsiteY9" fmla="*/ 0 h 306167"/>
              <a:gd name="connsiteX10" fmla="*/ 0 w 626993"/>
              <a:gd name="connsiteY10" fmla="*/ 306167 h 306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6993" h="306167">
                <a:moveTo>
                  <a:pt x="221206" y="306167"/>
                </a:moveTo>
                <a:cubicBezTo>
                  <a:pt x="221206" y="263904"/>
                  <a:pt x="256332" y="229650"/>
                  <a:pt x="299671" y="229650"/>
                </a:cubicBezTo>
                <a:cubicBezTo>
                  <a:pt x="313276" y="229650"/>
                  <a:pt x="326065" y="233026"/>
                  <a:pt x="337220" y="238970"/>
                </a:cubicBezTo>
                <a:cubicBezTo>
                  <a:pt x="342856" y="241969"/>
                  <a:pt x="483623" y="91637"/>
                  <a:pt x="488307" y="95839"/>
                </a:cubicBezTo>
                <a:cubicBezTo>
                  <a:pt x="492992" y="100042"/>
                  <a:pt x="361595" y="258777"/>
                  <a:pt x="365131" y="263976"/>
                </a:cubicBezTo>
                <a:cubicBezTo>
                  <a:pt x="370193" y="271419"/>
                  <a:pt x="373944" y="279635"/>
                  <a:pt x="376089" y="288488"/>
                </a:cubicBezTo>
                <a:cubicBezTo>
                  <a:pt x="378539" y="298607"/>
                  <a:pt x="387514" y="305781"/>
                  <a:pt x="397915" y="305781"/>
                </a:cubicBezTo>
                <a:lnTo>
                  <a:pt x="604546" y="305781"/>
                </a:lnTo>
                <a:cubicBezTo>
                  <a:pt x="617658" y="305781"/>
                  <a:pt x="627970" y="294576"/>
                  <a:pt x="626920" y="281503"/>
                </a:cubicBezTo>
                <a:cubicBezTo>
                  <a:pt x="614230" y="123781"/>
                  <a:pt x="478956" y="0"/>
                  <a:pt x="313949" y="0"/>
                </a:cubicBezTo>
                <a:cubicBezTo>
                  <a:pt x="140560" y="0"/>
                  <a:pt x="0" y="137070"/>
                  <a:pt x="0" y="306167"/>
                </a:cubicBezTo>
              </a:path>
            </a:pathLst>
          </a:custGeom>
          <a:noFill/>
          <a:ln w="19050" cap="rnd">
            <a:solidFill>
              <a:schemeClr val="bg2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>
              <a:solidFill>
                <a:schemeClr val="bg2"/>
              </a:solidFill>
            </a:endParaRPr>
          </a:p>
        </p:txBody>
      </p:sp>
      <p:sp>
        <p:nvSpPr>
          <p:cNvPr id="174" name="Graphic 23">
            <a:extLst>
              <a:ext uri="{FF2B5EF4-FFF2-40B4-BE49-F238E27FC236}">
                <a16:creationId xmlns:a16="http://schemas.microsoft.com/office/drawing/2014/main" id="{B52DD0B7-5663-0446-13F9-F8B50BD0E2B3}"/>
              </a:ext>
            </a:extLst>
          </p:cNvPr>
          <p:cNvSpPr/>
          <p:nvPr userDrawn="1"/>
        </p:nvSpPr>
        <p:spPr>
          <a:xfrm>
            <a:off x="1896747" y="4073341"/>
            <a:ext cx="466076" cy="433170"/>
          </a:xfrm>
          <a:custGeom>
            <a:avLst/>
            <a:gdLst>
              <a:gd name="connsiteX0" fmla="*/ 351496 w 465955"/>
              <a:gd name="connsiteY0" fmla="*/ 130134 h 433170"/>
              <a:gd name="connsiteX1" fmla="*/ 394274 w 465955"/>
              <a:gd name="connsiteY1" fmla="*/ 144396 h 433170"/>
              <a:gd name="connsiteX2" fmla="*/ 465956 w 465955"/>
              <a:gd name="connsiteY2" fmla="*/ 72203 h 433170"/>
              <a:gd name="connsiteX3" fmla="*/ 394283 w 465955"/>
              <a:gd name="connsiteY3" fmla="*/ 0 h 433170"/>
              <a:gd name="connsiteX4" fmla="*/ 323357 w 465955"/>
              <a:gd name="connsiteY4" fmla="*/ 61715 h 433170"/>
              <a:gd name="connsiteX5" fmla="*/ 312446 w 465955"/>
              <a:gd name="connsiteY5" fmla="*/ 78026 h 433170"/>
              <a:gd name="connsiteX6" fmla="*/ 150921 w 465955"/>
              <a:gd name="connsiteY6" fmla="*/ 170674 h 433170"/>
              <a:gd name="connsiteX7" fmla="*/ 123510 w 465955"/>
              <a:gd name="connsiteY7" fmla="*/ 166711 h 433170"/>
              <a:gd name="connsiteX8" fmla="*/ 71681 w 465955"/>
              <a:gd name="connsiteY8" fmla="*/ 144387 h 433170"/>
              <a:gd name="connsiteX9" fmla="*/ 0 w 465955"/>
              <a:gd name="connsiteY9" fmla="*/ 216581 h 433170"/>
              <a:gd name="connsiteX10" fmla="*/ 71681 w 465955"/>
              <a:gd name="connsiteY10" fmla="*/ 288774 h 433170"/>
              <a:gd name="connsiteX11" fmla="*/ 129738 w 465955"/>
              <a:gd name="connsiteY11" fmla="*/ 258928 h 433170"/>
              <a:gd name="connsiteX12" fmla="*/ 160510 w 465955"/>
              <a:gd name="connsiteY12" fmla="*/ 253203 h 433170"/>
              <a:gd name="connsiteX13" fmla="*/ 313408 w 465955"/>
              <a:gd name="connsiteY13" fmla="*/ 354865 h 433170"/>
              <a:gd name="connsiteX14" fmla="*/ 323240 w 465955"/>
              <a:gd name="connsiteY14" fmla="*/ 370683 h 433170"/>
              <a:gd name="connsiteX15" fmla="*/ 394274 w 465955"/>
              <a:gd name="connsiteY15" fmla="*/ 433170 h 433170"/>
              <a:gd name="connsiteX16" fmla="*/ 465956 w 465955"/>
              <a:gd name="connsiteY16" fmla="*/ 360977 h 433170"/>
              <a:gd name="connsiteX17" fmla="*/ 394274 w 465955"/>
              <a:gd name="connsiteY17" fmla="*/ 288783 h 433170"/>
              <a:gd name="connsiteX18" fmla="*/ 351496 w 465955"/>
              <a:gd name="connsiteY18" fmla="*/ 303046 h 433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65955" h="433170">
                <a:moveTo>
                  <a:pt x="351496" y="130134"/>
                </a:moveTo>
                <a:cubicBezTo>
                  <a:pt x="363439" y="139094"/>
                  <a:pt x="378241" y="144396"/>
                  <a:pt x="394274" y="144396"/>
                </a:cubicBezTo>
                <a:cubicBezTo>
                  <a:pt x="433863" y="144396"/>
                  <a:pt x="465956" y="112069"/>
                  <a:pt x="465956" y="72203"/>
                </a:cubicBezTo>
                <a:cubicBezTo>
                  <a:pt x="465956" y="32336"/>
                  <a:pt x="433863" y="0"/>
                  <a:pt x="394283" y="0"/>
                </a:cubicBezTo>
                <a:cubicBezTo>
                  <a:pt x="358227" y="0"/>
                  <a:pt x="328390" y="26809"/>
                  <a:pt x="323357" y="61715"/>
                </a:cubicBezTo>
                <a:cubicBezTo>
                  <a:pt x="322368" y="68545"/>
                  <a:pt x="318432" y="74593"/>
                  <a:pt x="312446" y="78026"/>
                </a:cubicBezTo>
                <a:lnTo>
                  <a:pt x="150921" y="170674"/>
                </a:lnTo>
                <a:cubicBezTo>
                  <a:pt x="141961" y="175815"/>
                  <a:pt x="130619" y="174206"/>
                  <a:pt x="123510" y="166711"/>
                </a:cubicBezTo>
                <a:cubicBezTo>
                  <a:pt x="110461" y="152952"/>
                  <a:pt x="92064" y="144387"/>
                  <a:pt x="71681" y="144387"/>
                </a:cubicBezTo>
                <a:cubicBezTo>
                  <a:pt x="32093" y="144387"/>
                  <a:pt x="0" y="176714"/>
                  <a:pt x="0" y="216581"/>
                </a:cubicBezTo>
                <a:cubicBezTo>
                  <a:pt x="0" y="256447"/>
                  <a:pt x="32093" y="288774"/>
                  <a:pt x="71681" y="288774"/>
                </a:cubicBezTo>
                <a:cubicBezTo>
                  <a:pt x="95560" y="288774"/>
                  <a:pt x="116716" y="277010"/>
                  <a:pt x="129738" y="258928"/>
                </a:cubicBezTo>
                <a:cubicBezTo>
                  <a:pt x="136838" y="249069"/>
                  <a:pt x="150391" y="246472"/>
                  <a:pt x="160510" y="253203"/>
                </a:cubicBezTo>
                <a:lnTo>
                  <a:pt x="313408" y="354865"/>
                </a:lnTo>
                <a:cubicBezTo>
                  <a:pt x="318818" y="358469"/>
                  <a:pt x="322386" y="364239"/>
                  <a:pt x="323240" y="370683"/>
                </a:cubicBezTo>
                <a:cubicBezTo>
                  <a:pt x="327949" y="405966"/>
                  <a:pt x="357957" y="433170"/>
                  <a:pt x="394274" y="433170"/>
                </a:cubicBezTo>
                <a:cubicBezTo>
                  <a:pt x="433863" y="433170"/>
                  <a:pt x="465956" y="400844"/>
                  <a:pt x="465956" y="360977"/>
                </a:cubicBezTo>
                <a:cubicBezTo>
                  <a:pt x="465956" y="321110"/>
                  <a:pt x="433863" y="288783"/>
                  <a:pt x="394274" y="288783"/>
                </a:cubicBezTo>
                <a:cubicBezTo>
                  <a:pt x="378241" y="288783"/>
                  <a:pt x="363439" y="294086"/>
                  <a:pt x="351496" y="303046"/>
                </a:cubicBezTo>
              </a:path>
            </a:pathLst>
          </a:custGeom>
          <a:noFill/>
          <a:ln w="19050" cap="rnd">
            <a:solidFill>
              <a:schemeClr val="bg2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>
              <a:solidFill>
                <a:schemeClr val="bg2"/>
              </a:solidFill>
            </a:endParaRPr>
          </a:p>
        </p:txBody>
      </p:sp>
      <p:sp>
        <p:nvSpPr>
          <p:cNvPr id="175" name="Graphic 27">
            <a:extLst>
              <a:ext uri="{FF2B5EF4-FFF2-40B4-BE49-F238E27FC236}">
                <a16:creationId xmlns:a16="http://schemas.microsoft.com/office/drawing/2014/main" id="{6BC8CA2F-F9ED-DA51-BB20-6AD6F0D5736F}"/>
              </a:ext>
            </a:extLst>
          </p:cNvPr>
          <p:cNvSpPr/>
          <p:nvPr userDrawn="1"/>
        </p:nvSpPr>
        <p:spPr>
          <a:xfrm>
            <a:off x="3079099" y="4078172"/>
            <a:ext cx="512307" cy="421342"/>
          </a:xfrm>
          <a:custGeom>
            <a:avLst/>
            <a:gdLst>
              <a:gd name="connsiteX0" fmla="*/ 0 w 512174"/>
              <a:gd name="connsiteY0" fmla="*/ 421342 h 421342"/>
              <a:gd name="connsiteX1" fmla="*/ 80723 w 512174"/>
              <a:gd name="connsiteY1" fmla="*/ 421342 h 421342"/>
              <a:gd name="connsiteX2" fmla="*/ 95199 w 512174"/>
              <a:gd name="connsiteY2" fmla="*/ 415700 h 421342"/>
              <a:gd name="connsiteX3" fmla="*/ 98722 w 512174"/>
              <a:gd name="connsiteY3" fmla="*/ 411269 h 421342"/>
              <a:gd name="connsiteX4" fmla="*/ 167548 w 512174"/>
              <a:gd name="connsiteY4" fmla="*/ 297871 h 421342"/>
              <a:gd name="connsiteX5" fmla="*/ 173587 w 512174"/>
              <a:gd name="connsiteY5" fmla="*/ 291315 h 421342"/>
              <a:gd name="connsiteX6" fmla="*/ 183775 w 512174"/>
              <a:gd name="connsiteY6" fmla="*/ 287660 h 421342"/>
              <a:gd name="connsiteX7" fmla="*/ 198453 w 512174"/>
              <a:gd name="connsiteY7" fmla="*/ 293674 h 421342"/>
              <a:gd name="connsiteX8" fmla="*/ 224200 w 512174"/>
              <a:gd name="connsiteY8" fmla="*/ 322820 h 421342"/>
              <a:gd name="connsiteX9" fmla="*/ 238878 w 512174"/>
              <a:gd name="connsiteY9" fmla="*/ 328835 h 421342"/>
              <a:gd name="connsiteX10" fmla="*/ 246116 w 512174"/>
              <a:gd name="connsiteY10" fmla="*/ 326869 h 421342"/>
              <a:gd name="connsiteX11" fmla="*/ 255222 w 512174"/>
              <a:gd name="connsiteY11" fmla="*/ 318432 h 421342"/>
              <a:gd name="connsiteX12" fmla="*/ 315770 w 512174"/>
              <a:gd name="connsiteY12" fmla="*/ 218454 h 421342"/>
              <a:gd name="connsiteX13" fmla="*/ 319357 w 512174"/>
              <a:gd name="connsiteY13" fmla="*/ 213949 h 421342"/>
              <a:gd name="connsiteX14" fmla="*/ 343045 w 512174"/>
              <a:gd name="connsiteY14" fmla="*/ 210464 h 421342"/>
              <a:gd name="connsiteX15" fmla="*/ 350411 w 512174"/>
              <a:gd name="connsiteY15" fmla="*/ 217424 h 421342"/>
              <a:gd name="connsiteX16" fmla="*/ 375171 w 512174"/>
              <a:gd name="connsiteY16" fmla="*/ 260139 h 421342"/>
              <a:gd name="connsiteX17" fmla="*/ 383003 w 512174"/>
              <a:gd name="connsiteY17" fmla="*/ 267333 h 421342"/>
              <a:gd name="connsiteX18" fmla="*/ 409674 w 512174"/>
              <a:gd name="connsiteY18" fmla="*/ 259576 h 421342"/>
              <a:gd name="connsiteX19" fmla="*/ 508736 w 512174"/>
              <a:gd name="connsiteY19" fmla="*/ 110518 h 421342"/>
              <a:gd name="connsiteX20" fmla="*/ 512174 w 512174"/>
              <a:gd name="connsiteY20" fmla="*/ 98968 h 421342"/>
              <a:gd name="connsiteX21" fmla="*/ 512174 w 512174"/>
              <a:gd name="connsiteY21" fmla="*/ 17798 h 421342"/>
              <a:gd name="connsiteX22" fmla="*/ 494281 w 512174"/>
              <a:gd name="connsiteY22" fmla="*/ 0 h 421342"/>
              <a:gd name="connsiteX23" fmla="*/ 17894 w 512174"/>
              <a:gd name="connsiteY23" fmla="*/ 0 h 421342"/>
              <a:gd name="connsiteX24" fmla="*/ 0 w 512174"/>
              <a:gd name="connsiteY24" fmla="*/ 17798 h 421342"/>
              <a:gd name="connsiteX25" fmla="*/ 0 w 512174"/>
              <a:gd name="connsiteY25" fmla="*/ 296171 h 421342"/>
              <a:gd name="connsiteX26" fmla="*/ 34269 w 512174"/>
              <a:gd name="connsiteY26" fmla="*/ 312981 h 421342"/>
              <a:gd name="connsiteX27" fmla="*/ 254872 w 512174"/>
              <a:gd name="connsiteY27" fmla="*/ 127445 h 421342"/>
              <a:gd name="connsiteX28" fmla="*/ 240396 w 512174"/>
              <a:gd name="connsiteY28" fmla="*/ 87652 h 421342"/>
              <a:gd name="connsiteX29" fmla="*/ 127760 w 512174"/>
              <a:gd name="connsiteY29" fmla="*/ 87652 h 42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12174" h="421342">
                <a:moveTo>
                  <a:pt x="0" y="421342"/>
                </a:moveTo>
                <a:lnTo>
                  <a:pt x="80723" y="421342"/>
                </a:lnTo>
                <a:cubicBezTo>
                  <a:pt x="86135" y="421342"/>
                  <a:pt x="91293" y="419292"/>
                  <a:pt x="95199" y="415700"/>
                </a:cubicBezTo>
                <a:cubicBezTo>
                  <a:pt x="96589" y="414414"/>
                  <a:pt x="97735" y="412884"/>
                  <a:pt x="98722" y="411269"/>
                </a:cubicBezTo>
                <a:lnTo>
                  <a:pt x="167548" y="297871"/>
                </a:lnTo>
                <a:cubicBezTo>
                  <a:pt x="169108" y="295310"/>
                  <a:pt x="171114" y="293015"/>
                  <a:pt x="173587" y="291315"/>
                </a:cubicBezTo>
                <a:cubicBezTo>
                  <a:pt x="176622" y="289233"/>
                  <a:pt x="180146" y="287979"/>
                  <a:pt x="183775" y="287660"/>
                </a:cubicBezTo>
                <a:cubicBezTo>
                  <a:pt x="189337" y="287161"/>
                  <a:pt x="194770" y="289498"/>
                  <a:pt x="198453" y="293674"/>
                </a:cubicBezTo>
                <a:lnTo>
                  <a:pt x="224200" y="322820"/>
                </a:lnTo>
                <a:cubicBezTo>
                  <a:pt x="227883" y="326986"/>
                  <a:pt x="233317" y="329334"/>
                  <a:pt x="238878" y="328835"/>
                </a:cubicBezTo>
                <a:cubicBezTo>
                  <a:pt x="241383" y="328612"/>
                  <a:pt x="243834" y="327942"/>
                  <a:pt x="246116" y="326869"/>
                </a:cubicBezTo>
                <a:cubicBezTo>
                  <a:pt x="249926" y="325073"/>
                  <a:pt x="253036" y="322045"/>
                  <a:pt x="255222" y="318432"/>
                </a:cubicBezTo>
                <a:lnTo>
                  <a:pt x="315770" y="218454"/>
                </a:lnTo>
                <a:cubicBezTo>
                  <a:pt x="316767" y="216807"/>
                  <a:pt x="317935" y="215256"/>
                  <a:pt x="319357" y="213949"/>
                </a:cubicBezTo>
                <a:cubicBezTo>
                  <a:pt x="325820" y="208020"/>
                  <a:pt x="335287" y="206734"/>
                  <a:pt x="343045" y="210464"/>
                </a:cubicBezTo>
                <a:cubicBezTo>
                  <a:pt x="346155" y="211962"/>
                  <a:pt x="348681" y="214449"/>
                  <a:pt x="350411" y="217424"/>
                </a:cubicBezTo>
                <a:lnTo>
                  <a:pt x="375171" y="260139"/>
                </a:lnTo>
                <a:cubicBezTo>
                  <a:pt x="376986" y="263274"/>
                  <a:pt x="379692" y="265835"/>
                  <a:pt x="383003" y="267333"/>
                </a:cubicBezTo>
                <a:cubicBezTo>
                  <a:pt x="392268" y="271519"/>
                  <a:pt x="403741" y="268640"/>
                  <a:pt x="409674" y="259576"/>
                </a:cubicBezTo>
                <a:lnTo>
                  <a:pt x="508736" y="110518"/>
                </a:lnTo>
                <a:cubicBezTo>
                  <a:pt x="510986" y="107076"/>
                  <a:pt x="512174" y="103070"/>
                  <a:pt x="512174" y="98968"/>
                </a:cubicBezTo>
                <a:lnTo>
                  <a:pt x="512174" y="17798"/>
                </a:lnTo>
                <a:cubicBezTo>
                  <a:pt x="512174" y="7969"/>
                  <a:pt x="504162" y="0"/>
                  <a:pt x="494281" y="0"/>
                </a:cubicBezTo>
                <a:lnTo>
                  <a:pt x="17894" y="0"/>
                </a:lnTo>
                <a:cubicBezTo>
                  <a:pt x="8013" y="0"/>
                  <a:pt x="0" y="7969"/>
                  <a:pt x="0" y="17798"/>
                </a:cubicBezTo>
                <a:lnTo>
                  <a:pt x="0" y="296171"/>
                </a:lnTo>
                <a:cubicBezTo>
                  <a:pt x="0" y="313746"/>
                  <a:pt x="20260" y="323681"/>
                  <a:pt x="34269" y="312981"/>
                </a:cubicBezTo>
                <a:lnTo>
                  <a:pt x="254872" y="127445"/>
                </a:lnTo>
                <a:cubicBezTo>
                  <a:pt x="270961" y="113919"/>
                  <a:pt x="261399" y="87652"/>
                  <a:pt x="240396" y="87652"/>
                </a:cubicBezTo>
                <a:lnTo>
                  <a:pt x="127760" y="87652"/>
                </a:lnTo>
              </a:path>
            </a:pathLst>
          </a:custGeom>
          <a:noFill/>
          <a:ln w="19050" cap="rnd">
            <a:solidFill>
              <a:schemeClr val="bg2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>
              <a:solidFill>
                <a:schemeClr val="bg2"/>
              </a:solidFill>
            </a:endParaRPr>
          </a:p>
        </p:txBody>
      </p:sp>
      <p:sp>
        <p:nvSpPr>
          <p:cNvPr id="176" name="Graphic 26">
            <a:extLst>
              <a:ext uri="{FF2B5EF4-FFF2-40B4-BE49-F238E27FC236}">
                <a16:creationId xmlns:a16="http://schemas.microsoft.com/office/drawing/2014/main" id="{6C2ACB87-0A08-F671-ED6B-47D856325FD7}"/>
              </a:ext>
            </a:extLst>
          </p:cNvPr>
          <p:cNvSpPr/>
          <p:nvPr userDrawn="1"/>
        </p:nvSpPr>
        <p:spPr>
          <a:xfrm>
            <a:off x="4378439" y="4076779"/>
            <a:ext cx="513707" cy="425643"/>
          </a:xfrm>
          <a:custGeom>
            <a:avLst/>
            <a:gdLst>
              <a:gd name="connsiteX0" fmla="*/ 387804 w 513573"/>
              <a:gd name="connsiteY0" fmla="*/ 119953 h 425643"/>
              <a:gd name="connsiteX1" fmla="*/ 147428 w 513573"/>
              <a:gd name="connsiteY1" fmla="*/ 119953 h 425643"/>
              <a:gd name="connsiteX2" fmla="*/ 125779 w 513573"/>
              <a:gd name="connsiteY2" fmla="*/ 141424 h 425643"/>
              <a:gd name="connsiteX3" fmla="*/ 125779 w 513573"/>
              <a:gd name="connsiteY3" fmla="*/ 208604 h 425643"/>
              <a:gd name="connsiteX4" fmla="*/ 147428 w 513573"/>
              <a:gd name="connsiteY4" fmla="*/ 230074 h 425643"/>
              <a:gd name="connsiteX5" fmla="*/ 300772 w 513573"/>
              <a:gd name="connsiteY5" fmla="*/ 230074 h 425643"/>
              <a:gd name="connsiteX6" fmla="*/ 322421 w 513573"/>
              <a:gd name="connsiteY6" fmla="*/ 251545 h 425643"/>
              <a:gd name="connsiteX7" fmla="*/ 322421 w 513573"/>
              <a:gd name="connsiteY7" fmla="*/ 309844 h 425643"/>
              <a:gd name="connsiteX8" fmla="*/ 300772 w 513573"/>
              <a:gd name="connsiteY8" fmla="*/ 331314 h 425643"/>
              <a:gd name="connsiteX9" fmla="*/ 21649 w 513573"/>
              <a:gd name="connsiteY9" fmla="*/ 331314 h 425643"/>
              <a:gd name="connsiteX10" fmla="*/ 0 w 513573"/>
              <a:gd name="connsiteY10" fmla="*/ 309844 h 425643"/>
              <a:gd name="connsiteX11" fmla="*/ 0 w 513573"/>
              <a:gd name="connsiteY11" fmla="*/ 21471 h 425643"/>
              <a:gd name="connsiteX12" fmla="*/ 21649 w 513573"/>
              <a:gd name="connsiteY12" fmla="*/ 0 h 425643"/>
              <a:gd name="connsiteX13" fmla="*/ 491925 w 513573"/>
              <a:gd name="connsiteY13" fmla="*/ 0 h 425643"/>
              <a:gd name="connsiteX14" fmla="*/ 513573 w 513573"/>
              <a:gd name="connsiteY14" fmla="*/ 21471 h 425643"/>
              <a:gd name="connsiteX15" fmla="*/ 513573 w 513573"/>
              <a:gd name="connsiteY15" fmla="*/ 404148 h 425643"/>
              <a:gd name="connsiteX16" fmla="*/ 484224 w 513573"/>
              <a:gd name="connsiteY16" fmla="*/ 424218 h 425643"/>
              <a:gd name="connsiteX17" fmla="*/ 479407 w 513573"/>
              <a:gd name="connsiteY17" fmla="*/ 421557 h 425643"/>
              <a:gd name="connsiteX18" fmla="*/ 392162 w 513573"/>
              <a:gd name="connsiteY18" fmla="*/ 359667 h 425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13573" h="425643">
                <a:moveTo>
                  <a:pt x="387804" y="119953"/>
                </a:moveTo>
                <a:lnTo>
                  <a:pt x="147428" y="119953"/>
                </a:lnTo>
                <a:cubicBezTo>
                  <a:pt x="135477" y="119953"/>
                  <a:pt x="125779" y="129561"/>
                  <a:pt x="125779" y="141424"/>
                </a:cubicBezTo>
                <a:lnTo>
                  <a:pt x="125779" y="208604"/>
                </a:lnTo>
                <a:cubicBezTo>
                  <a:pt x="125779" y="220456"/>
                  <a:pt x="135466" y="230074"/>
                  <a:pt x="147428" y="230074"/>
                </a:cubicBezTo>
                <a:lnTo>
                  <a:pt x="300772" y="230074"/>
                </a:lnTo>
                <a:cubicBezTo>
                  <a:pt x="312723" y="230074"/>
                  <a:pt x="322421" y="239682"/>
                  <a:pt x="322421" y="251545"/>
                </a:cubicBezTo>
                <a:lnTo>
                  <a:pt x="322421" y="309844"/>
                </a:lnTo>
                <a:cubicBezTo>
                  <a:pt x="322421" y="321696"/>
                  <a:pt x="312734" y="331314"/>
                  <a:pt x="300772" y="331314"/>
                </a:cubicBezTo>
                <a:lnTo>
                  <a:pt x="21649" y="331314"/>
                </a:lnTo>
                <a:cubicBezTo>
                  <a:pt x="9698" y="331314"/>
                  <a:pt x="0" y="321706"/>
                  <a:pt x="0" y="309844"/>
                </a:cubicBezTo>
                <a:lnTo>
                  <a:pt x="0" y="21471"/>
                </a:lnTo>
                <a:cubicBezTo>
                  <a:pt x="0" y="9618"/>
                  <a:pt x="9687" y="0"/>
                  <a:pt x="21649" y="0"/>
                </a:cubicBezTo>
                <a:lnTo>
                  <a:pt x="491925" y="0"/>
                </a:lnTo>
                <a:cubicBezTo>
                  <a:pt x="503876" y="0"/>
                  <a:pt x="513573" y="9608"/>
                  <a:pt x="513573" y="21471"/>
                </a:cubicBezTo>
                <a:lnTo>
                  <a:pt x="513573" y="404148"/>
                </a:lnTo>
                <a:cubicBezTo>
                  <a:pt x="513573" y="419516"/>
                  <a:pt x="497980" y="429498"/>
                  <a:pt x="484224" y="424218"/>
                </a:cubicBezTo>
                <a:cubicBezTo>
                  <a:pt x="482505" y="423556"/>
                  <a:pt x="480913" y="422615"/>
                  <a:pt x="479407" y="421557"/>
                </a:cubicBezTo>
                <a:lnTo>
                  <a:pt x="392162" y="359667"/>
                </a:lnTo>
              </a:path>
            </a:pathLst>
          </a:custGeom>
          <a:noFill/>
          <a:ln w="19050" cap="rnd">
            <a:solidFill>
              <a:schemeClr val="bg2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>
              <a:solidFill>
                <a:schemeClr val="bg2"/>
              </a:solidFill>
            </a:endParaRPr>
          </a:p>
        </p:txBody>
      </p:sp>
      <p:sp>
        <p:nvSpPr>
          <p:cNvPr id="177" name="Graphic 25">
            <a:extLst>
              <a:ext uri="{FF2B5EF4-FFF2-40B4-BE49-F238E27FC236}">
                <a16:creationId xmlns:a16="http://schemas.microsoft.com/office/drawing/2014/main" id="{E9283391-BE38-53EA-EC4F-413DA81AA3D0}"/>
              </a:ext>
            </a:extLst>
          </p:cNvPr>
          <p:cNvSpPr/>
          <p:nvPr userDrawn="1"/>
        </p:nvSpPr>
        <p:spPr>
          <a:xfrm>
            <a:off x="5690393" y="4044743"/>
            <a:ext cx="501243" cy="505330"/>
          </a:xfrm>
          <a:custGeom>
            <a:avLst/>
            <a:gdLst>
              <a:gd name="connsiteX0" fmla="*/ 178446 w 501112"/>
              <a:gd name="connsiteY0" fmla="*/ 234612 h 505330"/>
              <a:gd name="connsiteX1" fmla="*/ 165461 w 501112"/>
              <a:gd name="connsiteY1" fmla="*/ 169233 h 505330"/>
              <a:gd name="connsiteX2" fmla="*/ 333287 w 501112"/>
              <a:gd name="connsiteY2" fmla="*/ 0 h 505330"/>
              <a:gd name="connsiteX3" fmla="*/ 501113 w 501112"/>
              <a:gd name="connsiteY3" fmla="*/ 169233 h 505330"/>
              <a:gd name="connsiteX4" fmla="*/ 333287 w 501112"/>
              <a:gd name="connsiteY4" fmla="*/ 338467 h 505330"/>
              <a:gd name="connsiteX5" fmla="*/ 250441 w 501112"/>
              <a:gd name="connsiteY5" fmla="*/ 316440 h 505330"/>
              <a:gd name="connsiteX6" fmla="*/ 220538 w 501112"/>
              <a:gd name="connsiteY6" fmla="*/ 319103 h 505330"/>
              <a:gd name="connsiteX7" fmla="*/ 0 w 501112"/>
              <a:gd name="connsiteY7" fmla="*/ 505331 h 505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1112" h="505330">
                <a:moveTo>
                  <a:pt x="178446" y="234612"/>
                </a:moveTo>
                <a:cubicBezTo>
                  <a:pt x="170086" y="214493"/>
                  <a:pt x="165461" y="192414"/>
                  <a:pt x="165461" y="169233"/>
                </a:cubicBezTo>
                <a:cubicBezTo>
                  <a:pt x="165461" y="75768"/>
                  <a:pt x="240596" y="0"/>
                  <a:pt x="333287" y="0"/>
                </a:cubicBezTo>
                <a:cubicBezTo>
                  <a:pt x="425978" y="0"/>
                  <a:pt x="501113" y="75768"/>
                  <a:pt x="501113" y="169233"/>
                </a:cubicBezTo>
                <a:cubicBezTo>
                  <a:pt x="501113" y="262699"/>
                  <a:pt x="425978" y="338467"/>
                  <a:pt x="333287" y="338467"/>
                </a:cubicBezTo>
                <a:cubicBezTo>
                  <a:pt x="303154" y="338467"/>
                  <a:pt x="274883" y="330457"/>
                  <a:pt x="250441" y="316440"/>
                </a:cubicBezTo>
                <a:cubicBezTo>
                  <a:pt x="240889" y="310957"/>
                  <a:pt x="228950" y="311995"/>
                  <a:pt x="220538" y="319103"/>
                </a:cubicBezTo>
                <a:lnTo>
                  <a:pt x="0" y="505331"/>
                </a:lnTo>
              </a:path>
            </a:pathLst>
          </a:custGeom>
          <a:noFill/>
          <a:ln w="19050" cap="rnd">
            <a:solidFill>
              <a:schemeClr val="bg2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>
              <a:solidFill>
                <a:schemeClr val="bg2"/>
              </a:solidFill>
            </a:endParaRPr>
          </a:p>
        </p:txBody>
      </p:sp>
      <p:sp>
        <p:nvSpPr>
          <p:cNvPr id="178" name="Graphic 24">
            <a:extLst>
              <a:ext uri="{FF2B5EF4-FFF2-40B4-BE49-F238E27FC236}">
                <a16:creationId xmlns:a16="http://schemas.microsoft.com/office/drawing/2014/main" id="{66030170-7C08-5740-2807-4F6C2F1650F5}"/>
              </a:ext>
            </a:extLst>
          </p:cNvPr>
          <p:cNvSpPr/>
          <p:nvPr userDrawn="1"/>
        </p:nvSpPr>
        <p:spPr>
          <a:xfrm>
            <a:off x="6988527" y="4051394"/>
            <a:ext cx="378450" cy="488518"/>
          </a:xfrm>
          <a:custGeom>
            <a:avLst/>
            <a:gdLst>
              <a:gd name="connsiteX0" fmla="*/ 169371 w 378351"/>
              <a:gd name="connsiteY0" fmla="*/ 479121 h 488518"/>
              <a:gd name="connsiteX1" fmla="*/ 209492 w 378351"/>
              <a:gd name="connsiteY1" fmla="*/ 479174 h 488518"/>
              <a:gd name="connsiteX2" fmla="*/ 368951 w 378351"/>
              <a:gd name="connsiteY2" fmla="*/ 248844 h 488518"/>
              <a:gd name="connsiteX3" fmla="*/ 378352 w 378351"/>
              <a:gd name="connsiteY3" fmla="*/ 189115 h 488518"/>
              <a:gd name="connsiteX4" fmla="*/ 220084 w 378351"/>
              <a:gd name="connsiteY4" fmla="*/ 459 h 488518"/>
              <a:gd name="connsiteX5" fmla="*/ 218484 w 378351"/>
              <a:gd name="connsiteY5" fmla="*/ 94 h 488518"/>
              <a:gd name="connsiteX6" fmla="*/ 218170 w 378351"/>
              <a:gd name="connsiteY6" fmla="*/ 0 h 488518"/>
              <a:gd name="connsiteX7" fmla="*/ 218170 w 378351"/>
              <a:gd name="connsiteY7" fmla="*/ 79829 h 488518"/>
              <a:gd name="connsiteX8" fmla="*/ 226640 w 378351"/>
              <a:gd name="connsiteY8" fmla="*/ 92307 h 488518"/>
              <a:gd name="connsiteX9" fmla="*/ 284642 w 378351"/>
              <a:gd name="connsiteY9" fmla="*/ 188009 h 488518"/>
              <a:gd name="connsiteX10" fmla="*/ 183591 w 378351"/>
              <a:gd name="connsiteY10" fmla="*/ 274072 h 488518"/>
              <a:gd name="connsiteX11" fmla="*/ 98529 w 378351"/>
              <a:gd name="connsiteY11" fmla="*/ 171834 h 488518"/>
              <a:gd name="connsiteX12" fmla="*/ 154575 w 378351"/>
              <a:gd name="connsiteY12" fmla="*/ 93143 h 488518"/>
              <a:gd name="connsiteX13" fmla="*/ 162731 w 378351"/>
              <a:gd name="connsiteY13" fmla="*/ 80800 h 488518"/>
              <a:gd name="connsiteX14" fmla="*/ 162731 w 378351"/>
              <a:gd name="connsiteY14" fmla="*/ 0 h 488518"/>
              <a:gd name="connsiteX15" fmla="*/ 162731 w 378351"/>
              <a:gd name="connsiteY15" fmla="*/ 0 h 488518"/>
              <a:gd name="connsiteX16" fmla="*/ 160619 w 378351"/>
              <a:gd name="connsiteY16" fmla="*/ 157 h 488518"/>
              <a:gd name="connsiteX17" fmla="*/ 469 w 378351"/>
              <a:gd name="connsiteY17" fmla="*/ 189115 h 488518"/>
              <a:gd name="connsiteX18" fmla="*/ 14669 w 378351"/>
              <a:gd name="connsiteY18" fmla="*/ 248844 h 488518"/>
              <a:gd name="connsiteX19" fmla="*/ 169371 w 378351"/>
              <a:gd name="connsiteY19" fmla="*/ 479121 h 488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78351" h="488518">
                <a:moveTo>
                  <a:pt x="169371" y="479121"/>
                </a:moveTo>
                <a:cubicBezTo>
                  <a:pt x="179796" y="491631"/>
                  <a:pt x="199014" y="491652"/>
                  <a:pt x="209492" y="479174"/>
                </a:cubicBezTo>
                <a:cubicBezTo>
                  <a:pt x="252195" y="428311"/>
                  <a:pt x="349712" y="308081"/>
                  <a:pt x="368951" y="248844"/>
                </a:cubicBezTo>
                <a:cubicBezTo>
                  <a:pt x="375058" y="230048"/>
                  <a:pt x="378352" y="209979"/>
                  <a:pt x="378352" y="189115"/>
                </a:cubicBezTo>
                <a:cubicBezTo>
                  <a:pt x="378352" y="94103"/>
                  <a:pt x="309841" y="15287"/>
                  <a:pt x="220084" y="459"/>
                </a:cubicBezTo>
                <a:cubicBezTo>
                  <a:pt x="219540" y="365"/>
                  <a:pt x="219007" y="251"/>
                  <a:pt x="218484" y="94"/>
                </a:cubicBezTo>
                <a:lnTo>
                  <a:pt x="218170" y="0"/>
                </a:lnTo>
                <a:lnTo>
                  <a:pt x="218170" y="79829"/>
                </a:lnTo>
                <a:cubicBezTo>
                  <a:pt x="218170" y="85332"/>
                  <a:pt x="221548" y="90219"/>
                  <a:pt x="226640" y="92307"/>
                </a:cubicBezTo>
                <a:cubicBezTo>
                  <a:pt x="263645" y="107448"/>
                  <a:pt x="288239" y="145666"/>
                  <a:pt x="284642" y="188009"/>
                </a:cubicBezTo>
                <a:cubicBezTo>
                  <a:pt x="280229" y="240010"/>
                  <a:pt x="234984" y="278541"/>
                  <a:pt x="183591" y="274072"/>
                </a:cubicBezTo>
                <a:cubicBezTo>
                  <a:pt x="132198" y="269602"/>
                  <a:pt x="94116" y="223835"/>
                  <a:pt x="98529" y="171834"/>
                </a:cubicBezTo>
                <a:cubicBezTo>
                  <a:pt x="101571" y="135966"/>
                  <a:pt x="124053" y="106498"/>
                  <a:pt x="154575" y="93143"/>
                </a:cubicBezTo>
                <a:cubicBezTo>
                  <a:pt x="159500" y="90981"/>
                  <a:pt x="162731" y="86178"/>
                  <a:pt x="162731" y="80800"/>
                </a:cubicBezTo>
                <a:lnTo>
                  <a:pt x="162731" y="0"/>
                </a:lnTo>
                <a:lnTo>
                  <a:pt x="162731" y="0"/>
                </a:lnTo>
                <a:cubicBezTo>
                  <a:pt x="162020" y="0"/>
                  <a:pt x="161319" y="52"/>
                  <a:pt x="160619" y="157"/>
                </a:cubicBezTo>
                <a:cubicBezTo>
                  <a:pt x="69878" y="14170"/>
                  <a:pt x="-6725" y="91190"/>
                  <a:pt x="469" y="189115"/>
                </a:cubicBezTo>
                <a:cubicBezTo>
                  <a:pt x="2027" y="210281"/>
                  <a:pt x="8029" y="228440"/>
                  <a:pt x="14669" y="248844"/>
                </a:cubicBezTo>
                <a:cubicBezTo>
                  <a:pt x="36094" y="314618"/>
                  <a:pt x="128183" y="429710"/>
                  <a:pt x="169371" y="479121"/>
                </a:cubicBezTo>
                <a:close/>
              </a:path>
            </a:pathLst>
          </a:custGeom>
          <a:noFill/>
          <a:ln w="19050" cap="rnd">
            <a:solidFill>
              <a:schemeClr val="bg2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>
              <a:solidFill>
                <a:schemeClr val="bg2"/>
              </a:solidFill>
            </a:endParaRPr>
          </a:p>
        </p:txBody>
      </p:sp>
      <p:sp>
        <p:nvSpPr>
          <p:cNvPr id="179" name="Graphic 29">
            <a:extLst>
              <a:ext uri="{FF2B5EF4-FFF2-40B4-BE49-F238E27FC236}">
                <a16:creationId xmlns:a16="http://schemas.microsoft.com/office/drawing/2014/main" id="{1452C08D-FF65-A7C4-E81E-787B20C10786}"/>
              </a:ext>
            </a:extLst>
          </p:cNvPr>
          <p:cNvSpPr/>
          <p:nvPr userDrawn="1"/>
        </p:nvSpPr>
        <p:spPr>
          <a:xfrm>
            <a:off x="8163024" y="4077088"/>
            <a:ext cx="538717" cy="424036"/>
          </a:xfrm>
          <a:custGeom>
            <a:avLst/>
            <a:gdLst>
              <a:gd name="connsiteX0" fmla="*/ 161487 w 538577"/>
              <a:gd name="connsiteY0" fmla="*/ 183379 h 424036"/>
              <a:gd name="connsiteX1" fmla="*/ 161487 w 538577"/>
              <a:gd name="connsiteY1" fmla="*/ 262829 h 424036"/>
              <a:gd name="connsiteX2" fmla="*/ 163350 w 538577"/>
              <a:gd name="connsiteY2" fmla="*/ 272006 h 424036"/>
              <a:gd name="connsiteX3" fmla="*/ 213760 w 538577"/>
              <a:gd name="connsiteY3" fmla="*/ 391303 h 424036"/>
              <a:gd name="connsiteX4" fmla="*/ 192094 w 538577"/>
              <a:gd name="connsiteY4" fmla="*/ 424036 h 424036"/>
              <a:gd name="connsiteX5" fmla="*/ 142635 w 538577"/>
              <a:gd name="connsiteY5" fmla="*/ 424036 h 424036"/>
              <a:gd name="connsiteX6" fmla="*/ 120226 w 538577"/>
              <a:gd name="connsiteY6" fmla="*/ 407660 h 424036"/>
              <a:gd name="connsiteX7" fmla="*/ 82616 w 538577"/>
              <a:gd name="connsiteY7" fmla="*/ 290003 h 424036"/>
              <a:gd name="connsiteX8" fmla="*/ 60207 w 538577"/>
              <a:gd name="connsiteY8" fmla="*/ 273627 h 424036"/>
              <a:gd name="connsiteX9" fmla="*/ 23529 w 538577"/>
              <a:gd name="connsiteY9" fmla="*/ 273627 h 424036"/>
              <a:gd name="connsiteX10" fmla="*/ 0 w 538577"/>
              <a:gd name="connsiteY10" fmla="*/ 250071 h 424036"/>
              <a:gd name="connsiteX11" fmla="*/ 0 w 538577"/>
              <a:gd name="connsiteY11" fmla="*/ 134741 h 424036"/>
              <a:gd name="connsiteX12" fmla="*/ 23529 w 538577"/>
              <a:gd name="connsiteY12" fmla="*/ 111185 h 424036"/>
              <a:gd name="connsiteX13" fmla="*/ 287162 w 538577"/>
              <a:gd name="connsiteY13" fmla="*/ 111185 h 424036"/>
              <a:gd name="connsiteX14" fmla="*/ 300489 w 538577"/>
              <a:gd name="connsiteY14" fmla="*/ 107039 h 424036"/>
              <a:gd name="connsiteX15" fmla="*/ 449919 w 538577"/>
              <a:gd name="connsiteY15" fmla="*/ 4184 h 424036"/>
              <a:gd name="connsiteX16" fmla="*/ 486776 w 538577"/>
              <a:gd name="connsiteY16" fmla="*/ 23594 h 424036"/>
              <a:gd name="connsiteX17" fmla="*/ 486776 w 538577"/>
              <a:gd name="connsiteY17" fmla="*/ 156309 h 424036"/>
              <a:gd name="connsiteX18" fmla="*/ 487510 w 538577"/>
              <a:gd name="connsiteY18" fmla="*/ 156309 h 424036"/>
              <a:gd name="connsiteX19" fmla="*/ 538578 w 538577"/>
              <a:gd name="connsiteY19" fmla="*/ 207434 h 424036"/>
              <a:gd name="connsiteX20" fmla="*/ 487510 w 538577"/>
              <a:gd name="connsiteY20" fmla="*/ 258560 h 424036"/>
              <a:gd name="connsiteX21" fmla="*/ 486776 w 538577"/>
              <a:gd name="connsiteY21" fmla="*/ 258560 h 424036"/>
              <a:gd name="connsiteX22" fmla="*/ 486776 w 538577"/>
              <a:gd name="connsiteY22" fmla="*/ 382927 h 424036"/>
              <a:gd name="connsiteX23" fmla="*/ 447444 w 538577"/>
              <a:gd name="connsiteY23" fmla="*/ 400377 h 424036"/>
              <a:gd name="connsiteX24" fmla="*/ 301195 w 538577"/>
              <a:gd name="connsiteY24" fmla="*/ 267681 h 424036"/>
              <a:gd name="connsiteX25" fmla="*/ 285392 w 538577"/>
              <a:gd name="connsiteY25" fmla="*/ 261576 h 424036"/>
              <a:gd name="connsiteX26" fmla="*/ 239152 w 538577"/>
              <a:gd name="connsiteY26" fmla="*/ 261576 h 424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38577" h="424036">
                <a:moveTo>
                  <a:pt x="161487" y="183379"/>
                </a:moveTo>
                <a:lnTo>
                  <a:pt x="161487" y="262829"/>
                </a:lnTo>
                <a:cubicBezTo>
                  <a:pt x="161487" y="265985"/>
                  <a:pt x="162117" y="269104"/>
                  <a:pt x="163350" y="272006"/>
                </a:cubicBezTo>
                <a:lnTo>
                  <a:pt x="213760" y="391303"/>
                </a:lnTo>
                <a:cubicBezTo>
                  <a:pt x="220320" y="406831"/>
                  <a:pt x="208931" y="424036"/>
                  <a:pt x="192094" y="424036"/>
                </a:cubicBezTo>
                <a:lnTo>
                  <a:pt x="142635" y="424036"/>
                </a:lnTo>
                <a:cubicBezTo>
                  <a:pt x="132404" y="424036"/>
                  <a:pt x="123341" y="417412"/>
                  <a:pt x="120226" y="407660"/>
                </a:cubicBezTo>
                <a:lnTo>
                  <a:pt x="82616" y="290003"/>
                </a:lnTo>
                <a:cubicBezTo>
                  <a:pt x="79501" y="280251"/>
                  <a:pt x="70438" y="273627"/>
                  <a:pt x="60207" y="273627"/>
                </a:cubicBezTo>
                <a:lnTo>
                  <a:pt x="23529" y="273627"/>
                </a:lnTo>
                <a:cubicBezTo>
                  <a:pt x="10532" y="273627"/>
                  <a:pt x="0" y="263083"/>
                  <a:pt x="0" y="250071"/>
                </a:cubicBezTo>
                <a:lnTo>
                  <a:pt x="0" y="134741"/>
                </a:lnTo>
                <a:cubicBezTo>
                  <a:pt x="0" y="121728"/>
                  <a:pt x="10532" y="111185"/>
                  <a:pt x="23529" y="111185"/>
                </a:cubicBezTo>
                <a:lnTo>
                  <a:pt x="287162" y="111185"/>
                </a:lnTo>
                <a:cubicBezTo>
                  <a:pt x="291924" y="111185"/>
                  <a:pt x="296574" y="109743"/>
                  <a:pt x="300489" y="107039"/>
                </a:cubicBezTo>
                <a:lnTo>
                  <a:pt x="449919" y="4184"/>
                </a:lnTo>
                <a:cubicBezTo>
                  <a:pt x="465533" y="-6558"/>
                  <a:pt x="486776" y="4627"/>
                  <a:pt x="486776" y="23594"/>
                </a:cubicBezTo>
                <a:lnTo>
                  <a:pt x="486776" y="156309"/>
                </a:lnTo>
                <a:lnTo>
                  <a:pt x="487510" y="156309"/>
                </a:lnTo>
                <a:cubicBezTo>
                  <a:pt x="515717" y="156309"/>
                  <a:pt x="538578" y="179196"/>
                  <a:pt x="538578" y="207434"/>
                </a:cubicBezTo>
                <a:cubicBezTo>
                  <a:pt x="538578" y="235673"/>
                  <a:pt x="515717" y="258560"/>
                  <a:pt x="487510" y="258560"/>
                </a:cubicBezTo>
                <a:lnTo>
                  <a:pt x="486776" y="258560"/>
                </a:lnTo>
                <a:lnTo>
                  <a:pt x="486776" y="382927"/>
                </a:lnTo>
                <a:cubicBezTo>
                  <a:pt x="486776" y="403364"/>
                  <a:pt x="462569" y="414105"/>
                  <a:pt x="447444" y="400377"/>
                </a:cubicBezTo>
                <a:lnTo>
                  <a:pt x="301195" y="267681"/>
                </a:lnTo>
                <a:cubicBezTo>
                  <a:pt x="296865" y="263752"/>
                  <a:pt x="291237" y="261576"/>
                  <a:pt x="285392" y="261576"/>
                </a:cubicBezTo>
                <a:lnTo>
                  <a:pt x="239152" y="261576"/>
                </a:lnTo>
              </a:path>
            </a:pathLst>
          </a:custGeom>
          <a:noFill/>
          <a:ln w="19050" cap="rnd">
            <a:solidFill>
              <a:schemeClr val="bg2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>
              <a:solidFill>
                <a:schemeClr val="bg2"/>
              </a:solidFill>
            </a:endParaRPr>
          </a:p>
        </p:txBody>
      </p:sp>
      <p:sp>
        <p:nvSpPr>
          <p:cNvPr id="180" name="Graphic 28">
            <a:extLst>
              <a:ext uri="{FF2B5EF4-FFF2-40B4-BE49-F238E27FC236}">
                <a16:creationId xmlns:a16="http://schemas.microsoft.com/office/drawing/2014/main" id="{8BC3B39F-CA50-8C3F-1EC0-01565C1FAD93}"/>
              </a:ext>
            </a:extLst>
          </p:cNvPr>
          <p:cNvSpPr/>
          <p:nvPr userDrawn="1"/>
        </p:nvSpPr>
        <p:spPr>
          <a:xfrm>
            <a:off x="9520946" y="4077969"/>
            <a:ext cx="501374" cy="422414"/>
          </a:xfrm>
          <a:custGeom>
            <a:avLst/>
            <a:gdLst>
              <a:gd name="connsiteX0" fmla="*/ 0 w 501243"/>
              <a:gd name="connsiteY0" fmla="*/ 417526 h 422414"/>
              <a:gd name="connsiteX1" fmla="*/ 67944 w 501243"/>
              <a:gd name="connsiteY1" fmla="*/ 417526 h 422414"/>
              <a:gd name="connsiteX2" fmla="*/ 88796 w 501243"/>
              <a:gd name="connsiteY2" fmla="*/ 396726 h 422414"/>
              <a:gd name="connsiteX3" fmla="*/ 88796 w 501243"/>
              <a:gd name="connsiteY3" fmla="*/ 291361 h 422414"/>
              <a:gd name="connsiteX4" fmla="*/ 109648 w 501243"/>
              <a:gd name="connsiteY4" fmla="*/ 270561 h 422414"/>
              <a:gd name="connsiteX5" fmla="*/ 131694 w 501243"/>
              <a:gd name="connsiteY5" fmla="*/ 270561 h 422414"/>
              <a:gd name="connsiteX6" fmla="*/ 152546 w 501243"/>
              <a:gd name="connsiteY6" fmla="*/ 291361 h 422414"/>
              <a:gd name="connsiteX7" fmla="*/ 152546 w 501243"/>
              <a:gd name="connsiteY7" fmla="*/ 401614 h 422414"/>
              <a:gd name="connsiteX8" fmla="*/ 173399 w 501243"/>
              <a:gd name="connsiteY8" fmla="*/ 422414 h 422414"/>
              <a:gd name="connsiteX9" fmla="*/ 200966 w 501243"/>
              <a:gd name="connsiteY9" fmla="*/ 422414 h 422414"/>
              <a:gd name="connsiteX10" fmla="*/ 221819 w 501243"/>
              <a:gd name="connsiteY10" fmla="*/ 401614 h 422414"/>
              <a:gd name="connsiteX11" fmla="*/ 221819 w 501243"/>
              <a:gd name="connsiteY11" fmla="*/ 186943 h 422414"/>
              <a:gd name="connsiteX12" fmla="*/ 242671 w 501243"/>
              <a:gd name="connsiteY12" fmla="*/ 166143 h 422414"/>
              <a:gd name="connsiteX13" fmla="*/ 262039 w 501243"/>
              <a:gd name="connsiteY13" fmla="*/ 166143 h 422414"/>
              <a:gd name="connsiteX14" fmla="*/ 282891 w 501243"/>
              <a:gd name="connsiteY14" fmla="*/ 186943 h 422414"/>
              <a:gd name="connsiteX15" fmla="*/ 282891 w 501243"/>
              <a:gd name="connsiteY15" fmla="*/ 401614 h 422414"/>
              <a:gd name="connsiteX16" fmla="*/ 303743 w 501243"/>
              <a:gd name="connsiteY16" fmla="*/ 422414 h 422414"/>
              <a:gd name="connsiteX17" fmla="*/ 328945 w 501243"/>
              <a:gd name="connsiteY17" fmla="*/ 422414 h 422414"/>
              <a:gd name="connsiteX18" fmla="*/ 349797 w 501243"/>
              <a:gd name="connsiteY18" fmla="*/ 401614 h 422414"/>
              <a:gd name="connsiteX19" fmla="*/ 349797 w 501243"/>
              <a:gd name="connsiteY19" fmla="*/ 97273 h 422414"/>
              <a:gd name="connsiteX20" fmla="*/ 370649 w 501243"/>
              <a:gd name="connsiteY20" fmla="*/ 76473 h 422414"/>
              <a:gd name="connsiteX21" fmla="*/ 391896 w 501243"/>
              <a:gd name="connsiteY21" fmla="*/ 76473 h 422414"/>
              <a:gd name="connsiteX22" fmla="*/ 412748 w 501243"/>
              <a:gd name="connsiteY22" fmla="*/ 97273 h 422414"/>
              <a:gd name="connsiteX23" fmla="*/ 412748 w 501243"/>
              <a:gd name="connsiteY23" fmla="*/ 401614 h 422414"/>
              <a:gd name="connsiteX24" fmla="*/ 433600 w 501243"/>
              <a:gd name="connsiteY24" fmla="*/ 422414 h 422414"/>
              <a:gd name="connsiteX25" fmla="*/ 480391 w 501243"/>
              <a:gd name="connsiteY25" fmla="*/ 422414 h 422414"/>
              <a:gd name="connsiteX26" fmla="*/ 501243 w 501243"/>
              <a:gd name="connsiteY26" fmla="*/ 401614 h 422414"/>
              <a:gd name="connsiteX27" fmla="*/ 501243 w 501243"/>
              <a:gd name="connsiteY27" fmla="*/ 20800 h 422414"/>
              <a:gd name="connsiteX28" fmla="*/ 480391 w 501243"/>
              <a:gd name="connsiteY28" fmla="*/ 0 h 422414"/>
              <a:gd name="connsiteX29" fmla="*/ 20852 w 501243"/>
              <a:gd name="connsiteY29" fmla="*/ 0 h 422414"/>
              <a:gd name="connsiteX30" fmla="*/ 0 w 501243"/>
              <a:gd name="connsiteY30" fmla="*/ 20800 h 422414"/>
              <a:gd name="connsiteX31" fmla="*/ 0 w 501243"/>
              <a:gd name="connsiteY31" fmla="*/ 353534 h 42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501243" h="422414">
                <a:moveTo>
                  <a:pt x="0" y="417526"/>
                </a:moveTo>
                <a:lnTo>
                  <a:pt x="67944" y="417526"/>
                </a:lnTo>
                <a:cubicBezTo>
                  <a:pt x="79465" y="417526"/>
                  <a:pt x="88796" y="408218"/>
                  <a:pt x="88796" y="396726"/>
                </a:cubicBezTo>
                <a:lnTo>
                  <a:pt x="88796" y="291361"/>
                </a:lnTo>
                <a:cubicBezTo>
                  <a:pt x="88796" y="279879"/>
                  <a:pt x="98137" y="270561"/>
                  <a:pt x="109648" y="270561"/>
                </a:cubicBezTo>
                <a:lnTo>
                  <a:pt x="131694" y="270561"/>
                </a:lnTo>
                <a:cubicBezTo>
                  <a:pt x="143215" y="270561"/>
                  <a:pt x="152546" y="279869"/>
                  <a:pt x="152546" y="291361"/>
                </a:cubicBezTo>
                <a:lnTo>
                  <a:pt x="152546" y="401614"/>
                </a:lnTo>
                <a:cubicBezTo>
                  <a:pt x="152546" y="413096"/>
                  <a:pt x="161888" y="422414"/>
                  <a:pt x="173399" y="422414"/>
                </a:cubicBezTo>
                <a:lnTo>
                  <a:pt x="200966" y="422414"/>
                </a:lnTo>
                <a:cubicBezTo>
                  <a:pt x="212488" y="422414"/>
                  <a:pt x="221819" y="413106"/>
                  <a:pt x="221819" y="401614"/>
                </a:cubicBezTo>
                <a:lnTo>
                  <a:pt x="221819" y="186943"/>
                </a:lnTo>
                <a:cubicBezTo>
                  <a:pt x="221819" y="175462"/>
                  <a:pt x="231160" y="166143"/>
                  <a:pt x="242671" y="166143"/>
                </a:cubicBezTo>
                <a:lnTo>
                  <a:pt x="262039" y="166143"/>
                </a:lnTo>
                <a:cubicBezTo>
                  <a:pt x="273560" y="166143"/>
                  <a:pt x="282891" y="175451"/>
                  <a:pt x="282891" y="186943"/>
                </a:cubicBezTo>
                <a:lnTo>
                  <a:pt x="282891" y="401614"/>
                </a:lnTo>
                <a:cubicBezTo>
                  <a:pt x="282891" y="413096"/>
                  <a:pt x="292233" y="422414"/>
                  <a:pt x="303743" y="422414"/>
                </a:cubicBezTo>
                <a:lnTo>
                  <a:pt x="328945" y="422414"/>
                </a:lnTo>
                <a:cubicBezTo>
                  <a:pt x="340466" y="422414"/>
                  <a:pt x="349797" y="413106"/>
                  <a:pt x="349797" y="401614"/>
                </a:cubicBezTo>
                <a:lnTo>
                  <a:pt x="349797" y="97273"/>
                </a:lnTo>
                <a:cubicBezTo>
                  <a:pt x="349797" y="85791"/>
                  <a:pt x="359138" y="76473"/>
                  <a:pt x="370649" y="76473"/>
                </a:cubicBezTo>
                <a:lnTo>
                  <a:pt x="391896" y="76473"/>
                </a:lnTo>
                <a:cubicBezTo>
                  <a:pt x="403417" y="76473"/>
                  <a:pt x="412748" y="85781"/>
                  <a:pt x="412748" y="97273"/>
                </a:cubicBezTo>
                <a:lnTo>
                  <a:pt x="412748" y="401614"/>
                </a:lnTo>
                <a:cubicBezTo>
                  <a:pt x="412748" y="413096"/>
                  <a:pt x="422090" y="422414"/>
                  <a:pt x="433600" y="422414"/>
                </a:cubicBezTo>
                <a:lnTo>
                  <a:pt x="480391" y="422414"/>
                </a:lnTo>
                <a:cubicBezTo>
                  <a:pt x="491912" y="422414"/>
                  <a:pt x="501243" y="413106"/>
                  <a:pt x="501243" y="401614"/>
                </a:cubicBezTo>
                <a:lnTo>
                  <a:pt x="501243" y="20800"/>
                </a:lnTo>
                <a:cubicBezTo>
                  <a:pt x="501243" y="9319"/>
                  <a:pt x="491902" y="0"/>
                  <a:pt x="480391" y="0"/>
                </a:cubicBezTo>
                <a:lnTo>
                  <a:pt x="20852" y="0"/>
                </a:lnTo>
                <a:cubicBezTo>
                  <a:pt x="9331" y="0"/>
                  <a:pt x="0" y="9308"/>
                  <a:pt x="0" y="20800"/>
                </a:cubicBezTo>
                <a:lnTo>
                  <a:pt x="0" y="353534"/>
                </a:lnTo>
              </a:path>
            </a:pathLst>
          </a:custGeom>
          <a:noFill/>
          <a:ln w="19050" cap="rnd">
            <a:solidFill>
              <a:schemeClr val="bg2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>
              <a:solidFill>
                <a:schemeClr val="bg2"/>
              </a:solidFill>
            </a:endParaRPr>
          </a:p>
        </p:txBody>
      </p:sp>
      <p:grpSp>
        <p:nvGrpSpPr>
          <p:cNvPr id="181" name="Graphic 120">
            <a:extLst>
              <a:ext uri="{FF2B5EF4-FFF2-40B4-BE49-F238E27FC236}">
                <a16:creationId xmlns:a16="http://schemas.microsoft.com/office/drawing/2014/main" id="{F17A75D7-A00A-E806-89D5-5925943DB581}"/>
              </a:ext>
            </a:extLst>
          </p:cNvPr>
          <p:cNvGrpSpPr/>
          <p:nvPr userDrawn="1"/>
        </p:nvGrpSpPr>
        <p:grpSpPr>
          <a:xfrm>
            <a:off x="8961396" y="5422685"/>
            <a:ext cx="681623" cy="339754"/>
            <a:chOff x="3977297" y="2340622"/>
            <a:chExt cx="788856" cy="393307"/>
          </a:xfrm>
          <a:noFill/>
        </p:grpSpPr>
        <p:sp>
          <p:nvSpPr>
            <p:cNvPr id="182" name="Freeform 181">
              <a:extLst>
                <a:ext uri="{FF2B5EF4-FFF2-40B4-BE49-F238E27FC236}">
                  <a16:creationId xmlns:a16="http://schemas.microsoft.com/office/drawing/2014/main" id="{8AD13C2D-783F-C935-9BBF-1DE9EBB4907C}"/>
                </a:ext>
              </a:extLst>
            </p:cNvPr>
            <p:cNvSpPr/>
            <p:nvPr/>
          </p:nvSpPr>
          <p:spPr>
            <a:xfrm>
              <a:off x="3977297" y="2340622"/>
              <a:ext cx="240452" cy="393307"/>
            </a:xfrm>
            <a:custGeom>
              <a:avLst/>
              <a:gdLst>
                <a:gd name="connsiteX0" fmla="*/ 240452 w 240452"/>
                <a:gd name="connsiteY0" fmla="*/ 393308 h 393307"/>
                <a:gd name="connsiteX1" fmla="*/ 145019 w 240452"/>
                <a:gd name="connsiteY1" fmla="*/ 196654 h 393307"/>
                <a:gd name="connsiteX2" fmla="*/ 163977 w 240452"/>
                <a:gd name="connsiteY2" fmla="*/ 100897 h 393307"/>
                <a:gd name="connsiteX3" fmla="*/ 97577 w 240452"/>
                <a:gd name="connsiteY3" fmla="*/ 0 h 393307"/>
                <a:gd name="connsiteX4" fmla="*/ 96936 w 240452"/>
                <a:gd name="connsiteY4" fmla="*/ 0 h 393307"/>
                <a:gd name="connsiteX5" fmla="*/ 30480 w 240452"/>
                <a:gd name="connsiteY5" fmla="*/ 44005 h 393307"/>
                <a:gd name="connsiteX6" fmla="*/ 0 w 240452"/>
                <a:gd name="connsiteY6" fmla="*/ 196654 h 393307"/>
                <a:gd name="connsiteX7" fmla="*/ 52186 w 240452"/>
                <a:gd name="connsiteY7" fmla="*/ 393308 h 393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0452" h="393307">
                  <a:moveTo>
                    <a:pt x="240452" y="393308"/>
                  </a:moveTo>
                  <a:cubicBezTo>
                    <a:pt x="182350" y="347541"/>
                    <a:pt x="145019" y="276476"/>
                    <a:pt x="145019" y="196654"/>
                  </a:cubicBezTo>
                  <a:cubicBezTo>
                    <a:pt x="145019" y="162728"/>
                    <a:pt x="151760" y="130399"/>
                    <a:pt x="163977" y="100897"/>
                  </a:cubicBezTo>
                  <a:cubicBezTo>
                    <a:pt x="183852" y="52909"/>
                    <a:pt x="149433" y="0"/>
                    <a:pt x="97577" y="0"/>
                  </a:cubicBezTo>
                  <a:lnTo>
                    <a:pt x="96936" y="0"/>
                  </a:lnTo>
                  <a:cubicBezTo>
                    <a:pt x="67994" y="0"/>
                    <a:pt x="41672" y="17238"/>
                    <a:pt x="30480" y="44005"/>
                  </a:cubicBezTo>
                  <a:cubicBezTo>
                    <a:pt x="10844" y="90965"/>
                    <a:pt x="0" y="142552"/>
                    <a:pt x="0" y="196654"/>
                  </a:cubicBezTo>
                  <a:cubicBezTo>
                    <a:pt x="0" y="268251"/>
                    <a:pt x="18995" y="335387"/>
                    <a:pt x="52186" y="393308"/>
                  </a:cubicBezTo>
                </a:path>
              </a:pathLst>
            </a:custGeom>
            <a:noFill/>
            <a:ln w="19050" cap="rnd">
              <a:solidFill>
                <a:schemeClr val="bg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>
                <a:solidFill>
                  <a:schemeClr val="bg2"/>
                </a:solidFill>
              </a:endParaRPr>
            </a:p>
          </p:txBody>
        </p:sp>
        <p:sp>
          <p:nvSpPr>
            <p:cNvPr id="183" name="Freeform 182">
              <a:extLst>
                <a:ext uri="{FF2B5EF4-FFF2-40B4-BE49-F238E27FC236}">
                  <a16:creationId xmlns:a16="http://schemas.microsoft.com/office/drawing/2014/main" id="{608DF1E1-67FC-A9D6-9964-656F9E6429F2}"/>
                </a:ext>
              </a:extLst>
            </p:cNvPr>
            <p:cNvSpPr/>
            <p:nvPr/>
          </p:nvSpPr>
          <p:spPr>
            <a:xfrm>
              <a:off x="4525702" y="2340622"/>
              <a:ext cx="240452" cy="393307"/>
            </a:xfrm>
            <a:custGeom>
              <a:avLst/>
              <a:gdLst>
                <a:gd name="connsiteX0" fmla="*/ 0 w 240452"/>
                <a:gd name="connsiteY0" fmla="*/ 0 h 393307"/>
                <a:gd name="connsiteX1" fmla="*/ 95434 w 240452"/>
                <a:gd name="connsiteY1" fmla="*/ 196654 h 393307"/>
                <a:gd name="connsiteX2" fmla="*/ 76475 w 240452"/>
                <a:gd name="connsiteY2" fmla="*/ 292411 h 393307"/>
                <a:gd name="connsiteX3" fmla="*/ 142876 w 240452"/>
                <a:gd name="connsiteY3" fmla="*/ 393308 h 393307"/>
                <a:gd name="connsiteX4" fmla="*/ 143517 w 240452"/>
                <a:gd name="connsiteY4" fmla="*/ 393308 h 393307"/>
                <a:gd name="connsiteX5" fmla="*/ 209972 w 240452"/>
                <a:gd name="connsiteY5" fmla="*/ 349303 h 393307"/>
                <a:gd name="connsiteX6" fmla="*/ 240452 w 240452"/>
                <a:gd name="connsiteY6" fmla="*/ 196654 h 393307"/>
                <a:gd name="connsiteX7" fmla="*/ 188266 w 240452"/>
                <a:gd name="connsiteY7" fmla="*/ 0 h 393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0452" h="393307">
                  <a:moveTo>
                    <a:pt x="0" y="0"/>
                  </a:moveTo>
                  <a:cubicBezTo>
                    <a:pt x="58103" y="45767"/>
                    <a:pt x="95434" y="116832"/>
                    <a:pt x="95434" y="196654"/>
                  </a:cubicBezTo>
                  <a:cubicBezTo>
                    <a:pt x="95434" y="230580"/>
                    <a:pt x="88693" y="262909"/>
                    <a:pt x="76475" y="292411"/>
                  </a:cubicBezTo>
                  <a:cubicBezTo>
                    <a:pt x="56601" y="340399"/>
                    <a:pt x="91019" y="393308"/>
                    <a:pt x="142876" y="393308"/>
                  </a:cubicBezTo>
                  <a:lnTo>
                    <a:pt x="143517" y="393308"/>
                  </a:lnTo>
                  <a:cubicBezTo>
                    <a:pt x="172458" y="393308"/>
                    <a:pt x="198780" y="376069"/>
                    <a:pt x="209972" y="349303"/>
                  </a:cubicBezTo>
                  <a:cubicBezTo>
                    <a:pt x="229608" y="302342"/>
                    <a:pt x="240452" y="250756"/>
                    <a:pt x="240452" y="196654"/>
                  </a:cubicBezTo>
                  <a:cubicBezTo>
                    <a:pt x="240452" y="125057"/>
                    <a:pt x="221457" y="57920"/>
                    <a:pt x="188266" y="0"/>
                  </a:cubicBezTo>
                </a:path>
              </a:pathLst>
            </a:custGeom>
            <a:noFill/>
            <a:ln w="19050" cap="rnd">
              <a:solidFill>
                <a:schemeClr val="bg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>
                <a:solidFill>
                  <a:schemeClr val="bg2"/>
                </a:solidFill>
              </a:endParaRPr>
            </a:p>
          </p:txBody>
        </p:sp>
        <p:sp>
          <p:nvSpPr>
            <p:cNvPr id="184" name="Freeform 183">
              <a:extLst>
                <a:ext uri="{FF2B5EF4-FFF2-40B4-BE49-F238E27FC236}">
                  <a16:creationId xmlns:a16="http://schemas.microsoft.com/office/drawing/2014/main" id="{AFE7D1CD-223E-AC06-08E2-99F544E21CFE}"/>
                </a:ext>
              </a:extLst>
            </p:cNvPr>
            <p:cNvSpPr/>
            <p:nvPr/>
          </p:nvSpPr>
          <p:spPr>
            <a:xfrm>
              <a:off x="4257352" y="2422647"/>
              <a:ext cx="228747" cy="229258"/>
            </a:xfrm>
            <a:custGeom>
              <a:avLst/>
              <a:gdLst>
                <a:gd name="connsiteX0" fmla="*/ 114374 w 228747"/>
                <a:gd name="connsiteY0" fmla="*/ 0 h 229258"/>
                <a:gd name="connsiteX1" fmla="*/ 228748 w 228747"/>
                <a:gd name="connsiteY1" fmla="*/ 114629 h 229258"/>
                <a:gd name="connsiteX2" fmla="*/ 114374 w 228747"/>
                <a:gd name="connsiteY2" fmla="*/ 229258 h 229258"/>
                <a:gd name="connsiteX3" fmla="*/ 0 w 228747"/>
                <a:gd name="connsiteY3" fmla="*/ 114629 h 229258"/>
                <a:gd name="connsiteX4" fmla="*/ 114374 w 228747"/>
                <a:gd name="connsiteY4" fmla="*/ 0 h 229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747" h="229258">
                  <a:moveTo>
                    <a:pt x="114374" y="0"/>
                  </a:moveTo>
                  <a:cubicBezTo>
                    <a:pt x="177532" y="0"/>
                    <a:pt x="228748" y="51311"/>
                    <a:pt x="228748" y="114629"/>
                  </a:cubicBezTo>
                  <a:cubicBezTo>
                    <a:pt x="228748" y="177947"/>
                    <a:pt x="177551" y="229258"/>
                    <a:pt x="114374" y="229258"/>
                  </a:cubicBezTo>
                  <a:cubicBezTo>
                    <a:pt x="51197" y="229258"/>
                    <a:pt x="0" y="177947"/>
                    <a:pt x="0" y="114629"/>
                  </a:cubicBezTo>
                  <a:cubicBezTo>
                    <a:pt x="0" y="51311"/>
                    <a:pt x="51197" y="0"/>
                    <a:pt x="114374" y="0"/>
                  </a:cubicBezTo>
                  <a:close/>
                </a:path>
              </a:pathLst>
            </a:custGeom>
            <a:noFill/>
            <a:ln w="19050" cap="rnd">
              <a:solidFill>
                <a:schemeClr val="bg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>
                <a:solidFill>
                  <a:schemeClr val="bg2"/>
                </a:solidFill>
              </a:endParaRPr>
            </a:p>
          </p:txBody>
        </p:sp>
        <p:sp>
          <p:nvSpPr>
            <p:cNvPr id="185" name="Freeform 184">
              <a:extLst>
                <a:ext uri="{FF2B5EF4-FFF2-40B4-BE49-F238E27FC236}">
                  <a16:creationId xmlns:a16="http://schemas.microsoft.com/office/drawing/2014/main" id="{A71FAD4E-32E8-6934-8309-23E8F9837978}"/>
                </a:ext>
              </a:extLst>
            </p:cNvPr>
            <p:cNvSpPr/>
            <p:nvPr/>
          </p:nvSpPr>
          <p:spPr>
            <a:xfrm rot="-2700000">
              <a:off x="4257360" y="2422654"/>
              <a:ext cx="228747" cy="229258"/>
            </a:xfrm>
            <a:custGeom>
              <a:avLst/>
              <a:gdLst>
                <a:gd name="connsiteX0" fmla="*/ 228748 w 228747"/>
                <a:gd name="connsiteY0" fmla="*/ 114629 h 229258"/>
                <a:gd name="connsiteX1" fmla="*/ 114374 w 228747"/>
                <a:gd name="connsiteY1" fmla="*/ 229258 h 229258"/>
                <a:gd name="connsiteX2" fmla="*/ 0 w 228747"/>
                <a:gd name="connsiteY2" fmla="*/ 114629 h 229258"/>
                <a:gd name="connsiteX3" fmla="*/ 114374 w 228747"/>
                <a:gd name="connsiteY3" fmla="*/ 0 h 229258"/>
                <a:gd name="connsiteX4" fmla="*/ 228748 w 228747"/>
                <a:gd name="connsiteY4" fmla="*/ 114629 h 229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747" h="229258">
                  <a:moveTo>
                    <a:pt x="228748" y="114629"/>
                  </a:moveTo>
                  <a:cubicBezTo>
                    <a:pt x="228748" y="177937"/>
                    <a:pt x="177541" y="229258"/>
                    <a:pt x="114374" y="229258"/>
                  </a:cubicBezTo>
                  <a:cubicBezTo>
                    <a:pt x="51207" y="229258"/>
                    <a:pt x="0" y="177937"/>
                    <a:pt x="0" y="114629"/>
                  </a:cubicBezTo>
                  <a:cubicBezTo>
                    <a:pt x="0" y="51321"/>
                    <a:pt x="51207" y="0"/>
                    <a:pt x="114374" y="0"/>
                  </a:cubicBezTo>
                  <a:cubicBezTo>
                    <a:pt x="177541" y="0"/>
                    <a:pt x="228748" y="51321"/>
                    <a:pt x="228748" y="114629"/>
                  </a:cubicBezTo>
                  <a:close/>
                </a:path>
              </a:pathLst>
            </a:custGeom>
            <a:noFill/>
            <a:ln w="19050" cap="rnd">
              <a:solidFill>
                <a:schemeClr val="bg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>
                <a:solidFill>
                  <a:schemeClr val="bg2"/>
                </a:solidFill>
              </a:endParaRPr>
            </a:p>
          </p:txBody>
        </p:sp>
      </p:grpSp>
      <p:sp>
        <p:nvSpPr>
          <p:cNvPr id="186" name="Graphic 130">
            <a:extLst>
              <a:ext uri="{FF2B5EF4-FFF2-40B4-BE49-F238E27FC236}">
                <a16:creationId xmlns:a16="http://schemas.microsoft.com/office/drawing/2014/main" id="{9CB7BAE9-4DD8-2651-B00B-A1D14D5AAA77}"/>
              </a:ext>
            </a:extLst>
          </p:cNvPr>
          <p:cNvSpPr/>
          <p:nvPr userDrawn="1"/>
        </p:nvSpPr>
        <p:spPr>
          <a:xfrm>
            <a:off x="3201491" y="5245550"/>
            <a:ext cx="266180" cy="661436"/>
          </a:xfrm>
          <a:custGeom>
            <a:avLst/>
            <a:gdLst>
              <a:gd name="connsiteX0" fmla="*/ 203043 w 267452"/>
              <a:gd name="connsiteY0" fmla="*/ 70409 h 664770"/>
              <a:gd name="connsiteX1" fmla="*/ 133733 w 267452"/>
              <a:gd name="connsiteY1" fmla="*/ 0 h 664770"/>
              <a:gd name="connsiteX2" fmla="*/ 133733 w 267452"/>
              <a:gd name="connsiteY2" fmla="*/ 0 h 664770"/>
              <a:gd name="connsiteX3" fmla="*/ 64423 w 267452"/>
              <a:gd name="connsiteY3" fmla="*/ 70409 h 664770"/>
              <a:gd name="connsiteX4" fmla="*/ 64423 w 267452"/>
              <a:gd name="connsiteY4" fmla="*/ 325137 h 664770"/>
              <a:gd name="connsiteX5" fmla="*/ 133733 w 267452"/>
              <a:gd name="connsiteY5" fmla="*/ 395547 h 664770"/>
              <a:gd name="connsiteX6" fmla="*/ 133733 w 267452"/>
              <a:gd name="connsiteY6" fmla="*/ 395547 h 664770"/>
              <a:gd name="connsiteX7" fmla="*/ 203043 w 267452"/>
              <a:gd name="connsiteY7" fmla="*/ 325137 h 664770"/>
              <a:gd name="connsiteX8" fmla="*/ 203043 w 267452"/>
              <a:gd name="connsiteY8" fmla="*/ 188029 h 664770"/>
              <a:gd name="connsiteX9" fmla="*/ 235248 w 267452"/>
              <a:gd name="connsiteY9" fmla="*/ 155314 h 664770"/>
              <a:gd name="connsiteX10" fmla="*/ 235248 w 267452"/>
              <a:gd name="connsiteY10" fmla="*/ 155314 h 664770"/>
              <a:gd name="connsiteX11" fmla="*/ 267452 w 267452"/>
              <a:gd name="connsiteY11" fmla="*/ 188029 h 664770"/>
              <a:gd name="connsiteX12" fmla="*/ 267452 w 267452"/>
              <a:gd name="connsiteY12" fmla="*/ 331123 h 664770"/>
              <a:gd name="connsiteX13" fmla="*/ 219255 w 267452"/>
              <a:gd name="connsiteY13" fmla="*/ 423614 h 664770"/>
              <a:gd name="connsiteX14" fmla="*/ 187352 w 267452"/>
              <a:gd name="connsiteY14" fmla="*/ 507787 h 664770"/>
              <a:gd name="connsiteX15" fmla="*/ 186954 w 267452"/>
              <a:gd name="connsiteY15" fmla="*/ 609836 h 664770"/>
              <a:gd name="connsiteX16" fmla="*/ 132648 w 267452"/>
              <a:gd name="connsiteY16" fmla="*/ 664770 h 664770"/>
              <a:gd name="connsiteX17" fmla="*/ 132648 w 267452"/>
              <a:gd name="connsiteY17" fmla="*/ 664770 h 664770"/>
              <a:gd name="connsiteX18" fmla="*/ 78343 w 267452"/>
              <a:gd name="connsiteY18" fmla="*/ 609946 h 664770"/>
              <a:gd name="connsiteX19" fmla="*/ 77711 w 267452"/>
              <a:gd name="connsiteY19" fmla="*/ 505470 h 664770"/>
              <a:gd name="connsiteX20" fmla="*/ 46866 w 267452"/>
              <a:gd name="connsiteY20" fmla="*/ 422786 h 664770"/>
              <a:gd name="connsiteX21" fmla="*/ 0 w 267452"/>
              <a:gd name="connsiteY21" fmla="*/ 331109 h 664770"/>
              <a:gd name="connsiteX22" fmla="*/ 0 w 267452"/>
              <a:gd name="connsiteY22" fmla="*/ 240219 h 664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67452" h="664770">
                <a:moveTo>
                  <a:pt x="203043" y="70409"/>
                </a:moveTo>
                <a:cubicBezTo>
                  <a:pt x="203043" y="31681"/>
                  <a:pt x="171854" y="0"/>
                  <a:pt x="133733" y="0"/>
                </a:cubicBezTo>
                <a:lnTo>
                  <a:pt x="133733" y="0"/>
                </a:lnTo>
                <a:cubicBezTo>
                  <a:pt x="95612" y="0"/>
                  <a:pt x="64423" y="31681"/>
                  <a:pt x="64423" y="70409"/>
                </a:cubicBezTo>
                <a:lnTo>
                  <a:pt x="64423" y="325137"/>
                </a:lnTo>
                <a:cubicBezTo>
                  <a:pt x="64423" y="363866"/>
                  <a:pt x="95612" y="395547"/>
                  <a:pt x="133733" y="395547"/>
                </a:cubicBezTo>
                <a:lnTo>
                  <a:pt x="133733" y="395547"/>
                </a:lnTo>
                <a:cubicBezTo>
                  <a:pt x="171854" y="395547"/>
                  <a:pt x="203043" y="363866"/>
                  <a:pt x="203043" y="325137"/>
                </a:cubicBezTo>
                <a:lnTo>
                  <a:pt x="203043" y="188029"/>
                </a:lnTo>
                <a:cubicBezTo>
                  <a:pt x="203043" y="169961"/>
                  <a:pt x="217457" y="155314"/>
                  <a:pt x="235248" y="155314"/>
                </a:cubicBezTo>
                <a:lnTo>
                  <a:pt x="235248" y="155314"/>
                </a:lnTo>
                <a:cubicBezTo>
                  <a:pt x="253038" y="155314"/>
                  <a:pt x="267452" y="169961"/>
                  <a:pt x="267452" y="188029"/>
                </a:cubicBezTo>
                <a:lnTo>
                  <a:pt x="267452" y="331123"/>
                </a:lnTo>
                <a:cubicBezTo>
                  <a:pt x="267452" y="362597"/>
                  <a:pt x="241562" y="398512"/>
                  <a:pt x="219255" y="423614"/>
                </a:cubicBezTo>
                <a:cubicBezTo>
                  <a:pt x="198746" y="446688"/>
                  <a:pt x="187476" y="476700"/>
                  <a:pt x="187352" y="507787"/>
                </a:cubicBezTo>
                <a:lnTo>
                  <a:pt x="186954" y="609836"/>
                </a:lnTo>
                <a:cubicBezTo>
                  <a:pt x="186831" y="640220"/>
                  <a:pt x="162561" y="664770"/>
                  <a:pt x="132648" y="664770"/>
                </a:cubicBezTo>
                <a:lnTo>
                  <a:pt x="132648" y="664770"/>
                </a:lnTo>
                <a:cubicBezTo>
                  <a:pt x="102791" y="664770"/>
                  <a:pt x="78535" y="640275"/>
                  <a:pt x="78343" y="609946"/>
                </a:cubicBezTo>
                <a:lnTo>
                  <a:pt x="77711" y="505470"/>
                </a:lnTo>
                <a:cubicBezTo>
                  <a:pt x="77519" y="475045"/>
                  <a:pt x="66661" y="445612"/>
                  <a:pt x="46866" y="422786"/>
                </a:cubicBezTo>
                <a:cubicBezTo>
                  <a:pt x="25217" y="397822"/>
                  <a:pt x="0" y="362100"/>
                  <a:pt x="0" y="331109"/>
                </a:cubicBezTo>
                <a:lnTo>
                  <a:pt x="0" y="240219"/>
                </a:lnTo>
              </a:path>
            </a:pathLst>
          </a:custGeom>
          <a:noFill/>
          <a:ln w="19050" cap="rnd">
            <a:solidFill>
              <a:schemeClr val="bg2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>
              <a:solidFill>
                <a:schemeClr val="bg2"/>
              </a:solidFill>
            </a:endParaRPr>
          </a:p>
        </p:txBody>
      </p:sp>
      <p:sp>
        <p:nvSpPr>
          <p:cNvPr id="187" name="Graphic 133">
            <a:extLst>
              <a:ext uri="{FF2B5EF4-FFF2-40B4-BE49-F238E27FC236}">
                <a16:creationId xmlns:a16="http://schemas.microsoft.com/office/drawing/2014/main" id="{420F1975-33F7-EC3E-36EB-14D5FE8EE456}"/>
              </a:ext>
            </a:extLst>
          </p:cNvPr>
          <p:cNvSpPr/>
          <p:nvPr userDrawn="1"/>
        </p:nvSpPr>
        <p:spPr>
          <a:xfrm>
            <a:off x="1818208" y="5310333"/>
            <a:ext cx="642931" cy="489035"/>
          </a:xfrm>
          <a:custGeom>
            <a:avLst/>
            <a:gdLst>
              <a:gd name="connsiteX0" fmla="*/ 706481 w 706721"/>
              <a:gd name="connsiteY0" fmla="*/ 446200 h 446199"/>
              <a:gd name="connsiteX1" fmla="*/ 706481 w 706721"/>
              <a:gd name="connsiteY1" fmla="*/ 20328 h 446199"/>
              <a:gd name="connsiteX2" fmla="*/ 686042 w 706721"/>
              <a:gd name="connsiteY2" fmla="*/ 0 h 446199"/>
              <a:gd name="connsiteX3" fmla="*/ 24950 w 706721"/>
              <a:gd name="connsiteY3" fmla="*/ 1051 h 446199"/>
              <a:gd name="connsiteX4" fmla="*/ 0 w 706721"/>
              <a:gd name="connsiteY4" fmla="*/ 26086 h 446199"/>
              <a:gd name="connsiteX5" fmla="*/ 0 w 706721"/>
              <a:gd name="connsiteY5" fmla="*/ 420054 h 446199"/>
              <a:gd name="connsiteX6" fmla="*/ 25000 w 706721"/>
              <a:gd name="connsiteY6" fmla="*/ 445088 h 446199"/>
              <a:gd name="connsiteX7" fmla="*/ 520704 w 706721"/>
              <a:gd name="connsiteY7" fmla="*/ 445088 h 446199"/>
              <a:gd name="connsiteX8" fmla="*/ 545703 w 706721"/>
              <a:gd name="connsiteY8" fmla="*/ 420054 h 446199"/>
              <a:gd name="connsiteX9" fmla="*/ 545703 w 706721"/>
              <a:gd name="connsiteY9" fmla="*/ 340205 h 446199"/>
              <a:gd name="connsiteX10" fmla="*/ 545503 w 706721"/>
              <a:gd name="connsiteY10" fmla="*/ 229914 h 446199"/>
              <a:gd name="connsiteX11" fmla="*/ 528673 w 706721"/>
              <a:gd name="connsiteY11" fmla="*/ 206302 h 446199"/>
              <a:gd name="connsiteX12" fmla="*/ 261597 w 706721"/>
              <a:gd name="connsiteY12" fmla="*/ 113876 h 446199"/>
              <a:gd name="connsiteX13" fmla="*/ 228427 w 706721"/>
              <a:gd name="connsiteY13" fmla="*/ 137538 h 446199"/>
              <a:gd name="connsiteX14" fmla="*/ 228427 w 706721"/>
              <a:gd name="connsiteY14" fmla="*/ 319937 h 446199"/>
              <a:gd name="connsiteX15" fmla="*/ 263967 w 706721"/>
              <a:gd name="connsiteY15" fmla="*/ 342638 h 446199"/>
              <a:gd name="connsiteX16" fmla="*/ 453924 w 706721"/>
              <a:gd name="connsiteY16" fmla="*/ 254147 h 446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06721" h="446199">
                <a:moveTo>
                  <a:pt x="706481" y="446200"/>
                </a:moveTo>
                <a:cubicBezTo>
                  <a:pt x="706481" y="446200"/>
                  <a:pt x="707021" y="107637"/>
                  <a:pt x="706481" y="20328"/>
                </a:cubicBezTo>
                <a:cubicBezTo>
                  <a:pt x="706411" y="9072"/>
                  <a:pt x="697281" y="0"/>
                  <a:pt x="686042" y="0"/>
                </a:cubicBezTo>
                <a:cubicBezTo>
                  <a:pt x="585143" y="80"/>
                  <a:pt x="136108" y="851"/>
                  <a:pt x="24950" y="1051"/>
                </a:cubicBezTo>
                <a:cubicBezTo>
                  <a:pt x="11160" y="1071"/>
                  <a:pt x="0" y="12277"/>
                  <a:pt x="0" y="26086"/>
                </a:cubicBezTo>
                <a:lnTo>
                  <a:pt x="0" y="420054"/>
                </a:lnTo>
                <a:cubicBezTo>
                  <a:pt x="0" y="433883"/>
                  <a:pt x="11190" y="445088"/>
                  <a:pt x="25000" y="445088"/>
                </a:cubicBezTo>
                <a:lnTo>
                  <a:pt x="520704" y="445088"/>
                </a:lnTo>
                <a:cubicBezTo>
                  <a:pt x="534513" y="445088"/>
                  <a:pt x="545703" y="433883"/>
                  <a:pt x="545703" y="420054"/>
                </a:cubicBezTo>
                <a:lnTo>
                  <a:pt x="545703" y="340205"/>
                </a:lnTo>
                <a:lnTo>
                  <a:pt x="545503" y="229914"/>
                </a:lnTo>
                <a:cubicBezTo>
                  <a:pt x="545483" y="219260"/>
                  <a:pt x="538733" y="209777"/>
                  <a:pt x="528673" y="206302"/>
                </a:cubicBezTo>
                <a:lnTo>
                  <a:pt x="261597" y="113876"/>
                </a:lnTo>
                <a:cubicBezTo>
                  <a:pt x="245357" y="108258"/>
                  <a:pt x="228427" y="120334"/>
                  <a:pt x="228427" y="137538"/>
                </a:cubicBezTo>
                <a:lnTo>
                  <a:pt x="228427" y="319937"/>
                </a:lnTo>
                <a:cubicBezTo>
                  <a:pt x="228427" y="338242"/>
                  <a:pt x="247397" y="350359"/>
                  <a:pt x="263967" y="342638"/>
                </a:cubicBezTo>
                <a:lnTo>
                  <a:pt x="453924" y="254147"/>
                </a:lnTo>
              </a:path>
            </a:pathLst>
          </a:custGeom>
          <a:noFill/>
          <a:ln w="19050" cap="rnd">
            <a:solidFill>
              <a:schemeClr val="bg2"/>
            </a:solidFill>
            <a:prstDash val="solid"/>
            <a:round/>
          </a:ln>
        </p:spPr>
        <p:txBody>
          <a:bodyPr rtlCol="0" anchor="ctr"/>
          <a:lstStyle/>
          <a:p>
            <a:endParaRPr lang="en-US" sz="1800">
              <a:solidFill>
                <a:schemeClr val="bg2"/>
              </a:solidFill>
            </a:endParaRPr>
          </a:p>
        </p:txBody>
      </p:sp>
      <p:pic>
        <p:nvPicPr>
          <p:cNvPr id="194" name="Graphic 193">
            <a:extLst>
              <a:ext uri="{FF2B5EF4-FFF2-40B4-BE49-F238E27FC236}">
                <a16:creationId xmlns:a16="http://schemas.microsoft.com/office/drawing/2014/main" id="{0F7CF302-B227-7D1D-7C55-BF5812E81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9648" y="5278667"/>
            <a:ext cx="583749" cy="597948"/>
          </a:xfrm>
          <a:prstGeom prst="rect">
            <a:avLst/>
          </a:prstGeom>
        </p:spPr>
      </p:pic>
      <p:pic>
        <p:nvPicPr>
          <p:cNvPr id="195" name="Graphic 194">
            <a:extLst>
              <a:ext uri="{FF2B5EF4-FFF2-40B4-BE49-F238E27FC236}">
                <a16:creationId xmlns:a16="http://schemas.microsoft.com/office/drawing/2014/main" id="{E2FBB1B1-51F5-FC07-669E-32AD2B37270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9648" y="2715990"/>
            <a:ext cx="583749" cy="597948"/>
          </a:xfrm>
          <a:prstGeom prst="rect">
            <a:avLst/>
          </a:prstGeom>
        </p:spPr>
      </p:pic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D6FF8D43-D91E-278F-C4C5-87C6917FE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70289" y="6417920"/>
            <a:ext cx="4115792" cy="365034"/>
          </a:xfrm>
        </p:spPr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5483798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ustom Layout">
  <p:cSld name="Custom Layout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9D159B4-141F-CCE9-E203-302803A6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811" y="2060361"/>
            <a:ext cx="10956506" cy="779618"/>
          </a:xfrm>
        </p:spPr>
        <p:txBody>
          <a:bodyPr lIns="0">
            <a:noAutofit/>
          </a:bodyPr>
          <a:lstStyle>
            <a:lvl1pPr>
              <a:defRPr sz="4994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3D57C8B-AD81-0DFE-1E12-C2E5C90329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811" y="3070949"/>
            <a:ext cx="10956506" cy="1600784"/>
          </a:xfrm>
        </p:spPr>
        <p:txBody>
          <a:bodyPr lIns="0">
            <a:noAutofit/>
          </a:bodyPr>
          <a:lstStyle>
            <a:lvl1pPr>
              <a:defRPr sz="4162" b="0" i="0">
                <a:latin typeface="IBM Plex Serif" panose="02060503050406000203" pitchFamily="18" charset="77"/>
              </a:defRPr>
            </a:lvl1pPr>
            <a:lvl2pPr>
              <a:defRPr sz="1873" b="0" i="0">
                <a:latin typeface="Proxima Nova Medium" panose="02000506030000020004" pitchFamily="2" charset="0"/>
              </a:defRPr>
            </a:lvl2pPr>
            <a:lvl3pPr>
              <a:defRPr sz="1873" b="0" i="0">
                <a:latin typeface="Proxima Nova Medium" panose="02000506030000020004" pitchFamily="2" charset="0"/>
              </a:defRPr>
            </a:lvl3pPr>
            <a:lvl4pPr>
              <a:defRPr sz="1873" b="0" i="0">
                <a:latin typeface="Proxima Nova Medium" panose="02000506030000020004" pitchFamily="2" charset="0"/>
              </a:defRPr>
            </a:lvl4pPr>
            <a:lvl5pPr>
              <a:defRPr sz="1873" b="0" i="0">
                <a:latin typeface="Proxima Nova Medium" panose="0200050603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C342BA-7D63-5537-308D-3E1C36E9A509}"/>
              </a:ext>
            </a:extLst>
          </p:cNvPr>
          <p:cNvCxnSpPr>
            <a:cxnSpLocks/>
          </p:cNvCxnSpPr>
          <p:nvPr/>
        </p:nvCxnSpPr>
        <p:spPr>
          <a:xfrm>
            <a:off x="566811" y="2946568"/>
            <a:ext cx="953868" cy="1761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BD9C3FD-7CC5-F6F4-3CC6-CF02D34A8D30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oogle Shape;13;p37">
            <a:extLst>
              <a:ext uri="{FF2B5EF4-FFF2-40B4-BE49-F238E27FC236}">
                <a16:creationId xmlns:a16="http://schemas.microsoft.com/office/drawing/2014/main" id="{277C4AE9-1018-2356-8F51-5A6DA851AACA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34619" y="553815"/>
            <a:ext cx="1652560" cy="5421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11">
            <a:extLst>
              <a:ext uri="{FF2B5EF4-FFF2-40B4-BE49-F238E27FC236}">
                <a16:creationId xmlns:a16="http://schemas.microsoft.com/office/drawing/2014/main" id="{ED1F3359-D5E0-BA2C-E841-E46438757F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41792692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26B5AE-7935-8EB4-A1F8-4DAE11838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3B7B5B39-BFDD-5E14-D46C-ACDEBD35C1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3480" y="1112496"/>
            <a:ext cx="11282305" cy="1590149"/>
          </a:xfrm>
        </p:spPr>
        <p:txBody>
          <a:bodyPr>
            <a:noAutofit/>
          </a:bodyPr>
          <a:lstStyle>
            <a:lvl1pPr>
              <a:defRPr sz="2497" b="0" i="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>
              <a:defRPr sz="1873" b="0" i="1">
                <a:solidFill>
                  <a:schemeClr val="tx1"/>
                </a:solidFill>
                <a:latin typeface="IBM Plex Serif Medium" panose="02060503050406000203" pitchFamily="18" charset="77"/>
              </a:defRPr>
            </a:lvl2pPr>
            <a:lvl3pPr>
              <a:defRPr sz="1873" b="0" i="1">
                <a:solidFill>
                  <a:schemeClr val="tx1"/>
                </a:solidFill>
                <a:latin typeface="IBM Plex Serif Medium" panose="02060503050406000203" pitchFamily="18" charset="77"/>
              </a:defRPr>
            </a:lvl3pPr>
            <a:lvl4pPr>
              <a:defRPr sz="1873" b="0" i="1">
                <a:solidFill>
                  <a:schemeClr val="tx1"/>
                </a:solidFill>
                <a:latin typeface="IBM Plex Serif Medium" panose="02060503050406000203" pitchFamily="18" charset="77"/>
              </a:defRPr>
            </a:lvl4pPr>
            <a:lvl5pPr>
              <a:defRPr sz="1873" b="0" i="1">
                <a:solidFill>
                  <a:schemeClr val="tx1"/>
                </a:solidFill>
                <a:latin typeface="IBM Plex Serif Medium" panose="02060503050406000203" pitchFamily="18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7D7B60-3914-4366-5206-F51EB7B17558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11">
            <a:extLst>
              <a:ext uri="{FF2B5EF4-FFF2-40B4-BE49-F238E27FC236}">
                <a16:creationId xmlns:a16="http://schemas.microsoft.com/office/drawing/2014/main" id="{D5575030-A6DD-0906-924B-3C579451C5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22122060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>
  <p:cSld name="1_Title and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604786BA-A78A-B8A9-310D-C7171C8934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3480" y="1511047"/>
            <a:ext cx="11139570" cy="1590149"/>
          </a:xfrm>
        </p:spPr>
        <p:txBody>
          <a:bodyPr>
            <a:noAutofit/>
          </a:bodyPr>
          <a:lstStyle>
            <a:lvl1pPr>
              <a:defRPr sz="1873" b="0" i="0">
                <a:solidFill>
                  <a:schemeClr val="bg1"/>
                </a:solidFill>
                <a:latin typeface="Proxima Nova Medium" panose="02000506030000020004" pitchFamily="2" charset="0"/>
              </a:defRPr>
            </a:lvl1pPr>
            <a:lvl2pPr>
              <a:defRPr sz="1873" b="0" i="0">
                <a:solidFill>
                  <a:schemeClr val="bg1"/>
                </a:solidFill>
                <a:latin typeface="Proxima Nova Medium" panose="02000506030000020004" pitchFamily="2" charset="0"/>
              </a:defRPr>
            </a:lvl2pPr>
            <a:lvl3pPr>
              <a:defRPr sz="1873" b="0" i="0">
                <a:solidFill>
                  <a:schemeClr val="bg1"/>
                </a:solidFill>
                <a:latin typeface="Proxima Nova Medium" panose="02000506030000020004" pitchFamily="2" charset="0"/>
              </a:defRPr>
            </a:lvl3pPr>
            <a:lvl4pPr>
              <a:defRPr sz="1873" b="0" i="0">
                <a:solidFill>
                  <a:schemeClr val="bg1"/>
                </a:solidFill>
                <a:latin typeface="Proxima Nova Medium" panose="02000506030000020004" pitchFamily="2" charset="0"/>
              </a:defRPr>
            </a:lvl4pPr>
            <a:lvl5pPr>
              <a:defRPr sz="1873" b="0" i="0">
                <a:solidFill>
                  <a:schemeClr val="bg1"/>
                </a:solidFill>
                <a:latin typeface="Proxima Nova Medium" panose="0200050603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93E866F-EBC8-A0D4-CF9C-25A721FE8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solidFill>
                  <a:schemeClr val="bg1"/>
                </a:solidFill>
                <a:latin typeface="Proxima Nova Lt" panose="0200050603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5F1274-37F5-61DC-32D8-5A88E18EE437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0203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 preserve="1">
  <p:cSld name="1_Title and Content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362;p12">
            <a:extLst>
              <a:ext uri="{FF2B5EF4-FFF2-40B4-BE49-F238E27FC236}">
                <a16:creationId xmlns:a16="http://schemas.microsoft.com/office/drawing/2014/main" id="{3B5C1521-F312-C756-B4AB-F4AEEDDCAE7B}"/>
              </a:ext>
            </a:extLst>
          </p:cNvPr>
          <p:cNvSpPr/>
          <p:nvPr/>
        </p:nvSpPr>
        <p:spPr>
          <a:xfrm>
            <a:off x="-11062" y="1"/>
            <a:ext cx="12203063" cy="6858001"/>
          </a:xfrm>
          <a:prstGeom prst="rect">
            <a:avLst/>
          </a:prstGeom>
          <a:gradFill flip="none" rotWithShape="1">
            <a:gsLst>
              <a:gs pos="0">
                <a:srgbClr val="06428E">
                  <a:alpha val="90345"/>
                </a:srgbClr>
              </a:gs>
              <a:gs pos="51000">
                <a:srgbClr val="06336A">
                  <a:alpha val="80000"/>
                </a:srgbClr>
              </a:gs>
              <a:gs pos="100000">
                <a:srgbClr val="021F52">
                  <a:alpha val="80000"/>
                </a:srgbClr>
              </a:gs>
            </a:gsLst>
            <a:lin ang="16200000" scaled="0"/>
            <a:tileRect/>
          </a:gradFill>
          <a:ln>
            <a:noFill/>
          </a:ln>
        </p:spPr>
        <p:txBody>
          <a:bodyPr spcFirstLastPara="1" wrap="square" lIns="95124" tIns="47549" rIns="95124" bIns="47549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73" b="0" i="0" u="none" strike="noStrike" cap="none" dirty="0">
              <a:solidFill>
                <a:srgbClr val="F7F7F7"/>
              </a:solidFill>
              <a:latin typeface="Proxima Nova Rg" panose="02000506030000020004" pitchFamily="2" charset="77"/>
              <a:ea typeface="Proxima Nova Rg"/>
              <a:cs typeface="Proxima Nova Rg"/>
              <a:sym typeface="Proxima Nova"/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604786BA-A78A-B8A9-310D-C7171C8934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3480" y="1511047"/>
            <a:ext cx="11139570" cy="1590149"/>
          </a:xfrm>
        </p:spPr>
        <p:txBody>
          <a:bodyPr>
            <a:noAutofit/>
          </a:bodyPr>
          <a:lstStyle>
            <a:lvl1pPr>
              <a:defRPr sz="1873" b="0" i="0">
                <a:solidFill>
                  <a:schemeClr val="bg1"/>
                </a:solidFill>
                <a:latin typeface="Proxima Nova Medium" panose="02000506030000020004" pitchFamily="2" charset="0"/>
              </a:defRPr>
            </a:lvl1pPr>
            <a:lvl2pPr>
              <a:defRPr sz="1873" b="0" i="0">
                <a:solidFill>
                  <a:schemeClr val="bg1"/>
                </a:solidFill>
                <a:latin typeface="Proxima Nova Medium" panose="02000506030000020004" pitchFamily="2" charset="0"/>
              </a:defRPr>
            </a:lvl2pPr>
            <a:lvl3pPr>
              <a:defRPr sz="1873" b="0" i="0">
                <a:solidFill>
                  <a:schemeClr val="bg1"/>
                </a:solidFill>
                <a:latin typeface="Proxima Nova Medium" panose="02000506030000020004" pitchFamily="2" charset="0"/>
              </a:defRPr>
            </a:lvl3pPr>
            <a:lvl4pPr>
              <a:defRPr sz="1873" b="0" i="0">
                <a:solidFill>
                  <a:schemeClr val="bg1"/>
                </a:solidFill>
                <a:latin typeface="Proxima Nova Medium" panose="02000506030000020004" pitchFamily="2" charset="0"/>
              </a:defRPr>
            </a:lvl4pPr>
            <a:lvl5pPr>
              <a:defRPr sz="1873" b="0" i="0">
                <a:solidFill>
                  <a:schemeClr val="bg1"/>
                </a:solidFill>
                <a:latin typeface="Proxima Nova Medium" panose="0200050603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93E866F-EBC8-A0D4-CF9C-25A721FE8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solidFill>
                  <a:schemeClr val="bg1"/>
                </a:solidFill>
                <a:latin typeface="Proxima Nova Lt" panose="0200050603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0A13EA7-EDB2-D566-F3D3-C658B4C28B05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Google Shape;13;p37">
            <a:extLst>
              <a:ext uri="{FF2B5EF4-FFF2-40B4-BE49-F238E27FC236}">
                <a16:creationId xmlns:a16="http://schemas.microsoft.com/office/drawing/2014/main" id="{932363E6-A796-6838-9041-5B4A631AEFE6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34620" y="6398781"/>
            <a:ext cx="1016289" cy="33338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Footer Placeholder 11">
            <a:extLst>
              <a:ext uri="{FF2B5EF4-FFF2-40B4-BE49-F238E27FC236}">
                <a16:creationId xmlns:a16="http://schemas.microsoft.com/office/drawing/2014/main" id="{0290437D-E97F-300E-A8A4-4876207948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34183730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 preserve="1">
  <p:cSld name="1_Title and Content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362;p12">
            <a:extLst>
              <a:ext uri="{FF2B5EF4-FFF2-40B4-BE49-F238E27FC236}">
                <a16:creationId xmlns:a16="http://schemas.microsoft.com/office/drawing/2014/main" id="{3B5C1521-F312-C756-B4AB-F4AEEDDCAE7B}"/>
              </a:ext>
            </a:extLst>
          </p:cNvPr>
          <p:cNvSpPr/>
          <p:nvPr/>
        </p:nvSpPr>
        <p:spPr>
          <a:xfrm>
            <a:off x="-11061" y="0"/>
            <a:ext cx="12203063" cy="6858000"/>
          </a:xfrm>
          <a:prstGeom prst="rect">
            <a:avLst/>
          </a:prstGeom>
          <a:gradFill flip="none" rotWithShape="1">
            <a:gsLst>
              <a:gs pos="0">
                <a:srgbClr val="06428E">
                  <a:alpha val="90345"/>
                </a:srgbClr>
              </a:gs>
              <a:gs pos="51000">
                <a:srgbClr val="06336A">
                  <a:alpha val="80000"/>
                </a:srgbClr>
              </a:gs>
              <a:gs pos="100000">
                <a:srgbClr val="021F52">
                  <a:alpha val="80000"/>
                </a:srgbClr>
              </a:gs>
            </a:gsLst>
            <a:lin ang="16200000" scaled="0"/>
            <a:tileRect/>
          </a:gradFill>
          <a:ln>
            <a:noFill/>
          </a:ln>
        </p:spPr>
        <p:txBody>
          <a:bodyPr spcFirstLastPara="1" wrap="square" lIns="95124" tIns="47549" rIns="95124" bIns="47549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73" b="0" i="0" u="none" strike="noStrike" cap="none" dirty="0">
              <a:solidFill>
                <a:srgbClr val="F7F7F7"/>
              </a:solidFill>
              <a:latin typeface="Proxima Nova Rg" panose="02000506030000020004" pitchFamily="2" charset="77"/>
              <a:ea typeface="Proxima Nova Rg"/>
              <a:cs typeface="Proxima Nova Rg"/>
              <a:sym typeface="Proxima Nova"/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604786BA-A78A-B8A9-310D-C7171C8934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3480" y="1511047"/>
            <a:ext cx="11139570" cy="1590149"/>
          </a:xfrm>
        </p:spPr>
        <p:txBody>
          <a:bodyPr>
            <a:noAutofit/>
          </a:bodyPr>
          <a:lstStyle>
            <a:lvl1pPr>
              <a:defRPr sz="1873" b="0" i="0">
                <a:solidFill>
                  <a:schemeClr val="bg1"/>
                </a:solidFill>
                <a:latin typeface="Proxima Nova Medium" panose="02000506030000020004" pitchFamily="2" charset="0"/>
              </a:defRPr>
            </a:lvl1pPr>
            <a:lvl2pPr>
              <a:defRPr sz="1873" b="0" i="0">
                <a:solidFill>
                  <a:schemeClr val="bg1"/>
                </a:solidFill>
                <a:latin typeface="Proxima Nova Medium" panose="02000506030000020004" pitchFamily="2" charset="0"/>
              </a:defRPr>
            </a:lvl2pPr>
            <a:lvl3pPr>
              <a:defRPr sz="1873" b="0" i="0">
                <a:solidFill>
                  <a:schemeClr val="bg1"/>
                </a:solidFill>
                <a:latin typeface="Proxima Nova Medium" panose="02000506030000020004" pitchFamily="2" charset="0"/>
              </a:defRPr>
            </a:lvl3pPr>
            <a:lvl4pPr>
              <a:defRPr sz="1873" b="0" i="0">
                <a:solidFill>
                  <a:schemeClr val="bg1"/>
                </a:solidFill>
                <a:latin typeface="Proxima Nova Medium" panose="02000506030000020004" pitchFamily="2" charset="0"/>
              </a:defRPr>
            </a:lvl4pPr>
            <a:lvl5pPr>
              <a:defRPr sz="1873" b="0" i="0">
                <a:solidFill>
                  <a:schemeClr val="bg1"/>
                </a:solidFill>
                <a:latin typeface="Proxima Nova Medium" panose="0200050603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93E866F-EBC8-A0D4-CF9C-25A721FE8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solidFill>
                  <a:schemeClr val="bg1"/>
                </a:solidFill>
                <a:latin typeface="Proxima Nova Lt" panose="0200050603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6D4FBB3-6C97-3119-6F8E-8515D2F4D62E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Google Shape;13;p37">
            <a:extLst>
              <a:ext uri="{FF2B5EF4-FFF2-40B4-BE49-F238E27FC236}">
                <a16:creationId xmlns:a16="http://schemas.microsoft.com/office/drawing/2014/main" id="{491D6FDE-26B2-52C8-7C1E-88B51204961D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34620" y="6398781"/>
            <a:ext cx="1016289" cy="33338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Footer Placeholder 11">
            <a:extLst>
              <a:ext uri="{FF2B5EF4-FFF2-40B4-BE49-F238E27FC236}">
                <a16:creationId xmlns:a16="http://schemas.microsoft.com/office/drawing/2014/main" id="{C6CCC0AF-6053-DB7E-CBD5-DCD5086C1D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17339136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>
  <p:cSld name="1_Title Slide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FCF4E-1A4F-6DBB-BF02-45D63BC11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840" y="2060361"/>
            <a:ext cx="10956506" cy="779618"/>
          </a:xfrm>
        </p:spPr>
        <p:txBody>
          <a:bodyPr>
            <a:noAutofit/>
          </a:bodyPr>
          <a:lstStyle>
            <a:lvl1pPr>
              <a:defRPr sz="4994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1F012AC-190E-3F0B-6990-DF0FBA9410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2840" y="3070949"/>
            <a:ext cx="10956506" cy="1600784"/>
          </a:xfrm>
        </p:spPr>
        <p:txBody>
          <a:bodyPr>
            <a:noAutofit/>
          </a:bodyPr>
          <a:lstStyle>
            <a:lvl1pPr>
              <a:defRPr sz="4162" b="0" i="0">
                <a:latin typeface="IBM Plex Serif" panose="02060503050406000203" pitchFamily="18" charset="77"/>
              </a:defRPr>
            </a:lvl1pPr>
            <a:lvl2pPr>
              <a:defRPr sz="1873" b="0" i="0">
                <a:latin typeface="Proxima Nova Medium" panose="02000506030000020004" pitchFamily="2" charset="0"/>
              </a:defRPr>
            </a:lvl2pPr>
            <a:lvl3pPr>
              <a:defRPr sz="1873" b="0" i="0">
                <a:latin typeface="Proxima Nova Medium" panose="02000506030000020004" pitchFamily="2" charset="0"/>
              </a:defRPr>
            </a:lvl3pPr>
            <a:lvl4pPr>
              <a:defRPr sz="1873" b="0" i="0">
                <a:latin typeface="Proxima Nova Medium" panose="02000506030000020004" pitchFamily="2" charset="0"/>
              </a:defRPr>
            </a:lvl4pPr>
            <a:lvl5pPr>
              <a:defRPr sz="1873" b="0" i="0">
                <a:latin typeface="Proxima Nova Medium" panose="0200050603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D3E2F0C-FBFC-CC00-8D01-370EF2CEEA41}"/>
              </a:ext>
            </a:extLst>
          </p:cNvPr>
          <p:cNvCxnSpPr>
            <a:cxnSpLocks/>
          </p:cNvCxnSpPr>
          <p:nvPr userDrawn="1"/>
        </p:nvCxnSpPr>
        <p:spPr>
          <a:xfrm>
            <a:off x="752839" y="2946567"/>
            <a:ext cx="96210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E2C74C-629E-C420-9DA9-0D2552F753ED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11">
            <a:extLst>
              <a:ext uri="{FF2B5EF4-FFF2-40B4-BE49-F238E27FC236}">
                <a16:creationId xmlns:a16="http://schemas.microsoft.com/office/drawing/2014/main" id="{C3D6B028-34D0-2B8D-AD49-F3B699CD05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23927428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>
  <p:cSld name="1_Title Slide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FCF4E-1A4F-6DBB-BF02-45D63BC11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840" y="2060361"/>
            <a:ext cx="10956506" cy="779618"/>
          </a:xfrm>
        </p:spPr>
        <p:txBody>
          <a:bodyPr>
            <a:noAutofit/>
          </a:bodyPr>
          <a:lstStyle>
            <a:lvl1pPr>
              <a:defRPr sz="4994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1F012AC-190E-3F0B-6990-DF0FBA9410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2840" y="3070949"/>
            <a:ext cx="10956506" cy="1600784"/>
          </a:xfrm>
        </p:spPr>
        <p:txBody>
          <a:bodyPr>
            <a:noAutofit/>
          </a:bodyPr>
          <a:lstStyle>
            <a:lvl1pPr>
              <a:defRPr sz="4162" b="0" i="0">
                <a:latin typeface="IBM Plex Serif" panose="02060503050406000203" pitchFamily="18" charset="77"/>
              </a:defRPr>
            </a:lvl1pPr>
            <a:lvl2pPr>
              <a:defRPr sz="1873" b="0" i="0">
                <a:latin typeface="Proxima Nova Medium" panose="02000506030000020004" pitchFamily="2" charset="0"/>
              </a:defRPr>
            </a:lvl2pPr>
            <a:lvl3pPr>
              <a:defRPr sz="1873" b="0" i="0">
                <a:latin typeface="Proxima Nova Medium" panose="02000506030000020004" pitchFamily="2" charset="0"/>
              </a:defRPr>
            </a:lvl3pPr>
            <a:lvl4pPr>
              <a:defRPr sz="1873" b="0" i="0">
                <a:latin typeface="Proxima Nova Medium" panose="02000506030000020004" pitchFamily="2" charset="0"/>
              </a:defRPr>
            </a:lvl4pPr>
            <a:lvl5pPr>
              <a:defRPr sz="1873" b="0" i="0">
                <a:latin typeface="Proxima Nova Medium" panose="0200050603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450239-894A-B52D-AAB0-85A677374B3B}"/>
              </a:ext>
            </a:extLst>
          </p:cNvPr>
          <p:cNvCxnSpPr>
            <a:cxnSpLocks/>
          </p:cNvCxnSpPr>
          <p:nvPr userDrawn="1"/>
        </p:nvCxnSpPr>
        <p:spPr>
          <a:xfrm>
            <a:off x="752839" y="2946567"/>
            <a:ext cx="96210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1AF224-5338-CFBC-7447-ECEA0A1A3004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11">
            <a:extLst>
              <a:ext uri="{FF2B5EF4-FFF2-40B4-BE49-F238E27FC236}">
                <a16:creationId xmlns:a16="http://schemas.microsoft.com/office/drawing/2014/main" id="{76A62BCD-9BEC-0D82-ADC4-DC3EF20C3F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4108922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>
  <p:cSld name="1_Title Slide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FCF4E-1A4F-6DBB-BF02-45D63BC11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840" y="2060361"/>
            <a:ext cx="10956506" cy="779618"/>
          </a:xfrm>
        </p:spPr>
        <p:txBody>
          <a:bodyPr>
            <a:noAutofit/>
          </a:bodyPr>
          <a:lstStyle>
            <a:lvl1pPr>
              <a:defRPr sz="4994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1F012AC-190E-3F0B-6990-DF0FBA9410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2840" y="3070949"/>
            <a:ext cx="10956506" cy="1600784"/>
          </a:xfrm>
        </p:spPr>
        <p:txBody>
          <a:bodyPr>
            <a:noAutofit/>
          </a:bodyPr>
          <a:lstStyle>
            <a:lvl1pPr>
              <a:defRPr sz="4162" b="0" i="0">
                <a:latin typeface="IBM Plex Serif" panose="02060503050406000203" pitchFamily="18" charset="77"/>
              </a:defRPr>
            </a:lvl1pPr>
            <a:lvl2pPr>
              <a:defRPr sz="1873" b="0" i="0">
                <a:latin typeface="Proxima Nova Medium" panose="02000506030000020004" pitchFamily="2" charset="0"/>
              </a:defRPr>
            </a:lvl2pPr>
            <a:lvl3pPr>
              <a:defRPr sz="1873" b="0" i="0">
                <a:latin typeface="Proxima Nova Medium" panose="02000506030000020004" pitchFamily="2" charset="0"/>
              </a:defRPr>
            </a:lvl3pPr>
            <a:lvl4pPr>
              <a:defRPr sz="1873" b="0" i="0">
                <a:latin typeface="Proxima Nova Medium" panose="02000506030000020004" pitchFamily="2" charset="0"/>
              </a:defRPr>
            </a:lvl4pPr>
            <a:lvl5pPr>
              <a:defRPr sz="1873" b="0" i="0">
                <a:latin typeface="Proxima Nova Medium" panose="0200050603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9577F04-3D6B-CDBD-54FA-0824470DA29D}"/>
              </a:ext>
            </a:extLst>
          </p:cNvPr>
          <p:cNvCxnSpPr>
            <a:cxnSpLocks/>
          </p:cNvCxnSpPr>
          <p:nvPr userDrawn="1"/>
        </p:nvCxnSpPr>
        <p:spPr>
          <a:xfrm>
            <a:off x="752839" y="2946567"/>
            <a:ext cx="96210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24E172-2DE9-6AE7-E2F9-5F0670A4F54A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11">
            <a:extLst>
              <a:ext uri="{FF2B5EF4-FFF2-40B4-BE49-F238E27FC236}">
                <a16:creationId xmlns:a16="http://schemas.microsoft.com/office/drawing/2014/main" id="{E47BD1B3-22BD-60AF-AB9E-DD2B8E677F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405526028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>
  <p:cSld name="1_Title Slide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FCF4E-1A4F-6DBB-BF02-45D63BC11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840" y="2060361"/>
            <a:ext cx="10956506" cy="779618"/>
          </a:xfrm>
        </p:spPr>
        <p:txBody>
          <a:bodyPr>
            <a:noAutofit/>
          </a:bodyPr>
          <a:lstStyle>
            <a:lvl1pPr>
              <a:defRPr sz="4994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1F012AC-190E-3F0B-6990-DF0FBA9410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2840" y="3070949"/>
            <a:ext cx="10956506" cy="1600784"/>
          </a:xfrm>
        </p:spPr>
        <p:txBody>
          <a:bodyPr>
            <a:noAutofit/>
          </a:bodyPr>
          <a:lstStyle>
            <a:lvl1pPr>
              <a:defRPr sz="4162" b="0" i="0">
                <a:latin typeface="IBM Plex Serif" panose="02060503050406000203" pitchFamily="18" charset="77"/>
              </a:defRPr>
            </a:lvl1pPr>
            <a:lvl2pPr>
              <a:defRPr sz="1873" b="0" i="0">
                <a:latin typeface="Proxima Nova Medium" panose="02000506030000020004" pitchFamily="2" charset="0"/>
              </a:defRPr>
            </a:lvl2pPr>
            <a:lvl3pPr>
              <a:defRPr sz="1873" b="0" i="0">
                <a:latin typeface="Proxima Nova Medium" panose="02000506030000020004" pitchFamily="2" charset="0"/>
              </a:defRPr>
            </a:lvl3pPr>
            <a:lvl4pPr>
              <a:defRPr sz="1873" b="0" i="0">
                <a:latin typeface="Proxima Nova Medium" panose="02000506030000020004" pitchFamily="2" charset="0"/>
              </a:defRPr>
            </a:lvl4pPr>
            <a:lvl5pPr>
              <a:defRPr sz="1873" b="0" i="0">
                <a:latin typeface="Proxima Nova Medium" panose="0200050603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E1CD8F6-1BE7-44DF-27ED-830F0A88ACB7}"/>
              </a:ext>
            </a:extLst>
          </p:cNvPr>
          <p:cNvCxnSpPr>
            <a:cxnSpLocks/>
          </p:cNvCxnSpPr>
          <p:nvPr userDrawn="1"/>
        </p:nvCxnSpPr>
        <p:spPr>
          <a:xfrm>
            <a:off x="752839" y="2946567"/>
            <a:ext cx="96210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1A340B-1B10-08CE-71E9-D4768547682D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11">
            <a:extLst>
              <a:ext uri="{FF2B5EF4-FFF2-40B4-BE49-F238E27FC236}">
                <a16:creationId xmlns:a16="http://schemas.microsoft.com/office/drawing/2014/main" id="{48A31C22-8233-EE70-C394-80E76F2F82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23169710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>
  <p:cSld name="1_Title Slide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FCF4E-1A4F-6DBB-BF02-45D63BC11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840" y="2060361"/>
            <a:ext cx="10956506" cy="779618"/>
          </a:xfrm>
        </p:spPr>
        <p:txBody>
          <a:bodyPr>
            <a:noAutofit/>
          </a:bodyPr>
          <a:lstStyle>
            <a:lvl1pPr>
              <a:defRPr sz="4994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1F012AC-190E-3F0B-6990-DF0FBA9410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2840" y="3070949"/>
            <a:ext cx="10956506" cy="1600784"/>
          </a:xfrm>
        </p:spPr>
        <p:txBody>
          <a:bodyPr>
            <a:noAutofit/>
          </a:bodyPr>
          <a:lstStyle>
            <a:lvl1pPr>
              <a:defRPr sz="4162" b="0" i="0">
                <a:latin typeface="IBM Plex Serif" panose="02060503050406000203" pitchFamily="18" charset="77"/>
              </a:defRPr>
            </a:lvl1pPr>
            <a:lvl2pPr>
              <a:defRPr sz="1873" b="0" i="0">
                <a:latin typeface="Proxima Nova Medium" panose="02000506030000020004" pitchFamily="2" charset="0"/>
              </a:defRPr>
            </a:lvl2pPr>
            <a:lvl3pPr>
              <a:defRPr sz="1873" b="0" i="0">
                <a:latin typeface="Proxima Nova Medium" panose="02000506030000020004" pitchFamily="2" charset="0"/>
              </a:defRPr>
            </a:lvl3pPr>
            <a:lvl4pPr>
              <a:defRPr sz="1873" b="0" i="0">
                <a:latin typeface="Proxima Nova Medium" panose="02000506030000020004" pitchFamily="2" charset="0"/>
              </a:defRPr>
            </a:lvl4pPr>
            <a:lvl5pPr>
              <a:defRPr sz="1873" b="0" i="0">
                <a:latin typeface="Proxima Nova Medium" panose="0200050603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A493112-1976-CCCE-38D3-D1B9D8158134}"/>
              </a:ext>
            </a:extLst>
          </p:cNvPr>
          <p:cNvCxnSpPr>
            <a:cxnSpLocks/>
          </p:cNvCxnSpPr>
          <p:nvPr userDrawn="1"/>
        </p:nvCxnSpPr>
        <p:spPr>
          <a:xfrm>
            <a:off x="752839" y="2946567"/>
            <a:ext cx="96210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86354-DB46-E8A1-8DE1-9B202FB821D7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11">
            <a:extLst>
              <a:ext uri="{FF2B5EF4-FFF2-40B4-BE49-F238E27FC236}">
                <a16:creationId xmlns:a16="http://schemas.microsoft.com/office/drawing/2014/main" id="{26EBCB15-BD7E-F1E1-8FB6-3918A3729F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176373692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>
  <p:cSld name="1_Title Slide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FCF4E-1A4F-6DBB-BF02-45D63BC11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840" y="2060361"/>
            <a:ext cx="10956506" cy="779618"/>
          </a:xfrm>
        </p:spPr>
        <p:txBody>
          <a:bodyPr>
            <a:noAutofit/>
          </a:bodyPr>
          <a:lstStyle>
            <a:lvl1pPr>
              <a:defRPr sz="4994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1F012AC-190E-3F0B-6990-DF0FBA9410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2840" y="3070949"/>
            <a:ext cx="10956506" cy="1600784"/>
          </a:xfrm>
        </p:spPr>
        <p:txBody>
          <a:bodyPr>
            <a:noAutofit/>
          </a:bodyPr>
          <a:lstStyle>
            <a:lvl1pPr>
              <a:defRPr sz="4162" b="0" i="0">
                <a:latin typeface="IBM Plex Serif" panose="02060503050406000203" pitchFamily="18" charset="77"/>
              </a:defRPr>
            </a:lvl1pPr>
            <a:lvl2pPr>
              <a:defRPr sz="1873" b="0" i="0">
                <a:latin typeface="Proxima Nova Medium" panose="02000506030000020004" pitchFamily="2" charset="0"/>
              </a:defRPr>
            </a:lvl2pPr>
            <a:lvl3pPr>
              <a:defRPr sz="1873" b="0" i="0">
                <a:latin typeface="Proxima Nova Medium" panose="02000506030000020004" pitchFamily="2" charset="0"/>
              </a:defRPr>
            </a:lvl3pPr>
            <a:lvl4pPr>
              <a:defRPr sz="1873" b="0" i="0">
                <a:latin typeface="Proxima Nova Medium" panose="02000506030000020004" pitchFamily="2" charset="0"/>
              </a:defRPr>
            </a:lvl4pPr>
            <a:lvl5pPr>
              <a:defRPr sz="1873" b="0" i="0">
                <a:latin typeface="Proxima Nova Medium" panose="0200050603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81A6691-98DC-E0A4-377B-0C84705351C5}"/>
              </a:ext>
            </a:extLst>
          </p:cNvPr>
          <p:cNvCxnSpPr>
            <a:cxnSpLocks/>
          </p:cNvCxnSpPr>
          <p:nvPr userDrawn="1"/>
        </p:nvCxnSpPr>
        <p:spPr>
          <a:xfrm>
            <a:off x="752839" y="2946567"/>
            <a:ext cx="96210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444C2F-D37F-7DFB-1AB9-419FB8BFD1B0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11">
            <a:extLst>
              <a:ext uri="{FF2B5EF4-FFF2-40B4-BE49-F238E27FC236}">
                <a16:creationId xmlns:a16="http://schemas.microsoft.com/office/drawing/2014/main" id="{2DF0C2D2-FFA0-78A1-2902-D2855EA1A0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427487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>
  <p:cSld name="1_Title Slide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FCF4E-1A4F-6DBB-BF02-45D63BC11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840" y="2060361"/>
            <a:ext cx="10956506" cy="779618"/>
          </a:xfrm>
        </p:spPr>
        <p:txBody>
          <a:bodyPr>
            <a:noAutofit/>
          </a:bodyPr>
          <a:lstStyle>
            <a:lvl1pPr>
              <a:defRPr sz="4994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1F012AC-190E-3F0B-6990-DF0FBA9410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2840" y="3070949"/>
            <a:ext cx="10956506" cy="1600784"/>
          </a:xfrm>
        </p:spPr>
        <p:txBody>
          <a:bodyPr>
            <a:noAutofit/>
          </a:bodyPr>
          <a:lstStyle>
            <a:lvl1pPr>
              <a:defRPr sz="4162" b="0" i="0">
                <a:latin typeface="IBM Plex Serif" panose="02060503050406000203" pitchFamily="18" charset="77"/>
              </a:defRPr>
            </a:lvl1pPr>
            <a:lvl2pPr>
              <a:defRPr sz="1873" b="0" i="0">
                <a:latin typeface="Proxima Nova Medium" panose="02000506030000020004" pitchFamily="2" charset="0"/>
              </a:defRPr>
            </a:lvl2pPr>
            <a:lvl3pPr>
              <a:defRPr sz="1873" b="0" i="0">
                <a:latin typeface="Proxima Nova Medium" panose="02000506030000020004" pitchFamily="2" charset="0"/>
              </a:defRPr>
            </a:lvl3pPr>
            <a:lvl4pPr>
              <a:defRPr sz="1873" b="0" i="0">
                <a:latin typeface="Proxima Nova Medium" panose="02000506030000020004" pitchFamily="2" charset="0"/>
              </a:defRPr>
            </a:lvl4pPr>
            <a:lvl5pPr>
              <a:defRPr sz="1873" b="0" i="0">
                <a:latin typeface="Proxima Nova Medium" panose="0200050603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087336E-9C2D-CDE6-13C8-BCBA5CAA8A15}"/>
              </a:ext>
            </a:extLst>
          </p:cNvPr>
          <p:cNvCxnSpPr>
            <a:cxnSpLocks/>
          </p:cNvCxnSpPr>
          <p:nvPr userDrawn="1"/>
        </p:nvCxnSpPr>
        <p:spPr>
          <a:xfrm>
            <a:off x="752839" y="2946567"/>
            <a:ext cx="96210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71D9C-0218-697E-B3B6-DE9EC6DDA51D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11">
            <a:extLst>
              <a:ext uri="{FF2B5EF4-FFF2-40B4-BE49-F238E27FC236}">
                <a16:creationId xmlns:a16="http://schemas.microsoft.com/office/drawing/2014/main" id="{B97702FE-97C3-464E-A56B-6FD232D832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21674105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>
  <p:cSld name="1_Title Slide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FCF4E-1A4F-6DBB-BF02-45D63BC11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840" y="2060361"/>
            <a:ext cx="10956506" cy="779618"/>
          </a:xfrm>
        </p:spPr>
        <p:txBody>
          <a:bodyPr>
            <a:noAutofit/>
          </a:bodyPr>
          <a:lstStyle>
            <a:lvl1pPr>
              <a:defRPr sz="4994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1F012AC-190E-3F0B-6990-DF0FBA9410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2840" y="3070949"/>
            <a:ext cx="10956506" cy="1600784"/>
          </a:xfrm>
        </p:spPr>
        <p:txBody>
          <a:bodyPr>
            <a:noAutofit/>
          </a:bodyPr>
          <a:lstStyle>
            <a:lvl1pPr>
              <a:defRPr sz="4162" b="0" i="0">
                <a:latin typeface="IBM Plex Serif" panose="02060503050406000203" pitchFamily="18" charset="77"/>
              </a:defRPr>
            </a:lvl1pPr>
            <a:lvl2pPr>
              <a:defRPr sz="1873" b="0" i="0">
                <a:latin typeface="Proxima Nova Medium" panose="02000506030000020004" pitchFamily="2" charset="0"/>
              </a:defRPr>
            </a:lvl2pPr>
            <a:lvl3pPr>
              <a:defRPr sz="1873" b="0" i="0">
                <a:latin typeface="Proxima Nova Medium" panose="02000506030000020004" pitchFamily="2" charset="0"/>
              </a:defRPr>
            </a:lvl3pPr>
            <a:lvl4pPr>
              <a:defRPr sz="1873" b="0" i="0">
                <a:latin typeface="Proxima Nova Medium" panose="02000506030000020004" pitchFamily="2" charset="0"/>
              </a:defRPr>
            </a:lvl4pPr>
            <a:lvl5pPr>
              <a:defRPr sz="1873" b="0" i="0">
                <a:latin typeface="Proxima Nova Medium" panose="0200050603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A4A6669-E6C0-395D-E885-3F91787FFA9D}"/>
              </a:ext>
            </a:extLst>
          </p:cNvPr>
          <p:cNvCxnSpPr>
            <a:cxnSpLocks/>
          </p:cNvCxnSpPr>
          <p:nvPr userDrawn="1"/>
        </p:nvCxnSpPr>
        <p:spPr>
          <a:xfrm>
            <a:off x="752839" y="2946567"/>
            <a:ext cx="96210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4A51C5-9414-27E1-121A-A89DF5F9AE27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11">
            <a:extLst>
              <a:ext uri="{FF2B5EF4-FFF2-40B4-BE49-F238E27FC236}">
                <a16:creationId xmlns:a16="http://schemas.microsoft.com/office/drawing/2014/main" id="{59C42838-86BD-4BBC-6933-90169C9AF7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150056779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>
  <p:cSld name="1_Title Slide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FCF4E-1A4F-6DBB-BF02-45D63BC11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840" y="2060361"/>
            <a:ext cx="10956506" cy="779618"/>
          </a:xfrm>
        </p:spPr>
        <p:txBody>
          <a:bodyPr>
            <a:noAutofit/>
          </a:bodyPr>
          <a:lstStyle>
            <a:lvl1pPr>
              <a:defRPr sz="4994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1F012AC-190E-3F0B-6990-DF0FBA9410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2840" y="3070949"/>
            <a:ext cx="10956506" cy="1600784"/>
          </a:xfrm>
        </p:spPr>
        <p:txBody>
          <a:bodyPr>
            <a:noAutofit/>
          </a:bodyPr>
          <a:lstStyle>
            <a:lvl1pPr>
              <a:defRPr sz="4162" b="0" i="0">
                <a:latin typeface="IBM Plex Serif" panose="02060503050406000203" pitchFamily="18" charset="77"/>
              </a:defRPr>
            </a:lvl1pPr>
            <a:lvl2pPr>
              <a:defRPr sz="1873" b="0" i="0">
                <a:latin typeface="Proxima Nova Medium" panose="02000506030000020004" pitchFamily="2" charset="0"/>
              </a:defRPr>
            </a:lvl2pPr>
            <a:lvl3pPr>
              <a:defRPr sz="1873" b="0" i="0">
                <a:latin typeface="Proxima Nova Medium" panose="02000506030000020004" pitchFamily="2" charset="0"/>
              </a:defRPr>
            </a:lvl3pPr>
            <a:lvl4pPr>
              <a:defRPr sz="1873" b="0" i="0">
                <a:latin typeface="Proxima Nova Medium" panose="02000506030000020004" pitchFamily="2" charset="0"/>
              </a:defRPr>
            </a:lvl4pPr>
            <a:lvl5pPr>
              <a:defRPr sz="1873" b="0" i="0">
                <a:latin typeface="Proxima Nova Medium" panose="0200050603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64378B2-5E35-CC39-A34A-248B7ADC4DFD}"/>
              </a:ext>
            </a:extLst>
          </p:cNvPr>
          <p:cNvCxnSpPr>
            <a:cxnSpLocks/>
          </p:cNvCxnSpPr>
          <p:nvPr userDrawn="1"/>
        </p:nvCxnSpPr>
        <p:spPr>
          <a:xfrm>
            <a:off x="752839" y="2946567"/>
            <a:ext cx="96210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1519C1-BF42-73B5-DBF9-3FE720AE5EAA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11">
            <a:extLst>
              <a:ext uri="{FF2B5EF4-FFF2-40B4-BE49-F238E27FC236}">
                <a16:creationId xmlns:a16="http://schemas.microsoft.com/office/drawing/2014/main" id="{A028996C-0F81-5A08-5AFD-4A0A2BEE29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27265416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userDrawn="1">
  <p:cSld name="Two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2550161-B391-E1D0-AB86-AFE5C7B236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2841" y="1655038"/>
            <a:ext cx="4956988" cy="4182191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4C32B98-33E1-BB42-4C3F-7FA8945722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82526" y="1643597"/>
            <a:ext cx="4956988" cy="4182191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ECE13A-5D39-6EE4-FF3F-B63004DFB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1E871B-1D98-549B-7D4F-F55184003BCE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11">
            <a:extLst>
              <a:ext uri="{FF2B5EF4-FFF2-40B4-BE49-F238E27FC236}">
                <a16:creationId xmlns:a16="http://schemas.microsoft.com/office/drawing/2014/main" id="{5B434D11-EBD0-C950-A584-3F3EF972B2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16568914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1C92D1-0D1C-52C3-0F71-F824365F3A0B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11">
            <a:extLst>
              <a:ext uri="{FF2B5EF4-FFF2-40B4-BE49-F238E27FC236}">
                <a16:creationId xmlns:a16="http://schemas.microsoft.com/office/drawing/2014/main" id="{A85B1077-764C-107F-7614-B409A1B700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146214415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1EF930C-4E67-EE2D-46E4-7AA5E835EB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2840" y="3787427"/>
            <a:ext cx="10956505" cy="1600784"/>
          </a:xfrm>
        </p:spPr>
        <p:txBody>
          <a:bodyPr>
            <a:noAutofit/>
          </a:bodyPr>
          <a:lstStyle>
            <a:lvl1pPr>
              <a:defRPr sz="1873" b="0" i="0">
                <a:latin typeface="Proxima Nova Medium" panose="02000506030000020004" pitchFamily="2" charset="0"/>
              </a:defRPr>
            </a:lvl1pPr>
            <a:lvl2pPr>
              <a:defRPr sz="1873" b="0" i="0">
                <a:latin typeface="Proxima Nova Medium" panose="02000506030000020004" pitchFamily="2" charset="0"/>
              </a:defRPr>
            </a:lvl2pPr>
            <a:lvl3pPr>
              <a:defRPr sz="1873" b="0" i="0">
                <a:latin typeface="Proxima Nova Medium" panose="02000506030000020004" pitchFamily="2" charset="0"/>
              </a:defRPr>
            </a:lvl3pPr>
            <a:lvl4pPr>
              <a:defRPr sz="1873" b="0" i="0">
                <a:latin typeface="Proxima Nova Medium" panose="02000506030000020004" pitchFamily="2" charset="0"/>
              </a:defRPr>
            </a:lvl4pPr>
            <a:lvl5pPr>
              <a:defRPr sz="1873" b="0" i="0">
                <a:latin typeface="Proxima Nova Medium" panose="0200050603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CD6CA70-AD0E-AADA-104E-390DAB7C0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841" y="2861935"/>
            <a:ext cx="10956505" cy="779618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24DB9A-D060-6FB4-1FFC-36069664CD4E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11">
            <a:extLst>
              <a:ext uri="{FF2B5EF4-FFF2-40B4-BE49-F238E27FC236}">
                <a16:creationId xmlns:a16="http://schemas.microsoft.com/office/drawing/2014/main" id="{BD502758-1FF4-5F36-9107-53BA50AB1A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41008374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_1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47">
            <a:extLst>
              <a:ext uri="{FF2B5EF4-FFF2-40B4-BE49-F238E27FC236}">
                <a16:creationId xmlns:a16="http://schemas.microsoft.com/office/drawing/2014/main" id="{4589C02F-442A-0542-9D03-7E040DDACB4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45144" y="2872136"/>
            <a:ext cx="9925520" cy="132588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500"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DD2D2BCA-78AE-5743-9F8D-A3743719CCC9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445144" y="4223468"/>
            <a:ext cx="9925520" cy="658813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sz="2400" b="0" i="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3835534A-190F-8648-8860-68E350DCF51F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453084" y="5729747"/>
            <a:ext cx="9914448" cy="348170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 b="0" i="0">
                <a:solidFill>
                  <a:schemeClr val="bg1"/>
                </a:solidFill>
                <a:latin typeface="Proxima Nova Lt" panose="02000506030000020004" pitchFamily="2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CA1B436A-5815-A940-938E-2A592E2623F7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445143" y="6077918"/>
            <a:ext cx="9926216" cy="28098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200" b="0" i="0">
                <a:solidFill>
                  <a:schemeClr val="bg1"/>
                </a:solidFill>
                <a:latin typeface="Proxima Nova Rg" panose="02000506030000020004" pitchFamily="2" charset="77"/>
              </a:defRPr>
            </a:lvl1pPr>
            <a:lvl2pPr marL="457200" indent="0">
              <a:buFontTx/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Google Shape;13;p37">
            <a:extLst>
              <a:ext uri="{FF2B5EF4-FFF2-40B4-BE49-F238E27FC236}">
                <a16:creationId xmlns:a16="http://schemas.microsoft.com/office/drawing/2014/main" id="{759A654E-30E3-4233-9EF1-B0ABBB0FBB16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34619" y="553815"/>
            <a:ext cx="1652560" cy="54210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126BD1E-6790-25B7-D091-93082E04806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C946847-5788-D760-2446-692B5F240AD7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64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with multiple speakers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7">
            <a:extLst>
              <a:ext uri="{FF2B5EF4-FFF2-40B4-BE49-F238E27FC236}">
                <a16:creationId xmlns:a16="http://schemas.microsoft.com/office/drawing/2014/main" id="{D4B1A8D1-7362-B17B-8774-AE88F96D3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144" y="2872136"/>
            <a:ext cx="9925520" cy="132588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500"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49">
            <a:extLst>
              <a:ext uri="{FF2B5EF4-FFF2-40B4-BE49-F238E27FC236}">
                <a16:creationId xmlns:a16="http://schemas.microsoft.com/office/drawing/2014/main" id="{D7BF4E7B-DCF3-24F8-A3C8-CE38B45468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5144" y="4223468"/>
            <a:ext cx="9925520" cy="658813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sz="2400" b="0" i="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51">
            <a:extLst>
              <a:ext uri="{FF2B5EF4-FFF2-40B4-BE49-F238E27FC236}">
                <a16:creationId xmlns:a16="http://schemas.microsoft.com/office/drawing/2014/main" id="{DDEA87A3-F0CC-9E75-FB31-919A2FB281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5144" y="5729747"/>
            <a:ext cx="2564155" cy="348170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 b="0" i="0">
                <a:solidFill>
                  <a:schemeClr val="bg1"/>
                </a:solidFill>
                <a:latin typeface="Proxima Nova Lt" panose="02000506030000020004" pitchFamily="2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53">
            <a:extLst>
              <a:ext uri="{FF2B5EF4-FFF2-40B4-BE49-F238E27FC236}">
                <a16:creationId xmlns:a16="http://schemas.microsoft.com/office/drawing/2014/main" id="{D2B107BE-21B0-C9B7-2DF4-1888335DA1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5144" y="6077918"/>
            <a:ext cx="2567199" cy="28098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200" b="0" i="0">
                <a:solidFill>
                  <a:schemeClr val="bg1"/>
                </a:solidFill>
                <a:latin typeface="Proxima Nova Rg" panose="02000506030000020004" pitchFamily="2" charset="77"/>
              </a:defRPr>
            </a:lvl1pPr>
            <a:lvl2pPr marL="457200" indent="0">
              <a:buFontTx/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51">
            <a:extLst>
              <a:ext uri="{FF2B5EF4-FFF2-40B4-BE49-F238E27FC236}">
                <a16:creationId xmlns:a16="http://schemas.microsoft.com/office/drawing/2014/main" id="{8EDA2F97-545D-C14D-4CF4-A85AA9F835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99584" y="5729747"/>
            <a:ext cx="2564155" cy="348170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 b="0" i="0">
                <a:solidFill>
                  <a:schemeClr val="bg1"/>
                </a:solidFill>
                <a:latin typeface="Proxima Nova Lt" panose="02000506030000020004" pitchFamily="2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53">
            <a:extLst>
              <a:ext uri="{FF2B5EF4-FFF2-40B4-BE49-F238E27FC236}">
                <a16:creationId xmlns:a16="http://schemas.microsoft.com/office/drawing/2014/main" id="{F2F88E5E-0ECE-A96C-3116-1E411D6B7F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9583" y="6077918"/>
            <a:ext cx="2567199" cy="28098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200" b="0" i="0">
                <a:solidFill>
                  <a:schemeClr val="bg1"/>
                </a:solidFill>
                <a:latin typeface="Proxima Nova Rg" panose="02000506030000020004" pitchFamily="2" charset="77"/>
              </a:defRPr>
            </a:lvl1pPr>
            <a:lvl2pPr marL="457200" indent="0">
              <a:buFontTx/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51">
            <a:extLst>
              <a:ext uri="{FF2B5EF4-FFF2-40B4-BE49-F238E27FC236}">
                <a16:creationId xmlns:a16="http://schemas.microsoft.com/office/drawing/2014/main" id="{DC7CF81E-32CF-45D4-CAB4-392C6C7E9B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44080" y="5729747"/>
            <a:ext cx="2564155" cy="348170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 b="0" i="0">
                <a:solidFill>
                  <a:schemeClr val="bg1"/>
                </a:solidFill>
                <a:latin typeface="Proxima Nova Lt" panose="02000506030000020004" pitchFamily="2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53">
            <a:extLst>
              <a:ext uri="{FF2B5EF4-FFF2-40B4-BE49-F238E27FC236}">
                <a16:creationId xmlns:a16="http://schemas.microsoft.com/office/drawing/2014/main" id="{ED6F1A44-537A-459B-A107-071F548B6F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44080" y="6077918"/>
            <a:ext cx="2567199" cy="28098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200" b="0" i="0">
                <a:solidFill>
                  <a:schemeClr val="bg1"/>
                </a:solidFill>
                <a:latin typeface="Proxima Nova Rg" panose="02000506030000020004" pitchFamily="2" charset="77"/>
              </a:defRPr>
            </a:lvl1pPr>
            <a:lvl2pPr marL="457200" indent="0">
              <a:buFontTx/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088ED49-959D-4302-425A-A0D10A4A0F5D}"/>
              </a:ext>
            </a:extLst>
          </p:cNvPr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Google Shape;13;p37">
            <a:extLst>
              <a:ext uri="{FF2B5EF4-FFF2-40B4-BE49-F238E27FC236}">
                <a16:creationId xmlns:a16="http://schemas.microsoft.com/office/drawing/2014/main" id="{1C361533-023B-9F66-F6D5-B528F6530208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34619" y="553815"/>
            <a:ext cx="1652560" cy="5421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11">
            <a:extLst>
              <a:ext uri="{FF2B5EF4-FFF2-40B4-BE49-F238E27FC236}">
                <a16:creationId xmlns:a16="http://schemas.microsoft.com/office/drawing/2014/main" id="{0D04962C-80AB-59F9-E86F-A39A6CEDF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2429760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F386-598B-964E-ABB5-F96918DE8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942" y="2668651"/>
            <a:ext cx="5215549" cy="1195883"/>
          </a:xfrm>
        </p:spPr>
        <p:txBody>
          <a:bodyPr>
            <a:noAutofit/>
          </a:bodyPr>
          <a:lstStyle>
            <a:lvl1pPr>
              <a:defRPr sz="6600" b="0" i="0"/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A6FC64-051E-9E9A-0B8B-6A2B800BF82A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11">
            <a:extLst>
              <a:ext uri="{FF2B5EF4-FFF2-40B4-BE49-F238E27FC236}">
                <a16:creationId xmlns:a16="http://schemas.microsoft.com/office/drawing/2014/main" id="{C45FCF41-7C7A-94DB-A683-13F713133C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194305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xec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29445D-1C1C-E34B-0F3A-E137E39339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7690" y="2290572"/>
            <a:ext cx="3018306" cy="2240280"/>
          </a:xfrm>
        </p:spPr>
        <p:txBody>
          <a:bodyPr anchor="ctr"/>
          <a:lstStyle>
            <a:lvl1pPr>
              <a:defRPr sz="4500" b="0" i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Table Placeholder 11">
            <a:extLst>
              <a:ext uri="{FF2B5EF4-FFF2-40B4-BE49-F238E27FC236}">
                <a16:creationId xmlns:a16="http://schemas.microsoft.com/office/drawing/2014/main" id="{0CD20CA3-47F4-90E8-64FF-4C0F0B4979DF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4243921" y="627063"/>
            <a:ext cx="7408569" cy="5614416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C846B-9F01-FDEB-7856-A6BB6150C81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11">
            <a:extLst>
              <a:ext uri="{FF2B5EF4-FFF2-40B4-BE49-F238E27FC236}">
                <a16:creationId xmlns:a16="http://schemas.microsoft.com/office/drawing/2014/main" id="{C3943C9A-52C3-85A8-5FA7-778BFDE9DD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127406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F9503-5610-C243-8816-778741646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2674E2-E709-F775-D66A-1BAF0C5397EB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11">
            <a:extLst>
              <a:ext uri="{FF2B5EF4-FFF2-40B4-BE49-F238E27FC236}">
                <a16:creationId xmlns:a16="http://schemas.microsoft.com/office/drawing/2014/main" id="{1FDBDE14-E9A1-4297-458D-C5B183FDD8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377163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-line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01C83-3BD2-E649-B31F-808BA3401A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369" y="366281"/>
            <a:ext cx="11191625" cy="1011901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B00FE-8085-1F4C-BF80-E652D05A9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369" y="1665127"/>
            <a:ext cx="11191625" cy="4000684"/>
          </a:xfrm>
        </p:spPr>
        <p:txBody>
          <a:bodyPr>
            <a:noAutofit/>
          </a:bodyPr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5E6D62-C88D-77F1-0C75-439D1DFBBC7F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11">
            <a:extLst>
              <a:ext uri="{FF2B5EF4-FFF2-40B4-BE49-F238E27FC236}">
                <a16:creationId xmlns:a16="http://schemas.microsoft.com/office/drawing/2014/main" id="{CEB76580-7B23-8C63-15CB-4E66F50F21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199621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F386-598B-964E-ABB5-F96918DE8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369" y="364718"/>
            <a:ext cx="11191625" cy="473735"/>
          </a:xfrm>
        </p:spPr>
        <p:txBody>
          <a:bodyPr>
            <a:noAutofit/>
          </a:bodyPr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1F70F-9DF1-C846-84F8-0C243B6FB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684" y="1660341"/>
            <a:ext cx="11184310" cy="4508684"/>
          </a:xfrm>
        </p:spPr>
        <p:txBody>
          <a:bodyPr>
            <a:noAutofit/>
          </a:bodyPr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EE672E2-6239-43C0-9FBC-FEE5A7AE90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6684" y="898309"/>
            <a:ext cx="11184310" cy="365760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2000" b="0" i="0" dirty="0">
                <a:latin typeface="IBM Plex Serif" panose="02060503050406000203" pitchFamily="18" charset="77"/>
              </a:defRPr>
            </a:lvl1pPr>
          </a:lstStyle>
          <a:p>
            <a:pPr marL="228600" lvl="0" indent="-22860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2214396-A187-A88E-E0CE-4370F295885C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11">
            <a:extLst>
              <a:ext uri="{FF2B5EF4-FFF2-40B4-BE49-F238E27FC236}">
                <a16:creationId xmlns:a16="http://schemas.microsoft.com/office/drawing/2014/main" id="{254FA0D8-B5AC-7FED-5046-701E2595C8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90226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-line headlin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01C83-3BD2-E649-B31F-808BA3401A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369" y="366281"/>
            <a:ext cx="11191625" cy="1011901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B00FE-8085-1F4C-BF80-E652D05A9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172" y="2168341"/>
            <a:ext cx="11192822" cy="4000684"/>
          </a:xfrm>
        </p:spPr>
        <p:txBody>
          <a:bodyPr>
            <a:noAutofit/>
          </a:bodyPr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9198DDB6-E6C4-E94E-B779-BA0A23BEB3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3890" y="1462931"/>
            <a:ext cx="11191625" cy="365760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2000" b="0" i="0" dirty="0">
                <a:latin typeface="IBM Plex Serif" panose="02060503050406000203" pitchFamily="18" charset="77"/>
              </a:defRPr>
            </a:lvl1pPr>
          </a:lstStyle>
          <a:p>
            <a:pPr marL="228600" lvl="0" indent="-22860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9E1B130-EFF5-EC4D-CBA7-14059F1725D8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11">
            <a:extLst>
              <a:ext uri="{FF2B5EF4-FFF2-40B4-BE49-F238E27FC236}">
                <a16:creationId xmlns:a16="http://schemas.microsoft.com/office/drawing/2014/main" id="{2E1A306E-DEF7-E7B3-BF50-B7D2540367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189521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 Paragraph and 2-line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1F70F-9DF1-C846-84F8-0C243B6FB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367" y="1664208"/>
            <a:ext cx="5575177" cy="4504817"/>
          </a:xfrm>
        </p:spPr>
        <p:txBody>
          <a:bodyPr>
            <a:noAutofit/>
          </a:bodyPr>
          <a:lstStyle>
            <a:lvl1pPr marL="0" indent="0">
              <a:spcBef>
                <a:spcPts val="2200"/>
              </a:spcBef>
              <a:buFont typeface="Arial" panose="020B0604020202020204" pitchFamily="34" charset="0"/>
              <a:buNone/>
              <a:defRPr b="0" i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D64012-6412-03E3-4055-A61BF3C6D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4F72B6-2FE8-A31D-C429-D5ED3A541DF9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11">
            <a:extLst>
              <a:ext uri="{FF2B5EF4-FFF2-40B4-BE49-F238E27FC236}">
                <a16:creationId xmlns:a16="http://schemas.microsoft.com/office/drawing/2014/main" id="{70D59C8C-11DD-4642-EC87-240BB7477D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1967065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5D7F0-8A9E-9647-914E-47B6E16F91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8173" y="1664208"/>
            <a:ext cx="5487829" cy="4504817"/>
          </a:xfrm>
        </p:spPr>
        <p:txBody>
          <a:bodyPr>
            <a:noAutofit/>
          </a:bodyPr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7FAA63-E270-EA42-8327-EB452D20EC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53164" y="1664208"/>
            <a:ext cx="5487829" cy="4504817"/>
          </a:xfrm>
        </p:spPr>
        <p:txBody>
          <a:bodyPr>
            <a:noAutofit/>
          </a:bodyPr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12F473E-CED1-DE7E-D47A-49A320301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369" y="364718"/>
            <a:ext cx="11191625" cy="473735"/>
          </a:xfrm>
        </p:spPr>
        <p:txBody>
          <a:bodyPr>
            <a:noAutofit/>
          </a:bodyPr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C29F2A27-4D20-6FBF-D250-5DA2C5F904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6684" y="898309"/>
            <a:ext cx="11184310" cy="365760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2000" b="0" i="0" dirty="0">
                <a:latin typeface="IBM Plex Serif" panose="02060503050406000203" pitchFamily="18" charset="77"/>
              </a:defRPr>
            </a:lvl1pPr>
          </a:lstStyle>
          <a:p>
            <a:pPr marL="228600" lvl="0" indent="-22860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9646849-70AB-D355-F930-F244116FF658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11">
            <a:extLst>
              <a:ext uri="{FF2B5EF4-FFF2-40B4-BE49-F238E27FC236}">
                <a16:creationId xmlns:a16="http://schemas.microsoft.com/office/drawing/2014/main" id="{F2191DB8-37C6-C0C6-80D6-6D110BBBB4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228027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w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6863CB-394D-5047-BE43-D868DE8CBD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8173" y="2433503"/>
            <a:ext cx="5487829" cy="3735522"/>
          </a:xfrm>
        </p:spPr>
        <p:txBody>
          <a:bodyPr>
            <a:noAutofit/>
          </a:bodyPr>
          <a:lstStyle>
            <a:lvl1pPr marL="227013" indent="-227013">
              <a:buClrTx/>
              <a:buFont typeface="Arial" panose="020B0604020202020204" pitchFamily="34" charset="0"/>
              <a:buChar char="•"/>
              <a:defRPr sz="1800" b="0" i="0">
                <a:latin typeface="Proxima Nova Rg" panose="02000506030000020004" pitchFamily="2" charset="77"/>
              </a:defRPr>
            </a:lvl1pPr>
            <a:lvl2pPr marL="517525" indent="-234950">
              <a:buClrTx/>
              <a:buFont typeface="Century Gothic" panose="020B0502020202020204" pitchFamily="34" charset="0"/>
              <a:buChar char="–"/>
              <a:defRPr sz="1800" b="0" i="0">
                <a:latin typeface="Proxima Nova Rg" panose="02000506030000020004" pitchFamily="2" charset="77"/>
              </a:defRPr>
            </a:lvl2pPr>
            <a:lvl3pPr marL="800100" indent="-228600">
              <a:buClrTx/>
              <a:buFont typeface="Century Gothic" panose="020B0502020202020204" pitchFamily="34" charset="0"/>
              <a:buChar char="–"/>
              <a:defRPr sz="1800" b="0" i="0">
                <a:latin typeface="Proxima Nova Rg" panose="02000506030000020004" pitchFamily="2" charset="77"/>
              </a:defRPr>
            </a:lvl3pPr>
            <a:lvl4pPr marL="1084263" indent="-227013">
              <a:buClrTx/>
              <a:buFont typeface="Century Gothic" panose="020B0502020202020204" pitchFamily="34" charset="0"/>
              <a:buChar char="–"/>
              <a:defRPr sz="1800" b="0" i="0">
                <a:latin typeface="Proxima Nova Rg" panose="02000506030000020004" pitchFamily="2" charset="77"/>
              </a:defRPr>
            </a:lvl4pPr>
            <a:lvl5pPr marL="1374775" indent="-234950">
              <a:buClrTx/>
              <a:buFont typeface="Century Gothic" panose="020B0502020202020204" pitchFamily="34" charset="0"/>
              <a:buChar char="–"/>
              <a:defRPr sz="1800" b="0" i="0">
                <a:latin typeface="Proxima Nova Rg" panose="02000506030000020004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BBE9CD-C878-0C4B-8D18-2EDD2C725D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52141" y="2433503"/>
            <a:ext cx="5487829" cy="3735522"/>
          </a:xfrm>
        </p:spPr>
        <p:txBody>
          <a:bodyPr>
            <a:noAutofit/>
          </a:bodyPr>
          <a:lstStyle>
            <a:lvl1pPr marL="227013" indent="-227013">
              <a:buClrTx/>
              <a:buFont typeface="Arial" panose="020B0604020202020204" pitchFamily="34" charset="0"/>
              <a:buChar char="•"/>
              <a:defRPr sz="1800" b="0" i="0">
                <a:latin typeface="Proxima Nova Rg" panose="02000506030000020004" pitchFamily="2" charset="77"/>
              </a:defRPr>
            </a:lvl1pPr>
            <a:lvl2pPr marL="517525" indent="-234950">
              <a:buClrTx/>
              <a:buFont typeface="Century Gothic" panose="020B0502020202020204" pitchFamily="34" charset="0"/>
              <a:buChar char="–"/>
              <a:defRPr sz="1800" b="0" i="0">
                <a:latin typeface="Proxima Nova Rg" panose="02000506030000020004" pitchFamily="2" charset="77"/>
              </a:defRPr>
            </a:lvl2pPr>
            <a:lvl3pPr marL="800100" indent="-228600">
              <a:buClrTx/>
              <a:buFont typeface="Century Gothic" panose="020B0502020202020204" pitchFamily="34" charset="0"/>
              <a:buChar char="–"/>
              <a:defRPr sz="1800" b="0" i="0">
                <a:latin typeface="Proxima Nova Rg" panose="02000506030000020004" pitchFamily="2" charset="77"/>
              </a:defRPr>
            </a:lvl3pPr>
            <a:lvl4pPr marL="1084263" indent="-227013">
              <a:buClrTx/>
              <a:buFont typeface="Century Gothic" panose="020B0502020202020204" pitchFamily="34" charset="0"/>
              <a:buChar char="–"/>
              <a:defRPr sz="1800" b="0" i="0">
                <a:latin typeface="Proxima Nova Rg" panose="02000506030000020004" pitchFamily="2" charset="77"/>
              </a:defRPr>
            </a:lvl4pPr>
            <a:lvl5pPr marL="1374775" indent="-234950">
              <a:buClrTx/>
              <a:buFont typeface="Century Gothic" panose="020B0502020202020204" pitchFamily="34" charset="0"/>
              <a:buChar char="–"/>
              <a:defRPr sz="1800" b="0" i="0">
                <a:latin typeface="Proxima Nova Rg" panose="02000506030000020004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9A5157-2B8D-1343-9CC8-A09A3E238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173" y="365800"/>
            <a:ext cx="11195171" cy="1194927"/>
          </a:xfrm>
        </p:spPr>
        <p:txBody>
          <a:bodyPr>
            <a:noAutofit/>
          </a:bodyPr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73A1C3-B54F-AD4D-A16E-14B2BD4958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0836" y="1540789"/>
            <a:ext cx="5487829" cy="823912"/>
          </a:xfrm>
        </p:spPr>
        <p:txBody>
          <a:bodyPr anchor="b" anchorCtr="0">
            <a:noAutofit/>
          </a:bodyPr>
          <a:lstStyle>
            <a:lvl1pPr marL="0" indent="0">
              <a:buNone/>
              <a:defRPr lang="en-US" sz="2400" b="0" i="0" u="none" strike="noStrike" cap="none" dirty="0">
                <a:solidFill>
                  <a:schemeClr val="accent3">
                    <a:lumMod val="20000"/>
                    <a:lumOff val="80000"/>
                  </a:schemeClr>
                </a:solidFill>
                <a:latin typeface="IBM Plex Serif" panose="02060503050406000203" pitchFamily="18" charset="77"/>
                <a:ea typeface="Proxima Nova Rg" panose="02000506030000020004" pitchFamily="2" charset="77"/>
                <a:cs typeface="Arial"/>
                <a:sym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Tx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BE5447-4228-5747-B709-A80C082853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52141" y="1540789"/>
            <a:ext cx="5487829" cy="823912"/>
          </a:xfrm>
        </p:spPr>
        <p:txBody>
          <a:bodyPr anchor="b" anchorCtr="0">
            <a:noAutofit/>
          </a:bodyPr>
          <a:lstStyle>
            <a:lvl1pPr marL="0" indent="0">
              <a:buNone/>
              <a:defRPr lang="en-US" sz="2400" b="0" i="0" u="none" strike="noStrike" cap="none" dirty="0">
                <a:solidFill>
                  <a:schemeClr val="accent3">
                    <a:lumMod val="20000"/>
                    <a:lumOff val="80000"/>
                  </a:schemeClr>
                </a:solidFill>
                <a:latin typeface="IBM Plex Serif" panose="02060503050406000203" pitchFamily="18" charset="77"/>
                <a:ea typeface="Proxima Nova Rg" panose="02000506030000020004" pitchFamily="2" charset="77"/>
                <a:cs typeface="Arial"/>
                <a:sym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Tx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EE3F4EC-4246-C120-D46C-657792D0B5BB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11">
            <a:extLst>
              <a:ext uri="{FF2B5EF4-FFF2-40B4-BE49-F238E27FC236}">
                <a16:creationId xmlns:a16="http://schemas.microsoft.com/office/drawing/2014/main" id="{8A0B4936-8079-08AC-9BA0-B5202EF9766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141723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Content w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5157-2B8D-1343-9CC8-A09A3E238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173" y="365800"/>
            <a:ext cx="10495346" cy="1194927"/>
          </a:xfrm>
        </p:spPr>
        <p:txBody>
          <a:bodyPr>
            <a:noAutofit/>
          </a:bodyPr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73A1C3-B54F-AD4D-A16E-14B2BD4958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0836" y="1540789"/>
            <a:ext cx="3470798" cy="823912"/>
          </a:xfrm>
        </p:spPr>
        <p:txBody>
          <a:bodyPr anchor="b" anchorCtr="0">
            <a:noAutofit/>
          </a:bodyPr>
          <a:lstStyle>
            <a:lvl1pPr marL="0" indent="0">
              <a:buNone/>
              <a:defRPr lang="en-US" sz="1800" b="0" i="0" u="none" strike="noStrike" cap="none">
                <a:solidFill>
                  <a:schemeClr val="accent3">
                    <a:lumMod val="20000"/>
                    <a:lumOff val="80000"/>
                  </a:schemeClr>
                </a:solidFill>
                <a:latin typeface="IBM Plex Serif" panose="02060503050406000203" pitchFamily="18" charset="77"/>
                <a:ea typeface="Proxima Nova Rg" panose="02000506030000020004" pitchFamily="2" charset="77"/>
                <a:cs typeface="Arial"/>
                <a:sym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6863CB-394D-5047-BE43-D868DE8CBD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8173" y="2464326"/>
            <a:ext cx="3470798" cy="3704700"/>
          </a:xfrm>
        </p:spPr>
        <p:txBody>
          <a:bodyPr>
            <a:noAutofit/>
          </a:bodyPr>
          <a:lstStyle>
            <a:lvl1pPr marL="227013" indent="-227013">
              <a:buClrTx/>
              <a:buFont typeface="Arial" panose="020B0604020202020204" pitchFamily="34" charset="0"/>
              <a:buChar char="•"/>
              <a:defRPr sz="1600" b="0" i="0">
                <a:latin typeface="Proxima Nova Rg" panose="02000506030000020004" pitchFamily="2" charset="77"/>
              </a:defRPr>
            </a:lvl1pPr>
            <a:lvl2pPr marL="517525" indent="-234950">
              <a:buClrTx/>
              <a:buFont typeface="Century Gothic" panose="020B0502020202020204" pitchFamily="34" charset="0"/>
              <a:buChar char="–"/>
              <a:defRPr sz="1600" b="0" i="0">
                <a:latin typeface="Proxima Nova Rg" panose="02000506030000020004" pitchFamily="2" charset="77"/>
              </a:defRPr>
            </a:lvl2pPr>
            <a:lvl3pPr marL="800100" indent="-228600">
              <a:buClrTx/>
              <a:buFont typeface="Century Gothic" panose="020B0502020202020204" pitchFamily="34" charset="0"/>
              <a:buChar char="–"/>
              <a:defRPr sz="1600" b="0" i="0">
                <a:latin typeface="Proxima Nova Rg" panose="02000506030000020004" pitchFamily="2" charset="77"/>
              </a:defRPr>
            </a:lvl3pPr>
            <a:lvl4pPr marL="1084263" indent="-227013">
              <a:buClrTx/>
              <a:buFont typeface="Century Gothic" panose="020B0502020202020204" pitchFamily="34" charset="0"/>
              <a:buChar char="–"/>
              <a:defRPr sz="1600" b="0" i="0">
                <a:latin typeface="Proxima Nova Rg" panose="02000506030000020004" pitchFamily="2" charset="77"/>
              </a:defRPr>
            </a:lvl4pPr>
            <a:lvl5pPr marL="1374775" indent="-234950">
              <a:buClrTx/>
              <a:buFont typeface="Century Gothic" panose="020B0502020202020204" pitchFamily="34" charset="0"/>
              <a:buChar char="–"/>
              <a:defRPr sz="1600" b="0" i="0">
                <a:latin typeface="Proxima Nova Rg" panose="02000506030000020004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BE5447-4228-5747-B709-A80C082853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958772" y="1540789"/>
            <a:ext cx="3470798" cy="823912"/>
          </a:xfrm>
        </p:spPr>
        <p:txBody>
          <a:bodyPr anchor="b" anchorCtr="0">
            <a:noAutofit/>
          </a:bodyPr>
          <a:lstStyle>
            <a:lvl1pPr marL="0" indent="0">
              <a:buNone/>
              <a:defRPr lang="en-US" sz="1800" b="0" i="0" u="none" strike="noStrike" cap="none" dirty="0">
                <a:solidFill>
                  <a:schemeClr val="accent3">
                    <a:lumMod val="20000"/>
                    <a:lumOff val="80000"/>
                  </a:schemeClr>
                </a:solidFill>
                <a:latin typeface="IBM Plex Serif" panose="02060503050406000203" pitchFamily="18" charset="77"/>
                <a:ea typeface="Proxima Nova Rg" panose="02000506030000020004" pitchFamily="2" charset="77"/>
                <a:cs typeface="Arial"/>
                <a:sym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BBE9CD-C878-0C4B-8D18-2EDD2C725D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958772" y="2464326"/>
            <a:ext cx="3470798" cy="3704700"/>
          </a:xfrm>
        </p:spPr>
        <p:txBody>
          <a:bodyPr>
            <a:noAutofit/>
          </a:bodyPr>
          <a:lstStyle>
            <a:lvl1pPr marL="227013" indent="-227013">
              <a:buClrTx/>
              <a:buFont typeface="Arial" panose="020B0604020202020204" pitchFamily="34" charset="0"/>
              <a:buChar char="•"/>
              <a:defRPr sz="1600" b="0" i="0">
                <a:latin typeface="Proxima Nova Rg" panose="02000506030000020004" pitchFamily="2" charset="77"/>
              </a:defRPr>
            </a:lvl1pPr>
            <a:lvl2pPr marL="517525" indent="-234950">
              <a:buClrTx/>
              <a:buFont typeface="Century Gothic" panose="020B0502020202020204" pitchFamily="34" charset="0"/>
              <a:buChar char="–"/>
              <a:defRPr sz="1600" b="0" i="0">
                <a:latin typeface="Proxima Nova Rg" panose="02000506030000020004" pitchFamily="2" charset="77"/>
              </a:defRPr>
            </a:lvl2pPr>
            <a:lvl3pPr marL="800100" indent="-228600">
              <a:buClrTx/>
              <a:buFont typeface="Century Gothic" panose="020B0502020202020204" pitchFamily="34" charset="0"/>
              <a:buChar char="–"/>
              <a:defRPr sz="1600" b="0" i="0">
                <a:latin typeface="Proxima Nova Rg" panose="02000506030000020004" pitchFamily="2" charset="77"/>
              </a:defRPr>
            </a:lvl3pPr>
            <a:lvl4pPr marL="1084263" indent="-227013">
              <a:buClrTx/>
              <a:buFont typeface="Century Gothic" panose="020B0502020202020204" pitchFamily="34" charset="0"/>
              <a:buChar char="–"/>
              <a:defRPr sz="1600" b="0" i="0">
                <a:latin typeface="Proxima Nova Rg" panose="02000506030000020004" pitchFamily="2" charset="77"/>
              </a:defRPr>
            </a:lvl4pPr>
            <a:lvl5pPr marL="1374775" indent="-234950">
              <a:buClrTx/>
              <a:buFont typeface="Century Gothic" panose="020B0502020202020204" pitchFamily="34" charset="0"/>
              <a:buChar char="–"/>
              <a:defRPr sz="1600" b="0" i="0">
                <a:latin typeface="Proxima Nova Rg" panose="02000506030000020004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51AA3FF-063F-467D-BA26-EEDDBF3E03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72721" y="1540789"/>
            <a:ext cx="3470798" cy="823912"/>
          </a:xfrm>
        </p:spPr>
        <p:txBody>
          <a:bodyPr anchor="b" anchorCtr="0">
            <a:noAutofit/>
          </a:bodyPr>
          <a:lstStyle>
            <a:lvl1pPr marL="0" indent="0">
              <a:buNone/>
              <a:defRPr lang="en-US" sz="1800" b="0" i="0" u="none" strike="noStrike" cap="none">
                <a:solidFill>
                  <a:schemeClr val="accent3">
                    <a:lumMod val="20000"/>
                    <a:lumOff val="80000"/>
                  </a:schemeClr>
                </a:solidFill>
                <a:latin typeface="IBM Plex Serif" panose="02060503050406000203" pitchFamily="18" charset="77"/>
                <a:ea typeface="Proxima Nova Rg" panose="02000506030000020004" pitchFamily="2" charset="77"/>
                <a:cs typeface="Arial"/>
                <a:sym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7715844C-8A14-445F-8DCB-B15A2EE7CB3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472721" y="2464326"/>
            <a:ext cx="3470798" cy="3704700"/>
          </a:xfrm>
        </p:spPr>
        <p:txBody>
          <a:bodyPr>
            <a:noAutofit/>
          </a:bodyPr>
          <a:lstStyle>
            <a:lvl1pPr marL="227013" indent="-227013">
              <a:buClrTx/>
              <a:buFont typeface="Arial" panose="020B0604020202020204" pitchFamily="34" charset="0"/>
              <a:buChar char="•"/>
              <a:defRPr sz="1600" b="0" i="0">
                <a:latin typeface="Proxima Nova Rg" panose="02000506030000020004" pitchFamily="2" charset="77"/>
              </a:defRPr>
            </a:lvl1pPr>
            <a:lvl2pPr marL="517525" indent="-234950">
              <a:buClrTx/>
              <a:buFont typeface="Century Gothic" panose="020B0502020202020204" pitchFamily="34" charset="0"/>
              <a:buChar char="–"/>
              <a:defRPr sz="1600" b="0" i="0">
                <a:latin typeface="Proxima Nova Rg" panose="02000506030000020004" pitchFamily="2" charset="77"/>
              </a:defRPr>
            </a:lvl2pPr>
            <a:lvl3pPr marL="800100" indent="-228600">
              <a:buClrTx/>
              <a:buFont typeface="Century Gothic" panose="020B0502020202020204" pitchFamily="34" charset="0"/>
              <a:buChar char="–"/>
              <a:defRPr sz="1600" b="0" i="0">
                <a:latin typeface="Proxima Nova Rg" panose="02000506030000020004" pitchFamily="2" charset="77"/>
              </a:defRPr>
            </a:lvl3pPr>
            <a:lvl4pPr marL="1084263" indent="-227013">
              <a:buClrTx/>
              <a:buFont typeface="Century Gothic" panose="020B0502020202020204" pitchFamily="34" charset="0"/>
              <a:buChar char="–"/>
              <a:defRPr sz="1600" b="0" i="0">
                <a:latin typeface="Proxima Nova Rg" panose="02000506030000020004" pitchFamily="2" charset="77"/>
              </a:defRPr>
            </a:lvl4pPr>
            <a:lvl5pPr marL="1374775" indent="-234950">
              <a:buClrTx/>
              <a:buFont typeface="Century Gothic" panose="020B0502020202020204" pitchFamily="34" charset="0"/>
              <a:buChar char="–"/>
              <a:defRPr sz="1600" b="0" i="0">
                <a:latin typeface="Proxima Nova Rg" panose="02000506030000020004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18C3467-3345-3AD2-E5EE-E695FE9FDA42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11">
            <a:extLst>
              <a:ext uri="{FF2B5EF4-FFF2-40B4-BE49-F238E27FC236}">
                <a16:creationId xmlns:a16="http://schemas.microsoft.com/office/drawing/2014/main" id="{59EDF424-5A8E-BA86-E36A-1E5BAF23FA5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281242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column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6DA49-5F14-A942-A856-8B057BB93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368" y="364718"/>
            <a:ext cx="10939258" cy="1195883"/>
          </a:xfrm>
        </p:spPr>
        <p:txBody>
          <a:bodyPr>
            <a:noAutofit/>
          </a:bodyPr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C283B0A0-C82D-4038-B9B6-9773C38694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8348" y="1174488"/>
            <a:ext cx="5030510" cy="674285"/>
          </a:xfrm>
          <a:noFill/>
        </p:spPr>
        <p:txBody>
          <a:bodyPr anchor="b" anchorCtr="0">
            <a:noAutofit/>
          </a:bodyPr>
          <a:lstStyle>
            <a:lvl1pPr marL="0" indent="0">
              <a:buFontTx/>
              <a:buNone/>
              <a:defRPr lang="en-US" sz="1800" b="0" i="0" u="none" strike="noStrike" cap="none" dirty="0">
                <a:solidFill>
                  <a:schemeClr val="accent3">
                    <a:lumMod val="20000"/>
                    <a:lumOff val="80000"/>
                  </a:schemeClr>
                </a:solidFill>
                <a:latin typeface="IBM Plex Serif" panose="02060503050406000203" pitchFamily="18" charset="77"/>
                <a:ea typeface="Proxima Nova Rg" panose="02000506030000020004" pitchFamily="2" charset="77"/>
                <a:cs typeface="Arial"/>
                <a:sym typeface="Arial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Click to edit Master text style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DC4512F1-5980-4801-A476-FD89191C3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1992" y="1920161"/>
            <a:ext cx="5036865" cy="1785065"/>
          </a:xfrm>
          <a:noFill/>
        </p:spPr>
        <p:txBody>
          <a:bodyPr>
            <a:noAutofit/>
          </a:bodyPr>
          <a:lstStyle>
            <a:lvl1pPr>
              <a:defRPr sz="1600" b="0" i="0">
                <a:solidFill>
                  <a:schemeClr val="bg1"/>
                </a:solidFill>
                <a:latin typeface="Proxima Nova Rg" panose="02000506030000020004" pitchFamily="2" charset="77"/>
              </a:defRPr>
            </a:lvl1pPr>
            <a:lvl2pPr>
              <a:defRPr sz="1600" b="0" i="0">
                <a:solidFill>
                  <a:schemeClr val="bg1"/>
                </a:solidFill>
                <a:latin typeface="Proxima Nova Rg" panose="02000506030000020004" pitchFamily="2" charset="77"/>
              </a:defRPr>
            </a:lvl2pPr>
            <a:lvl3pPr>
              <a:defRPr sz="1600" b="0" i="0">
                <a:solidFill>
                  <a:schemeClr val="bg1"/>
                </a:solidFill>
                <a:latin typeface="Proxima Nova Rg" panose="02000506030000020004" pitchFamily="2" charset="77"/>
              </a:defRPr>
            </a:lvl3pPr>
            <a:lvl4pPr>
              <a:defRPr sz="1600" b="0" i="0">
                <a:solidFill>
                  <a:schemeClr val="bg1"/>
                </a:solidFill>
                <a:latin typeface="Proxima Nova Rg" panose="02000506030000020004" pitchFamily="2" charset="77"/>
              </a:defRPr>
            </a:lvl4pPr>
            <a:lvl5pPr>
              <a:defRPr sz="1600" b="0" i="0">
                <a:solidFill>
                  <a:schemeClr val="bg1"/>
                </a:solidFill>
                <a:latin typeface="Proxima Nova Rg" panose="02000506030000020004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4">
            <a:extLst>
              <a:ext uri="{FF2B5EF4-FFF2-40B4-BE49-F238E27FC236}">
                <a16:creationId xmlns:a16="http://schemas.microsoft.com/office/drawing/2014/main" id="{868AD3C8-4464-452F-9DE5-8EA724625B8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43417" y="1174488"/>
            <a:ext cx="5030510" cy="674285"/>
          </a:xfrm>
          <a:noFill/>
        </p:spPr>
        <p:txBody>
          <a:bodyPr anchor="b" anchorCtr="0">
            <a:noAutofit/>
          </a:bodyPr>
          <a:lstStyle>
            <a:lvl1pPr marL="0" indent="0">
              <a:buFontTx/>
              <a:buNone/>
              <a:defRPr lang="en-US" sz="1800" b="0" i="0" u="none" strike="noStrike" cap="none" dirty="0">
                <a:solidFill>
                  <a:schemeClr val="accent3">
                    <a:lumMod val="20000"/>
                    <a:lumOff val="80000"/>
                  </a:schemeClr>
                </a:solidFill>
                <a:latin typeface="IBM Plex Serif" panose="02060503050406000203" pitchFamily="18" charset="77"/>
                <a:ea typeface="Proxima Nova Rg" panose="02000506030000020004" pitchFamily="2" charset="77"/>
                <a:cs typeface="Arial"/>
                <a:sym typeface="Arial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Click to edit Master text style</a:t>
            </a:r>
          </a:p>
        </p:txBody>
      </p:sp>
      <p:sp>
        <p:nvSpPr>
          <p:cNvPr id="36" name="Text Placeholder 28">
            <a:extLst>
              <a:ext uri="{FF2B5EF4-FFF2-40B4-BE49-F238E27FC236}">
                <a16:creationId xmlns:a16="http://schemas.microsoft.com/office/drawing/2014/main" id="{0A7C273B-8559-43AA-B267-57F7868BD94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43412" y="1920161"/>
            <a:ext cx="5030510" cy="1785065"/>
          </a:xfrm>
          <a:noFill/>
        </p:spPr>
        <p:txBody>
          <a:bodyPr>
            <a:noAutofit/>
          </a:bodyPr>
          <a:lstStyle>
            <a:lvl1pPr>
              <a:defRPr sz="1600" b="0" i="0">
                <a:solidFill>
                  <a:schemeClr val="bg1"/>
                </a:solidFill>
                <a:latin typeface="Proxima Nova Rg" panose="02000506030000020004" pitchFamily="2" charset="77"/>
              </a:defRPr>
            </a:lvl1pPr>
            <a:lvl2pPr>
              <a:defRPr sz="1600" b="0" i="0">
                <a:solidFill>
                  <a:schemeClr val="bg1"/>
                </a:solidFill>
                <a:latin typeface="Proxima Nova Rg" panose="02000506030000020004" pitchFamily="2" charset="77"/>
              </a:defRPr>
            </a:lvl2pPr>
            <a:lvl3pPr>
              <a:defRPr sz="1600" b="0" i="0">
                <a:solidFill>
                  <a:schemeClr val="bg1"/>
                </a:solidFill>
                <a:latin typeface="Proxima Nova Rg" panose="02000506030000020004" pitchFamily="2" charset="77"/>
              </a:defRPr>
            </a:lvl3pPr>
            <a:lvl4pPr>
              <a:defRPr sz="1600" b="0" i="0">
                <a:solidFill>
                  <a:schemeClr val="bg1"/>
                </a:solidFill>
                <a:latin typeface="Proxima Nova Rg" panose="02000506030000020004" pitchFamily="2" charset="77"/>
              </a:defRPr>
            </a:lvl4pPr>
            <a:lvl5pPr>
              <a:defRPr sz="1600" b="0" i="0">
                <a:solidFill>
                  <a:schemeClr val="bg1"/>
                </a:solidFill>
                <a:latin typeface="Proxima Nova Rg" panose="02000506030000020004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4">
            <a:extLst>
              <a:ext uri="{FF2B5EF4-FFF2-40B4-BE49-F238E27FC236}">
                <a16:creationId xmlns:a16="http://schemas.microsoft.com/office/drawing/2014/main" id="{481FC4F9-BD67-4606-B238-D84C48638B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8820" y="3387001"/>
            <a:ext cx="5036866" cy="674285"/>
          </a:xfrm>
          <a:noFill/>
        </p:spPr>
        <p:txBody>
          <a:bodyPr anchor="b" anchorCtr="0">
            <a:noAutofit/>
          </a:bodyPr>
          <a:lstStyle>
            <a:lvl1pPr marL="0" indent="0">
              <a:buFontTx/>
              <a:buNone/>
              <a:defRPr lang="en-US" sz="1800" b="0" i="0" u="none" strike="noStrike" cap="none" dirty="0">
                <a:solidFill>
                  <a:schemeClr val="accent3">
                    <a:lumMod val="20000"/>
                    <a:lumOff val="80000"/>
                  </a:schemeClr>
                </a:solidFill>
                <a:latin typeface="IBM Plex Serif" panose="02060503050406000203" pitchFamily="18" charset="77"/>
                <a:ea typeface="Proxima Nova Rg" panose="02000506030000020004" pitchFamily="2" charset="77"/>
                <a:cs typeface="Arial"/>
                <a:sym typeface="Arial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Click to edit Master text style</a:t>
            </a:r>
          </a:p>
        </p:txBody>
      </p:sp>
      <p:sp>
        <p:nvSpPr>
          <p:cNvPr id="42" name="Text Placeholder 28">
            <a:extLst>
              <a:ext uri="{FF2B5EF4-FFF2-40B4-BE49-F238E27FC236}">
                <a16:creationId xmlns:a16="http://schemas.microsoft.com/office/drawing/2014/main" id="{A430ED60-A82A-4D5B-B0C7-1E84CC51CD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9402" y="4120916"/>
            <a:ext cx="5045809" cy="1914533"/>
          </a:xfrm>
          <a:noFill/>
        </p:spPr>
        <p:txBody>
          <a:bodyPr>
            <a:noAutofit/>
          </a:bodyPr>
          <a:lstStyle>
            <a:lvl1pPr>
              <a:defRPr sz="1600" b="0" i="0">
                <a:latin typeface="Proxima Nova Rg" panose="02000506030000020004" pitchFamily="2" charset="77"/>
              </a:defRPr>
            </a:lvl1pPr>
            <a:lvl2pPr>
              <a:defRPr sz="1600" b="0" i="0">
                <a:latin typeface="Proxima Nova Rg" panose="02000506030000020004" pitchFamily="2" charset="77"/>
              </a:defRPr>
            </a:lvl2pPr>
            <a:lvl3pPr>
              <a:defRPr sz="1600" b="0" i="0">
                <a:latin typeface="Proxima Nova Rg" panose="02000506030000020004" pitchFamily="2" charset="77"/>
              </a:defRPr>
            </a:lvl3pPr>
            <a:lvl4pPr>
              <a:defRPr sz="1600" b="0" i="0">
                <a:latin typeface="Proxima Nova Rg" panose="02000506030000020004" pitchFamily="2" charset="77"/>
              </a:defRPr>
            </a:lvl4pPr>
            <a:lvl5pPr>
              <a:defRPr sz="1600" b="0" i="0">
                <a:latin typeface="Proxima Nova Rg" panose="02000506030000020004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4">
            <a:extLst>
              <a:ext uri="{FF2B5EF4-FFF2-40B4-BE49-F238E27FC236}">
                <a16:creationId xmlns:a16="http://schemas.microsoft.com/office/drawing/2014/main" id="{E0360535-2DA1-4589-94EC-6694F31934B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43416" y="3387001"/>
            <a:ext cx="5045211" cy="674285"/>
          </a:xfrm>
          <a:noFill/>
        </p:spPr>
        <p:txBody>
          <a:bodyPr anchor="b" anchorCtr="0">
            <a:noAutofit/>
          </a:bodyPr>
          <a:lstStyle>
            <a:lvl1pPr marL="0" indent="0">
              <a:buFontTx/>
              <a:buNone/>
              <a:defRPr lang="en-US" sz="1800" b="0" i="0" u="none" strike="noStrike" cap="none" dirty="0">
                <a:solidFill>
                  <a:schemeClr val="accent3">
                    <a:lumMod val="20000"/>
                    <a:lumOff val="80000"/>
                  </a:schemeClr>
                </a:solidFill>
                <a:latin typeface="IBM Plex Serif" panose="02060503050406000203" pitchFamily="18" charset="77"/>
                <a:ea typeface="Proxima Nova Rg" panose="02000506030000020004" pitchFamily="2" charset="77"/>
                <a:cs typeface="Arial"/>
                <a:sym typeface="Arial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Click to edit Master text style</a:t>
            </a:r>
          </a:p>
        </p:txBody>
      </p:sp>
      <p:sp>
        <p:nvSpPr>
          <p:cNvPr id="48" name="Text Placeholder 28">
            <a:extLst>
              <a:ext uri="{FF2B5EF4-FFF2-40B4-BE49-F238E27FC236}">
                <a16:creationId xmlns:a16="http://schemas.microsoft.com/office/drawing/2014/main" id="{67123EA2-E29F-4277-8FA3-013111007D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42817" y="4120916"/>
            <a:ext cx="5045809" cy="1914533"/>
          </a:xfrm>
          <a:noFill/>
        </p:spPr>
        <p:txBody>
          <a:bodyPr>
            <a:noAutofit/>
          </a:bodyPr>
          <a:lstStyle>
            <a:lvl1pPr>
              <a:defRPr sz="1600" b="0" i="0">
                <a:latin typeface="Proxima Nova Rg" panose="02000506030000020004" pitchFamily="2" charset="77"/>
              </a:defRPr>
            </a:lvl1pPr>
            <a:lvl2pPr>
              <a:defRPr sz="1600" b="0" i="0">
                <a:latin typeface="Proxima Nova Rg" panose="02000506030000020004" pitchFamily="2" charset="77"/>
              </a:defRPr>
            </a:lvl2pPr>
            <a:lvl3pPr>
              <a:defRPr sz="1600" b="0" i="0">
                <a:latin typeface="Proxima Nova Rg" panose="02000506030000020004" pitchFamily="2" charset="77"/>
              </a:defRPr>
            </a:lvl3pPr>
            <a:lvl4pPr>
              <a:defRPr sz="1600" b="0" i="0">
                <a:latin typeface="Proxima Nova Rg" panose="02000506030000020004" pitchFamily="2" charset="77"/>
              </a:defRPr>
            </a:lvl4pPr>
            <a:lvl5pPr>
              <a:defRPr sz="1600" b="0" i="0">
                <a:latin typeface="Proxima Nova Rg" panose="02000506030000020004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2AEBEF-DB95-4C37-E5FB-577FE80A571A}"/>
              </a:ext>
            </a:extLst>
          </p:cNvPr>
          <p:cNvSpPr>
            <a:spLocks noGrp="1"/>
          </p:cNvSpPr>
          <p:nvPr>
            <p:ph type="sldNum" idx="22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11">
            <a:extLst>
              <a:ext uri="{FF2B5EF4-FFF2-40B4-BE49-F238E27FC236}">
                <a16:creationId xmlns:a16="http://schemas.microsoft.com/office/drawing/2014/main" id="{98757783-2CD5-042A-9A16-A6CD3DE9CF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409378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DC4512F1-5980-4801-A476-FD89191C3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1993" y="1920161"/>
            <a:ext cx="3603674" cy="1785065"/>
          </a:xfrm>
          <a:noFill/>
        </p:spPr>
        <p:txBody>
          <a:bodyPr>
            <a:noAutofit/>
          </a:bodyPr>
          <a:lstStyle>
            <a:lvl1pPr>
              <a:defRPr sz="1600" b="0" i="0">
                <a:solidFill>
                  <a:schemeClr val="bg1"/>
                </a:solidFill>
                <a:latin typeface="Proxima Nova Rg" panose="02000506030000020004" pitchFamily="2" charset="77"/>
              </a:defRPr>
            </a:lvl1pPr>
            <a:lvl2pPr>
              <a:defRPr sz="1600" b="0" i="0">
                <a:solidFill>
                  <a:schemeClr val="bg1"/>
                </a:solidFill>
                <a:latin typeface="Proxima Nova Rg" panose="02000506030000020004" pitchFamily="2" charset="77"/>
              </a:defRPr>
            </a:lvl2pPr>
            <a:lvl3pPr>
              <a:defRPr sz="1600" b="0" i="0">
                <a:solidFill>
                  <a:schemeClr val="bg1"/>
                </a:solidFill>
                <a:latin typeface="Proxima Nova Rg" panose="02000506030000020004" pitchFamily="2" charset="77"/>
              </a:defRPr>
            </a:lvl3pPr>
            <a:lvl4pPr>
              <a:defRPr sz="1600" b="0" i="0">
                <a:solidFill>
                  <a:schemeClr val="bg1"/>
                </a:solidFill>
                <a:latin typeface="Proxima Nova Rg" panose="02000506030000020004" pitchFamily="2" charset="77"/>
              </a:defRPr>
            </a:lvl4pPr>
            <a:lvl5pPr>
              <a:defRPr sz="1600" b="0" i="0">
                <a:solidFill>
                  <a:schemeClr val="bg1"/>
                </a:solidFill>
                <a:latin typeface="Proxima Nova Rg" panose="02000506030000020004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6" name="Text Placeholder 28">
            <a:extLst>
              <a:ext uri="{FF2B5EF4-FFF2-40B4-BE49-F238E27FC236}">
                <a16:creationId xmlns:a16="http://schemas.microsoft.com/office/drawing/2014/main" id="{0A7C273B-8559-43AA-B267-57F7868BD94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36625" y="1920161"/>
            <a:ext cx="3603674" cy="1785065"/>
          </a:xfrm>
          <a:noFill/>
        </p:spPr>
        <p:txBody>
          <a:bodyPr>
            <a:noAutofit/>
          </a:bodyPr>
          <a:lstStyle>
            <a:lvl1pPr>
              <a:defRPr sz="1600" b="0" i="0">
                <a:solidFill>
                  <a:schemeClr val="bg1"/>
                </a:solidFill>
                <a:latin typeface="Proxima Nova Rg" panose="02000506030000020004" pitchFamily="2" charset="77"/>
              </a:defRPr>
            </a:lvl1pPr>
            <a:lvl2pPr>
              <a:defRPr sz="1600" b="0" i="0">
                <a:solidFill>
                  <a:schemeClr val="bg1"/>
                </a:solidFill>
                <a:latin typeface="Proxima Nova Rg" panose="02000506030000020004" pitchFamily="2" charset="77"/>
              </a:defRPr>
            </a:lvl2pPr>
            <a:lvl3pPr>
              <a:defRPr sz="1600" b="0" i="0">
                <a:solidFill>
                  <a:schemeClr val="bg1"/>
                </a:solidFill>
                <a:latin typeface="Proxima Nova Rg" panose="02000506030000020004" pitchFamily="2" charset="77"/>
              </a:defRPr>
            </a:lvl3pPr>
            <a:lvl4pPr>
              <a:defRPr sz="1600" b="0" i="0">
                <a:solidFill>
                  <a:schemeClr val="bg1"/>
                </a:solidFill>
                <a:latin typeface="Proxima Nova Rg" panose="02000506030000020004" pitchFamily="2" charset="77"/>
              </a:defRPr>
            </a:lvl4pPr>
            <a:lvl5pPr>
              <a:defRPr sz="1600" b="0" i="0">
                <a:solidFill>
                  <a:schemeClr val="bg1"/>
                </a:solidFill>
                <a:latin typeface="Proxima Nova Rg" panose="02000506030000020004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2" name="Text Placeholder 28">
            <a:extLst>
              <a:ext uri="{FF2B5EF4-FFF2-40B4-BE49-F238E27FC236}">
                <a16:creationId xmlns:a16="http://schemas.microsoft.com/office/drawing/2014/main" id="{A430ED60-A82A-4D5B-B0C7-1E84CC51CD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9403" y="4120916"/>
            <a:ext cx="3603674" cy="1914533"/>
          </a:xfrm>
          <a:noFill/>
        </p:spPr>
        <p:txBody>
          <a:bodyPr>
            <a:noAutofit/>
          </a:bodyPr>
          <a:lstStyle>
            <a:lvl1pPr>
              <a:defRPr sz="1600" b="0" i="0">
                <a:latin typeface="Proxima Nova Rg" panose="02000506030000020004" pitchFamily="2" charset="77"/>
              </a:defRPr>
            </a:lvl1pPr>
            <a:lvl2pPr>
              <a:defRPr sz="1600" b="0" i="0">
                <a:latin typeface="Proxima Nova Rg" panose="02000506030000020004" pitchFamily="2" charset="77"/>
              </a:defRPr>
            </a:lvl2pPr>
            <a:lvl3pPr>
              <a:defRPr sz="1600" b="0" i="0">
                <a:latin typeface="Proxima Nova Rg" panose="02000506030000020004" pitchFamily="2" charset="77"/>
              </a:defRPr>
            </a:lvl3pPr>
            <a:lvl4pPr>
              <a:defRPr sz="1600" b="0" i="0">
                <a:latin typeface="Proxima Nova Rg" panose="02000506030000020004" pitchFamily="2" charset="77"/>
              </a:defRPr>
            </a:lvl4pPr>
            <a:lvl5pPr>
              <a:defRPr sz="1600" b="0" i="0">
                <a:latin typeface="Proxima Nova Rg" panose="02000506030000020004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8" name="Text Placeholder 28">
            <a:extLst>
              <a:ext uri="{FF2B5EF4-FFF2-40B4-BE49-F238E27FC236}">
                <a16:creationId xmlns:a16="http://schemas.microsoft.com/office/drawing/2014/main" id="{67123EA2-E29F-4277-8FA3-013111007D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31261" y="4120916"/>
            <a:ext cx="3603674" cy="1914533"/>
          </a:xfrm>
          <a:noFill/>
        </p:spPr>
        <p:txBody>
          <a:bodyPr>
            <a:noAutofit/>
          </a:bodyPr>
          <a:lstStyle>
            <a:lvl1pPr>
              <a:defRPr sz="1600" b="0" i="0">
                <a:latin typeface="Proxima Nova Rg" panose="02000506030000020004" pitchFamily="2" charset="77"/>
              </a:defRPr>
            </a:lvl1pPr>
            <a:lvl2pPr>
              <a:defRPr sz="1600" b="0" i="0">
                <a:latin typeface="Proxima Nova Rg" panose="02000506030000020004" pitchFamily="2" charset="77"/>
              </a:defRPr>
            </a:lvl2pPr>
            <a:lvl3pPr>
              <a:defRPr sz="1600" b="0" i="0">
                <a:latin typeface="Proxima Nova Rg" panose="02000506030000020004" pitchFamily="2" charset="77"/>
              </a:defRPr>
            </a:lvl3pPr>
            <a:lvl4pPr>
              <a:defRPr sz="1600" b="0" i="0">
                <a:latin typeface="Proxima Nova Rg" panose="02000506030000020004" pitchFamily="2" charset="77"/>
              </a:defRPr>
            </a:lvl4pPr>
            <a:lvl5pPr>
              <a:defRPr sz="1600" b="0" i="0">
                <a:latin typeface="Proxima Nova Rg" panose="02000506030000020004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E18812E5-E182-4AF8-8C90-D30E694BA0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14010" y="1920161"/>
            <a:ext cx="3603674" cy="1785065"/>
          </a:xfrm>
          <a:noFill/>
        </p:spPr>
        <p:txBody>
          <a:bodyPr>
            <a:noAutofit/>
          </a:bodyPr>
          <a:lstStyle>
            <a:lvl1pPr>
              <a:defRPr sz="1600" b="0" i="0">
                <a:solidFill>
                  <a:schemeClr val="bg1"/>
                </a:solidFill>
                <a:latin typeface="Proxima Nova Rg" panose="02000506030000020004" pitchFamily="2" charset="77"/>
              </a:defRPr>
            </a:lvl1pPr>
            <a:lvl2pPr>
              <a:defRPr sz="1600" b="0" i="0">
                <a:solidFill>
                  <a:schemeClr val="bg1"/>
                </a:solidFill>
                <a:latin typeface="Proxima Nova Rg" panose="02000506030000020004" pitchFamily="2" charset="77"/>
              </a:defRPr>
            </a:lvl2pPr>
            <a:lvl3pPr>
              <a:defRPr sz="1600" b="0" i="0">
                <a:solidFill>
                  <a:schemeClr val="bg1"/>
                </a:solidFill>
                <a:latin typeface="Proxima Nova Rg" panose="02000506030000020004" pitchFamily="2" charset="77"/>
              </a:defRPr>
            </a:lvl3pPr>
            <a:lvl4pPr>
              <a:defRPr sz="1600" b="0" i="0">
                <a:solidFill>
                  <a:schemeClr val="bg1"/>
                </a:solidFill>
                <a:latin typeface="Proxima Nova Rg" panose="02000506030000020004" pitchFamily="2" charset="77"/>
              </a:defRPr>
            </a:lvl4pPr>
            <a:lvl5pPr>
              <a:defRPr sz="1600" b="0" i="0">
                <a:solidFill>
                  <a:schemeClr val="bg1"/>
                </a:solidFill>
                <a:latin typeface="Proxima Nova Rg" panose="02000506030000020004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Text Placeholder 28">
            <a:extLst>
              <a:ext uri="{FF2B5EF4-FFF2-40B4-BE49-F238E27FC236}">
                <a16:creationId xmlns:a16="http://schemas.microsoft.com/office/drawing/2014/main" id="{7962FF8E-DD6C-4E6B-8DFE-CF745FFC4F3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008647" y="4120916"/>
            <a:ext cx="3603674" cy="1914533"/>
          </a:xfrm>
          <a:noFill/>
        </p:spPr>
        <p:txBody>
          <a:bodyPr>
            <a:noAutofit/>
          </a:bodyPr>
          <a:lstStyle>
            <a:lvl1pPr>
              <a:defRPr sz="1600" b="0" i="0">
                <a:latin typeface="Proxima Nova Rg" panose="02000506030000020004" pitchFamily="2" charset="77"/>
              </a:defRPr>
            </a:lvl1pPr>
            <a:lvl2pPr>
              <a:defRPr sz="1600" b="0" i="0">
                <a:latin typeface="Proxima Nova Rg" panose="02000506030000020004" pitchFamily="2" charset="77"/>
              </a:defRPr>
            </a:lvl2pPr>
            <a:lvl3pPr>
              <a:defRPr sz="1600" b="0" i="0">
                <a:latin typeface="Proxima Nova Rg" panose="02000506030000020004" pitchFamily="2" charset="77"/>
              </a:defRPr>
            </a:lvl3pPr>
            <a:lvl4pPr>
              <a:defRPr sz="1600" b="0" i="0">
                <a:latin typeface="Proxima Nova Rg" panose="02000506030000020004" pitchFamily="2" charset="77"/>
              </a:defRPr>
            </a:lvl4pPr>
            <a:lvl5pPr>
              <a:defRPr sz="1600" b="0" i="0">
                <a:latin typeface="Proxima Nova Rg" panose="02000506030000020004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155D5E3-3451-9C7B-4B3D-0351B8743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369" y="364718"/>
            <a:ext cx="11191625" cy="473735"/>
          </a:xfrm>
        </p:spPr>
        <p:txBody>
          <a:bodyPr>
            <a:noAutofit/>
          </a:bodyPr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BAB9C445-D986-2EB8-32E8-060B7C4819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6684" y="898309"/>
            <a:ext cx="11184310" cy="365760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2000" b="0" i="0" dirty="0">
                <a:latin typeface="IBM Plex Serif" panose="02060503050406000203" pitchFamily="18" charset="77"/>
              </a:defRPr>
            </a:lvl1pPr>
          </a:lstStyle>
          <a:p>
            <a:pPr marL="228600" lvl="0" indent="-228600"/>
            <a:r>
              <a:rPr lang="en-US" dirty="0"/>
              <a:t>Click to edit Master text styles</a:t>
            </a:r>
          </a:p>
        </p:txBody>
      </p:sp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EF5E07FB-D6C7-8377-F95F-01BC57ADF4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8348" y="1174488"/>
            <a:ext cx="3603674" cy="674285"/>
          </a:xfrm>
          <a:noFill/>
        </p:spPr>
        <p:txBody>
          <a:bodyPr anchor="b" anchorCtr="0">
            <a:noAutofit/>
          </a:bodyPr>
          <a:lstStyle>
            <a:lvl1pPr marL="0" indent="0">
              <a:buFontTx/>
              <a:buNone/>
              <a:defRPr lang="en-US" sz="1800" b="0" i="0" u="none" strike="noStrike" cap="none">
                <a:solidFill>
                  <a:schemeClr val="accent3">
                    <a:lumMod val="20000"/>
                    <a:lumOff val="80000"/>
                  </a:schemeClr>
                </a:solidFill>
                <a:latin typeface="IBM Plex Serif" panose="02060503050406000203" pitchFamily="18" charset="77"/>
                <a:ea typeface="Proxima Nova Rg" panose="02000506030000020004" pitchFamily="2" charset="77"/>
                <a:cs typeface="Arial"/>
                <a:sym typeface="Arial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C27847D-6184-338F-CE86-CCB75E40DC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51330" y="1174488"/>
            <a:ext cx="3603674" cy="674285"/>
          </a:xfrm>
          <a:noFill/>
        </p:spPr>
        <p:txBody>
          <a:bodyPr anchor="b" anchorCtr="0">
            <a:noAutofit/>
          </a:bodyPr>
          <a:lstStyle>
            <a:lvl1pPr marL="0" indent="0">
              <a:buFontTx/>
              <a:buNone/>
              <a:defRPr lang="en-US" sz="1800" b="0" i="0" u="none" strike="noStrike" cap="none" dirty="0">
                <a:solidFill>
                  <a:schemeClr val="accent3">
                    <a:lumMod val="20000"/>
                    <a:lumOff val="80000"/>
                  </a:schemeClr>
                </a:solidFill>
                <a:latin typeface="IBM Plex Serif" panose="02060503050406000203" pitchFamily="18" charset="77"/>
                <a:ea typeface="Proxima Nova Rg" panose="02000506030000020004" pitchFamily="2" charset="77"/>
                <a:cs typeface="Arial"/>
                <a:sym typeface="Arial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F3893709-2AD7-0543-4441-FE76A944B44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9403" y="3387001"/>
            <a:ext cx="3612620" cy="674285"/>
          </a:xfrm>
          <a:noFill/>
        </p:spPr>
        <p:txBody>
          <a:bodyPr anchor="b" anchorCtr="0">
            <a:noAutofit/>
          </a:bodyPr>
          <a:lstStyle>
            <a:lvl1pPr marL="0" indent="0">
              <a:buFontTx/>
              <a:buNone/>
              <a:defRPr lang="en-US" sz="1800" b="0" i="0" u="none" strike="noStrike" cap="none">
                <a:solidFill>
                  <a:schemeClr val="accent3">
                    <a:lumMod val="20000"/>
                    <a:lumOff val="80000"/>
                  </a:schemeClr>
                </a:solidFill>
                <a:latin typeface="IBM Plex Serif" panose="02060503050406000203" pitchFamily="18" charset="77"/>
                <a:ea typeface="Proxima Nova Rg" panose="02000506030000020004" pitchFamily="2" charset="77"/>
                <a:cs typeface="Arial"/>
                <a:sym typeface="Arial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26731370-949F-237A-75D3-07C7BB623FE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34084" y="3387001"/>
            <a:ext cx="3620920" cy="674285"/>
          </a:xfrm>
          <a:noFill/>
        </p:spPr>
        <p:txBody>
          <a:bodyPr anchor="b" anchorCtr="0">
            <a:noAutofit/>
          </a:bodyPr>
          <a:lstStyle>
            <a:lvl1pPr marL="0" indent="0">
              <a:buFontTx/>
              <a:buNone/>
              <a:defRPr lang="en-US" sz="1800" b="0" i="0" u="none" strike="noStrike" cap="none">
                <a:solidFill>
                  <a:schemeClr val="accent3">
                    <a:lumMod val="20000"/>
                    <a:lumOff val="80000"/>
                  </a:schemeClr>
                </a:solidFill>
                <a:latin typeface="IBM Plex Serif" panose="02060503050406000203" pitchFamily="18" charset="77"/>
                <a:ea typeface="Proxima Nova Rg" panose="02000506030000020004" pitchFamily="2" charset="77"/>
                <a:cs typeface="Arial"/>
                <a:sym typeface="Arial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BD75F94D-97CE-1B3E-EC39-4A25EE48968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28716" y="1174488"/>
            <a:ext cx="3603674" cy="674285"/>
          </a:xfrm>
          <a:noFill/>
        </p:spPr>
        <p:txBody>
          <a:bodyPr anchor="b" anchorCtr="0">
            <a:noAutofit/>
          </a:bodyPr>
          <a:lstStyle>
            <a:lvl1pPr marL="0" indent="0">
              <a:buFontTx/>
              <a:buNone/>
              <a:defRPr lang="en-US" sz="1800" b="0" i="0" u="none" strike="noStrike" cap="none" dirty="0">
                <a:solidFill>
                  <a:schemeClr val="accent3">
                    <a:lumMod val="20000"/>
                    <a:lumOff val="80000"/>
                  </a:schemeClr>
                </a:solidFill>
                <a:latin typeface="IBM Plex Serif" panose="02060503050406000203" pitchFamily="18" charset="77"/>
                <a:ea typeface="Proxima Nova Rg" panose="02000506030000020004" pitchFamily="2" charset="77"/>
                <a:cs typeface="Arial"/>
                <a:sym typeface="Arial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57C91327-507D-1C15-4CBC-9673E70BD4C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008647" y="3387001"/>
            <a:ext cx="3623743" cy="674285"/>
          </a:xfrm>
          <a:noFill/>
        </p:spPr>
        <p:txBody>
          <a:bodyPr anchor="b" anchorCtr="0">
            <a:noAutofit/>
          </a:bodyPr>
          <a:lstStyle>
            <a:lvl1pPr marL="0" indent="0">
              <a:buFontTx/>
              <a:buNone/>
              <a:defRPr lang="en-US" sz="1800" b="0" i="0" u="none" strike="noStrike" cap="none" dirty="0">
                <a:solidFill>
                  <a:schemeClr val="accent3">
                    <a:lumMod val="20000"/>
                    <a:lumOff val="80000"/>
                  </a:schemeClr>
                </a:solidFill>
                <a:latin typeface="IBM Plex Serif" panose="02060503050406000203" pitchFamily="18" charset="77"/>
                <a:ea typeface="Proxima Nova Rg" panose="02000506030000020004" pitchFamily="2" charset="77"/>
                <a:cs typeface="Arial"/>
                <a:sym typeface="Arial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11DBCAA-6D6D-2683-25E3-CE9CDFD46241}"/>
              </a:ext>
            </a:extLst>
          </p:cNvPr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1">
            <a:extLst>
              <a:ext uri="{FF2B5EF4-FFF2-40B4-BE49-F238E27FC236}">
                <a16:creationId xmlns:a16="http://schemas.microsoft.com/office/drawing/2014/main" id="{0E007EDD-F2D6-5434-C273-BED7B941F9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2413337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509A1FF-3593-CABD-CBD9-8CB9B6B91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369" y="364718"/>
            <a:ext cx="11191625" cy="473735"/>
          </a:xfrm>
        </p:spPr>
        <p:txBody>
          <a:bodyPr>
            <a:noAutofit/>
          </a:bodyPr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E426BDF7-3FFF-3D74-2340-E796DB2A0E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6684" y="1126909"/>
            <a:ext cx="11184310" cy="365760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2000" b="0" i="0" dirty="0">
                <a:latin typeface="IBM Plex Serif" panose="02060503050406000203" pitchFamily="18" charset="77"/>
              </a:defRPr>
            </a:lvl1pPr>
          </a:lstStyle>
          <a:p>
            <a:pPr marL="228600" lvl="0" indent="-22860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53C5ED-2482-C39C-E992-5436BAA2C508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11">
            <a:extLst>
              <a:ext uri="{FF2B5EF4-FFF2-40B4-BE49-F238E27FC236}">
                <a16:creationId xmlns:a16="http://schemas.microsoft.com/office/drawing/2014/main" id="{E28C4B0C-E915-DF27-C188-F6635C274C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342708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BA7378A8-A3EA-5D41-8248-545E1245C2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1993" y="3298877"/>
            <a:ext cx="5015667" cy="2870148"/>
          </a:xfrm>
          <a:noFill/>
        </p:spPr>
        <p:txBody>
          <a:bodyPr>
            <a:noAutofit/>
          </a:bodyPr>
          <a:lstStyle>
            <a:lvl1pPr>
              <a:defRPr sz="1600" b="0" i="0">
                <a:latin typeface="Proxima Nova Rg" panose="02000506030000020004" pitchFamily="2" charset="77"/>
              </a:defRPr>
            </a:lvl1pPr>
            <a:lvl2pPr>
              <a:defRPr sz="1600" b="0" i="0">
                <a:latin typeface="Proxima Nova Rg" panose="02000506030000020004" pitchFamily="2" charset="77"/>
              </a:defRPr>
            </a:lvl2pPr>
            <a:lvl3pPr>
              <a:defRPr sz="1600" b="0" i="0">
                <a:latin typeface="Proxima Nova Rg" panose="02000506030000020004" pitchFamily="2" charset="77"/>
              </a:defRPr>
            </a:lvl3pPr>
            <a:lvl4pPr>
              <a:defRPr sz="1600" b="0" i="0">
                <a:latin typeface="Proxima Nova Rg" panose="02000506030000020004" pitchFamily="2" charset="77"/>
              </a:defRPr>
            </a:lvl4pPr>
            <a:lvl5pPr>
              <a:defRPr sz="1600" b="0" i="0">
                <a:latin typeface="Proxima Nova Rg" panose="02000506030000020004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3F414374-A9E1-7040-96BB-DCBFFCD3368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75220" y="3298877"/>
            <a:ext cx="4986185" cy="2870148"/>
          </a:xfrm>
          <a:noFill/>
        </p:spPr>
        <p:txBody>
          <a:bodyPr>
            <a:noAutofit/>
          </a:bodyPr>
          <a:lstStyle>
            <a:lvl1pPr>
              <a:defRPr sz="1600" b="0" i="0">
                <a:latin typeface="Proxima Nova Rg" panose="02000506030000020004" pitchFamily="2" charset="77"/>
              </a:defRPr>
            </a:lvl1pPr>
            <a:lvl2pPr>
              <a:defRPr sz="1600" b="0" i="0">
                <a:latin typeface="Proxima Nova Rg" panose="02000506030000020004" pitchFamily="2" charset="77"/>
              </a:defRPr>
            </a:lvl2pPr>
            <a:lvl3pPr>
              <a:defRPr sz="1600" b="0" i="0">
                <a:latin typeface="Proxima Nova Rg" panose="02000506030000020004" pitchFamily="2" charset="77"/>
              </a:defRPr>
            </a:lvl3pPr>
            <a:lvl4pPr>
              <a:defRPr sz="1600" b="0" i="0">
                <a:latin typeface="Proxima Nova Rg" panose="02000506030000020004" pitchFamily="2" charset="77"/>
              </a:defRPr>
            </a:lvl4pPr>
            <a:lvl5pPr>
              <a:defRPr sz="1600" b="0" i="0">
                <a:latin typeface="Proxima Nova Rg" panose="02000506030000020004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8D01E893-DBF0-5A28-6864-BAC004785D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8348" y="2401156"/>
            <a:ext cx="5015666" cy="674285"/>
          </a:xfrm>
          <a:noFill/>
        </p:spPr>
        <p:txBody>
          <a:bodyPr anchor="ctr">
            <a:noAutofit/>
          </a:bodyPr>
          <a:lstStyle>
            <a:lvl1pPr marL="0" indent="0">
              <a:buFontTx/>
              <a:buNone/>
              <a:defRPr sz="2000" b="0" i="0">
                <a:solidFill>
                  <a:schemeClr val="accent1">
                    <a:lumMod val="10000"/>
                    <a:lumOff val="90000"/>
                  </a:schemeClr>
                </a:solidFill>
                <a:latin typeface="IBM Plex Serif" panose="02060503050406000203" pitchFamily="18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A0F24726-8AA5-5653-1F06-DC77FF1229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75220" y="2401155"/>
            <a:ext cx="5015666" cy="663282"/>
          </a:xfrm>
          <a:noFill/>
        </p:spPr>
        <p:txBody>
          <a:bodyPr anchor="ctr">
            <a:noAutofit/>
          </a:bodyPr>
          <a:lstStyle>
            <a:lvl1pPr marL="0" indent="0">
              <a:buFontTx/>
              <a:buNone/>
              <a:defRPr sz="2000" b="0" i="0">
                <a:solidFill>
                  <a:schemeClr val="accent1">
                    <a:lumMod val="10000"/>
                    <a:lumOff val="90000"/>
                  </a:schemeClr>
                </a:solidFill>
                <a:latin typeface="IBM Plex Serif" panose="02060503050406000203" pitchFamily="18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FCEDDBB-51DA-D134-9283-D9E0F5C008D8}"/>
              </a:ext>
            </a:extLst>
          </p:cNvPr>
          <p:cNvCxnSpPr/>
          <p:nvPr userDrawn="1"/>
        </p:nvCxnSpPr>
        <p:spPr>
          <a:xfrm>
            <a:off x="551007" y="2410803"/>
            <a:ext cx="4906653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E0BB4C-F288-0F10-5231-F5EF865824D8}"/>
              </a:ext>
            </a:extLst>
          </p:cNvPr>
          <p:cNvCxnSpPr/>
          <p:nvPr userDrawn="1"/>
        </p:nvCxnSpPr>
        <p:spPr>
          <a:xfrm>
            <a:off x="6154753" y="2410803"/>
            <a:ext cx="4906653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4">
            <a:extLst>
              <a:ext uri="{FF2B5EF4-FFF2-40B4-BE49-F238E27FC236}">
                <a16:creationId xmlns:a16="http://schemas.microsoft.com/office/drawing/2014/main" id="{28319DE9-4E33-84C1-3A9E-7503BC029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852FC-03C3-F8C1-516F-CF4828194BE0}"/>
              </a:ext>
            </a:extLst>
          </p:cNvPr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11">
            <a:extLst>
              <a:ext uri="{FF2B5EF4-FFF2-40B4-BE49-F238E27FC236}">
                <a16:creationId xmlns:a16="http://schemas.microsoft.com/office/drawing/2014/main" id="{86E580BA-D3DF-B4C9-A1D2-CC8E58C156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12323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C283B0A0-C82D-4038-B9B6-9773C38694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8348" y="2401156"/>
            <a:ext cx="3349624" cy="674285"/>
          </a:xfrm>
          <a:noFill/>
        </p:spPr>
        <p:txBody>
          <a:bodyPr anchor="ctr">
            <a:noAutofit/>
          </a:bodyPr>
          <a:lstStyle>
            <a:lvl1pPr marL="0" indent="0">
              <a:buFontTx/>
              <a:buNone/>
              <a:defRPr lang="en-US" sz="2000" b="0" i="0" u="none" strike="noStrike" cap="none" dirty="0">
                <a:solidFill>
                  <a:schemeClr val="accent1">
                    <a:lumMod val="10000"/>
                    <a:lumOff val="90000"/>
                  </a:schemeClr>
                </a:solidFill>
                <a:latin typeface="IBM Plex Serif" panose="02060503050406000203" pitchFamily="18" charset="77"/>
                <a:ea typeface="Proxima Nova Medium" panose="02000506030000020004" pitchFamily="2" charset="0"/>
                <a:cs typeface="Arial"/>
                <a:sym typeface="Arial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Tx/>
              <a:buNone/>
            </a:pPr>
            <a:r>
              <a:rPr lang="en-US" dirty="0"/>
              <a:t>Click to edit Master text style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F4F8B34-1981-4C3C-B1D5-E67656B4D0C7}"/>
              </a:ext>
            </a:extLst>
          </p:cNvPr>
          <p:cNvCxnSpPr>
            <a:cxnSpLocks/>
          </p:cNvCxnSpPr>
          <p:nvPr userDrawn="1"/>
        </p:nvCxnSpPr>
        <p:spPr>
          <a:xfrm>
            <a:off x="551006" y="2410803"/>
            <a:ext cx="3246966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DC4512F1-5980-4801-A476-FD89191C3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1993" y="3298877"/>
            <a:ext cx="3355980" cy="2870148"/>
          </a:xfrm>
          <a:noFill/>
        </p:spPr>
        <p:txBody>
          <a:bodyPr>
            <a:noAutofit/>
          </a:bodyPr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Text Placeholder 24">
            <a:extLst>
              <a:ext uri="{FF2B5EF4-FFF2-40B4-BE49-F238E27FC236}">
                <a16:creationId xmlns:a16="http://schemas.microsoft.com/office/drawing/2014/main" id="{D7B3D0DB-2EA9-49C1-88C4-F55FD4E33E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07709" y="2401156"/>
            <a:ext cx="3349624" cy="674285"/>
          </a:xfrm>
          <a:noFill/>
        </p:spPr>
        <p:txBody>
          <a:bodyPr anchor="ctr">
            <a:noAutofit/>
          </a:bodyPr>
          <a:lstStyle>
            <a:lvl1pPr marL="0" indent="0">
              <a:buFontTx/>
              <a:buNone/>
              <a:defRPr lang="en-US" sz="2000" b="0" i="0" u="none" strike="noStrike" cap="none" dirty="0">
                <a:solidFill>
                  <a:schemeClr val="accent1">
                    <a:lumMod val="10000"/>
                    <a:lumOff val="90000"/>
                  </a:schemeClr>
                </a:solidFill>
                <a:latin typeface="IBM Plex Serif" panose="02060503050406000203" pitchFamily="18" charset="77"/>
                <a:ea typeface="Proxima Nova Medium" panose="02000506030000020004" pitchFamily="2" charset="0"/>
                <a:cs typeface="Arial"/>
                <a:sym typeface="Arial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Tx/>
              <a:buNone/>
            </a:pPr>
            <a:r>
              <a:rPr lang="en-US" dirty="0"/>
              <a:t>Click to edit Master text style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6A3B837-23DB-4327-B614-EF560D51698F}"/>
              </a:ext>
            </a:extLst>
          </p:cNvPr>
          <p:cNvCxnSpPr>
            <a:cxnSpLocks/>
          </p:cNvCxnSpPr>
          <p:nvPr userDrawn="1"/>
        </p:nvCxnSpPr>
        <p:spPr>
          <a:xfrm>
            <a:off x="4410367" y="2410803"/>
            <a:ext cx="3246966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F7B81E75-E29C-46DA-B1D5-0C614A3643E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01354" y="3298877"/>
            <a:ext cx="3355980" cy="2870148"/>
          </a:xfrm>
          <a:noFill/>
        </p:spPr>
        <p:txBody>
          <a:bodyPr>
            <a:noAutofit/>
          </a:bodyPr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Text Placeholder 24">
            <a:extLst>
              <a:ext uri="{FF2B5EF4-FFF2-40B4-BE49-F238E27FC236}">
                <a16:creationId xmlns:a16="http://schemas.microsoft.com/office/drawing/2014/main" id="{56437212-975C-442C-B415-339DBB03857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73425" y="2401156"/>
            <a:ext cx="3349624" cy="674285"/>
          </a:xfrm>
          <a:noFill/>
        </p:spPr>
        <p:txBody>
          <a:bodyPr anchor="ctr">
            <a:noAutofit/>
          </a:bodyPr>
          <a:lstStyle>
            <a:lvl1pPr marL="0" indent="0">
              <a:buFontTx/>
              <a:buNone/>
              <a:defRPr lang="en-US" sz="2000" b="0" i="0" u="none" strike="noStrike" cap="none" dirty="0">
                <a:solidFill>
                  <a:schemeClr val="accent1">
                    <a:lumMod val="10000"/>
                    <a:lumOff val="90000"/>
                  </a:schemeClr>
                </a:solidFill>
                <a:latin typeface="IBM Plex Serif" panose="02060503050406000203" pitchFamily="18" charset="77"/>
                <a:ea typeface="Proxima Nova Medium" panose="02000506030000020004" pitchFamily="2" charset="0"/>
                <a:cs typeface="Arial"/>
                <a:sym typeface="Arial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Tx/>
              <a:buNone/>
            </a:pPr>
            <a:r>
              <a:rPr lang="en-US" dirty="0"/>
              <a:t>Click to edit Master text style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C9E2048-3D9A-4D10-B4D3-55885C5C4A16}"/>
              </a:ext>
            </a:extLst>
          </p:cNvPr>
          <p:cNvCxnSpPr>
            <a:cxnSpLocks/>
          </p:cNvCxnSpPr>
          <p:nvPr userDrawn="1"/>
        </p:nvCxnSpPr>
        <p:spPr>
          <a:xfrm>
            <a:off x="8276083" y="2410803"/>
            <a:ext cx="3246966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ADB32618-CA30-473C-A67C-E2840BEFA3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67070" y="3298877"/>
            <a:ext cx="3355980" cy="2870148"/>
          </a:xfrm>
          <a:noFill/>
        </p:spPr>
        <p:txBody>
          <a:bodyPr>
            <a:noAutofit/>
          </a:bodyPr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52D789D-DE3E-4BC0-A6C7-54C4E0319A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76084" y="1766916"/>
            <a:ext cx="480974" cy="48899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A67FCF7-1896-D0F7-BF71-C5148D627D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10368" y="1766915"/>
            <a:ext cx="482334" cy="489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DF44007B-69D5-C3A4-6328-0CBC575F7C1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1007" y="1810086"/>
            <a:ext cx="406247" cy="488999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DB41A51A-0A8C-FE40-E7CC-D86F89809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134C26-7028-2BFE-C66A-9708E2A1DEA0}"/>
              </a:ext>
            </a:extLst>
          </p:cNvPr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11">
            <a:extLst>
              <a:ext uri="{FF2B5EF4-FFF2-40B4-BE49-F238E27FC236}">
                <a16:creationId xmlns:a16="http://schemas.microsoft.com/office/drawing/2014/main" id="{07D4170F-A6F4-CAFA-3BB9-B6985918B2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320729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C283B0A0-C82D-4038-B9B6-9773C38694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8348" y="2492596"/>
            <a:ext cx="2333782" cy="674285"/>
          </a:xfrm>
          <a:noFill/>
        </p:spPr>
        <p:txBody>
          <a:bodyPr anchor="ctr">
            <a:noAutofit/>
          </a:bodyPr>
          <a:lstStyle>
            <a:lvl1pPr marL="0" indent="0">
              <a:buFontTx/>
              <a:buNone/>
              <a:defRPr lang="en-US" sz="2000" b="0" i="0" u="none" strike="noStrike" cap="none" dirty="0">
                <a:solidFill>
                  <a:schemeClr val="accent1">
                    <a:lumMod val="10000"/>
                    <a:lumOff val="90000"/>
                  </a:schemeClr>
                </a:solidFill>
                <a:latin typeface="IBM Plex Serif" panose="02060503050406000203" pitchFamily="18" charset="77"/>
                <a:ea typeface="Proxima Nova Medium" panose="02000506030000020004" pitchFamily="2" charset="0"/>
                <a:cs typeface="Arial"/>
                <a:sym typeface="Arial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F4F8B34-1981-4C3C-B1D5-E67656B4D0C7}"/>
              </a:ext>
            </a:extLst>
          </p:cNvPr>
          <p:cNvCxnSpPr>
            <a:cxnSpLocks/>
          </p:cNvCxnSpPr>
          <p:nvPr userDrawn="1"/>
        </p:nvCxnSpPr>
        <p:spPr>
          <a:xfrm>
            <a:off x="551006" y="2410803"/>
            <a:ext cx="222269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DC4512F1-5980-4801-A476-FD89191C3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1993" y="3298877"/>
            <a:ext cx="2338210" cy="2870148"/>
          </a:xfrm>
          <a:noFill/>
        </p:spPr>
        <p:txBody>
          <a:bodyPr>
            <a:noAutofit/>
          </a:bodyPr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Text Placeholder 24">
            <a:extLst>
              <a:ext uri="{FF2B5EF4-FFF2-40B4-BE49-F238E27FC236}">
                <a16:creationId xmlns:a16="http://schemas.microsoft.com/office/drawing/2014/main" id="{868AD3C8-4464-452F-9DE5-8EA724625B8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75495" y="2492596"/>
            <a:ext cx="2333782" cy="674285"/>
          </a:xfrm>
          <a:noFill/>
        </p:spPr>
        <p:txBody>
          <a:bodyPr anchor="ctr">
            <a:noAutofit/>
          </a:bodyPr>
          <a:lstStyle>
            <a:lvl1pPr marL="0" indent="0">
              <a:buFontTx/>
              <a:buNone/>
              <a:defRPr lang="en-US" sz="2000" b="0" i="0" u="none" strike="noStrike" cap="none" dirty="0">
                <a:solidFill>
                  <a:schemeClr val="accent1">
                    <a:lumMod val="10000"/>
                    <a:lumOff val="90000"/>
                  </a:schemeClr>
                </a:solidFill>
                <a:latin typeface="IBM Plex Serif" panose="02060503050406000203" pitchFamily="18" charset="77"/>
                <a:ea typeface="Proxima Nova Medium" panose="02000506030000020004" pitchFamily="2" charset="0"/>
                <a:cs typeface="Arial"/>
                <a:sym typeface="Arial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F39DA03-4083-45C5-8557-C668B693786D}"/>
              </a:ext>
            </a:extLst>
          </p:cNvPr>
          <p:cNvCxnSpPr>
            <a:cxnSpLocks/>
          </p:cNvCxnSpPr>
          <p:nvPr userDrawn="1"/>
        </p:nvCxnSpPr>
        <p:spPr>
          <a:xfrm>
            <a:off x="3478154" y="2410803"/>
            <a:ext cx="222269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28">
            <a:extLst>
              <a:ext uri="{FF2B5EF4-FFF2-40B4-BE49-F238E27FC236}">
                <a16:creationId xmlns:a16="http://schemas.microsoft.com/office/drawing/2014/main" id="{0A7C273B-8559-43AA-B267-57F7868BD94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69140" y="3298877"/>
            <a:ext cx="2338210" cy="2870148"/>
          </a:xfrm>
          <a:noFill/>
        </p:spPr>
        <p:txBody>
          <a:bodyPr>
            <a:noAutofit/>
          </a:bodyPr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8" name="Text Placeholder 24">
            <a:extLst>
              <a:ext uri="{FF2B5EF4-FFF2-40B4-BE49-F238E27FC236}">
                <a16:creationId xmlns:a16="http://schemas.microsoft.com/office/drawing/2014/main" id="{481FC4F9-BD67-4606-B238-D84C48638B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56177" y="2492596"/>
            <a:ext cx="2333782" cy="674285"/>
          </a:xfrm>
          <a:noFill/>
        </p:spPr>
        <p:txBody>
          <a:bodyPr anchor="ctr">
            <a:noAutofit/>
          </a:bodyPr>
          <a:lstStyle>
            <a:lvl1pPr marL="0" indent="0">
              <a:buFontTx/>
              <a:buNone/>
              <a:defRPr lang="en-US" sz="2000" b="0" i="0" u="none" strike="noStrike" cap="none">
                <a:solidFill>
                  <a:schemeClr val="accent1">
                    <a:lumMod val="10000"/>
                    <a:lumOff val="90000"/>
                  </a:schemeClr>
                </a:solidFill>
                <a:latin typeface="IBM Plex Serif" panose="02060503050406000203" pitchFamily="18" charset="77"/>
                <a:ea typeface="Proxima Nova Medium" panose="02000506030000020004" pitchFamily="2" charset="0"/>
                <a:cs typeface="Arial"/>
                <a:sym typeface="Arial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4E59203-9F84-4E41-BC57-CD79ADBF1412}"/>
              </a:ext>
            </a:extLst>
          </p:cNvPr>
          <p:cNvCxnSpPr>
            <a:cxnSpLocks/>
          </p:cNvCxnSpPr>
          <p:nvPr userDrawn="1"/>
        </p:nvCxnSpPr>
        <p:spPr>
          <a:xfrm>
            <a:off x="6358836" y="2410803"/>
            <a:ext cx="222269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Placeholder 28">
            <a:extLst>
              <a:ext uri="{FF2B5EF4-FFF2-40B4-BE49-F238E27FC236}">
                <a16:creationId xmlns:a16="http://schemas.microsoft.com/office/drawing/2014/main" id="{A430ED60-A82A-4D5B-B0C7-1E84CC51CD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9822" y="3298877"/>
            <a:ext cx="2338210" cy="2870148"/>
          </a:xfrm>
          <a:noFill/>
        </p:spPr>
        <p:txBody>
          <a:bodyPr>
            <a:noAutofit/>
          </a:bodyPr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ext Placeholder 24">
            <a:extLst>
              <a:ext uri="{FF2B5EF4-FFF2-40B4-BE49-F238E27FC236}">
                <a16:creationId xmlns:a16="http://schemas.microsoft.com/office/drawing/2014/main" id="{E0360535-2DA1-4589-94EC-6694F31934B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91195" y="2492596"/>
            <a:ext cx="2333782" cy="674285"/>
          </a:xfrm>
          <a:noFill/>
        </p:spPr>
        <p:txBody>
          <a:bodyPr anchor="ctr">
            <a:noAutofit/>
          </a:bodyPr>
          <a:lstStyle>
            <a:lvl1pPr marL="0" indent="0">
              <a:buFontTx/>
              <a:buNone/>
              <a:defRPr lang="en-US" sz="2000" b="0" i="0" u="none" strike="noStrike" cap="none">
                <a:solidFill>
                  <a:schemeClr val="accent1">
                    <a:lumMod val="10000"/>
                    <a:lumOff val="90000"/>
                  </a:schemeClr>
                </a:solidFill>
                <a:latin typeface="IBM Plex Serif" panose="02060503050406000203" pitchFamily="18" charset="77"/>
                <a:ea typeface="Proxima Nova Medium" panose="02000506030000020004" pitchFamily="2" charset="0"/>
                <a:cs typeface="Arial"/>
                <a:sym typeface="Arial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A4D979D-6CA9-4896-B5E5-6E007BBAA8CE}"/>
              </a:ext>
            </a:extLst>
          </p:cNvPr>
          <p:cNvCxnSpPr>
            <a:cxnSpLocks/>
          </p:cNvCxnSpPr>
          <p:nvPr userDrawn="1"/>
        </p:nvCxnSpPr>
        <p:spPr>
          <a:xfrm>
            <a:off x="9293854" y="2410803"/>
            <a:ext cx="222269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28">
            <a:extLst>
              <a:ext uri="{FF2B5EF4-FFF2-40B4-BE49-F238E27FC236}">
                <a16:creationId xmlns:a16="http://schemas.microsoft.com/office/drawing/2014/main" id="{67123EA2-E29F-4277-8FA3-013111007D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84840" y="3298877"/>
            <a:ext cx="2338210" cy="2870148"/>
          </a:xfrm>
          <a:noFill/>
        </p:spPr>
        <p:txBody>
          <a:bodyPr>
            <a:noAutofit/>
          </a:bodyPr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B3257A2-EF75-F867-B0B1-EB160AA631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315636" y="1791179"/>
            <a:ext cx="480974" cy="44047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897B62E9-C9E4-4524-CC17-2D79AF7B287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01817" y="1766915"/>
            <a:ext cx="482334" cy="489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E744B2A-658E-28AA-BB88-47C989CA3FE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1007" y="1810086"/>
            <a:ext cx="406247" cy="488999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F1306D1-33D3-C651-C2DE-96817356413E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68779" y="1766916"/>
            <a:ext cx="480974" cy="488999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150535F9-6D0B-84FB-6F8D-B2B0196B3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7B0AD0-C6D1-DE8E-34A2-083117021D5A}"/>
              </a:ext>
            </a:extLst>
          </p:cNvPr>
          <p:cNvSpPr>
            <a:spLocks noGrp="1"/>
          </p:cNvSpPr>
          <p:nvPr>
            <p:ph type="sldNum" idx="22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11">
            <a:extLst>
              <a:ext uri="{FF2B5EF4-FFF2-40B4-BE49-F238E27FC236}">
                <a16:creationId xmlns:a16="http://schemas.microsoft.com/office/drawing/2014/main" id="{2BB78B3A-7A9E-4B4C-D967-504B1912C4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50737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_Slide_Dark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47">
            <a:extLst>
              <a:ext uri="{FF2B5EF4-FFF2-40B4-BE49-F238E27FC236}">
                <a16:creationId xmlns:a16="http://schemas.microsoft.com/office/drawing/2014/main" id="{84D9505D-4AC7-1D48-B1A2-8E72FC33F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720" y="3911228"/>
            <a:ext cx="7841371" cy="132588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500"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49">
            <a:extLst>
              <a:ext uri="{FF2B5EF4-FFF2-40B4-BE49-F238E27FC236}">
                <a16:creationId xmlns:a16="http://schemas.microsoft.com/office/drawing/2014/main" id="{B3D96E09-D7A1-F843-8ABC-7DCB908CA9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3720" y="5345412"/>
            <a:ext cx="7841371" cy="658813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sz="2400" b="0" i="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72A976D-F6AD-204F-77FC-8D957544F50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oogle Shape;13;p37">
            <a:extLst>
              <a:ext uri="{FF2B5EF4-FFF2-40B4-BE49-F238E27FC236}">
                <a16:creationId xmlns:a16="http://schemas.microsoft.com/office/drawing/2014/main" id="{90E6AAFA-A919-2899-F488-85DE4248286B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34619" y="553815"/>
            <a:ext cx="1652560" cy="5421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11">
            <a:extLst>
              <a:ext uri="{FF2B5EF4-FFF2-40B4-BE49-F238E27FC236}">
                <a16:creationId xmlns:a16="http://schemas.microsoft.com/office/drawing/2014/main" id="{9449D543-92A3-93C8-E644-6AC5D5F554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301792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p Glob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8" name="Group 1107">
            <a:extLst>
              <a:ext uri="{FF2B5EF4-FFF2-40B4-BE49-F238E27FC236}">
                <a16:creationId xmlns:a16="http://schemas.microsoft.com/office/drawing/2014/main" id="{FAE1222A-B103-5B9C-30F9-147622B1F7AF}"/>
              </a:ext>
            </a:extLst>
          </p:cNvPr>
          <p:cNvGrpSpPr/>
          <p:nvPr userDrawn="1"/>
        </p:nvGrpSpPr>
        <p:grpSpPr>
          <a:xfrm>
            <a:off x="880351" y="918718"/>
            <a:ext cx="10260785" cy="5735902"/>
            <a:chOff x="880121" y="918718"/>
            <a:chExt cx="10258113" cy="5735902"/>
          </a:xfrm>
          <a:solidFill>
            <a:schemeClr val="tx2">
              <a:alpha val="25000"/>
            </a:schemeClr>
          </a:solidFill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46CDA86-47C3-EE44-72C5-4ADC04315D2B}"/>
                </a:ext>
              </a:extLst>
            </p:cNvPr>
            <p:cNvSpPr/>
            <p:nvPr/>
          </p:nvSpPr>
          <p:spPr>
            <a:xfrm>
              <a:off x="4330589" y="4702425"/>
              <a:ext cx="9141" cy="4126"/>
            </a:xfrm>
            <a:custGeom>
              <a:avLst/>
              <a:gdLst>
                <a:gd name="connsiteX0" fmla="*/ 5269 w 9141"/>
                <a:gd name="connsiteY0" fmla="*/ 3365 h 4126"/>
                <a:gd name="connsiteX1" fmla="*/ 6603 w 9141"/>
                <a:gd name="connsiteY1" fmla="*/ 2984 h 4126"/>
                <a:gd name="connsiteX2" fmla="*/ 9142 w 9141"/>
                <a:gd name="connsiteY2" fmla="*/ 2730 h 4126"/>
                <a:gd name="connsiteX3" fmla="*/ 3301 w 9141"/>
                <a:gd name="connsiteY3" fmla="*/ 0 h 4126"/>
                <a:gd name="connsiteX4" fmla="*/ 1968 w 9141"/>
                <a:gd name="connsiteY4" fmla="*/ 889 h 4126"/>
                <a:gd name="connsiteX5" fmla="*/ 1333 w 9141"/>
                <a:gd name="connsiteY5" fmla="*/ 2349 h 4126"/>
                <a:gd name="connsiteX6" fmla="*/ 0 w 9141"/>
                <a:gd name="connsiteY6" fmla="*/ 3238 h 4126"/>
                <a:gd name="connsiteX7" fmla="*/ 508 w 9141"/>
                <a:gd name="connsiteY7" fmla="*/ 3746 h 4126"/>
                <a:gd name="connsiteX8" fmla="*/ 5269 w 9141"/>
                <a:gd name="connsiteY8" fmla="*/ 3365 h 4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41" h="4126">
                  <a:moveTo>
                    <a:pt x="5269" y="3365"/>
                  </a:moveTo>
                  <a:cubicBezTo>
                    <a:pt x="5714" y="3238"/>
                    <a:pt x="6158" y="3111"/>
                    <a:pt x="6603" y="2984"/>
                  </a:cubicBezTo>
                  <a:cubicBezTo>
                    <a:pt x="7491" y="2730"/>
                    <a:pt x="8316" y="2730"/>
                    <a:pt x="9142" y="2730"/>
                  </a:cubicBezTo>
                  <a:cubicBezTo>
                    <a:pt x="8570" y="1714"/>
                    <a:pt x="6983" y="1079"/>
                    <a:pt x="3301" y="0"/>
                  </a:cubicBezTo>
                  <a:cubicBezTo>
                    <a:pt x="2793" y="127"/>
                    <a:pt x="2286" y="444"/>
                    <a:pt x="1968" y="889"/>
                  </a:cubicBezTo>
                  <a:cubicBezTo>
                    <a:pt x="1778" y="1524"/>
                    <a:pt x="1651" y="1904"/>
                    <a:pt x="1333" y="2349"/>
                  </a:cubicBezTo>
                  <a:cubicBezTo>
                    <a:pt x="952" y="2857"/>
                    <a:pt x="444" y="3047"/>
                    <a:pt x="0" y="3238"/>
                  </a:cubicBezTo>
                  <a:cubicBezTo>
                    <a:pt x="127" y="3428"/>
                    <a:pt x="318" y="3619"/>
                    <a:pt x="508" y="3746"/>
                  </a:cubicBezTo>
                  <a:cubicBezTo>
                    <a:pt x="1524" y="4571"/>
                    <a:pt x="3619" y="3873"/>
                    <a:pt x="5269" y="336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6AEEE05-5393-B5F5-F8FA-369C7DFD0862}"/>
                </a:ext>
              </a:extLst>
            </p:cNvPr>
            <p:cNvSpPr/>
            <p:nvPr/>
          </p:nvSpPr>
          <p:spPr>
            <a:xfrm>
              <a:off x="4188323" y="4531782"/>
              <a:ext cx="83861" cy="121858"/>
            </a:xfrm>
            <a:custGeom>
              <a:avLst/>
              <a:gdLst>
                <a:gd name="connsiteX0" fmla="*/ 3492 w 83861"/>
                <a:gd name="connsiteY0" fmla="*/ 102018 h 121858"/>
                <a:gd name="connsiteX1" fmla="*/ 13903 w 83861"/>
                <a:gd name="connsiteY1" fmla="*/ 111033 h 121858"/>
                <a:gd name="connsiteX2" fmla="*/ 16696 w 83861"/>
                <a:gd name="connsiteY2" fmla="*/ 110017 h 121858"/>
                <a:gd name="connsiteX3" fmla="*/ 19299 w 83861"/>
                <a:gd name="connsiteY3" fmla="*/ 108874 h 121858"/>
                <a:gd name="connsiteX4" fmla="*/ 19997 w 83861"/>
                <a:gd name="connsiteY4" fmla="*/ 108747 h 121858"/>
                <a:gd name="connsiteX5" fmla="*/ 21457 w 83861"/>
                <a:gd name="connsiteY5" fmla="*/ 108430 h 121858"/>
                <a:gd name="connsiteX6" fmla="*/ 23108 w 83861"/>
                <a:gd name="connsiteY6" fmla="*/ 108684 h 121858"/>
                <a:gd name="connsiteX7" fmla="*/ 27679 w 83861"/>
                <a:gd name="connsiteY7" fmla="*/ 112747 h 121858"/>
                <a:gd name="connsiteX8" fmla="*/ 28187 w 83861"/>
                <a:gd name="connsiteY8" fmla="*/ 115413 h 121858"/>
                <a:gd name="connsiteX9" fmla="*/ 29202 w 83861"/>
                <a:gd name="connsiteY9" fmla="*/ 119476 h 121858"/>
                <a:gd name="connsiteX10" fmla="*/ 33138 w 83861"/>
                <a:gd name="connsiteY10" fmla="*/ 121761 h 121858"/>
                <a:gd name="connsiteX11" fmla="*/ 37899 w 83861"/>
                <a:gd name="connsiteY11" fmla="*/ 118460 h 121858"/>
                <a:gd name="connsiteX12" fmla="*/ 42153 w 83861"/>
                <a:gd name="connsiteY12" fmla="*/ 111477 h 121858"/>
                <a:gd name="connsiteX13" fmla="*/ 45772 w 83861"/>
                <a:gd name="connsiteY13" fmla="*/ 105192 h 121858"/>
                <a:gd name="connsiteX14" fmla="*/ 61579 w 83861"/>
                <a:gd name="connsiteY14" fmla="*/ 73641 h 121858"/>
                <a:gd name="connsiteX15" fmla="*/ 74784 w 83861"/>
                <a:gd name="connsiteY15" fmla="*/ 54786 h 121858"/>
                <a:gd name="connsiteX16" fmla="*/ 83862 w 83861"/>
                <a:gd name="connsiteY16" fmla="*/ 44502 h 121858"/>
                <a:gd name="connsiteX17" fmla="*/ 78910 w 83861"/>
                <a:gd name="connsiteY17" fmla="*/ 35741 h 121858"/>
                <a:gd name="connsiteX18" fmla="*/ 29266 w 83861"/>
                <a:gd name="connsiteY18" fmla="*/ 5714 h 121858"/>
                <a:gd name="connsiteX19" fmla="*/ 11490 w 83861"/>
                <a:gd name="connsiteY19" fmla="*/ 0 h 121858"/>
                <a:gd name="connsiteX20" fmla="*/ 11300 w 83861"/>
                <a:gd name="connsiteY20" fmla="*/ 1143 h 121858"/>
                <a:gd name="connsiteX21" fmla="*/ 6920 w 83861"/>
                <a:gd name="connsiteY21" fmla="*/ 6920 h 121858"/>
                <a:gd name="connsiteX22" fmla="*/ 4127 w 83861"/>
                <a:gd name="connsiteY22" fmla="*/ 9713 h 121858"/>
                <a:gd name="connsiteX23" fmla="*/ 2539 w 83861"/>
                <a:gd name="connsiteY23" fmla="*/ 18791 h 121858"/>
                <a:gd name="connsiteX24" fmla="*/ 2539 w 83861"/>
                <a:gd name="connsiteY24" fmla="*/ 20442 h 121858"/>
                <a:gd name="connsiteX25" fmla="*/ 2476 w 83861"/>
                <a:gd name="connsiteY25" fmla="*/ 22727 h 121858"/>
                <a:gd name="connsiteX26" fmla="*/ 2539 w 83861"/>
                <a:gd name="connsiteY26" fmla="*/ 27108 h 121858"/>
                <a:gd name="connsiteX27" fmla="*/ 3238 w 83861"/>
                <a:gd name="connsiteY27" fmla="*/ 29774 h 121858"/>
                <a:gd name="connsiteX28" fmla="*/ 3999 w 83861"/>
                <a:gd name="connsiteY28" fmla="*/ 32059 h 121858"/>
                <a:gd name="connsiteX29" fmla="*/ 4253 w 83861"/>
                <a:gd name="connsiteY29" fmla="*/ 34281 h 121858"/>
                <a:gd name="connsiteX30" fmla="*/ 4761 w 83861"/>
                <a:gd name="connsiteY30" fmla="*/ 36884 h 121858"/>
                <a:gd name="connsiteX31" fmla="*/ 6539 w 83861"/>
                <a:gd name="connsiteY31" fmla="*/ 39677 h 121858"/>
                <a:gd name="connsiteX32" fmla="*/ 7999 w 83861"/>
                <a:gd name="connsiteY32" fmla="*/ 41836 h 121858"/>
                <a:gd name="connsiteX33" fmla="*/ 11744 w 83861"/>
                <a:gd name="connsiteY33" fmla="*/ 52882 h 121858"/>
                <a:gd name="connsiteX34" fmla="*/ 11998 w 83861"/>
                <a:gd name="connsiteY34" fmla="*/ 54088 h 121858"/>
                <a:gd name="connsiteX35" fmla="*/ 12570 w 83861"/>
                <a:gd name="connsiteY35" fmla="*/ 56310 h 121858"/>
                <a:gd name="connsiteX36" fmla="*/ 13205 w 83861"/>
                <a:gd name="connsiteY36" fmla="*/ 64055 h 121858"/>
                <a:gd name="connsiteX37" fmla="*/ 11681 w 83861"/>
                <a:gd name="connsiteY37" fmla="*/ 66785 h 121858"/>
                <a:gd name="connsiteX38" fmla="*/ 10729 w 83861"/>
                <a:gd name="connsiteY38" fmla="*/ 68372 h 121858"/>
                <a:gd name="connsiteX39" fmla="*/ 10030 w 83861"/>
                <a:gd name="connsiteY39" fmla="*/ 73768 h 121858"/>
                <a:gd name="connsiteX40" fmla="*/ 10284 w 83861"/>
                <a:gd name="connsiteY40" fmla="*/ 78275 h 121858"/>
                <a:gd name="connsiteX41" fmla="*/ 9840 w 83861"/>
                <a:gd name="connsiteY41" fmla="*/ 88559 h 121858"/>
                <a:gd name="connsiteX42" fmla="*/ 3809 w 83861"/>
                <a:gd name="connsiteY42" fmla="*/ 94654 h 121858"/>
                <a:gd name="connsiteX43" fmla="*/ 1270 w 83861"/>
                <a:gd name="connsiteY43" fmla="*/ 96622 h 121858"/>
                <a:gd name="connsiteX44" fmla="*/ 0 w 83861"/>
                <a:gd name="connsiteY44" fmla="*/ 97765 h 121858"/>
                <a:gd name="connsiteX45" fmla="*/ 444 w 83861"/>
                <a:gd name="connsiteY45" fmla="*/ 98336 h 121858"/>
                <a:gd name="connsiteX46" fmla="*/ 3492 w 83861"/>
                <a:gd name="connsiteY46" fmla="*/ 102018 h 121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83861" h="121858">
                  <a:moveTo>
                    <a:pt x="3492" y="102018"/>
                  </a:moveTo>
                  <a:cubicBezTo>
                    <a:pt x="6729" y="106272"/>
                    <a:pt x="10094" y="110588"/>
                    <a:pt x="13903" y="111033"/>
                  </a:cubicBezTo>
                  <a:cubicBezTo>
                    <a:pt x="14474" y="111160"/>
                    <a:pt x="15617" y="110588"/>
                    <a:pt x="16696" y="110017"/>
                  </a:cubicBezTo>
                  <a:cubicBezTo>
                    <a:pt x="17458" y="109572"/>
                    <a:pt x="18347" y="109192"/>
                    <a:pt x="19299" y="108874"/>
                  </a:cubicBezTo>
                  <a:cubicBezTo>
                    <a:pt x="19553" y="108811"/>
                    <a:pt x="19743" y="108811"/>
                    <a:pt x="19997" y="108747"/>
                  </a:cubicBezTo>
                  <a:cubicBezTo>
                    <a:pt x="20505" y="108620"/>
                    <a:pt x="20949" y="108430"/>
                    <a:pt x="21457" y="108430"/>
                  </a:cubicBezTo>
                  <a:cubicBezTo>
                    <a:pt x="22029" y="108430"/>
                    <a:pt x="22537" y="108493"/>
                    <a:pt x="23108" y="108684"/>
                  </a:cubicBezTo>
                  <a:cubicBezTo>
                    <a:pt x="26727" y="109763"/>
                    <a:pt x="27742" y="110398"/>
                    <a:pt x="27679" y="112747"/>
                  </a:cubicBezTo>
                  <a:cubicBezTo>
                    <a:pt x="27679" y="113382"/>
                    <a:pt x="27615" y="114143"/>
                    <a:pt x="28187" y="115413"/>
                  </a:cubicBezTo>
                  <a:cubicBezTo>
                    <a:pt x="28821" y="117000"/>
                    <a:pt x="29076" y="118397"/>
                    <a:pt x="29202" y="119476"/>
                  </a:cubicBezTo>
                  <a:cubicBezTo>
                    <a:pt x="29520" y="121698"/>
                    <a:pt x="29520" y="122079"/>
                    <a:pt x="33138" y="121761"/>
                  </a:cubicBezTo>
                  <a:cubicBezTo>
                    <a:pt x="35107" y="121571"/>
                    <a:pt x="36376" y="120174"/>
                    <a:pt x="37899" y="118460"/>
                  </a:cubicBezTo>
                  <a:cubicBezTo>
                    <a:pt x="39677" y="116492"/>
                    <a:pt x="40947" y="113889"/>
                    <a:pt x="42153" y="111477"/>
                  </a:cubicBezTo>
                  <a:cubicBezTo>
                    <a:pt x="43232" y="109319"/>
                    <a:pt x="44375" y="107033"/>
                    <a:pt x="45772" y="105192"/>
                  </a:cubicBezTo>
                  <a:cubicBezTo>
                    <a:pt x="53580" y="94781"/>
                    <a:pt x="57516" y="85766"/>
                    <a:pt x="61579" y="73641"/>
                  </a:cubicBezTo>
                  <a:cubicBezTo>
                    <a:pt x="64817" y="64182"/>
                    <a:pt x="67927" y="61262"/>
                    <a:pt x="74784" y="54786"/>
                  </a:cubicBezTo>
                  <a:cubicBezTo>
                    <a:pt x="77513" y="52247"/>
                    <a:pt x="80370" y="48946"/>
                    <a:pt x="83862" y="44502"/>
                  </a:cubicBezTo>
                  <a:cubicBezTo>
                    <a:pt x="82528" y="40947"/>
                    <a:pt x="80751" y="38217"/>
                    <a:pt x="78910" y="35741"/>
                  </a:cubicBezTo>
                  <a:cubicBezTo>
                    <a:pt x="63928" y="15998"/>
                    <a:pt x="47866" y="11237"/>
                    <a:pt x="29266" y="5714"/>
                  </a:cubicBezTo>
                  <a:cubicBezTo>
                    <a:pt x="23552" y="3999"/>
                    <a:pt x="17649" y="2286"/>
                    <a:pt x="11490" y="0"/>
                  </a:cubicBezTo>
                  <a:cubicBezTo>
                    <a:pt x="11427" y="381"/>
                    <a:pt x="11363" y="762"/>
                    <a:pt x="11300" y="1143"/>
                  </a:cubicBezTo>
                  <a:cubicBezTo>
                    <a:pt x="10602" y="3936"/>
                    <a:pt x="8634" y="5523"/>
                    <a:pt x="6920" y="6920"/>
                  </a:cubicBezTo>
                  <a:cubicBezTo>
                    <a:pt x="5840" y="7809"/>
                    <a:pt x="4825" y="8634"/>
                    <a:pt x="4127" y="9713"/>
                  </a:cubicBezTo>
                  <a:cubicBezTo>
                    <a:pt x="2476" y="12316"/>
                    <a:pt x="2539" y="15426"/>
                    <a:pt x="2539" y="18791"/>
                  </a:cubicBezTo>
                  <a:lnTo>
                    <a:pt x="2539" y="20442"/>
                  </a:lnTo>
                  <a:cubicBezTo>
                    <a:pt x="2539" y="21204"/>
                    <a:pt x="2539" y="21965"/>
                    <a:pt x="2476" y="22727"/>
                  </a:cubicBezTo>
                  <a:cubicBezTo>
                    <a:pt x="2412" y="24187"/>
                    <a:pt x="2412" y="25711"/>
                    <a:pt x="2539" y="27108"/>
                  </a:cubicBezTo>
                  <a:cubicBezTo>
                    <a:pt x="2603" y="28060"/>
                    <a:pt x="2920" y="28885"/>
                    <a:pt x="3238" y="29774"/>
                  </a:cubicBezTo>
                  <a:cubicBezTo>
                    <a:pt x="3492" y="30472"/>
                    <a:pt x="3809" y="31234"/>
                    <a:pt x="3999" y="32059"/>
                  </a:cubicBezTo>
                  <a:cubicBezTo>
                    <a:pt x="4190" y="32821"/>
                    <a:pt x="4253" y="33583"/>
                    <a:pt x="4253" y="34281"/>
                  </a:cubicBezTo>
                  <a:cubicBezTo>
                    <a:pt x="4317" y="35234"/>
                    <a:pt x="4317" y="36059"/>
                    <a:pt x="4761" y="36884"/>
                  </a:cubicBezTo>
                  <a:cubicBezTo>
                    <a:pt x="5206" y="37773"/>
                    <a:pt x="5840" y="38725"/>
                    <a:pt x="6539" y="39677"/>
                  </a:cubicBezTo>
                  <a:cubicBezTo>
                    <a:pt x="7047" y="40376"/>
                    <a:pt x="7555" y="41138"/>
                    <a:pt x="7999" y="41836"/>
                  </a:cubicBezTo>
                  <a:cubicBezTo>
                    <a:pt x="10348" y="45835"/>
                    <a:pt x="10919" y="48755"/>
                    <a:pt x="11744" y="52882"/>
                  </a:cubicBezTo>
                  <a:lnTo>
                    <a:pt x="11998" y="54088"/>
                  </a:lnTo>
                  <a:cubicBezTo>
                    <a:pt x="12125" y="54786"/>
                    <a:pt x="12316" y="55548"/>
                    <a:pt x="12570" y="56310"/>
                  </a:cubicBezTo>
                  <a:cubicBezTo>
                    <a:pt x="13205" y="58659"/>
                    <a:pt x="13966" y="61389"/>
                    <a:pt x="13205" y="64055"/>
                  </a:cubicBezTo>
                  <a:cubicBezTo>
                    <a:pt x="12887" y="65071"/>
                    <a:pt x="12252" y="66023"/>
                    <a:pt x="11681" y="66785"/>
                  </a:cubicBezTo>
                  <a:cubicBezTo>
                    <a:pt x="11300" y="67356"/>
                    <a:pt x="10919" y="67864"/>
                    <a:pt x="10729" y="68372"/>
                  </a:cubicBezTo>
                  <a:cubicBezTo>
                    <a:pt x="10030" y="70086"/>
                    <a:pt x="10030" y="71800"/>
                    <a:pt x="10030" y="73768"/>
                  </a:cubicBezTo>
                  <a:cubicBezTo>
                    <a:pt x="10030" y="75482"/>
                    <a:pt x="10157" y="76879"/>
                    <a:pt x="10284" y="78275"/>
                  </a:cubicBezTo>
                  <a:cubicBezTo>
                    <a:pt x="10602" y="81767"/>
                    <a:pt x="10919" y="85703"/>
                    <a:pt x="9840" y="88559"/>
                  </a:cubicBezTo>
                  <a:cubicBezTo>
                    <a:pt x="8951" y="90908"/>
                    <a:pt x="6221" y="92876"/>
                    <a:pt x="3809" y="94654"/>
                  </a:cubicBezTo>
                  <a:cubicBezTo>
                    <a:pt x="2857" y="95352"/>
                    <a:pt x="1904" y="96050"/>
                    <a:pt x="1270" y="96622"/>
                  </a:cubicBezTo>
                  <a:cubicBezTo>
                    <a:pt x="889" y="97003"/>
                    <a:pt x="444" y="97384"/>
                    <a:pt x="0" y="97765"/>
                  </a:cubicBezTo>
                  <a:cubicBezTo>
                    <a:pt x="127" y="97955"/>
                    <a:pt x="317" y="98146"/>
                    <a:pt x="444" y="98336"/>
                  </a:cubicBezTo>
                  <a:cubicBezTo>
                    <a:pt x="1524" y="99479"/>
                    <a:pt x="2476" y="100685"/>
                    <a:pt x="3492" y="10201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1376FA82-51D0-9B5A-9FB3-5CAC38611854}"/>
                </a:ext>
              </a:extLst>
            </p:cNvPr>
            <p:cNvSpPr/>
            <p:nvPr/>
          </p:nvSpPr>
          <p:spPr>
            <a:xfrm>
              <a:off x="3919978" y="3142701"/>
              <a:ext cx="1079" cy="4189"/>
            </a:xfrm>
            <a:custGeom>
              <a:avLst/>
              <a:gdLst>
                <a:gd name="connsiteX0" fmla="*/ 952 w 1079"/>
                <a:gd name="connsiteY0" fmla="*/ 2158 h 4189"/>
                <a:gd name="connsiteX1" fmla="*/ 825 w 1079"/>
                <a:gd name="connsiteY1" fmla="*/ 1079 h 4189"/>
                <a:gd name="connsiteX2" fmla="*/ 635 w 1079"/>
                <a:gd name="connsiteY2" fmla="*/ 0 h 4189"/>
                <a:gd name="connsiteX3" fmla="*/ 0 w 1079"/>
                <a:gd name="connsiteY3" fmla="*/ 4190 h 4189"/>
                <a:gd name="connsiteX4" fmla="*/ 1079 w 1079"/>
                <a:gd name="connsiteY4" fmla="*/ 2476 h 4189"/>
                <a:gd name="connsiteX5" fmla="*/ 952 w 1079"/>
                <a:gd name="connsiteY5" fmla="*/ 2158 h 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9" h="4189">
                  <a:moveTo>
                    <a:pt x="952" y="2158"/>
                  </a:moveTo>
                  <a:cubicBezTo>
                    <a:pt x="889" y="1778"/>
                    <a:pt x="825" y="1333"/>
                    <a:pt x="825" y="1079"/>
                  </a:cubicBezTo>
                  <a:cubicBezTo>
                    <a:pt x="825" y="698"/>
                    <a:pt x="635" y="381"/>
                    <a:pt x="635" y="0"/>
                  </a:cubicBezTo>
                  <a:cubicBezTo>
                    <a:pt x="572" y="1333"/>
                    <a:pt x="318" y="2730"/>
                    <a:pt x="0" y="4190"/>
                  </a:cubicBezTo>
                  <a:cubicBezTo>
                    <a:pt x="508" y="3555"/>
                    <a:pt x="1016" y="2920"/>
                    <a:pt x="1079" y="2476"/>
                  </a:cubicBezTo>
                  <a:cubicBezTo>
                    <a:pt x="1016" y="2476"/>
                    <a:pt x="1016" y="2349"/>
                    <a:pt x="952" y="215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1A406786-2855-7D0D-F33E-C9BAD2B99A03}"/>
                </a:ext>
              </a:extLst>
            </p:cNvPr>
            <p:cNvSpPr/>
            <p:nvPr/>
          </p:nvSpPr>
          <p:spPr>
            <a:xfrm>
              <a:off x="3277145" y="3048279"/>
              <a:ext cx="8316" cy="2244"/>
            </a:xfrm>
            <a:custGeom>
              <a:avLst/>
              <a:gdLst>
                <a:gd name="connsiteX0" fmla="*/ 0 w 8316"/>
                <a:gd name="connsiteY0" fmla="*/ 22 h 2244"/>
                <a:gd name="connsiteX1" fmla="*/ 8317 w 8316"/>
                <a:gd name="connsiteY1" fmla="*/ 2244 h 2244"/>
                <a:gd name="connsiteX2" fmla="*/ 4317 w 8316"/>
                <a:gd name="connsiteY2" fmla="*/ 340 h 2244"/>
                <a:gd name="connsiteX3" fmla="*/ 0 w 8316"/>
                <a:gd name="connsiteY3" fmla="*/ 22 h 2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16" h="2244">
                  <a:moveTo>
                    <a:pt x="0" y="22"/>
                  </a:moveTo>
                  <a:cubicBezTo>
                    <a:pt x="2730" y="847"/>
                    <a:pt x="5523" y="1609"/>
                    <a:pt x="8317" y="2244"/>
                  </a:cubicBezTo>
                  <a:cubicBezTo>
                    <a:pt x="7174" y="1482"/>
                    <a:pt x="5904" y="784"/>
                    <a:pt x="4317" y="340"/>
                  </a:cubicBezTo>
                  <a:cubicBezTo>
                    <a:pt x="2920" y="22"/>
                    <a:pt x="1524" y="-41"/>
                    <a:pt x="0" y="2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C326C99B-C5B4-5CE0-E5F9-FB9AC071F853}"/>
                </a:ext>
              </a:extLst>
            </p:cNvPr>
            <p:cNvSpPr/>
            <p:nvPr/>
          </p:nvSpPr>
          <p:spPr>
            <a:xfrm>
              <a:off x="4284709" y="4708520"/>
              <a:ext cx="13821" cy="11363"/>
            </a:xfrm>
            <a:custGeom>
              <a:avLst/>
              <a:gdLst>
                <a:gd name="connsiteX0" fmla="*/ 6077 w 13821"/>
                <a:gd name="connsiteY0" fmla="*/ 2095 h 11363"/>
                <a:gd name="connsiteX1" fmla="*/ 554 w 13821"/>
                <a:gd name="connsiteY1" fmla="*/ 6919 h 11363"/>
                <a:gd name="connsiteX2" fmla="*/ 109 w 13821"/>
                <a:gd name="connsiteY2" fmla="*/ 11363 h 11363"/>
                <a:gd name="connsiteX3" fmla="*/ 1442 w 13821"/>
                <a:gd name="connsiteY3" fmla="*/ 10157 h 11363"/>
                <a:gd name="connsiteX4" fmla="*/ 5188 w 13821"/>
                <a:gd name="connsiteY4" fmla="*/ 8189 h 11363"/>
                <a:gd name="connsiteX5" fmla="*/ 6394 w 13821"/>
                <a:gd name="connsiteY5" fmla="*/ 7745 h 11363"/>
                <a:gd name="connsiteX6" fmla="*/ 10647 w 13821"/>
                <a:gd name="connsiteY6" fmla="*/ 4571 h 11363"/>
                <a:gd name="connsiteX7" fmla="*/ 11727 w 13821"/>
                <a:gd name="connsiteY7" fmla="*/ 2984 h 11363"/>
                <a:gd name="connsiteX8" fmla="*/ 13821 w 13821"/>
                <a:gd name="connsiteY8" fmla="*/ 127 h 11363"/>
                <a:gd name="connsiteX9" fmla="*/ 12679 w 13821"/>
                <a:gd name="connsiteY9" fmla="*/ 0 h 11363"/>
                <a:gd name="connsiteX10" fmla="*/ 6077 w 13821"/>
                <a:gd name="connsiteY10" fmla="*/ 2095 h 11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821" h="11363">
                  <a:moveTo>
                    <a:pt x="6077" y="2095"/>
                  </a:moveTo>
                  <a:cubicBezTo>
                    <a:pt x="3918" y="3555"/>
                    <a:pt x="1506" y="5206"/>
                    <a:pt x="554" y="6919"/>
                  </a:cubicBezTo>
                  <a:cubicBezTo>
                    <a:pt x="236" y="7618"/>
                    <a:pt x="-208" y="10665"/>
                    <a:pt x="109" y="11363"/>
                  </a:cubicBezTo>
                  <a:cubicBezTo>
                    <a:pt x="46" y="11173"/>
                    <a:pt x="490" y="10983"/>
                    <a:pt x="1442" y="10157"/>
                  </a:cubicBezTo>
                  <a:cubicBezTo>
                    <a:pt x="2648" y="9078"/>
                    <a:pt x="3982" y="8634"/>
                    <a:pt x="5188" y="8189"/>
                  </a:cubicBezTo>
                  <a:cubicBezTo>
                    <a:pt x="5569" y="8063"/>
                    <a:pt x="6013" y="7935"/>
                    <a:pt x="6394" y="7745"/>
                  </a:cubicBezTo>
                  <a:cubicBezTo>
                    <a:pt x="7790" y="7174"/>
                    <a:pt x="9441" y="5904"/>
                    <a:pt x="10647" y="4571"/>
                  </a:cubicBezTo>
                  <a:cubicBezTo>
                    <a:pt x="10965" y="4190"/>
                    <a:pt x="11346" y="3619"/>
                    <a:pt x="11727" y="2984"/>
                  </a:cubicBezTo>
                  <a:cubicBezTo>
                    <a:pt x="12361" y="2032"/>
                    <a:pt x="13060" y="952"/>
                    <a:pt x="13821" y="127"/>
                  </a:cubicBezTo>
                  <a:cubicBezTo>
                    <a:pt x="13504" y="64"/>
                    <a:pt x="13123" y="0"/>
                    <a:pt x="12679" y="0"/>
                  </a:cubicBezTo>
                  <a:cubicBezTo>
                    <a:pt x="10330" y="0"/>
                    <a:pt x="7029" y="1460"/>
                    <a:pt x="6077" y="209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304CF47-15F7-BD4C-1EE6-AFE7BE5EC4EF}"/>
                </a:ext>
              </a:extLst>
            </p:cNvPr>
            <p:cNvSpPr/>
            <p:nvPr/>
          </p:nvSpPr>
          <p:spPr>
            <a:xfrm>
              <a:off x="5654931" y="3029510"/>
              <a:ext cx="332865" cy="318052"/>
            </a:xfrm>
            <a:custGeom>
              <a:avLst/>
              <a:gdLst>
                <a:gd name="connsiteX0" fmla="*/ 168535 w 332865"/>
                <a:gd name="connsiteY0" fmla="*/ 34535 h 318052"/>
                <a:gd name="connsiteX1" fmla="*/ 167456 w 332865"/>
                <a:gd name="connsiteY1" fmla="*/ 35043 h 318052"/>
                <a:gd name="connsiteX2" fmla="*/ 165678 w 332865"/>
                <a:gd name="connsiteY2" fmla="*/ 36059 h 318052"/>
                <a:gd name="connsiteX3" fmla="*/ 165297 w 332865"/>
                <a:gd name="connsiteY3" fmla="*/ 36630 h 318052"/>
                <a:gd name="connsiteX4" fmla="*/ 164726 w 332865"/>
                <a:gd name="connsiteY4" fmla="*/ 37519 h 318052"/>
                <a:gd name="connsiteX5" fmla="*/ 161107 w 332865"/>
                <a:gd name="connsiteY5" fmla="*/ 42851 h 318052"/>
                <a:gd name="connsiteX6" fmla="*/ 159520 w 332865"/>
                <a:gd name="connsiteY6" fmla="*/ 42915 h 318052"/>
                <a:gd name="connsiteX7" fmla="*/ 158187 w 332865"/>
                <a:gd name="connsiteY7" fmla="*/ 43042 h 318052"/>
                <a:gd name="connsiteX8" fmla="*/ 157044 w 332865"/>
                <a:gd name="connsiteY8" fmla="*/ 43677 h 318052"/>
                <a:gd name="connsiteX9" fmla="*/ 155965 w 332865"/>
                <a:gd name="connsiteY9" fmla="*/ 44375 h 318052"/>
                <a:gd name="connsiteX10" fmla="*/ 149490 w 332865"/>
                <a:gd name="connsiteY10" fmla="*/ 45010 h 318052"/>
                <a:gd name="connsiteX11" fmla="*/ 146696 w 332865"/>
                <a:gd name="connsiteY11" fmla="*/ 43931 h 318052"/>
                <a:gd name="connsiteX12" fmla="*/ 145173 w 332865"/>
                <a:gd name="connsiteY12" fmla="*/ 43232 h 318052"/>
                <a:gd name="connsiteX13" fmla="*/ 141301 w 332865"/>
                <a:gd name="connsiteY13" fmla="*/ 43359 h 318052"/>
                <a:gd name="connsiteX14" fmla="*/ 139586 w 332865"/>
                <a:gd name="connsiteY14" fmla="*/ 44248 h 318052"/>
                <a:gd name="connsiteX15" fmla="*/ 138570 w 332865"/>
                <a:gd name="connsiteY15" fmla="*/ 44946 h 318052"/>
                <a:gd name="connsiteX16" fmla="*/ 137428 w 332865"/>
                <a:gd name="connsiteY16" fmla="*/ 45518 h 318052"/>
                <a:gd name="connsiteX17" fmla="*/ 136476 w 332865"/>
                <a:gd name="connsiteY17" fmla="*/ 46089 h 318052"/>
                <a:gd name="connsiteX18" fmla="*/ 135206 w 332865"/>
                <a:gd name="connsiteY18" fmla="*/ 47486 h 318052"/>
                <a:gd name="connsiteX19" fmla="*/ 134000 w 332865"/>
                <a:gd name="connsiteY19" fmla="*/ 48755 h 318052"/>
                <a:gd name="connsiteX20" fmla="*/ 131714 w 332865"/>
                <a:gd name="connsiteY20" fmla="*/ 51803 h 318052"/>
                <a:gd name="connsiteX21" fmla="*/ 132286 w 332865"/>
                <a:gd name="connsiteY21" fmla="*/ 54151 h 318052"/>
                <a:gd name="connsiteX22" fmla="*/ 133047 w 332865"/>
                <a:gd name="connsiteY22" fmla="*/ 54786 h 318052"/>
                <a:gd name="connsiteX23" fmla="*/ 135079 w 332865"/>
                <a:gd name="connsiteY23" fmla="*/ 57199 h 318052"/>
                <a:gd name="connsiteX24" fmla="*/ 132095 w 332865"/>
                <a:gd name="connsiteY24" fmla="*/ 64944 h 318052"/>
                <a:gd name="connsiteX25" fmla="*/ 127017 w 332865"/>
                <a:gd name="connsiteY25" fmla="*/ 65769 h 318052"/>
                <a:gd name="connsiteX26" fmla="*/ 125874 w 332865"/>
                <a:gd name="connsiteY26" fmla="*/ 65705 h 318052"/>
                <a:gd name="connsiteX27" fmla="*/ 124096 w 332865"/>
                <a:gd name="connsiteY27" fmla="*/ 65705 h 318052"/>
                <a:gd name="connsiteX28" fmla="*/ 120478 w 332865"/>
                <a:gd name="connsiteY28" fmla="*/ 65705 h 318052"/>
                <a:gd name="connsiteX29" fmla="*/ 119462 w 332865"/>
                <a:gd name="connsiteY29" fmla="*/ 65705 h 318052"/>
                <a:gd name="connsiteX30" fmla="*/ 110638 w 332865"/>
                <a:gd name="connsiteY30" fmla="*/ 64817 h 318052"/>
                <a:gd name="connsiteX31" fmla="*/ 107781 w 332865"/>
                <a:gd name="connsiteY31" fmla="*/ 63674 h 318052"/>
                <a:gd name="connsiteX32" fmla="*/ 104353 w 332865"/>
                <a:gd name="connsiteY32" fmla="*/ 62531 h 318052"/>
                <a:gd name="connsiteX33" fmla="*/ 102258 w 332865"/>
                <a:gd name="connsiteY33" fmla="*/ 63293 h 318052"/>
                <a:gd name="connsiteX34" fmla="*/ 101750 w 332865"/>
                <a:gd name="connsiteY34" fmla="*/ 63801 h 318052"/>
                <a:gd name="connsiteX35" fmla="*/ 97370 w 332865"/>
                <a:gd name="connsiteY35" fmla="*/ 65261 h 318052"/>
                <a:gd name="connsiteX36" fmla="*/ 96671 w 332865"/>
                <a:gd name="connsiteY36" fmla="*/ 63864 h 318052"/>
                <a:gd name="connsiteX37" fmla="*/ 95846 w 332865"/>
                <a:gd name="connsiteY37" fmla="*/ 59293 h 318052"/>
                <a:gd name="connsiteX38" fmla="*/ 93561 w 332865"/>
                <a:gd name="connsiteY38" fmla="*/ 57960 h 318052"/>
                <a:gd name="connsiteX39" fmla="*/ 93244 w 332865"/>
                <a:gd name="connsiteY39" fmla="*/ 54977 h 318052"/>
                <a:gd name="connsiteX40" fmla="*/ 93116 w 332865"/>
                <a:gd name="connsiteY40" fmla="*/ 51803 h 318052"/>
                <a:gd name="connsiteX41" fmla="*/ 89180 w 332865"/>
                <a:gd name="connsiteY41" fmla="*/ 51866 h 318052"/>
                <a:gd name="connsiteX42" fmla="*/ 87593 w 332865"/>
                <a:gd name="connsiteY42" fmla="*/ 52183 h 318052"/>
                <a:gd name="connsiteX43" fmla="*/ 81880 w 332865"/>
                <a:gd name="connsiteY43" fmla="*/ 51295 h 318052"/>
                <a:gd name="connsiteX44" fmla="*/ 80166 w 332865"/>
                <a:gd name="connsiteY44" fmla="*/ 50596 h 318052"/>
                <a:gd name="connsiteX45" fmla="*/ 78261 w 332865"/>
                <a:gd name="connsiteY45" fmla="*/ 51803 h 318052"/>
                <a:gd name="connsiteX46" fmla="*/ 78706 w 332865"/>
                <a:gd name="connsiteY46" fmla="*/ 52945 h 318052"/>
                <a:gd name="connsiteX47" fmla="*/ 79467 w 332865"/>
                <a:gd name="connsiteY47" fmla="*/ 55167 h 318052"/>
                <a:gd name="connsiteX48" fmla="*/ 79341 w 332865"/>
                <a:gd name="connsiteY48" fmla="*/ 56945 h 318052"/>
                <a:gd name="connsiteX49" fmla="*/ 79341 w 332865"/>
                <a:gd name="connsiteY49" fmla="*/ 58786 h 318052"/>
                <a:gd name="connsiteX50" fmla="*/ 80420 w 332865"/>
                <a:gd name="connsiteY50" fmla="*/ 59865 h 318052"/>
                <a:gd name="connsiteX51" fmla="*/ 81372 w 332865"/>
                <a:gd name="connsiteY51" fmla="*/ 60754 h 318052"/>
                <a:gd name="connsiteX52" fmla="*/ 82578 w 332865"/>
                <a:gd name="connsiteY52" fmla="*/ 62404 h 318052"/>
                <a:gd name="connsiteX53" fmla="*/ 84165 w 332865"/>
                <a:gd name="connsiteY53" fmla="*/ 64372 h 318052"/>
                <a:gd name="connsiteX54" fmla="*/ 86958 w 332865"/>
                <a:gd name="connsiteY54" fmla="*/ 70403 h 318052"/>
                <a:gd name="connsiteX55" fmla="*/ 86324 w 332865"/>
                <a:gd name="connsiteY55" fmla="*/ 71356 h 318052"/>
                <a:gd name="connsiteX56" fmla="*/ 86197 w 332865"/>
                <a:gd name="connsiteY56" fmla="*/ 72054 h 318052"/>
                <a:gd name="connsiteX57" fmla="*/ 86451 w 332865"/>
                <a:gd name="connsiteY57" fmla="*/ 73006 h 318052"/>
                <a:gd name="connsiteX58" fmla="*/ 86768 w 332865"/>
                <a:gd name="connsiteY58" fmla="*/ 74149 h 318052"/>
                <a:gd name="connsiteX59" fmla="*/ 85562 w 332865"/>
                <a:gd name="connsiteY59" fmla="*/ 78466 h 318052"/>
                <a:gd name="connsiteX60" fmla="*/ 84737 w 332865"/>
                <a:gd name="connsiteY60" fmla="*/ 79799 h 318052"/>
                <a:gd name="connsiteX61" fmla="*/ 85689 w 332865"/>
                <a:gd name="connsiteY61" fmla="*/ 82402 h 318052"/>
                <a:gd name="connsiteX62" fmla="*/ 86387 w 332865"/>
                <a:gd name="connsiteY62" fmla="*/ 83100 h 318052"/>
                <a:gd name="connsiteX63" fmla="*/ 89561 w 332865"/>
                <a:gd name="connsiteY63" fmla="*/ 89575 h 318052"/>
                <a:gd name="connsiteX64" fmla="*/ 87847 w 332865"/>
                <a:gd name="connsiteY64" fmla="*/ 91607 h 318052"/>
                <a:gd name="connsiteX65" fmla="*/ 84292 w 332865"/>
                <a:gd name="connsiteY65" fmla="*/ 91797 h 318052"/>
                <a:gd name="connsiteX66" fmla="*/ 83149 w 332865"/>
                <a:gd name="connsiteY66" fmla="*/ 91734 h 318052"/>
                <a:gd name="connsiteX67" fmla="*/ 81943 w 332865"/>
                <a:gd name="connsiteY67" fmla="*/ 91734 h 318052"/>
                <a:gd name="connsiteX68" fmla="*/ 78261 w 332865"/>
                <a:gd name="connsiteY68" fmla="*/ 91607 h 318052"/>
                <a:gd name="connsiteX69" fmla="*/ 76166 w 332865"/>
                <a:gd name="connsiteY69" fmla="*/ 91226 h 318052"/>
                <a:gd name="connsiteX70" fmla="*/ 73754 w 332865"/>
                <a:gd name="connsiteY70" fmla="*/ 90845 h 318052"/>
                <a:gd name="connsiteX71" fmla="*/ 71024 w 332865"/>
                <a:gd name="connsiteY71" fmla="*/ 91480 h 318052"/>
                <a:gd name="connsiteX72" fmla="*/ 66009 w 332865"/>
                <a:gd name="connsiteY72" fmla="*/ 91924 h 318052"/>
                <a:gd name="connsiteX73" fmla="*/ 64739 w 332865"/>
                <a:gd name="connsiteY73" fmla="*/ 91162 h 318052"/>
                <a:gd name="connsiteX74" fmla="*/ 61248 w 332865"/>
                <a:gd name="connsiteY74" fmla="*/ 90845 h 318052"/>
                <a:gd name="connsiteX75" fmla="*/ 60867 w 332865"/>
                <a:gd name="connsiteY75" fmla="*/ 92115 h 318052"/>
                <a:gd name="connsiteX76" fmla="*/ 56169 w 332865"/>
                <a:gd name="connsiteY76" fmla="*/ 94336 h 318052"/>
                <a:gd name="connsiteX77" fmla="*/ 54455 w 332865"/>
                <a:gd name="connsiteY77" fmla="*/ 92115 h 318052"/>
                <a:gd name="connsiteX78" fmla="*/ 49884 w 332865"/>
                <a:gd name="connsiteY78" fmla="*/ 86845 h 318052"/>
                <a:gd name="connsiteX79" fmla="*/ 47281 w 332865"/>
                <a:gd name="connsiteY79" fmla="*/ 85258 h 318052"/>
                <a:gd name="connsiteX80" fmla="*/ 42203 w 332865"/>
                <a:gd name="connsiteY80" fmla="*/ 82909 h 318052"/>
                <a:gd name="connsiteX81" fmla="*/ 37886 w 332865"/>
                <a:gd name="connsiteY81" fmla="*/ 84243 h 318052"/>
                <a:gd name="connsiteX82" fmla="*/ 36235 w 332865"/>
                <a:gd name="connsiteY82" fmla="*/ 85449 h 318052"/>
                <a:gd name="connsiteX83" fmla="*/ 30458 w 332865"/>
                <a:gd name="connsiteY83" fmla="*/ 88623 h 318052"/>
                <a:gd name="connsiteX84" fmla="*/ 27221 w 332865"/>
                <a:gd name="connsiteY84" fmla="*/ 88305 h 318052"/>
                <a:gd name="connsiteX85" fmla="*/ 26268 w 332865"/>
                <a:gd name="connsiteY85" fmla="*/ 87861 h 318052"/>
                <a:gd name="connsiteX86" fmla="*/ 25633 w 332865"/>
                <a:gd name="connsiteY86" fmla="*/ 87544 h 318052"/>
                <a:gd name="connsiteX87" fmla="*/ 22396 w 332865"/>
                <a:gd name="connsiteY87" fmla="*/ 89512 h 318052"/>
                <a:gd name="connsiteX88" fmla="*/ 20936 w 332865"/>
                <a:gd name="connsiteY88" fmla="*/ 88940 h 318052"/>
                <a:gd name="connsiteX89" fmla="*/ 20110 w 332865"/>
                <a:gd name="connsiteY89" fmla="*/ 88496 h 318052"/>
                <a:gd name="connsiteX90" fmla="*/ 18587 w 332865"/>
                <a:gd name="connsiteY90" fmla="*/ 88179 h 318052"/>
                <a:gd name="connsiteX91" fmla="*/ 14524 w 332865"/>
                <a:gd name="connsiteY91" fmla="*/ 90591 h 318052"/>
                <a:gd name="connsiteX92" fmla="*/ 8684 w 332865"/>
                <a:gd name="connsiteY92" fmla="*/ 93638 h 318052"/>
                <a:gd name="connsiteX93" fmla="*/ 5954 w 332865"/>
                <a:gd name="connsiteY93" fmla="*/ 93765 h 318052"/>
                <a:gd name="connsiteX94" fmla="*/ 50 w 332865"/>
                <a:gd name="connsiteY94" fmla="*/ 96114 h 318052"/>
                <a:gd name="connsiteX95" fmla="*/ 304 w 332865"/>
                <a:gd name="connsiteY95" fmla="*/ 98780 h 318052"/>
                <a:gd name="connsiteX96" fmla="*/ 4303 w 332865"/>
                <a:gd name="connsiteY96" fmla="*/ 99225 h 318052"/>
                <a:gd name="connsiteX97" fmla="*/ 5827 w 332865"/>
                <a:gd name="connsiteY97" fmla="*/ 99098 h 318052"/>
                <a:gd name="connsiteX98" fmla="*/ 10588 w 332865"/>
                <a:gd name="connsiteY98" fmla="*/ 99669 h 318052"/>
                <a:gd name="connsiteX99" fmla="*/ 12619 w 332865"/>
                <a:gd name="connsiteY99" fmla="*/ 103986 h 318052"/>
                <a:gd name="connsiteX100" fmla="*/ 9128 w 332865"/>
                <a:gd name="connsiteY100" fmla="*/ 109953 h 318052"/>
                <a:gd name="connsiteX101" fmla="*/ 7287 w 332865"/>
                <a:gd name="connsiteY101" fmla="*/ 110144 h 318052"/>
                <a:gd name="connsiteX102" fmla="*/ 3605 w 332865"/>
                <a:gd name="connsiteY102" fmla="*/ 110779 h 318052"/>
                <a:gd name="connsiteX103" fmla="*/ 6271 w 332865"/>
                <a:gd name="connsiteY103" fmla="*/ 111921 h 318052"/>
                <a:gd name="connsiteX104" fmla="*/ 7033 w 332865"/>
                <a:gd name="connsiteY104" fmla="*/ 112112 h 318052"/>
                <a:gd name="connsiteX105" fmla="*/ 10397 w 332865"/>
                <a:gd name="connsiteY105" fmla="*/ 117698 h 318052"/>
                <a:gd name="connsiteX106" fmla="*/ 10842 w 332865"/>
                <a:gd name="connsiteY106" fmla="*/ 120555 h 318052"/>
                <a:gd name="connsiteX107" fmla="*/ 13635 w 332865"/>
                <a:gd name="connsiteY107" fmla="*/ 119603 h 318052"/>
                <a:gd name="connsiteX108" fmla="*/ 17063 w 332865"/>
                <a:gd name="connsiteY108" fmla="*/ 118079 h 318052"/>
                <a:gd name="connsiteX109" fmla="*/ 26903 w 332865"/>
                <a:gd name="connsiteY109" fmla="*/ 118651 h 318052"/>
                <a:gd name="connsiteX110" fmla="*/ 32997 w 332865"/>
                <a:gd name="connsiteY110" fmla="*/ 122904 h 318052"/>
                <a:gd name="connsiteX111" fmla="*/ 33252 w 332865"/>
                <a:gd name="connsiteY111" fmla="*/ 124110 h 318052"/>
                <a:gd name="connsiteX112" fmla="*/ 36045 w 332865"/>
                <a:gd name="connsiteY112" fmla="*/ 124935 h 318052"/>
                <a:gd name="connsiteX113" fmla="*/ 41504 w 332865"/>
                <a:gd name="connsiteY113" fmla="*/ 127475 h 318052"/>
                <a:gd name="connsiteX114" fmla="*/ 44996 w 332865"/>
                <a:gd name="connsiteY114" fmla="*/ 127411 h 318052"/>
                <a:gd name="connsiteX115" fmla="*/ 48614 w 332865"/>
                <a:gd name="connsiteY115" fmla="*/ 125888 h 318052"/>
                <a:gd name="connsiteX116" fmla="*/ 53312 w 332865"/>
                <a:gd name="connsiteY116" fmla="*/ 128237 h 318052"/>
                <a:gd name="connsiteX117" fmla="*/ 53312 w 332865"/>
                <a:gd name="connsiteY117" fmla="*/ 129760 h 318052"/>
                <a:gd name="connsiteX118" fmla="*/ 53312 w 332865"/>
                <a:gd name="connsiteY118" fmla="*/ 130522 h 318052"/>
                <a:gd name="connsiteX119" fmla="*/ 54137 w 332865"/>
                <a:gd name="connsiteY119" fmla="*/ 130141 h 318052"/>
                <a:gd name="connsiteX120" fmla="*/ 54963 w 332865"/>
                <a:gd name="connsiteY120" fmla="*/ 129887 h 318052"/>
                <a:gd name="connsiteX121" fmla="*/ 60549 w 332865"/>
                <a:gd name="connsiteY121" fmla="*/ 129951 h 318052"/>
                <a:gd name="connsiteX122" fmla="*/ 62517 w 332865"/>
                <a:gd name="connsiteY122" fmla="*/ 135029 h 318052"/>
                <a:gd name="connsiteX123" fmla="*/ 61248 w 332865"/>
                <a:gd name="connsiteY123" fmla="*/ 138013 h 318052"/>
                <a:gd name="connsiteX124" fmla="*/ 60549 w 332865"/>
                <a:gd name="connsiteY124" fmla="*/ 139219 h 318052"/>
                <a:gd name="connsiteX125" fmla="*/ 60422 w 332865"/>
                <a:gd name="connsiteY125" fmla="*/ 142457 h 318052"/>
                <a:gd name="connsiteX126" fmla="*/ 63279 w 332865"/>
                <a:gd name="connsiteY126" fmla="*/ 141505 h 318052"/>
                <a:gd name="connsiteX127" fmla="*/ 65882 w 332865"/>
                <a:gd name="connsiteY127" fmla="*/ 140172 h 318052"/>
                <a:gd name="connsiteX128" fmla="*/ 73500 w 332865"/>
                <a:gd name="connsiteY128" fmla="*/ 139219 h 318052"/>
                <a:gd name="connsiteX129" fmla="*/ 80483 w 332865"/>
                <a:gd name="connsiteY129" fmla="*/ 144996 h 318052"/>
                <a:gd name="connsiteX130" fmla="*/ 79277 w 332865"/>
                <a:gd name="connsiteY130" fmla="*/ 146456 h 318052"/>
                <a:gd name="connsiteX131" fmla="*/ 77754 w 332865"/>
                <a:gd name="connsiteY131" fmla="*/ 145314 h 318052"/>
                <a:gd name="connsiteX132" fmla="*/ 74262 w 332865"/>
                <a:gd name="connsiteY132" fmla="*/ 144298 h 318052"/>
                <a:gd name="connsiteX133" fmla="*/ 69945 w 332865"/>
                <a:gd name="connsiteY133" fmla="*/ 145060 h 318052"/>
                <a:gd name="connsiteX134" fmla="*/ 70008 w 332865"/>
                <a:gd name="connsiteY134" fmla="*/ 145949 h 318052"/>
                <a:gd name="connsiteX135" fmla="*/ 71469 w 332865"/>
                <a:gd name="connsiteY135" fmla="*/ 148170 h 318052"/>
                <a:gd name="connsiteX136" fmla="*/ 72484 w 332865"/>
                <a:gd name="connsiteY136" fmla="*/ 154963 h 318052"/>
                <a:gd name="connsiteX137" fmla="*/ 71215 w 332865"/>
                <a:gd name="connsiteY137" fmla="*/ 156804 h 318052"/>
                <a:gd name="connsiteX138" fmla="*/ 70008 w 332865"/>
                <a:gd name="connsiteY138" fmla="*/ 158772 h 318052"/>
                <a:gd name="connsiteX139" fmla="*/ 69945 w 332865"/>
                <a:gd name="connsiteY139" fmla="*/ 162073 h 318052"/>
                <a:gd name="connsiteX140" fmla="*/ 72294 w 332865"/>
                <a:gd name="connsiteY140" fmla="*/ 163470 h 318052"/>
                <a:gd name="connsiteX141" fmla="*/ 75405 w 332865"/>
                <a:gd name="connsiteY141" fmla="*/ 164803 h 318052"/>
                <a:gd name="connsiteX142" fmla="*/ 79277 w 332865"/>
                <a:gd name="connsiteY142" fmla="*/ 168549 h 318052"/>
                <a:gd name="connsiteX143" fmla="*/ 81372 w 332865"/>
                <a:gd name="connsiteY143" fmla="*/ 170770 h 318052"/>
                <a:gd name="connsiteX144" fmla="*/ 87022 w 332865"/>
                <a:gd name="connsiteY144" fmla="*/ 173373 h 318052"/>
                <a:gd name="connsiteX145" fmla="*/ 93561 w 332865"/>
                <a:gd name="connsiteY145" fmla="*/ 176611 h 318052"/>
                <a:gd name="connsiteX146" fmla="*/ 97624 w 332865"/>
                <a:gd name="connsiteY146" fmla="*/ 183785 h 318052"/>
                <a:gd name="connsiteX147" fmla="*/ 98386 w 332865"/>
                <a:gd name="connsiteY147" fmla="*/ 186959 h 318052"/>
                <a:gd name="connsiteX148" fmla="*/ 97052 w 332865"/>
                <a:gd name="connsiteY148" fmla="*/ 197180 h 318052"/>
                <a:gd name="connsiteX149" fmla="*/ 95529 w 332865"/>
                <a:gd name="connsiteY149" fmla="*/ 199211 h 318052"/>
                <a:gd name="connsiteX150" fmla="*/ 96163 w 332865"/>
                <a:gd name="connsiteY150" fmla="*/ 199465 h 318052"/>
                <a:gd name="connsiteX151" fmla="*/ 97179 w 332865"/>
                <a:gd name="connsiteY151" fmla="*/ 199909 h 318052"/>
                <a:gd name="connsiteX152" fmla="*/ 98386 w 332865"/>
                <a:gd name="connsiteY152" fmla="*/ 200671 h 318052"/>
                <a:gd name="connsiteX153" fmla="*/ 99401 w 332865"/>
                <a:gd name="connsiteY153" fmla="*/ 201306 h 318052"/>
                <a:gd name="connsiteX154" fmla="*/ 100925 w 332865"/>
                <a:gd name="connsiteY154" fmla="*/ 202258 h 318052"/>
                <a:gd name="connsiteX155" fmla="*/ 102702 w 332865"/>
                <a:gd name="connsiteY155" fmla="*/ 203401 h 318052"/>
                <a:gd name="connsiteX156" fmla="*/ 104290 w 332865"/>
                <a:gd name="connsiteY156" fmla="*/ 204163 h 318052"/>
                <a:gd name="connsiteX157" fmla="*/ 106766 w 332865"/>
                <a:gd name="connsiteY157" fmla="*/ 205432 h 318052"/>
                <a:gd name="connsiteX158" fmla="*/ 112669 w 332865"/>
                <a:gd name="connsiteY158" fmla="*/ 215717 h 318052"/>
                <a:gd name="connsiteX159" fmla="*/ 113368 w 332865"/>
                <a:gd name="connsiteY159" fmla="*/ 218002 h 318052"/>
                <a:gd name="connsiteX160" fmla="*/ 113939 w 332865"/>
                <a:gd name="connsiteY160" fmla="*/ 219970 h 318052"/>
                <a:gd name="connsiteX161" fmla="*/ 114637 w 332865"/>
                <a:gd name="connsiteY161" fmla="*/ 221621 h 318052"/>
                <a:gd name="connsiteX162" fmla="*/ 115780 w 332865"/>
                <a:gd name="connsiteY162" fmla="*/ 224414 h 318052"/>
                <a:gd name="connsiteX163" fmla="*/ 115209 w 332865"/>
                <a:gd name="connsiteY163" fmla="*/ 225937 h 318052"/>
                <a:gd name="connsiteX164" fmla="*/ 113621 w 332865"/>
                <a:gd name="connsiteY164" fmla="*/ 225937 h 318052"/>
                <a:gd name="connsiteX165" fmla="*/ 110257 w 332865"/>
                <a:gd name="connsiteY165" fmla="*/ 222382 h 318052"/>
                <a:gd name="connsiteX166" fmla="*/ 107781 w 332865"/>
                <a:gd name="connsiteY166" fmla="*/ 219653 h 318052"/>
                <a:gd name="connsiteX167" fmla="*/ 102829 w 332865"/>
                <a:gd name="connsiteY167" fmla="*/ 213050 h 318052"/>
                <a:gd name="connsiteX168" fmla="*/ 102512 w 332865"/>
                <a:gd name="connsiteY168" fmla="*/ 212415 h 318052"/>
                <a:gd name="connsiteX169" fmla="*/ 100480 w 332865"/>
                <a:gd name="connsiteY169" fmla="*/ 209749 h 318052"/>
                <a:gd name="connsiteX170" fmla="*/ 98893 w 332865"/>
                <a:gd name="connsiteY170" fmla="*/ 210003 h 318052"/>
                <a:gd name="connsiteX171" fmla="*/ 96481 w 332865"/>
                <a:gd name="connsiteY171" fmla="*/ 216669 h 318052"/>
                <a:gd name="connsiteX172" fmla="*/ 96227 w 332865"/>
                <a:gd name="connsiteY172" fmla="*/ 218193 h 318052"/>
                <a:gd name="connsiteX173" fmla="*/ 95402 w 332865"/>
                <a:gd name="connsiteY173" fmla="*/ 221430 h 318052"/>
                <a:gd name="connsiteX174" fmla="*/ 94386 w 332865"/>
                <a:gd name="connsiteY174" fmla="*/ 227715 h 318052"/>
                <a:gd name="connsiteX175" fmla="*/ 96671 w 332865"/>
                <a:gd name="connsiteY175" fmla="*/ 231778 h 318052"/>
                <a:gd name="connsiteX176" fmla="*/ 99401 w 332865"/>
                <a:gd name="connsiteY176" fmla="*/ 235841 h 318052"/>
                <a:gd name="connsiteX177" fmla="*/ 97814 w 332865"/>
                <a:gd name="connsiteY177" fmla="*/ 242570 h 318052"/>
                <a:gd name="connsiteX178" fmla="*/ 96862 w 332865"/>
                <a:gd name="connsiteY178" fmla="*/ 244094 h 318052"/>
                <a:gd name="connsiteX179" fmla="*/ 95338 w 332865"/>
                <a:gd name="connsiteY179" fmla="*/ 249363 h 318052"/>
                <a:gd name="connsiteX180" fmla="*/ 94323 w 332865"/>
                <a:gd name="connsiteY180" fmla="*/ 253616 h 318052"/>
                <a:gd name="connsiteX181" fmla="*/ 92672 w 332865"/>
                <a:gd name="connsiteY181" fmla="*/ 261742 h 318052"/>
                <a:gd name="connsiteX182" fmla="*/ 92228 w 332865"/>
                <a:gd name="connsiteY182" fmla="*/ 265170 h 318052"/>
                <a:gd name="connsiteX183" fmla="*/ 91783 w 332865"/>
                <a:gd name="connsiteY183" fmla="*/ 269360 h 318052"/>
                <a:gd name="connsiteX184" fmla="*/ 91783 w 332865"/>
                <a:gd name="connsiteY184" fmla="*/ 270313 h 318052"/>
                <a:gd name="connsiteX185" fmla="*/ 87212 w 332865"/>
                <a:gd name="connsiteY185" fmla="*/ 280406 h 318052"/>
                <a:gd name="connsiteX186" fmla="*/ 83657 w 332865"/>
                <a:gd name="connsiteY186" fmla="*/ 283200 h 318052"/>
                <a:gd name="connsiteX187" fmla="*/ 84165 w 332865"/>
                <a:gd name="connsiteY187" fmla="*/ 283707 h 318052"/>
                <a:gd name="connsiteX188" fmla="*/ 85435 w 332865"/>
                <a:gd name="connsiteY188" fmla="*/ 284850 h 318052"/>
                <a:gd name="connsiteX189" fmla="*/ 87530 w 332865"/>
                <a:gd name="connsiteY189" fmla="*/ 286056 h 318052"/>
                <a:gd name="connsiteX190" fmla="*/ 92545 w 332865"/>
                <a:gd name="connsiteY190" fmla="*/ 291516 h 318052"/>
                <a:gd name="connsiteX191" fmla="*/ 93370 w 332865"/>
                <a:gd name="connsiteY191" fmla="*/ 295325 h 318052"/>
                <a:gd name="connsiteX192" fmla="*/ 93624 w 332865"/>
                <a:gd name="connsiteY192" fmla="*/ 297674 h 318052"/>
                <a:gd name="connsiteX193" fmla="*/ 97878 w 332865"/>
                <a:gd name="connsiteY193" fmla="*/ 297801 h 318052"/>
                <a:gd name="connsiteX194" fmla="*/ 103591 w 332865"/>
                <a:gd name="connsiteY194" fmla="*/ 298055 h 318052"/>
                <a:gd name="connsiteX195" fmla="*/ 108225 w 332865"/>
                <a:gd name="connsiteY195" fmla="*/ 301483 h 318052"/>
                <a:gd name="connsiteX196" fmla="*/ 112606 w 332865"/>
                <a:gd name="connsiteY196" fmla="*/ 304594 h 318052"/>
                <a:gd name="connsiteX197" fmla="*/ 115082 w 332865"/>
                <a:gd name="connsiteY197" fmla="*/ 304149 h 318052"/>
                <a:gd name="connsiteX198" fmla="*/ 117050 w 332865"/>
                <a:gd name="connsiteY198" fmla="*/ 303387 h 318052"/>
                <a:gd name="connsiteX199" fmla="*/ 123715 w 332865"/>
                <a:gd name="connsiteY199" fmla="*/ 304086 h 318052"/>
                <a:gd name="connsiteX200" fmla="*/ 125874 w 332865"/>
                <a:gd name="connsiteY200" fmla="*/ 306942 h 318052"/>
                <a:gd name="connsiteX201" fmla="*/ 126572 w 332865"/>
                <a:gd name="connsiteY201" fmla="*/ 308276 h 318052"/>
                <a:gd name="connsiteX202" fmla="*/ 129810 w 332865"/>
                <a:gd name="connsiteY202" fmla="*/ 309863 h 318052"/>
                <a:gd name="connsiteX203" fmla="*/ 134444 w 332865"/>
                <a:gd name="connsiteY203" fmla="*/ 311132 h 318052"/>
                <a:gd name="connsiteX204" fmla="*/ 135460 w 332865"/>
                <a:gd name="connsiteY204" fmla="*/ 311640 h 318052"/>
                <a:gd name="connsiteX205" fmla="*/ 138634 w 332865"/>
                <a:gd name="connsiteY205" fmla="*/ 312275 h 318052"/>
                <a:gd name="connsiteX206" fmla="*/ 140412 w 332865"/>
                <a:gd name="connsiteY206" fmla="*/ 310878 h 318052"/>
                <a:gd name="connsiteX207" fmla="*/ 144157 w 332865"/>
                <a:gd name="connsiteY207" fmla="*/ 308593 h 318052"/>
                <a:gd name="connsiteX208" fmla="*/ 150252 w 332865"/>
                <a:gd name="connsiteY208" fmla="*/ 308212 h 318052"/>
                <a:gd name="connsiteX209" fmla="*/ 153108 w 332865"/>
                <a:gd name="connsiteY209" fmla="*/ 308212 h 318052"/>
                <a:gd name="connsiteX210" fmla="*/ 154251 w 332865"/>
                <a:gd name="connsiteY210" fmla="*/ 308149 h 318052"/>
                <a:gd name="connsiteX211" fmla="*/ 162631 w 332865"/>
                <a:gd name="connsiteY211" fmla="*/ 309228 h 318052"/>
                <a:gd name="connsiteX212" fmla="*/ 163520 w 332865"/>
                <a:gd name="connsiteY212" fmla="*/ 309863 h 318052"/>
                <a:gd name="connsiteX213" fmla="*/ 167138 w 332865"/>
                <a:gd name="connsiteY213" fmla="*/ 309164 h 318052"/>
                <a:gd name="connsiteX214" fmla="*/ 169169 w 332865"/>
                <a:gd name="connsiteY214" fmla="*/ 308339 h 318052"/>
                <a:gd name="connsiteX215" fmla="*/ 178628 w 332865"/>
                <a:gd name="connsiteY215" fmla="*/ 311132 h 318052"/>
                <a:gd name="connsiteX216" fmla="*/ 179454 w 332865"/>
                <a:gd name="connsiteY216" fmla="*/ 311704 h 318052"/>
                <a:gd name="connsiteX217" fmla="*/ 180596 w 332865"/>
                <a:gd name="connsiteY217" fmla="*/ 312719 h 318052"/>
                <a:gd name="connsiteX218" fmla="*/ 181676 w 332865"/>
                <a:gd name="connsiteY218" fmla="*/ 313672 h 318052"/>
                <a:gd name="connsiteX219" fmla="*/ 186437 w 332865"/>
                <a:gd name="connsiteY219" fmla="*/ 313354 h 318052"/>
                <a:gd name="connsiteX220" fmla="*/ 187135 w 332865"/>
                <a:gd name="connsiteY220" fmla="*/ 313164 h 318052"/>
                <a:gd name="connsiteX221" fmla="*/ 193611 w 332865"/>
                <a:gd name="connsiteY221" fmla="*/ 312211 h 318052"/>
                <a:gd name="connsiteX222" fmla="*/ 196404 w 332865"/>
                <a:gd name="connsiteY222" fmla="*/ 312402 h 318052"/>
                <a:gd name="connsiteX223" fmla="*/ 197991 w 332865"/>
                <a:gd name="connsiteY223" fmla="*/ 312593 h 318052"/>
                <a:gd name="connsiteX224" fmla="*/ 201991 w 332865"/>
                <a:gd name="connsiteY224" fmla="*/ 314180 h 318052"/>
                <a:gd name="connsiteX225" fmla="*/ 207133 w 332865"/>
                <a:gd name="connsiteY225" fmla="*/ 317544 h 318052"/>
                <a:gd name="connsiteX226" fmla="*/ 207895 w 332865"/>
                <a:gd name="connsiteY226" fmla="*/ 318052 h 318052"/>
                <a:gd name="connsiteX227" fmla="*/ 207577 w 332865"/>
                <a:gd name="connsiteY227" fmla="*/ 313291 h 318052"/>
                <a:gd name="connsiteX228" fmla="*/ 207260 w 332865"/>
                <a:gd name="connsiteY228" fmla="*/ 312402 h 318052"/>
                <a:gd name="connsiteX229" fmla="*/ 206053 w 332865"/>
                <a:gd name="connsiteY229" fmla="*/ 305863 h 318052"/>
                <a:gd name="connsiteX230" fmla="*/ 207831 w 332865"/>
                <a:gd name="connsiteY230" fmla="*/ 302181 h 318052"/>
                <a:gd name="connsiteX231" fmla="*/ 208974 w 332865"/>
                <a:gd name="connsiteY231" fmla="*/ 300340 h 318052"/>
                <a:gd name="connsiteX232" fmla="*/ 209799 w 332865"/>
                <a:gd name="connsiteY232" fmla="*/ 296975 h 318052"/>
                <a:gd name="connsiteX233" fmla="*/ 210434 w 332865"/>
                <a:gd name="connsiteY233" fmla="*/ 294055 h 318052"/>
                <a:gd name="connsiteX234" fmla="*/ 215830 w 332865"/>
                <a:gd name="connsiteY234" fmla="*/ 284914 h 318052"/>
                <a:gd name="connsiteX235" fmla="*/ 216973 w 332865"/>
                <a:gd name="connsiteY235" fmla="*/ 283517 h 318052"/>
                <a:gd name="connsiteX236" fmla="*/ 217734 w 332865"/>
                <a:gd name="connsiteY236" fmla="*/ 282501 h 318052"/>
                <a:gd name="connsiteX237" fmla="*/ 221797 w 332865"/>
                <a:gd name="connsiteY237" fmla="*/ 279264 h 318052"/>
                <a:gd name="connsiteX238" fmla="*/ 222686 w 332865"/>
                <a:gd name="connsiteY238" fmla="*/ 278692 h 318052"/>
                <a:gd name="connsiteX239" fmla="*/ 230748 w 332865"/>
                <a:gd name="connsiteY239" fmla="*/ 276915 h 318052"/>
                <a:gd name="connsiteX240" fmla="*/ 233478 w 332865"/>
                <a:gd name="connsiteY240" fmla="*/ 277867 h 318052"/>
                <a:gd name="connsiteX241" fmla="*/ 235129 w 332865"/>
                <a:gd name="connsiteY241" fmla="*/ 278565 h 318052"/>
                <a:gd name="connsiteX242" fmla="*/ 237605 w 332865"/>
                <a:gd name="connsiteY242" fmla="*/ 278946 h 318052"/>
                <a:gd name="connsiteX243" fmla="*/ 240271 w 332865"/>
                <a:gd name="connsiteY243" fmla="*/ 279327 h 318052"/>
                <a:gd name="connsiteX244" fmla="*/ 244969 w 332865"/>
                <a:gd name="connsiteY244" fmla="*/ 281232 h 318052"/>
                <a:gd name="connsiteX245" fmla="*/ 246873 w 332865"/>
                <a:gd name="connsiteY245" fmla="*/ 281739 h 318052"/>
                <a:gd name="connsiteX246" fmla="*/ 247698 w 332865"/>
                <a:gd name="connsiteY246" fmla="*/ 281866 h 318052"/>
                <a:gd name="connsiteX247" fmla="*/ 249540 w 332865"/>
                <a:gd name="connsiteY247" fmla="*/ 282565 h 318052"/>
                <a:gd name="connsiteX248" fmla="*/ 250492 w 332865"/>
                <a:gd name="connsiteY248" fmla="*/ 282946 h 318052"/>
                <a:gd name="connsiteX249" fmla="*/ 257539 w 332865"/>
                <a:gd name="connsiteY249" fmla="*/ 281549 h 318052"/>
                <a:gd name="connsiteX250" fmla="*/ 258554 w 332865"/>
                <a:gd name="connsiteY250" fmla="*/ 281105 h 318052"/>
                <a:gd name="connsiteX251" fmla="*/ 267696 w 332865"/>
                <a:gd name="connsiteY251" fmla="*/ 282120 h 318052"/>
                <a:gd name="connsiteX252" fmla="*/ 275822 w 332865"/>
                <a:gd name="connsiteY252" fmla="*/ 287643 h 318052"/>
                <a:gd name="connsiteX253" fmla="*/ 277028 w 332865"/>
                <a:gd name="connsiteY253" fmla="*/ 288850 h 318052"/>
                <a:gd name="connsiteX254" fmla="*/ 278234 w 332865"/>
                <a:gd name="connsiteY254" fmla="*/ 289992 h 318052"/>
                <a:gd name="connsiteX255" fmla="*/ 281789 w 332865"/>
                <a:gd name="connsiteY255" fmla="*/ 292214 h 318052"/>
                <a:gd name="connsiteX256" fmla="*/ 285408 w 332865"/>
                <a:gd name="connsiteY256" fmla="*/ 294373 h 318052"/>
                <a:gd name="connsiteX257" fmla="*/ 292200 w 332865"/>
                <a:gd name="connsiteY257" fmla="*/ 295515 h 318052"/>
                <a:gd name="connsiteX258" fmla="*/ 297533 w 332865"/>
                <a:gd name="connsiteY258" fmla="*/ 293801 h 318052"/>
                <a:gd name="connsiteX259" fmla="*/ 301469 w 332865"/>
                <a:gd name="connsiteY259" fmla="*/ 290310 h 318052"/>
                <a:gd name="connsiteX260" fmla="*/ 302104 w 332865"/>
                <a:gd name="connsiteY260" fmla="*/ 288088 h 318052"/>
                <a:gd name="connsiteX261" fmla="*/ 302739 w 332865"/>
                <a:gd name="connsiteY261" fmla="*/ 285929 h 318052"/>
                <a:gd name="connsiteX262" fmla="*/ 310611 w 332865"/>
                <a:gd name="connsiteY262" fmla="*/ 276280 h 318052"/>
                <a:gd name="connsiteX263" fmla="*/ 322863 w 332865"/>
                <a:gd name="connsiteY263" fmla="*/ 268281 h 318052"/>
                <a:gd name="connsiteX264" fmla="*/ 324006 w 332865"/>
                <a:gd name="connsiteY264" fmla="*/ 267710 h 318052"/>
                <a:gd name="connsiteX265" fmla="*/ 324577 w 332865"/>
                <a:gd name="connsiteY265" fmla="*/ 263075 h 318052"/>
                <a:gd name="connsiteX266" fmla="*/ 324894 w 332865"/>
                <a:gd name="connsiteY266" fmla="*/ 261488 h 318052"/>
                <a:gd name="connsiteX267" fmla="*/ 325275 w 332865"/>
                <a:gd name="connsiteY267" fmla="*/ 257870 h 318052"/>
                <a:gd name="connsiteX268" fmla="*/ 324958 w 332865"/>
                <a:gd name="connsiteY268" fmla="*/ 256917 h 318052"/>
                <a:gd name="connsiteX269" fmla="*/ 323307 w 332865"/>
                <a:gd name="connsiteY269" fmla="*/ 256410 h 318052"/>
                <a:gd name="connsiteX270" fmla="*/ 322355 w 332865"/>
                <a:gd name="connsiteY270" fmla="*/ 256156 h 318052"/>
                <a:gd name="connsiteX271" fmla="*/ 319943 w 332865"/>
                <a:gd name="connsiteY271" fmla="*/ 255076 h 318052"/>
                <a:gd name="connsiteX272" fmla="*/ 318546 w 332865"/>
                <a:gd name="connsiteY272" fmla="*/ 253553 h 318052"/>
                <a:gd name="connsiteX273" fmla="*/ 317848 w 332865"/>
                <a:gd name="connsiteY273" fmla="*/ 252791 h 318052"/>
                <a:gd name="connsiteX274" fmla="*/ 314229 w 332865"/>
                <a:gd name="connsiteY274" fmla="*/ 251204 h 318052"/>
                <a:gd name="connsiteX275" fmla="*/ 307945 w 332865"/>
                <a:gd name="connsiteY275" fmla="*/ 247141 h 318052"/>
                <a:gd name="connsiteX276" fmla="*/ 306738 w 332865"/>
                <a:gd name="connsiteY276" fmla="*/ 238952 h 318052"/>
                <a:gd name="connsiteX277" fmla="*/ 306548 w 332865"/>
                <a:gd name="connsiteY277" fmla="*/ 234127 h 318052"/>
                <a:gd name="connsiteX278" fmla="*/ 303627 w 332865"/>
                <a:gd name="connsiteY278" fmla="*/ 228858 h 318052"/>
                <a:gd name="connsiteX279" fmla="*/ 300898 w 332865"/>
                <a:gd name="connsiteY279" fmla="*/ 221875 h 318052"/>
                <a:gd name="connsiteX280" fmla="*/ 307182 w 332865"/>
                <a:gd name="connsiteY280" fmla="*/ 217177 h 318052"/>
                <a:gd name="connsiteX281" fmla="*/ 310674 w 332865"/>
                <a:gd name="connsiteY281" fmla="*/ 215590 h 318052"/>
                <a:gd name="connsiteX282" fmla="*/ 313404 w 332865"/>
                <a:gd name="connsiteY282" fmla="*/ 211273 h 318052"/>
                <a:gd name="connsiteX283" fmla="*/ 312896 w 332865"/>
                <a:gd name="connsiteY283" fmla="*/ 208797 h 318052"/>
                <a:gd name="connsiteX284" fmla="*/ 310992 w 332865"/>
                <a:gd name="connsiteY284" fmla="*/ 207146 h 318052"/>
                <a:gd name="connsiteX285" fmla="*/ 307817 w 332865"/>
                <a:gd name="connsiteY285" fmla="*/ 202385 h 318052"/>
                <a:gd name="connsiteX286" fmla="*/ 307817 w 332865"/>
                <a:gd name="connsiteY286" fmla="*/ 196545 h 318052"/>
                <a:gd name="connsiteX287" fmla="*/ 308643 w 332865"/>
                <a:gd name="connsiteY287" fmla="*/ 193942 h 318052"/>
                <a:gd name="connsiteX288" fmla="*/ 309214 w 332865"/>
                <a:gd name="connsiteY288" fmla="*/ 192482 h 318052"/>
                <a:gd name="connsiteX289" fmla="*/ 308960 w 332865"/>
                <a:gd name="connsiteY289" fmla="*/ 191149 h 318052"/>
                <a:gd name="connsiteX290" fmla="*/ 308579 w 332865"/>
                <a:gd name="connsiteY290" fmla="*/ 190260 h 318052"/>
                <a:gd name="connsiteX291" fmla="*/ 307309 w 332865"/>
                <a:gd name="connsiteY291" fmla="*/ 188736 h 318052"/>
                <a:gd name="connsiteX292" fmla="*/ 304643 w 332865"/>
                <a:gd name="connsiteY292" fmla="*/ 185499 h 318052"/>
                <a:gd name="connsiteX293" fmla="*/ 303120 w 332865"/>
                <a:gd name="connsiteY293" fmla="*/ 180737 h 318052"/>
                <a:gd name="connsiteX294" fmla="*/ 302167 w 332865"/>
                <a:gd name="connsiteY294" fmla="*/ 177246 h 318052"/>
                <a:gd name="connsiteX295" fmla="*/ 296263 w 332865"/>
                <a:gd name="connsiteY295" fmla="*/ 174579 h 318052"/>
                <a:gd name="connsiteX296" fmla="*/ 291058 w 332865"/>
                <a:gd name="connsiteY296" fmla="*/ 177754 h 318052"/>
                <a:gd name="connsiteX297" fmla="*/ 291185 w 332865"/>
                <a:gd name="connsiteY297" fmla="*/ 179722 h 318052"/>
                <a:gd name="connsiteX298" fmla="*/ 290740 w 332865"/>
                <a:gd name="connsiteY298" fmla="*/ 186514 h 318052"/>
                <a:gd name="connsiteX299" fmla="*/ 284328 w 332865"/>
                <a:gd name="connsiteY299" fmla="*/ 187975 h 318052"/>
                <a:gd name="connsiteX300" fmla="*/ 281726 w 332865"/>
                <a:gd name="connsiteY300" fmla="*/ 187975 h 318052"/>
                <a:gd name="connsiteX301" fmla="*/ 275314 w 332865"/>
                <a:gd name="connsiteY301" fmla="*/ 185753 h 318052"/>
                <a:gd name="connsiteX302" fmla="*/ 278425 w 332865"/>
                <a:gd name="connsiteY302" fmla="*/ 178325 h 318052"/>
                <a:gd name="connsiteX303" fmla="*/ 280329 w 332865"/>
                <a:gd name="connsiteY303" fmla="*/ 177373 h 318052"/>
                <a:gd name="connsiteX304" fmla="*/ 282614 w 332865"/>
                <a:gd name="connsiteY304" fmla="*/ 174199 h 318052"/>
                <a:gd name="connsiteX305" fmla="*/ 283694 w 332865"/>
                <a:gd name="connsiteY305" fmla="*/ 167596 h 318052"/>
                <a:gd name="connsiteX306" fmla="*/ 287693 w 332865"/>
                <a:gd name="connsiteY306" fmla="*/ 158264 h 318052"/>
                <a:gd name="connsiteX307" fmla="*/ 290359 w 332865"/>
                <a:gd name="connsiteY307" fmla="*/ 153503 h 318052"/>
                <a:gd name="connsiteX308" fmla="*/ 293153 w 332865"/>
                <a:gd name="connsiteY308" fmla="*/ 150646 h 318052"/>
                <a:gd name="connsiteX309" fmla="*/ 294676 w 332865"/>
                <a:gd name="connsiteY309" fmla="*/ 149440 h 318052"/>
                <a:gd name="connsiteX310" fmla="*/ 295438 w 332865"/>
                <a:gd name="connsiteY310" fmla="*/ 147853 h 318052"/>
                <a:gd name="connsiteX311" fmla="*/ 296390 w 332865"/>
                <a:gd name="connsiteY311" fmla="*/ 145821 h 318052"/>
                <a:gd name="connsiteX312" fmla="*/ 301914 w 332865"/>
                <a:gd name="connsiteY312" fmla="*/ 142076 h 318052"/>
                <a:gd name="connsiteX313" fmla="*/ 305151 w 332865"/>
                <a:gd name="connsiteY313" fmla="*/ 140425 h 318052"/>
                <a:gd name="connsiteX314" fmla="*/ 306294 w 332865"/>
                <a:gd name="connsiteY314" fmla="*/ 138648 h 318052"/>
                <a:gd name="connsiteX315" fmla="*/ 304008 w 332865"/>
                <a:gd name="connsiteY315" fmla="*/ 136553 h 318052"/>
                <a:gd name="connsiteX316" fmla="*/ 300326 w 332865"/>
                <a:gd name="connsiteY316" fmla="*/ 132427 h 318052"/>
                <a:gd name="connsiteX317" fmla="*/ 301406 w 332865"/>
                <a:gd name="connsiteY317" fmla="*/ 127983 h 318052"/>
                <a:gd name="connsiteX318" fmla="*/ 308960 w 332865"/>
                <a:gd name="connsiteY318" fmla="*/ 125443 h 318052"/>
                <a:gd name="connsiteX319" fmla="*/ 318991 w 332865"/>
                <a:gd name="connsiteY319" fmla="*/ 126967 h 318052"/>
                <a:gd name="connsiteX320" fmla="*/ 320831 w 332865"/>
                <a:gd name="connsiteY320" fmla="*/ 127792 h 318052"/>
                <a:gd name="connsiteX321" fmla="*/ 324640 w 332865"/>
                <a:gd name="connsiteY321" fmla="*/ 127094 h 318052"/>
                <a:gd name="connsiteX322" fmla="*/ 325148 w 332865"/>
                <a:gd name="connsiteY322" fmla="*/ 126522 h 318052"/>
                <a:gd name="connsiteX323" fmla="*/ 325974 w 332865"/>
                <a:gd name="connsiteY323" fmla="*/ 125126 h 318052"/>
                <a:gd name="connsiteX324" fmla="*/ 324196 w 332865"/>
                <a:gd name="connsiteY324" fmla="*/ 122967 h 318052"/>
                <a:gd name="connsiteX325" fmla="*/ 321974 w 332865"/>
                <a:gd name="connsiteY325" fmla="*/ 120682 h 318052"/>
                <a:gd name="connsiteX326" fmla="*/ 319816 w 332865"/>
                <a:gd name="connsiteY326" fmla="*/ 111540 h 318052"/>
                <a:gd name="connsiteX327" fmla="*/ 319879 w 332865"/>
                <a:gd name="connsiteY327" fmla="*/ 110525 h 318052"/>
                <a:gd name="connsiteX328" fmla="*/ 326482 w 332865"/>
                <a:gd name="connsiteY328" fmla="*/ 92495 h 318052"/>
                <a:gd name="connsiteX329" fmla="*/ 332385 w 332865"/>
                <a:gd name="connsiteY329" fmla="*/ 79164 h 318052"/>
                <a:gd name="connsiteX330" fmla="*/ 332195 w 332865"/>
                <a:gd name="connsiteY330" fmla="*/ 73260 h 318052"/>
                <a:gd name="connsiteX331" fmla="*/ 326037 w 332865"/>
                <a:gd name="connsiteY331" fmla="*/ 71609 h 318052"/>
                <a:gd name="connsiteX332" fmla="*/ 316070 w 332865"/>
                <a:gd name="connsiteY332" fmla="*/ 71038 h 318052"/>
                <a:gd name="connsiteX333" fmla="*/ 307182 w 332865"/>
                <a:gd name="connsiteY333" fmla="*/ 70467 h 318052"/>
                <a:gd name="connsiteX334" fmla="*/ 304326 w 332865"/>
                <a:gd name="connsiteY334" fmla="*/ 70594 h 318052"/>
                <a:gd name="connsiteX335" fmla="*/ 293279 w 332865"/>
                <a:gd name="connsiteY335" fmla="*/ 66340 h 318052"/>
                <a:gd name="connsiteX336" fmla="*/ 292074 w 332865"/>
                <a:gd name="connsiteY336" fmla="*/ 64118 h 318052"/>
                <a:gd name="connsiteX337" fmla="*/ 290677 w 332865"/>
                <a:gd name="connsiteY337" fmla="*/ 61642 h 318052"/>
                <a:gd name="connsiteX338" fmla="*/ 288899 w 332865"/>
                <a:gd name="connsiteY338" fmla="*/ 59547 h 318052"/>
                <a:gd name="connsiteX339" fmla="*/ 285852 w 332865"/>
                <a:gd name="connsiteY339" fmla="*/ 58468 h 318052"/>
                <a:gd name="connsiteX340" fmla="*/ 282424 w 332865"/>
                <a:gd name="connsiteY340" fmla="*/ 59865 h 318052"/>
                <a:gd name="connsiteX341" fmla="*/ 280646 w 332865"/>
                <a:gd name="connsiteY341" fmla="*/ 60754 h 318052"/>
                <a:gd name="connsiteX342" fmla="*/ 278552 w 332865"/>
                <a:gd name="connsiteY342" fmla="*/ 61261 h 318052"/>
                <a:gd name="connsiteX343" fmla="*/ 275250 w 332865"/>
                <a:gd name="connsiteY343" fmla="*/ 60182 h 318052"/>
                <a:gd name="connsiteX344" fmla="*/ 273663 w 332865"/>
                <a:gd name="connsiteY344" fmla="*/ 56500 h 318052"/>
                <a:gd name="connsiteX345" fmla="*/ 273092 w 332865"/>
                <a:gd name="connsiteY345" fmla="*/ 54659 h 318052"/>
                <a:gd name="connsiteX346" fmla="*/ 271632 w 332865"/>
                <a:gd name="connsiteY346" fmla="*/ 54088 h 318052"/>
                <a:gd name="connsiteX347" fmla="*/ 268648 w 332865"/>
                <a:gd name="connsiteY347" fmla="*/ 53898 h 318052"/>
                <a:gd name="connsiteX348" fmla="*/ 266934 w 332865"/>
                <a:gd name="connsiteY348" fmla="*/ 53961 h 318052"/>
                <a:gd name="connsiteX349" fmla="*/ 264331 w 332865"/>
                <a:gd name="connsiteY349" fmla="*/ 54088 h 318052"/>
                <a:gd name="connsiteX350" fmla="*/ 260776 w 332865"/>
                <a:gd name="connsiteY350" fmla="*/ 54278 h 318052"/>
                <a:gd name="connsiteX351" fmla="*/ 250047 w 332865"/>
                <a:gd name="connsiteY351" fmla="*/ 47422 h 318052"/>
                <a:gd name="connsiteX352" fmla="*/ 239382 w 332865"/>
                <a:gd name="connsiteY352" fmla="*/ 40756 h 318052"/>
                <a:gd name="connsiteX353" fmla="*/ 237287 w 332865"/>
                <a:gd name="connsiteY353" fmla="*/ 40693 h 318052"/>
                <a:gd name="connsiteX354" fmla="*/ 228209 w 332865"/>
                <a:gd name="connsiteY354" fmla="*/ 35868 h 318052"/>
                <a:gd name="connsiteX355" fmla="*/ 226368 w 332865"/>
                <a:gd name="connsiteY355" fmla="*/ 31742 h 318052"/>
                <a:gd name="connsiteX356" fmla="*/ 223638 w 332865"/>
                <a:gd name="connsiteY356" fmla="*/ 26854 h 318052"/>
                <a:gd name="connsiteX357" fmla="*/ 218560 w 332865"/>
                <a:gd name="connsiteY357" fmla="*/ 24758 h 318052"/>
                <a:gd name="connsiteX358" fmla="*/ 211767 w 332865"/>
                <a:gd name="connsiteY358" fmla="*/ 21521 h 318052"/>
                <a:gd name="connsiteX359" fmla="*/ 209355 w 332865"/>
                <a:gd name="connsiteY359" fmla="*/ 17458 h 318052"/>
                <a:gd name="connsiteX360" fmla="*/ 207069 w 332865"/>
                <a:gd name="connsiteY360" fmla="*/ 13776 h 318052"/>
                <a:gd name="connsiteX361" fmla="*/ 203704 w 332865"/>
                <a:gd name="connsiteY361" fmla="*/ 11744 h 318052"/>
                <a:gd name="connsiteX362" fmla="*/ 197293 w 332865"/>
                <a:gd name="connsiteY362" fmla="*/ 5713 h 318052"/>
                <a:gd name="connsiteX363" fmla="*/ 196404 w 332865"/>
                <a:gd name="connsiteY363" fmla="*/ 3745 h 318052"/>
                <a:gd name="connsiteX364" fmla="*/ 196086 w 332865"/>
                <a:gd name="connsiteY364" fmla="*/ 2984 h 318052"/>
                <a:gd name="connsiteX365" fmla="*/ 195007 w 332865"/>
                <a:gd name="connsiteY365" fmla="*/ 0 h 318052"/>
                <a:gd name="connsiteX366" fmla="*/ 189167 w 332865"/>
                <a:gd name="connsiteY366" fmla="*/ 1524 h 318052"/>
                <a:gd name="connsiteX367" fmla="*/ 187707 w 332865"/>
                <a:gd name="connsiteY367" fmla="*/ 1587 h 318052"/>
                <a:gd name="connsiteX368" fmla="*/ 184723 w 332865"/>
                <a:gd name="connsiteY368" fmla="*/ 1905 h 318052"/>
                <a:gd name="connsiteX369" fmla="*/ 180660 w 332865"/>
                <a:gd name="connsiteY369" fmla="*/ 3745 h 318052"/>
                <a:gd name="connsiteX370" fmla="*/ 178248 w 332865"/>
                <a:gd name="connsiteY370" fmla="*/ 5015 h 318052"/>
                <a:gd name="connsiteX371" fmla="*/ 173867 w 332865"/>
                <a:gd name="connsiteY371" fmla="*/ 8634 h 318052"/>
                <a:gd name="connsiteX372" fmla="*/ 173550 w 332865"/>
                <a:gd name="connsiteY372" fmla="*/ 14411 h 318052"/>
                <a:gd name="connsiteX373" fmla="*/ 173740 w 332865"/>
                <a:gd name="connsiteY373" fmla="*/ 18537 h 318052"/>
                <a:gd name="connsiteX374" fmla="*/ 171772 w 332865"/>
                <a:gd name="connsiteY374" fmla="*/ 30218 h 318052"/>
                <a:gd name="connsiteX375" fmla="*/ 168535 w 332865"/>
                <a:gd name="connsiteY375" fmla="*/ 34535 h 318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</a:cxnLst>
              <a:rect l="l" t="t" r="r" b="b"/>
              <a:pathLst>
                <a:path w="332865" h="318052">
                  <a:moveTo>
                    <a:pt x="168535" y="34535"/>
                  </a:moveTo>
                  <a:cubicBezTo>
                    <a:pt x="168154" y="34725"/>
                    <a:pt x="167837" y="34916"/>
                    <a:pt x="167456" y="35043"/>
                  </a:cubicBezTo>
                  <a:cubicBezTo>
                    <a:pt x="166757" y="35360"/>
                    <a:pt x="166122" y="35614"/>
                    <a:pt x="165678" y="36059"/>
                  </a:cubicBezTo>
                  <a:cubicBezTo>
                    <a:pt x="165678" y="36059"/>
                    <a:pt x="165424" y="36440"/>
                    <a:pt x="165297" y="36630"/>
                  </a:cubicBezTo>
                  <a:cubicBezTo>
                    <a:pt x="165107" y="36947"/>
                    <a:pt x="164916" y="37265"/>
                    <a:pt x="164726" y="37519"/>
                  </a:cubicBezTo>
                  <a:cubicBezTo>
                    <a:pt x="164662" y="40629"/>
                    <a:pt x="163456" y="42407"/>
                    <a:pt x="161107" y="42851"/>
                  </a:cubicBezTo>
                  <a:cubicBezTo>
                    <a:pt x="160599" y="42915"/>
                    <a:pt x="160091" y="42978"/>
                    <a:pt x="159520" y="42915"/>
                  </a:cubicBezTo>
                  <a:cubicBezTo>
                    <a:pt x="159012" y="42915"/>
                    <a:pt x="158568" y="42851"/>
                    <a:pt x="158187" y="43042"/>
                  </a:cubicBezTo>
                  <a:cubicBezTo>
                    <a:pt x="157806" y="43169"/>
                    <a:pt x="157489" y="43423"/>
                    <a:pt x="157044" y="43677"/>
                  </a:cubicBezTo>
                  <a:cubicBezTo>
                    <a:pt x="156727" y="43931"/>
                    <a:pt x="156346" y="44184"/>
                    <a:pt x="155965" y="44375"/>
                  </a:cubicBezTo>
                  <a:cubicBezTo>
                    <a:pt x="154378" y="45264"/>
                    <a:pt x="152156" y="45454"/>
                    <a:pt x="149490" y="45010"/>
                  </a:cubicBezTo>
                  <a:cubicBezTo>
                    <a:pt x="148347" y="44819"/>
                    <a:pt x="147458" y="44312"/>
                    <a:pt x="146696" y="43931"/>
                  </a:cubicBezTo>
                  <a:cubicBezTo>
                    <a:pt x="146125" y="43613"/>
                    <a:pt x="145680" y="43359"/>
                    <a:pt x="145173" y="43232"/>
                  </a:cubicBezTo>
                  <a:cubicBezTo>
                    <a:pt x="144284" y="42978"/>
                    <a:pt x="142506" y="43105"/>
                    <a:pt x="141301" y="43359"/>
                  </a:cubicBezTo>
                  <a:cubicBezTo>
                    <a:pt x="140602" y="43486"/>
                    <a:pt x="140221" y="43804"/>
                    <a:pt x="139586" y="44248"/>
                  </a:cubicBezTo>
                  <a:cubicBezTo>
                    <a:pt x="139269" y="44502"/>
                    <a:pt x="138951" y="44756"/>
                    <a:pt x="138570" y="44946"/>
                  </a:cubicBezTo>
                  <a:cubicBezTo>
                    <a:pt x="138189" y="45200"/>
                    <a:pt x="137745" y="45391"/>
                    <a:pt x="137428" y="45518"/>
                  </a:cubicBezTo>
                  <a:cubicBezTo>
                    <a:pt x="136983" y="45708"/>
                    <a:pt x="136793" y="45771"/>
                    <a:pt x="136476" y="46089"/>
                  </a:cubicBezTo>
                  <a:cubicBezTo>
                    <a:pt x="136031" y="46533"/>
                    <a:pt x="135587" y="46978"/>
                    <a:pt x="135206" y="47486"/>
                  </a:cubicBezTo>
                  <a:cubicBezTo>
                    <a:pt x="134825" y="47930"/>
                    <a:pt x="134444" y="48374"/>
                    <a:pt x="134000" y="48755"/>
                  </a:cubicBezTo>
                  <a:cubicBezTo>
                    <a:pt x="133174" y="49581"/>
                    <a:pt x="131905" y="50850"/>
                    <a:pt x="131714" y="51803"/>
                  </a:cubicBezTo>
                  <a:cubicBezTo>
                    <a:pt x="131587" y="52437"/>
                    <a:pt x="131587" y="53326"/>
                    <a:pt x="132286" y="54151"/>
                  </a:cubicBezTo>
                  <a:cubicBezTo>
                    <a:pt x="132476" y="54405"/>
                    <a:pt x="132794" y="54596"/>
                    <a:pt x="133047" y="54786"/>
                  </a:cubicBezTo>
                  <a:cubicBezTo>
                    <a:pt x="133809" y="55358"/>
                    <a:pt x="134698" y="55992"/>
                    <a:pt x="135079" y="57199"/>
                  </a:cubicBezTo>
                  <a:cubicBezTo>
                    <a:pt x="135904" y="59928"/>
                    <a:pt x="134444" y="63611"/>
                    <a:pt x="132095" y="64944"/>
                  </a:cubicBezTo>
                  <a:cubicBezTo>
                    <a:pt x="130445" y="65896"/>
                    <a:pt x="128604" y="65769"/>
                    <a:pt x="127017" y="65769"/>
                  </a:cubicBezTo>
                  <a:cubicBezTo>
                    <a:pt x="126635" y="65769"/>
                    <a:pt x="126255" y="65705"/>
                    <a:pt x="125874" y="65705"/>
                  </a:cubicBezTo>
                  <a:lnTo>
                    <a:pt x="124096" y="65705"/>
                  </a:lnTo>
                  <a:cubicBezTo>
                    <a:pt x="122890" y="65705"/>
                    <a:pt x="121684" y="65705"/>
                    <a:pt x="120478" y="65705"/>
                  </a:cubicBezTo>
                  <a:lnTo>
                    <a:pt x="119462" y="65705"/>
                  </a:lnTo>
                  <a:cubicBezTo>
                    <a:pt x="116542" y="65642"/>
                    <a:pt x="113558" y="65515"/>
                    <a:pt x="110638" y="64817"/>
                  </a:cubicBezTo>
                  <a:cubicBezTo>
                    <a:pt x="109622" y="64563"/>
                    <a:pt x="108670" y="64118"/>
                    <a:pt x="107781" y="63674"/>
                  </a:cubicBezTo>
                  <a:cubicBezTo>
                    <a:pt x="106638" y="63103"/>
                    <a:pt x="105496" y="62595"/>
                    <a:pt x="104353" y="62531"/>
                  </a:cubicBezTo>
                  <a:cubicBezTo>
                    <a:pt x="103401" y="62468"/>
                    <a:pt x="103083" y="62595"/>
                    <a:pt x="102258" y="63293"/>
                  </a:cubicBezTo>
                  <a:cubicBezTo>
                    <a:pt x="102131" y="63420"/>
                    <a:pt x="101941" y="63611"/>
                    <a:pt x="101750" y="63801"/>
                  </a:cubicBezTo>
                  <a:cubicBezTo>
                    <a:pt x="100988" y="64626"/>
                    <a:pt x="99465" y="66404"/>
                    <a:pt x="97370" y="65261"/>
                  </a:cubicBezTo>
                  <a:cubicBezTo>
                    <a:pt x="96862" y="65007"/>
                    <a:pt x="96608" y="64436"/>
                    <a:pt x="96671" y="63864"/>
                  </a:cubicBezTo>
                  <a:cubicBezTo>
                    <a:pt x="96925" y="61769"/>
                    <a:pt x="96989" y="60182"/>
                    <a:pt x="95846" y="59293"/>
                  </a:cubicBezTo>
                  <a:cubicBezTo>
                    <a:pt x="94703" y="58849"/>
                    <a:pt x="94005" y="58595"/>
                    <a:pt x="93561" y="57960"/>
                  </a:cubicBezTo>
                  <a:cubicBezTo>
                    <a:pt x="92799" y="56881"/>
                    <a:pt x="93116" y="55675"/>
                    <a:pt x="93244" y="54977"/>
                  </a:cubicBezTo>
                  <a:cubicBezTo>
                    <a:pt x="93434" y="53707"/>
                    <a:pt x="93688" y="52183"/>
                    <a:pt x="93116" y="51803"/>
                  </a:cubicBezTo>
                  <a:cubicBezTo>
                    <a:pt x="92164" y="51168"/>
                    <a:pt x="90640" y="51549"/>
                    <a:pt x="89180" y="51866"/>
                  </a:cubicBezTo>
                  <a:cubicBezTo>
                    <a:pt x="88609" y="51993"/>
                    <a:pt x="88101" y="52120"/>
                    <a:pt x="87593" y="52183"/>
                  </a:cubicBezTo>
                  <a:cubicBezTo>
                    <a:pt x="85689" y="52501"/>
                    <a:pt x="83848" y="52183"/>
                    <a:pt x="81880" y="51295"/>
                  </a:cubicBezTo>
                  <a:cubicBezTo>
                    <a:pt x="81054" y="50914"/>
                    <a:pt x="80356" y="50533"/>
                    <a:pt x="80166" y="50596"/>
                  </a:cubicBezTo>
                  <a:cubicBezTo>
                    <a:pt x="79785" y="50723"/>
                    <a:pt x="78515" y="51485"/>
                    <a:pt x="78261" y="51803"/>
                  </a:cubicBezTo>
                  <a:cubicBezTo>
                    <a:pt x="78198" y="51929"/>
                    <a:pt x="78261" y="52183"/>
                    <a:pt x="78706" y="52945"/>
                  </a:cubicBezTo>
                  <a:cubicBezTo>
                    <a:pt x="79023" y="53516"/>
                    <a:pt x="79467" y="54278"/>
                    <a:pt x="79467" y="55167"/>
                  </a:cubicBezTo>
                  <a:cubicBezTo>
                    <a:pt x="79531" y="55738"/>
                    <a:pt x="79404" y="56310"/>
                    <a:pt x="79341" y="56945"/>
                  </a:cubicBezTo>
                  <a:cubicBezTo>
                    <a:pt x="79277" y="57643"/>
                    <a:pt x="79150" y="58405"/>
                    <a:pt x="79341" y="58786"/>
                  </a:cubicBezTo>
                  <a:cubicBezTo>
                    <a:pt x="79467" y="59103"/>
                    <a:pt x="79975" y="59547"/>
                    <a:pt x="80420" y="59865"/>
                  </a:cubicBezTo>
                  <a:cubicBezTo>
                    <a:pt x="80801" y="60182"/>
                    <a:pt x="81118" y="60436"/>
                    <a:pt x="81372" y="60754"/>
                  </a:cubicBezTo>
                  <a:cubicBezTo>
                    <a:pt x="81816" y="61261"/>
                    <a:pt x="82197" y="61833"/>
                    <a:pt x="82578" y="62404"/>
                  </a:cubicBezTo>
                  <a:cubicBezTo>
                    <a:pt x="83086" y="63229"/>
                    <a:pt x="83594" y="63991"/>
                    <a:pt x="84165" y="64372"/>
                  </a:cubicBezTo>
                  <a:cubicBezTo>
                    <a:pt x="85435" y="65198"/>
                    <a:pt x="88736" y="67292"/>
                    <a:pt x="86958" y="70403"/>
                  </a:cubicBezTo>
                  <a:cubicBezTo>
                    <a:pt x="86705" y="70848"/>
                    <a:pt x="86514" y="71102"/>
                    <a:pt x="86324" y="71356"/>
                  </a:cubicBezTo>
                  <a:cubicBezTo>
                    <a:pt x="86197" y="71482"/>
                    <a:pt x="86197" y="71609"/>
                    <a:pt x="86197" y="72054"/>
                  </a:cubicBezTo>
                  <a:cubicBezTo>
                    <a:pt x="86197" y="72371"/>
                    <a:pt x="86324" y="72625"/>
                    <a:pt x="86451" y="73006"/>
                  </a:cubicBezTo>
                  <a:cubicBezTo>
                    <a:pt x="86577" y="73387"/>
                    <a:pt x="86705" y="73704"/>
                    <a:pt x="86768" y="74149"/>
                  </a:cubicBezTo>
                  <a:cubicBezTo>
                    <a:pt x="87212" y="76244"/>
                    <a:pt x="86260" y="77513"/>
                    <a:pt x="85562" y="78466"/>
                  </a:cubicBezTo>
                  <a:cubicBezTo>
                    <a:pt x="85245" y="78910"/>
                    <a:pt x="84927" y="79354"/>
                    <a:pt x="84737" y="79799"/>
                  </a:cubicBezTo>
                  <a:cubicBezTo>
                    <a:pt x="84292" y="81005"/>
                    <a:pt x="84609" y="81322"/>
                    <a:pt x="85689" y="82402"/>
                  </a:cubicBezTo>
                  <a:cubicBezTo>
                    <a:pt x="85943" y="82656"/>
                    <a:pt x="86133" y="82846"/>
                    <a:pt x="86387" y="83100"/>
                  </a:cubicBezTo>
                  <a:cubicBezTo>
                    <a:pt x="88863" y="85830"/>
                    <a:pt x="89879" y="87925"/>
                    <a:pt x="89561" y="89575"/>
                  </a:cubicBezTo>
                  <a:cubicBezTo>
                    <a:pt x="89371" y="90464"/>
                    <a:pt x="88736" y="91162"/>
                    <a:pt x="87847" y="91607"/>
                  </a:cubicBezTo>
                  <a:cubicBezTo>
                    <a:pt x="86832" y="91988"/>
                    <a:pt x="85562" y="91924"/>
                    <a:pt x="84292" y="91797"/>
                  </a:cubicBezTo>
                  <a:cubicBezTo>
                    <a:pt x="83848" y="91734"/>
                    <a:pt x="83467" y="91734"/>
                    <a:pt x="83149" y="91734"/>
                  </a:cubicBezTo>
                  <a:lnTo>
                    <a:pt x="81943" y="91734"/>
                  </a:lnTo>
                  <a:cubicBezTo>
                    <a:pt x="80737" y="91734"/>
                    <a:pt x="79531" y="91797"/>
                    <a:pt x="78261" y="91607"/>
                  </a:cubicBezTo>
                  <a:cubicBezTo>
                    <a:pt x="77563" y="91543"/>
                    <a:pt x="76865" y="91353"/>
                    <a:pt x="76166" y="91226"/>
                  </a:cubicBezTo>
                  <a:cubicBezTo>
                    <a:pt x="75341" y="91035"/>
                    <a:pt x="74579" y="90845"/>
                    <a:pt x="73754" y="90845"/>
                  </a:cubicBezTo>
                  <a:cubicBezTo>
                    <a:pt x="72675" y="90781"/>
                    <a:pt x="72103" y="90972"/>
                    <a:pt x="71024" y="91480"/>
                  </a:cubicBezTo>
                  <a:cubicBezTo>
                    <a:pt x="69374" y="92178"/>
                    <a:pt x="67469" y="92495"/>
                    <a:pt x="66009" y="91924"/>
                  </a:cubicBezTo>
                  <a:cubicBezTo>
                    <a:pt x="65438" y="91734"/>
                    <a:pt x="65057" y="91416"/>
                    <a:pt x="64739" y="91162"/>
                  </a:cubicBezTo>
                  <a:cubicBezTo>
                    <a:pt x="63596" y="90654"/>
                    <a:pt x="61692" y="90654"/>
                    <a:pt x="61248" y="90845"/>
                  </a:cubicBezTo>
                  <a:cubicBezTo>
                    <a:pt x="61248" y="91353"/>
                    <a:pt x="61121" y="91734"/>
                    <a:pt x="60867" y="92115"/>
                  </a:cubicBezTo>
                  <a:cubicBezTo>
                    <a:pt x="60105" y="93321"/>
                    <a:pt x="58137" y="95162"/>
                    <a:pt x="56169" y="94336"/>
                  </a:cubicBezTo>
                  <a:cubicBezTo>
                    <a:pt x="55090" y="93892"/>
                    <a:pt x="54709" y="92813"/>
                    <a:pt x="54455" y="92115"/>
                  </a:cubicBezTo>
                  <a:cubicBezTo>
                    <a:pt x="53122" y="89194"/>
                    <a:pt x="51916" y="87798"/>
                    <a:pt x="49884" y="86845"/>
                  </a:cubicBezTo>
                  <a:cubicBezTo>
                    <a:pt x="48995" y="86401"/>
                    <a:pt x="48106" y="85830"/>
                    <a:pt x="47281" y="85258"/>
                  </a:cubicBezTo>
                  <a:cubicBezTo>
                    <a:pt x="45631" y="84179"/>
                    <a:pt x="44044" y="83163"/>
                    <a:pt x="42203" y="82909"/>
                  </a:cubicBezTo>
                  <a:cubicBezTo>
                    <a:pt x="40425" y="82656"/>
                    <a:pt x="39663" y="83100"/>
                    <a:pt x="37886" y="84243"/>
                  </a:cubicBezTo>
                  <a:cubicBezTo>
                    <a:pt x="37378" y="84560"/>
                    <a:pt x="36807" y="85004"/>
                    <a:pt x="36235" y="85449"/>
                  </a:cubicBezTo>
                  <a:cubicBezTo>
                    <a:pt x="34521" y="86782"/>
                    <a:pt x="32490" y="88305"/>
                    <a:pt x="30458" y="88623"/>
                  </a:cubicBezTo>
                  <a:cubicBezTo>
                    <a:pt x="29442" y="88750"/>
                    <a:pt x="28236" y="88623"/>
                    <a:pt x="27221" y="88305"/>
                  </a:cubicBezTo>
                  <a:cubicBezTo>
                    <a:pt x="26903" y="88179"/>
                    <a:pt x="26586" y="88051"/>
                    <a:pt x="26268" y="87861"/>
                  </a:cubicBezTo>
                  <a:cubicBezTo>
                    <a:pt x="26078" y="87734"/>
                    <a:pt x="25633" y="87544"/>
                    <a:pt x="25633" y="87544"/>
                  </a:cubicBezTo>
                  <a:cubicBezTo>
                    <a:pt x="24681" y="88686"/>
                    <a:pt x="23856" y="89575"/>
                    <a:pt x="22396" y="89512"/>
                  </a:cubicBezTo>
                  <a:cubicBezTo>
                    <a:pt x="21570" y="89448"/>
                    <a:pt x="21190" y="89131"/>
                    <a:pt x="20936" y="88940"/>
                  </a:cubicBezTo>
                  <a:lnTo>
                    <a:pt x="20110" y="88496"/>
                  </a:lnTo>
                  <a:cubicBezTo>
                    <a:pt x="19412" y="88051"/>
                    <a:pt x="19285" y="88051"/>
                    <a:pt x="18587" y="88179"/>
                  </a:cubicBezTo>
                  <a:cubicBezTo>
                    <a:pt x="17127" y="88496"/>
                    <a:pt x="15857" y="89512"/>
                    <a:pt x="14524" y="90591"/>
                  </a:cubicBezTo>
                  <a:cubicBezTo>
                    <a:pt x="12810" y="91924"/>
                    <a:pt x="11096" y="93321"/>
                    <a:pt x="8684" y="93638"/>
                  </a:cubicBezTo>
                  <a:cubicBezTo>
                    <a:pt x="7858" y="93765"/>
                    <a:pt x="6906" y="93765"/>
                    <a:pt x="5954" y="93765"/>
                  </a:cubicBezTo>
                  <a:cubicBezTo>
                    <a:pt x="2081" y="93765"/>
                    <a:pt x="367" y="94082"/>
                    <a:pt x="50" y="96114"/>
                  </a:cubicBezTo>
                  <a:cubicBezTo>
                    <a:pt x="-77" y="97066"/>
                    <a:pt x="50" y="98463"/>
                    <a:pt x="304" y="98780"/>
                  </a:cubicBezTo>
                  <a:cubicBezTo>
                    <a:pt x="748" y="99542"/>
                    <a:pt x="2970" y="99352"/>
                    <a:pt x="4303" y="99225"/>
                  </a:cubicBezTo>
                  <a:cubicBezTo>
                    <a:pt x="4874" y="99161"/>
                    <a:pt x="5446" y="99098"/>
                    <a:pt x="5827" y="99098"/>
                  </a:cubicBezTo>
                  <a:cubicBezTo>
                    <a:pt x="7668" y="99098"/>
                    <a:pt x="9191" y="99098"/>
                    <a:pt x="10588" y="99669"/>
                  </a:cubicBezTo>
                  <a:cubicBezTo>
                    <a:pt x="12810" y="100685"/>
                    <a:pt x="12683" y="102589"/>
                    <a:pt x="12619" y="103986"/>
                  </a:cubicBezTo>
                  <a:cubicBezTo>
                    <a:pt x="12492" y="106335"/>
                    <a:pt x="12302" y="109318"/>
                    <a:pt x="9128" y="109953"/>
                  </a:cubicBezTo>
                  <a:cubicBezTo>
                    <a:pt x="8684" y="110017"/>
                    <a:pt x="7985" y="110080"/>
                    <a:pt x="7287" y="110144"/>
                  </a:cubicBezTo>
                  <a:cubicBezTo>
                    <a:pt x="6335" y="110207"/>
                    <a:pt x="4049" y="110334"/>
                    <a:pt x="3605" y="110779"/>
                  </a:cubicBezTo>
                  <a:cubicBezTo>
                    <a:pt x="3732" y="111160"/>
                    <a:pt x="4620" y="111540"/>
                    <a:pt x="6271" y="111921"/>
                  </a:cubicBezTo>
                  <a:cubicBezTo>
                    <a:pt x="6588" y="111985"/>
                    <a:pt x="6842" y="112048"/>
                    <a:pt x="7033" y="112112"/>
                  </a:cubicBezTo>
                  <a:cubicBezTo>
                    <a:pt x="10461" y="113064"/>
                    <a:pt x="10461" y="115540"/>
                    <a:pt x="10397" y="117698"/>
                  </a:cubicBezTo>
                  <a:cubicBezTo>
                    <a:pt x="10397" y="118524"/>
                    <a:pt x="10397" y="120111"/>
                    <a:pt x="10842" y="120555"/>
                  </a:cubicBezTo>
                  <a:cubicBezTo>
                    <a:pt x="12048" y="120619"/>
                    <a:pt x="12810" y="120111"/>
                    <a:pt x="13635" y="119603"/>
                  </a:cubicBezTo>
                  <a:cubicBezTo>
                    <a:pt x="14587" y="118968"/>
                    <a:pt x="15730" y="118270"/>
                    <a:pt x="17063" y="118079"/>
                  </a:cubicBezTo>
                  <a:cubicBezTo>
                    <a:pt x="19920" y="117698"/>
                    <a:pt x="24110" y="117635"/>
                    <a:pt x="26903" y="118651"/>
                  </a:cubicBezTo>
                  <a:cubicBezTo>
                    <a:pt x="28427" y="119159"/>
                    <a:pt x="32045" y="120682"/>
                    <a:pt x="32997" y="122904"/>
                  </a:cubicBezTo>
                  <a:cubicBezTo>
                    <a:pt x="33124" y="123285"/>
                    <a:pt x="33252" y="123729"/>
                    <a:pt x="33252" y="124110"/>
                  </a:cubicBezTo>
                  <a:cubicBezTo>
                    <a:pt x="34077" y="124491"/>
                    <a:pt x="35029" y="124745"/>
                    <a:pt x="36045" y="124935"/>
                  </a:cubicBezTo>
                  <a:cubicBezTo>
                    <a:pt x="37886" y="125316"/>
                    <a:pt x="39981" y="125824"/>
                    <a:pt x="41504" y="127475"/>
                  </a:cubicBezTo>
                  <a:cubicBezTo>
                    <a:pt x="42711" y="128744"/>
                    <a:pt x="43219" y="128491"/>
                    <a:pt x="44996" y="127411"/>
                  </a:cubicBezTo>
                  <a:cubicBezTo>
                    <a:pt x="46012" y="126840"/>
                    <a:pt x="47154" y="126142"/>
                    <a:pt x="48614" y="125888"/>
                  </a:cubicBezTo>
                  <a:cubicBezTo>
                    <a:pt x="49884" y="125634"/>
                    <a:pt x="52677" y="125189"/>
                    <a:pt x="53312" y="128237"/>
                  </a:cubicBezTo>
                  <a:cubicBezTo>
                    <a:pt x="53376" y="128808"/>
                    <a:pt x="53376" y="129316"/>
                    <a:pt x="53312" y="129760"/>
                  </a:cubicBezTo>
                  <a:cubicBezTo>
                    <a:pt x="53312" y="130014"/>
                    <a:pt x="53312" y="130522"/>
                    <a:pt x="53312" y="130522"/>
                  </a:cubicBezTo>
                  <a:cubicBezTo>
                    <a:pt x="53312" y="130522"/>
                    <a:pt x="53884" y="130268"/>
                    <a:pt x="54137" y="130141"/>
                  </a:cubicBezTo>
                  <a:cubicBezTo>
                    <a:pt x="54455" y="130014"/>
                    <a:pt x="54709" y="129951"/>
                    <a:pt x="54963" y="129887"/>
                  </a:cubicBezTo>
                  <a:cubicBezTo>
                    <a:pt x="55534" y="129760"/>
                    <a:pt x="58645" y="129125"/>
                    <a:pt x="60549" y="129951"/>
                  </a:cubicBezTo>
                  <a:cubicBezTo>
                    <a:pt x="63089" y="131030"/>
                    <a:pt x="62708" y="133696"/>
                    <a:pt x="62517" y="135029"/>
                  </a:cubicBezTo>
                  <a:cubicBezTo>
                    <a:pt x="62327" y="136362"/>
                    <a:pt x="61756" y="137251"/>
                    <a:pt x="61248" y="138013"/>
                  </a:cubicBezTo>
                  <a:cubicBezTo>
                    <a:pt x="60994" y="138394"/>
                    <a:pt x="60740" y="138775"/>
                    <a:pt x="60549" y="139219"/>
                  </a:cubicBezTo>
                  <a:cubicBezTo>
                    <a:pt x="60232" y="139981"/>
                    <a:pt x="60168" y="141251"/>
                    <a:pt x="60422" y="142457"/>
                  </a:cubicBezTo>
                  <a:cubicBezTo>
                    <a:pt x="61756" y="142330"/>
                    <a:pt x="62517" y="141949"/>
                    <a:pt x="63279" y="141505"/>
                  </a:cubicBezTo>
                  <a:cubicBezTo>
                    <a:pt x="64104" y="141060"/>
                    <a:pt x="64930" y="140552"/>
                    <a:pt x="65882" y="140172"/>
                  </a:cubicBezTo>
                  <a:cubicBezTo>
                    <a:pt x="68612" y="139092"/>
                    <a:pt x="70770" y="139029"/>
                    <a:pt x="73500" y="139219"/>
                  </a:cubicBezTo>
                  <a:cubicBezTo>
                    <a:pt x="76801" y="139473"/>
                    <a:pt x="80293" y="141505"/>
                    <a:pt x="80483" y="144996"/>
                  </a:cubicBezTo>
                  <a:cubicBezTo>
                    <a:pt x="80547" y="145758"/>
                    <a:pt x="80039" y="146393"/>
                    <a:pt x="79277" y="146456"/>
                  </a:cubicBezTo>
                  <a:cubicBezTo>
                    <a:pt x="78579" y="146520"/>
                    <a:pt x="77880" y="146075"/>
                    <a:pt x="77754" y="145314"/>
                  </a:cubicBezTo>
                  <a:cubicBezTo>
                    <a:pt x="77690" y="145060"/>
                    <a:pt x="76801" y="144425"/>
                    <a:pt x="74262" y="144298"/>
                  </a:cubicBezTo>
                  <a:cubicBezTo>
                    <a:pt x="71278" y="144107"/>
                    <a:pt x="70199" y="144679"/>
                    <a:pt x="69945" y="145060"/>
                  </a:cubicBezTo>
                  <a:cubicBezTo>
                    <a:pt x="69818" y="145250"/>
                    <a:pt x="69882" y="145631"/>
                    <a:pt x="70008" y="145949"/>
                  </a:cubicBezTo>
                  <a:cubicBezTo>
                    <a:pt x="70326" y="146774"/>
                    <a:pt x="70897" y="147472"/>
                    <a:pt x="71469" y="148170"/>
                  </a:cubicBezTo>
                  <a:cubicBezTo>
                    <a:pt x="72738" y="149694"/>
                    <a:pt x="74325" y="151598"/>
                    <a:pt x="72484" y="154963"/>
                  </a:cubicBezTo>
                  <a:cubicBezTo>
                    <a:pt x="72167" y="155598"/>
                    <a:pt x="71659" y="156169"/>
                    <a:pt x="71215" y="156804"/>
                  </a:cubicBezTo>
                  <a:cubicBezTo>
                    <a:pt x="70643" y="157502"/>
                    <a:pt x="70199" y="158074"/>
                    <a:pt x="70008" y="158772"/>
                  </a:cubicBezTo>
                  <a:cubicBezTo>
                    <a:pt x="69755" y="159661"/>
                    <a:pt x="69755" y="161375"/>
                    <a:pt x="69945" y="162073"/>
                  </a:cubicBezTo>
                  <a:cubicBezTo>
                    <a:pt x="70199" y="162835"/>
                    <a:pt x="70834" y="163025"/>
                    <a:pt x="72294" y="163470"/>
                  </a:cubicBezTo>
                  <a:cubicBezTo>
                    <a:pt x="73310" y="163724"/>
                    <a:pt x="74452" y="164041"/>
                    <a:pt x="75405" y="164803"/>
                  </a:cubicBezTo>
                  <a:cubicBezTo>
                    <a:pt x="76865" y="165946"/>
                    <a:pt x="78071" y="167279"/>
                    <a:pt x="79277" y="168549"/>
                  </a:cubicBezTo>
                  <a:cubicBezTo>
                    <a:pt x="79975" y="169310"/>
                    <a:pt x="80674" y="170072"/>
                    <a:pt x="81372" y="170770"/>
                  </a:cubicBezTo>
                  <a:cubicBezTo>
                    <a:pt x="83086" y="172421"/>
                    <a:pt x="84546" y="172929"/>
                    <a:pt x="87022" y="173373"/>
                  </a:cubicBezTo>
                  <a:cubicBezTo>
                    <a:pt x="89752" y="173881"/>
                    <a:pt x="91466" y="175024"/>
                    <a:pt x="93561" y="176611"/>
                  </a:cubicBezTo>
                  <a:cubicBezTo>
                    <a:pt x="96163" y="178515"/>
                    <a:pt x="98195" y="180039"/>
                    <a:pt x="97624" y="183785"/>
                  </a:cubicBezTo>
                  <a:cubicBezTo>
                    <a:pt x="97370" y="185435"/>
                    <a:pt x="97370" y="185689"/>
                    <a:pt x="98386" y="186959"/>
                  </a:cubicBezTo>
                  <a:cubicBezTo>
                    <a:pt x="101687" y="191402"/>
                    <a:pt x="98576" y="195339"/>
                    <a:pt x="97052" y="197180"/>
                  </a:cubicBezTo>
                  <a:cubicBezTo>
                    <a:pt x="96291" y="198068"/>
                    <a:pt x="95529" y="198894"/>
                    <a:pt x="95529" y="199211"/>
                  </a:cubicBezTo>
                  <a:cubicBezTo>
                    <a:pt x="95529" y="199211"/>
                    <a:pt x="95973" y="199401"/>
                    <a:pt x="96163" y="199465"/>
                  </a:cubicBezTo>
                  <a:cubicBezTo>
                    <a:pt x="96544" y="199592"/>
                    <a:pt x="96925" y="199782"/>
                    <a:pt x="97179" y="199909"/>
                  </a:cubicBezTo>
                  <a:cubicBezTo>
                    <a:pt x="97560" y="200163"/>
                    <a:pt x="98005" y="200417"/>
                    <a:pt x="98386" y="200671"/>
                  </a:cubicBezTo>
                  <a:cubicBezTo>
                    <a:pt x="98703" y="200925"/>
                    <a:pt x="99084" y="201115"/>
                    <a:pt x="99401" y="201306"/>
                  </a:cubicBezTo>
                  <a:cubicBezTo>
                    <a:pt x="99909" y="201623"/>
                    <a:pt x="100417" y="201941"/>
                    <a:pt x="100925" y="202258"/>
                  </a:cubicBezTo>
                  <a:cubicBezTo>
                    <a:pt x="101496" y="202639"/>
                    <a:pt x="102131" y="203020"/>
                    <a:pt x="102702" y="203401"/>
                  </a:cubicBezTo>
                  <a:cubicBezTo>
                    <a:pt x="103210" y="203718"/>
                    <a:pt x="103718" y="203909"/>
                    <a:pt x="104290" y="204163"/>
                  </a:cubicBezTo>
                  <a:cubicBezTo>
                    <a:pt x="105115" y="204544"/>
                    <a:pt x="106003" y="204924"/>
                    <a:pt x="106766" y="205432"/>
                  </a:cubicBezTo>
                  <a:cubicBezTo>
                    <a:pt x="109940" y="207781"/>
                    <a:pt x="111527" y="212352"/>
                    <a:pt x="112669" y="215717"/>
                  </a:cubicBezTo>
                  <a:cubicBezTo>
                    <a:pt x="112987" y="216733"/>
                    <a:pt x="113177" y="217367"/>
                    <a:pt x="113368" y="218002"/>
                  </a:cubicBezTo>
                  <a:cubicBezTo>
                    <a:pt x="113558" y="218700"/>
                    <a:pt x="113749" y="219335"/>
                    <a:pt x="113939" y="219970"/>
                  </a:cubicBezTo>
                  <a:cubicBezTo>
                    <a:pt x="114129" y="220542"/>
                    <a:pt x="114383" y="221049"/>
                    <a:pt x="114637" y="221621"/>
                  </a:cubicBezTo>
                  <a:cubicBezTo>
                    <a:pt x="115018" y="222510"/>
                    <a:pt x="115463" y="223398"/>
                    <a:pt x="115780" y="224414"/>
                  </a:cubicBezTo>
                  <a:cubicBezTo>
                    <a:pt x="115970" y="224985"/>
                    <a:pt x="115716" y="225557"/>
                    <a:pt x="115209" y="225937"/>
                  </a:cubicBezTo>
                  <a:cubicBezTo>
                    <a:pt x="114701" y="226255"/>
                    <a:pt x="114066" y="226255"/>
                    <a:pt x="113621" y="225937"/>
                  </a:cubicBezTo>
                  <a:cubicBezTo>
                    <a:pt x="112289" y="224985"/>
                    <a:pt x="111209" y="223652"/>
                    <a:pt x="110257" y="222382"/>
                  </a:cubicBezTo>
                  <a:cubicBezTo>
                    <a:pt x="109432" y="221367"/>
                    <a:pt x="108670" y="220414"/>
                    <a:pt x="107781" y="219653"/>
                  </a:cubicBezTo>
                  <a:cubicBezTo>
                    <a:pt x="105877" y="218066"/>
                    <a:pt x="103909" y="215463"/>
                    <a:pt x="102829" y="213050"/>
                  </a:cubicBezTo>
                  <a:lnTo>
                    <a:pt x="102512" y="212415"/>
                  </a:lnTo>
                  <a:cubicBezTo>
                    <a:pt x="101941" y="211019"/>
                    <a:pt x="101369" y="209940"/>
                    <a:pt x="100480" y="209749"/>
                  </a:cubicBezTo>
                  <a:cubicBezTo>
                    <a:pt x="99592" y="209559"/>
                    <a:pt x="99147" y="209813"/>
                    <a:pt x="98893" y="210003"/>
                  </a:cubicBezTo>
                  <a:cubicBezTo>
                    <a:pt x="97433" y="211019"/>
                    <a:pt x="96862" y="214447"/>
                    <a:pt x="96481" y="216669"/>
                  </a:cubicBezTo>
                  <a:cubicBezTo>
                    <a:pt x="96418" y="217240"/>
                    <a:pt x="96291" y="217748"/>
                    <a:pt x="96227" y="218193"/>
                  </a:cubicBezTo>
                  <a:cubicBezTo>
                    <a:pt x="95973" y="219335"/>
                    <a:pt x="95656" y="220414"/>
                    <a:pt x="95402" y="221430"/>
                  </a:cubicBezTo>
                  <a:cubicBezTo>
                    <a:pt x="94831" y="223525"/>
                    <a:pt x="94259" y="225557"/>
                    <a:pt x="94386" y="227715"/>
                  </a:cubicBezTo>
                  <a:cubicBezTo>
                    <a:pt x="94450" y="229302"/>
                    <a:pt x="95529" y="230445"/>
                    <a:pt x="96671" y="231778"/>
                  </a:cubicBezTo>
                  <a:cubicBezTo>
                    <a:pt x="97687" y="232921"/>
                    <a:pt x="98830" y="234190"/>
                    <a:pt x="99401" y="235841"/>
                  </a:cubicBezTo>
                  <a:cubicBezTo>
                    <a:pt x="100417" y="238698"/>
                    <a:pt x="99020" y="240856"/>
                    <a:pt x="97814" y="242570"/>
                  </a:cubicBezTo>
                  <a:cubicBezTo>
                    <a:pt x="97497" y="243078"/>
                    <a:pt x="97116" y="243586"/>
                    <a:pt x="96862" y="244094"/>
                  </a:cubicBezTo>
                  <a:cubicBezTo>
                    <a:pt x="96037" y="245681"/>
                    <a:pt x="95656" y="247458"/>
                    <a:pt x="95338" y="249363"/>
                  </a:cubicBezTo>
                  <a:cubicBezTo>
                    <a:pt x="95084" y="250760"/>
                    <a:pt x="94831" y="252220"/>
                    <a:pt x="94323" y="253616"/>
                  </a:cubicBezTo>
                  <a:cubicBezTo>
                    <a:pt x="93370" y="256283"/>
                    <a:pt x="92863" y="258885"/>
                    <a:pt x="92672" y="261742"/>
                  </a:cubicBezTo>
                  <a:cubicBezTo>
                    <a:pt x="92608" y="262885"/>
                    <a:pt x="92418" y="264028"/>
                    <a:pt x="92228" y="265170"/>
                  </a:cubicBezTo>
                  <a:cubicBezTo>
                    <a:pt x="91974" y="266630"/>
                    <a:pt x="91783" y="267964"/>
                    <a:pt x="91783" y="269360"/>
                  </a:cubicBezTo>
                  <a:lnTo>
                    <a:pt x="91783" y="270313"/>
                  </a:lnTo>
                  <a:cubicBezTo>
                    <a:pt x="91847" y="273868"/>
                    <a:pt x="91910" y="278692"/>
                    <a:pt x="87212" y="280406"/>
                  </a:cubicBezTo>
                  <a:cubicBezTo>
                    <a:pt x="85625" y="280978"/>
                    <a:pt x="84609" y="281993"/>
                    <a:pt x="83657" y="283200"/>
                  </a:cubicBezTo>
                  <a:cubicBezTo>
                    <a:pt x="83848" y="283390"/>
                    <a:pt x="84038" y="283517"/>
                    <a:pt x="84165" y="283707"/>
                  </a:cubicBezTo>
                  <a:cubicBezTo>
                    <a:pt x="84546" y="284088"/>
                    <a:pt x="84990" y="284469"/>
                    <a:pt x="85435" y="284850"/>
                  </a:cubicBezTo>
                  <a:cubicBezTo>
                    <a:pt x="85943" y="285231"/>
                    <a:pt x="86705" y="285675"/>
                    <a:pt x="87530" y="286056"/>
                  </a:cubicBezTo>
                  <a:cubicBezTo>
                    <a:pt x="89561" y="287072"/>
                    <a:pt x="92291" y="288405"/>
                    <a:pt x="92545" y="291516"/>
                  </a:cubicBezTo>
                  <a:cubicBezTo>
                    <a:pt x="93561" y="292468"/>
                    <a:pt x="93434" y="294119"/>
                    <a:pt x="93370" y="295325"/>
                  </a:cubicBezTo>
                  <a:cubicBezTo>
                    <a:pt x="93307" y="296277"/>
                    <a:pt x="93244" y="297483"/>
                    <a:pt x="93624" y="297674"/>
                  </a:cubicBezTo>
                  <a:cubicBezTo>
                    <a:pt x="94576" y="298182"/>
                    <a:pt x="96163" y="297991"/>
                    <a:pt x="97878" y="297801"/>
                  </a:cubicBezTo>
                  <a:cubicBezTo>
                    <a:pt x="99782" y="297547"/>
                    <a:pt x="101814" y="297356"/>
                    <a:pt x="103591" y="298055"/>
                  </a:cubicBezTo>
                  <a:cubicBezTo>
                    <a:pt x="105369" y="298817"/>
                    <a:pt x="106829" y="300150"/>
                    <a:pt x="108225" y="301483"/>
                  </a:cubicBezTo>
                  <a:cubicBezTo>
                    <a:pt x="109685" y="302816"/>
                    <a:pt x="111019" y="304086"/>
                    <a:pt x="112606" y="304594"/>
                  </a:cubicBezTo>
                  <a:cubicBezTo>
                    <a:pt x="113495" y="304848"/>
                    <a:pt x="114066" y="304657"/>
                    <a:pt x="115082" y="304149"/>
                  </a:cubicBezTo>
                  <a:cubicBezTo>
                    <a:pt x="115716" y="303895"/>
                    <a:pt x="116288" y="303578"/>
                    <a:pt x="117050" y="303387"/>
                  </a:cubicBezTo>
                  <a:cubicBezTo>
                    <a:pt x="118700" y="302943"/>
                    <a:pt x="122001" y="303006"/>
                    <a:pt x="123715" y="304086"/>
                  </a:cubicBezTo>
                  <a:cubicBezTo>
                    <a:pt x="124922" y="304848"/>
                    <a:pt x="125430" y="305990"/>
                    <a:pt x="125874" y="306942"/>
                  </a:cubicBezTo>
                  <a:cubicBezTo>
                    <a:pt x="126064" y="307387"/>
                    <a:pt x="126318" y="307831"/>
                    <a:pt x="126572" y="308276"/>
                  </a:cubicBezTo>
                  <a:cubicBezTo>
                    <a:pt x="127524" y="309545"/>
                    <a:pt x="127905" y="309609"/>
                    <a:pt x="129810" y="309863"/>
                  </a:cubicBezTo>
                  <a:cubicBezTo>
                    <a:pt x="131651" y="310117"/>
                    <a:pt x="133047" y="310497"/>
                    <a:pt x="134444" y="311132"/>
                  </a:cubicBezTo>
                  <a:cubicBezTo>
                    <a:pt x="134762" y="311259"/>
                    <a:pt x="135142" y="311450"/>
                    <a:pt x="135460" y="311640"/>
                  </a:cubicBezTo>
                  <a:cubicBezTo>
                    <a:pt x="136857" y="312339"/>
                    <a:pt x="137682" y="312656"/>
                    <a:pt x="138634" y="312275"/>
                  </a:cubicBezTo>
                  <a:cubicBezTo>
                    <a:pt x="139269" y="311958"/>
                    <a:pt x="139777" y="311450"/>
                    <a:pt x="140412" y="310878"/>
                  </a:cubicBezTo>
                  <a:cubicBezTo>
                    <a:pt x="141301" y="309990"/>
                    <a:pt x="142316" y="308974"/>
                    <a:pt x="144157" y="308593"/>
                  </a:cubicBezTo>
                  <a:cubicBezTo>
                    <a:pt x="146188" y="308212"/>
                    <a:pt x="148284" y="308276"/>
                    <a:pt x="150252" y="308212"/>
                  </a:cubicBezTo>
                  <a:cubicBezTo>
                    <a:pt x="151267" y="308212"/>
                    <a:pt x="152219" y="308212"/>
                    <a:pt x="153108" y="308212"/>
                  </a:cubicBezTo>
                  <a:lnTo>
                    <a:pt x="154251" y="308149"/>
                  </a:lnTo>
                  <a:cubicBezTo>
                    <a:pt x="157044" y="308022"/>
                    <a:pt x="160091" y="307831"/>
                    <a:pt x="162631" y="309228"/>
                  </a:cubicBezTo>
                  <a:cubicBezTo>
                    <a:pt x="163075" y="309482"/>
                    <a:pt x="163329" y="309672"/>
                    <a:pt x="163520" y="309863"/>
                  </a:cubicBezTo>
                  <a:cubicBezTo>
                    <a:pt x="164916" y="310243"/>
                    <a:pt x="166059" y="309736"/>
                    <a:pt x="167138" y="309164"/>
                  </a:cubicBezTo>
                  <a:cubicBezTo>
                    <a:pt x="167837" y="308847"/>
                    <a:pt x="168535" y="308530"/>
                    <a:pt x="169169" y="308339"/>
                  </a:cubicBezTo>
                  <a:cubicBezTo>
                    <a:pt x="173232" y="307133"/>
                    <a:pt x="175962" y="309164"/>
                    <a:pt x="178628" y="311132"/>
                  </a:cubicBezTo>
                  <a:lnTo>
                    <a:pt x="179454" y="311704"/>
                  </a:lnTo>
                  <a:cubicBezTo>
                    <a:pt x="179835" y="311958"/>
                    <a:pt x="180152" y="312339"/>
                    <a:pt x="180596" y="312719"/>
                  </a:cubicBezTo>
                  <a:cubicBezTo>
                    <a:pt x="180978" y="313100"/>
                    <a:pt x="181422" y="313545"/>
                    <a:pt x="181676" y="313672"/>
                  </a:cubicBezTo>
                  <a:cubicBezTo>
                    <a:pt x="182882" y="314243"/>
                    <a:pt x="184977" y="313735"/>
                    <a:pt x="186437" y="313354"/>
                  </a:cubicBezTo>
                  <a:lnTo>
                    <a:pt x="187135" y="313164"/>
                  </a:lnTo>
                  <a:cubicBezTo>
                    <a:pt x="189357" y="312656"/>
                    <a:pt x="191452" y="312275"/>
                    <a:pt x="193611" y="312211"/>
                  </a:cubicBezTo>
                  <a:cubicBezTo>
                    <a:pt x="194944" y="312148"/>
                    <a:pt x="195705" y="312339"/>
                    <a:pt x="196404" y="312402"/>
                  </a:cubicBezTo>
                  <a:cubicBezTo>
                    <a:pt x="196912" y="312465"/>
                    <a:pt x="197420" y="312465"/>
                    <a:pt x="197991" y="312593"/>
                  </a:cubicBezTo>
                  <a:cubicBezTo>
                    <a:pt x="199261" y="312910"/>
                    <a:pt x="200594" y="313418"/>
                    <a:pt x="201991" y="314180"/>
                  </a:cubicBezTo>
                  <a:cubicBezTo>
                    <a:pt x="203959" y="315259"/>
                    <a:pt x="205609" y="316338"/>
                    <a:pt x="207133" y="317544"/>
                  </a:cubicBezTo>
                  <a:cubicBezTo>
                    <a:pt x="207387" y="317735"/>
                    <a:pt x="207640" y="317862"/>
                    <a:pt x="207895" y="318052"/>
                  </a:cubicBezTo>
                  <a:cubicBezTo>
                    <a:pt x="208212" y="316528"/>
                    <a:pt x="208212" y="315068"/>
                    <a:pt x="207577" y="313291"/>
                  </a:cubicBezTo>
                  <a:lnTo>
                    <a:pt x="207260" y="312402"/>
                  </a:lnTo>
                  <a:cubicBezTo>
                    <a:pt x="206498" y="310497"/>
                    <a:pt x="205609" y="308339"/>
                    <a:pt x="206053" y="305863"/>
                  </a:cubicBezTo>
                  <a:cubicBezTo>
                    <a:pt x="206371" y="304213"/>
                    <a:pt x="207133" y="303133"/>
                    <a:pt x="207831" y="302181"/>
                  </a:cubicBezTo>
                  <a:cubicBezTo>
                    <a:pt x="208275" y="301610"/>
                    <a:pt x="208656" y="301039"/>
                    <a:pt x="208974" y="300340"/>
                  </a:cubicBezTo>
                  <a:cubicBezTo>
                    <a:pt x="209418" y="299324"/>
                    <a:pt x="209608" y="298182"/>
                    <a:pt x="209799" y="296975"/>
                  </a:cubicBezTo>
                  <a:cubicBezTo>
                    <a:pt x="209926" y="295960"/>
                    <a:pt x="210116" y="295008"/>
                    <a:pt x="210434" y="294055"/>
                  </a:cubicBezTo>
                  <a:cubicBezTo>
                    <a:pt x="211450" y="290564"/>
                    <a:pt x="213291" y="287517"/>
                    <a:pt x="215830" y="284914"/>
                  </a:cubicBezTo>
                  <a:cubicBezTo>
                    <a:pt x="216274" y="284469"/>
                    <a:pt x="216592" y="283961"/>
                    <a:pt x="216973" y="283517"/>
                  </a:cubicBezTo>
                  <a:cubicBezTo>
                    <a:pt x="217226" y="283200"/>
                    <a:pt x="217481" y="282819"/>
                    <a:pt x="217734" y="282501"/>
                  </a:cubicBezTo>
                  <a:cubicBezTo>
                    <a:pt x="218814" y="281105"/>
                    <a:pt x="220401" y="280152"/>
                    <a:pt x="221797" y="279264"/>
                  </a:cubicBezTo>
                  <a:lnTo>
                    <a:pt x="222686" y="278692"/>
                  </a:lnTo>
                  <a:cubicBezTo>
                    <a:pt x="225162" y="277042"/>
                    <a:pt x="227955" y="276470"/>
                    <a:pt x="230748" y="276915"/>
                  </a:cubicBezTo>
                  <a:cubicBezTo>
                    <a:pt x="231764" y="277105"/>
                    <a:pt x="232589" y="277486"/>
                    <a:pt x="233478" y="277867"/>
                  </a:cubicBezTo>
                  <a:cubicBezTo>
                    <a:pt x="234050" y="278121"/>
                    <a:pt x="234557" y="278375"/>
                    <a:pt x="235129" y="278565"/>
                  </a:cubicBezTo>
                  <a:cubicBezTo>
                    <a:pt x="235954" y="278819"/>
                    <a:pt x="236779" y="278883"/>
                    <a:pt x="237605" y="278946"/>
                  </a:cubicBezTo>
                  <a:cubicBezTo>
                    <a:pt x="238494" y="279010"/>
                    <a:pt x="239382" y="279137"/>
                    <a:pt x="240271" y="279327"/>
                  </a:cubicBezTo>
                  <a:cubicBezTo>
                    <a:pt x="241922" y="279772"/>
                    <a:pt x="243318" y="280343"/>
                    <a:pt x="244969" y="281232"/>
                  </a:cubicBezTo>
                  <a:cubicBezTo>
                    <a:pt x="245540" y="281549"/>
                    <a:pt x="246111" y="281613"/>
                    <a:pt x="246873" y="281739"/>
                  </a:cubicBezTo>
                  <a:lnTo>
                    <a:pt x="247698" y="281866"/>
                  </a:lnTo>
                  <a:cubicBezTo>
                    <a:pt x="248460" y="281993"/>
                    <a:pt x="249032" y="282311"/>
                    <a:pt x="249540" y="282565"/>
                  </a:cubicBezTo>
                  <a:cubicBezTo>
                    <a:pt x="249857" y="282692"/>
                    <a:pt x="250111" y="282882"/>
                    <a:pt x="250492" y="282946"/>
                  </a:cubicBezTo>
                  <a:cubicBezTo>
                    <a:pt x="252650" y="283581"/>
                    <a:pt x="255253" y="282501"/>
                    <a:pt x="257539" y="281549"/>
                  </a:cubicBezTo>
                  <a:lnTo>
                    <a:pt x="258554" y="281105"/>
                  </a:lnTo>
                  <a:cubicBezTo>
                    <a:pt x="261220" y="280026"/>
                    <a:pt x="264331" y="280343"/>
                    <a:pt x="267696" y="282120"/>
                  </a:cubicBezTo>
                  <a:cubicBezTo>
                    <a:pt x="270806" y="283771"/>
                    <a:pt x="273410" y="285485"/>
                    <a:pt x="275822" y="287643"/>
                  </a:cubicBezTo>
                  <a:cubicBezTo>
                    <a:pt x="276266" y="288024"/>
                    <a:pt x="276647" y="288405"/>
                    <a:pt x="277028" y="288850"/>
                  </a:cubicBezTo>
                  <a:cubicBezTo>
                    <a:pt x="277409" y="289230"/>
                    <a:pt x="277790" y="289675"/>
                    <a:pt x="278234" y="289992"/>
                  </a:cubicBezTo>
                  <a:cubicBezTo>
                    <a:pt x="279123" y="290754"/>
                    <a:pt x="280520" y="291516"/>
                    <a:pt x="281789" y="292214"/>
                  </a:cubicBezTo>
                  <a:cubicBezTo>
                    <a:pt x="283059" y="292913"/>
                    <a:pt x="284328" y="293611"/>
                    <a:pt x="285408" y="294373"/>
                  </a:cubicBezTo>
                  <a:cubicBezTo>
                    <a:pt x="286550" y="295261"/>
                    <a:pt x="290042" y="295706"/>
                    <a:pt x="292200" y="295515"/>
                  </a:cubicBezTo>
                  <a:cubicBezTo>
                    <a:pt x="294042" y="295325"/>
                    <a:pt x="296010" y="294690"/>
                    <a:pt x="297533" y="293801"/>
                  </a:cubicBezTo>
                  <a:cubicBezTo>
                    <a:pt x="298803" y="293040"/>
                    <a:pt x="300898" y="291833"/>
                    <a:pt x="301469" y="290310"/>
                  </a:cubicBezTo>
                  <a:cubicBezTo>
                    <a:pt x="301723" y="289611"/>
                    <a:pt x="301914" y="288850"/>
                    <a:pt x="302104" y="288088"/>
                  </a:cubicBezTo>
                  <a:cubicBezTo>
                    <a:pt x="302294" y="287390"/>
                    <a:pt x="302485" y="286628"/>
                    <a:pt x="302739" y="285929"/>
                  </a:cubicBezTo>
                  <a:cubicBezTo>
                    <a:pt x="303818" y="282565"/>
                    <a:pt x="306484" y="279327"/>
                    <a:pt x="310611" y="276280"/>
                  </a:cubicBezTo>
                  <a:cubicBezTo>
                    <a:pt x="315372" y="272788"/>
                    <a:pt x="319181" y="270313"/>
                    <a:pt x="322863" y="268281"/>
                  </a:cubicBezTo>
                  <a:cubicBezTo>
                    <a:pt x="323244" y="268091"/>
                    <a:pt x="323625" y="267900"/>
                    <a:pt x="324006" y="267710"/>
                  </a:cubicBezTo>
                  <a:cubicBezTo>
                    <a:pt x="324069" y="266123"/>
                    <a:pt x="324323" y="264472"/>
                    <a:pt x="324577" y="263075"/>
                  </a:cubicBezTo>
                  <a:cubicBezTo>
                    <a:pt x="324640" y="262631"/>
                    <a:pt x="324767" y="261996"/>
                    <a:pt x="324894" y="261488"/>
                  </a:cubicBezTo>
                  <a:cubicBezTo>
                    <a:pt x="325148" y="260282"/>
                    <a:pt x="325466" y="258885"/>
                    <a:pt x="325275" y="257870"/>
                  </a:cubicBezTo>
                  <a:cubicBezTo>
                    <a:pt x="325085" y="257108"/>
                    <a:pt x="324958" y="256917"/>
                    <a:pt x="324958" y="256917"/>
                  </a:cubicBezTo>
                  <a:cubicBezTo>
                    <a:pt x="324133" y="256663"/>
                    <a:pt x="323752" y="256600"/>
                    <a:pt x="323307" y="256410"/>
                  </a:cubicBezTo>
                  <a:cubicBezTo>
                    <a:pt x="322863" y="256283"/>
                    <a:pt x="322609" y="256219"/>
                    <a:pt x="322355" y="256156"/>
                  </a:cubicBezTo>
                  <a:cubicBezTo>
                    <a:pt x="321657" y="256029"/>
                    <a:pt x="320959" y="255838"/>
                    <a:pt x="319943" y="255076"/>
                  </a:cubicBezTo>
                  <a:cubicBezTo>
                    <a:pt x="319308" y="254632"/>
                    <a:pt x="318927" y="254061"/>
                    <a:pt x="318546" y="253553"/>
                  </a:cubicBezTo>
                  <a:cubicBezTo>
                    <a:pt x="318292" y="253235"/>
                    <a:pt x="318038" y="252918"/>
                    <a:pt x="317848" y="252791"/>
                  </a:cubicBezTo>
                  <a:cubicBezTo>
                    <a:pt x="316896" y="252093"/>
                    <a:pt x="315562" y="251648"/>
                    <a:pt x="314229" y="251204"/>
                  </a:cubicBezTo>
                  <a:cubicBezTo>
                    <a:pt x="311944" y="250442"/>
                    <a:pt x="309405" y="249617"/>
                    <a:pt x="307945" y="247141"/>
                  </a:cubicBezTo>
                  <a:cubicBezTo>
                    <a:pt x="306611" y="244792"/>
                    <a:pt x="306675" y="241808"/>
                    <a:pt x="306738" y="238952"/>
                  </a:cubicBezTo>
                  <a:cubicBezTo>
                    <a:pt x="306801" y="237174"/>
                    <a:pt x="306801" y="235524"/>
                    <a:pt x="306548" y="234127"/>
                  </a:cubicBezTo>
                  <a:cubicBezTo>
                    <a:pt x="306040" y="231842"/>
                    <a:pt x="305341" y="230572"/>
                    <a:pt x="303627" y="228858"/>
                  </a:cubicBezTo>
                  <a:cubicBezTo>
                    <a:pt x="301850" y="227080"/>
                    <a:pt x="299946" y="225176"/>
                    <a:pt x="300898" y="221875"/>
                  </a:cubicBezTo>
                  <a:cubicBezTo>
                    <a:pt x="301659" y="219208"/>
                    <a:pt x="304580" y="218129"/>
                    <a:pt x="307182" y="217177"/>
                  </a:cubicBezTo>
                  <a:cubicBezTo>
                    <a:pt x="308516" y="216669"/>
                    <a:pt x="309785" y="216225"/>
                    <a:pt x="310674" y="215590"/>
                  </a:cubicBezTo>
                  <a:cubicBezTo>
                    <a:pt x="311817" y="214765"/>
                    <a:pt x="313087" y="213114"/>
                    <a:pt x="313404" y="211273"/>
                  </a:cubicBezTo>
                  <a:cubicBezTo>
                    <a:pt x="313594" y="210321"/>
                    <a:pt x="313404" y="209495"/>
                    <a:pt x="312896" y="208797"/>
                  </a:cubicBezTo>
                  <a:cubicBezTo>
                    <a:pt x="312325" y="208035"/>
                    <a:pt x="311690" y="207591"/>
                    <a:pt x="310992" y="207146"/>
                  </a:cubicBezTo>
                  <a:cubicBezTo>
                    <a:pt x="309722" y="206321"/>
                    <a:pt x="308262" y="205432"/>
                    <a:pt x="307817" y="202385"/>
                  </a:cubicBezTo>
                  <a:cubicBezTo>
                    <a:pt x="307563" y="200671"/>
                    <a:pt x="307563" y="198386"/>
                    <a:pt x="307817" y="196545"/>
                  </a:cubicBezTo>
                  <a:cubicBezTo>
                    <a:pt x="307945" y="195529"/>
                    <a:pt x="308325" y="194704"/>
                    <a:pt x="308643" y="193942"/>
                  </a:cubicBezTo>
                  <a:cubicBezTo>
                    <a:pt x="308833" y="193498"/>
                    <a:pt x="309087" y="192990"/>
                    <a:pt x="309214" y="192482"/>
                  </a:cubicBezTo>
                  <a:cubicBezTo>
                    <a:pt x="309341" y="192037"/>
                    <a:pt x="309087" y="191593"/>
                    <a:pt x="308960" y="191149"/>
                  </a:cubicBezTo>
                  <a:cubicBezTo>
                    <a:pt x="308833" y="190831"/>
                    <a:pt x="308833" y="190577"/>
                    <a:pt x="308579" y="190260"/>
                  </a:cubicBezTo>
                  <a:cubicBezTo>
                    <a:pt x="308262" y="189815"/>
                    <a:pt x="307817" y="189308"/>
                    <a:pt x="307309" y="188736"/>
                  </a:cubicBezTo>
                  <a:cubicBezTo>
                    <a:pt x="306167" y="187467"/>
                    <a:pt x="305278" y="186578"/>
                    <a:pt x="304643" y="185499"/>
                  </a:cubicBezTo>
                  <a:cubicBezTo>
                    <a:pt x="303754" y="183975"/>
                    <a:pt x="303437" y="182324"/>
                    <a:pt x="303120" y="180737"/>
                  </a:cubicBezTo>
                  <a:cubicBezTo>
                    <a:pt x="302866" y="179468"/>
                    <a:pt x="302675" y="178325"/>
                    <a:pt x="302167" y="177246"/>
                  </a:cubicBezTo>
                  <a:cubicBezTo>
                    <a:pt x="300834" y="174579"/>
                    <a:pt x="299691" y="174579"/>
                    <a:pt x="296263" y="174579"/>
                  </a:cubicBezTo>
                  <a:cubicBezTo>
                    <a:pt x="291883" y="174579"/>
                    <a:pt x="291121" y="175151"/>
                    <a:pt x="291058" y="177754"/>
                  </a:cubicBezTo>
                  <a:cubicBezTo>
                    <a:pt x="291058" y="178198"/>
                    <a:pt x="291121" y="178960"/>
                    <a:pt x="291185" y="179722"/>
                  </a:cubicBezTo>
                  <a:cubicBezTo>
                    <a:pt x="291502" y="182896"/>
                    <a:pt x="291629" y="185245"/>
                    <a:pt x="290740" y="186514"/>
                  </a:cubicBezTo>
                  <a:cubicBezTo>
                    <a:pt x="289471" y="188355"/>
                    <a:pt x="286614" y="188165"/>
                    <a:pt x="284328" y="187975"/>
                  </a:cubicBezTo>
                  <a:cubicBezTo>
                    <a:pt x="283313" y="187911"/>
                    <a:pt x="282614" y="187911"/>
                    <a:pt x="281726" y="187975"/>
                  </a:cubicBezTo>
                  <a:cubicBezTo>
                    <a:pt x="279694" y="188101"/>
                    <a:pt x="276647" y="188292"/>
                    <a:pt x="275314" y="185753"/>
                  </a:cubicBezTo>
                  <a:cubicBezTo>
                    <a:pt x="273854" y="182769"/>
                    <a:pt x="275885" y="179785"/>
                    <a:pt x="278425" y="178325"/>
                  </a:cubicBezTo>
                  <a:cubicBezTo>
                    <a:pt x="279123" y="177881"/>
                    <a:pt x="279758" y="177627"/>
                    <a:pt x="280329" y="177373"/>
                  </a:cubicBezTo>
                  <a:cubicBezTo>
                    <a:pt x="281916" y="176611"/>
                    <a:pt x="282170" y="176484"/>
                    <a:pt x="282614" y="174199"/>
                  </a:cubicBezTo>
                  <a:cubicBezTo>
                    <a:pt x="283059" y="171913"/>
                    <a:pt x="283376" y="169755"/>
                    <a:pt x="283694" y="167596"/>
                  </a:cubicBezTo>
                  <a:cubicBezTo>
                    <a:pt x="284265" y="163787"/>
                    <a:pt x="285979" y="160994"/>
                    <a:pt x="287693" y="158264"/>
                  </a:cubicBezTo>
                  <a:cubicBezTo>
                    <a:pt x="288645" y="156804"/>
                    <a:pt x="289598" y="155217"/>
                    <a:pt x="290359" y="153503"/>
                  </a:cubicBezTo>
                  <a:cubicBezTo>
                    <a:pt x="291058" y="152043"/>
                    <a:pt x="292137" y="151281"/>
                    <a:pt x="293153" y="150646"/>
                  </a:cubicBezTo>
                  <a:cubicBezTo>
                    <a:pt x="293724" y="150265"/>
                    <a:pt x="294295" y="149948"/>
                    <a:pt x="294676" y="149440"/>
                  </a:cubicBezTo>
                  <a:cubicBezTo>
                    <a:pt x="294994" y="149059"/>
                    <a:pt x="295184" y="148488"/>
                    <a:pt x="295438" y="147853"/>
                  </a:cubicBezTo>
                  <a:cubicBezTo>
                    <a:pt x="295692" y="147155"/>
                    <a:pt x="295946" y="146456"/>
                    <a:pt x="296390" y="145821"/>
                  </a:cubicBezTo>
                  <a:cubicBezTo>
                    <a:pt x="297978" y="143473"/>
                    <a:pt x="300072" y="142711"/>
                    <a:pt x="301914" y="142076"/>
                  </a:cubicBezTo>
                  <a:cubicBezTo>
                    <a:pt x="303183" y="141632"/>
                    <a:pt x="304262" y="141251"/>
                    <a:pt x="305151" y="140425"/>
                  </a:cubicBezTo>
                  <a:cubicBezTo>
                    <a:pt x="306230" y="139410"/>
                    <a:pt x="306357" y="138838"/>
                    <a:pt x="306294" y="138648"/>
                  </a:cubicBezTo>
                  <a:cubicBezTo>
                    <a:pt x="306230" y="138013"/>
                    <a:pt x="305024" y="137188"/>
                    <a:pt x="304008" y="136553"/>
                  </a:cubicBezTo>
                  <a:cubicBezTo>
                    <a:pt x="302485" y="135474"/>
                    <a:pt x="300707" y="134331"/>
                    <a:pt x="300326" y="132427"/>
                  </a:cubicBezTo>
                  <a:cubicBezTo>
                    <a:pt x="300009" y="130712"/>
                    <a:pt x="300390" y="129189"/>
                    <a:pt x="301406" y="127983"/>
                  </a:cubicBezTo>
                  <a:cubicBezTo>
                    <a:pt x="303564" y="125507"/>
                    <a:pt x="307627" y="125380"/>
                    <a:pt x="308960" y="125443"/>
                  </a:cubicBezTo>
                  <a:cubicBezTo>
                    <a:pt x="312452" y="125570"/>
                    <a:pt x="315689" y="125697"/>
                    <a:pt x="318991" y="126967"/>
                  </a:cubicBezTo>
                  <a:cubicBezTo>
                    <a:pt x="319689" y="127221"/>
                    <a:pt x="320260" y="127538"/>
                    <a:pt x="320831" y="127792"/>
                  </a:cubicBezTo>
                  <a:cubicBezTo>
                    <a:pt x="322482" y="128617"/>
                    <a:pt x="322863" y="128808"/>
                    <a:pt x="324640" y="127094"/>
                  </a:cubicBezTo>
                  <a:cubicBezTo>
                    <a:pt x="324894" y="126840"/>
                    <a:pt x="324958" y="126713"/>
                    <a:pt x="325148" y="126522"/>
                  </a:cubicBezTo>
                  <a:cubicBezTo>
                    <a:pt x="325656" y="125951"/>
                    <a:pt x="325974" y="125443"/>
                    <a:pt x="325974" y="125126"/>
                  </a:cubicBezTo>
                  <a:cubicBezTo>
                    <a:pt x="324704" y="123475"/>
                    <a:pt x="324450" y="123221"/>
                    <a:pt x="324196" y="122967"/>
                  </a:cubicBezTo>
                  <a:cubicBezTo>
                    <a:pt x="323498" y="122333"/>
                    <a:pt x="322609" y="121571"/>
                    <a:pt x="321974" y="120682"/>
                  </a:cubicBezTo>
                  <a:cubicBezTo>
                    <a:pt x="319435" y="117444"/>
                    <a:pt x="319625" y="114969"/>
                    <a:pt x="319816" y="111540"/>
                  </a:cubicBezTo>
                  <a:lnTo>
                    <a:pt x="319879" y="110525"/>
                  </a:lnTo>
                  <a:cubicBezTo>
                    <a:pt x="320260" y="103669"/>
                    <a:pt x="323371" y="98018"/>
                    <a:pt x="326482" y="92495"/>
                  </a:cubicBezTo>
                  <a:cubicBezTo>
                    <a:pt x="328830" y="88305"/>
                    <a:pt x="331243" y="83989"/>
                    <a:pt x="332385" y="79164"/>
                  </a:cubicBezTo>
                  <a:cubicBezTo>
                    <a:pt x="333084" y="76244"/>
                    <a:pt x="333020" y="74339"/>
                    <a:pt x="332195" y="73260"/>
                  </a:cubicBezTo>
                  <a:cubicBezTo>
                    <a:pt x="331306" y="72117"/>
                    <a:pt x="329275" y="71609"/>
                    <a:pt x="326037" y="71609"/>
                  </a:cubicBezTo>
                  <a:cubicBezTo>
                    <a:pt x="322482" y="71609"/>
                    <a:pt x="319181" y="71292"/>
                    <a:pt x="316070" y="71038"/>
                  </a:cubicBezTo>
                  <a:cubicBezTo>
                    <a:pt x="313023" y="70784"/>
                    <a:pt x="310166" y="70467"/>
                    <a:pt x="307182" y="70467"/>
                  </a:cubicBezTo>
                  <a:cubicBezTo>
                    <a:pt x="306230" y="70467"/>
                    <a:pt x="305278" y="70530"/>
                    <a:pt x="304326" y="70594"/>
                  </a:cubicBezTo>
                  <a:cubicBezTo>
                    <a:pt x="300263" y="70784"/>
                    <a:pt x="296073" y="71038"/>
                    <a:pt x="293279" y="66340"/>
                  </a:cubicBezTo>
                  <a:cubicBezTo>
                    <a:pt x="292899" y="65642"/>
                    <a:pt x="292455" y="64880"/>
                    <a:pt x="292074" y="64118"/>
                  </a:cubicBezTo>
                  <a:cubicBezTo>
                    <a:pt x="291502" y="63039"/>
                    <a:pt x="291121" y="62341"/>
                    <a:pt x="290677" y="61642"/>
                  </a:cubicBezTo>
                  <a:cubicBezTo>
                    <a:pt x="289852" y="60500"/>
                    <a:pt x="289407" y="59992"/>
                    <a:pt x="288899" y="59547"/>
                  </a:cubicBezTo>
                  <a:cubicBezTo>
                    <a:pt x="287693" y="58786"/>
                    <a:pt x="286804" y="58532"/>
                    <a:pt x="285852" y="58468"/>
                  </a:cubicBezTo>
                  <a:cubicBezTo>
                    <a:pt x="284773" y="58532"/>
                    <a:pt x="283567" y="59167"/>
                    <a:pt x="282424" y="59865"/>
                  </a:cubicBezTo>
                  <a:cubicBezTo>
                    <a:pt x="281853" y="60182"/>
                    <a:pt x="281281" y="60500"/>
                    <a:pt x="280646" y="60754"/>
                  </a:cubicBezTo>
                  <a:cubicBezTo>
                    <a:pt x="279567" y="61135"/>
                    <a:pt x="279059" y="61261"/>
                    <a:pt x="278552" y="61261"/>
                  </a:cubicBezTo>
                  <a:cubicBezTo>
                    <a:pt x="276393" y="61008"/>
                    <a:pt x="275822" y="60690"/>
                    <a:pt x="275250" y="60182"/>
                  </a:cubicBezTo>
                  <a:cubicBezTo>
                    <a:pt x="274108" y="59167"/>
                    <a:pt x="273854" y="57706"/>
                    <a:pt x="273663" y="56500"/>
                  </a:cubicBezTo>
                  <a:cubicBezTo>
                    <a:pt x="273536" y="55738"/>
                    <a:pt x="273410" y="54913"/>
                    <a:pt x="273092" y="54659"/>
                  </a:cubicBezTo>
                  <a:cubicBezTo>
                    <a:pt x="272774" y="54405"/>
                    <a:pt x="272266" y="54215"/>
                    <a:pt x="271632" y="54088"/>
                  </a:cubicBezTo>
                  <a:cubicBezTo>
                    <a:pt x="270806" y="53898"/>
                    <a:pt x="269727" y="53898"/>
                    <a:pt x="268648" y="53898"/>
                  </a:cubicBezTo>
                  <a:cubicBezTo>
                    <a:pt x="268077" y="53898"/>
                    <a:pt x="267505" y="53898"/>
                    <a:pt x="266934" y="53961"/>
                  </a:cubicBezTo>
                  <a:cubicBezTo>
                    <a:pt x="266045" y="54024"/>
                    <a:pt x="265156" y="54024"/>
                    <a:pt x="264331" y="54088"/>
                  </a:cubicBezTo>
                  <a:cubicBezTo>
                    <a:pt x="262871" y="54215"/>
                    <a:pt x="261728" y="54278"/>
                    <a:pt x="260776" y="54278"/>
                  </a:cubicBezTo>
                  <a:cubicBezTo>
                    <a:pt x="254491" y="54088"/>
                    <a:pt x="252714" y="52056"/>
                    <a:pt x="250047" y="47422"/>
                  </a:cubicBezTo>
                  <a:cubicBezTo>
                    <a:pt x="247254" y="42534"/>
                    <a:pt x="244842" y="41074"/>
                    <a:pt x="239382" y="40756"/>
                  </a:cubicBezTo>
                  <a:cubicBezTo>
                    <a:pt x="238620" y="40693"/>
                    <a:pt x="237922" y="40693"/>
                    <a:pt x="237287" y="40693"/>
                  </a:cubicBezTo>
                  <a:cubicBezTo>
                    <a:pt x="233605" y="40629"/>
                    <a:pt x="231193" y="40566"/>
                    <a:pt x="228209" y="35868"/>
                  </a:cubicBezTo>
                  <a:cubicBezTo>
                    <a:pt x="227384" y="34599"/>
                    <a:pt x="226876" y="33138"/>
                    <a:pt x="226368" y="31742"/>
                  </a:cubicBezTo>
                  <a:cubicBezTo>
                    <a:pt x="225670" y="29774"/>
                    <a:pt x="225035" y="27933"/>
                    <a:pt x="223638" y="26854"/>
                  </a:cubicBezTo>
                  <a:cubicBezTo>
                    <a:pt x="222305" y="25774"/>
                    <a:pt x="220464" y="25266"/>
                    <a:pt x="218560" y="24758"/>
                  </a:cubicBezTo>
                  <a:cubicBezTo>
                    <a:pt x="216147" y="24060"/>
                    <a:pt x="213671" y="23425"/>
                    <a:pt x="211767" y="21521"/>
                  </a:cubicBezTo>
                  <a:cubicBezTo>
                    <a:pt x="210624" y="20378"/>
                    <a:pt x="209989" y="18918"/>
                    <a:pt x="209355" y="17458"/>
                  </a:cubicBezTo>
                  <a:cubicBezTo>
                    <a:pt x="208720" y="15998"/>
                    <a:pt x="208148" y="14601"/>
                    <a:pt x="207069" y="13776"/>
                  </a:cubicBezTo>
                  <a:cubicBezTo>
                    <a:pt x="205990" y="12951"/>
                    <a:pt x="204847" y="12316"/>
                    <a:pt x="203704" y="11744"/>
                  </a:cubicBezTo>
                  <a:cubicBezTo>
                    <a:pt x="201356" y="10475"/>
                    <a:pt x="198943" y="9205"/>
                    <a:pt x="197293" y="5713"/>
                  </a:cubicBezTo>
                  <a:cubicBezTo>
                    <a:pt x="197102" y="5269"/>
                    <a:pt x="196785" y="4571"/>
                    <a:pt x="196404" y="3745"/>
                  </a:cubicBezTo>
                  <a:cubicBezTo>
                    <a:pt x="196277" y="3492"/>
                    <a:pt x="196213" y="3301"/>
                    <a:pt x="196086" y="2984"/>
                  </a:cubicBezTo>
                  <a:cubicBezTo>
                    <a:pt x="195705" y="2095"/>
                    <a:pt x="195325" y="1079"/>
                    <a:pt x="195007" y="0"/>
                  </a:cubicBezTo>
                  <a:cubicBezTo>
                    <a:pt x="192468" y="762"/>
                    <a:pt x="191071" y="1397"/>
                    <a:pt x="189167" y="1524"/>
                  </a:cubicBezTo>
                  <a:cubicBezTo>
                    <a:pt x="188659" y="1587"/>
                    <a:pt x="188151" y="1587"/>
                    <a:pt x="187707" y="1587"/>
                  </a:cubicBezTo>
                  <a:cubicBezTo>
                    <a:pt x="186627" y="1587"/>
                    <a:pt x="185739" y="1651"/>
                    <a:pt x="184723" y="1905"/>
                  </a:cubicBezTo>
                  <a:cubicBezTo>
                    <a:pt x="183199" y="2286"/>
                    <a:pt x="181993" y="3047"/>
                    <a:pt x="180660" y="3745"/>
                  </a:cubicBezTo>
                  <a:cubicBezTo>
                    <a:pt x="179898" y="4190"/>
                    <a:pt x="179073" y="4634"/>
                    <a:pt x="178248" y="5015"/>
                  </a:cubicBezTo>
                  <a:cubicBezTo>
                    <a:pt x="176026" y="6094"/>
                    <a:pt x="174439" y="7364"/>
                    <a:pt x="173867" y="8634"/>
                  </a:cubicBezTo>
                  <a:cubicBezTo>
                    <a:pt x="173105" y="10284"/>
                    <a:pt x="173296" y="12252"/>
                    <a:pt x="173550" y="14411"/>
                  </a:cubicBezTo>
                  <a:cubicBezTo>
                    <a:pt x="173677" y="15744"/>
                    <a:pt x="173804" y="17204"/>
                    <a:pt x="173740" y="18537"/>
                  </a:cubicBezTo>
                  <a:cubicBezTo>
                    <a:pt x="173423" y="22219"/>
                    <a:pt x="172724" y="26473"/>
                    <a:pt x="171772" y="30218"/>
                  </a:cubicBezTo>
                  <a:cubicBezTo>
                    <a:pt x="171011" y="32440"/>
                    <a:pt x="169995" y="33773"/>
                    <a:pt x="168535" y="3453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C8EB679-8EEB-CB2D-54FF-B7F8E51A8494}"/>
                </a:ext>
              </a:extLst>
            </p:cNvPr>
            <p:cNvSpPr/>
            <p:nvPr/>
          </p:nvSpPr>
          <p:spPr>
            <a:xfrm>
              <a:off x="4120006" y="5642045"/>
              <a:ext cx="147290" cy="167086"/>
            </a:xfrm>
            <a:custGeom>
              <a:avLst/>
              <a:gdLst>
                <a:gd name="connsiteX0" fmla="*/ 134975 w 147290"/>
                <a:gd name="connsiteY0" fmla="*/ 146137 h 167086"/>
                <a:gd name="connsiteX1" fmla="*/ 140561 w 147290"/>
                <a:gd name="connsiteY1" fmla="*/ 133314 h 167086"/>
                <a:gd name="connsiteX2" fmla="*/ 147291 w 147290"/>
                <a:gd name="connsiteY2" fmla="*/ 126013 h 167086"/>
                <a:gd name="connsiteX3" fmla="*/ 144307 w 147290"/>
                <a:gd name="connsiteY3" fmla="*/ 121569 h 167086"/>
                <a:gd name="connsiteX4" fmla="*/ 145259 w 147290"/>
                <a:gd name="connsiteY4" fmla="*/ 102588 h 167086"/>
                <a:gd name="connsiteX5" fmla="*/ 145704 w 147290"/>
                <a:gd name="connsiteY5" fmla="*/ 101318 h 167086"/>
                <a:gd name="connsiteX6" fmla="*/ 137641 w 147290"/>
                <a:gd name="connsiteY6" fmla="*/ 76115 h 167086"/>
                <a:gd name="connsiteX7" fmla="*/ 125325 w 147290"/>
                <a:gd name="connsiteY7" fmla="*/ 71100 h 167086"/>
                <a:gd name="connsiteX8" fmla="*/ 121199 w 147290"/>
                <a:gd name="connsiteY8" fmla="*/ 71163 h 167086"/>
                <a:gd name="connsiteX9" fmla="*/ 109962 w 147290"/>
                <a:gd name="connsiteY9" fmla="*/ 66910 h 167086"/>
                <a:gd name="connsiteX10" fmla="*/ 108566 w 147290"/>
                <a:gd name="connsiteY10" fmla="*/ 59546 h 167086"/>
                <a:gd name="connsiteX11" fmla="*/ 102218 w 147290"/>
                <a:gd name="connsiteY11" fmla="*/ 52118 h 167086"/>
                <a:gd name="connsiteX12" fmla="*/ 98789 w 147290"/>
                <a:gd name="connsiteY12" fmla="*/ 51991 h 167086"/>
                <a:gd name="connsiteX13" fmla="*/ 90346 w 147290"/>
                <a:gd name="connsiteY13" fmla="*/ 50150 h 167086"/>
                <a:gd name="connsiteX14" fmla="*/ 87299 w 147290"/>
                <a:gd name="connsiteY14" fmla="*/ 44310 h 167086"/>
                <a:gd name="connsiteX15" fmla="*/ 85966 w 147290"/>
                <a:gd name="connsiteY15" fmla="*/ 40818 h 167086"/>
                <a:gd name="connsiteX16" fmla="*/ 76126 w 147290"/>
                <a:gd name="connsiteY16" fmla="*/ 33518 h 167086"/>
                <a:gd name="connsiteX17" fmla="*/ 73206 w 147290"/>
                <a:gd name="connsiteY17" fmla="*/ 36248 h 167086"/>
                <a:gd name="connsiteX18" fmla="*/ 68190 w 147290"/>
                <a:gd name="connsiteY18" fmla="*/ 40628 h 167086"/>
                <a:gd name="connsiteX19" fmla="*/ 55748 w 147290"/>
                <a:gd name="connsiteY19" fmla="*/ 29328 h 167086"/>
                <a:gd name="connsiteX20" fmla="*/ 53970 w 147290"/>
                <a:gd name="connsiteY20" fmla="*/ 25519 h 167086"/>
                <a:gd name="connsiteX21" fmla="*/ 51621 w 147290"/>
                <a:gd name="connsiteY21" fmla="*/ 21392 h 167086"/>
                <a:gd name="connsiteX22" fmla="*/ 41908 w 147290"/>
                <a:gd name="connsiteY22" fmla="*/ 5839 h 167086"/>
                <a:gd name="connsiteX23" fmla="*/ 23181 w 147290"/>
                <a:gd name="connsiteY23" fmla="*/ 1903 h 167086"/>
                <a:gd name="connsiteX24" fmla="*/ 18737 w 147290"/>
                <a:gd name="connsiteY24" fmla="*/ 2982 h 167086"/>
                <a:gd name="connsiteX25" fmla="*/ 17150 w 147290"/>
                <a:gd name="connsiteY25" fmla="*/ 5648 h 167086"/>
                <a:gd name="connsiteX26" fmla="*/ 15816 w 147290"/>
                <a:gd name="connsiteY26" fmla="*/ 7870 h 167086"/>
                <a:gd name="connsiteX27" fmla="*/ 14483 w 147290"/>
                <a:gd name="connsiteY27" fmla="*/ 10600 h 167086"/>
                <a:gd name="connsiteX28" fmla="*/ 13277 w 147290"/>
                <a:gd name="connsiteY28" fmla="*/ 13139 h 167086"/>
                <a:gd name="connsiteX29" fmla="*/ 12325 w 147290"/>
                <a:gd name="connsiteY29" fmla="*/ 16250 h 167086"/>
                <a:gd name="connsiteX30" fmla="*/ 11563 w 147290"/>
                <a:gd name="connsiteY30" fmla="*/ 18790 h 167086"/>
                <a:gd name="connsiteX31" fmla="*/ 10801 w 147290"/>
                <a:gd name="connsiteY31" fmla="*/ 25265 h 167086"/>
                <a:gd name="connsiteX32" fmla="*/ 9024 w 147290"/>
                <a:gd name="connsiteY32" fmla="*/ 44564 h 167086"/>
                <a:gd name="connsiteX33" fmla="*/ 7246 w 147290"/>
                <a:gd name="connsiteY33" fmla="*/ 65958 h 167086"/>
                <a:gd name="connsiteX34" fmla="*/ 7627 w 147290"/>
                <a:gd name="connsiteY34" fmla="*/ 73766 h 167086"/>
                <a:gd name="connsiteX35" fmla="*/ 6992 w 147290"/>
                <a:gd name="connsiteY35" fmla="*/ 91478 h 167086"/>
                <a:gd name="connsiteX36" fmla="*/ 3945 w 147290"/>
                <a:gd name="connsiteY36" fmla="*/ 99223 h 167086"/>
                <a:gd name="connsiteX37" fmla="*/ 580 w 147290"/>
                <a:gd name="connsiteY37" fmla="*/ 108492 h 167086"/>
                <a:gd name="connsiteX38" fmla="*/ 73 w 147290"/>
                <a:gd name="connsiteY38" fmla="*/ 117697 h 167086"/>
                <a:gd name="connsiteX39" fmla="*/ 644 w 147290"/>
                <a:gd name="connsiteY39" fmla="*/ 121887 h 167086"/>
                <a:gd name="connsiteX40" fmla="*/ 1596 w 147290"/>
                <a:gd name="connsiteY40" fmla="*/ 128933 h 167086"/>
                <a:gd name="connsiteX41" fmla="*/ 2675 w 147290"/>
                <a:gd name="connsiteY41" fmla="*/ 130520 h 167086"/>
                <a:gd name="connsiteX42" fmla="*/ 25402 w 147290"/>
                <a:gd name="connsiteY42" fmla="*/ 153120 h 167086"/>
                <a:gd name="connsiteX43" fmla="*/ 34163 w 147290"/>
                <a:gd name="connsiteY43" fmla="*/ 153375 h 167086"/>
                <a:gd name="connsiteX44" fmla="*/ 67873 w 147290"/>
                <a:gd name="connsiteY44" fmla="*/ 156866 h 167086"/>
                <a:gd name="connsiteX45" fmla="*/ 68190 w 147290"/>
                <a:gd name="connsiteY45" fmla="*/ 158707 h 167086"/>
                <a:gd name="connsiteX46" fmla="*/ 62413 w 147290"/>
                <a:gd name="connsiteY46" fmla="*/ 167087 h 167086"/>
                <a:gd name="connsiteX47" fmla="*/ 89140 w 147290"/>
                <a:gd name="connsiteY47" fmla="*/ 164230 h 167086"/>
                <a:gd name="connsiteX48" fmla="*/ 117771 w 147290"/>
                <a:gd name="connsiteY48" fmla="*/ 160548 h 167086"/>
                <a:gd name="connsiteX49" fmla="*/ 134975 w 147290"/>
                <a:gd name="connsiteY49" fmla="*/ 146137 h 167086"/>
                <a:gd name="connsiteX50" fmla="*/ 79173 w 147290"/>
                <a:gd name="connsiteY50" fmla="*/ 86907 h 167086"/>
                <a:gd name="connsiteX51" fmla="*/ 76824 w 147290"/>
                <a:gd name="connsiteY51" fmla="*/ 92113 h 167086"/>
                <a:gd name="connsiteX52" fmla="*/ 76380 w 147290"/>
                <a:gd name="connsiteY52" fmla="*/ 94462 h 167086"/>
                <a:gd name="connsiteX53" fmla="*/ 71809 w 147290"/>
                <a:gd name="connsiteY53" fmla="*/ 98271 h 167086"/>
                <a:gd name="connsiteX54" fmla="*/ 69460 w 147290"/>
                <a:gd name="connsiteY54" fmla="*/ 98525 h 167086"/>
                <a:gd name="connsiteX55" fmla="*/ 62667 w 147290"/>
                <a:gd name="connsiteY55" fmla="*/ 96811 h 167086"/>
                <a:gd name="connsiteX56" fmla="*/ 56763 w 147290"/>
                <a:gd name="connsiteY56" fmla="*/ 91224 h 167086"/>
                <a:gd name="connsiteX57" fmla="*/ 56700 w 147290"/>
                <a:gd name="connsiteY57" fmla="*/ 86653 h 167086"/>
                <a:gd name="connsiteX58" fmla="*/ 60382 w 147290"/>
                <a:gd name="connsiteY58" fmla="*/ 84368 h 167086"/>
                <a:gd name="connsiteX59" fmla="*/ 61652 w 147290"/>
                <a:gd name="connsiteY59" fmla="*/ 83987 h 167086"/>
                <a:gd name="connsiteX60" fmla="*/ 65397 w 147290"/>
                <a:gd name="connsiteY60" fmla="*/ 82908 h 167086"/>
                <a:gd name="connsiteX61" fmla="*/ 71555 w 147290"/>
                <a:gd name="connsiteY61" fmla="*/ 80369 h 167086"/>
                <a:gd name="connsiteX62" fmla="*/ 73650 w 147290"/>
                <a:gd name="connsiteY62" fmla="*/ 78718 h 167086"/>
                <a:gd name="connsiteX63" fmla="*/ 81141 w 147290"/>
                <a:gd name="connsiteY63" fmla="*/ 76559 h 167086"/>
                <a:gd name="connsiteX64" fmla="*/ 82157 w 147290"/>
                <a:gd name="connsiteY64" fmla="*/ 77004 h 167086"/>
                <a:gd name="connsiteX65" fmla="*/ 82474 w 147290"/>
                <a:gd name="connsiteY65" fmla="*/ 78146 h 167086"/>
                <a:gd name="connsiteX66" fmla="*/ 79173 w 147290"/>
                <a:gd name="connsiteY66" fmla="*/ 86907 h 16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47290" h="167086">
                  <a:moveTo>
                    <a:pt x="134975" y="146137"/>
                  </a:moveTo>
                  <a:cubicBezTo>
                    <a:pt x="135990" y="142773"/>
                    <a:pt x="137260" y="138583"/>
                    <a:pt x="140561" y="133314"/>
                  </a:cubicBezTo>
                  <a:cubicBezTo>
                    <a:pt x="142466" y="130266"/>
                    <a:pt x="144942" y="127918"/>
                    <a:pt x="147291" y="126013"/>
                  </a:cubicBezTo>
                  <a:cubicBezTo>
                    <a:pt x="146021" y="124553"/>
                    <a:pt x="145069" y="123156"/>
                    <a:pt x="144307" y="121569"/>
                  </a:cubicBezTo>
                  <a:cubicBezTo>
                    <a:pt x="141069" y="115157"/>
                    <a:pt x="143291" y="108492"/>
                    <a:pt x="145259" y="102588"/>
                  </a:cubicBezTo>
                  <a:lnTo>
                    <a:pt x="145704" y="101318"/>
                  </a:lnTo>
                  <a:cubicBezTo>
                    <a:pt x="148116" y="94144"/>
                    <a:pt x="144244" y="82146"/>
                    <a:pt x="137641" y="76115"/>
                  </a:cubicBezTo>
                  <a:cubicBezTo>
                    <a:pt x="134594" y="73385"/>
                    <a:pt x="130086" y="71544"/>
                    <a:pt x="125325" y="71100"/>
                  </a:cubicBezTo>
                  <a:cubicBezTo>
                    <a:pt x="124056" y="70973"/>
                    <a:pt x="122659" y="71036"/>
                    <a:pt x="121199" y="71163"/>
                  </a:cubicBezTo>
                  <a:cubicBezTo>
                    <a:pt x="117136" y="71417"/>
                    <a:pt x="111994" y="71671"/>
                    <a:pt x="109962" y="66910"/>
                  </a:cubicBezTo>
                  <a:cubicBezTo>
                    <a:pt x="108820" y="64307"/>
                    <a:pt x="108693" y="61768"/>
                    <a:pt x="108566" y="59546"/>
                  </a:cubicBezTo>
                  <a:cubicBezTo>
                    <a:pt x="108312" y="55293"/>
                    <a:pt x="108185" y="52944"/>
                    <a:pt x="102218" y="52118"/>
                  </a:cubicBezTo>
                  <a:cubicBezTo>
                    <a:pt x="101202" y="51991"/>
                    <a:pt x="100059" y="51991"/>
                    <a:pt x="98789" y="51991"/>
                  </a:cubicBezTo>
                  <a:cubicBezTo>
                    <a:pt x="95932" y="51991"/>
                    <a:pt x="92695" y="52055"/>
                    <a:pt x="90346" y="50150"/>
                  </a:cubicBezTo>
                  <a:cubicBezTo>
                    <a:pt x="88568" y="48690"/>
                    <a:pt x="87870" y="46405"/>
                    <a:pt x="87299" y="44310"/>
                  </a:cubicBezTo>
                  <a:cubicBezTo>
                    <a:pt x="86918" y="42977"/>
                    <a:pt x="86537" y="41707"/>
                    <a:pt x="85966" y="40818"/>
                  </a:cubicBezTo>
                  <a:cubicBezTo>
                    <a:pt x="84125" y="38152"/>
                    <a:pt x="78474" y="33518"/>
                    <a:pt x="76126" y="33518"/>
                  </a:cubicBezTo>
                  <a:cubicBezTo>
                    <a:pt x="74729" y="33835"/>
                    <a:pt x="74094" y="34724"/>
                    <a:pt x="73206" y="36248"/>
                  </a:cubicBezTo>
                  <a:cubicBezTo>
                    <a:pt x="72190" y="37898"/>
                    <a:pt x="70857" y="39993"/>
                    <a:pt x="68190" y="40628"/>
                  </a:cubicBezTo>
                  <a:cubicBezTo>
                    <a:pt x="61334" y="42151"/>
                    <a:pt x="58096" y="34787"/>
                    <a:pt x="55748" y="29328"/>
                  </a:cubicBezTo>
                  <a:cubicBezTo>
                    <a:pt x="55113" y="27868"/>
                    <a:pt x="54541" y="26534"/>
                    <a:pt x="53970" y="25519"/>
                  </a:cubicBezTo>
                  <a:cubicBezTo>
                    <a:pt x="53145" y="24122"/>
                    <a:pt x="52383" y="22726"/>
                    <a:pt x="51621" y="21392"/>
                  </a:cubicBezTo>
                  <a:cubicBezTo>
                    <a:pt x="48574" y="15996"/>
                    <a:pt x="45717" y="10854"/>
                    <a:pt x="41908" y="5839"/>
                  </a:cubicBezTo>
                  <a:cubicBezTo>
                    <a:pt x="36322" y="-1652"/>
                    <a:pt x="31687" y="-700"/>
                    <a:pt x="23181" y="1903"/>
                  </a:cubicBezTo>
                  <a:cubicBezTo>
                    <a:pt x="21847" y="2284"/>
                    <a:pt x="20387" y="2665"/>
                    <a:pt x="18737" y="2982"/>
                  </a:cubicBezTo>
                  <a:cubicBezTo>
                    <a:pt x="18165" y="3871"/>
                    <a:pt x="17658" y="4760"/>
                    <a:pt x="17150" y="5648"/>
                  </a:cubicBezTo>
                  <a:cubicBezTo>
                    <a:pt x="16705" y="6410"/>
                    <a:pt x="16261" y="7108"/>
                    <a:pt x="15816" y="7870"/>
                  </a:cubicBezTo>
                  <a:cubicBezTo>
                    <a:pt x="15309" y="8759"/>
                    <a:pt x="14928" y="9712"/>
                    <a:pt x="14483" y="10600"/>
                  </a:cubicBezTo>
                  <a:cubicBezTo>
                    <a:pt x="14102" y="11425"/>
                    <a:pt x="13658" y="12251"/>
                    <a:pt x="13277" y="13139"/>
                  </a:cubicBezTo>
                  <a:cubicBezTo>
                    <a:pt x="12896" y="14155"/>
                    <a:pt x="12642" y="15235"/>
                    <a:pt x="12325" y="16250"/>
                  </a:cubicBezTo>
                  <a:cubicBezTo>
                    <a:pt x="12071" y="17075"/>
                    <a:pt x="11754" y="17901"/>
                    <a:pt x="11563" y="18790"/>
                  </a:cubicBezTo>
                  <a:cubicBezTo>
                    <a:pt x="11119" y="20758"/>
                    <a:pt x="10865" y="22916"/>
                    <a:pt x="10801" y="25265"/>
                  </a:cubicBezTo>
                  <a:cubicBezTo>
                    <a:pt x="10611" y="31867"/>
                    <a:pt x="9786" y="38342"/>
                    <a:pt x="9024" y="44564"/>
                  </a:cubicBezTo>
                  <a:cubicBezTo>
                    <a:pt x="8135" y="51483"/>
                    <a:pt x="7246" y="58657"/>
                    <a:pt x="7246" y="65958"/>
                  </a:cubicBezTo>
                  <a:cubicBezTo>
                    <a:pt x="7246" y="68434"/>
                    <a:pt x="7436" y="71036"/>
                    <a:pt x="7627" y="73766"/>
                  </a:cubicBezTo>
                  <a:cubicBezTo>
                    <a:pt x="8071" y="79797"/>
                    <a:pt x="8516" y="86018"/>
                    <a:pt x="6992" y="91478"/>
                  </a:cubicBezTo>
                  <a:cubicBezTo>
                    <a:pt x="6230" y="94208"/>
                    <a:pt x="5088" y="96747"/>
                    <a:pt x="3945" y="99223"/>
                  </a:cubicBezTo>
                  <a:cubicBezTo>
                    <a:pt x="2548" y="102334"/>
                    <a:pt x="1215" y="105254"/>
                    <a:pt x="580" y="108492"/>
                  </a:cubicBezTo>
                  <a:cubicBezTo>
                    <a:pt x="73" y="111158"/>
                    <a:pt x="-118" y="114269"/>
                    <a:pt x="73" y="117697"/>
                  </a:cubicBezTo>
                  <a:cubicBezTo>
                    <a:pt x="136" y="118966"/>
                    <a:pt x="453" y="120553"/>
                    <a:pt x="644" y="121887"/>
                  </a:cubicBezTo>
                  <a:cubicBezTo>
                    <a:pt x="898" y="124172"/>
                    <a:pt x="1088" y="126331"/>
                    <a:pt x="1596" y="128933"/>
                  </a:cubicBezTo>
                  <a:lnTo>
                    <a:pt x="2675" y="130520"/>
                  </a:lnTo>
                  <a:cubicBezTo>
                    <a:pt x="8960" y="139472"/>
                    <a:pt x="16007" y="149629"/>
                    <a:pt x="25402" y="153120"/>
                  </a:cubicBezTo>
                  <a:cubicBezTo>
                    <a:pt x="25974" y="153247"/>
                    <a:pt x="30164" y="153311"/>
                    <a:pt x="34163" y="153375"/>
                  </a:cubicBezTo>
                  <a:cubicBezTo>
                    <a:pt x="54986" y="153692"/>
                    <a:pt x="65905" y="154263"/>
                    <a:pt x="67873" y="156866"/>
                  </a:cubicBezTo>
                  <a:cubicBezTo>
                    <a:pt x="68254" y="157374"/>
                    <a:pt x="68381" y="158072"/>
                    <a:pt x="68190" y="158707"/>
                  </a:cubicBezTo>
                  <a:cubicBezTo>
                    <a:pt x="66476" y="161818"/>
                    <a:pt x="64572" y="164547"/>
                    <a:pt x="62413" y="167087"/>
                  </a:cubicBezTo>
                  <a:cubicBezTo>
                    <a:pt x="71745" y="164992"/>
                    <a:pt x="80569" y="164611"/>
                    <a:pt x="89140" y="164230"/>
                  </a:cubicBezTo>
                  <a:cubicBezTo>
                    <a:pt x="98980" y="163849"/>
                    <a:pt x="108248" y="163405"/>
                    <a:pt x="117771" y="160548"/>
                  </a:cubicBezTo>
                  <a:cubicBezTo>
                    <a:pt x="131864" y="156422"/>
                    <a:pt x="132943" y="152803"/>
                    <a:pt x="134975" y="146137"/>
                  </a:cubicBezTo>
                  <a:close/>
                  <a:moveTo>
                    <a:pt x="79173" y="86907"/>
                  </a:moveTo>
                  <a:cubicBezTo>
                    <a:pt x="78221" y="88558"/>
                    <a:pt x="77332" y="90081"/>
                    <a:pt x="76824" y="92113"/>
                  </a:cubicBezTo>
                  <a:cubicBezTo>
                    <a:pt x="76570" y="93128"/>
                    <a:pt x="76443" y="93890"/>
                    <a:pt x="76380" y="94462"/>
                  </a:cubicBezTo>
                  <a:cubicBezTo>
                    <a:pt x="75999" y="97128"/>
                    <a:pt x="75300" y="97509"/>
                    <a:pt x="71809" y="98271"/>
                  </a:cubicBezTo>
                  <a:cubicBezTo>
                    <a:pt x="71111" y="98398"/>
                    <a:pt x="70285" y="98525"/>
                    <a:pt x="69460" y="98525"/>
                  </a:cubicBezTo>
                  <a:cubicBezTo>
                    <a:pt x="67111" y="98525"/>
                    <a:pt x="64508" y="97890"/>
                    <a:pt x="62667" y="96811"/>
                  </a:cubicBezTo>
                  <a:cubicBezTo>
                    <a:pt x="62667" y="96811"/>
                    <a:pt x="57461" y="93509"/>
                    <a:pt x="56763" y="91224"/>
                  </a:cubicBezTo>
                  <a:cubicBezTo>
                    <a:pt x="56129" y="89193"/>
                    <a:pt x="56129" y="87796"/>
                    <a:pt x="56700" y="86653"/>
                  </a:cubicBezTo>
                  <a:cubicBezTo>
                    <a:pt x="57461" y="85257"/>
                    <a:pt x="58858" y="84812"/>
                    <a:pt x="60382" y="84368"/>
                  </a:cubicBezTo>
                  <a:cubicBezTo>
                    <a:pt x="60763" y="84241"/>
                    <a:pt x="61207" y="84114"/>
                    <a:pt x="61652" y="83987"/>
                  </a:cubicBezTo>
                  <a:cubicBezTo>
                    <a:pt x="62984" y="83543"/>
                    <a:pt x="64191" y="83225"/>
                    <a:pt x="65397" y="82908"/>
                  </a:cubicBezTo>
                  <a:cubicBezTo>
                    <a:pt x="67619" y="82337"/>
                    <a:pt x="69523" y="81892"/>
                    <a:pt x="71555" y="80369"/>
                  </a:cubicBezTo>
                  <a:cubicBezTo>
                    <a:pt x="72444" y="79670"/>
                    <a:pt x="73142" y="79162"/>
                    <a:pt x="73650" y="78718"/>
                  </a:cubicBezTo>
                  <a:cubicBezTo>
                    <a:pt x="75808" y="76877"/>
                    <a:pt x="76506" y="76623"/>
                    <a:pt x="81141" y="76559"/>
                  </a:cubicBezTo>
                  <a:cubicBezTo>
                    <a:pt x="81522" y="76559"/>
                    <a:pt x="81903" y="76750"/>
                    <a:pt x="82157" y="77004"/>
                  </a:cubicBezTo>
                  <a:cubicBezTo>
                    <a:pt x="82410" y="77321"/>
                    <a:pt x="82537" y="77702"/>
                    <a:pt x="82474" y="78146"/>
                  </a:cubicBezTo>
                  <a:cubicBezTo>
                    <a:pt x="81966" y="82146"/>
                    <a:pt x="80506" y="84685"/>
                    <a:pt x="79173" y="8690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5ACD55DB-AE09-DFEE-2E5A-ACBAACADE630}"/>
                </a:ext>
              </a:extLst>
            </p:cNvPr>
            <p:cNvSpPr/>
            <p:nvPr/>
          </p:nvSpPr>
          <p:spPr>
            <a:xfrm>
              <a:off x="6437485" y="1283907"/>
              <a:ext cx="3913238" cy="2086747"/>
            </a:xfrm>
            <a:custGeom>
              <a:avLst/>
              <a:gdLst>
                <a:gd name="connsiteX0" fmla="*/ 55350 w 3913238"/>
                <a:gd name="connsiteY0" fmla="*/ 855312 h 2086747"/>
                <a:gd name="connsiteX1" fmla="*/ 54589 w 3913238"/>
                <a:gd name="connsiteY1" fmla="*/ 853027 h 2086747"/>
                <a:gd name="connsiteX2" fmla="*/ 54334 w 3913238"/>
                <a:gd name="connsiteY2" fmla="*/ 852011 h 2086747"/>
                <a:gd name="connsiteX3" fmla="*/ 53954 w 3913238"/>
                <a:gd name="connsiteY3" fmla="*/ 850487 h 2086747"/>
                <a:gd name="connsiteX4" fmla="*/ 53890 w 3913238"/>
                <a:gd name="connsiteY4" fmla="*/ 849599 h 2086747"/>
                <a:gd name="connsiteX5" fmla="*/ 53446 w 3913238"/>
                <a:gd name="connsiteY5" fmla="*/ 846742 h 2086747"/>
                <a:gd name="connsiteX6" fmla="*/ 52366 w 3913238"/>
                <a:gd name="connsiteY6" fmla="*/ 845345 h 2086747"/>
                <a:gd name="connsiteX7" fmla="*/ 51478 w 3913238"/>
                <a:gd name="connsiteY7" fmla="*/ 845472 h 2086747"/>
                <a:gd name="connsiteX8" fmla="*/ 49891 w 3913238"/>
                <a:gd name="connsiteY8" fmla="*/ 845726 h 2086747"/>
                <a:gd name="connsiteX9" fmla="*/ 49637 w 3913238"/>
                <a:gd name="connsiteY9" fmla="*/ 847631 h 2086747"/>
                <a:gd name="connsiteX10" fmla="*/ 49573 w 3913238"/>
                <a:gd name="connsiteY10" fmla="*/ 850678 h 2086747"/>
                <a:gd name="connsiteX11" fmla="*/ 48367 w 3913238"/>
                <a:gd name="connsiteY11" fmla="*/ 853281 h 2086747"/>
                <a:gd name="connsiteX12" fmla="*/ 37194 w 3913238"/>
                <a:gd name="connsiteY12" fmla="*/ 854614 h 2086747"/>
                <a:gd name="connsiteX13" fmla="*/ 33639 w 3913238"/>
                <a:gd name="connsiteY13" fmla="*/ 858360 h 2086747"/>
                <a:gd name="connsiteX14" fmla="*/ 31163 w 3913238"/>
                <a:gd name="connsiteY14" fmla="*/ 866930 h 2086747"/>
                <a:gd name="connsiteX15" fmla="*/ 30401 w 3913238"/>
                <a:gd name="connsiteY15" fmla="*/ 868263 h 2086747"/>
                <a:gd name="connsiteX16" fmla="*/ 23164 w 3913238"/>
                <a:gd name="connsiteY16" fmla="*/ 870485 h 2086747"/>
                <a:gd name="connsiteX17" fmla="*/ 20562 w 3913238"/>
                <a:gd name="connsiteY17" fmla="*/ 870167 h 2086747"/>
                <a:gd name="connsiteX18" fmla="*/ 16181 w 3913238"/>
                <a:gd name="connsiteY18" fmla="*/ 880071 h 2086747"/>
                <a:gd name="connsiteX19" fmla="*/ 14023 w 3913238"/>
                <a:gd name="connsiteY19" fmla="*/ 886038 h 2086747"/>
                <a:gd name="connsiteX20" fmla="*/ 11991 w 3913238"/>
                <a:gd name="connsiteY20" fmla="*/ 887498 h 2086747"/>
                <a:gd name="connsiteX21" fmla="*/ 9642 w 3913238"/>
                <a:gd name="connsiteY21" fmla="*/ 889212 h 2086747"/>
                <a:gd name="connsiteX22" fmla="*/ 9008 w 3913238"/>
                <a:gd name="connsiteY22" fmla="*/ 889466 h 2086747"/>
                <a:gd name="connsiteX23" fmla="*/ 2278 w 3913238"/>
                <a:gd name="connsiteY23" fmla="*/ 892260 h 2086747"/>
                <a:gd name="connsiteX24" fmla="*/ 183 w 3913238"/>
                <a:gd name="connsiteY24" fmla="*/ 909527 h 2086747"/>
                <a:gd name="connsiteX25" fmla="*/ 6785 w 3913238"/>
                <a:gd name="connsiteY25" fmla="*/ 926160 h 2086747"/>
                <a:gd name="connsiteX26" fmla="*/ 8753 w 3913238"/>
                <a:gd name="connsiteY26" fmla="*/ 929461 h 2086747"/>
                <a:gd name="connsiteX27" fmla="*/ 15927 w 3913238"/>
                <a:gd name="connsiteY27" fmla="*/ 934603 h 2086747"/>
                <a:gd name="connsiteX28" fmla="*/ 24624 w 3913238"/>
                <a:gd name="connsiteY28" fmla="*/ 940570 h 2086747"/>
                <a:gd name="connsiteX29" fmla="*/ 27100 w 3913238"/>
                <a:gd name="connsiteY29" fmla="*/ 943999 h 2086747"/>
                <a:gd name="connsiteX30" fmla="*/ 39797 w 3913238"/>
                <a:gd name="connsiteY30" fmla="*/ 957267 h 2086747"/>
                <a:gd name="connsiteX31" fmla="*/ 44622 w 3913238"/>
                <a:gd name="connsiteY31" fmla="*/ 965329 h 2086747"/>
                <a:gd name="connsiteX32" fmla="*/ 39225 w 3913238"/>
                <a:gd name="connsiteY32" fmla="*/ 979994 h 2086747"/>
                <a:gd name="connsiteX33" fmla="*/ 36623 w 3913238"/>
                <a:gd name="connsiteY33" fmla="*/ 984692 h 2086747"/>
                <a:gd name="connsiteX34" fmla="*/ 37956 w 3913238"/>
                <a:gd name="connsiteY34" fmla="*/ 1003673 h 2086747"/>
                <a:gd name="connsiteX35" fmla="*/ 60302 w 3913238"/>
                <a:gd name="connsiteY35" fmla="*/ 1053000 h 2086747"/>
                <a:gd name="connsiteX36" fmla="*/ 61127 w 3913238"/>
                <a:gd name="connsiteY36" fmla="*/ 1066014 h 2086747"/>
                <a:gd name="connsiteX37" fmla="*/ 60302 w 3913238"/>
                <a:gd name="connsiteY37" fmla="*/ 1067537 h 2086747"/>
                <a:gd name="connsiteX38" fmla="*/ 60683 w 3913238"/>
                <a:gd name="connsiteY38" fmla="*/ 1079155 h 2086747"/>
                <a:gd name="connsiteX39" fmla="*/ 61381 w 3913238"/>
                <a:gd name="connsiteY39" fmla="*/ 1086519 h 2086747"/>
                <a:gd name="connsiteX40" fmla="*/ 62778 w 3913238"/>
                <a:gd name="connsiteY40" fmla="*/ 1091471 h 2086747"/>
                <a:gd name="connsiteX41" fmla="*/ 63413 w 3913238"/>
                <a:gd name="connsiteY41" fmla="*/ 1093502 h 2086747"/>
                <a:gd name="connsiteX42" fmla="*/ 62207 w 3913238"/>
                <a:gd name="connsiteY42" fmla="*/ 1096105 h 2086747"/>
                <a:gd name="connsiteX43" fmla="*/ 64238 w 3913238"/>
                <a:gd name="connsiteY43" fmla="*/ 1106960 h 2086747"/>
                <a:gd name="connsiteX44" fmla="*/ 67729 w 3913238"/>
                <a:gd name="connsiteY44" fmla="*/ 1110897 h 2086747"/>
                <a:gd name="connsiteX45" fmla="*/ 74205 w 3913238"/>
                <a:gd name="connsiteY45" fmla="*/ 1121435 h 2086747"/>
                <a:gd name="connsiteX46" fmla="*/ 79093 w 3913238"/>
                <a:gd name="connsiteY46" fmla="*/ 1136671 h 2086747"/>
                <a:gd name="connsiteX47" fmla="*/ 78077 w 3913238"/>
                <a:gd name="connsiteY47" fmla="*/ 1161874 h 2086747"/>
                <a:gd name="connsiteX48" fmla="*/ 80490 w 3913238"/>
                <a:gd name="connsiteY48" fmla="*/ 1171333 h 2086747"/>
                <a:gd name="connsiteX49" fmla="*/ 83854 w 3913238"/>
                <a:gd name="connsiteY49" fmla="*/ 1174443 h 2086747"/>
                <a:gd name="connsiteX50" fmla="*/ 85632 w 3913238"/>
                <a:gd name="connsiteY50" fmla="*/ 1176284 h 2086747"/>
                <a:gd name="connsiteX51" fmla="*/ 91726 w 3913238"/>
                <a:gd name="connsiteY51" fmla="*/ 1182696 h 2086747"/>
                <a:gd name="connsiteX52" fmla="*/ 103026 w 3913238"/>
                <a:gd name="connsiteY52" fmla="*/ 1194060 h 2086747"/>
                <a:gd name="connsiteX53" fmla="*/ 113184 w 3913238"/>
                <a:gd name="connsiteY53" fmla="*/ 1217930 h 2086747"/>
                <a:gd name="connsiteX54" fmla="*/ 106899 w 3913238"/>
                <a:gd name="connsiteY54" fmla="*/ 1232531 h 2086747"/>
                <a:gd name="connsiteX55" fmla="*/ 93884 w 3913238"/>
                <a:gd name="connsiteY55" fmla="*/ 1254623 h 2086747"/>
                <a:gd name="connsiteX56" fmla="*/ 58397 w 3913238"/>
                <a:gd name="connsiteY56" fmla="*/ 1309663 h 2086747"/>
                <a:gd name="connsiteX57" fmla="*/ 54779 w 3913238"/>
                <a:gd name="connsiteY57" fmla="*/ 1314742 h 2086747"/>
                <a:gd name="connsiteX58" fmla="*/ 54144 w 3913238"/>
                <a:gd name="connsiteY58" fmla="*/ 1315948 h 2086747"/>
                <a:gd name="connsiteX59" fmla="*/ 52430 w 3913238"/>
                <a:gd name="connsiteY59" fmla="*/ 1321090 h 2086747"/>
                <a:gd name="connsiteX60" fmla="*/ 53319 w 3913238"/>
                <a:gd name="connsiteY60" fmla="*/ 1320773 h 2086747"/>
                <a:gd name="connsiteX61" fmla="*/ 55350 w 3913238"/>
                <a:gd name="connsiteY61" fmla="*/ 1319313 h 2086747"/>
                <a:gd name="connsiteX62" fmla="*/ 60302 w 3913238"/>
                <a:gd name="connsiteY62" fmla="*/ 1316900 h 2086747"/>
                <a:gd name="connsiteX63" fmla="*/ 65762 w 3913238"/>
                <a:gd name="connsiteY63" fmla="*/ 1317789 h 2086747"/>
                <a:gd name="connsiteX64" fmla="*/ 67031 w 3913238"/>
                <a:gd name="connsiteY64" fmla="*/ 1320328 h 2086747"/>
                <a:gd name="connsiteX65" fmla="*/ 67539 w 3913238"/>
                <a:gd name="connsiteY65" fmla="*/ 1321725 h 2086747"/>
                <a:gd name="connsiteX66" fmla="*/ 68491 w 3913238"/>
                <a:gd name="connsiteY66" fmla="*/ 1324137 h 2086747"/>
                <a:gd name="connsiteX67" fmla="*/ 65444 w 3913238"/>
                <a:gd name="connsiteY67" fmla="*/ 1327819 h 2086747"/>
                <a:gd name="connsiteX68" fmla="*/ 61191 w 3913238"/>
                <a:gd name="connsiteY68" fmla="*/ 1325915 h 2086747"/>
                <a:gd name="connsiteX69" fmla="*/ 59921 w 3913238"/>
                <a:gd name="connsiteY69" fmla="*/ 1324963 h 2086747"/>
                <a:gd name="connsiteX70" fmla="*/ 58017 w 3913238"/>
                <a:gd name="connsiteY70" fmla="*/ 1325153 h 2086747"/>
                <a:gd name="connsiteX71" fmla="*/ 57699 w 3913238"/>
                <a:gd name="connsiteY71" fmla="*/ 1325915 h 2086747"/>
                <a:gd name="connsiteX72" fmla="*/ 61191 w 3913238"/>
                <a:gd name="connsiteY72" fmla="*/ 1329914 h 2086747"/>
                <a:gd name="connsiteX73" fmla="*/ 61762 w 3913238"/>
                <a:gd name="connsiteY73" fmla="*/ 1330295 h 2086747"/>
                <a:gd name="connsiteX74" fmla="*/ 67856 w 3913238"/>
                <a:gd name="connsiteY74" fmla="*/ 1333025 h 2086747"/>
                <a:gd name="connsiteX75" fmla="*/ 69761 w 3913238"/>
                <a:gd name="connsiteY75" fmla="*/ 1333216 h 2086747"/>
                <a:gd name="connsiteX76" fmla="*/ 72491 w 3913238"/>
                <a:gd name="connsiteY76" fmla="*/ 1333533 h 2086747"/>
                <a:gd name="connsiteX77" fmla="*/ 78014 w 3913238"/>
                <a:gd name="connsiteY77" fmla="*/ 1336390 h 2086747"/>
                <a:gd name="connsiteX78" fmla="*/ 79601 w 3913238"/>
                <a:gd name="connsiteY78" fmla="*/ 1337469 h 2086747"/>
                <a:gd name="connsiteX79" fmla="*/ 86076 w 3913238"/>
                <a:gd name="connsiteY79" fmla="*/ 1338421 h 2086747"/>
                <a:gd name="connsiteX80" fmla="*/ 88044 w 3913238"/>
                <a:gd name="connsiteY80" fmla="*/ 1338358 h 2086747"/>
                <a:gd name="connsiteX81" fmla="*/ 98138 w 3913238"/>
                <a:gd name="connsiteY81" fmla="*/ 1344706 h 2086747"/>
                <a:gd name="connsiteX82" fmla="*/ 96678 w 3913238"/>
                <a:gd name="connsiteY82" fmla="*/ 1351118 h 2086747"/>
                <a:gd name="connsiteX83" fmla="*/ 86521 w 3913238"/>
                <a:gd name="connsiteY83" fmla="*/ 1351689 h 2086747"/>
                <a:gd name="connsiteX84" fmla="*/ 82013 w 3913238"/>
                <a:gd name="connsiteY84" fmla="*/ 1351372 h 2086747"/>
                <a:gd name="connsiteX85" fmla="*/ 80934 w 3913238"/>
                <a:gd name="connsiteY85" fmla="*/ 1352959 h 2086747"/>
                <a:gd name="connsiteX86" fmla="*/ 79728 w 3913238"/>
                <a:gd name="connsiteY86" fmla="*/ 1354927 h 2086747"/>
                <a:gd name="connsiteX87" fmla="*/ 76490 w 3913238"/>
                <a:gd name="connsiteY87" fmla="*/ 1357720 h 2086747"/>
                <a:gd name="connsiteX88" fmla="*/ 74459 w 3913238"/>
                <a:gd name="connsiteY88" fmla="*/ 1359307 h 2086747"/>
                <a:gd name="connsiteX89" fmla="*/ 67793 w 3913238"/>
                <a:gd name="connsiteY89" fmla="*/ 1359371 h 2086747"/>
                <a:gd name="connsiteX90" fmla="*/ 66778 w 3913238"/>
                <a:gd name="connsiteY90" fmla="*/ 1358799 h 2086747"/>
                <a:gd name="connsiteX91" fmla="*/ 60810 w 3913238"/>
                <a:gd name="connsiteY91" fmla="*/ 1357593 h 2086747"/>
                <a:gd name="connsiteX92" fmla="*/ 60302 w 3913238"/>
                <a:gd name="connsiteY92" fmla="*/ 1358101 h 2086747"/>
                <a:gd name="connsiteX93" fmla="*/ 61889 w 3913238"/>
                <a:gd name="connsiteY93" fmla="*/ 1360958 h 2086747"/>
                <a:gd name="connsiteX94" fmla="*/ 63413 w 3913238"/>
                <a:gd name="connsiteY94" fmla="*/ 1363497 h 2086747"/>
                <a:gd name="connsiteX95" fmla="*/ 62651 w 3913238"/>
                <a:gd name="connsiteY95" fmla="*/ 1367497 h 2086747"/>
                <a:gd name="connsiteX96" fmla="*/ 55096 w 3913238"/>
                <a:gd name="connsiteY96" fmla="*/ 1366925 h 2086747"/>
                <a:gd name="connsiteX97" fmla="*/ 54334 w 3913238"/>
                <a:gd name="connsiteY97" fmla="*/ 1366544 h 2086747"/>
                <a:gd name="connsiteX98" fmla="*/ 52049 w 3913238"/>
                <a:gd name="connsiteY98" fmla="*/ 1365783 h 2086747"/>
                <a:gd name="connsiteX99" fmla="*/ 53192 w 3913238"/>
                <a:gd name="connsiteY99" fmla="*/ 1370861 h 2086747"/>
                <a:gd name="connsiteX100" fmla="*/ 54144 w 3913238"/>
                <a:gd name="connsiteY100" fmla="*/ 1378543 h 2086747"/>
                <a:gd name="connsiteX101" fmla="*/ 53573 w 3913238"/>
                <a:gd name="connsiteY101" fmla="*/ 1379431 h 2086747"/>
                <a:gd name="connsiteX102" fmla="*/ 53827 w 3913238"/>
                <a:gd name="connsiteY102" fmla="*/ 1381336 h 2086747"/>
                <a:gd name="connsiteX103" fmla="*/ 53954 w 3913238"/>
                <a:gd name="connsiteY103" fmla="*/ 1382352 h 2086747"/>
                <a:gd name="connsiteX104" fmla="*/ 53636 w 3913238"/>
                <a:gd name="connsiteY104" fmla="*/ 1384574 h 2086747"/>
                <a:gd name="connsiteX105" fmla="*/ 52494 w 3913238"/>
                <a:gd name="connsiteY105" fmla="*/ 1386668 h 2086747"/>
                <a:gd name="connsiteX106" fmla="*/ 51986 w 3913238"/>
                <a:gd name="connsiteY106" fmla="*/ 1387367 h 2086747"/>
                <a:gd name="connsiteX107" fmla="*/ 50779 w 3913238"/>
                <a:gd name="connsiteY107" fmla="*/ 1388954 h 2086747"/>
                <a:gd name="connsiteX108" fmla="*/ 49827 w 3913238"/>
                <a:gd name="connsiteY108" fmla="*/ 1390033 h 2086747"/>
                <a:gd name="connsiteX109" fmla="*/ 48748 w 3913238"/>
                <a:gd name="connsiteY109" fmla="*/ 1391239 h 2086747"/>
                <a:gd name="connsiteX110" fmla="*/ 46780 w 3913238"/>
                <a:gd name="connsiteY110" fmla="*/ 1393271 h 2086747"/>
                <a:gd name="connsiteX111" fmla="*/ 41194 w 3913238"/>
                <a:gd name="connsiteY111" fmla="*/ 1398222 h 2086747"/>
                <a:gd name="connsiteX112" fmla="*/ 38908 w 3913238"/>
                <a:gd name="connsiteY112" fmla="*/ 1400190 h 2086747"/>
                <a:gd name="connsiteX113" fmla="*/ 35861 w 3913238"/>
                <a:gd name="connsiteY113" fmla="*/ 1402095 h 2086747"/>
                <a:gd name="connsiteX114" fmla="*/ 31989 w 3913238"/>
                <a:gd name="connsiteY114" fmla="*/ 1406158 h 2086747"/>
                <a:gd name="connsiteX115" fmla="*/ 31100 w 3913238"/>
                <a:gd name="connsiteY115" fmla="*/ 1410411 h 2086747"/>
                <a:gd name="connsiteX116" fmla="*/ 32179 w 3913238"/>
                <a:gd name="connsiteY116" fmla="*/ 1413776 h 2086747"/>
                <a:gd name="connsiteX117" fmla="*/ 38083 w 3913238"/>
                <a:gd name="connsiteY117" fmla="*/ 1425838 h 2086747"/>
                <a:gd name="connsiteX118" fmla="*/ 40114 w 3913238"/>
                <a:gd name="connsiteY118" fmla="*/ 1428377 h 2086747"/>
                <a:gd name="connsiteX119" fmla="*/ 40940 w 3913238"/>
                <a:gd name="connsiteY119" fmla="*/ 1429329 h 2086747"/>
                <a:gd name="connsiteX120" fmla="*/ 46653 w 3913238"/>
                <a:gd name="connsiteY120" fmla="*/ 1437646 h 2086747"/>
                <a:gd name="connsiteX121" fmla="*/ 47542 w 3913238"/>
                <a:gd name="connsiteY121" fmla="*/ 1439614 h 2086747"/>
                <a:gd name="connsiteX122" fmla="*/ 49319 w 3913238"/>
                <a:gd name="connsiteY122" fmla="*/ 1443359 h 2086747"/>
                <a:gd name="connsiteX123" fmla="*/ 52430 w 3913238"/>
                <a:gd name="connsiteY123" fmla="*/ 1454469 h 2086747"/>
                <a:gd name="connsiteX124" fmla="*/ 51414 w 3913238"/>
                <a:gd name="connsiteY124" fmla="*/ 1456691 h 2086747"/>
                <a:gd name="connsiteX125" fmla="*/ 49510 w 3913238"/>
                <a:gd name="connsiteY125" fmla="*/ 1460754 h 2086747"/>
                <a:gd name="connsiteX126" fmla="*/ 47732 w 3913238"/>
                <a:gd name="connsiteY126" fmla="*/ 1468499 h 2086747"/>
                <a:gd name="connsiteX127" fmla="*/ 48938 w 3913238"/>
                <a:gd name="connsiteY127" fmla="*/ 1470276 h 2086747"/>
                <a:gd name="connsiteX128" fmla="*/ 49764 w 3913238"/>
                <a:gd name="connsiteY128" fmla="*/ 1471609 h 2086747"/>
                <a:gd name="connsiteX129" fmla="*/ 53255 w 3913238"/>
                <a:gd name="connsiteY129" fmla="*/ 1477196 h 2086747"/>
                <a:gd name="connsiteX130" fmla="*/ 53890 w 3913238"/>
                <a:gd name="connsiteY130" fmla="*/ 1478339 h 2086747"/>
                <a:gd name="connsiteX131" fmla="*/ 55858 w 3913238"/>
                <a:gd name="connsiteY131" fmla="*/ 1482148 h 2086747"/>
                <a:gd name="connsiteX132" fmla="*/ 57255 w 3913238"/>
                <a:gd name="connsiteY132" fmla="*/ 1485893 h 2086747"/>
                <a:gd name="connsiteX133" fmla="*/ 57572 w 3913238"/>
                <a:gd name="connsiteY133" fmla="*/ 1486782 h 2086747"/>
                <a:gd name="connsiteX134" fmla="*/ 58969 w 3913238"/>
                <a:gd name="connsiteY134" fmla="*/ 1490527 h 2086747"/>
                <a:gd name="connsiteX135" fmla="*/ 63032 w 3913238"/>
                <a:gd name="connsiteY135" fmla="*/ 1501510 h 2086747"/>
                <a:gd name="connsiteX136" fmla="*/ 69253 w 3913238"/>
                <a:gd name="connsiteY136" fmla="*/ 1514778 h 2086747"/>
                <a:gd name="connsiteX137" fmla="*/ 70714 w 3913238"/>
                <a:gd name="connsiteY137" fmla="*/ 1517444 h 2086747"/>
                <a:gd name="connsiteX138" fmla="*/ 72110 w 3913238"/>
                <a:gd name="connsiteY138" fmla="*/ 1519666 h 2086747"/>
                <a:gd name="connsiteX139" fmla="*/ 72935 w 3913238"/>
                <a:gd name="connsiteY139" fmla="*/ 1520809 h 2086747"/>
                <a:gd name="connsiteX140" fmla="*/ 87981 w 3913238"/>
                <a:gd name="connsiteY140" fmla="*/ 1528046 h 2086747"/>
                <a:gd name="connsiteX141" fmla="*/ 89060 w 3913238"/>
                <a:gd name="connsiteY141" fmla="*/ 1529125 h 2086747"/>
                <a:gd name="connsiteX142" fmla="*/ 94456 w 3913238"/>
                <a:gd name="connsiteY142" fmla="*/ 1530966 h 2086747"/>
                <a:gd name="connsiteX143" fmla="*/ 97059 w 3913238"/>
                <a:gd name="connsiteY143" fmla="*/ 1530395 h 2086747"/>
                <a:gd name="connsiteX144" fmla="*/ 104550 w 3913238"/>
                <a:gd name="connsiteY144" fmla="*/ 1529633 h 2086747"/>
                <a:gd name="connsiteX145" fmla="*/ 108930 w 3913238"/>
                <a:gd name="connsiteY145" fmla="*/ 1532427 h 2086747"/>
                <a:gd name="connsiteX146" fmla="*/ 109755 w 3913238"/>
                <a:gd name="connsiteY146" fmla="*/ 1536743 h 2086747"/>
                <a:gd name="connsiteX147" fmla="*/ 120484 w 3913238"/>
                <a:gd name="connsiteY147" fmla="*/ 1530839 h 2086747"/>
                <a:gd name="connsiteX148" fmla="*/ 125436 w 3913238"/>
                <a:gd name="connsiteY148" fmla="*/ 1529316 h 2086747"/>
                <a:gd name="connsiteX149" fmla="*/ 128166 w 3913238"/>
                <a:gd name="connsiteY149" fmla="*/ 1531855 h 2086747"/>
                <a:gd name="connsiteX150" fmla="*/ 129880 w 3913238"/>
                <a:gd name="connsiteY150" fmla="*/ 1534077 h 2086747"/>
                <a:gd name="connsiteX151" fmla="*/ 134578 w 3913238"/>
                <a:gd name="connsiteY151" fmla="*/ 1534775 h 2086747"/>
                <a:gd name="connsiteX152" fmla="*/ 139212 w 3913238"/>
                <a:gd name="connsiteY152" fmla="*/ 1534902 h 2086747"/>
                <a:gd name="connsiteX153" fmla="*/ 149432 w 3913238"/>
                <a:gd name="connsiteY153" fmla="*/ 1555217 h 2086747"/>
                <a:gd name="connsiteX154" fmla="*/ 150448 w 3913238"/>
                <a:gd name="connsiteY154" fmla="*/ 1559407 h 2086747"/>
                <a:gd name="connsiteX155" fmla="*/ 151972 w 3913238"/>
                <a:gd name="connsiteY155" fmla="*/ 1566517 h 2086747"/>
                <a:gd name="connsiteX156" fmla="*/ 154892 w 3913238"/>
                <a:gd name="connsiteY156" fmla="*/ 1574008 h 2086747"/>
                <a:gd name="connsiteX157" fmla="*/ 159082 w 3913238"/>
                <a:gd name="connsiteY157" fmla="*/ 1583086 h 2086747"/>
                <a:gd name="connsiteX158" fmla="*/ 170319 w 3913238"/>
                <a:gd name="connsiteY158" fmla="*/ 1597878 h 2086747"/>
                <a:gd name="connsiteX159" fmla="*/ 177048 w 3913238"/>
                <a:gd name="connsiteY159" fmla="*/ 1606067 h 2086747"/>
                <a:gd name="connsiteX160" fmla="*/ 189682 w 3913238"/>
                <a:gd name="connsiteY160" fmla="*/ 1611844 h 2086747"/>
                <a:gd name="connsiteX161" fmla="*/ 193173 w 3913238"/>
                <a:gd name="connsiteY161" fmla="*/ 1612733 h 2086747"/>
                <a:gd name="connsiteX162" fmla="*/ 198759 w 3913238"/>
                <a:gd name="connsiteY162" fmla="*/ 1619716 h 2086747"/>
                <a:gd name="connsiteX163" fmla="*/ 201489 w 3913238"/>
                <a:gd name="connsiteY163" fmla="*/ 1624795 h 2086747"/>
                <a:gd name="connsiteX164" fmla="*/ 204155 w 3913238"/>
                <a:gd name="connsiteY164" fmla="*/ 1628350 h 2086747"/>
                <a:gd name="connsiteX165" fmla="*/ 205425 w 3913238"/>
                <a:gd name="connsiteY165" fmla="*/ 1633682 h 2086747"/>
                <a:gd name="connsiteX166" fmla="*/ 205362 w 3913238"/>
                <a:gd name="connsiteY166" fmla="*/ 1634444 h 2086747"/>
                <a:gd name="connsiteX167" fmla="*/ 199013 w 3913238"/>
                <a:gd name="connsiteY167" fmla="*/ 1644411 h 2086747"/>
                <a:gd name="connsiteX168" fmla="*/ 197743 w 3913238"/>
                <a:gd name="connsiteY168" fmla="*/ 1645554 h 2086747"/>
                <a:gd name="connsiteX169" fmla="*/ 181810 w 3913238"/>
                <a:gd name="connsiteY169" fmla="*/ 1645808 h 2086747"/>
                <a:gd name="connsiteX170" fmla="*/ 179714 w 3913238"/>
                <a:gd name="connsiteY170" fmla="*/ 1645300 h 2086747"/>
                <a:gd name="connsiteX171" fmla="*/ 178889 w 3913238"/>
                <a:gd name="connsiteY171" fmla="*/ 1645237 h 2086747"/>
                <a:gd name="connsiteX172" fmla="*/ 176858 w 3913238"/>
                <a:gd name="connsiteY172" fmla="*/ 1645427 h 2086747"/>
                <a:gd name="connsiteX173" fmla="*/ 175842 w 3913238"/>
                <a:gd name="connsiteY173" fmla="*/ 1645681 h 2086747"/>
                <a:gd name="connsiteX174" fmla="*/ 172922 w 3913238"/>
                <a:gd name="connsiteY174" fmla="*/ 1648284 h 2086747"/>
                <a:gd name="connsiteX175" fmla="*/ 176096 w 3913238"/>
                <a:gd name="connsiteY175" fmla="*/ 1657489 h 2086747"/>
                <a:gd name="connsiteX176" fmla="*/ 180159 w 3913238"/>
                <a:gd name="connsiteY176" fmla="*/ 1664599 h 2086747"/>
                <a:gd name="connsiteX177" fmla="*/ 181810 w 3913238"/>
                <a:gd name="connsiteY177" fmla="*/ 1671519 h 2086747"/>
                <a:gd name="connsiteX178" fmla="*/ 183650 w 3913238"/>
                <a:gd name="connsiteY178" fmla="*/ 1677169 h 2086747"/>
                <a:gd name="connsiteX179" fmla="*/ 184159 w 3913238"/>
                <a:gd name="connsiteY179" fmla="*/ 1677994 h 2086747"/>
                <a:gd name="connsiteX180" fmla="*/ 185491 w 3913238"/>
                <a:gd name="connsiteY180" fmla="*/ 1680279 h 2086747"/>
                <a:gd name="connsiteX181" fmla="*/ 186634 w 3913238"/>
                <a:gd name="connsiteY181" fmla="*/ 1682438 h 2086747"/>
                <a:gd name="connsiteX182" fmla="*/ 187333 w 3913238"/>
                <a:gd name="connsiteY182" fmla="*/ 1683961 h 2086747"/>
                <a:gd name="connsiteX183" fmla="*/ 190316 w 3913238"/>
                <a:gd name="connsiteY183" fmla="*/ 1687326 h 2086747"/>
                <a:gd name="connsiteX184" fmla="*/ 191713 w 3913238"/>
                <a:gd name="connsiteY184" fmla="*/ 1687770 h 2086747"/>
                <a:gd name="connsiteX185" fmla="*/ 198506 w 3913238"/>
                <a:gd name="connsiteY185" fmla="*/ 1679581 h 2086747"/>
                <a:gd name="connsiteX186" fmla="*/ 201426 w 3913238"/>
                <a:gd name="connsiteY186" fmla="*/ 1675391 h 2086747"/>
                <a:gd name="connsiteX187" fmla="*/ 211265 w 3913238"/>
                <a:gd name="connsiteY187" fmla="*/ 1675962 h 2086747"/>
                <a:gd name="connsiteX188" fmla="*/ 221867 w 3913238"/>
                <a:gd name="connsiteY188" fmla="*/ 1678438 h 2086747"/>
                <a:gd name="connsiteX189" fmla="*/ 245356 w 3913238"/>
                <a:gd name="connsiteY189" fmla="*/ 1684025 h 2086747"/>
                <a:gd name="connsiteX190" fmla="*/ 248022 w 3913238"/>
                <a:gd name="connsiteY190" fmla="*/ 1690373 h 2086747"/>
                <a:gd name="connsiteX191" fmla="*/ 253609 w 3913238"/>
                <a:gd name="connsiteY191" fmla="*/ 1708022 h 2086747"/>
                <a:gd name="connsiteX192" fmla="*/ 254498 w 3913238"/>
                <a:gd name="connsiteY192" fmla="*/ 1711132 h 2086747"/>
                <a:gd name="connsiteX193" fmla="*/ 256783 w 3913238"/>
                <a:gd name="connsiteY193" fmla="*/ 1711958 h 2086747"/>
                <a:gd name="connsiteX194" fmla="*/ 260275 w 3913238"/>
                <a:gd name="connsiteY194" fmla="*/ 1712021 h 2086747"/>
                <a:gd name="connsiteX195" fmla="*/ 266242 w 3913238"/>
                <a:gd name="connsiteY195" fmla="*/ 1712275 h 2086747"/>
                <a:gd name="connsiteX196" fmla="*/ 288716 w 3913238"/>
                <a:gd name="connsiteY196" fmla="*/ 1725733 h 2086747"/>
                <a:gd name="connsiteX197" fmla="*/ 292270 w 3913238"/>
                <a:gd name="connsiteY197" fmla="*/ 1736081 h 2086747"/>
                <a:gd name="connsiteX198" fmla="*/ 292906 w 3913238"/>
                <a:gd name="connsiteY198" fmla="*/ 1739192 h 2086747"/>
                <a:gd name="connsiteX199" fmla="*/ 297413 w 3913238"/>
                <a:gd name="connsiteY199" fmla="*/ 1749286 h 2086747"/>
                <a:gd name="connsiteX200" fmla="*/ 302554 w 3913238"/>
                <a:gd name="connsiteY200" fmla="*/ 1753349 h 2086747"/>
                <a:gd name="connsiteX201" fmla="*/ 307951 w 3913238"/>
                <a:gd name="connsiteY201" fmla="*/ 1749413 h 2086747"/>
                <a:gd name="connsiteX202" fmla="*/ 309728 w 3913238"/>
                <a:gd name="connsiteY202" fmla="*/ 1747572 h 2086747"/>
                <a:gd name="connsiteX203" fmla="*/ 324266 w 3913238"/>
                <a:gd name="connsiteY203" fmla="*/ 1748842 h 2086747"/>
                <a:gd name="connsiteX204" fmla="*/ 330360 w 3913238"/>
                <a:gd name="connsiteY204" fmla="*/ 1750936 h 2086747"/>
                <a:gd name="connsiteX205" fmla="*/ 334360 w 3913238"/>
                <a:gd name="connsiteY205" fmla="*/ 1748270 h 2086747"/>
                <a:gd name="connsiteX206" fmla="*/ 344771 w 3913238"/>
                <a:gd name="connsiteY206" fmla="*/ 1741541 h 2086747"/>
                <a:gd name="connsiteX207" fmla="*/ 351183 w 3913238"/>
                <a:gd name="connsiteY207" fmla="*/ 1743318 h 2086747"/>
                <a:gd name="connsiteX208" fmla="*/ 356198 w 3913238"/>
                <a:gd name="connsiteY208" fmla="*/ 1752587 h 2086747"/>
                <a:gd name="connsiteX209" fmla="*/ 357976 w 3913238"/>
                <a:gd name="connsiteY209" fmla="*/ 1756967 h 2086747"/>
                <a:gd name="connsiteX210" fmla="*/ 362991 w 3913238"/>
                <a:gd name="connsiteY210" fmla="*/ 1765665 h 2086747"/>
                <a:gd name="connsiteX211" fmla="*/ 373339 w 3913238"/>
                <a:gd name="connsiteY211" fmla="*/ 1767696 h 2086747"/>
                <a:gd name="connsiteX212" fmla="*/ 377338 w 3913238"/>
                <a:gd name="connsiteY212" fmla="*/ 1765728 h 2086747"/>
                <a:gd name="connsiteX213" fmla="*/ 388194 w 3913238"/>
                <a:gd name="connsiteY213" fmla="*/ 1768521 h 2086747"/>
                <a:gd name="connsiteX214" fmla="*/ 419555 w 3913238"/>
                <a:gd name="connsiteY214" fmla="*/ 1775504 h 2086747"/>
                <a:gd name="connsiteX215" fmla="*/ 421015 w 3913238"/>
                <a:gd name="connsiteY215" fmla="*/ 1775441 h 2086747"/>
                <a:gd name="connsiteX216" fmla="*/ 423745 w 3913238"/>
                <a:gd name="connsiteY216" fmla="*/ 1775949 h 2086747"/>
                <a:gd name="connsiteX217" fmla="*/ 424824 w 3913238"/>
                <a:gd name="connsiteY217" fmla="*/ 1776139 h 2086747"/>
                <a:gd name="connsiteX218" fmla="*/ 426094 w 3913238"/>
                <a:gd name="connsiteY218" fmla="*/ 1777282 h 2086747"/>
                <a:gd name="connsiteX219" fmla="*/ 427300 w 3913238"/>
                <a:gd name="connsiteY219" fmla="*/ 1778361 h 2086747"/>
                <a:gd name="connsiteX220" fmla="*/ 428316 w 3913238"/>
                <a:gd name="connsiteY220" fmla="*/ 1783821 h 2086747"/>
                <a:gd name="connsiteX221" fmla="*/ 427808 w 3913238"/>
                <a:gd name="connsiteY221" fmla="*/ 1786868 h 2086747"/>
                <a:gd name="connsiteX222" fmla="*/ 423808 w 3913238"/>
                <a:gd name="connsiteY222" fmla="*/ 1796962 h 2086747"/>
                <a:gd name="connsiteX223" fmla="*/ 421713 w 3913238"/>
                <a:gd name="connsiteY223" fmla="*/ 1799882 h 2086747"/>
                <a:gd name="connsiteX224" fmla="*/ 419682 w 3913238"/>
                <a:gd name="connsiteY224" fmla="*/ 1803564 h 2086747"/>
                <a:gd name="connsiteX225" fmla="*/ 419428 w 3913238"/>
                <a:gd name="connsiteY225" fmla="*/ 1806103 h 2086747"/>
                <a:gd name="connsiteX226" fmla="*/ 422602 w 3913238"/>
                <a:gd name="connsiteY226" fmla="*/ 1813341 h 2086747"/>
                <a:gd name="connsiteX227" fmla="*/ 428443 w 3913238"/>
                <a:gd name="connsiteY227" fmla="*/ 1821847 h 2086747"/>
                <a:gd name="connsiteX228" fmla="*/ 428887 w 3913238"/>
                <a:gd name="connsiteY228" fmla="*/ 1835814 h 2086747"/>
                <a:gd name="connsiteX229" fmla="*/ 426094 w 3913238"/>
                <a:gd name="connsiteY229" fmla="*/ 1842797 h 2086747"/>
                <a:gd name="connsiteX230" fmla="*/ 417079 w 3913238"/>
                <a:gd name="connsiteY230" fmla="*/ 1849526 h 2086747"/>
                <a:gd name="connsiteX231" fmla="*/ 410032 w 3913238"/>
                <a:gd name="connsiteY231" fmla="*/ 1849590 h 2086747"/>
                <a:gd name="connsiteX232" fmla="*/ 395050 w 3913238"/>
                <a:gd name="connsiteY232" fmla="*/ 1862604 h 2086747"/>
                <a:gd name="connsiteX233" fmla="*/ 394542 w 3913238"/>
                <a:gd name="connsiteY233" fmla="*/ 1863429 h 2086747"/>
                <a:gd name="connsiteX234" fmla="*/ 390860 w 3913238"/>
                <a:gd name="connsiteY234" fmla="*/ 1873523 h 2086747"/>
                <a:gd name="connsiteX235" fmla="*/ 390670 w 3913238"/>
                <a:gd name="connsiteY235" fmla="*/ 1874919 h 2086747"/>
                <a:gd name="connsiteX236" fmla="*/ 393400 w 3913238"/>
                <a:gd name="connsiteY236" fmla="*/ 1874348 h 2086747"/>
                <a:gd name="connsiteX237" fmla="*/ 394479 w 3913238"/>
                <a:gd name="connsiteY237" fmla="*/ 1874412 h 2086747"/>
                <a:gd name="connsiteX238" fmla="*/ 400700 w 3913238"/>
                <a:gd name="connsiteY238" fmla="*/ 1873523 h 2086747"/>
                <a:gd name="connsiteX239" fmla="*/ 402287 w 3913238"/>
                <a:gd name="connsiteY239" fmla="*/ 1872317 h 2086747"/>
                <a:gd name="connsiteX240" fmla="*/ 407366 w 3913238"/>
                <a:gd name="connsiteY240" fmla="*/ 1869841 h 2086747"/>
                <a:gd name="connsiteX241" fmla="*/ 415174 w 3913238"/>
                <a:gd name="connsiteY241" fmla="*/ 1870730 h 2086747"/>
                <a:gd name="connsiteX242" fmla="*/ 415174 w 3913238"/>
                <a:gd name="connsiteY242" fmla="*/ 1878030 h 2086747"/>
                <a:gd name="connsiteX243" fmla="*/ 411874 w 3913238"/>
                <a:gd name="connsiteY243" fmla="*/ 1881141 h 2086747"/>
                <a:gd name="connsiteX244" fmla="*/ 410858 w 3913238"/>
                <a:gd name="connsiteY244" fmla="*/ 1881776 h 2086747"/>
                <a:gd name="connsiteX245" fmla="*/ 410159 w 3913238"/>
                <a:gd name="connsiteY245" fmla="*/ 1882284 h 2086747"/>
                <a:gd name="connsiteX246" fmla="*/ 405906 w 3913238"/>
                <a:gd name="connsiteY246" fmla="*/ 1884696 h 2086747"/>
                <a:gd name="connsiteX247" fmla="*/ 403811 w 3913238"/>
                <a:gd name="connsiteY247" fmla="*/ 1885458 h 2086747"/>
                <a:gd name="connsiteX248" fmla="*/ 399303 w 3913238"/>
                <a:gd name="connsiteY248" fmla="*/ 1887743 h 2086747"/>
                <a:gd name="connsiteX249" fmla="*/ 394987 w 3913238"/>
                <a:gd name="connsiteY249" fmla="*/ 1890473 h 2086747"/>
                <a:gd name="connsiteX250" fmla="*/ 395749 w 3913238"/>
                <a:gd name="connsiteY250" fmla="*/ 1891806 h 2086747"/>
                <a:gd name="connsiteX251" fmla="*/ 396256 w 3913238"/>
                <a:gd name="connsiteY251" fmla="*/ 1892505 h 2086747"/>
                <a:gd name="connsiteX252" fmla="*/ 396828 w 3913238"/>
                <a:gd name="connsiteY252" fmla="*/ 1893203 h 2086747"/>
                <a:gd name="connsiteX253" fmla="*/ 398352 w 3913238"/>
                <a:gd name="connsiteY253" fmla="*/ 1896250 h 2086747"/>
                <a:gd name="connsiteX254" fmla="*/ 397526 w 3913238"/>
                <a:gd name="connsiteY254" fmla="*/ 1898282 h 2086747"/>
                <a:gd name="connsiteX255" fmla="*/ 389146 w 3913238"/>
                <a:gd name="connsiteY255" fmla="*/ 1899424 h 2086747"/>
                <a:gd name="connsiteX256" fmla="*/ 385972 w 3913238"/>
                <a:gd name="connsiteY256" fmla="*/ 1899234 h 2086747"/>
                <a:gd name="connsiteX257" fmla="*/ 380068 w 3913238"/>
                <a:gd name="connsiteY257" fmla="*/ 1899805 h 2086747"/>
                <a:gd name="connsiteX258" fmla="*/ 380005 w 3913238"/>
                <a:gd name="connsiteY258" fmla="*/ 1900630 h 2086747"/>
                <a:gd name="connsiteX259" fmla="*/ 386099 w 3913238"/>
                <a:gd name="connsiteY259" fmla="*/ 1905773 h 2086747"/>
                <a:gd name="connsiteX260" fmla="*/ 387369 w 3913238"/>
                <a:gd name="connsiteY260" fmla="*/ 1905836 h 2086747"/>
                <a:gd name="connsiteX261" fmla="*/ 390797 w 3913238"/>
                <a:gd name="connsiteY261" fmla="*/ 1907487 h 2086747"/>
                <a:gd name="connsiteX262" fmla="*/ 393463 w 3913238"/>
                <a:gd name="connsiteY262" fmla="*/ 1909772 h 2086747"/>
                <a:gd name="connsiteX263" fmla="*/ 394098 w 3913238"/>
                <a:gd name="connsiteY263" fmla="*/ 1910089 h 2086747"/>
                <a:gd name="connsiteX264" fmla="*/ 398796 w 3913238"/>
                <a:gd name="connsiteY264" fmla="*/ 1914343 h 2086747"/>
                <a:gd name="connsiteX265" fmla="*/ 396510 w 3913238"/>
                <a:gd name="connsiteY265" fmla="*/ 1918025 h 2086747"/>
                <a:gd name="connsiteX266" fmla="*/ 394860 w 3913238"/>
                <a:gd name="connsiteY266" fmla="*/ 1919167 h 2086747"/>
                <a:gd name="connsiteX267" fmla="*/ 392447 w 3913238"/>
                <a:gd name="connsiteY267" fmla="*/ 1920755 h 2086747"/>
                <a:gd name="connsiteX268" fmla="*/ 389654 w 3913238"/>
                <a:gd name="connsiteY268" fmla="*/ 1921072 h 2086747"/>
                <a:gd name="connsiteX269" fmla="*/ 385908 w 3913238"/>
                <a:gd name="connsiteY269" fmla="*/ 1923103 h 2086747"/>
                <a:gd name="connsiteX270" fmla="*/ 385337 w 3913238"/>
                <a:gd name="connsiteY270" fmla="*/ 1924373 h 2086747"/>
                <a:gd name="connsiteX271" fmla="*/ 382608 w 3913238"/>
                <a:gd name="connsiteY271" fmla="*/ 1929198 h 2086747"/>
                <a:gd name="connsiteX272" fmla="*/ 381655 w 3913238"/>
                <a:gd name="connsiteY272" fmla="*/ 1930277 h 2086747"/>
                <a:gd name="connsiteX273" fmla="*/ 379243 w 3913238"/>
                <a:gd name="connsiteY273" fmla="*/ 1934594 h 2086747"/>
                <a:gd name="connsiteX274" fmla="*/ 379370 w 3913238"/>
                <a:gd name="connsiteY274" fmla="*/ 1936372 h 2086747"/>
                <a:gd name="connsiteX275" fmla="*/ 380068 w 3913238"/>
                <a:gd name="connsiteY275" fmla="*/ 1937324 h 2086747"/>
                <a:gd name="connsiteX276" fmla="*/ 380957 w 3913238"/>
                <a:gd name="connsiteY276" fmla="*/ 1938530 h 2086747"/>
                <a:gd name="connsiteX277" fmla="*/ 382227 w 3913238"/>
                <a:gd name="connsiteY277" fmla="*/ 1944815 h 2086747"/>
                <a:gd name="connsiteX278" fmla="*/ 379116 w 3913238"/>
                <a:gd name="connsiteY278" fmla="*/ 1948306 h 2086747"/>
                <a:gd name="connsiteX279" fmla="*/ 368705 w 3913238"/>
                <a:gd name="connsiteY279" fmla="*/ 1945894 h 2086747"/>
                <a:gd name="connsiteX280" fmla="*/ 367752 w 3913238"/>
                <a:gd name="connsiteY280" fmla="*/ 1945323 h 2086747"/>
                <a:gd name="connsiteX281" fmla="*/ 362864 w 3913238"/>
                <a:gd name="connsiteY281" fmla="*/ 1943101 h 2086747"/>
                <a:gd name="connsiteX282" fmla="*/ 362991 w 3913238"/>
                <a:gd name="connsiteY282" fmla="*/ 1945069 h 2086747"/>
                <a:gd name="connsiteX283" fmla="*/ 363118 w 3913238"/>
                <a:gd name="connsiteY283" fmla="*/ 1948116 h 2086747"/>
                <a:gd name="connsiteX284" fmla="*/ 360389 w 3913238"/>
                <a:gd name="connsiteY284" fmla="*/ 1951290 h 2086747"/>
                <a:gd name="connsiteX285" fmla="*/ 358166 w 3913238"/>
                <a:gd name="connsiteY285" fmla="*/ 1953702 h 2086747"/>
                <a:gd name="connsiteX286" fmla="*/ 358611 w 3913238"/>
                <a:gd name="connsiteY286" fmla="*/ 1954274 h 2086747"/>
                <a:gd name="connsiteX287" fmla="*/ 360706 w 3913238"/>
                <a:gd name="connsiteY287" fmla="*/ 1954464 h 2086747"/>
                <a:gd name="connsiteX288" fmla="*/ 362674 w 3913238"/>
                <a:gd name="connsiteY288" fmla="*/ 1954591 h 2086747"/>
                <a:gd name="connsiteX289" fmla="*/ 363626 w 3913238"/>
                <a:gd name="connsiteY289" fmla="*/ 1954718 h 2086747"/>
                <a:gd name="connsiteX290" fmla="*/ 368387 w 3913238"/>
                <a:gd name="connsiteY290" fmla="*/ 1955924 h 2086747"/>
                <a:gd name="connsiteX291" fmla="*/ 375560 w 3913238"/>
                <a:gd name="connsiteY291" fmla="*/ 1962590 h 2086747"/>
                <a:gd name="connsiteX292" fmla="*/ 376005 w 3913238"/>
                <a:gd name="connsiteY292" fmla="*/ 1964558 h 2086747"/>
                <a:gd name="connsiteX293" fmla="*/ 376449 w 3913238"/>
                <a:gd name="connsiteY293" fmla="*/ 1966272 h 2086747"/>
                <a:gd name="connsiteX294" fmla="*/ 378545 w 3913238"/>
                <a:gd name="connsiteY294" fmla="*/ 1969764 h 2086747"/>
                <a:gd name="connsiteX295" fmla="*/ 381021 w 3913238"/>
                <a:gd name="connsiteY295" fmla="*/ 1971732 h 2086747"/>
                <a:gd name="connsiteX296" fmla="*/ 385083 w 3913238"/>
                <a:gd name="connsiteY296" fmla="*/ 1972240 h 2086747"/>
                <a:gd name="connsiteX297" fmla="*/ 387305 w 3913238"/>
                <a:gd name="connsiteY297" fmla="*/ 1972430 h 2086747"/>
                <a:gd name="connsiteX298" fmla="*/ 388638 w 3913238"/>
                <a:gd name="connsiteY298" fmla="*/ 1972430 h 2086747"/>
                <a:gd name="connsiteX299" fmla="*/ 395177 w 3913238"/>
                <a:gd name="connsiteY299" fmla="*/ 1974144 h 2086747"/>
                <a:gd name="connsiteX300" fmla="*/ 403747 w 3913238"/>
                <a:gd name="connsiteY300" fmla="*/ 1977953 h 2086747"/>
                <a:gd name="connsiteX301" fmla="*/ 407239 w 3913238"/>
                <a:gd name="connsiteY301" fmla="*/ 1978778 h 2086747"/>
                <a:gd name="connsiteX302" fmla="*/ 414857 w 3913238"/>
                <a:gd name="connsiteY302" fmla="*/ 1981254 h 2086747"/>
                <a:gd name="connsiteX303" fmla="*/ 421015 w 3913238"/>
                <a:gd name="connsiteY303" fmla="*/ 1985381 h 2086747"/>
                <a:gd name="connsiteX304" fmla="*/ 422031 w 3913238"/>
                <a:gd name="connsiteY304" fmla="*/ 1986460 h 2086747"/>
                <a:gd name="connsiteX305" fmla="*/ 422856 w 3913238"/>
                <a:gd name="connsiteY305" fmla="*/ 1987285 h 2086747"/>
                <a:gd name="connsiteX306" fmla="*/ 423745 w 3913238"/>
                <a:gd name="connsiteY306" fmla="*/ 1987793 h 2086747"/>
                <a:gd name="connsiteX307" fmla="*/ 425014 w 3913238"/>
                <a:gd name="connsiteY307" fmla="*/ 1988555 h 2086747"/>
                <a:gd name="connsiteX308" fmla="*/ 430664 w 3913238"/>
                <a:gd name="connsiteY308" fmla="*/ 1993951 h 2086747"/>
                <a:gd name="connsiteX309" fmla="*/ 432061 w 3913238"/>
                <a:gd name="connsiteY309" fmla="*/ 1996427 h 2086747"/>
                <a:gd name="connsiteX310" fmla="*/ 433711 w 3913238"/>
                <a:gd name="connsiteY310" fmla="*/ 1998966 h 2086747"/>
                <a:gd name="connsiteX311" fmla="*/ 434982 w 3913238"/>
                <a:gd name="connsiteY311" fmla="*/ 1999791 h 2086747"/>
                <a:gd name="connsiteX312" fmla="*/ 438727 w 3913238"/>
                <a:gd name="connsiteY312" fmla="*/ 2003601 h 2086747"/>
                <a:gd name="connsiteX313" fmla="*/ 446789 w 3913238"/>
                <a:gd name="connsiteY313" fmla="*/ 2010203 h 2086747"/>
                <a:gd name="connsiteX314" fmla="*/ 452312 w 3913238"/>
                <a:gd name="connsiteY314" fmla="*/ 2012742 h 2086747"/>
                <a:gd name="connsiteX315" fmla="*/ 455550 w 3913238"/>
                <a:gd name="connsiteY315" fmla="*/ 2014710 h 2086747"/>
                <a:gd name="connsiteX316" fmla="*/ 458280 w 3913238"/>
                <a:gd name="connsiteY316" fmla="*/ 2015408 h 2086747"/>
                <a:gd name="connsiteX317" fmla="*/ 459105 w 3913238"/>
                <a:gd name="connsiteY317" fmla="*/ 2009695 h 2086747"/>
                <a:gd name="connsiteX318" fmla="*/ 492053 w 3913238"/>
                <a:gd name="connsiteY318" fmla="*/ 2001569 h 2086747"/>
                <a:gd name="connsiteX319" fmla="*/ 504940 w 3913238"/>
                <a:gd name="connsiteY319" fmla="*/ 2005822 h 2086747"/>
                <a:gd name="connsiteX320" fmla="*/ 530841 w 3913238"/>
                <a:gd name="connsiteY320" fmla="*/ 2013313 h 2086747"/>
                <a:gd name="connsiteX321" fmla="*/ 543030 w 3913238"/>
                <a:gd name="connsiteY321" fmla="*/ 2015980 h 2086747"/>
                <a:gd name="connsiteX322" fmla="*/ 557314 w 3913238"/>
                <a:gd name="connsiteY322" fmla="*/ 2017948 h 2086747"/>
                <a:gd name="connsiteX323" fmla="*/ 578390 w 3913238"/>
                <a:gd name="connsiteY323" fmla="*/ 2012869 h 2086747"/>
                <a:gd name="connsiteX324" fmla="*/ 590706 w 3913238"/>
                <a:gd name="connsiteY324" fmla="*/ 2009695 h 2086747"/>
                <a:gd name="connsiteX325" fmla="*/ 609498 w 3913238"/>
                <a:gd name="connsiteY325" fmla="*/ 2026328 h 2086747"/>
                <a:gd name="connsiteX326" fmla="*/ 609498 w 3913238"/>
                <a:gd name="connsiteY326" fmla="*/ 2029819 h 2086747"/>
                <a:gd name="connsiteX327" fmla="*/ 615147 w 3913238"/>
                <a:gd name="connsiteY327" fmla="*/ 2034834 h 2086747"/>
                <a:gd name="connsiteX328" fmla="*/ 619020 w 3913238"/>
                <a:gd name="connsiteY328" fmla="*/ 2036358 h 2086747"/>
                <a:gd name="connsiteX329" fmla="*/ 620733 w 3913238"/>
                <a:gd name="connsiteY329" fmla="*/ 2037691 h 2086747"/>
                <a:gd name="connsiteX330" fmla="*/ 623336 w 3913238"/>
                <a:gd name="connsiteY330" fmla="*/ 2039786 h 2086747"/>
                <a:gd name="connsiteX331" fmla="*/ 625495 w 3913238"/>
                <a:gd name="connsiteY331" fmla="*/ 2042071 h 2086747"/>
                <a:gd name="connsiteX332" fmla="*/ 627781 w 3913238"/>
                <a:gd name="connsiteY332" fmla="*/ 2044484 h 2086747"/>
                <a:gd name="connsiteX333" fmla="*/ 630193 w 3913238"/>
                <a:gd name="connsiteY333" fmla="*/ 2047404 h 2086747"/>
                <a:gd name="connsiteX334" fmla="*/ 632224 w 3913238"/>
                <a:gd name="connsiteY334" fmla="*/ 2049880 h 2086747"/>
                <a:gd name="connsiteX335" fmla="*/ 634637 w 3913238"/>
                <a:gd name="connsiteY335" fmla="*/ 2053181 h 2086747"/>
                <a:gd name="connsiteX336" fmla="*/ 636351 w 3913238"/>
                <a:gd name="connsiteY336" fmla="*/ 2055466 h 2086747"/>
                <a:gd name="connsiteX337" fmla="*/ 638509 w 3913238"/>
                <a:gd name="connsiteY337" fmla="*/ 2058641 h 2086747"/>
                <a:gd name="connsiteX338" fmla="*/ 639906 w 3913238"/>
                <a:gd name="connsiteY338" fmla="*/ 2060736 h 2086747"/>
                <a:gd name="connsiteX339" fmla="*/ 641493 w 3913238"/>
                <a:gd name="connsiteY339" fmla="*/ 2063148 h 2086747"/>
                <a:gd name="connsiteX340" fmla="*/ 642763 w 3913238"/>
                <a:gd name="connsiteY340" fmla="*/ 2065116 h 2086747"/>
                <a:gd name="connsiteX341" fmla="*/ 643461 w 3913238"/>
                <a:gd name="connsiteY341" fmla="*/ 2066195 h 2086747"/>
                <a:gd name="connsiteX342" fmla="*/ 644350 w 3913238"/>
                <a:gd name="connsiteY342" fmla="*/ 2067655 h 2086747"/>
                <a:gd name="connsiteX343" fmla="*/ 645301 w 3913238"/>
                <a:gd name="connsiteY343" fmla="*/ 2067719 h 2086747"/>
                <a:gd name="connsiteX344" fmla="*/ 647777 w 3913238"/>
                <a:gd name="connsiteY344" fmla="*/ 2067846 h 2086747"/>
                <a:gd name="connsiteX345" fmla="*/ 652222 w 3913238"/>
                <a:gd name="connsiteY345" fmla="*/ 2068163 h 2086747"/>
                <a:gd name="connsiteX346" fmla="*/ 653428 w 3913238"/>
                <a:gd name="connsiteY346" fmla="*/ 2068290 h 2086747"/>
                <a:gd name="connsiteX347" fmla="*/ 656285 w 3913238"/>
                <a:gd name="connsiteY347" fmla="*/ 2068607 h 2086747"/>
                <a:gd name="connsiteX348" fmla="*/ 659268 w 3913238"/>
                <a:gd name="connsiteY348" fmla="*/ 2069179 h 2086747"/>
                <a:gd name="connsiteX349" fmla="*/ 667711 w 3913238"/>
                <a:gd name="connsiteY349" fmla="*/ 2076670 h 2086747"/>
                <a:gd name="connsiteX350" fmla="*/ 674632 w 3913238"/>
                <a:gd name="connsiteY350" fmla="*/ 2083780 h 2086747"/>
                <a:gd name="connsiteX351" fmla="*/ 681170 w 3913238"/>
                <a:gd name="connsiteY351" fmla="*/ 2086319 h 2086747"/>
                <a:gd name="connsiteX352" fmla="*/ 684852 w 3913238"/>
                <a:gd name="connsiteY352" fmla="*/ 2085431 h 2086747"/>
                <a:gd name="connsiteX353" fmla="*/ 690439 w 3913238"/>
                <a:gd name="connsiteY353" fmla="*/ 2080352 h 2086747"/>
                <a:gd name="connsiteX354" fmla="*/ 700088 w 3913238"/>
                <a:gd name="connsiteY354" fmla="*/ 2070258 h 2086747"/>
                <a:gd name="connsiteX355" fmla="*/ 704849 w 3913238"/>
                <a:gd name="connsiteY355" fmla="*/ 2066576 h 2086747"/>
                <a:gd name="connsiteX356" fmla="*/ 705421 w 3913238"/>
                <a:gd name="connsiteY356" fmla="*/ 2066068 h 2086747"/>
                <a:gd name="connsiteX357" fmla="*/ 699009 w 3913238"/>
                <a:gd name="connsiteY357" fmla="*/ 2061497 h 2086747"/>
                <a:gd name="connsiteX358" fmla="*/ 680217 w 3913238"/>
                <a:gd name="connsiteY358" fmla="*/ 2044865 h 2086747"/>
                <a:gd name="connsiteX359" fmla="*/ 669298 w 3913238"/>
                <a:gd name="connsiteY359" fmla="*/ 2017567 h 2086747"/>
                <a:gd name="connsiteX360" fmla="*/ 667775 w 3913238"/>
                <a:gd name="connsiteY360" fmla="*/ 2016297 h 2086747"/>
                <a:gd name="connsiteX361" fmla="*/ 662759 w 3913238"/>
                <a:gd name="connsiteY361" fmla="*/ 2006457 h 2086747"/>
                <a:gd name="connsiteX362" fmla="*/ 665680 w 3913238"/>
                <a:gd name="connsiteY362" fmla="*/ 2001886 h 2086747"/>
                <a:gd name="connsiteX363" fmla="*/ 669553 w 3913238"/>
                <a:gd name="connsiteY363" fmla="*/ 1994967 h 2086747"/>
                <a:gd name="connsiteX364" fmla="*/ 668346 w 3913238"/>
                <a:gd name="connsiteY364" fmla="*/ 1993824 h 2086747"/>
                <a:gd name="connsiteX365" fmla="*/ 655078 w 3913238"/>
                <a:gd name="connsiteY365" fmla="*/ 1996363 h 2086747"/>
                <a:gd name="connsiteX366" fmla="*/ 653809 w 3913238"/>
                <a:gd name="connsiteY366" fmla="*/ 1996300 h 2086747"/>
                <a:gd name="connsiteX367" fmla="*/ 653174 w 3913238"/>
                <a:gd name="connsiteY367" fmla="*/ 1995221 h 2086747"/>
                <a:gd name="connsiteX368" fmla="*/ 658823 w 3913238"/>
                <a:gd name="connsiteY368" fmla="*/ 1984492 h 2086747"/>
                <a:gd name="connsiteX369" fmla="*/ 647397 w 3913238"/>
                <a:gd name="connsiteY369" fmla="*/ 1979413 h 2086747"/>
                <a:gd name="connsiteX370" fmla="*/ 633430 w 3913238"/>
                <a:gd name="connsiteY370" fmla="*/ 1968558 h 2086747"/>
                <a:gd name="connsiteX371" fmla="*/ 635017 w 3913238"/>
                <a:gd name="connsiteY371" fmla="*/ 1960749 h 2086747"/>
                <a:gd name="connsiteX372" fmla="*/ 652285 w 3913238"/>
                <a:gd name="connsiteY372" fmla="*/ 1916628 h 2086747"/>
                <a:gd name="connsiteX373" fmla="*/ 653872 w 3913238"/>
                <a:gd name="connsiteY373" fmla="*/ 1915803 h 2086747"/>
                <a:gd name="connsiteX374" fmla="*/ 677043 w 3913238"/>
                <a:gd name="connsiteY374" fmla="*/ 1914152 h 2086747"/>
                <a:gd name="connsiteX375" fmla="*/ 683646 w 3913238"/>
                <a:gd name="connsiteY375" fmla="*/ 1905455 h 2086747"/>
                <a:gd name="connsiteX376" fmla="*/ 692026 w 3913238"/>
                <a:gd name="connsiteY376" fmla="*/ 1890981 h 2086747"/>
                <a:gd name="connsiteX377" fmla="*/ 689042 w 3913238"/>
                <a:gd name="connsiteY377" fmla="*/ 1884506 h 2086747"/>
                <a:gd name="connsiteX378" fmla="*/ 684852 w 3913238"/>
                <a:gd name="connsiteY378" fmla="*/ 1884125 h 2086747"/>
                <a:gd name="connsiteX379" fmla="*/ 681551 w 3913238"/>
                <a:gd name="connsiteY379" fmla="*/ 1883871 h 2086747"/>
                <a:gd name="connsiteX380" fmla="*/ 670505 w 3913238"/>
                <a:gd name="connsiteY380" fmla="*/ 1877078 h 2086747"/>
                <a:gd name="connsiteX381" fmla="*/ 669743 w 3913238"/>
                <a:gd name="connsiteY381" fmla="*/ 1873904 h 2086747"/>
                <a:gd name="connsiteX382" fmla="*/ 675710 w 3913238"/>
                <a:gd name="connsiteY382" fmla="*/ 1868444 h 2086747"/>
                <a:gd name="connsiteX383" fmla="*/ 678884 w 3913238"/>
                <a:gd name="connsiteY383" fmla="*/ 1867428 h 2086747"/>
                <a:gd name="connsiteX384" fmla="*/ 671203 w 3913238"/>
                <a:gd name="connsiteY384" fmla="*/ 1857271 h 2086747"/>
                <a:gd name="connsiteX385" fmla="*/ 667140 w 3913238"/>
                <a:gd name="connsiteY385" fmla="*/ 1852637 h 2086747"/>
                <a:gd name="connsiteX386" fmla="*/ 657491 w 3913238"/>
                <a:gd name="connsiteY386" fmla="*/ 1843622 h 2086747"/>
                <a:gd name="connsiteX387" fmla="*/ 653999 w 3913238"/>
                <a:gd name="connsiteY387" fmla="*/ 1840829 h 2086747"/>
                <a:gd name="connsiteX388" fmla="*/ 642382 w 3913238"/>
                <a:gd name="connsiteY388" fmla="*/ 1837718 h 2086747"/>
                <a:gd name="connsiteX389" fmla="*/ 638065 w 3913238"/>
                <a:gd name="connsiteY389" fmla="*/ 1838290 h 2086747"/>
                <a:gd name="connsiteX390" fmla="*/ 635208 w 3913238"/>
                <a:gd name="connsiteY390" fmla="*/ 1838607 h 2086747"/>
                <a:gd name="connsiteX391" fmla="*/ 628225 w 3913238"/>
                <a:gd name="connsiteY391" fmla="*/ 1836322 h 2086747"/>
                <a:gd name="connsiteX392" fmla="*/ 627590 w 3913238"/>
                <a:gd name="connsiteY392" fmla="*/ 1835433 h 2086747"/>
                <a:gd name="connsiteX393" fmla="*/ 623718 w 3913238"/>
                <a:gd name="connsiteY393" fmla="*/ 1823308 h 2086747"/>
                <a:gd name="connsiteX394" fmla="*/ 619655 w 3913238"/>
                <a:gd name="connsiteY394" fmla="*/ 1818356 h 2086747"/>
                <a:gd name="connsiteX395" fmla="*/ 616163 w 3913238"/>
                <a:gd name="connsiteY395" fmla="*/ 1815309 h 2086747"/>
                <a:gd name="connsiteX396" fmla="*/ 609878 w 3913238"/>
                <a:gd name="connsiteY396" fmla="*/ 1806357 h 2086747"/>
                <a:gd name="connsiteX397" fmla="*/ 610069 w 3913238"/>
                <a:gd name="connsiteY397" fmla="*/ 1802929 h 2086747"/>
                <a:gd name="connsiteX398" fmla="*/ 611338 w 3913238"/>
                <a:gd name="connsiteY398" fmla="*/ 1798612 h 2086747"/>
                <a:gd name="connsiteX399" fmla="*/ 611592 w 3913238"/>
                <a:gd name="connsiteY399" fmla="*/ 1797660 h 2086747"/>
                <a:gd name="connsiteX400" fmla="*/ 614766 w 3913238"/>
                <a:gd name="connsiteY400" fmla="*/ 1783377 h 2086747"/>
                <a:gd name="connsiteX401" fmla="*/ 612735 w 3913238"/>
                <a:gd name="connsiteY401" fmla="*/ 1777980 h 2086747"/>
                <a:gd name="connsiteX402" fmla="*/ 610132 w 3913238"/>
                <a:gd name="connsiteY402" fmla="*/ 1771759 h 2086747"/>
                <a:gd name="connsiteX403" fmla="*/ 617623 w 3913238"/>
                <a:gd name="connsiteY403" fmla="*/ 1758681 h 2086747"/>
                <a:gd name="connsiteX404" fmla="*/ 622384 w 3913238"/>
                <a:gd name="connsiteY404" fmla="*/ 1751762 h 2086747"/>
                <a:gd name="connsiteX405" fmla="*/ 623527 w 3913238"/>
                <a:gd name="connsiteY405" fmla="*/ 1749286 h 2086747"/>
                <a:gd name="connsiteX406" fmla="*/ 624543 w 3913238"/>
                <a:gd name="connsiteY406" fmla="*/ 1747128 h 2086747"/>
                <a:gd name="connsiteX407" fmla="*/ 633367 w 3913238"/>
                <a:gd name="connsiteY407" fmla="*/ 1738748 h 2086747"/>
                <a:gd name="connsiteX408" fmla="*/ 646952 w 3913238"/>
                <a:gd name="connsiteY408" fmla="*/ 1757285 h 2086747"/>
                <a:gd name="connsiteX409" fmla="*/ 662823 w 3913238"/>
                <a:gd name="connsiteY409" fmla="*/ 1761094 h 2086747"/>
                <a:gd name="connsiteX410" fmla="*/ 663395 w 3913238"/>
                <a:gd name="connsiteY410" fmla="*/ 1760205 h 2086747"/>
                <a:gd name="connsiteX411" fmla="*/ 663141 w 3913238"/>
                <a:gd name="connsiteY411" fmla="*/ 1757412 h 2086747"/>
                <a:gd name="connsiteX412" fmla="*/ 662823 w 3913238"/>
                <a:gd name="connsiteY412" fmla="*/ 1754428 h 2086747"/>
                <a:gd name="connsiteX413" fmla="*/ 663204 w 3913238"/>
                <a:gd name="connsiteY413" fmla="*/ 1751444 h 2086747"/>
                <a:gd name="connsiteX414" fmla="*/ 662188 w 3913238"/>
                <a:gd name="connsiteY414" fmla="*/ 1742366 h 2086747"/>
                <a:gd name="connsiteX415" fmla="*/ 662633 w 3913238"/>
                <a:gd name="connsiteY415" fmla="*/ 1725607 h 2086747"/>
                <a:gd name="connsiteX416" fmla="*/ 669235 w 3913238"/>
                <a:gd name="connsiteY416" fmla="*/ 1725162 h 2086747"/>
                <a:gd name="connsiteX417" fmla="*/ 670060 w 3913238"/>
                <a:gd name="connsiteY417" fmla="*/ 1725289 h 2086747"/>
                <a:gd name="connsiteX418" fmla="*/ 673552 w 3913238"/>
                <a:gd name="connsiteY418" fmla="*/ 1725924 h 2086747"/>
                <a:gd name="connsiteX419" fmla="*/ 677043 w 3913238"/>
                <a:gd name="connsiteY419" fmla="*/ 1725861 h 2086747"/>
                <a:gd name="connsiteX420" fmla="*/ 678757 w 3913238"/>
                <a:gd name="connsiteY420" fmla="*/ 1725226 h 2086747"/>
                <a:gd name="connsiteX421" fmla="*/ 678186 w 3913238"/>
                <a:gd name="connsiteY421" fmla="*/ 1722496 h 2086747"/>
                <a:gd name="connsiteX422" fmla="*/ 676917 w 3913238"/>
                <a:gd name="connsiteY422" fmla="*/ 1716909 h 2086747"/>
                <a:gd name="connsiteX423" fmla="*/ 675330 w 3913238"/>
                <a:gd name="connsiteY423" fmla="*/ 1712212 h 2086747"/>
                <a:gd name="connsiteX424" fmla="*/ 672981 w 3913238"/>
                <a:gd name="connsiteY424" fmla="*/ 1709228 h 2086747"/>
                <a:gd name="connsiteX425" fmla="*/ 672600 w 3913238"/>
                <a:gd name="connsiteY425" fmla="*/ 1705673 h 2086747"/>
                <a:gd name="connsiteX426" fmla="*/ 678884 w 3913238"/>
                <a:gd name="connsiteY426" fmla="*/ 1702626 h 2086747"/>
                <a:gd name="connsiteX427" fmla="*/ 681233 w 3913238"/>
                <a:gd name="connsiteY427" fmla="*/ 1702054 h 2086747"/>
                <a:gd name="connsiteX428" fmla="*/ 686947 w 3913238"/>
                <a:gd name="connsiteY428" fmla="*/ 1697610 h 2086747"/>
                <a:gd name="connsiteX429" fmla="*/ 694057 w 3913238"/>
                <a:gd name="connsiteY429" fmla="*/ 1690119 h 2086747"/>
                <a:gd name="connsiteX430" fmla="*/ 701040 w 3913238"/>
                <a:gd name="connsiteY430" fmla="*/ 1689167 h 2086747"/>
                <a:gd name="connsiteX431" fmla="*/ 701040 w 3913238"/>
                <a:gd name="connsiteY431" fmla="*/ 1688342 h 2086747"/>
                <a:gd name="connsiteX432" fmla="*/ 701358 w 3913238"/>
                <a:gd name="connsiteY432" fmla="*/ 1677486 h 2086747"/>
                <a:gd name="connsiteX433" fmla="*/ 703516 w 3913238"/>
                <a:gd name="connsiteY433" fmla="*/ 1675391 h 2086747"/>
                <a:gd name="connsiteX434" fmla="*/ 710944 w 3913238"/>
                <a:gd name="connsiteY434" fmla="*/ 1678946 h 2086747"/>
                <a:gd name="connsiteX435" fmla="*/ 716403 w 3913238"/>
                <a:gd name="connsiteY435" fmla="*/ 1682628 h 2086747"/>
                <a:gd name="connsiteX436" fmla="*/ 719768 w 3913238"/>
                <a:gd name="connsiteY436" fmla="*/ 1685675 h 2086747"/>
                <a:gd name="connsiteX437" fmla="*/ 718689 w 3913238"/>
                <a:gd name="connsiteY437" fmla="*/ 1690246 h 2086747"/>
                <a:gd name="connsiteX438" fmla="*/ 717356 w 3913238"/>
                <a:gd name="connsiteY438" fmla="*/ 1693420 h 2086747"/>
                <a:gd name="connsiteX439" fmla="*/ 718816 w 3913238"/>
                <a:gd name="connsiteY439" fmla="*/ 1693484 h 2086747"/>
                <a:gd name="connsiteX440" fmla="*/ 721799 w 3913238"/>
                <a:gd name="connsiteY440" fmla="*/ 1692722 h 2086747"/>
                <a:gd name="connsiteX441" fmla="*/ 732084 w 3913238"/>
                <a:gd name="connsiteY441" fmla="*/ 1684914 h 2086747"/>
                <a:gd name="connsiteX442" fmla="*/ 752272 w 3913238"/>
                <a:gd name="connsiteY442" fmla="*/ 1677867 h 2086747"/>
                <a:gd name="connsiteX443" fmla="*/ 758175 w 3913238"/>
                <a:gd name="connsiteY443" fmla="*/ 1683517 h 2086747"/>
                <a:gd name="connsiteX444" fmla="*/ 762429 w 3913238"/>
                <a:gd name="connsiteY444" fmla="*/ 1690373 h 2086747"/>
                <a:gd name="connsiteX445" fmla="*/ 774871 w 3913238"/>
                <a:gd name="connsiteY445" fmla="*/ 1689992 h 2086747"/>
                <a:gd name="connsiteX446" fmla="*/ 778934 w 3913238"/>
                <a:gd name="connsiteY446" fmla="*/ 1688977 h 2086747"/>
                <a:gd name="connsiteX447" fmla="*/ 784839 w 3913238"/>
                <a:gd name="connsiteY447" fmla="*/ 1694563 h 2086747"/>
                <a:gd name="connsiteX448" fmla="*/ 787377 w 3913238"/>
                <a:gd name="connsiteY448" fmla="*/ 1697928 h 2086747"/>
                <a:gd name="connsiteX449" fmla="*/ 792076 w 3913238"/>
                <a:gd name="connsiteY449" fmla="*/ 1700467 h 2086747"/>
                <a:gd name="connsiteX450" fmla="*/ 792838 w 3913238"/>
                <a:gd name="connsiteY450" fmla="*/ 1700467 h 2086747"/>
                <a:gd name="connsiteX451" fmla="*/ 793916 w 3913238"/>
                <a:gd name="connsiteY451" fmla="*/ 1700467 h 2086747"/>
                <a:gd name="connsiteX452" fmla="*/ 798361 w 3913238"/>
                <a:gd name="connsiteY452" fmla="*/ 1701165 h 2086747"/>
                <a:gd name="connsiteX453" fmla="*/ 801915 w 3913238"/>
                <a:gd name="connsiteY453" fmla="*/ 1704784 h 2086747"/>
                <a:gd name="connsiteX454" fmla="*/ 804391 w 3913238"/>
                <a:gd name="connsiteY454" fmla="*/ 1708339 h 2086747"/>
                <a:gd name="connsiteX455" fmla="*/ 810422 w 3913238"/>
                <a:gd name="connsiteY455" fmla="*/ 1712021 h 2086747"/>
                <a:gd name="connsiteX456" fmla="*/ 816009 w 3913238"/>
                <a:gd name="connsiteY456" fmla="*/ 1716274 h 2086747"/>
                <a:gd name="connsiteX457" fmla="*/ 817596 w 3913238"/>
                <a:gd name="connsiteY457" fmla="*/ 1721226 h 2086747"/>
                <a:gd name="connsiteX458" fmla="*/ 817786 w 3913238"/>
                <a:gd name="connsiteY458" fmla="*/ 1722115 h 2086747"/>
                <a:gd name="connsiteX459" fmla="*/ 820008 w 3913238"/>
                <a:gd name="connsiteY459" fmla="*/ 1714180 h 2086747"/>
                <a:gd name="connsiteX460" fmla="*/ 820262 w 3913238"/>
                <a:gd name="connsiteY460" fmla="*/ 1711958 h 2086747"/>
                <a:gd name="connsiteX461" fmla="*/ 821151 w 3913238"/>
                <a:gd name="connsiteY461" fmla="*/ 1710688 h 2086747"/>
                <a:gd name="connsiteX462" fmla="*/ 828452 w 3913238"/>
                <a:gd name="connsiteY462" fmla="*/ 1709736 h 2086747"/>
                <a:gd name="connsiteX463" fmla="*/ 829086 w 3913238"/>
                <a:gd name="connsiteY463" fmla="*/ 1710053 h 2086747"/>
                <a:gd name="connsiteX464" fmla="*/ 836260 w 3913238"/>
                <a:gd name="connsiteY464" fmla="*/ 1713926 h 2086747"/>
                <a:gd name="connsiteX465" fmla="*/ 841212 w 3913238"/>
                <a:gd name="connsiteY465" fmla="*/ 1716465 h 2086747"/>
                <a:gd name="connsiteX466" fmla="*/ 848322 w 3913238"/>
                <a:gd name="connsiteY466" fmla="*/ 1720210 h 2086747"/>
                <a:gd name="connsiteX467" fmla="*/ 857336 w 3913238"/>
                <a:gd name="connsiteY467" fmla="*/ 1717036 h 2086747"/>
                <a:gd name="connsiteX468" fmla="*/ 858923 w 3913238"/>
                <a:gd name="connsiteY468" fmla="*/ 1711132 h 2086747"/>
                <a:gd name="connsiteX469" fmla="*/ 860447 w 3913238"/>
                <a:gd name="connsiteY469" fmla="*/ 1706117 h 2086747"/>
                <a:gd name="connsiteX470" fmla="*/ 863939 w 3913238"/>
                <a:gd name="connsiteY470" fmla="*/ 1704848 h 2086747"/>
                <a:gd name="connsiteX471" fmla="*/ 864891 w 3913238"/>
                <a:gd name="connsiteY471" fmla="*/ 1704720 h 2086747"/>
                <a:gd name="connsiteX472" fmla="*/ 865272 w 3913238"/>
                <a:gd name="connsiteY472" fmla="*/ 1703895 h 2086747"/>
                <a:gd name="connsiteX473" fmla="*/ 865653 w 3913238"/>
                <a:gd name="connsiteY473" fmla="*/ 1703070 h 2086747"/>
                <a:gd name="connsiteX474" fmla="*/ 866097 w 3913238"/>
                <a:gd name="connsiteY474" fmla="*/ 1702498 h 2086747"/>
                <a:gd name="connsiteX475" fmla="*/ 867049 w 3913238"/>
                <a:gd name="connsiteY475" fmla="*/ 1701292 h 2086747"/>
                <a:gd name="connsiteX476" fmla="*/ 868319 w 3913238"/>
                <a:gd name="connsiteY476" fmla="*/ 1700150 h 2086747"/>
                <a:gd name="connsiteX477" fmla="*/ 869398 w 3913238"/>
                <a:gd name="connsiteY477" fmla="*/ 1699451 h 2086747"/>
                <a:gd name="connsiteX478" fmla="*/ 870541 w 3913238"/>
                <a:gd name="connsiteY478" fmla="*/ 1698880 h 2086747"/>
                <a:gd name="connsiteX479" fmla="*/ 874858 w 3913238"/>
                <a:gd name="connsiteY479" fmla="*/ 1699769 h 2086747"/>
                <a:gd name="connsiteX480" fmla="*/ 876381 w 3913238"/>
                <a:gd name="connsiteY480" fmla="*/ 1700340 h 2086747"/>
                <a:gd name="connsiteX481" fmla="*/ 877715 w 3913238"/>
                <a:gd name="connsiteY481" fmla="*/ 1699197 h 2086747"/>
                <a:gd name="connsiteX482" fmla="*/ 883111 w 3913238"/>
                <a:gd name="connsiteY482" fmla="*/ 1696468 h 2086747"/>
                <a:gd name="connsiteX483" fmla="*/ 887491 w 3913238"/>
                <a:gd name="connsiteY483" fmla="*/ 1700975 h 2086747"/>
                <a:gd name="connsiteX484" fmla="*/ 891745 w 3913238"/>
                <a:gd name="connsiteY484" fmla="*/ 1706562 h 2086747"/>
                <a:gd name="connsiteX485" fmla="*/ 896442 w 3913238"/>
                <a:gd name="connsiteY485" fmla="*/ 1707133 h 2086747"/>
                <a:gd name="connsiteX486" fmla="*/ 898728 w 3913238"/>
                <a:gd name="connsiteY486" fmla="*/ 1705228 h 2086747"/>
                <a:gd name="connsiteX487" fmla="*/ 908948 w 3913238"/>
                <a:gd name="connsiteY487" fmla="*/ 1697991 h 2086747"/>
                <a:gd name="connsiteX488" fmla="*/ 914154 w 3913238"/>
                <a:gd name="connsiteY488" fmla="*/ 1697420 h 2086747"/>
                <a:gd name="connsiteX489" fmla="*/ 919169 w 3913238"/>
                <a:gd name="connsiteY489" fmla="*/ 1696849 h 2086747"/>
                <a:gd name="connsiteX490" fmla="*/ 927740 w 3913238"/>
                <a:gd name="connsiteY490" fmla="*/ 1705228 h 2086747"/>
                <a:gd name="connsiteX491" fmla="*/ 925264 w 3913238"/>
                <a:gd name="connsiteY491" fmla="*/ 1709863 h 2086747"/>
                <a:gd name="connsiteX492" fmla="*/ 925073 w 3913238"/>
                <a:gd name="connsiteY492" fmla="*/ 1712212 h 2086747"/>
                <a:gd name="connsiteX493" fmla="*/ 944944 w 3913238"/>
                <a:gd name="connsiteY493" fmla="*/ 1715513 h 2086747"/>
                <a:gd name="connsiteX494" fmla="*/ 950911 w 3913238"/>
                <a:gd name="connsiteY494" fmla="*/ 1715386 h 2086747"/>
                <a:gd name="connsiteX495" fmla="*/ 960497 w 3913238"/>
                <a:gd name="connsiteY495" fmla="*/ 1719512 h 2086747"/>
                <a:gd name="connsiteX496" fmla="*/ 962719 w 3913238"/>
                <a:gd name="connsiteY496" fmla="*/ 1721290 h 2086747"/>
                <a:gd name="connsiteX497" fmla="*/ 965258 w 3913238"/>
                <a:gd name="connsiteY497" fmla="*/ 1721163 h 2086747"/>
                <a:gd name="connsiteX498" fmla="*/ 965830 w 3913238"/>
                <a:gd name="connsiteY498" fmla="*/ 1716148 h 2086747"/>
                <a:gd name="connsiteX499" fmla="*/ 965956 w 3913238"/>
                <a:gd name="connsiteY499" fmla="*/ 1711386 h 2086747"/>
                <a:gd name="connsiteX500" fmla="*/ 967988 w 3913238"/>
                <a:gd name="connsiteY500" fmla="*/ 1708022 h 2086747"/>
                <a:gd name="connsiteX501" fmla="*/ 979478 w 3913238"/>
                <a:gd name="connsiteY501" fmla="*/ 1709863 h 2086747"/>
                <a:gd name="connsiteX502" fmla="*/ 982970 w 3913238"/>
                <a:gd name="connsiteY502" fmla="*/ 1711132 h 2086747"/>
                <a:gd name="connsiteX503" fmla="*/ 994271 w 3913238"/>
                <a:gd name="connsiteY503" fmla="*/ 1710561 h 2086747"/>
                <a:gd name="connsiteX504" fmla="*/ 1000555 w 3913238"/>
                <a:gd name="connsiteY504" fmla="*/ 1707704 h 2086747"/>
                <a:gd name="connsiteX505" fmla="*/ 1003983 w 3913238"/>
                <a:gd name="connsiteY505" fmla="*/ 1704594 h 2086747"/>
                <a:gd name="connsiteX506" fmla="*/ 1000301 w 3913238"/>
                <a:gd name="connsiteY506" fmla="*/ 1688215 h 2086747"/>
                <a:gd name="connsiteX507" fmla="*/ 997698 w 3913238"/>
                <a:gd name="connsiteY507" fmla="*/ 1681676 h 2086747"/>
                <a:gd name="connsiteX508" fmla="*/ 990271 w 3913238"/>
                <a:gd name="connsiteY508" fmla="*/ 1677677 h 2086747"/>
                <a:gd name="connsiteX509" fmla="*/ 983478 w 3913238"/>
                <a:gd name="connsiteY509" fmla="*/ 1675582 h 2086747"/>
                <a:gd name="connsiteX510" fmla="*/ 976940 w 3913238"/>
                <a:gd name="connsiteY510" fmla="*/ 1671709 h 2086747"/>
                <a:gd name="connsiteX511" fmla="*/ 974464 w 3913238"/>
                <a:gd name="connsiteY511" fmla="*/ 1670947 h 2086747"/>
                <a:gd name="connsiteX512" fmla="*/ 972940 w 3913238"/>
                <a:gd name="connsiteY512" fmla="*/ 1670376 h 2086747"/>
                <a:gd name="connsiteX513" fmla="*/ 964369 w 3913238"/>
                <a:gd name="connsiteY513" fmla="*/ 1663710 h 2086747"/>
                <a:gd name="connsiteX514" fmla="*/ 965005 w 3913238"/>
                <a:gd name="connsiteY514" fmla="*/ 1652537 h 2086747"/>
                <a:gd name="connsiteX515" fmla="*/ 970337 w 3913238"/>
                <a:gd name="connsiteY515" fmla="*/ 1644411 h 2086747"/>
                <a:gd name="connsiteX516" fmla="*/ 968115 w 3913238"/>
                <a:gd name="connsiteY516" fmla="*/ 1637619 h 2086747"/>
                <a:gd name="connsiteX517" fmla="*/ 966592 w 3913238"/>
                <a:gd name="connsiteY517" fmla="*/ 1634698 h 2086747"/>
                <a:gd name="connsiteX518" fmla="*/ 971861 w 3913238"/>
                <a:gd name="connsiteY518" fmla="*/ 1620542 h 2086747"/>
                <a:gd name="connsiteX519" fmla="*/ 987477 w 3913238"/>
                <a:gd name="connsiteY519" fmla="*/ 1610130 h 2086747"/>
                <a:gd name="connsiteX520" fmla="*/ 999921 w 3913238"/>
                <a:gd name="connsiteY520" fmla="*/ 1607146 h 2086747"/>
                <a:gd name="connsiteX521" fmla="*/ 996175 w 3913238"/>
                <a:gd name="connsiteY521" fmla="*/ 1602957 h 2086747"/>
                <a:gd name="connsiteX522" fmla="*/ 994651 w 3913238"/>
                <a:gd name="connsiteY522" fmla="*/ 1602068 h 2086747"/>
                <a:gd name="connsiteX523" fmla="*/ 983478 w 3913238"/>
                <a:gd name="connsiteY523" fmla="*/ 1602131 h 2086747"/>
                <a:gd name="connsiteX524" fmla="*/ 979733 w 3913238"/>
                <a:gd name="connsiteY524" fmla="*/ 1602576 h 2086747"/>
                <a:gd name="connsiteX525" fmla="*/ 969575 w 3913238"/>
                <a:gd name="connsiteY525" fmla="*/ 1600989 h 2086747"/>
                <a:gd name="connsiteX526" fmla="*/ 967099 w 3913238"/>
                <a:gd name="connsiteY526" fmla="*/ 1597814 h 2086747"/>
                <a:gd name="connsiteX527" fmla="*/ 969194 w 3913238"/>
                <a:gd name="connsiteY527" fmla="*/ 1592672 h 2086747"/>
                <a:gd name="connsiteX528" fmla="*/ 974654 w 3913238"/>
                <a:gd name="connsiteY528" fmla="*/ 1590323 h 2086747"/>
                <a:gd name="connsiteX529" fmla="*/ 976622 w 3913238"/>
                <a:gd name="connsiteY529" fmla="*/ 1589752 h 2086747"/>
                <a:gd name="connsiteX530" fmla="*/ 974400 w 3913238"/>
                <a:gd name="connsiteY530" fmla="*/ 1587784 h 2086747"/>
                <a:gd name="connsiteX531" fmla="*/ 972940 w 3913238"/>
                <a:gd name="connsiteY531" fmla="*/ 1586895 h 2086747"/>
                <a:gd name="connsiteX532" fmla="*/ 970972 w 3913238"/>
                <a:gd name="connsiteY532" fmla="*/ 1585879 h 2086747"/>
                <a:gd name="connsiteX533" fmla="*/ 963100 w 3913238"/>
                <a:gd name="connsiteY533" fmla="*/ 1577754 h 2086747"/>
                <a:gd name="connsiteX534" fmla="*/ 970654 w 3913238"/>
                <a:gd name="connsiteY534" fmla="*/ 1570263 h 2086747"/>
                <a:gd name="connsiteX535" fmla="*/ 971861 w 3913238"/>
                <a:gd name="connsiteY535" fmla="*/ 1569882 h 2086747"/>
                <a:gd name="connsiteX536" fmla="*/ 989763 w 3913238"/>
                <a:gd name="connsiteY536" fmla="*/ 1574199 h 2086747"/>
                <a:gd name="connsiteX537" fmla="*/ 994398 w 3913238"/>
                <a:gd name="connsiteY537" fmla="*/ 1572104 h 2086747"/>
                <a:gd name="connsiteX538" fmla="*/ 995667 w 3913238"/>
                <a:gd name="connsiteY538" fmla="*/ 1569437 h 2086747"/>
                <a:gd name="connsiteX539" fmla="*/ 999730 w 3913238"/>
                <a:gd name="connsiteY539" fmla="*/ 1566581 h 2086747"/>
                <a:gd name="connsiteX540" fmla="*/ 1010078 w 3913238"/>
                <a:gd name="connsiteY540" fmla="*/ 1568866 h 2086747"/>
                <a:gd name="connsiteX541" fmla="*/ 1010903 w 3913238"/>
                <a:gd name="connsiteY541" fmla="*/ 1569247 h 2086747"/>
                <a:gd name="connsiteX542" fmla="*/ 1011538 w 3913238"/>
                <a:gd name="connsiteY542" fmla="*/ 1567533 h 2086747"/>
                <a:gd name="connsiteX543" fmla="*/ 1012490 w 3913238"/>
                <a:gd name="connsiteY543" fmla="*/ 1565311 h 2086747"/>
                <a:gd name="connsiteX544" fmla="*/ 1030773 w 3913238"/>
                <a:gd name="connsiteY544" fmla="*/ 1558455 h 2086747"/>
                <a:gd name="connsiteX545" fmla="*/ 1046263 w 3913238"/>
                <a:gd name="connsiteY545" fmla="*/ 1551725 h 2086747"/>
                <a:gd name="connsiteX546" fmla="*/ 1057056 w 3913238"/>
                <a:gd name="connsiteY546" fmla="*/ 1547536 h 2086747"/>
                <a:gd name="connsiteX547" fmla="*/ 1063530 w 3913238"/>
                <a:gd name="connsiteY547" fmla="*/ 1545821 h 2086747"/>
                <a:gd name="connsiteX548" fmla="*/ 1073307 w 3913238"/>
                <a:gd name="connsiteY548" fmla="*/ 1543981 h 2086747"/>
                <a:gd name="connsiteX549" fmla="*/ 1075783 w 3913238"/>
                <a:gd name="connsiteY549" fmla="*/ 1543727 h 2086747"/>
                <a:gd name="connsiteX550" fmla="*/ 1076101 w 3913238"/>
                <a:gd name="connsiteY550" fmla="*/ 1540743 h 2086747"/>
                <a:gd name="connsiteX551" fmla="*/ 1076227 w 3913238"/>
                <a:gd name="connsiteY551" fmla="*/ 1536616 h 2086747"/>
                <a:gd name="connsiteX552" fmla="*/ 1077561 w 3913238"/>
                <a:gd name="connsiteY552" fmla="*/ 1533950 h 2086747"/>
                <a:gd name="connsiteX553" fmla="*/ 1082322 w 3913238"/>
                <a:gd name="connsiteY553" fmla="*/ 1533633 h 2086747"/>
                <a:gd name="connsiteX554" fmla="*/ 1085750 w 3913238"/>
                <a:gd name="connsiteY554" fmla="*/ 1533950 h 2086747"/>
                <a:gd name="connsiteX555" fmla="*/ 1087845 w 3913238"/>
                <a:gd name="connsiteY555" fmla="*/ 1531030 h 2086747"/>
                <a:gd name="connsiteX556" fmla="*/ 1089432 w 3913238"/>
                <a:gd name="connsiteY556" fmla="*/ 1527538 h 2086747"/>
                <a:gd name="connsiteX557" fmla="*/ 1092225 w 3913238"/>
                <a:gd name="connsiteY557" fmla="*/ 1526269 h 2086747"/>
                <a:gd name="connsiteX558" fmla="*/ 1097495 w 3913238"/>
                <a:gd name="connsiteY558" fmla="*/ 1528554 h 2086747"/>
                <a:gd name="connsiteX559" fmla="*/ 1103335 w 3913238"/>
                <a:gd name="connsiteY559" fmla="*/ 1529697 h 2086747"/>
                <a:gd name="connsiteX560" fmla="*/ 1111842 w 3913238"/>
                <a:gd name="connsiteY560" fmla="*/ 1525443 h 2086747"/>
                <a:gd name="connsiteX561" fmla="*/ 1116793 w 3913238"/>
                <a:gd name="connsiteY561" fmla="*/ 1522586 h 2086747"/>
                <a:gd name="connsiteX562" fmla="*/ 1127966 w 3913238"/>
                <a:gd name="connsiteY562" fmla="*/ 1517571 h 2086747"/>
                <a:gd name="connsiteX563" fmla="*/ 1136410 w 3913238"/>
                <a:gd name="connsiteY563" fmla="*/ 1513762 h 2086747"/>
                <a:gd name="connsiteX564" fmla="*/ 1144726 w 3913238"/>
                <a:gd name="connsiteY564" fmla="*/ 1509446 h 2086747"/>
                <a:gd name="connsiteX565" fmla="*/ 1151963 w 3913238"/>
                <a:gd name="connsiteY565" fmla="*/ 1507287 h 2086747"/>
                <a:gd name="connsiteX566" fmla="*/ 1151328 w 3913238"/>
                <a:gd name="connsiteY566" fmla="*/ 1504621 h 2086747"/>
                <a:gd name="connsiteX567" fmla="*/ 1150820 w 3913238"/>
                <a:gd name="connsiteY567" fmla="*/ 1499288 h 2086747"/>
                <a:gd name="connsiteX568" fmla="*/ 1158375 w 3913238"/>
                <a:gd name="connsiteY568" fmla="*/ 1496431 h 2086747"/>
                <a:gd name="connsiteX569" fmla="*/ 1160216 w 3913238"/>
                <a:gd name="connsiteY569" fmla="*/ 1496241 h 2086747"/>
                <a:gd name="connsiteX570" fmla="*/ 1161867 w 3913238"/>
                <a:gd name="connsiteY570" fmla="*/ 1494273 h 2086747"/>
                <a:gd name="connsiteX571" fmla="*/ 1164279 w 3913238"/>
                <a:gd name="connsiteY571" fmla="*/ 1489956 h 2086747"/>
                <a:gd name="connsiteX572" fmla="*/ 1179896 w 3913238"/>
                <a:gd name="connsiteY572" fmla="*/ 1488623 h 2086747"/>
                <a:gd name="connsiteX573" fmla="*/ 1190688 w 3913238"/>
                <a:gd name="connsiteY573" fmla="*/ 1490083 h 2086747"/>
                <a:gd name="connsiteX574" fmla="*/ 1195640 w 3913238"/>
                <a:gd name="connsiteY574" fmla="*/ 1490845 h 2086747"/>
                <a:gd name="connsiteX575" fmla="*/ 1208781 w 3913238"/>
                <a:gd name="connsiteY575" fmla="*/ 1492686 h 2086747"/>
                <a:gd name="connsiteX576" fmla="*/ 1213478 w 3913238"/>
                <a:gd name="connsiteY576" fmla="*/ 1491861 h 2086747"/>
                <a:gd name="connsiteX577" fmla="*/ 1217161 w 3913238"/>
                <a:gd name="connsiteY577" fmla="*/ 1491480 h 2086747"/>
                <a:gd name="connsiteX578" fmla="*/ 1223255 w 3913238"/>
                <a:gd name="connsiteY578" fmla="*/ 1499669 h 2086747"/>
                <a:gd name="connsiteX579" fmla="*/ 1223890 w 3913238"/>
                <a:gd name="connsiteY579" fmla="*/ 1501383 h 2086747"/>
                <a:gd name="connsiteX580" fmla="*/ 1233984 w 3913238"/>
                <a:gd name="connsiteY580" fmla="*/ 1517127 h 2086747"/>
                <a:gd name="connsiteX581" fmla="*/ 1236523 w 3913238"/>
                <a:gd name="connsiteY581" fmla="*/ 1526776 h 2086747"/>
                <a:gd name="connsiteX582" fmla="*/ 1235888 w 3913238"/>
                <a:gd name="connsiteY582" fmla="*/ 1529252 h 2086747"/>
                <a:gd name="connsiteX583" fmla="*/ 1234619 w 3913238"/>
                <a:gd name="connsiteY583" fmla="*/ 1532490 h 2086747"/>
                <a:gd name="connsiteX584" fmla="*/ 1233539 w 3913238"/>
                <a:gd name="connsiteY584" fmla="*/ 1533823 h 2086747"/>
                <a:gd name="connsiteX585" fmla="*/ 1232777 w 3913238"/>
                <a:gd name="connsiteY585" fmla="*/ 1534775 h 2086747"/>
                <a:gd name="connsiteX586" fmla="*/ 1232523 w 3913238"/>
                <a:gd name="connsiteY586" fmla="*/ 1537315 h 2086747"/>
                <a:gd name="connsiteX587" fmla="*/ 1233539 w 3913238"/>
                <a:gd name="connsiteY587" fmla="*/ 1538204 h 2086747"/>
                <a:gd name="connsiteX588" fmla="*/ 1240396 w 3913238"/>
                <a:gd name="connsiteY588" fmla="*/ 1537251 h 2086747"/>
                <a:gd name="connsiteX589" fmla="*/ 1242109 w 3913238"/>
                <a:gd name="connsiteY589" fmla="*/ 1536553 h 2086747"/>
                <a:gd name="connsiteX590" fmla="*/ 1243062 w 3913238"/>
                <a:gd name="connsiteY590" fmla="*/ 1536489 h 2086747"/>
                <a:gd name="connsiteX591" fmla="*/ 1248458 w 3913238"/>
                <a:gd name="connsiteY591" fmla="*/ 1537759 h 2086747"/>
                <a:gd name="connsiteX592" fmla="*/ 1253981 w 3913238"/>
                <a:gd name="connsiteY592" fmla="*/ 1532490 h 2086747"/>
                <a:gd name="connsiteX593" fmla="*/ 1256520 w 3913238"/>
                <a:gd name="connsiteY593" fmla="*/ 1532871 h 2086747"/>
                <a:gd name="connsiteX594" fmla="*/ 1258044 w 3913238"/>
                <a:gd name="connsiteY594" fmla="*/ 1536108 h 2086747"/>
                <a:gd name="connsiteX595" fmla="*/ 1258234 w 3913238"/>
                <a:gd name="connsiteY595" fmla="*/ 1537061 h 2086747"/>
                <a:gd name="connsiteX596" fmla="*/ 1258425 w 3913238"/>
                <a:gd name="connsiteY596" fmla="*/ 1532236 h 2086747"/>
                <a:gd name="connsiteX597" fmla="*/ 1259250 w 3913238"/>
                <a:gd name="connsiteY597" fmla="*/ 1527729 h 2086747"/>
                <a:gd name="connsiteX598" fmla="*/ 1262488 w 3913238"/>
                <a:gd name="connsiteY598" fmla="*/ 1526396 h 2086747"/>
                <a:gd name="connsiteX599" fmla="*/ 1265090 w 3913238"/>
                <a:gd name="connsiteY599" fmla="*/ 1527094 h 2086747"/>
                <a:gd name="connsiteX600" fmla="*/ 1272074 w 3913238"/>
                <a:gd name="connsiteY600" fmla="*/ 1532553 h 2086747"/>
                <a:gd name="connsiteX601" fmla="*/ 1274550 w 3913238"/>
                <a:gd name="connsiteY601" fmla="*/ 1541759 h 2086747"/>
                <a:gd name="connsiteX602" fmla="*/ 1274296 w 3913238"/>
                <a:gd name="connsiteY602" fmla="*/ 1544869 h 2086747"/>
                <a:gd name="connsiteX603" fmla="*/ 1274169 w 3913238"/>
                <a:gd name="connsiteY603" fmla="*/ 1547345 h 2086747"/>
                <a:gd name="connsiteX604" fmla="*/ 1274613 w 3913238"/>
                <a:gd name="connsiteY604" fmla="*/ 1547789 h 2086747"/>
                <a:gd name="connsiteX605" fmla="*/ 1280771 w 3913238"/>
                <a:gd name="connsiteY605" fmla="*/ 1547472 h 2086747"/>
                <a:gd name="connsiteX606" fmla="*/ 1279692 w 3913238"/>
                <a:gd name="connsiteY606" fmla="*/ 1544425 h 2086747"/>
                <a:gd name="connsiteX607" fmla="*/ 1279184 w 3913238"/>
                <a:gd name="connsiteY607" fmla="*/ 1543473 h 2086747"/>
                <a:gd name="connsiteX608" fmla="*/ 1279184 w 3913238"/>
                <a:gd name="connsiteY608" fmla="*/ 1540743 h 2086747"/>
                <a:gd name="connsiteX609" fmla="*/ 1286484 w 3913238"/>
                <a:gd name="connsiteY609" fmla="*/ 1539854 h 2086747"/>
                <a:gd name="connsiteX610" fmla="*/ 1292198 w 3913238"/>
                <a:gd name="connsiteY610" fmla="*/ 1541822 h 2086747"/>
                <a:gd name="connsiteX611" fmla="*/ 1299372 w 3913238"/>
                <a:gd name="connsiteY611" fmla="*/ 1543981 h 2086747"/>
                <a:gd name="connsiteX612" fmla="*/ 1303752 w 3913238"/>
                <a:gd name="connsiteY612" fmla="*/ 1543155 h 2086747"/>
                <a:gd name="connsiteX613" fmla="*/ 1309021 w 3913238"/>
                <a:gd name="connsiteY613" fmla="*/ 1544806 h 2086747"/>
                <a:gd name="connsiteX614" fmla="*/ 1307054 w 3913238"/>
                <a:gd name="connsiteY614" fmla="*/ 1551154 h 2086747"/>
                <a:gd name="connsiteX615" fmla="*/ 1302546 w 3913238"/>
                <a:gd name="connsiteY615" fmla="*/ 1556931 h 2086747"/>
                <a:gd name="connsiteX616" fmla="*/ 1303118 w 3913238"/>
                <a:gd name="connsiteY616" fmla="*/ 1561819 h 2086747"/>
                <a:gd name="connsiteX617" fmla="*/ 1303752 w 3913238"/>
                <a:gd name="connsiteY617" fmla="*/ 1562264 h 2086747"/>
                <a:gd name="connsiteX618" fmla="*/ 1306990 w 3913238"/>
                <a:gd name="connsiteY618" fmla="*/ 1563851 h 2086747"/>
                <a:gd name="connsiteX619" fmla="*/ 1309148 w 3913238"/>
                <a:gd name="connsiteY619" fmla="*/ 1564168 h 2086747"/>
                <a:gd name="connsiteX620" fmla="*/ 1312640 w 3913238"/>
                <a:gd name="connsiteY620" fmla="*/ 1562518 h 2086747"/>
                <a:gd name="connsiteX621" fmla="*/ 1315497 w 3913238"/>
                <a:gd name="connsiteY621" fmla="*/ 1560867 h 2086747"/>
                <a:gd name="connsiteX622" fmla="*/ 1326161 w 3913238"/>
                <a:gd name="connsiteY622" fmla="*/ 1558264 h 2086747"/>
                <a:gd name="connsiteX623" fmla="*/ 1334414 w 3913238"/>
                <a:gd name="connsiteY623" fmla="*/ 1561185 h 2086747"/>
                <a:gd name="connsiteX624" fmla="*/ 1337145 w 3913238"/>
                <a:gd name="connsiteY624" fmla="*/ 1562137 h 2086747"/>
                <a:gd name="connsiteX625" fmla="*/ 1338033 w 3913238"/>
                <a:gd name="connsiteY625" fmla="*/ 1562010 h 2086747"/>
                <a:gd name="connsiteX626" fmla="*/ 1337779 w 3913238"/>
                <a:gd name="connsiteY626" fmla="*/ 1560042 h 2086747"/>
                <a:gd name="connsiteX627" fmla="*/ 1336890 w 3913238"/>
                <a:gd name="connsiteY627" fmla="*/ 1555154 h 2086747"/>
                <a:gd name="connsiteX628" fmla="*/ 1338096 w 3913238"/>
                <a:gd name="connsiteY628" fmla="*/ 1551789 h 2086747"/>
                <a:gd name="connsiteX629" fmla="*/ 1343366 w 3913238"/>
                <a:gd name="connsiteY629" fmla="*/ 1550900 h 2086747"/>
                <a:gd name="connsiteX630" fmla="*/ 1349651 w 3913238"/>
                <a:gd name="connsiteY630" fmla="*/ 1550900 h 2086747"/>
                <a:gd name="connsiteX631" fmla="*/ 1357459 w 3913238"/>
                <a:gd name="connsiteY631" fmla="*/ 1545504 h 2086747"/>
                <a:gd name="connsiteX632" fmla="*/ 1360315 w 3913238"/>
                <a:gd name="connsiteY632" fmla="*/ 1541505 h 2086747"/>
                <a:gd name="connsiteX633" fmla="*/ 1363046 w 3913238"/>
                <a:gd name="connsiteY633" fmla="*/ 1537569 h 2086747"/>
                <a:gd name="connsiteX634" fmla="*/ 1365331 w 3913238"/>
                <a:gd name="connsiteY634" fmla="*/ 1532934 h 2086747"/>
                <a:gd name="connsiteX635" fmla="*/ 1385074 w 3913238"/>
                <a:gd name="connsiteY635" fmla="*/ 1518905 h 2086747"/>
                <a:gd name="connsiteX636" fmla="*/ 1400565 w 3913238"/>
                <a:gd name="connsiteY636" fmla="*/ 1520682 h 2086747"/>
                <a:gd name="connsiteX637" fmla="*/ 1396120 w 3913238"/>
                <a:gd name="connsiteY637" fmla="*/ 1531538 h 2086747"/>
                <a:gd name="connsiteX638" fmla="*/ 1393010 w 3913238"/>
                <a:gd name="connsiteY638" fmla="*/ 1534902 h 2086747"/>
                <a:gd name="connsiteX639" fmla="*/ 1391931 w 3913238"/>
                <a:gd name="connsiteY639" fmla="*/ 1536680 h 2086747"/>
                <a:gd name="connsiteX640" fmla="*/ 1394660 w 3913238"/>
                <a:gd name="connsiteY640" fmla="*/ 1538140 h 2086747"/>
                <a:gd name="connsiteX641" fmla="*/ 1400437 w 3913238"/>
                <a:gd name="connsiteY641" fmla="*/ 1541124 h 2086747"/>
                <a:gd name="connsiteX642" fmla="*/ 1412372 w 3913238"/>
                <a:gd name="connsiteY642" fmla="*/ 1550329 h 2086747"/>
                <a:gd name="connsiteX643" fmla="*/ 1438337 w 3913238"/>
                <a:gd name="connsiteY643" fmla="*/ 1569691 h 2086747"/>
                <a:gd name="connsiteX644" fmla="*/ 1444431 w 3913238"/>
                <a:gd name="connsiteY644" fmla="*/ 1574770 h 2086747"/>
                <a:gd name="connsiteX645" fmla="*/ 1465317 w 3913238"/>
                <a:gd name="connsiteY645" fmla="*/ 1600544 h 2086747"/>
                <a:gd name="connsiteX646" fmla="*/ 1474205 w 3913238"/>
                <a:gd name="connsiteY646" fmla="*/ 1612225 h 2086747"/>
                <a:gd name="connsiteX647" fmla="*/ 1476427 w 3913238"/>
                <a:gd name="connsiteY647" fmla="*/ 1614828 h 2086747"/>
                <a:gd name="connsiteX648" fmla="*/ 1510772 w 3913238"/>
                <a:gd name="connsiteY648" fmla="*/ 1656029 h 2086747"/>
                <a:gd name="connsiteX649" fmla="*/ 1512676 w 3913238"/>
                <a:gd name="connsiteY649" fmla="*/ 1658632 h 2086747"/>
                <a:gd name="connsiteX650" fmla="*/ 1521373 w 3913238"/>
                <a:gd name="connsiteY650" fmla="*/ 1663901 h 2086747"/>
                <a:gd name="connsiteX651" fmla="*/ 1527658 w 3913238"/>
                <a:gd name="connsiteY651" fmla="*/ 1660282 h 2086747"/>
                <a:gd name="connsiteX652" fmla="*/ 1527848 w 3913238"/>
                <a:gd name="connsiteY652" fmla="*/ 1659647 h 2086747"/>
                <a:gd name="connsiteX653" fmla="*/ 1527277 w 3913238"/>
                <a:gd name="connsiteY653" fmla="*/ 1658060 h 2086747"/>
                <a:gd name="connsiteX654" fmla="*/ 1525944 w 3913238"/>
                <a:gd name="connsiteY654" fmla="*/ 1654251 h 2086747"/>
                <a:gd name="connsiteX655" fmla="*/ 1526643 w 3913238"/>
                <a:gd name="connsiteY655" fmla="*/ 1650887 h 2086747"/>
                <a:gd name="connsiteX656" fmla="*/ 1530706 w 3913238"/>
                <a:gd name="connsiteY656" fmla="*/ 1649680 h 2086747"/>
                <a:gd name="connsiteX657" fmla="*/ 1536546 w 3913238"/>
                <a:gd name="connsiteY657" fmla="*/ 1650506 h 2086747"/>
                <a:gd name="connsiteX658" fmla="*/ 1543529 w 3913238"/>
                <a:gd name="connsiteY658" fmla="*/ 1659393 h 2086747"/>
                <a:gd name="connsiteX659" fmla="*/ 1547020 w 3913238"/>
                <a:gd name="connsiteY659" fmla="*/ 1662123 h 2086747"/>
                <a:gd name="connsiteX660" fmla="*/ 1551909 w 3913238"/>
                <a:gd name="connsiteY660" fmla="*/ 1664282 h 2086747"/>
                <a:gd name="connsiteX661" fmla="*/ 1556924 w 3913238"/>
                <a:gd name="connsiteY661" fmla="*/ 1666694 h 2086747"/>
                <a:gd name="connsiteX662" fmla="*/ 1560225 w 3913238"/>
                <a:gd name="connsiteY662" fmla="*/ 1666186 h 2086747"/>
                <a:gd name="connsiteX663" fmla="*/ 1564796 w 3913238"/>
                <a:gd name="connsiteY663" fmla="*/ 1663329 h 2086747"/>
                <a:gd name="connsiteX664" fmla="*/ 1571461 w 3913238"/>
                <a:gd name="connsiteY664" fmla="*/ 1664472 h 2086747"/>
                <a:gd name="connsiteX665" fmla="*/ 1577429 w 3913238"/>
                <a:gd name="connsiteY665" fmla="*/ 1665996 h 2086747"/>
                <a:gd name="connsiteX666" fmla="*/ 1581682 w 3913238"/>
                <a:gd name="connsiteY666" fmla="*/ 1665805 h 2086747"/>
                <a:gd name="connsiteX667" fmla="*/ 1590634 w 3913238"/>
                <a:gd name="connsiteY667" fmla="*/ 1664980 h 2086747"/>
                <a:gd name="connsiteX668" fmla="*/ 1592348 w 3913238"/>
                <a:gd name="connsiteY668" fmla="*/ 1661552 h 2086747"/>
                <a:gd name="connsiteX669" fmla="*/ 1592602 w 3913238"/>
                <a:gd name="connsiteY669" fmla="*/ 1655965 h 2086747"/>
                <a:gd name="connsiteX670" fmla="*/ 1604537 w 3913238"/>
                <a:gd name="connsiteY670" fmla="*/ 1652537 h 2086747"/>
                <a:gd name="connsiteX671" fmla="*/ 1606441 w 3913238"/>
                <a:gd name="connsiteY671" fmla="*/ 1652728 h 2086747"/>
                <a:gd name="connsiteX672" fmla="*/ 1613043 w 3913238"/>
                <a:gd name="connsiteY672" fmla="*/ 1653299 h 2086747"/>
                <a:gd name="connsiteX673" fmla="*/ 1636850 w 3913238"/>
                <a:gd name="connsiteY673" fmla="*/ 1670884 h 2086747"/>
                <a:gd name="connsiteX674" fmla="*/ 1655831 w 3913238"/>
                <a:gd name="connsiteY674" fmla="*/ 1683771 h 2086747"/>
                <a:gd name="connsiteX675" fmla="*/ 1663005 w 3913238"/>
                <a:gd name="connsiteY675" fmla="*/ 1693547 h 2086747"/>
                <a:gd name="connsiteX676" fmla="*/ 1663005 w 3913238"/>
                <a:gd name="connsiteY676" fmla="*/ 1695388 h 2086747"/>
                <a:gd name="connsiteX677" fmla="*/ 1670178 w 3913238"/>
                <a:gd name="connsiteY677" fmla="*/ 1704784 h 2086747"/>
                <a:gd name="connsiteX678" fmla="*/ 1673987 w 3913238"/>
                <a:gd name="connsiteY678" fmla="*/ 1706435 h 2086747"/>
                <a:gd name="connsiteX679" fmla="*/ 1685224 w 3913238"/>
                <a:gd name="connsiteY679" fmla="*/ 1705546 h 2086747"/>
                <a:gd name="connsiteX680" fmla="*/ 1703063 w 3913238"/>
                <a:gd name="connsiteY680" fmla="*/ 1703133 h 2086747"/>
                <a:gd name="connsiteX681" fmla="*/ 1703888 w 3913238"/>
                <a:gd name="connsiteY681" fmla="*/ 1703133 h 2086747"/>
                <a:gd name="connsiteX682" fmla="*/ 1707697 w 3913238"/>
                <a:gd name="connsiteY682" fmla="*/ 1700911 h 2086747"/>
                <a:gd name="connsiteX683" fmla="*/ 1707951 w 3913238"/>
                <a:gd name="connsiteY683" fmla="*/ 1700213 h 2086747"/>
                <a:gd name="connsiteX684" fmla="*/ 1710808 w 3913238"/>
                <a:gd name="connsiteY684" fmla="*/ 1695388 h 2086747"/>
                <a:gd name="connsiteX685" fmla="*/ 1715442 w 3913238"/>
                <a:gd name="connsiteY685" fmla="*/ 1694119 h 2086747"/>
                <a:gd name="connsiteX686" fmla="*/ 1716902 w 3913238"/>
                <a:gd name="connsiteY686" fmla="*/ 1695325 h 2086747"/>
                <a:gd name="connsiteX687" fmla="*/ 1717791 w 3913238"/>
                <a:gd name="connsiteY687" fmla="*/ 1697166 h 2086747"/>
                <a:gd name="connsiteX688" fmla="*/ 1718235 w 3913238"/>
                <a:gd name="connsiteY688" fmla="*/ 1699071 h 2086747"/>
                <a:gd name="connsiteX689" fmla="*/ 1718362 w 3913238"/>
                <a:gd name="connsiteY689" fmla="*/ 1700467 h 2086747"/>
                <a:gd name="connsiteX690" fmla="*/ 1721791 w 3913238"/>
                <a:gd name="connsiteY690" fmla="*/ 1708149 h 2086747"/>
                <a:gd name="connsiteX691" fmla="*/ 1737916 w 3913238"/>
                <a:gd name="connsiteY691" fmla="*/ 1717290 h 2086747"/>
                <a:gd name="connsiteX692" fmla="*/ 1741280 w 3913238"/>
                <a:gd name="connsiteY692" fmla="*/ 1718179 h 2086747"/>
                <a:gd name="connsiteX693" fmla="*/ 1744264 w 3913238"/>
                <a:gd name="connsiteY693" fmla="*/ 1718877 h 2086747"/>
                <a:gd name="connsiteX694" fmla="*/ 1748517 w 3913238"/>
                <a:gd name="connsiteY694" fmla="*/ 1719576 h 2086747"/>
                <a:gd name="connsiteX695" fmla="*/ 1749469 w 3913238"/>
                <a:gd name="connsiteY695" fmla="*/ 1718369 h 2086747"/>
                <a:gd name="connsiteX696" fmla="*/ 1750549 w 3913238"/>
                <a:gd name="connsiteY696" fmla="*/ 1715703 h 2086747"/>
                <a:gd name="connsiteX697" fmla="*/ 1761468 w 3913238"/>
                <a:gd name="connsiteY697" fmla="*/ 1707450 h 2086747"/>
                <a:gd name="connsiteX698" fmla="*/ 1769276 w 3913238"/>
                <a:gd name="connsiteY698" fmla="*/ 1707260 h 2086747"/>
                <a:gd name="connsiteX699" fmla="*/ 1774228 w 3913238"/>
                <a:gd name="connsiteY699" fmla="*/ 1707133 h 2086747"/>
                <a:gd name="connsiteX700" fmla="*/ 1776767 w 3913238"/>
                <a:gd name="connsiteY700" fmla="*/ 1705165 h 2086747"/>
                <a:gd name="connsiteX701" fmla="*/ 1778418 w 3913238"/>
                <a:gd name="connsiteY701" fmla="*/ 1703451 h 2086747"/>
                <a:gd name="connsiteX702" fmla="*/ 1786480 w 3913238"/>
                <a:gd name="connsiteY702" fmla="*/ 1697229 h 2086747"/>
                <a:gd name="connsiteX703" fmla="*/ 1790353 w 3913238"/>
                <a:gd name="connsiteY703" fmla="*/ 1695769 h 2086747"/>
                <a:gd name="connsiteX704" fmla="*/ 1790226 w 3913238"/>
                <a:gd name="connsiteY704" fmla="*/ 1691580 h 2086747"/>
                <a:gd name="connsiteX705" fmla="*/ 1791241 w 3913238"/>
                <a:gd name="connsiteY705" fmla="*/ 1686374 h 2086747"/>
                <a:gd name="connsiteX706" fmla="*/ 1798669 w 3913238"/>
                <a:gd name="connsiteY706" fmla="*/ 1681359 h 2086747"/>
                <a:gd name="connsiteX707" fmla="*/ 1800510 w 3913238"/>
                <a:gd name="connsiteY707" fmla="*/ 1680851 h 2086747"/>
                <a:gd name="connsiteX708" fmla="*/ 1801399 w 3913238"/>
                <a:gd name="connsiteY708" fmla="*/ 1678946 h 2086747"/>
                <a:gd name="connsiteX709" fmla="*/ 1805779 w 3913238"/>
                <a:gd name="connsiteY709" fmla="*/ 1671836 h 2086747"/>
                <a:gd name="connsiteX710" fmla="*/ 1809588 w 3913238"/>
                <a:gd name="connsiteY710" fmla="*/ 1668852 h 2086747"/>
                <a:gd name="connsiteX711" fmla="*/ 1813778 w 3913238"/>
                <a:gd name="connsiteY711" fmla="*/ 1664662 h 2086747"/>
                <a:gd name="connsiteX712" fmla="*/ 1814667 w 3913238"/>
                <a:gd name="connsiteY712" fmla="*/ 1662123 h 2086747"/>
                <a:gd name="connsiteX713" fmla="*/ 1814413 w 3913238"/>
                <a:gd name="connsiteY713" fmla="*/ 1659901 h 2086747"/>
                <a:gd name="connsiteX714" fmla="*/ 1815301 w 3913238"/>
                <a:gd name="connsiteY714" fmla="*/ 1655013 h 2086747"/>
                <a:gd name="connsiteX715" fmla="*/ 1817333 w 3913238"/>
                <a:gd name="connsiteY715" fmla="*/ 1653489 h 2086747"/>
                <a:gd name="connsiteX716" fmla="*/ 1824062 w 3913238"/>
                <a:gd name="connsiteY716" fmla="*/ 1653489 h 2086747"/>
                <a:gd name="connsiteX717" fmla="*/ 1825776 w 3913238"/>
                <a:gd name="connsiteY717" fmla="*/ 1653807 h 2086747"/>
                <a:gd name="connsiteX718" fmla="*/ 1832315 w 3913238"/>
                <a:gd name="connsiteY718" fmla="*/ 1649109 h 2086747"/>
                <a:gd name="connsiteX719" fmla="*/ 1833014 w 3913238"/>
                <a:gd name="connsiteY719" fmla="*/ 1647903 h 2086747"/>
                <a:gd name="connsiteX720" fmla="*/ 1845520 w 3913238"/>
                <a:gd name="connsiteY720" fmla="*/ 1641364 h 2086747"/>
                <a:gd name="connsiteX721" fmla="*/ 1857518 w 3913238"/>
                <a:gd name="connsiteY721" fmla="*/ 1640856 h 2086747"/>
                <a:gd name="connsiteX722" fmla="*/ 1861327 w 3913238"/>
                <a:gd name="connsiteY722" fmla="*/ 1640920 h 2086747"/>
                <a:gd name="connsiteX723" fmla="*/ 1868628 w 3913238"/>
                <a:gd name="connsiteY723" fmla="*/ 1639206 h 2086747"/>
                <a:gd name="connsiteX724" fmla="*/ 1869517 w 3913238"/>
                <a:gd name="connsiteY724" fmla="*/ 1638761 h 2086747"/>
                <a:gd name="connsiteX725" fmla="*/ 1871993 w 3913238"/>
                <a:gd name="connsiteY725" fmla="*/ 1638507 h 2086747"/>
                <a:gd name="connsiteX726" fmla="*/ 1874087 w 3913238"/>
                <a:gd name="connsiteY726" fmla="*/ 1640221 h 2086747"/>
                <a:gd name="connsiteX727" fmla="*/ 1874722 w 3913238"/>
                <a:gd name="connsiteY727" fmla="*/ 1641110 h 2086747"/>
                <a:gd name="connsiteX728" fmla="*/ 1876373 w 3913238"/>
                <a:gd name="connsiteY728" fmla="*/ 1644030 h 2086747"/>
                <a:gd name="connsiteX729" fmla="*/ 1877833 w 3913238"/>
                <a:gd name="connsiteY729" fmla="*/ 1646824 h 2086747"/>
                <a:gd name="connsiteX730" fmla="*/ 1883102 w 3913238"/>
                <a:gd name="connsiteY730" fmla="*/ 1649300 h 2086747"/>
                <a:gd name="connsiteX731" fmla="*/ 1883927 w 3913238"/>
                <a:gd name="connsiteY731" fmla="*/ 1649236 h 2086747"/>
                <a:gd name="connsiteX732" fmla="*/ 1885831 w 3913238"/>
                <a:gd name="connsiteY732" fmla="*/ 1649109 h 2086747"/>
                <a:gd name="connsiteX733" fmla="*/ 1888815 w 3913238"/>
                <a:gd name="connsiteY733" fmla="*/ 1648919 h 2086747"/>
                <a:gd name="connsiteX734" fmla="*/ 1892370 w 3913238"/>
                <a:gd name="connsiteY734" fmla="*/ 1647585 h 2086747"/>
                <a:gd name="connsiteX735" fmla="*/ 1901512 w 3913238"/>
                <a:gd name="connsiteY735" fmla="*/ 1644411 h 2086747"/>
                <a:gd name="connsiteX736" fmla="*/ 1910336 w 3913238"/>
                <a:gd name="connsiteY736" fmla="*/ 1646316 h 2086747"/>
                <a:gd name="connsiteX737" fmla="*/ 1912812 w 3913238"/>
                <a:gd name="connsiteY737" fmla="*/ 1654695 h 2086747"/>
                <a:gd name="connsiteX738" fmla="*/ 1921192 w 3913238"/>
                <a:gd name="connsiteY738" fmla="*/ 1663647 h 2086747"/>
                <a:gd name="connsiteX739" fmla="*/ 1933444 w 3913238"/>
                <a:gd name="connsiteY739" fmla="*/ 1670059 h 2086747"/>
                <a:gd name="connsiteX740" fmla="*/ 1951093 w 3913238"/>
                <a:gd name="connsiteY740" fmla="*/ 1671519 h 2086747"/>
                <a:gd name="connsiteX741" fmla="*/ 1966646 w 3913238"/>
                <a:gd name="connsiteY741" fmla="*/ 1667392 h 2086747"/>
                <a:gd name="connsiteX742" fmla="*/ 1971915 w 3913238"/>
                <a:gd name="connsiteY742" fmla="*/ 1669106 h 2086747"/>
                <a:gd name="connsiteX743" fmla="*/ 1975915 w 3913238"/>
                <a:gd name="connsiteY743" fmla="*/ 1670313 h 2086747"/>
                <a:gd name="connsiteX744" fmla="*/ 1982453 w 3913238"/>
                <a:gd name="connsiteY744" fmla="*/ 1670059 h 2086747"/>
                <a:gd name="connsiteX745" fmla="*/ 1991150 w 3913238"/>
                <a:gd name="connsiteY745" fmla="*/ 1669805 h 2086747"/>
                <a:gd name="connsiteX746" fmla="*/ 1994515 w 3913238"/>
                <a:gd name="connsiteY746" fmla="*/ 1669995 h 2086747"/>
                <a:gd name="connsiteX747" fmla="*/ 1998261 w 3913238"/>
                <a:gd name="connsiteY747" fmla="*/ 1670185 h 2086747"/>
                <a:gd name="connsiteX748" fmla="*/ 2001943 w 3913238"/>
                <a:gd name="connsiteY748" fmla="*/ 1669741 h 2086747"/>
                <a:gd name="connsiteX749" fmla="*/ 2008418 w 3913238"/>
                <a:gd name="connsiteY749" fmla="*/ 1670122 h 2086747"/>
                <a:gd name="connsiteX750" fmla="*/ 2020670 w 3913238"/>
                <a:gd name="connsiteY750" fmla="*/ 1670249 h 2086747"/>
                <a:gd name="connsiteX751" fmla="*/ 2023844 w 3913238"/>
                <a:gd name="connsiteY751" fmla="*/ 1667710 h 2086747"/>
                <a:gd name="connsiteX752" fmla="*/ 2018194 w 3913238"/>
                <a:gd name="connsiteY752" fmla="*/ 1655775 h 2086747"/>
                <a:gd name="connsiteX753" fmla="*/ 2016798 w 3913238"/>
                <a:gd name="connsiteY753" fmla="*/ 1639840 h 2086747"/>
                <a:gd name="connsiteX754" fmla="*/ 2017877 w 3913238"/>
                <a:gd name="connsiteY754" fmla="*/ 1634444 h 2086747"/>
                <a:gd name="connsiteX755" fmla="*/ 2012925 w 3913238"/>
                <a:gd name="connsiteY755" fmla="*/ 1629620 h 2086747"/>
                <a:gd name="connsiteX756" fmla="*/ 1999848 w 3913238"/>
                <a:gd name="connsiteY756" fmla="*/ 1621875 h 2086747"/>
                <a:gd name="connsiteX757" fmla="*/ 1994896 w 3913238"/>
                <a:gd name="connsiteY757" fmla="*/ 1611590 h 2086747"/>
                <a:gd name="connsiteX758" fmla="*/ 2002641 w 3913238"/>
                <a:gd name="connsiteY758" fmla="*/ 1598386 h 2086747"/>
                <a:gd name="connsiteX759" fmla="*/ 2003530 w 3913238"/>
                <a:gd name="connsiteY759" fmla="*/ 1596735 h 2086747"/>
                <a:gd name="connsiteX760" fmla="*/ 2003339 w 3913238"/>
                <a:gd name="connsiteY760" fmla="*/ 1594069 h 2086747"/>
                <a:gd name="connsiteX761" fmla="*/ 2003149 w 3913238"/>
                <a:gd name="connsiteY761" fmla="*/ 1590069 h 2086747"/>
                <a:gd name="connsiteX762" fmla="*/ 2013369 w 3913238"/>
                <a:gd name="connsiteY762" fmla="*/ 1583467 h 2086747"/>
                <a:gd name="connsiteX763" fmla="*/ 2015528 w 3913238"/>
                <a:gd name="connsiteY763" fmla="*/ 1580610 h 2086747"/>
                <a:gd name="connsiteX764" fmla="*/ 2015909 w 3913238"/>
                <a:gd name="connsiteY764" fmla="*/ 1577944 h 2086747"/>
                <a:gd name="connsiteX765" fmla="*/ 2015211 w 3913238"/>
                <a:gd name="connsiteY765" fmla="*/ 1574707 h 2086747"/>
                <a:gd name="connsiteX766" fmla="*/ 2014258 w 3913238"/>
                <a:gd name="connsiteY766" fmla="*/ 1568231 h 2086747"/>
                <a:gd name="connsiteX767" fmla="*/ 2016734 w 3913238"/>
                <a:gd name="connsiteY767" fmla="*/ 1565438 h 2086747"/>
                <a:gd name="connsiteX768" fmla="*/ 2031463 w 3913238"/>
                <a:gd name="connsiteY768" fmla="*/ 1569310 h 2086747"/>
                <a:gd name="connsiteX769" fmla="*/ 2035843 w 3913238"/>
                <a:gd name="connsiteY769" fmla="*/ 1570643 h 2086747"/>
                <a:gd name="connsiteX770" fmla="*/ 2045683 w 3913238"/>
                <a:gd name="connsiteY770" fmla="*/ 1574326 h 2086747"/>
                <a:gd name="connsiteX771" fmla="*/ 2060602 w 3913238"/>
                <a:gd name="connsiteY771" fmla="*/ 1579341 h 2086747"/>
                <a:gd name="connsiteX772" fmla="*/ 2062887 w 3913238"/>
                <a:gd name="connsiteY772" fmla="*/ 1579150 h 2086747"/>
                <a:gd name="connsiteX773" fmla="*/ 2076472 w 3913238"/>
                <a:gd name="connsiteY773" fmla="*/ 1581753 h 2086747"/>
                <a:gd name="connsiteX774" fmla="*/ 2085741 w 3913238"/>
                <a:gd name="connsiteY774" fmla="*/ 1585435 h 2086747"/>
                <a:gd name="connsiteX775" fmla="*/ 2091200 w 3913238"/>
                <a:gd name="connsiteY775" fmla="*/ 1587022 h 2086747"/>
                <a:gd name="connsiteX776" fmla="*/ 2100406 w 3913238"/>
                <a:gd name="connsiteY776" fmla="*/ 1588228 h 2086747"/>
                <a:gd name="connsiteX777" fmla="*/ 2114055 w 3913238"/>
                <a:gd name="connsiteY777" fmla="*/ 1590768 h 2086747"/>
                <a:gd name="connsiteX778" fmla="*/ 2120022 w 3913238"/>
                <a:gd name="connsiteY778" fmla="*/ 1603591 h 2086747"/>
                <a:gd name="connsiteX779" fmla="*/ 2120403 w 3913238"/>
                <a:gd name="connsiteY779" fmla="*/ 1608543 h 2086747"/>
                <a:gd name="connsiteX780" fmla="*/ 2123006 w 3913238"/>
                <a:gd name="connsiteY780" fmla="*/ 1614003 h 2086747"/>
                <a:gd name="connsiteX781" fmla="*/ 2126434 w 3913238"/>
                <a:gd name="connsiteY781" fmla="*/ 1621621 h 2086747"/>
                <a:gd name="connsiteX782" fmla="*/ 2129926 w 3913238"/>
                <a:gd name="connsiteY782" fmla="*/ 1625430 h 2086747"/>
                <a:gd name="connsiteX783" fmla="*/ 2133164 w 3913238"/>
                <a:gd name="connsiteY783" fmla="*/ 1626191 h 2086747"/>
                <a:gd name="connsiteX784" fmla="*/ 2136972 w 3913238"/>
                <a:gd name="connsiteY784" fmla="*/ 1629239 h 2086747"/>
                <a:gd name="connsiteX785" fmla="*/ 2144399 w 3913238"/>
                <a:gd name="connsiteY785" fmla="*/ 1634825 h 2086747"/>
                <a:gd name="connsiteX786" fmla="*/ 2149161 w 3913238"/>
                <a:gd name="connsiteY786" fmla="*/ 1637619 h 2086747"/>
                <a:gd name="connsiteX787" fmla="*/ 2156525 w 3913238"/>
                <a:gd name="connsiteY787" fmla="*/ 1640602 h 2086747"/>
                <a:gd name="connsiteX788" fmla="*/ 2160461 w 3913238"/>
                <a:gd name="connsiteY788" fmla="*/ 1641110 h 2086747"/>
                <a:gd name="connsiteX789" fmla="*/ 2162683 w 3913238"/>
                <a:gd name="connsiteY789" fmla="*/ 1640221 h 2086747"/>
                <a:gd name="connsiteX790" fmla="*/ 2166746 w 3913238"/>
                <a:gd name="connsiteY790" fmla="*/ 1638253 h 2086747"/>
                <a:gd name="connsiteX791" fmla="*/ 2179442 w 3913238"/>
                <a:gd name="connsiteY791" fmla="*/ 1637492 h 2086747"/>
                <a:gd name="connsiteX792" fmla="*/ 2184649 w 3913238"/>
                <a:gd name="connsiteY792" fmla="*/ 1637746 h 2086747"/>
                <a:gd name="connsiteX793" fmla="*/ 2189219 w 3913238"/>
                <a:gd name="connsiteY793" fmla="*/ 1635397 h 2086747"/>
                <a:gd name="connsiteX794" fmla="*/ 2193663 w 3913238"/>
                <a:gd name="connsiteY794" fmla="*/ 1631461 h 2086747"/>
                <a:gd name="connsiteX795" fmla="*/ 2206741 w 3913238"/>
                <a:gd name="connsiteY795" fmla="*/ 1628096 h 2086747"/>
                <a:gd name="connsiteX796" fmla="*/ 2218167 w 3913238"/>
                <a:gd name="connsiteY796" fmla="*/ 1626001 h 2086747"/>
                <a:gd name="connsiteX797" fmla="*/ 2223817 w 3913238"/>
                <a:gd name="connsiteY797" fmla="*/ 1624224 h 2086747"/>
                <a:gd name="connsiteX798" fmla="*/ 2232198 w 3913238"/>
                <a:gd name="connsiteY798" fmla="*/ 1622636 h 2086747"/>
                <a:gd name="connsiteX799" fmla="*/ 2242862 w 3913238"/>
                <a:gd name="connsiteY799" fmla="*/ 1624922 h 2086747"/>
                <a:gd name="connsiteX800" fmla="*/ 2248703 w 3913238"/>
                <a:gd name="connsiteY800" fmla="*/ 1627017 h 2086747"/>
                <a:gd name="connsiteX801" fmla="*/ 2255242 w 3913238"/>
                <a:gd name="connsiteY801" fmla="*/ 1627271 h 2086747"/>
                <a:gd name="connsiteX802" fmla="*/ 2256766 w 3913238"/>
                <a:gd name="connsiteY802" fmla="*/ 1627207 h 2086747"/>
                <a:gd name="connsiteX803" fmla="*/ 2264510 w 3913238"/>
                <a:gd name="connsiteY803" fmla="*/ 1628223 h 2086747"/>
                <a:gd name="connsiteX804" fmla="*/ 2268002 w 3913238"/>
                <a:gd name="connsiteY804" fmla="*/ 1630255 h 2086747"/>
                <a:gd name="connsiteX805" fmla="*/ 2290158 w 3913238"/>
                <a:gd name="connsiteY805" fmla="*/ 1638825 h 2086747"/>
                <a:gd name="connsiteX806" fmla="*/ 2300632 w 3913238"/>
                <a:gd name="connsiteY806" fmla="*/ 1648347 h 2086747"/>
                <a:gd name="connsiteX807" fmla="*/ 2306219 w 3913238"/>
                <a:gd name="connsiteY807" fmla="*/ 1652410 h 2086747"/>
                <a:gd name="connsiteX808" fmla="*/ 2311932 w 3913238"/>
                <a:gd name="connsiteY808" fmla="*/ 1654886 h 2086747"/>
                <a:gd name="connsiteX809" fmla="*/ 2333136 w 3913238"/>
                <a:gd name="connsiteY809" fmla="*/ 1660917 h 2086747"/>
                <a:gd name="connsiteX810" fmla="*/ 2343865 w 3913238"/>
                <a:gd name="connsiteY810" fmla="*/ 1662314 h 2086747"/>
                <a:gd name="connsiteX811" fmla="*/ 2359863 w 3913238"/>
                <a:gd name="connsiteY811" fmla="*/ 1664345 h 2086747"/>
                <a:gd name="connsiteX812" fmla="*/ 2373003 w 3913238"/>
                <a:gd name="connsiteY812" fmla="*/ 1662060 h 2086747"/>
                <a:gd name="connsiteX813" fmla="*/ 2377066 w 3913238"/>
                <a:gd name="connsiteY813" fmla="*/ 1659838 h 2086747"/>
                <a:gd name="connsiteX814" fmla="*/ 2386145 w 3913238"/>
                <a:gd name="connsiteY814" fmla="*/ 1660155 h 2086747"/>
                <a:gd name="connsiteX815" fmla="*/ 2391795 w 3913238"/>
                <a:gd name="connsiteY815" fmla="*/ 1661806 h 2086747"/>
                <a:gd name="connsiteX816" fmla="*/ 2396239 w 3913238"/>
                <a:gd name="connsiteY816" fmla="*/ 1660219 h 2086747"/>
                <a:gd name="connsiteX817" fmla="*/ 2401317 w 3913238"/>
                <a:gd name="connsiteY817" fmla="*/ 1653997 h 2086747"/>
                <a:gd name="connsiteX818" fmla="*/ 2412871 w 3913238"/>
                <a:gd name="connsiteY818" fmla="*/ 1647903 h 2086747"/>
                <a:gd name="connsiteX819" fmla="*/ 2419601 w 3913238"/>
                <a:gd name="connsiteY819" fmla="*/ 1645681 h 2086747"/>
                <a:gd name="connsiteX820" fmla="*/ 2433376 w 3913238"/>
                <a:gd name="connsiteY820" fmla="*/ 1642824 h 2086747"/>
                <a:gd name="connsiteX821" fmla="*/ 2440868 w 3913238"/>
                <a:gd name="connsiteY821" fmla="*/ 1642126 h 2086747"/>
                <a:gd name="connsiteX822" fmla="*/ 2444549 w 3913238"/>
                <a:gd name="connsiteY822" fmla="*/ 1637301 h 2086747"/>
                <a:gd name="connsiteX823" fmla="*/ 2446327 w 3913238"/>
                <a:gd name="connsiteY823" fmla="*/ 1630001 h 2086747"/>
                <a:gd name="connsiteX824" fmla="*/ 2451342 w 3913238"/>
                <a:gd name="connsiteY824" fmla="*/ 1623525 h 2086747"/>
                <a:gd name="connsiteX825" fmla="*/ 2455215 w 3913238"/>
                <a:gd name="connsiteY825" fmla="*/ 1619843 h 2086747"/>
                <a:gd name="connsiteX826" fmla="*/ 2458135 w 3913238"/>
                <a:gd name="connsiteY826" fmla="*/ 1615399 h 2086747"/>
                <a:gd name="connsiteX827" fmla="*/ 2464927 w 3913238"/>
                <a:gd name="connsiteY827" fmla="*/ 1607083 h 2086747"/>
                <a:gd name="connsiteX828" fmla="*/ 2470768 w 3913238"/>
                <a:gd name="connsiteY828" fmla="*/ 1603909 h 2086747"/>
                <a:gd name="connsiteX829" fmla="*/ 2474260 w 3913238"/>
                <a:gd name="connsiteY829" fmla="*/ 1606766 h 2086747"/>
                <a:gd name="connsiteX830" fmla="*/ 2476100 w 3913238"/>
                <a:gd name="connsiteY830" fmla="*/ 1608607 h 2086747"/>
                <a:gd name="connsiteX831" fmla="*/ 2479338 w 3913238"/>
                <a:gd name="connsiteY831" fmla="*/ 1608162 h 2086747"/>
                <a:gd name="connsiteX832" fmla="*/ 2494956 w 3913238"/>
                <a:gd name="connsiteY832" fmla="*/ 1610194 h 2086747"/>
                <a:gd name="connsiteX833" fmla="*/ 2498130 w 3913238"/>
                <a:gd name="connsiteY833" fmla="*/ 1611908 h 2086747"/>
                <a:gd name="connsiteX834" fmla="*/ 2513112 w 3913238"/>
                <a:gd name="connsiteY834" fmla="*/ 1616605 h 2086747"/>
                <a:gd name="connsiteX835" fmla="*/ 2521872 w 3913238"/>
                <a:gd name="connsiteY835" fmla="*/ 1614257 h 2086747"/>
                <a:gd name="connsiteX836" fmla="*/ 2526887 w 3913238"/>
                <a:gd name="connsiteY836" fmla="*/ 1609813 h 2086747"/>
                <a:gd name="connsiteX837" fmla="*/ 2542949 w 3913238"/>
                <a:gd name="connsiteY837" fmla="*/ 1610130 h 2086747"/>
                <a:gd name="connsiteX838" fmla="*/ 2546694 w 3913238"/>
                <a:gd name="connsiteY838" fmla="*/ 1612289 h 2086747"/>
                <a:gd name="connsiteX839" fmla="*/ 2548472 w 3913238"/>
                <a:gd name="connsiteY839" fmla="*/ 1613114 h 2086747"/>
                <a:gd name="connsiteX840" fmla="*/ 2550313 w 3913238"/>
                <a:gd name="connsiteY840" fmla="*/ 1613876 h 2086747"/>
                <a:gd name="connsiteX841" fmla="*/ 2551329 w 3913238"/>
                <a:gd name="connsiteY841" fmla="*/ 1614130 h 2086747"/>
                <a:gd name="connsiteX842" fmla="*/ 2552789 w 3913238"/>
                <a:gd name="connsiteY842" fmla="*/ 1614447 h 2086747"/>
                <a:gd name="connsiteX843" fmla="*/ 2557105 w 3913238"/>
                <a:gd name="connsiteY843" fmla="*/ 1614193 h 2086747"/>
                <a:gd name="connsiteX844" fmla="*/ 2565613 w 3913238"/>
                <a:gd name="connsiteY844" fmla="*/ 1614066 h 2086747"/>
                <a:gd name="connsiteX845" fmla="*/ 2573548 w 3913238"/>
                <a:gd name="connsiteY845" fmla="*/ 1617050 h 2086747"/>
                <a:gd name="connsiteX846" fmla="*/ 2580658 w 3913238"/>
                <a:gd name="connsiteY846" fmla="*/ 1617621 h 2086747"/>
                <a:gd name="connsiteX847" fmla="*/ 2589863 w 3913238"/>
                <a:gd name="connsiteY847" fmla="*/ 1610003 h 2086747"/>
                <a:gd name="connsiteX848" fmla="*/ 2603321 w 3913238"/>
                <a:gd name="connsiteY848" fmla="*/ 1600481 h 2086747"/>
                <a:gd name="connsiteX849" fmla="*/ 2614875 w 3913238"/>
                <a:gd name="connsiteY849" fmla="*/ 1595148 h 2086747"/>
                <a:gd name="connsiteX850" fmla="*/ 2614622 w 3913238"/>
                <a:gd name="connsiteY850" fmla="*/ 1591847 h 2086747"/>
                <a:gd name="connsiteX851" fmla="*/ 2608019 w 3913238"/>
                <a:gd name="connsiteY851" fmla="*/ 1586895 h 2086747"/>
                <a:gd name="connsiteX852" fmla="*/ 2604654 w 3913238"/>
                <a:gd name="connsiteY852" fmla="*/ 1584800 h 2086747"/>
                <a:gd name="connsiteX853" fmla="*/ 2603385 w 3913238"/>
                <a:gd name="connsiteY853" fmla="*/ 1570961 h 2086747"/>
                <a:gd name="connsiteX854" fmla="*/ 2603893 w 3913238"/>
                <a:gd name="connsiteY854" fmla="*/ 1567342 h 2086747"/>
                <a:gd name="connsiteX855" fmla="*/ 2603829 w 3913238"/>
                <a:gd name="connsiteY855" fmla="*/ 1563724 h 2086747"/>
                <a:gd name="connsiteX856" fmla="*/ 2603703 w 3913238"/>
                <a:gd name="connsiteY856" fmla="*/ 1559788 h 2086747"/>
                <a:gd name="connsiteX857" fmla="*/ 2606813 w 3913238"/>
                <a:gd name="connsiteY857" fmla="*/ 1553820 h 2086747"/>
                <a:gd name="connsiteX858" fmla="*/ 2608019 w 3913238"/>
                <a:gd name="connsiteY858" fmla="*/ 1552551 h 2086747"/>
                <a:gd name="connsiteX859" fmla="*/ 2606115 w 3913238"/>
                <a:gd name="connsiteY859" fmla="*/ 1547916 h 2086747"/>
                <a:gd name="connsiteX860" fmla="*/ 2604528 w 3913238"/>
                <a:gd name="connsiteY860" fmla="*/ 1545441 h 2086747"/>
                <a:gd name="connsiteX861" fmla="*/ 2603703 w 3913238"/>
                <a:gd name="connsiteY861" fmla="*/ 1542838 h 2086747"/>
                <a:gd name="connsiteX862" fmla="*/ 2604020 w 3913238"/>
                <a:gd name="connsiteY862" fmla="*/ 1539537 h 2086747"/>
                <a:gd name="connsiteX863" fmla="*/ 2604972 w 3913238"/>
                <a:gd name="connsiteY863" fmla="*/ 1535093 h 2086747"/>
                <a:gd name="connsiteX864" fmla="*/ 2604020 w 3913238"/>
                <a:gd name="connsiteY864" fmla="*/ 1530205 h 2086747"/>
                <a:gd name="connsiteX865" fmla="*/ 2603829 w 3913238"/>
                <a:gd name="connsiteY865" fmla="*/ 1521825 h 2086747"/>
                <a:gd name="connsiteX866" fmla="*/ 2607956 w 3913238"/>
                <a:gd name="connsiteY866" fmla="*/ 1515286 h 2086747"/>
                <a:gd name="connsiteX867" fmla="*/ 2609860 w 3913238"/>
                <a:gd name="connsiteY867" fmla="*/ 1511794 h 2086747"/>
                <a:gd name="connsiteX868" fmla="*/ 2613288 w 3913238"/>
                <a:gd name="connsiteY868" fmla="*/ 1504303 h 2086747"/>
                <a:gd name="connsiteX869" fmla="*/ 2616209 w 3913238"/>
                <a:gd name="connsiteY869" fmla="*/ 1501891 h 2086747"/>
                <a:gd name="connsiteX870" fmla="*/ 2617859 w 3913238"/>
                <a:gd name="connsiteY870" fmla="*/ 1488623 h 2086747"/>
                <a:gd name="connsiteX871" fmla="*/ 2615574 w 3913238"/>
                <a:gd name="connsiteY871" fmla="*/ 1484814 h 2086747"/>
                <a:gd name="connsiteX872" fmla="*/ 2612844 w 3913238"/>
                <a:gd name="connsiteY872" fmla="*/ 1479418 h 2086747"/>
                <a:gd name="connsiteX873" fmla="*/ 2604591 w 3913238"/>
                <a:gd name="connsiteY873" fmla="*/ 1469641 h 2086747"/>
                <a:gd name="connsiteX874" fmla="*/ 2601354 w 3913238"/>
                <a:gd name="connsiteY874" fmla="*/ 1470403 h 2086747"/>
                <a:gd name="connsiteX875" fmla="*/ 2599640 w 3913238"/>
                <a:gd name="connsiteY875" fmla="*/ 1471482 h 2086747"/>
                <a:gd name="connsiteX876" fmla="*/ 2591831 w 3913238"/>
                <a:gd name="connsiteY876" fmla="*/ 1475291 h 2086747"/>
                <a:gd name="connsiteX877" fmla="*/ 2587387 w 3913238"/>
                <a:gd name="connsiteY877" fmla="*/ 1473704 h 2086747"/>
                <a:gd name="connsiteX878" fmla="*/ 2586181 w 3913238"/>
                <a:gd name="connsiteY878" fmla="*/ 1469324 h 2086747"/>
                <a:gd name="connsiteX879" fmla="*/ 2586498 w 3913238"/>
                <a:gd name="connsiteY879" fmla="*/ 1465896 h 2086747"/>
                <a:gd name="connsiteX880" fmla="*/ 2586689 w 3913238"/>
                <a:gd name="connsiteY880" fmla="*/ 1463611 h 2086747"/>
                <a:gd name="connsiteX881" fmla="*/ 2587070 w 3913238"/>
                <a:gd name="connsiteY881" fmla="*/ 1462277 h 2086747"/>
                <a:gd name="connsiteX882" fmla="*/ 2590371 w 3913238"/>
                <a:gd name="connsiteY882" fmla="*/ 1453580 h 2086747"/>
                <a:gd name="connsiteX883" fmla="*/ 2593672 w 3913238"/>
                <a:gd name="connsiteY883" fmla="*/ 1448946 h 2086747"/>
                <a:gd name="connsiteX884" fmla="*/ 2596466 w 3913238"/>
                <a:gd name="connsiteY884" fmla="*/ 1445073 h 2086747"/>
                <a:gd name="connsiteX885" fmla="*/ 2598180 w 3913238"/>
                <a:gd name="connsiteY885" fmla="*/ 1441391 h 2086747"/>
                <a:gd name="connsiteX886" fmla="*/ 2611511 w 3913238"/>
                <a:gd name="connsiteY886" fmla="*/ 1434789 h 2086747"/>
                <a:gd name="connsiteX887" fmla="*/ 2612526 w 3913238"/>
                <a:gd name="connsiteY887" fmla="*/ 1434662 h 2086747"/>
                <a:gd name="connsiteX888" fmla="*/ 2626366 w 3913238"/>
                <a:gd name="connsiteY888" fmla="*/ 1429139 h 2086747"/>
                <a:gd name="connsiteX889" fmla="*/ 2634683 w 3913238"/>
                <a:gd name="connsiteY889" fmla="*/ 1426155 h 2086747"/>
                <a:gd name="connsiteX890" fmla="*/ 2635381 w 3913238"/>
                <a:gd name="connsiteY890" fmla="*/ 1426219 h 2086747"/>
                <a:gd name="connsiteX891" fmla="*/ 2636333 w 3913238"/>
                <a:gd name="connsiteY891" fmla="*/ 1425711 h 2086747"/>
                <a:gd name="connsiteX892" fmla="*/ 2641411 w 3913238"/>
                <a:gd name="connsiteY892" fmla="*/ 1423743 h 2086747"/>
                <a:gd name="connsiteX893" fmla="*/ 2643951 w 3913238"/>
                <a:gd name="connsiteY893" fmla="*/ 1423362 h 2086747"/>
                <a:gd name="connsiteX894" fmla="*/ 2650998 w 3913238"/>
                <a:gd name="connsiteY894" fmla="*/ 1422156 h 2086747"/>
                <a:gd name="connsiteX895" fmla="*/ 2654299 w 3913238"/>
                <a:gd name="connsiteY895" fmla="*/ 1421267 h 2086747"/>
                <a:gd name="connsiteX896" fmla="*/ 2656711 w 3913238"/>
                <a:gd name="connsiteY896" fmla="*/ 1420124 h 2086747"/>
                <a:gd name="connsiteX897" fmla="*/ 2675756 w 3913238"/>
                <a:gd name="connsiteY897" fmla="*/ 1414982 h 2086747"/>
                <a:gd name="connsiteX898" fmla="*/ 2683374 w 3913238"/>
                <a:gd name="connsiteY898" fmla="*/ 1417966 h 2086747"/>
                <a:gd name="connsiteX899" fmla="*/ 2686168 w 3913238"/>
                <a:gd name="connsiteY899" fmla="*/ 1419363 h 2086747"/>
                <a:gd name="connsiteX900" fmla="*/ 2698801 w 3913238"/>
                <a:gd name="connsiteY900" fmla="*/ 1425774 h 2086747"/>
                <a:gd name="connsiteX901" fmla="*/ 2712830 w 3913238"/>
                <a:gd name="connsiteY901" fmla="*/ 1427298 h 2086747"/>
                <a:gd name="connsiteX902" fmla="*/ 2714481 w 3913238"/>
                <a:gd name="connsiteY902" fmla="*/ 1427108 h 2086747"/>
                <a:gd name="connsiteX903" fmla="*/ 2718735 w 3913238"/>
                <a:gd name="connsiteY903" fmla="*/ 1425584 h 2086747"/>
                <a:gd name="connsiteX904" fmla="*/ 2727622 w 3913238"/>
                <a:gd name="connsiteY904" fmla="*/ 1423743 h 2086747"/>
                <a:gd name="connsiteX905" fmla="*/ 2734922 w 3913238"/>
                <a:gd name="connsiteY905" fmla="*/ 1426790 h 2086747"/>
                <a:gd name="connsiteX906" fmla="*/ 2736827 w 3913238"/>
                <a:gd name="connsiteY906" fmla="*/ 1428250 h 2086747"/>
                <a:gd name="connsiteX907" fmla="*/ 2740763 w 3913238"/>
                <a:gd name="connsiteY907" fmla="*/ 1433710 h 2086747"/>
                <a:gd name="connsiteX908" fmla="*/ 2741842 w 3913238"/>
                <a:gd name="connsiteY908" fmla="*/ 1435868 h 2086747"/>
                <a:gd name="connsiteX909" fmla="*/ 2745779 w 3913238"/>
                <a:gd name="connsiteY909" fmla="*/ 1436440 h 2086747"/>
                <a:gd name="connsiteX910" fmla="*/ 2751428 w 3913238"/>
                <a:gd name="connsiteY910" fmla="*/ 1437646 h 2086747"/>
                <a:gd name="connsiteX911" fmla="*/ 2753333 w 3913238"/>
                <a:gd name="connsiteY911" fmla="*/ 1442788 h 2086747"/>
                <a:gd name="connsiteX912" fmla="*/ 2753651 w 3913238"/>
                <a:gd name="connsiteY912" fmla="*/ 1445327 h 2086747"/>
                <a:gd name="connsiteX913" fmla="*/ 2756761 w 3913238"/>
                <a:gd name="connsiteY913" fmla="*/ 1446533 h 2086747"/>
                <a:gd name="connsiteX914" fmla="*/ 2760125 w 3913238"/>
                <a:gd name="connsiteY914" fmla="*/ 1446914 h 2086747"/>
                <a:gd name="connsiteX915" fmla="*/ 2765204 w 3913238"/>
                <a:gd name="connsiteY915" fmla="*/ 1451612 h 2086747"/>
                <a:gd name="connsiteX916" fmla="*/ 2765839 w 3913238"/>
                <a:gd name="connsiteY916" fmla="*/ 1453707 h 2086747"/>
                <a:gd name="connsiteX917" fmla="*/ 2771489 w 3913238"/>
                <a:gd name="connsiteY917" fmla="*/ 1467356 h 2086747"/>
                <a:gd name="connsiteX918" fmla="*/ 2776568 w 3913238"/>
                <a:gd name="connsiteY918" fmla="*/ 1469768 h 2086747"/>
                <a:gd name="connsiteX919" fmla="*/ 2780948 w 3913238"/>
                <a:gd name="connsiteY919" fmla="*/ 1472879 h 2086747"/>
                <a:gd name="connsiteX920" fmla="*/ 2784122 w 3913238"/>
                <a:gd name="connsiteY920" fmla="*/ 1483100 h 2086747"/>
                <a:gd name="connsiteX921" fmla="*/ 2792629 w 3913238"/>
                <a:gd name="connsiteY921" fmla="*/ 1495924 h 2086747"/>
                <a:gd name="connsiteX922" fmla="*/ 2797835 w 3913238"/>
                <a:gd name="connsiteY922" fmla="*/ 1503161 h 2086747"/>
                <a:gd name="connsiteX923" fmla="*/ 2800564 w 3913238"/>
                <a:gd name="connsiteY923" fmla="*/ 1506589 h 2086747"/>
                <a:gd name="connsiteX924" fmla="*/ 2802596 w 3913238"/>
                <a:gd name="connsiteY924" fmla="*/ 1510334 h 2086747"/>
                <a:gd name="connsiteX925" fmla="*/ 2803676 w 3913238"/>
                <a:gd name="connsiteY925" fmla="*/ 1512366 h 2086747"/>
                <a:gd name="connsiteX926" fmla="*/ 2805263 w 3913238"/>
                <a:gd name="connsiteY926" fmla="*/ 1514143 h 2086747"/>
                <a:gd name="connsiteX927" fmla="*/ 2808119 w 3913238"/>
                <a:gd name="connsiteY927" fmla="*/ 1517952 h 2086747"/>
                <a:gd name="connsiteX928" fmla="*/ 2808500 w 3913238"/>
                <a:gd name="connsiteY928" fmla="*/ 1519159 h 2086747"/>
                <a:gd name="connsiteX929" fmla="*/ 2813451 w 3913238"/>
                <a:gd name="connsiteY929" fmla="*/ 1525507 h 2086747"/>
                <a:gd name="connsiteX930" fmla="*/ 2818086 w 3913238"/>
                <a:gd name="connsiteY930" fmla="*/ 1530141 h 2086747"/>
                <a:gd name="connsiteX931" fmla="*/ 2822466 w 3913238"/>
                <a:gd name="connsiteY931" fmla="*/ 1534902 h 2086747"/>
                <a:gd name="connsiteX932" fmla="*/ 2826085 w 3913238"/>
                <a:gd name="connsiteY932" fmla="*/ 1539918 h 2086747"/>
                <a:gd name="connsiteX933" fmla="*/ 2831798 w 3913238"/>
                <a:gd name="connsiteY933" fmla="*/ 1550519 h 2086747"/>
                <a:gd name="connsiteX934" fmla="*/ 2834274 w 3913238"/>
                <a:gd name="connsiteY934" fmla="*/ 1555027 h 2086747"/>
                <a:gd name="connsiteX935" fmla="*/ 2834909 w 3913238"/>
                <a:gd name="connsiteY935" fmla="*/ 1555725 h 2086747"/>
                <a:gd name="connsiteX936" fmla="*/ 2839479 w 3913238"/>
                <a:gd name="connsiteY936" fmla="*/ 1563978 h 2086747"/>
                <a:gd name="connsiteX937" fmla="*/ 2839607 w 3913238"/>
                <a:gd name="connsiteY937" fmla="*/ 1567914 h 2086747"/>
                <a:gd name="connsiteX938" fmla="*/ 2845066 w 3913238"/>
                <a:gd name="connsiteY938" fmla="*/ 1577627 h 2086747"/>
                <a:gd name="connsiteX939" fmla="*/ 2860684 w 3913238"/>
                <a:gd name="connsiteY939" fmla="*/ 1583911 h 2086747"/>
                <a:gd name="connsiteX940" fmla="*/ 2874650 w 3913238"/>
                <a:gd name="connsiteY940" fmla="*/ 1581626 h 2086747"/>
                <a:gd name="connsiteX941" fmla="*/ 2879411 w 3913238"/>
                <a:gd name="connsiteY941" fmla="*/ 1581690 h 2086747"/>
                <a:gd name="connsiteX942" fmla="*/ 2879982 w 3913238"/>
                <a:gd name="connsiteY942" fmla="*/ 1587086 h 2086747"/>
                <a:gd name="connsiteX943" fmla="*/ 2885315 w 3913238"/>
                <a:gd name="connsiteY943" fmla="*/ 1587911 h 2086747"/>
                <a:gd name="connsiteX944" fmla="*/ 2886267 w 3913238"/>
                <a:gd name="connsiteY944" fmla="*/ 1587911 h 2086747"/>
                <a:gd name="connsiteX945" fmla="*/ 2891536 w 3913238"/>
                <a:gd name="connsiteY945" fmla="*/ 1591212 h 2086747"/>
                <a:gd name="connsiteX946" fmla="*/ 2893314 w 3913238"/>
                <a:gd name="connsiteY946" fmla="*/ 1592355 h 2086747"/>
                <a:gd name="connsiteX947" fmla="*/ 2898329 w 3913238"/>
                <a:gd name="connsiteY947" fmla="*/ 1590895 h 2086747"/>
                <a:gd name="connsiteX948" fmla="*/ 2907724 w 3913238"/>
                <a:gd name="connsiteY948" fmla="*/ 1589371 h 2086747"/>
                <a:gd name="connsiteX949" fmla="*/ 2911407 w 3913238"/>
                <a:gd name="connsiteY949" fmla="*/ 1593434 h 2086747"/>
                <a:gd name="connsiteX950" fmla="*/ 2915470 w 3913238"/>
                <a:gd name="connsiteY950" fmla="*/ 1598322 h 2086747"/>
                <a:gd name="connsiteX951" fmla="*/ 2920167 w 3913238"/>
                <a:gd name="connsiteY951" fmla="*/ 1602258 h 2086747"/>
                <a:gd name="connsiteX952" fmla="*/ 2928294 w 3913238"/>
                <a:gd name="connsiteY952" fmla="*/ 1609559 h 2086747"/>
                <a:gd name="connsiteX953" fmla="*/ 2952226 w 3913238"/>
                <a:gd name="connsiteY953" fmla="*/ 1613622 h 2086747"/>
                <a:gd name="connsiteX954" fmla="*/ 2955274 w 3913238"/>
                <a:gd name="connsiteY954" fmla="*/ 1612669 h 2086747"/>
                <a:gd name="connsiteX955" fmla="*/ 2957496 w 3913238"/>
                <a:gd name="connsiteY955" fmla="*/ 1613114 h 2086747"/>
                <a:gd name="connsiteX956" fmla="*/ 2958892 w 3913238"/>
                <a:gd name="connsiteY956" fmla="*/ 1615209 h 2086747"/>
                <a:gd name="connsiteX957" fmla="*/ 2959083 w 3913238"/>
                <a:gd name="connsiteY957" fmla="*/ 1617304 h 2086747"/>
                <a:gd name="connsiteX958" fmla="*/ 2957496 w 3913238"/>
                <a:gd name="connsiteY958" fmla="*/ 1622700 h 2086747"/>
                <a:gd name="connsiteX959" fmla="*/ 2955718 w 3913238"/>
                <a:gd name="connsiteY959" fmla="*/ 1627588 h 2086747"/>
                <a:gd name="connsiteX960" fmla="*/ 2958511 w 3913238"/>
                <a:gd name="connsiteY960" fmla="*/ 1630572 h 2086747"/>
                <a:gd name="connsiteX961" fmla="*/ 2962066 w 3913238"/>
                <a:gd name="connsiteY961" fmla="*/ 1633111 h 2086747"/>
                <a:gd name="connsiteX962" fmla="*/ 2962828 w 3913238"/>
                <a:gd name="connsiteY962" fmla="*/ 1647078 h 2086747"/>
                <a:gd name="connsiteX963" fmla="*/ 2966764 w 3913238"/>
                <a:gd name="connsiteY963" fmla="*/ 1655584 h 2086747"/>
                <a:gd name="connsiteX964" fmla="*/ 2969367 w 3913238"/>
                <a:gd name="connsiteY964" fmla="*/ 1657743 h 2086747"/>
                <a:gd name="connsiteX965" fmla="*/ 2972096 w 3913238"/>
                <a:gd name="connsiteY965" fmla="*/ 1660663 h 2086747"/>
                <a:gd name="connsiteX966" fmla="*/ 2974319 w 3913238"/>
                <a:gd name="connsiteY966" fmla="*/ 1662948 h 2086747"/>
                <a:gd name="connsiteX967" fmla="*/ 2976223 w 3913238"/>
                <a:gd name="connsiteY967" fmla="*/ 1663329 h 2086747"/>
                <a:gd name="connsiteX968" fmla="*/ 2989809 w 3913238"/>
                <a:gd name="connsiteY968" fmla="*/ 1666884 h 2086747"/>
                <a:gd name="connsiteX969" fmla="*/ 2993173 w 3913238"/>
                <a:gd name="connsiteY969" fmla="*/ 1669805 h 2086747"/>
                <a:gd name="connsiteX970" fmla="*/ 2994951 w 3913238"/>
                <a:gd name="connsiteY970" fmla="*/ 1668852 h 2086747"/>
                <a:gd name="connsiteX971" fmla="*/ 3003394 w 3913238"/>
                <a:gd name="connsiteY971" fmla="*/ 1667138 h 2086747"/>
                <a:gd name="connsiteX972" fmla="*/ 3010948 w 3913238"/>
                <a:gd name="connsiteY972" fmla="*/ 1666440 h 2086747"/>
                <a:gd name="connsiteX973" fmla="*/ 3019392 w 3913238"/>
                <a:gd name="connsiteY973" fmla="*/ 1658124 h 2086747"/>
                <a:gd name="connsiteX974" fmla="*/ 3020534 w 3913238"/>
                <a:gd name="connsiteY974" fmla="*/ 1653743 h 2086747"/>
                <a:gd name="connsiteX975" fmla="*/ 3024217 w 3913238"/>
                <a:gd name="connsiteY975" fmla="*/ 1647332 h 2086747"/>
                <a:gd name="connsiteX976" fmla="*/ 3024724 w 3913238"/>
                <a:gd name="connsiteY976" fmla="*/ 1645871 h 2086747"/>
                <a:gd name="connsiteX977" fmla="*/ 3027073 w 3913238"/>
                <a:gd name="connsiteY977" fmla="*/ 1641618 h 2086747"/>
                <a:gd name="connsiteX978" fmla="*/ 3027708 w 3913238"/>
                <a:gd name="connsiteY978" fmla="*/ 1641174 h 2086747"/>
                <a:gd name="connsiteX979" fmla="*/ 3032216 w 3913238"/>
                <a:gd name="connsiteY979" fmla="*/ 1640158 h 2086747"/>
                <a:gd name="connsiteX980" fmla="*/ 3035580 w 3913238"/>
                <a:gd name="connsiteY980" fmla="*/ 1640602 h 2086747"/>
                <a:gd name="connsiteX981" fmla="*/ 3036659 w 3913238"/>
                <a:gd name="connsiteY981" fmla="*/ 1640475 h 2086747"/>
                <a:gd name="connsiteX982" fmla="*/ 3036469 w 3913238"/>
                <a:gd name="connsiteY982" fmla="*/ 1639396 h 2086747"/>
                <a:gd name="connsiteX983" fmla="*/ 3036278 w 3913238"/>
                <a:gd name="connsiteY983" fmla="*/ 1637238 h 2086747"/>
                <a:gd name="connsiteX984" fmla="*/ 3039897 w 3913238"/>
                <a:gd name="connsiteY984" fmla="*/ 1634063 h 2086747"/>
                <a:gd name="connsiteX985" fmla="*/ 3040913 w 3913238"/>
                <a:gd name="connsiteY985" fmla="*/ 1633746 h 2086747"/>
                <a:gd name="connsiteX986" fmla="*/ 3041484 w 3913238"/>
                <a:gd name="connsiteY986" fmla="*/ 1628096 h 2086747"/>
                <a:gd name="connsiteX987" fmla="*/ 3042500 w 3913238"/>
                <a:gd name="connsiteY987" fmla="*/ 1626826 h 2086747"/>
                <a:gd name="connsiteX988" fmla="*/ 3054816 w 3913238"/>
                <a:gd name="connsiteY988" fmla="*/ 1622382 h 2086747"/>
                <a:gd name="connsiteX989" fmla="*/ 3062815 w 3913238"/>
                <a:gd name="connsiteY989" fmla="*/ 1624668 h 2086747"/>
                <a:gd name="connsiteX990" fmla="*/ 3065036 w 3913238"/>
                <a:gd name="connsiteY990" fmla="*/ 1626255 h 2086747"/>
                <a:gd name="connsiteX991" fmla="*/ 3068020 w 3913238"/>
                <a:gd name="connsiteY991" fmla="*/ 1627398 h 2086747"/>
                <a:gd name="connsiteX992" fmla="*/ 3071131 w 3913238"/>
                <a:gd name="connsiteY992" fmla="*/ 1627017 h 2086747"/>
                <a:gd name="connsiteX993" fmla="*/ 3073480 w 3913238"/>
                <a:gd name="connsiteY993" fmla="*/ 1629239 h 2086747"/>
                <a:gd name="connsiteX994" fmla="*/ 3074115 w 3913238"/>
                <a:gd name="connsiteY994" fmla="*/ 1632032 h 2086747"/>
                <a:gd name="connsiteX995" fmla="*/ 3073353 w 3913238"/>
                <a:gd name="connsiteY995" fmla="*/ 1638698 h 2086747"/>
                <a:gd name="connsiteX996" fmla="*/ 3072210 w 3913238"/>
                <a:gd name="connsiteY996" fmla="*/ 1641555 h 2086747"/>
                <a:gd name="connsiteX997" fmla="*/ 3073035 w 3913238"/>
                <a:gd name="connsiteY997" fmla="*/ 1643776 h 2086747"/>
                <a:gd name="connsiteX998" fmla="*/ 3075829 w 3913238"/>
                <a:gd name="connsiteY998" fmla="*/ 1647776 h 2086747"/>
                <a:gd name="connsiteX999" fmla="*/ 3081542 w 3913238"/>
                <a:gd name="connsiteY999" fmla="*/ 1656092 h 2086747"/>
                <a:gd name="connsiteX1000" fmla="*/ 3083637 w 3913238"/>
                <a:gd name="connsiteY1000" fmla="*/ 1658822 h 2086747"/>
                <a:gd name="connsiteX1001" fmla="*/ 3084970 w 3913238"/>
                <a:gd name="connsiteY1001" fmla="*/ 1664599 h 2086747"/>
                <a:gd name="connsiteX1002" fmla="*/ 3084652 w 3913238"/>
                <a:gd name="connsiteY1002" fmla="*/ 1666884 h 2086747"/>
                <a:gd name="connsiteX1003" fmla="*/ 3082050 w 3913238"/>
                <a:gd name="connsiteY1003" fmla="*/ 1671201 h 2086747"/>
                <a:gd name="connsiteX1004" fmla="*/ 3080717 w 3913238"/>
                <a:gd name="connsiteY1004" fmla="*/ 1672661 h 2086747"/>
                <a:gd name="connsiteX1005" fmla="*/ 3079129 w 3913238"/>
                <a:gd name="connsiteY1005" fmla="*/ 1674185 h 2086747"/>
                <a:gd name="connsiteX1006" fmla="*/ 3076400 w 3913238"/>
                <a:gd name="connsiteY1006" fmla="*/ 1676026 h 2086747"/>
                <a:gd name="connsiteX1007" fmla="*/ 3073988 w 3913238"/>
                <a:gd name="connsiteY1007" fmla="*/ 1680724 h 2086747"/>
                <a:gd name="connsiteX1008" fmla="*/ 3075511 w 3913238"/>
                <a:gd name="connsiteY1008" fmla="*/ 1693230 h 2086747"/>
                <a:gd name="connsiteX1009" fmla="*/ 3078558 w 3913238"/>
                <a:gd name="connsiteY1009" fmla="*/ 1698499 h 2086747"/>
                <a:gd name="connsiteX1010" fmla="*/ 3081161 w 3913238"/>
                <a:gd name="connsiteY1010" fmla="*/ 1701610 h 2086747"/>
                <a:gd name="connsiteX1011" fmla="*/ 3081860 w 3913238"/>
                <a:gd name="connsiteY1011" fmla="*/ 1704276 h 2086747"/>
                <a:gd name="connsiteX1012" fmla="*/ 3081098 w 3913238"/>
                <a:gd name="connsiteY1012" fmla="*/ 1707387 h 2086747"/>
                <a:gd name="connsiteX1013" fmla="*/ 3080145 w 3913238"/>
                <a:gd name="connsiteY1013" fmla="*/ 1708847 h 2086747"/>
                <a:gd name="connsiteX1014" fmla="*/ 3078114 w 3913238"/>
                <a:gd name="connsiteY1014" fmla="*/ 1714941 h 2086747"/>
                <a:gd name="connsiteX1015" fmla="*/ 3078876 w 3913238"/>
                <a:gd name="connsiteY1015" fmla="*/ 1718496 h 2086747"/>
                <a:gd name="connsiteX1016" fmla="*/ 3080018 w 3913238"/>
                <a:gd name="connsiteY1016" fmla="*/ 1729542 h 2086747"/>
                <a:gd name="connsiteX1017" fmla="*/ 3079638 w 3913238"/>
                <a:gd name="connsiteY1017" fmla="*/ 1734177 h 2086747"/>
                <a:gd name="connsiteX1018" fmla="*/ 3079955 w 3913238"/>
                <a:gd name="connsiteY1018" fmla="*/ 1736272 h 2086747"/>
                <a:gd name="connsiteX1019" fmla="*/ 3080209 w 3913238"/>
                <a:gd name="connsiteY1019" fmla="*/ 1738176 h 2086747"/>
                <a:gd name="connsiteX1020" fmla="*/ 3080400 w 3913238"/>
                <a:gd name="connsiteY1020" fmla="*/ 1740716 h 2086747"/>
                <a:gd name="connsiteX1021" fmla="*/ 3079193 w 3913238"/>
                <a:gd name="connsiteY1021" fmla="*/ 1743699 h 2086747"/>
                <a:gd name="connsiteX1022" fmla="*/ 3078178 w 3913238"/>
                <a:gd name="connsiteY1022" fmla="*/ 1746366 h 2086747"/>
                <a:gd name="connsiteX1023" fmla="*/ 3078304 w 3913238"/>
                <a:gd name="connsiteY1023" fmla="*/ 1748651 h 2086747"/>
                <a:gd name="connsiteX1024" fmla="*/ 3076082 w 3913238"/>
                <a:gd name="connsiteY1024" fmla="*/ 1761983 h 2086747"/>
                <a:gd name="connsiteX1025" fmla="*/ 3075257 w 3913238"/>
                <a:gd name="connsiteY1025" fmla="*/ 1766934 h 2086747"/>
                <a:gd name="connsiteX1026" fmla="*/ 3075511 w 3913238"/>
                <a:gd name="connsiteY1026" fmla="*/ 1767696 h 2086747"/>
                <a:gd name="connsiteX1027" fmla="*/ 3076908 w 3913238"/>
                <a:gd name="connsiteY1027" fmla="*/ 1771061 h 2086747"/>
                <a:gd name="connsiteX1028" fmla="*/ 3078178 w 3913238"/>
                <a:gd name="connsiteY1028" fmla="*/ 1773600 h 2086747"/>
                <a:gd name="connsiteX1029" fmla="*/ 3079003 w 3913238"/>
                <a:gd name="connsiteY1029" fmla="*/ 1782107 h 2086747"/>
                <a:gd name="connsiteX1030" fmla="*/ 3073417 w 3913238"/>
                <a:gd name="connsiteY1030" fmla="*/ 1785916 h 2086747"/>
                <a:gd name="connsiteX1031" fmla="*/ 3066306 w 3913238"/>
                <a:gd name="connsiteY1031" fmla="*/ 1780012 h 2086747"/>
                <a:gd name="connsiteX1032" fmla="*/ 3063069 w 3913238"/>
                <a:gd name="connsiteY1032" fmla="*/ 1771378 h 2086747"/>
                <a:gd name="connsiteX1033" fmla="*/ 3062243 w 3913238"/>
                <a:gd name="connsiteY1033" fmla="*/ 1769410 h 2086747"/>
                <a:gd name="connsiteX1034" fmla="*/ 3052403 w 3913238"/>
                <a:gd name="connsiteY1034" fmla="*/ 1772394 h 2086747"/>
                <a:gd name="connsiteX1035" fmla="*/ 3047515 w 3913238"/>
                <a:gd name="connsiteY1035" fmla="*/ 1774933 h 2086747"/>
                <a:gd name="connsiteX1036" fmla="*/ 3043642 w 3913238"/>
                <a:gd name="connsiteY1036" fmla="*/ 1777917 h 2086747"/>
                <a:gd name="connsiteX1037" fmla="*/ 3037485 w 3913238"/>
                <a:gd name="connsiteY1037" fmla="*/ 1783313 h 2086747"/>
                <a:gd name="connsiteX1038" fmla="*/ 3036342 w 3913238"/>
                <a:gd name="connsiteY1038" fmla="*/ 1785408 h 2086747"/>
                <a:gd name="connsiteX1039" fmla="*/ 3026184 w 3913238"/>
                <a:gd name="connsiteY1039" fmla="*/ 1794931 h 2086747"/>
                <a:gd name="connsiteX1040" fmla="*/ 3025042 w 3913238"/>
                <a:gd name="connsiteY1040" fmla="*/ 1795883 h 2086747"/>
                <a:gd name="connsiteX1041" fmla="*/ 3031263 w 3913238"/>
                <a:gd name="connsiteY1041" fmla="*/ 1812579 h 2086747"/>
                <a:gd name="connsiteX1042" fmla="*/ 3040214 w 3913238"/>
                <a:gd name="connsiteY1042" fmla="*/ 1831751 h 2086747"/>
                <a:gd name="connsiteX1043" fmla="*/ 3041801 w 3913238"/>
                <a:gd name="connsiteY1043" fmla="*/ 1859366 h 2086747"/>
                <a:gd name="connsiteX1044" fmla="*/ 3040722 w 3913238"/>
                <a:gd name="connsiteY1044" fmla="*/ 1878983 h 2086747"/>
                <a:gd name="connsiteX1045" fmla="*/ 3034056 w 3913238"/>
                <a:gd name="connsiteY1045" fmla="*/ 1884760 h 2086747"/>
                <a:gd name="connsiteX1046" fmla="*/ 3031200 w 3913238"/>
                <a:gd name="connsiteY1046" fmla="*/ 1885775 h 2086747"/>
                <a:gd name="connsiteX1047" fmla="*/ 3031454 w 3913238"/>
                <a:gd name="connsiteY1047" fmla="*/ 1887680 h 2086747"/>
                <a:gd name="connsiteX1048" fmla="*/ 3032089 w 3913238"/>
                <a:gd name="connsiteY1048" fmla="*/ 1891743 h 2086747"/>
                <a:gd name="connsiteX1049" fmla="*/ 3031263 w 3913238"/>
                <a:gd name="connsiteY1049" fmla="*/ 1894790 h 2086747"/>
                <a:gd name="connsiteX1050" fmla="*/ 3030755 w 3913238"/>
                <a:gd name="connsiteY1050" fmla="*/ 1895552 h 2086747"/>
                <a:gd name="connsiteX1051" fmla="*/ 3030057 w 3913238"/>
                <a:gd name="connsiteY1051" fmla="*/ 1896567 h 2086747"/>
                <a:gd name="connsiteX1052" fmla="*/ 3037294 w 3913238"/>
                <a:gd name="connsiteY1052" fmla="*/ 1903677 h 2086747"/>
                <a:gd name="connsiteX1053" fmla="*/ 3042564 w 3913238"/>
                <a:gd name="connsiteY1053" fmla="*/ 1900186 h 2086747"/>
                <a:gd name="connsiteX1054" fmla="*/ 3049165 w 3913238"/>
                <a:gd name="connsiteY1054" fmla="*/ 1895425 h 2086747"/>
                <a:gd name="connsiteX1055" fmla="*/ 3059196 w 3913238"/>
                <a:gd name="connsiteY1055" fmla="*/ 1878983 h 2086747"/>
                <a:gd name="connsiteX1056" fmla="*/ 3060212 w 3913238"/>
                <a:gd name="connsiteY1056" fmla="*/ 1875935 h 2086747"/>
                <a:gd name="connsiteX1057" fmla="*/ 3067766 w 3913238"/>
                <a:gd name="connsiteY1057" fmla="*/ 1865968 h 2086747"/>
                <a:gd name="connsiteX1058" fmla="*/ 3081416 w 3913238"/>
                <a:gd name="connsiteY1058" fmla="*/ 1868825 h 2086747"/>
                <a:gd name="connsiteX1059" fmla="*/ 3087128 w 3913238"/>
                <a:gd name="connsiteY1059" fmla="*/ 1877332 h 2086747"/>
                <a:gd name="connsiteX1060" fmla="*/ 3093413 w 3913238"/>
                <a:gd name="connsiteY1060" fmla="*/ 1881395 h 2086747"/>
                <a:gd name="connsiteX1061" fmla="*/ 3095445 w 3913238"/>
                <a:gd name="connsiteY1061" fmla="*/ 1881395 h 2086747"/>
                <a:gd name="connsiteX1062" fmla="*/ 3101159 w 3913238"/>
                <a:gd name="connsiteY1062" fmla="*/ 1882093 h 2086747"/>
                <a:gd name="connsiteX1063" fmla="*/ 3107888 w 3913238"/>
                <a:gd name="connsiteY1063" fmla="*/ 1882538 h 2086747"/>
                <a:gd name="connsiteX1064" fmla="*/ 3127885 w 3913238"/>
                <a:gd name="connsiteY1064" fmla="*/ 1871936 h 2086747"/>
                <a:gd name="connsiteX1065" fmla="*/ 3142487 w 3913238"/>
                <a:gd name="connsiteY1065" fmla="*/ 1846479 h 2086747"/>
                <a:gd name="connsiteX1066" fmla="*/ 3146930 w 3913238"/>
                <a:gd name="connsiteY1066" fmla="*/ 1836829 h 2086747"/>
                <a:gd name="connsiteX1067" fmla="*/ 3149914 w 3913238"/>
                <a:gd name="connsiteY1067" fmla="*/ 1835750 h 2086747"/>
                <a:gd name="connsiteX1068" fmla="*/ 3151310 w 3913238"/>
                <a:gd name="connsiteY1068" fmla="*/ 1834227 h 2086747"/>
                <a:gd name="connsiteX1069" fmla="*/ 3151946 w 3913238"/>
                <a:gd name="connsiteY1069" fmla="*/ 1829275 h 2086747"/>
                <a:gd name="connsiteX1070" fmla="*/ 3152390 w 3913238"/>
                <a:gd name="connsiteY1070" fmla="*/ 1824768 h 2086747"/>
                <a:gd name="connsiteX1071" fmla="*/ 3155627 w 3913238"/>
                <a:gd name="connsiteY1071" fmla="*/ 1816261 h 2086747"/>
                <a:gd name="connsiteX1072" fmla="*/ 3158294 w 3913238"/>
                <a:gd name="connsiteY1072" fmla="*/ 1810992 h 2086747"/>
                <a:gd name="connsiteX1073" fmla="*/ 3163880 w 3913238"/>
                <a:gd name="connsiteY1073" fmla="*/ 1801850 h 2086747"/>
                <a:gd name="connsiteX1074" fmla="*/ 3169657 w 3913238"/>
                <a:gd name="connsiteY1074" fmla="*/ 1789979 h 2086747"/>
                <a:gd name="connsiteX1075" fmla="*/ 3172006 w 3913238"/>
                <a:gd name="connsiteY1075" fmla="*/ 1780710 h 2086747"/>
                <a:gd name="connsiteX1076" fmla="*/ 3172578 w 3913238"/>
                <a:gd name="connsiteY1076" fmla="*/ 1779377 h 2086747"/>
                <a:gd name="connsiteX1077" fmla="*/ 3175371 w 3913238"/>
                <a:gd name="connsiteY1077" fmla="*/ 1771442 h 2086747"/>
                <a:gd name="connsiteX1078" fmla="*/ 3179116 w 3913238"/>
                <a:gd name="connsiteY1078" fmla="*/ 1761348 h 2086747"/>
                <a:gd name="connsiteX1079" fmla="*/ 3187051 w 3913238"/>
                <a:gd name="connsiteY1079" fmla="*/ 1749603 h 2086747"/>
                <a:gd name="connsiteX1080" fmla="*/ 3195559 w 3913238"/>
                <a:gd name="connsiteY1080" fmla="*/ 1736272 h 2086747"/>
                <a:gd name="connsiteX1081" fmla="*/ 3199240 w 3913238"/>
                <a:gd name="connsiteY1081" fmla="*/ 1704213 h 2086747"/>
                <a:gd name="connsiteX1082" fmla="*/ 3201335 w 3913238"/>
                <a:gd name="connsiteY1082" fmla="*/ 1677804 h 2086747"/>
                <a:gd name="connsiteX1083" fmla="*/ 3204256 w 3913238"/>
                <a:gd name="connsiteY1083" fmla="*/ 1661107 h 2086747"/>
                <a:gd name="connsiteX1084" fmla="*/ 3210921 w 3913238"/>
                <a:gd name="connsiteY1084" fmla="*/ 1632349 h 2086747"/>
                <a:gd name="connsiteX1085" fmla="*/ 3214857 w 3913238"/>
                <a:gd name="connsiteY1085" fmla="*/ 1625049 h 2086747"/>
                <a:gd name="connsiteX1086" fmla="*/ 3221016 w 3913238"/>
                <a:gd name="connsiteY1086" fmla="*/ 1602512 h 2086747"/>
                <a:gd name="connsiteX1087" fmla="*/ 3218095 w 3913238"/>
                <a:gd name="connsiteY1087" fmla="*/ 1579023 h 2086747"/>
                <a:gd name="connsiteX1088" fmla="*/ 3210032 w 3913238"/>
                <a:gd name="connsiteY1088" fmla="*/ 1541060 h 2086747"/>
                <a:gd name="connsiteX1089" fmla="*/ 3205843 w 3913238"/>
                <a:gd name="connsiteY1089" fmla="*/ 1538457 h 2086747"/>
                <a:gd name="connsiteX1090" fmla="*/ 3200002 w 3913238"/>
                <a:gd name="connsiteY1090" fmla="*/ 1533379 h 2086747"/>
                <a:gd name="connsiteX1091" fmla="*/ 3202478 w 3913238"/>
                <a:gd name="connsiteY1091" fmla="*/ 1527856 h 2086747"/>
                <a:gd name="connsiteX1092" fmla="*/ 3205018 w 3913238"/>
                <a:gd name="connsiteY1092" fmla="*/ 1522079 h 2086747"/>
                <a:gd name="connsiteX1093" fmla="*/ 3203621 w 3913238"/>
                <a:gd name="connsiteY1093" fmla="*/ 1520492 h 2086747"/>
                <a:gd name="connsiteX1094" fmla="*/ 3198986 w 3913238"/>
                <a:gd name="connsiteY1094" fmla="*/ 1520619 h 2086747"/>
                <a:gd name="connsiteX1095" fmla="*/ 3190480 w 3913238"/>
                <a:gd name="connsiteY1095" fmla="*/ 1516048 h 2086747"/>
                <a:gd name="connsiteX1096" fmla="*/ 3187305 w 3913238"/>
                <a:gd name="connsiteY1096" fmla="*/ 1494209 h 2086747"/>
                <a:gd name="connsiteX1097" fmla="*/ 3180259 w 3913238"/>
                <a:gd name="connsiteY1097" fmla="*/ 1414538 h 2086747"/>
                <a:gd name="connsiteX1098" fmla="*/ 3165848 w 3913238"/>
                <a:gd name="connsiteY1098" fmla="*/ 1390033 h 2086747"/>
                <a:gd name="connsiteX1099" fmla="*/ 3160198 w 3913238"/>
                <a:gd name="connsiteY1099" fmla="*/ 1375686 h 2086747"/>
                <a:gd name="connsiteX1100" fmla="*/ 3159183 w 3913238"/>
                <a:gd name="connsiteY1100" fmla="*/ 1365529 h 2086747"/>
                <a:gd name="connsiteX1101" fmla="*/ 3157658 w 3913238"/>
                <a:gd name="connsiteY1101" fmla="*/ 1355625 h 2086747"/>
                <a:gd name="connsiteX1102" fmla="*/ 3132964 w 3913238"/>
                <a:gd name="connsiteY1102" fmla="*/ 1338231 h 2086747"/>
                <a:gd name="connsiteX1103" fmla="*/ 3117347 w 3913238"/>
                <a:gd name="connsiteY1103" fmla="*/ 1328010 h 2086747"/>
                <a:gd name="connsiteX1104" fmla="*/ 3099825 w 3913238"/>
                <a:gd name="connsiteY1104" fmla="*/ 1318360 h 2086747"/>
                <a:gd name="connsiteX1105" fmla="*/ 3090938 w 3913238"/>
                <a:gd name="connsiteY1105" fmla="*/ 1324137 h 2086747"/>
                <a:gd name="connsiteX1106" fmla="*/ 3083003 w 3913238"/>
                <a:gd name="connsiteY1106" fmla="*/ 1329152 h 2086747"/>
                <a:gd name="connsiteX1107" fmla="*/ 3072908 w 3913238"/>
                <a:gd name="connsiteY1107" fmla="*/ 1320709 h 2086747"/>
                <a:gd name="connsiteX1108" fmla="*/ 3066878 w 3913238"/>
                <a:gd name="connsiteY1108" fmla="*/ 1314615 h 2086747"/>
                <a:gd name="connsiteX1109" fmla="*/ 3064592 w 3913238"/>
                <a:gd name="connsiteY1109" fmla="*/ 1315821 h 2086747"/>
                <a:gd name="connsiteX1110" fmla="*/ 3075384 w 3913238"/>
                <a:gd name="connsiteY1110" fmla="*/ 1353467 h 2086747"/>
                <a:gd name="connsiteX1111" fmla="*/ 3073226 w 3913238"/>
                <a:gd name="connsiteY1111" fmla="*/ 1361656 h 2086747"/>
                <a:gd name="connsiteX1112" fmla="*/ 3063703 w 3913238"/>
                <a:gd name="connsiteY1112" fmla="*/ 1337913 h 2086747"/>
                <a:gd name="connsiteX1113" fmla="*/ 3062624 w 3913238"/>
                <a:gd name="connsiteY1113" fmla="*/ 1333914 h 2086747"/>
                <a:gd name="connsiteX1114" fmla="*/ 3057990 w 3913238"/>
                <a:gd name="connsiteY1114" fmla="*/ 1348578 h 2086747"/>
                <a:gd name="connsiteX1115" fmla="*/ 3052974 w 3913238"/>
                <a:gd name="connsiteY1115" fmla="*/ 1362608 h 2086747"/>
                <a:gd name="connsiteX1116" fmla="*/ 3037103 w 3913238"/>
                <a:gd name="connsiteY1116" fmla="*/ 1361402 h 2086747"/>
                <a:gd name="connsiteX1117" fmla="*/ 3036215 w 3913238"/>
                <a:gd name="connsiteY1117" fmla="*/ 1360260 h 2086747"/>
                <a:gd name="connsiteX1118" fmla="*/ 3044277 w 3913238"/>
                <a:gd name="connsiteY1118" fmla="*/ 1347118 h 2086747"/>
                <a:gd name="connsiteX1119" fmla="*/ 3051070 w 3913238"/>
                <a:gd name="connsiteY1119" fmla="*/ 1338167 h 2086747"/>
                <a:gd name="connsiteX1120" fmla="*/ 3051197 w 3913238"/>
                <a:gd name="connsiteY1120" fmla="*/ 1334549 h 2086747"/>
                <a:gd name="connsiteX1121" fmla="*/ 3028788 w 3913238"/>
                <a:gd name="connsiteY1121" fmla="*/ 1345214 h 2086747"/>
                <a:gd name="connsiteX1122" fmla="*/ 3027962 w 3913238"/>
                <a:gd name="connsiteY1122" fmla="*/ 1345785 h 2086747"/>
                <a:gd name="connsiteX1123" fmla="*/ 3022376 w 3913238"/>
                <a:gd name="connsiteY1123" fmla="*/ 1346547 h 2086747"/>
                <a:gd name="connsiteX1124" fmla="*/ 3011457 w 3913238"/>
                <a:gd name="connsiteY1124" fmla="*/ 1322487 h 2086747"/>
                <a:gd name="connsiteX1125" fmla="*/ 3010441 w 3913238"/>
                <a:gd name="connsiteY1125" fmla="*/ 1318233 h 2086747"/>
                <a:gd name="connsiteX1126" fmla="*/ 2984603 w 3913238"/>
                <a:gd name="connsiteY1126" fmla="*/ 1308774 h 2086747"/>
                <a:gd name="connsiteX1127" fmla="*/ 2977620 w 3913238"/>
                <a:gd name="connsiteY1127" fmla="*/ 1310806 h 2086747"/>
                <a:gd name="connsiteX1128" fmla="*/ 2959210 w 3913238"/>
                <a:gd name="connsiteY1128" fmla="*/ 1308203 h 2086747"/>
                <a:gd name="connsiteX1129" fmla="*/ 2982317 w 3913238"/>
                <a:gd name="connsiteY1129" fmla="*/ 1235642 h 2086747"/>
                <a:gd name="connsiteX1130" fmla="*/ 2991332 w 3913238"/>
                <a:gd name="connsiteY1130" fmla="*/ 1217104 h 2086747"/>
                <a:gd name="connsiteX1131" fmla="*/ 3007267 w 3913238"/>
                <a:gd name="connsiteY1131" fmla="*/ 1158192 h 2086747"/>
                <a:gd name="connsiteX1132" fmla="*/ 3023899 w 3913238"/>
                <a:gd name="connsiteY1132" fmla="*/ 1105500 h 2086747"/>
                <a:gd name="connsiteX1133" fmla="*/ 3027137 w 3913238"/>
                <a:gd name="connsiteY1133" fmla="*/ 1091852 h 2086747"/>
                <a:gd name="connsiteX1134" fmla="*/ 3028978 w 3913238"/>
                <a:gd name="connsiteY1134" fmla="*/ 1075155 h 2086747"/>
                <a:gd name="connsiteX1135" fmla="*/ 3047134 w 3913238"/>
                <a:gd name="connsiteY1135" fmla="*/ 1014592 h 2086747"/>
                <a:gd name="connsiteX1136" fmla="*/ 3065100 w 3913238"/>
                <a:gd name="connsiteY1136" fmla="*/ 1014211 h 2086747"/>
                <a:gd name="connsiteX1137" fmla="*/ 3082114 w 3913238"/>
                <a:gd name="connsiteY1137" fmla="*/ 1007672 h 2086747"/>
                <a:gd name="connsiteX1138" fmla="*/ 3095572 w 3913238"/>
                <a:gd name="connsiteY1138" fmla="*/ 1001451 h 2086747"/>
                <a:gd name="connsiteX1139" fmla="*/ 3102555 w 3913238"/>
                <a:gd name="connsiteY1139" fmla="*/ 998467 h 2086747"/>
                <a:gd name="connsiteX1140" fmla="*/ 3122553 w 3913238"/>
                <a:gd name="connsiteY1140" fmla="*/ 996309 h 2086747"/>
                <a:gd name="connsiteX1141" fmla="*/ 3124076 w 3913238"/>
                <a:gd name="connsiteY1141" fmla="*/ 998721 h 2086747"/>
                <a:gd name="connsiteX1142" fmla="*/ 3135820 w 3913238"/>
                <a:gd name="connsiteY1142" fmla="*/ 1004371 h 2086747"/>
                <a:gd name="connsiteX1143" fmla="*/ 3137026 w 3913238"/>
                <a:gd name="connsiteY1143" fmla="*/ 1003229 h 2086747"/>
                <a:gd name="connsiteX1144" fmla="*/ 3134424 w 3913238"/>
                <a:gd name="connsiteY1144" fmla="*/ 997071 h 2086747"/>
                <a:gd name="connsiteX1145" fmla="*/ 3133789 w 3913238"/>
                <a:gd name="connsiteY1145" fmla="*/ 984628 h 2086747"/>
                <a:gd name="connsiteX1146" fmla="*/ 3157658 w 3913238"/>
                <a:gd name="connsiteY1146" fmla="*/ 984374 h 2086747"/>
                <a:gd name="connsiteX1147" fmla="*/ 3172323 w 3913238"/>
                <a:gd name="connsiteY1147" fmla="*/ 986469 h 2086747"/>
                <a:gd name="connsiteX1148" fmla="*/ 3178037 w 3913238"/>
                <a:gd name="connsiteY1148" fmla="*/ 983104 h 2086747"/>
                <a:gd name="connsiteX1149" fmla="*/ 3185782 w 3913238"/>
                <a:gd name="connsiteY1149" fmla="*/ 979232 h 2086747"/>
                <a:gd name="connsiteX1150" fmla="*/ 3193844 w 3913238"/>
                <a:gd name="connsiteY1150" fmla="*/ 982914 h 2086747"/>
                <a:gd name="connsiteX1151" fmla="*/ 3202796 w 3913238"/>
                <a:gd name="connsiteY1151" fmla="*/ 986151 h 2086747"/>
                <a:gd name="connsiteX1152" fmla="*/ 3204256 w 3913238"/>
                <a:gd name="connsiteY1152" fmla="*/ 983803 h 2086747"/>
                <a:gd name="connsiteX1153" fmla="*/ 3197399 w 3913238"/>
                <a:gd name="connsiteY1153" fmla="*/ 970217 h 2086747"/>
                <a:gd name="connsiteX1154" fmla="*/ 3196955 w 3913238"/>
                <a:gd name="connsiteY1154" fmla="*/ 968313 h 2086747"/>
                <a:gd name="connsiteX1155" fmla="*/ 3197780 w 3913238"/>
                <a:gd name="connsiteY1155" fmla="*/ 967741 h 2086747"/>
                <a:gd name="connsiteX1156" fmla="*/ 3205208 w 3913238"/>
                <a:gd name="connsiteY1156" fmla="*/ 964694 h 2086747"/>
                <a:gd name="connsiteX1157" fmla="*/ 3196574 w 3913238"/>
                <a:gd name="connsiteY1157" fmla="*/ 957457 h 2086747"/>
                <a:gd name="connsiteX1158" fmla="*/ 3195939 w 3913238"/>
                <a:gd name="connsiteY1158" fmla="*/ 956314 h 2086747"/>
                <a:gd name="connsiteX1159" fmla="*/ 3196574 w 3913238"/>
                <a:gd name="connsiteY1159" fmla="*/ 955172 h 2086747"/>
                <a:gd name="connsiteX1160" fmla="*/ 3229903 w 3913238"/>
                <a:gd name="connsiteY1160" fmla="*/ 947300 h 2086747"/>
                <a:gd name="connsiteX1161" fmla="*/ 3236569 w 3913238"/>
                <a:gd name="connsiteY1161" fmla="*/ 949077 h 2086747"/>
                <a:gd name="connsiteX1162" fmla="*/ 3255043 w 3913238"/>
                <a:gd name="connsiteY1162" fmla="*/ 954029 h 2086747"/>
                <a:gd name="connsiteX1163" fmla="*/ 3272119 w 3913238"/>
                <a:gd name="connsiteY1163" fmla="*/ 949903 h 2086747"/>
                <a:gd name="connsiteX1164" fmla="*/ 3274976 w 3913238"/>
                <a:gd name="connsiteY1164" fmla="*/ 950855 h 2086747"/>
                <a:gd name="connsiteX1165" fmla="*/ 3283674 w 3913238"/>
                <a:gd name="connsiteY1165" fmla="*/ 959425 h 2086747"/>
                <a:gd name="connsiteX1166" fmla="*/ 3289895 w 3913238"/>
                <a:gd name="connsiteY1166" fmla="*/ 958282 h 2086747"/>
                <a:gd name="connsiteX1167" fmla="*/ 3300433 w 3913238"/>
                <a:gd name="connsiteY1167" fmla="*/ 957394 h 2086747"/>
                <a:gd name="connsiteX1168" fmla="*/ 3301259 w 3913238"/>
                <a:gd name="connsiteY1168" fmla="*/ 958917 h 2086747"/>
                <a:gd name="connsiteX1169" fmla="*/ 3286086 w 3913238"/>
                <a:gd name="connsiteY1169" fmla="*/ 969709 h 2086747"/>
                <a:gd name="connsiteX1170" fmla="*/ 3272754 w 3913238"/>
                <a:gd name="connsiteY1170" fmla="*/ 977835 h 2086747"/>
                <a:gd name="connsiteX1171" fmla="*/ 3280436 w 3913238"/>
                <a:gd name="connsiteY1171" fmla="*/ 985644 h 2086747"/>
                <a:gd name="connsiteX1172" fmla="*/ 3286212 w 3913238"/>
                <a:gd name="connsiteY1172" fmla="*/ 991611 h 2086747"/>
                <a:gd name="connsiteX1173" fmla="*/ 3291546 w 3913238"/>
                <a:gd name="connsiteY1173" fmla="*/ 991484 h 2086747"/>
                <a:gd name="connsiteX1174" fmla="*/ 3298401 w 3913238"/>
                <a:gd name="connsiteY1174" fmla="*/ 978851 h 2086747"/>
                <a:gd name="connsiteX1175" fmla="*/ 3303734 w 3913238"/>
                <a:gd name="connsiteY1175" fmla="*/ 969963 h 2086747"/>
                <a:gd name="connsiteX1176" fmla="*/ 3311543 w 3913238"/>
                <a:gd name="connsiteY1176" fmla="*/ 975105 h 2086747"/>
                <a:gd name="connsiteX1177" fmla="*/ 3315923 w 3913238"/>
                <a:gd name="connsiteY1177" fmla="*/ 978914 h 2086747"/>
                <a:gd name="connsiteX1178" fmla="*/ 3323160 w 3913238"/>
                <a:gd name="connsiteY1178" fmla="*/ 964885 h 2086747"/>
                <a:gd name="connsiteX1179" fmla="*/ 3329509 w 3913238"/>
                <a:gd name="connsiteY1179" fmla="*/ 953585 h 2086747"/>
                <a:gd name="connsiteX1180" fmla="*/ 3338523 w 3913238"/>
                <a:gd name="connsiteY1180" fmla="*/ 959869 h 2086747"/>
                <a:gd name="connsiteX1181" fmla="*/ 3347284 w 3913238"/>
                <a:gd name="connsiteY1181" fmla="*/ 964504 h 2086747"/>
                <a:gd name="connsiteX1182" fmla="*/ 3352172 w 3913238"/>
                <a:gd name="connsiteY1182" fmla="*/ 957521 h 2086747"/>
                <a:gd name="connsiteX1183" fmla="*/ 3360488 w 3913238"/>
                <a:gd name="connsiteY1183" fmla="*/ 948506 h 2086747"/>
                <a:gd name="connsiteX1184" fmla="*/ 3366773 w 3913238"/>
                <a:gd name="connsiteY1184" fmla="*/ 945586 h 2086747"/>
                <a:gd name="connsiteX1185" fmla="*/ 3358647 w 3913238"/>
                <a:gd name="connsiteY1185" fmla="*/ 937460 h 2086747"/>
                <a:gd name="connsiteX1186" fmla="*/ 3342586 w 3913238"/>
                <a:gd name="connsiteY1186" fmla="*/ 938095 h 2086747"/>
                <a:gd name="connsiteX1187" fmla="*/ 3330651 w 3913238"/>
                <a:gd name="connsiteY1187" fmla="*/ 939110 h 2086747"/>
                <a:gd name="connsiteX1188" fmla="*/ 3328620 w 3913238"/>
                <a:gd name="connsiteY1188" fmla="*/ 887244 h 2086747"/>
                <a:gd name="connsiteX1189" fmla="*/ 3334841 w 3913238"/>
                <a:gd name="connsiteY1189" fmla="*/ 840965 h 2086747"/>
                <a:gd name="connsiteX1190" fmla="*/ 3337444 w 3913238"/>
                <a:gd name="connsiteY1190" fmla="*/ 802811 h 2086747"/>
                <a:gd name="connsiteX1191" fmla="*/ 3338650 w 3913238"/>
                <a:gd name="connsiteY1191" fmla="*/ 794939 h 2086747"/>
                <a:gd name="connsiteX1192" fmla="*/ 3343792 w 3913238"/>
                <a:gd name="connsiteY1192" fmla="*/ 779196 h 2086747"/>
                <a:gd name="connsiteX1193" fmla="*/ 3361694 w 3913238"/>
                <a:gd name="connsiteY1193" fmla="*/ 774307 h 2086747"/>
                <a:gd name="connsiteX1194" fmla="*/ 3379533 w 3913238"/>
                <a:gd name="connsiteY1194" fmla="*/ 768086 h 2086747"/>
                <a:gd name="connsiteX1195" fmla="*/ 3386644 w 3913238"/>
                <a:gd name="connsiteY1195" fmla="*/ 762880 h 2086747"/>
                <a:gd name="connsiteX1196" fmla="*/ 3399658 w 3913238"/>
                <a:gd name="connsiteY1196" fmla="*/ 768023 h 2086747"/>
                <a:gd name="connsiteX1197" fmla="*/ 3408165 w 3913238"/>
                <a:gd name="connsiteY1197" fmla="*/ 771768 h 2086747"/>
                <a:gd name="connsiteX1198" fmla="*/ 3412355 w 3913238"/>
                <a:gd name="connsiteY1198" fmla="*/ 763960 h 2086747"/>
                <a:gd name="connsiteX1199" fmla="*/ 3420163 w 3913238"/>
                <a:gd name="connsiteY1199" fmla="*/ 746692 h 2086747"/>
                <a:gd name="connsiteX1200" fmla="*/ 3426765 w 3913238"/>
                <a:gd name="connsiteY1200" fmla="*/ 789289 h 2086747"/>
                <a:gd name="connsiteX1201" fmla="*/ 3427463 w 3913238"/>
                <a:gd name="connsiteY1201" fmla="*/ 802621 h 2086747"/>
                <a:gd name="connsiteX1202" fmla="*/ 3430828 w 3913238"/>
                <a:gd name="connsiteY1202" fmla="*/ 802748 h 2086747"/>
                <a:gd name="connsiteX1203" fmla="*/ 3437176 w 3913238"/>
                <a:gd name="connsiteY1203" fmla="*/ 803891 h 2086747"/>
                <a:gd name="connsiteX1204" fmla="*/ 3439652 w 3913238"/>
                <a:gd name="connsiteY1204" fmla="*/ 812080 h 2086747"/>
                <a:gd name="connsiteX1205" fmla="*/ 3440732 w 3913238"/>
                <a:gd name="connsiteY1205" fmla="*/ 817032 h 2086747"/>
                <a:gd name="connsiteX1206" fmla="*/ 3444096 w 3913238"/>
                <a:gd name="connsiteY1206" fmla="*/ 814048 h 2086747"/>
                <a:gd name="connsiteX1207" fmla="*/ 3453745 w 3913238"/>
                <a:gd name="connsiteY1207" fmla="*/ 806747 h 2086747"/>
                <a:gd name="connsiteX1208" fmla="*/ 3455587 w 3913238"/>
                <a:gd name="connsiteY1208" fmla="*/ 812842 h 2086747"/>
                <a:gd name="connsiteX1209" fmla="*/ 3458570 w 3913238"/>
                <a:gd name="connsiteY1209" fmla="*/ 821793 h 2086747"/>
                <a:gd name="connsiteX1210" fmla="*/ 3462253 w 3913238"/>
                <a:gd name="connsiteY1210" fmla="*/ 821349 h 2086747"/>
                <a:gd name="connsiteX1211" fmla="*/ 3471457 w 3913238"/>
                <a:gd name="connsiteY1211" fmla="*/ 781989 h 2086747"/>
                <a:gd name="connsiteX1212" fmla="*/ 3477869 w 3913238"/>
                <a:gd name="connsiteY1212" fmla="*/ 752342 h 2086747"/>
                <a:gd name="connsiteX1213" fmla="*/ 3489106 w 3913238"/>
                <a:gd name="connsiteY1213" fmla="*/ 751961 h 2086747"/>
                <a:gd name="connsiteX1214" fmla="*/ 3498692 w 3913238"/>
                <a:gd name="connsiteY1214" fmla="*/ 751898 h 2086747"/>
                <a:gd name="connsiteX1215" fmla="*/ 3493867 w 3913238"/>
                <a:gd name="connsiteY1215" fmla="*/ 743645 h 2086747"/>
                <a:gd name="connsiteX1216" fmla="*/ 3466633 w 3913238"/>
                <a:gd name="connsiteY1216" fmla="*/ 683907 h 2086747"/>
                <a:gd name="connsiteX1217" fmla="*/ 3473044 w 3913238"/>
                <a:gd name="connsiteY1217" fmla="*/ 671210 h 2086747"/>
                <a:gd name="connsiteX1218" fmla="*/ 3517990 w 3913238"/>
                <a:gd name="connsiteY1218" fmla="*/ 676479 h 2086747"/>
                <a:gd name="connsiteX1219" fmla="*/ 3521482 w 3913238"/>
                <a:gd name="connsiteY1219" fmla="*/ 682193 h 2086747"/>
                <a:gd name="connsiteX1220" fmla="*/ 3512278 w 3913238"/>
                <a:gd name="connsiteY1220" fmla="*/ 690827 h 2086747"/>
                <a:gd name="connsiteX1221" fmla="*/ 3508024 w 3913238"/>
                <a:gd name="connsiteY1221" fmla="*/ 693493 h 2086747"/>
                <a:gd name="connsiteX1222" fmla="*/ 3515832 w 3913238"/>
                <a:gd name="connsiteY1222" fmla="*/ 728536 h 2086747"/>
                <a:gd name="connsiteX1223" fmla="*/ 3520911 w 3913238"/>
                <a:gd name="connsiteY1223" fmla="*/ 736281 h 2086747"/>
                <a:gd name="connsiteX1224" fmla="*/ 3525164 w 3913238"/>
                <a:gd name="connsiteY1224" fmla="*/ 750501 h 2086747"/>
                <a:gd name="connsiteX1225" fmla="*/ 3532211 w 3913238"/>
                <a:gd name="connsiteY1225" fmla="*/ 765229 h 2086747"/>
                <a:gd name="connsiteX1226" fmla="*/ 3531449 w 3913238"/>
                <a:gd name="connsiteY1226" fmla="*/ 778497 h 2086747"/>
                <a:gd name="connsiteX1227" fmla="*/ 3529291 w 3913238"/>
                <a:gd name="connsiteY1227" fmla="*/ 785353 h 2086747"/>
                <a:gd name="connsiteX1228" fmla="*/ 3533290 w 3913238"/>
                <a:gd name="connsiteY1228" fmla="*/ 788274 h 2086747"/>
                <a:gd name="connsiteX1229" fmla="*/ 3541987 w 3913238"/>
                <a:gd name="connsiteY1229" fmla="*/ 795574 h 2086747"/>
                <a:gd name="connsiteX1230" fmla="*/ 3527069 w 3913238"/>
                <a:gd name="connsiteY1230" fmla="*/ 812969 h 2086747"/>
                <a:gd name="connsiteX1231" fmla="*/ 3509738 w 3913238"/>
                <a:gd name="connsiteY1231" fmla="*/ 832204 h 2086747"/>
                <a:gd name="connsiteX1232" fmla="*/ 3513865 w 3913238"/>
                <a:gd name="connsiteY1232" fmla="*/ 839124 h 2086747"/>
                <a:gd name="connsiteX1233" fmla="*/ 3515007 w 3913238"/>
                <a:gd name="connsiteY1233" fmla="*/ 866041 h 2086747"/>
                <a:gd name="connsiteX1234" fmla="*/ 3513420 w 3913238"/>
                <a:gd name="connsiteY1234" fmla="*/ 872389 h 2086747"/>
                <a:gd name="connsiteX1235" fmla="*/ 3511135 w 3913238"/>
                <a:gd name="connsiteY1235" fmla="*/ 884134 h 2086747"/>
                <a:gd name="connsiteX1236" fmla="*/ 3507453 w 3913238"/>
                <a:gd name="connsiteY1236" fmla="*/ 919431 h 2086747"/>
                <a:gd name="connsiteX1237" fmla="*/ 3503770 w 3913238"/>
                <a:gd name="connsiteY1237" fmla="*/ 967424 h 2086747"/>
                <a:gd name="connsiteX1238" fmla="*/ 3500025 w 3913238"/>
                <a:gd name="connsiteY1238" fmla="*/ 1003102 h 2086747"/>
                <a:gd name="connsiteX1239" fmla="*/ 3466505 w 3913238"/>
                <a:gd name="connsiteY1239" fmla="*/ 1030463 h 2086747"/>
                <a:gd name="connsiteX1240" fmla="*/ 3472410 w 3913238"/>
                <a:gd name="connsiteY1240" fmla="*/ 1034780 h 2086747"/>
                <a:gd name="connsiteX1241" fmla="*/ 3486185 w 3913238"/>
                <a:gd name="connsiteY1241" fmla="*/ 1052555 h 2086747"/>
                <a:gd name="connsiteX1242" fmla="*/ 3478695 w 3913238"/>
                <a:gd name="connsiteY1242" fmla="*/ 1075155 h 2086747"/>
                <a:gd name="connsiteX1243" fmla="*/ 3472092 w 3913238"/>
                <a:gd name="connsiteY1243" fmla="*/ 1106262 h 2086747"/>
                <a:gd name="connsiteX1244" fmla="*/ 3478631 w 3913238"/>
                <a:gd name="connsiteY1244" fmla="*/ 1121625 h 2086747"/>
                <a:gd name="connsiteX1245" fmla="*/ 3485868 w 3913238"/>
                <a:gd name="connsiteY1245" fmla="*/ 1139655 h 2086747"/>
                <a:gd name="connsiteX1246" fmla="*/ 3487899 w 3913238"/>
                <a:gd name="connsiteY1246" fmla="*/ 1151272 h 2086747"/>
                <a:gd name="connsiteX1247" fmla="*/ 3498565 w 3913238"/>
                <a:gd name="connsiteY1247" fmla="*/ 1182125 h 2086747"/>
                <a:gd name="connsiteX1248" fmla="*/ 3543258 w 3913238"/>
                <a:gd name="connsiteY1248" fmla="*/ 1255575 h 2086747"/>
                <a:gd name="connsiteX1249" fmla="*/ 3553859 w 3913238"/>
                <a:gd name="connsiteY1249" fmla="*/ 1273858 h 2086747"/>
                <a:gd name="connsiteX1250" fmla="*/ 3576586 w 3913238"/>
                <a:gd name="connsiteY1250" fmla="*/ 1309409 h 2086747"/>
                <a:gd name="connsiteX1251" fmla="*/ 3586109 w 3913238"/>
                <a:gd name="connsiteY1251" fmla="*/ 1326486 h 2086747"/>
                <a:gd name="connsiteX1252" fmla="*/ 3594552 w 3913238"/>
                <a:gd name="connsiteY1252" fmla="*/ 1329152 h 2086747"/>
                <a:gd name="connsiteX1253" fmla="*/ 3604265 w 3913238"/>
                <a:gd name="connsiteY1253" fmla="*/ 1331882 h 2086747"/>
                <a:gd name="connsiteX1254" fmla="*/ 3604329 w 3913238"/>
                <a:gd name="connsiteY1254" fmla="*/ 1333850 h 2086747"/>
                <a:gd name="connsiteX1255" fmla="*/ 3602551 w 3913238"/>
                <a:gd name="connsiteY1255" fmla="*/ 1334041 h 2086747"/>
                <a:gd name="connsiteX1256" fmla="*/ 3601980 w 3913238"/>
                <a:gd name="connsiteY1256" fmla="*/ 1345531 h 2086747"/>
                <a:gd name="connsiteX1257" fmla="*/ 3613724 w 3913238"/>
                <a:gd name="connsiteY1257" fmla="*/ 1375115 h 2086747"/>
                <a:gd name="connsiteX1258" fmla="*/ 3615692 w 3913238"/>
                <a:gd name="connsiteY1258" fmla="*/ 1382923 h 2086747"/>
                <a:gd name="connsiteX1259" fmla="*/ 3629404 w 3913238"/>
                <a:gd name="connsiteY1259" fmla="*/ 1394413 h 2086747"/>
                <a:gd name="connsiteX1260" fmla="*/ 3633658 w 3913238"/>
                <a:gd name="connsiteY1260" fmla="*/ 1408063 h 2086747"/>
                <a:gd name="connsiteX1261" fmla="*/ 3633658 w 3913238"/>
                <a:gd name="connsiteY1261" fmla="*/ 1411300 h 2086747"/>
                <a:gd name="connsiteX1262" fmla="*/ 3658099 w 3913238"/>
                <a:gd name="connsiteY1262" fmla="*/ 1334041 h 2086747"/>
                <a:gd name="connsiteX1263" fmla="*/ 3656258 w 3913238"/>
                <a:gd name="connsiteY1263" fmla="*/ 1332009 h 2086747"/>
                <a:gd name="connsiteX1264" fmla="*/ 3648957 w 3913238"/>
                <a:gd name="connsiteY1264" fmla="*/ 1334295 h 2086747"/>
                <a:gd name="connsiteX1265" fmla="*/ 3647751 w 3913238"/>
                <a:gd name="connsiteY1265" fmla="*/ 1334041 h 2086747"/>
                <a:gd name="connsiteX1266" fmla="*/ 3647180 w 3913238"/>
                <a:gd name="connsiteY1266" fmla="*/ 1332962 h 2086747"/>
                <a:gd name="connsiteX1267" fmla="*/ 3640577 w 3913238"/>
                <a:gd name="connsiteY1267" fmla="*/ 1292967 h 2086747"/>
                <a:gd name="connsiteX1268" fmla="*/ 3638736 w 3913238"/>
                <a:gd name="connsiteY1268" fmla="*/ 1293157 h 2086747"/>
                <a:gd name="connsiteX1269" fmla="*/ 3638483 w 3913238"/>
                <a:gd name="connsiteY1269" fmla="*/ 1291190 h 2086747"/>
                <a:gd name="connsiteX1270" fmla="*/ 3654734 w 3913238"/>
                <a:gd name="connsiteY1270" fmla="*/ 1285222 h 2086747"/>
                <a:gd name="connsiteX1271" fmla="*/ 3671938 w 3913238"/>
                <a:gd name="connsiteY1271" fmla="*/ 1278112 h 2086747"/>
                <a:gd name="connsiteX1272" fmla="*/ 3663241 w 3913238"/>
                <a:gd name="connsiteY1272" fmla="*/ 1265098 h 2086747"/>
                <a:gd name="connsiteX1273" fmla="*/ 3654543 w 3913238"/>
                <a:gd name="connsiteY1273" fmla="*/ 1258178 h 2086747"/>
                <a:gd name="connsiteX1274" fmla="*/ 3665907 w 3913238"/>
                <a:gd name="connsiteY1274" fmla="*/ 1193171 h 2086747"/>
                <a:gd name="connsiteX1275" fmla="*/ 3685206 w 3913238"/>
                <a:gd name="connsiteY1275" fmla="*/ 1174190 h 2086747"/>
                <a:gd name="connsiteX1276" fmla="*/ 3668129 w 3913238"/>
                <a:gd name="connsiteY1276" fmla="*/ 1154319 h 2086747"/>
                <a:gd name="connsiteX1277" fmla="*/ 3655369 w 3913238"/>
                <a:gd name="connsiteY1277" fmla="*/ 1064808 h 2086747"/>
                <a:gd name="connsiteX1278" fmla="*/ 3659686 w 3913238"/>
                <a:gd name="connsiteY1278" fmla="*/ 1061316 h 2086747"/>
                <a:gd name="connsiteX1279" fmla="*/ 3666605 w 3913238"/>
                <a:gd name="connsiteY1279" fmla="*/ 1074584 h 2086747"/>
                <a:gd name="connsiteX1280" fmla="*/ 3675747 w 3913238"/>
                <a:gd name="connsiteY1280" fmla="*/ 1090137 h 2086747"/>
                <a:gd name="connsiteX1281" fmla="*/ 3661908 w 3913238"/>
                <a:gd name="connsiteY1281" fmla="*/ 1042017 h 2086747"/>
                <a:gd name="connsiteX1282" fmla="*/ 3654734 w 3913238"/>
                <a:gd name="connsiteY1282" fmla="*/ 1046461 h 2086747"/>
                <a:gd name="connsiteX1283" fmla="*/ 3650989 w 3913238"/>
                <a:gd name="connsiteY1283" fmla="*/ 1049762 h 2086747"/>
                <a:gd name="connsiteX1284" fmla="*/ 3647180 w 3913238"/>
                <a:gd name="connsiteY1284" fmla="*/ 1049952 h 2086747"/>
                <a:gd name="connsiteX1285" fmla="*/ 3637022 w 3913238"/>
                <a:gd name="connsiteY1285" fmla="*/ 1031669 h 2086747"/>
                <a:gd name="connsiteX1286" fmla="*/ 3635753 w 3913238"/>
                <a:gd name="connsiteY1286" fmla="*/ 1028114 h 2086747"/>
                <a:gd name="connsiteX1287" fmla="*/ 3638800 w 3913238"/>
                <a:gd name="connsiteY1287" fmla="*/ 1010720 h 2086747"/>
                <a:gd name="connsiteX1288" fmla="*/ 3639498 w 3913238"/>
                <a:gd name="connsiteY1288" fmla="*/ 990913 h 2086747"/>
                <a:gd name="connsiteX1289" fmla="*/ 3632833 w 3913238"/>
                <a:gd name="connsiteY1289" fmla="*/ 988945 h 2086747"/>
                <a:gd name="connsiteX1290" fmla="*/ 3621913 w 3913238"/>
                <a:gd name="connsiteY1290" fmla="*/ 984755 h 2086747"/>
                <a:gd name="connsiteX1291" fmla="*/ 3616707 w 3913238"/>
                <a:gd name="connsiteY1291" fmla="*/ 983422 h 2086747"/>
                <a:gd name="connsiteX1292" fmla="*/ 3616517 w 3913238"/>
                <a:gd name="connsiteY1292" fmla="*/ 996753 h 2086747"/>
                <a:gd name="connsiteX1293" fmla="*/ 3617025 w 3913238"/>
                <a:gd name="connsiteY1293" fmla="*/ 1004244 h 2086747"/>
                <a:gd name="connsiteX1294" fmla="*/ 3616200 w 3913238"/>
                <a:gd name="connsiteY1294" fmla="*/ 1005070 h 2086747"/>
                <a:gd name="connsiteX1295" fmla="*/ 3614993 w 3913238"/>
                <a:gd name="connsiteY1295" fmla="*/ 1005006 h 2086747"/>
                <a:gd name="connsiteX1296" fmla="*/ 3585093 w 3913238"/>
                <a:gd name="connsiteY1296" fmla="*/ 947300 h 2086747"/>
                <a:gd name="connsiteX1297" fmla="*/ 3582236 w 3913238"/>
                <a:gd name="connsiteY1297" fmla="*/ 889784 h 2086747"/>
                <a:gd name="connsiteX1298" fmla="*/ 3576269 w 3913238"/>
                <a:gd name="connsiteY1298" fmla="*/ 883943 h 2086747"/>
                <a:gd name="connsiteX1299" fmla="*/ 3570047 w 3913238"/>
                <a:gd name="connsiteY1299" fmla="*/ 870675 h 2086747"/>
                <a:gd name="connsiteX1300" fmla="*/ 3569920 w 3913238"/>
                <a:gd name="connsiteY1300" fmla="*/ 869596 h 2086747"/>
                <a:gd name="connsiteX1301" fmla="*/ 3572713 w 3913238"/>
                <a:gd name="connsiteY1301" fmla="*/ 843949 h 2086747"/>
                <a:gd name="connsiteX1302" fmla="*/ 3579443 w 3913238"/>
                <a:gd name="connsiteY1302" fmla="*/ 842870 h 2086747"/>
                <a:gd name="connsiteX1303" fmla="*/ 3585728 w 3913238"/>
                <a:gd name="connsiteY1303" fmla="*/ 839695 h 2086747"/>
                <a:gd name="connsiteX1304" fmla="*/ 3594107 w 3913238"/>
                <a:gd name="connsiteY1304" fmla="*/ 837092 h 2086747"/>
                <a:gd name="connsiteX1305" fmla="*/ 3596393 w 3913238"/>
                <a:gd name="connsiteY1305" fmla="*/ 838553 h 2086747"/>
                <a:gd name="connsiteX1306" fmla="*/ 3604773 w 3913238"/>
                <a:gd name="connsiteY1306" fmla="*/ 842171 h 2086747"/>
                <a:gd name="connsiteX1307" fmla="*/ 3606105 w 3913238"/>
                <a:gd name="connsiteY1307" fmla="*/ 835251 h 2086747"/>
                <a:gd name="connsiteX1308" fmla="*/ 3618866 w 3913238"/>
                <a:gd name="connsiteY1308" fmla="*/ 812397 h 2086747"/>
                <a:gd name="connsiteX1309" fmla="*/ 3633149 w 3913238"/>
                <a:gd name="connsiteY1309" fmla="*/ 826999 h 2086747"/>
                <a:gd name="connsiteX1310" fmla="*/ 3638356 w 3913238"/>
                <a:gd name="connsiteY1310" fmla="*/ 839314 h 2086747"/>
                <a:gd name="connsiteX1311" fmla="*/ 3646100 w 3913238"/>
                <a:gd name="connsiteY1311" fmla="*/ 807192 h 2086747"/>
                <a:gd name="connsiteX1312" fmla="*/ 3647497 w 3913238"/>
                <a:gd name="connsiteY1312" fmla="*/ 797923 h 2086747"/>
                <a:gd name="connsiteX1313" fmla="*/ 3695935 w 3913238"/>
                <a:gd name="connsiteY1313" fmla="*/ 775133 h 2086747"/>
                <a:gd name="connsiteX1314" fmla="*/ 3720566 w 3913238"/>
                <a:gd name="connsiteY1314" fmla="*/ 790623 h 2086747"/>
                <a:gd name="connsiteX1315" fmla="*/ 3748436 w 3913238"/>
                <a:gd name="connsiteY1315" fmla="*/ 804208 h 2086747"/>
                <a:gd name="connsiteX1316" fmla="*/ 3742469 w 3913238"/>
                <a:gd name="connsiteY1316" fmla="*/ 789543 h 2086747"/>
                <a:gd name="connsiteX1317" fmla="*/ 3743040 w 3913238"/>
                <a:gd name="connsiteY1317" fmla="*/ 754691 h 2086747"/>
                <a:gd name="connsiteX1318" fmla="*/ 3750912 w 3913238"/>
                <a:gd name="connsiteY1318" fmla="*/ 723076 h 2086747"/>
                <a:gd name="connsiteX1319" fmla="*/ 3754720 w 3913238"/>
                <a:gd name="connsiteY1319" fmla="*/ 712284 h 2086747"/>
                <a:gd name="connsiteX1320" fmla="*/ 3751546 w 3913238"/>
                <a:gd name="connsiteY1320" fmla="*/ 705364 h 2086747"/>
                <a:gd name="connsiteX1321" fmla="*/ 3747420 w 3913238"/>
                <a:gd name="connsiteY1321" fmla="*/ 696350 h 2086747"/>
                <a:gd name="connsiteX1322" fmla="*/ 3747928 w 3913238"/>
                <a:gd name="connsiteY1322" fmla="*/ 695334 h 2086747"/>
                <a:gd name="connsiteX1323" fmla="*/ 3749070 w 3913238"/>
                <a:gd name="connsiteY1323" fmla="*/ 695080 h 2086747"/>
                <a:gd name="connsiteX1324" fmla="*/ 3757514 w 3913238"/>
                <a:gd name="connsiteY1324" fmla="*/ 692858 h 2086747"/>
                <a:gd name="connsiteX1325" fmla="*/ 3757577 w 3913238"/>
                <a:gd name="connsiteY1325" fmla="*/ 681114 h 2086747"/>
                <a:gd name="connsiteX1326" fmla="*/ 3756244 w 3913238"/>
                <a:gd name="connsiteY1326" fmla="*/ 672417 h 2086747"/>
                <a:gd name="connsiteX1327" fmla="*/ 3760498 w 3913238"/>
                <a:gd name="connsiteY1327" fmla="*/ 669941 h 2086747"/>
                <a:gd name="connsiteX1328" fmla="*/ 3768686 w 3913238"/>
                <a:gd name="connsiteY1328" fmla="*/ 663783 h 2086747"/>
                <a:gd name="connsiteX1329" fmla="*/ 3775797 w 3913238"/>
                <a:gd name="connsiteY1329" fmla="*/ 644801 h 2086747"/>
                <a:gd name="connsiteX1330" fmla="*/ 3798334 w 3913238"/>
                <a:gd name="connsiteY1330" fmla="*/ 605061 h 2086747"/>
                <a:gd name="connsiteX1331" fmla="*/ 3808110 w 3913238"/>
                <a:gd name="connsiteY1331" fmla="*/ 594586 h 2086747"/>
                <a:gd name="connsiteX1332" fmla="*/ 3828615 w 3913238"/>
                <a:gd name="connsiteY1332" fmla="*/ 577890 h 2086747"/>
                <a:gd name="connsiteX1333" fmla="*/ 3839154 w 3913238"/>
                <a:gd name="connsiteY1333" fmla="*/ 581064 h 2086747"/>
                <a:gd name="connsiteX1334" fmla="*/ 3871974 w 3913238"/>
                <a:gd name="connsiteY1334" fmla="*/ 588682 h 2086747"/>
                <a:gd name="connsiteX1335" fmla="*/ 3871467 w 3913238"/>
                <a:gd name="connsiteY1335" fmla="*/ 585508 h 2086747"/>
                <a:gd name="connsiteX1336" fmla="*/ 3864102 w 3913238"/>
                <a:gd name="connsiteY1336" fmla="*/ 551734 h 2086747"/>
                <a:gd name="connsiteX1337" fmla="*/ 3849691 w 3913238"/>
                <a:gd name="connsiteY1337" fmla="*/ 535864 h 2086747"/>
                <a:gd name="connsiteX1338" fmla="*/ 3846264 w 3913238"/>
                <a:gd name="connsiteY1338" fmla="*/ 530023 h 2086747"/>
                <a:gd name="connsiteX1339" fmla="*/ 3848740 w 3913238"/>
                <a:gd name="connsiteY1339" fmla="*/ 527293 h 2086747"/>
                <a:gd name="connsiteX1340" fmla="*/ 3850517 w 3913238"/>
                <a:gd name="connsiteY1340" fmla="*/ 523738 h 2086747"/>
                <a:gd name="connsiteX1341" fmla="*/ 3835852 w 3913238"/>
                <a:gd name="connsiteY1341" fmla="*/ 519041 h 2086747"/>
                <a:gd name="connsiteX1342" fmla="*/ 3818711 w 3913238"/>
                <a:gd name="connsiteY1342" fmla="*/ 514406 h 2086747"/>
                <a:gd name="connsiteX1343" fmla="*/ 3810141 w 3913238"/>
                <a:gd name="connsiteY1343" fmla="*/ 505582 h 2086747"/>
                <a:gd name="connsiteX1344" fmla="*/ 3803158 w 3913238"/>
                <a:gd name="connsiteY1344" fmla="*/ 510216 h 2086747"/>
                <a:gd name="connsiteX1345" fmla="*/ 3797254 w 3913238"/>
                <a:gd name="connsiteY1345" fmla="*/ 515358 h 2086747"/>
                <a:gd name="connsiteX1346" fmla="*/ 3795921 w 3913238"/>
                <a:gd name="connsiteY1346" fmla="*/ 515612 h 2086747"/>
                <a:gd name="connsiteX1347" fmla="*/ 3795032 w 3913238"/>
                <a:gd name="connsiteY1347" fmla="*/ 514597 h 2086747"/>
                <a:gd name="connsiteX1348" fmla="*/ 3796112 w 3913238"/>
                <a:gd name="connsiteY1348" fmla="*/ 501138 h 2086747"/>
                <a:gd name="connsiteX1349" fmla="*/ 3797191 w 3913238"/>
                <a:gd name="connsiteY1349" fmla="*/ 486664 h 2086747"/>
                <a:gd name="connsiteX1350" fmla="*/ 3788240 w 3913238"/>
                <a:gd name="connsiteY1350" fmla="*/ 473269 h 2086747"/>
                <a:gd name="connsiteX1351" fmla="*/ 3785764 w 3913238"/>
                <a:gd name="connsiteY1351" fmla="*/ 478030 h 2086747"/>
                <a:gd name="connsiteX1352" fmla="*/ 3780748 w 3913238"/>
                <a:gd name="connsiteY1352" fmla="*/ 484442 h 2086747"/>
                <a:gd name="connsiteX1353" fmla="*/ 3770528 w 3913238"/>
                <a:gd name="connsiteY1353" fmla="*/ 477459 h 2086747"/>
                <a:gd name="connsiteX1354" fmla="*/ 3771289 w 3913238"/>
                <a:gd name="connsiteY1354" fmla="*/ 467238 h 2086747"/>
                <a:gd name="connsiteX1355" fmla="*/ 3772178 w 3913238"/>
                <a:gd name="connsiteY1355" fmla="*/ 462477 h 2086747"/>
                <a:gd name="connsiteX1356" fmla="*/ 3757895 w 3913238"/>
                <a:gd name="connsiteY1356" fmla="*/ 449780 h 2086747"/>
                <a:gd name="connsiteX1357" fmla="*/ 3756498 w 3913238"/>
                <a:gd name="connsiteY1357" fmla="*/ 453526 h 2086747"/>
                <a:gd name="connsiteX1358" fmla="*/ 3752499 w 3913238"/>
                <a:gd name="connsiteY1358" fmla="*/ 461017 h 2086747"/>
                <a:gd name="connsiteX1359" fmla="*/ 3746023 w 3913238"/>
                <a:gd name="connsiteY1359" fmla="*/ 460128 h 2086747"/>
                <a:gd name="connsiteX1360" fmla="*/ 3743801 w 3913238"/>
                <a:gd name="connsiteY1360" fmla="*/ 458922 h 2086747"/>
                <a:gd name="connsiteX1361" fmla="*/ 3722535 w 3913238"/>
                <a:gd name="connsiteY1361" fmla="*/ 441400 h 2086747"/>
                <a:gd name="connsiteX1362" fmla="*/ 3716503 w 3913238"/>
                <a:gd name="connsiteY1362" fmla="*/ 436449 h 2086747"/>
                <a:gd name="connsiteX1363" fmla="*/ 3697522 w 3913238"/>
                <a:gd name="connsiteY1363" fmla="*/ 458795 h 2086747"/>
                <a:gd name="connsiteX1364" fmla="*/ 3696189 w 3913238"/>
                <a:gd name="connsiteY1364" fmla="*/ 459874 h 2086747"/>
                <a:gd name="connsiteX1365" fmla="*/ 3691745 w 3913238"/>
                <a:gd name="connsiteY1365" fmla="*/ 455748 h 2086747"/>
                <a:gd name="connsiteX1366" fmla="*/ 3687936 w 3913238"/>
                <a:gd name="connsiteY1366" fmla="*/ 426672 h 2086747"/>
                <a:gd name="connsiteX1367" fmla="*/ 3692253 w 3913238"/>
                <a:gd name="connsiteY1367" fmla="*/ 424704 h 2086747"/>
                <a:gd name="connsiteX1368" fmla="*/ 3702347 w 3913238"/>
                <a:gd name="connsiteY1368" fmla="*/ 423244 h 2086747"/>
                <a:gd name="connsiteX1369" fmla="*/ 3701077 w 3913238"/>
                <a:gd name="connsiteY1369" fmla="*/ 420832 h 2086747"/>
                <a:gd name="connsiteX1370" fmla="*/ 3688634 w 3913238"/>
                <a:gd name="connsiteY1370" fmla="*/ 416642 h 2086747"/>
                <a:gd name="connsiteX1371" fmla="*/ 3678413 w 3913238"/>
                <a:gd name="connsiteY1371" fmla="*/ 415182 h 2086747"/>
                <a:gd name="connsiteX1372" fmla="*/ 3677588 w 3913238"/>
                <a:gd name="connsiteY1372" fmla="*/ 413785 h 2086747"/>
                <a:gd name="connsiteX1373" fmla="*/ 3683429 w 3913238"/>
                <a:gd name="connsiteY1373" fmla="*/ 403755 h 2086747"/>
                <a:gd name="connsiteX1374" fmla="*/ 3719868 w 3913238"/>
                <a:gd name="connsiteY1374" fmla="*/ 419816 h 2086747"/>
                <a:gd name="connsiteX1375" fmla="*/ 3722471 w 3913238"/>
                <a:gd name="connsiteY1375" fmla="*/ 421784 h 2086747"/>
                <a:gd name="connsiteX1376" fmla="*/ 3754911 w 3913238"/>
                <a:gd name="connsiteY1376" fmla="*/ 423117 h 2086747"/>
                <a:gd name="connsiteX1377" fmla="*/ 3761576 w 3913238"/>
                <a:gd name="connsiteY1377" fmla="*/ 410293 h 2086747"/>
                <a:gd name="connsiteX1378" fmla="*/ 3761005 w 3913238"/>
                <a:gd name="connsiteY1378" fmla="*/ 399247 h 2086747"/>
                <a:gd name="connsiteX1379" fmla="*/ 3760625 w 3913238"/>
                <a:gd name="connsiteY1379" fmla="*/ 390550 h 2086747"/>
                <a:gd name="connsiteX1380" fmla="*/ 3759799 w 3913238"/>
                <a:gd name="connsiteY1380" fmla="*/ 386297 h 2086747"/>
                <a:gd name="connsiteX1381" fmla="*/ 3758847 w 3913238"/>
                <a:gd name="connsiteY1381" fmla="*/ 381472 h 2086747"/>
                <a:gd name="connsiteX1382" fmla="*/ 3759926 w 3913238"/>
                <a:gd name="connsiteY1382" fmla="*/ 371124 h 2086747"/>
                <a:gd name="connsiteX1383" fmla="*/ 3760878 w 3913238"/>
                <a:gd name="connsiteY1383" fmla="*/ 368077 h 2086747"/>
                <a:gd name="connsiteX1384" fmla="*/ 3763163 w 3913238"/>
                <a:gd name="connsiteY1384" fmla="*/ 353793 h 2086747"/>
                <a:gd name="connsiteX1385" fmla="*/ 3748943 w 3913238"/>
                <a:gd name="connsiteY1385" fmla="*/ 317671 h 2086747"/>
                <a:gd name="connsiteX1386" fmla="*/ 3708886 w 3913238"/>
                <a:gd name="connsiteY1386" fmla="*/ 300848 h 2086747"/>
                <a:gd name="connsiteX1387" fmla="*/ 3714154 w 3913238"/>
                <a:gd name="connsiteY1387" fmla="*/ 289484 h 2086747"/>
                <a:gd name="connsiteX1388" fmla="*/ 3718916 w 3913238"/>
                <a:gd name="connsiteY1388" fmla="*/ 282501 h 2086747"/>
                <a:gd name="connsiteX1389" fmla="*/ 3715551 w 3913238"/>
                <a:gd name="connsiteY1389" fmla="*/ 281359 h 2086747"/>
                <a:gd name="connsiteX1390" fmla="*/ 3705521 w 3913238"/>
                <a:gd name="connsiteY1390" fmla="*/ 277042 h 2086747"/>
                <a:gd name="connsiteX1391" fmla="*/ 3704823 w 3913238"/>
                <a:gd name="connsiteY1391" fmla="*/ 270566 h 2086747"/>
                <a:gd name="connsiteX1392" fmla="*/ 3707553 w 3913238"/>
                <a:gd name="connsiteY1392" fmla="*/ 267075 h 2086747"/>
                <a:gd name="connsiteX1393" fmla="*/ 3715678 w 3913238"/>
                <a:gd name="connsiteY1393" fmla="*/ 269932 h 2086747"/>
                <a:gd name="connsiteX1394" fmla="*/ 3720757 w 3913238"/>
                <a:gd name="connsiteY1394" fmla="*/ 272661 h 2086747"/>
                <a:gd name="connsiteX1395" fmla="*/ 3719805 w 3913238"/>
                <a:gd name="connsiteY1395" fmla="*/ 270439 h 2086747"/>
                <a:gd name="connsiteX1396" fmla="*/ 3717201 w 3913238"/>
                <a:gd name="connsiteY1396" fmla="*/ 258124 h 2086747"/>
                <a:gd name="connsiteX1397" fmla="*/ 3720186 w 3913238"/>
                <a:gd name="connsiteY1397" fmla="*/ 256600 h 2086747"/>
                <a:gd name="connsiteX1398" fmla="*/ 3739929 w 3913238"/>
                <a:gd name="connsiteY1398" fmla="*/ 279200 h 2086747"/>
                <a:gd name="connsiteX1399" fmla="*/ 3748753 w 3913238"/>
                <a:gd name="connsiteY1399" fmla="*/ 292405 h 2086747"/>
                <a:gd name="connsiteX1400" fmla="*/ 3758720 w 3913238"/>
                <a:gd name="connsiteY1400" fmla="*/ 294436 h 2086747"/>
                <a:gd name="connsiteX1401" fmla="*/ 3759227 w 3913238"/>
                <a:gd name="connsiteY1401" fmla="*/ 294944 h 2086747"/>
                <a:gd name="connsiteX1402" fmla="*/ 3760243 w 3913238"/>
                <a:gd name="connsiteY1402" fmla="*/ 299134 h 2086747"/>
                <a:gd name="connsiteX1403" fmla="*/ 3761640 w 3913238"/>
                <a:gd name="connsiteY1403" fmla="*/ 303641 h 2086747"/>
                <a:gd name="connsiteX1404" fmla="*/ 3763608 w 3913238"/>
                <a:gd name="connsiteY1404" fmla="*/ 303895 h 2086747"/>
                <a:gd name="connsiteX1405" fmla="*/ 3773638 w 3913238"/>
                <a:gd name="connsiteY1405" fmla="*/ 275772 h 2086747"/>
                <a:gd name="connsiteX1406" fmla="*/ 3775734 w 3913238"/>
                <a:gd name="connsiteY1406" fmla="*/ 258758 h 2086747"/>
                <a:gd name="connsiteX1407" fmla="*/ 3779987 w 3913238"/>
                <a:gd name="connsiteY1407" fmla="*/ 257235 h 2086747"/>
                <a:gd name="connsiteX1408" fmla="*/ 3786271 w 3913238"/>
                <a:gd name="connsiteY1408" fmla="*/ 262948 h 2086747"/>
                <a:gd name="connsiteX1409" fmla="*/ 3790207 w 3913238"/>
                <a:gd name="connsiteY1409" fmla="*/ 267011 h 2086747"/>
                <a:gd name="connsiteX1410" fmla="*/ 3797064 w 3913238"/>
                <a:gd name="connsiteY1410" fmla="*/ 263393 h 2086747"/>
                <a:gd name="connsiteX1411" fmla="*/ 3808618 w 3913238"/>
                <a:gd name="connsiteY1411" fmla="*/ 259076 h 2086747"/>
                <a:gd name="connsiteX1412" fmla="*/ 3811094 w 3913238"/>
                <a:gd name="connsiteY1412" fmla="*/ 263202 h 2086747"/>
                <a:gd name="connsiteX1413" fmla="*/ 3847216 w 3913238"/>
                <a:gd name="connsiteY1413" fmla="*/ 289675 h 2086747"/>
                <a:gd name="connsiteX1414" fmla="*/ 3851215 w 3913238"/>
                <a:gd name="connsiteY1414" fmla="*/ 289231 h 2086747"/>
                <a:gd name="connsiteX1415" fmla="*/ 3851787 w 3913238"/>
                <a:gd name="connsiteY1415" fmla="*/ 280787 h 2086747"/>
                <a:gd name="connsiteX1416" fmla="*/ 3852739 w 3913238"/>
                <a:gd name="connsiteY1416" fmla="*/ 271963 h 2086747"/>
                <a:gd name="connsiteX1417" fmla="*/ 3856485 w 3913238"/>
                <a:gd name="connsiteY1417" fmla="*/ 271011 h 2086747"/>
                <a:gd name="connsiteX1418" fmla="*/ 3862008 w 3913238"/>
                <a:gd name="connsiteY1418" fmla="*/ 276343 h 2086747"/>
                <a:gd name="connsiteX1419" fmla="*/ 3863785 w 3913238"/>
                <a:gd name="connsiteY1419" fmla="*/ 278629 h 2086747"/>
                <a:gd name="connsiteX1420" fmla="*/ 3870134 w 3913238"/>
                <a:gd name="connsiteY1420" fmla="*/ 278248 h 2086747"/>
                <a:gd name="connsiteX1421" fmla="*/ 3888543 w 3913238"/>
                <a:gd name="connsiteY1421" fmla="*/ 280152 h 2086747"/>
                <a:gd name="connsiteX1422" fmla="*/ 3897812 w 3913238"/>
                <a:gd name="connsiteY1422" fmla="*/ 281612 h 2086747"/>
                <a:gd name="connsiteX1423" fmla="*/ 3897685 w 3913238"/>
                <a:gd name="connsiteY1423" fmla="*/ 279137 h 2086747"/>
                <a:gd name="connsiteX1424" fmla="*/ 3898511 w 3913238"/>
                <a:gd name="connsiteY1424" fmla="*/ 270503 h 2086747"/>
                <a:gd name="connsiteX1425" fmla="*/ 3901939 w 3913238"/>
                <a:gd name="connsiteY1425" fmla="*/ 267773 h 2086747"/>
                <a:gd name="connsiteX1426" fmla="*/ 3911524 w 3913238"/>
                <a:gd name="connsiteY1426" fmla="*/ 275962 h 2086747"/>
                <a:gd name="connsiteX1427" fmla="*/ 3913238 w 3913238"/>
                <a:gd name="connsiteY1427" fmla="*/ 278184 h 2086747"/>
                <a:gd name="connsiteX1428" fmla="*/ 3910700 w 3913238"/>
                <a:gd name="connsiteY1428" fmla="*/ 270439 h 2086747"/>
                <a:gd name="connsiteX1429" fmla="*/ 3907906 w 3913238"/>
                <a:gd name="connsiteY1429" fmla="*/ 268154 h 2086747"/>
                <a:gd name="connsiteX1430" fmla="*/ 3903018 w 3913238"/>
                <a:gd name="connsiteY1430" fmla="*/ 266948 h 2086747"/>
                <a:gd name="connsiteX1431" fmla="*/ 3900225 w 3913238"/>
                <a:gd name="connsiteY1431" fmla="*/ 262250 h 2086747"/>
                <a:gd name="connsiteX1432" fmla="*/ 3911588 w 3913238"/>
                <a:gd name="connsiteY1432" fmla="*/ 255013 h 2086747"/>
                <a:gd name="connsiteX1433" fmla="*/ 3912858 w 3913238"/>
                <a:gd name="connsiteY1433" fmla="*/ 254632 h 2086747"/>
                <a:gd name="connsiteX1434" fmla="*/ 3912540 w 3913238"/>
                <a:gd name="connsiteY1434" fmla="*/ 252981 h 2086747"/>
                <a:gd name="connsiteX1435" fmla="*/ 3895717 w 3913238"/>
                <a:gd name="connsiteY1435" fmla="*/ 251775 h 2086747"/>
                <a:gd name="connsiteX1436" fmla="*/ 3891717 w 3913238"/>
                <a:gd name="connsiteY1436" fmla="*/ 253108 h 2086747"/>
                <a:gd name="connsiteX1437" fmla="*/ 3888861 w 3913238"/>
                <a:gd name="connsiteY1437" fmla="*/ 247903 h 2086747"/>
                <a:gd name="connsiteX1438" fmla="*/ 3888607 w 3913238"/>
                <a:gd name="connsiteY1438" fmla="*/ 246697 h 2086747"/>
                <a:gd name="connsiteX1439" fmla="*/ 3887210 w 3913238"/>
                <a:gd name="connsiteY1439" fmla="*/ 244094 h 2086747"/>
                <a:gd name="connsiteX1440" fmla="*/ 3884290 w 3913238"/>
                <a:gd name="connsiteY1440" fmla="*/ 245236 h 2086747"/>
                <a:gd name="connsiteX1441" fmla="*/ 3878386 w 3913238"/>
                <a:gd name="connsiteY1441" fmla="*/ 246697 h 2086747"/>
                <a:gd name="connsiteX1442" fmla="*/ 3877497 w 3913238"/>
                <a:gd name="connsiteY1442" fmla="*/ 245300 h 2086747"/>
                <a:gd name="connsiteX1443" fmla="*/ 3880862 w 3913238"/>
                <a:gd name="connsiteY1443" fmla="*/ 233683 h 2086747"/>
                <a:gd name="connsiteX1444" fmla="*/ 3883973 w 3913238"/>
                <a:gd name="connsiteY1444" fmla="*/ 216098 h 2086747"/>
                <a:gd name="connsiteX1445" fmla="*/ 3882069 w 3913238"/>
                <a:gd name="connsiteY1445" fmla="*/ 211654 h 2086747"/>
                <a:gd name="connsiteX1446" fmla="*/ 3876101 w 3913238"/>
                <a:gd name="connsiteY1446" fmla="*/ 203210 h 2086747"/>
                <a:gd name="connsiteX1447" fmla="*/ 3868483 w 3913238"/>
                <a:gd name="connsiteY1447" fmla="*/ 206448 h 2086747"/>
                <a:gd name="connsiteX1448" fmla="*/ 3859849 w 3913238"/>
                <a:gd name="connsiteY1448" fmla="*/ 208416 h 2086747"/>
                <a:gd name="connsiteX1449" fmla="*/ 3860293 w 3913238"/>
                <a:gd name="connsiteY1449" fmla="*/ 197116 h 2086747"/>
                <a:gd name="connsiteX1450" fmla="*/ 3859659 w 3913238"/>
                <a:gd name="connsiteY1450" fmla="*/ 185816 h 2086747"/>
                <a:gd name="connsiteX1451" fmla="*/ 3854009 w 3913238"/>
                <a:gd name="connsiteY1451" fmla="*/ 186768 h 2086747"/>
                <a:gd name="connsiteX1452" fmla="*/ 3839154 w 3913238"/>
                <a:gd name="connsiteY1452" fmla="*/ 186578 h 2086747"/>
                <a:gd name="connsiteX1453" fmla="*/ 3838836 w 3913238"/>
                <a:gd name="connsiteY1453" fmla="*/ 180229 h 2086747"/>
                <a:gd name="connsiteX1454" fmla="*/ 3840043 w 3913238"/>
                <a:gd name="connsiteY1454" fmla="*/ 179341 h 2086747"/>
                <a:gd name="connsiteX1455" fmla="*/ 3875212 w 3913238"/>
                <a:gd name="connsiteY1455" fmla="*/ 158963 h 2086747"/>
                <a:gd name="connsiteX1456" fmla="*/ 3874450 w 3913238"/>
                <a:gd name="connsiteY1456" fmla="*/ 155979 h 2086747"/>
                <a:gd name="connsiteX1457" fmla="*/ 3870387 w 3913238"/>
                <a:gd name="connsiteY1457" fmla="*/ 155217 h 2086747"/>
                <a:gd name="connsiteX1458" fmla="*/ 3862198 w 3913238"/>
                <a:gd name="connsiteY1458" fmla="*/ 151218 h 2086747"/>
                <a:gd name="connsiteX1459" fmla="*/ 3862388 w 3913238"/>
                <a:gd name="connsiteY1459" fmla="*/ 146774 h 2086747"/>
                <a:gd name="connsiteX1460" fmla="*/ 3873815 w 3913238"/>
                <a:gd name="connsiteY1460" fmla="*/ 144298 h 2086747"/>
                <a:gd name="connsiteX1461" fmla="*/ 3877688 w 3913238"/>
                <a:gd name="connsiteY1461" fmla="*/ 144234 h 2086747"/>
                <a:gd name="connsiteX1462" fmla="*/ 3870705 w 3913238"/>
                <a:gd name="connsiteY1462" fmla="*/ 131982 h 2086747"/>
                <a:gd name="connsiteX1463" fmla="*/ 3862579 w 3913238"/>
                <a:gd name="connsiteY1463" fmla="*/ 116492 h 2086747"/>
                <a:gd name="connsiteX1464" fmla="*/ 3861373 w 3913238"/>
                <a:gd name="connsiteY1464" fmla="*/ 108874 h 2086747"/>
                <a:gd name="connsiteX1465" fmla="*/ 3861690 w 3913238"/>
                <a:gd name="connsiteY1465" fmla="*/ 99479 h 2086747"/>
                <a:gd name="connsiteX1466" fmla="*/ 3862135 w 3913238"/>
                <a:gd name="connsiteY1466" fmla="*/ 94781 h 2086747"/>
                <a:gd name="connsiteX1467" fmla="*/ 3853945 w 3913238"/>
                <a:gd name="connsiteY1467" fmla="*/ 98209 h 2086747"/>
                <a:gd name="connsiteX1468" fmla="*/ 3849565 w 3913238"/>
                <a:gd name="connsiteY1468" fmla="*/ 100431 h 2086747"/>
                <a:gd name="connsiteX1469" fmla="*/ 3847914 w 3913238"/>
                <a:gd name="connsiteY1469" fmla="*/ 99415 h 2086747"/>
                <a:gd name="connsiteX1470" fmla="*/ 3846010 w 3913238"/>
                <a:gd name="connsiteY1470" fmla="*/ 94590 h 2086747"/>
                <a:gd name="connsiteX1471" fmla="*/ 3844677 w 3913238"/>
                <a:gd name="connsiteY1471" fmla="*/ 95797 h 2086747"/>
                <a:gd name="connsiteX1472" fmla="*/ 3839598 w 3913238"/>
                <a:gd name="connsiteY1472" fmla="*/ 99034 h 2086747"/>
                <a:gd name="connsiteX1473" fmla="*/ 3836296 w 3913238"/>
                <a:gd name="connsiteY1473" fmla="*/ 98653 h 2086747"/>
                <a:gd name="connsiteX1474" fmla="*/ 3835091 w 3913238"/>
                <a:gd name="connsiteY1474" fmla="*/ 92368 h 2086747"/>
                <a:gd name="connsiteX1475" fmla="*/ 3835154 w 3913238"/>
                <a:gd name="connsiteY1475" fmla="*/ 91353 h 2086747"/>
                <a:gd name="connsiteX1476" fmla="*/ 3834456 w 3913238"/>
                <a:gd name="connsiteY1476" fmla="*/ 89766 h 2086747"/>
                <a:gd name="connsiteX1477" fmla="*/ 3822330 w 3913238"/>
                <a:gd name="connsiteY1477" fmla="*/ 88877 h 2086747"/>
                <a:gd name="connsiteX1478" fmla="*/ 3811919 w 3913238"/>
                <a:gd name="connsiteY1478" fmla="*/ 88496 h 2086747"/>
                <a:gd name="connsiteX1479" fmla="*/ 3807665 w 3913238"/>
                <a:gd name="connsiteY1479" fmla="*/ 84179 h 2086747"/>
                <a:gd name="connsiteX1480" fmla="*/ 3803857 w 3913238"/>
                <a:gd name="connsiteY1480" fmla="*/ 80751 h 2086747"/>
                <a:gd name="connsiteX1481" fmla="*/ 3798651 w 3913238"/>
                <a:gd name="connsiteY1481" fmla="*/ 81068 h 2086747"/>
                <a:gd name="connsiteX1482" fmla="*/ 3789382 w 3913238"/>
                <a:gd name="connsiteY1482" fmla="*/ 78021 h 2086747"/>
                <a:gd name="connsiteX1483" fmla="*/ 3772560 w 3913238"/>
                <a:gd name="connsiteY1483" fmla="*/ 85068 h 2086747"/>
                <a:gd name="connsiteX1484" fmla="*/ 3778463 w 3913238"/>
                <a:gd name="connsiteY1484" fmla="*/ 93638 h 2086747"/>
                <a:gd name="connsiteX1485" fmla="*/ 3772877 w 3913238"/>
                <a:gd name="connsiteY1485" fmla="*/ 97891 h 2086747"/>
                <a:gd name="connsiteX1486" fmla="*/ 3769195 w 3913238"/>
                <a:gd name="connsiteY1486" fmla="*/ 99986 h 2086747"/>
                <a:gd name="connsiteX1487" fmla="*/ 3775670 w 3913238"/>
                <a:gd name="connsiteY1487" fmla="*/ 106589 h 2086747"/>
                <a:gd name="connsiteX1488" fmla="*/ 3780304 w 3913238"/>
                <a:gd name="connsiteY1488" fmla="*/ 110652 h 2086747"/>
                <a:gd name="connsiteX1489" fmla="*/ 3780241 w 3913238"/>
                <a:gd name="connsiteY1489" fmla="*/ 112175 h 2086747"/>
                <a:gd name="connsiteX1490" fmla="*/ 3772115 w 3913238"/>
                <a:gd name="connsiteY1490" fmla="*/ 115032 h 2086747"/>
                <a:gd name="connsiteX1491" fmla="*/ 3757640 w 3913238"/>
                <a:gd name="connsiteY1491" fmla="*/ 95162 h 2086747"/>
                <a:gd name="connsiteX1492" fmla="*/ 3741643 w 3913238"/>
                <a:gd name="connsiteY1492" fmla="*/ 116365 h 2086747"/>
                <a:gd name="connsiteX1493" fmla="*/ 3745325 w 3913238"/>
                <a:gd name="connsiteY1493" fmla="*/ 113000 h 2086747"/>
                <a:gd name="connsiteX1494" fmla="*/ 3752499 w 3913238"/>
                <a:gd name="connsiteY1494" fmla="*/ 108684 h 2086747"/>
                <a:gd name="connsiteX1495" fmla="*/ 3756371 w 3913238"/>
                <a:gd name="connsiteY1495" fmla="*/ 113572 h 2086747"/>
                <a:gd name="connsiteX1496" fmla="*/ 3767290 w 3913238"/>
                <a:gd name="connsiteY1496" fmla="*/ 125062 h 2086747"/>
                <a:gd name="connsiteX1497" fmla="*/ 3776496 w 3913238"/>
                <a:gd name="connsiteY1497" fmla="*/ 135601 h 2086747"/>
                <a:gd name="connsiteX1498" fmla="*/ 3775543 w 3913238"/>
                <a:gd name="connsiteY1498" fmla="*/ 141187 h 2086747"/>
                <a:gd name="connsiteX1499" fmla="*/ 3774845 w 3913238"/>
                <a:gd name="connsiteY1499" fmla="*/ 148615 h 2086747"/>
                <a:gd name="connsiteX1500" fmla="*/ 3781003 w 3913238"/>
                <a:gd name="connsiteY1500" fmla="*/ 146393 h 2086747"/>
                <a:gd name="connsiteX1501" fmla="*/ 3796366 w 3913238"/>
                <a:gd name="connsiteY1501" fmla="*/ 153439 h 2086747"/>
                <a:gd name="connsiteX1502" fmla="*/ 3798334 w 3913238"/>
                <a:gd name="connsiteY1502" fmla="*/ 171659 h 2086747"/>
                <a:gd name="connsiteX1503" fmla="*/ 3796366 w 3913238"/>
                <a:gd name="connsiteY1503" fmla="*/ 171977 h 2086747"/>
                <a:gd name="connsiteX1504" fmla="*/ 3790525 w 3913238"/>
                <a:gd name="connsiteY1504" fmla="*/ 161565 h 2086747"/>
                <a:gd name="connsiteX1505" fmla="*/ 3788049 w 3913238"/>
                <a:gd name="connsiteY1505" fmla="*/ 155725 h 2086747"/>
                <a:gd name="connsiteX1506" fmla="*/ 3785637 w 3913238"/>
                <a:gd name="connsiteY1506" fmla="*/ 153820 h 2086747"/>
                <a:gd name="connsiteX1507" fmla="*/ 3786018 w 3913238"/>
                <a:gd name="connsiteY1507" fmla="*/ 164866 h 2086747"/>
                <a:gd name="connsiteX1508" fmla="*/ 3786144 w 3913238"/>
                <a:gd name="connsiteY1508" fmla="*/ 167723 h 2086747"/>
                <a:gd name="connsiteX1509" fmla="*/ 3785129 w 3913238"/>
                <a:gd name="connsiteY1509" fmla="*/ 168548 h 2086747"/>
                <a:gd name="connsiteX1510" fmla="*/ 3773131 w 3913238"/>
                <a:gd name="connsiteY1510" fmla="*/ 160930 h 2086747"/>
                <a:gd name="connsiteX1511" fmla="*/ 3770591 w 3913238"/>
                <a:gd name="connsiteY1511" fmla="*/ 157439 h 2086747"/>
                <a:gd name="connsiteX1512" fmla="*/ 3763799 w 3913238"/>
                <a:gd name="connsiteY1512" fmla="*/ 158264 h 2086747"/>
                <a:gd name="connsiteX1513" fmla="*/ 3757069 w 3913238"/>
                <a:gd name="connsiteY1513" fmla="*/ 160867 h 2086747"/>
                <a:gd name="connsiteX1514" fmla="*/ 3741453 w 3913238"/>
                <a:gd name="connsiteY1514" fmla="*/ 140298 h 2086747"/>
                <a:gd name="connsiteX1515" fmla="*/ 3729200 w 3913238"/>
                <a:gd name="connsiteY1515" fmla="*/ 122967 h 2086747"/>
                <a:gd name="connsiteX1516" fmla="*/ 3723931 w 3913238"/>
                <a:gd name="connsiteY1516" fmla="*/ 115476 h 2086747"/>
                <a:gd name="connsiteX1517" fmla="*/ 3711869 w 3913238"/>
                <a:gd name="connsiteY1517" fmla="*/ 102716 h 2086747"/>
                <a:gd name="connsiteX1518" fmla="*/ 3707806 w 3913238"/>
                <a:gd name="connsiteY1518" fmla="*/ 102208 h 2086747"/>
                <a:gd name="connsiteX1519" fmla="*/ 3698601 w 3913238"/>
                <a:gd name="connsiteY1519" fmla="*/ 97511 h 2086747"/>
                <a:gd name="connsiteX1520" fmla="*/ 3682286 w 3913238"/>
                <a:gd name="connsiteY1520" fmla="*/ 94209 h 2086747"/>
                <a:gd name="connsiteX1521" fmla="*/ 3682858 w 3913238"/>
                <a:gd name="connsiteY1521" fmla="*/ 95225 h 2086747"/>
                <a:gd name="connsiteX1522" fmla="*/ 3687492 w 3913238"/>
                <a:gd name="connsiteY1522" fmla="*/ 97447 h 2086747"/>
                <a:gd name="connsiteX1523" fmla="*/ 3695046 w 3913238"/>
                <a:gd name="connsiteY1523" fmla="*/ 104176 h 2086747"/>
                <a:gd name="connsiteX1524" fmla="*/ 3692126 w 3913238"/>
                <a:gd name="connsiteY1524" fmla="*/ 107985 h 2086747"/>
                <a:gd name="connsiteX1525" fmla="*/ 3668192 w 3913238"/>
                <a:gd name="connsiteY1525" fmla="*/ 96939 h 2086747"/>
                <a:gd name="connsiteX1526" fmla="*/ 3664764 w 3913238"/>
                <a:gd name="connsiteY1526" fmla="*/ 94527 h 2086747"/>
                <a:gd name="connsiteX1527" fmla="*/ 3663304 w 3913238"/>
                <a:gd name="connsiteY1527" fmla="*/ 96177 h 2086747"/>
                <a:gd name="connsiteX1528" fmla="*/ 3655432 w 3913238"/>
                <a:gd name="connsiteY1528" fmla="*/ 92940 h 2086747"/>
                <a:gd name="connsiteX1529" fmla="*/ 3645846 w 3913238"/>
                <a:gd name="connsiteY1529" fmla="*/ 88623 h 2086747"/>
                <a:gd name="connsiteX1530" fmla="*/ 3643053 w 3913238"/>
                <a:gd name="connsiteY1530" fmla="*/ 92813 h 2086747"/>
                <a:gd name="connsiteX1531" fmla="*/ 3642355 w 3913238"/>
                <a:gd name="connsiteY1531" fmla="*/ 93638 h 2086747"/>
                <a:gd name="connsiteX1532" fmla="*/ 3641276 w 3913238"/>
                <a:gd name="connsiteY1532" fmla="*/ 93702 h 2086747"/>
                <a:gd name="connsiteX1533" fmla="*/ 3636578 w 3913238"/>
                <a:gd name="connsiteY1533" fmla="*/ 90591 h 2086747"/>
                <a:gd name="connsiteX1534" fmla="*/ 3633784 w 3913238"/>
                <a:gd name="connsiteY1534" fmla="*/ 88432 h 2086747"/>
                <a:gd name="connsiteX1535" fmla="*/ 3629848 w 3913238"/>
                <a:gd name="connsiteY1535" fmla="*/ 89702 h 2086747"/>
                <a:gd name="connsiteX1536" fmla="*/ 3621025 w 3913238"/>
                <a:gd name="connsiteY1536" fmla="*/ 91734 h 2086747"/>
                <a:gd name="connsiteX1537" fmla="*/ 3604963 w 3913238"/>
                <a:gd name="connsiteY1537" fmla="*/ 89448 h 2086747"/>
                <a:gd name="connsiteX1538" fmla="*/ 3599377 w 3913238"/>
                <a:gd name="connsiteY1538" fmla="*/ 89321 h 2086747"/>
                <a:gd name="connsiteX1539" fmla="*/ 3589981 w 3913238"/>
                <a:gd name="connsiteY1539" fmla="*/ 85068 h 2086747"/>
                <a:gd name="connsiteX1540" fmla="*/ 3581093 w 3913238"/>
                <a:gd name="connsiteY1540" fmla="*/ 81449 h 2086747"/>
                <a:gd name="connsiteX1541" fmla="*/ 3571126 w 3913238"/>
                <a:gd name="connsiteY1541" fmla="*/ 81767 h 2086747"/>
                <a:gd name="connsiteX1542" fmla="*/ 3567064 w 3913238"/>
                <a:gd name="connsiteY1542" fmla="*/ 80370 h 2086747"/>
                <a:gd name="connsiteX1543" fmla="*/ 3562112 w 3913238"/>
                <a:gd name="connsiteY1543" fmla="*/ 82021 h 2086747"/>
                <a:gd name="connsiteX1544" fmla="*/ 3557541 w 3913238"/>
                <a:gd name="connsiteY1544" fmla="*/ 84941 h 2086747"/>
                <a:gd name="connsiteX1545" fmla="*/ 3556462 w 3913238"/>
                <a:gd name="connsiteY1545" fmla="*/ 85131 h 2086747"/>
                <a:gd name="connsiteX1546" fmla="*/ 3518499 w 3913238"/>
                <a:gd name="connsiteY1546" fmla="*/ 82338 h 2086747"/>
                <a:gd name="connsiteX1547" fmla="*/ 3518308 w 3913238"/>
                <a:gd name="connsiteY1547" fmla="*/ 81068 h 2086747"/>
                <a:gd name="connsiteX1548" fmla="*/ 3519197 w 3913238"/>
                <a:gd name="connsiteY1548" fmla="*/ 80180 h 2086747"/>
                <a:gd name="connsiteX1549" fmla="*/ 3526307 w 3913238"/>
                <a:gd name="connsiteY1549" fmla="*/ 78085 h 2086747"/>
                <a:gd name="connsiteX1550" fmla="*/ 3507516 w 3913238"/>
                <a:gd name="connsiteY1550" fmla="*/ 73260 h 2086747"/>
                <a:gd name="connsiteX1551" fmla="*/ 3502120 w 3913238"/>
                <a:gd name="connsiteY1551" fmla="*/ 73641 h 2086747"/>
                <a:gd name="connsiteX1552" fmla="*/ 3488788 w 3913238"/>
                <a:gd name="connsiteY1552" fmla="*/ 67546 h 2086747"/>
                <a:gd name="connsiteX1553" fmla="*/ 3483583 w 3913238"/>
                <a:gd name="connsiteY1553" fmla="*/ 64436 h 2086747"/>
                <a:gd name="connsiteX1554" fmla="*/ 3465173 w 3913238"/>
                <a:gd name="connsiteY1554" fmla="*/ 61262 h 2086747"/>
                <a:gd name="connsiteX1555" fmla="*/ 3447524 w 3913238"/>
                <a:gd name="connsiteY1555" fmla="*/ 58278 h 2086747"/>
                <a:gd name="connsiteX1556" fmla="*/ 3437367 w 3913238"/>
                <a:gd name="connsiteY1556" fmla="*/ 61769 h 2086747"/>
                <a:gd name="connsiteX1557" fmla="*/ 3417940 w 3913238"/>
                <a:gd name="connsiteY1557" fmla="*/ 64118 h 2086747"/>
                <a:gd name="connsiteX1558" fmla="*/ 3399023 w 3913238"/>
                <a:gd name="connsiteY1558" fmla="*/ 62023 h 2086747"/>
                <a:gd name="connsiteX1559" fmla="*/ 3387913 w 3913238"/>
                <a:gd name="connsiteY1559" fmla="*/ 61071 h 2086747"/>
                <a:gd name="connsiteX1560" fmla="*/ 3375216 w 3913238"/>
                <a:gd name="connsiteY1560" fmla="*/ 63356 h 2086747"/>
                <a:gd name="connsiteX1561" fmla="*/ 3363599 w 3913238"/>
                <a:gd name="connsiteY1561" fmla="*/ 66594 h 2086747"/>
                <a:gd name="connsiteX1562" fmla="*/ 3353315 w 3913238"/>
                <a:gd name="connsiteY1562" fmla="*/ 75926 h 2086747"/>
                <a:gd name="connsiteX1563" fmla="*/ 3349315 w 3913238"/>
                <a:gd name="connsiteY1563" fmla="*/ 74784 h 2086747"/>
                <a:gd name="connsiteX1564" fmla="*/ 3313130 w 3913238"/>
                <a:gd name="connsiteY1564" fmla="*/ 80307 h 2086747"/>
                <a:gd name="connsiteX1565" fmla="*/ 3288054 w 3913238"/>
                <a:gd name="connsiteY1565" fmla="*/ 82402 h 2086747"/>
                <a:gd name="connsiteX1566" fmla="*/ 3269263 w 3913238"/>
                <a:gd name="connsiteY1566" fmla="*/ 84242 h 2086747"/>
                <a:gd name="connsiteX1567" fmla="*/ 3275675 w 3913238"/>
                <a:gd name="connsiteY1567" fmla="*/ 98082 h 2086747"/>
                <a:gd name="connsiteX1568" fmla="*/ 3279674 w 3913238"/>
                <a:gd name="connsiteY1568" fmla="*/ 102716 h 2086747"/>
                <a:gd name="connsiteX1569" fmla="*/ 3284879 w 3913238"/>
                <a:gd name="connsiteY1569" fmla="*/ 122460 h 2086747"/>
                <a:gd name="connsiteX1570" fmla="*/ 3284943 w 3913238"/>
                <a:gd name="connsiteY1570" fmla="*/ 124999 h 2086747"/>
                <a:gd name="connsiteX1571" fmla="*/ 3292942 w 3913238"/>
                <a:gd name="connsiteY1571" fmla="*/ 126142 h 2086747"/>
                <a:gd name="connsiteX1572" fmla="*/ 3300687 w 3913238"/>
                <a:gd name="connsiteY1572" fmla="*/ 126840 h 2086747"/>
                <a:gd name="connsiteX1573" fmla="*/ 3323668 w 3913238"/>
                <a:gd name="connsiteY1573" fmla="*/ 149059 h 2086747"/>
                <a:gd name="connsiteX1574" fmla="*/ 3331286 w 3913238"/>
                <a:gd name="connsiteY1574" fmla="*/ 157883 h 2086747"/>
                <a:gd name="connsiteX1575" fmla="*/ 3340364 w 3913238"/>
                <a:gd name="connsiteY1575" fmla="*/ 168802 h 2086747"/>
                <a:gd name="connsiteX1576" fmla="*/ 3325445 w 3913238"/>
                <a:gd name="connsiteY1576" fmla="*/ 194069 h 2086747"/>
                <a:gd name="connsiteX1577" fmla="*/ 3323033 w 3913238"/>
                <a:gd name="connsiteY1577" fmla="*/ 195085 h 2086747"/>
                <a:gd name="connsiteX1578" fmla="*/ 3319224 w 3913238"/>
                <a:gd name="connsiteY1578" fmla="*/ 196799 h 2086747"/>
                <a:gd name="connsiteX1579" fmla="*/ 3300370 w 3913238"/>
                <a:gd name="connsiteY1579" fmla="*/ 190958 h 2086747"/>
                <a:gd name="connsiteX1580" fmla="*/ 3275675 w 3913238"/>
                <a:gd name="connsiteY1580" fmla="*/ 173818 h 2086747"/>
                <a:gd name="connsiteX1581" fmla="*/ 3271104 w 3913238"/>
                <a:gd name="connsiteY1581" fmla="*/ 173056 h 2086747"/>
                <a:gd name="connsiteX1582" fmla="*/ 3251551 w 3913238"/>
                <a:gd name="connsiteY1582" fmla="*/ 159153 h 2086747"/>
                <a:gd name="connsiteX1583" fmla="*/ 3241965 w 3913238"/>
                <a:gd name="connsiteY1583" fmla="*/ 150773 h 2086747"/>
                <a:gd name="connsiteX1584" fmla="*/ 3233839 w 3913238"/>
                <a:gd name="connsiteY1584" fmla="*/ 143346 h 2086747"/>
                <a:gd name="connsiteX1585" fmla="*/ 3226792 w 3913238"/>
                <a:gd name="connsiteY1585" fmla="*/ 139156 h 2086747"/>
                <a:gd name="connsiteX1586" fmla="*/ 3221650 w 3913238"/>
                <a:gd name="connsiteY1586" fmla="*/ 147408 h 2086747"/>
                <a:gd name="connsiteX1587" fmla="*/ 3217206 w 3913238"/>
                <a:gd name="connsiteY1587" fmla="*/ 171850 h 2086747"/>
                <a:gd name="connsiteX1588" fmla="*/ 3208065 w 3913238"/>
                <a:gd name="connsiteY1588" fmla="*/ 168739 h 2086747"/>
                <a:gd name="connsiteX1589" fmla="*/ 3200764 w 3913238"/>
                <a:gd name="connsiteY1589" fmla="*/ 164803 h 2086747"/>
                <a:gd name="connsiteX1590" fmla="*/ 3191305 w 3913238"/>
                <a:gd name="connsiteY1590" fmla="*/ 167914 h 2086747"/>
                <a:gd name="connsiteX1591" fmla="*/ 3178926 w 3913238"/>
                <a:gd name="connsiteY1591" fmla="*/ 171088 h 2086747"/>
                <a:gd name="connsiteX1592" fmla="*/ 3168768 w 3913238"/>
                <a:gd name="connsiteY1592" fmla="*/ 173627 h 2086747"/>
                <a:gd name="connsiteX1593" fmla="*/ 3160261 w 3913238"/>
                <a:gd name="connsiteY1593" fmla="*/ 178071 h 2086747"/>
                <a:gd name="connsiteX1594" fmla="*/ 3149914 w 3913238"/>
                <a:gd name="connsiteY1594" fmla="*/ 174833 h 2086747"/>
                <a:gd name="connsiteX1595" fmla="*/ 3141598 w 3913238"/>
                <a:gd name="connsiteY1595" fmla="*/ 173627 h 2086747"/>
                <a:gd name="connsiteX1596" fmla="*/ 3122616 w 3913238"/>
                <a:gd name="connsiteY1596" fmla="*/ 188609 h 2086747"/>
                <a:gd name="connsiteX1597" fmla="*/ 3106999 w 3913238"/>
                <a:gd name="connsiteY1597" fmla="*/ 215145 h 2086747"/>
                <a:gd name="connsiteX1598" fmla="*/ 3112522 w 3913238"/>
                <a:gd name="connsiteY1598" fmla="*/ 226064 h 2086747"/>
                <a:gd name="connsiteX1599" fmla="*/ 3117981 w 3913238"/>
                <a:gd name="connsiteY1599" fmla="*/ 244411 h 2086747"/>
                <a:gd name="connsiteX1600" fmla="*/ 3116141 w 3913238"/>
                <a:gd name="connsiteY1600" fmla="*/ 245490 h 2086747"/>
                <a:gd name="connsiteX1601" fmla="*/ 3104079 w 3913238"/>
                <a:gd name="connsiteY1601" fmla="*/ 238444 h 2086747"/>
                <a:gd name="connsiteX1602" fmla="*/ 3104397 w 3913238"/>
                <a:gd name="connsiteY1602" fmla="*/ 241491 h 2086747"/>
                <a:gd name="connsiteX1603" fmla="*/ 3100841 w 3913238"/>
                <a:gd name="connsiteY1603" fmla="*/ 245490 h 2086747"/>
                <a:gd name="connsiteX1604" fmla="*/ 3099699 w 3913238"/>
                <a:gd name="connsiteY1604" fmla="*/ 245490 h 2086747"/>
                <a:gd name="connsiteX1605" fmla="*/ 3098936 w 3913238"/>
                <a:gd name="connsiteY1605" fmla="*/ 244602 h 2086747"/>
                <a:gd name="connsiteX1606" fmla="*/ 3090620 w 3913238"/>
                <a:gd name="connsiteY1606" fmla="*/ 232857 h 2086747"/>
                <a:gd name="connsiteX1607" fmla="*/ 3082621 w 3913238"/>
                <a:gd name="connsiteY1607" fmla="*/ 223144 h 2086747"/>
                <a:gd name="connsiteX1608" fmla="*/ 3072591 w 3913238"/>
                <a:gd name="connsiteY1608" fmla="*/ 212352 h 2086747"/>
                <a:gd name="connsiteX1609" fmla="*/ 3066306 w 3913238"/>
                <a:gd name="connsiteY1609" fmla="*/ 218002 h 2086747"/>
                <a:gd name="connsiteX1610" fmla="*/ 3064402 w 3913238"/>
                <a:gd name="connsiteY1610" fmla="*/ 218573 h 2086747"/>
                <a:gd name="connsiteX1611" fmla="*/ 3063894 w 3913238"/>
                <a:gd name="connsiteY1611" fmla="*/ 216669 h 2086747"/>
                <a:gd name="connsiteX1612" fmla="*/ 3064084 w 3913238"/>
                <a:gd name="connsiteY1612" fmla="*/ 215463 h 2086747"/>
                <a:gd name="connsiteX1613" fmla="*/ 3051070 w 3913238"/>
                <a:gd name="connsiteY1613" fmla="*/ 213876 h 2086747"/>
                <a:gd name="connsiteX1614" fmla="*/ 3037548 w 3913238"/>
                <a:gd name="connsiteY1614" fmla="*/ 212733 h 2086747"/>
                <a:gd name="connsiteX1615" fmla="*/ 3033739 w 3913238"/>
                <a:gd name="connsiteY1615" fmla="*/ 217558 h 2086747"/>
                <a:gd name="connsiteX1616" fmla="*/ 3023519 w 3913238"/>
                <a:gd name="connsiteY1616" fmla="*/ 223843 h 2086747"/>
                <a:gd name="connsiteX1617" fmla="*/ 3022312 w 3913238"/>
                <a:gd name="connsiteY1617" fmla="*/ 222382 h 2086747"/>
                <a:gd name="connsiteX1618" fmla="*/ 3003204 w 3913238"/>
                <a:gd name="connsiteY1618" fmla="*/ 159851 h 2086747"/>
                <a:gd name="connsiteX1619" fmla="*/ 2982889 w 3913238"/>
                <a:gd name="connsiteY1619" fmla="*/ 147916 h 2086747"/>
                <a:gd name="connsiteX1620" fmla="*/ 2927278 w 3913238"/>
                <a:gd name="connsiteY1620" fmla="*/ 132109 h 2086747"/>
                <a:gd name="connsiteX1621" fmla="*/ 2846780 w 3913238"/>
                <a:gd name="connsiteY1621" fmla="*/ 177563 h 2086747"/>
                <a:gd name="connsiteX1622" fmla="*/ 2794978 w 3913238"/>
                <a:gd name="connsiteY1622" fmla="*/ 196100 h 2086747"/>
                <a:gd name="connsiteX1623" fmla="*/ 2791677 w 3913238"/>
                <a:gd name="connsiteY1623" fmla="*/ 195846 h 2086747"/>
                <a:gd name="connsiteX1624" fmla="*/ 2785900 w 3913238"/>
                <a:gd name="connsiteY1624" fmla="*/ 192418 h 2086747"/>
                <a:gd name="connsiteX1625" fmla="*/ 2785265 w 3913238"/>
                <a:gd name="connsiteY1625" fmla="*/ 188927 h 2086747"/>
                <a:gd name="connsiteX1626" fmla="*/ 2791930 w 3913238"/>
                <a:gd name="connsiteY1626" fmla="*/ 183150 h 2086747"/>
                <a:gd name="connsiteX1627" fmla="*/ 2797200 w 3913238"/>
                <a:gd name="connsiteY1627" fmla="*/ 179087 h 2086747"/>
                <a:gd name="connsiteX1628" fmla="*/ 2783360 w 3913238"/>
                <a:gd name="connsiteY1628" fmla="*/ 168929 h 2086747"/>
                <a:gd name="connsiteX1629" fmla="*/ 2770156 w 3913238"/>
                <a:gd name="connsiteY1629" fmla="*/ 162772 h 2086747"/>
                <a:gd name="connsiteX1630" fmla="*/ 2764061 w 3913238"/>
                <a:gd name="connsiteY1630" fmla="*/ 158201 h 2086747"/>
                <a:gd name="connsiteX1631" fmla="*/ 2751492 w 3913238"/>
                <a:gd name="connsiteY1631" fmla="*/ 169818 h 2086747"/>
                <a:gd name="connsiteX1632" fmla="*/ 2737081 w 3913238"/>
                <a:gd name="connsiteY1632" fmla="*/ 182515 h 2086747"/>
                <a:gd name="connsiteX1633" fmla="*/ 2735684 w 3913238"/>
                <a:gd name="connsiteY1633" fmla="*/ 181309 h 2086747"/>
                <a:gd name="connsiteX1634" fmla="*/ 2736319 w 3913238"/>
                <a:gd name="connsiteY1634" fmla="*/ 177436 h 2086747"/>
                <a:gd name="connsiteX1635" fmla="*/ 2737462 w 3913238"/>
                <a:gd name="connsiteY1635" fmla="*/ 154900 h 2086747"/>
                <a:gd name="connsiteX1636" fmla="*/ 2734732 w 3913238"/>
                <a:gd name="connsiteY1636" fmla="*/ 155534 h 2086747"/>
                <a:gd name="connsiteX1637" fmla="*/ 2728574 w 3913238"/>
                <a:gd name="connsiteY1637" fmla="*/ 162962 h 2086747"/>
                <a:gd name="connsiteX1638" fmla="*/ 2720829 w 3913238"/>
                <a:gd name="connsiteY1638" fmla="*/ 171469 h 2086747"/>
                <a:gd name="connsiteX1639" fmla="*/ 2719686 w 3913238"/>
                <a:gd name="connsiteY1639" fmla="*/ 171469 h 2086747"/>
                <a:gd name="connsiteX1640" fmla="*/ 2718925 w 3913238"/>
                <a:gd name="connsiteY1640" fmla="*/ 170643 h 2086747"/>
                <a:gd name="connsiteX1641" fmla="*/ 2699563 w 3913238"/>
                <a:gd name="connsiteY1641" fmla="*/ 152614 h 2086747"/>
                <a:gd name="connsiteX1642" fmla="*/ 2684581 w 3913238"/>
                <a:gd name="connsiteY1642" fmla="*/ 131982 h 2086747"/>
                <a:gd name="connsiteX1643" fmla="*/ 2685786 w 3913238"/>
                <a:gd name="connsiteY1643" fmla="*/ 130649 h 2086747"/>
                <a:gd name="connsiteX1644" fmla="*/ 2692960 w 3913238"/>
                <a:gd name="connsiteY1644" fmla="*/ 131157 h 2086747"/>
                <a:gd name="connsiteX1645" fmla="*/ 2700515 w 3913238"/>
                <a:gd name="connsiteY1645" fmla="*/ 130966 h 2086747"/>
                <a:gd name="connsiteX1646" fmla="*/ 2698483 w 3913238"/>
                <a:gd name="connsiteY1646" fmla="*/ 122523 h 2086747"/>
                <a:gd name="connsiteX1647" fmla="*/ 2648331 w 3913238"/>
                <a:gd name="connsiteY1647" fmla="*/ 107160 h 2086747"/>
                <a:gd name="connsiteX1648" fmla="*/ 2621097 w 3913238"/>
                <a:gd name="connsiteY1648" fmla="*/ 115159 h 2086747"/>
                <a:gd name="connsiteX1649" fmla="*/ 2622430 w 3913238"/>
                <a:gd name="connsiteY1649" fmla="*/ 144552 h 2086747"/>
                <a:gd name="connsiteX1650" fmla="*/ 2624144 w 3913238"/>
                <a:gd name="connsiteY1650" fmla="*/ 151662 h 2086747"/>
                <a:gd name="connsiteX1651" fmla="*/ 2620081 w 3913238"/>
                <a:gd name="connsiteY1651" fmla="*/ 178071 h 2086747"/>
                <a:gd name="connsiteX1652" fmla="*/ 2619510 w 3913238"/>
                <a:gd name="connsiteY1652" fmla="*/ 178769 h 2086747"/>
                <a:gd name="connsiteX1653" fmla="*/ 2599703 w 3913238"/>
                <a:gd name="connsiteY1653" fmla="*/ 194132 h 2086747"/>
                <a:gd name="connsiteX1654" fmla="*/ 2596655 w 3913238"/>
                <a:gd name="connsiteY1654" fmla="*/ 191847 h 2086747"/>
                <a:gd name="connsiteX1655" fmla="*/ 2594053 w 3913238"/>
                <a:gd name="connsiteY1655" fmla="*/ 187213 h 2086747"/>
                <a:gd name="connsiteX1656" fmla="*/ 2590054 w 3913238"/>
                <a:gd name="connsiteY1656" fmla="*/ 173564 h 2086747"/>
                <a:gd name="connsiteX1657" fmla="*/ 2598053 w 3913238"/>
                <a:gd name="connsiteY1657" fmla="*/ 166834 h 2086747"/>
                <a:gd name="connsiteX1658" fmla="*/ 2598560 w 3913238"/>
                <a:gd name="connsiteY1658" fmla="*/ 150011 h 2086747"/>
                <a:gd name="connsiteX1659" fmla="*/ 2597417 w 3913238"/>
                <a:gd name="connsiteY1659" fmla="*/ 141568 h 2086747"/>
                <a:gd name="connsiteX1660" fmla="*/ 2599893 w 3913238"/>
                <a:gd name="connsiteY1660" fmla="*/ 140870 h 2086747"/>
                <a:gd name="connsiteX1661" fmla="*/ 2607130 w 3913238"/>
                <a:gd name="connsiteY1661" fmla="*/ 147472 h 2086747"/>
                <a:gd name="connsiteX1662" fmla="*/ 2609226 w 3913238"/>
                <a:gd name="connsiteY1662" fmla="*/ 150646 h 2086747"/>
                <a:gd name="connsiteX1663" fmla="*/ 2609416 w 3913238"/>
                <a:gd name="connsiteY1663" fmla="*/ 149821 h 2086747"/>
                <a:gd name="connsiteX1664" fmla="*/ 2609670 w 3913238"/>
                <a:gd name="connsiteY1664" fmla="*/ 131157 h 2086747"/>
                <a:gd name="connsiteX1665" fmla="*/ 2602623 w 3913238"/>
                <a:gd name="connsiteY1665" fmla="*/ 134077 h 2086747"/>
                <a:gd name="connsiteX1666" fmla="*/ 2570183 w 3913238"/>
                <a:gd name="connsiteY1666" fmla="*/ 154646 h 2086747"/>
                <a:gd name="connsiteX1667" fmla="*/ 2564152 w 3913238"/>
                <a:gd name="connsiteY1667" fmla="*/ 158391 h 2086747"/>
                <a:gd name="connsiteX1668" fmla="*/ 2562184 w 3913238"/>
                <a:gd name="connsiteY1668" fmla="*/ 158074 h 2086747"/>
                <a:gd name="connsiteX1669" fmla="*/ 2557042 w 3913238"/>
                <a:gd name="connsiteY1669" fmla="*/ 139346 h 2086747"/>
                <a:gd name="connsiteX1670" fmla="*/ 2582435 w 3913238"/>
                <a:gd name="connsiteY1670" fmla="*/ 129062 h 2086747"/>
                <a:gd name="connsiteX1671" fmla="*/ 2595957 w 3913238"/>
                <a:gd name="connsiteY1671" fmla="*/ 126142 h 2086747"/>
                <a:gd name="connsiteX1672" fmla="*/ 2580277 w 3913238"/>
                <a:gd name="connsiteY1672" fmla="*/ 126395 h 2086747"/>
                <a:gd name="connsiteX1673" fmla="*/ 2444676 w 3913238"/>
                <a:gd name="connsiteY1673" fmla="*/ 132426 h 2086747"/>
                <a:gd name="connsiteX1674" fmla="*/ 2444359 w 3913238"/>
                <a:gd name="connsiteY1674" fmla="*/ 134521 h 2086747"/>
                <a:gd name="connsiteX1675" fmla="*/ 2458325 w 3913238"/>
                <a:gd name="connsiteY1675" fmla="*/ 139346 h 2086747"/>
                <a:gd name="connsiteX1676" fmla="*/ 2474006 w 3913238"/>
                <a:gd name="connsiteY1676" fmla="*/ 145187 h 2086747"/>
                <a:gd name="connsiteX1677" fmla="*/ 2474577 w 3913238"/>
                <a:gd name="connsiteY1677" fmla="*/ 148678 h 2086747"/>
                <a:gd name="connsiteX1678" fmla="*/ 2459278 w 3913238"/>
                <a:gd name="connsiteY1678" fmla="*/ 165438 h 2086747"/>
                <a:gd name="connsiteX1679" fmla="*/ 2448422 w 3913238"/>
                <a:gd name="connsiteY1679" fmla="*/ 174897 h 2086747"/>
                <a:gd name="connsiteX1680" fmla="*/ 2447660 w 3913238"/>
                <a:gd name="connsiteY1680" fmla="*/ 182769 h 2086747"/>
                <a:gd name="connsiteX1681" fmla="*/ 2455468 w 3913238"/>
                <a:gd name="connsiteY1681" fmla="*/ 188165 h 2086747"/>
                <a:gd name="connsiteX1682" fmla="*/ 2459404 w 3913238"/>
                <a:gd name="connsiteY1682" fmla="*/ 185816 h 2086747"/>
                <a:gd name="connsiteX1683" fmla="*/ 2459785 w 3913238"/>
                <a:gd name="connsiteY1683" fmla="*/ 185181 h 2086747"/>
                <a:gd name="connsiteX1684" fmla="*/ 2473942 w 3913238"/>
                <a:gd name="connsiteY1684" fmla="*/ 177119 h 2086747"/>
                <a:gd name="connsiteX1685" fmla="*/ 2479211 w 3913238"/>
                <a:gd name="connsiteY1685" fmla="*/ 181880 h 2086747"/>
                <a:gd name="connsiteX1686" fmla="*/ 2469943 w 3913238"/>
                <a:gd name="connsiteY1686" fmla="*/ 189625 h 2086747"/>
                <a:gd name="connsiteX1687" fmla="*/ 2466832 w 3913238"/>
                <a:gd name="connsiteY1687" fmla="*/ 191212 h 2086747"/>
                <a:gd name="connsiteX1688" fmla="*/ 2483782 w 3913238"/>
                <a:gd name="connsiteY1688" fmla="*/ 215463 h 2086747"/>
                <a:gd name="connsiteX1689" fmla="*/ 2500859 w 3913238"/>
                <a:gd name="connsiteY1689" fmla="*/ 236793 h 2086747"/>
                <a:gd name="connsiteX1690" fmla="*/ 2496796 w 3913238"/>
                <a:gd name="connsiteY1690" fmla="*/ 242888 h 2086747"/>
                <a:gd name="connsiteX1691" fmla="*/ 2493305 w 3913238"/>
                <a:gd name="connsiteY1691" fmla="*/ 245490 h 2086747"/>
                <a:gd name="connsiteX1692" fmla="*/ 2480545 w 3913238"/>
                <a:gd name="connsiteY1692" fmla="*/ 245871 h 2086747"/>
                <a:gd name="connsiteX1693" fmla="*/ 2461880 w 3913238"/>
                <a:gd name="connsiteY1693" fmla="*/ 242824 h 2086747"/>
                <a:gd name="connsiteX1694" fmla="*/ 2457310 w 3913238"/>
                <a:gd name="connsiteY1694" fmla="*/ 244602 h 2086747"/>
                <a:gd name="connsiteX1695" fmla="*/ 2454770 w 3913238"/>
                <a:gd name="connsiteY1695" fmla="*/ 254632 h 2086747"/>
                <a:gd name="connsiteX1696" fmla="*/ 2466514 w 3913238"/>
                <a:gd name="connsiteY1696" fmla="*/ 260663 h 2086747"/>
                <a:gd name="connsiteX1697" fmla="*/ 2478703 w 3913238"/>
                <a:gd name="connsiteY1697" fmla="*/ 267773 h 2086747"/>
                <a:gd name="connsiteX1698" fmla="*/ 2476227 w 3913238"/>
                <a:gd name="connsiteY1698" fmla="*/ 276915 h 2086747"/>
                <a:gd name="connsiteX1699" fmla="*/ 2452739 w 3913238"/>
                <a:gd name="connsiteY1699" fmla="*/ 276153 h 2086747"/>
                <a:gd name="connsiteX1700" fmla="*/ 2451405 w 3913238"/>
                <a:gd name="connsiteY1700" fmla="*/ 275709 h 2086747"/>
                <a:gd name="connsiteX1701" fmla="*/ 2412300 w 3913238"/>
                <a:gd name="connsiteY1701" fmla="*/ 265488 h 2086747"/>
                <a:gd name="connsiteX1702" fmla="*/ 2412617 w 3913238"/>
                <a:gd name="connsiteY1702" fmla="*/ 266249 h 2086747"/>
                <a:gd name="connsiteX1703" fmla="*/ 2412553 w 3913238"/>
                <a:gd name="connsiteY1703" fmla="*/ 267583 h 2086747"/>
                <a:gd name="connsiteX1704" fmla="*/ 2411348 w 3913238"/>
                <a:gd name="connsiteY1704" fmla="*/ 268281 h 2086747"/>
                <a:gd name="connsiteX1705" fmla="*/ 2407539 w 3913238"/>
                <a:gd name="connsiteY1705" fmla="*/ 268091 h 2086747"/>
                <a:gd name="connsiteX1706" fmla="*/ 2392175 w 3913238"/>
                <a:gd name="connsiteY1706" fmla="*/ 271519 h 2086747"/>
                <a:gd name="connsiteX1707" fmla="*/ 2393382 w 3913238"/>
                <a:gd name="connsiteY1707" fmla="*/ 279581 h 2086747"/>
                <a:gd name="connsiteX1708" fmla="*/ 2393826 w 3913238"/>
                <a:gd name="connsiteY1708" fmla="*/ 293928 h 2086747"/>
                <a:gd name="connsiteX1709" fmla="*/ 2388747 w 3913238"/>
                <a:gd name="connsiteY1709" fmla="*/ 295769 h 2086747"/>
                <a:gd name="connsiteX1710" fmla="*/ 2377511 w 3913238"/>
                <a:gd name="connsiteY1710" fmla="*/ 296341 h 2086747"/>
                <a:gd name="connsiteX1711" fmla="*/ 2350149 w 3913238"/>
                <a:gd name="connsiteY1711" fmla="*/ 292722 h 2086747"/>
                <a:gd name="connsiteX1712" fmla="*/ 2340563 w 3913238"/>
                <a:gd name="connsiteY1712" fmla="*/ 279327 h 2086747"/>
                <a:gd name="connsiteX1713" fmla="*/ 2332057 w 3913238"/>
                <a:gd name="connsiteY1713" fmla="*/ 267011 h 2086747"/>
                <a:gd name="connsiteX1714" fmla="*/ 2314662 w 3913238"/>
                <a:gd name="connsiteY1714" fmla="*/ 257489 h 2086747"/>
                <a:gd name="connsiteX1715" fmla="*/ 2334088 w 3913238"/>
                <a:gd name="connsiteY1715" fmla="*/ 317100 h 2086747"/>
                <a:gd name="connsiteX1716" fmla="*/ 2342912 w 3913238"/>
                <a:gd name="connsiteY1716" fmla="*/ 338557 h 2086747"/>
                <a:gd name="connsiteX1717" fmla="*/ 2328248 w 3913238"/>
                <a:gd name="connsiteY1717" fmla="*/ 355444 h 2086747"/>
                <a:gd name="connsiteX1718" fmla="*/ 2317202 w 3913238"/>
                <a:gd name="connsiteY1718" fmla="*/ 353349 h 2086747"/>
                <a:gd name="connsiteX1719" fmla="*/ 2305838 w 3913238"/>
                <a:gd name="connsiteY1719" fmla="*/ 349095 h 2086747"/>
                <a:gd name="connsiteX1720" fmla="*/ 2298855 w 3913238"/>
                <a:gd name="connsiteY1720" fmla="*/ 348080 h 2086747"/>
                <a:gd name="connsiteX1721" fmla="*/ 2283619 w 3913238"/>
                <a:gd name="connsiteY1721" fmla="*/ 335510 h 2086747"/>
                <a:gd name="connsiteX1722" fmla="*/ 2272128 w 3913238"/>
                <a:gd name="connsiteY1722" fmla="*/ 324908 h 2086747"/>
                <a:gd name="connsiteX1723" fmla="*/ 2261463 w 3913238"/>
                <a:gd name="connsiteY1723" fmla="*/ 318369 h 2086747"/>
                <a:gd name="connsiteX1724" fmla="*/ 2244640 w 3913238"/>
                <a:gd name="connsiteY1724" fmla="*/ 308910 h 2086747"/>
                <a:gd name="connsiteX1725" fmla="*/ 2229594 w 3913238"/>
                <a:gd name="connsiteY1725" fmla="*/ 305228 h 2086747"/>
                <a:gd name="connsiteX1726" fmla="*/ 2221278 w 3913238"/>
                <a:gd name="connsiteY1726" fmla="*/ 298626 h 2086747"/>
                <a:gd name="connsiteX1727" fmla="*/ 2202170 w 3913238"/>
                <a:gd name="connsiteY1727" fmla="*/ 285993 h 2086747"/>
                <a:gd name="connsiteX1728" fmla="*/ 2202805 w 3913238"/>
                <a:gd name="connsiteY1728" fmla="*/ 282946 h 2086747"/>
                <a:gd name="connsiteX1729" fmla="*/ 2216390 w 3913238"/>
                <a:gd name="connsiteY1729" fmla="*/ 283073 h 2086747"/>
                <a:gd name="connsiteX1730" fmla="*/ 2222548 w 3913238"/>
                <a:gd name="connsiteY1730" fmla="*/ 284914 h 2086747"/>
                <a:gd name="connsiteX1731" fmla="*/ 2238609 w 3913238"/>
                <a:gd name="connsiteY1731" fmla="*/ 286818 h 2086747"/>
                <a:gd name="connsiteX1732" fmla="*/ 2237086 w 3913238"/>
                <a:gd name="connsiteY1732" fmla="*/ 275899 h 2086747"/>
                <a:gd name="connsiteX1733" fmla="*/ 2217342 w 3913238"/>
                <a:gd name="connsiteY1733" fmla="*/ 262504 h 2086747"/>
                <a:gd name="connsiteX1734" fmla="*/ 2208328 w 3913238"/>
                <a:gd name="connsiteY1734" fmla="*/ 262948 h 2086747"/>
                <a:gd name="connsiteX1735" fmla="*/ 2204709 w 3913238"/>
                <a:gd name="connsiteY1735" fmla="*/ 261552 h 2086747"/>
                <a:gd name="connsiteX1736" fmla="*/ 2203694 w 3913238"/>
                <a:gd name="connsiteY1736" fmla="*/ 251267 h 2086747"/>
                <a:gd name="connsiteX1737" fmla="*/ 2201090 w 3913238"/>
                <a:gd name="connsiteY1737" fmla="*/ 235904 h 2086747"/>
                <a:gd name="connsiteX1738" fmla="*/ 2188203 w 3913238"/>
                <a:gd name="connsiteY1738" fmla="*/ 221367 h 2086747"/>
                <a:gd name="connsiteX1739" fmla="*/ 2176586 w 3913238"/>
                <a:gd name="connsiteY1739" fmla="*/ 207908 h 2086747"/>
                <a:gd name="connsiteX1740" fmla="*/ 2156970 w 3913238"/>
                <a:gd name="connsiteY1740" fmla="*/ 201750 h 2086747"/>
                <a:gd name="connsiteX1741" fmla="*/ 2140908 w 3913238"/>
                <a:gd name="connsiteY1741" fmla="*/ 199148 h 2086747"/>
                <a:gd name="connsiteX1742" fmla="*/ 2136400 w 3913238"/>
                <a:gd name="connsiteY1742" fmla="*/ 194132 h 2086747"/>
                <a:gd name="connsiteX1743" fmla="*/ 2130116 w 3913238"/>
                <a:gd name="connsiteY1743" fmla="*/ 190704 h 2086747"/>
                <a:gd name="connsiteX1744" fmla="*/ 2115959 w 3913238"/>
                <a:gd name="connsiteY1744" fmla="*/ 192990 h 2086747"/>
                <a:gd name="connsiteX1745" fmla="*/ 2109674 w 3913238"/>
                <a:gd name="connsiteY1745" fmla="*/ 204036 h 2086747"/>
                <a:gd name="connsiteX1746" fmla="*/ 2108658 w 3913238"/>
                <a:gd name="connsiteY1746" fmla="*/ 204671 h 2086747"/>
                <a:gd name="connsiteX1747" fmla="*/ 2101422 w 3913238"/>
                <a:gd name="connsiteY1747" fmla="*/ 200989 h 2086747"/>
                <a:gd name="connsiteX1748" fmla="*/ 2088280 w 3913238"/>
                <a:gd name="connsiteY1748" fmla="*/ 194196 h 2086747"/>
                <a:gd name="connsiteX1749" fmla="*/ 2045874 w 3913238"/>
                <a:gd name="connsiteY1749" fmla="*/ 198005 h 2086747"/>
                <a:gd name="connsiteX1750" fmla="*/ 2041366 w 3913238"/>
                <a:gd name="connsiteY1750" fmla="*/ 206321 h 2086747"/>
                <a:gd name="connsiteX1751" fmla="*/ 2042509 w 3913238"/>
                <a:gd name="connsiteY1751" fmla="*/ 219145 h 2086747"/>
                <a:gd name="connsiteX1752" fmla="*/ 2051904 w 3913238"/>
                <a:gd name="connsiteY1752" fmla="*/ 233048 h 2086747"/>
                <a:gd name="connsiteX1753" fmla="*/ 2062760 w 3913238"/>
                <a:gd name="connsiteY1753" fmla="*/ 250188 h 2086747"/>
                <a:gd name="connsiteX1754" fmla="*/ 2062506 w 3913238"/>
                <a:gd name="connsiteY1754" fmla="*/ 257044 h 2086747"/>
                <a:gd name="connsiteX1755" fmla="*/ 2049174 w 3913238"/>
                <a:gd name="connsiteY1755" fmla="*/ 257552 h 2086747"/>
                <a:gd name="connsiteX1756" fmla="*/ 2039715 w 3913238"/>
                <a:gd name="connsiteY1756" fmla="*/ 256664 h 2086747"/>
                <a:gd name="connsiteX1757" fmla="*/ 2035716 w 3913238"/>
                <a:gd name="connsiteY1757" fmla="*/ 261107 h 2086747"/>
                <a:gd name="connsiteX1758" fmla="*/ 2027907 w 3913238"/>
                <a:gd name="connsiteY1758" fmla="*/ 267710 h 2086747"/>
                <a:gd name="connsiteX1759" fmla="*/ 2017687 w 3913238"/>
                <a:gd name="connsiteY1759" fmla="*/ 269043 h 2086747"/>
                <a:gd name="connsiteX1760" fmla="*/ 2002959 w 3913238"/>
                <a:gd name="connsiteY1760" fmla="*/ 271201 h 2086747"/>
                <a:gd name="connsiteX1761" fmla="*/ 1943030 w 3913238"/>
                <a:gd name="connsiteY1761" fmla="*/ 266249 h 2086747"/>
                <a:gd name="connsiteX1762" fmla="*/ 1925318 w 3913238"/>
                <a:gd name="connsiteY1762" fmla="*/ 237111 h 2086747"/>
                <a:gd name="connsiteX1763" fmla="*/ 1898655 w 3913238"/>
                <a:gd name="connsiteY1763" fmla="*/ 243459 h 2086747"/>
                <a:gd name="connsiteX1764" fmla="*/ 1870469 w 3913238"/>
                <a:gd name="connsiteY1764" fmla="*/ 250315 h 2086747"/>
                <a:gd name="connsiteX1765" fmla="*/ 1829839 w 3913238"/>
                <a:gd name="connsiteY1765" fmla="*/ 268091 h 2086747"/>
                <a:gd name="connsiteX1766" fmla="*/ 1831934 w 3913238"/>
                <a:gd name="connsiteY1766" fmla="*/ 273931 h 2086747"/>
                <a:gd name="connsiteX1767" fmla="*/ 1832252 w 3913238"/>
                <a:gd name="connsiteY1767" fmla="*/ 284279 h 2086747"/>
                <a:gd name="connsiteX1768" fmla="*/ 1823046 w 3913238"/>
                <a:gd name="connsiteY1768" fmla="*/ 289929 h 2086747"/>
                <a:gd name="connsiteX1769" fmla="*/ 1818032 w 3913238"/>
                <a:gd name="connsiteY1769" fmla="*/ 275391 h 2086747"/>
                <a:gd name="connsiteX1770" fmla="*/ 1800700 w 3913238"/>
                <a:gd name="connsiteY1770" fmla="*/ 255140 h 2086747"/>
                <a:gd name="connsiteX1771" fmla="*/ 1791177 w 3913238"/>
                <a:gd name="connsiteY1771" fmla="*/ 250506 h 2086747"/>
                <a:gd name="connsiteX1772" fmla="*/ 1793019 w 3913238"/>
                <a:gd name="connsiteY1772" fmla="*/ 257425 h 2086747"/>
                <a:gd name="connsiteX1773" fmla="*/ 1794479 w 3913238"/>
                <a:gd name="connsiteY1773" fmla="*/ 278692 h 2086747"/>
                <a:gd name="connsiteX1774" fmla="*/ 1787179 w 3913238"/>
                <a:gd name="connsiteY1774" fmla="*/ 283073 h 2086747"/>
                <a:gd name="connsiteX1775" fmla="*/ 1760135 w 3913238"/>
                <a:gd name="connsiteY1775" fmla="*/ 260282 h 2086747"/>
                <a:gd name="connsiteX1776" fmla="*/ 1756579 w 3913238"/>
                <a:gd name="connsiteY1776" fmla="*/ 251140 h 2086747"/>
                <a:gd name="connsiteX1777" fmla="*/ 1753087 w 3913238"/>
                <a:gd name="connsiteY1777" fmla="*/ 257489 h 2086747"/>
                <a:gd name="connsiteX1778" fmla="*/ 1746486 w 3913238"/>
                <a:gd name="connsiteY1778" fmla="*/ 265361 h 2086747"/>
                <a:gd name="connsiteX1779" fmla="*/ 1736900 w 3913238"/>
                <a:gd name="connsiteY1779" fmla="*/ 261425 h 2086747"/>
                <a:gd name="connsiteX1780" fmla="*/ 1729091 w 3913238"/>
                <a:gd name="connsiteY1780" fmla="*/ 259203 h 2086747"/>
                <a:gd name="connsiteX1781" fmla="*/ 1722616 w 3913238"/>
                <a:gd name="connsiteY1781" fmla="*/ 268598 h 2086747"/>
                <a:gd name="connsiteX1782" fmla="*/ 1723187 w 3913238"/>
                <a:gd name="connsiteY1782" fmla="*/ 284152 h 2086747"/>
                <a:gd name="connsiteX1783" fmla="*/ 1741343 w 3913238"/>
                <a:gd name="connsiteY1783" fmla="*/ 277613 h 2086747"/>
                <a:gd name="connsiteX1784" fmla="*/ 1751056 w 3913238"/>
                <a:gd name="connsiteY1784" fmla="*/ 274248 h 2086747"/>
                <a:gd name="connsiteX1785" fmla="*/ 1750040 w 3913238"/>
                <a:gd name="connsiteY1785" fmla="*/ 286501 h 2086747"/>
                <a:gd name="connsiteX1786" fmla="*/ 1700651 w 3913238"/>
                <a:gd name="connsiteY1786" fmla="*/ 344271 h 2086747"/>
                <a:gd name="connsiteX1787" fmla="*/ 1687129 w 3913238"/>
                <a:gd name="connsiteY1787" fmla="*/ 347953 h 2086747"/>
                <a:gd name="connsiteX1788" fmla="*/ 1693096 w 3913238"/>
                <a:gd name="connsiteY1788" fmla="*/ 360332 h 2086747"/>
                <a:gd name="connsiteX1789" fmla="*/ 1698365 w 3913238"/>
                <a:gd name="connsiteY1789" fmla="*/ 368077 h 2086747"/>
                <a:gd name="connsiteX1790" fmla="*/ 1699508 w 3913238"/>
                <a:gd name="connsiteY1790" fmla="*/ 375251 h 2086747"/>
                <a:gd name="connsiteX1791" fmla="*/ 1685986 w 3913238"/>
                <a:gd name="connsiteY1791" fmla="*/ 374616 h 2086747"/>
                <a:gd name="connsiteX1792" fmla="*/ 1683764 w 3913238"/>
                <a:gd name="connsiteY1792" fmla="*/ 374552 h 2086747"/>
                <a:gd name="connsiteX1793" fmla="*/ 1680970 w 3913238"/>
                <a:gd name="connsiteY1793" fmla="*/ 382297 h 2086747"/>
                <a:gd name="connsiteX1794" fmla="*/ 1669671 w 3913238"/>
                <a:gd name="connsiteY1794" fmla="*/ 395438 h 2086747"/>
                <a:gd name="connsiteX1795" fmla="*/ 1668718 w 3913238"/>
                <a:gd name="connsiteY1795" fmla="*/ 394740 h 2086747"/>
                <a:gd name="connsiteX1796" fmla="*/ 1668591 w 3913238"/>
                <a:gd name="connsiteY1796" fmla="*/ 393534 h 2086747"/>
                <a:gd name="connsiteX1797" fmla="*/ 1673733 w 3913238"/>
                <a:gd name="connsiteY1797" fmla="*/ 354111 h 2086747"/>
                <a:gd name="connsiteX1798" fmla="*/ 1677860 w 3913238"/>
                <a:gd name="connsiteY1798" fmla="*/ 332463 h 2086747"/>
                <a:gd name="connsiteX1799" fmla="*/ 1680907 w 3913238"/>
                <a:gd name="connsiteY1799" fmla="*/ 318052 h 2086747"/>
                <a:gd name="connsiteX1800" fmla="*/ 1679637 w 3913238"/>
                <a:gd name="connsiteY1800" fmla="*/ 310117 h 2086747"/>
                <a:gd name="connsiteX1801" fmla="*/ 1686938 w 3913238"/>
                <a:gd name="connsiteY1801" fmla="*/ 304340 h 2086747"/>
                <a:gd name="connsiteX1802" fmla="*/ 1692588 w 3913238"/>
                <a:gd name="connsiteY1802" fmla="*/ 301102 h 2086747"/>
                <a:gd name="connsiteX1803" fmla="*/ 1696588 w 3913238"/>
                <a:gd name="connsiteY1803" fmla="*/ 285739 h 2086747"/>
                <a:gd name="connsiteX1804" fmla="*/ 1697222 w 3913238"/>
                <a:gd name="connsiteY1804" fmla="*/ 275962 h 2086747"/>
                <a:gd name="connsiteX1805" fmla="*/ 1700270 w 3913238"/>
                <a:gd name="connsiteY1805" fmla="*/ 266503 h 2086747"/>
                <a:gd name="connsiteX1806" fmla="*/ 1704396 w 3913238"/>
                <a:gd name="connsiteY1806" fmla="*/ 248220 h 2086747"/>
                <a:gd name="connsiteX1807" fmla="*/ 1703571 w 3913238"/>
                <a:gd name="connsiteY1807" fmla="*/ 244602 h 2086747"/>
                <a:gd name="connsiteX1808" fmla="*/ 1700714 w 3913238"/>
                <a:gd name="connsiteY1808" fmla="*/ 244602 h 2086747"/>
                <a:gd name="connsiteX1809" fmla="*/ 1693223 w 3913238"/>
                <a:gd name="connsiteY1809" fmla="*/ 243522 h 2086747"/>
                <a:gd name="connsiteX1810" fmla="*/ 1692652 w 3913238"/>
                <a:gd name="connsiteY1810" fmla="*/ 242253 h 2086747"/>
                <a:gd name="connsiteX1811" fmla="*/ 1697921 w 3913238"/>
                <a:gd name="connsiteY1811" fmla="*/ 235651 h 2086747"/>
                <a:gd name="connsiteX1812" fmla="*/ 1713664 w 3913238"/>
                <a:gd name="connsiteY1812" fmla="*/ 216161 h 2086747"/>
                <a:gd name="connsiteX1813" fmla="*/ 1718997 w 3913238"/>
                <a:gd name="connsiteY1813" fmla="*/ 193498 h 2086747"/>
                <a:gd name="connsiteX1814" fmla="*/ 1726171 w 3913238"/>
                <a:gd name="connsiteY1814" fmla="*/ 167025 h 2086747"/>
                <a:gd name="connsiteX1815" fmla="*/ 1729980 w 3913238"/>
                <a:gd name="connsiteY1815" fmla="*/ 133569 h 2086747"/>
                <a:gd name="connsiteX1816" fmla="*/ 1721219 w 3913238"/>
                <a:gd name="connsiteY1816" fmla="*/ 122142 h 2086747"/>
                <a:gd name="connsiteX1817" fmla="*/ 1710236 w 3913238"/>
                <a:gd name="connsiteY1817" fmla="*/ 120872 h 2086747"/>
                <a:gd name="connsiteX1818" fmla="*/ 1705221 w 3913238"/>
                <a:gd name="connsiteY1818" fmla="*/ 122015 h 2086747"/>
                <a:gd name="connsiteX1819" fmla="*/ 1696841 w 3913238"/>
                <a:gd name="connsiteY1819" fmla="*/ 116810 h 2086747"/>
                <a:gd name="connsiteX1820" fmla="*/ 1688589 w 3913238"/>
                <a:gd name="connsiteY1820" fmla="*/ 112239 h 2086747"/>
                <a:gd name="connsiteX1821" fmla="*/ 1680526 w 3913238"/>
                <a:gd name="connsiteY1821" fmla="*/ 110588 h 2086747"/>
                <a:gd name="connsiteX1822" fmla="*/ 1681097 w 3913238"/>
                <a:gd name="connsiteY1822" fmla="*/ 106398 h 2086747"/>
                <a:gd name="connsiteX1823" fmla="*/ 1698746 w 3913238"/>
                <a:gd name="connsiteY1823" fmla="*/ 100939 h 2086747"/>
                <a:gd name="connsiteX1824" fmla="*/ 1703698 w 3913238"/>
                <a:gd name="connsiteY1824" fmla="*/ 102970 h 2086747"/>
                <a:gd name="connsiteX1825" fmla="*/ 1708459 w 3913238"/>
                <a:gd name="connsiteY1825" fmla="*/ 103415 h 2086747"/>
                <a:gd name="connsiteX1826" fmla="*/ 1717537 w 3913238"/>
                <a:gd name="connsiteY1826" fmla="*/ 108747 h 2086747"/>
                <a:gd name="connsiteX1827" fmla="*/ 1719886 w 3913238"/>
                <a:gd name="connsiteY1827" fmla="*/ 112302 h 2086747"/>
                <a:gd name="connsiteX1828" fmla="*/ 1721727 w 3913238"/>
                <a:gd name="connsiteY1828" fmla="*/ 112239 h 2086747"/>
                <a:gd name="connsiteX1829" fmla="*/ 1697413 w 3913238"/>
                <a:gd name="connsiteY1829" fmla="*/ 84179 h 2086747"/>
                <a:gd name="connsiteX1830" fmla="*/ 1695001 w 3913238"/>
                <a:gd name="connsiteY1830" fmla="*/ 82528 h 2086747"/>
                <a:gd name="connsiteX1831" fmla="*/ 1692652 w 3913238"/>
                <a:gd name="connsiteY1831" fmla="*/ 79862 h 2086747"/>
                <a:gd name="connsiteX1832" fmla="*/ 1676463 w 3913238"/>
                <a:gd name="connsiteY1832" fmla="*/ 64372 h 2086747"/>
                <a:gd name="connsiteX1833" fmla="*/ 1676336 w 3913238"/>
                <a:gd name="connsiteY1833" fmla="*/ 67483 h 2086747"/>
                <a:gd name="connsiteX1834" fmla="*/ 1679955 w 3913238"/>
                <a:gd name="connsiteY1834" fmla="*/ 72562 h 2086747"/>
                <a:gd name="connsiteX1835" fmla="*/ 1684906 w 3913238"/>
                <a:gd name="connsiteY1835" fmla="*/ 82782 h 2086747"/>
                <a:gd name="connsiteX1836" fmla="*/ 1681796 w 3913238"/>
                <a:gd name="connsiteY1836" fmla="*/ 88242 h 2086747"/>
                <a:gd name="connsiteX1837" fmla="*/ 1671766 w 3913238"/>
                <a:gd name="connsiteY1837" fmla="*/ 82021 h 2086747"/>
                <a:gd name="connsiteX1838" fmla="*/ 1670559 w 3913238"/>
                <a:gd name="connsiteY1838" fmla="*/ 80751 h 2086747"/>
                <a:gd name="connsiteX1839" fmla="*/ 1661545 w 3913238"/>
                <a:gd name="connsiteY1839" fmla="*/ 70340 h 2086747"/>
                <a:gd name="connsiteX1840" fmla="*/ 1632088 w 3913238"/>
                <a:gd name="connsiteY1840" fmla="*/ 49200 h 2086747"/>
                <a:gd name="connsiteX1841" fmla="*/ 1612409 w 3913238"/>
                <a:gd name="connsiteY1841" fmla="*/ 44819 h 2086747"/>
                <a:gd name="connsiteX1842" fmla="*/ 1608663 w 3913238"/>
                <a:gd name="connsiteY1842" fmla="*/ 38915 h 2086747"/>
                <a:gd name="connsiteX1843" fmla="*/ 1597871 w 3913238"/>
                <a:gd name="connsiteY1843" fmla="*/ 34852 h 2086747"/>
                <a:gd name="connsiteX1844" fmla="*/ 1590506 w 3913238"/>
                <a:gd name="connsiteY1844" fmla="*/ 41201 h 2086747"/>
                <a:gd name="connsiteX1845" fmla="*/ 1578382 w 3913238"/>
                <a:gd name="connsiteY1845" fmla="*/ 48819 h 2086747"/>
                <a:gd name="connsiteX1846" fmla="*/ 1566129 w 3913238"/>
                <a:gd name="connsiteY1846" fmla="*/ 51485 h 2086747"/>
                <a:gd name="connsiteX1847" fmla="*/ 1553687 w 3913238"/>
                <a:gd name="connsiteY1847" fmla="*/ 54278 h 2086747"/>
                <a:gd name="connsiteX1848" fmla="*/ 1540165 w 3913238"/>
                <a:gd name="connsiteY1848" fmla="*/ 57008 h 2086747"/>
                <a:gd name="connsiteX1849" fmla="*/ 1544926 w 3913238"/>
                <a:gd name="connsiteY1849" fmla="*/ 67673 h 2086747"/>
                <a:gd name="connsiteX1850" fmla="*/ 1551972 w 3913238"/>
                <a:gd name="connsiteY1850" fmla="*/ 81005 h 2086747"/>
                <a:gd name="connsiteX1851" fmla="*/ 1550766 w 3913238"/>
                <a:gd name="connsiteY1851" fmla="*/ 93892 h 2086747"/>
                <a:gd name="connsiteX1852" fmla="*/ 1542450 w 3913238"/>
                <a:gd name="connsiteY1852" fmla="*/ 97003 h 2086747"/>
                <a:gd name="connsiteX1853" fmla="*/ 1531531 w 3913238"/>
                <a:gd name="connsiteY1853" fmla="*/ 101891 h 2086747"/>
                <a:gd name="connsiteX1854" fmla="*/ 1517056 w 3913238"/>
                <a:gd name="connsiteY1854" fmla="*/ 105636 h 2086747"/>
                <a:gd name="connsiteX1855" fmla="*/ 1516422 w 3913238"/>
                <a:gd name="connsiteY1855" fmla="*/ 104557 h 2086747"/>
                <a:gd name="connsiteX1856" fmla="*/ 1522516 w 3913238"/>
                <a:gd name="connsiteY1856" fmla="*/ 95479 h 2086747"/>
                <a:gd name="connsiteX1857" fmla="*/ 1525055 w 3913238"/>
                <a:gd name="connsiteY1857" fmla="*/ 92622 h 2086747"/>
                <a:gd name="connsiteX1858" fmla="*/ 1524801 w 3913238"/>
                <a:gd name="connsiteY1858" fmla="*/ 83354 h 2086747"/>
                <a:gd name="connsiteX1859" fmla="*/ 1523785 w 3913238"/>
                <a:gd name="connsiteY1859" fmla="*/ 73260 h 2086747"/>
                <a:gd name="connsiteX1860" fmla="*/ 1515850 w 3913238"/>
                <a:gd name="connsiteY1860" fmla="*/ 43359 h 2086747"/>
                <a:gd name="connsiteX1861" fmla="*/ 1514390 w 3913238"/>
                <a:gd name="connsiteY1861" fmla="*/ 40693 h 2086747"/>
                <a:gd name="connsiteX1862" fmla="*/ 1511661 w 3913238"/>
                <a:gd name="connsiteY1862" fmla="*/ 38344 h 2086747"/>
                <a:gd name="connsiteX1863" fmla="*/ 1500360 w 3913238"/>
                <a:gd name="connsiteY1863" fmla="*/ 44946 h 2086747"/>
                <a:gd name="connsiteX1864" fmla="*/ 1497377 w 3913238"/>
                <a:gd name="connsiteY1864" fmla="*/ 47422 h 2086747"/>
                <a:gd name="connsiteX1865" fmla="*/ 1489378 w 3913238"/>
                <a:gd name="connsiteY1865" fmla="*/ 46660 h 2086747"/>
                <a:gd name="connsiteX1866" fmla="*/ 1484108 w 3913238"/>
                <a:gd name="connsiteY1866" fmla="*/ 45962 h 2086747"/>
                <a:gd name="connsiteX1867" fmla="*/ 1481569 w 3913238"/>
                <a:gd name="connsiteY1867" fmla="*/ 49454 h 2086747"/>
                <a:gd name="connsiteX1868" fmla="*/ 1474776 w 3913238"/>
                <a:gd name="connsiteY1868" fmla="*/ 56119 h 2086747"/>
                <a:gd name="connsiteX1869" fmla="*/ 1469253 w 3913238"/>
                <a:gd name="connsiteY1869" fmla="*/ 54405 h 2086747"/>
                <a:gd name="connsiteX1870" fmla="*/ 1468809 w 3913238"/>
                <a:gd name="connsiteY1870" fmla="*/ 52882 h 2086747"/>
                <a:gd name="connsiteX1871" fmla="*/ 1471349 w 3913238"/>
                <a:gd name="connsiteY1871" fmla="*/ 42851 h 2086747"/>
                <a:gd name="connsiteX1872" fmla="*/ 1465254 w 3913238"/>
                <a:gd name="connsiteY1872" fmla="*/ 48120 h 2086747"/>
                <a:gd name="connsiteX1873" fmla="*/ 1443733 w 3913238"/>
                <a:gd name="connsiteY1873" fmla="*/ 59294 h 2086747"/>
                <a:gd name="connsiteX1874" fmla="*/ 1442718 w 3913238"/>
                <a:gd name="connsiteY1874" fmla="*/ 57960 h 2086747"/>
                <a:gd name="connsiteX1875" fmla="*/ 1454842 w 3913238"/>
                <a:gd name="connsiteY1875" fmla="*/ 38788 h 2086747"/>
                <a:gd name="connsiteX1876" fmla="*/ 1469063 w 3913238"/>
                <a:gd name="connsiteY1876" fmla="*/ 18029 h 2086747"/>
                <a:gd name="connsiteX1877" fmla="*/ 1466904 w 3913238"/>
                <a:gd name="connsiteY1877" fmla="*/ 17902 h 2086747"/>
                <a:gd name="connsiteX1878" fmla="*/ 1455985 w 3913238"/>
                <a:gd name="connsiteY1878" fmla="*/ 13078 h 2086747"/>
                <a:gd name="connsiteX1879" fmla="*/ 1455731 w 3913238"/>
                <a:gd name="connsiteY1879" fmla="*/ 9776 h 2086747"/>
                <a:gd name="connsiteX1880" fmla="*/ 1455160 w 3913238"/>
                <a:gd name="connsiteY1880" fmla="*/ 5396 h 2086747"/>
                <a:gd name="connsiteX1881" fmla="*/ 1453319 w 3913238"/>
                <a:gd name="connsiteY1881" fmla="*/ 7301 h 2086747"/>
                <a:gd name="connsiteX1882" fmla="*/ 1448367 w 3913238"/>
                <a:gd name="connsiteY1882" fmla="*/ 11935 h 2086747"/>
                <a:gd name="connsiteX1883" fmla="*/ 1436306 w 3913238"/>
                <a:gd name="connsiteY1883" fmla="*/ 6475 h 2086747"/>
                <a:gd name="connsiteX1884" fmla="*/ 1434147 w 3913238"/>
                <a:gd name="connsiteY1884" fmla="*/ 4063 h 2086747"/>
                <a:gd name="connsiteX1885" fmla="*/ 1431925 w 3913238"/>
                <a:gd name="connsiteY1885" fmla="*/ 2603 h 2086747"/>
                <a:gd name="connsiteX1886" fmla="*/ 1429767 w 3913238"/>
                <a:gd name="connsiteY1886" fmla="*/ 4698 h 2086747"/>
                <a:gd name="connsiteX1887" fmla="*/ 1426211 w 3913238"/>
                <a:gd name="connsiteY1887" fmla="*/ 8062 h 2086747"/>
                <a:gd name="connsiteX1888" fmla="*/ 1417070 w 3913238"/>
                <a:gd name="connsiteY1888" fmla="*/ 3619 h 2086747"/>
                <a:gd name="connsiteX1889" fmla="*/ 1412943 w 3913238"/>
                <a:gd name="connsiteY1889" fmla="*/ 0 h 2086747"/>
                <a:gd name="connsiteX1890" fmla="*/ 1409515 w 3913238"/>
                <a:gd name="connsiteY1890" fmla="*/ 2666 h 2086747"/>
                <a:gd name="connsiteX1891" fmla="*/ 1405516 w 3913238"/>
                <a:gd name="connsiteY1891" fmla="*/ 7999 h 2086747"/>
                <a:gd name="connsiteX1892" fmla="*/ 1395105 w 3913238"/>
                <a:gd name="connsiteY1892" fmla="*/ 23806 h 2086747"/>
                <a:gd name="connsiteX1893" fmla="*/ 1396565 w 3913238"/>
                <a:gd name="connsiteY1893" fmla="*/ 30980 h 2086747"/>
                <a:gd name="connsiteX1894" fmla="*/ 1398787 w 3913238"/>
                <a:gd name="connsiteY1894" fmla="*/ 38090 h 2086747"/>
                <a:gd name="connsiteX1895" fmla="*/ 1393073 w 3913238"/>
                <a:gd name="connsiteY1895" fmla="*/ 44756 h 2086747"/>
                <a:gd name="connsiteX1896" fmla="*/ 1389137 w 3913238"/>
                <a:gd name="connsiteY1896" fmla="*/ 52755 h 2086747"/>
                <a:gd name="connsiteX1897" fmla="*/ 1389835 w 3913238"/>
                <a:gd name="connsiteY1897" fmla="*/ 63420 h 2086747"/>
                <a:gd name="connsiteX1898" fmla="*/ 1390724 w 3913238"/>
                <a:gd name="connsiteY1898" fmla="*/ 74847 h 2086747"/>
                <a:gd name="connsiteX1899" fmla="*/ 1393391 w 3913238"/>
                <a:gd name="connsiteY1899" fmla="*/ 80116 h 2086747"/>
                <a:gd name="connsiteX1900" fmla="*/ 1396184 w 3913238"/>
                <a:gd name="connsiteY1900" fmla="*/ 90210 h 2086747"/>
                <a:gd name="connsiteX1901" fmla="*/ 1405008 w 3913238"/>
                <a:gd name="connsiteY1901" fmla="*/ 101827 h 2086747"/>
                <a:gd name="connsiteX1902" fmla="*/ 1412372 w 3913238"/>
                <a:gd name="connsiteY1902" fmla="*/ 106081 h 2086747"/>
                <a:gd name="connsiteX1903" fmla="*/ 1415102 w 3913238"/>
                <a:gd name="connsiteY1903" fmla="*/ 118587 h 2086747"/>
                <a:gd name="connsiteX1904" fmla="*/ 1414912 w 3913238"/>
                <a:gd name="connsiteY1904" fmla="*/ 127221 h 2086747"/>
                <a:gd name="connsiteX1905" fmla="*/ 1436750 w 3913238"/>
                <a:gd name="connsiteY1905" fmla="*/ 129570 h 2086747"/>
                <a:gd name="connsiteX1906" fmla="*/ 1453509 w 3913238"/>
                <a:gd name="connsiteY1906" fmla="*/ 129316 h 2086747"/>
                <a:gd name="connsiteX1907" fmla="*/ 1454462 w 3913238"/>
                <a:gd name="connsiteY1907" fmla="*/ 130585 h 2086747"/>
                <a:gd name="connsiteX1908" fmla="*/ 1452049 w 3913238"/>
                <a:gd name="connsiteY1908" fmla="*/ 136489 h 2086747"/>
                <a:gd name="connsiteX1909" fmla="*/ 1418911 w 3913238"/>
                <a:gd name="connsiteY1909" fmla="*/ 140552 h 2086747"/>
                <a:gd name="connsiteX1910" fmla="*/ 1381202 w 3913238"/>
                <a:gd name="connsiteY1910" fmla="*/ 145631 h 2086747"/>
                <a:gd name="connsiteX1911" fmla="*/ 1378662 w 3913238"/>
                <a:gd name="connsiteY1911" fmla="*/ 151916 h 2086747"/>
                <a:gd name="connsiteX1912" fmla="*/ 1405072 w 3913238"/>
                <a:gd name="connsiteY1912" fmla="*/ 163025 h 2086747"/>
                <a:gd name="connsiteX1913" fmla="*/ 1418339 w 3913238"/>
                <a:gd name="connsiteY1913" fmla="*/ 194894 h 2086747"/>
                <a:gd name="connsiteX1914" fmla="*/ 1409960 w 3913238"/>
                <a:gd name="connsiteY1914" fmla="*/ 196354 h 2086747"/>
                <a:gd name="connsiteX1915" fmla="*/ 1407357 w 3913238"/>
                <a:gd name="connsiteY1915" fmla="*/ 183086 h 2086747"/>
                <a:gd name="connsiteX1916" fmla="*/ 1407802 w 3913238"/>
                <a:gd name="connsiteY1916" fmla="*/ 173500 h 2086747"/>
                <a:gd name="connsiteX1917" fmla="*/ 1404881 w 3913238"/>
                <a:gd name="connsiteY1917" fmla="*/ 172421 h 2086747"/>
                <a:gd name="connsiteX1918" fmla="*/ 1395676 w 3913238"/>
                <a:gd name="connsiteY1918" fmla="*/ 168802 h 2086747"/>
                <a:gd name="connsiteX1919" fmla="*/ 1386090 w 3913238"/>
                <a:gd name="connsiteY1919" fmla="*/ 165819 h 2086747"/>
                <a:gd name="connsiteX1920" fmla="*/ 1375235 w 3913238"/>
                <a:gd name="connsiteY1920" fmla="*/ 174833 h 2086747"/>
                <a:gd name="connsiteX1921" fmla="*/ 1377012 w 3913238"/>
                <a:gd name="connsiteY1921" fmla="*/ 178960 h 2086747"/>
                <a:gd name="connsiteX1922" fmla="*/ 1377456 w 3913238"/>
                <a:gd name="connsiteY1922" fmla="*/ 180547 h 2086747"/>
                <a:gd name="connsiteX1923" fmla="*/ 1376124 w 3913238"/>
                <a:gd name="connsiteY1923" fmla="*/ 181436 h 2086747"/>
                <a:gd name="connsiteX1924" fmla="*/ 1372822 w 3913238"/>
                <a:gd name="connsiteY1924" fmla="*/ 181817 h 2086747"/>
                <a:gd name="connsiteX1925" fmla="*/ 1373203 w 3913238"/>
                <a:gd name="connsiteY1925" fmla="*/ 184483 h 2086747"/>
                <a:gd name="connsiteX1926" fmla="*/ 1371045 w 3913238"/>
                <a:gd name="connsiteY1926" fmla="*/ 194259 h 2086747"/>
                <a:gd name="connsiteX1927" fmla="*/ 1362474 w 3913238"/>
                <a:gd name="connsiteY1927" fmla="*/ 197053 h 2086747"/>
                <a:gd name="connsiteX1928" fmla="*/ 1360189 w 3913238"/>
                <a:gd name="connsiteY1928" fmla="*/ 195910 h 2086747"/>
                <a:gd name="connsiteX1929" fmla="*/ 1359744 w 3913238"/>
                <a:gd name="connsiteY1929" fmla="*/ 203591 h 2086747"/>
                <a:gd name="connsiteX1930" fmla="*/ 1357903 w 3913238"/>
                <a:gd name="connsiteY1930" fmla="*/ 206575 h 2086747"/>
                <a:gd name="connsiteX1931" fmla="*/ 1345969 w 3913238"/>
                <a:gd name="connsiteY1931" fmla="*/ 194831 h 2086747"/>
                <a:gd name="connsiteX1932" fmla="*/ 1345144 w 3913238"/>
                <a:gd name="connsiteY1932" fmla="*/ 193688 h 2086747"/>
                <a:gd name="connsiteX1933" fmla="*/ 1340890 w 3913238"/>
                <a:gd name="connsiteY1933" fmla="*/ 209686 h 2086747"/>
                <a:gd name="connsiteX1934" fmla="*/ 1330796 w 3913238"/>
                <a:gd name="connsiteY1934" fmla="*/ 211400 h 2086747"/>
                <a:gd name="connsiteX1935" fmla="*/ 1329844 w 3913238"/>
                <a:gd name="connsiteY1935" fmla="*/ 209749 h 2086747"/>
                <a:gd name="connsiteX1936" fmla="*/ 1329273 w 3913238"/>
                <a:gd name="connsiteY1936" fmla="*/ 191149 h 2086747"/>
                <a:gd name="connsiteX1937" fmla="*/ 1318100 w 3913238"/>
                <a:gd name="connsiteY1937" fmla="*/ 190831 h 2086747"/>
                <a:gd name="connsiteX1938" fmla="*/ 1298546 w 3913238"/>
                <a:gd name="connsiteY1938" fmla="*/ 191783 h 2086747"/>
                <a:gd name="connsiteX1939" fmla="*/ 1284834 w 3913238"/>
                <a:gd name="connsiteY1939" fmla="*/ 191910 h 2086747"/>
                <a:gd name="connsiteX1940" fmla="*/ 1270804 w 3913238"/>
                <a:gd name="connsiteY1940" fmla="*/ 211209 h 2086747"/>
                <a:gd name="connsiteX1941" fmla="*/ 1271756 w 3913238"/>
                <a:gd name="connsiteY1941" fmla="*/ 218510 h 2086747"/>
                <a:gd name="connsiteX1942" fmla="*/ 1285722 w 3913238"/>
                <a:gd name="connsiteY1942" fmla="*/ 214574 h 2086747"/>
                <a:gd name="connsiteX1943" fmla="*/ 1295817 w 3913238"/>
                <a:gd name="connsiteY1943" fmla="*/ 210638 h 2086747"/>
                <a:gd name="connsiteX1944" fmla="*/ 1297277 w 3913238"/>
                <a:gd name="connsiteY1944" fmla="*/ 211590 h 2086747"/>
                <a:gd name="connsiteX1945" fmla="*/ 1264075 w 3913238"/>
                <a:gd name="connsiteY1945" fmla="*/ 240856 h 2086747"/>
                <a:gd name="connsiteX1946" fmla="*/ 1230174 w 3913238"/>
                <a:gd name="connsiteY1946" fmla="*/ 266313 h 2086747"/>
                <a:gd name="connsiteX1947" fmla="*/ 1224080 w 3913238"/>
                <a:gd name="connsiteY1947" fmla="*/ 271773 h 2086747"/>
                <a:gd name="connsiteX1948" fmla="*/ 1212590 w 3913238"/>
                <a:gd name="connsiteY1948" fmla="*/ 282882 h 2086747"/>
                <a:gd name="connsiteX1949" fmla="*/ 1193799 w 3913238"/>
                <a:gd name="connsiteY1949" fmla="*/ 303070 h 2086747"/>
                <a:gd name="connsiteX1950" fmla="*/ 1184086 w 3913238"/>
                <a:gd name="connsiteY1950" fmla="*/ 311577 h 2086747"/>
                <a:gd name="connsiteX1951" fmla="*/ 1202306 w 3913238"/>
                <a:gd name="connsiteY1951" fmla="*/ 313481 h 2086747"/>
                <a:gd name="connsiteX1952" fmla="*/ 1202496 w 3913238"/>
                <a:gd name="connsiteY1952" fmla="*/ 315640 h 2086747"/>
                <a:gd name="connsiteX1953" fmla="*/ 1201734 w 3913238"/>
                <a:gd name="connsiteY1953" fmla="*/ 316401 h 2086747"/>
                <a:gd name="connsiteX1954" fmla="*/ 1193545 w 3913238"/>
                <a:gd name="connsiteY1954" fmla="*/ 341795 h 2086747"/>
                <a:gd name="connsiteX1955" fmla="*/ 1192910 w 3913238"/>
                <a:gd name="connsiteY1955" fmla="*/ 347064 h 2086747"/>
                <a:gd name="connsiteX1956" fmla="*/ 1191640 w 3913238"/>
                <a:gd name="connsiteY1956" fmla="*/ 348270 h 2086747"/>
                <a:gd name="connsiteX1957" fmla="*/ 1176975 w 3913238"/>
                <a:gd name="connsiteY1957" fmla="*/ 339700 h 2086747"/>
                <a:gd name="connsiteX1958" fmla="*/ 1174437 w 3913238"/>
                <a:gd name="connsiteY1958" fmla="*/ 337097 h 2086747"/>
                <a:gd name="connsiteX1959" fmla="*/ 1170056 w 3913238"/>
                <a:gd name="connsiteY1959" fmla="*/ 335827 h 2086747"/>
                <a:gd name="connsiteX1960" fmla="*/ 1170183 w 3913238"/>
                <a:gd name="connsiteY1960" fmla="*/ 349540 h 2086747"/>
                <a:gd name="connsiteX1961" fmla="*/ 1186308 w 3913238"/>
                <a:gd name="connsiteY1961" fmla="*/ 354238 h 2086747"/>
                <a:gd name="connsiteX1962" fmla="*/ 1212463 w 3913238"/>
                <a:gd name="connsiteY1962" fmla="*/ 364522 h 2086747"/>
                <a:gd name="connsiteX1963" fmla="*/ 1210940 w 3913238"/>
                <a:gd name="connsiteY1963" fmla="*/ 367061 h 2086747"/>
                <a:gd name="connsiteX1964" fmla="*/ 1199957 w 3913238"/>
                <a:gd name="connsiteY1964" fmla="*/ 367379 h 2086747"/>
                <a:gd name="connsiteX1965" fmla="*/ 1191513 w 3913238"/>
                <a:gd name="connsiteY1965" fmla="*/ 367252 h 2086747"/>
                <a:gd name="connsiteX1966" fmla="*/ 1192656 w 3913238"/>
                <a:gd name="connsiteY1966" fmla="*/ 371442 h 2086747"/>
                <a:gd name="connsiteX1967" fmla="*/ 1192846 w 3913238"/>
                <a:gd name="connsiteY1967" fmla="*/ 372140 h 2086747"/>
                <a:gd name="connsiteX1968" fmla="*/ 1209987 w 3913238"/>
                <a:gd name="connsiteY1968" fmla="*/ 378996 h 2086747"/>
                <a:gd name="connsiteX1969" fmla="*/ 1223446 w 3913238"/>
                <a:gd name="connsiteY1969" fmla="*/ 383440 h 2086747"/>
                <a:gd name="connsiteX1970" fmla="*/ 1231825 w 3913238"/>
                <a:gd name="connsiteY1970" fmla="*/ 389471 h 2086747"/>
                <a:gd name="connsiteX1971" fmla="*/ 1241094 w 3913238"/>
                <a:gd name="connsiteY1971" fmla="*/ 407373 h 2086747"/>
                <a:gd name="connsiteX1972" fmla="*/ 1234492 w 3913238"/>
                <a:gd name="connsiteY1972" fmla="*/ 419181 h 2086747"/>
                <a:gd name="connsiteX1973" fmla="*/ 1243379 w 3913238"/>
                <a:gd name="connsiteY1973" fmla="*/ 445590 h 2086747"/>
                <a:gd name="connsiteX1974" fmla="*/ 1243696 w 3913238"/>
                <a:gd name="connsiteY1974" fmla="*/ 447241 h 2086747"/>
                <a:gd name="connsiteX1975" fmla="*/ 1242173 w 3913238"/>
                <a:gd name="connsiteY1975" fmla="*/ 448003 h 2086747"/>
                <a:gd name="connsiteX1976" fmla="*/ 1215701 w 3913238"/>
                <a:gd name="connsiteY1976" fmla="*/ 425847 h 2086747"/>
                <a:gd name="connsiteX1977" fmla="*/ 1217859 w 3913238"/>
                <a:gd name="connsiteY1977" fmla="*/ 419625 h 2086747"/>
                <a:gd name="connsiteX1978" fmla="*/ 1221033 w 3913238"/>
                <a:gd name="connsiteY1978" fmla="*/ 406294 h 2086747"/>
                <a:gd name="connsiteX1979" fmla="*/ 1217541 w 3913238"/>
                <a:gd name="connsiteY1979" fmla="*/ 406103 h 2086747"/>
                <a:gd name="connsiteX1980" fmla="*/ 1182308 w 3913238"/>
                <a:gd name="connsiteY1980" fmla="*/ 419625 h 2086747"/>
                <a:gd name="connsiteX1981" fmla="*/ 1167136 w 3913238"/>
                <a:gd name="connsiteY1981" fmla="*/ 426355 h 2086747"/>
                <a:gd name="connsiteX1982" fmla="*/ 1148091 w 3913238"/>
                <a:gd name="connsiteY1982" fmla="*/ 430418 h 2086747"/>
                <a:gd name="connsiteX1983" fmla="*/ 1119078 w 3913238"/>
                <a:gd name="connsiteY1983" fmla="*/ 439940 h 2086747"/>
                <a:gd name="connsiteX1984" fmla="*/ 1111461 w 3913238"/>
                <a:gd name="connsiteY1984" fmla="*/ 446162 h 2086747"/>
                <a:gd name="connsiteX1985" fmla="*/ 1103398 w 3913238"/>
                <a:gd name="connsiteY1985" fmla="*/ 455430 h 2086747"/>
                <a:gd name="connsiteX1986" fmla="*/ 1109747 w 3913238"/>
                <a:gd name="connsiteY1986" fmla="*/ 480062 h 2086747"/>
                <a:gd name="connsiteX1987" fmla="*/ 1116286 w 3913238"/>
                <a:gd name="connsiteY1987" fmla="*/ 500440 h 2086747"/>
                <a:gd name="connsiteX1988" fmla="*/ 1151836 w 3913238"/>
                <a:gd name="connsiteY1988" fmla="*/ 524564 h 2086747"/>
                <a:gd name="connsiteX1989" fmla="*/ 1181800 w 3913238"/>
                <a:gd name="connsiteY1989" fmla="*/ 539101 h 2086747"/>
                <a:gd name="connsiteX1990" fmla="*/ 1200083 w 3913238"/>
                <a:gd name="connsiteY1990" fmla="*/ 552433 h 2086747"/>
                <a:gd name="connsiteX1991" fmla="*/ 1205353 w 3913238"/>
                <a:gd name="connsiteY1991" fmla="*/ 553956 h 2086747"/>
                <a:gd name="connsiteX1992" fmla="*/ 1227254 w 3913238"/>
                <a:gd name="connsiteY1992" fmla="*/ 585889 h 2086747"/>
                <a:gd name="connsiteX1993" fmla="*/ 1230936 w 3913238"/>
                <a:gd name="connsiteY1993" fmla="*/ 599347 h 2086747"/>
                <a:gd name="connsiteX1994" fmla="*/ 1244967 w 3913238"/>
                <a:gd name="connsiteY1994" fmla="*/ 620297 h 2086747"/>
                <a:gd name="connsiteX1995" fmla="*/ 1252584 w 3913238"/>
                <a:gd name="connsiteY1995" fmla="*/ 629819 h 2086747"/>
                <a:gd name="connsiteX1996" fmla="*/ 1257346 w 3913238"/>
                <a:gd name="connsiteY1996" fmla="*/ 653879 h 2086747"/>
                <a:gd name="connsiteX1997" fmla="*/ 1258107 w 3913238"/>
                <a:gd name="connsiteY1997" fmla="*/ 668354 h 2086747"/>
                <a:gd name="connsiteX1998" fmla="*/ 1289214 w 3913238"/>
                <a:gd name="connsiteY1998" fmla="*/ 692985 h 2086747"/>
                <a:gd name="connsiteX1999" fmla="*/ 1306799 w 3913238"/>
                <a:gd name="connsiteY1999" fmla="*/ 689747 h 2086747"/>
                <a:gd name="connsiteX2000" fmla="*/ 1317528 w 3913238"/>
                <a:gd name="connsiteY2000" fmla="*/ 684478 h 2086747"/>
                <a:gd name="connsiteX2001" fmla="*/ 1322480 w 3913238"/>
                <a:gd name="connsiteY2001" fmla="*/ 691081 h 2086747"/>
                <a:gd name="connsiteX2002" fmla="*/ 1329273 w 3913238"/>
                <a:gd name="connsiteY2002" fmla="*/ 699080 h 2086747"/>
                <a:gd name="connsiteX2003" fmla="*/ 1335621 w 3913238"/>
                <a:gd name="connsiteY2003" fmla="*/ 700032 h 2086747"/>
                <a:gd name="connsiteX2004" fmla="*/ 1348825 w 3913238"/>
                <a:gd name="connsiteY2004" fmla="*/ 715331 h 2086747"/>
                <a:gd name="connsiteX2005" fmla="*/ 1349080 w 3913238"/>
                <a:gd name="connsiteY2005" fmla="*/ 718950 h 2086747"/>
                <a:gd name="connsiteX2006" fmla="*/ 1348254 w 3913238"/>
                <a:gd name="connsiteY2006" fmla="*/ 720346 h 2086747"/>
                <a:gd name="connsiteX2007" fmla="*/ 1346667 w 3913238"/>
                <a:gd name="connsiteY2007" fmla="*/ 720029 h 2086747"/>
                <a:gd name="connsiteX2008" fmla="*/ 1344128 w 3913238"/>
                <a:gd name="connsiteY2008" fmla="*/ 712094 h 2086747"/>
                <a:gd name="connsiteX2009" fmla="*/ 1339430 w 3913238"/>
                <a:gd name="connsiteY2009" fmla="*/ 705872 h 2086747"/>
                <a:gd name="connsiteX2010" fmla="*/ 1337145 w 3913238"/>
                <a:gd name="connsiteY2010" fmla="*/ 705872 h 2086747"/>
                <a:gd name="connsiteX2011" fmla="*/ 1318544 w 3913238"/>
                <a:gd name="connsiteY2011" fmla="*/ 701174 h 2086747"/>
                <a:gd name="connsiteX2012" fmla="*/ 1317528 w 3913238"/>
                <a:gd name="connsiteY2012" fmla="*/ 695461 h 2086747"/>
                <a:gd name="connsiteX2013" fmla="*/ 1313782 w 3913238"/>
                <a:gd name="connsiteY2013" fmla="*/ 696731 h 2086747"/>
                <a:gd name="connsiteX2014" fmla="*/ 1306926 w 3913238"/>
                <a:gd name="connsiteY2014" fmla="*/ 711459 h 2086747"/>
                <a:gd name="connsiteX2015" fmla="*/ 1306292 w 3913238"/>
                <a:gd name="connsiteY2015" fmla="*/ 712411 h 2086747"/>
                <a:gd name="connsiteX2016" fmla="*/ 1305149 w 3913238"/>
                <a:gd name="connsiteY2016" fmla="*/ 712601 h 2086747"/>
                <a:gd name="connsiteX2017" fmla="*/ 1273153 w 3913238"/>
                <a:gd name="connsiteY2017" fmla="*/ 699651 h 2086747"/>
                <a:gd name="connsiteX2018" fmla="*/ 1266868 w 3913238"/>
                <a:gd name="connsiteY2018" fmla="*/ 688414 h 2086747"/>
                <a:gd name="connsiteX2019" fmla="*/ 1255949 w 3913238"/>
                <a:gd name="connsiteY2019" fmla="*/ 680035 h 2086747"/>
                <a:gd name="connsiteX2020" fmla="*/ 1243887 w 3913238"/>
                <a:gd name="connsiteY2020" fmla="*/ 674956 h 2086747"/>
                <a:gd name="connsiteX2021" fmla="*/ 1242173 w 3913238"/>
                <a:gd name="connsiteY2021" fmla="*/ 645627 h 2086747"/>
                <a:gd name="connsiteX2022" fmla="*/ 1242618 w 3913238"/>
                <a:gd name="connsiteY2022" fmla="*/ 628803 h 2086747"/>
                <a:gd name="connsiteX2023" fmla="*/ 1240396 w 3913238"/>
                <a:gd name="connsiteY2023" fmla="*/ 627851 h 2086747"/>
                <a:gd name="connsiteX2024" fmla="*/ 1230619 w 3913238"/>
                <a:gd name="connsiteY2024" fmla="*/ 643785 h 2086747"/>
                <a:gd name="connsiteX2025" fmla="*/ 1222747 w 3913238"/>
                <a:gd name="connsiteY2025" fmla="*/ 658704 h 2086747"/>
                <a:gd name="connsiteX2026" fmla="*/ 1221287 w 3913238"/>
                <a:gd name="connsiteY2026" fmla="*/ 658768 h 2086747"/>
                <a:gd name="connsiteX2027" fmla="*/ 1220589 w 3913238"/>
                <a:gd name="connsiteY2027" fmla="*/ 657498 h 2086747"/>
                <a:gd name="connsiteX2028" fmla="*/ 1216590 w 3913238"/>
                <a:gd name="connsiteY2028" fmla="*/ 630581 h 2086747"/>
                <a:gd name="connsiteX2029" fmla="*/ 1212780 w 3913238"/>
                <a:gd name="connsiteY2029" fmla="*/ 604934 h 2086747"/>
                <a:gd name="connsiteX2030" fmla="*/ 1214431 w 3913238"/>
                <a:gd name="connsiteY2030" fmla="*/ 595982 h 2086747"/>
                <a:gd name="connsiteX2031" fmla="*/ 1214748 w 3913238"/>
                <a:gd name="connsiteY2031" fmla="*/ 575096 h 2086747"/>
                <a:gd name="connsiteX2032" fmla="*/ 1207193 w 3913238"/>
                <a:gd name="connsiteY2032" fmla="*/ 571605 h 2086747"/>
                <a:gd name="connsiteX2033" fmla="*/ 1190497 w 3913238"/>
                <a:gd name="connsiteY2033" fmla="*/ 573890 h 2086747"/>
                <a:gd name="connsiteX2034" fmla="*/ 1164978 w 3913238"/>
                <a:gd name="connsiteY2034" fmla="*/ 574271 h 2086747"/>
                <a:gd name="connsiteX2035" fmla="*/ 1133998 w 3913238"/>
                <a:gd name="connsiteY2035" fmla="*/ 564812 h 2086747"/>
                <a:gd name="connsiteX2036" fmla="*/ 1112350 w 3913238"/>
                <a:gd name="connsiteY2036" fmla="*/ 559162 h 2086747"/>
                <a:gd name="connsiteX2037" fmla="*/ 1111397 w 3913238"/>
                <a:gd name="connsiteY2037" fmla="*/ 557575 h 2086747"/>
                <a:gd name="connsiteX2038" fmla="*/ 1111143 w 3913238"/>
                <a:gd name="connsiteY2038" fmla="*/ 541704 h 2086747"/>
                <a:gd name="connsiteX2039" fmla="*/ 1096606 w 3913238"/>
                <a:gd name="connsiteY2039" fmla="*/ 538530 h 2086747"/>
                <a:gd name="connsiteX2040" fmla="*/ 1078132 w 3913238"/>
                <a:gd name="connsiteY2040" fmla="*/ 548370 h 2086747"/>
                <a:gd name="connsiteX2041" fmla="*/ 1072165 w 3913238"/>
                <a:gd name="connsiteY2041" fmla="*/ 568748 h 2086747"/>
                <a:gd name="connsiteX2042" fmla="*/ 1078703 w 3913238"/>
                <a:gd name="connsiteY2042" fmla="*/ 566780 h 2086747"/>
                <a:gd name="connsiteX2043" fmla="*/ 1091273 w 3913238"/>
                <a:gd name="connsiteY2043" fmla="*/ 569510 h 2086747"/>
                <a:gd name="connsiteX2044" fmla="*/ 1095971 w 3913238"/>
                <a:gd name="connsiteY2044" fmla="*/ 585190 h 2086747"/>
                <a:gd name="connsiteX2045" fmla="*/ 1077243 w 3913238"/>
                <a:gd name="connsiteY2045" fmla="*/ 591348 h 2086747"/>
                <a:gd name="connsiteX2046" fmla="*/ 1070578 w 3913238"/>
                <a:gd name="connsiteY2046" fmla="*/ 587349 h 2086747"/>
                <a:gd name="connsiteX2047" fmla="*/ 1045311 w 3913238"/>
                <a:gd name="connsiteY2047" fmla="*/ 576430 h 2086747"/>
                <a:gd name="connsiteX2048" fmla="*/ 1044485 w 3913238"/>
                <a:gd name="connsiteY2048" fmla="*/ 588682 h 2086747"/>
                <a:gd name="connsiteX2049" fmla="*/ 1090574 w 3913238"/>
                <a:gd name="connsiteY2049" fmla="*/ 616678 h 2086747"/>
                <a:gd name="connsiteX2050" fmla="*/ 1120349 w 3913238"/>
                <a:gd name="connsiteY2050" fmla="*/ 630644 h 2086747"/>
                <a:gd name="connsiteX2051" fmla="*/ 1134378 w 3913238"/>
                <a:gd name="connsiteY2051" fmla="*/ 638707 h 2086747"/>
                <a:gd name="connsiteX2052" fmla="*/ 1144662 w 3913238"/>
                <a:gd name="connsiteY2052" fmla="*/ 639722 h 2086747"/>
                <a:gd name="connsiteX2053" fmla="*/ 1145551 w 3913238"/>
                <a:gd name="connsiteY2053" fmla="*/ 640548 h 2086747"/>
                <a:gd name="connsiteX2054" fmla="*/ 1145488 w 3913238"/>
                <a:gd name="connsiteY2054" fmla="*/ 641754 h 2086747"/>
                <a:gd name="connsiteX2055" fmla="*/ 1108096 w 3913238"/>
                <a:gd name="connsiteY2055" fmla="*/ 640611 h 2086747"/>
                <a:gd name="connsiteX2056" fmla="*/ 1096669 w 3913238"/>
                <a:gd name="connsiteY2056" fmla="*/ 635850 h 2086747"/>
                <a:gd name="connsiteX2057" fmla="*/ 1075656 w 3913238"/>
                <a:gd name="connsiteY2057" fmla="*/ 635533 h 2086747"/>
                <a:gd name="connsiteX2058" fmla="*/ 1042264 w 3913238"/>
                <a:gd name="connsiteY2058" fmla="*/ 630517 h 2086747"/>
                <a:gd name="connsiteX2059" fmla="*/ 1023091 w 3913238"/>
                <a:gd name="connsiteY2059" fmla="*/ 582587 h 2086747"/>
                <a:gd name="connsiteX2060" fmla="*/ 1000365 w 3913238"/>
                <a:gd name="connsiteY2060" fmla="*/ 532436 h 2086747"/>
                <a:gd name="connsiteX2061" fmla="*/ 1006395 w 3913238"/>
                <a:gd name="connsiteY2061" fmla="*/ 553956 h 2086747"/>
                <a:gd name="connsiteX2062" fmla="*/ 1011284 w 3913238"/>
                <a:gd name="connsiteY2062" fmla="*/ 581699 h 2086747"/>
                <a:gd name="connsiteX2063" fmla="*/ 1003857 w 3913238"/>
                <a:gd name="connsiteY2063" fmla="*/ 590650 h 2086747"/>
                <a:gd name="connsiteX2064" fmla="*/ 998143 w 3913238"/>
                <a:gd name="connsiteY2064" fmla="*/ 606330 h 2086747"/>
                <a:gd name="connsiteX2065" fmla="*/ 998143 w 3913238"/>
                <a:gd name="connsiteY2065" fmla="*/ 622392 h 2086747"/>
                <a:gd name="connsiteX2066" fmla="*/ 996111 w 3913238"/>
                <a:gd name="connsiteY2066" fmla="*/ 632676 h 2086747"/>
                <a:gd name="connsiteX2067" fmla="*/ 1021251 w 3913238"/>
                <a:gd name="connsiteY2067" fmla="*/ 661942 h 2086747"/>
                <a:gd name="connsiteX2068" fmla="*/ 1027980 w 3913238"/>
                <a:gd name="connsiteY2068" fmla="*/ 667338 h 2086747"/>
                <a:gd name="connsiteX2069" fmla="*/ 1040804 w 3913238"/>
                <a:gd name="connsiteY2069" fmla="*/ 723140 h 2086747"/>
                <a:gd name="connsiteX2070" fmla="*/ 1041565 w 3913238"/>
                <a:gd name="connsiteY2070" fmla="*/ 732726 h 2086747"/>
                <a:gd name="connsiteX2071" fmla="*/ 1051595 w 3913238"/>
                <a:gd name="connsiteY2071" fmla="*/ 744534 h 2086747"/>
                <a:gd name="connsiteX2072" fmla="*/ 1057818 w 3913238"/>
                <a:gd name="connsiteY2072" fmla="*/ 747898 h 2086747"/>
                <a:gd name="connsiteX2073" fmla="*/ 1064737 w 3913238"/>
                <a:gd name="connsiteY2073" fmla="*/ 759071 h 2086747"/>
                <a:gd name="connsiteX2074" fmla="*/ 1074069 w 3913238"/>
                <a:gd name="connsiteY2074" fmla="*/ 769546 h 2086747"/>
                <a:gd name="connsiteX2075" fmla="*/ 1075021 w 3913238"/>
                <a:gd name="connsiteY2075" fmla="*/ 769546 h 2086747"/>
                <a:gd name="connsiteX2076" fmla="*/ 1082766 w 3913238"/>
                <a:gd name="connsiteY2076" fmla="*/ 759897 h 2086747"/>
                <a:gd name="connsiteX2077" fmla="*/ 1087654 w 3913238"/>
                <a:gd name="connsiteY2077" fmla="*/ 749041 h 2086747"/>
                <a:gd name="connsiteX2078" fmla="*/ 1107588 w 3913238"/>
                <a:gd name="connsiteY2078" fmla="*/ 750565 h 2086747"/>
                <a:gd name="connsiteX2079" fmla="*/ 1114826 w 3913238"/>
                <a:gd name="connsiteY2079" fmla="*/ 752533 h 2086747"/>
                <a:gd name="connsiteX2080" fmla="*/ 1131331 w 3913238"/>
                <a:gd name="connsiteY2080" fmla="*/ 760151 h 2086747"/>
                <a:gd name="connsiteX2081" fmla="*/ 1142948 w 3913238"/>
                <a:gd name="connsiteY2081" fmla="*/ 765928 h 2086747"/>
                <a:gd name="connsiteX2082" fmla="*/ 1152852 w 3913238"/>
                <a:gd name="connsiteY2082" fmla="*/ 769165 h 2086747"/>
                <a:gd name="connsiteX2083" fmla="*/ 1182816 w 3913238"/>
                <a:gd name="connsiteY2083" fmla="*/ 806684 h 2086747"/>
                <a:gd name="connsiteX2084" fmla="*/ 1182752 w 3913238"/>
                <a:gd name="connsiteY2084" fmla="*/ 807954 h 2086747"/>
                <a:gd name="connsiteX2085" fmla="*/ 1177229 w 3913238"/>
                <a:gd name="connsiteY2085" fmla="*/ 810049 h 2086747"/>
                <a:gd name="connsiteX2086" fmla="*/ 1174055 w 3913238"/>
                <a:gd name="connsiteY2086" fmla="*/ 812588 h 2086747"/>
                <a:gd name="connsiteX2087" fmla="*/ 1178118 w 3913238"/>
                <a:gd name="connsiteY2087" fmla="*/ 827126 h 2086747"/>
                <a:gd name="connsiteX2088" fmla="*/ 1179198 w 3913238"/>
                <a:gd name="connsiteY2088" fmla="*/ 828840 h 2086747"/>
                <a:gd name="connsiteX2089" fmla="*/ 1181737 w 3913238"/>
                <a:gd name="connsiteY2089" fmla="*/ 833601 h 2086747"/>
                <a:gd name="connsiteX2090" fmla="*/ 1195640 w 3913238"/>
                <a:gd name="connsiteY2090" fmla="*/ 845028 h 2086747"/>
                <a:gd name="connsiteX2091" fmla="*/ 1202369 w 3913238"/>
                <a:gd name="connsiteY2091" fmla="*/ 843314 h 2086747"/>
                <a:gd name="connsiteX2092" fmla="*/ 1216081 w 3913238"/>
                <a:gd name="connsiteY2092" fmla="*/ 841790 h 2086747"/>
                <a:gd name="connsiteX2093" fmla="*/ 1217097 w 3913238"/>
                <a:gd name="connsiteY2093" fmla="*/ 843314 h 2086747"/>
                <a:gd name="connsiteX2094" fmla="*/ 1217097 w 3913238"/>
                <a:gd name="connsiteY2094" fmla="*/ 846298 h 2086747"/>
                <a:gd name="connsiteX2095" fmla="*/ 1216081 w 3913238"/>
                <a:gd name="connsiteY2095" fmla="*/ 851059 h 2086747"/>
                <a:gd name="connsiteX2096" fmla="*/ 1210558 w 3913238"/>
                <a:gd name="connsiteY2096" fmla="*/ 852900 h 2086747"/>
                <a:gd name="connsiteX2097" fmla="*/ 1196846 w 3913238"/>
                <a:gd name="connsiteY2097" fmla="*/ 854741 h 2086747"/>
                <a:gd name="connsiteX2098" fmla="*/ 1193354 w 3913238"/>
                <a:gd name="connsiteY2098" fmla="*/ 855376 h 2086747"/>
                <a:gd name="connsiteX2099" fmla="*/ 1183070 w 3913238"/>
                <a:gd name="connsiteY2099" fmla="*/ 851376 h 2086747"/>
                <a:gd name="connsiteX2100" fmla="*/ 1175452 w 3913238"/>
                <a:gd name="connsiteY2100" fmla="*/ 847504 h 2086747"/>
                <a:gd name="connsiteX2101" fmla="*/ 1162755 w 3913238"/>
                <a:gd name="connsiteY2101" fmla="*/ 812270 h 2086747"/>
                <a:gd name="connsiteX2102" fmla="*/ 1136474 w 3913238"/>
                <a:gd name="connsiteY2102" fmla="*/ 777228 h 2086747"/>
                <a:gd name="connsiteX2103" fmla="*/ 1091463 w 3913238"/>
                <a:gd name="connsiteY2103" fmla="*/ 789480 h 2086747"/>
                <a:gd name="connsiteX2104" fmla="*/ 1090956 w 3913238"/>
                <a:gd name="connsiteY2104" fmla="*/ 813731 h 2086747"/>
                <a:gd name="connsiteX2105" fmla="*/ 1112604 w 3913238"/>
                <a:gd name="connsiteY2105" fmla="*/ 858042 h 2086747"/>
                <a:gd name="connsiteX2106" fmla="*/ 1108350 w 3913238"/>
                <a:gd name="connsiteY2106" fmla="*/ 863819 h 2086747"/>
                <a:gd name="connsiteX2107" fmla="*/ 1105556 w 3913238"/>
                <a:gd name="connsiteY2107" fmla="*/ 876262 h 2086747"/>
                <a:gd name="connsiteX2108" fmla="*/ 1109239 w 3913238"/>
                <a:gd name="connsiteY2108" fmla="*/ 882864 h 2086747"/>
                <a:gd name="connsiteX2109" fmla="*/ 1105874 w 3913238"/>
                <a:gd name="connsiteY2109" fmla="*/ 899941 h 2086747"/>
                <a:gd name="connsiteX2110" fmla="*/ 1088162 w 3913238"/>
                <a:gd name="connsiteY2110" fmla="*/ 931238 h 2086747"/>
                <a:gd name="connsiteX2111" fmla="*/ 1085496 w 3913238"/>
                <a:gd name="connsiteY2111" fmla="*/ 947490 h 2086747"/>
                <a:gd name="connsiteX2112" fmla="*/ 1072609 w 3913238"/>
                <a:gd name="connsiteY2112" fmla="*/ 948950 h 2086747"/>
                <a:gd name="connsiteX2113" fmla="*/ 1060166 w 3913238"/>
                <a:gd name="connsiteY2113" fmla="*/ 948125 h 2086747"/>
                <a:gd name="connsiteX2114" fmla="*/ 1058325 w 3913238"/>
                <a:gd name="connsiteY2114" fmla="*/ 948252 h 2086747"/>
                <a:gd name="connsiteX2115" fmla="*/ 1011665 w 3913238"/>
                <a:gd name="connsiteY2115" fmla="*/ 944506 h 2086747"/>
                <a:gd name="connsiteX2116" fmla="*/ 1001381 w 3913238"/>
                <a:gd name="connsiteY2116" fmla="*/ 935047 h 2086747"/>
                <a:gd name="connsiteX2117" fmla="*/ 986335 w 3913238"/>
                <a:gd name="connsiteY2117" fmla="*/ 935555 h 2086747"/>
                <a:gd name="connsiteX2118" fmla="*/ 981510 w 3913238"/>
                <a:gd name="connsiteY2118" fmla="*/ 935428 h 2086747"/>
                <a:gd name="connsiteX2119" fmla="*/ 981065 w 3913238"/>
                <a:gd name="connsiteY2119" fmla="*/ 929270 h 2086747"/>
                <a:gd name="connsiteX2120" fmla="*/ 997191 w 3913238"/>
                <a:gd name="connsiteY2120" fmla="*/ 918732 h 2086747"/>
                <a:gd name="connsiteX2121" fmla="*/ 1005253 w 3913238"/>
                <a:gd name="connsiteY2121" fmla="*/ 918097 h 2086747"/>
                <a:gd name="connsiteX2122" fmla="*/ 1042264 w 3913238"/>
                <a:gd name="connsiteY2122" fmla="*/ 921208 h 2086747"/>
                <a:gd name="connsiteX2123" fmla="*/ 1042200 w 3913238"/>
                <a:gd name="connsiteY2123" fmla="*/ 922986 h 2086747"/>
                <a:gd name="connsiteX2124" fmla="*/ 1037629 w 3913238"/>
                <a:gd name="connsiteY2124" fmla="*/ 933079 h 2086747"/>
                <a:gd name="connsiteX2125" fmla="*/ 1052675 w 3913238"/>
                <a:gd name="connsiteY2125" fmla="*/ 930540 h 2086747"/>
                <a:gd name="connsiteX2126" fmla="*/ 1053310 w 3913238"/>
                <a:gd name="connsiteY2126" fmla="*/ 915495 h 2086747"/>
                <a:gd name="connsiteX2127" fmla="*/ 1059594 w 3913238"/>
                <a:gd name="connsiteY2127" fmla="*/ 906797 h 2086747"/>
                <a:gd name="connsiteX2128" fmla="*/ 1064483 w 3913238"/>
                <a:gd name="connsiteY2128" fmla="*/ 904004 h 2086747"/>
                <a:gd name="connsiteX2129" fmla="*/ 1067657 w 3913238"/>
                <a:gd name="connsiteY2129" fmla="*/ 893466 h 2086747"/>
                <a:gd name="connsiteX2130" fmla="*/ 1071276 w 3913238"/>
                <a:gd name="connsiteY2130" fmla="*/ 881340 h 2086747"/>
                <a:gd name="connsiteX2131" fmla="*/ 1073688 w 3913238"/>
                <a:gd name="connsiteY2131" fmla="*/ 844330 h 2086747"/>
                <a:gd name="connsiteX2132" fmla="*/ 1066959 w 3913238"/>
                <a:gd name="connsiteY2132" fmla="*/ 825666 h 2086747"/>
                <a:gd name="connsiteX2133" fmla="*/ 1056294 w 3913238"/>
                <a:gd name="connsiteY2133" fmla="*/ 803256 h 2086747"/>
                <a:gd name="connsiteX2134" fmla="*/ 1017124 w 3913238"/>
                <a:gd name="connsiteY2134" fmla="*/ 734630 h 2086747"/>
                <a:gd name="connsiteX2135" fmla="*/ 1010903 w 3913238"/>
                <a:gd name="connsiteY2135" fmla="*/ 716157 h 2086747"/>
                <a:gd name="connsiteX2136" fmla="*/ 967354 w 3913238"/>
                <a:gd name="connsiteY2136" fmla="*/ 645055 h 2086747"/>
                <a:gd name="connsiteX2137" fmla="*/ 962275 w 3913238"/>
                <a:gd name="connsiteY2137" fmla="*/ 638834 h 2086747"/>
                <a:gd name="connsiteX2138" fmla="*/ 960433 w 3913238"/>
                <a:gd name="connsiteY2138" fmla="*/ 596427 h 2086747"/>
                <a:gd name="connsiteX2139" fmla="*/ 961322 w 3913238"/>
                <a:gd name="connsiteY2139" fmla="*/ 592300 h 2086747"/>
                <a:gd name="connsiteX2140" fmla="*/ 957513 w 3913238"/>
                <a:gd name="connsiteY2140" fmla="*/ 577382 h 2086747"/>
                <a:gd name="connsiteX2141" fmla="*/ 955228 w 3913238"/>
                <a:gd name="connsiteY2141" fmla="*/ 571859 h 2086747"/>
                <a:gd name="connsiteX2142" fmla="*/ 954085 w 3913238"/>
                <a:gd name="connsiteY2142" fmla="*/ 560686 h 2086747"/>
                <a:gd name="connsiteX2143" fmla="*/ 952943 w 3913238"/>
                <a:gd name="connsiteY2143" fmla="*/ 549830 h 2086747"/>
                <a:gd name="connsiteX2144" fmla="*/ 914471 w 3913238"/>
                <a:gd name="connsiteY2144" fmla="*/ 539101 h 2086747"/>
                <a:gd name="connsiteX2145" fmla="*/ 908250 w 3913238"/>
                <a:gd name="connsiteY2145" fmla="*/ 538847 h 2086747"/>
                <a:gd name="connsiteX2146" fmla="*/ 899616 w 3913238"/>
                <a:gd name="connsiteY2146" fmla="*/ 542275 h 2086747"/>
                <a:gd name="connsiteX2147" fmla="*/ 893332 w 3913238"/>
                <a:gd name="connsiteY2147" fmla="*/ 545767 h 2086747"/>
                <a:gd name="connsiteX2148" fmla="*/ 883491 w 3913238"/>
                <a:gd name="connsiteY2148" fmla="*/ 545767 h 2086747"/>
                <a:gd name="connsiteX2149" fmla="*/ 877080 w 3913238"/>
                <a:gd name="connsiteY2149" fmla="*/ 545894 h 2086747"/>
                <a:gd name="connsiteX2150" fmla="*/ 874160 w 3913238"/>
                <a:gd name="connsiteY2150" fmla="*/ 552369 h 2086747"/>
                <a:gd name="connsiteX2151" fmla="*/ 875492 w 3913238"/>
                <a:gd name="connsiteY2151" fmla="*/ 559289 h 2086747"/>
                <a:gd name="connsiteX2152" fmla="*/ 875683 w 3913238"/>
                <a:gd name="connsiteY2152" fmla="*/ 570462 h 2086747"/>
                <a:gd name="connsiteX2153" fmla="*/ 873525 w 3913238"/>
                <a:gd name="connsiteY2153" fmla="*/ 586142 h 2086747"/>
                <a:gd name="connsiteX2154" fmla="*/ 875683 w 3913238"/>
                <a:gd name="connsiteY2154" fmla="*/ 595348 h 2086747"/>
                <a:gd name="connsiteX2155" fmla="*/ 871430 w 3913238"/>
                <a:gd name="connsiteY2155" fmla="*/ 645753 h 2086747"/>
                <a:gd name="connsiteX2156" fmla="*/ 860574 w 3913238"/>
                <a:gd name="connsiteY2156" fmla="*/ 662005 h 2086747"/>
                <a:gd name="connsiteX2157" fmla="*/ 859876 w 3913238"/>
                <a:gd name="connsiteY2157" fmla="*/ 662704 h 2086747"/>
                <a:gd name="connsiteX2158" fmla="*/ 856384 w 3913238"/>
                <a:gd name="connsiteY2158" fmla="*/ 675972 h 2086747"/>
                <a:gd name="connsiteX2159" fmla="*/ 856956 w 3913238"/>
                <a:gd name="connsiteY2159" fmla="*/ 683653 h 2086747"/>
                <a:gd name="connsiteX2160" fmla="*/ 864574 w 3913238"/>
                <a:gd name="connsiteY2160" fmla="*/ 696223 h 2086747"/>
                <a:gd name="connsiteX2161" fmla="*/ 874223 w 3913238"/>
                <a:gd name="connsiteY2161" fmla="*/ 710253 h 2086747"/>
                <a:gd name="connsiteX2162" fmla="*/ 882920 w 3913238"/>
                <a:gd name="connsiteY2162" fmla="*/ 714316 h 2086747"/>
                <a:gd name="connsiteX2163" fmla="*/ 881651 w 3913238"/>
                <a:gd name="connsiteY2163" fmla="*/ 719902 h 2086747"/>
                <a:gd name="connsiteX2164" fmla="*/ 879111 w 3913238"/>
                <a:gd name="connsiteY2164" fmla="*/ 728726 h 2086747"/>
                <a:gd name="connsiteX2165" fmla="*/ 882413 w 3913238"/>
                <a:gd name="connsiteY2165" fmla="*/ 730885 h 2086747"/>
                <a:gd name="connsiteX2166" fmla="*/ 886793 w 3913238"/>
                <a:gd name="connsiteY2166" fmla="*/ 733361 h 2086747"/>
                <a:gd name="connsiteX2167" fmla="*/ 886349 w 3913238"/>
                <a:gd name="connsiteY2167" fmla="*/ 738185 h 2086747"/>
                <a:gd name="connsiteX2168" fmla="*/ 882476 w 3913238"/>
                <a:gd name="connsiteY2168" fmla="*/ 743581 h 2086747"/>
                <a:gd name="connsiteX2169" fmla="*/ 879810 w 3913238"/>
                <a:gd name="connsiteY2169" fmla="*/ 753485 h 2086747"/>
                <a:gd name="connsiteX2170" fmla="*/ 901965 w 3913238"/>
                <a:gd name="connsiteY2170" fmla="*/ 774688 h 2086747"/>
                <a:gd name="connsiteX2171" fmla="*/ 909583 w 3913238"/>
                <a:gd name="connsiteY2171" fmla="*/ 772466 h 2086747"/>
                <a:gd name="connsiteX2172" fmla="*/ 917900 w 3913238"/>
                <a:gd name="connsiteY2172" fmla="*/ 770562 h 2086747"/>
                <a:gd name="connsiteX2173" fmla="*/ 921454 w 3913238"/>
                <a:gd name="connsiteY2173" fmla="*/ 779259 h 2086747"/>
                <a:gd name="connsiteX2174" fmla="*/ 922217 w 3913238"/>
                <a:gd name="connsiteY2174" fmla="*/ 784401 h 2086747"/>
                <a:gd name="connsiteX2175" fmla="*/ 930660 w 3913238"/>
                <a:gd name="connsiteY2175" fmla="*/ 791702 h 2086747"/>
                <a:gd name="connsiteX2176" fmla="*/ 939611 w 3913238"/>
                <a:gd name="connsiteY2176" fmla="*/ 799447 h 2086747"/>
                <a:gd name="connsiteX2177" fmla="*/ 948816 w 3913238"/>
                <a:gd name="connsiteY2177" fmla="*/ 801351 h 2086747"/>
                <a:gd name="connsiteX2178" fmla="*/ 958846 w 3913238"/>
                <a:gd name="connsiteY2178" fmla="*/ 801542 h 2086747"/>
                <a:gd name="connsiteX2179" fmla="*/ 959672 w 3913238"/>
                <a:gd name="connsiteY2179" fmla="*/ 820396 h 2086747"/>
                <a:gd name="connsiteX2180" fmla="*/ 958529 w 3913238"/>
                <a:gd name="connsiteY2180" fmla="*/ 823063 h 2086747"/>
                <a:gd name="connsiteX2181" fmla="*/ 961069 w 3913238"/>
                <a:gd name="connsiteY2181" fmla="*/ 829221 h 2086747"/>
                <a:gd name="connsiteX2182" fmla="*/ 964369 w 3913238"/>
                <a:gd name="connsiteY2182" fmla="*/ 836140 h 2086747"/>
                <a:gd name="connsiteX2183" fmla="*/ 952752 w 3913238"/>
                <a:gd name="connsiteY2183" fmla="*/ 850487 h 2086747"/>
                <a:gd name="connsiteX2184" fmla="*/ 949959 w 3913238"/>
                <a:gd name="connsiteY2184" fmla="*/ 849726 h 2086747"/>
                <a:gd name="connsiteX2185" fmla="*/ 947166 w 3913238"/>
                <a:gd name="connsiteY2185" fmla="*/ 846615 h 2086747"/>
                <a:gd name="connsiteX2186" fmla="*/ 916820 w 3913238"/>
                <a:gd name="connsiteY2186" fmla="*/ 817032 h 2086747"/>
                <a:gd name="connsiteX2187" fmla="*/ 899299 w 3913238"/>
                <a:gd name="connsiteY2187" fmla="*/ 811509 h 2086747"/>
                <a:gd name="connsiteX2188" fmla="*/ 877397 w 3913238"/>
                <a:gd name="connsiteY2188" fmla="*/ 803319 h 2086747"/>
                <a:gd name="connsiteX2189" fmla="*/ 856575 w 3913238"/>
                <a:gd name="connsiteY2189" fmla="*/ 800589 h 2086747"/>
                <a:gd name="connsiteX2190" fmla="*/ 848703 w 3913238"/>
                <a:gd name="connsiteY2190" fmla="*/ 801288 h 2086747"/>
                <a:gd name="connsiteX2191" fmla="*/ 845592 w 3913238"/>
                <a:gd name="connsiteY2191" fmla="*/ 793733 h 2086747"/>
                <a:gd name="connsiteX2192" fmla="*/ 837085 w 3913238"/>
                <a:gd name="connsiteY2192" fmla="*/ 783322 h 2086747"/>
                <a:gd name="connsiteX2193" fmla="*/ 833466 w 3913238"/>
                <a:gd name="connsiteY2193" fmla="*/ 781989 h 2086747"/>
                <a:gd name="connsiteX2194" fmla="*/ 785917 w 3913238"/>
                <a:gd name="connsiteY2194" fmla="*/ 775069 h 2086747"/>
                <a:gd name="connsiteX2195" fmla="*/ 765603 w 3913238"/>
                <a:gd name="connsiteY2195" fmla="*/ 773292 h 2086747"/>
                <a:gd name="connsiteX2196" fmla="*/ 743003 w 3913238"/>
                <a:gd name="connsiteY2196" fmla="*/ 772085 h 2086747"/>
                <a:gd name="connsiteX2197" fmla="*/ 739384 w 3913238"/>
                <a:gd name="connsiteY2197" fmla="*/ 791448 h 2086747"/>
                <a:gd name="connsiteX2198" fmla="*/ 741162 w 3913238"/>
                <a:gd name="connsiteY2198" fmla="*/ 798685 h 2086747"/>
                <a:gd name="connsiteX2199" fmla="*/ 747700 w 3913238"/>
                <a:gd name="connsiteY2199" fmla="*/ 807700 h 2086747"/>
                <a:gd name="connsiteX2200" fmla="*/ 754493 w 3913238"/>
                <a:gd name="connsiteY2200" fmla="*/ 808842 h 2086747"/>
                <a:gd name="connsiteX2201" fmla="*/ 764080 w 3913238"/>
                <a:gd name="connsiteY2201" fmla="*/ 820460 h 2086747"/>
                <a:gd name="connsiteX2202" fmla="*/ 772904 w 3913238"/>
                <a:gd name="connsiteY2202" fmla="*/ 833220 h 2086747"/>
                <a:gd name="connsiteX2203" fmla="*/ 774110 w 3913238"/>
                <a:gd name="connsiteY2203" fmla="*/ 834299 h 2086747"/>
                <a:gd name="connsiteX2204" fmla="*/ 773538 w 3913238"/>
                <a:gd name="connsiteY2204" fmla="*/ 835759 h 2086747"/>
                <a:gd name="connsiteX2205" fmla="*/ 772268 w 3913238"/>
                <a:gd name="connsiteY2205" fmla="*/ 835950 h 2086747"/>
                <a:gd name="connsiteX2206" fmla="*/ 764460 w 3913238"/>
                <a:gd name="connsiteY2206" fmla="*/ 835124 h 2086747"/>
                <a:gd name="connsiteX2207" fmla="*/ 762048 w 3913238"/>
                <a:gd name="connsiteY2207" fmla="*/ 839822 h 2086747"/>
                <a:gd name="connsiteX2208" fmla="*/ 757668 w 3913238"/>
                <a:gd name="connsiteY2208" fmla="*/ 846488 h 2086747"/>
                <a:gd name="connsiteX2209" fmla="*/ 753541 w 3913238"/>
                <a:gd name="connsiteY2209" fmla="*/ 846742 h 2086747"/>
                <a:gd name="connsiteX2210" fmla="*/ 741797 w 3913238"/>
                <a:gd name="connsiteY2210" fmla="*/ 848202 h 2086747"/>
                <a:gd name="connsiteX2211" fmla="*/ 745162 w 3913238"/>
                <a:gd name="connsiteY2211" fmla="*/ 852329 h 2086747"/>
                <a:gd name="connsiteX2212" fmla="*/ 752335 w 3913238"/>
                <a:gd name="connsiteY2212" fmla="*/ 864200 h 2086747"/>
                <a:gd name="connsiteX2213" fmla="*/ 740590 w 3913238"/>
                <a:gd name="connsiteY2213" fmla="*/ 868580 h 2086747"/>
                <a:gd name="connsiteX2214" fmla="*/ 735067 w 3913238"/>
                <a:gd name="connsiteY2214" fmla="*/ 868644 h 2086747"/>
                <a:gd name="connsiteX2215" fmla="*/ 724719 w 3913238"/>
                <a:gd name="connsiteY2215" fmla="*/ 866930 h 2086747"/>
                <a:gd name="connsiteX2216" fmla="*/ 723132 w 3913238"/>
                <a:gd name="connsiteY2216" fmla="*/ 854296 h 2086747"/>
                <a:gd name="connsiteX2217" fmla="*/ 726243 w 3913238"/>
                <a:gd name="connsiteY2217" fmla="*/ 846932 h 2086747"/>
                <a:gd name="connsiteX2218" fmla="*/ 728529 w 3913238"/>
                <a:gd name="connsiteY2218" fmla="*/ 840965 h 2086747"/>
                <a:gd name="connsiteX2219" fmla="*/ 723196 w 3913238"/>
                <a:gd name="connsiteY2219" fmla="*/ 838235 h 2086747"/>
                <a:gd name="connsiteX2220" fmla="*/ 718307 w 3913238"/>
                <a:gd name="connsiteY2220" fmla="*/ 833918 h 2086747"/>
                <a:gd name="connsiteX2221" fmla="*/ 717927 w 3913238"/>
                <a:gd name="connsiteY2221" fmla="*/ 833156 h 2086747"/>
                <a:gd name="connsiteX2222" fmla="*/ 712086 w 3913238"/>
                <a:gd name="connsiteY2222" fmla="*/ 837156 h 2086747"/>
                <a:gd name="connsiteX2223" fmla="*/ 664347 w 3913238"/>
                <a:gd name="connsiteY2223" fmla="*/ 858804 h 2086747"/>
                <a:gd name="connsiteX2224" fmla="*/ 636033 w 3913238"/>
                <a:gd name="connsiteY2224" fmla="*/ 869977 h 2086747"/>
                <a:gd name="connsiteX2225" fmla="*/ 637049 w 3913238"/>
                <a:gd name="connsiteY2225" fmla="*/ 872961 h 2086747"/>
                <a:gd name="connsiteX2226" fmla="*/ 640477 w 3913238"/>
                <a:gd name="connsiteY2226" fmla="*/ 886038 h 2086747"/>
                <a:gd name="connsiteX2227" fmla="*/ 637366 w 3913238"/>
                <a:gd name="connsiteY2227" fmla="*/ 889022 h 2086747"/>
                <a:gd name="connsiteX2228" fmla="*/ 631970 w 3913238"/>
                <a:gd name="connsiteY2228" fmla="*/ 885340 h 2086747"/>
                <a:gd name="connsiteX2229" fmla="*/ 628860 w 3913238"/>
                <a:gd name="connsiteY2229" fmla="*/ 881785 h 2086747"/>
                <a:gd name="connsiteX2230" fmla="*/ 627654 w 3913238"/>
                <a:gd name="connsiteY2230" fmla="*/ 884261 h 2086747"/>
                <a:gd name="connsiteX2231" fmla="*/ 618956 w 3913238"/>
                <a:gd name="connsiteY2231" fmla="*/ 891307 h 2086747"/>
                <a:gd name="connsiteX2232" fmla="*/ 612100 w 3913238"/>
                <a:gd name="connsiteY2232" fmla="*/ 888451 h 2086747"/>
                <a:gd name="connsiteX2233" fmla="*/ 602577 w 3913238"/>
                <a:gd name="connsiteY2233" fmla="*/ 886927 h 2086747"/>
                <a:gd name="connsiteX2234" fmla="*/ 592484 w 3913238"/>
                <a:gd name="connsiteY2234" fmla="*/ 884197 h 2086747"/>
                <a:gd name="connsiteX2235" fmla="*/ 599594 w 3913238"/>
                <a:gd name="connsiteY2235" fmla="*/ 875246 h 2086747"/>
                <a:gd name="connsiteX2236" fmla="*/ 603213 w 3913238"/>
                <a:gd name="connsiteY2236" fmla="*/ 866993 h 2086747"/>
                <a:gd name="connsiteX2237" fmla="*/ 604228 w 3913238"/>
                <a:gd name="connsiteY2237" fmla="*/ 861534 h 2086747"/>
                <a:gd name="connsiteX2238" fmla="*/ 604419 w 3913238"/>
                <a:gd name="connsiteY2238" fmla="*/ 857661 h 2086747"/>
                <a:gd name="connsiteX2239" fmla="*/ 598768 w 3913238"/>
                <a:gd name="connsiteY2239" fmla="*/ 857153 h 2086747"/>
                <a:gd name="connsiteX2240" fmla="*/ 591151 w 3913238"/>
                <a:gd name="connsiteY2240" fmla="*/ 855947 h 2086747"/>
                <a:gd name="connsiteX2241" fmla="*/ 590897 w 3913238"/>
                <a:gd name="connsiteY2241" fmla="*/ 854106 h 2086747"/>
                <a:gd name="connsiteX2242" fmla="*/ 600165 w 3913238"/>
                <a:gd name="connsiteY2242" fmla="*/ 849218 h 2086747"/>
                <a:gd name="connsiteX2243" fmla="*/ 609814 w 3913238"/>
                <a:gd name="connsiteY2243" fmla="*/ 843123 h 2086747"/>
                <a:gd name="connsiteX2244" fmla="*/ 607593 w 3913238"/>
                <a:gd name="connsiteY2244" fmla="*/ 842108 h 2086747"/>
                <a:gd name="connsiteX2245" fmla="*/ 583152 w 3913238"/>
                <a:gd name="connsiteY2245" fmla="*/ 852836 h 2086747"/>
                <a:gd name="connsiteX2246" fmla="*/ 583659 w 3913238"/>
                <a:gd name="connsiteY2246" fmla="*/ 857090 h 2086747"/>
                <a:gd name="connsiteX2247" fmla="*/ 584294 w 3913238"/>
                <a:gd name="connsiteY2247" fmla="*/ 872453 h 2086747"/>
                <a:gd name="connsiteX2248" fmla="*/ 575978 w 3913238"/>
                <a:gd name="connsiteY2248" fmla="*/ 869913 h 2086747"/>
                <a:gd name="connsiteX2249" fmla="*/ 576422 w 3913238"/>
                <a:gd name="connsiteY2249" fmla="*/ 861470 h 2086747"/>
                <a:gd name="connsiteX2250" fmla="*/ 577946 w 3913238"/>
                <a:gd name="connsiteY2250" fmla="*/ 858106 h 2086747"/>
                <a:gd name="connsiteX2251" fmla="*/ 566710 w 3913238"/>
                <a:gd name="connsiteY2251" fmla="*/ 866676 h 2086747"/>
                <a:gd name="connsiteX2252" fmla="*/ 566646 w 3913238"/>
                <a:gd name="connsiteY2252" fmla="*/ 870929 h 2086747"/>
                <a:gd name="connsiteX2253" fmla="*/ 567027 w 3913238"/>
                <a:gd name="connsiteY2253" fmla="*/ 871564 h 2086747"/>
                <a:gd name="connsiteX2254" fmla="*/ 571407 w 3913238"/>
                <a:gd name="connsiteY2254" fmla="*/ 886610 h 2086747"/>
                <a:gd name="connsiteX2255" fmla="*/ 564551 w 3913238"/>
                <a:gd name="connsiteY2255" fmla="*/ 890799 h 2086747"/>
                <a:gd name="connsiteX2256" fmla="*/ 562393 w 3913238"/>
                <a:gd name="connsiteY2256" fmla="*/ 890165 h 2086747"/>
                <a:gd name="connsiteX2257" fmla="*/ 562393 w 3913238"/>
                <a:gd name="connsiteY2257" fmla="*/ 883499 h 2086747"/>
                <a:gd name="connsiteX2258" fmla="*/ 561504 w 3913238"/>
                <a:gd name="connsiteY2258" fmla="*/ 874357 h 2086747"/>
                <a:gd name="connsiteX2259" fmla="*/ 548236 w 3913238"/>
                <a:gd name="connsiteY2259" fmla="*/ 879563 h 2086747"/>
                <a:gd name="connsiteX2260" fmla="*/ 536745 w 3913238"/>
                <a:gd name="connsiteY2260" fmla="*/ 885340 h 2086747"/>
                <a:gd name="connsiteX2261" fmla="*/ 527540 w 3913238"/>
                <a:gd name="connsiteY2261" fmla="*/ 893021 h 2086747"/>
                <a:gd name="connsiteX2262" fmla="*/ 521128 w 3913238"/>
                <a:gd name="connsiteY2262" fmla="*/ 900195 h 2086747"/>
                <a:gd name="connsiteX2263" fmla="*/ 510971 w 3913238"/>
                <a:gd name="connsiteY2263" fmla="*/ 908384 h 2086747"/>
                <a:gd name="connsiteX2264" fmla="*/ 504114 w 3913238"/>
                <a:gd name="connsiteY2264" fmla="*/ 914161 h 2086747"/>
                <a:gd name="connsiteX2265" fmla="*/ 503289 w 3913238"/>
                <a:gd name="connsiteY2265" fmla="*/ 914860 h 2086747"/>
                <a:gd name="connsiteX2266" fmla="*/ 498402 w 3913238"/>
                <a:gd name="connsiteY2266" fmla="*/ 917780 h 2086747"/>
                <a:gd name="connsiteX2267" fmla="*/ 494973 w 3913238"/>
                <a:gd name="connsiteY2267" fmla="*/ 916510 h 2086747"/>
                <a:gd name="connsiteX2268" fmla="*/ 494021 w 3913238"/>
                <a:gd name="connsiteY2268" fmla="*/ 915939 h 2086747"/>
                <a:gd name="connsiteX2269" fmla="*/ 494719 w 3913238"/>
                <a:gd name="connsiteY2269" fmla="*/ 919557 h 2086747"/>
                <a:gd name="connsiteX2270" fmla="*/ 498591 w 3913238"/>
                <a:gd name="connsiteY2270" fmla="*/ 923430 h 2086747"/>
                <a:gd name="connsiteX2271" fmla="*/ 502083 w 3913238"/>
                <a:gd name="connsiteY2271" fmla="*/ 926414 h 2086747"/>
                <a:gd name="connsiteX2272" fmla="*/ 503607 w 3913238"/>
                <a:gd name="connsiteY2272" fmla="*/ 931429 h 2086747"/>
                <a:gd name="connsiteX2273" fmla="*/ 498465 w 3913238"/>
                <a:gd name="connsiteY2273" fmla="*/ 932318 h 2086747"/>
                <a:gd name="connsiteX2274" fmla="*/ 480880 w 3913238"/>
                <a:gd name="connsiteY2274" fmla="*/ 931429 h 2086747"/>
                <a:gd name="connsiteX2275" fmla="*/ 476436 w 3913238"/>
                <a:gd name="connsiteY2275" fmla="*/ 931556 h 2086747"/>
                <a:gd name="connsiteX2276" fmla="*/ 472627 w 3913238"/>
                <a:gd name="connsiteY2276" fmla="*/ 932699 h 2086747"/>
                <a:gd name="connsiteX2277" fmla="*/ 472945 w 3913238"/>
                <a:gd name="connsiteY2277" fmla="*/ 936000 h 2086747"/>
                <a:gd name="connsiteX2278" fmla="*/ 474976 w 3913238"/>
                <a:gd name="connsiteY2278" fmla="*/ 939110 h 2086747"/>
                <a:gd name="connsiteX2279" fmla="*/ 477070 w 3913238"/>
                <a:gd name="connsiteY2279" fmla="*/ 946347 h 2086747"/>
                <a:gd name="connsiteX2280" fmla="*/ 475674 w 3913238"/>
                <a:gd name="connsiteY2280" fmla="*/ 949966 h 2086747"/>
                <a:gd name="connsiteX2281" fmla="*/ 474659 w 3913238"/>
                <a:gd name="connsiteY2281" fmla="*/ 954981 h 2086747"/>
                <a:gd name="connsiteX2282" fmla="*/ 475166 w 3913238"/>
                <a:gd name="connsiteY2282" fmla="*/ 956949 h 2086747"/>
                <a:gd name="connsiteX2283" fmla="*/ 475610 w 3913238"/>
                <a:gd name="connsiteY2283" fmla="*/ 966027 h 2086747"/>
                <a:gd name="connsiteX2284" fmla="*/ 472817 w 3913238"/>
                <a:gd name="connsiteY2284" fmla="*/ 969138 h 2086747"/>
                <a:gd name="connsiteX2285" fmla="*/ 471611 w 3913238"/>
                <a:gd name="connsiteY2285" fmla="*/ 969963 h 2086747"/>
                <a:gd name="connsiteX2286" fmla="*/ 470024 w 3913238"/>
                <a:gd name="connsiteY2286" fmla="*/ 971804 h 2086747"/>
                <a:gd name="connsiteX2287" fmla="*/ 467866 w 3913238"/>
                <a:gd name="connsiteY2287" fmla="*/ 974217 h 2086747"/>
                <a:gd name="connsiteX2288" fmla="*/ 462025 w 3913238"/>
                <a:gd name="connsiteY2288" fmla="*/ 975677 h 2086747"/>
                <a:gd name="connsiteX2289" fmla="*/ 458851 w 3913238"/>
                <a:gd name="connsiteY2289" fmla="*/ 975994 h 2086747"/>
                <a:gd name="connsiteX2290" fmla="*/ 457137 w 3913238"/>
                <a:gd name="connsiteY2290" fmla="*/ 977518 h 2086747"/>
                <a:gd name="connsiteX2291" fmla="*/ 453391 w 3913238"/>
                <a:gd name="connsiteY2291" fmla="*/ 979930 h 2086747"/>
                <a:gd name="connsiteX2292" fmla="*/ 450662 w 3913238"/>
                <a:gd name="connsiteY2292" fmla="*/ 978661 h 2086747"/>
                <a:gd name="connsiteX2293" fmla="*/ 449202 w 3913238"/>
                <a:gd name="connsiteY2293" fmla="*/ 975613 h 2086747"/>
                <a:gd name="connsiteX2294" fmla="*/ 448821 w 3913238"/>
                <a:gd name="connsiteY2294" fmla="*/ 974471 h 2086747"/>
                <a:gd name="connsiteX2295" fmla="*/ 447995 w 3913238"/>
                <a:gd name="connsiteY2295" fmla="*/ 974725 h 2086747"/>
                <a:gd name="connsiteX2296" fmla="*/ 446726 w 3913238"/>
                <a:gd name="connsiteY2296" fmla="*/ 976058 h 2086747"/>
                <a:gd name="connsiteX2297" fmla="*/ 445456 w 3913238"/>
                <a:gd name="connsiteY2297" fmla="*/ 977518 h 2086747"/>
                <a:gd name="connsiteX2298" fmla="*/ 433267 w 3913238"/>
                <a:gd name="connsiteY2298" fmla="*/ 980502 h 2086747"/>
                <a:gd name="connsiteX2299" fmla="*/ 427427 w 3913238"/>
                <a:gd name="connsiteY2299" fmla="*/ 973264 h 2086747"/>
                <a:gd name="connsiteX2300" fmla="*/ 426474 w 3913238"/>
                <a:gd name="connsiteY2300" fmla="*/ 971677 h 2086747"/>
                <a:gd name="connsiteX2301" fmla="*/ 425141 w 3913238"/>
                <a:gd name="connsiteY2301" fmla="*/ 969074 h 2086747"/>
                <a:gd name="connsiteX2302" fmla="*/ 423618 w 3913238"/>
                <a:gd name="connsiteY2302" fmla="*/ 966281 h 2086747"/>
                <a:gd name="connsiteX2303" fmla="*/ 421333 w 3913238"/>
                <a:gd name="connsiteY2303" fmla="*/ 964250 h 2086747"/>
                <a:gd name="connsiteX2304" fmla="*/ 419491 w 3913238"/>
                <a:gd name="connsiteY2304" fmla="*/ 962726 h 2086747"/>
                <a:gd name="connsiteX2305" fmla="*/ 415682 w 3913238"/>
                <a:gd name="connsiteY2305" fmla="*/ 959298 h 2086747"/>
                <a:gd name="connsiteX2306" fmla="*/ 411683 w 3913238"/>
                <a:gd name="connsiteY2306" fmla="*/ 955743 h 2086747"/>
                <a:gd name="connsiteX2307" fmla="*/ 406985 w 3913238"/>
                <a:gd name="connsiteY2307" fmla="*/ 945903 h 2086747"/>
                <a:gd name="connsiteX2308" fmla="*/ 409651 w 3913238"/>
                <a:gd name="connsiteY2308" fmla="*/ 939491 h 2086747"/>
                <a:gd name="connsiteX2309" fmla="*/ 412254 w 3913238"/>
                <a:gd name="connsiteY2309" fmla="*/ 935936 h 2086747"/>
                <a:gd name="connsiteX2310" fmla="*/ 417015 w 3913238"/>
                <a:gd name="connsiteY2310" fmla="*/ 930477 h 2086747"/>
                <a:gd name="connsiteX2311" fmla="*/ 421904 w 3913238"/>
                <a:gd name="connsiteY2311" fmla="*/ 929334 h 2086747"/>
                <a:gd name="connsiteX2312" fmla="*/ 423872 w 3913238"/>
                <a:gd name="connsiteY2312" fmla="*/ 929270 h 2086747"/>
                <a:gd name="connsiteX2313" fmla="*/ 428061 w 3913238"/>
                <a:gd name="connsiteY2313" fmla="*/ 927620 h 2086747"/>
                <a:gd name="connsiteX2314" fmla="*/ 431299 w 3913238"/>
                <a:gd name="connsiteY2314" fmla="*/ 926033 h 2086747"/>
                <a:gd name="connsiteX2315" fmla="*/ 435553 w 3913238"/>
                <a:gd name="connsiteY2315" fmla="*/ 925652 h 2086747"/>
                <a:gd name="connsiteX2316" fmla="*/ 439996 w 3913238"/>
                <a:gd name="connsiteY2316" fmla="*/ 923176 h 2086747"/>
                <a:gd name="connsiteX2317" fmla="*/ 436569 w 3913238"/>
                <a:gd name="connsiteY2317" fmla="*/ 918478 h 2086747"/>
                <a:gd name="connsiteX2318" fmla="*/ 431870 w 3913238"/>
                <a:gd name="connsiteY2318" fmla="*/ 914288 h 2086747"/>
                <a:gd name="connsiteX2319" fmla="*/ 431172 w 3913238"/>
                <a:gd name="connsiteY2319" fmla="*/ 910924 h 2086747"/>
                <a:gd name="connsiteX2320" fmla="*/ 430855 w 3913238"/>
                <a:gd name="connsiteY2320" fmla="*/ 908956 h 2086747"/>
                <a:gd name="connsiteX2321" fmla="*/ 428696 w 3913238"/>
                <a:gd name="connsiteY2321" fmla="*/ 907623 h 2086747"/>
                <a:gd name="connsiteX2322" fmla="*/ 427046 w 3913238"/>
                <a:gd name="connsiteY2322" fmla="*/ 906924 h 2086747"/>
                <a:gd name="connsiteX2323" fmla="*/ 417397 w 3913238"/>
                <a:gd name="connsiteY2323" fmla="*/ 899052 h 2086747"/>
                <a:gd name="connsiteX2324" fmla="*/ 416761 w 3913238"/>
                <a:gd name="connsiteY2324" fmla="*/ 896259 h 2086747"/>
                <a:gd name="connsiteX2325" fmla="*/ 416254 w 3913238"/>
                <a:gd name="connsiteY2325" fmla="*/ 893974 h 2086747"/>
                <a:gd name="connsiteX2326" fmla="*/ 412254 w 3913238"/>
                <a:gd name="connsiteY2326" fmla="*/ 888260 h 2086747"/>
                <a:gd name="connsiteX2327" fmla="*/ 401906 w 3913238"/>
                <a:gd name="connsiteY2327" fmla="*/ 885657 h 2086747"/>
                <a:gd name="connsiteX2328" fmla="*/ 397145 w 3913238"/>
                <a:gd name="connsiteY2328" fmla="*/ 885784 h 2086747"/>
                <a:gd name="connsiteX2329" fmla="*/ 385337 w 3913238"/>
                <a:gd name="connsiteY2329" fmla="*/ 886419 h 2086747"/>
                <a:gd name="connsiteX2330" fmla="*/ 379116 w 3913238"/>
                <a:gd name="connsiteY2330" fmla="*/ 888006 h 2086747"/>
                <a:gd name="connsiteX2331" fmla="*/ 374989 w 3913238"/>
                <a:gd name="connsiteY2331" fmla="*/ 889212 h 2086747"/>
                <a:gd name="connsiteX2332" fmla="*/ 365213 w 3913238"/>
                <a:gd name="connsiteY2332" fmla="*/ 885022 h 2086747"/>
                <a:gd name="connsiteX2333" fmla="*/ 357404 w 3913238"/>
                <a:gd name="connsiteY2333" fmla="*/ 879753 h 2086747"/>
                <a:gd name="connsiteX2334" fmla="*/ 356897 w 3913238"/>
                <a:gd name="connsiteY2334" fmla="*/ 880515 h 2086747"/>
                <a:gd name="connsiteX2335" fmla="*/ 359817 w 3913238"/>
                <a:gd name="connsiteY2335" fmla="*/ 887244 h 2086747"/>
                <a:gd name="connsiteX2336" fmla="*/ 365213 w 3913238"/>
                <a:gd name="connsiteY2336" fmla="*/ 892767 h 2086747"/>
                <a:gd name="connsiteX2337" fmla="*/ 368324 w 3913238"/>
                <a:gd name="connsiteY2337" fmla="*/ 893910 h 2086747"/>
                <a:gd name="connsiteX2338" fmla="*/ 371498 w 3913238"/>
                <a:gd name="connsiteY2338" fmla="*/ 894926 h 2086747"/>
                <a:gd name="connsiteX2339" fmla="*/ 380449 w 3913238"/>
                <a:gd name="connsiteY2339" fmla="*/ 901592 h 2086747"/>
                <a:gd name="connsiteX2340" fmla="*/ 386353 w 3913238"/>
                <a:gd name="connsiteY2340" fmla="*/ 926541 h 2086747"/>
                <a:gd name="connsiteX2341" fmla="*/ 385908 w 3913238"/>
                <a:gd name="connsiteY2341" fmla="*/ 931937 h 2086747"/>
                <a:gd name="connsiteX2342" fmla="*/ 384575 w 3913238"/>
                <a:gd name="connsiteY2342" fmla="*/ 942094 h 2086747"/>
                <a:gd name="connsiteX2343" fmla="*/ 383687 w 3913238"/>
                <a:gd name="connsiteY2343" fmla="*/ 944443 h 2086747"/>
                <a:gd name="connsiteX2344" fmla="*/ 382608 w 3913238"/>
                <a:gd name="connsiteY2344" fmla="*/ 948125 h 2086747"/>
                <a:gd name="connsiteX2345" fmla="*/ 382608 w 3913238"/>
                <a:gd name="connsiteY2345" fmla="*/ 952124 h 2086747"/>
                <a:gd name="connsiteX2346" fmla="*/ 382671 w 3913238"/>
                <a:gd name="connsiteY2346" fmla="*/ 954219 h 2086747"/>
                <a:gd name="connsiteX2347" fmla="*/ 382671 w 3913238"/>
                <a:gd name="connsiteY2347" fmla="*/ 955553 h 2086747"/>
                <a:gd name="connsiteX2348" fmla="*/ 384575 w 3913238"/>
                <a:gd name="connsiteY2348" fmla="*/ 962091 h 2086747"/>
                <a:gd name="connsiteX2349" fmla="*/ 387305 w 3913238"/>
                <a:gd name="connsiteY2349" fmla="*/ 965392 h 2086747"/>
                <a:gd name="connsiteX2350" fmla="*/ 392447 w 3913238"/>
                <a:gd name="connsiteY2350" fmla="*/ 970281 h 2086747"/>
                <a:gd name="connsiteX2351" fmla="*/ 400573 w 3913238"/>
                <a:gd name="connsiteY2351" fmla="*/ 984755 h 2086747"/>
                <a:gd name="connsiteX2352" fmla="*/ 401399 w 3913238"/>
                <a:gd name="connsiteY2352" fmla="*/ 991548 h 2086747"/>
                <a:gd name="connsiteX2353" fmla="*/ 401716 w 3913238"/>
                <a:gd name="connsiteY2353" fmla="*/ 1005768 h 2086747"/>
                <a:gd name="connsiteX2354" fmla="*/ 403049 w 3913238"/>
                <a:gd name="connsiteY2354" fmla="*/ 1016433 h 2086747"/>
                <a:gd name="connsiteX2355" fmla="*/ 404319 w 3913238"/>
                <a:gd name="connsiteY2355" fmla="*/ 1018528 h 2086747"/>
                <a:gd name="connsiteX2356" fmla="*/ 405144 w 3913238"/>
                <a:gd name="connsiteY2356" fmla="*/ 1029955 h 2086747"/>
                <a:gd name="connsiteX2357" fmla="*/ 400637 w 3913238"/>
                <a:gd name="connsiteY2357" fmla="*/ 1031923 h 2086747"/>
                <a:gd name="connsiteX2358" fmla="*/ 392447 w 3913238"/>
                <a:gd name="connsiteY2358" fmla="*/ 1027289 h 2086747"/>
                <a:gd name="connsiteX2359" fmla="*/ 390924 w 3913238"/>
                <a:gd name="connsiteY2359" fmla="*/ 1025067 h 2086747"/>
                <a:gd name="connsiteX2360" fmla="*/ 386035 w 3913238"/>
                <a:gd name="connsiteY2360" fmla="*/ 1021448 h 2086747"/>
                <a:gd name="connsiteX2361" fmla="*/ 384195 w 3913238"/>
                <a:gd name="connsiteY2361" fmla="*/ 1022845 h 2086747"/>
                <a:gd name="connsiteX2362" fmla="*/ 378291 w 3913238"/>
                <a:gd name="connsiteY2362" fmla="*/ 1024622 h 2086747"/>
                <a:gd name="connsiteX2363" fmla="*/ 377402 w 3913238"/>
                <a:gd name="connsiteY2363" fmla="*/ 1022972 h 2086747"/>
                <a:gd name="connsiteX2364" fmla="*/ 377719 w 3913238"/>
                <a:gd name="connsiteY2364" fmla="*/ 1021829 h 2086747"/>
                <a:gd name="connsiteX2365" fmla="*/ 378671 w 3913238"/>
                <a:gd name="connsiteY2365" fmla="*/ 1012116 h 2086747"/>
                <a:gd name="connsiteX2366" fmla="*/ 374037 w 3913238"/>
                <a:gd name="connsiteY2366" fmla="*/ 1011862 h 2086747"/>
                <a:gd name="connsiteX2367" fmla="*/ 372069 w 3913238"/>
                <a:gd name="connsiteY2367" fmla="*/ 1011989 h 2086747"/>
                <a:gd name="connsiteX2368" fmla="*/ 371244 w 3913238"/>
                <a:gd name="connsiteY2368" fmla="*/ 1011989 h 2086747"/>
                <a:gd name="connsiteX2369" fmla="*/ 360833 w 3913238"/>
                <a:gd name="connsiteY2369" fmla="*/ 1010847 h 2086747"/>
                <a:gd name="connsiteX2370" fmla="*/ 358674 w 3913238"/>
                <a:gd name="connsiteY2370" fmla="*/ 1010085 h 2086747"/>
                <a:gd name="connsiteX2371" fmla="*/ 351881 w 3913238"/>
                <a:gd name="connsiteY2371" fmla="*/ 1008879 h 2086747"/>
                <a:gd name="connsiteX2372" fmla="*/ 346231 w 3913238"/>
                <a:gd name="connsiteY2372" fmla="*/ 1014021 h 2086747"/>
                <a:gd name="connsiteX2373" fmla="*/ 339057 w 3913238"/>
                <a:gd name="connsiteY2373" fmla="*/ 1022274 h 2086747"/>
                <a:gd name="connsiteX2374" fmla="*/ 338359 w 3913238"/>
                <a:gd name="connsiteY2374" fmla="*/ 1022908 h 2086747"/>
                <a:gd name="connsiteX2375" fmla="*/ 332583 w 3913238"/>
                <a:gd name="connsiteY2375" fmla="*/ 1027670 h 2086747"/>
                <a:gd name="connsiteX2376" fmla="*/ 328647 w 3913238"/>
                <a:gd name="connsiteY2376" fmla="*/ 1030844 h 2086747"/>
                <a:gd name="connsiteX2377" fmla="*/ 325535 w 3913238"/>
                <a:gd name="connsiteY2377" fmla="*/ 1032939 h 2086747"/>
                <a:gd name="connsiteX2378" fmla="*/ 322425 w 3913238"/>
                <a:gd name="connsiteY2378" fmla="*/ 1035161 h 2086747"/>
                <a:gd name="connsiteX2379" fmla="*/ 318489 w 3913238"/>
                <a:gd name="connsiteY2379" fmla="*/ 1043160 h 2086747"/>
                <a:gd name="connsiteX2380" fmla="*/ 317981 w 3913238"/>
                <a:gd name="connsiteY2380" fmla="*/ 1044810 h 2086747"/>
                <a:gd name="connsiteX2381" fmla="*/ 313728 w 3913238"/>
                <a:gd name="connsiteY2381" fmla="*/ 1051286 h 2086747"/>
                <a:gd name="connsiteX2382" fmla="*/ 312522 w 3913238"/>
                <a:gd name="connsiteY2382" fmla="*/ 1052619 h 2086747"/>
                <a:gd name="connsiteX2383" fmla="*/ 308903 w 3913238"/>
                <a:gd name="connsiteY2383" fmla="*/ 1056110 h 2086747"/>
                <a:gd name="connsiteX2384" fmla="*/ 305285 w 3913238"/>
                <a:gd name="connsiteY2384" fmla="*/ 1059665 h 2086747"/>
                <a:gd name="connsiteX2385" fmla="*/ 301285 w 3913238"/>
                <a:gd name="connsiteY2385" fmla="*/ 1071410 h 2086747"/>
                <a:gd name="connsiteX2386" fmla="*/ 301349 w 3913238"/>
                <a:gd name="connsiteY2386" fmla="*/ 1072425 h 2086747"/>
                <a:gd name="connsiteX2387" fmla="*/ 303126 w 3913238"/>
                <a:gd name="connsiteY2387" fmla="*/ 1077822 h 2086747"/>
                <a:gd name="connsiteX2388" fmla="*/ 308205 w 3913238"/>
                <a:gd name="connsiteY2388" fmla="*/ 1081694 h 2086747"/>
                <a:gd name="connsiteX2389" fmla="*/ 315950 w 3913238"/>
                <a:gd name="connsiteY2389" fmla="*/ 1088487 h 2086747"/>
                <a:gd name="connsiteX2390" fmla="*/ 317791 w 3913238"/>
                <a:gd name="connsiteY2390" fmla="*/ 1091344 h 2086747"/>
                <a:gd name="connsiteX2391" fmla="*/ 320140 w 3913238"/>
                <a:gd name="connsiteY2391" fmla="*/ 1094772 h 2086747"/>
                <a:gd name="connsiteX2392" fmla="*/ 321346 w 3913238"/>
                <a:gd name="connsiteY2392" fmla="*/ 1095851 h 2086747"/>
                <a:gd name="connsiteX2393" fmla="*/ 323948 w 3913238"/>
                <a:gd name="connsiteY2393" fmla="*/ 1098835 h 2086747"/>
                <a:gd name="connsiteX2394" fmla="*/ 320901 w 3913238"/>
                <a:gd name="connsiteY2394" fmla="*/ 1104739 h 2086747"/>
                <a:gd name="connsiteX2395" fmla="*/ 319061 w 3913238"/>
                <a:gd name="connsiteY2395" fmla="*/ 1105500 h 2086747"/>
                <a:gd name="connsiteX2396" fmla="*/ 316458 w 3913238"/>
                <a:gd name="connsiteY2396" fmla="*/ 1106834 h 2086747"/>
                <a:gd name="connsiteX2397" fmla="*/ 316394 w 3913238"/>
                <a:gd name="connsiteY2397" fmla="*/ 1107849 h 2086747"/>
                <a:gd name="connsiteX2398" fmla="*/ 316394 w 3913238"/>
                <a:gd name="connsiteY2398" fmla="*/ 1109373 h 2086747"/>
                <a:gd name="connsiteX2399" fmla="*/ 316140 w 3913238"/>
                <a:gd name="connsiteY2399" fmla="*/ 1111468 h 2086747"/>
                <a:gd name="connsiteX2400" fmla="*/ 315315 w 3913238"/>
                <a:gd name="connsiteY2400" fmla="*/ 1116229 h 2086747"/>
                <a:gd name="connsiteX2401" fmla="*/ 311125 w 3913238"/>
                <a:gd name="connsiteY2401" fmla="*/ 1121308 h 2086747"/>
                <a:gd name="connsiteX2402" fmla="*/ 301539 w 3913238"/>
                <a:gd name="connsiteY2402" fmla="*/ 1116673 h 2086747"/>
                <a:gd name="connsiteX2403" fmla="*/ 298429 w 3913238"/>
                <a:gd name="connsiteY2403" fmla="*/ 1114198 h 2086747"/>
                <a:gd name="connsiteX2404" fmla="*/ 289223 w 3913238"/>
                <a:gd name="connsiteY2404" fmla="*/ 1111785 h 2086747"/>
                <a:gd name="connsiteX2405" fmla="*/ 276209 w 3913238"/>
                <a:gd name="connsiteY2405" fmla="*/ 1107024 h 2086747"/>
                <a:gd name="connsiteX2406" fmla="*/ 274178 w 3913238"/>
                <a:gd name="connsiteY2406" fmla="*/ 1104358 h 2086747"/>
                <a:gd name="connsiteX2407" fmla="*/ 270432 w 3913238"/>
                <a:gd name="connsiteY2407" fmla="*/ 1100612 h 2086747"/>
                <a:gd name="connsiteX2408" fmla="*/ 266877 w 3913238"/>
                <a:gd name="connsiteY2408" fmla="*/ 1099977 h 2086747"/>
                <a:gd name="connsiteX2409" fmla="*/ 261481 w 3913238"/>
                <a:gd name="connsiteY2409" fmla="*/ 1098771 h 2086747"/>
                <a:gd name="connsiteX2410" fmla="*/ 255894 w 3913238"/>
                <a:gd name="connsiteY2410" fmla="*/ 1094264 h 2086747"/>
                <a:gd name="connsiteX2411" fmla="*/ 249800 w 3913238"/>
                <a:gd name="connsiteY2411" fmla="*/ 1089883 h 2086747"/>
                <a:gd name="connsiteX2412" fmla="*/ 246118 w 3913238"/>
                <a:gd name="connsiteY2412" fmla="*/ 1089757 h 2086747"/>
                <a:gd name="connsiteX2413" fmla="*/ 239135 w 3913238"/>
                <a:gd name="connsiteY2413" fmla="*/ 1087915 h 2086747"/>
                <a:gd name="connsiteX2414" fmla="*/ 237738 w 3913238"/>
                <a:gd name="connsiteY2414" fmla="*/ 1086709 h 2086747"/>
                <a:gd name="connsiteX2415" fmla="*/ 231199 w 3913238"/>
                <a:gd name="connsiteY2415" fmla="*/ 1084233 h 2086747"/>
                <a:gd name="connsiteX2416" fmla="*/ 229930 w 3913238"/>
                <a:gd name="connsiteY2416" fmla="*/ 1091344 h 2086747"/>
                <a:gd name="connsiteX2417" fmla="*/ 229930 w 3913238"/>
                <a:gd name="connsiteY2417" fmla="*/ 1092486 h 2086747"/>
                <a:gd name="connsiteX2418" fmla="*/ 223836 w 3913238"/>
                <a:gd name="connsiteY2418" fmla="*/ 1101501 h 2086747"/>
                <a:gd name="connsiteX2419" fmla="*/ 222375 w 3913238"/>
                <a:gd name="connsiteY2419" fmla="*/ 1101565 h 2086747"/>
                <a:gd name="connsiteX2420" fmla="*/ 223454 w 3913238"/>
                <a:gd name="connsiteY2420" fmla="*/ 1102961 h 2086747"/>
                <a:gd name="connsiteX2421" fmla="*/ 225169 w 3913238"/>
                <a:gd name="connsiteY2421" fmla="*/ 1104802 h 2086747"/>
                <a:gd name="connsiteX2422" fmla="*/ 226756 w 3913238"/>
                <a:gd name="connsiteY2422" fmla="*/ 1109119 h 2086747"/>
                <a:gd name="connsiteX2423" fmla="*/ 228406 w 3913238"/>
                <a:gd name="connsiteY2423" fmla="*/ 1113245 h 2086747"/>
                <a:gd name="connsiteX2424" fmla="*/ 229993 w 3913238"/>
                <a:gd name="connsiteY2424" fmla="*/ 1114261 h 2086747"/>
                <a:gd name="connsiteX2425" fmla="*/ 231517 w 3913238"/>
                <a:gd name="connsiteY2425" fmla="*/ 1114833 h 2086747"/>
                <a:gd name="connsiteX2426" fmla="*/ 237294 w 3913238"/>
                <a:gd name="connsiteY2426" fmla="*/ 1120356 h 2086747"/>
                <a:gd name="connsiteX2427" fmla="*/ 240023 w 3913238"/>
                <a:gd name="connsiteY2427" fmla="*/ 1123657 h 2086747"/>
                <a:gd name="connsiteX2428" fmla="*/ 250942 w 3913238"/>
                <a:gd name="connsiteY2428" fmla="*/ 1125942 h 2086747"/>
                <a:gd name="connsiteX2429" fmla="*/ 253545 w 3913238"/>
                <a:gd name="connsiteY2429" fmla="*/ 1124101 h 2086747"/>
                <a:gd name="connsiteX2430" fmla="*/ 261544 w 3913238"/>
                <a:gd name="connsiteY2430" fmla="*/ 1122704 h 2086747"/>
                <a:gd name="connsiteX2431" fmla="*/ 262560 w 3913238"/>
                <a:gd name="connsiteY2431" fmla="*/ 1127593 h 2086747"/>
                <a:gd name="connsiteX2432" fmla="*/ 262624 w 3913238"/>
                <a:gd name="connsiteY2432" fmla="*/ 1129688 h 2086747"/>
                <a:gd name="connsiteX2433" fmla="*/ 263830 w 3913238"/>
                <a:gd name="connsiteY2433" fmla="*/ 1130323 h 2086747"/>
                <a:gd name="connsiteX2434" fmla="*/ 265544 w 3913238"/>
                <a:gd name="connsiteY2434" fmla="*/ 1130957 h 2086747"/>
                <a:gd name="connsiteX2435" fmla="*/ 267322 w 3913238"/>
                <a:gd name="connsiteY2435" fmla="*/ 1136861 h 2086747"/>
                <a:gd name="connsiteX2436" fmla="*/ 266623 w 3913238"/>
                <a:gd name="connsiteY2436" fmla="*/ 1139083 h 2086747"/>
                <a:gd name="connsiteX2437" fmla="*/ 268527 w 3913238"/>
                <a:gd name="connsiteY2437" fmla="*/ 1142511 h 2086747"/>
                <a:gd name="connsiteX2438" fmla="*/ 271258 w 3913238"/>
                <a:gd name="connsiteY2438" fmla="*/ 1147146 h 2086747"/>
                <a:gd name="connsiteX2439" fmla="*/ 270813 w 3913238"/>
                <a:gd name="connsiteY2439" fmla="*/ 1151145 h 2086747"/>
                <a:gd name="connsiteX2440" fmla="*/ 266940 w 3913238"/>
                <a:gd name="connsiteY2440" fmla="*/ 1152796 h 2086747"/>
                <a:gd name="connsiteX2441" fmla="*/ 265036 w 3913238"/>
                <a:gd name="connsiteY2441" fmla="*/ 1153113 h 2086747"/>
                <a:gd name="connsiteX2442" fmla="*/ 263004 w 3913238"/>
                <a:gd name="connsiteY2442" fmla="*/ 1156033 h 2086747"/>
                <a:gd name="connsiteX2443" fmla="*/ 260084 w 3913238"/>
                <a:gd name="connsiteY2443" fmla="*/ 1160985 h 2086747"/>
                <a:gd name="connsiteX2444" fmla="*/ 252085 w 3913238"/>
                <a:gd name="connsiteY2444" fmla="*/ 1158001 h 2086747"/>
                <a:gd name="connsiteX2445" fmla="*/ 250689 w 3913238"/>
                <a:gd name="connsiteY2445" fmla="*/ 1156351 h 2086747"/>
                <a:gd name="connsiteX2446" fmla="*/ 241294 w 3913238"/>
                <a:gd name="connsiteY2446" fmla="*/ 1151272 h 2086747"/>
                <a:gd name="connsiteX2447" fmla="*/ 235262 w 3913238"/>
                <a:gd name="connsiteY2447" fmla="*/ 1151018 h 2086747"/>
                <a:gd name="connsiteX2448" fmla="*/ 223137 w 3913238"/>
                <a:gd name="connsiteY2448" fmla="*/ 1145114 h 2086747"/>
                <a:gd name="connsiteX2449" fmla="*/ 215964 w 3913238"/>
                <a:gd name="connsiteY2449" fmla="*/ 1134258 h 2086747"/>
                <a:gd name="connsiteX2450" fmla="*/ 206504 w 3913238"/>
                <a:gd name="connsiteY2450" fmla="*/ 1134385 h 2086747"/>
                <a:gd name="connsiteX2451" fmla="*/ 202315 w 3913238"/>
                <a:gd name="connsiteY2451" fmla="*/ 1135084 h 2086747"/>
                <a:gd name="connsiteX2452" fmla="*/ 190760 w 3913238"/>
                <a:gd name="connsiteY2452" fmla="*/ 1129116 h 2086747"/>
                <a:gd name="connsiteX2453" fmla="*/ 189808 w 3913238"/>
                <a:gd name="connsiteY2453" fmla="*/ 1127720 h 2086747"/>
                <a:gd name="connsiteX2454" fmla="*/ 185428 w 3913238"/>
                <a:gd name="connsiteY2454" fmla="*/ 1118832 h 2086747"/>
                <a:gd name="connsiteX2455" fmla="*/ 185110 w 3913238"/>
                <a:gd name="connsiteY2455" fmla="*/ 1115785 h 2086747"/>
                <a:gd name="connsiteX2456" fmla="*/ 182761 w 3913238"/>
                <a:gd name="connsiteY2456" fmla="*/ 1107532 h 2086747"/>
                <a:gd name="connsiteX2457" fmla="*/ 181936 w 3913238"/>
                <a:gd name="connsiteY2457" fmla="*/ 1106770 h 2086747"/>
                <a:gd name="connsiteX2458" fmla="*/ 180984 w 3913238"/>
                <a:gd name="connsiteY2458" fmla="*/ 1102326 h 2086747"/>
                <a:gd name="connsiteX2459" fmla="*/ 180603 w 3913238"/>
                <a:gd name="connsiteY2459" fmla="*/ 1099787 h 2086747"/>
                <a:gd name="connsiteX2460" fmla="*/ 179461 w 3913238"/>
                <a:gd name="connsiteY2460" fmla="*/ 1097375 h 2086747"/>
                <a:gd name="connsiteX2461" fmla="*/ 178698 w 3913238"/>
                <a:gd name="connsiteY2461" fmla="*/ 1096803 h 2086747"/>
                <a:gd name="connsiteX2462" fmla="*/ 176985 w 3913238"/>
                <a:gd name="connsiteY2462" fmla="*/ 1095280 h 2086747"/>
                <a:gd name="connsiteX2463" fmla="*/ 175461 w 3913238"/>
                <a:gd name="connsiteY2463" fmla="*/ 1091153 h 2086747"/>
                <a:gd name="connsiteX2464" fmla="*/ 175080 w 3913238"/>
                <a:gd name="connsiteY2464" fmla="*/ 1089503 h 2086747"/>
                <a:gd name="connsiteX2465" fmla="*/ 174826 w 3913238"/>
                <a:gd name="connsiteY2465" fmla="*/ 1088677 h 2086747"/>
                <a:gd name="connsiteX2466" fmla="*/ 174191 w 3913238"/>
                <a:gd name="connsiteY2466" fmla="*/ 1086201 h 2086747"/>
                <a:gd name="connsiteX2467" fmla="*/ 173239 w 3913238"/>
                <a:gd name="connsiteY2467" fmla="*/ 1083345 h 2086747"/>
                <a:gd name="connsiteX2468" fmla="*/ 172541 w 3913238"/>
                <a:gd name="connsiteY2468" fmla="*/ 1082646 h 2086747"/>
                <a:gd name="connsiteX2469" fmla="*/ 171969 w 3913238"/>
                <a:gd name="connsiteY2469" fmla="*/ 1082202 h 2086747"/>
                <a:gd name="connsiteX2470" fmla="*/ 169684 w 3913238"/>
                <a:gd name="connsiteY2470" fmla="*/ 1079091 h 2086747"/>
                <a:gd name="connsiteX2471" fmla="*/ 169303 w 3913238"/>
                <a:gd name="connsiteY2471" fmla="*/ 1073251 h 2086747"/>
                <a:gd name="connsiteX2472" fmla="*/ 171081 w 3913238"/>
                <a:gd name="connsiteY2472" fmla="*/ 1070648 h 2086747"/>
                <a:gd name="connsiteX2473" fmla="*/ 172224 w 3913238"/>
                <a:gd name="connsiteY2473" fmla="*/ 1069061 h 2086747"/>
                <a:gd name="connsiteX2474" fmla="*/ 172731 w 3913238"/>
                <a:gd name="connsiteY2474" fmla="*/ 1067220 h 2086747"/>
                <a:gd name="connsiteX2475" fmla="*/ 173493 w 3913238"/>
                <a:gd name="connsiteY2475" fmla="*/ 1064744 h 2086747"/>
                <a:gd name="connsiteX2476" fmla="*/ 174128 w 3913238"/>
                <a:gd name="connsiteY2476" fmla="*/ 1059983 h 2086747"/>
                <a:gd name="connsiteX2477" fmla="*/ 173684 w 3913238"/>
                <a:gd name="connsiteY2477" fmla="*/ 1058967 h 2086747"/>
                <a:gd name="connsiteX2478" fmla="*/ 172795 w 3913238"/>
                <a:gd name="connsiteY2478" fmla="*/ 1056301 h 2086747"/>
                <a:gd name="connsiteX2479" fmla="*/ 173366 w 3913238"/>
                <a:gd name="connsiteY2479" fmla="*/ 1054460 h 2086747"/>
                <a:gd name="connsiteX2480" fmla="*/ 173620 w 3913238"/>
                <a:gd name="connsiteY2480" fmla="*/ 1053698 h 2086747"/>
                <a:gd name="connsiteX2481" fmla="*/ 169875 w 3913238"/>
                <a:gd name="connsiteY2481" fmla="*/ 1046715 h 2086747"/>
                <a:gd name="connsiteX2482" fmla="*/ 167272 w 3913238"/>
                <a:gd name="connsiteY2482" fmla="*/ 1045128 h 2086747"/>
                <a:gd name="connsiteX2483" fmla="*/ 163843 w 3913238"/>
                <a:gd name="connsiteY2483" fmla="*/ 1042969 h 2086747"/>
                <a:gd name="connsiteX2484" fmla="*/ 157876 w 3913238"/>
                <a:gd name="connsiteY2484" fmla="*/ 1039605 h 2086747"/>
                <a:gd name="connsiteX2485" fmla="*/ 152734 w 3913238"/>
                <a:gd name="connsiteY2485" fmla="*/ 1039732 h 2086747"/>
                <a:gd name="connsiteX2486" fmla="*/ 147845 w 3913238"/>
                <a:gd name="connsiteY2486" fmla="*/ 1037637 h 2086747"/>
                <a:gd name="connsiteX2487" fmla="*/ 144100 w 3913238"/>
                <a:gd name="connsiteY2487" fmla="*/ 1036050 h 2086747"/>
                <a:gd name="connsiteX2488" fmla="*/ 141942 w 3913238"/>
                <a:gd name="connsiteY2488" fmla="*/ 1036304 h 2086747"/>
                <a:gd name="connsiteX2489" fmla="*/ 140101 w 3913238"/>
                <a:gd name="connsiteY2489" fmla="*/ 1037192 h 2086747"/>
                <a:gd name="connsiteX2490" fmla="*/ 132927 w 3913238"/>
                <a:gd name="connsiteY2490" fmla="*/ 1035922 h 2086747"/>
                <a:gd name="connsiteX2491" fmla="*/ 133943 w 3913238"/>
                <a:gd name="connsiteY2491" fmla="*/ 1031669 h 2086747"/>
                <a:gd name="connsiteX2492" fmla="*/ 137244 w 3913238"/>
                <a:gd name="connsiteY2492" fmla="*/ 1029574 h 2086747"/>
                <a:gd name="connsiteX2493" fmla="*/ 139339 w 3913238"/>
                <a:gd name="connsiteY2493" fmla="*/ 1028368 h 2086747"/>
                <a:gd name="connsiteX2494" fmla="*/ 136482 w 3913238"/>
                <a:gd name="connsiteY2494" fmla="*/ 1026781 h 2086747"/>
                <a:gd name="connsiteX2495" fmla="*/ 137181 w 3913238"/>
                <a:gd name="connsiteY2495" fmla="*/ 1024369 h 2086747"/>
                <a:gd name="connsiteX2496" fmla="*/ 138323 w 3913238"/>
                <a:gd name="connsiteY2496" fmla="*/ 1023543 h 2086747"/>
                <a:gd name="connsiteX2497" fmla="*/ 138069 w 3913238"/>
                <a:gd name="connsiteY2497" fmla="*/ 1022210 h 2086747"/>
                <a:gd name="connsiteX2498" fmla="*/ 133879 w 3913238"/>
                <a:gd name="connsiteY2498" fmla="*/ 1023543 h 2086747"/>
                <a:gd name="connsiteX2499" fmla="*/ 132483 w 3913238"/>
                <a:gd name="connsiteY2499" fmla="*/ 1024369 h 2086747"/>
                <a:gd name="connsiteX2500" fmla="*/ 129943 w 3913238"/>
                <a:gd name="connsiteY2500" fmla="*/ 1025765 h 2086747"/>
                <a:gd name="connsiteX2501" fmla="*/ 124801 w 3913238"/>
                <a:gd name="connsiteY2501" fmla="*/ 1026146 h 2086747"/>
                <a:gd name="connsiteX2502" fmla="*/ 123976 w 3913238"/>
                <a:gd name="connsiteY2502" fmla="*/ 1026083 h 2086747"/>
                <a:gd name="connsiteX2503" fmla="*/ 120230 w 3913238"/>
                <a:gd name="connsiteY2503" fmla="*/ 1024940 h 2086747"/>
                <a:gd name="connsiteX2504" fmla="*/ 119659 w 3913238"/>
                <a:gd name="connsiteY2504" fmla="*/ 1022654 h 2086747"/>
                <a:gd name="connsiteX2505" fmla="*/ 123150 w 3913238"/>
                <a:gd name="connsiteY2505" fmla="*/ 1017639 h 2086747"/>
                <a:gd name="connsiteX2506" fmla="*/ 124103 w 3913238"/>
                <a:gd name="connsiteY2506" fmla="*/ 1017068 h 2086747"/>
                <a:gd name="connsiteX2507" fmla="*/ 126769 w 3913238"/>
                <a:gd name="connsiteY2507" fmla="*/ 1015354 h 2086747"/>
                <a:gd name="connsiteX2508" fmla="*/ 125182 w 3913238"/>
                <a:gd name="connsiteY2508" fmla="*/ 1015100 h 2086747"/>
                <a:gd name="connsiteX2509" fmla="*/ 123532 w 3913238"/>
                <a:gd name="connsiteY2509" fmla="*/ 1014909 h 2086747"/>
                <a:gd name="connsiteX2510" fmla="*/ 120167 w 3913238"/>
                <a:gd name="connsiteY2510" fmla="*/ 1014338 h 2086747"/>
                <a:gd name="connsiteX2511" fmla="*/ 115278 w 3913238"/>
                <a:gd name="connsiteY2511" fmla="*/ 1010212 h 2086747"/>
                <a:gd name="connsiteX2512" fmla="*/ 114898 w 3913238"/>
                <a:gd name="connsiteY2512" fmla="*/ 1009133 h 2086747"/>
                <a:gd name="connsiteX2513" fmla="*/ 114136 w 3913238"/>
                <a:gd name="connsiteY2513" fmla="*/ 1007736 h 2086747"/>
                <a:gd name="connsiteX2514" fmla="*/ 111914 w 3913238"/>
                <a:gd name="connsiteY2514" fmla="*/ 1006720 h 2086747"/>
                <a:gd name="connsiteX2515" fmla="*/ 109438 w 3913238"/>
                <a:gd name="connsiteY2515" fmla="*/ 1005705 h 2086747"/>
                <a:gd name="connsiteX2516" fmla="*/ 106962 w 3913238"/>
                <a:gd name="connsiteY2516" fmla="*/ 999737 h 2086747"/>
                <a:gd name="connsiteX2517" fmla="*/ 106962 w 3913238"/>
                <a:gd name="connsiteY2517" fmla="*/ 998975 h 2086747"/>
                <a:gd name="connsiteX2518" fmla="*/ 104804 w 3913238"/>
                <a:gd name="connsiteY2518" fmla="*/ 995039 h 2086747"/>
                <a:gd name="connsiteX2519" fmla="*/ 104042 w 3913238"/>
                <a:gd name="connsiteY2519" fmla="*/ 994785 h 2086747"/>
                <a:gd name="connsiteX2520" fmla="*/ 101503 w 3913238"/>
                <a:gd name="connsiteY2520" fmla="*/ 993579 h 2086747"/>
                <a:gd name="connsiteX2521" fmla="*/ 100614 w 3913238"/>
                <a:gd name="connsiteY2521" fmla="*/ 991421 h 2086747"/>
                <a:gd name="connsiteX2522" fmla="*/ 102582 w 3913238"/>
                <a:gd name="connsiteY2522" fmla="*/ 988056 h 2086747"/>
                <a:gd name="connsiteX2523" fmla="*/ 110137 w 3913238"/>
                <a:gd name="connsiteY2523" fmla="*/ 987358 h 2086747"/>
                <a:gd name="connsiteX2524" fmla="*/ 111851 w 3913238"/>
                <a:gd name="connsiteY2524" fmla="*/ 988373 h 2086747"/>
                <a:gd name="connsiteX2525" fmla="*/ 114009 w 3913238"/>
                <a:gd name="connsiteY2525" fmla="*/ 989453 h 2086747"/>
                <a:gd name="connsiteX2526" fmla="*/ 115152 w 3913238"/>
                <a:gd name="connsiteY2526" fmla="*/ 989643 h 2086747"/>
                <a:gd name="connsiteX2527" fmla="*/ 119532 w 3913238"/>
                <a:gd name="connsiteY2527" fmla="*/ 991548 h 2086747"/>
                <a:gd name="connsiteX2528" fmla="*/ 121500 w 3913238"/>
                <a:gd name="connsiteY2528" fmla="*/ 995611 h 2086747"/>
                <a:gd name="connsiteX2529" fmla="*/ 121881 w 3913238"/>
                <a:gd name="connsiteY2529" fmla="*/ 997007 h 2086747"/>
                <a:gd name="connsiteX2530" fmla="*/ 124547 w 3913238"/>
                <a:gd name="connsiteY2530" fmla="*/ 999927 h 2086747"/>
                <a:gd name="connsiteX2531" fmla="*/ 126135 w 3913238"/>
                <a:gd name="connsiteY2531" fmla="*/ 1000880 h 2086747"/>
                <a:gd name="connsiteX2532" fmla="*/ 128166 w 3913238"/>
                <a:gd name="connsiteY2532" fmla="*/ 1002149 h 2086747"/>
                <a:gd name="connsiteX2533" fmla="*/ 129372 w 3913238"/>
                <a:gd name="connsiteY2533" fmla="*/ 1003292 h 2086747"/>
                <a:gd name="connsiteX2534" fmla="*/ 130515 w 3913238"/>
                <a:gd name="connsiteY2534" fmla="*/ 1004308 h 2086747"/>
                <a:gd name="connsiteX2535" fmla="*/ 134323 w 3913238"/>
                <a:gd name="connsiteY2535" fmla="*/ 1005133 h 2086747"/>
                <a:gd name="connsiteX2536" fmla="*/ 135022 w 3913238"/>
                <a:gd name="connsiteY2536" fmla="*/ 1005006 h 2086747"/>
                <a:gd name="connsiteX2537" fmla="*/ 139657 w 3913238"/>
                <a:gd name="connsiteY2537" fmla="*/ 1004943 h 2086747"/>
                <a:gd name="connsiteX2538" fmla="*/ 142133 w 3913238"/>
                <a:gd name="connsiteY2538" fmla="*/ 1007164 h 2086747"/>
                <a:gd name="connsiteX2539" fmla="*/ 143021 w 3913238"/>
                <a:gd name="connsiteY2539" fmla="*/ 1008180 h 2086747"/>
                <a:gd name="connsiteX2540" fmla="*/ 146005 w 3913238"/>
                <a:gd name="connsiteY2540" fmla="*/ 1008942 h 2086747"/>
                <a:gd name="connsiteX2541" fmla="*/ 147338 w 3913238"/>
                <a:gd name="connsiteY2541" fmla="*/ 1008942 h 2086747"/>
                <a:gd name="connsiteX2542" fmla="*/ 149116 w 3913238"/>
                <a:gd name="connsiteY2542" fmla="*/ 1008117 h 2086747"/>
                <a:gd name="connsiteX2543" fmla="*/ 153242 w 3913238"/>
                <a:gd name="connsiteY2543" fmla="*/ 1006847 h 2086747"/>
                <a:gd name="connsiteX2544" fmla="*/ 158638 w 3913238"/>
                <a:gd name="connsiteY2544" fmla="*/ 1008942 h 2086747"/>
                <a:gd name="connsiteX2545" fmla="*/ 158511 w 3913238"/>
                <a:gd name="connsiteY2545" fmla="*/ 1012561 h 2086747"/>
                <a:gd name="connsiteX2546" fmla="*/ 156353 w 3913238"/>
                <a:gd name="connsiteY2546" fmla="*/ 1014529 h 2086747"/>
                <a:gd name="connsiteX2547" fmla="*/ 155337 w 3913238"/>
                <a:gd name="connsiteY2547" fmla="*/ 1015227 h 2086747"/>
                <a:gd name="connsiteX2548" fmla="*/ 154448 w 3913238"/>
                <a:gd name="connsiteY2548" fmla="*/ 1017512 h 2086747"/>
                <a:gd name="connsiteX2549" fmla="*/ 154702 w 3913238"/>
                <a:gd name="connsiteY2549" fmla="*/ 1019163 h 2086747"/>
                <a:gd name="connsiteX2550" fmla="*/ 157940 w 3913238"/>
                <a:gd name="connsiteY2550" fmla="*/ 1018973 h 2086747"/>
                <a:gd name="connsiteX2551" fmla="*/ 160416 w 3913238"/>
                <a:gd name="connsiteY2551" fmla="*/ 1018528 h 2086747"/>
                <a:gd name="connsiteX2552" fmla="*/ 164414 w 3913238"/>
                <a:gd name="connsiteY2552" fmla="*/ 1016814 h 2086747"/>
                <a:gd name="connsiteX2553" fmla="*/ 166954 w 3913238"/>
                <a:gd name="connsiteY2553" fmla="*/ 1015227 h 2086747"/>
                <a:gd name="connsiteX2554" fmla="*/ 172160 w 3913238"/>
                <a:gd name="connsiteY2554" fmla="*/ 1015481 h 2086747"/>
                <a:gd name="connsiteX2555" fmla="*/ 174318 w 3913238"/>
                <a:gd name="connsiteY2555" fmla="*/ 1016052 h 2086747"/>
                <a:gd name="connsiteX2556" fmla="*/ 181619 w 3913238"/>
                <a:gd name="connsiteY2556" fmla="*/ 1016243 h 2086747"/>
                <a:gd name="connsiteX2557" fmla="*/ 185047 w 3913238"/>
                <a:gd name="connsiteY2557" fmla="*/ 1017893 h 2086747"/>
                <a:gd name="connsiteX2558" fmla="*/ 185809 w 3913238"/>
                <a:gd name="connsiteY2558" fmla="*/ 1021131 h 2086747"/>
                <a:gd name="connsiteX2559" fmla="*/ 185935 w 3913238"/>
                <a:gd name="connsiteY2559" fmla="*/ 1022528 h 2086747"/>
                <a:gd name="connsiteX2560" fmla="*/ 187904 w 3913238"/>
                <a:gd name="connsiteY2560" fmla="*/ 1026844 h 2086747"/>
                <a:gd name="connsiteX2561" fmla="*/ 191269 w 3913238"/>
                <a:gd name="connsiteY2561" fmla="*/ 1027416 h 2086747"/>
                <a:gd name="connsiteX2562" fmla="*/ 192474 w 3913238"/>
                <a:gd name="connsiteY2562" fmla="*/ 1026337 h 2086747"/>
                <a:gd name="connsiteX2563" fmla="*/ 193934 w 3913238"/>
                <a:gd name="connsiteY2563" fmla="*/ 1025067 h 2086747"/>
                <a:gd name="connsiteX2564" fmla="*/ 199268 w 3913238"/>
                <a:gd name="connsiteY2564" fmla="*/ 1024115 h 2086747"/>
                <a:gd name="connsiteX2565" fmla="*/ 202124 w 3913238"/>
                <a:gd name="connsiteY2565" fmla="*/ 1026718 h 2086747"/>
                <a:gd name="connsiteX2566" fmla="*/ 202886 w 3913238"/>
                <a:gd name="connsiteY2566" fmla="*/ 1027797 h 2086747"/>
                <a:gd name="connsiteX2567" fmla="*/ 206504 w 3913238"/>
                <a:gd name="connsiteY2567" fmla="*/ 1029003 h 2086747"/>
                <a:gd name="connsiteX2568" fmla="*/ 211519 w 3913238"/>
                <a:gd name="connsiteY2568" fmla="*/ 1029066 h 2086747"/>
                <a:gd name="connsiteX2569" fmla="*/ 212726 w 3913238"/>
                <a:gd name="connsiteY2569" fmla="*/ 1029003 h 2086747"/>
                <a:gd name="connsiteX2570" fmla="*/ 215011 w 3913238"/>
                <a:gd name="connsiteY2570" fmla="*/ 1028685 h 2086747"/>
                <a:gd name="connsiteX2571" fmla="*/ 216154 w 3913238"/>
                <a:gd name="connsiteY2571" fmla="*/ 1027479 h 2086747"/>
                <a:gd name="connsiteX2572" fmla="*/ 217170 w 3913238"/>
                <a:gd name="connsiteY2572" fmla="*/ 1026337 h 2086747"/>
                <a:gd name="connsiteX2573" fmla="*/ 223327 w 3913238"/>
                <a:gd name="connsiteY2573" fmla="*/ 1026210 h 2086747"/>
                <a:gd name="connsiteX2574" fmla="*/ 225740 w 3913238"/>
                <a:gd name="connsiteY2574" fmla="*/ 1027098 h 2086747"/>
                <a:gd name="connsiteX2575" fmla="*/ 235389 w 3913238"/>
                <a:gd name="connsiteY2575" fmla="*/ 1030399 h 2086747"/>
                <a:gd name="connsiteX2576" fmla="*/ 237294 w 3913238"/>
                <a:gd name="connsiteY2576" fmla="*/ 1031034 h 2086747"/>
                <a:gd name="connsiteX2577" fmla="*/ 241865 w 3913238"/>
                <a:gd name="connsiteY2577" fmla="*/ 1032114 h 2086747"/>
                <a:gd name="connsiteX2578" fmla="*/ 249610 w 3913238"/>
                <a:gd name="connsiteY2578" fmla="*/ 1031923 h 2086747"/>
                <a:gd name="connsiteX2579" fmla="*/ 257863 w 3913238"/>
                <a:gd name="connsiteY2579" fmla="*/ 1031733 h 2086747"/>
                <a:gd name="connsiteX2580" fmla="*/ 259259 w 3913238"/>
                <a:gd name="connsiteY2580" fmla="*/ 1031415 h 2086747"/>
                <a:gd name="connsiteX2581" fmla="*/ 261290 w 3913238"/>
                <a:gd name="connsiteY2581" fmla="*/ 1030971 h 2086747"/>
                <a:gd name="connsiteX2582" fmla="*/ 265226 w 3913238"/>
                <a:gd name="connsiteY2582" fmla="*/ 1030780 h 2086747"/>
                <a:gd name="connsiteX2583" fmla="*/ 272527 w 3913238"/>
                <a:gd name="connsiteY2583" fmla="*/ 1029892 h 2086747"/>
                <a:gd name="connsiteX2584" fmla="*/ 276273 w 3913238"/>
                <a:gd name="connsiteY2584" fmla="*/ 1027924 h 2086747"/>
                <a:gd name="connsiteX2585" fmla="*/ 279574 w 3913238"/>
                <a:gd name="connsiteY2585" fmla="*/ 1026083 h 2086747"/>
                <a:gd name="connsiteX2586" fmla="*/ 287763 w 3913238"/>
                <a:gd name="connsiteY2586" fmla="*/ 1024559 h 2086747"/>
                <a:gd name="connsiteX2587" fmla="*/ 288461 w 3913238"/>
                <a:gd name="connsiteY2587" fmla="*/ 1024559 h 2086747"/>
                <a:gd name="connsiteX2588" fmla="*/ 292461 w 3913238"/>
                <a:gd name="connsiteY2588" fmla="*/ 1024051 h 2086747"/>
                <a:gd name="connsiteX2589" fmla="*/ 294619 w 3913238"/>
                <a:gd name="connsiteY2589" fmla="*/ 1022654 h 2086747"/>
                <a:gd name="connsiteX2590" fmla="*/ 295762 w 3913238"/>
                <a:gd name="connsiteY2590" fmla="*/ 1021829 h 2086747"/>
                <a:gd name="connsiteX2591" fmla="*/ 302936 w 3913238"/>
                <a:gd name="connsiteY2591" fmla="*/ 1015290 h 2086747"/>
                <a:gd name="connsiteX2592" fmla="*/ 308205 w 3913238"/>
                <a:gd name="connsiteY2592" fmla="*/ 1006657 h 2086747"/>
                <a:gd name="connsiteX2593" fmla="*/ 309728 w 3913238"/>
                <a:gd name="connsiteY2593" fmla="*/ 1004117 h 2086747"/>
                <a:gd name="connsiteX2594" fmla="*/ 312077 w 3913238"/>
                <a:gd name="connsiteY2594" fmla="*/ 999991 h 2086747"/>
                <a:gd name="connsiteX2595" fmla="*/ 317347 w 3913238"/>
                <a:gd name="connsiteY2595" fmla="*/ 986977 h 2086747"/>
                <a:gd name="connsiteX2596" fmla="*/ 317664 w 3913238"/>
                <a:gd name="connsiteY2596" fmla="*/ 983041 h 2086747"/>
                <a:gd name="connsiteX2597" fmla="*/ 317664 w 3913238"/>
                <a:gd name="connsiteY2597" fmla="*/ 982025 h 2086747"/>
                <a:gd name="connsiteX2598" fmla="*/ 317727 w 3913238"/>
                <a:gd name="connsiteY2598" fmla="*/ 978724 h 2086747"/>
                <a:gd name="connsiteX2599" fmla="*/ 317664 w 3913238"/>
                <a:gd name="connsiteY2599" fmla="*/ 972693 h 2086747"/>
                <a:gd name="connsiteX2600" fmla="*/ 317347 w 3913238"/>
                <a:gd name="connsiteY2600" fmla="*/ 967614 h 2086747"/>
                <a:gd name="connsiteX2601" fmla="*/ 317410 w 3913238"/>
                <a:gd name="connsiteY2601" fmla="*/ 966408 h 2086747"/>
                <a:gd name="connsiteX2602" fmla="*/ 317347 w 3913238"/>
                <a:gd name="connsiteY2602" fmla="*/ 964250 h 2086747"/>
                <a:gd name="connsiteX2603" fmla="*/ 316204 w 3913238"/>
                <a:gd name="connsiteY2603" fmla="*/ 963298 h 2086747"/>
                <a:gd name="connsiteX2604" fmla="*/ 313347 w 3913238"/>
                <a:gd name="connsiteY2604" fmla="*/ 961012 h 2086747"/>
                <a:gd name="connsiteX2605" fmla="*/ 308332 w 3913238"/>
                <a:gd name="connsiteY2605" fmla="*/ 952442 h 2086747"/>
                <a:gd name="connsiteX2606" fmla="*/ 306935 w 3913238"/>
                <a:gd name="connsiteY2606" fmla="*/ 949014 h 2086747"/>
                <a:gd name="connsiteX2607" fmla="*/ 304205 w 3913238"/>
                <a:gd name="connsiteY2607" fmla="*/ 945586 h 2086747"/>
                <a:gd name="connsiteX2608" fmla="*/ 302238 w 3913238"/>
                <a:gd name="connsiteY2608" fmla="*/ 943427 h 2086747"/>
                <a:gd name="connsiteX2609" fmla="*/ 296651 w 3913238"/>
                <a:gd name="connsiteY2609" fmla="*/ 939745 h 2086747"/>
                <a:gd name="connsiteX2610" fmla="*/ 294746 w 3913238"/>
                <a:gd name="connsiteY2610" fmla="*/ 939745 h 2086747"/>
                <a:gd name="connsiteX2611" fmla="*/ 287827 w 3913238"/>
                <a:gd name="connsiteY2611" fmla="*/ 938793 h 2086747"/>
                <a:gd name="connsiteX2612" fmla="*/ 285541 w 3913238"/>
                <a:gd name="connsiteY2612" fmla="*/ 936635 h 2086747"/>
                <a:gd name="connsiteX2613" fmla="*/ 284335 w 3913238"/>
                <a:gd name="connsiteY2613" fmla="*/ 935428 h 2086747"/>
                <a:gd name="connsiteX2614" fmla="*/ 283002 w 3913238"/>
                <a:gd name="connsiteY2614" fmla="*/ 934984 h 2086747"/>
                <a:gd name="connsiteX2615" fmla="*/ 280272 w 3913238"/>
                <a:gd name="connsiteY2615" fmla="*/ 933841 h 2086747"/>
                <a:gd name="connsiteX2616" fmla="*/ 279002 w 3913238"/>
                <a:gd name="connsiteY2616" fmla="*/ 932191 h 2086747"/>
                <a:gd name="connsiteX2617" fmla="*/ 277923 w 3913238"/>
                <a:gd name="connsiteY2617" fmla="*/ 931048 h 2086747"/>
                <a:gd name="connsiteX2618" fmla="*/ 277415 w 3913238"/>
                <a:gd name="connsiteY2618" fmla="*/ 930604 h 2086747"/>
                <a:gd name="connsiteX2619" fmla="*/ 273734 w 3913238"/>
                <a:gd name="connsiteY2619" fmla="*/ 926985 h 2086747"/>
                <a:gd name="connsiteX2620" fmla="*/ 272463 w 3913238"/>
                <a:gd name="connsiteY2620" fmla="*/ 923938 h 2086747"/>
                <a:gd name="connsiteX2621" fmla="*/ 271067 w 3913238"/>
                <a:gd name="connsiteY2621" fmla="*/ 926668 h 2086747"/>
                <a:gd name="connsiteX2622" fmla="*/ 266751 w 3913238"/>
                <a:gd name="connsiteY2622" fmla="*/ 926541 h 2086747"/>
                <a:gd name="connsiteX2623" fmla="*/ 260973 w 3913238"/>
                <a:gd name="connsiteY2623" fmla="*/ 921779 h 2086747"/>
                <a:gd name="connsiteX2624" fmla="*/ 258941 w 3913238"/>
                <a:gd name="connsiteY2624" fmla="*/ 920446 h 2086747"/>
                <a:gd name="connsiteX2625" fmla="*/ 253418 w 3913238"/>
                <a:gd name="connsiteY2625" fmla="*/ 918097 h 2086747"/>
                <a:gd name="connsiteX2626" fmla="*/ 251260 w 3913238"/>
                <a:gd name="connsiteY2626" fmla="*/ 914606 h 2086747"/>
                <a:gd name="connsiteX2627" fmla="*/ 250689 w 3913238"/>
                <a:gd name="connsiteY2627" fmla="*/ 913400 h 2086747"/>
                <a:gd name="connsiteX2628" fmla="*/ 249991 w 3913238"/>
                <a:gd name="connsiteY2628" fmla="*/ 912511 h 2086747"/>
                <a:gd name="connsiteX2629" fmla="*/ 245483 w 3913238"/>
                <a:gd name="connsiteY2629" fmla="*/ 911241 h 2086747"/>
                <a:gd name="connsiteX2630" fmla="*/ 244277 w 3913238"/>
                <a:gd name="connsiteY2630" fmla="*/ 916193 h 2086747"/>
                <a:gd name="connsiteX2631" fmla="*/ 240278 w 3913238"/>
                <a:gd name="connsiteY2631" fmla="*/ 915748 h 2086747"/>
                <a:gd name="connsiteX2632" fmla="*/ 234755 w 3913238"/>
                <a:gd name="connsiteY2632" fmla="*/ 909654 h 2086747"/>
                <a:gd name="connsiteX2633" fmla="*/ 233675 w 3913238"/>
                <a:gd name="connsiteY2633" fmla="*/ 908067 h 2086747"/>
                <a:gd name="connsiteX2634" fmla="*/ 228279 w 3913238"/>
                <a:gd name="connsiteY2634" fmla="*/ 902861 h 2086747"/>
                <a:gd name="connsiteX2635" fmla="*/ 222502 w 3913238"/>
                <a:gd name="connsiteY2635" fmla="*/ 897211 h 2086747"/>
                <a:gd name="connsiteX2636" fmla="*/ 217804 w 3913238"/>
                <a:gd name="connsiteY2636" fmla="*/ 891371 h 2086747"/>
                <a:gd name="connsiteX2637" fmla="*/ 214757 w 3913238"/>
                <a:gd name="connsiteY2637" fmla="*/ 889784 h 2086747"/>
                <a:gd name="connsiteX2638" fmla="*/ 213614 w 3913238"/>
                <a:gd name="connsiteY2638" fmla="*/ 889276 h 2086747"/>
                <a:gd name="connsiteX2639" fmla="*/ 209361 w 3913238"/>
                <a:gd name="connsiteY2639" fmla="*/ 886800 h 2086747"/>
                <a:gd name="connsiteX2640" fmla="*/ 207393 w 3913238"/>
                <a:gd name="connsiteY2640" fmla="*/ 885530 h 2086747"/>
                <a:gd name="connsiteX2641" fmla="*/ 201806 w 3913238"/>
                <a:gd name="connsiteY2641" fmla="*/ 882737 h 2086747"/>
                <a:gd name="connsiteX2642" fmla="*/ 194950 w 3913238"/>
                <a:gd name="connsiteY2642" fmla="*/ 879182 h 2086747"/>
                <a:gd name="connsiteX2643" fmla="*/ 192602 w 3913238"/>
                <a:gd name="connsiteY2643" fmla="*/ 877849 h 2086747"/>
                <a:gd name="connsiteX2644" fmla="*/ 191078 w 3913238"/>
                <a:gd name="connsiteY2644" fmla="*/ 877023 h 2086747"/>
                <a:gd name="connsiteX2645" fmla="*/ 189554 w 3913238"/>
                <a:gd name="connsiteY2645" fmla="*/ 876071 h 2086747"/>
                <a:gd name="connsiteX2646" fmla="*/ 187586 w 3913238"/>
                <a:gd name="connsiteY2646" fmla="*/ 874929 h 2086747"/>
                <a:gd name="connsiteX2647" fmla="*/ 184666 w 3913238"/>
                <a:gd name="connsiteY2647" fmla="*/ 873786 h 2086747"/>
                <a:gd name="connsiteX2648" fmla="*/ 181428 w 3913238"/>
                <a:gd name="connsiteY2648" fmla="*/ 872516 h 2086747"/>
                <a:gd name="connsiteX2649" fmla="*/ 178508 w 3913238"/>
                <a:gd name="connsiteY2649" fmla="*/ 871691 h 2086747"/>
                <a:gd name="connsiteX2650" fmla="*/ 175398 w 3913238"/>
                <a:gd name="connsiteY2650" fmla="*/ 870802 h 2086747"/>
                <a:gd name="connsiteX2651" fmla="*/ 172858 w 3913238"/>
                <a:gd name="connsiteY2651" fmla="*/ 869025 h 2086747"/>
                <a:gd name="connsiteX2652" fmla="*/ 171208 w 3913238"/>
                <a:gd name="connsiteY2652" fmla="*/ 867818 h 2086747"/>
                <a:gd name="connsiteX2653" fmla="*/ 168541 w 3913238"/>
                <a:gd name="connsiteY2653" fmla="*/ 867691 h 2086747"/>
                <a:gd name="connsiteX2654" fmla="*/ 167081 w 3913238"/>
                <a:gd name="connsiteY2654" fmla="*/ 868072 h 2086747"/>
                <a:gd name="connsiteX2655" fmla="*/ 160416 w 3913238"/>
                <a:gd name="connsiteY2655" fmla="*/ 867628 h 2086747"/>
                <a:gd name="connsiteX2656" fmla="*/ 158955 w 3913238"/>
                <a:gd name="connsiteY2656" fmla="*/ 866231 h 2086747"/>
                <a:gd name="connsiteX2657" fmla="*/ 157686 w 3913238"/>
                <a:gd name="connsiteY2657" fmla="*/ 865089 h 2086747"/>
                <a:gd name="connsiteX2658" fmla="*/ 154511 w 3913238"/>
                <a:gd name="connsiteY2658" fmla="*/ 864708 h 2086747"/>
                <a:gd name="connsiteX2659" fmla="*/ 153623 w 3913238"/>
                <a:gd name="connsiteY2659" fmla="*/ 864708 h 2086747"/>
                <a:gd name="connsiteX2660" fmla="*/ 152480 w 3913238"/>
                <a:gd name="connsiteY2660" fmla="*/ 865089 h 2086747"/>
                <a:gd name="connsiteX2661" fmla="*/ 150956 w 3913238"/>
                <a:gd name="connsiteY2661" fmla="*/ 867818 h 2086747"/>
                <a:gd name="connsiteX2662" fmla="*/ 146385 w 3913238"/>
                <a:gd name="connsiteY2662" fmla="*/ 867945 h 2086747"/>
                <a:gd name="connsiteX2663" fmla="*/ 144227 w 3913238"/>
                <a:gd name="connsiteY2663" fmla="*/ 867057 h 2086747"/>
                <a:gd name="connsiteX2664" fmla="*/ 141942 w 3913238"/>
                <a:gd name="connsiteY2664" fmla="*/ 866168 h 2086747"/>
                <a:gd name="connsiteX2665" fmla="*/ 139021 w 3913238"/>
                <a:gd name="connsiteY2665" fmla="*/ 866104 h 2086747"/>
                <a:gd name="connsiteX2666" fmla="*/ 134323 w 3913238"/>
                <a:gd name="connsiteY2666" fmla="*/ 865660 h 2086747"/>
                <a:gd name="connsiteX2667" fmla="*/ 130832 w 3913238"/>
                <a:gd name="connsiteY2667" fmla="*/ 862994 h 2086747"/>
                <a:gd name="connsiteX2668" fmla="*/ 129626 w 3913238"/>
                <a:gd name="connsiteY2668" fmla="*/ 861787 h 2086747"/>
                <a:gd name="connsiteX2669" fmla="*/ 128927 w 3913238"/>
                <a:gd name="connsiteY2669" fmla="*/ 861153 h 2086747"/>
                <a:gd name="connsiteX2670" fmla="*/ 126642 w 3913238"/>
                <a:gd name="connsiteY2670" fmla="*/ 859312 h 2086747"/>
                <a:gd name="connsiteX2671" fmla="*/ 125500 w 3913238"/>
                <a:gd name="connsiteY2671" fmla="*/ 859185 h 2086747"/>
                <a:gd name="connsiteX2672" fmla="*/ 127087 w 3913238"/>
                <a:gd name="connsiteY2672" fmla="*/ 861216 h 2086747"/>
                <a:gd name="connsiteX2673" fmla="*/ 129499 w 3913238"/>
                <a:gd name="connsiteY2673" fmla="*/ 863883 h 2086747"/>
                <a:gd name="connsiteX2674" fmla="*/ 129055 w 3913238"/>
                <a:gd name="connsiteY2674" fmla="*/ 865660 h 2086747"/>
                <a:gd name="connsiteX2675" fmla="*/ 126769 w 3913238"/>
                <a:gd name="connsiteY2675" fmla="*/ 866485 h 2086747"/>
                <a:gd name="connsiteX2676" fmla="*/ 120484 w 3913238"/>
                <a:gd name="connsiteY2676" fmla="*/ 865343 h 2086747"/>
                <a:gd name="connsiteX2677" fmla="*/ 117183 w 3913238"/>
                <a:gd name="connsiteY2677" fmla="*/ 864454 h 2086747"/>
                <a:gd name="connsiteX2678" fmla="*/ 115914 w 3913238"/>
                <a:gd name="connsiteY2678" fmla="*/ 864644 h 2086747"/>
                <a:gd name="connsiteX2679" fmla="*/ 114327 w 3913238"/>
                <a:gd name="connsiteY2679" fmla="*/ 864835 h 2086747"/>
                <a:gd name="connsiteX2680" fmla="*/ 114771 w 3913238"/>
                <a:gd name="connsiteY2680" fmla="*/ 867501 h 2086747"/>
                <a:gd name="connsiteX2681" fmla="*/ 114961 w 3913238"/>
                <a:gd name="connsiteY2681" fmla="*/ 868580 h 2086747"/>
                <a:gd name="connsiteX2682" fmla="*/ 112422 w 3913238"/>
                <a:gd name="connsiteY2682" fmla="*/ 876897 h 2086747"/>
                <a:gd name="connsiteX2683" fmla="*/ 106708 w 3913238"/>
                <a:gd name="connsiteY2683" fmla="*/ 877912 h 2086747"/>
                <a:gd name="connsiteX2684" fmla="*/ 104423 w 3913238"/>
                <a:gd name="connsiteY2684" fmla="*/ 876008 h 2086747"/>
                <a:gd name="connsiteX2685" fmla="*/ 106518 w 3913238"/>
                <a:gd name="connsiteY2685" fmla="*/ 870675 h 2086747"/>
                <a:gd name="connsiteX2686" fmla="*/ 107406 w 3913238"/>
                <a:gd name="connsiteY2686" fmla="*/ 869850 h 2086747"/>
                <a:gd name="connsiteX2687" fmla="*/ 107978 w 3913238"/>
                <a:gd name="connsiteY2687" fmla="*/ 868263 h 2086747"/>
                <a:gd name="connsiteX2688" fmla="*/ 107279 w 3913238"/>
                <a:gd name="connsiteY2688" fmla="*/ 867945 h 2086747"/>
                <a:gd name="connsiteX2689" fmla="*/ 105439 w 3913238"/>
                <a:gd name="connsiteY2689" fmla="*/ 865025 h 2086747"/>
                <a:gd name="connsiteX2690" fmla="*/ 105630 w 3913238"/>
                <a:gd name="connsiteY2690" fmla="*/ 864009 h 2086747"/>
                <a:gd name="connsiteX2691" fmla="*/ 105883 w 3913238"/>
                <a:gd name="connsiteY2691" fmla="*/ 862105 h 2086747"/>
                <a:gd name="connsiteX2692" fmla="*/ 104614 w 3913238"/>
                <a:gd name="connsiteY2692" fmla="*/ 862422 h 2086747"/>
                <a:gd name="connsiteX2693" fmla="*/ 103661 w 3913238"/>
                <a:gd name="connsiteY2693" fmla="*/ 863692 h 2086747"/>
                <a:gd name="connsiteX2694" fmla="*/ 102899 w 3913238"/>
                <a:gd name="connsiteY2694" fmla="*/ 865279 h 2086747"/>
                <a:gd name="connsiteX2695" fmla="*/ 99471 w 3913238"/>
                <a:gd name="connsiteY2695" fmla="*/ 867057 h 2086747"/>
                <a:gd name="connsiteX2696" fmla="*/ 97694 w 3913238"/>
                <a:gd name="connsiteY2696" fmla="*/ 864390 h 2086747"/>
                <a:gd name="connsiteX2697" fmla="*/ 97694 w 3913238"/>
                <a:gd name="connsiteY2697" fmla="*/ 863692 h 2086747"/>
                <a:gd name="connsiteX2698" fmla="*/ 94837 w 3913238"/>
                <a:gd name="connsiteY2698" fmla="*/ 865977 h 2086747"/>
                <a:gd name="connsiteX2699" fmla="*/ 91917 w 3913238"/>
                <a:gd name="connsiteY2699" fmla="*/ 865597 h 2086747"/>
                <a:gd name="connsiteX2700" fmla="*/ 90266 w 3913238"/>
                <a:gd name="connsiteY2700" fmla="*/ 862295 h 2086747"/>
                <a:gd name="connsiteX2701" fmla="*/ 90139 w 3913238"/>
                <a:gd name="connsiteY2701" fmla="*/ 861280 h 2086747"/>
                <a:gd name="connsiteX2702" fmla="*/ 89314 w 3913238"/>
                <a:gd name="connsiteY2702" fmla="*/ 861280 h 2086747"/>
                <a:gd name="connsiteX2703" fmla="*/ 87917 w 3913238"/>
                <a:gd name="connsiteY2703" fmla="*/ 861216 h 2086747"/>
                <a:gd name="connsiteX2704" fmla="*/ 86584 w 3913238"/>
                <a:gd name="connsiteY2704" fmla="*/ 861851 h 2086747"/>
                <a:gd name="connsiteX2705" fmla="*/ 85441 w 3913238"/>
                <a:gd name="connsiteY2705" fmla="*/ 862613 h 2086747"/>
                <a:gd name="connsiteX2706" fmla="*/ 81124 w 3913238"/>
                <a:gd name="connsiteY2706" fmla="*/ 862867 h 2086747"/>
                <a:gd name="connsiteX2707" fmla="*/ 80617 w 3913238"/>
                <a:gd name="connsiteY2707" fmla="*/ 860581 h 2086747"/>
                <a:gd name="connsiteX2708" fmla="*/ 78902 w 3913238"/>
                <a:gd name="connsiteY2708" fmla="*/ 858550 h 2086747"/>
                <a:gd name="connsiteX2709" fmla="*/ 78014 w 3913238"/>
                <a:gd name="connsiteY2709" fmla="*/ 858677 h 2086747"/>
                <a:gd name="connsiteX2710" fmla="*/ 74522 w 3913238"/>
                <a:gd name="connsiteY2710" fmla="*/ 859883 h 2086747"/>
                <a:gd name="connsiteX2711" fmla="*/ 72047 w 3913238"/>
                <a:gd name="connsiteY2711" fmla="*/ 856582 h 2086747"/>
                <a:gd name="connsiteX2712" fmla="*/ 71729 w 3913238"/>
                <a:gd name="connsiteY2712" fmla="*/ 852773 h 2086747"/>
                <a:gd name="connsiteX2713" fmla="*/ 71729 w 3913238"/>
                <a:gd name="connsiteY2713" fmla="*/ 852011 h 2086747"/>
                <a:gd name="connsiteX2714" fmla="*/ 71665 w 3913238"/>
                <a:gd name="connsiteY2714" fmla="*/ 850741 h 2086747"/>
                <a:gd name="connsiteX2715" fmla="*/ 72047 w 3913238"/>
                <a:gd name="connsiteY2715" fmla="*/ 846044 h 2086747"/>
                <a:gd name="connsiteX2716" fmla="*/ 74268 w 3913238"/>
                <a:gd name="connsiteY2716" fmla="*/ 844584 h 2086747"/>
                <a:gd name="connsiteX2717" fmla="*/ 77188 w 3913238"/>
                <a:gd name="connsiteY2717" fmla="*/ 845599 h 2086747"/>
                <a:gd name="connsiteX2718" fmla="*/ 78522 w 3913238"/>
                <a:gd name="connsiteY2718" fmla="*/ 848139 h 2086747"/>
                <a:gd name="connsiteX2719" fmla="*/ 79093 w 3913238"/>
                <a:gd name="connsiteY2719" fmla="*/ 849472 h 2086747"/>
                <a:gd name="connsiteX2720" fmla="*/ 81823 w 3913238"/>
                <a:gd name="connsiteY2720" fmla="*/ 850805 h 2086747"/>
                <a:gd name="connsiteX2721" fmla="*/ 83473 w 3913238"/>
                <a:gd name="connsiteY2721" fmla="*/ 850424 h 2086747"/>
                <a:gd name="connsiteX2722" fmla="*/ 85187 w 3913238"/>
                <a:gd name="connsiteY2722" fmla="*/ 849980 h 2086747"/>
                <a:gd name="connsiteX2723" fmla="*/ 88997 w 3913238"/>
                <a:gd name="connsiteY2723" fmla="*/ 850805 h 2086747"/>
                <a:gd name="connsiteX2724" fmla="*/ 90330 w 3913238"/>
                <a:gd name="connsiteY2724" fmla="*/ 851376 h 2086747"/>
                <a:gd name="connsiteX2725" fmla="*/ 92869 w 3913238"/>
                <a:gd name="connsiteY2725" fmla="*/ 851249 h 2086747"/>
                <a:gd name="connsiteX2726" fmla="*/ 94900 w 3913238"/>
                <a:gd name="connsiteY2726" fmla="*/ 849853 h 2086747"/>
                <a:gd name="connsiteX2727" fmla="*/ 94900 w 3913238"/>
                <a:gd name="connsiteY2727" fmla="*/ 847758 h 2086747"/>
                <a:gd name="connsiteX2728" fmla="*/ 92996 w 3913238"/>
                <a:gd name="connsiteY2728" fmla="*/ 845218 h 2086747"/>
                <a:gd name="connsiteX2729" fmla="*/ 90012 w 3913238"/>
                <a:gd name="connsiteY2729" fmla="*/ 841917 h 2086747"/>
                <a:gd name="connsiteX2730" fmla="*/ 89060 w 3913238"/>
                <a:gd name="connsiteY2730" fmla="*/ 840774 h 2086747"/>
                <a:gd name="connsiteX2731" fmla="*/ 88108 w 3913238"/>
                <a:gd name="connsiteY2731" fmla="*/ 840838 h 2086747"/>
                <a:gd name="connsiteX2732" fmla="*/ 85505 w 3913238"/>
                <a:gd name="connsiteY2732" fmla="*/ 843377 h 2086747"/>
                <a:gd name="connsiteX2733" fmla="*/ 81506 w 3913238"/>
                <a:gd name="connsiteY2733" fmla="*/ 840330 h 2086747"/>
                <a:gd name="connsiteX2734" fmla="*/ 80680 w 3913238"/>
                <a:gd name="connsiteY2734" fmla="*/ 838807 h 2086747"/>
                <a:gd name="connsiteX2735" fmla="*/ 80173 w 3913238"/>
                <a:gd name="connsiteY2735" fmla="*/ 837854 h 2086747"/>
                <a:gd name="connsiteX2736" fmla="*/ 78839 w 3913238"/>
                <a:gd name="connsiteY2736" fmla="*/ 836839 h 2086747"/>
                <a:gd name="connsiteX2737" fmla="*/ 77125 w 3913238"/>
                <a:gd name="connsiteY2737" fmla="*/ 835696 h 2086747"/>
                <a:gd name="connsiteX2738" fmla="*/ 75157 w 3913238"/>
                <a:gd name="connsiteY2738" fmla="*/ 834490 h 2086747"/>
                <a:gd name="connsiteX2739" fmla="*/ 74205 w 3913238"/>
                <a:gd name="connsiteY2739" fmla="*/ 834363 h 2086747"/>
                <a:gd name="connsiteX2740" fmla="*/ 71729 w 3913238"/>
                <a:gd name="connsiteY2740" fmla="*/ 833728 h 2086747"/>
                <a:gd name="connsiteX2741" fmla="*/ 70903 w 3913238"/>
                <a:gd name="connsiteY2741" fmla="*/ 833220 h 2086747"/>
                <a:gd name="connsiteX2742" fmla="*/ 69888 w 3913238"/>
                <a:gd name="connsiteY2742" fmla="*/ 832649 h 2086747"/>
                <a:gd name="connsiteX2743" fmla="*/ 70142 w 3913238"/>
                <a:gd name="connsiteY2743" fmla="*/ 835061 h 2086747"/>
                <a:gd name="connsiteX2744" fmla="*/ 70015 w 3913238"/>
                <a:gd name="connsiteY2744" fmla="*/ 838997 h 2086747"/>
                <a:gd name="connsiteX2745" fmla="*/ 67095 w 3913238"/>
                <a:gd name="connsiteY2745" fmla="*/ 840267 h 2086747"/>
                <a:gd name="connsiteX2746" fmla="*/ 65571 w 3913238"/>
                <a:gd name="connsiteY2746" fmla="*/ 840394 h 2086747"/>
                <a:gd name="connsiteX2747" fmla="*/ 67031 w 3913238"/>
                <a:gd name="connsiteY2747" fmla="*/ 842362 h 2086747"/>
                <a:gd name="connsiteX2748" fmla="*/ 67856 w 3913238"/>
                <a:gd name="connsiteY2748" fmla="*/ 842933 h 2086747"/>
                <a:gd name="connsiteX2749" fmla="*/ 69189 w 3913238"/>
                <a:gd name="connsiteY2749" fmla="*/ 846615 h 2086747"/>
                <a:gd name="connsiteX2750" fmla="*/ 65762 w 3913238"/>
                <a:gd name="connsiteY2750" fmla="*/ 848075 h 2086747"/>
                <a:gd name="connsiteX2751" fmla="*/ 64365 w 3913238"/>
                <a:gd name="connsiteY2751" fmla="*/ 847758 h 2086747"/>
                <a:gd name="connsiteX2752" fmla="*/ 61699 w 3913238"/>
                <a:gd name="connsiteY2752" fmla="*/ 847758 h 2086747"/>
                <a:gd name="connsiteX2753" fmla="*/ 60810 w 3913238"/>
                <a:gd name="connsiteY2753" fmla="*/ 851249 h 2086747"/>
                <a:gd name="connsiteX2754" fmla="*/ 60937 w 3913238"/>
                <a:gd name="connsiteY2754" fmla="*/ 852138 h 2086747"/>
                <a:gd name="connsiteX2755" fmla="*/ 58525 w 3913238"/>
                <a:gd name="connsiteY2755" fmla="*/ 857534 h 2086747"/>
                <a:gd name="connsiteX2756" fmla="*/ 55350 w 3913238"/>
                <a:gd name="connsiteY2756" fmla="*/ 855312 h 2086747"/>
                <a:gd name="connsiteX2757" fmla="*/ 2144717 w 3913238"/>
                <a:gd name="connsiteY2757" fmla="*/ 1526142 h 2086747"/>
                <a:gd name="connsiteX2758" fmla="*/ 2185283 w 3913238"/>
                <a:gd name="connsiteY2758" fmla="*/ 1549884 h 2086747"/>
                <a:gd name="connsiteX2759" fmla="*/ 2189410 w 3913238"/>
                <a:gd name="connsiteY2759" fmla="*/ 1551472 h 2086747"/>
                <a:gd name="connsiteX2760" fmla="*/ 2194742 w 3913238"/>
                <a:gd name="connsiteY2760" fmla="*/ 1546964 h 2086747"/>
                <a:gd name="connsiteX2761" fmla="*/ 2235118 w 3913238"/>
                <a:gd name="connsiteY2761" fmla="*/ 1455548 h 2086747"/>
                <a:gd name="connsiteX2762" fmla="*/ 2240958 w 3913238"/>
                <a:gd name="connsiteY2762" fmla="*/ 1419235 h 2086747"/>
                <a:gd name="connsiteX2763" fmla="*/ 2241529 w 3913238"/>
                <a:gd name="connsiteY2763" fmla="*/ 1387875 h 2086747"/>
                <a:gd name="connsiteX2764" fmla="*/ 2240133 w 3913238"/>
                <a:gd name="connsiteY2764" fmla="*/ 1382479 h 2086747"/>
                <a:gd name="connsiteX2765" fmla="*/ 2238038 w 3913238"/>
                <a:gd name="connsiteY2765" fmla="*/ 1367877 h 2086747"/>
                <a:gd name="connsiteX2766" fmla="*/ 2247496 w 3913238"/>
                <a:gd name="connsiteY2766" fmla="*/ 1355816 h 2086747"/>
                <a:gd name="connsiteX2767" fmla="*/ 2257527 w 3913238"/>
                <a:gd name="connsiteY2767" fmla="*/ 1356070 h 2086747"/>
                <a:gd name="connsiteX2768" fmla="*/ 2261527 w 3913238"/>
                <a:gd name="connsiteY2768" fmla="*/ 1366735 h 2086747"/>
                <a:gd name="connsiteX2769" fmla="*/ 2262289 w 3913238"/>
                <a:gd name="connsiteY2769" fmla="*/ 1372766 h 2086747"/>
                <a:gd name="connsiteX2770" fmla="*/ 2266225 w 3913238"/>
                <a:gd name="connsiteY2770" fmla="*/ 1396254 h 2086747"/>
                <a:gd name="connsiteX2771" fmla="*/ 2266415 w 3913238"/>
                <a:gd name="connsiteY2771" fmla="*/ 1418855 h 2086747"/>
                <a:gd name="connsiteX2772" fmla="*/ 2266288 w 3913238"/>
                <a:gd name="connsiteY2772" fmla="*/ 1427869 h 2086747"/>
                <a:gd name="connsiteX2773" fmla="*/ 2270097 w 3913238"/>
                <a:gd name="connsiteY2773" fmla="*/ 1429647 h 2086747"/>
                <a:gd name="connsiteX2774" fmla="*/ 2285206 w 3913238"/>
                <a:gd name="connsiteY2774" fmla="*/ 1444185 h 2086747"/>
                <a:gd name="connsiteX2775" fmla="*/ 2278032 w 3913238"/>
                <a:gd name="connsiteY2775" fmla="*/ 1458976 h 2086747"/>
                <a:gd name="connsiteX2776" fmla="*/ 2270288 w 3913238"/>
                <a:gd name="connsiteY2776" fmla="*/ 1462849 h 2086747"/>
                <a:gd name="connsiteX2777" fmla="*/ 2265907 w 3913238"/>
                <a:gd name="connsiteY2777" fmla="*/ 1460944 h 2086747"/>
                <a:gd name="connsiteX2778" fmla="*/ 2266732 w 3913238"/>
                <a:gd name="connsiteY2778" fmla="*/ 1467610 h 2086747"/>
                <a:gd name="connsiteX2779" fmla="*/ 2273842 w 3913238"/>
                <a:gd name="connsiteY2779" fmla="*/ 1475418 h 2086747"/>
                <a:gd name="connsiteX2780" fmla="*/ 2274668 w 3913238"/>
                <a:gd name="connsiteY2780" fmla="*/ 1476942 h 2086747"/>
                <a:gd name="connsiteX2781" fmla="*/ 2273335 w 3913238"/>
                <a:gd name="connsiteY2781" fmla="*/ 1478085 h 2086747"/>
                <a:gd name="connsiteX2782" fmla="*/ 2262352 w 3913238"/>
                <a:gd name="connsiteY2782" fmla="*/ 1491099 h 2086747"/>
                <a:gd name="connsiteX2783" fmla="*/ 2260702 w 3913238"/>
                <a:gd name="connsiteY2783" fmla="*/ 1494971 h 2086747"/>
                <a:gd name="connsiteX2784" fmla="*/ 2239815 w 3913238"/>
                <a:gd name="connsiteY2784" fmla="*/ 1517635 h 2086747"/>
                <a:gd name="connsiteX2785" fmla="*/ 2228325 w 3913238"/>
                <a:gd name="connsiteY2785" fmla="*/ 1527411 h 2086747"/>
                <a:gd name="connsiteX2786" fmla="*/ 2219818 w 3913238"/>
                <a:gd name="connsiteY2786" fmla="*/ 1538394 h 2086747"/>
                <a:gd name="connsiteX2787" fmla="*/ 2216200 w 3913238"/>
                <a:gd name="connsiteY2787" fmla="*/ 1546456 h 2086747"/>
                <a:gd name="connsiteX2788" fmla="*/ 2212708 w 3913238"/>
                <a:gd name="connsiteY2788" fmla="*/ 1554328 h 2086747"/>
                <a:gd name="connsiteX2789" fmla="*/ 2174428 w 3913238"/>
                <a:gd name="connsiteY2789" fmla="*/ 1576420 h 2086747"/>
                <a:gd name="connsiteX2790" fmla="*/ 2157477 w 3913238"/>
                <a:gd name="connsiteY2790" fmla="*/ 1572739 h 2086747"/>
                <a:gd name="connsiteX2791" fmla="*/ 2156716 w 3913238"/>
                <a:gd name="connsiteY2791" fmla="*/ 1571723 h 2086747"/>
                <a:gd name="connsiteX2792" fmla="*/ 2157096 w 3913238"/>
                <a:gd name="connsiteY2792" fmla="*/ 1570517 h 2086747"/>
                <a:gd name="connsiteX2793" fmla="*/ 2169285 w 3913238"/>
                <a:gd name="connsiteY2793" fmla="*/ 1553694 h 2086747"/>
                <a:gd name="connsiteX2794" fmla="*/ 2143067 w 3913238"/>
                <a:gd name="connsiteY2794" fmla="*/ 1528363 h 2086747"/>
                <a:gd name="connsiteX2795" fmla="*/ 2142939 w 3913238"/>
                <a:gd name="connsiteY2795" fmla="*/ 1526523 h 2086747"/>
                <a:gd name="connsiteX2796" fmla="*/ 2144717 w 3913238"/>
                <a:gd name="connsiteY2796" fmla="*/ 1526142 h 2086747"/>
                <a:gd name="connsiteX2797" fmla="*/ 1614821 w 3913238"/>
                <a:gd name="connsiteY2797" fmla="*/ 252601 h 2086747"/>
                <a:gd name="connsiteX2798" fmla="*/ 1625422 w 3913238"/>
                <a:gd name="connsiteY2798" fmla="*/ 246125 h 2086747"/>
                <a:gd name="connsiteX2799" fmla="*/ 1626565 w 3913238"/>
                <a:gd name="connsiteY2799" fmla="*/ 246697 h 2086747"/>
                <a:gd name="connsiteX2800" fmla="*/ 1626756 w 3913238"/>
                <a:gd name="connsiteY2800" fmla="*/ 247903 h 2086747"/>
                <a:gd name="connsiteX2801" fmla="*/ 1621423 w 3913238"/>
                <a:gd name="connsiteY2801" fmla="*/ 266376 h 2086747"/>
                <a:gd name="connsiteX2802" fmla="*/ 1620471 w 3913238"/>
                <a:gd name="connsiteY2802" fmla="*/ 267329 h 2086747"/>
                <a:gd name="connsiteX2803" fmla="*/ 1619201 w 3913238"/>
                <a:gd name="connsiteY2803" fmla="*/ 267075 h 2086747"/>
                <a:gd name="connsiteX2804" fmla="*/ 1614821 w 3913238"/>
                <a:gd name="connsiteY2804" fmla="*/ 252601 h 2086747"/>
                <a:gd name="connsiteX2805" fmla="*/ 1467539 w 3913238"/>
                <a:gd name="connsiteY2805" fmla="*/ 231270 h 2086747"/>
                <a:gd name="connsiteX2806" fmla="*/ 1471475 w 3913238"/>
                <a:gd name="connsiteY2806" fmla="*/ 229556 h 2086747"/>
                <a:gd name="connsiteX2807" fmla="*/ 1487409 w 3913238"/>
                <a:gd name="connsiteY2807" fmla="*/ 240539 h 2086747"/>
                <a:gd name="connsiteX2808" fmla="*/ 1510201 w 3913238"/>
                <a:gd name="connsiteY2808" fmla="*/ 250252 h 2086747"/>
                <a:gd name="connsiteX2809" fmla="*/ 1554512 w 3913238"/>
                <a:gd name="connsiteY2809" fmla="*/ 221049 h 2086747"/>
                <a:gd name="connsiteX2810" fmla="*/ 1549623 w 3913238"/>
                <a:gd name="connsiteY2810" fmla="*/ 213241 h 2086747"/>
                <a:gd name="connsiteX2811" fmla="*/ 1540736 w 3913238"/>
                <a:gd name="connsiteY2811" fmla="*/ 192736 h 2086747"/>
                <a:gd name="connsiteX2812" fmla="*/ 1547084 w 3913238"/>
                <a:gd name="connsiteY2812" fmla="*/ 190768 h 2086747"/>
                <a:gd name="connsiteX2813" fmla="*/ 1569494 w 3913238"/>
                <a:gd name="connsiteY2813" fmla="*/ 205242 h 2086747"/>
                <a:gd name="connsiteX2814" fmla="*/ 1589745 w 3913238"/>
                <a:gd name="connsiteY2814" fmla="*/ 219970 h 2086747"/>
                <a:gd name="connsiteX2815" fmla="*/ 1590634 w 3913238"/>
                <a:gd name="connsiteY2815" fmla="*/ 220922 h 2086747"/>
                <a:gd name="connsiteX2816" fmla="*/ 1590380 w 3913238"/>
                <a:gd name="connsiteY2816" fmla="*/ 222192 h 2086747"/>
                <a:gd name="connsiteX2817" fmla="*/ 1578572 w 3913238"/>
                <a:gd name="connsiteY2817" fmla="*/ 235968 h 2086747"/>
                <a:gd name="connsiteX2818" fmla="*/ 1576921 w 3913238"/>
                <a:gd name="connsiteY2818" fmla="*/ 236285 h 2086747"/>
                <a:gd name="connsiteX2819" fmla="*/ 1562574 w 3913238"/>
                <a:gd name="connsiteY2819" fmla="*/ 240158 h 2086747"/>
                <a:gd name="connsiteX2820" fmla="*/ 1545560 w 3913238"/>
                <a:gd name="connsiteY2820" fmla="*/ 247585 h 2086747"/>
                <a:gd name="connsiteX2821" fmla="*/ 1540926 w 3913238"/>
                <a:gd name="connsiteY2821" fmla="*/ 259012 h 2086747"/>
                <a:gd name="connsiteX2822" fmla="*/ 1520548 w 3913238"/>
                <a:gd name="connsiteY2822" fmla="*/ 282755 h 2086747"/>
                <a:gd name="connsiteX2823" fmla="*/ 1522262 w 3913238"/>
                <a:gd name="connsiteY2823" fmla="*/ 285168 h 2086747"/>
                <a:gd name="connsiteX2824" fmla="*/ 1534451 w 3913238"/>
                <a:gd name="connsiteY2824" fmla="*/ 315576 h 2086747"/>
                <a:gd name="connsiteX2825" fmla="*/ 1531594 w 3913238"/>
                <a:gd name="connsiteY2825" fmla="*/ 316592 h 2086747"/>
                <a:gd name="connsiteX2826" fmla="*/ 1530515 w 3913238"/>
                <a:gd name="connsiteY2826" fmla="*/ 316465 h 2086747"/>
                <a:gd name="connsiteX2827" fmla="*/ 1512105 w 3913238"/>
                <a:gd name="connsiteY2827" fmla="*/ 292532 h 2086747"/>
                <a:gd name="connsiteX2828" fmla="*/ 1510708 w 3913238"/>
                <a:gd name="connsiteY2828" fmla="*/ 289929 h 2086747"/>
                <a:gd name="connsiteX2829" fmla="*/ 1490711 w 3913238"/>
                <a:gd name="connsiteY2829" fmla="*/ 288469 h 2086747"/>
                <a:gd name="connsiteX2830" fmla="*/ 1474776 w 3913238"/>
                <a:gd name="connsiteY2830" fmla="*/ 286310 h 2086747"/>
                <a:gd name="connsiteX2831" fmla="*/ 1482395 w 3913238"/>
                <a:gd name="connsiteY2831" fmla="*/ 274883 h 2086747"/>
                <a:gd name="connsiteX2832" fmla="*/ 1489187 w 3913238"/>
                <a:gd name="connsiteY2832" fmla="*/ 267011 h 2086747"/>
                <a:gd name="connsiteX2833" fmla="*/ 1483982 w 3913238"/>
                <a:gd name="connsiteY2833" fmla="*/ 260155 h 2086747"/>
                <a:gd name="connsiteX2834" fmla="*/ 1467539 w 3913238"/>
                <a:gd name="connsiteY2834" fmla="*/ 231270 h 2086747"/>
                <a:gd name="connsiteX2835" fmla="*/ 322679 w 3913238"/>
                <a:gd name="connsiteY2835" fmla="*/ 1382732 h 2086747"/>
                <a:gd name="connsiteX2836" fmla="*/ 327567 w 3913238"/>
                <a:gd name="connsiteY2836" fmla="*/ 1393207 h 2086747"/>
                <a:gd name="connsiteX2837" fmla="*/ 328011 w 3913238"/>
                <a:gd name="connsiteY2837" fmla="*/ 1396191 h 2086747"/>
                <a:gd name="connsiteX2838" fmla="*/ 331249 w 3913238"/>
                <a:gd name="connsiteY2838" fmla="*/ 1401016 h 2086747"/>
                <a:gd name="connsiteX2839" fmla="*/ 335249 w 3913238"/>
                <a:gd name="connsiteY2839" fmla="*/ 1407935 h 2086747"/>
                <a:gd name="connsiteX2840" fmla="*/ 335376 w 3913238"/>
                <a:gd name="connsiteY2840" fmla="*/ 1415680 h 2086747"/>
                <a:gd name="connsiteX2841" fmla="*/ 335376 w 3913238"/>
                <a:gd name="connsiteY2841" fmla="*/ 1421965 h 2086747"/>
                <a:gd name="connsiteX2842" fmla="*/ 335630 w 3913238"/>
                <a:gd name="connsiteY2842" fmla="*/ 1424060 h 2086747"/>
                <a:gd name="connsiteX2843" fmla="*/ 332519 w 3913238"/>
                <a:gd name="connsiteY2843" fmla="*/ 1435614 h 2086747"/>
                <a:gd name="connsiteX2844" fmla="*/ 329980 w 3913238"/>
                <a:gd name="connsiteY2844" fmla="*/ 1436122 h 2086747"/>
                <a:gd name="connsiteX2845" fmla="*/ 319632 w 3913238"/>
                <a:gd name="connsiteY2845" fmla="*/ 1426282 h 2086747"/>
                <a:gd name="connsiteX2846" fmla="*/ 314744 w 3913238"/>
                <a:gd name="connsiteY2846" fmla="*/ 1419680 h 2086747"/>
                <a:gd name="connsiteX2847" fmla="*/ 306046 w 3913238"/>
                <a:gd name="connsiteY2847" fmla="*/ 1417395 h 2086747"/>
                <a:gd name="connsiteX2848" fmla="*/ 292842 w 3913238"/>
                <a:gd name="connsiteY2848" fmla="*/ 1412252 h 2086747"/>
                <a:gd name="connsiteX2849" fmla="*/ 289858 w 3913238"/>
                <a:gd name="connsiteY2849" fmla="*/ 1400571 h 2086747"/>
                <a:gd name="connsiteX2850" fmla="*/ 289921 w 3913238"/>
                <a:gd name="connsiteY2850" fmla="*/ 1399048 h 2086747"/>
                <a:gd name="connsiteX2851" fmla="*/ 290874 w 3913238"/>
                <a:gd name="connsiteY2851" fmla="*/ 1397778 h 2086747"/>
                <a:gd name="connsiteX2852" fmla="*/ 300778 w 3913238"/>
                <a:gd name="connsiteY2852" fmla="*/ 1398603 h 2086747"/>
                <a:gd name="connsiteX2853" fmla="*/ 311506 w 3913238"/>
                <a:gd name="connsiteY2853" fmla="*/ 1398984 h 2086747"/>
                <a:gd name="connsiteX2854" fmla="*/ 304777 w 3913238"/>
                <a:gd name="connsiteY2854" fmla="*/ 1394604 h 2086747"/>
                <a:gd name="connsiteX2855" fmla="*/ 295953 w 3913238"/>
                <a:gd name="connsiteY2855" fmla="*/ 1384002 h 2086747"/>
                <a:gd name="connsiteX2856" fmla="*/ 303380 w 3913238"/>
                <a:gd name="connsiteY2856" fmla="*/ 1375559 h 2086747"/>
                <a:gd name="connsiteX2857" fmla="*/ 322679 w 3913238"/>
                <a:gd name="connsiteY2857" fmla="*/ 1382732 h 2086747"/>
                <a:gd name="connsiteX2858" fmla="*/ 282304 w 3913238"/>
                <a:gd name="connsiteY2858" fmla="*/ 1326423 h 2086747"/>
                <a:gd name="connsiteX2859" fmla="*/ 283700 w 3913238"/>
                <a:gd name="connsiteY2859" fmla="*/ 1324772 h 2086747"/>
                <a:gd name="connsiteX2860" fmla="*/ 298619 w 3913238"/>
                <a:gd name="connsiteY2860" fmla="*/ 1322106 h 2086747"/>
                <a:gd name="connsiteX2861" fmla="*/ 308839 w 3913238"/>
                <a:gd name="connsiteY2861" fmla="*/ 1334231 h 2086747"/>
                <a:gd name="connsiteX2862" fmla="*/ 308649 w 3913238"/>
                <a:gd name="connsiteY2862" fmla="*/ 1338421 h 2086747"/>
                <a:gd name="connsiteX2863" fmla="*/ 306618 w 3913238"/>
                <a:gd name="connsiteY2863" fmla="*/ 1339247 h 2086747"/>
                <a:gd name="connsiteX2864" fmla="*/ 303952 w 3913238"/>
                <a:gd name="connsiteY2864" fmla="*/ 1338802 h 2086747"/>
                <a:gd name="connsiteX2865" fmla="*/ 301666 w 3913238"/>
                <a:gd name="connsiteY2865" fmla="*/ 1338358 h 2086747"/>
                <a:gd name="connsiteX2866" fmla="*/ 284525 w 3913238"/>
                <a:gd name="connsiteY2866" fmla="*/ 1333660 h 2086747"/>
                <a:gd name="connsiteX2867" fmla="*/ 280399 w 3913238"/>
                <a:gd name="connsiteY2867" fmla="*/ 1330486 h 2086747"/>
                <a:gd name="connsiteX2868" fmla="*/ 282304 w 3913238"/>
                <a:gd name="connsiteY2868" fmla="*/ 1326423 h 2086747"/>
                <a:gd name="connsiteX2869" fmla="*/ 142005 w 3913238"/>
                <a:gd name="connsiteY2869" fmla="*/ 945078 h 2086747"/>
                <a:gd name="connsiteX2870" fmla="*/ 142831 w 3913238"/>
                <a:gd name="connsiteY2870" fmla="*/ 944189 h 2086747"/>
                <a:gd name="connsiteX2871" fmla="*/ 144037 w 3913238"/>
                <a:gd name="connsiteY2871" fmla="*/ 944316 h 2086747"/>
                <a:gd name="connsiteX2872" fmla="*/ 156479 w 3913238"/>
                <a:gd name="connsiteY2872" fmla="*/ 955235 h 2086747"/>
                <a:gd name="connsiteX2873" fmla="*/ 156035 w 3913238"/>
                <a:gd name="connsiteY2873" fmla="*/ 956124 h 2086747"/>
                <a:gd name="connsiteX2874" fmla="*/ 150766 w 3913238"/>
                <a:gd name="connsiteY2874" fmla="*/ 963107 h 2086747"/>
                <a:gd name="connsiteX2875" fmla="*/ 146449 w 3913238"/>
                <a:gd name="connsiteY2875" fmla="*/ 965012 h 2086747"/>
                <a:gd name="connsiteX2876" fmla="*/ 142195 w 3913238"/>
                <a:gd name="connsiteY2876" fmla="*/ 962917 h 2086747"/>
                <a:gd name="connsiteX2877" fmla="*/ 141942 w 3913238"/>
                <a:gd name="connsiteY2877" fmla="*/ 961837 h 2086747"/>
                <a:gd name="connsiteX2878" fmla="*/ 141942 w 3913238"/>
                <a:gd name="connsiteY2878" fmla="*/ 952632 h 2086747"/>
                <a:gd name="connsiteX2879" fmla="*/ 142005 w 3913238"/>
                <a:gd name="connsiteY2879" fmla="*/ 945078 h 2086747"/>
                <a:gd name="connsiteX2880" fmla="*/ 234183 w 3913238"/>
                <a:gd name="connsiteY2880" fmla="*/ 1222373 h 2086747"/>
                <a:gd name="connsiteX2881" fmla="*/ 235897 w 3913238"/>
                <a:gd name="connsiteY2881" fmla="*/ 1245545 h 2086747"/>
                <a:gd name="connsiteX2882" fmla="*/ 237865 w 3913238"/>
                <a:gd name="connsiteY2882" fmla="*/ 1256972 h 2086747"/>
                <a:gd name="connsiteX2883" fmla="*/ 243007 w 3913238"/>
                <a:gd name="connsiteY2883" fmla="*/ 1263003 h 2086747"/>
                <a:gd name="connsiteX2884" fmla="*/ 253609 w 3913238"/>
                <a:gd name="connsiteY2884" fmla="*/ 1290174 h 2086747"/>
                <a:gd name="connsiteX2885" fmla="*/ 242817 w 3913238"/>
                <a:gd name="connsiteY2885" fmla="*/ 1305854 h 2086747"/>
                <a:gd name="connsiteX2886" fmla="*/ 234691 w 3913238"/>
                <a:gd name="connsiteY2886" fmla="*/ 1308774 h 2086747"/>
                <a:gd name="connsiteX2887" fmla="*/ 229485 w 3913238"/>
                <a:gd name="connsiteY2887" fmla="*/ 1307632 h 2086747"/>
                <a:gd name="connsiteX2888" fmla="*/ 227390 w 3913238"/>
                <a:gd name="connsiteY2888" fmla="*/ 1305791 h 2086747"/>
                <a:gd name="connsiteX2889" fmla="*/ 226121 w 3913238"/>
                <a:gd name="connsiteY2889" fmla="*/ 1304584 h 2086747"/>
                <a:gd name="connsiteX2890" fmla="*/ 222566 w 3913238"/>
                <a:gd name="connsiteY2890" fmla="*/ 1303378 h 2086747"/>
                <a:gd name="connsiteX2891" fmla="*/ 218439 w 3913238"/>
                <a:gd name="connsiteY2891" fmla="*/ 1301982 h 2086747"/>
                <a:gd name="connsiteX2892" fmla="*/ 213488 w 3913238"/>
                <a:gd name="connsiteY2892" fmla="*/ 1291190 h 2086747"/>
                <a:gd name="connsiteX2893" fmla="*/ 213488 w 3913238"/>
                <a:gd name="connsiteY2893" fmla="*/ 1289285 h 2086747"/>
                <a:gd name="connsiteX2894" fmla="*/ 214439 w 3913238"/>
                <a:gd name="connsiteY2894" fmla="*/ 1287952 h 2086747"/>
                <a:gd name="connsiteX2895" fmla="*/ 220851 w 3913238"/>
                <a:gd name="connsiteY2895" fmla="*/ 1290110 h 2086747"/>
                <a:gd name="connsiteX2896" fmla="*/ 223391 w 3913238"/>
                <a:gd name="connsiteY2896" fmla="*/ 1292015 h 2086747"/>
                <a:gd name="connsiteX2897" fmla="*/ 233484 w 3913238"/>
                <a:gd name="connsiteY2897" fmla="*/ 1289285 h 2086747"/>
                <a:gd name="connsiteX2898" fmla="*/ 218058 w 3913238"/>
                <a:gd name="connsiteY2898" fmla="*/ 1270303 h 2086747"/>
                <a:gd name="connsiteX2899" fmla="*/ 208028 w 3913238"/>
                <a:gd name="connsiteY2899" fmla="*/ 1262876 h 2086747"/>
                <a:gd name="connsiteX2900" fmla="*/ 205933 w 3913238"/>
                <a:gd name="connsiteY2900" fmla="*/ 1260844 h 2086747"/>
                <a:gd name="connsiteX2901" fmla="*/ 198379 w 3913238"/>
                <a:gd name="connsiteY2901" fmla="*/ 1251830 h 2086747"/>
                <a:gd name="connsiteX2902" fmla="*/ 196919 w 3913238"/>
                <a:gd name="connsiteY2902" fmla="*/ 1246497 h 2086747"/>
                <a:gd name="connsiteX2903" fmla="*/ 195268 w 3913238"/>
                <a:gd name="connsiteY2903" fmla="*/ 1241228 h 2086747"/>
                <a:gd name="connsiteX2904" fmla="*/ 192665 w 3913238"/>
                <a:gd name="connsiteY2904" fmla="*/ 1239197 h 2086747"/>
                <a:gd name="connsiteX2905" fmla="*/ 188793 w 3913238"/>
                <a:gd name="connsiteY2905" fmla="*/ 1235832 h 2086747"/>
                <a:gd name="connsiteX2906" fmla="*/ 188284 w 3913238"/>
                <a:gd name="connsiteY2906" fmla="*/ 1224722 h 2086747"/>
                <a:gd name="connsiteX2907" fmla="*/ 191840 w 3913238"/>
                <a:gd name="connsiteY2907" fmla="*/ 1220786 h 2086747"/>
                <a:gd name="connsiteX2908" fmla="*/ 193173 w 3913238"/>
                <a:gd name="connsiteY2908" fmla="*/ 1221104 h 2086747"/>
                <a:gd name="connsiteX2909" fmla="*/ 201299 w 3913238"/>
                <a:gd name="connsiteY2909" fmla="*/ 1224976 h 2086747"/>
                <a:gd name="connsiteX2910" fmla="*/ 203330 w 3913238"/>
                <a:gd name="connsiteY2910" fmla="*/ 1225484 h 2086747"/>
                <a:gd name="connsiteX2911" fmla="*/ 208853 w 3913238"/>
                <a:gd name="connsiteY2911" fmla="*/ 1231198 h 2086747"/>
                <a:gd name="connsiteX2912" fmla="*/ 210250 w 3913238"/>
                <a:gd name="connsiteY2912" fmla="*/ 1234245 h 2086747"/>
                <a:gd name="connsiteX2913" fmla="*/ 218186 w 3913238"/>
                <a:gd name="connsiteY2913" fmla="*/ 1237927 h 2086747"/>
                <a:gd name="connsiteX2914" fmla="*/ 220090 w 3913238"/>
                <a:gd name="connsiteY2914" fmla="*/ 1233166 h 2086747"/>
                <a:gd name="connsiteX2915" fmla="*/ 208599 w 3913238"/>
                <a:gd name="connsiteY2915" fmla="*/ 1219390 h 2086747"/>
                <a:gd name="connsiteX2916" fmla="*/ 203520 w 3913238"/>
                <a:gd name="connsiteY2916" fmla="*/ 1217168 h 2086747"/>
                <a:gd name="connsiteX2917" fmla="*/ 193236 w 3913238"/>
                <a:gd name="connsiteY2917" fmla="*/ 1209867 h 2086747"/>
                <a:gd name="connsiteX2918" fmla="*/ 194125 w 3913238"/>
                <a:gd name="connsiteY2918" fmla="*/ 1201487 h 2086747"/>
                <a:gd name="connsiteX2919" fmla="*/ 196093 w 3913238"/>
                <a:gd name="connsiteY2919" fmla="*/ 1200662 h 2086747"/>
                <a:gd name="connsiteX2920" fmla="*/ 234183 w 3913238"/>
                <a:gd name="connsiteY2920" fmla="*/ 1222373 h 2086747"/>
                <a:gd name="connsiteX2921" fmla="*/ 179778 w 3913238"/>
                <a:gd name="connsiteY2921" fmla="*/ 1148034 h 2086747"/>
                <a:gd name="connsiteX2922" fmla="*/ 190887 w 3913238"/>
                <a:gd name="connsiteY2922" fmla="*/ 1148987 h 2086747"/>
                <a:gd name="connsiteX2923" fmla="*/ 191522 w 3913238"/>
                <a:gd name="connsiteY2923" fmla="*/ 1149621 h 2086747"/>
                <a:gd name="connsiteX2924" fmla="*/ 200219 w 3913238"/>
                <a:gd name="connsiteY2924" fmla="*/ 1163715 h 2086747"/>
                <a:gd name="connsiteX2925" fmla="*/ 215710 w 3913238"/>
                <a:gd name="connsiteY2925" fmla="*/ 1172539 h 2086747"/>
                <a:gd name="connsiteX2926" fmla="*/ 217297 w 3913238"/>
                <a:gd name="connsiteY2926" fmla="*/ 1175650 h 2086747"/>
                <a:gd name="connsiteX2927" fmla="*/ 210821 w 3913238"/>
                <a:gd name="connsiteY2927" fmla="*/ 1178126 h 2086747"/>
                <a:gd name="connsiteX2928" fmla="*/ 205425 w 3913238"/>
                <a:gd name="connsiteY2928" fmla="*/ 1179268 h 2086747"/>
                <a:gd name="connsiteX2929" fmla="*/ 204473 w 3913238"/>
                <a:gd name="connsiteY2929" fmla="*/ 1180284 h 2086747"/>
                <a:gd name="connsiteX2930" fmla="*/ 197172 w 3913238"/>
                <a:gd name="connsiteY2930" fmla="*/ 1183077 h 2086747"/>
                <a:gd name="connsiteX2931" fmla="*/ 188856 w 3913238"/>
                <a:gd name="connsiteY2931" fmla="*/ 1169174 h 2086747"/>
                <a:gd name="connsiteX2932" fmla="*/ 184984 w 3913238"/>
                <a:gd name="connsiteY2932" fmla="*/ 1164350 h 2086747"/>
                <a:gd name="connsiteX2933" fmla="*/ 178064 w 3913238"/>
                <a:gd name="connsiteY2933" fmla="*/ 1154256 h 2086747"/>
                <a:gd name="connsiteX2934" fmla="*/ 179778 w 3913238"/>
                <a:gd name="connsiteY2934" fmla="*/ 1148034 h 2086747"/>
                <a:gd name="connsiteX2935" fmla="*/ 157368 w 3913238"/>
                <a:gd name="connsiteY2935" fmla="*/ 1174824 h 2086747"/>
                <a:gd name="connsiteX2936" fmla="*/ 161494 w 3913238"/>
                <a:gd name="connsiteY2936" fmla="*/ 1172856 h 2086747"/>
                <a:gd name="connsiteX2937" fmla="*/ 165050 w 3913238"/>
                <a:gd name="connsiteY2937" fmla="*/ 1172031 h 2086747"/>
                <a:gd name="connsiteX2938" fmla="*/ 166383 w 3913238"/>
                <a:gd name="connsiteY2938" fmla="*/ 1172221 h 2086747"/>
                <a:gd name="connsiteX2939" fmla="*/ 180349 w 3913238"/>
                <a:gd name="connsiteY2939" fmla="*/ 1183649 h 2086747"/>
                <a:gd name="connsiteX2940" fmla="*/ 180603 w 3913238"/>
                <a:gd name="connsiteY2940" fmla="*/ 1187204 h 2086747"/>
                <a:gd name="connsiteX2941" fmla="*/ 174128 w 3913238"/>
                <a:gd name="connsiteY2941" fmla="*/ 1191266 h 2086747"/>
                <a:gd name="connsiteX2942" fmla="*/ 173429 w 3913238"/>
                <a:gd name="connsiteY2942" fmla="*/ 1191330 h 2086747"/>
                <a:gd name="connsiteX2943" fmla="*/ 158574 w 3913238"/>
                <a:gd name="connsiteY2943" fmla="*/ 1180601 h 2086747"/>
                <a:gd name="connsiteX2944" fmla="*/ 157368 w 3913238"/>
                <a:gd name="connsiteY2944" fmla="*/ 1174824 h 2086747"/>
                <a:gd name="connsiteX2945" fmla="*/ 140228 w 3913238"/>
                <a:gd name="connsiteY2945" fmla="*/ 1276779 h 2086747"/>
                <a:gd name="connsiteX2946" fmla="*/ 144735 w 3913238"/>
                <a:gd name="connsiteY2946" fmla="*/ 1279762 h 2086747"/>
                <a:gd name="connsiteX2947" fmla="*/ 146957 w 3913238"/>
                <a:gd name="connsiteY2947" fmla="*/ 1280778 h 2086747"/>
                <a:gd name="connsiteX2948" fmla="*/ 155210 w 3913238"/>
                <a:gd name="connsiteY2948" fmla="*/ 1289729 h 2086747"/>
                <a:gd name="connsiteX2949" fmla="*/ 155400 w 3913238"/>
                <a:gd name="connsiteY2949" fmla="*/ 1290618 h 2086747"/>
                <a:gd name="connsiteX2950" fmla="*/ 163590 w 3913238"/>
                <a:gd name="connsiteY2950" fmla="*/ 1305410 h 2086747"/>
                <a:gd name="connsiteX2951" fmla="*/ 164796 w 3913238"/>
                <a:gd name="connsiteY2951" fmla="*/ 1306552 h 2086747"/>
                <a:gd name="connsiteX2952" fmla="*/ 172224 w 3913238"/>
                <a:gd name="connsiteY2952" fmla="*/ 1318741 h 2086747"/>
                <a:gd name="connsiteX2953" fmla="*/ 168795 w 3913238"/>
                <a:gd name="connsiteY2953" fmla="*/ 1322931 h 2086747"/>
                <a:gd name="connsiteX2954" fmla="*/ 167335 w 3913238"/>
                <a:gd name="connsiteY2954" fmla="*/ 1323629 h 2086747"/>
                <a:gd name="connsiteX2955" fmla="*/ 167272 w 3913238"/>
                <a:gd name="connsiteY2955" fmla="*/ 1336834 h 2086747"/>
                <a:gd name="connsiteX2956" fmla="*/ 166192 w 3913238"/>
                <a:gd name="connsiteY2956" fmla="*/ 1337723 h 2086747"/>
                <a:gd name="connsiteX2957" fmla="*/ 159019 w 3913238"/>
                <a:gd name="connsiteY2957" fmla="*/ 1337025 h 2086747"/>
                <a:gd name="connsiteX2958" fmla="*/ 154448 w 3913238"/>
                <a:gd name="connsiteY2958" fmla="*/ 1336263 h 2086747"/>
                <a:gd name="connsiteX2959" fmla="*/ 147084 w 3913238"/>
                <a:gd name="connsiteY2959" fmla="*/ 1342167 h 2086747"/>
                <a:gd name="connsiteX2960" fmla="*/ 140291 w 3913238"/>
                <a:gd name="connsiteY2960" fmla="*/ 1354609 h 2086747"/>
                <a:gd name="connsiteX2961" fmla="*/ 138133 w 3913238"/>
                <a:gd name="connsiteY2961" fmla="*/ 1354927 h 2086747"/>
                <a:gd name="connsiteX2962" fmla="*/ 132419 w 3913238"/>
                <a:gd name="connsiteY2962" fmla="*/ 1349531 h 2086747"/>
                <a:gd name="connsiteX2963" fmla="*/ 131658 w 3913238"/>
                <a:gd name="connsiteY2963" fmla="*/ 1347753 h 2086747"/>
                <a:gd name="connsiteX2964" fmla="*/ 123976 w 3913238"/>
                <a:gd name="connsiteY2964" fmla="*/ 1338231 h 2086747"/>
                <a:gd name="connsiteX2965" fmla="*/ 120421 w 3913238"/>
                <a:gd name="connsiteY2965" fmla="*/ 1336517 h 2086747"/>
                <a:gd name="connsiteX2966" fmla="*/ 114771 w 3913238"/>
                <a:gd name="connsiteY2966" fmla="*/ 1333152 h 2086747"/>
                <a:gd name="connsiteX2967" fmla="*/ 112422 w 3913238"/>
                <a:gd name="connsiteY2967" fmla="*/ 1320519 h 2086747"/>
                <a:gd name="connsiteX2968" fmla="*/ 111216 w 3913238"/>
                <a:gd name="connsiteY2968" fmla="*/ 1310235 h 2086747"/>
                <a:gd name="connsiteX2969" fmla="*/ 107026 w 3913238"/>
                <a:gd name="connsiteY2969" fmla="*/ 1305410 h 2086747"/>
                <a:gd name="connsiteX2970" fmla="*/ 98900 w 3913238"/>
                <a:gd name="connsiteY2970" fmla="*/ 1291253 h 2086747"/>
                <a:gd name="connsiteX2971" fmla="*/ 103154 w 3913238"/>
                <a:gd name="connsiteY2971" fmla="*/ 1283191 h 2086747"/>
                <a:gd name="connsiteX2972" fmla="*/ 106137 w 3913238"/>
                <a:gd name="connsiteY2972" fmla="*/ 1281540 h 2086747"/>
                <a:gd name="connsiteX2973" fmla="*/ 106772 w 3913238"/>
                <a:gd name="connsiteY2973" fmla="*/ 1279318 h 2086747"/>
                <a:gd name="connsiteX2974" fmla="*/ 105121 w 3913238"/>
                <a:gd name="connsiteY2974" fmla="*/ 1274874 h 2086747"/>
                <a:gd name="connsiteX2975" fmla="*/ 103407 w 3913238"/>
                <a:gd name="connsiteY2975" fmla="*/ 1272271 h 2086747"/>
                <a:gd name="connsiteX2976" fmla="*/ 100614 w 3913238"/>
                <a:gd name="connsiteY2976" fmla="*/ 1262812 h 2086747"/>
                <a:gd name="connsiteX2977" fmla="*/ 108359 w 3913238"/>
                <a:gd name="connsiteY2977" fmla="*/ 1248910 h 2086747"/>
                <a:gd name="connsiteX2978" fmla="*/ 112803 w 3913238"/>
                <a:gd name="connsiteY2978" fmla="*/ 1249354 h 2086747"/>
                <a:gd name="connsiteX2979" fmla="*/ 114073 w 3913238"/>
                <a:gd name="connsiteY2979" fmla="*/ 1255829 h 2086747"/>
                <a:gd name="connsiteX2980" fmla="*/ 114073 w 3913238"/>
                <a:gd name="connsiteY2980" fmla="*/ 1259384 h 2086747"/>
                <a:gd name="connsiteX2981" fmla="*/ 120040 w 3913238"/>
                <a:gd name="connsiteY2981" fmla="*/ 1265606 h 2086747"/>
                <a:gd name="connsiteX2982" fmla="*/ 123659 w 3913238"/>
                <a:gd name="connsiteY2982" fmla="*/ 1267828 h 2086747"/>
                <a:gd name="connsiteX2983" fmla="*/ 140228 w 3913238"/>
                <a:gd name="connsiteY2983" fmla="*/ 1276779 h 2086747"/>
                <a:gd name="connsiteX2984" fmla="*/ 94773 w 3913238"/>
                <a:gd name="connsiteY2984" fmla="*/ 963425 h 2086747"/>
                <a:gd name="connsiteX2985" fmla="*/ 112104 w 3913238"/>
                <a:gd name="connsiteY2985" fmla="*/ 959806 h 2086747"/>
                <a:gd name="connsiteX2986" fmla="*/ 114263 w 3913238"/>
                <a:gd name="connsiteY2986" fmla="*/ 953521 h 2086747"/>
                <a:gd name="connsiteX2987" fmla="*/ 114644 w 3913238"/>
                <a:gd name="connsiteY2987" fmla="*/ 951045 h 2086747"/>
                <a:gd name="connsiteX2988" fmla="*/ 114771 w 3913238"/>
                <a:gd name="connsiteY2988" fmla="*/ 946855 h 2086747"/>
                <a:gd name="connsiteX2989" fmla="*/ 118580 w 3913238"/>
                <a:gd name="connsiteY2989" fmla="*/ 936888 h 2086747"/>
                <a:gd name="connsiteX2990" fmla="*/ 126960 w 3913238"/>
                <a:gd name="connsiteY2990" fmla="*/ 937650 h 2086747"/>
                <a:gd name="connsiteX2991" fmla="*/ 127658 w 3913238"/>
                <a:gd name="connsiteY2991" fmla="*/ 943364 h 2086747"/>
                <a:gd name="connsiteX2992" fmla="*/ 124928 w 3913238"/>
                <a:gd name="connsiteY2992" fmla="*/ 947427 h 2086747"/>
                <a:gd name="connsiteX2993" fmla="*/ 124166 w 3913238"/>
                <a:gd name="connsiteY2993" fmla="*/ 952124 h 2086747"/>
                <a:gd name="connsiteX2994" fmla="*/ 127911 w 3913238"/>
                <a:gd name="connsiteY2994" fmla="*/ 956187 h 2086747"/>
                <a:gd name="connsiteX2995" fmla="*/ 130261 w 3913238"/>
                <a:gd name="connsiteY2995" fmla="*/ 959742 h 2086747"/>
                <a:gd name="connsiteX2996" fmla="*/ 127277 w 3913238"/>
                <a:gd name="connsiteY2996" fmla="*/ 962218 h 2086747"/>
                <a:gd name="connsiteX2997" fmla="*/ 121056 w 3913238"/>
                <a:gd name="connsiteY2997" fmla="*/ 963361 h 2086747"/>
                <a:gd name="connsiteX2998" fmla="*/ 116548 w 3913238"/>
                <a:gd name="connsiteY2998" fmla="*/ 965138 h 2086747"/>
                <a:gd name="connsiteX2999" fmla="*/ 116294 w 3913238"/>
                <a:gd name="connsiteY2999" fmla="*/ 968059 h 2086747"/>
                <a:gd name="connsiteX3000" fmla="*/ 112168 w 3913238"/>
                <a:gd name="connsiteY3000" fmla="*/ 972312 h 2086747"/>
                <a:gd name="connsiteX3001" fmla="*/ 92361 w 3913238"/>
                <a:gd name="connsiteY3001" fmla="*/ 966345 h 2086747"/>
                <a:gd name="connsiteX3002" fmla="*/ 94773 w 3913238"/>
                <a:gd name="connsiteY3002" fmla="*/ 963425 h 2086747"/>
                <a:gd name="connsiteX3003" fmla="*/ 73697 w 3913238"/>
                <a:gd name="connsiteY3003" fmla="*/ 1035097 h 2086747"/>
                <a:gd name="connsiteX3004" fmla="*/ 77315 w 3913238"/>
                <a:gd name="connsiteY3004" fmla="*/ 1032748 h 2086747"/>
                <a:gd name="connsiteX3005" fmla="*/ 83600 w 3913238"/>
                <a:gd name="connsiteY3005" fmla="*/ 1030336 h 2086747"/>
                <a:gd name="connsiteX3006" fmla="*/ 85378 w 3913238"/>
                <a:gd name="connsiteY3006" fmla="*/ 1032939 h 2086747"/>
                <a:gd name="connsiteX3007" fmla="*/ 85441 w 3913238"/>
                <a:gd name="connsiteY3007" fmla="*/ 1036430 h 2086747"/>
                <a:gd name="connsiteX3008" fmla="*/ 89060 w 3913238"/>
                <a:gd name="connsiteY3008" fmla="*/ 1043223 h 2086747"/>
                <a:gd name="connsiteX3009" fmla="*/ 103852 w 3913238"/>
                <a:gd name="connsiteY3009" fmla="*/ 1051857 h 2086747"/>
                <a:gd name="connsiteX3010" fmla="*/ 114136 w 3913238"/>
                <a:gd name="connsiteY3010" fmla="*/ 1054460 h 2086747"/>
                <a:gd name="connsiteX3011" fmla="*/ 118389 w 3913238"/>
                <a:gd name="connsiteY3011" fmla="*/ 1063030 h 2086747"/>
                <a:gd name="connsiteX3012" fmla="*/ 124103 w 3913238"/>
                <a:gd name="connsiteY3012" fmla="*/ 1074457 h 2086747"/>
                <a:gd name="connsiteX3013" fmla="*/ 123913 w 3913238"/>
                <a:gd name="connsiteY3013" fmla="*/ 1075981 h 2086747"/>
                <a:gd name="connsiteX3014" fmla="*/ 122897 w 3913238"/>
                <a:gd name="connsiteY3014" fmla="*/ 1076489 h 2086747"/>
                <a:gd name="connsiteX3015" fmla="*/ 95789 w 3913238"/>
                <a:gd name="connsiteY3015" fmla="*/ 1064427 h 2086747"/>
                <a:gd name="connsiteX3016" fmla="*/ 95028 w 3913238"/>
                <a:gd name="connsiteY3016" fmla="*/ 1063538 h 2086747"/>
                <a:gd name="connsiteX3017" fmla="*/ 91726 w 3913238"/>
                <a:gd name="connsiteY3017" fmla="*/ 1058459 h 2086747"/>
                <a:gd name="connsiteX3018" fmla="*/ 87473 w 3913238"/>
                <a:gd name="connsiteY3018" fmla="*/ 1055793 h 2086747"/>
                <a:gd name="connsiteX3019" fmla="*/ 81506 w 3913238"/>
                <a:gd name="connsiteY3019" fmla="*/ 1051793 h 2086747"/>
                <a:gd name="connsiteX3020" fmla="*/ 79855 w 3913238"/>
                <a:gd name="connsiteY3020" fmla="*/ 1050270 h 2086747"/>
                <a:gd name="connsiteX3021" fmla="*/ 71412 w 3913238"/>
                <a:gd name="connsiteY3021" fmla="*/ 1038335 h 2086747"/>
                <a:gd name="connsiteX3022" fmla="*/ 73697 w 3913238"/>
                <a:gd name="connsiteY3022" fmla="*/ 1035097 h 2086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</a:cxnLst>
              <a:rect l="l" t="t" r="r" b="b"/>
              <a:pathLst>
                <a:path w="3913238" h="2086747">
                  <a:moveTo>
                    <a:pt x="55350" y="855312"/>
                  </a:moveTo>
                  <a:cubicBezTo>
                    <a:pt x="54969" y="854995"/>
                    <a:pt x="54398" y="854296"/>
                    <a:pt x="54589" y="853027"/>
                  </a:cubicBezTo>
                  <a:cubicBezTo>
                    <a:pt x="54589" y="852836"/>
                    <a:pt x="54462" y="852392"/>
                    <a:pt x="54334" y="852011"/>
                  </a:cubicBezTo>
                  <a:cubicBezTo>
                    <a:pt x="54208" y="851567"/>
                    <a:pt x="54017" y="851059"/>
                    <a:pt x="53954" y="850487"/>
                  </a:cubicBezTo>
                  <a:lnTo>
                    <a:pt x="53890" y="849599"/>
                  </a:lnTo>
                  <a:cubicBezTo>
                    <a:pt x="53827" y="848519"/>
                    <a:pt x="53763" y="847694"/>
                    <a:pt x="53446" y="846742"/>
                  </a:cubicBezTo>
                  <a:cubicBezTo>
                    <a:pt x="52938" y="845345"/>
                    <a:pt x="52684" y="845282"/>
                    <a:pt x="52366" y="845345"/>
                  </a:cubicBezTo>
                  <a:cubicBezTo>
                    <a:pt x="52113" y="845345"/>
                    <a:pt x="51795" y="845409"/>
                    <a:pt x="51478" y="845472"/>
                  </a:cubicBezTo>
                  <a:cubicBezTo>
                    <a:pt x="50970" y="845599"/>
                    <a:pt x="50462" y="845726"/>
                    <a:pt x="49891" y="845726"/>
                  </a:cubicBezTo>
                  <a:cubicBezTo>
                    <a:pt x="49637" y="846425"/>
                    <a:pt x="49637" y="846996"/>
                    <a:pt x="49637" y="847631"/>
                  </a:cubicBezTo>
                  <a:cubicBezTo>
                    <a:pt x="49637" y="848837"/>
                    <a:pt x="49573" y="849916"/>
                    <a:pt x="49573" y="850678"/>
                  </a:cubicBezTo>
                  <a:cubicBezTo>
                    <a:pt x="49573" y="851694"/>
                    <a:pt x="49129" y="852583"/>
                    <a:pt x="48367" y="853281"/>
                  </a:cubicBezTo>
                  <a:cubicBezTo>
                    <a:pt x="45637" y="855693"/>
                    <a:pt x="38591" y="854804"/>
                    <a:pt x="37194" y="854614"/>
                  </a:cubicBezTo>
                  <a:cubicBezTo>
                    <a:pt x="37194" y="854614"/>
                    <a:pt x="33639" y="855122"/>
                    <a:pt x="33639" y="858360"/>
                  </a:cubicBezTo>
                  <a:cubicBezTo>
                    <a:pt x="33639" y="862740"/>
                    <a:pt x="32687" y="864327"/>
                    <a:pt x="31163" y="866930"/>
                  </a:cubicBezTo>
                  <a:lnTo>
                    <a:pt x="30401" y="868263"/>
                  </a:lnTo>
                  <a:cubicBezTo>
                    <a:pt x="28497" y="871564"/>
                    <a:pt x="25450" y="870993"/>
                    <a:pt x="23164" y="870485"/>
                  </a:cubicBezTo>
                  <a:cubicBezTo>
                    <a:pt x="22212" y="870294"/>
                    <a:pt x="21386" y="870104"/>
                    <a:pt x="20562" y="870167"/>
                  </a:cubicBezTo>
                  <a:cubicBezTo>
                    <a:pt x="18847" y="870231"/>
                    <a:pt x="16752" y="874992"/>
                    <a:pt x="16181" y="880071"/>
                  </a:cubicBezTo>
                  <a:cubicBezTo>
                    <a:pt x="15927" y="882547"/>
                    <a:pt x="15165" y="884515"/>
                    <a:pt x="14023" y="886038"/>
                  </a:cubicBezTo>
                  <a:cubicBezTo>
                    <a:pt x="13515" y="886736"/>
                    <a:pt x="12689" y="886990"/>
                    <a:pt x="11991" y="887498"/>
                  </a:cubicBezTo>
                  <a:cubicBezTo>
                    <a:pt x="11229" y="888070"/>
                    <a:pt x="10595" y="888895"/>
                    <a:pt x="9642" y="889212"/>
                  </a:cubicBezTo>
                  <a:cubicBezTo>
                    <a:pt x="9388" y="889339"/>
                    <a:pt x="9198" y="889403"/>
                    <a:pt x="9008" y="889466"/>
                  </a:cubicBezTo>
                  <a:cubicBezTo>
                    <a:pt x="6151" y="890292"/>
                    <a:pt x="3294" y="891688"/>
                    <a:pt x="2278" y="892260"/>
                  </a:cubicBezTo>
                  <a:cubicBezTo>
                    <a:pt x="2151" y="894799"/>
                    <a:pt x="1643" y="904321"/>
                    <a:pt x="183" y="909527"/>
                  </a:cubicBezTo>
                  <a:cubicBezTo>
                    <a:pt x="-959" y="913654"/>
                    <a:pt x="3485" y="920891"/>
                    <a:pt x="6785" y="926160"/>
                  </a:cubicBezTo>
                  <a:cubicBezTo>
                    <a:pt x="7484" y="927366"/>
                    <a:pt x="8182" y="928445"/>
                    <a:pt x="8753" y="929461"/>
                  </a:cubicBezTo>
                  <a:cubicBezTo>
                    <a:pt x="10340" y="932191"/>
                    <a:pt x="12943" y="933333"/>
                    <a:pt x="15927" y="934603"/>
                  </a:cubicBezTo>
                  <a:cubicBezTo>
                    <a:pt x="18847" y="935873"/>
                    <a:pt x="22149" y="937269"/>
                    <a:pt x="24624" y="940570"/>
                  </a:cubicBezTo>
                  <a:cubicBezTo>
                    <a:pt x="25513" y="941777"/>
                    <a:pt x="26338" y="942919"/>
                    <a:pt x="27100" y="943999"/>
                  </a:cubicBezTo>
                  <a:cubicBezTo>
                    <a:pt x="30147" y="948252"/>
                    <a:pt x="32496" y="951616"/>
                    <a:pt x="39797" y="957267"/>
                  </a:cubicBezTo>
                  <a:cubicBezTo>
                    <a:pt x="43035" y="959806"/>
                    <a:pt x="44431" y="962536"/>
                    <a:pt x="44622" y="965329"/>
                  </a:cubicBezTo>
                  <a:cubicBezTo>
                    <a:pt x="44939" y="970027"/>
                    <a:pt x="42082" y="975042"/>
                    <a:pt x="39225" y="979994"/>
                  </a:cubicBezTo>
                  <a:cubicBezTo>
                    <a:pt x="38337" y="981517"/>
                    <a:pt x="37448" y="983104"/>
                    <a:pt x="36623" y="984692"/>
                  </a:cubicBezTo>
                  <a:cubicBezTo>
                    <a:pt x="31671" y="994087"/>
                    <a:pt x="35353" y="1000626"/>
                    <a:pt x="37956" y="1003673"/>
                  </a:cubicBezTo>
                  <a:cubicBezTo>
                    <a:pt x="41130" y="1007418"/>
                    <a:pt x="56176" y="1040620"/>
                    <a:pt x="60302" y="1053000"/>
                  </a:cubicBezTo>
                  <a:cubicBezTo>
                    <a:pt x="63413" y="1062395"/>
                    <a:pt x="62651" y="1064046"/>
                    <a:pt x="61127" y="1066014"/>
                  </a:cubicBezTo>
                  <a:cubicBezTo>
                    <a:pt x="60810" y="1066458"/>
                    <a:pt x="60493" y="1066839"/>
                    <a:pt x="60302" y="1067537"/>
                  </a:cubicBezTo>
                  <a:cubicBezTo>
                    <a:pt x="59667" y="1069759"/>
                    <a:pt x="60175" y="1074330"/>
                    <a:pt x="60683" y="1079155"/>
                  </a:cubicBezTo>
                  <a:cubicBezTo>
                    <a:pt x="60937" y="1081567"/>
                    <a:pt x="61191" y="1084043"/>
                    <a:pt x="61381" y="1086519"/>
                  </a:cubicBezTo>
                  <a:cubicBezTo>
                    <a:pt x="61635" y="1089883"/>
                    <a:pt x="62333" y="1090899"/>
                    <a:pt x="62778" y="1091471"/>
                  </a:cubicBezTo>
                  <a:cubicBezTo>
                    <a:pt x="63286" y="1092232"/>
                    <a:pt x="63540" y="1092804"/>
                    <a:pt x="63413" y="1093502"/>
                  </a:cubicBezTo>
                  <a:cubicBezTo>
                    <a:pt x="63286" y="1094200"/>
                    <a:pt x="62905" y="1094962"/>
                    <a:pt x="62207" y="1096105"/>
                  </a:cubicBezTo>
                  <a:cubicBezTo>
                    <a:pt x="60239" y="1099279"/>
                    <a:pt x="61445" y="1102453"/>
                    <a:pt x="64238" y="1106960"/>
                  </a:cubicBezTo>
                  <a:cubicBezTo>
                    <a:pt x="65000" y="1108230"/>
                    <a:pt x="66333" y="1109563"/>
                    <a:pt x="67729" y="1110897"/>
                  </a:cubicBezTo>
                  <a:cubicBezTo>
                    <a:pt x="70587" y="1113690"/>
                    <a:pt x="73824" y="1116864"/>
                    <a:pt x="74205" y="1121435"/>
                  </a:cubicBezTo>
                  <a:cubicBezTo>
                    <a:pt x="74776" y="1127593"/>
                    <a:pt x="75728" y="1131846"/>
                    <a:pt x="79093" y="1136671"/>
                  </a:cubicBezTo>
                  <a:cubicBezTo>
                    <a:pt x="83093" y="1142321"/>
                    <a:pt x="83473" y="1154319"/>
                    <a:pt x="78077" y="1161874"/>
                  </a:cubicBezTo>
                  <a:cubicBezTo>
                    <a:pt x="74776" y="1166445"/>
                    <a:pt x="76744" y="1168095"/>
                    <a:pt x="80490" y="1171333"/>
                  </a:cubicBezTo>
                  <a:cubicBezTo>
                    <a:pt x="81569" y="1172285"/>
                    <a:pt x="82775" y="1173301"/>
                    <a:pt x="83854" y="1174443"/>
                  </a:cubicBezTo>
                  <a:lnTo>
                    <a:pt x="85632" y="1176284"/>
                  </a:lnTo>
                  <a:cubicBezTo>
                    <a:pt x="87410" y="1178189"/>
                    <a:pt x="89568" y="1180411"/>
                    <a:pt x="91726" y="1182696"/>
                  </a:cubicBezTo>
                  <a:cubicBezTo>
                    <a:pt x="95789" y="1186886"/>
                    <a:pt x="100043" y="1191330"/>
                    <a:pt x="103026" y="1194060"/>
                  </a:cubicBezTo>
                  <a:cubicBezTo>
                    <a:pt x="109375" y="1200027"/>
                    <a:pt x="113184" y="1208978"/>
                    <a:pt x="113184" y="1217930"/>
                  </a:cubicBezTo>
                  <a:cubicBezTo>
                    <a:pt x="113184" y="1223580"/>
                    <a:pt x="110835" y="1226944"/>
                    <a:pt x="106899" y="1232531"/>
                  </a:cubicBezTo>
                  <a:cubicBezTo>
                    <a:pt x="103598" y="1237229"/>
                    <a:pt x="99154" y="1243640"/>
                    <a:pt x="93884" y="1254623"/>
                  </a:cubicBezTo>
                  <a:cubicBezTo>
                    <a:pt x="83156" y="1276842"/>
                    <a:pt x="70587" y="1296395"/>
                    <a:pt x="58397" y="1309663"/>
                  </a:cubicBezTo>
                  <a:cubicBezTo>
                    <a:pt x="56810" y="1311377"/>
                    <a:pt x="55731" y="1313028"/>
                    <a:pt x="54779" y="1314742"/>
                  </a:cubicBezTo>
                  <a:cubicBezTo>
                    <a:pt x="54525" y="1315123"/>
                    <a:pt x="54334" y="1315504"/>
                    <a:pt x="54144" y="1315948"/>
                  </a:cubicBezTo>
                  <a:cubicBezTo>
                    <a:pt x="53319" y="1317662"/>
                    <a:pt x="52684" y="1319376"/>
                    <a:pt x="52430" y="1321090"/>
                  </a:cubicBezTo>
                  <a:cubicBezTo>
                    <a:pt x="52684" y="1321090"/>
                    <a:pt x="53002" y="1320900"/>
                    <a:pt x="53319" y="1320773"/>
                  </a:cubicBezTo>
                  <a:cubicBezTo>
                    <a:pt x="54017" y="1320392"/>
                    <a:pt x="54652" y="1319884"/>
                    <a:pt x="55350" y="1319313"/>
                  </a:cubicBezTo>
                  <a:cubicBezTo>
                    <a:pt x="56683" y="1318170"/>
                    <a:pt x="58270" y="1316900"/>
                    <a:pt x="60302" y="1316900"/>
                  </a:cubicBezTo>
                  <a:cubicBezTo>
                    <a:pt x="62460" y="1316837"/>
                    <a:pt x="64428" y="1316837"/>
                    <a:pt x="65762" y="1317789"/>
                  </a:cubicBezTo>
                  <a:cubicBezTo>
                    <a:pt x="66904" y="1318678"/>
                    <a:pt x="66968" y="1319694"/>
                    <a:pt x="67031" y="1320328"/>
                  </a:cubicBezTo>
                  <a:cubicBezTo>
                    <a:pt x="67222" y="1321217"/>
                    <a:pt x="67349" y="1321471"/>
                    <a:pt x="67539" y="1321725"/>
                  </a:cubicBezTo>
                  <a:cubicBezTo>
                    <a:pt x="67920" y="1322233"/>
                    <a:pt x="68428" y="1322931"/>
                    <a:pt x="68491" y="1324137"/>
                  </a:cubicBezTo>
                  <a:cubicBezTo>
                    <a:pt x="68555" y="1327121"/>
                    <a:pt x="66651" y="1327756"/>
                    <a:pt x="65444" y="1327819"/>
                  </a:cubicBezTo>
                  <a:cubicBezTo>
                    <a:pt x="63159" y="1328073"/>
                    <a:pt x="61953" y="1326804"/>
                    <a:pt x="61191" y="1325915"/>
                  </a:cubicBezTo>
                  <a:cubicBezTo>
                    <a:pt x="60683" y="1325344"/>
                    <a:pt x="60365" y="1325026"/>
                    <a:pt x="59921" y="1324963"/>
                  </a:cubicBezTo>
                  <a:cubicBezTo>
                    <a:pt x="59159" y="1324772"/>
                    <a:pt x="58461" y="1324836"/>
                    <a:pt x="58017" y="1325153"/>
                  </a:cubicBezTo>
                  <a:cubicBezTo>
                    <a:pt x="57889" y="1325280"/>
                    <a:pt x="57699" y="1325471"/>
                    <a:pt x="57699" y="1325915"/>
                  </a:cubicBezTo>
                  <a:cubicBezTo>
                    <a:pt x="57636" y="1327629"/>
                    <a:pt x="60112" y="1329216"/>
                    <a:pt x="61191" y="1329914"/>
                  </a:cubicBezTo>
                  <a:lnTo>
                    <a:pt x="61762" y="1330295"/>
                  </a:lnTo>
                  <a:cubicBezTo>
                    <a:pt x="63793" y="1331628"/>
                    <a:pt x="65317" y="1332581"/>
                    <a:pt x="67856" y="1333025"/>
                  </a:cubicBezTo>
                  <a:cubicBezTo>
                    <a:pt x="68491" y="1333152"/>
                    <a:pt x="69127" y="1333152"/>
                    <a:pt x="69761" y="1333216"/>
                  </a:cubicBezTo>
                  <a:cubicBezTo>
                    <a:pt x="70650" y="1333279"/>
                    <a:pt x="71539" y="1333342"/>
                    <a:pt x="72491" y="1333533"/>
                  </a:cubicBezTo>
                  <a:cubicBezTo>
                    <a:pt x="74522" y="1334041"/>
                    <a:pt x="76300" y="1335247"/>
                    <a:pt x="78014" y="1336390"/>
                  </a:cubicBezTo>
                  <a:cubicBezTo>
                    <a:pt x="78586" y="1336771"/>
                    <a:pt x="79093" y="1337151"/>
                    <a:pt x="79601" y="1337469"/>
                  </a:cubicBezTo>
                  <a:cubicBezTo>
                    <a:pt x="81378" y="1338548"/>
                    <a:pt x="83600" y="1338485"/>
                    <a:pt x="86076" y="1338421"/>
                  </a:cubicBezTo>
                  <a:cubicBezTo>
                    <a:pt x="86711" y="1338421"/>
                    <a:pt x="87410" y="1338358"/>
                    <a:pt x="88044" y="1338358"/>
                  </a:cubicBezTo>
                  <a:cubicBezTo>
                    <a:pt x="91790" y="1338358"/>
                    <a:pt x="96742" y="1340897"/>
                    <a:pt x="98138" y="1344706"/>
                  </a:cubicBezTo>
                  <a:cubicBezTo>
                    <a:pt x="98900" y="1346674"/>
                    <a:pt x="98265" y="1349531"/>
                    <a:pt x="96678" y="1351118"/>
                  </a:cubicBezTo>
                  <a:cubicBezTo>
                    <a:pt x="94202" y="1353721"/>
                    <a:pt x="88933" y="1352641"/>
                    <a:pt x="86521" y="1351689"/>
                  </a:cubicBezTo>
                  <a:cubicBezTo>
                    <a:pt x="85060" y="1351118"/>
                    <a:pt x="83029" y="1350673"/>
                    <a:pt x="82013" y="1351372"/>
                  </a:cubicBezTo>
                  <a:cubicBezTo>
                    <a:pt x="81633" y="1351626"/>
                    <a:pt x="81315" y="1352324"/>
                    <a:pt x="80934" y="1352959"/>
                  </a:cubicBezTo>
                  <a:cubicBezTo>
                    <a:pt x="80617" y="1353657"/>
                    <a:pt x="80236" y="1354292"/>
                    <a:pt x="79728" y="1354927"/>
                  </a:cubicBezTo>
                  <a:cubicBezTo>
                    <a:pt x="78712" y="1356070"/>
                    <a:pt x="77570" y="1356895"/>
                    <a:pt x="76490" y="1357720"/>
                  </a:cubicBezTo>
                  <a:cubicBezTo>
                    <a:pt x="75792" y="1358228"/>
                    <a:pt x="75094" y="1358736"/>
                    <a:pt x="74459" y="1359307"/>
                  </a:cubicBezTo>
                  <a:cubicBezTo>
                    <a:pt x="71729" y="1361720"/>
                    <a:pt x="69634" y="1360513"/>
                    <a:pt x="67793" y="1359371"/>
                  </a:cubicBezTo>
                  <a:cubicBezTo>
                    <a:pt x="67476" y="1359180"/>
                    <a:pt x="67158" y="1358990"/>
                    <a:pt x="66778" y="1358799"/>
                  </a:cubicBezTo>
                  <a:cubicBezTo>
                    <a:pt x="64746" y="1357657"/>
                    <a:pt x="62016" y="1356895"/>
                    <a:pt x="60810" y="1357593"/>
                  </a:cubicBezTo>
                  <a:cubicBezTo>
                    <a:pt x="60556" y="1357720"/>
                    <a:pt x="60302" y="1357910"/>
                    <a:pt x="60302" y="1358101"/>
                  </a:cubicBezTo>
                  <a:cubicBezTo>
                    <a:pt x="60175" y="1358736"/>
                    <a:pt x="61254" y="1360132"/>
                    <a:pt x="61889" y="1360958"/>
                  </a:cubicBezTo>
                  <a:cubicBezTo>
                    <a:pt x="62588" y="1361847"/>
                    <a:pt x="63159" y="1362672"/>
                    <a:pt x="63413" y="1363497"/>
                  </a:cubicBezTo>
                  <a:cubicBezTo>
                    <a:pt x="63920" y="1365275"/>
                    <a:pt x="63666" y="1366608"/>
                    <a:pt x="62651" y="1367497"/>
                  </a:cubicBezTo>
                  <a:cubicBezTo>
                    <a:pt x="61254" y="1368703"/>
                    <a:pt x="58905" y="1368512"/>
                    <a:pt x="55096" y="1366925"/>
                  </a:cubicBezTo>
                  <a:lnTo>
                    <a:pt x="54334" y="1366544"/>
                  </a:lnTo>
                  <a:cubicBezTo>
                    <a:pt x="53763" y="1366290"/>
                    <a:pt x="52366" y="1365592"/>
                    <a:pt x="52049" y="1365783"/>
                  </a:cubicBezTo>
                  <a:cubicBezTo>
                    <a:pt x="51605" y="1367623"/>
                    <a:pt x="52366" y="1369210"/>
                    <a:pt x="53192" y="1370861"/>
                  </a:cubicBezTo>
                  <a:cubicBezTo>
                    <a:pt x="54334" y="1373083"/>
                    <a:pt x="55604" y="1375686"/>
                    <a:pt x="54144" y="1378543"/>
                  </a:cubicBezTo>
                  <a:cubicBezTo>
                    <a:pt x="54017" y="1378860"/>
                    <a:pt x="53827" y="1379177"/>
                    <a:pt x="53573" y="1379431"/>
                  </a:cubicBezTo>
                  <a:cubicBezTo>
                    <a:pt x="53700" y="1380193"/>
                    <a:pt x="53763" y="1380765"/>
                    <a:pt x="53827" y="1381336"/>
                  </a:cubicBezTo>
                  <a:cubicBezTo>
                    <a:pt x="53827" y="1381653"/>
                    <a:pt x="53954" y="1382034"/>
                    <a:pt x="53954" y="1382352"/>
                  </a:cubicBezTo>
                  <a:cubicBezTo>
                    <a:pt x="53954" y="1383240"/>
                    <a:pt x="53890" y="1384002"/>
                    <a:pt x="53636" y="1384574"/>
                  </a:cubicBezTo>
                  <a:cubicBezTo>
                    <a:pt x="53382" y="1385208"/>
                    <a:pt x="52938" y="1385907"/>
                    <a:pt x="52494" y="1386668"/>
                  </a:cubicBezTo>
                  <a:cubicBezTo>
                    <a:pt x="52366" y="1386859"/>
                    <a:pt x="52113" y="1387113"/>
                    <a:pt x="51986" y="1387367"/>
                  </a:cubicBezTo>
                  <a:cubicBezTo>
                    <a:pt x="51605" y="1387875"/>
                    <a:pt x="51224" y="1388383"/>
                    <a:pt x="50779" y="1388954"/>
                  </a:cubicBezTo>
                  <a:cubicBezTo>
                    <a:pt x="50462" y="1389335"/>
                    <a:pt x="50145" y="1389652"/>
                    <a:pt x="49827" y="1390033"/>
                  </a:cubicBezTo>
                  <a:cubicBezTo>
                    <a:pt x="49446" y="1390414"/>
                    <a:pt x="49129" y="1390858"/>
                    <a:pt x="48748" y="1391239"/>
                  </a:cubicBezTo>
                  <a:cubicBezTo>
                    <a:pt x="47859" y="1392192"/>
                    <a:pt x="47288" y="1392763"/>
                    <a:pt x="46780" y="1393271"/>
                  </a:cubicBezTo>
                  <a:cubicBezTo>
                    <a:pt x="45511" y="1394541"/>
                    <a:pt x="43543" y="1396191"/>
                    <a:pt x="41194" y="1398222"/>
                  </a:cubicBezTo>
                  <a:lnTo>
                    <a:pt x="38908" y="1400190"/>
                  </a:lnTo>
                  <a:cubicBezTo>
                    <a:pt x="37638" y="1401270"/>
                    <a:pt x="36686" y="1401714"/>
                    <a:pt x="35861" y="1402095"/>
                  </a:cubicBezTo>
                  <a:cubicBezTo>
                    <a:pt x="34655" y="1402666"/>
                    <a:pt x="33766" y="1403047"/>
                    <a:pt x="31989" y="1406158"/>
                  </a:cubicBezTo>
                  <a:cubicBezTo>
                    <a:pt x="30338" y="1409015"/>
                    <a:pt x="30592" y="1409459"/>
                    <a:pt x="31100" y="1410411"/>
                  </a:cubicBezTo>
                  <a:cubicBezTo>
                    <a:pt x="31481" y="1411110"/>
                    <a:pt x="31989" y="1412125"/>
                    <a:pt x="32179" y="1413776"/>
                  </a:cubicBezTo>
                  <a:cubicBezTo>
                    <a:pt x="32623" y="1417458"/>
                    <a:pt x="34591" y="1421267"/>
                    <a:pt x="38083" y="1425838"/>
                  </a:cubicBezTo>
                  <a:cubicBezTo>
                    <a:pt x="38718" y="1426663"/>
                    <a:pt x="39352" y="1427488"/>
                    <a:pt x="40114" y="1428377"/>
                  </a:cubicBezTo>
                  <a:lnTo>
                    <a:pt x="40940" y="1429329"/>
                  </a:lnTo>
                  <a:cubicBezTo>
                    <a:pt x="45003" y="1434091"/>
                    <a:pt x="45130" y="1434154"/>
                    <a:pt x="46653" y="1437646"/>
                  </a:cubicBezTo>
                  <a:lnTo>
                    <a:pt x="47542" y="1439614"/>
                  </a:lnTo>
                  <a:cubicBezTo>
                    <a:pt x="48113" y="1440820"/>
                    <a:pt x="48685" y="1442090"/>
                    <a:pt x="49319" y="1443359"/>
                  </a:cubicBezTo>
                  <a:cubicBezTo>
                    <a:pt x="52811" y="1450660"/>
                    <a:pt x="53763" y="1453136"/>
                    <a:pt x="52430" y="1454469"/>
                  </a:cubicBezTo>
                  <a:cubicBezTo>
                    <a:pt x="52113" y="1454786"/>
                    <a:pt x="51732" y="1455802"/>
                    <a:pt x="51414" y="1456691"/>
                  </a:cubicBezTo>
                  <a:cubicBezTo>
                    <a:pt x="50906" y="1457960"/>
                    <a:pt x="50398" y="1459421"/>
                    <a:pt x="49510" y="1460754"/>
                  </a:cubicBezTo>
                  <a:cubicBezTo>
                    <a:pt x="48621" y="1462150"/>
                    <a:pt x="47923" y="1466086"/>
                    <a:pt x="47732" y="1468499"/>
                  </a:cubicBezTo>
                  <a:cubicBezTo>
                    <a:pt x="47986" y="1468880"/>
                    <a:pt x="48431" y="1469514"/>
                    <a:pt x="48938" y="1470276"/>
                  </a:cubicBezTo>
                  <a:cubicBezTo>
                    <a:pt x="49192" y="1470721"/>
                    <a:pt x="49446" y="1471102"/>
                    <a:pt x="49764" y="1471609"/>
                  </a:cubicBezTo>
                  <a:cubicBezTo>
                    <a:pt x="51160" y="1473831"/>
                    <a:pt x="52240" y="1475482"/>
                    <a:pt x="53255" y="1477196"/>
                  </a:cubicBezTo>
                  <a:cubicBezTo>
                    <a:pt x="53446" y="1477577"/>
                    <a:pt x="53700" y="1477958"/>
                    <a:pt x="53890" y="1478339"/>
                  </a:cubicBezTo>
                  <a:cubicBezTo>
                    <a:pt x="54715" y="1479799"/>
                    <a:pt x="55414" y="1481132"/>
                    <a:pt x="55858" y="1482148"/>
                  </a:cubicBezTo>
                  <a:cubicBezTo>
                    <a:pt x="56176" y="1482973"/>
                    <a:pt x="56683" y="1484370"/>
                    <a:pt x="57255" y="1485893"/>
                  </a:cubicBezTo>
                  <a:cubicBezTo>
                    <a:pt x="57382" y="1486211"/>
                    <a:pt x="57445" y="1486464"/>
                    <a:pt x="57572" y="1486782"/>
                  </a:cubicBezTo>
                  <a:cubicBezTo>
                    <a:pt x="58144" y="1488369"/>
                    <a:pt x="58525" y="1489448"/>
                    <a:pt x="58969" y="1490527"/>
                  </a:cubicBezTo>
                  <a:cubicBezTo>
                    <a:pt x="60937" y="1495860"/>
                    <a:pt x="63032" y="1501510"/>
                    <a:pt x="63032" y="1501510"/>
                  </a:cubicBezTo>
                  <a:cubicBezTo>
                    <a:pt x="63286" y="1502081"/>
                    <a:pt x="66269" y="1509128"/>
                    <a:pt x="69253" y="1514778"/>
                  </a:cubicBezTo>
                  <a:cubicBezTo>
                    <a:pt x="69761" y="1515667"/>
                    <a:pt x="70269" y="1516619"/>
                    <a:pt x="70714" y="1517444"/>
                  </a:cubicBezTo>
                  <a:cubicBezTo>
                    <a:pt x="71158" y="1518270"/>
                    <a:pt x="71665" y="1519031"/>
                    <a:pt x="72110" y="1519666"/>
                  </a:cubicBezTo>
                  <a:cubicBezTo>
                    <a:pt x="72427" y="1520174"/>
                    <a:pt x="72745" y="1520555"/>
                    <a:pt x="72935" y="1520809"/>
                  </a:cubicBezTo>
                  <a:cubicBezTo>
                    <a:pt x="76681" y="1520428"/>
                    <a:pt x="83537" y="1522904"/>
                    <a:pt x="87981" y="1528046"/>
                  </a:cubicBezTo>
                  <a:cubicBezTo>
                    <a:pt x="88298" y="1528427"/>
                    <a:pt x="88743" y="1528744"/>
                    <a:pt x="89060" y="1529125"/>
                  </a:cubicBezTo>
                  <a:cubicBezTo>
                    <a:pt x="90457" y="1531093"/>
                    <a:pt x="92108" y="1531347"/>
                    <a:pt x="94456" y="1530966"/>
                  </a:cubicBezTo>
                  <a:cubicBezTo>
                    <a:pt x="95218" y="1530839"/>
                    <a:pt x="96107" y="1530649"/>
                    <a:pt x="97059" y="1530395"/>
                  </a:cubicBezTo>
                  <a:cubicBezTo>
                    <a:pt x="99344" y="1529824"/>
                    <a:pt x="102011" y="1529189"/>
                    <a:pt x="104550" y="1529633"/>
                  </a:cubicBezTo>
                  <a:cubicBezTo>
                    <a:pt x="106581" y="1529951"/>
                    <a:pt x="108042" y="1530903"/>
                    <a:pt x="108930" y="1532427"/>
                  </a:cubicBezTo>
                  <a:cubicBezTo>
                    <a:pt x="109755" y="1533823"/>
                    <a:pt x="109882" y="1535410"/>
                    <a:pt x="109755" y="1536743"/>
                  </a:cubicBezTo>
                  <a:cubicBezTo>
                    <a:pt x="112485" y="1535410"/>
                    <a:pt x="116929" y="1533125"/>
                    <a:pt x="120484" y="1530839"/>
                  </a:cubicBezTo>
                  <a:cubicBezTo>
                    <a:pt x="122643" y="1529443"/>
                    <a:pt x="124103" y="1528998"/>
                    <a:pt x="125436" y="1529316"/>
                  </a:cubicBezTo>
                  <a:cubicBezTo>
                    <a:pt x="126833" y="1529633"/>
                    <a:pt x="127531" y="1530839"/>
                    <a:pt x="128166" y="1531855"/>
                  </a:cubicBezTo>
                  <a:cubicBezTo>
                    <a:pt x="128610" y="1532617"/>
                    <a:pt x="129118" y="1533379"/>
                    <a:pt x="129880" y="1534077"/>
                  </a:cubicBezTo>
                  <a:cubicBezTo>
                    <a:pt x="131149" y="1535156"/>
                    <a:pt x="132546" y="1535029"/>
                    <a:pt x="134578" y="1534775"/>
                  </a:cubicBezTo>
                  <a:cubicBezTo>
                    <a:pt x="136038" y="1534585"/>
                    <a:pt x="137625" y="1534394"/>
                    <a:pt x="139212" y="1534902"/>
                  </a:cubicBezTo>
                  <a:cubicBezTo>
                    <a:pt x="143338" y="1536299"/>
                    <a:pt x="149432" y="1551154"/>
                    <a:pt x="149432" y="1555217"/>
                  </a:cubicBezTo>
                  <a:cubicBezTo>
                    <a:pt x="149432" y="1556868"/>
                    <a:pt x="149877" y="1558010"/>
                    <a:pt x="150448" y="1559407"/>
                  </a:cubicBezTo>
                  <a:cubicBezTo>
                    <a:pt x="151147" y="1561185"/>
                    <a:pt x="151972" y="1563216"/>
                    <a:pt x="151972" y="1566517"/>
                  </a:cubicBezTo>
                  <a:cubicBezTo>
                    <a:pt x="151972" y="1569120"/>
                    <a:pt x="153242" y="1571278"/>
                    <a:pt x="154892" y="1574008"/>
                  </a:cubicBezTo>
                  <a:cubicBezTo>
                    <a:pt x="156353" y="1576484"/>
                    <a:pt x="158066" y="1579277"/>
                    <a:pt x="159082" y="1583086"/>
                  </a:cubicBezTo>
                  <a:cubicBezTo>
                    <a:pt x="160225" y="1587340"/>
                    <a:pt x="165812" y="1593180"/>
                    <a:pt x="170319" y="1597878"/>
                  </a:cubicBezTo>
                  <a:cubicBezTo>
                    <a:pt x="173684" y="1601369"/>
                    <a:pt x="176287" y="1604163"/>
                    <a:pt x="177048" y="1606067"/>
                  </a:cubicBezTo>
                  <a:cubicBezTo>
                    <a:pt x="178254" y="1609178"/>
                    <a:pt x="182825" y="1611336"/>
                    <a:pt x="189682" y="1611844"/>
                  </a:cubicBezTo>
                  <a:cubicBezTo>
                    <a:pt x="191078" y="1611971"/>
                    <a:pt x="192220" y="1612289"/>
                    <a:pt x="193173" y="1612733"/>
                  </a:cubicBezTo>
                  <a:cubicBezTo>
                    <a:pt x="196093" y="1614130"/>
                    <a:pt x="197363" y="1616859"/>
                    <a:pt x="198759" y="1619716"/>
                  </a:cubicBezTo>
                  <a:cubicBezTo>
                    <a:pt x="199521" y="1621367"/>
                    <a:pt x="200346" y="1623017"/>
                    <a:pt x="201489" y="1624795"/>
                  </a:cubicBezTo>
                  <a:cubicBezTo>
                    <a:pt x="202695" y="1626636"/>
                    <a:pt x="203584" y="1627652"/>
                    <a:pt x="204155" y="1628350"/>
                  </a:cubicBezTo>
                  <a:cubicBezTo>
                    <a:pt x="205679" y="1630255"/>
                    <a:pt x="205742" y="1630635"/>
                    <a:pt x="205425" y="1633682"/>
                  </a:cubicBezTo>
                  <a:lnTo>
                    <a:pt x="205362" y="1634444"/>
                  </a:lnTo>
                  <a:cubicBezTo>
                    <a:pt x="204854" y="1639206"/>
                    <a:pt x="201362" y="1642316"/>
                    <a:pt x="199013" y="1644411"/>
                  </a:cubicBezTo>
                  <a:cubicBezTo>
                    <a:pt x="198506" y="1644856"/>
                    <a:pt x="198125" y="1645237"/>
                    <a:pt x="197743" y="1645554"/>
                  </a:cubicBezTo>
                  <a:cubicBezTo>
                    <a:pt x="195014" y="1648284"/>
                    <a:pt x="183968" y="1646887"/>
                    <a:pt x="181810" y="1645808"/>
                  </a:cubicBezTo>
                  <a:cubicBezTo>
                    <a:pt x="181365" y="1645554"/>
                    <a:pt x="180540" y="1645427"/>
                    <a:pt x="179714" y="1645300"/>
                  </a:cubicBezTo>
                  <a:cubicBezTo>
                    <a:pt x="179461" y="1645237"/>
                    <a:pt x="179143" y="1645237"/>
                    <a:pt x="178889" y="1645237"/>
                  </a:cubicBezTo>
                  <a:cubicBezTo>
                    <a:pt x="178191" y="1645173"/>
                    <a:pt x="177556" y="1645300"/>
                    <a:pt x="176858" y="1645427"/>
                  </a:cubicBezTo>
                  <a:cubicBezTo>
                    <a:pt x="176540" y="1645490"/>
                    <a:pt x="176160" y="1645554"/>
                    <a:pt x="175842" y="1645681"/>
                  </a:cubicBezTo>
                  <a:cubicBezTo>
                    <a:pt x="174572" y="1646189"/>
                    <a:pt x="173556" y="1647014"/>
                    <a:pt x="172922" y="1648284"/>
                  </a:cubicBezTo>
                  <a:cubicBezTo>
                    <a:pt x="171652" y="1650823"/>
                    <a:pt x="173684" y="1653934"/>
                    <a:pt x="176096" y="1657489"/>
                  </a:cubicBezTo>
                  <a:cubicBezTo>
                    <a:pt x="177620" y="1659711"/>
                    <a:pt x="179143" y="1662060"/>
                    <a:pt x="180159" y="1664599"/>
                  </a:cubicBezTo>
                  <a:cubicBezTo>
                    <a:pt x="181428" y="1667837"/>
                    <a:pt x="181619" y="1669868"/>
                    <a:pt x="181810" y="1671519"/>
                  </a:cubicBezTo>
                  <a:cubicBezTo>
                    <a:pt x="182000" y="1673360"/>
                    <a:pt x="182190" y="1674693"/>
                    <a:pt x="183650" y="1677169"/>
                  </a:cubicBezTo>
                  <a:cubicBezTo>
                    <a:pt x="183841" y="1677486"/>
                    <a:pt x="183968" y="1677677"/>
                    <a:pt x="184159" y="1677994"/>
                  </a:cubicBezTo>
                  <a:cubicBezTo>
                    <a:pt x="184666" y="1678819"/>
                    <a:pt x="185110" y="1679645"/>
                    <a:pt x="185491" y="1680279"/>
                  </a:cubicBezTo>
                  <a:cubicBezTo>
                    <a:pt x="186126" y="1681422"/>
                    <a:pt x="186380" y="1681993"/>
                    <a:pt x="186634" y="1682438"/>
                  </a:cubicBezTo>
                  <a:cubicBezTo>
                    <a:pt x="187078" y="1683327"/>
                    <a:pt x="187269" y="1683771"/>
                    <a:pt x="187333" y="1683961"/>
                  </a:cubicBezTo>
                  <a:cubicBezTo>
                    <a:pt x="187777" y="1684787"/>
                    <a:pt x="188983" y="1686501"/>
                    <a:pt x="190316" y="1687326"/>
                  </a:cubicBezTo>
                  <a:cubicBezTo>
                    <a:pt x="190760" y="1687580"/>
                    <a:pt x="191269" y="1687770"/>
                    <a:pt x="191713" y="1687770"/>
                  </a:cubicBezTo>
                  <a:cubicBezTo>
                    <a:pt x="193173" y="1687770"/>
                    <a:pt x="196919" y="1682057"/>
                    <a:pt x="198506" y="1679581"/>
                  </a:cubicBezTo>
                  <a:cubicBezTo>
                    <a:pt x="199648" y="1677867"/>
                    <a:pt x="200600" y="1676407"/>
                    <a:pt x="201426" y="1675391"/>
                  </a:cubicBezTo>
                  <a:cubicBezTo>
                    <a:pt x="203393" y="1673042"/>
                    <a:pt x="207012" y="1674375"/>
                    <a:pt x="211265" y="1675962"/>
                  </a:cubicBezTo>
                  <a:cubicBezTo>
                    <a:pt x="214694" y="1677232"/>
                    <a:pt x="218566" y="1678692"/>
                    <a:pt x="221867" y="1678438"/>
                  </a:cubicBezTo>
                  <a:cubicBezTo>
                    <a:pt x="231580" y="1677804"/>
                    <a:pt x="243642" y="1678248"/>
                    <a:pt x="245356" y="1684025"/>
                  </a:cubicBezTo>
                  <a:cubicBezTo>
                    <a:pt x="245864" y="1685612"/>
                    <a:pt x="246880" y="1687834"/>
                    <a:pt x="248022" y="1690373"/>
                  </a:cubicBezTo>
                  <a:cubicBezTo>
                    <a:pt x="250498" y="1695769"/>
                    <a:pt x="253609" y="1702562"/>
                    <a:pt x="253609" y="1708022"/>
                  </a:cubicBezTo>
                  <a:cubicBezTo>
                    <a:pt x="253609" y="1709545"/>
                    <a:pt x="253863" y="1710561"/>
                    <a:pt x="254498" y="1711132"/>
                  </a:cubicBezTo>
                  <a:cubicBezTo>
                    <a:pt x="255005" y="1711640"/>
                    <a:pt x="255831" y="1711831"/>
                    <a:pt x="256783" y="1711958"/>
                  </a:cubicBezTo>
                  <a:cubicBezTo>
                    <a:pt x="257799" y="1712085"/>
                    <a:pt x="259005" y="1712021"/>
                    <a:pt x="260275" y="1712021"/>
                  </a:cubicBezTo>
                  <a:cubicBezTo>
                    <a:pt x="262116" y="1712021"/>
                    <a:pt x="264147" y="1711958"/>
                    <a:pt x="266242" y="1712275"/>
                  </a:cubicBezTo>
                  <a:cubicBezTo>
                    <a:pt x="273606" y="1713354"/>
                    <a:pt x="283764" y="1717988"/>
                    <a:pt x="288716" y="1725733"/>
                  </a:cubicBezTo>
                  <a:cubicBezTo>
                    <a:pt x="290937" y="1729162"/>
                    <a:pt x="291572" y="1732526"/>
                    <a:pt x="292270" y="1736081"/>
                  </a:cubicBezTo>
                  <a:cubicBezTo>
                    <a:pt x="292461" y="1737097"/>
                    <a:pt x="292651" y="1738113"/>
                    <a:pt x="292906" y="1739192"/>
                  </a:cubicBezTo>
                  <a:cubicBezTo>
                    <a:pt x="293604" y="1742366"/>
                    <a:pt x="294746" y="1745667"/>
                    <a:pt x="297413" y="1749286"/>
                  </a:cubicBezTo>
                  <a:cubicBezTo>
                    <a:pt x="299317" y="1751889"/>
                    <a:pt x="301094" y="1753285"/>
                    <a:pt x="302554" y="1753349"/>
                  </a:cubicBezTo>
                  <a:cubicBezTo>
                    <a:pt x="304332" y="1753349"/>
                    <a:pt x="306173" y="1751444"/>
                    <a:pt x="307951" y="1749413"/>
                  </a:cubicBezTo>
                  <a:cubicBezTo>
                    <a:pt x="308522" y="1748778"/>
                    <a:pt x="309093" y="1748143"/>
                    <a:pt x="309728" y="1747572"/>
                  </a:cubicBezTo>
                  <a:cubicBezTo>
                    <a:pt x="313093" y="1744207"/>
                    <a:pt x="319061" y="1746683"/>
                    <a:pt x="324266" y="1748842"/>
                  </a:cubicBezTo>
                  <a:cubicBezTo>
                    <a:pt x="326615" y="1749794"/>
                    <a:pt x="328837" y="1750746"/>
                    <a:pt x="330360" y="1750936"/>
                  </a:cubicBezTo>
                  <a:cubicBezTo>
                    <a:pt x="331884" y="1751190"/>
                    <a:pt x="332773" y="1750238"/>
                    <a:pt x="334360" y="1748270"/>
                  </a:cubicBezTo>
                  <a:cubicBezTo>
                    <a:pt x="336328" y="1745921"/>
                    <a:pt x="338994" y="1742747"/>
                    <a:pt x="344771" y="1741541"/>
                  </a:cubicBezTo>
                  <a:cubicBezTo>
                    <a:pt x="347692" y="1740970"/>
                    <a:pt x="349596" y="1741858"/>
                    <a:pt x="351183" y="1743318"/>
                  </a:cubicBezTo>
                  <a:cubicBezTo>
                    <a:pt x="353405" y="1745413"/>
                    <a:pt x="354865" y="1748778"/>
                    <a:pt x="356198" y="1752587"/>
                  </a:cubicBezTo>
                  <a:cubicBezTo>
                    <a:pt x="356706" y="1753984"/>
                    <a:pt x="357341" y="1755507"/>
                    <a:pt x="357976" y="1756967"/>
                  </a:cubicBezTo>
                  <a:cubicBezTo>
                    <a:pt x="359246" y="1760015"/>
                    <a:pt x="360706" y="1763062"/>
                    <a:pt x="362991" y="1765665"/>
                  </a:cubicBezTo>
                  <a:cubicBezTo>
                    <a:pt x="368324" y="1771568"/>
                    <a:pt x="370736" y="1769728"/>
                    <a:pt x="373339" y="1767696"/>
                  </a:cubicBezTo>
                  <a:cubicBezTo>
                    <a:pt x="374545" y="1766744"/>
                    <a:pt x="375815" y="1765728"/>
                    <a:pt x="377338" y="1765728"/>
                  </a:cubicBezTo>
                  <a:cubicBezTo>
                    <a:pt x="378671" y="1765728"/>
                    <a:pt x="381972" y="1766680"/>
                    <a:pt x="388194" y="1768521"/>
                  </a:cubicBezTo>
                  <a:cubicBezTo>
                    <a:pt x="397653" y="1771315"/>
                    <a:pt x="411746" y="1775504"/>
                    <a:pt x="419555" y="1775504"/>
                  </a:cubicBezTo>
                  <a:cubicBezTo>
                    <a:pt x="420062" y="1775504"/>
                    <a:pt x="420571" y="1775441"/>
                    <a:pt x="421015" y="1775441"/>
                  </a:cubicBezTo>
                  <a:cubicBezTo>
                    <a:pt x="422094" y="1775441"/>
                    <a:pt x="422920" y="1775695"/>
                    <a:pt x="423745" y="1775949"/>
                  </a:cubicBezTo>
                  <a:cubicBezTo>
                    <a:pt x="424062" y="1776076"/>
                    <a:pt x="424507" y="1776012"/>
                    <a:pt x="424824" y="1776139"/>
                  </a:cubicBezTo>
                  <a:cubicBezTo>
                    <a:pt x="425396" y="1776393"/>
                    <a:pt x="425713" y="1776901"/>
                    <a:pt x="426094" y="1777282"/>
                  </a:cubicBezTo>
                  <a:cubicBezTo>
                    <a:pt x="426474" y="1777663"/>
                    <a:pt x="426983" y="1777853"/>
                    <a:pt x="427300" y="1778361"/>
                  </a:cubicBezTo>
                  <a:cubicBezTo>
                    <a:pt x="428188" y="1779885"/>
                    <a:pt x="428443" y="1781789"/>
                    <a:pt x="428316" y="1783821"/>
                  </a:cubicBezTo>
                  <a:cubicBezTo>
                    <a:pt x="428125" y="1785154"/>
                    <a:pt x="428061" y="1786043"/>
                    <a:pt x="427808" y="1786868"/>
                  </a:cubicBezTo>
                  <a:cubicBezTo>
                    <a:pt x="426411" y="1792328"/>
                    <a:pt x="423808" y="1796962"/>
                    <a:pt x="423808" y="1796962"/>
                  </a:cubicBezTo>
                  <a:cubicBezTo>
                    <a:pt x="423109" y="1798168"/>
                    <a:pt x="422348" y="1799057"/>
                    <a:pt x="421713" y="1799882"/>
                  </a:cubicBezTo>
                  <a:cubicBezTo>
                    <a:pt x="420761" y="1801025"/>
                    <a:pt x="420062" y="1801977"/>
                    <a:pt x="419682" y="1803564"/>
                  </a:cubicBezTo>
                  <a:cubicBezTo>
                    <a:pt x="419491" y="1804263"/>
                    <a:pt x="419428" y="1805024"/>
                    <a:pt x="419428" y="1806103"/>
                  </a:cubicBezTo>
                  <a:cubicBezTo>
                    <a:pt x="419428" y="1809087"/>
                    <a:pt x="420380" y="1810357"/>
                    <a:pt x="422602" y="1813341"/>
                  </a:cubicBezTo>
                  <a:cubicBezTo>
                    <a:pt x="424062" y="1815245"/>
                    <a:pt x="426030" y="1817784"/>
                    <a:pt x="428443" y="1821847"/>
                  </a:cubicBezTo>
                  <a:cubicBezTo>
                    <a:pt x="432823" y="1829084"/>
                    <a:pt x="430982" y="1832195"/>
                    <a:pt x="428887" y="1835814"/>
                  </a:cubicBezTo>
                  <a:cubicBezTo>
                    <a:pt x="427744" y="1837718"/>
                    <a:pt x="426601" y="1839750"/>
                    <a:pt x="426094" y="1842797"/>
                  </a:cubicBezTo>
                  <a:cubicBezTo>
                    <a:pt x="424887" y="1850225"/>
                    <a:pt x="421333" y="1849844"/>
                    <a:pt x="417079" y="1849526"/>
                  </a:cubicBezTo>
                  <a:cubicBezTo>
                    <a:pt x="415048" y="1849336"/>
                    <a:pt x="412762" y="1849145"/>
                    <a:pt x="410032" y="1849590"/>
                  </a:cubicBezTo>
                  <a:cubicBezTo>
                    <a:pt x="402224" y="1850986"/>
                    <a:pt x="399812" y="1854859"/>
                    <a:pt x="395050" y="1862604"/>
                  </a:cubicBezTo>
                  <a:lnTo>
                    <a:pt x="394542" y="1863429"/>
                  </a:lnTo>
                  <a:cubicBezTo>
                    <a:pt x="391622" y="1868190"/>
                    <a:pt x="391178" y="1871111"/>
                    <a:pt x="390860" y="1873523"/>
                  </a:cubicBezTo>
                  <a:cubicBezTo>
                    <a:pt x="390797" y="1873967"/>
                    <a:pt x="390733" y="1874475"/>
                    <a:pt x="390670" y="1874919"/>
                  </a:cubicBezTo>
                  <a:cubicBezTo>
                    <a:pt x="391431" y="1874602"/>
                    <a:pt x="392384" y="1874285"/>
                    <a:pt x="393400" y="1874348"/>
                  </a:cubicBezTo>
                  <a:lnTo>
                    <a:pt x="394479" y="1874412"/>
                  </a:lnTo>
                  <a:cubicBezTo>
                    <a:pt x="396764" y="1874475"/>
                    <a:pt x="399050" y="1874602"/>
                    <a:pt x="400700" y="1873523"/>
                  </a:cubicBezTo>
                  <a:cubicBezTo>
                    <a:pt x="401272" y="1873142"/>
                    <a:pt x="401779" y="1872761"/>
                    <a:pt x="402287" y="1872317"/>
                  </a:cubicBezTo>
                  <a:cubicBezTo>
                    <a:pt x="403620" y="1871238"/>
                    <a:pt x="405144" y="1870031"/>
                    <a:pt x="407366" y="1869841"/>
                  </a:cubicBezTo>
                  <a:cubicBezTo>
                    <a:pt x="410096" y="1869587"/>
                    <a:pt x="413334" y="1869333"/>
                    <a:pt x="415174" y="1870730"/>
                  </a:cubicBezTo>
                  <a:cubicBezTo>
                    <a:pt x="418095" y="1872952"/>
                    <a:pt x="415873" y="1876761"/>
                    <a:pt x="415174" y="1878030"/>
                  </a:cubicBezTo>
                  <a:cubicBezTo>
                    <a:pt x="414222" y="1879744"/>
                    <a:pt x="413079" y="1880443"/>
                    <a:pt x="411874" y="1881141"/>
                  </a:cubicBezTo>
                  <a:cubicBezTo>
                    <a:pt x="411556" y="1881331"/>
                    <a:pt x="411238" y="1881522"/>
                    <a:pt x="410858" y="1881776"/>
                  </a:cubicBezTo>
                  <a:lnTo>
                    <a:pt x="410159" y="1882284"/>
                  </a:lnTo>
                  <a:cubicBezTo>
                    <a:pt x="408826" y="1883172"/>
                    <a:pt x="407556" y="1883998"/>
                    <a:pt x="405906" y="1884696"/>
                  </a:cubicBezTo>
                  <a:cubicBezTo>
                    <a:pt x="405207" y="1885013"/>
                    <a:pt x="404509" y="1885204"/>
                    <a:pt x="403811" y="1885458"/>
                  </a:cubicBezTo>
                  <a:cubicBezTo>
                    <a:pt x="402097" y="1886029"/>
                    <a:pt x="400637" y="1886537"/>
                    <a:pt x="399303" y="1887743"/>
                  </a:cubicBezTo>
                  <a:cubicBezTo>
                    <a:pt x="397843" y="1889076"/>
                    <a:pt x="396447" y="1889775"/>
                    <a:pt x="394987" y="1890473"/>
                  </a:cubicBezTo>
                  <a:cubicBezTo>
                    <a:pt x="394987" y="1890727"/>
                    <a:pt x="395177" y="1891044"/>
                    <a:pt x="395749" y="1891806"/>
                  </a:cubicBezTo>
                  <a:cubicBezTo>
                    <a:pt x="395939" y="1892060"/>
                    <a:pt x="396066" y="1892251"/>
                    <a:pt x="396256" y="1892505"/>
                  </a:cubicBezTo>
                  <a:cubicBezTo>
                    <a:pt x="396447" y="1892758"/>
                    <a:pt x="396637" y="1893012"/>
                    <a:pt x="396828" y="1893203"/>
                  </a:cubicBezTo>
                  <a:cubicBezTo>
                    <a:pt x="397463" y="1893901"/>
                    <a:pt x="398288" y="1894790"/>
                    <a:pt x="398352" y="1896250"/>
                  </a:cubicBezTo>
                  <a:cubicBezTo>
                    <a:pt x="398352" y="1897075"/>
                    <a:pt x="398097" y="1897774"/>
                    <a:pt x="397526" y="1898282"/>
                  </a:cubicBezTo>
                  <a:cubicBezTo>
                    <a:pt x="396003" y="1899742"/>
                    <a:pt x="392638" y="1899678"/>
                    <a:pt x="389146" y="1899424"/>
                  </a:cubicBezTo>
                  <a:cubicBezTo>
                    <a:pt x="387750" y="1899361"/>
                    <a:pt x="387178" y="1899361"/>
                    <a:pt x="385972" y="1899234"/>
                  </a:cubicBezTo>
                  <a:cubicBezTo>
                    <a:pt x="384321" y="1899107"/>
                    <a:pt x="380894" y="1898916"/>
                    <a:pt x="380068" y="1899805"/>
                  </a:cubicBezTo>
                  <a:cubicBezTo>
                    <a:pt x="380068" y="1899805"/>
                    <a:pt x="379878" y="1900059"/>
                    <a:pt x="380005" y="1900630"/>
                  </a:cubicBezTo>
                  <a:cubicBezTo>
                    <a:pt x="380576" y="1903297"/>
                    <a:pt x="383687" y="1905455"/>
                    <a:pt x="386099" y="1905773"/>
                  </a:cubicBezTo>
                  <a:cubicBezTo>
                    <a:pt x="386606" y="1905836"/>
                    <a:pt x="386988" y="1905836"/>
                    <a:pt x="387369" y="1905836"/>
                  </a:cubicBezTo>
                  <a:cubicBezTo>
                    <a:pt x="388384" y="1905836"/>
                    <a:pt x="389654" y="1905773"/>
                    <a:pt x="390797" y="1907487"/>
                  </a:cubicBezTo>
                  <a:cubicBezTo>
                    <a:pt x="391558" y="1908629"/>
                    <a:pt x="392130" y="1909074"/>
                    <a:pt x="393463" y="1909772"/>
                  </a:cubicBezTo>
                  <a:lnTo>
                    <a:pt x="394098" y="1910089"/>
                  </a:lnTo>
                  <a:cubicBezTo>
                    <a:pt x="395939" y="1910915"/>
                    <a:pt x="398479" y="1912121"/>
                    <a:pt x="398796" y="1914343"/>
                  </a:cubicBezTo>
                  <a:cubicBezTo>
                    <a:pt x="399113" y="1916755"/>
                    <a:pt x="397463" y="1917517"/>
                    <a:pt x="396510" y="1918025"/>
                  </a:cubicBezTo>
                  <a:cubicBezTo>
                    <a:pt x="395685" y="1918469"/>
                    <a:pt x="395241" y="1918787"/>
                    <a:pt x="394860" y="1919167"/>
                  </a:cubicBezTo>
                  <a:cubicBezTo>
                    <a:pt x="394225" y="1919739"/>
                    <a:pt x="393463" y="1920437"/>
                    <a:pt x="392447" y="1920755"/>
                  </a:cubicBezTo>
                  <a:cubicBezTo>
                    <a:pt x="391495" y="1921072"/>
                    <a:pt x="390480" y="1921072"/>
                    <a:pt x="389654" y="1921072"/>
                  </a:cubicBezTo>
                  <a:cubicBezTo>
                    <a:pt x="387051" y="1921072"/>
                    <a:pt x="386734" y="1921263"/>
                    <a:pt x="385908" y="1923103"/>
                  </a:cubicBezTo>
                  <a:lnTo>
                    <a:pt x="385337" y="1924373"/>
                  </a:lnTo>
                  <a:cubicBezTo>
                    <a:pt x="384639" y="1926024"/>
                    <a:pt x="383877" y="1927738"/>
                    <a:pt x="382608" y="1929198"/>
                  </a:cubicBezTo>
                  <a:cubicBezTo>
                    <a:pt x="382290" y="1929579"/>
                    <a:pt x="381972" y="1929896"/>
                    <a:pt x="381655" y="1930277"/>
                  </a:cubicBezTo>
                  <a:cubicBezTo>
                    <a:pt x="380385" y="1931674"/>
                    <a:pt x="379243" y="1932943"/>
                    <a:pt x="379243" y="1934594"/>
                  </a:cubicBezTo>
                  <a:cubicBezTo>
                    <a:pt x="379243" y="1935800"/>
                    <a:pt x="379243" y="1936118"/>
                    <a:pt x="379370" y="1936372"/>
                  </a:cubicBezTo>
                  <a:cubicBezTo>
                    <a:pt x="379560" y="1936689"/>
                    <a:pt x="379814" y="1937006"/>
                    <a:pt x="380068" y="1937324"/>
                  </a:cubicBezTo>
                  <a:cubicBezTo>
                    <a:pt x="380385" y="1937705"/>
                    <a:pt x="380703" y="1938149"/>
                    <a:pt x="380957" y="1938530"/>
                  </a:cubicBezTo>
                  <a:cubicBezTo>
                    <a:pt x="381972" y="1940180"/>
                    <a:pt x="382988" y="1942339"/>
                    <a:pt x="382227" y="1944815"/>
                  </a:cubicBezTo>
                  <a:cubicBezTo>
                    <a:pt x="381528" y="1946973"/>
                    <a:pt x="380132" y="1947925"/>
                    <a:pt x="379116" y="1948306"/>
                  </a:cubicBezTo>
                  <a:cubicBezTo>
                    <a:pt x="376640" y="1949259"/>
                    <a:pt x="373212" y="1948433"/>
                    <a:pt x="368705" y="1945894"/>
                  </a:cubicBezTo>
                  <a:cubicBezTo>
                    <a:pt x="368450" y="1945767"/>
                    <a:pt x="368133" y="1945577"/>
                    <a:pt x="367752" y="1945323"/>
                  </a:cubicBezTo>
                  <a:cubicBezTo>
                    <a:pt x="364451" y="1943228"/>
                    <a:pt x="363309" y="1942974"/>
                    <a:pt x="362864" y="1943101"/>
                  </a:cubicBezTo>
                  <a:cubicBezTo>
                    <a:pt x="362864" y="1944180"/>
                    <a:pt x="362927" y="1944624"/>
                    <a:pt x="362991" y="1945069"/>
                  </a:cubicBezTo>
                  <a:cubicBezTo>
                    <a:pt x="363118" y="1945957"/>
                    <a:pt x="363309" y="1946973"/>
                    <a:pt x="363118" y="1948116"/>
                  </a:cubicBezTo>
                  <a:cubicBezTo>
                    <a:pt x="362674" y="1950211"/>
                    <a:pt x="361531" y="1950782"/>
                    <a:pt x="360389" y="1951290"/>
                  </a:cubicBezTo>
                  <a:cubicBezTo>
                    <a:pt x="359055" y="1951988"/>
                    <a:pt x="358166" y="1953068"/>
                    <a:pt x="358166" y="1953702"/>
                  </a:cubicBezTo>
                  <a:cubicBezTo>
                    <a:pt x="358166" y="1953702"/>
                    <a:pt x="358166" y="1954020"/>
                    <a:pt x="358611" y="1954274"/>
                  </a:cubicBezTo>
                  <a:cubicBezTo>
                    <a:pt x="358991" y="1954464"/>
                    <a:pt x="359944" y="1954464"/>
                    <a:pt x="360706" y="1954464"/>
                  </a:cubicBezTo>
                  <a:cubicBezTo>
                    <a:pt x="361404" y="1954464"/>
                    <a:pt x="362102" y="1954464"/>
                    <a:pt x="362674" y="1954591"/>
                  </a:cubicBezTo>
                  <a:lnTo>
                    <a:pt x="363626" y="1954718"/>
                  </a:lnTo>
                  <a:cubicBezTo>
                    <a:pt x="365213" y="1954972"/>
                    <a:pt x="366800" y="1955226"/>
                    <a:pt x="368387" y="1955924"/>
                  </a:cubicBezTo>
                  <a:cubicBezTo>
                    <a:pt x="371053" y="1957194"/>
                    <a:pt x="374545" y="1959733"/>
                    <a:pt x="375560" y="1962590"/>
                  </a:cubicBezTo>
                  <a:cubicBezTo>
                    <a:pt x="375815" y="1963225"/>
                    <a:pt x="375942" y="1963860"/>
                    <a:pt x="376005" y="1964558"/>
                  </a:cubicBezTo>
                  <a:cubicBezTo>
                    <a:pt x="376132" y="1965193"/>
                    <a:pt x="376196" y="1965764"/>
                    <a:pt x="376449" y="1966272"/>
                  </a:cubicBezTo>
                  <a:cubicBezTo>
                    <a:pt x="377084" y="1967605"/>
                    <a:pt x="377719" y="1968748"/>
                    <a:pt x="378545" y="1969764"/>
                  </a:cubicBezTo>
                  <a:cubicBezTo>
                    <a:pt x="379496" y="1971033"/>
                    <a:pt x="379941" y="1971541"/>
                    <a:pt x="381021" y="1971732"/>
                  </a:cubicBezTo>
                  <a:cubicBezTo>
                    <a:pt x="382290" y="1971986"/>
                    <a:pt x="383750" y="1972113"/>
                    <a:pt x="385083" y="1972240"/>
                  </a:cubicBezTo>
                  <a:cubicBezTo>
                    <a:pt x="385845" y="1972303"/>
                    <a:pt x="386606" y="1972367"/>
                    <a:pt x="387305" y="1972430"/>
                  </a:cubicBezTo>
                  <a:cubicBezTo>
                    <a:pt x="387559" y="1972430"/>
                    <a:pt x="388004" y="1972430"/>
                    <a:pt x="388638" y="1972430"/>
                  </a:cubicBezTo>
                  <a:cubicBezTo>
                    <a:pt x="390987" y="1972303"/>
                    <a:pt x="394352" y="1972176"/>
                    <a:pt x="395177" y="1974144"/>
                  </a:cubicBezTo>
                  <a:cubicBezTo>
                    <a:pt x="397907" y="1975795"/>
                    <a:pt x="401081" y="1977191"/>
                    <a:pt x="403747" y="1977953"/>
                  </a:cubicBezTo>
                  <a:cubicBezTo>
                    <a:pt x="404890" y="1978271"/>
                    <a:pt x="406096" y="1978524"/>
                    <a:pt x="407239" y="1978778"/>
                  </a:cubicBezTo>
                  <a:cubicBezTo>
                    <a:pt x="409715" y="1979286"/>
                    <a:pt x="412318" y="1979858"/>
                    <a:pt x="414857" y="1981254"/>
                  </a:cubicBezTo>
                  <a:cubicBezTo>
                    <a:pt x="416888" y="1982397"/>
                    <a:pt x="418984" y="1983667"/>
                    <a:pt x="421015" y="1985381"/>
                  </a:cubicBezTo>
                  <a:cubicBezTo>
                    <a:pt x="421396" y="1985698"/>
                    <a:pt x="421713" y="1986079"/>
                    <a:pt x="422031" y="1986460"/>
                  </a:cubicBezTo>
                  <a:cubicBezTo>
                    <a:pt x="422285" y="1986777"/>
                    <a:pt x="422538" y="1987031"/>
                    <a:pt x="422856" y="1987285"/>
                  </a:cubicBezTo>
                  <a:cubicBezTo>
                    <a:pt x="423047" y="1987476"/>
                    <a:pt x="423427" y="1987666"/>
                    <a:pt x="423745" y="1987793"/>
                  </a:cubicBezTo>
                  <a:cubicBezTo>
                    <a:pt x="424189" y="1988047"/>
                    <a:pt x="424634" y="1988237"/>
                    <a:pt x="425014" y="1988555"/>
                  </a:cubicBezTo>
                  <a:cubicBezTo>
                    <a:pt x="426601" y="1989761"/>
                    <a:pt x="429077" y="1991920"/>
                    <a:pt x="430664" y="1993951"/>
                  </a:cubicBezTo>
                  <a:cubicBezTo>
                    <a:pt x="431299" y="1994776"/>
                    <a:pt x="431680" y="1995665"/>
                    <a:pt x="432061" y="1996427"/>
                  </a:cubicBezTo>
                  <a:cubicBezTo>
                    <a:pt x="432506" y="1997443"/>
                    <a:pt x="432950" y="1998331"/>
                    <a:pt x="433711" y="1998966"/>
                  </a:cubicBezTo>
                  <a:cubicBezTo>
                    <a:pt x="434156" y="1999284"/>
                    <a:pt x="434537" y="1999537"/>
                    <a:pt x="434982" y="1999791"/>
                  </a:cubicBezTo>
                  <a:cubicBezTo>
                    <a:pt x="436315" y="2000680"/>
                    <a:pt x="437902" y="2001696"/>
                    <a:pt x="438727" y="2003601"/>
                  </a:cubicBezTo>
                  <a:cubicBezTo>
                    <a:pt x="440695" y="2008171"/>
                    <a:pt x="443170" y="2010203"/>
                    <a:pt x="446789" y="2010203"/>
                  </a:cubicBezTo>
                  <a:cubicBezTo>
                    <a:pt x="449138" y="2010203"/>
                    <a:pt x="450852" y="2011536"/>
                    <a:pt x="452312" y="2012742"/>
                  </a:cubicBezTo>
                  <a:cubicBezTo>
                    <a:pt x="453391" y="2013631"/>
                    <a:pt x="454344" y="2014393"/>
                    <a:pt x="455550" y="2014710"/>
                  </a:cubicBezTo>
                  <a:cubicBezTo>
                    <a:pt x="456820" y="2015027"/>
                    <a:pt x="457518" y="2015218"/>
                    <a:pt x="458280" y="2015408"/>
                  </a:cubicBezTo>
                  <a:cubicBezTo>
                    <a:pt x="458407" y="2013377"/>
                    <a:pt x="458534" y="2011599"/>
                    <a:pt x="459105" y="2009695"/>
                  </a:cubicBezTo>
                  <a:cubicBezTo>
                    <a:pt x="461200" y="2002775"/>
                    <a:pt x="483800" y="1999665"/>
                    <a:pt x="492053" y="2001569"/>
                  </a:cubicBezTo>
                  <a:cubicBezTo>
                    <a:pt x="495417" y="2002331"/>
                    <a:pt x="499861" y="2003981"/>
                    <a:pt x="504940" y="2005822"/>
                  </a:cubicBezTo>
                  <a:cubicBezTo>
                    <a:pt x="513383" y="2008870"/>
                    <a:pt x="522970" y="2012361"/>
                    <a:pt x="530841" y="2013313"/>
                  </a:cubicBezTo>
                  <a:cubicBezTo>
                    <a:pt x="536428" y="2014012"/>
                    <a:pt x="539919" y="2015027"/>
                    <a:pt x="543030" y="2015980"/>
                  </a:cubicBezTo>
                  <a:cubicBezTo>
                    <a:pt x="547156" y="2017249"/>
                    <a:pt x="550394" y="2018202"/>
                    <a:pt x="557314" y="2017948"/>
                  </a:cubicBezTo>
                  <a:cubicBezTo>
                    <a:pt x="564107" y="2017694"/>
                    <a:pt x="571724" y="2015154"/>
                    <a:pt x="578390" y="2012869"/>
                  </a:cubicBezTo>
                  <a:cubicBezTo>
                    <a:pt x="583469" y="2011155"/>
                    <a:pt x="587849" y="2009695"/>
                    <a:pt x="590706" y="2009695"/>
                  </a:cubicBezTo>
                  <a:cubicBezTo>
                    <a:pt x="597626" y="2009695"/>
                    <a:pt x="608989" y="2020614"/>
                    <a:pt x="609498" y="2026328"/>
                  </a:cubicBezTo>
                  <a:cubicBezTo>
                    <a:pt x="609624" y="2027597"/>
                    <a:pt x="609561" y="2028803"/>
                    <a:pt x="609498" y="2029819"/>
                  </a:cubicBezTo>
                  <a:cubicBezTo>
                    <a:pt x="609307" y="2032993"/>
                    <a:pt x="609180" y="2034136"/>
                    <a:pt x="615147" y="2034834"/>
                  </a:cubicBezTo>
                  <a:cubicBezTo>
                    <a:pt x="616353" y="2034961"/>
                    <a:pt x="617623" y="2035533"/>
                    <a:pt x="619020" y="2036358"/>
                  </a:cubicBezTo>
                  <a:cubicBezTo>
                    <a:pt x="619528" y="2036675"/>
                    <a:pt x="620162" y="2037247"/>
                    <a:pt x="620733" y="2037691"/>
                  </a:cubicBezTo>
                  <a:cubicBezTo>
                    <a:pt x="621622" y="2038326"/>
                    <a:pt x="622448" y="2038897"/>
                    <a:pt x="623336" y="2039786"/>
                  </a:cubicBezTo>
                  <a:cubicBezTo>
                    <a:pt x="624035" y="2040484"/>
                    <a:pt x="624796" y="2041310"/>
                    <a:pt x="625495" y="2042071"/>
                  </a:cubicBezTo>
                  <a:cubicBezTo>
                    <a:pt x="626256" y="2042897"/>
                    <a:pt x="627019" y="2043595"/>
                    <a:pt x="627781" y="2044484"/>
                  </a:cubicBezTo>
                  <a:cubicBezTo>
                    <a:pt x="628606" y="2045436"/>
                    <a:pt x="629368" y="2046452"/>
                    <a:pt x="630193" y="2047404"/>
                  </a:cubicBezTo>
                  <a:cubicBezTo>
                    <a:pt x="630891" y="2048229"/>
                    <a:pt x="631526" y="2049055"/>
                    <a:pt x="632224" y="2049880"/>
                  </a:cubicBezTo>
                  <a:cubicBezTo>
                    <a:pt x="633050" y="2050959"/>
                    <a:pt x="633875" y="2052038"/>
                    <a:pt x="634637" y="2053181"/>
                  </a:cubicBezTo>
                  <a:cubicBezTo>
                    <a:pt x="635208" y="2053943"/>
                    <a:pt x="635779" y="2054705"/>
                    <a:pt x="636351" y="2055466"/>
                  </a:cubicBezTo>
                  <a:cubicBezTo>
                    <a:pt x="637113" y="2056609"/>
                    <a:pt x="637811" y="2057625"/>
                    <a:pt x="638509" y="2058641"/>
                  </a:cubicBezTo>
                  <a:cubicBezTo>
                    <a:pt x="638953" y="2059339"/>
                    <a:pt x="639462" y="2060037"/>
                    <a:pt x="639906" y="2060736"/>
                  </a:cubicBezTo>
                  <a:cubicBezTo>
                    <a:pt x="640477" y="2061624"/>
                    <a:pt x="640985" y="2062386"/>
                    <a:pt x="641493" y="2063148"/>
                  </a:cubicBezTo>
                  <a:cubicBezTo>
                    <a:pt x="641937" y="2063846"/>
                    <a:pt x="642382" y="2064545"/>
                    <a:pt x="642763" y="2065116"/>
                  </a:cubicBezTo>
                  <a:cubicBezTo>
                    <a:pt x="643080" y="2065560"/>
                    <a:pt x="643207" y="2065814"/>
                    <a:pt x="643461" y="2066195"/>
                  </a:cubicBezTo>
                  <a:cubicBezTo>
                    <a:pt x="643778" y="2066703"/>
                    <a:pt x="644159" y="2067338"/>
                    <a:pt x="644350" y="2067655"/>
                  </a:cubicBezTo>
                  <a:cubicBezTo>
                    <a:pt x="644667" y="2067655"/>
                    <a:pt x="644985" y="2067719"/>
                    <a:pt x="645301" y="2067719"/>
                  </a:cubicBezTo>
                  <a:cubicBezTo>
                    <a:pt x="646000" y="2067782"/>
                    <a:pt x="646762" y="2067782"/>
                    <a:pt x="647777" y="2067846"/>
                  </a:cubicBezTo>
                  <a:cubicBezTo>
                    <a:pt x="649365" y="2067973"/>
                    <a:pt x="650762" y="2068036"/>
                    <a:pt x="652222" y="2068163"/>
                  </a:cubicBezTo>
                  <a:cubicBezTo>
                    <a:pt x="652666" y="2068227"/>
                    <a:pt x="653047" y="2068227"/>
                    <a:pt x="653428" y="2068290"/>
                  </a:cubicBezTo>
                  <a:cubicBezTo>
                    <a:pt x="654444" y="2068417"/>
                    <a:pt x="655459" y="2068481"/>
                    <a:pt x="656285" y="2068607"/>
                  </a:cubicBezTo>
                  <a:cubicBezTo>
                    <a:pt x="657554" y="2068798"/>
                    <a:pt x="658634" y="2068988"/>
                    <a:pt x="659268" y="2069179"/>
                  </a:cubicBezTo>
                  <a:cubicBezTo>
                    <a:pt x="661427" y="2069877"/>
                    <a:pt x="664220" y="2072924"/>
                    <a:pt x="667711" y="2076670"/>
                  </a:cubicBezTo>
                  <a:cubicBezTo>
                    <a:pt x="669807" y="2078955"/>
                    <a:pt x="672219" y="2081558"/>
                    <a:pt x="674632" y="2083780"/>
                  </a:cubicBezTo>
                  <a:cubicBezTo>
                    <a:pt x="678440" y="2087272"/>
                    <a:pt x="679202" y="2087018"/>
                    <a:pt x="681170" y="2086319"/>
                  </a:cubicBezTo>
                  <a:cubicBezTo>
                    <a:pt x="682122" y="2086002"/>
                    <a:pt x="683265" y="2085621"/>
                    <a:pt x="684852" y="2085431"/>
                  </a:cubicBezTo>
                  <a:cubicBezTo>
                    <a:pt x="686883" y="2085240"/>
                    <a:pt x="688343" y="2083209"/>
                    <a:pt x="690439" y="2080352"/>
                  </a:cubicBezTo>
                  <a:cubicBezTo>
                    <a:pt x="692661" y="2077368"/>
                    <a:pt x="695390" y="2073623"/>
                    <a:pt x="700088" y="2070258"/>
                  </a:cubicBezTo>
                  <a:cubicBezTo>
                    <a:pt x="701993" y="2068925"/>
                    <a:pt x="703516" y="2067719"/>
                    <a:pt x="704849" y="2066576"/>
                  </a:cubicBezTo>
                  <a:cubicBezTo>
                    <a:pt x="705040" y="2066386"/>
                    <a:pt x="705230" y="2066259"/>
                    <a:pt x="705421" y="2066068"/>
                  </a:cubicBezTo>
                  <a:cubicBezTo>
                    <a:pt x="703389" y="2064608"/>
                    <a:pt x="701231" y="2063021"/>
                    <a:pt x="699009" y="2061497"/>
                  </a:cubicBezTo>
                  <a:cubicBezTo>
                    <a:pt x="691327" y="2056165"/>
                    <a:pt x="683392" y="2050642"/>
                    <a:pt x="680217" y="2044865"/>
                  </a:cubicBezTo>
                  <a:cubicBezTo>
                    <a:pt x="676345" y="2037818"/>
                    <a:pt x="669807" y="2020614"/>
                    <a:pt x="669298" y="2017567"/>
                  </a:cubicBezTo>
                  <a:cubicBezTo>
                    <a:pt x="669045" y="2017313"/>
                    <a:pt x="668346" y="2016678"/>
                    <a:pt x="667775" y="2016297"/>
                  </a:cubicBezTo>
                  <a:cubicBezTo>
                    <a:pt x="665299" y="2014329"/>
                    <a:pt x="661172" y="2011028"/>
                    <a:pt x="662759" y="2006457"/>
                  </a:cubicBezTo>
                  <a:cubicBezTo>
                    <a:pt x="663204" y="2005315"/>
                    <a:pt x="664347" y="2003727"/>
                    <a:pt x="665680" y="2001886"/>
                  </a:cubicBezTo>
                  <a:cubicBezTo>
                    <a:pt x="666950" y="2000109"/>
                    <a:pt x="669997" y="1996046"/>
                    <a:pt x="669553" y="1994967"/>
                  </a:cubicBezTo>
                  <a:cubicBezTo>
                    <a:pt x="669362" y="1994459"/>
                    <a:pt x="668981" y="1994078"/>
                    <a:pt x="668346" y="1993824"/>
                  </a:cubicBezTo>
                  <a:cubicBezTo>
                    <a:pt x="665490" y="1992681"/>
                    <a:pt x="659459" y="1994522"/>
                    <a:pt x="655078" y="1996363"/>
                  </a:cubicBezTo>
                  <a:cubicBezTo>
                    <a:pt x="654698" y="1996554"/>
                    <a:pt x="654189" y="1996490"/>
                    <a:pt x="653809" y="1996300"/>
                  </a:cubicBezTo>
                  <a:cubicBezTo>
                    <a:pt x="653428" y="1996046"/>
                    <a:pt x="653174" y="1995665"/>
                    <a:pt x="653174" y="1995221"/>
                  </a:cubicBezTo>
                  <a:cubicBezTo>
                    <a:pt x="652920" y="1990967"/>
                    <a:pt x="655205" y="1986714"/>
                    <a:pt x="658823" y="1984492"/>
                  </a:cubicBezTo>
                  <a:cubicBezTo>
                    <a:pt x="655967" y="1981889"/>
                    <a:pt x="651650" y="1980620"/>
                    <a:pt x="647397" y="1979413"/>
                  </a:cubicBezTo>
                  <a:cubicBezTo>
                    <a:pt x="640922" y="1977509"/>
                    <a:pt x="634192" y="1975541"/>
                    <a:pt x="633430" y="1968558"/>
                  </a:cubicBezTo>
                  <a:cubicBezTo>
                    <a:pt x="633113" y="1965764"/>
                    <a:pt x="634129" y="1963098"/>
                    <a:pt x="635017" y="1960749"/>
                  </a:cubicBezTo>
                  <a:lnTo>
                    <a:pt x="652285" y="1916628"/>
                  </a:lnTo>
                  <a:cubicBezTo>
                    <a:pt x="652539" y="1915993"/>
                    <a:pt x="653174" y="1915612"/>
                    <a:pt x="653872" y="1915803"/>
                  </a:cubicBezTo>
                  <a:cubicBezTo>
                    <a:pt x="661871" y="1917453"/>
                    <a:pt x="670822" y="1918850"/>
                    <a:pt x="677043" y="1914152"/>
                  </a:cubicBezTo>
                  <a:cubicBezTo>
                    <a:pt x="679900" y="1911930"/>
                    <a:pt x="681804" y="1908629"/>
                    <a:pt x="683646" y="1905455"/>
                  </a:cubicBezTo>
                  <a:cubicBezTo>
                    <a:pt x="686439" y="1900630"/>
                    <a:pt x="689232" y="1895806"/>
                    <a:pt x="692026" y="1890981"/>
                  </a:cubicBezTo>
                  <a:cubicBezTo>
                    <a:pt x="690185" y="1886854"/>
                    <a:pt x="689359" y="1885140"/>
                    <a:pt x="689042" y="1884506"/>
                  </a:cubicBezTo>
                  <a:cubicBezTo>
                    <a:pt x="688343" y="1884379"/>
                    <a:pt x="687518" y="1884315"/>
                    <a:pt x="684852" y="1884125"/>
                  </a:cubicBezTo>
                  <a:lnTo>
                    <a:pt x="681551" y="1883871"/>
                  </a:lnTo>
                  <a:cubicBezTo>
                    <a:pt x="674821" y="1883299"/>
                    <a:pt x="671774" y="1880316"/>
                    <a:pt x="670505" y="1877078"/>
                  </a:cubicBezTo>
                  <a:cubicBezTo>
                    <a:pt x="670060" y="1875999"/>
                    <a:pt x="669870" y="1874919"/>
                    <a:pt x="669743" y="1873904"/>
                  </a:cubicBezTo>
                  <a:cubicBezTo>
                    <a:pt x="669298" y="1869396"/>
                    <a:pt x="673361" y="1868762"/>
                    <a:pt x="675710" y="1868444"/>
                  </a:cubicBezTo>
                  <a:cubicBezTo>
                    <a:pt x="677043" y="1868254"/>
                    <a:pt x="678504" y="1868000"/>
                    <a:pt x="678884" y="1867428"/>
                  </a:cubicBezTo>
                  <a:cubicBezTo>
                    <a:pt x="679266" y="1865968"/>
                    <a:pt x="673616" y="1859874"/>
                    <a:pt x="671203" y="1857271"/>
                  </a:cubicBezTo>
                  <a:cubicBezTo>
                    <a:pt x="669489" y="1855430"/>
                    <a:pt x="668029" y="1853843"/>
                    <a:pt x="667140" y="1852637"/>
                  </a:cubicBezTo>
                  <a:cubicBezTo>
                    <a:pt x="664728" y="1849399"/>
                    <a:pt x="662188" y="1847368"/>
                    <a:pt x="657491" y="1843622"/>
                  </a:cubicBezTo>
                  <a:lnTo>
                    <a:pt x="653999" y="1840829"/>
                  </a:lnTo>
                  <a:cubicBezTo>
                    <a:pt x="648984" y="1836766"/>
                    <a:pt x="647079" y="1837083"/>
                    <a:pt x="642382" y="1837718"/>
                  </a:cubicBezTo>
                  <a:cubicBezTo>
                    <a:pt x="641112" y="1837909"/>
                    <a:pt x="639716" y="1838099"/>
                    <a:pt x="638065" y="1838290"/>
                  </a:cubicBezTo>
                  <a:cubicBezTo>
                    <a:pt x="636922" y="1838417"/>
                    <a:pt x="635970" y="1838480"/>
                    <a:pt x="635208" y="1838607"/>
                  </a:cubicBezTo>
                  <a:cubicBezTo>
                    <a:pt x="630764" y="1839115"/>
                    <a:pt x="630130" y="1839051"/>
                    <a:pt x="628225" y="1836322"/>
                  </a:cubicBezTo>
                  <a:lnTo>
                    <a:pt x="627590" y="1835433"/>
                  </a:lnTo>
                  <a:cubicBezTo>
                    <a:pt x="625178" y="1832068"/>
                    <a:pt x="623718" y="1827497"/>
                    <a:pt x="623718" y="1823308"/>
                  </a:cubicBezTo>
                  <a:cubicBezTo>
                    <a:pt x="623718" y="1821657"/>
                    <a:pt x="621940" y="1820197"/>
                    <a:pt x="619655" y="1818356"/>
                  </a:cubicBezTo>
                  <a:cubicBezTo>
                    <a:pt x="618575" y="1817467"/>
                    <a:pt x="617306" y="1816451"/>
                    <a:pt x="616163" y="1815309"/>
                  </a:cubicBezTo>
                  <a:cubicBezTo>
                    <a:pt x="612989" y="1812134"/>
                    <a:pt x="610449" y="1809595"/>
                    <a:pt x="609878" y="1806357"/>
                  </a:cubicBezTo>
                  <a:cubicBezTo>
                    <a:pt x="609687" y="1805278"/>
                    <a:pt x="609687" y="1804136"/>
                    <a:pt x="610069" y="1802929"/>
                  </a:cubicBezTo>
                  <a:cubicBezTo>
                    <a:pt x="610323" y="1801850"/>
                    <a:pt x="610830" y="1800326"/>
                    <a:pt x="611338" y="1798612"/>
                  </a:cubicBezTo>
                  <a:cubicBezTo>
                    <a:pt x="611402" y="1798295"/>
                    <a:pt x="611529" y="1797978"/>
                    <a:pt x="611592" y="1797660"/>
                  </a:cubicBezTo>
                  <a:cubicBezTo>
                    <a:pt x="613052" y="1792899"/>
                    <a:pt x="614957" y="1786360"/>
                    <a:pt x="614766" y="1783377"/>
                  </a:cubicBezTo>
                  <a:cubicBezTo>
                    <a:pt x="614639" y="1781281"/>
                    <a:pt x="613750" y="1779758"/>
                    <a:pt x="612735" y="1777980"/>
                  </a:cubicBezTo>
                  <a:cubicBezTo>
                    <a:pt x="611783" y="1776330"/>
                    <a:pt x="610703" y="1774425"/>
                    <a:pt x="610132" y="1771759"/>
                  </a:cubicBezTo>
                  <a:cubicBezTo>
                    <a:pt x="608926" y="1765601"/>
                    <a:pt x="614259" y="1760078"/>
                    <a:pt x="617623" y="1758681"/>
                  </a:cubicBezTo>
                  <a:cubicBezTo>
                    <a:pt x="619591" y="1757856"/>
                    <a:pt x="620988" y="1754936"/>
                    <a:pt x="622384" y="1751762"/>
                  </a:cubicBezTo>
                  <a:cubicBezTo>
                    <a:pt x="622765" y="1750936"/>
                    <a:pt x="623146" y="1750111"/>
                    <a:pt x="623527" y="1749286"/>
                  </a:cubicBezTo>
                  <a:cubicBezTo>
                    <a:pt x="623845" y="1748588"/>
                    <a:pt x="624225" y="1747889"/>
                    <a:pt x="624543" y="1747128"/>
                  </a:cubicBezTo>
                  <a:cubicBezTo>
                    <a:pt x="626320" y="1743191"/>
                    <a:pt x="628606" y="1738176"/>
                    <a:pt x="633367" y="1738748"/>
                  </a:cubicBezTo>
                  <a:cubicBezTo>
                    <a:pt x="636986" y="1739129"/>
                    <a:pt x="641303" y="1745032"/>
                    <a:pt x="646952" y="1757285"/>
                  </a:cubicBezTo>
                  <a:cubicBezTo>
                    <a:pt x="648159" y="1759824"/>
                    <a:pt x="659585" y="1762110"/>
                    <a:pt x="662823" y="1761094"/>
                  </a:cubicBezTo>
                  <a:cubicBezTo>
                    <a:pt x="663141" y="1760967"/>
                    <a:pt x="663331" y="1760776"/>
                    <a:pt x="663395" y="1760205"/>
                  </a:cubicBezTo>
                  <a:cubicBezTo>
                    <a:pt x="663458" y="1759634"/>
                    <a:pt x="663331" y="1758808"/>
                    <a:pt x="663141" y="1757412"/>
                  </a:cubicBezTo>
                  <a:cubicBezTo>
                    <a:pt x="663014" y="1756459"/>
                    <a:pt x="662887" y="1755444"/>
                    <a:pt x="662823" y="1754428"/>
                  </a:cubicBezTo>
                  <a:cubicBezTo>
                    <a:pt x="662759" y="1753412"/>
                    <a:pt x="662887" y="1752397"/>
                    <a:pt x="663204" y="1751444"/>
                  </a:cubicBezTo>
                  <a:cubicBezTo>
                    <a:pt x="664284" y="1748143"/>
                    <a:pt x="663268" y="1745032"/>
                    <a:pt x="662188" y="1742366"/>
                  </a:cubicBezTo>
                  <a:cubicBezTo>
                    <a:pt x="661490" y="1740525"/>
                    <a:pt x="658697" y="1728463"/>
                    <a:pt x="662633" y="1725607"/>
                  </a:cubicBezTo>
                  <a:cubicBezTo>
                    <a:pt x="664410" y="1724273"/>
                    <a:pt x="666759" y="1724654"/>
                    <a:pt x="669235" y="1725162"/>
                  </a:cubicBezTo>
                  <a:cubicBezTo>
                    <a:pt x="669489" y="1725226"/>
                    <a:pt x="669743" y="1725226"/>
                    <a:pt x="670060" y="1725289"/>
                  </a:cubicBezTo>
                  <a:cubicBezTo>
                    <a:pt x="671203" y="1725543"/>
                    <a:pt x="672409" y="1725797"/>
                    <a:pt x="673552" y="1725924"/>
                  </a:cubicBezTo>
                  <a:cubicBezTo>
                    <a:pt x="674694" y="1726051"/>
                    <a:pt x="675901" y="1726051"/>
                    <a:pt x="677043" y="1725861"/>
                  </a:cubicBezTo>
                  <a:cubicBezTo>
                    <a:pt x="678504" y="1725607"/>
                    <a:pt x="678757" y="1725226"/>
                    <a:pt x="678757" y="1725226"/>
                  </a:cubicBezTo>
                  <a:cubicBezTo>
                    <a:pt x="678948" y="1724908"/>
                    <a:pt x="678568" y="1723575"/>
                    <a:pt x="678186" y="1722496"/>
                  </a:cubicBezTo>
                  <a:cubicBezTo>
                    <a:pt x="677742" y="1721036"/>
                    <a:pt x="677170" y="1719195"/>
                    <a:pt x="676917" y="1716909"/>
                  </a:cubicBezTo>
                  <a:cubicBezTo>
                    <a:pt x="676472" y="1713227"/>
                    <a:pt x="676092" y="1712846"/>
                    <a:pt x="675330" y="1712212"/>
                  </a:cubicBezTo>
                  <a:cubicBezTo>
                    <a:pt x="674758" y="1711704"/>
                    <a:pt x="673933" y="1710942"/>
                    <a:pt x="672981" y="1709228"/>
                  </a:cubicBezTo>
                  <a:cubicBezTo>
                    <a:pt x="672219" y="1707895"/>
                    <a:pt x="672092" y="1706752"/>
                    <a:pt x="672600" y="1705673"/>
                  </a:cubicBezTo>
                  <a:cubicBezTo>
                    <a:pt x="673489" y="1703705"/>
                    <a:pt x="676219" y="1703133"/>
                    <a:pt x="678884" y="1702626"/>
                  </a:cubicBezTo>
                  <a:cubicBezTo>
                    <a:pt x="679710" y="1702435"/>
                    <a:pt x="680535" y="1702308"/>
                    <a:pt x="681233" y="1702054"/>
                  </a:cubicBezTo>
                  <a:cubicBezTo>
                    <a:pt x="684471" y="1701038"/>
                    <a:pt x="686756" y="1699261"/>
                    <a:pt x="686947" y="1697610"/>
                  </a:cubicBezTo>
                  <a:cubicBezTo>
                    <a:pt x="687265" y="1694373"/>
                    <a:pt x="690058" y="1692278"/>
                    <a:pt x="694057" y="1690119"/>
                  </a:cubicBezTo>
                  <a:cubicBezTo>
                    <a:pt x="696787" y="1688659"/>
                    <a:pt x="699453" y="1688977"/>
                    <a:pt x="701040" y="1689167"/>
                  </a:cubicBezTo>
                  <a:cubicBezTo>
                    <a:pt x="701167" y="1688913"/>
                    <a:pt x="701104" y="1688596"/>
                    <a:pt x="701040" y="1688342"/>
                  </a:cubicBezTo>
                  <a:cubicBezTo>
                    <a:pt x="700596" y="1685549"/>
                    <a:pt x="699898" y="1680914"/>
                    <a:pt x="701358" y="1677486"/>
                  </a:cubicBezTo>
                  <a:cubicBezTo>
                    <a:pt x="701929" y="1676090"/>
                    <a:pt x="702881" y="1675582"/>
                    <a:pt x="703516" y="1675391"/>
                  </a:cubicBezTo>
                  <a:cubicBezTo>
                    <a:pt x="705611" y="1674883"/>
                    <a:pt x="707960" y="1676661"/>
                    <a:pt x="710944" y="1678946"/>
                  </a:cubicBezTo>
                  <a:cubicBezTo>
                    <a:pt x="712784" y="1680343"/>
                    <a:pt x="714626" y="1681803"/>
                    <a:pt x="716403" y="1682628"/>
                  </a:cubicBezTo>
                  <a:cubicBezTo>
                    <a:pt x="718307" y="1683517"/>
                    <a:pt x="719387" y="1684469"/>
                    <a:pt x="719768" y="1685675"/>
                  </a:cubicBezTo>
                  <a:cubicBezTo>
                    <a:pt x="720276" y="1687263"/>
                    <a:pt x="719450" y="1688786"/>
                    <a:pt x="718689" y="1690246"/>
                  </a:cubicBezTo>
                  <a:cubicBezTo>
                    <a:pt x="718181" y="1691262"/>
                    <a:pt x="717609" y="1692278"/>
                    <a:pt x="717356" y="1693420"/>
                  </a:cubicBezTo>
                  <a:cubicBezTo>
                    <a:pt x="717673" y="1693865"/>
                    <a:pt x="718307" y="1693674"/>
                    <a:pt x="718816" y="1693484"/>
                  </a:cubicBezTo>
                  <a:cubicBezTo>
                    <a:pt x="719768" y="1693167"/>
                    <a:pt x="720783" y="1692786"/>
                    <a:pt x="721799" y="1692722"/>
                  </a:cubicBezTo>
                  <a:cubicBezTo>
                    <a:pt x="723958" y="1692532"/>
                    <a:pt x="730306" y="1687707"/>
                    <a:pt x="732084" y="1684914"/>
                  </a:cubicBezTo>
                  <a:cubicBezTo>
                    <a:pt x="734242" y="1681485"/>
                    <a:pt x="744653" y="1677867"/>
                    <a:pt x="752272" y="1677867"/>
                  </a:cubicBezTo>
                  <a:cubicBezTo>
                    <a:pt x="757223" y="1677867"/>
                    <a:pt x="757731" y="1680978"/>
                    <a:pt x="758175" y="1683517"/>
                  </a:cubicBezTo>
                  <a:cubicBezTo>
                    <a:pt x="758620" y="1685929"/>
                    <a:pt x="759064" y="1688405"/>
                    <a:pt x="762429" y="1690373"/>
                  </a:cubicBezTo>
                  <a:cubicBezTo>
                    <a:pt x="767381" y="1693230"/>
                    <a:pt x="771697" y="1691326"/>
                    <a:pt x="774871" y="1689992"/>
                  </a:cubicBezTo>
                  <a:cubicBezTo>
                    <a:pt x="776586" y="1689230"/>
                    <a:pt x="777792" y="1688723"/>
                    <a:pt x="778934" y="1688977"/>
                  </a:cubicBezTo>
                  <a:cubicBezTo>
                    <a:pt x="781093" y="1689421"/>
                    <a:pt x="782743" y="1691706"/>
                    <a:pt x="784839" y="1694563"/>
                  </a:cubicBezTo>
                  <a:cubicBezTo>
                    <a:pt x="785601" y="1695642"/>
                    <a:pt x="786426" y="1696785"/>
                    <a:pt x="787377" y="1697928"/>
                  </a:cubicBezTo>
                  <a:cubicBezTo>
                    <a:pt x="788775" y="1699642"/>
                    <a:pt x="790615" y="1700277"/>
                    <a:pt x="792076" y="1700467"/>
                  </a:cubicBezTo>
                  <a:cubicBezTo>
                    <a:pt x="792393" y="1700531"/>
                    <a:pt x="792584" y="1700467"/>
                    <a:pt x="792838" y="1700467"/>
                  </a:cubicBezTo>
                  <a:cubicBezTo>
                    <a:pt x="793218" y="1700467"/>
                    <a:pt x="793663" y="1700531"/>
                    <a:pt x="793916" y="1700467"/>
                  </a:cubicBezTo>
                  <a:cubicBezTo>
                    <a:pt x="796583" y="1700594"/>
                    <a:pt x="797599" y="1700911"/>
                    <a:pt x="798361" y="1701165"/>
                  </a:cubicBezTo>
                  <a:cubicBezTo>
                    <a:pt x="800773" y="1702054"/>
                    <a:pt x="801344" y="1703197"/>
                    <a:pt x="801915" y="1704784"/>
                  </a:cubicBezTo>
                  <a:cubicBezTo>
                    <a:pt x="802233" y="1705800"/>
                    <a:pt x="802614" y="1706879"/>
                    <a:pt x="804391" y="1708339"/>
                  </a:cubicBezTo>
                  <a:cubicBezTo>
                    <a:pt x="806550" y="1710180"/>
                    <a:pt x="808645" y="1711196"/>
                    <a:pt x="810422" y="1712021"/>
                  </a:cubicBezTo>
                  <a:cubicBezTo>
                    <a:pt x="812708" y="1713100"/>
                    <a:pt x="814676" y="1714053"/>
                    <a:pt x="816009" y="1716274"/>
                  </a:cubicBezTo>
                  <a:cubicBezTo>
                    <a:pt x="817152" y="1718179"/>
                    <a:pt x="817406" y="1719893"/>
                    <a:pt x="817596" y="1721226"/>
                  </a:cubicBezTo>
                  <a:cubicBezTo>
                    <a:pt x="817659" y="1721480"/>
                    <a:pt x="817659" y="1721861"/>
                    <a:pt x="817786" y="1722115"/>
                  </a:cubicBezTo>
                  <a:cubicBezTo>
                    <a:pt x="818675" y="1721290"/>
                    <a:pt x="820389" y="1717862"/>
                    <a:pt x="820008" y="1714180"/>
                  </a:cubicBezTo>
                  <a:cubicBezTo>
                    <a:pt x="819881" y="1713291"/>
                    <a:pt x="820072" y="1712529"/>
                    <a:pt x="820262" y="1711958"/>
                  </a:cubicBezTo>
                  <a:cubicBezTo>
                    <a:pt x="820770" y="1711196"/>
                    <a:pt x="820960" y="1710878"/>
                    <a:pt x="821151" y="1710688"/>
                  </a:cubicBezTo>
                  <a:cubicBezTo>
                    <a:pt x="823436" y="1708656"/>
                    <a:pt x="827943" y="1709609"/>
                    <a:pt x="828452" y="1709736"/>
                  </a:cubicBezTo>
                  <a:cubicBezTo>
                    <a:pt x="828705" y="1709799"/>
                    <a:pt x="828896" y="1709863"/>
                    <a:pt x="829086" y="1710053"/>
                  </a:cubicBezTo>
                  <a:cubicBezTo>
                    <a:pt x="830801" y="1711577"/>
                    <a:pt x="834292" y="1713926"/>
                    <a:pt x="836260" y="1713926"/>
                  </a:cubicBezTo>
                  <a:cubicBezTo>
                    <a:pt x="838164" y="1713926"/>
                    <a:pt x="839625" y="1715132"/>
                    <a:pt x="841212" y="1716465"/>
                  </a:cubicBezTo>
                  <a:cubicBezTo>
                    <a:pt x="842989" y="1717988"/>
                    <a:pt x="845021" y="1719639"/>
                    <a:pt x="848322" y="1720210"/>
                  </a:cubicBezTo>
                  <a:cubicBezTo>
                    <a:pt x="854162" y="1721226"/>
                    <a:pt x="855242" y="1719830"/>
                    <a:pt x="857336" y="1717036"/>
                  </a:cubicBezTo>
                  <a:cubicBezTo>
                    <a:pt x="858352" y="1715640"/>
                    <a:pt x="858670" y="1713227"/>
                    <a:pt x="858923" y="1711132"/>
                  </a:cubicBezTo>
                  <a:cubicBezTo>
                    <a:pt x="859178" y="1708974"/>
                    <a:pt x="859368" y="1707133"/>
                    <a:pt x="860447" y="1706117"/>
                  </a:cubicBezTo>
                  <a:cubicBezTo>
                    <a:pt x="861526" y="1705038"/>
                    <a:pt x="862923" y="1704911"/>
                    <a:pt x="863939" y="1704848"/>
                  </a:cubicBezTo>
                  <a:cubicBezTo>
                    <a:pt x="864257" y="1704848"/>
                    <a:pt x="864764" y="1704784"/>
                    <a:pt x="864891" y="1704720"/>
                  </a:cubicBezTo>
                  <a:cubicBezTo>
                    <a:pt x="864955" y="1704467"/>
                    <a:pt x="865145" y="1704149"/>
                    <a:pt x="865272" y="1703895"/>
                  </a:cubicBezTo>
                  <a:cubicBezTo>
                    <a:pt x="865399" y="1703641"/>
                    <a:pt x="865462" y="1703324"/>
                    <a:pt x="865653" y="1703070"/>
                  </a:cubicBezTo>
                  <a:cubicBezTo>
                    <a:pt x="865780" y="1702880"/>
                    <a:pt x="865970" y="1702689"/>
                    <a:pt x="866097" y="1702498"/>
                  </a:cubicBezTo>
                  <a:cubicBezTo>
                    <a:pt x="866415" y="1702118"/>
                    <a:pt x="866669" y="1701673"/>
                    <a:pt x="867049" y="1701292"/>
                  </a:cubicBezTo>
                  <a:cubicBezTo>
                    <a:pt x="867431" y="1700848"/>
                    <a:pt x="867875" y="1700531"/>
                    <a:pt x="868319" y="1700150"/>
                  </a:cubicBezTo>
                  <a:cubicBezTo>
                    <a:pt x="868954" y="1699642"/>
                    <a:pt x="869208" y="1699578"/>
                    <a:pt x="869398" y="1699451"/>
                  </a:cubicBezTo>
                  <a:cubicBezTo>
                    <a:pt x="869780" y="1699261"/>
                    <a:pt x="870160" y="1699007"/>
                    <a:pt x="870541" y="1698880"/>
                  </a:cubicBezTo>
                  <a:cubicBezTo>
                    <a:pt x="872065" y="1698372"/>
                    <a:pt x="873588" y="1699197"/>
                    <a:pt x="874858" y="1699769"/>
                  </a:cubicBezTo>
                  <a:cubicBezTo>
                    <a:pt x="875366" y="1700023"/>
                    <a:pt x="876381" y="1700340"/>
                    <a:pt x="876381" y="1700340"/>
                  </a:cubicBezTo>
                  <a:cubicBezTo>
                    <a:pt x="876508" y="1700277"/>
                    <a:pt x="877270" y="1699642"/>
                    <a:pt x="877715" y="1699197"/>
                  </a:cubicBezTo>
                  <a:cubicBezTo>
                    <a:pt x="879111" y="1697864"/>
                    <a:pt x="881016" y="1696277"/>
                    <a:pt x="883111" y="1696468"/>
                  </a:cubicBezTo>
                  <a:cubicBezTo>
                    <a:pt x="885079" y="1696658"/>
                    <a:pt x="886222" y="1698690"/>
                    <a:pt x="887491" y="1700975"/>
                  </a:cubicBezTo>
                  <a:cubicBezTo>
                    <a:pt x="888570" y="1702943"/>
                    <a:pt x="889840" y="1705165"/>
                    <a:pt x="891745" y="1706562"/>
                  </a:cubicBezTo>
                  <a:cubicBezTo>
                    <a:pt x="893649" y="1707958"/>
                    <a:pt x="895490" y="1707514"/>
                    <a:pt x="896442" y="1707133"/>
                  </a:cubicBezTo>
                  <a:cubicBezTo>
                    <a:pt x="897966" y="1706498"/>
                    <a:pt x="898664" y="1705482"/>
                    <a:pt x="898728" y="1705228"/>
                  </a:cubicBezTo>
                  <a:cubicBezTo>
                    <a:pt x="898728" y="1702308"/>
                    <a:pt x="904124" y="1697991"/>
                    <a:pt x="908948" y="1697991"/>
                  </a:cubicBezTo>
                  <a:cubicBezTo>
                    <a:pt x="911107" y="1697991"/>
                    <a:pt x="912631" y="1697674"/>
                    <a:pt x="914154" y="1697420"/>
                  </a:cubicBezTo>
                  <a:cubicBezTo>
                    <a:pt x="915678" y="1697166"/>
                    <a:pt x="917202" y="1696849"/>
                    <a:pt x="919169" y="1696849"/>
                  </a:cubicBezTo>
                  <a:cubicBezTo>
                    <a:pt x="924312" y="1696849"/>
                    <a:pt x="927613" y="1700086"/>
                    <a:pt x="927740" y="1705228"/>
                  </a:cubicBezTo>
                  <a:cubicBezTo>
                    <a:pt x="927803" y="1708403"/>
                    <a:pt x="926216" y="1709291"/>
                    <a:pt x="925264" y="1709863"/>
                  </a:cubicBezTo>
                  <a:cubicBezTo>
                    <a:pt x="924629" y="1710243"/>
                    <a:pt x="924439" y="1710371"/>
                    <a:pt x="925073" y="1712212"/>
                  </a:cubicBezTo>
                  <a:cubicBezTo>
                    <a:pt x="926343" y="1715957"/>
                    <a:pt x="935421" y="1715703"/>
                    <a:pt x="944944" y="1715513"/>
                  </a:cubicBezTo>
                  <a:cubicBezTo>
                    <a:pt x="946911" y="1715449"/>
                    <a:pt x="948880" y="1715449"/>
                    <a:pt x="950911" y="1715386"/>
                  </a:cubicBezTo>
                  <a:cubicBezTo>
                    <a:pt x="958529" y="1715386"/>
                    <a:pt x="960053" y="1716719"/>
                    <a:pt x="960497" y="1719512"/>
                  </a:cubicBezTo>
                  <a:cubicBezTo>
                    <a:pt x="960624" y="1720401"/>
                    <a:pt x="960751" y="1720845"/>
                    <a:pt x="962719" y="1721290"/>
                  </a:cubicBezTo>
                  <a:cubicBezTo>
                    <a:pt x="963608" y="1721480"/>
                    <a:pt x="964687" y="1721607"/>
                    <a:pt x="965258" y="1721163"/>
                  </a:cubicBezTo>
                  <a:cubicBezTo>
                    <a:pt x="966020" y="1720528"/>
                    <a:pt x="965956" y="1718179"/>
                    <a:pt x="965830" y="1716148"/>
                  </a:cubicBezTo>
                  <a:cubicBezTo>
                    <a:pt x="965767" y="1714560"/>
                    <a:pt x="965703" y="1712910"/>
                    <a:pt x="965956" y="1711386"/>
                  </a:cubicBezTo>
                  <a:cubicBezTo>
                    <a:pt x="966211" y="1709799"/>
                    <a:pt x="966845" y="1708656"/>
                    <a:pt x="967988" y="1708022"/>
                  </a:cubicBezTo>
                  <a:cubicBezTo>
                    <a:pt x="970401" y="1706625"/>
                    <a:pt x="974019" y="1707831"/>
                    <a:pt x="979478" y="1709863"/>
                  </a:cubicBezTo>
                  <a:cubicBezTo>
                    <a:pt x="980812" y="1710371"/>
                    <a:pt x="981891" y="1710751"/>
                    <a:pt x="982970" y="1711132"/>
                  </a:cubicBezTo>
                  <a:cubicBezTo>
                    <a:pt x="988875" y="1713227"/>
                    <a:pt x="989890" y="1712719"/>
                    <a:pt x="994271" y="1710561"/>
                  </a:cubicBezTo>
                  <a:cubicBezTo>
                    <a:pt x="995858" y="1709799"/>
                    <a:pt x="997825" y="1708783"/>
                    <a:pt x="1000555" y="1707704"/>
                  </a:cubicBezTo>
                  <a:cubicBezTo>
                    <a:pt x="1002269" y="1707006"/>
                    <a:pt x="1003412" y="1705990"/>
                    <a:pt x="1003983" y="1704594"/>
                  </a:cubicBezTo>
                  <a:cubicBezTo>
                    <a:pt x="1005634" y="1700658"/>
                    <a:pt x="1002777" y="1694055"/>
                    <a:pt x="1000301" y="1688215"/>
                  </a:cubicBezTo>
                  <a:cubicBezTo>
                    <a:pt x="999285" y="1685929"/>
                    <a:pt x="998397" y="1683707"/>
                    <a:pt x="997698" y="1681676"/>
                  </a:cubicBezTo>
                  <a:cubicBezTo>
                    <a:pt x="996238" y="1677232"/>
                    <a:pt x="993572" y="1677486"/>
                    <a:pt x="990271" y="1677677"/>
                  </a:cubicBezTo>
                  <a:cubicBezTo>
                    <a:pt x="987795" y="1677867"/>
                    <a:pt x="985065" y="1678058"/>
                    <a:pt x="983478" y="1675582"/>
                  </a:cubicBezTo>
                  <a:cubicBezTo>
                    <a:pt x="981827" y="1672852"/>
                    <a:pt x="979225" y="1672281"/>
                    <a:pt x="976940" y="1671709"/>
                  </a:cubicBezTo>
                  <a:cubicBezTo>
                    <a:pt x="976051" y="1671519"/>
                    <a:pt x="975162" y="1671265"/>
                    <a:pt x="974464" y="1670947"/>
                  </a:cubicBezTo>
                  <a:cubicBezTo>
                    <a:pt x="974082" y="1670757"/>
                    <a:pt x="973511" y="1670566"/>
                    <a:pt x="972940" y="1670376"/>
                  </a:cubicBezTo>
                  <a:cubicBezTo>
                    <a:pt x="970083" y="1669360"/>
                    <a:pt x="965830" y="1667900"/>
                    <a:pt x="964369" y="1663710"/>
                  </a:cubicBezTo>
                  <a:cubicBezTo>
                    <a:pt x="962909" y="1659520"/>
                    <a:pt x="962211" y="1654061"/>
                    <a:pt x="965005" y="1652537"/>
                  </a:cubicBezTo>
                  <a:cubicBezTo>
                    <a:pt x="966274" y="1651839"/>
                    <a:pt x="969321" y="1648220"/>
                    <a:pt x="970337" y="1644411"/>
                  </a:cubicBezTo>
                  <a:cubicBezTo>
                    <a:pt x="971479" y="1640348"/>
                    <a:pt x="969131" y="1638317"/>
                    <a:pt x="968115" y="1637619"/>
                  </a:cubicBezTo>
                  <a:cubicBezTo>
                    <a:pt x="967290" y="1637047"/>
                    <a:pt x="966782" y="1636095"/>
                    <a:pt x="966592" y="1634698"/>
                  </a:cubicBezTo>
                  <a:cubicBezTo>
                    <a:pt x="966147" y="1631080"/>
                    <a:pt x="968052" y="1624668"/>
                    <a:pt x="971861" y="1620542"/>
                  </a:cubicBezTo>
                  <a:cubicBezTo>
                    <a:pt x="974781" y="1617431"/>
                    <a:pt x="982081" y="1610130"/>
                    <a:pt x="987477" y="1610130"/>
                  </a:cubicBezTo>
                  <a:cubicBezTo>
                    <a:pt x="993191" y="1610130"/>
                    <a:pt x="999857" y="1608543"/>
                    <a:pt x="999921" y="1607146"/>
                  </a:cubicBezTo>
                  <a:cubicBezTo>
                    <a:pt x="1000047" y="1605432"/>
                    <a:pt x="999095" y="1604671"/>
                    <a:pt x="996175" y="1602957"/>
                  </a:cubicBezTo>
                  <a:cubicBezTo>
                    <a:pt x="995667" y="1602703"/>
                    <a:pt x="995223" y="1602385"/>
                    <a:pt x="994651" y="1602068"/>
                  </a:cubicBezTo>
                  <a:cubicBezTo>
                    <a:pt x="992620" y="1600735"/>
                    <a:pt x="986906" y="1601623"/>
                    <a:pt x="983478" y="1602131"/>
                  </a:cubicBezTo>
                  <a:cubicBezTo>
                    <a:pt x="981891" y="1602385"/>
                    <a:pt x="980621" y="1602576"/>
                    <a:pt x="979733" y="1602576"/>
                  </a:cubicBezTo>
                  <a:cubicBezTo>
                    <a:pt x="977574" y="1602576"/>
                    <a:pt x="972241" y="1602449"/>
                    <a:pt x="969575" y="1600989"/>
                  </a:cubicBezTo>
                  <a:cubicBezTo>
                    <a:pt x="968179" y="1600290"/>
                    <a:pt x="967354" y="1599147"/>
                    <a:pt x="967099" y="1597814"/>
                  </a:cubicBezTo>
                  <a:cubicBezTo>
                    <a:pt x="966909" y="1596672"/>
                    <a:pt x="967099" y="1594831"/>
                    <a:pt x="969194" y="1592672"/>
                  </a:cubicBezTo>
                  <a:cubicBezTo>
                    <a:pt x="970845" y="1590895"/>
                    <a:pt x="973066" y="1590577"/>
                    <a:pt x="974654" y="1590323"/>
                  </a:cubicBezTo>
                  <a:cubicBezTo>
                    <a:pt x="975415" y="1590196"/>
                    <a:pt x="976495" y="1590006"/>
                    <a:pt x="976622" y="1589752"/>
                  </a:cubicBezTo>
                  <a:cubicBezTo>
                    <a:pt x="976813" y="1589371"/>
                    <a:pt x="976304" y="1588927"/>
                    <a:pt x="974400" y="1587784"/>
                  </a:cubicBezTo>
                  <a:cubicBezTo>
                    <a:pt x="973892" y="1587467"/>
                    <a:pt x="973384" y="1587213"/>
                    <a:pt x="972940" y="1586895"/>
                  </a:cubicBezTo>
                  <a:cubicBezTo>
                    <a:pt x="972432" y="1586578"/>
                    <a:pt x="971734" y="1586260"/>
                    <a:pt x="970972" y="1585879"/>
                  </a:cubicBezTo>
                  <a:cubicBezTo>
                    <a:pt x="968115" y="1584483"/>
                    <a:pt x="963798" y="1582388"/>
                    <a:pt x="963100" y="1577754"/>
                  </a:cubicBezTo>
                  <a:cubicBezTo>
                    <a:pt x="962338" y="1572675"/>
                    <a:pt x="967988" y="1571024"/>
                    <a:pt x="970654" y="1570263"/>
                  </a:cubicBezTo>
                  <a:cubicBezTo>
                    <a:pt x="971099" y="1570136"/>
                    <a:pt x="971670" y="1569945"/>
                    <a:pt x="971861" y="1569882"/>
                  </a:cubicBezTo>
                  <a:cubicBezTo>
                    <a:pt x="972305" y="1569374"/>
                    <a:pt x="973321" y="1568422"/>
                    <a:pt x="989763" y="1574199"/>
                  </a:cubicBezTo>
                  <a:cubicBezTo>
                    <a:pt x="993127" y="1575405"/>
                    <a:pt x="993318" y="1574707"/>
                    <a:pt x="994398" y="1572104"/>
                  </a:cubicBezTo>
                  <a:cubicBezTo>
                    <a:pt x="994715" y="1571278"/>
                    <a:pt x="995096" y="1570326"/>
                    <a:pt x="995667" y="1569437"/>
                  </a:cubicBezTo>
                  <a:cubicBezTo>
                    <a:pt x="996492" y="1567977"/>
                    <a:pt x="997889" y="1567025"/>
                    <a:pt x="999730" y="1566581"/>
                  </a:cubicBezTo>
                  <a:cubicBezTo>
                    <a:pt x="1003729" y="1566009"/>
                    <a:pt x="1007729" y="1567215"/>
                    <a:pt x="1010078" y="1568866"/>
                  </a:cubicBezTo>
                  <a:cubicBezTo>
                    <a:pt x="1010649" y="1569247"/>
                    <a:pt x="1010903" y="1569247"/>
                    <a:pt x="1010903" y="1569247"/>
                  </a:cubicBezTo>
                  <a:cubicBezTo>
                    <a:pt x="1011094" y="1569120"/>
                    <a:pt x="1011411" y="1568104"/>
                    <a:pt x="1011538" y="1567533"/>
                  </a:cubicBezTo>
                  <a:cubicBezTo>
                    <a:pt x="1011792" y="1566771"/>
                    <a:pt x="1012045" y="1565946"/>
                    <a:pt x="1012490" y="1565311"/>
                  </a:cubicBezTo>
                  <a:cubicBezTo>
                    <a:pt x="1014394" y="1562581"/>
                    <a:pt x="1029059" y="1558899"/>
                    <a:pt x="1030773" y="1558455"/>
                  </a:cubicBezTo>
                  <a:cubicBezTo>
                    <a:pt x="1037502" y="1556804"/>
                    <a:pt x="1038962" y="1556423"/>
                    <a:pt x="1046263" y="1551725"/>
                  </a:cubicBezTo>
                  <a:cubicBezTo>
                    <a:pt x="1051151" y="1548551"/>
                    <a:pt x="1054008" y="1548043"/>
                    <a:pt x="1057056" y="1547536"/>
                  </a:cubicBezTo>
                  <a:cubicBezTo>
                    <a:pt x="1058960" y="1547218"/>
                    <a:pt x="1060928" y="1546901"/>
                    <a:pt x="1063530" y="1545821"/>
                  </a:cubicBezTo>
                  <a:cubicBezTo>
                    <a:pt x="1067530" y="1544171"/>
                    <a:pt x="1071022" y="1544044"/>
                    <a:pt x="1073307" y="1543981"/>
                  </a:cubicBezTo>
                  <a:cubicBezTo>
                    <a:pt x="1074323" y="1543917"/>
                    <a:pt x="1075529" y="1543917"/>
                    <a:pt x="1075783" y="1543727"/>
                  </a:cubicBezTo>
                  <a:cubicBezTo>
                    <a:pt x="1076101" y="1543028"/>
                    <a:pt x="1076101" y="1542139"/>
                    <a:pt x="1076101" y="1540743"/>
                  </a:cubicBezTo>
                  <a:cubicBezTo>
                    <a:pt x="1076101" y="1539600"/>
                    <a:pt x="1076101" y="1538330"/>
                    <a:pt x="1076227" y="1536616"/>
                  </a:cubicBezTo>
                  <a:cubicBezTo>
                    <a:pt x="1076354" y="1535410"/>
                    <a:pt x="1076799" y="1534521"/>
                    <a:pt x="1077561" y="1533950"/>
                  </a:cubicBezTo>
                  <a:cubicBezTo>
                    <a:pt x="1078894" y="1532998"/>
                    <a:pt x="1080544" y="1533315"/>
                    <a:pt x="1082322" y="1533633"/>
                  </a:cubicBezTo>
                  <a:cubicBezTo>
                    <a:pt x="1083464" y="1533887"/>
                    <a:pt x="1084671" y="1534077"/>
                    <a:pt x="1085750" y="1533950"/>
                  </a:cubicBezTo>
                  <a:cubicBezTo>
                    <a:pt x="1086956" y="1533760"/>
                    <a:pt x="1087274" y="1532998"/>
                    <a:pt x="1087845" y="1531030"/>
                  </a:cubicBezTo>
                  <a:cubicBezTo>
                    <a:pt x="1088162" y="1529824"/>
                    <a:pt x="1088543" y="1528554"/>
                    <a:pt x="1089432" y="1527538"/>
                  </a:cubicBezTo>
                  <a:cubicBezTo>
                    <a:pt x="1090130" y="1526713"/>
                    <a:pt x="1091083" y="1526269"/>
                    <a:pt x="1092225" y="1526269"/>
                  </a:cubicBezTo>
                  <a:cubicBezTo>
                    <a:pt x="1094510" y="1526269"/>
                    <a:pt x="1096733" y="1527792"/>
                    <a:pt x="1097495" y="1528554"/>
                  </a:cubicBezTo>
                  <a:cubicBezTo>
                    <a:pt x="1097939" y="1528935"/>
                    <a:pt x="1100732" y="1529697"/>
                    <a:pt x="1103335" y="1529697"/>
                  </a:cubicBezTo>
                  <a:cubicBezTo>
                    <a:pt x="1104732" y="1529697"/>
                    <a:pt x="1108541" y="1527411"/>
                    <a:pt x="1111842" y="1525443"/>
                  </a:cubicBezTo>
                  <a:cubicBezTo>
                    <a:pt x="1113492" y="1524428"/>
                    <a:pt x="1115206" y="1523475"/>
                    <a:pt x="1116793" y="1522586"/>
                  </a:cubicBezTo>
                  <a:cubicBezTo>
                    <a:pt x="1119396" y="1521126"/>
                    <a:pt x="1123967" y="1519222"/>
                    <a:pt x="1127966" y="1517571"/>
                  </a:cubicBezTo>
                  <a:cubicBezTo>
                    <a:pt x="1131458" y="1516111"/>
                    <a:pt x="1135775" y="1514334"/>
                    <a:pt x="1136410" y="1513762"/>
                  </a:cubicBezTo>
                  <a:cubicBezTo>
                    <a:pt x="1137425" y="1512493"/>
                    <a:pt x="1141488" y="1509446"/>
                    <a:pt x="1144726" y="1509446"/>
                  </a:cubicBezTo>
                  <a:cubicBezTo>
                    <a:pt x="1147393" y="1509446"/>
                    <a:pt x="1151328" y="1507922"/>
                    <a:pt x="1151963" y="1507287"/>
                  </a:cubicBezTo>
                  <a:cubicBezTo>
                    <a:pt x="1151900" y="1507160"/>
                    <a:pt x="1151519" y="1505637"/>
                    <a:pt x="1151328" y="1504621"/>
                  </a:cubicBezTo>
                  <a:cubicBezTo>
                    <a:pt x="1150757" y="1502081"/>
                    <a:pt x="1150440" y="1500431"/>
                    <a:pt x="1150820" y="1499288"/>
                  </a:cubicBezTo>
                  <a:cubicBezTo>
                    <a:pt x="1151519" y="1497003"/>
                    <a:pt x="1154693" y="1496749"/>
                    <a:pt x="1158375" y="1496431"/>
                  </a:cubicBezTo>
                  <a:lnTo>
                    <a:pt x="1160216" y="1496241"/>
                  </a:lnTo>
                  <a:cubicBezTo>
                    <a:pt x="1161359" y="1496114"/>
                    <a:pt x="1161486" y="1495796"/>
                    <a:pt x="1161867" y="1494273"/>
                  </a:cubicBezTo>
                  <a:cubicBezTo>
                    <a:pt x="1162184" y="1493067"/>
                    <a:pt x="1162692" y="1491353"/>
                    <a:pt x="1164279" y="1489956"/>
                  </a:cubicBezTo>
                  <a:cubicBezTo>
                    <a:pt x="1167770" y="1486782"/>
                    <a:pt x="1170945" y="1486782"/>
                    <a:pt x="1179896" y="1488623"/>
                  </a:cubicBezTo>
                  <a:cubicBezTo>
                    <a:pt x="1184784" y="1489575"/>
                    <a:pt x="1188212" y="1489893"/>
                    <a:pt x="1190688" y="1490083"/>
                  </a:cubicBezTo>
                  <a:cubicBezTo>
                    <a:pt x="1192783" y="1490273"/>
                    <a:pt x="1194370" y="1490401"/>
                    <a:pt x="1195640" y="1490845"/>
                  </a:cubicBezTo>
                  <a:cubicBezTo>
                    <a:pt x="1198052" y="1491734"/>
                    <a:pt x="1203448" y="1492686"/>
                    <a:pt x="1208781" y="1492686"/>
                  </a:cubicBezTo>
                  <a:cubicBezTo>
                    <a:pt x="1211511" y="1492686"/>
                    <a:pt x="1212590" y="1492241"/>
                    <a:pt x="1213478" y="1491861"/>
                  </a:cubicBezTo>
                  <a:cubicBezTo>
                    <a:pt x="1214431" y="1491480"/>
                    <a:pt x="1215383" y="1491035"/>
                    <a:pt x="1217161" y="1491480"/>
                  </a:cubicBezTo>
                  <a:cubicBezTo>
                    <a:pt x="1220462" y="1492178"/>
                    <a:pt x="1221795" y="1495670"/>
                    <a:pt x="1223255" y="1499669"/>
                  </a:cubicBezTo>
                  <a:lnTo>
                    <a:pt x="1223890" y="1501383"/>
                  </a:lnTo>
                  <a:cubicBezTo>
                    <a:pt x="1225287" y="1504938"/>
                    <a:pt x="1228143" y="1510525"/>
                    <a:pt x="1233984" y="1517127"/>
                  </a:cubicBezTo>
                  <a:cubicBezTo>
                    <a:pt x="1237920" y="1521571"/>
                    <a:pt x="1237475" y="1523983"/>
                    <a:pt x="1236523" y="1526776"/>
                  </a:cubicBezTo>
                  <a:cubicBezTo>
                    <a:pt x="1236206" y="1527602"/>
                    <a:pt x="1235952" y="1528363"/>
                    <a:pt x="1235888" y="1529252"/>
                  </a:cubicBezTo>
                  <a:cubicBezTo>
                    <a:pt x="1235825" y="1530649"/>
                    <a:pt x="1235253" y="1531665"/>
                    <a:pt x="1234619" y="1532490"/>
                  </a:cubicBezTo>
                  <a:cubicBezTo>
                    <a:pt x="1234237" y="1532934"/>
                    <a:pt x="1233921" y="1533442"/>
                    <a:pt x="1233539" y="1533823"/>
                  </a:cubicBezTo>
                  <a:cubicBezTo>
                    <a:pt x="1233159" y="1534204"/>
                    <a:pt x="1233032" y="1534458"/>
                    <a:pt x="1232777" y="1534775"/>
                  </a:cubicBezTo>
                  <a:cubicBezTo>
                    <a:pt x="1232270" y="1535474"/>
                    <a:pt x="1232016" y="1536172"/>
                    <a:pt x="1232523" y="1537315"/>
                  </a:cubicBezTo>
                  <a:cubicBezTo>
                    <a:pt x="1232714" y="1537759"/>
                    <a:pt x="1233032" y="1538013"/>
                    <a:pt x="1233539" y="1538204"/>
                  </a:cubicBezTo>
                  <a:cubicBezTo>
                    <a:pt x="1235253" y="1538775"/>
                    <a:pt x="1238300" y="1537950"/>
                    <a:pt x="1240396" y="1537251"/>
                  </a:cubicBezTo>
                  <a:cubicBezTo>
                    <a:pt x="1241094" y="1536997"/>
                    <a:pt x="1241729" y="1536743"/>
                    <a:pt x="1242109" y="1536553"/>
                  </a:cubicBezTo>
                  <a:cubicBezTo>
                    <a:pt x="1242427" y="1536426"/>
                    <a:pt x="1242808" y="1536362"/>
                    <a:pt x="1243062" y="1536489"/>
                  </a:cubicBezTo>
                  <a:cubicBezTo>
                    <a:pt x="1244967" y="1537061"/>
                    <a:pt x="1247379" y="1537632"/>
                    <a:pt x="1248458" y="1537759"/>
                  </a:cubicBezTo>
                  <a:cubicBezTo>
                    <a:pt x="1249283" y="1535982"/>
                    <a:pt x="1251251" y="1533061"/>
                    <a:pt x="1253981" y="1532490"/>
                  </a:cubicBezTo>
                  <a:cubicBezTo>
                    <a:pt x="1255060" y="1532236"/>
                    <a:pt x="1255822" y="1532427"/>
                    <a:pt x="1256520" y="1532871"/>
                  </a:cubicBezTo>
                  <a:cubicBezTo>
                    <a:pt x="1257663" y="1533633"/>
                    <a:pt x="1257854" y="1535029"/>
                    <a:pt x="1258044" y="1536108"/>
                  </a:cubicBezTo>
                  <a:cubicBezTo>
                    <a:pt x="1258107" y="1536426"/>
                    <a:pt x="1258171" y="1536807"/>
                    <a:pt x="1258234" y="1537061"/>
                  </a:cubicBezTo>
                  <a:cubicBezTo>
                    <a:pt x="1258616" y="1536743"/>
                    <a:pt x="1258869" y="1535220"/>
                    <a:pt x="1258425" y="1532236"/>
                  </a:cubicBezTo>
                  <a:cubicBezTo>
                    <a:pt x="1258107" y="1530268"/>
                    <a:pt x="1258361" y="1528744"/>
                    <a:pt x="1259250" y="1527729"/>
                  </a:cubicBezTo>
                  <a:cubicBezTo>
                    <a:pt x="1259758" y="1527094"/>
                    <a:pt x="1260710" y="1526396"/>
                    <a:pt x="1262488" y="1526396"/>
                  </a:cubicBezTo>
                  <a:cubicBezTo>
                    <a:pt x="1263313" y="1526396"/>
                    <a:pt x="1264202" y="1526650"/>
                    <a:pt x="1265090" y="1527094"/>
                  </a:cubicBezTo>
                  <a:cubicBezTo>
                    <a:pt x="1267820" y="1528427"/>
                    <a:pt x="1270740" y="1531157"/>
                    <a:pt x="1272074" y="1532553"/>
                  </a:cubicBezTo>
                  <a:cubicBezTo>
                    <a:pt x="1274359" y="1534902"/>
                    <a:pt x="1274676" y="1538521"/>
                    <a:pt x="1274550" y="1541759"/>
                  </a:cubicBezTo>
                  <a:cubicBezTo>
                    <a:pt x="1274487" y="1542838"/>
                    <a:pt x="1274423" y="1543917"/>
                    <a:pt x="1274296" y="1544869"/>
                  </a:cubicBezTo>
                  <a:cubicBezTo>
                    <a:pt x="1274232" y="1545821"/>
                    <a:pt x="1274169" y="1546710"/>
                    <a:pt x="1274169" y="1547345"/>
                  </a:cubicBezTo>
                  <a:cubicBezTo>
                    <a:pt x="1274169" y="1547345"/>
                    <a:pt x="1274169" y="1547599"/>
                    <a:pt x="1274613" y="1547789"/>
                  </a:cubicBezTo>
                  <a:cubicBezTo>
                    <a:pt x="1276391" y="1548615"/>
                    <a:pt x="1280199" y="1547980"/>
                    <a:pt x="1280771" y="1547472"/>
                  </a:cubicBezTo>
                  <a:cubicBezTo>
                    <a:pt x="1281088" y="1547028"/>
                    <a:pt x="1280326" y="1545568"/>
                    <a:pt x="1279692" y="1544425"/>
                  </a:cubicBezTo>
                  <a:lnTo>
                    <a:pt x="1279184" y="1543473"/>
                  </a:lnTo>
                  <a:cubicBezTo>
                    <a:pt x="1278549" y="1542139"/>
                    <a:pt x="1278866" y="1541251"/>
                    <a:pt x="1279184" y="1540743"/>
                  </a:cubicBezTo>
                  <a:cubicBezTo>
                    <a:pt x="1280073" y="1539473"/>
                    <a:pt x="1282168" y="1539219"/>
                    <a:pt x="1286484" y="1539854"/>
                  </a:cubicBezTo>
                  <a:cubicBezTo>
                    <a:pt x="1288643" y="1540172"/>
                    <a:pt x="1290484" y="1540997"/>
                    <a:pt x="1292198" y="1541822"/>
                  </a:cubicBezTo>
                  <a:cubicBezTo>
                    <a:pt x="1294230" y="1542774"/>
                    <a:pt x="1296388" y="1543790"/>
                    <a:pt x="1299372" y="1543981"/>
                  </a:cubicBezTo>
                  <a:cubicBezTo>
                    <a:pt x="1301467" y="1544171"/>
                    <a:pt x="1302736" y="1543599"/>
                    <a:pt x="1303752" y="1543155"/>
                  </a:cubicBezTo>
                  <a:cubicBezTo>
                    <a:pt x="1305529" y="1542393"/>
                    <a:pt x="1306990" y="1542012"/>
                    <a:pt x="1309021" y="1544806"/>
                  </a:cubicBezTo>
                  <a:cubicBezTo>
                    <a:pt x="1311179" y="1547789"/>
                    <a:pt x="1308767" y="1549757"/>
                    <a:pt x="1307054" y="1551154"/>
                  </a:cubicBezTo>
                  <a:cubicBezTo>
                    <a:pt x="1305403" y="1552487"/>
                    <a:pt x="1303498" y="1554074"/>
                    <a:pt x="1302546" y="1556931"/>
                  </a:cubicBezTo>
                  <a:cubicBezTo>
                    <a:pt x="1301911" y="1558899"/>
                    <a:pt x="1302102" y="1560550"/>
                    <a:pt x="1303118" y="1561819"/>
                  </a:cubicBezTo>
                  <a:cubicBezTo>
                    <a:pt x="1303307" y="1562010"/>
                    <a:pt x="1303562" y="1562073"/>
                    <a:pt x="1303752" y="1562264"/>
                  </a:cubicBezTo>
                  <a:cubicBezTo>
                    <a:pt x="1304641" y="1563089"/>
                    <a:pt x="1305783" y="1563597"/>
                    <a:pt x="1306990" y="1563851"/>
                  </a:cubicBezTo>
                  <a:cubicBezTo>
                    <a:pt x="1307688" y="1563978"/>
                    <a:pt x="1308450" y="1564232"/>
                    <a:pt x="1309148" y="1564168"/>
                  </a:cubicBezTo>
                  <a:cubicBezTo>
                    <a:pt x="1310037" y="1564041"/>
                    <a:pt x="1311243" y="1563343"/>
                    <a:pt x="1312640" y="1562518"/>
                  </a:cubicBezTo>
                  <a:cubicBezTo>
                    <a:pt x="1313719" y="1561883"/>
                    <a:pt x="1314608" y="1561375"/>
                    <a:pt x="1315497" y="1560867"/>
                  </a:cubicBezTo>
                  <a:cubicBezTo>
                    <a:pt x="1318289" y="1559407"/>
                    <a:pt x="1321781" y="1558010"/>
                    <a:pt x="1326161" y="1558264"/>
                  </a:cubicBezTo>
                  <a:cubicBezTo>
                    <a:pt x="1331431" y="1558582"/>
                    <a:pt x="1333145" y="1560105"/>
                    <a:pt x="1334414" y="1561185"/>
                  </a:cubicBezTo>
                  <a:cubicBezTo>
                    <a:pt x="1335240" y="1561883"/>
                    <a:pt x="1335621" y="1562264"/>
                    <a:pt x="1337145" y="1562137"/>
                  </a:cubicBezTo>
                  <a:cubicBezTo>
                    <a:pt x="1337589" y="1562073"/>
                    <a:pt x="1337843" y="1562073"/>
                    <a:pt x="1338033" y="1562010"/>
                  </a:cubicBezTo>
                  <a:cubicBezTo>
                    <a:pt x="1338287" y="1561692"/>
                    <a:pt x="1337970" y="1560740"/>
                    <a:pt x="1337779" y="1560042"/>
                  </a:cubicBezTo>
                  <a:cubicBezTo>
                    <a:pt x="1337398" y="1558709"/>
                    <a:pt x="1336890" y="1557058"/>
                    <a:pt x="1336890" y="1555154"/>
                  </a:cubicBezTo>
                  <a:cubicBezTo>
                    <a:pt x="1336954" y="1554074"/>
                    <a:pt x="1337081" y="1552678"/>
                    <a:pt x="1338096" y="1551789"/>
                  </a:cubicBezTo>
                  <a:cubicBezTo>
                    <a:pt x="1339303" y="1550710"/>
                    <a:pt x="1340953" y="1550773"/>
                    <a:pt x="1343366" y="1550900"/>
                  </a:cubicBezTo>
                  <a:cubicBezTo>
                    <a:pt x="1345017" y="1550964"/>
                    <a:pt x="1347048" y="1551091"/>
                    <a:pt x="1349651" y="1550900"/>
                  </a:cubicBezTo>
                  <a:cubicBezTo>
                    <a:pt x="1354603" y="1550519"/>
                    <a:pt x="1355935" y="1548170"/>
                    <a:pt x="1357459" y="1545504"/>
                  </a:cubicBezTo>
                  <a:cubicBezTo>
                    <a:pt x="1358221" y="1544107"/>
                    <a:pt x="1359046" y="1542711"/>
                    <a:pt x="1360315" y="1541505"/>
                  </a:cubicBezTo>
                  <a:cubicBezTo>
                    <a:pt x="1362157" y="1539791"/>
                    <a:pt x="1362474" y="1538965"/>
                    <a:pt x="1363046" y="1537569"/>
                  </a:cubicBezTo>
                  <a:cubicBezTo>
                    <a:pt x="1363490" y="1536489"/>
                    <a:pt x="1363998" y="1535093"/>
                    <a:pt x="1365331" y="1532934"/>
                  </a:cubicBezTo>
                  <a:cubicBezTo>
                    <a:pt x="1368442" y="1527856"/>
                    <a:pt x="1375869" y="1522586"/>
                    <a:pt x="1385074" y="1518905"/>
                  </a:cubicBezTo>
                  <a:cubicBezTo>
                    <a:pt x="1394406" y="1515222"/>
                    <a:pt x="1397580" y="1516619"/>
                    <a:pt x="1400565" y="1520682"/>
                  </a:cubicBezTo>
                  <a:cubicBezTo>
                    <a:pt x="1403167" y="1524237"/>
                    <a:pt x="1399612" y="1527983"/>
                    <a:pt x="1396120" y="1531538"/>
                  </a:cubicBezTo>
                  <a:cubicBezTo>
                    <a:pt x="1395041" y="1532617"/>
                    <a:pt x="1393962" y="1533760"/>
                    <a:pt x="1393010" y="1534902"/>
                  </a:cubicBezTo>
                  <a:cubicBezTo>
                    <a:pt x="1391867" y="1536236"/>
                    <a:pt x="1391931" y="1536680"/>
                    <a:pt x="1391931" y="1536680"/>
                  </a:cubicBezTo>
                  <a:cubicBezTo>
                    <a:pt x="1392057" y="1537061"/>
                    <a:pt x="1393581" y="1537696"/>
                    <a:pt x="1394660" y="1538140"/>
                  </a:cubicBezTo>
                  <a:cubicBezTo>
                    <a:pt x="1396247" y="1538838"/>
                    <a:pt x="1398279" y="1539727"/>
                    <a:pt x="1400437" y="1541124"/>
                  </a:cubicBezTo>
                  <a:cubicBezTo>
                    <a:pt x="1402850" y="1542774"/>
                    <a:pt x="1407293" y="1546266"/>
                    <a:pt x="1412372" y="1550329"/>
                  </a:cubicBezTo>
                  <a:cubicBezTo>
                    <a:pt x="1420942" y="1557121"/>
                    <a:pt x="1431608" y="1565628"/>
                    <a:pt x="1438337" y="1569691"/>
                  </a:cubicBezTo>
                  <a:cubicBezTo>
                    <a:pt x="1440178" y="1570834"/>
                    <a:pt x="1442273" y="1572548"/>
                    <a:pt x="1444431" y="1574770"/>
                  </a:cubicBezTo>
                  <a:cubicBezTo>
                    <a:pt x="1451034" y="1581309"/>
                    <a:pt x="1458778" y="1591720"/>
                    <a:pt x="1465317" y="1600544"/>
                  </a:cubicBezTo>
                  <a:cubicBezTo>
                    <a:pt x="1468682" y="1605115"/>
                    <a:pt x="1471793" y="1609242"/>
                    <a:pt x="1474205" y="1612225"/>
                  </a:cubicBezTo>
                  <a:cubicBezTo>
                    <a:pt x="1475030" y="1613241"/>
                    <a:pt x="1475792" y="1614130"/>
                    <a:pt x="1476427" y="1614828"/>
                  </a:cubicBezTo>
                  <a:cubicBezTo>
                    <a:pt x="1483410" y="1622319"/>
                    <a:pt x="1504106" y="1647458"/>
                    <a:pt x="1510772" y="1656029"/>
                  </a:cubicBezTo>
                  <a:cubicBezTo>
                    <a:pt x="1511724" y="1657235"/>
                    <a:pt x="1512359" y="1658124"/>
                    <a:pt x="1512676" y="1658632"/>
                  </a:cubicBezTo>
                  <a:cubicBezTo>
                    <a:pt x="1514581" y="1661615"/>
                    <a:pt x="1519469" y="1663901"/>
                    <a:pt x="1521373" y="1663901"/>
                  </a:cubicBezTo>
                  <a:cubicBezTo>
                    <a:pt x="1523214" y="1663774"/>
                    <a:pt x="1526325" y="1661869"/>
                    <a:pt x="1527658" y="1660282"/>
                  </a:cubicBezTo>
                  <a:cubicBezTo>
                    <a:pt x="1527848" y="1660092"/>
                    <a:pt x="1527912" y="1659965"/>
                    <a:pt x="1527848" y="1659647"/>
                  </a:cubicBezTo>
                  <a:cubicBezTo>
                    <a:pt x="1527785" y="1659330"/>
                    <a:pt x="1527595" y="1658885"/>
                    <a:pt x="1527277" y="1658060"/>
                  </a:cubicBezTo>
                  <a:cubicBezTo>
                    <a:pt x="1526833" y="1657045"/>
                    <a:pt x="1526325" y="1655838"/>
                    <a:pt x="1525944" y="1654251"/>
                  </a:cubicBezTo>
                  <a:cubicBezTo>
                    <a:pt x="1525563" y="1652474"/>
                    <a:pt x="1526134" y="1651458"/>
                    <a:pt x="1526643" y="1650887"/>
                  </a:cubicBezTo>
                  <a:cubicBezTo>
                    <a:pt x="1527531" y="1649934"/>
                    <a:pt x="1528991" y="1649680"/>
                    <a:pt x="1530706" y="1649680"/>
                  </a:cubicBezTo>
                  <a:cubicBezTo>
                    <a:pt x="1532420" y="1649744"/>
                    <a:pt x="1534451" y="1650125"/>
                    <a:pt x="1536546" y="1650506"/>
                  </a:cubicBezTo>
                  <a:cubicBezTo>
                    <a:pt x="1542005" y="1651521"/>
                    <a:pt x="1543719" y="1655902"/>
                    <a:pt x="1543529" y="1659393"/>
                  </a:cubicBezTo>
                  <a:cubicBezTo>
                    <a:pt x="1543466" y="1660917"/>
                    <a:pt x="1543466" y="1661044"/>
                    <a:pt x="1547020" y="1662123"/>
                  </a:cubicBezTo>
                  <a:cubicBezTo>
                    <a:pt x="1549052" y="1662694"/>
                    <a:pt x="1550322" y="1663393"/>
                    <a:pt x="1551909" y="1664282"/>
                  </a:cubicBezTo>
                  <a:cubicBezTo>
                    <a:pt x="1553178" y="1664980"/>
                    <a:pt x="1554639" y="1665742"/>
                    <a:pt x="1556924" y="1666694"/>
                  </a:cubicBezTo>
                  <a:cubicBezTo>
                    <a:pt x="1558955" y="1667583"/>
                    <a:pt x="1559273" y="1667265"/>
                    <a:pt x="1560225" y="1666186"/>
                  </a:cubicBezTo>
                  <a:cubicBezTo>
                    <a:pt x="1561114" y="1665234"/>
                    <a:pt x="1562257" y="1663901"/>
                    <a:pt x="1564796" y="1663329"/>
                  </a:cubicBezTo>
                  <a:cubicBezTo>
                    <a:pt x="1568923" y="1662314"/>
                    <a:pt x="1570256" y="1662948"/>
                    <a:pt x="1571461" y="1664472"/>
                  </a:cubicBezTo>
                  <a:cubicBezTo>
                    <a:pt x="1572604" y="1665678"/>
                    <a:pt x="1574953" y="1666440"/>
                    <a:pt x="1577429" y="1665996"/>
                  </a:cubicBezTo>
                  <a:cubicBezTo>
                    <a:pt x="1578635" y="1665805"/>
                    <a:pt x="1580095" y="1665805"/>
                    <a:pt x="1581682" y="1665805"/>
                  </a:cubicBezTo>
                  <a:cubicBezTo>
                    <a:pt x="1584158" y="1665869"/>
                    <a:pt x="1587396" y="1665805"/>
                    <a:pt x="1590634" y="1664980"/>
                  </a:cubicBezTo>
                  <a:cubicBezTo>
                    <a:pt x="1592792" y="1664408"/>
                    <a:pt x="1592729" y="1663901"/>
                    <a:pt x="1592348" y="1661552"/>
                  </a:cubicBezTo>
                  <a:cubicBezTo>
                    <a:pt x="1592094" y="1659965"/>
                    <a:pt x="1591840" y="1658060"/>
                    <a:pt x="1592602" y="1655965"/>
                  </a:cubicBezTo>
                  <a:cubicBezTo>
                    <a:pt x="1594062" y="1651902"/>
                    <a:pt x="1598505" y="1651966"/>
                    <a:pt x="1604537" y="1652537"/>
                  </a:cubicBezTo>
                  <a:cubicBezTo>
                    <a:pt x="1605171" y="1652601"/>
                    <a:pt x="1605743" y="1652601"/>
                    <a:pt x="1606441" y="1652728"/>
                  </a:cubicBezTo>
                  <a:cubicBezTo>
                    <a:pt x="1608409" y="1652918"/>
                    <a:pt x="1610631" y="1653172"/>
                    <a:pt x="1613043" y="1653299"/>
                  </a:cubicBezTo>
                  <a:cubicBezTo>
                    <a:pt x="1624407" y="1653997"/>
                    <a:pt x="1631707" y="1663075"/>
                    <a:pt x="1636850" y="1670884"/>
                  </a:cubicBezTo>
                  <a:cubicBezTo>
                    <a:pt x="1641167" y="1677486"/>
                    <a:pt x="1648277" y="1682311"/>
                    <a:pt x="1655831" y="1683771"/>
                  </a:cubicBezTo>
                  <a:cubicBezTo>
                    <a:pt x="1663068" y="1685168"/>
                    <a:pt x="1663068" y="1688278"/>
                    <a:pt x="1663005" y="1693547"/>
                  </a:cubicBezTo>
                  <a:lnTo>
                    <a:pt x="1663005" y="1695388"/>
                  </a:lnTo>
                  <a:cubicBezTo>
                    <a:pt x="1663005" y="1699832"/>
                    <a:pt x="1666370" y="1702816"/>
                    <a:pt x="1670178" y="1704784"/>
                  </a:cubicBezTo>
                  <a:cubicBezTo>
                    <a:pt x="1671448" y="1705419"/>
                    <a:pt x="1672781" y="1705990"/>
                    <a:pt x="1673987" y="1706435"/>
                  </a:cubicBezTo>
                  <a:cubicBezTo>
                    <a:pt x="1679003" y="1708212"/>
                    <a:pt x="1680336" y="1708085"/>
                    <a:pt x="1685224" y="1705546"/>
                  </a:cubicBezTo>
                  <a:cubicBezTo>
                    <a:pt x="1690367" y="1702880"/>
                    <a:pt x="1696524" y="1703006"/>
                    <a:pt x="1703063" y="1703133"/>
                  </a:cubicBezTo>
                  <a:lnTo>
                    <a:pt x="1703888" y="1703133"/>
                  </a:lnTo>
                  <a:cubicBezTo>
                    <a:pt x="1706618" y="1703133"/>
                    <a:pt x="1707189" y="1702372"/>
                    <a:pt x="1707697" y="1700911"/>
                  </a:cubicBezTo>
                  <a:cubicBezTo>
                    <a:pt x="1707761" y="1700658"/>
                    <a:pt x="1707887" y="1700467"/>
                    <a:pt x="1707951" y="1700213"/>
                  </a:cubicBezTo>
                  <a:cubicBezTo>
                    <a:pt x="1708396" y="1698753"/>
                    <a:pt x="1708967" y="1696912"/>
                    <a:pt x="1710808" y="1695388"/>
                  </a:cubicBezTo>
                  <a:cubicBezTo>
                    <a:pt x="1712522" y="1693928"/>
                    <a:pt x="1714046" y="1693484"/>
                    <a:pt x="1715442" y="1694119"/>
                  </a:cubicBezTo>
                  <a:cubicBezTo>
                    <a:pt x="1716140" y="1694500"/>
                    <a:pt x="1716584" y="1694881"/>
                    <a:pt x="1716902" y="1695325"/>
                  </a:cubicBezTo>
                  <a:cubicBezTo>
                    <a:pt x="1717347" y="1696150"/>
                    <a:pt x="1717600" y="1696595"/>
                    <a:pt x="1717791" y="1697166"/>
                  </a:cubicBezTo>
                  <a:cubicBezTo>
                    <a:pt x="1718045" y="1698118"/>
                    <a:pt x="1718172" y="1698563"/>
                    <a:pt x="1718235" y="1699071"/>
                  </a:cubicBezTo>
                  <a:cubicBezTo>
                    <a:pt x="1718299" y="1699578"/>
                    <a:pt x="1718362" y="1700086"/>
                    <a:pt x="1718362" y="1700467"/>
                  </a:cubicBezTo>
                  <a:cubicBezTo>
                    <a:pt x="1718489" y="1703768"/>
                    <a:pt x="1720203" y="1706688"/>
                    <a:pt x="1721791" y="1708149"/>
                  </a:cubicBezTo>
                  <a:cubicBezTo>
                    <a:pt x="1723441" y="1709736"/>
                    <a:pt x="1731440" y="1715449"/>
                    <a:pt x="1737916" y="1717290"/>
                  </a:cubicBezTo>
                  <a:cubicBezTo>
                    <a:pt x="1739121" y="1717671"/>
                    <a:pt x="1740201" y="1717925"/>
                    <a:pt x="1741280" y="1718179"/>
                  </a:cubicBezTo>
                  <a:cubicBezTo>
                    <a:pt x="1742423" y="1718496"/>
                    <a:pt x="1743439" y="1718687"/>
                    <a:pt x="1744264" y="1718877"/>
                  </a:cubicBezTo>
                  <a:cubicBezTo>
                    <a:pt x="1746359" y="1719322"/>
                    <a:pt x="1747946" y="1719512"/>
                    <a:pt x="1748517" y="1719576"/>
                  </a:cubicBezTo>
                  <a:cubicBezTo>
                    <a:pt x="1748771" y="1719385"/>
                    <a:pt x="1749089" y="1719004"/>
                    <a:pt x="1749469" y="1718369"/>
                  </a:cubicBezTo>
                  <a:cubicBezTo>
                    <a:pt x="1749850" y="1717735"/>
                    <a:pt x="1750231" y="1716846"/>
                    <a:pt x="1750549" y="1715703"/>
                  </a:cubicBezTo>
                  <a:cubicBezTo>
                    <a:pt x="1751500" y="1712085"/>
                    <a:pt x="1755119" y="1709418"/>
                    <a:pt x="1761468" y="1707450"/>
                  </a:cubicBezTo>
                  <a:cubicBezTo>
                    <a:pt x="1764515" y="1706498"/>
                    <a:pt x="1767054" y="1706879"/>
                    <a:pt x="1769276" y="1707260"/>
                  </a:cubicBezTo>
                  <a:cubicBezTo>
                    <a:pt x="1771244" y="1707577"/>
                    <a:pt x="1772768" y="1707768"/>
                    <a:pt x="1774228" y="1707133"/>
                  </a:cubicBezTo>
                  <a:cubicBezTo>
                    <a:pt x="1775053" y="1706752"/>
                    <a:pt x="1775942" y="1705990"/>
                    <a:pt x="1776767" y="1705165"/>
                  </a:cubicBezTo>
                  <a:cubicBezTo>
                    <a:pt x="1777339" y="1704594"/>
                    <a:pt x="1777846" y="1704086"/>
                    <a:pt x="1778418" y="1703451"/>
                  </a:cubicBezTo>
                  <a:cubicBezTo>
                    <a:pt x="1780513" y="1701165"/>
                    <a:pt x="1782925" y="1698499"/>
                    <a:pt x="1786480" y="1697229"/>
                  </a:cubicBezTo>
                  <a:cubicBezTo>
                    <a:pt x="1787813" y="1696722"/>
                    <a:pt x="1789590" y="1696087"/>
                    <a:pt x="1790353" y="1695769"/>
                  </a:cubicBezTo>
                  <a:cubicBezTo>
                    <a:pt x="1789972" y="1694309"/>
                    <a:pt x="1790035" y="1693103"/>
                    <a:pt x="1790226" y="1691580"/>
                  </a:cubicBezTo>
                  <a:cubicBezTo>
                    <a:pt x="1790416" y="1690056"/>
                    <a:pt x="1790797" y="1688342"/>
                    <a:pt x="1791241" y="1686374"/>
                  </a:cubicBezTo>
                  <a:cubicBezTo>
                    <a:pt x="1792130" y="1682882"/>
                    <a:pt x="1796066" y="1681993"/>
                    <a:pt x="1798669" y="1681359"/>
                  </a:cubicBezTo>
                  <a:cubicBezTo>
                    <a:pt x="1799367" y="1681168"/>
                    <a:pt x="1800256" y="1680978"/>
                    <a:pt x="1800510" y="1680851"/>
                  </a:cubicBezTo>
                  <a:cubicBezTo>
                    <a:pt x="1800764" y="1680660"/>
                    <a:pt x="1801145" y="1679645"/>
                    <a:pt x="1801399" y="1678946"/>
                  </a:cubicBezTo>
                  <a:cubicBezTo>
                    <a:pt x="1802097" y="1676978"/>
                    <a:pt x="1803112" y="1674248"/>
                    <a:pt x="1805779" y="1671836"/>
                  </a:cubicBezTo>
                  <a:cubicBezTo>
                    <a:pt x="1807430" y="1670376"/>
                    <a:pt x="1808635" y="1669487"/>
                    <a:pt x="1809588" y="1668852"/>
                  </a:cubicBezTo>
                  <a:cubicBezTo>
                    <a:pt x="1811111" y="1667837"/>
                    <a:pt x="1812064" y="1667138"/>
                    <a:pt x="1813778" y="1664662"/>
                  </a:cubicBezTo>
                  <a:cubicBezTo>
                    <a:pt x="1814413" y="1663710"/>
                    <a:pt x="1814667" y="1662885"/>
                    <a:pt x="1814667" y="1662123"/>
                  </a:cubicBezTo>
                  <a:cubicBezTo>
                    <a:pt x="1814730" y="1661361"/>
                    <a:pt x="1814540" y="1660600"/>
                    <a:pt x="1814413" y="1659901"/>
                  </a:cubicBezTo>
                  <a:cubicBezTo>
                    <a:pt x="1814096" y="1658441"/>
                    <a:pt x="1813714" y="1656664"/>
                    <a:pt x="1815301" y="1655013"/>
                  </a:cubicBezTo>
                  <a:cubicBezTo>
                    <a:pt x="1816000" y="1654315"/>
                    <a:pt x="1816634" y="1653807"/>
                    <a:pt x="1817333" y="1653489"/>
                  </a:cubicBezTo>
                  <a:cubicBezTo>
                    <a:pt x="1819237" y="1652601"/>
                    <a:pt x="1821269" y="1652918"/>
                    <a:pt x="1824062" y="1653489"/>
                  </a:cubicBezTo>
                  <a:cubicBezTo>
                    <a:pt x="1824697" y="1653616"/>
                    <a:pt x="1825776" y="1653807"/>
                    <a:pt x="1825776" y="1653807"/>
                  </a:cubicBezTo>
                  <a:cubicBezTo>
                    <a:pt x="1829141" y="1654505"/>
                    <a:pt x="1830156" y="1652855"/>
                    <a:pt x="1832315" y="1649109"/>
                  </a:cubicBezTo>
                  <a:lnTo>
                    <a:pt x="1833014" y="1647903"/>
                  </a:lnTo>
                  <a:cubicBezTo>
                    <a:pt x="1835807" y="1643205"/>
                    <a:pt x="1839171" y="1642253"/>
                    <a:pt x="1845520" y="1641364"/>
                  </a:cubicBezTo>
                  <a:cubicBezTo>
                    <a:pt x="1850344" y="1640666"/>
                    <a:pt x="1854026" y="1640793"/>
                    <a:pt x="1857518" y="1640856"/>
                  </a:cubicBezTo>
                  <a:cubicBezTo>
                    <a:pt x="1858787" y="1640920"/>
                    <a:pt x="1860058" y="1640920"/>
                    <a:pt x="1861327" y="1640920"/>
                  </a:cubicBezTo>
                  <a:cubicBezTo>
                    <a:pt x="1865390" y="1640920"/>
                    <a:pt x="1866659" y="1640221"/>
                    <a:pt x="1868628" y="1639206"/>
                  </a:cubicBezTo>
                  <a:lnTo>
                    <a:pt x="1869517" y="1638761"/>
                  </a:lnTo>
                  <a:cubicBezTo>
                    <a:pt x="1870469" y="1638317"/>
                    <a:pt x="1871231" y="1638317"/>
                    <a:pt x="1871993" y="1638507"/>
                  </a:cubicBezTo>
                  <a:cubicBezTo>
                    <a:pt x="1872881" y="1638952"/>
                    <a:pt x="1873516" y="1639523"/>
                    <a:pt x="1874087" y="1640221"/>
                  </a:cubicBezTo>
                  <a:cubicBezTo>
                    <a:pt x="1874278" y="1640475"/>
                    <a:pt x="1874531" y="1640793"/>
                    <a:pt x="1874722" y="1641110"/>
                  </a:cubicBezTo>
                  <a:cubicBezTo>
                    <a:pt x="1875293" y="1641999"/>
                    <a:pt x="1875801" y="1643015"/>
                    <a:pt x="1876373" y="1644030"/>
                  </a:cubicBezTo>
                  <a:cubicBezTo>
                    <a:pt x="1876880" y="1644983"/>
                    <a:pt x="1877325" y="1645871"/>
                    <a:pt x="1877833" y="1646824"/>
                  </a:cubicBezTo>
                  <a:cubicBezTo>
                    <a:pt x="1878912" y="1648855"/>
                    <a:pt x="1880626" y="1649363"/>
                    <a:pt x="1883102" y="1649300"/>
                  </a:cubicBezTo>
                  <a:cubicBezTo>
                    <a:pt x="1883356" y="1649300"/>
                    <a:pt x="1883673" y="1649236"/>
                    <a:pt x="1883927" y="1649236"/>
                  </a:cubicBezTo>
                  <a:cubicBezTo>
                    <a:pt x="1884562" y="1649172"/>
                    <a:pt x="1885133" y="1649172"/>
                    <a:pt x="1885831" y="1649109"/>
                  </a:cubicBezTo>
                  <a:cubicBezTo>
                    <a:pt x="1886847" y="1648982"/>
                    <a:pt x="1887863" y="1648919"/>
                    <a:pt x="1888815" y="1648919"/>
                  </a:cubicBezTo>
                  <a:cubicBezTo>
                    <a:pt x="1890212" y="1648919"/>
                    <a:pt x="1891101" y="1648411"/>
                    <a:pt x="1892370" y="1647585"/>
                  </a:cubicBezTo>
                  <a:cubicBezTo>
                    <a:pt x="1894148" y="1646506"/>
                    <a:pt x="1896497" y="1645046"/>
                    <a:pt x="1901512" y="1644411"/>
                  </a:cubicBezTo>
                  <a:cubicBezTo>
                    <a:pt x="1905575" y="1643903"/>
                    <a:pt x="1908432" y="1644538"/>
                    <a:pt x="1910336" y="1646316"/>
                  </a:cubicBezTo>
                  <a:cubicBezTo>
                    <a:pt x="1912812" y="1648601"/>
                    <a:pt x="1912939" y="1652220"/>
                    <a:pt x="1912812" y="1654695"/>
                  </a:cubicBezTo>
                  <a:cubicBezTo>
                    <a:pt x="1912685" y="1657552"/>
                    <a:pt x="1916494" y="1660790"/>
                    <a:pt x="1921192" y="1663647"/>
                  </a:cubicBezTo>
                  <a:cubicBezTo>
                    <a:pt x="1925382" y="1666250"/>
                    <a:pt x="1930270" y="1668535"/>
                    <a:pt x="1933444" y="1670059"/>
                  </a:cubicBezTo>
                  <a:cubicBezTo>
                    <a:pt x="1944046" y="1675074"/>
                    <a:pt x="1946586" y="1673804"/>
                    <a:pt x="1951093" y="1671519"/>
                  </a:cubicBezTo>
                  <a:cubicBezTo>
                    <a:pt x="1957441" y="1668281"/>
                    <a:pt x="1962139" y="1666503"/>
                    <a:pt x="1966646" y="1667392"/>
                  </a:cubicBezTo>
                  <a:cubicBezTo>
                    <a:pt x="1968805" y="1667837"/>
                    <a:pt x="1970455" y="1668535"/>
                    <a:pt x="1971915" y="1669106"/>
                  </a:cubicBezTo>
                  <a:cubicBezTo>
                    <a:pt x="1973439" y="1669741"/>
                    <a:pt x="1974645" y="1670249"/>
                    <a:pt x="1975915" y="1670313"/>
                  </a:cubicBezTo>
                  <a:cubicBezTo>
                    <a:pt x="1977057" y="1670376"/>
                    <a:pt x="1979724" y="1670249"/>
                    <a:pt x="1982453" y="1670059"/>
                  </a:cubicBezTo>
                  <a:cubicBezTo>
                    <a:pt x="1985627" y="1669868"/>
                    <a:pt x="1988929" y="1669678"/>
                    <a:pt x="1991150" y="1669805"/>
                  </a:cubicBezTo>
                  <a:cubicBezTo>
                    <a:pt x="1992357" y="1669868"/>
                    <a:pt x="1993436" y="1669932"/>
                    <a:pt x="1994515" y="1669995"/>
                  </a:cubicBezTo>
                  <a:cubicBezTo>
                    <a:pt x="1995849" y="1670122"/>
                    <a:pt x="1997055" y="1670185"/>
                    <a:pt x="1998261" y="1670185"/>
                  </a:cubicBezTo>
                  <a:cubicBezTo>
                    <a:pt x="1999467" y="1670185"/>
                    <a:pt x="2000673" y="1670059"/>
                    <a:pt x="2001943" y="1669741"/>
                  </a:cubicBezTo>
                  <a:cubicBezTo>
                    <a:pt x="2003784" y="1669233"/>
                    <a:pt x="2005942" y="1669678"/>
                    <a:pt x="2008418" y="1670122"/>
                  </a:cubicBezTo>
                  <a:cubicBezTo>
                    <a:pt x="2011782" y="1670757"/>
                    <a:pt x="2015973" y="1671582"/>
                    <a:pt x="2020670" y="1670249"/>
                  </a:cubicBezTo>
                  <a:cubicBezTo>
                    <a:pt x="2022448" y="1669741"/>
                    <a:pt x="2023527" y="1668916"/>
                    <a:pt x="2023844" y="1667710"/>
                  </a:cubicBezTo>
                  <a:cubicBezTo>
                    <a:pt x="2024543" y="1665297"/>
                    <a:pt x="2022512" y="1660917"/>
                    <a:pt x="2018194" y="1655775"/>
                  </a:cubicBezTo>
                  <a:cubicBezTo>
                    <a:pt x="2014195" y="1651077"/>
                    <a:pt x="2015528" y="1645363"/>
                    <a:pt x="2016798" y="1639840"/>
                  </a:cubicBezTo>
                  <a:cubicBezTo>
                    <a:pt x="2017179" y="1638063"/>
                    <a:pt x="2017623" y="1636222"/>
                    <a:pt x="2017877" y="1634444"/>
                  </a:cubicBezTo>
                  <a:cubicBezTo>
                    <a:pt x="2018194" y="1631842"/>
                    <a:pt x="2017052" y="1631270"/>
                    <a:pt x="2012925" y="1629620"/>
                  </a:cubicBezTo>
                  <a:cubicBezTo>
                    <a:pt x="2009497" y="1628287"/>
                    <a:pt x="2004863" y="1626445"/>
                    <a:pt x="1999848" y="1621875"/>
                  </a:cubicBezTo>
                  <a:cubicBezTo>
                    <a:pt x="1996420" y="1618764"/>
                    <a:pt x="1994769" y="1615272"/>
                    <a:pt x="1994896" y="1611590"/>
                  </a:cubicBezTo>
                  <a:cubicBezTo>
                    <a:pt x="1995087" y="1604988"/>
                    <a:pt x="2000863" y="1599782"/>
                    <a:pt x="2002641" y="1598386"/>
                  </a:cubicBezTo>
                  <a:cubicBezTo>
                    <a:pt x="2003212" y="1597941"/>
                    <a:pt x="2003466" y="1597433"/>
                    <a:pt x="2003530" y="1596735"/>
                  </a:cubicBezTo>
                  <a:cubicBezTo>
                    <a:pt x="2003594" y="1596037"/>
                    <a:pt x="2003530" y="1595212"/>
                    <a:pt x="2003339" y="1594069"/>
                  </a:cubicBezTo>
                  <a:cubicBezTo>
                    <a:pt x="2003212" y="1592863"/>
                    <a:pt x="2003022" y="1591466"/>
                    <a:pt x="2003149" y="1590069"/>
                  </a:cubicBezTo>
                  <a:cubicBezTo>
                    <a:pt x="2003657" y="1585372"/>
                    <a:pt x="2009497" y="1584229"/>
                    <a:pt x="2013369" y="1583467"/>
                  </a:cubicBezTo>
                  <a:cubicBezTo>
                    <a:pt x="2015338" y="1583086"/>
                    <a:pt x="2015338" y="1582705"/>
                    <a:pt x="2015528" y="1580610"/>
                  </a:cubicBezTo>
                  <a:cubicBezTo>
                    <a:pt x="2015592" y="1579849"/>
                    <a:pt x="2015656" y="1578960"/>
                    <a:pt x="2015909" y="1577944"/>
                  </a:cubicBezTo>
                  <a:cubicBezTo>
                    <a:pt x="2016163" y="1576738"/>
                    <a:pt x="2015719" y="1575913"/>
                    <a:pt x="2015211" y="1574707"/>
                  </a:cubicBezTo>
                  <a:cubicBezTo>
                    <a:pt x="2014449" y="1573183"/>
                    <a:pt x="2013560" y="1571215"/>
                    <a:pt x="2014258" y="1568231"/>
                  </a:cubicBezTo>
                  <a:cubicBezTo>
                    <a:pt x="2014576" y="1566898"/>
                    <a:pt x="2015465" y="1565946"/>
                    <a:pt x="2016734" y="1565438"/>
                  </a:cubicBezTo>
                  <a:cubicBezTo>
                    <a:pt x="2020797" y="1563851"/>
                    <a:pt x="2028606" y="1567406"/>
                    <a:pt x="2031463" y="1569310"/>
                  </a:cubicBezTo>
                  <a:cubicBezTo>
                    <a:pt x="2032923" y="1570263"/>
                    <a:pt x="2034256" y="1570453"/>
                    <a:pt x="2035843" y="1570643"/>
                  </a:cubicBezTo>
                  <a:cubicBezTo>
                    <a:pt x="2038255" y="1570961"/>
                    <a:pt x="2041175" y="1571342"/>
                    <a:pt x="2045683" y="1574326"/>
                  </a:cubicBezTo>
                  <a:cubicBezTo>
                    <a:pt x="2052666" y="1578896"/>
                    <a:pt x="2056031" y="1579595"/>
                    <a:pt x="2060602" y="1579341"/>
                  </a:cubicBezTo>
                  <a:cubicBezTo>
                    <a:pt x="2061363" y="1579277"/>
                    <a:pt x="2062125" y="1579214"/>
                    <a:pt x="2062887" y="1579150"/>
                  </a:cubicBezTo>
                  <a:cubicBezTo>
                    <a:pt x="2066506" y="1578769"/>
                    <a:pt x="2070632" y="1578325"/>
                    <a:pt x="2076472" y="1581753"/>
                  </a:cubicBezTo>
                  <a:cubicBezTo>
                    <a:pt x="2080663" y="1584165"/>
                    <a:pt x="2082948" y="1584737"/>
                    <a:pt x="2085741" y="1585435"/>
                  </a:cubicBezTo>
                  <a:cubicBezTo>
                    <a:pt x="2087264" y="1585816"/>
                    <a:pt x="2088978" y="1586260"/>
                    <a:pt x="2091200" y="1587022"/>
                  </a:cubicBezTo>
                  <a:cubicBezTo>
                    <a:pt x="2093740" y="1587911"/>
                    <a:pt x="2096977" y="1588101"/>
                    <a:pt x="2100406" y="1588228"/>
                  </a:cubicBezTo>
                  <a:cubicBezTo>
                    <a:pt x="2105040" y="1588482"/>
                    <a:pt x="2109865" y="1588736"/>
                    <a:pt x="2114055" y="1590768"/>
                  </a:cubicBezTo>
                  <a:cubicBezTo>
                    <a:pt x="2119831" y="1593624"/>
                    <a:pt x="2119958" y="1599147"/>
                    <a:pt x="2120022" y="1603591"/>
                  </a:cubicBezTo>
                  <a:cubicBezTo>
                    <a:pt x="2120086" y="1605369"/>
                    <a:pt x="2120086" y="1607083"/>
                    <a:pt x="2120403" y="1608543"/>
                  </a:cubicBezTo>
                  <a:cubicBezTo>
                    <a:pt x="2120974" y="1610955"/>
                    <a:pt x="2121927" y="1612352"/>
                    <a:pt x="2123006" y="1614003"/>
                  </a:cubicBezTo>
                  <a:cubicBezTo>
                    <a:pt x="2124212" y="1615844"/>
                    <a:pt x="2125609" y="1617939"/>
                    <a:pt x="2126434" y="1621621"/>
                  </a:cubicBezTo>
                  <a:cubicBezTo>
                    <a:pt x="2127259" y="1625176"/>
                    <a:pt x="2128148" y="1625239"/>
                    <a:pt x="2129926" y="1625430"/>
                  </a:cubicBezTo>
                  <a:cubicBezTo>
                    <a:pt x="2130814" y="1625493"/>
                    <a:pt x="2131957" y="1625620"/>
                    <a:pt x="2133164" y="1626191"/>
                  </a:cubicBezTo>
                  <a:cubicBezTo>
                    <a:pt x="2134624" y="1626953"/>
                    <a:pt x="2135702" y="1627969"/>
                    <a:pt x="2136972" y="1629239"/>
                  </a:cubicBezTo>
                  <a:cubicBezTo>
                    <a:pt x="2138623" y="1630826"/>
                    <a:pt x="2140654" y="1632794"/>
                    <a:pt x="2144399" y="1634825"/>
                  </a:cubicBezTo>
                  <a:cubicBezTo>
                    <a:pt x="2146622" y="1636032"/>
                    <a:pt x="2148018" y="1636920"/>
                    <a:pt x="2149161" y="1637619"/>
                  </a:cubicBezTo>
                  <a:cubicBezTo>
                    <a:pt x="2151510" y="1639079"/>
                    <a:pt x="2152589" y="1639650"/>
                    <a:pt x="2156525" y="1640602"/>
                  </a:cubicBezTo>
                  <a:cubicBezTo>
                    <a:pt x="2158493" y="1641047"/>
                    <a:pt x="2159572" y="1641174"/>
                    <a:pt x="2160461" y="1641110"/>
                  </a:cubicBezTo>
                  <a:cubicBezTo>
                    <a:pt x="2161286" y="1640983"/>
                    <a:pt x="2161857" y="1640666"/>
                    <a:pt x="2162683" y="1640221"/>
                  </a:cubicBezTo>
                  <a:cubicBezTo>
                    <a:pt x="2163635" y="1639650"/>
                    <a:pt x="2164842" y="1638952"/>
                    <a:pt x="2166746" y="1638253"/>
                  </a:cubicBezTo>
                  <a:cubicBezTo>
                    <a:pt x="2170872" y="1636730"/>
                    <a:pt x="2175443" y="1637174"/>
                    <a:pt x="2179442" y="1637492"/>
                  </a:cubicBezTo>
                  <a:cubicBezTo>
                    <a:pt x="2181284" y="1637619"/>
                    <a:pt x="2183061" y="1637746"/>
                    <a:pt x="2184649" y="1637746"/>
                  </a:cubicBezTo>
                  <a:cubicBezTo>
                    <a:pt x="2187187" y="1637682"/>
                    <a:pt x="2187823" y="1636984"/>
                    <a:pt x="2189219" y="1635397"/>
                  </a:cubicBezTo>
                  <a:cubicBezTo>
                    <a:pt x="2190235" y="1634254"/>
                    <a:pt x="2191441" y="1632921"/>
                    <a:pt x="2193663" y="1631461"/>
                  </a:cubicBezTo>
                  <a:cubicBezTo>
                    <a:pt x="2196964" y="1629302"/>
                    <a:pt x="2201725" y="1628731"/>
                    <a:pt x="2206741" y="1628096"/>
                  </a:cubicBezTo>
                  <a:cubicBezTo>
                    <a:pt x="2210486" y="1627652"/>
                    <a:pt x="2214422" y="1627144"/>
                    <a:pt x="2218167" y="1626001"/>
                  </a:cubicBezTo>
                  <a:cubicBezTo>
                    <a:pt x="2220834" y="1625176"/>
                    <a:pt x="2222548" y="1624604"/>
                    <a:pt x="2223817" y="1624224"/>
                  </a:cubicBezTo>
                  <a:cubicBezTo>
                    <a:pt x="2226991" y="1623144"/>
                    <a:pt x="2227626" y="1623017"/>
                    <a:pt x="2232198" y="1622636"/>
                  </a:cubicBezTo>
                  <a:cubicBezTo>
                    <a:pt x="2236514" y="1622319"/>
                    <a:pt x="2239625" y="1623589"/>
                    <a:pt x="2242862" y="1624922"/>
                  </a:cubicBezTo>
                  <a:cubicBezTo>
                    <a:pt x="2244640" y="1625684"/>
                    <a:pt x="2246481" y="1626445"/>
                    <a:pt x="2248703" y="1627017"/>
                  </a:cubicBezTo>
                  <a:cubicBezTo>
                    <a:pt x="2250925" y="1627588"/>
                    <a:pt x="2253020" y="1627398"/>
                    <a:pt x="2255242" y="1627271"/>
                  </a:cubicBezTo>
                  <a:cubicBezTo>
                    <a:pt x="2255750" y="1627207"/>
                    <a:pt x="2256257" y="1627207"/>
                    <a:pt x="2256766" y="1627207"/>
                  </a:cubicBezTo>
                  <a:cubicBezTo>
                    <a:pt x="2259178" y="1627080"/>
                    <a:pt x="2261717" y="1627080"/>
                    <a:pt x="2264510" y="1628223"/>
                  </a:cubicBezTo>
                  <a:cubicBezTo>
                    <a:pt x="2265653" y="1628667"/>
                    <a:pt x="2266796" y="1629366"/>
                    <a:pt x="2268002" y="1630255"/>
                  </a:cubicBezTo>
                  <a:cubicBezTo>
                    <a:pt x="2274858" y="1635397"/>
                    <a:pt x="2284825" y="1638698"/>
                    <a:pt x="2290158" y="1638825"/>
                  </a:cubicBezTo>
                  <a:cubicBezTo>
                    <a:pt x="2297268" y="1638952"/>
                    <a:pt x="2299490" y="1645046"/>
                    <a:pt x="2300632" y="1648347"/>
                  </a:cubicBezTo>
                  <a:cubicBezTo>
                    <a:pt x="2301395" y="1650442"/>
                    <a:pt x="2302410" y="1650887"/>
                    <a:pt x="2306219" y="1652410"/>
                  </a:cubicBezTo>
                  <a:cubicBezTo>
                    <a:pt x="2307743" y="1653045"/>
                    <a:pt x="2309647" y="1653743"/>
                    <a:pt x="2311932" y="1654886"/>
                  </a:cubicBezTo>
                  <a:cubicBezTo>
                    <a:pt x="2320440" y="1658885"/>
                    <a:pt x="2326089" y="1660917"/>
                    <a:pt x="2333136" y="1660917"/>
                  </a:cubicBezTo>
                  <a:cubicBezTo>
                    <a:pt x="2336818" y="1660917"/>
                    <a:pt x="2340056" y="1661552"/>
                    <a:pt x="2343865" y="1662314"/>
                  </a:cubicBezTo>
                  <a:cubicBezTo>
                    <a:pt x="2348182" y="1663202"/>
                    <a:pt x="2353133" y="1664155"/>
                    <a:pt x="2359863" y="1664345"/>
                  </a:cubicBezTo>
                  <a:cubicBezTo>
                    <a:pt x="2368877" y="1664599"/>
                    <a:pt x="2370274" y="1663774"/>
                    <a:pt x="2373003" y="1662060"/>
                  </a:cubicBezTo>
                  <a:cubicBezTo>
                    <a:pt x="2374019" y="1661425"/>
                    <a:pt x="2375289" y="1660663"/>
                    <a:pt x="2377066" y="1659838"/>
                  </a:cubicBezTo>
                  <a:cubicBezTo>
                    <a:pt x="2381573" y="1657743"/>
                    <a:pt x="2383860" y="1658949"/>
                    <a:pt x="2386145" y="1660155"/>
                  </a:cubicBezTo>
                  <a:cubicBezTo>
                    <a:pt x="2387668" y="1660917"/>
                    <a:pt x="2389192" y="1661742"/>
                    <a:pt x="2391795" y="1661806"/>
                  </a:cubicBezTo>
                  <a:cubicBezTo>
                    <a:pt x="2395159" y="1661806"/>
                    <a:pt x="2395223" y="1661869"/>
                    <a:pt x="2396239" y="1660219"/>
                  </a:cubicBezTo>
                  <a:cubicBezTo>
                    <a:pt x="2397064" y="1658885"/>
                    <a:pt x="2398270" y="1656917"/>
                    <a:pt x="2401317" y="1653997"/>
                  </a:cubicBezTo>
                  <a:cubicBezTo>
                    <a:pt x="2406142" y="1649236"/>
                    <a:pt x="2409570" y="1648601"/>
                    <a:pt x="2412871" y="1647903"/>
                  </a:cubicBezTo>
                  <a:cubicBezTo>
                    <a:pt x="2414902" y="1647522"/>
                    <a:pt x="2416998" y="1647078"/>
                    <a:pt x="2419601" y="1645681"/>
                  </a:cubicBezTo>
                  <a:cubicBezTo>
                    <a:pt x="2424298" y="1643142"/>
                    <a:pt x="2428933" y="1642951"/>
                    <a:pt x="2433376" y="1642824"/>
                  </a:cubicBezTo>
                  <a:cubicBezTo>
                    <a:pt x="2435979" y="1642761"/>
                    <a:pt x="2438455" y="1642634"/>
                    <a:pt x="2440868" y="1642126"/>
                  </a:cubicBezTo>
                  <a:cubicBezTo>
                    <a:pt x="2444105" y="1641364"/>
                    <a:pt x="2444232" y="1640285"/>
                    <a:pt x="2444549" y="1637301"/>
                  </a:cubicBezTo>
                  <a:cubicBezTo>
                    <a:pt x="2444740" y="1635333"/>
                    <a:pt x="2444994" y="1632921"/>
                    <a:pt x="2446327" y="1630001"/>
                  </a:cubicBezTo>
                  <a:cubicBezTo>
                    <a:pt x="2448295" y="1625493"/>
                    <a:pt x="2449692" y="1624604"/>
                    <a:pt x="2451342" y="1623525"/>
                  </a:cubicBezTo>
                  <a:cubicBezTo>
                    <a:pt x="2452421" y="1622827"/>
                    <a:pt x="2453501" y="1622065"/>
                    <a:pt x="2455215" y="1619843"/>
                  </a:cubicBezTo>
                  <a:cubicBezTo>
                    <a:pt x="2456802" y="1617812"/>
                    <a:pt x="2457500" y="1616605"/>
                    <a:pt x="2458135" y="1615399"/>
                  </a:cubicBezTo>
                  <a:cubicBezTo>
                    <a:pt x="2459278" y="1613368"/>
                    <a:pt x="2460293" y="1611654"/>
                    <a:pt x="2464927" y="1607083"/>
                  </a:cubicBezTo>
                  <a:cubicBezTo>
                    <a:pt x="2467340" y="1604734"/>
                    <a:pt x="2469054" y="1603591"/>
                    <a:pt x="2470768" y="1603909"/>
                  </a:cubicBezTo>
                  <a:cubicBezTo>
                    <a:pt x="2472546" y="1604099"/>
                    <a:pt x="2473498" y="1605559"/>
                    <a:pt x="2474260" y="1606766"/>
                  </a:cubicBezTo>
                  <a:cubicBezTo>
                    <a:pt x="2474958" y="1607845"/>
                    <a:pt x="2475466" y="1608543"/>
                    <a:pt x="2476100" y="1608607"/>
                  </a:cubicBezTo>
                  <a:cubicBezTo>
                    <a:pt x="2476926" y="1608670"/>
                    <a:pt x="2478069" y="1608416"/>
                    <a:pt x="2479338" y="1608162"/>
                  </a:cubicBezTo>
                  <a:cubicBezTo>
                    <a:pt x="2482766" y="1607337"/>
                    <a:pt x="2487528" y="1606194"/>
                    <a:pt x="2494956" y="1610194"/>
                  </a:cubicBezTo>
                  <a:lnTo>
                    <a:pt x="2498130" y="1611908"/>
                  </a:lnTo>
                  <a:cubicBezTo>
                    <a:pt x="2504731" y="1615463"/>
                    <a:pt x="2504986" y="1615590"/>
                    <a:pt x="2513112" y="1616605"/>
                  </a:cubicBezTo>
                  <a:cubicBezTo>
                    <a:pt x="2518952" y="1617304"/>
                    <a:pt x="2519587" y="1616605"/>
                    <a:pt x="2521872" y="1614257"/>
                  </a:cubicBezTo>
                  <a:cubicBezTo>
                    <a:pt x="2523015" y="1613050"/>
                    <a:pt x="2524411" y="1611590"/>
                    <a:pt x="2526887" y="1609813"/>
                  </a:cubicBezTo>
                  <a:cubicBezTo>
                    <a:pt x="2533871" y="1604734"/>
                    <a:pt x="2537108" y="1606702"/>
                    <a:pt x="2542949" y="1610130"/>
                  </a:cubicBezTo>
                  <a:cubicBezTo>
                    <a:pt x="2544092" y="1610765"/>
                    <a:pt x="2545297" y="1611527"/>
                    <a:pt x="2546694" y="1612289"/>
                  </a:cubicBezTo>
                  <a:cubicBezTo>
                    <a:pt x="2547393" y="1612669"/>
                    <a:pt x="2547901" y="1612860"/>
                    <a:pt x="2548472" y="1613114"/>
                  </a:cubicBezTo>
                  <a:cubicBezTo>
                    <a:pt x="2549106" y="1613431"/>
                    <a:pt x="2549742" y="1613685"/>
                    <a:pt x="2550313" y="1613876"/>
                  </a:cubicBezTo>
                  <a:cubicBezTo>
                    <a:pt x="2550693" y="1614003"/>
                    <a:pt x="2550948" y="1614066"/>
                    <a:pt x="2551329" y="1614130"/>
                  </a:cubicBezTo>
                  <a:cubicBezTo>
                    <a:pt x="2551836" y="1614257"/>
                    <a:pt x="2552344" y="1614384"/>
                    <a:pt x="2552789" y="1614447"/>
                  </a:cubicBezTo>
                  <a:cubicBezTo>
                    <a:pt x="2554629" y="1614511"/>
                    <a:pt x="2555772" y="1614384"/>
                    <a:pt x="2557105" y="1614193"/>
                  </a:cubicBezTo>
                  <a:cubicBezTo>
                    <a:pt x="2559327" y="1613876"/>
                    <a:pt x="2561803" y="1613495"/>
                    <a:pt x="2565613" y="1614066"/>
                  </a:cubicBezTo>
                  <a:cubicBezTo>
                    <a:pt x="2569802" y="1614637"/>
                    <a:pt x="2571897" y="1615971"/>
                    <a:pt x="2573548" y="1617050"/>
                  </a:cubicBezTo>
                  <a:cubicBezTo>
                    <a:pt x="2575452" y="1618256"/>
                    <a:pt x="2576532" y="1618954"/>
                    <a:pt x="2580658" y="1617621"/>
                  </a:cubicBezTo>
                  <a:cubicBezTo>
                    <a:pt x="2584086" y="1616479"/>
                    <a:pt x="2586879" y="1613368"/>
                    <a:pt x="2589863" y="1610003"/>
                  </a:cubicBezTo>
                  <a:cubicBezTo>
                    <a:pt x="2593608" y="1605750"/>
                    <a:pt x="2597544" y="1601433"/>
                    <a:pt x="2603321" y="1600481"/>
                  </a:cubicBezTo>
                  <a:cubicBezTo>
                    <a:pt x="2612780" y="1599021"/>
                    <a:pt x="2612971" y="1598640"/>
                    <a:pt x="2614875" y="1595148"/>
                  </a:cubicBezTo>
                  <a:cubicBezTo>
                    <a:pt x="2615511" y="1594005"/>
                    <a:pt x="2615066" y="1592736"/>
                    <a:pt x="2614622" y="1591847"/>
                  </a:cubicBezTo>
                  <a:cubicBezTo>
                    <a:pt x="2613352" y="1589435"/>
                    <a:pt x="2610368" y="1587213"/>
                    <a:pt x="2608019" y="1586895"/>
                  </a:cubicBezTo>
                  <a:cubicBezTo>
                    <a:pt x="2606686" y="1586768"/>
                    <a:pt x="2605543" y="1586007"/>
                    <a:pt x="2604654" y="1584800"/>
                  </a:cubicBezTo>
                  <a:cubicBezTo>
                    <a:pt x="2602178" y="1581245"/>
                    <a:pt x="2602560" y="1574008"/>
                    <a:pt x="2603385" y="1570961"/>
                  </a:cubicBezTo>
                  <a:cubicBezTo>
                    <a:pt x="2603703" y="1569628"/>
                    <a:pt x="2603829" y="1568485"/>
                    <a:pt x="2603893" y="1567342"/>
                  </a:cubicBezTo>
                  <a:cubicBezTo>
                    <a:pt x="2603956" y="1566200"/>
                    <a:pt x="2603893" y="1565057"/>
                    <a:pt x="2603829" y="1563724"/>
                  </a:cubicBezTo>
                  <a:cubicBezTo>
                    <a:pt x="2603765" y="1562581"/>
                    <a:pt x="2603703" y="1561248"/>
                    <a:pt x="2603703" y="1559788"/>
                  </a:cubicBezTo>
                  <a:cubicBezTo>
                    <a:pt x="2603703" y="1556042"/>
                    <a:pt x="2605480" y="1554773"/>
                    <a:pt x="2606813" y="1553820"/>
                  </a:cubicBezTo>
                  <a:cubicBezTo>
                    <a:pt x="2607512" y="1553312"/>
                    <a:pt x="2607892" y="1553059"/>
                    <a:pt x="2608019" y="1552551"/>
                  </a:cubicBezTo>
                  <a:cubicBezTo>
                    <a:pt x="2608400" y="1551408"/>
                    <a:pt x="2607512" y="1550075"/>
                    <a:pt x="2606115" y="1547916"/>
                  </a:cubicBezTo>
                  <a:cubicBezTo>
                    <a:pt x="2605607" y="1547155"/>
                    <a:pt x="2605099" y="1546329"/>
                    <a:pt x="2604528" y="1545441"/>
                  </a:cubicBezTo>
                  <a:cubicBezTo>
                    <a:pt x="2603956" y="1544361"/>
                    <a:pt x="2603829" y="1543599"/>
                    <a:pt x="2603703" y="1542838"/>
                  </a:cubicBezTo>
                  <a:cubicBezTo>
                    <a:pt x="2603576" y="1541695"/>
                    <a:pt x="2603703" y="1540679"/>
                    <a:pt x="2604020" y="1539537"/>
                  </a:cubicBezTo>
                  <a:cubicBezTo>
                    <a:pt x="2604337" y="1538457"/>
                    <a:pt x="2604718" y="1537124"/>
                    <a:pt x="2604972" y="1535093"/>
                  </a:cubicBezTo>
                  <a:cubicBezTo>
                    <a:pt x="2605290" y="1532871"/>
                    <a:pt x="2604654" y="1531601"/>
                    <a:pt x="2604020" y="1530205"/>
                  </a:cubicBezTo>
                  <a:cubicBezTo>
                    <a:pt x="2603131" y="1528237"/>
                    <a:pt x="2602052" y="1525951"/>
                    <a:pt x="2603829" y="1521825"/>
                  </a:cubicBezTo>
                  <a:cubicBezTo>
                    <a:pt x="2605226" y="1518397"/>
                    <a:pt x="2606750" y="1516683"/>
                    <a:pt x="2607956" y="1515286"/>
                  </a:cubicBezTo>
                  <a:cubicBezTo>
                    <a:pt x="2609035" y="1514080"/>
                    <a:pt x="2609670" y="1513318"/>
                    <a:pt x="2609860" y="1511794"/>
                  </a:cubicBezTo>
                  <a:cubicBezTo>
                    <a:pt x="2610304" y="1508620"/>
                    <a:pt x="2611003" y="1506589"/>
                    <a:pt x="2613288" y="1504303"/>
                  </a:cubicBezTo>
                  <a:cubicBezTo>
                    <a:pt x="2614051" y="1503541"/>
                    <a:pt x="2615002" y="1502780"/>
                    <a:pt x="2616209" y="1501891"/>
                  </a:cubicBezTo>
                  <a:cubicBezTo>
                    <a:pt x="2619700" y="1499288"/>
                    <a:pt x="2619065" y="1493257"/>
                    <a:pt x="2617859" y="1488623"/>
                  </a:cubicBezTo>
                  <a:cubicBezTo>
                    <a:pt x="2617478" y="1487036"/>
                    <a:pt x="2616526" y="1485957"/>
                    <a:pt x="2615574" y="1484814"/>
                  </a:cubicBezTo>
                  <a:cubicBezTo>
                    <a:pt x="2614367" y="1483417"/>
                    <a:pt x="2613035" y="1481894"/>
                    <a:pt x="2612844" y="1479418"/>
                  </a:cubicBezTo>
                  <a:cubicBezTo>
                    <a:pt x="2612526" y="1476244"/>
                    <a:pt x="2608273" y="1471228"/>
                    <a:pt x="2604591" y="1469641"/>
                  </a:cubicBezTo>
                  <a:cubicBezTo>
                    <a:pt x="2603576" y="1469197"/>
                    <a:pt x="2602560" y="1469641"/>
                    <a:pt x="2601354" y="1470403"/>
                  </a:cubicBezTo>
                  <a:cubicBezTo>
                    <a:pt x="2600845" y="1470721"/>
                    <a:pt x="2600338" y="1470975"/>
                    <a:pt x="2599640" y="1471482"/>
                  </a:cubicBezTo>
                  <a:cubicBezTo>
                    <a:pt x="2597671" y="1472815"/>
                    <a:pt x="2595195" y="1474530"/>
                    <a:pt x="2591831" y="1475291"/>
                  </a:cubicBezTo>
                  <a:cubicBezTo>
                    <a:pt x="2589927" y="1475672"/>
                    <a:pt x="2588403" y="1475164"/>
                    <a:pt x="2587387" y="1473704"/>
                  </a:cubicBezTo>
                  <a:cubicBezTo>
                    <a:pt x="2586625" y="1472625"/>
                    <a:pt x="2586245" y="1471102"/>
                    <a:pt x="2586181" y="1469324"/>
                  </a:cubicBezTo>
                  <a:cubicBezTo>
                    <a:pt x="2586118" y="1468245"/>
                    <a:pt x="2586371" y="1467102"/>
                    <a:pt x="2586498" y="1465896"/>
                  </a:cubicBezTo>
                  <a:cubicBezTo>
                    <a:pt x="2586562" y="1465134"/>
                    <a:pt x="2586562" y="1464372"/>
                    <a:pt x="2586689" y="1463611"/>
                  </a:cubicBezTo>
                  <a:cubicBezTo>
                    <a:pt x="2586752" y="1463166"/>
                    <a:pt x="2586943" y="1462722"/>
                    <a:pt x="2587070" y="1462277"/>
                  </a:cubicBezTo>
                  <a:cubicBezTo>
                    <a:pt x="2587895" y="1458786"/>
                    <a:pt x="2589101" y="1455485"/>
                    <a:pt x="2590371" y="1453580"/>
                  </a:cubicBezTo>
                  <a:cubicBezTo>
                    <a:pt x="2591577" y="1451739"/>
                    <a:pt x="2592656" y="1450279"/>
                    <a:pt x="2593672" y="1448946"/>
                  </a:cubicBezTo>
                  <a:cubicBezTo>
                    <a:pt x="2594878" y="1447359"/>
                    <a:pt x="2595704" y="1446216"/>
                    <a:pt x="2596466" y="1445073"/>
                  </a:cubicBezTo>
                  <a:cubicBezTo>
                    <a:pt x="2597164" y="1443931"/>
                    <a:pt x="2597798" y="1442724"/>
                    <a:pt x="2598180" y="1441391"/>
                  </a:cubicBezTo>
                  <a:cubicBezTo>
                    <a:pt x="2599767" y="1436249"/>
                    <a:pt x="2604972" y="1435614"/>
                    <a:pt x="2611511" y="1434789"/>
                  </a:cubicBezTo>
                  <a:lnTo>
                    <a:pt x="2612526" y="1434662"/>
                  </a:lnTo>
                  <a:cubicBezTo>
                    <a:pt x="2619319" y="1433773"/>
                    <a:pt x="2622430" y="1432821"/>
                    <a:pt x="2626366" y="1429139"/>
                  </a:cubicBezTo>
                  <a:cubicBezTo>
                    <a:pt x="2630111" y="1425647"/>
                    <a:pt x="2633096" y="1426028"/>
                    <a:pt x="2634683" y="1426155"/>
                  </a:cubicBezTo>
                  <a:cubicBezTo>
                    <a:pt x="2634936" y="1426219"/>
                    <a:pt x="2635381" y="1426219"/>
                    <a:pt x="2635381" y="1426219"/>
                  </a:cubicBezTo>
                  <a:cubicBezTo>
                    <a:pt x="2635571" y="1426155"/>
                    <a:pt x="2635952" y="1425965"/>
                    <a:pt x="2636333" y="1425711"/>
                  </a:cubicBezTo>
                  <a:cubicBezTo>
                    <a:pt x="2637285" y="1425140"/>
                    <a:pt x="2638808" y="1424251"/>
                    <a:pt x="2641411" y="1423743"/>
                  </a:cubicBezTo>
                  <a:cubicBezTo>
                    <a:pt x="2642110" y="1423616"/>
                    <a:pt x="2642935" y="1423489"/>
                    <a:pt x="2643951" y="1423362"/>
                  </a:cubicBezTo>
                  <a:cubicBezTo>
                    <a:pt x="2646236" y="1423045"/>
                    <a:pt x="2648712" y="1422664"/>
                    <a:pt x="2650998" y="1422156"/>
                  </a:cubicBezTo>
                  <a:cubicBezTo>
                    <a:pt x="2652267" y="1421838"/>
                    <a:pt x="2653410" y="1421584"/>
                    <a:pt x="2654299" y="1421267"/>
                  </a:cubicBezTo>
                  <a:cubicBezTo>
                    <a:pt x="2655315" y="1420950"/>
                    <a:pt x="2656139" y="1420569"/>
                    <a:pt x="2656711" y="1420124"/>
                  </a:cubicBezTo>
                  <a:cubicBezTo>
                    <a:pt x="2660202" y="1417648"/>
                    <a:pt x="2668011" y="1414982"/>
                    <a:pt x="2675756" y="1414982"/>
                  </a:cubicBezTo>
                  <a:cubicBezTo>
                    <a:pt x="2680518" y="1414982"/>
                    <a:pt x="2682168" y="1416696"/>
                    <a:pt x="2683374" y="1417966"/>
                  </a:cubicBezTo>
                  <a:cubicBezTo>
                    <a:pt x="2684199" y="1418855"/>
                    <a:pt x="2684707" y="1419363"/>
                    <a:pt x="2686168" y="1419363"/>
                  </a:cubicBezTo>
                  <a:cubicBezTo>
                    <a:pt x="2691500" y="1419363"/>
                    <a:pt x="2695055" y="1422283"/>
                    <a:pt x="2698801" y="1425774"/>
                  </a:cubicBezTo>
                  <a:cubicBezTo>
                    <a:pt x="2701848" y="1428631"/>
                    <a:pt x="2708450" y="1427806"/>
                    <a:pt x="2712830" y="1427298"/>
                  </a:cubicBezTo>
                  <a:lnTo>
                    <a:pt x="2714481" y="1427108"/>
                  </a:lnTo>
                  <a:cubicBezTo>
                    <a:pt x="2716068" y="1426917"/>
                    <a:pt x="2717337" y="1426282"/>
                    <a:pt x="2718735" y="1425584"/>
                  </a:cubicBezTo>
                  <a:cubicBezTo>
                    <a:pt x="2720956" y="1424505"/>
                    <a:pt x="2723496" y="1423235"/>
                    <a:pt x="2727622" y="1423743"/>
                  </a:cubicBezTo>
                  <a:cubicBezTo>
                    <a:pt x="2732319" y="1424314"/>
                    <a:pt x="2733653" y="1425584"/>
                    <a:pt x="2734922" y="1426790"/>
                  </a:cubicBezTo>
                  <a:cubicBezTo>
                    <a:pt x="2735494" y="1427298"/>
                    <a:pt x="2736002" y="1427806"/>
                    <a:pt x="2736827" y="1428250"/>
                  </a:cubicBezTo>
                  <a:cubicBezTo>
                    <a:pt x="2739176" y="1429520"/>
                    <a:pt x="2740065" y="1431869"/>
                    <a:pt x="2740763" y="1433710"/>
                  </a:cubicBezTo>
                  <a:cubicBezTo>
                    <a:pt x="2741080" y="1434599"/>
                    <a:pt x="2741461" y="1435487"/>
                    <a:pt x="2741842" y="1435868"/>
                  </a:cubicBezTo>
                  <a:cubicBezTo>
                    <a:pt x="2742287" y="1436249"/>
                    <a:pt x="2744445" y="1436376"/>
                    <a:pt x="2745779" y="1436440"/>
                  </a:cubicBezTo>
                  <a:cubicBezTo>
                    <a:pt x="2748064" y="1436567"/>
                    <a:pt x="2750222" y="1436630"/>
                    <a:pt x="2751428" y="1437646"/>
                  </a:cubicBezTo>
                  <a:cubicBezTo>
                    <a:pt x="2753015" y="1438979"/>
                    <a:pt x="2753142" y="1440883"/>
                    <a:pt x="2753333" y="1442788"/>
                  </a:cubicBezTo>
                  <a:cubicBezTo>
                    <a:pt x="2753396" y="1443613"/>
                    <a:pt x="2753460" y="1444438"/>
                    <a:pt x="2753651" y="1445327"/>
                  </a:cubicBezTo>
                  <a:cubicBezTo>
                    <a:pt x="2753840" y="1446216"/>
                    <a:pt x="2754095" y="1446343"/>
                    <a:pt x="2756761" y="1446533"/>
                  </a:cubicBezTo>
                  <a:cubicBezTo>
                    <a:pt x="2757713" y="1446597"/>
                    <a:pt x="2758856" y="1446724"/>
                    <a:pt x="2760125" y="1446914"/>
                  </a:cubicBezTo>
                  <a:cubicBezTo>
                    <a:pt x="2764061" y="1447613"/>
                    <a:pt x="2764570" y="1449136"/>
                    <a:pt x="2765204" y="1451612"/>
                  </a:cubicBezTo>
                  <a:cubicBezTo>
                    <a:pt x="2765331" y="1452247"/>
                    <a:pt x="2765522" y="1452882"/>
                    <a:pt x="2765839" y="1453707"/>
                  </a:cubicBezTo>
                  <a:cubicBezTo>
                    <a:pt x="2766982" y="1456818"/>
                    <a:pt x="2769331" y="1463357"/>
                    <a:pt x="2771489" y="1467356"/>
                  </a:cubicBezTo>
                  <a:cubicBezTo>
                    <a:pt x="2772378" y="1468943"/>
                    <a:pt x="2774600" y="1469388"/>
                    <a:pt x="2776568" y="1469768"/>
                  </a:cubicBezTo>
                  <a:cubicBezTo>
                    <a:pt x="2778472" y="1470149"/>
                    <a:pt x="2780948" y="1470657"/>
                    <a:pt x="2780948" y="1472879"/>
                  </a:cubicBezTo>
                  <a:cubicBezTo>
                    <a:pt x="2780948" y="1475863"/>
                    <a:pt x="2781837" y="1481259"/>
                    <a:pt x="2784122" y="1483100"/>
                  </a:cubicBezTo>
                  <a:cubicBezTo>
                    <a:pt x="2787360" y="1485639"/>
                    <a:pt x="2790661" y="1491416"/>
                    <a:pt x="2792629" y="1495924"/>
                  </a:cubicBezTo>
                  <a:cubicBezTo>
                    <a:pt x="2793708" y="1498336"/>
                    <a:pt x="2795993" y="1501002"/>
                    <a:pt x="2797835" y="1503161"/>
                  </a:cubicBezTo>
                  <a:cubicBezTo>
                    <a:pt x="2798977" y="1504494"/>
                    <a:pt x="2799993" y="1505637"/>
                    <a:pt x="2800564" y="1506589"/>
                  </a:cubicBezTo>
                  <a:cubicBezTo>
                    <a:pt x="2801517" y="1508112"/>
                    <a:pt x="2802088" y="1509255"/>
                    <a:pt x="2802596" y="1510334"/>
                  </a:cubicBezTo>
                  <a:cubicBezTo>
                    <a:pt x="2802914" y="1511033"/>
                    <a:pt x="2803231" y="1511667"/>
                    <a:pt x="2803676" y="1512366"/>
                  </a:cubicBezTo>
                  <a:cubicBezTo>
                    <a:pt x="2803992" y="1512937"/>
                    <a:pt x="2804627" y="1513508"/>
                    <a:pt x="2805263" y="1514143"/>
                  </a:cubicBezTo>
                  <a:cubicBezTo>
                    <a:pt x="2806341" y="1515159"/>
                    <a:pt x="2807484" y="1516238"/>
                    <a:pt x="2808119" y="1517952"/>
                  </a:cubicBezTo>
                  <a:cubicBezTo>
                    <a:pt x="2808310" y="1518460"/>
                    <a:pt x="2808437" y="1518841"/>
                    <a:pt x="2808500" y="1519159"/>
                  </a:cubicBezTo>
                  <a:cubicBezTo>
                    <a:pt x="2808754" y="1520111"/>
                    <a:pt x="2808817" y="1520365"/>
                    <a:pt x="2813451" y="1525507"/>
                  </a:cubicBezTo>
                  <a:cubicBezTo>
                    <a:pt x="2815483" y="1527729"/>
                    <a:pt x="2816880" y="1528998"/>
                    <a:pt x="2818086" y="1530141"/>
                  </a:cubicBezTo>
                  <a:cubicBezTo>
                    <a:pt x="2819546" y="1531538"/>
                    <a:pt x="2820816" y="1532807"/>
                    <a:pt x="2822466" y="1534902"/>
                  </a:cubicBezTo>
                  <a:cubicBezTo>
                    <a:pt x="2823482" y="1536172"/>
                    <a:pt x="2824561" y="1537696"/>
                    <a:pt x="2826085" y="1539918"/>
                  </a:cubicBezTo>
                  <a:cubicBezTo>
                    <a:pt x="2829449" y="1544933"/>
                    <a:pt x="2830846" y="1548170"/>
                    <a:pt x="2831798" y="1550519"/>
                  </a:cubicBezTo>
                  <a:cubicBezTo>
                    <a:pt x="2832560" y="1552297"/>
                    <a:pt x="2833131" y="1553630"/>
                    <a:pt x="2834274" y="1555027"/>
                  </a:cubicBezTo>
                  <a:lnTo>
                    <a:pt x="2834909" y="1555725"/>
                  </a:lnTo>
                  <a:cubicBezTo>
                    <a:pt x="2836941" y="1558137"/>
                    <a:pt x="2838908" y="1560486"/>
                    <a:pt x="2839479" y="1563978"/>
                  </a:cubicBezTo>
                  <a:cubicBezTo>
                    <a:pt x="2839670" y="1565120"/>
                    <a:pt x="2839734" y="1566454"/>
                    <a:pt x="2839607" y="1567914"/>
                  </a:cubicBezTo>
                  <a:cubicBezTo>
                    <a:pt x="2839099" y="1572739"/>
                    <a:pt x="2841384" y="1574770"/>
                    <a:pt x="2845066" y="1577627"/>
                  </a:cubicBezTo>
                  <a:cubicBezTo>
                    <a:pt x="2848240" y="1580102"/>
                    <a:pt x="2856811" y="1582959"/>
                    <a:pt x="2860684" y="1583911"/>
                  </a:cubicBezTo>
                  <a:cubicBezTo>
                    <a:pt x="2864175" y="1584800"/>
                    <a:pt x="2870396" y="1583213"/>
                    <a:pt x="2874650" y="1581626"/>
                  </a:cubicBezTo>
                  <a:cubicBezTo>
                    <a:pt x="2876110" y="1581118"/>
                    <a:pt x="2878078" y="1580547"/>
                    <a:pt x="2879411" y="1581690"/>
                  </a:cubicBezTo>
                  <a:cubicBezTo>
                    <a:pt x="2880871" y="1582959"/>
                    <a:pt x="2880363" y="1585245"/>
                    <a:pt x="2879982" y="1587086"/>
                  </a:cubicBezTo>
                  <a:cubicBezTo>
                    <a:pt x="2880363" y="1587911"/>
                    <a:pt x="2883156" y="1587911"/>
                    <a:pt x="2885315" y="1587911"/>
                  </a:cubicBezTo>
                  <a:lnTo>
                    <a:pt x="2886267" y="1587911"/>
                  </a:lnTo>
                  <a:cubicBezTo>
                    <a:pt x="2889759" y="1587911"/>
                    <a:pt x="2890838" y="1589942"/>
                    <a:pt x="2891536" y="1591212"/>
                  </a:cubicBezTo>
                  <a:cubicBezTo>
                    <a:pt x="2892108" y="1592291"/>
                    <a:pt x="2892235" y="1592545"/>
                    <a:pt x="2893314" y="1592355"/>
                  </a:cubicBezTo>
                  <a:cubicBezTo>
                    <a:pt x="2894711" y="1592101"/>
                    <a:pt x="2896552" y="1591466"/>
                    <a:pt x="2898329" y="1590895"/>
                  </a:cubicBezTo>
                  <a:cubicBezTo>
                    <a:pt x="2902011" y="1589625"/>
                    <a:pt x="2905439" y="1588419"/>
                    <a:pt x="2907724" y="1589371"/>
                  </a:cubicBezTo>
                  <a:cubicBezTo>
                    <a:pt x="2909565" y="1590069"/>
                    <a:pt x="2910454" y="1591720"/>
                    <a:pt x="2911407" y="1593434"/>
                  </a:cubicBezTo>
                  <a:cubicBezTo>
                    <a:pt x="2912359" y="1595148"/>
                    <a:pt x="2913374" y="1596989"/>
                    <a:pt x="2915470" y="1598322"/>
                  </a:cubicBezTo>
                  <a:cubicBezTo>
                    <a:pt x="2917755" y="1599782"/>
                    <a:pt x="2918771" y="1600862"/>
                    <a:pt x="2920167" y="1602258"/>
                  </a:cubicBezTo>
                  <a:cubicBezTo>
                    <a:pt x="2921627" y="1603782"/>
                    <a:pt x="2923659" y="1605813"/>
                    <a:pt x="2928294" y="1609559"/>
                  </a:cubicBezTo>
                  <a:cubicBezTo>
                    <a:pt x="2937053" y="1616669"/>
                    <a:pt x="2947592" y="1615844"/>
                    <a:pt x="2952226" y="1613622"/>
                  </a:cubicBezTo>
                  <a:cubicBezTo>
                    <a:pt x="2953369" y="1613050"/>
                    <a:pt x="2954385" y="1612733"/>
                    <a:pt x="2955274" y="1612669"/>
                  </a:cubicBezTo>
                  <a:cubicBezTo>
                    <a:pt x="2956162" y="1612606"/>
                    <a:pt x="2956861" y="1612733"/>
                    <a:pt x="2957496" y="1613114"/>
                  </a:cubicBezTo>
                  <a:cubicBezTo>
                    <a:pt x="2958321" y="1613622"/>
                    <a:pt x="2958702" y="1614384"/>
                    <a:pt x="2958892" y="1615209"/>
                  </a:cubicBezTo>
                  <a:cubicBezTo>
                    <a:pt x="2959083" y="1615971"/>
                    <a:pt x="2959083" y="1616796"/>
                    <a:pt x="2959083" y="1617304"/>
                  </a:cubicBezTo>
                  <a:cubicBezTo>
                    <a:pt x="2959083" y="1618510"/>
                    <a:pt x="2958511" y="1620034"/>
                    <a:pt x="2957496" y="1622700"/>
                  </a:cubicBezTo>
                  <a:cubicBezTo>
                    <a:pt x="2956798" y="1624541"/>
                    <a:pt x="2956226" y="1626065"/>
                    <a:pt x="2955718" y="1627588"/>
                  </a:cubicBezTo>
                  <a:cubicBezTo>
                    <a:pt x="2955337" y="1628731"/>
                    <a:pt x="2955845" y="1629302"/>
                    <a:pt x="2958511" y="1630572"/>
                  </a:cubicBezTo>
                  <a:cubicBezTo>
                    <a:pt x="2959908" y="1631270"/>
                    <a:pt x="2961305" y="1631905"/>
                    <a:pt x="2962066" y="1633111"/>
                  </a:cubicBezTo>
                  <a:cubicBezTo>
                    <a:pt x="2964097" y="1636095"/>
                    <a:pt x="2964288" y="1640285"/>
                    <a:pt x="2962828" y="1647078"/>
                  </a:cubicBezTo>
                  <a:cubicBezTo>
                    <a:pt x="2961812" y="1651775"/>
                    <a:pt x="2963908" y="1653362"/>
                    <a:pt x="2966764" y="1655584"/>
                  </a:cubicBezTo>
                  <a:cubicBezTo>
                    <a:pt x="2967653" y="1656283"/>
                    <a:pt x="2968542" y="1656917"/>
                    <a:pt x="2969367" y="1657743"/>
                  </a:cubicBezTo>
                  <a:cubicBezTo>
                    <a:pt x="2970446" y="1658759"/>
                    <a:pt x="2971335" y="1659774"/>
                    <a:pt x="2972096" y="1660663"/>
                  </a:cubicBezTo>
                  <a:cubicBezTo>
                    <a:pt x="2973049" y="1661742"/>
                    <a:pt x="2973747" y="1662504"/>
                    <a:pt x="2974319" y="1662948"/>
                  </a:cubicBezTo>
                  <a:cubicBezTo>
                    <a:pt x="2974890" y="1663393"/>
                    <a:pt x="2975461" y="1663520"/>
                    <a:pt x="2976223" y="1663329"/>
                  </a:cubicBezTo>
                  <a:cubicBezTo>
                    <a:pt x="2979968" y="1662694"/>
                    <a:pt x="2983397" y="1662060"/>
                    <a:pt x="2989809" y="1666884"/>
                  </a:cubicBezTo>
                  <a:cubicBezTo>
                    <a:pt x="2991586" y="1668217"/>
                    <a:pt x="2992601" y="1669170"/>
                    <a:pt x="2993173" y="1669805"/>
                  </a:cubicBezTo>
                  <a:cubicBezTo>
                    <a:pt x="2993617" y="1669551"/>
                    <a:pt x="2994189" y="1669233"/>
                    <a:pt x="2994951" y="1668852"/>
                  </a:cubicBezTo>
                  <a:cubicBezTo>
                    <a:pt x="2998062" y="1667519"/>
                    <a:pt x="2999902" y="1667392"/>
                    <a:pt x="3003394" y="1667138"/>
                  </a:cubicBezTo>
                  <a:cubicBezTo>
                    <a:pt x="3005235" y="1667011"/>
                    <a:pt x="3007584" y="1666821"/>
                    <a:pt x="3010948" y="1666440"/>
                  </a:cubicBezTo>
                  <a:cubicBezTo>
                    <a:pt x="3017614" y="1665615"/>
                    <a:pt x="3018122" y="1663456"/>
                    <a:pt x="3019392" y="1658124"/>
                  </a:cubicBezTo>
                  <a:cubicBezTo>
                    <a:pt x="3019709" y="1656791"/>
                    <a:pt x="3020090" y="1655330"/>
                    <a:pt x="3020534" y="1653743"/>
                  </a:cubicBezTo>
                  <a:cubicBezTo>
                    <a:pt x="3021994" y="1649109"/>
                    <a:pt x="3023074" y="1648030"/>
                    <a:pt x="3024217" y="1647332"/>
                  </a:cubicBezTo>
                  <a:cubicBezTo>
                    <a:pt x="3024470" y="1647141"/>
                    <a:pt x="3024597" y="1647078"/>
                    <a:pt x="3024724" y="1645871"/>
                  </a:cubicBezTo>
                  <a:cubicBezTo>
                    <a:pt x="3025106" y="1643142"/>
                    <a:pt x="3025613" y="1642189"/>
                    <a:pt x="3027073" y="1641618"/>
                  </a:cubicBezTo>
                  <a:cubicBezTo>
                    <a:pt x="3027328" y="1641491"/>
                    <a:pt x="3027455" y="1641491"/>
                    <a:pt x="3027708" y="1641174"/>
                  </a:cubicBezTo>
                  <a:cubicBezTo>
                    <a:pt x="3029042" y="1639459"/>
                    <a:pt x="3030755" y="1639840"/>
                    <a:pt x="3032216" y="1640158"/>
                  </a:cubicBezTo>
                  <a:cubicBezTo>
                    <a:pt x="3033104" y="1640348"/>
                    <a:pt x="3034183" y="1640602"/>
                    <a:pt x="3035580" y="1640602"/>
                  </a:cubicBezTo>
                  <a:cubicBezTo>
                    <a:pt x="3036469" y="1640602"/>
                    <a:pt x="3036659" y="1640475"/>
                    <a:pt x="3036659" y="1640475"/>
                  </a:cubicBezTo>
                  <a:cubicBezTo>
                    <a:pt x="3036659" y="1640475"/>
                    <a:pt x="3036532" y="1639777"/>
                    <a:pt x="3036469" y="1639396"/>
                  </a:cubicBezTo>
                  <a:cubicBezTo>
                    <a:pt x="3036342" y="1638761"/>
                    <a:pt x="3036215" y="1637999"/>
                    <a:pt x="3036278" y="1637238"/>
                  </a:cubicBezTo>
                  <a:cubicBezTo>
                    <a:pt x="3036469" y="1634952"/>
                    <a:pt x="3038627" y="1634381"/>
                    <a:pt x="3039897" y="1634063"/>
                  </a:cubicBezTo>
                  <a:cubicBezTo>
                    <a:pt x="3040214" y="1634000"/>
                    <a:pt x="3040722" y="1633810"/>
                    <a:pt x="3040913" y="1633746"/>
                  </a:cubicBezTo>
                  <a:cubicBezTo>
                    <a:pt x="3041103" y="1633302"/>
                    <a:pt x="3041421" y="1630381"/>
                    <a:pt x="3041484" y="1628096"/>
                  </a:cubicBezTo>
                  <a:cubicBezTo>
                    <a:pt x="3041484" y="1627525"/>
                    <a:pt x="3041928" y="1627017"/>
                    <a:pt x="3042500" y="1626826"/>
                  </a:cubicBezTo>
                  <a:cubicBezTo>
                    <a:pt x="3046562" y="1625557"/>
                    <a:pt x="3053546" y="1623271"/>
                    <a:pt x="3054816" y="1622382"/>
                  </a:cubicBezTo>
                  <a:cubicBezTo>
                    <a:pt x="3057164" y="1620732"/>
                    <a:pt x="3059450" y="1622256"/>
                    <a:pt x="3062815" y="1624668"/>
                  </a:cubicBezTo>
                  <a:cubicBezTo>
                    <a:pt x="3063513" y="1625112"/>
                    <a:pt x="3064211" y="1625684"/>
                    <a:pt x="3065036" y="1626255"/>
                  </a:cubicBezTo>
                  <a:cubicBezTo>
                    <a:pt x="3067258" y="1627779"/>
                    <a:pt x="3067639" y="1627588"/>
                    <a:pt x="3068020" y="1627398"/>
                  </a:cubicBezTo>
                  <a:cubicBezTo>
                    <a:pt x="3068782" y="1627017"/>
                    <a:pt x="3069670" y="1626636"/>
                    <a:pt x="3071131" y="1627017"/>
                  </a:cubicBezTo>
                  <a:cubicBezTo>
                    <a:pt x="3071829" y="1627207"/>
                    <a:pt x="3072845" y="1627715"/>
                    <a:pt x="3073480" y="1629239"/>
                  </a:cubicBezTo>
                  <a:cubicBezTo>
                    <a:pt x="3073797" y="1630064"/>
                    <a:pt x="3074051" y="1631016"/>
                    <a:pt x="3074115" y="1632032"/>
                  </a:cubicBezTo>
                  <a:cubicBezTo>
                    <a:pt x="3074305" y="1634127"/>
                    <a:pt x="3073924" y="1636539"/>
                    <a:pt x="3073353" y="1638698"/>
                  </a:cubicBezTo>
                  <a:cubicBezTo>
                    <a:pt x="3073035" y="1639777"/>
                    <a:pt x="3072655" y="1640729"/>
                    <a:pt x="3072210" y="1641555"/>
                  </a:cubicBezTo>
                  <a:cubicBezTo>
                    <a:pt x="3071575" y="1642761"/>
                    <a:pt x="3071766" y="1642824"/>
                    <a:pt x="3073035" y="1643776"/>
                  </a:cubicBezTo>
                  <a:cubicBezTo>
                    <a:pt x="3074178" y="1644538"/>
                    <a:pt x="3075702" y="1645617"/>
                    <a:pt x="3075829" y="1647776"/>
                  </a:cubicBezTo>
                  <a:cubicBezTo>
                    <a:pt x="3076019" y="1650633"/>
                    <a:pt x="3078558" y="1653235"/>
                    <a:pt x="3081542" y="1656092"/>
                  </a:cubicBezTo>
                  <a:cubicBezTo>
                    <a:pt x="3082431" y="1656917"/>
                    <a:pt x="3083129" y="1657870"/>
                    <a:pt x="3083637" y="1658822"/>
                  </a:cubicBezTo>
                  <a:cubicBezTo>
                    <a:pt x="3084652" y="1660790"/>
                    <a:pt x="3084970" y="1662885"/>
                    <a:pt x="3084970" y="1664599"/>
                  </a:cubicBezTo>
                  <a:cubicBezTo>
                    <a:pt x="3084970" y="1665488"/>
                    <a:pt x="3084843" y="1666250"/>
                    <a:pt x="3084652" y="1666884"/>
                  </a:cubicBezTo>
                  <a:cubicBezTo>
                    <a:pt x="3084336" y="1668091"/>
                    <a:pt x="3083320" y="1669678"/>
                    <a:pt x="3082050" y="1671201"/>
                  </a:cubicBezTo>
                  <a:cubicBezTo>
                    <a:pt x="3081352" y="1672090"/>
                    <a:pt x="3081034" y="1672344"/>
                    <a:pt x="3080717" y="1672661"/>
                  </a:cubicBezTo>
                  <a:cubicBezTo>
                    <a:pt x="3080209" y="1673169"/>
                    <a:pt x="3079701" y="1673740"/>
                    <a:pt x="3079129" y="1674185"/>
                  </a:cubicBezTo>
                  <a:cubicBezTo>
                    <a:pt x="3078241" y="1674947"/>
                    <a:pt x="3077289" y="1675582"/>
                    <a:pt x="3076400" y="1676026"/>
                  </a:cubicBezTo>
                  <a:cubicBezTo>
                    <a:pt x="3073606" y="1677423"/>
                    <a:pt x="3073797" y="1680089"/>
                    <a:pt x="3073988" y="1680724"/>
                  </a:cubicBezTo>
                  <a:cubicBezTo>
                    <a:pt x="3074115" y="1681105"/>
                    <a:pt x="3076971" y="1689802"/>
                    <a:pt x="3075511" y="1693230"/>
                  </a:cubicBezTo>
                  <a:cubicBezTo>
                    <a:pt x="3074813" y="1694881"/>
                    <a:pt x="3074622" y="1695325"/>
                    <a:pt x="3078558" y="1698499"/>
                  </a:cubicBezTo>
                  <a:cubicBezTo>
                    <a:pt x="3079891" y="1699515"/>
                    <a:pt x="3080654" y="1700594"/>
                    <a:pt x="3081161" y="1701610"/>
                  </a:cubicBezTo>
                  <a:cubicBezTo>
                    <a:pt x="3081669" y="1702626"/>
                    <a:pt x="3081860" y="1703514"/>
                    <a:pt x="3081860" y="1704276"/>
                  </a:cubicBezTo>
                  <a:cubicBezTo>
                    <a:pt x="3081923" y="1705355"/>
                    <a:pt x="3081605" y="1706435"/>
                    <a:pt x="3081098" y="1707387"/>
                  </a:cubicBezTo>
                  <a:cubicBezTo>
                    <a:pt x="3080844" y="1707895"/>
                    <a:pt x="3080590" y="1708466"/>
                    <a:pt x="3080145" y="1708847"/>
                  </a:cubicBezTo>
                  <a:cubicBezTo>
                    <a:pt x="3078940" y="1709990"/>
                    <a:pt x="3078114" y="1713735"/>
                    <a:pt x="3078114" y="1714941"/>
                  </a:cubicBezTo>
                  <a:cubicBezTo>
                    <a:pt x="3078114" y="1715322"/>
                    <a:pt x="3078495" y="1716973"/>
                    <a:pt x="3078876" y="1718496"/>
                  </a:cubicBezTo>
                  <a:cubicBezTo>
                    <a:pt x="3080717" y="1726368"/>
                    <a:pt x="3080971" y="1728463"/>
                    <a:pt x="3080018" y="1729542"/>
                  </a:cubicBezTo>
                  <a:cubicBezTo>
                    <a:pt x="3079320" y="1730304"/>
                    <a:pt x="3079067" y="1730622"/>
                    <a:pt x="3079638" y="1734177"/>
                  </a:cubicBezTo>
                  <a:cubicBezTo>
                    <a:pt x="3079701" y="1734939"/>
                    <a:pt x="3079828" y="1735637"/>
                    <a:pt x="3079955" y="1736272"/>
                  </a:cubicBezTo>
                  <a:cubicBezTo>
                    <a:pt x="3080082" y="1736970"/>
                    <a:pt x="3080145" y="1737541"/>
                    <a:pt x="3080209" y="1738176"/>
                  </a:cubicBezTo>
                  <a:cubicBezTo>
                    <a:pt x="3080336" y="1739065"/>
                    <a:pt x="3080400" y="1739954"/>
                    <a:pt x="3080400" y="1740716"/>
                  </a:cubicBezTo>
                  <a:cubicBezTo>
                    <a:pt x="3080336" y="1741985"/>
                    <a:pt x="3080018" y="1743001"/>
                    <a:pt x="3079193" y="1743699"/>
                  </a:cubicBezTo>
                  <a:cubicBezTo>
                    <a:pt x="3078558" y="1744207"/>
                    <a:pt x="3078178" y="1744652"/>
                    <a:pt x="3078178" y="1746366"/>
                  </a:cubicBezTo>
                  <a:cubicBezTo>
                    <a:pt x="3078178" y="1746937"/>
                    <a:pt x="3078241" y="1747699"/>
                    <a:pt x="3078304" y="1748651"/>
                  </a:cubicBezTo>
                  <a:cubicBezTo>
                    <a:pt x="3078685" y="1752777"/>
                    <a:pt x="3078495" y="1755825"/>
                    <a:pt x="3076082" y="1761983"/>
                  </a:cubicBezTo>
                  <a:cubicBezTo>
                    <a:pt x="3075257" y="1764141"/>
                    <a:pt x="3075067" y="1765601"/>
                    <a:pt x="3075257" y="1766934"/>
                  </a:cubicBezTo>
                  <a:cubicBezTo>
                    <a:pt x="3075321" y="1767188"/>
                    <a:pt x="3075448" y="1767442"/>
                    <a:pt x="3075511" y="1767696"/>
                  </a:cubicBezTo>
                  <a:cubicBezTo>
                    <a:pt x="3075829" y="1768712"/>
                    <a:pt x="3076273" y="1769791"/>
                    <a:pt x="3076908" y="1771061"/>
                  </a:cubicBezTo>
                  <a:cubicBezTo>
                    <a:pt x="3077289" y="1771822"/>
                    <a:pt x="3077733" y="1772648"/>
                    <a:pt x="3078178" y="1773600"/>
                  </a:cubicBezTo>
                  <a:cubicBezTo>
                    <a:pt x="3079765" y="1777092"/>
                    <a:pt x="3080018" y="1779885"/>
                    <a:pt x="3079003" y="1782107"/>
                  </a:cubicBezTo>
                  <a:cubicBezTo>
                    <a:pt x="3078051" y="1784011"/>
                    <a:pt x="3076209" y="1785281"/>
                    <a:pt x="3073417" y="1785916"/>
                  </a:cubicBezTo>
                  <a:cubicBezTo>
                    <a:pt x="3069417" y="1786805"/>
                    <a:pt x="3067068" y="1781662"/>
                    <a:pt x="3066306" y="1780012"/>
                  </a:cubicBezTo>
                  <a:cubicBezTo>
                    <a:pt x="3064719" y="1775886"/>
                    <a:pt x="3064465" y="1775251"/>
                    <a:pt x="3063069" y="1771378"/>
                  </a:cubicBezTo>
                  <a:cubicBezTo>
                    <a:pt x="3062560" y="1770045"/>
                    <a:pt x="3062371" y="1769601"/>
                    <a:pt x="3062243" y="1769410"/>
                  </a:cubicBezTo>
                  <a:cubicBezTo>
                    <a:pt x="3060720" y="1769537"/>
                    <a:pt x="3056148" y="1770934"/>
                    <a:pt x="3052403" y="1772394"/>
                  </a:cubicBezTo>
                  <a:cubicBezTo>
                    <a:pt x="3050181" y="1773283"/>
                    <a:pt x="3048277" y="1774235"/>
                    <a:pt x="3047515" y="1774933"/>
                  </a:cubicBezTo>
                  <a:cubicBezTo>
                    <a:pt x="3046562" y="1775886"/>
                    <a:pt x="3045166" y="1776901"/>
                    <a:pt x="3043642" y="1777917"/>
                  </a:cubicBezTo>
                  <a:cubicBezTo>
                    <a:pt x="3041294" y="1779567"/>
                    <a:pt x="3038691" y="1781409"/>
                    <a:pt x="3037485" y="1783313"/>
                  </a:cubicBezTo>
                  <a:cubicBezTo>
                    <a:pt x="3037103" y="1783948"/>
                    <a:pt x="3036723" y="1784646"/>
                    <a:pt x="3036342" y="1785408"/>
                  </a:cubicBezTo>
                  <a:cubicBezTo>
                    <a:pt x="3034501" y="1788900"/>
                    <a:pt x="3032025" y="1793724"/>
                    <a:pt x="3026184" y="1794931"/>
                  </a:cubicBezTo>
                  <a:cubicBezTo>
                    <a:pt x="3025550" y="1795057"/>
                    <a:pt x="3025232" y="1795311"/>
                    <a:pt x="3025042" y="1795883"/>
                  </a:cubicBezTo>
                  <a:cubicBezTo>
                    <a:pt x="3023709" y="1799374"/>
                    <a:pt x="3028724" y="1809151"/>
                    <a:pt x="3031263" y="1812579"/>
                  </a:cubicBezTo>
                  <a:cubicBezTo>
                    <a:pt x="3031327" y="1812706"/>
                    <a:pt x="3041294" y="1826228"/>
                    <a:pt x="3040214" y="1831751"/>
                  </a:cubicBezTo>
                  <a:cubicBezTo>
                    <a:pt x="3039516" y="1835242"/>
                    <a:pt x="3038310" y="1852002"/>
                    <a:pt x="3041801" y="1859366"/>
                  </a:cubicBezTo>
                  <a:cubicBezTo>
                    <a:pt x="3044277" y="1864572"/>
                    <a:pt x="3043770" y="1873015"/>
                    <a:pt x="3040722" y="1878983"/>
                  </a:cubicBezTo>
                  <a:cubicBezTo>
                    <a:pt x="3038945" y="1882347"/>
                    <a:pt x="3036659" y="1884315"/>
                    <a:pt x="3034056" y="1884760"/>
                  </a:cubicBezTo>
                  <a:cubicBezTo>
                    <a:pt x="3031708" y="1885140"/>
                    <a:pt x="3031263" y="1885648"/>
                    <a:pt x="3031200" y="1885775"/>
                  </a:cubicBezTo>
                  <a:cubicBezTo>
                    <a:pt x="3031009" y="1886029"/>
                    <a:pt x="3031263" y="1886854"/>
                    <a:pt x="3031454" y="1887680"/>
                  </a:cubicBezTo>
                  <a:cubicBezTo>
                    <a:pt x="3031771" y="1888759"/>
                    <a:pt x="3032089" y="1890092"/>
                    <a:pt x="3032089" y="1891743"/>
                  </a:cubicBezTo>
                  <a:cubicBezTo>
                    <a:pt x="3032089" y="1892822"/>
                    <a:pt x="3031771" y="1893838"/>
                    <a:pt x="3031263" y="1894790"/>
                  </a:cubicBezTo>
                  <a:cubicBezTo>
                    <a:pt x="3031136" y="1895107"/>
                    <a:pt x="3030946" y="1895298"/>
                    <a:pt x="3030755" y="1895552"/>
                  </a:cubicBezTo>
                  <a:cubicBezTo>
                    <a:pt x="3030502" y="1895869"/>
                    <a:pt x="3030375" y="1896250"/>
                    <a:pt x="3030057" y="1896567"/>
                  </a:cubicBezTo>
                  <a:lnTo>
                    <a:pt x="3037294" y="1903677"/>
                  </a:lnTo>
                  <a:cubicBezTo>
                    <a:pt x="3039008" y="1902281"/>
                    <a:pt x="3040850" y="1901202"/>
                    <a:pt x="3042564" y="1900186"/>
                  </a:cubicBezTo>
                  <a:cubicBezTo>
                    <a:pt x="3044913" y="1898789"/>
                    <a:pt x="3047198" y="1897520"/>
                    <a:pt x="3049165" y="1895425"/>
                  </a:cubicBezTo>
                  <a:cubicBezTo>
                    <a:pt x="3052848" y="1891425"/>
                    <a:pt x="3056720" y="1885140"/>
                    <a:pt x="3059196" y="1878983"/>
                  </a:cubicBezTo>
                  <a:cubicBezTo>
                    <a:pt x="3059577" y="1878030"/>
                    <a:pt x="3059895" y="1877015"/>
                    <a:pt x="3060212" y="1875935"/>
                  </a:cubicBezTo>
                  <a:cubicBezTo>
                    <a:pt x="3061418" y="1871936"/>
                    <a:pt x="3063005" y="1866984"/>
                    <a:pt x="3067766" y="1865968"/>
                  </a:cubicBezTo>
                  <a:cubicBezTo>
                    <a:pt x="3071448" y="1865207"/>
                    <a:pt x="3078558" y="1867175"/>
                    <a:pt x="3081416" y="1868825"/>
                  </a:cubicBezTo>
                  <a:cubicBezTo>
                    <a:pt x="3085161" y="1870984"/>
                    <a:pt x="3086050" y="1873777"/>
                    <a:pt x="3087128" y="1877332"/>
                  </a:cubicBezTo>
                  <a:cubicBezTo>
                    <a:pt x="3088462" y="1881458"/>
                    <a:pt x="3089414" y="1881458"/>
                    <a:pt x="3093413" y="1881395"/>
                  </a:cubicBezTo>
                  <a:cubicBezTo>
                    <a:pt x="3094049" y="1881395"/>
                    <a:pt x="3094620" y="1881395"/>
                    <a:pt x="3095445" y="1881395"/>
                  </a:cubicBezTo>
                  <a:cubicBezTo>
                    <a:pt x="3097603" y="1881395"/>
                    <a:pt x="3099445" y="1881776"/>
                    <a:pt x="3101159" y="1882093"/>
                  </a:cubicBezTo>
                  <a:cubicBezTo>
                    <a:pt x="3103444" y="1882538"/>
                    <a:pt x="3105412" y="1882918"/>
                    <a:pt x="3107888" y="1882538"/>
                  </a:cubicBezTo>
                  <a:cubicBezTo>
                    <a:pt x="3116268" y="1881268"/>
                    <a:pt x="3121219" y="1877967"/>
                    <a:pt x="3127885" y="1871936"/>
                  </a:cubicBezTo>
                  <a:cubicBezTo>
                    <a:pt x="3136709" y="1864064"/>
                    <a:pt x="3141471" y="1855684"/>
                    <a:pt x="3142487" y="1846479"/>
                  </a:cubicBezTo>
                  <a:cubicBezTo>
                    <a:pt x="3142804" y="1843749"/>
                    <a:pt x="3143756" y="1838797"/>
                    <a:pt x="3146930" y="1836829"/>
                  </a:cubicBezTo>
                  <a:cubicBezTo>
                    <a:pt x="3148199" y="1836068"/>
                    <a:pt x="3149152" y="1835877"/>
                    <a:pt x="3149914" y="1835750"/>
                  </a:cubicBezTo>
                  <a:cubicBezTo>
                    <a:pt x="3150675" y="1835623"/>
                    <a:pt x="3150802" y="1835623"/>
                    <a:pt x="3151310" y="1834227"/>
                  </a:cubicBezTo>
                  <a:cubicBezTo>
                    <a:pt x="3151818" y="1832893"/>
                    <a:pt x="3151882" y="1831052"/>
                    <a:pt x="3151946" y="1829275"/>
                  </a:cubicBezTo>
                  <a:cubicBezTo>
                    <a:pt x="3152009" y="1827751"/>
                    <a:pt x="3152135" y="1826164"/>
                    <a:pt x="3152390" y="1824768"/>
                  </a:cubicBezTo>
                  <a:cubicBezTo>
                    <a:pt x="3153151" y="1821339"/>
                    <a:pt x="3154104" y="1818927"/>
                    <a:pt x="3155627" y="1816261"/>
                  </a:cubicBezTo>
                  <a:cubicBezTo>
                    <a:pt x="3156707" y="1814483"/>
                    <a:pt x="3157532" y="1812706"/>
                    <a:pt x="3158294" y="1810992"/>
                  </a:cubicBezTo>
                  <a:cubicBezTo>
                    <a:pt x="3159690" y="1807945"/>
                    <a:pt x="3161150" y="1804834"/>
                    <a:pt x="3163880" y="1801850"/>
                  </a:cubicBezTo>
                  <a:cubicBezTo>
                    <a:pt x="3168070" y="1797279"/>
                    <a:pt x="3169657" y="1795629"/>
                    <a:pt x="3169657" y="1789979"/>
                  </a:cubicBezTo>
                  <a:cubicBezTo>
                    <a:pt x="3169720" y="1786106"/>
                    <a:pt x="3170736" y="1783694"/>
                    <a:pt x="3172006" y="1780710"/>
                  </a:cubicBezTo>
                  <a:lnTo>
                    <a:pt x="3172578" y="1779377"/>
                  </a:lnTo>
                  <a:cubicBezTo>
                    <a:pt x="3173656" y="1776838"/>
                    <a:pt x="3174545" y="1774108"/>
                    <a:pt x="3175371" y="1771442"/>
                  </a:cubicBezTo>
                  <a:cubicBezTo>
                    <a:pt x="3176450" y="1768077"/>
                    <a:pt x="3177529" y="1764585"/>
                    <a:pt x="3179116" y="1761348"/>
                  </a:cubicBezTo>
                  <a:cubicBezTo>
                    <a:pt x="3181211" y="1756967"/>
                    <a:pt x="3184195" y="1753222"/>
                    <a:pt x="3187051" y="1749603"/>
                  </a:cubicBezTo>
                  <a:cubicBezTo>
                    <a:pt x="3190480" y="1745350"/>
                    <a:pt x="3193717" y="1741287"/>
                    <a:pt x="3195559" y="1736272"/>
                  </a:cubicBezTo>
                  <a:cubicBezTo>
                    <a:pt x="3199177" y="1726622"/>
                    <a:pt x="3199240" y="1715195"/>
                    <a:pt x="3199240" y="1704213"/>
                  </a:cubicBezTo>
                  <a:cubicBezTo>
                    <a:pt x="3199240" y="1695261"/>
                    <a:pt x="3199304" y="1685929"/>
                    <a:pt x="3201335" y="1677804"/>
                  </a:cubicBezTo>
                  <a:cubicBezTo>
                    <a:pt x="3202542" y="1672915"/>
                    <a:pt x="3203367" y="1667202"/>
                    <a:pt x="3204256" y="1661107"/>
                  </a:cubicBezTo>
                  <a:cubicBezTo>
                    <a:pt x="3205779" y="1650760"/>
                    <a:pt x="3207366" y="1640158"/>
                    <a:pt x="3210921" y="1632349"/>
                  </a:cubicBezTo>
                  <a:cubicBezTo>
                    <a:pt x="3212064" y="1629937"/>
                    <a:pt x="3213461" y="1627461"/>
                    <a:pt x="3214857" y="1625049"/>
                  </a:cubicBezTo>
                  <a:cubicBezTo>
                    <a:pt x="3218984" y="1617939"/>
                    <a:pt x="3223237" y="1610575"/>
                    <a:pt x="3221016" y="1602512"/>
                  </a:cubicBezTo>
                  <a:cubicBezTo>
                    <a:pt x="3219238" y="1595973"/>
                    <a:pt x="3218667" y="1587721"/>
                    <a:pt x="3218095" y="1579023"/>
                  </a:cubicBezTo>
                  <a:cubicBezTo>
                    <a:pt x="3217143" y="1564994"/>
                    <a:pt x="3216127" y="1550519"/>
                    <a:pt x="3210032" y="1541060"/>
                  </a:cubicBezTo>
                  <a:cubicBezTo>
                    <a:pt x="3209461" y="1540172"/>
                    <a:pt x="3207557" y="1539283"/>
                    <a:pt x="3205843" y="1538457"/>
                  </a:cubicBezTo>
                  <a:cubicBezTo>
                    <a:pt x="3202986" y="1537061"/>
                    <a:pt x="3200256" y="1535791"/>
                    <a:pt x="3200002" y="1533379"/>
                  </a:cubicBezTo>
                  <a:cubicBezTo>
                    <a:pt x="3199812" y="1531665"/>
                    <a:pt x="3201018" y="1529887"/>
                    <a:pt x="3202478" y="1527856"/>
                  </a:cubicBezTo>
                  <a:cubicBezTo>
                    <a:pt x="3203811" y="1525888"/>
                    <a:pt x="3205335" y="1523602"/>
                    <a:pt x="3205018" y="1522079"/>
                  </a:cubicBezTo>
                  <a:cubicBezTo>
                    <a:pt x="3204890" y="1521507"/>
                    <a:pt x="3204446" y="1520936"/>
                    <a:pt x="3203621" y="1520492"/>
                  </a:cubicBezTo>
                  <a:cubicBezTo>
                    <a:pt x="3201843" y="1519476"/>
                    <a:pt x="3200510" y="1519984"/>
                    <a:pt x="3198986" y="1520619"/>
                  </a:cubicBezTo>
                  <a:cubicBezTo>
                    <a:pt x="3195939" y="1521825"/>
                    <a:pt x="3193210" y="1522333"/>
                    <a:pt x="3190480" y="1516048"/>
                  </a:cubicBezTo>
                  <a:cubicBezTo>
                    <a:pt x="3187496" y="1509128"/>
                    <a:pt x="3187433" y="1500875"/>
                    <a:pt x="3187305" y="1494209"/>
                  </a:cubicBezTo>
                  <a:cubicBezTo>
                    <a:pt x="3187178" y="1479037"/>
                    <a:pt x="3184258" y="1419045"/>
                    <a:pt x="3180259" y="1414538"/>
                  </a:cubicBezTo>
                  <a:cubicBezTo>
                    <a:pt x="3173911" y="1414347"/>
                    <a:pt x="3169784" y="1401968"/>
                    <a:pt x="3165848" y="1390033"/>
                  </a:cubicBezTo>
                  <a:cubicBezTo>
                    <a:pt x="3163880" y="1384002"/>
                    <a:pt x="3161976" y="1378352"/>
                    <a:pt x="3160198" y="1375686"/>
                  </a:cubicBezTo>
                  <a:cubicBezTo>
                    <a:pt x="3157849" y="1372258"/>
                    <a:pt x="3158547" y="1368703"/>
                    <a:pt x="3159183" y="1365529"/>
                  </a:cubicBezTo>
                  <a:cubicBezTo>
                    <a:pt x="3159881" y="1361973"/>
                    <a:pt x="3160452" y="1358926"/>
                    <a:pt x="3157658" y="1355625"/>
                  </a:cubicBezTo>
                  <a:cubicBezTo>
                    <a:pt x="3152326" y="1349340"/>
                    <a:pt x="3142676" y="1341024"/>
                    <a:pt x="3132964" y="1338231"/>
                  </a:cubicBezTo>
                  <a:cubicBezTo>
                    <a:pt x="3127504" y="1336644"/>
                    <a:pt x="3122362" y="1332263"/>
                    <a:pt x="3117347" y="1328010"/>
                  </a:cubicBezTo>
                  <a:cubicBezTo>
                    <a:pt x="3111252" y="1322804"/>
                    <a:pt x="3105475" y="1317852"/>
                    <a:pt x="3099825" y="1318360"/>
                  </a:cubicBezTo>
                  <a:cubicBezTo>
                    <a:pt x="3096778" y="1318614"/>
                    <a:pt x="3093858" y="1320519"/>
                    <a:pt x="3090938" y="1324137"/>
                  </a:cubicBezTo>
                  <a:cubicBezTo>
                    <a:pt x="3088208" y="1327502"/>
                    <a:pt x="3085605" y="1329152"/>
                    <a:pt x="3083003" y="1329152"/>
                  </a:cubicBezTo>
                  <a:cubicBezTo>
                    <a:pt x="3078558" y="1328962"/>
                    <a:pt x="3075702" y="1324772"/>
                    <a:pt x="3072908" y="1320709"/>
                  </a:cubicBezTo>
                  <a:cubicBezTo>
                    <a:pt x="3070877" y="1317726"/>
                    <a:pt x="3068782" y="1314678"/>
                    <a:pt x="3066878" y="1314615"/>
                  </a:cubicBezTo>
                  <a:cubicBezTo>
                    <a:pt x="3066116" y="1314488"/>
                    <a:pt x="3065418" y="1314996"/>
                    <a:pt x="3064592" y="1315821"/>
                  </a:cubicBezTo>
                  <a:cubicBezTo>
                    <a:pt x="3068528" y="1322804"/>
                    <a:pt x="3075384" y="1353149"/>
                    <a:pt x="3075384" y="1353467"/>
                  </a:cubicBezTo>
                  <a:cubicBezTo>
                    <a:pt x="3075448" y="1359434"/>
                    <a:pt x="3074940" y="1361402"/>
                    <a:pt x="3073226" y="1361656"/>
                  </a:cubicBezTo>
                  <a:cubicBezTo>
                    <a:pt x="3071004" y="1361973"/>
                    <a:pt x="3069354" y="1358736"/>
                    <a:pt x="3063703" y="1337913"/>
                  </a:cubicBezTo>
                  <a:cubicBezTo>
                    <a:pt x="3063322" y="1336453"/>
                    <a:pt x="3062878" y="1334993"/>
                    <a:pt x="3062624" y="1333914"/>
                  </a:cubicBezTo>
                  <a:cubicBezTo>
                    <a:pt x="3058879" y="1337088"/>
                    <a:pt x="3058435" y="1342928"/>
                    <a:pt x="3057990" y="1348578"/>
                  </a:cubicBezTo>
                  <a:cubicBezTo>
                    <a:pt x="3057482" y="1354482"/>
                    <a:pt x="3057101" y="1360069"/>
                    <a:pt x="3052974" y="1362608"/>
                  </a:cubicBezTo>
                  <a:cubicBezTo>
                    <a:pt x="3049610" y="1364703"/>
                    <a:pt x="3044595" y="1364322"/>
                    <a:pt x="3037103" y="1361402"/>
                  </a:cubicBezTo>
                  <a:cubicBezTo>
                    <a:pt x="3036659" y="1361212"/>
                    <a:pt x="3036278" y="1360767"/>
                    <a:pt x="3036215" y="1360260"/>
                  </a:cubicBezTo>
                  <a:cubicBezTo>
                    <a:pt x="3035771" y="1356196"/>
                    <a:pt x="3039897" y="1351816"/>
                    <a:pt x="3044277" y="1347118"/>
                  </a:cubicBezTo>
                  <a:cubicBezTo>
                    <a:pt x="3047261" y="1343944"/>
                    <a:pt x="3050308" y="1340643"/>
                    <a:pt x="3051070" y="1338167"/>
                  </a:cubicBezTo>
                  <a:cubicBezTo>
                    <a:pt x="3051768" y="1335945"/>
                    <a:pt x="3051578" y="1334803"/>
                    <a:pt x="3051197" y="1334549"/>
                  </a:cubicBezTo>
                  <a:cubicBezTo>
                    <a:pt x="3050625" y="1334168"/>
                    <a:pt x="3047007" y="1332835"/>
                    <a:pt x="3028788" y="1345214"/>
                  </a:cubicBezTo>
                  <a:lnTo>
                    <a:pt x="3027962" y="1345785"/>
                  </a:lnTo>
                  <a:cubicBezTo>
                    <a:pt x="3025550" y="1347309"/>
                    <a:pt x="3023581" y="1347055"/>
                    <a:pt x="3022376" y="1346547"/>
                  </a:cubicBezTo>
                  <a:cubicBezTo>
                    <a:pt x="3016789" y="1344262"/>
                    <a:pt x="3013869" y="1332898"/>
                    <a:pt x="3011457" y="1322487"/>
                  </a:cubicBezTo>
                  <a:cubicBezTo>
                    <a:pt x="3011012" y="1320582"/>
                    <a:pt x="3010695" y="1319122"/>
                    <a:pt x="3010441" y="1318233"/>
                  </a:cubicBezTo>
                  <a:cubicBezTo>
                    <a:pt x="3005362" y="1302299"/>
                    <a:pt x="2997109" y="1304902"/>
                    <a:pt x="2984603" y="1308774"/>
                  </a:cubicBezTo>
                  <a:cubicBezTo>
                    <a:pt x="2982381" y="1309473"/>
                    <a:pt x="2980032" y="1310171"/>
                    <a:pt x="2977620" y="1310806"/>
                  </a:cubicBezTo>
                  <a:cubicBezTo>
                    <a:pt x="2968605" y="1313218"/>
                    <a:pt x="2962447" y="1312329"/>
                    <a:pt x="2959210" y="1308203"/>
                  </a:cubicBezTo>
                  <a:cubicBezTo>
                    <a:pt x="2949750" y="1296268"/>
                    <a:pt x="2969367" y="1259765"/>
                    <a:pt x="2982317" y="1235642"/>
                  </a:cubicBezTo>
                  <a:cubicBezTo>
                    <a:pt x="2986889" y="1227135"/>
                    <a:pt x="2991205" y="1219072"/>
                    <a:pt x="2991332" y="1217104"/>
                  </a:cubicBezTo>
                  <a:cubicBezTo>
                    <a:pt x="2992856" y="1195710"/>
                    <a:pt x="2997808" y="1177554"/>
                    <a:pt x="3007267" y="1158192"/>
                  </a:cubicBezTo>
                  <a:cubicBezTo>
                    <a:pt x="3015646" y="1140988"/>
                    <a:pt x="3019646" y="1123720"/>
                    <a:pt x="3023899" y="1105500"/>
                  </a:cubicBezTo>
                  <a:cubicBezTo>
                    <a:pt x="3024915" y="1100993"/>
                    <a:pt x="3025994" y="1096486"/>
                    <a:pt x="3027137" y="1091852"/>
                  </a:cubicBezTo>
                  <a:cubicBezTo>
                    <a:pt x="3027962" y="1088550"/>
                    <a:pt x="3028470" y="1082329"/>
                    <a:pt x="3028978" y="1075155"/>
                  </a:cubicBezTo>
                  <a:cubicBezTo>
                    <a:pt x="3030565" y="1054523"/>
                    <a:pt x="3032978" y="1023289"/>
                    <a:pt x="3047134" y="1014592"/>
                  </a:cubicBezTo>
                  <a:cubicBezTo>
                    <a:pt x="3052086" y="1011482"/>
                    <a:pt x="3058117" y="1011418"/>
                    <a:pt x="3065100" y="1014211"/>
                  </a:cubicBezTo>
                  <a:cubicBezTo>
                    <a:pt x="3068465" y="1015671"/>
                    <a:pt x="3075765" y="1011418"/>
                    <a:pt x="3082114" y="1007672"/>
                  </a:cubicBezTo>
                  <a:cubicBezTo>
                    <a:pt x="3087256" y="1004689"/>
                    <a:pt x="3092080" y="1001895"/>
                    <a:pt x="3095572" y="1001451"/>
                  </a:cubicBezTo>
                  <a:cubicBezTo>
                    <a:pt x="3097032" y="1001261"/>
                    <a:pt x="3099699" y="999927"/>
                    <a:pt x="3102555" y="998467"/>
                  </a:cubicBezTo>
                  <a:cubicBezTo>
                    <a:pt x="3109665" y="994849"/>
                    <a:pt x="3118617" y="990278"/>
                    <a:pt x="3122553" y="996309"/>
                  </a:cubicBezTo>
                  <a:cubicBezTo>
                    <a:pt x="3123060" y="997071"/>
                    <a:pt x="3123568" y="997896"/>
                    <a:pt x="3124076" y="998721"/>
                  </a:cubicBezTo>
                  <a:cubicBezTo>
                    <a:pt x="3127377" y="1004181"/>
                    <a:pt x="3129726" y="1007355"/>
                    <a:pt x="3135820" y="1004371"/>
                  </a:cubicBezTo>
                  <a:cubicBezTo>
                    <a:pt x="3136836" y="1003863"/>
                    <a:pt x="3136964" y="1003356"/>
                    <a:pt x="3137026" y="1003229"/>
                  </a:cubicBezTo>
                  <a:cubicBezTo>
                    <a:pt x="3137408" y="1001832"/>
                    <a:pt x="3135820" y="999293"/>
                    <a:pt x="3134424" y="997071"/>
                  </a:cubicBezTo>
                  <a:cubicBezTo>
                    <a:pt x="3132012" y="993198"/>
                    <a:pt x="3128710" y="987866"/>
                    <a:pt x="3133789" y="984628"/>
                  </a:cubicBezTo>
                  <a:cubicBezTo>
                    <a:pt x="3140963" y="980057"/>
                    <a:pt x="3149406" y="982216"/>
                    <a:pt x="3157658" y="984374"/>
                  </a:cubicBezTo>
                  <a:cubicBezTo>
                    <a:pt x="3162928" y="985707"/>
                    <a:pt x="3167943" y="987040"/>
                    <a:pt x="3172323" y="986469"/>
                  </a:cubicBezTo>
                  <a:cubicBezTo>
                    <a:pt x="3174545" y="986215"/>
                    <a:pt x="3176259" y="984692"/>
                    <a:pt x="3178037" y="983104"/>
                  </a:cubicBezTo>
                  <a:cubicBezTo>
                    <a:pt x="3180132" y="981263"/>
                    <a:pt x="3182481" y="979232"/>
                    <a:pt x="3185782" y="979232"/>
                  </a:cubicBezTo>
                  <a:cubicBezTo>
                    <a:pt x="3188576" y="979359"/>
                    <a:pt x="3191114" y="981073"/>
                    <a:pt x="3193844" y="982914"/>
                  </a:cubicBezTo>
                  <a:cubicBezTo>
                    <a:pt x="3197146" y="985136"/>
                    <a:pt x="3200637" y="987485"/>
                    <a:pt x="3202796" y="986151"/>
                  </a:cubicBezTo>
                  <a:cubicBezTo>
                    <a:pt x="3203684" y="985644"/>
                    <a:pt x="3204129" y="984882"/>
                    <a:pt x="3204256" y="983803"/>
                  </a:cubicBezTo>
                  <a:cubicBezTo>
                    <a:pt x="3204700" y="979232"/>
                    <a:pt x="3198479" y="971360"/>
                    <a:pt x="3197399" y="970217"/>
                  </a:cubicBezTo>
                  <a:cubicBezTo>
                    <a:pt x="3196701" y="969328"/>
                    <a:pt x="3196701" y="968757"/>
                    <a:pt x="3196955" y="968313"/>
                  </a:cubicBezTo>
                  <a:cubicBezTo>
                    <a:pt x="3197273" y="967932"/>
                    <a:pt x="3197526" y="967805"/>
                    <a:pt x="3197780" y="967741"/>
                  </a:cubicBezTo>
                  <a:cubicBezTo>
                    <a:pt x="3200573" y="967234"/>
                    <a:pt x="3202986" y="966218"/>
                    <a:pt x="3205208" y="964694"/>
                  </a:cubicBezTo>
                  <a:cubicBezTo>
                    <a:pt x="3202605" y="961964"/>
                    <a:pt x="3199685" y="959552"/>
                    <a:pt x="3196574" y="957457"/>
                  </a:cubicBezTo>
                  <a:cubicBezTo>
                    <a:pt x="3196193" y="957203"/>
                    <a:pt x="3195939" y="956759"/>
                    <a:pt x="3195939" y="956314"/>
                  </a:cubicBezTo>
                  <a:cubicBezTo>
                    <a:pt x="3195939" y="955870"/>
                    <a:pt x="3196193" y="955426"/>
                    <a:pt x="3196574" y="955172"/>
                  </a:cubicBezTo>
                  <a:cubicBezTo>
                    <a:pt x="3208255" y="947490"/>
                    <a:pt x="3216318" y="943173"/>
                    <a:pt x="3229903" y="947300"/>
                  </a:cubicBezTo>
                  <a:cubicBezTo>
                    <a:pt x="3230538" y="947490"/>
                    <a:pt x="3233204" y="948189"/>
                    <a:pt x="3236569" y="949077"/>
                  </a:cubicBezTo>
                  <a:cubicBezTo>
                    <a:pt x="3247996" y="951998"/>
                    <a:pt x="3252821" y="953331"/>
                    <a:pt x="3255043" y="954029"/>
                  </a:cubicBezTo>
                  <a:cubicBezTo>
                    <a:pt x="3259677" y="945840"/>
                    <a:pt x="3263930" y="947236"/>
                    <a:pt x="3272119" y="949903"/>
                  </a:cubicBezTo>
                  <a:lnTo>
                    <a:pt x="3274976" y="950855"/>
                  </a:lnTo>
                  <a:cubicBezTo>
                    <a:pt x="3278531" y="953585"/>
                    <a:pt x="3281261" y="956378"/>
                    <a:pt x="3283674" y="959425"/>
                  </a:cubicBezTo>
                  <a:cubicBezTo>
                    <a:pt x="3285324" y="960631"/>
                    <a:pt x="3287038" y="959869"/>
                    <a:pt x="3289895" y="958282"/>
                  </a:cubicBezTo>
                  <a:cubicBezTo>
                    <a:pt x="3292751" y="956695"/>
                    <a:pt x="3296370" y="954727"/>
                    <a:pt x="3300433" y="957394"/>
                  </a:cubicBezTo>
                  <a:cubicBezTo>
                    <a:pt x="3300814" y="957648"/>
                    <a:pt x="3301259" y="958409"/>
                    <a:pt x="3301259" y="958917"/>
                  </a:cubicBezTo>
                  <a:cubicBezTo>
                    <a:pt x="3301195" y="960822"/>
                    <a:pt x="3298147" y="962790"/>
                    <a:pt x="3286086" y="969709"/>
                  </a:cubicBezTo>
                  <a:cubicBezTo>
                    <a:pt x="3281642" y="972249"/>
                    <a:pt x="3275357" y="975867"/>
                    <a:pt x="3272754" y="977835"/>
                  </a:cubicBezTo>
                  <a:cubicBezTo>
                    <a:pt x="3277896" y="979676"/>
                    <a:pt x="3279229" y="982787"/>
                    <a:pt x="3280436" y="985644"/>
                  </a:cubicBezTo>
                  <a:cubicBezTo>
                    <a:pt x="3281578" y="988247"/>
                    <a:pt x="3282467" y="990341"/>
                    <a:pt x="3286212" y="991611"/>
                  </a:cubicBezTo>
                  <a:cubicBezTo>
                    <a:pt x="3288244" y="992309"/>
                    <a:pt x="3290022" y="992309"/>
                    <a:pt x="3291546" y="991484"/>
                  </a:cubicBezTo>
                  <a:cubicBezTo>
                    <a:pt x="3295164" y="989643"/>
                    <a:pt x="3296941" y="983676"/>
                    <a:pt x="3298401" y="978851"/>
                  </a:cubicBezTo>
                  <a:cubicBezTo>
                    <a:pt x="3299861" y="974090"/>
                    <a:pt x="3301005" y="970344"/>
                    <a:pt x="3303734" y="969963"/>
                  </a:cubicBezTo>
                  <a:cubicBezTo>
                    <a:pt x="3306844" y="969582"/>
                    <a:pt x="3309384" y="972503"/>
                    <a:pt x="3311543" y="975105"/>
                  </a:cubicBezTo>
                  <a:cubicBezTo>
                    <a:pt x="3313067" y="976947"/>
                    <a:pt x="3314654" y="978914"/>
                    <a:pt x="3315923" y="978914"/>
                  </a:cubicBezTo>
                  <a:cubicBezTo>
                    <a:pt x="3319605" y="978089"/>
                    <a:pt x="3321573" y="970725"/>
                    <a:pt x="3323160" y="964885"/>
                  </a:cubicBezTo>
                  <a:cubicBezTo>
                    <a:pt x="3324874" y="958600"/>
                    <a:pt x="3326207" y="953585"/>
                    <a:pt x="3329509" y="953585"/>
                  </a:cubicBezTo>
                  <a:cubicBezTo>
                    <a:pt x="3333699" y="953838"/>
                    <a:pt x="3336237" y="957076"/>
                    <a:pt x="3338523" y="959869"/>
                  </a:cubicBezTo>
                  <a:cubicBezTo>
                    <a:pt x="3341571" y="963679"/>
                    <a:pt x="3343602" y="965900"/>
                    <a:pt x="3347284" y="964504"/>
                  </a:cubicBezTo>
                  <a:cubicBezTo>
                    <a:pt x="3349950" y="963488"/>
                    <a:pt x="3351029" y="960568"/>
                    <a:pt x="3352172" y="957521"/>
                  </a:cubicBezTo>
                  <a:cubicBezTo>
                    <a:pt x="3353633" y="953648"/>
                    <a:pt x="3355282" y="949268"/>
                    <a:pt x="3360488" y="948506"/>
                  </a:cubicBezTo>
                  <a:cubicBezTo>
                    <a:pt x="3364234" y="947935"/>
                    <a:pt x="3366519" y="946855"/>
                    <a:pt x="3366773" y="945586"/>
                  </a:cubicBezTo>
                  <a:cubicBezTo>
                    <a:pt x="3367091" y="943618"/>
                    <a:pt x="3363536" y="939999"/>
                    <a:pt x="3358647" y="937460"/>
                  </a:cubicBezTo>
                  <a:cubicBezTo>
                    <a:pt x="3352934" y="934476"/>
                    <a:pt x="3347665" y="936317"/>
                    <a:pt x="3342586" y="938095"/>
                  </a:cubicBezTo>
                  <a:cubicBezTo>
                    <a:pt x="3338333" y="939555"/>
                    <a:pt x="3334333" y="940951"/>
                    <a:pt x="3330651" y="939110"/>
                  </a:cubicBezTo>
                  <a:cubicBezTo>
                    <a:pt x="3320875" y="934222"/>
                    <a:pt x="3325191" y="894481"/>
                    <a:pt x="3328620" y="887244"/>
                  </a:cubicBezTo>
                  <a:cubicBezTo>
                    <a:pt x="3336555" y="870739"/>
                    <a:pt x="3335730" y="856264"/>
                    <a:pt x="3334841" y="840965"/>
                  </a:cubicBezTo>
                  <a:cubicBezTo>
                    <a:pt x="3334143" y="828840"/>
                    <a:pt x="3333444" y="816333"/>
                    <a:pt x="3337444" y="802811"/>
                  </a:cubicBezTo>
                  <a:cubicBezTo>
                    <a:pt x="3338142" y="800463"/>
                    <a:pt x="3338396" y="797796"/>
                    <a:pt x="3338650" y="794939"/>
                  </a:cubicBezTo>
                  <a:cubicBezTo>
                    <a:pt x="3339158" y="789226"/>
                    <a:pt x="3339729" y="783322"/>
                    <a:pt x="3343792" y="779196"/>
                  </a:cubicBezTo>
                  <a:cubicBezTo>
                    <a:pt x="3348744" y="774117"/>
                    <a:pt x="3355282" y="774117"/>
                    <a:pt x="3361694" y="774307"/>
                  </a:cubicBezTo>
                  <a:cubicBezTo>
                    <a:pt x="3368551" y="774371"/>
                    <a:pt x="3375153" y="774434"/>
                    <a:pt x="3379533" y="768086"/>
                  </a:cubicBezTo>
                  <a:cubicBezTo>
                    <a:pt x="3381628" y="765039"/>
                    <a:pt x="3383913" y="763325"/>
                    <a:pt x="3386644" y="762880"/>
                  </a:cubicBezTo>
                  <a:cubicBezTo>
                    <a:pt x="3391151" y="762055"/>
                    <a:pt x="3395721" y="765229"/>
                    <a:pt x="3399658" y="768023"/>
                  </a:cubicBezTo>
                  <a:cubicBezTo>
                    <a:pt x="3402958" y="770371"/>
                    <a:pt x="3406006" y="772593"/>
                    <a:pt x="3408165" y="771768"/>
                  </a:cubicBezTo>
                  <a:cubicBezTo>
                    <a:pt x="3409879" y="771133"/>
                    <a:pt x="3411275" y="768530"/>
                    <a:pt x="3412355" y="763960"/>
                  </a:cubicBezTo>
                  <a:cubicBezTo>
                    <a:pt x="3415719" y="749803"/>
                    <a:pt x="3417878" y="746692"/>
                    <a:pt x="3420163" y="746692"/>
                  </a:cubicBezTo>
                  <a:cubicBezTo>
                    <a:pt x="3424163" y="747073"/>
                    <a:pt x="3425559" y="756659"/>
                    <a:pt x="3426765" y="789289"/>
                  </a:cubicBezTo>
                  <a:cubicBezTo>
                    <a:pt x="3426955" y="795384"/>
                    <a:pt x="3427210" y="801732"/>
                    <a:pt x="3427463" y="802621"/>
                  </a:cubicBezTo>
                  <a:cubicBezTo>
                    <a:pt x="3427717" y="803065"/>
                    <a:pt x="3429495" y="802875"/>
                    <a:pt x="3430828" y="802748"/>
                  </a:cubicBezTo>
                  <a:cubicBezTo>
                    <a:pt x="3433050" y="802494"/>
                    <a:pt x="3435589" y="802240"/>
                    <a:pt x="3437176" y="803891"/>
                  </a:cubicBezTo>
                  <a:cubicBezTo>
                    <a:pt x="3438890" y="805605"/>
                    <a:pt x="3439272" y="808906"/>
                    <a:pt x="3439652" y="812080"/>
                  </a:cubicBezTo>
                  <a:cubicBezTo>
                    <a:pt x="3439843" y="813731"/>
                    <a:pt x="3440160" y="816587"/>
                    <a:pt x="3440732" y="817032"/>
                  </a:cubicBezTo>
                  <a:cubicBezTo>
                    <a:pt x="3440732" y="817032"/>
                    <a:pt x="3441557" y="816968"/>
                    <a:pt x="3444096" y="814048"/>
                  </a:cubicBezTo>
                  <a:cubicBezTo>
                    <a:pt x="3450063" y="807128"/>
                    <a:pt x="3452032" y="806113"/>
                    <a:pt x="3453745" y="806747"/>
                  </a:cubicBezTo>
                  <a:cubicBezTo>
                    <a:pt x="3455587" y="807446"/>
                    <a:pt x="3455587" y="809795"/>
                    <a:pt x="3455587" y="812842"/>
                  </a:cubicBezTo>
                  <a:cubicBezTo>
                    <a:pt x="3455587" y="817222"/>
                    <a:pt x="3455841" y="820968"/>
                    <a:pt x="3458570" y="821793"/>
                  </a:cubicBezTo>
                  <a:cubicBezTo>
                    <a:pt x="3460030" y="822237"/>
                    <a:pt x="3461173" y="822047"/>
                    <a:pt x="3462253" y="821349"/>
                  </a:cubicBezTo>
                  <a:cubicBezTo>
                    <a:pt x="3468220" y="817349"/>
                    <a:pt x="3469997" y="797733"/>
                    <a:pt x="3471457" y="781989"/>
                  </a:cubicBezTo>
                  <a:cubicBezTo>
                    <a:pt x="3472981" y="765420"/>
                    <a:pt x="3474124" y="755072"/>
                    <a:pt x="3477869" y="752342"/>
                  </a:cubicBezTo>
                  <a:cubicBezTo>
                    <a:pt x="3480027" y="750755"/>
                    <a:pt x="3484218" y="751326"/>
                    <a:pt x="3489106" y="751961"/>
                  </a:cubicBezTo>
                  <a:cubicBezTo>
                    <a:pt x="3492471" y="752406"/>
                    <a:pt x="3498057" y="753167"/>
                    <a:pt x="3498692" y="751898"/>
                  </a:cubicBezTo>
                  <a:cubicBezTo>
                    <a:pt x="3498819" y="751644"/>
                    <a:pt x="3499263" y="749993"/>
                    <a:pt x="3493867" y="743645"/>
                  </a:cubicBezTo>
                  <a:cubicBezTo>
                    <a:pt x="3482758" y="730631"/>
                    <a:pt x="3468093" y="701111"/>
                    <a:pt x="3466633" y="683907"/>
                  </a:cubicBezTo>
                  <a:cubicBezTo>
                    <a:pt x="3466125" y="678193"/>
                    <a:pt x="3468347" y="673813"/>
                    <a:pt x="3473044" y="671210"/>
                  </a:cubicBezTo>
                  <a:cubicBezTo>
                    <a:pt x="3484789" y="664672"/>
                    <a:pt x="3510055" y="670639"/>
                    <a:pt x="3517990" y="676479"/>
                  </a:cubicBezTo>
                  <a:cubicBezTo>
                    <a:pt x="3520466" y="678257"/>
                    <a:pt x="3521609" y="680225"/>
                    <a:pt x="3521482" y="682193"/>
                  </a:cubicBezTo>
                  <a:cubicBezTo>
                    <a:pt x="3521228" y="685938"/>
                    <a:pt x="3516467" y="688541"/>
                    <a:pt x="3512278" y="690827"/>
                  </a:cubicBezTo>
                  <a:cubicBezTo>
                    <a:pt x="3510500" y="691779"/>
                    <a:pt x="3508786" y="692731"/>
                    <a:pt x="3508024" y="693493"/>
                  </a:cubicBezTo>
                  <a:cubicBezTo>
                    <a:pt x="3497994" y="702952"/>
                    <a:pt x="3508342" y="717744"/>
                    <a:pt x="3515832" y="728536"/>
                  </a:cubicBezTo>
                  <a:cubicBezTo>
                    <a:pt x="3517801" y="731393"/>
                    <a:pt x="3519705" y="734059"/>
                    <a:pt x="3520911" y="736281"/>
                  </a:cubicBezTo>
                  <a:cubicBezTo>
                    <a:pt x="3524402" y="742502"/>
                    <a:pt x="3524784" y="746756"/>
                    <a:pt x="3525164" y="750501"/>
                  </a:cubicBezTo>
                  <a:cubicBezTo>
                    <a:pt x="3525609" y="755135"/>
                    <a:pt x="3525926" y="758817"/>
                    <a:pt x="3532211" y="765229"/>
                  </a:cubicBezTo>
                  <a:cubicBezTo>
                    <a:pt x="3536401" y="769546"/>
                    <a:pt x="3533671" y="774498"/>
                    <a:pt x="3531449" y="778497"/>
                  </a:cubicBezTo>
                  <a:cubicBezTo>
                    <a:pt x="3529989" y="781100"/>
                    <a:pt x="3528656" y="783639"/>
                    <a:pt x="3529291" y="785353"/>
                  </a:cubicBezTo>
                  <a:cubicBezTo>
                    <a:pt x="3529736" y="786496"/>
                    <a:pt x="3531068" y="787448"/>
                    <a:pt x="3533290" y="788274"/>
                  </a:cubicBezTo>
                  <a:cubicBezTo>
                    <a:pt x="3538686" y="790178"/>
                    <a:pt x="3541480" y="792591"/>
                    <a:pt x="3541987" y="795574"/>
                  </a:cubicBezTo>
                  <a:cubicBezTo>
                    <a:pt x="3542813" y="801034"/>
                    <a:pt x="3535512" y="806557"/>
                    <a:pt x="3527069" y="812969"/>
                  </a:cubicBezTo>
                  <a:cubicBezTo>
                    <a:pt x="3518943" y="819063"/>
                    <a:pt x="3509802" y="825983"/>
                    <a:pt x="3509738" y="832204"/>
                  </a:cubicBezTo>
                  <a:cubicBezTo>
                    <a:pt x="3509738" y="834617"/>
                    <a:pt x="3511071" y="836902"/>
                    <a:pt x="3513865" y="839124"/>
                  </a:cubicBezTo>
                  <a:cubicBezTo>
                    <a:pt x="3520848" y="844647"/>
                    <a:pt x="3517483" y="857026"/>
                    <a:pt x="3515007" y="866041"/>
                  </a:cubicBezTo>
                  <a:cubicBezTo>
                    <a:pt x="3514372" y="868453"/>
                    <a:pt x="3513738" y="870675"/>
                    <a:pt x="3513420" y="872389"/>
                  </a:cubicBezTo>
                  <a:cubicBezTo>
                    <a:pt x="3512658" y="876579"/>
                    <a:pt x="3511896" y="880452"/>
                    <a:pt x="3511135" y="884134"/>
                  </a:cubicBezTo>
                  <a:cubicBezTo>
                    <a:pt x="3508786" y="895751"/>
                    <a:pt x="3506755" y="905718"/>
                    <a:pt x="3507453" y="919431"/>
                  </a:cubicBezTo>
                  <a:cubicBezTo>
                    <a:pt x="3508342" y="935873"/>
                    <a:pt x="3505993" y="951934"/>
                    <a:pt x="3503770" y="967424"/>
                  </a:cubicBezTo>
                  <a:cubicBezTo>
                    <a:pt x="3502120" y="979041"/>
                    <a:pt x="3500406" y="991040"/>
                    <a:pt x="3500025" y="1003102"/>
                  </a:cubicBezTo>
                  <a:cubicBezTo>
                    <a:pt x="3499707" y="1003990"/>
                    <a:pt x="3473806" y="1025765"/>
                    <a:pt x="3466505" y="1030463"/>
                  </a:cubicBezTo>
                  <a:cubicBezTo>
                    <a:pt x="3466950" y="1031606"/>
                    <a:pt x="3469934" y="1033383"/>
                    <a:pt x="3472410" y="1034780"/>
                  </a:cubicBezTo>
                  <a:cubicBezTo>
                    <a:pt x="3478567" y="1038398"/>
                    <a:pt x="3487011" y="1043350"/>
                    <a:pt x="3486185" y="1052555"/>
                  </a:cubicBezTo>
                  <a:cubicBezTo>
                    <a:pt x="3485487" y="1060300"/>
                    <a:pt x="3481996" y="1067855"/>
                    <a:pt x="3478695" y="1075155"/>
                  </a:cubicBezTo>
                  <a:cubicBezTo>
                    <a:pt x="3473870" y="1085694"/>
                    <a:pt x="3469299" y="1095660"/>
                    <a:pt x="3472092" y="1106262"/>
                  </a:cubicBezTo>
                  <a:cubicBezTo>
                    <a:pt x="3473488" y="1111595"/>
                    <a:pt x="3476092" y="1116737"/>
                    <a:pt x="3478631" y="1121625"/>
                  </a:cubicBezTo>
                  <a:cubicBezTo>
                    <a:pt x="3481551" y="1127339"/>
                    <a:pt x="3484535" y="1133179"/>
                    <a:pt x="3485868" y="1139655"/>
                  </a:cubicBezTo>
                  <a:cubicBezTo>
                    <a:pt x="3486757" y="1143844"/>
                    <a:pt x="3487328" y="1147653"/>
                    <a:pt x="3487899" y="1151272"/>
                  </a:cubicBezTo>
                  <a:cubicBezTo>
                    <a:pt x="3489550" y="1162128"/>
                    <a:pt x="3490884" y="1170698"/>
                    <a:pt x="3498565" y="1182125"/>
                  </a:cubicBezTo>
                  <a:cubicBezTo>
                    <a:pt x="3514245" y="1205550"/>
                    <a:pt x="3528974" y="1231007"/>
                    <a:pt x="3543258" y="1255575"/>
                  </a:cubicBezTo>
                  <a:lnTo>
                    <a:pt x="3553859" y="1273858"/>
                  </a:lnTo>
                  <a:cubicBezTo>
                    <a:pt x="3560905" y="1286047"/>
                    <a:pt x="3568143" y="1298617"/>
                    <a:pt x="3576586" y="1309409"/>
                  </a:cubicBezTo>
                  <a:cubicBezTo>
                    <a:pt x="3580077" y="1314932"/>
                    <a:pt x="3583252" y="1320646"/>
                    <a:pt x="3586109" y="1326486"/>
                  </a:cubicBezTo>
                  <a:cubicBezTo>
                    <a:pt x="3588140" y="1329216"/>
                    <a:pt x="3591060" y="1329152"/>
                    <a:pt x="3594552" y="1329152"/>
                  </a:cubicBezTo>
                  <a:cubicBezTo>
                    <a:pt x="3597726" y="1329089"/>
                    <a:pt x="3601408" y="1329152"/>
                    <a:pt x="3604265" y="1331882"/>
                  </a:cubicBezTo>
                  <a:cubicBezTo>
                    <a:pt x="3604836" y="1332390"/>
                    <a:pt x="3604836" y="1333342"/>
                    <a:pt x="3604329" y="1333850"/>
                  </a:cubicBezTo>
                  <a:cubicBezTo>
                    <a:pt x="3603884" y="1334358"/>
                    <a:pt x="3603122" y="1334422"/>
                    <a:pt x="3602551" y="1334041"/>
                  </a:cubicBezTo>
                  <a:cubicBezTo>
                    <a:pt x="3601535" y="1336009"/>
                    <a:pt x="3601218" y="1344071"/>
                    <a:pt x="3601980" y="1345531"/>
                  </a:cubicBezTo>
                  <a:cubicBezTo>
                    <a:pt x="3608645" y="1354673"/>
                    <a:pt x="3611121" y="1364640"/>
                    <a:pt x="3613724" y="1375115"/>
                  </a:cubicBezTo>
                  <a:cubicBezTo>
                    <a:pt x="3614359" y="1377717"/>
                    <a:pt x="3614993" y="1380320"/>
                    <a:pt x="3615692" y="1382923"/>
                  </a:cubicBezTo>
                  <a:cubicBezTo>
                    <a:pt x="3617596" y="1389970"/>
                    <a:pt x="3621723" y="1393398"/>
                    <a:pt x="3629404" y="1394413"/>
                  </a:cubicBezTo>
                  <a:cubicBezTo>
                    <a:pt x="3633848" y="1394985"/>
                    <a:pt x="3633784" y="1401905"/>
                    <a:pt x="3633658" y="1408063"/>
                  </a:cubicBezTo>
                  <a:cubicBezTo>
                    <a:pt x="3633658" y="1409142"/>
                    <a:pt x="3633658" y="1410284"/>
                    <a:pt x="3633658" y="1411300"/>
                  </a:cubicBezTo>
                  <a:cubicBezTo>
                    <a:pt x="3640133" y="1398857"/>
                    <a:pt x="3662415" y="1346674"/>
                    <a:pt x="3658099" y="1334041"/>
                  </a:cubicBezTo>
                  <a:cubicBezTo>
                    <a:pt x="3657590" y="1332581"/>
                    <a:pt x="3656892" y="1332136"/>
                    <a:pt x="3656258" y="1332009"/>
                  </a:cubicBezTo>
                  <a:cubicBezTo>
                    <a:pt x="3653909" y="1332898"/>
                    <a:pt x="3651433" y="1333660"/>
                    <a:pt x="3648957" y="1334295"/>
                  </a:cubicBezTo>
                  <a:cubicBezTo>
                    <a:pt x="3648576" y="1334422"/>
                    <a:pt x="3648131" y="1334295"/>
                    <a:pt x="3647751" y="1334041"/>
                  </a:cubicBezTo>
                  <a:cubicBezTo>
                    <a:pt x="3647433" y="1333787"/>
                    <a:pt x="3647180" y="1333406"/>
                    <a:pt x="3647180" y="1332962"/>
                  </a:cubicBezTo>
                  <a:cubicBezTo>
                    <a:pt x="3647053" y="1327629"/>
                    <a:pt x="3643624" y="1296649"/>
                    <a:pt x="3640577" y="1292967"/>
                  </a:cubicBezTo>
                  <a:cubicBezTo>
                    <a:pt x="3640133" y="1293538"/>
                    <a:pt x="3639308" y="1293602"/>
                    <a:pt x="3638736" y="1293157"/>
                  </a:cubicBezTo>
                  <a:cubicBezTo>
                    <a:pt x="3638101" y="1292713"/>
                    <a:pt x="3638038" y="1291824"/>
                    <a:pt x="3638483" y="1291190"/>
                  </a:cubicBezTo>
                  <a:cubicBezTo>
                    <a:pt x="3641339" y="1287507"/>
                    <a:pt x="3647878" y="1286365"/>
                    <a:pt x="3654734" y="1285222"/>
                  </a:cubicBezTo>
                  <a:cubicBezTo>
                    <a:pt x="3662162" y="1283952"/>
                    <a:pt x="3669907" y="1282683"/>
                    <a:pt x="3671938" y="1278112"/>
                  </a:cubicBezTo>
                  <a:cubicBezTo>
                    <a:pt x="3674668" y="1272017"/>
                    <a:pt x="3670478" y="1269161"/>
                    <a:pt x="3663241" y="1265098"/>
                  </a:cubicBezTo>
                  <a:cubicBezTo>
                    <a:pt x="3659559" y="1263003"/>
                    <a:pt x="3656067" y="1261035"/>
                    <a:pt x="3654543" y="1258178"/>
                  </a:cubicBezTo>
                  <a:cubicBezTo>
                    <a:pt x="3646799" y="1243386"/>
                    <a:pt x="3649592" y="1204154"/>
                    <a:pt x="3665907" y="1193171"/>
                  </a:cubicBezTo>
                  <a:cubicBezTo>
                    <a:pt x="3678858" y="1184474"/>
                    <a:pt x="3685079" y="1179395"/>
                    <a:pt x="3685206" y="1174190"/>
                  </a:cubicBezTo>
                  <a:cubicBezTo>
                    <a:pt x="3685333" y="1169428"/>
                    <a:pt x="3680572" y="1163842"/>
                    <a:pt x="3668129" y="1154319"/>
                  </a:cubicBezTo>
                  <a:cubicBezTo>
                    <a:pt x="3659115" y="1147400"/>
                    <a:pt x="3649529" y="1079663"/>
                    <a:pt x="3655369" y="1064808"/>
                  </a:cubicBezTo>
                  <a:cubicBezTo>
                    <a:pt x="3656575" y="1061697"/>
                    <a:pt x="3658416" y="1061125"/>
                    <a:pt x="3659686" y="1061316"/>
                  </a:cubicBezTo>
                  <a:cubicBezTo>
                    <a:pt x="3664384" y="1061760"/>
                    <a:pt x="3665463" y="1067982"/>
                    <a:pt x="3666605" y="1074584"/>
                  </a:cubicBezTo>
                  <a:cubicBezTo>
                    <a:pt x="3668192" y="1083662"/>
                    <a:pt x="3669843" y="1090137"/>
                    <a:pt x="3675747" y="1090137"/>
                  </a:cubicBezTo>
                  <a:cubicBezTo>
                    <a:pt x="3675811" y="1064300"/>
                    <a:pt x="3670859" y="1047223"/>
                    <a:pt x="3661908" y="1042017"/>
                  </a:cubicBezTo>
                  <a:cubicBezTo>
                    <a:pt x="3660193" y="1041001"/>
                    <a:pt x="3657019" y="1044112"/>
                    <a:pt x="3654734" y="1046461"/>
                  </a:cubicBezTo>
                  <a:cubicBezTo>
                    <a:pt x="3653338" y="1047921"/>
                    <a:pt x="3652067" y="1049191"/>
                    <a:pt x="3650989" y="1049762"/>
                  </a:cubicBezTo>
                  <a:cubicBezTo>
                    <a:pt x="3649782" y="1050397"/>
                    <a:pt x="3648449" y="1050460"/>
                    <a:pt x="3647180" y="1049952"/>
                  </a:cubicBezTo>
                  <a:cubicBezTo>
                    <a:pt x="3642799" y="1048175"/>
                    <a:pt x="3639752" y="1039922"/>
                    <a:pt x="3637022" y="1031669"/>
                  </a:cubicBezTo>
                  <a:cubicBezTo>
                    <a:pt x="3636451" y="1030019"/>
                    <a:pt x="3636070" y="1028749"/>
                    <a:pt x="3635753" y="1028114"/>
                  </a:cubicBezTo>
                  <a:cubicBezTo>
                    <a:pt x="3633911" y="1024178"/>
                    <a:pt x="3636260" y="1017639"/>
                    <a:pt x="3638800" y="1010720"/>
                  </a:cubicBezTo>
                  <a:cubicBezTo>
                    <a:pt x="3642545" y="1000372"/>
                    <a:pt x="3644767" y="992881"/>
                    <a:pt x="3639498" y="990913"/>
                  </a:cubicBezTo>
                  <a:cubicBezTo>
                    <a:pt x="3636958" y="989961"/>
                    <a:pt x="3634864" y="989453"/>
                    <a:pt x="3632833" y="988945"/>
                  </a:cubicBezTo>
                  <a:cubicBezTo>
                    <a:pt x="3629468" y="988056"/>
                    <a:pt x="3626230" y="987294"/>
                    <a:pt x="3621913" y="984755"/>
                  </a:cubicBezTo>
                  <a:cubicBezTo>
                    <a:pt x="3619438" y="983295"/>
                    <a:pt x="3617533" y="982850"/>
                    <a:pt x="3616707" y="983422"/>
                  </a:cubicBezTo>
                  <a:cubicBezTo>
                    <a:pt x="3614613" y="984882"/>
                    <a:pt x="3615819" y="992309"/>
                    <a:pt x="3616517" y="996753"/>
                  </a:cubicBezTo>
                  <a:cubicBezTo>
                    <a:pt x="3617152" y="1000626"/>
                    <a:pt x="3617469" y="1002911"/>
                    <a:pt x="3617025" y="1004244"/>
                  </a:cubicBezTo>
                  <a:cubicBezTo>
                    <a:pt x="3616898" y="1004625"/>
                    <a:pt x="3616580" y="1004943"/>
                    <a:pt x="3616200" y="1005070"/>
                  </a:cubicBezTo>
                  <a:cubicBezTo>
                    <a:pt x="3615819" y="1005197"/>
                    <a:pt x="3615375" y="1005197"/>
                    <a:pt x="3614993" y="1005006"/>
                  </a:cubicBezTo>
                  <a:cubicBezTo>
                    <a:pt x="3599631" y="996182"/>
                    <a:pt x="3576967" y="966472"/>
                    <a:pt x="3585093" y="947300"/>
                  </a:cubicBezTo>
                  <a:cubicBezTo>
                    <a:pt x="3589473" y="936888"/>
                    <a:pt x="3587505" y="896513"/>
                    <a:pt x="3582236" y="889784"/>
                  </a:cubicBezTo>
                  <a:cubicBezTo>
                    <a:pt x="3579823" y="886610"/>
                    <a:pt x="3577856" y="885149"/>
                    <a:pt x="3576269" y="883943"/>
                  </a:cubicBezTo>
                  <a:cubicBezTo>
                    <a:pt x="3572840" y="881340"/>
                    <a:pt x="3571126" y="879690"/>
                    <a:pt x="3570047" y="870675"/>
                  </a:cubicBezTo>
                  <a:lnTo>
                    <a:pt x="3569920" y="869596"/>
                  </a:lnTo>
                  <a:cubicBezTo>
                    <a:pt x="3568651" y="859820"/>
                    <a:pt x="3567826" y="848075"/>
                    <a:pt x="3572713" y="843949"/>
                  </a:cubicBezTo>
                  <a:cubicBezTo>
                    <a:pt x="3574491" y="842425"/>
                    <a:pt x="3576713" y="842044"/>
                    <a:pt x="3579443" y="842870"/>
                  </a:cubicBezTo>
                  <a:cubicBezTo>
                    <a:pt x="3582871" y="843822"/>
                    <a:pt x="3584013" y="842298"/>
                    <a:pt x="3585728" y="839695"/>
                  </a:cubicBezTo>
                  <a:cubicBezTo>
                    <a:pt x="3587188" y="837473"/>
                    <a:pt x="3589473" y="834109"/>
                    <a:pt x="3594107" y="837092"/>
                  </a:cubicBezTo>
                  <a:cubicBezTo>
                    <a:pt x="3594806" y="837537"/>
                    <a:pt x="3595568" y="838045"/>
                    <a:pt x="3596393" y="838553"/>
                  </a:cubicBezTo>
                  <a:cubicBezTo>
                    <a:pt x="3599059" y="840330"/>
                    <a:pt x="3603122" y="843123"/>
                    <a:pt x="3604773" y="842171"/>
                  </a:cubicBezTo>
                  <a:cubicBezTo>
                    <a:pt x="3605280" y="841854"/>
                    <a:pt x="3606423" y="840648"/>
                    <a:pt x="3606105" y="835251"/>
                  </a:cubicBezTo>
                  <a:cubicBezTo>
                    <a:pt x="3605344" y="822491"/>
                    <a:pt x="3612137" y="813477"/>
                    <a:pt x="3618866" y="812397"/>
                  </a:cubicBezTo>
                  <a:cubicBezTo>
                    <a:pt x="3625151" y="811382"/>
                    <a:pt x="3630547" y="816841"/>
                    <a:pt x="3633149" y="826999"/>
                  </a:cubicBezTo>
                  <a:cubicBezTo>
                    <a:pt x="3636260" y="839061"/>
                    <a:pt x="3638356" y="839314"/>
                    <a:pt x="3638356" y="839314"/>
                  </a:cubicBezTo>
                  <a:cubicBezTo>
                    <a:pt x="3641530" y="839124"/>
                    <a:pt x="3644957" y="815064"/>
                    <a:pt x="3646100" y="807192"/>
                  </a:cubicBezTo>
                  <a:cubicBezTo>
                    <a:pt x="3646671" y="803319"/>
                    <a:pt x="3647116" y="800018"/>
                    <a:pt x="3647497" y="797923"/>
                  </a:cubicBezTo>
                  <a:cubicBezTo>
                    <a:pt x="3651306" y="778370"/>
                    <a:pt x="3681080" y="772720"/>
                    <a:pt x="3695935" y="775133"/>
                  </a:cubicBezTo>
                  <a:cubicBezTo>
                    <a:pt x="3705775" y="776720"/>
                    <a:pt x="3713266" y="783766"/>
                    <a:pt x="3720566" y="790623"/>
                  </a:cubicBezTo>
                  <a:cubicBezTo>
                    <a:pt x="3729136" y="798685"/>
                    <a:pt x="3737326" y="806303"/>
                    <a:pt x="3748436" y="804208"/>
                  </a:cubicBezTo>
                  <a:cubicBezTo>
                    <a:pt x="3746849" y="798495"/>
                    <a:pt x="3744563" y="793733"/>
                    <a:pt x="3742469" y="789543"/>
                  </a:cubicBezTo>
                  <a:cubicBezTo>
                    <a:pt x="3737453" y="779323"/>
                    <a:pt x="3733136" y="770562"/>
                    <a:pt x="3743040" y="754691"/>
                  </a:cubicBezTo>
                  <a:cubicBezTo>
                    <a:pt x="3749324" y="744661"/>
                    <a:pt x="3752626" y="736281"/>
                    <a:pt x="3750912" y="723076"/>
                  </a:cubicBezTo>
                  <a:cubicBezTo>
                    <a:pt x="3751102" y="718950"/>
                    <a:pt x="3752372" y="715395"/>
                    <a:pt x="3754720" y="712284"/>
                  </a:cubicBezTo>
                  <a:cubicBezTo>
                    <a:pt x="3755038" y="709427"/>
                    <a:pt x="3753451" y="707523"/>
                    <a:pt x="3751546" y="705364"/>
                  </a:cubicBezTo>
                  <a:cubicBezTo>
                    <a:pt x="3749579" y="703015"/>
                    <a:pt x="3747293" y="700413"/>
                    <a:pt x="3747420" y="696350"/>
                  </a:cubicBezTo>
                  <a:cubicBezTo>
                    <a:pt x="3747420" y="695969"/>
                    <a:pt x="3747610" y="695588"/>
                    <a:pt x="3747928" y="695334"/>
                  </a:cubicBezTo>
                  <a:cubicBezTo>
                    <a:pt x="3748245" y="695080"/>
                    <a:pt x="3748626" y="694953"/>
                    <a:pt x="3749070" y="695080"/>
                  </a:cubicBezTo>
                  <a:cubicBezTo>
                    <a:pt x="3752753" y="695778"/>
                    <a:pt x="3755800" y="694953"/>
                    <a:pt x="3757514" y="692858"/>
                  </a:cubicBezTo>
                  <a:cubicBezTo>
                    <a:pt x="3759609" y="690382"/>
                    <a:pt x="3759609" y="686192"/>
                    <a:pt x="3757577" y="681114"/>
                  </a:cubicBezTo>
                  <a:cubicBezTo>
                    <a:pt x="3755800" y="676606"/>
                    <a:pt x="3755419" y="674067"/>
                    <a:pt x="3756244" y="672417"/>
                  </a:cubicBezTo>
                  <a:cubicBezTo>
                    <a:pt x="3757069" y="670766"/>
                    <a:pt x="3758720" y="670385"/>
                    <a:pt x="3760498" y="669941"/>
                  </a:cubicBezTo>
                  <a:cubicBezTo>
                    <a:pt x="3763037" y="669306"/>
                    <a:pt x="3766211" y="668480"/>
                    <a:pt x="3768686" y="663783"/>
                  </a:cubicBezTo>
                  <a:cubicBezTo>
                    <a:pt x="3771226" y="659022"/>
                    <a:pt x="3773448" y="652102"/>
                    <a:pt x="3775797" y="644801"/>
                  </a:cubicBezTo>
                  <a:cubicBezTo>
                    <a:pt x="3780939" y="628930"/>
                    <a:pt x="3786780" y="610901"/>
                    <a:pt x="3798334" y="605061"/>
                  </a:cubicBezTo>
                  <a:cubicBezTo>
                    <a:pt x="3800428" y="603981"/>
                    <a:pt x="3804365" y="599220"/>
                    <a:pt x="3808110" y="594586"/>
                  </a:cubicBezTo>
                  <a:cubicBezTo>
                    <a:pt x="3815474" y="585635"/>
                    <a:pt x="3823029" y="576303"/>
                    <a:pt x="3828615" y="577890"/>
                  </a:cubicBezTo>
                  <a:cubicBezTo>
                    <a:pt x="3831980" y="578842"/>
                    <a:pt x="3835535" y="579921"/>
                    <a:pt x="3839154" y="581064"/>
                  </a:cubicBezTo>
                  <a:cubicBezTo>
                    <a:pt x="3850200" y="584492"/>
                    <a:pt x="3861626" y="588047"/>
                    <a:pt x="3871974" y="588682"/>
                  </a:cubicBezTo>
                  <a:lnTo>
                    <a:pt x="3871467" y="585508"/>
                  </a:lnTo>
                  <a:cubicBezTo>
                    <a:pt x="3869879" y="574589"/>
                    <a:pt x="3867658" y="559733"/>
                    <a:pt x="3864102" y="551734"/>
                  </a:cubicBezTo>
                  <a:cubicBezTo>
                    <a:pt x="3860420" y="545640"/>
                    <a:pt x="3855596" y="540244"/>
                    <a:pt x="3849691" y="535864"/>
                  </a:cubicBezTo>
                  <a:cubicBezTo>
                    <a:pt x="3846962" y="533197"/>
                    <a:pt x="3846010" y="531547"/>
                    <a:pt x="3846264" y="530023"/>
                  </a:cubicBezTo>
                  <a:cubicBezTo>
                    <a:pt x="3846454" y="528563"/>
                    <a:pt x="3847724" y="527865"/>
                    <a:pt x="3848740" y="527293"/>
                  </a:cubicBezTo>
                  <a:cubicBezTo>
                    <a:pt x="3850263" y="526468"/>
                    <a:pt x="3851152" y="525960"/>
                    <a:pt x="3850517" y="523738"/>
                  </a:cubicBezTo>
                  <a:cubicBezTo>
                    <a:pt x="3849184" y="518977"/>
                    <a:pt x="3842772" y="519104"/>
                    <a:pt x="3835852" y="519041"/>
                  </a:cubicBezTo>
                  <a:cubicBezTo>
                    <a:pt x="3828996" y="519104"/>
                    <a:pt x="3822013" y="519104"/>
                    <a:pt x="3818711" y="514406"/>
                  </a:cubicBezTo>
                  <a:cubicBezTo>
                    <a:pt x="3815030" y="509264"/>
                    <a:pt x="3812237" y="505773"/>
                    <a:pt x="3810141" y="505582"/>
                  </a:cubicBezTo>
                  <a:cubicBezTo>
                    <a:pt x="3808364" y="505455"/>
                    <a:pt x="3806332" y="507296"/>
                    <a:pt x="3803158" y="510216"/>
                  </a:cubicBezTo>
                  <a:cubicBezTo>
                    <a:pt x="3801508" y="511676"/>
                    <a:pt x="3799604" y="513454"/>
                    <a:pt x="3797254" y="515358"/>
                  </a:cubicBezTo>
                  <a:cubicBezTo>
                    <a:pt x="3796874" y="515676"/>
                    <a:pt x="3796366" y="515739"/>
                    <a:pt x="3795921" y="515612"/>
                  </a:cubicBezTo>
                  <a:cubicBezTo>
                    <a:pt x="3795477" y="515422"/>
                    <a:pt x="3795096" y="515041"/>
                    <a:pt x="3795032" y="514597"/>
                  </a:cubicBezTo>
                  <a:cubicBezTo>
                    <a:pt x="3794143" y="510089"/>
                    <a:pt x="3795096" y="505709"/>
                    <a:pt x="3796112" y="501138"/>
                  </a:cubicBezTo>
                  <a:cubicBezTo>
                    <a:pt x="3797128" y="496440"/>
                    <a:pt x="3798206" y="491679"/>
                    <a:pt x="3797191" y="486664"/>
                  </a:cubicBezTo>
                  <a:cubicBezTo>
                    <a:pt x="3796048" y="480760"/>
                    <a:pt x="3791033" y="473269"/>
                    <a:pt x="3788240" y="473269"/>
                  </a:cubicBezTo>
                  <a:cubicBezTo>
                    <a:pt x="3787160" y="473269"/>
                    <a:pt x="3786208" y="475046"/>
                    <a:pt x="3785764" y="478030"/>
                  </a:cubicBezTo>
                  <a:cubicBezTo>
                    <a:pt x="3784939" y="483045"/>
                    <a:pt x="3782272" y="484252"/>
                    <a:pt x="3780748" y="484442"/>
                  </a:cubicBezTo>
                  <a:cubicBezTo>
                    <a:pt x="3776813" y="485140"/>
                    <a:pt x="3772560" y="481331"/>
                    <a:pt x="3770528" y="477459"/>
                  </a:cubicBezTo>
                  <a:cubicBezTo>
                    <a:pt x="3768560" y="473586"/>
                    <a:pt x="3768814" y="469777"/>
                    <a:pt x="3771289" y="467238"/>
                  </a:cubicBezTo>
                  <a:cubicBezTo>
                    <a:pt x="3772496" y="465968"/>
                    <a:pt x="3772813" y="464445"/>
                    <a:pt x="3772178" y="462477"/>
                  </a:cubicBezTo>
                  <a:cubicBezTo>
                    <a:pt x="3770401" y="456827"/>
                    <a:pt x="3762021" y="450542"/>
                    <a:pt x="3757895" y="449780"/>
                  </a:cubicBezTo>
                  <a:cubicBezTo>
                    <a:pt x="3757323" y="449780"/>
                    <a:pt x="3756815" y="452065"/>
                    <a:pt x="3756498" y="453526"/>
                  </a:cubicBezTo>
                  <a:cubicBezTo>
                    <a:pt x="3755863" y="456446"/>
                    <a:pt x="3755165" y="459747"/>
                    <a:pt x="3752499" y="461017"/>
                  </a:cubicBezTo>
                  <a:cubicBezTo>
                    <a:pt x="3750784" y="461842"/>
                    <a:pt x="3748690" y="461525"/>
                    <a:pt x="3746023" y="460128"/>
                  </a:cubicBezTo>
                  <a:lnTo>
                    <a:pt x="3743801" y="458922"/>
                  </a:lnTo>
                  <a:cubicBezTo>
                    <a:pt x="3735802" y="454732"/>
                    <a:pt x="3725899" y="449463"/>
                    <a:pt x="3722535" y="441400"/>
                  </a:cubicBezTo>
                  <a:cubicBezTo>
                    <a:pt x="3721011" y="437845"/>
                    <a:pt x="3719233" y="436322"/>
                    <a:pt x="3716503" y="436449"/>
                  </a:cubicBezTo>
                  <a:cubicBezTo>
                    <a:pt x="3709013" y="437147"/>
                    <a:pt x="3699045" y="452002"/>
                    <a:pt x="3697522" y="458795"/>
                  </a:cubicBezTo>
                  <a:cubicBezTo>
                    <a:pt x="3697395" y="459430"/>
                    <a:pt x="3696824" y="459874"/>
                    <a:pt x="3696189" y="459874"/>
                  </a:cubicBezTo>
                  <a:cubicBezTo>
                    <a:pt x="3694665" y="459874"/>
                    <a:pt x="3693269" y="458604"/>
                    <a:pt x="3691745" y="455748"/>
                  </a:cubicBezTo>
                  <a:cubicBezTo>
                    <a:pt x="3688126" y="448891"/>
                    <a:pt x="3684063" y="432259"/>
                    <a:pt x="3687936" y="426672"/>
                  </a:cubicBezTo>
                  <a:cubicBezTo>
                    <a:pt x="3688952" y="425212"/>
                    <a:pt x="3690539" y="424514"/>
                    <a:pt x="3692253" y="424704"/>
                  </a:cubicBezTo>
                  <a:cubicBezTo>
                    <a:pt x="3695744" y="425148"/>
                    <a:pt x="3701585" y="424704"/>
                    <a:pt x="3702347" y="423244"/>
                  </a:cubicBezTo>
                  <a:cubicBezTo>
                    <a:pt x="3702537" y="422927"/>
                    <a:pt x="3702283" y="422101"/>
                    <a:pt x="3701077" y="420832"/>
                  </a:cubicBezTo>
                  <a:cubicBezTo>
                    <a:pt x="3697014" y="416451"/>
                    <a:pt x="3693078" y="416515"/>
                    <a:pt x="3688634" y="416642"/>
                  </a:cubicBezTo>
                  <a:cubicBezTo>
                    <a:pt x="3685396" y="416705"/>
                    <a:pt x="3682032" y="416832"/>
                    <a:pt x="3678413" y="415182"/>
                  </a:cubicBezTo>
                  <a:cubicBezTo>
                    <a:pt x="3677842" y="414928"/>
                    <a:pt x="3677524" y="414356"/>
                    <a:pt x="3677588" y="413785"/>
                  </a:cubicBezTo>
                  <a:cubicBezTo>
                    <a:pt x="3678096" y="408579"/>
                    <a:pt x="3680064" y="405215"/>
                    <a:pt x="3683429" y="403755"/>
                  </a:cubicBezTo>
                  <a:cubicBezTo>
                    <a:pt x="3693078" y="399565"/>
                    <a:pt x="3711234" y="413214"/>
                    <a:pt x="3719868" y="419816"/>
                  </a:cubicBezTo>
                  <a:cubicBezTo>
                    <a:pt x="3720948" y="420641"/>
                    <a:pt x="3721836" y="421340"/>
                    <a:pt x="3722471" y="421784"/>
                  </a:cubicBezTo>
                  <a:cubicBezTo>
                    <a:pt x="3729645" y="426926"/>
                    <a:pt x="3745389" y="428640"/>
                    <a:pt x="3754911" y="423117"/>
                  </a:cubicBezTo>
                  <a:cubicBezTo>
                    <a:pt x="3759863" y="420260"/>
                    <a:pt x="3762148" y="415943"/>
                    <a:pt x="3761576" y="410293"/>
                  </a:cubicBezTo>
                  <a:cubicBezTo>
                    <a:pt x="3761196" y="406611"/>
                    <a:pt x="3761069" y="402866"/>
                    <a:pt x="3761005" y="399247"/>
                  </a:cubicBezTo>
                  <a:cubicBezTo>
                    <a:pt x="3760942" y="396327"/>
                    <a:pt x="3760815" y="393407"/>
                    <a:pt x="3760625" y="390550"/>
                  </a:cubicBezTo>
                  <a:cubicBezTo>
                    <a:pt x="3760498" y="389090"/>
                    <a:pt x="3760116" y="387757"/>
                    <a:pt x="3759799" y="386297"/>
                  </a:cubicBezTo>
                  <a:cubicBezTo>
                    <a:pt x="3759418" y="384773"/>
                    <a:pt x="3758974" y="383186"/>
                    <a:pt x="3758847" y="381472"/>
                  </a:cubicBezTo>
                  <a:cubicBezTo>
                    <a:pt x="3758593" y="377853"/>
                    <a:pt x="3758974" y="374362"/>
                    <a:pt x="3759926" y="371124"/>
                  </a:cubicBezTo>
                  <a:cubicBezTo>
                    <a:pt x="3760243" y="370108"/>
                    <a:pt x="3760561" y="369093"/>
                    <a:pt x="3760878" y="368077"/>
                  </a:cubicBezTo>
                  <a:cubicBezTo>
                    <a:pt x="3762402" y="363316"/>
                    <a:pt x="3763862" y="358808"/>
                    <a:pt x="3763163" y="353793"/>
                  </a:cubicBezTo>
                  <a:cubicBezTo>
                    <a:pt x="3762148" y="346302"/>
                    <a:pt x="3752816" y="317671"/>
                    <a:pt x="3748943" y="317671"/>
                  </a:cubicBezTo>
                  <a:cubicBezTo>
                    <a:pt x="3732565" y="319385"/>
                    <a:pt x="3720884" y="319195"/>
                    <a:pt x="3708886" y="300848"/>
                  </a:cubicBezTo>
                  <a:cubicBezTo>
                    <a:pt x="3706790" y="297610"/>
                    <a:pt x="3710536" y="293484"/>
                    <a:pt x="3714154" y="289484"/>
                  </a:cubicBezTo>
                  <a:cubicBezTo>
                    <a:pt x="3716250" y="287199"/>
                    <a:pt x="3719360" y="283707"/>
                    <a:pt x="3718916" y="282501"/>
                  </a:cubicBezTo>
                  <a:cubicBezTo>
                    <a:pt x="3718852" y="282374"/>
                    <a:pt x="3718408" y="281612"/>
                    <a:pt x="3715551" y="281359"/>
                  </a:cubicBezTo>
                  <a:cubicBezTo>
                    <a:pt x="3712250" y="281041"/>
                    <a:pt x="3707615" y="280216"/>
                    <a:pt x="3705521" y="277042"/>
                  </a:cubicBezTo>
                  <a:cubicBezTo>
                    <a:pt x="3704315" y="275328"/>
                    <a:pt x="3704124" y="273106"/>
                    <a:pt x="3704823" y="270566"/>
                  </a:cubicBezTo>
                  <a:cubicBezTo>
                    <a:pt x="3705330" y="268725"/>
                    <a:pt x="3706283" y="267519"/>
                    <a:pt x="3707553" y="267075"/>
                  </a:cubicBezTo>
                  <a:cubicBezTo>
                    <a:pt x="3709964" y="266249"/>
                    <a:pt x="3712758" y="268027"/>
                    <a:pt x="3715678" y="269932"/>
                  </a:cubicBezTo>
                  <a:cubicBezTo>
                    <a:pt x="3717392" y="271074"/>
                    <a:pt x="3719297" y="272280"/>
                    <a:pt x="3720757" y="272661"/>
                  </a:cubicBezTo>
                  <a:cubicBezTo>
                    <a:pt x="3720503" y="271963"/>
                    <a:pt x="3720122" y="271138"/>
                    <a:pt x="3719805" y="270439"/>
                  </a:cubicBezTo>
                  <a:cubicBezTo>
                    <a:pt x="3717392" y="264980"/>
                    <a:pt x="3715678" y="260599"/>
                    <a:pt x="3717201" y="258124"/>
                  </a:cubicBezTo>
                  <a:cubicBezTo>
                    <a:pt x="3717646" y="257425"/>
                    <a:pt x="3718472" y="256664"/>
                    <a:pt x="3720186" y="256600"/>
                  </a:cubicBezTo>
                  <a:cubicBezTo>
                    <a:pt x="3730723" y="256600"/>
                    <a:pt x="3739421" y="271582"/>
                    <a:pt x="3739929" y="279200"/>
                  </a:cubicBezTo>
                  <a:cubicBezTo>
                    <a:pt x="3740373" y="286056"/>
                    <a:pt x="3741326" y="291072"/>
                    <a:pt x="3748753" y="292405"/>
                  </a:cubicBezTo>
                  <a:cubicBezTo>
                    <a:pt x="3752308" y="292024"/>
                    <a:pt x="3755609" y="292659"/>
                    <a:pt x="3758720" y="294436"/>
                  </a:cubicBezTo>
                  <a:cubicBezTo>
                    <a:pt x="3758911" y="294563"/>
                    <a:pt x="3759101" y="294754"/>
                    <a:pt x="3759227" y="294944"/>
                  </a:cubicBezTo>
                  <a:cubicBezTo>
                    <a:pt x="3759863" y="296023"/>
                    <a:pt x="3760053" y="297547"/>
                    <a:pt x="3760243" y="299134"/>
                  </a:cubicBezTo>
                  <a:cubicBezTo>
                    <a:pt x="3760498" y="300911"/>
                    <a:pt x="3760688" y="302943"/>
                    <a:pt x="3761640" y="303641"/>
                  </a:cubicBezTo>
                  <a:cubicBezTo>
                    <a:pt x="3762085" y="303959"/>
                    <a:pt x="3762719" y="304022"/>
                    <a:pt x="3763608" y="303895"/>
                  </a:cubicBezTo>
                  <a:cubicBezTo>
                    <a:pt x="3775416" y="301800"/>
                    <a:pt x="3774464" y="287961"/>
                    <a:pt x="3773638" y="275772"/>
                  </a:cubicBezTo>
                  <a:cubicBezTo>
                    <a:pt x="3773067" y="267773"/>
                    <a:pt x="3772623" y="261425"/>
                    <a:pt x="3775734" y="258758"/>
                  </a:cubicBezTo>
                  <a:cubicBezTo>
                    <a:pt x="3777130" y="257552"/>
                    <a:pt x="3778463" y="257044"/>
                    <a:pt x="3779987" y="257235"/>
                  </a:cubicBezTo>
                  <a:cubicBezTo>
                    <a:pt x="3782717" y="257616"/>
                    <a:pt x="3784495" y="260346"/>
                    <a:pt x="3786271" y="262948"/>
                  </a:cubicBezTo>
                  <a:cubicBezTo>
                    <a:pt x="3787542" y="264853"/>
                    <a:pt x="3789002" y="267011"/>
                    <a:pt x="3790207" y="267011"/>
                  </a:cubicBezTo>
                  <a:cubicBezTo>
                    <a:pt x="3791541" y="267011"/>
                    <a:pt x="3794525" y="265107"/>
                    <a:pt x="3797064" y="263393"/>
                  </a:cubicBezTo>
                  <a:cubicBezTo>
                    <a:pt x="3801444" y="260473"/>
                    <a:pt x="3805571" y="257743"/>
                    <a:pt x="3808618" y="259076"/>
                  </a:cubicBezTo>
                  <a:cubicBezTo>
                    <a:pt x="3810014" y="259711"/>
                    <a:pt x="3810840" y="261107"/>
                    <a:pt x="3811094" y="263202"/>
                  </a:cubicBezTo>
                  <a:cubicBezTo>
                    <a:pt x="3812935" y="277042"/>
                    <a:pt x="3833313" y="287009"/>
                    <a:pt x="3847216" y="289675"/>
                  </a:cubicBezTo>
                  <a:cubicBezTo>
                    <a:pt x="3849120" y="289992"/>
                    <a:pt x="3850453" y="289865"/>
                    <a:pt x="3851215" y="289231"/>
                  </a:cubicBezTo>
                  <a:cubicBezTo>
                    <a:pt x="3852676" y="287897"/>
                    <a:pt x="3852231" y="284088"/>
                    <a:pt x="3851787" y="280787"/>
                  </a:cubicBezTo>
                  <a:cubicBezTo>
                    <a:pt x="3851342" y="277169"/>
                    <a:pt x="3850898" y="273677"/>
                    <a:pt x="3852739" y="271963"/>
                  </a:cubicBezTo>
                  <a:cubicBezTo>
                    <a:pt x="3853627" y="271138"/>
                    <a:pt x="3854897" y="270757"/>
                    <a:pt x="3856485" y="271011"/>
                  </a:cubicBezTo>
                  <a:cubicBezTo>
                    <a:pt x="3859976" y="271582"/>
                    <a:pt x="3861182" y="274312"/>
                    <a:pt x="3862008" y="276343"/>
                  </a:cubicBezTo>
                  <a:cubicBezTo>
                    <a:pt x="3862769" y="278121"/>
                    <a:pt x="3863087" y="278629"/>
                    <a:pt x="3863785" y="278629"/>
                  </a:cubicBezTo>
                  <a:cubicBezTo>
                    <a:pt x="3866261" y="278565"/>
                    <a:pt x="3868356" y="278438"/>
                    <a:pt x="3870134" y="278248"/>
                  </a:cubicBezTo>
                  <a:cubicBezTo>
                    <a:pt x="3875784" y="277867"/>
                    <a:pt x="3879529" y="277613"/>
                    <a:pt x="3888543" y="280152"/>
                  </a:cubicBezTo>
                  <a:cubicBezTo>
                    <a:pt x="3895971" y="282311"/>
                    <a:pt x="3897495" y="281930"/>
                    <a:pt x="3897812" y="281612"/>
                  </a:cubicBezTo>
                  <a:cubicBezTo>
                    <a:pt x="3898066" y="281422"/>
                    <a:pt x="3897812" y="279898"/>
                    <a:pt x="3897685" y="279137"/>
                  </a:cubicBezTo>
                  <a:cubicBezTo>
                    <a:pt x="3897368" y="276851"/>
                    <a:pt x="3896860" y="273741"/>
                    <a:pt x="3898511" y="270503"/>
                  </a:cubicBezTo>
                  <a:cubicBezTo>
                    <a:pt x="3899526" y="268408"/>
                    <a:pt x="3900923" y="267900"/>
                    <a:pt x="3901939" y="267773"/>
                  </a:cubicBezTo>
                  <a:cubicBezTo>
                    <a:pt x="3904986" y="267583"/>
                    <a:pt x="3908287" y="271519"/>
                    <a:pt x="3911524" y="275962"/>
                  </a:cubicBezTo>
                  <a:cubicBezTo>
                    <a:pt x="3912160" y="276851"/>
                    <a:pt x="3912985" y="277994"/>
                    <a:pt x="3913238" y="278184"/>
                  </a:cubicBezTo>
                  <a:cubicBezTo>
                    <a:pt x="3913238" y="276978"/>
                    <a:pt x="3912349" y="273931"/>
                    <a:pt x="3910700" y="270439"/>
                  </a:cubicBezTo>
                  <a:cubicBezTo>
                    <a:pt x="3909493" y="268027"/>
                    <a:pt x="3909049" y="268027"/>
                    <a:pt x="3907906" y="268154"/>
                  </a:cubicBezTo>
                  <a:cubicBezTo>
                    <a:pt x="3906763" y="268217"/>
                    <a:pt x="3905176" y="268408"/>
                    <a:pt x="3903018" y="266948"/>
                  </a:cubicBezTo>
                  <a:cubicBezTo>
                    <a:pt x="3900923" y="265488"/>
                    <a:pt x="3899971" y="263964"/>
                    <a:pt x="3900225" y="262250"/>
                  </a:cubicBezTo>
                  <a:cubicBezTo>
                    <a:pt x="3900732" y="258758"/>
                    <a:pt x="3906382" y="256664"/>
                    <a:pt x="3911588" y="255013"/>
                  </a:cubicBezTo>
                  <a:cubicBezTo>
                    <a:pt x="3912160" y="254823"/>
                    <a:pt x="3912604" y="254696"/>
                    <a:pt x="3912858" y="254632"/>
                  </a:cubicBezTo>
                  <a:cubicBezTo>
                    <a:pt x="3913302" y="253870"/>
                    <a:pt x="3913111" y="253426"/>
                    <a:pt x="3912540" y="252981"/>
                  </a:cubicBezTo>
                  <a:cubicBezTo>
                    <a:pt x="3909430" y="250188"/>
                    <a:pt x="3897939" y="249807"/>
                    <a:pt x="3895717" y="251775"/>
                  </a:cubicBezTo>
                  <a:cubicBezTo>
                    <a:pt x="3895146" y="252283"/>
                    <a:pt x="3893432" y="253743"/>
                    <a:pt x="3891717" y="253108"/>
                  </a:cubicBezTo>
                  <a:cubicBezTo>
                    <a:pt x="3889750" y="252474"/>
                    <a:pt x="3889242" y="249934"/>
                    <a:pt x="3888861" y="247903"/>
                  </a:cubicBezTo>
                  <a:cubicBezTo>
                    <a:pt x="3888797" y="247458"/>
                    <a:pt x="3888670" y="247014"/>
                    <a:pt x="3888607" y="246697"/>
                  </a:cubicBezTo>
                  <a:cubicBezTo>
                    <a:pt x="3888036" y="244665"/>
                    <a:pt x="3887464" y="244221"/>
                    <a:pt x="3887210" y="244094"/>
                  </a:cubicBezTo>
                  <a:cubicBezTo>
                    <a:pt x="3886639" y="243840"/>
                    <a:pt x="3885369" y="244602"/>
                    <a:pt x="3884290" y="245236"/>
                  </a:cubicBezTo>
                  <a:cubicBezTo>
                    <a:pt x="3882513" y="246316"/>
                    <a:pt x="3880481" y="247522"/>
                    <a:pt x="3878386" y="246697"/>
                  </a:cubicBezTo>
                  <a:cubicBezTo>
                    <a:pt x="3877815" y="246506"/>
                    <a:pt x="3877497" y="245935"/>
                    <a:pt x="3877497" y="245300"/>
                  </a:cubicBezTo>
                  <a:cubicBezTo>
                    <a:pt x="3877688" y="242126"/>
                    <a:pt x="3879211" y="238063"/>
                    <a:pt x="3880862" y="233683"/>
                  </a:cubicBezTo>
                  <a:cubicBezTo>
                    <a:pt x="3883338" y="227271"/>
                    <a:pt x="3886068" y="219970"/>
                    <a:pt x="3883973" y="216098"/>
                  </a:cubicBezTo>
                  <a:cubicBezTo>
                    <a:pt x="3883211" y="214701"/>
                    <a:pt x="3882640" y="213114"/>
                    <a:pt x="3882069" y="211654"/>
                  </a:cubicBezTo>
                  <a:cubicBezTo>
                    <a:pt x="3880735" y="208035"/>
                    <a:pt x="3879466" y="204671"/>
                    <a:pt x="3876101" y="203210"/>
                  </a:cubicBezTo>
                  <a:cubicBezTo>
                    <a:pt x="3874768" y="202639"/>
                    <a:pt x="3870959" y="204925"/>
                    <a:pt x="3868483" y="206448"/>
                  </a:cubicBezTo>
                  <a:cubicBezTo>
                    <a:pt x="3864737" y="208733"/>
                    <a:pt x="3861500" y="210701"/>
                    <a:pt x="3859849" y="208416"/>
                  </a:cubicBezTo>
                  <a:cubicBezTo>
                    <a:pt x="3857817" y="205623"/>
                    <a:pt x="3859024" y="201496"/>
                    <a:pt x="3860293" y="197116"/>
                  </a:cubicBezTo>
                  <a:cubicBezTo>
                    <a:pt x="3861944" y="191403"/>
                    <a:pt x="3862833" y="187530"/>
                    <a:pt x="3859659" y="185816"/>
                  </a:cubicBezTo>
                  <a:cubicBezTo>
                    <a:pt x="3859024" y="185626"/>
                    <a:pt x="3856167" y="186324"/>
                    <a:pt x="3854009" y="186768"/>
                  </a:cubicBezTo>
                  <a:cubicBezTo>
                    <a:pt x="3848295" y="188101"/>
                    <a:pt x="3841819" y="189561"/>
                    <a:pt x="3839154" y="186578"/>
                  </a:cubicBezTo>
                  <a:cubicBezTo>
                    <a:pt x="3837947" y="185181"/>
                    <a:pt x="3837820" y="183023"/>
                    <a:pt x="3838836" y="180229"/>
                  </a:cubicBezTo>
                  <a:cubicBezTo>
                    <a:pt x="3839027" y="179722"/>
                    <a:pt x="3839534" y="179341"/>
                    <a:pt x="3840043" y="179341"/>
                  </a:cubicBezTo>
                  <a:cubicBezTo>
                    <a:pt x="3847660" y="179023"/>
                    <a:pt x="3875085" y="168422"/>
                    <a:pt x="3875212" y="158963"/>
                  </a:cubicBezTo>
                  <a:cubicBezTo>
                    <a:pt x="3875212" y="157502"/>
                    <a:pt x="3874958" y="156487"/>
                    <a:pt x="3874450" y="155979"/>
                  </a:cubicBezTo>
                  <a:cubicBezTo>
                    <a:pt x="3873688" y="155217"/>
                    <a:pt x="3872101" y="155280"/>
                    <a:pt x="3870387" y="155217"/>
                  </a:cubicBezTo>
                  <a:cubicBezTo>
                    <a:pt x="3867467" y="155153"/>
                    <a:pt x="3863785" y="155217"/>
                    <a:pt x="3862198" y="151218"/>
                  </a:cubicBezTo>
                  <a:cubicBezTo>
                    <a:pt x="3861500" y="149440"/>
                    <a:pt x="3861563" y="147980"/>
                    <a:pt x="3862388" y="146774"/>
                  </a:cubicBezTo>
                  <a:cubicBezTo>
                    <a:pt x="3864293" y="144044"/>
                    <a:pt x="3869625" y="144234"/>
                    <a:pt x="3873815" y="144298"/>
                  </a:cubicBezTo>
                  <a:cubicBezTo>
                    <a:pt x="3875275" y="144361"/>
                    <a:pt x="3877180" y="144425"/>
                    <a:pt x="3877688" y="144234"/>
                  </a:cubicBezTo>
                  <a:cubicBezTo>
                    <a:pt x="3878133" y="142838"/>
                    <a:pt x="3873434" y="136045"/>
                    <a:pt x="3870705" y="131982"/>
                  </a:cubicBezTo>
                  <a:cubicBezTo>
                    <a:pt x="3866451" y="125761"/>
                    <a:pt x="3862388" y="119857"/>
                    <a:pt x="3862579" y="116492"/>
                  </a:cubicBezTo>
                  <a:cubicBezTo>
                    <a:pt x="3862833" y="111159"/>
                    <a:pt x="3862008" y="109890"/>
                    <a:pt x="3861373" y="108874"/>
                  </a:cubicBezTo>
                  <a:cubicBezTo>
                    <a:pt x="3860166" y="106970"/>
                    <a:pt x="3859849" y="105509"/>
                    <a:pt x="3861690" y="99479"/>
                  </a:cubicBezTo>
                  <a:cubicBezTo>
                    <a:pt x="3862896" y="95416"/>
                    <a:pt x="3862135" y="94781"/>
                    <a:pt x="3862135" y="94781"/>
                  </a:cubicBezTo>
                  <a:cubicBezTo>
                    <a:pt x="3861055" y="94019"/>
                    <a:pt x="3855913" y="97066"/>
                    <a:pt x="3853945" y="98209"/>
                  </a:cubicBezTo>
                  <a:cubicBezTo>
                    <a:pt x="3851787" y="99479"/>
                    <a:pt x="3850517" y="100240"/>
                    <a:pt x="3849565" y="100431"/>
                  </a:cubicBezTo>
                  <a:cubicBezTo>
                    <a:pt x="3848866" y="100558"/>
                    <a:pt x="3848104" y="100177"/>
                    <a:pt x="3847914" y="99415"/>
                  </a:cubicBezTo>
                  <a:cubicBezTo>
                    <a:pt x="3846835" y="95416"/>
                    <a:pt x="3846200" y="94717"/>
                    <a:pt x="3846010" y="94590"/>
                  </a:cubicBezTo>
                  <a:cubicBezTo>
                    <a:pt x="3846010" y="94590"/>
                    <a:pt x="3845184" y="95289"/>
                    <a:pt x="3844677" y="95797"/>
                  </a:cubicBezTo>
                  <a:cubicBezTo>
                    <a:pt x="3843470" y="96812"/>
                    <a:pt x="3841819" y="98272"/>
                    <a:pt x="3839598" y="99034"/>
                  </a:cubicBezTo>
                  <a:cubicBezTo>
                    <a:pt x="3837947" y="99605"/>
                    <a:pt x="3836868" y="99161"/>
                    <a:pt x="3836296" y="98653"/>
                  </a:cubicBezTo>
                  <a:cubicBezTo>
                    <a:pt x="3834582" y="97320"/>
                    <a:pt x="3834900" y="94400"/>
                    <a:pt x="3835091" y="92368"/>
                  </a:cubicBezTo>
                  <a:cubicBezTo>
                    <a:pt x="3835154" y="91924"/>
                    <a:pt x="3835154" y="91543"/>
                    <a:pt x="3835154" y="91353"/>
                  </a:cubicBezTo>
                  <a:cubicBezTo>
                    <a:pt x="3835154" y="90654"/>
                    <a:pt x="3834900" y="90146"/>
                    <a:pt x="3834456" y="89766"/>
                  </a:cubicBezTo>
                  <a:cubicBezTo>
                    <a:pt x="3832551" y="88052"/>
                    <a:pt x="3826901" y="88496"/>
                    <a:pt x="3822330" y="88877"/>
                  </a:cubicBezTo>
                  <a:cubicBezTo>
                    <a:pt x="3817950" y="89258"/>
                    <a:pt x="3814141" y="89512"/>
                    <a:pt x="3811919" y="88496"/>
                  </a:cubicBezTo>
                  <a:cubicBezTo>
                    <a:pt x="3809761" y="87544"/>
                    <a:pt x="3808681" y="85766"/>
                    <a:pt x="3807665" y="84179"/>
                  </a:cubicBezTo>
                  <a:cubicBezTo>
                    <a:pt x="3806587" y="82465"/>
                    <a:pt x="3805761" y="81132"/>
                    <a:pt x="3803857" y="80751"/>
                  </a:cubicBezTo>
                  <a:cubicBezTo>
                    <a:pt x="3802142" y="80370"/>
                    <a:pt x="3800365" y="80687"/>
                    <a:pt x="3798651" y="81068"/>
                  </a:cubicBezTo>
                  <a:cubicBezTo>
                    <a:pt x="3795477" y="81703"/>
                    <a:pt x="3791922" y="82402"/>
                    <a:pt x="3789382" y="78021"/>
                  </a:cubicBezTo>
                  <a:cubicBezTo>
                    <a:pt x="3786335" y="78973"/>
                    <a:pt x="3776241" y="83036"/>
                    <a:pt x="3772560" y="85068"/>
                  </a:cubicBezTo>
                  <a:cubicBezTo>
                    <a:pt x="3775480" y="87480"/>
                    <a:pt x="3779098" y="90464"/>
                    <a:pt x="3778463" y="93638"/>
                  </a:cubicBezTo>
                  <a:cubicBezTo>
                    <a:pt x="3778083" y="95543"/>
                    <a:pt x="3776241" y="96939"/>
                    <a:pt x="3772877" y="97891"/>
                  </a:cubicBezTo>
                  <a:cubicBezTo>
                    <a:pt x="3769639" y="98780"/>
                    <a:pt x="3769195" y="99732"/>
                    <a:pt x="3769195" y="99986"/>
                  </a:cubicBezTo>
                  <a:cubicBezTo>
                    <a:pt x="3768877" y="101637"/>
                    <a:pt x="3773131" y="104748"/>
                    <a:pt x="3775670" y="106589"/>
                  </a:cubicBezTo>
                  <a:cubicBezTo>
                    <a:pt x="3777828" y="108176"/>
                    <a:pt x="3779606" y="109445"/>
                    <a:pt x="3780304" y="110652"/>
                  </a:cubicBezTo>
                  <a:cubicBezTo>
                    <a:pt x="3780621" y="111096"/>
                    <a:pt x="3780559" y="111731"/>
                    <a:pt x="3780241" y="112175"/>
                  </a:cubicBezTo>
                  <a:cubicBezTo>
                    <a:pt x="3778146" y="115222"/>
                    <a:pt x="3775289" y="116238"/>
                    <a:pt x="3772115" y="115032"/>
                  </a:cubicBezTo>
                  <a:cubicBezTo>
                    <a:pt x="3765830" y="112556"/>
                    <a:pt x="3759164" y="100748"/>
                    <a:pt x="3757640" y="95162"/>
                  </a:cubicBezTo>
                  <a:cubicBezTo>
                    <a:pt x="3753578" y="98844"/>
                    <a:pt x="3744056" y="111413"/>
                    <a:pt x="3741643" y="116365"/>
                  </a:cubicBezTo>
                  <a:cubicBezTo>
                    <a:pt x="3742849" y="115603"/>
                    <a:pt x="3744182" y="114207"/>
                    <a:pt x="3745325" y="113000"/>
                  </a:cubicBezTo>
                  <a:cubicBezTo>
                    <a:pt x="3747737" y="110461"/>
                    <a:pt x="3750023" y="108176"/>
                    <a:pt x="3752499" y="108684"/>
                  </a:cubicBezTo>
                  <a:cubicBezTo>
                    <a:pt x="3754720" y="109192"/>
                    <a:pt x="3755800" y="111731"/>
                    <a:pt x="3756371" y="113572"/>
                  </a:cubicBezTo>
                  <a:cubicBezTo>
                    <a:pt x="3757577" y="117317"/>
                    <a:pt x="3762719" y="121444"/>
                    <a:pt x="3767290" y="125062"/>
                  </a:cubicBezTo>
                  <a:cubicBezTo>
                    <a:pt x="3772178" y="128935"/>
                    <a:pt x="3776368" y="132299"/>
                    <a:pt x="3776496" y="135601"/>
                  </a:cubicBezTo>
                  <a:cubicBezTo>
                    <a:pt x="3776559" y="137061"/>
                    <a:pt x="3776051" y="139029"/>
                    <a:pt x="3775543" y="141187"/>
                  </a:cubicBezTo>
                  <a:cubicBezTo>
                    <a:pt x="3774972" y="143536"/>
                    <a:pt x="3773956" y="147916"/>
                    <a:pt x="3774845" y="148615"/>
                  </a:cubicBezTo>
                  <a:cubicBezTo>
                    <a:pt x="3774972" y="148678"/>
                    <a:pt x="3776051" y="149377"/>
                    <a:pt x="3781003" y="146393"/>
                  </a:cubicBezTo>
                  <a:cubicBezTo>
                    <a:pt x="3785764" y="143473"/>
                    <a:pt x="3791668" y="146202"/>
                    <a:pt x="3796366" y="153439"/>
                  </a:cubicBezTo>
                  <a:cubicBezTo>
                    <a:pt x="3800682" y="160042"/>
                    <a:pt x="3802587" y="168675"/>
                    <a:pt x="3798334" y="171659"/>
                  </a:cubicBezTo>
                  <a:cubicBezTo>
                    <a:pt x="3797762" y="172040"/>
                    <a:pt x="3797064" y="172231"/>
                    <a:pt x="3796366" y="171977"/>
                  </a:cubicBezTo>
                  <a:cubicBezTo>
                    <a:pt x="3794270" y="171342"/>
                    <a:pt x="3792747" y="167596"/>
                    <a:pt x="3790525" y="161565"/>
                  </a:cubicBezTo>
                  <a:cubicBezTo>
                    <a:pt x="3789636" y="159216"/>
                    <a:pt x="3788557" y="156296"/>
                    <a:pt x="3788049" y="155725"/>
                  </a:cubicBezTo>
                  <a:cubicBezTo>
                    <a:pt x="3786335" y="153884"/>
                    <a:pt x="3785637" y="153820"/>
                    <a:pt x="3785637" y="153820"/>
                  </a:cubicBezTo>
                  <a:cubicBezTo>
                    <a:pt x="3785320" y="154201"/>
                    <a:pt x="3784748" y="156169"/>
                    <a:pt x="3786018" y="164866"/>
                  </a:cubicBezTo>
                  <a:cubicBezTo>
                    <a:pt x="3786335" y="166898"/>
                    <a:pt x="3786335" y="167215"/>
                    <a:pt x="3786144" y="167723"/>
                  </a:cubicBezTo>
                  <a:cubicBezTo>
                    <a:pt x="3785955" y="168168"/>
                    <a:pt x="3785573" y="168485"/>
                    <a:pt x="3785129" y="168548"/>
                  </a:cubicBezTo>
                  <a:cubicBezTo>
                    <a:pt x="3778908" y="169755"/>
                    <a:pt x="3775734" y="164866"/>
                    <a:pt x="3773131" y="160930"/>
                  </a:cubicBezTo>
                  <a:cubicBezTo>
                    <a:pt x="3772242" y="159597"/>
                    <a:pt x="3771417" y="158328"/>
                    <a:pt x="3770591" y="157439"/>
                  </a:cubicBezTo>
                  <a:cubicBezTo>
                    <a:pt x="3768624" y="155344"/>
                    <a:pt x="3767037" y="155979"/>
                    <a:pt x="3763799" y="158264"/>
                  </a:cubicBezTo>
                  <a:cubicBezTo>
                    <a:pt x="3761831" y="159661"/>
                    <a:pt x="3759672" y="161184"/>
                    <a:pt x="3757069" y="160867"/>
                  </a:cubicBezTo>
                  <a:cubicBezTo>
                    <a:pt x="3755546" y="160677"/>
                    <a:pt x="3753006" y="157375"/>
                    <a:pt x="3741453" y="140298"/>
                  </a:cubicBezTo>
                  <a:cubicBezTo>
                    <a:pt x="3736374" y="132807"/>
                    <a:pt x="3731168" y="125062"/>
                    <a:pt x="3729200" y="122967"/>
                  </a:cubicBezTo>
                  <a:cubicBezTo>
                    <a:pt x="3727486" y="121126"/>
                    <a:pt x="3725709" y="118397"/>
                    <a:pt x="3723931" y="115476"/>
                  </a:cubicBezTo>
                  <a:cubicBezTo>
                    <a:pt x="3720439" y="109953"/>
                    <a:pt x="3716440" y="103605"/>
                    <a:pt x="3711869" y="102716"/>
                  </a:cubicBezTo>
                  <a:cubicBezTo>
                    <a:pt x="3710155" y="102399"/>
                    <a:pt x="3708949" y="102272"/>
                    <a:pt x="3707806" y="102208"/>
                  </a:cubicBezTo>
                  <a:cubicBezTo>
                    <a:pt x="3704632" y="101954"/>
                    <a:pt x="3703172" y="101700"/>
                    <a:pt x="3698601" y="97511"/>
                  </a:cubicBezTo>
                  <a:cubicBezTo>
                    <a:pt x="3696824" y="96495"/>
                    <a:pt x="3684000" y="92876"/>
                    <a:pt x="3682286" y="94209"/>
                  </a:cubicBezTo>
                  <a:cubicBezTo>
                    <a:pt x="3682286" y="94209"/>
                    <a:pt x="3682413" y="94590"/>
                    <a:pt x="3682858" y="95225"/>
                  </a:cubicBezTo>
                  <a:cubicBezTo>
                    <a:pt x="3683365" y="95987"/>
                    <a:pt x="3685650" y="96749"/>
                    <a:pt x="3687492" y="97447"/>
                  </a:cubicBezTo>
                  <a:cubicBezTo>
                    <a:pt x="3691237" y="98780"/>
                    <a:pt x="3695871" y="100367"/>
                    <a:pt x="3695046" y="104176"/>
                  </a:cubicBezTo>
                  <a:cubicBezTo>
                    <a:pt x="3694538" y="106589"/>
                    <a:pt x="3693205" y="107541"/>
                    <a:pt x="3692126" y="107985"/>
                  </a:cubicBezTo>
                  <a:cubicBezTo>
                    <a:pt x="3687110" y="109953"/>
                    <a:pt x="3677524" y="103605"/>
                    <a:pt x="3668192" y="96939"/>
                  </a:cubicBezTo>
                  <a:cubicBezTo>
                    <a:pt x="3666987" y="96114"/>
                    <a:pt x="3665717" y="95162"/>
                    <a:pt x="3664764" y="94527"/>
                  </a:cubicBezTo>
                  <a:cubicBezTo>
                    <a:pt x="3664511" y="95162"/>
                    <a:pt x="3664066" y="95797"/>
                    <a:pt x="3663304" y="96177"/>
                  </a:cubicBezTo>
                  <a:cubicBezTo>
                    <a:pt x="3661337" y="97130"/>
                    <a:pt x="3658670" y="95289"/>
                    <a:pt x="3655432" y="92940"/>
                  </a:cubicBezTo>
                  <a:cubicBezTo>
                    <a:pt x="3652258" y="90654"/>
                    <a:pt x="3648259" y="87734"/>
                    <a:pt x="3645846" y="88623"/>
                  </a:cubicBezTo>
                  <a:cubicBezTo>
                    <a:pt x="3644640" y="89067"/>
                    <a:pt x="3643688" y="90464"/>
                    <a:pt x="3643053" y="92813"/>
                  </a:cubicBezTo>
                  <a:cubicBezTo>
                    <a:pt x="3642926" y="93194"/>
                    <a:pt x="3642672" y="93511"/>
                    <a:pt x="3642355" y="93638"/>
                  </a:cubicBezTo>
                  <a:cubicBezTo>
                    <a:pt x="3642037" y="93829"/>
                    <a:pt x="3641593" y="93829"/>
                    <a:pt x="3641276" y="93702"/>
                  </a:cubicBezTo>
                  <a:cubicBezTo>
                    <a:pt x="3638990" y="92940"/>
                    <a:pt x="3637721" y="91734"/>
                    <a:pt x="3636578" y="90591"/>
                  </a:cubicBezTo>
                  <a:cubicBezTo>
                    <a:pt x="3635753" y="89766"/>
                    <a:pt x="3634991" y="89004"/>
                    <a:pt x="3633784" y="88432"/>
                  </a:cubicBezTo>
                  <a:cubicBezTo>
                    <a:pt x="3632515" y="87861"/>
                    <a:pt x="3631689" y="88305"/>
                    <a:pt x="3629848" y="89702"/>
                  </a:cubicBezTo>
                  <a:cubicBezTo>
                    <a:pt x="3627881" y="91162"/>
                    <a:pt x="3625087" y="93130"/>
                    <a:pt x="3621025" y="91734"/>
                  </a:cubicBezTo>
                  <a:cubicBezTo>
                    <a:pt x="3614866" y="89575"/>
                    <a:pt x="3610486" y="89512"/>
                    <a:pt x="3604963" y="89448"/>
                  </a:cubicBezTo>
                  <a:cubicBezTo>
                    <a:pt x="3603185" y="89448"/>
                    <a:pt x="3601344" y="89385"/>
                    <a:pt x="3599377" y="89321"/>
                  </a:cubicBezTo>
                  <a:cubicBezTo>
                    <a:pt x="3596519" y="89194"/>
                    <a:pt x="3593345" y="87226"/>
                    <a:pt x="3589981" y="85068"/>
                  </a:cubicBezTo>
                  <a:cubicBezTo>
                    <a:pt x="3586680" y="83036"/>
                    <a:pt x="3582935" y="80687"/>
                    <a:pt x="3581093" y="81449"/>
                  </a:cubicBezTo>
                  <a:cubicBezTo>
                    <a:pt x="3576078" y="83544"/>
                    <a:pt x="3574427" y="83100"/>
                    <a:pt x="3571126" y="81767"/>
                  </a:cubicBezTo>
                  <a:cubicBezTo>
                    <a:pt x="3570111" y="81322"/>
                    <a:pt x="3568777" y="80878"/>
                    <a:pt x="3567064" y="80370"/>
                  </a:cubicBezTo>
                  <a:cubicBezTo>
                    <a:pt x="3564270" y="79545"/>
                    <a:pt x="3563445" y="80497"/>
                    <a:pt x="3562112" y="82021"/>
                  </a:cubicBezTo>
                  <a:cubicBezTo>
                    <a:pt x="3561096" y="83163"/>
                    <a:pt x="3559827" y="84623"/>
                    <a:pt x="3557541" y="84941"/>
                  </a:cubicBezTo>
                  <a:lnTo>
                    <a:pt x="3556462" y="85131"/>
                  </a:lnTo>
                  <a:cubicBezTo>
                    <a:pt x="3542622" y="87226"/>
                    <a:pt x="3523513" y="89194"/>
                    <a:pt x="3518499" y="82338"/>
                  </a:cubicBezTo>
                  <a:cubicBezTo>
                    <a:pt x="3518245" y="81957"/>
                    <a:pt x="3518181" y="81513"/>
                    <a:pt x="3518308" y="81068"/>
                  </a:cubicBezTo>
                  <a:cubicBezTo>
                    <a:pt x="3518435" y="80624"/>
                    <a:pt x="3518752" y="80307"/>
                    <a:pt x="3519197" y="80180"/>
                  </a:cubicBezTo>
                  <a:cubicBezTo>
                    <a:pt x="3521546" y="79481"/>
                    <a:pt x="3523895" y="78783"/>
                    <a:pt x="3526307" y="78085"/>
                  </a:cubicBezTo>
                  <a:cubicBezTo>
                    <a:pt x="3522879" y="71927"/>
                    <a:pt x="3515070" y="72625"/>
                    <a:pt x="3507516" y="73260"/>
                  </a:cubicBezTo>
                  <a:cubicBezTo>
                    <a:pt x="3505611" y="73450"/>
                    <a:pt x="3503770" y="73577"/>
                    <a:pt x="3502120" y="73641"/>
                  </a:cubicBezTo>
                  <a:cubicBezTo>
                    <a:pt x="3495962" y="73704"/>
                    <a:pt x="3492026" y="70340"/>
                    <a:pt x="3488788" y="67546"/>
                  </a:cubicBezTo>
                  <a:cubicBezTo>
                    <a:pt x="3486821" y="65896"/>
                    <a:pt x="3485106" y="64436"/>
                    <a:pt x="3483583" y="64436"/>
                  </a:cubicBezTo>
                  <a:cubicBezTo>
                    <a:pt x="3477044" y="64817"/>
                    <a:pt x="3471077" y="62976"/>
                    <a:pt x="3465173" y="61262"/>
                  </a:cubicBezTo>
                  <a:cubicBezTo>
                    <a:pt x="3459142" y="59547"/>
                    <a:pt x="3453428" y="57897"/>
                    <a:pt x="3447524" y="58278"/>
                  </a:cubicBezTo>
                  <a:cubicBezTo>
                    <a:pt x="3444096" y="58532"/>
                    <a:pt x="3440795" y="60119"/>
                    <a:pt x="3437367" y="61769"/>
                  </a:cubicBezTo>
                  <a:cubicBezTo>
                    <a:pt x="3431462" y="64626"/>
                    <a:pt x="3425432" y="67610"/>
                    <a:pt x="3417940" y="64118"/>
                  </a:cubicBezTo>
                  <a:cubicBezTo>
                    <a:pt x="3413751" y="62150"/>
                    <a:pt x="3405562" y="62087"/>
                    <a:pt x="3399023" y="62023"/>
                  </a:cubicBezTo>
                  <a:cubicBezTo>
                    <a:pt x="3393119" y="61960"/>
                    <a:pt x="3389691" y="61896"/>
                    <a:pt x="3387913" y="61071"/>
                  </a:cubicBezTo>
                  <a:cubicBezTo>
                    <a:pt x="3384612" y="63420"/>
                    <a:pt x="3379724" y="63356"/>
                    <a:pt x="3375216" y="63356"/>
                  </a:cubicBezTo>
                  <a:cubicBezTo>
                    <a:pt x="3370011" y="63293"/>
                    <a:pt x="3365186" y="63293"/>
                    <a:pt x="3363599" y="66594"/>
                  </a:cubicBezTo>
                  <a:cubicBezTo>
                    <a:pt x="3362012" y="69959"/>
                    <a:pt x="3357441" y="75228"/>
                    <a:pt x="3353315" y="75926"/>
                  </a:cubicBezTo>
                  <a:cubicBezTo>
                    <a:pt x="3351728" y="76180"/>
                    <a:pt x="3350395" y="75799"/>
                    <a:pt x="3349315" y="74784"/>
                  </a:cubicBezTo>
                  <a:cubicBezTo>
                    <a:pt x="3346332" y="73831"/>
                    <a:pt x="3315605" y="78846"/>
                    <a:pt x="3313130" y="80307"/>
                  </a:cubicBezTo>
                  <a:cubicBezTo>
                    <a:pt x="3307416" y="83798"/>
                    <a:pt x="3297576" y="83100"/>
                    <a:pt x="3288054" y="82402"/>
                  </a:cubicBezTo>
                  <a:cubicBezTo>
                    <a:pt x="3279611" y="81767"/>
                    <a:pt x="3270850" y="81132"/>
                    <a:pt x="3269263" y="84242"/>
                  </a:cubicBezTo>
                  <a:cubicBezTo>
                    <a:pt x="3268437" y="85766"/>
                    <a:pt x="3268882" y="89448"/>
                    <a:pt x="3275675" y="98082"/>
                  </a:cubicBezTo>
                  <a:cubicBezTo>
                    <a:pt x="3277071" y="99859"/>
                    <a:pt x="3278404" y="101320"/>
                    <a:pt x="3279674" y="102716"/>
                  </a:cubicBezTo>
                  <a:cubicBezTo>
                    <a:pt x="3284499" y="107985"/>
                    <a:pt x="3287927" y="111794"/>
                    <a:pt x="3284879" y="122460"/>
                  </a:cubicBezTo>
                  <a:cubicBezTo>
                    <a:pt x="3284563" y="123602"/>
                    <a:pt x="3284563" y="124491"/>
                    <a:pt x="3284943" y="124999"/>
                  </a:cubicBezTo>
                  <a:cubicBezTo>
                    <a:pt x="3285959" y="126332"/>
                    <a:pt x="3289831" y="126205"/>
                    <a:pt x="3292942" y="126142"/>
                  </a:cubicBezTo>
                  <a:cubicBezTo>
                    <a:pt x="3295862" y="126015"/>
                    <a:pt x="3298719" y="125951"/>
                    <a:pt x="3300687" y="126840"/>
                  </a:cubicBezTo>
                  <a:cubicBezTo>
                    <a:pt x="3308115" y="130014"/>
                    <a:pt x="3321382" y="138330"/>
                    <a:pt x="3323668" y="149059"/>
                  </a:cubicBezTo>
                  <a:cubicBezTo>
                    <a:pt x="3324620" y="153439"/>
                    <a:pt x="3327858" y="155598"/>
                    <a:pt x="3331286" y="157883"/>
                  </a:cubicBezTo>
                  <a:cubicBezTo>
                    <a:pt x="3334968" y="160296"/>
                    <a:pt x="3339095" y="163089"/>
                    <a:pt x="3340364" y="168802"/>
                  </a:cubicBezTo>
                  <a:cubicBezTo>
                    <a:pt x="3344300" y="186260"/>
                    <a:pt x="3335539" y="189879"/>
                    <a:pt x="3325445" y="194069"/>
                  </a:cubicBezTo>
                  <a:lnTo>
                    <a:pt x="3323033" y="195085"/>
                  </a:lnTo>
                  <a:cubicBezTo>
                    <a:pt x="3321637" y="195656"/>
                    <a:pt x="3320430" y="196227"/>
                    <a:pt x="3319224" y="196799"/>
                  </a:cubicBezTo>
                  <a:cubicBezTo>
                    <a:pt x="3311606" y="200417"/>
                    <a:pt x="3307289" y="201750"/>
                    <a:pt x="3300370" y="190958"/>
                  </a:cubicBezTo>
                  <a:cubicBezTo>
                    <a:pt x="3291101" y="176420"/>
                    <a:pt x="3289895" y="176230"/>
                    <a:pt x="3275675" y="173818"/>
                  </a:cubicBezTo>
                  <a:lnTo>
                    <a:pt x="3271104" y="173056"/>
                  </a:lnTo>
                  <a:cubicBezTo>
                    <a:pt x="3264311" y="171850"/>
                    <a:pt x="3254471" y="164866"/>
                    <a:pt x="3251551" y="159153"/>
                  </a:cubicBezTo>
                  <a:cubicBezTo>
                    <a:pt x="3249456" y="155090"/>
                    <a:pt x="3245647" y="152868"/>
                    <a:pt x="3241965" y="150773"/>
                  </a:cubicBezTo>
                  <a:cubicBezTo>
                    <a:pt x="3238410" y="148742"/>
                    <a:pt x="3235045" y="146774"/>
                    <a:pt x="3233839" y="143346"/>
                  </a:cubicBezTo>
                  <a:cubicBezTo>
                    <a:pt x="3232379" y="139283"/>
                    <a:pt x="3229204" y="138521"/>
                    <a:pt x="3226792" y="139156"/>
                  </a:cubicBezTo>
                  <a:cubicBezTo>
                    <a:pt x="3223745" y="139917"/>
                    <a:pt x="3221016" y="143028"/>
                    <a:pt x="3221650" y="147408"/>
                  </a:cubicBezTo>
                  <a:cubicBezTo>
                    <a:pt x="3222285" y="151535"/>
                    <a:pt x="3222792" y="167596"/>
                    <a:pt x="3217206" y="171850"/>
                  </a:cubicBezTo>
                  <a:cubicBezTo>
                    <a:pt x="3214921" y="173627"/>
                    <a:pt x="3211746" y="171342"/>
                    <a:pt x="3208065" y="168739"/>
                  </a:cubicBezTo>
                  <a:cubicBezTo>
                    <a:pt x="3205589" y="166961"/>
                    <a:pt x="3202605" y="164803"/>
                    <a:pt x="3200764" y="164803"/>
                  </a:cubicBezTo>
                  <a:cubicBezTo>
                    <a:pt x="3198161" y="164993"/>
                    <a:pt x="3194670" y="166454"/>
                    <a:pt x="3191305" y="167914"/>
                  </a:cubicBezTo>
                  <a:cubicBezTo>
                    <a:pt x="3186544" y="169945"/>
                    <a:pt x="3182100" y="171850"/>
                    <a:pt x="3178926" y="171088"/>
                  </a:cubicBezTo>
                  <a:cubicBezTo>
                    <a:pt x="3173339" y="169691"/>
                    <a:pt x="3171435" y="171342"/>
                    <a:pt x="3168768" y="173627"/>
                  </a:cubicBezTo>
                  <a:cubicBezTo>
                    <a:pt x="3166737" y="175341"/>
                    <a:pt x="3164452" y="177309"/>
                    <a:pt x="3160261" y="178071"/>
                  </a:cubicBezTo>
                  <a:cubicBezTo>
                    <a:pt x="3156770" y="178642"/>
                    <a:pt x="3153088" y="176611"/>
                    <a:pt x="3149914" y="174833"/>
                  </a:cubicBezTo>
                  <a:cubicBezTo>
                    <a:pt x="3145279" y="172231"/>
                    <a:pt x="3142994" y="171278"/>
                    <a:pt x="3141598" y="173627"/>
                  </a:cubicBezTo>
                  <a:cubicBezTo>
                    <a:pt x="3136075" y="182578"/>
                    <a:pt x="3128901" y="185816"/>
                    <a:pt x="3122616" y="188609"/>
                  </a:cubicBezTo>
                  <a:cubicBezTo>
                    <a:pt x="3113538" y="192672"/>
                    <a:pt x="3106301" y="195846"/>
                    <a:pt x="3106999" y="215145"/>
                  </a:cubicBezTo>
                  <a:cubicBezTo>
                    <a:pt x="3107062" y="217875"/>
                    <a:pt x="3109856" y="222002"/>
                    <a:pt x="3112522" y="226064"/>
                  </a:cubicBezTo>
                  <a:cubicBezTo>
                    <a:pt x="3116903" y="232730"/>
                    <a:pt x="3121410" y="239586"/>
                    <a:pt x="3117981" y="244411"/>
                  </a:cubicBezTo>
                  <a:cubicBezTo>
                    <a:pt x="3117537" y="244983"/>
                    <a:pt x="3116966" y="245363"/>
                    <a:pt x="3116141" y="245490"/>
                  </a:cubicBezTo>
                  <a:cubicBezTo>
                    <a:pt x="3113220" y="245490"/>
                    <a:pt x="3109158" y="242634"/>
                    <a:pt x="3104079" y="238444"/>
                  </a:cubicBezTo>
                  <a:cubicBezTo>
                    <a:pt x="3104460" y="239459"/>
                    <a:pt x="3104586" y="240475"/>
                    <a:pt x="3104397" y="241491"/>
                  </a:cubicBezTo>
                  <a:cubicBezTo>
                    <a:pt x="3104079" y="243205"/>
                    <a:pt x="3102873" y="244538"/>
                    <a:pt x="3100841" y="245490"/>
                  </a:cubicBezTo>
                  <a:cubicBezTo>
                    <a:pt x="3100461" y="245681"/>
                    <a:pt x="3100016" y="245681"/>
                    <a:pt x="3099699" y="245490"/>
                  </a:cubicBezTo>
                  <a:cubicBezTo>
                    <a:pt x="3099318" y="245300"/>
                    <a:pt x="3099063" y="244983"/>
                    <a:pt x="3098936" y="244602"/>
                  </a:cubicBezTo>
                  <a:cubicBezTo>
                    <a:pt x="3097540" y="239523"/>
                    <a:pt x="3094239" y="236285"/>
                    <a:pt x="3090620" y="232857"/>
                  </a:cubicBezTo>
                  <a:cubicBezTo>
                    <a:pt x="3087764" y="230064"/>
                    <a:pt x="3084780" y="227207"/>
                    <a:pt x="3082621" y="223144"/>
                  </a:cubicBezTo>
                  <a:cubicBezTo>
                    <a:pt x="3077924" y="214257"/>
                    <a:pt x="3074559" y="212352"/>
                    <a:pt x="3072591" y="212352"/>
                  </a:cubicBezTo>
                  <a:cubicBezTo>
                    <a:pt x="3070559" y="212352"/>
                    <a:pt x="3068401" y="214257"/>
                    <a:pt x="3066306" y="218002"/>
                  </a:cubicBezTo>
                  <a:cubicBezTo>
                    <a:pt x="3065925" y="218700"/>
                    <a:pt x="3065036" y="218891"/>
                    <a:pt x="3064402" y="218573"/>
                  </a:cubicBezTo>
                  <a:cubicBezTo>
                    <a:pt x="3063703" y="218193"/>
                    <a:pt x="3063513" y="217367"/>
                    <a:pt x="3063894" y="216669"/>
                  </a:cubicBezTo>
                  <a:cubicBezTo>
                    <a:pt x="3064338" y="215844"/>
                    <a:pt x="3064147" y="215590"/>
                    <a:pt x="3064084" y="215463"/>
                  </a:cubicBezTo>
                  <a:cubicBezTo>
                    <a:pt x="3062497" y="213304"/>
                    <a:pt x="3052657" y="213558"/>
                    <a:pt x="3051070" y="213876"/>
                  </a:cubicBezTo>
                  <a:cubicBezTo>
                    <a:pt x="3046182" y="212923"/>
                    <a:pt x="3041865" y="212543"/>
                    <a:pt x="3037548" y="212733"/>
                  </a:cubicBezTo>
                  <a:cubicBezTo>
                    <a:pt x="3035834" y="213812"/>
                    <a:pt x="3034818" y="215653"/>
                    <a:pt x="3033739" y="217558"/>
                  </a:cubicBezTo>
                  <a:cubicBezTo>
                    <a:pt x="3031898" y="220859"/>
                    <a:pt x="3029930" y="224668"/>
                    <a:pt x="3023519" y="223843"/>
                  </a:cubicBezTo>
                  <a:cubicBezTo>
                    <a:pt x="3022820" y="223779"/>
                    <a:pt x="3022249" y="223144"/>
                    <a:pt x="3022312" y="222382"/>
                  </a:cubicBezTo>
                  <a:cubicBezTo>
                    <a:pt x="3023201" y="206639"/>
                    <a:pt x="3023074" y="168993"/>
                    <a:pt x="3003204" y="159851"/>
                  </a:cubicBezTo>
                  <a:cubicBezTo>
                    <a:pt x="2996601" y="156804"/>
                    <a:pt x="2989936" y="152487"/>
                    <a:pt x="2982889" y="147916"/>
                  </a:cubicBezTo>
                  <a:cubicBezTo>
                    <a:pt x="2965113" y="136362"/>
                    <a:pt x="2946703" y="124364"/>
                    <a:pt x="2927278" y="132109"/>
                  </a:cubicBezTo>
                  <a:cubicBezTo>
                    <a:pt x="2898075" y="143727"/>
                    <a:pt x="2868746" y="160296"/>
                    <a:pt x="2846780" y="177563"/>
                  </a:cubicBezTo>
                  <a:cubicBezTo>
                    <a:pt x="2842527" y="180864"/>
                    <a:pt x="2811039" y="196100"/>
                    <a:pt x="2794978" y="196100"/>
                  </a:cubicBezTo>
                  <a:cubicBezTo>
                    <a:pt x="2793772" y="196100"/>
                    <a:pt x="2792692" y="196037"/>
                    <a:pt x="2791677" y="195846"/>
                  </a:cubicBezTo>
                  <a:cubicBezTo>
                    <a:pt x="2788947" y="195338"/>
                    <a:pt x="2786979" y="194196"/>
                    <a:pt x="2785900" y="192418"/>
                  </a:cubicBezTo>
                  <a:cubicBezTo>
                    <a:pt x="2785202" y="191212"/>
                    <a:pt x="2784947" y="190069"/>
                    <a:pt x="2785265" y="188927"/>
                  </a:cubicBezTo>
                  <a:cubicBezTo>
                    <a:pt x="2785963" y="186387"/>
                    <a:pt x="2789010" y="184737"/>
                    <a:pt x="2791930" y="183150"/>
                  </a:cubicBezTo>
                  <a:cubicBezTo>
                    <a:pt x="2794279" y="181880"/>
                    <a:pt x="2796882" y="180483"/>
                    <a:pt x="2797200" y="179087"/>
                  </a:cubicBezTo>
                  <a:cubicBezTo>
                    <a:pt x="2798597" y="173373"/>
                    <a:pt x="2792629" y="171342"/>
                    <a:pt x="2783360" y="168929"/>
                  </a:cubicBezTo>
                  <a:cubicBezTo>
                    <a:pt x="2777710" y="167406"/>
                    <a:pt x="2772378" y="166009"/>
                    <a:pt x="2770156" y="162772"/>
                  </a:cubicBezTo>
                  <a:cubicBezTo>
                    <a:pt x="2768124" y="159788"/>
                    <a:pt x="2766030" y="158201"/>
                    <a:pt x="2764061" y="158201"/>
                  </a:cubicBezTo>
                  <a:cubicBezTo>
                    <a:pt x="2759999" y="158201"/>
                    <a:pt x="2755682" y="164105"/>
                    <a:pt x="2751492" y="169818"/>
                  </a:cubicBezTo>
                  <a:cubicBezTo>
                    <a:pt x="2746794" y="176293"/>
                    <a:pt x="2742350" y="182324"/>
                    <a:pt x="2737081" y="182515"/>
                  </a:cubicBezTo>
                  <a:cubicBezTo>
                    <a:pt x="2736382" y="182515"/>
                    <a:pt x="2735748" y="182007"/>
                    <a:pt x="2735684" y="181309"/>
                  </a:cubicBezTo>
                  <a:cubicBezTo>
                    <a:pt x="2735621" y="180864"/>
                    <a:pt x="2735748" y="180293"/>
                    <a:pt x="2736319" y="177436"/>
                  </a:cubicBezTo>
                  <a:cubicBezTo>
                    <a:pt x="2739113" y="163914"/>
                    <a:pt x="2739493" y="156296"/>
                    <a:pt x="2737462" y="154900"/>
                  </a:cubicBezTo>
                  <a:cubicBezTo>
                    <a:pt x="2736827" y="154455"/>
                    <a:pt x="2735494" y="155090"/>
                    <a:pt x="2734732" y="155534"/>
                  </a:cubicBezTo>
                  <a:cubicBezTo>
                    <a:pt x="2732257" y="157058"/>
                    <a:pt x="2730352" y="160042"/>
                    <a:pt x="2728574" y="162962"/>
                  </a:cubicBezTo>
                  <a:cubicBezTo>
                    <a:pt x="2726479" y="166390"/>
                    <a:pt x="2724258" y="169945"/>
                    <a:pt x="2720829" y="171469"/>
                  </a:cubicBezTo>
                  <a:cubicBezTo>
                    <a:pt x="2720512" y="171596"/>
                    <a:pt x="2720068" y="171596"/>
                    <a:pt x="2719686" y="171469"/>
                  </a:cubicBezTo>
                  <a:cubicBezTo>
                    <a:pt x="2719369" y="171342"/>
                    <a:pt x="2719052" y="171024"/>
                    <a:pt x="2718925" y="170643"/>
                  </a:cubicBezTo>
                  <a:cubicBezTo>
                    <a:pt x="2714672" y="158582"/>
                    <a:pt x="2706990" y="155534"/>
                    <a:pt x="2699563" y="152614"/>
                  </a:cubicBezTo>
                  <a:cubicBezTo>
                    <a:pt x="2691564" y="149440"/>
                    <a:pt x="2683945" y="146456"/>
                    <a:pt x="2684581" y="131982"/>
                  </a:cubicBezTo>
                  <a:cubicBezTo>
                    <a:pt x="2684644" y="131347"/>
                    <a:pt x="2685088" y="130776"/>
                    <a:pt x="2685786" y="130649"/>
                  </a:cubicBezTo>
                  <a:cubicBezTo>
                    <a:pt x="2687818" y="130332"/>
                    <a:pt x="2690421" y="130712"/>
                    <a:pt x="2692960" y="131157"/>
                  </a:cubicBezTo>
                  <a:cubicBezTo>
                    <a:pt x="2695880" y="131601"/>
                    <a:pt x="2699626" y="132172"/>
                    <a:pt x="2700515" y="130966"/>
                  </a:cubicBezTo>
                  <a:cubicBezTo>
                    <a:pt x="2700895" y="130458"/>
                    <a:pt x="2701467" y="128617"/>
                    <a:pt x="2698483" y="122523"/>
                  </a:cubicBezTo>
                  <a:cubicBezTo>
                    <a:pt x="2692896" y="111096"/>
                    <a:pt x="2676073" y="105954"/>
                    <a:pt x="2648331" y="107160"/>
                  </a:cubicBezTo>
                  <a:cubicBezTo>
                    <a:pt x="2633096" y="107858"/>
                    <a:pt x="2624715" y="110334"/>
                    <a:pt x="2621097" y="115159"/>
                  </a:cubicBezTo>
                  <a:cubicBezTo>
                    <a:pt x="2616780" y="120936"/>
                    <a:pt x="2619129" y="130839"/>
                    <a:pt x="2622430" y="144552"/>
                  </a:cubicBezTo>
                  <a:cubicBezTo>
                    <a:pt x="2623001" y="146837"/>
                    <a:pt x="2623573" y="149186"/>
                    <a:pt x="2624144" y="151662"/>
                  </a:cubicBezTo>
                  <a:cubicBezTo>
                    <a:pt x="2626302" y="160803"/>
                    <a:pt x="2627572" y="169691"/>
                    <a:pt x="2620081" y="178071"/>
                  </a:cubicBezTo>
                  <a:lnTo>
                    <a:pt x="2619510" y="178769"/>
                  </a:lnTo>
                  <a:cubicBezTo>
                    <a:pt x="2609924" y="189752"/>
                    <a:pt x="2603639" y="194577"/>
                    <a:pt x="2599703" y="194132"/>
                  </a:cubicBezTo>
                  <a:cubicBezTo>
                    <a:pt x="2598751" y="194005"/>
                    <a:pt x="2597481" y="193498"/>
                    <a:pt x="2596655" y="191847"/>
                  </a:cubicBezTo>
                  <a:cubicBezTo>
                    <a:pt x="2595894" y="190323"/>
                    <a:pt x="2595006" y="188800"/>
                    <a:pt x="2594053" y="187213"/>
                  </a:cubicBezTo>
                  <a:cubicBezTo>
                    <a:pt x="2591323" y="182642"/>
                    <a:pt x="2588530" y="177944"/>
                    <a:pt x="2590054" y="173564"/>
                  </a:cubicBezTo>
                  <a:cubicBezTo>
                    <a:pt x="2591006" y="170770"/>
                    <a:pt x="2593672" y="168548"/>
                    <a:pt x="2598053" y="166834"/>
                  </a:cubicBezTo>
                  <a:cubicBezTo>
                    <a:pt x="2603258" y="164866"/>
                    <a:pt x="2601354" y="158074"/>
                    <a:pt x="2598560" y="150011"/>
                  </a:cubicBezTo>
                  <a:cubicBezTo>
                    <a:pt x="2597037" y="145631"/>
                    <a:pt x="2596148" y="143028"/>
                    <a:pt x="2597417" y="141568"/>
                  </a:cubicBezTo>
                  <a:cubicBezTo>
                    <a:pt x="2597798" y="141124"/>
                    <a:pt x="2598560" y="140616"/>
                    <a:pt x="2599893" y="140870"/>
                  </a:cubicBezTo>
                  <a:cubicBezTo>
                    <a:pt x="2603639" y="141568"/>
                    <a:pt x="2605480" y="144679"/>
                    <a:pt x="2607130" y="147472"/>
                  </a:cubicBezTo>
                  <a:cubicBezTo>
                    <a:pt x="2607829" y="148678"/>
                    <a:pt x="2608464" y="149757"/>
                    <a:pt x="2609226" y="150646"/>
                  </a:cubicBezTo>
                  <a:cubicBezTo>
                    <a:pt x="2609289" y="150392"/>
                    <a:pt x="2609352" y="150138"/>
                    <a:pt x="2609416" y="149821"/>
                  </a:cubicBezTo>
                  <a:cubicBezTo>
                    <a:pt x="2610241" y="145694"/>
                    <a:pt x="2612780" y="132998"/>
                    <a:pt x="2609670" y="131157"/>
                  </a:cubicBezTo>
                  <a:cubicBezTo>
                    <a:pt x="2608464" y="130395"/>
                    <a:pt x="2605924" y="131538"/>
                    <a:pt x="2602623" y="134077"/>
                  </a:cubicBezTo>
                  <a:cubicBezTo>
                    <a:pt x="2600147" y="136045"/>
                    <a:pt x="2580658" y="148107"/>
                    <a:pt x="2570183" y="154646"/>
                  </a:cubicBezTo>
                  <a:cubicBezTo>
                    <a:pt x="2566818" y="156741"/>
                    <a:pt x="2564533" y="158137"/>
                    <a:pt x="2564152" y="158391"/>
                  </a:cubicBezTo>
                  <a:cubicBezTo>
                    <a:pt x="2563390" y="158836"/>
                    <a:pt x="2562628" y="158645"/>
                    <a:pt x="2562184" y="158074"/>
                  </a:cubicBezTo>
                  <a:cubicBezTo>
                    <a:pt x="2556661" y="150138"/>
                    <a:pt x="2555011" y="143980"/>
                    <a:pt x="2557042" y="139346"/>
                  </a:cubicBezTo>
                  <a:cubicBezTo>
                    <a:pt x="2560343" y="131982"/>
                    <a:pt x="2572087" y="130395"/>
                    <a:pt x="2582435" y="129062"/>
                  </a:cubicBezTo>
                  <a:cubicBezTo>
                    <a:pt x="2587641" y="128363"/>
                    <a:pt x="2593418" y="127602"/>
                    <a:pt x="2595957" y="126142"/>
                  </a:cubicBezTo>
                  <a:cubicBezTo>
                    <a:pt x="2593164" y="126269"/>
                    <a:pt x="2588403" y="126269"/>
                    <a:pt x="2580277" y="126395"/>
                  </a:cubicBezTo>
                  <a:cubicBezTo>
                    <a:pt x="2547964" y="126649"/>
                    <a:pt x="2449755" y="127475"/>
                    <a:pt x="2444676" y="132426"/>
                  </a:cubicBezTo>
                  <a:cubicBezTo>
                    <a:pt x="2443978" y="133633"/>
                    <a:pt x="2444295" y="134331"/>
                    <a:pt x="2444359" y="134521"/>
                  </a:cubicBezTo>
                  <a:cubicBezTo>
                    <a:pt x="2445438" y="136934"/>
                    <a:pt x="2452548" y="138267"/>
                    <a:pt x="2458325" y="139346"/>
                  </a:cubicBezTo>
                  <a:cubicBezTo>
                    <a:pt x="2465309" y="140679"/>
                    <a:pt x="2471911" y="141885"/>
                    <a:pt x="2474006" y="145187"/>
                  </a:cubicBezTo>
                  <a:cubicBezTo>
                    <a:pt x="2474704" y="146202"/>
                    <a:pt x="2474895" y="147408"/>
                    <a:pt x="2474577" y="148678"/>
                  </a:cubicBezTo>
                  <a:cubicBezTo>
                    <a:pt x="2472926" y="155407"/>
                    <a:pt x="2466007" y="160550"/>
                    <a:pt x="2459278" y="165438"/>
                  </a:cubicBezTo>
                  <a:cubicBezTo>
                    <a:pt x="2454897" y="168612"/>
                    <a:pt x="2450771" y="171659"/>
                    <a:pt x="2448422" y="174897"/>
                  </a:cubicBezTo>
                  <a:cubicBezTo>
                    <a:pt x="2446136" y="178008"/>
                    <a:pt x="2446708" y="180928"/>
                    <a:pt x="2447660" y="182769"/>
                  </a:cubicBezTo>
                  <a:cubicBezTo>
                    <a:pt x="2449120" y="185816"/>
                    <a:pt x="2452548" y="188101"/>
                    <a:pt x="2455468" y="188165"/>
                  </a:cubicBezTo>
                  <a:cubicBezTo>
                    <a:pt x="2457182" y="188165"/>
                    <a:pt x="2458579" y="187403"/>
                    <a:pt x="2459404" y="185816"/>
                  </a:cubicBezTo>
                  <a:lnTo>
                    <a:pt x="2459785" y="185181"/>
                  </a:lnTo>
                  <a:cubicBezTo>
                    <a:pt x="2462325" y="180483"/>
                    <a:pt x="2465880" y="174135"/>
                    <a:pt x="2473942" y="177119"/>
                  </a:cubicBezTo>
                  <a:cubicBezTo>
                    <a:pt x="2477434" y="178388"/>
                    <a:pt x="2479148" y="179976"/>
                    <a:pt x="2479211" y="181880"/>
                  </a:cubicBezTo>
                  <a:cubicBezTo>
                    <a:pt x="2479338" y="185245"/>
                    <a:pt x="2474323" y="187594"/>
                    <a:pt x="2469943" y="189625"/>
                  </a:cubicBezTo>
                  <a:cubicBezTo>
                    <a:pt x="2468673" y="190196"/>
                    <a:pt x="2467150" y="190958"/>
                    <a:pt x="2466832" y="191212"/>
                  </a:cubicBezTo>
                  <a:cubicBezTo>
                    <a:pt x="2462833" y="197560"/>
                    <a:pt x="2473435" y="206639"/>
                    <a:pt x="2483782" y="215463"/>
                  </a:cubicBezTo>
                  <a:cubicBezTo>
                    <a:pt x="2492797" y="223144"/>
                    <a:pt x="2501304" y="230445"/>
                    <a:pt x="2500859" y="236793"/>
                  </a:cubicBezTo>
                  <a:cubicBezTo>
                    <a:pt x="2500732" y="239206"/>
                    <a:pt x="2499336" y="241237"/>
                    <a:pt x="2496796" y="242888"/>
                  </a:cubicBezTo>
                  <a:cubicBezTo>
                    <a:pt x="2495463" y="243776"/>
                    <a:pt x="2494320" y="244665"/>
                    <a:pt x="2493305" y="245490"/>
                  </a:cubicBezTo>
                  <a:cubicBezTo>
                    <a:pt x="2489686" y="248347"/>
                    <a:pt x="2486829" y="250569"/>
                    <a:pt x="2480545" y="245871"/>
                  </a:cubicBezTo>
                  <a:cubicBezTo>
                    <a:pt x="2471466" y="239142"/>
                    <a:pt x="2470006" y="239650"/>
                    <a:pt x="2461880" y="242824"/>
                  </a:cubicBezTo>
                  <a:cubicBezTo>
                    <a:pt x="2460547" y="243332"/>
                    <a:pt x="2459024" y="243967"/>
                    <a:pt x="2457310" y="244602"/>
                  </a:cubicBezTo>
                  <a:cubicBezTo>
                    <a:pt x="2454707" y="248982"/>
                    <a:pt x="2453818" y="252347"/>
                    <a:pt x="2454770" y="254632"/>
                  </a:cubicBezTo>
                  <a:cubicBezTo>
                    <a:pt x="2456166" y="258060"/>
                    <a:pt x="2461436" y="259393"/>
                    <a:pt x="2466514" y="260663"/>
                  </a:cubicBezTo>
                  <a:cubicBezTo>
                    <a:pt x="2472228" y="262123"/>
                    <a:pt x="2477561" y="263456"/>
                    <a:pt x="2478703" y="267773"/>
                  </a:cubicBezTo>
                  <a:cubicBezTo>
                    <a:pt x="2479973" y="272788"/>
                    <a:pt x="2478069" y="275518"/>
                    <a:pt x="2476227" y="276915"/>
                  </a:cubicBezTo>
                  <a:cubicBezTo>
                    <a:pt x="2470387" y="281359"/>
                    <a:pt x="2457691" y="278946"/>
                    <a:pt x="2452739" y="276153"/>
                  </a:cubicBezTo>
                  <a:cubicBezTo>
                    <a:pt x="2452358" y="276026"/>
                    <a:pt x="2451914" y="275899"/>
                    <a:pt x="2451405" y="275709"/>
                  </a:cubicBezTo>
                  <a:cubicBezTo>
                    <a:pt x="2416680" y="262948"/>
                    <a:pt x="2412681" y="265170"/>
                    <a:pt x="2412300" y="265488"/>
                  </a:cubicBezTo>
                  <a:cubicBezTo>
                    <a:pt x="2412300" y="265488"/>
                    <a:pt x="2412300" y="265742"/>
                    <a:pt x="2412617" y="266249"/>
                  </a:cubicBezTo>
                  <a:cubicBezTo>
                    <a:pt x="2412871" y="266694"/>
                    <a:pt x="2412808" y="267202"/>
                    <a:pt x="2412553" y="267583"/>
                  </a:cubicBezTo>
                  <a:cubicBezTo>
                    <a:pt x="2412300" y="268027"/>
                    <a:pt x="2411855" y="268281"/>
                    <a:pt x="2411348" y="268281"/>
                  </a:cubicBezTo>
                  <a:cubicBezTo>
                    <a:pt x="2410332" y="268281"/>
                    <a:pt x="2409062" y="268154"/>
                    <a:pt x="2407539" y="268091"/>
                  </a:cubicBezTo>
                  <a:cubicBezTo>
                    <a:pt x="2402143" y="267646"/>
                    <a:pt x="2394017" y="267011"/>
                    <a:pt x="2392175" y="271519"/>
                  </a:cubicBezTo>
                  <a:cubicBezTo>
                    <a:pt x="2391668" y="272788"/>
                    <a:pt x="2392557" y="276407"/>
                    <a:pt x="2393382" y="279581"/>
                  </a:cubicBezTo>
                  <a:cubicBezTo>
                    <a:pt x="2394842" y="285104"/>
                    <a:pt x="2396302" y="290881"/>
                    <a:pt x="2393826" y="293928"/>
                  </a:cubicBezTo>
                  <a:cubicBezTo>
                    <a:pt x="2392747" y="295261"/>
                    <a:pt x="2391096" y="295896"/>
                    <a:pt x="2388747" y="295769"/>
                  </a:cubicBezTo>
                  <a:cubicBezTo>
                    <a:pt x="2385510" y="295579"/>
                    <a:pt x="2381573" y="295960"/>
                    <a:pt x="2377511" y="296341"/>
                  </a:cubicBezTo>
                  <a:cubicBezTo>
                    <a:pt x="2368052" y="297293"/>
                    <a:pt x="2357323" y="298309"/>
                    <a:pt x="2350149" y="292722"/>
                  </a:cubicBezTo>
                  <a:cubicBezTo>
                    <a:pt x="2345642" y="289231"/>
                    <a:pt x="2343039" y="284152"/>
                    <a:pt x="2340563" y="279327"/>
                  </a:cubicBezTo>
                  <a:cubicBezTo>
                    <a:pt x="2338151" y="274629"/>
                    <a:pt x="2335929" y="270249"/>
                    <a:pt x="2332057" y="267011"/>
                  </a:cubicBezTo>
                  <a:cubicBezTo>
                    <a:pt x="2319297" y="256219"/>
                    <a:pt x="2315615" y="256790"/>
                    <a:pt x="2314662" y="257489"/>
                  </a:cubicBezTo>
                  <a:cubicBezTo>
                    <a:pt x="2309012" y="261742"/>
                    <a:pt x="2325327" y="297737"/>
                    <a:pt x="2334088" y="317100"/>
                  </a:cubicBezTo>
                  <a:cubicBezTo>
                    <a:pt x="2339738" y="329606"/>
                    <a:pt x="2342722" y="336208"/>
                    <a:pt x="2342912" y="338557"/>
                  </a:cubicBezTo>
                  <a:cubicBezTo>
                    <a:pt x="2343547" y="347445"/>
                    <a:pt x="2335993" y="353412"/>
                    <a:pt x="2328248" y="355444"/>
                  </a:cubicBezTo>
                  <a:cubicBezTo>
                    <a:pt x="2322725" y="356904"/>
                    <a:pt x="2318471" y="356015"/>
                    <a:pt x="2317202" y="353349"/>
                  </a:cubicBezTo>
                  <a:cubicBezTo>
                    <a:pt x="2315488" y="349667"/>
                    <a:pt x="2310599" y="349349"/>
                    <a:pt x="2305838" y="349095"/>
                  </a:cubicBezTo>
                  <a:cubicBezTo>
                    <a:pt x="2303235" y="348968"/>
                    <a:pt x="2300823" y="348778"/>
                    <a:pt x="2298855" y="348080"/>
                  </a:cubicBezTo>
                  <a:cubicBezTo>
                    <a:pt x="2292253" y="345731"/>
                    <a:pt x="2287873" y="340525"/>
                    <a:pt x="2283619" y="335510"/>
                  </a:cubicBezTo>
                  <a:cubicBezTo>
                    <a:pt x="2280064" y="331320"/>
                    <a:pt x="2276699" y="327321"/>
                    <a:pt x="2272128" y="324908"/>
                  </a:cubicBezTo>
                  <a:cubicBezTo>
                    <a:pt x="2268446" y="322940"/>
                    <a:pt x="2264954" y="320591"/>
                    <a:pt x="2261463" y="318369"/>
                  </a:cubicBezTo>
                  <a:cubicBezTo>
                    <a:pt x="2256131" y="314878"/>
                    <a:pt x="2250608" y="311323"/>
                    <a:pt x="2244640" y="308910"/>
                  </a:cubicBezTo>
                  <a:cubicBezTo>
                    <a:pt x="2237086" y="314243"/>
                    <a:pt x="2233086" y="309418"/>
                    <a:pt x="2229594" y="305228"/>
                  </a:cubicBezTo>
                  <a:cubicBezTo>
                    <a:pt x="2227246" y="302435"/>
                    <a:pt x="2224833" y="299515"/>
                    <a:pt x="2221278" y="298626"/>
                  </a:cubicBezTo>
                  <a:cubicBezTo>
                    <a:pt x="2212708" y="296531"/>
                    <a:pt x="2203376" y="290373"/>
                    <a:pt x="2202170" y="285993"/>
                  </a:cubicBezTo>
                  <a:cubicBezTo>
                    <a:pt x="2201852" y="284787"/>
                    <a:pt x="2202043" y="283707"/>
                    <a:pt x="2202805" y="282946"/>
                  </a:cubicBezTo>
                  <a:cubicBezTo>
                    <a:pt x="2203947" y="281803"/>
                    <a:pt x="2206550" y="280597"/>
                    <a:pt x="2216390" y="283073"/>
                  </a:cubicBezTo>
                  <a:cubicBezTo>
                    <a:pt x="2218294" y="283581"/>
                    <a:pt x="2220390" y="284215"/>
                    <a:pt x="2222548" y="284914"/>
                  </a:cubicBezTo>
                  <a:cubicBezTo>
                    <a:pt x="2228706" y="286818"/>
                    <a:pt x="2236387" y="289294"/>
                    <a:pt x="2238609" y="286818"/>
                  </a:cubicBezTo>
                  <a:cubicBezTo>
                    <a:pt x="2239561" y="285739"/>
                    <a:pt x="2240069" y="283009"/>
                    <a:pt x="2237086" y="275899"/>
                  </a:cubicBezTo>
                  <a:cubicBezTo>
                    <a:pt x="2231054" y="261488"/>
                    <a:pt x="2227309" y="261742"/>
                    <a:pt x="2217342" y="262504"/>
                  </a:cubicBezTo>
                  <a:cubicBezTo>
                    <a:pt x="2214740" y="262694"/>
                    <a:pt x="2211755" y="262948"/>
                    <a:pt x="2208328" y="262948"/>
                  </a:cubicBezTo>
                  <a:cubicBezTo>
                    <a:pt x="2206804" y="262948"/>
                    <a:pt x="2205598" y="262504"/>
                    <a:pt x="2204709" y="261552"/>
                  </a:cubicBezTo>
                  <a:cubicBezTo>
                    <a:pt x="2202805" y="259457"/>
                    <a:pt x="2203249" y="255648"/>
                    <a:pt x="2203694" y="251267"/>
                  </a:cubicBezTo>
                  <a:cubicBezTo>
                    <a:pt x="2204328" y="245617"/>
                    <a:pt x="2204963" y="239269"/>
                    <a:pt x="2201090" y="235904"/>
                  </a:cubicBezTo>
                  <a:cubicBezTo>
                    <a:pt x="2196139" y="231651"/>
                    <a:pt x="2192076" y="226382"/>
                    <a:pt x="2188203" y="221367"/>
                  </a:cubicBezTo>
                  <a:cubicBezTo>
                    <a:pt x="2184649" y="216796"/>
                    <a:pt x="2180966" y="212035"/>
                    <a:pt x="2176586" y="207908"/>
                  </a:cubicBezTo>
                  <a:cubicBezTo>
                    <a:pt x="2169476" y="201242"/>
                    <a:pt x="2163318" y="201433"/>
                    <a:pt x="2156970" y="201750"/>
                  </a:cubicBezTo>
                  <a:cubicBezTo>
                    <a:pt x="2151891" y="201877"/>
                    <a:pt x="2146685" y="202131"/>
                    <a:pt x="2140908" y="199148"/>
                  </a:cubicBezTo>
                  <a:cubicBezTo>
                    <a:pt x="2138623" y="198005"/>
                    <a:pt x="2137416" y="195910"/>
                    <a:pt x="2136400" y="194132"/>
                  </a:cubicBezTo>
                  <a:cubicBezTo>
                    <a:pt x="2134877" y="191403"/>
                    <a:pt x="2133925" y="189815"/>
                    <a:pt x="2130116" y="190704"/>
                  </a:cubicBezTo>
                  <a:cubicBezTo>
                    <a:pt x="2125228" y="191022"/>
                    <a:pt x="2120530" y="191783"/>
                    <a:pt x="2115959" y="192990"/>
                  </a:cubicBezTo>
                  <a:cubicBezTo>
                    <a:pt x="2113991" y="196672"/>
                    <a:pt x="2111896" y="200417"/>
                    <a:pt x="2109674" y="204036"/>
                  </a:cubicBezTo>
                  <a:cubicBezTo>
                    <a:pt x="2109420" y="204417"/>
                    <a:pt x="2109040" y="204671"/>
                    <a:pt x="2108658" y="204671"/>
                  </a:cubicBezTo>
                  <a:cubicBezTo>
                    <a:pt x="2107516" y="204798"/>
                    <a:pt x="2106373" y="204099"/>
                    <a:pt x="2101422" y="200989"/>
                  </a:cubicBezTo>
                  <a:cubicBezTo>
                    <a:pt x="2097105" y="198322"/>
                    <a:pt x="2091137" y="194577"/>
                    <a:pt x="2088280" y="194196"/>
                  </a:cubicBezTo>
                  <a:cubicBezTo>
                    <a:pt x="2074631" y="192101"/>
                    <a:pt x="2048159" y="191085"/>
                    <a:pt x="2045874" y="198005"/>
                  </a:cubicBezTo>
                  <a:cubicBezTo>
                    <a:pt x="2044413" y="202385"/>
                    <a:pt x="2042636" y="204671"/>
                    <a:pt x="2041366" y="206321"/>
                  </a:cubicBezTo>
                  <a:cubicBezTo>
                    <a:pt x="2039208" y="209051"/>
                    <a:pt x="2038446" y="210067"/>
                    <a:pt x="2042509" y="219145"/>
                  </a:cubicBezTo>
                  <a:cubicBezTo>
                    <a:pt x="2044794" y="224350"/>
                    <a:pt x="2048285" y="228604"/>
                    <a:pt x="2051904" y="233048"/>
                  </a:cubicBezTo>
                  <a:cubicBezTo>
                    <a:pt x="2056031" y="238126"/>
                    <a:pt x="2060347" y="243395"/>
                    <a:pt x="2062760" y="250188"/>
                  </a:cubicBezTo>
                  <a:cubicBezTo>
                    <a:pt x="2063903" y="253299"/>
                    <a:pt x="2063776" y="255521"/>
                    <a:pt x="2062506" y="257044"/>
                  </a:cubicBezTo>
                  <a:cubicBezTo>
                    <a:pt x="2060158" y="259774"/>
                    <a:pt x="2054824" y="258695"/>
                    <a:pt x="2049174" y="257552"/>
                  </a:cubicBezTo>
                  <a:cubicBezTo>
                    <a:pt x="2045492" y="256790"/>
                    <a:pt x="2041684" y="256029"/>
                    <a:pt x="2039715" y="256664"/>
                  </a:cubicBezTo>
                  <a:cubicBezTo>
                    <a:pt x="2037113" y="257489"/>
                    <a:pt x="2036541" y="259076"/>
                    <a:pt x="2035716" y="261107"/>
                  </a:cubicBezTo>
                  <a:cubicBezTo>
                    <a:pt x="2034764" y="263647"/>
                    <a:pt x="2033494" y="266884"/>
                    <a:pt x="2027907" y="267710"/>
                  </a:cubicBezTo>
                  <a:cubicBezTo>
                    <a:pt x="2024416" y="268281"/>
                    <a:pt x="2021052" y="268662"/>
                    <a:pt x="2017687" y="269043"/>
                  </a:cubicBezTo>
                  <a:cubicBezTo>
                    <a:pt x="2012735" y="269614"/>
                    <a:pt x="2008037" y="270186"/>
                    <a:pt x="2002959" y="271201"/>
                  </a:cubicBezTo>
                  <a:cubicBezTo>
                    <a:pt x="1984040" y="275010"/>
                    <a:pt x="1962329" y="278121"/>
                    <a:pt x="1943030" y="266249"/>
                  </a:cubicBezTo>
                  <a:cubicBezTo>
                    <a:pt x="1939602" y="264155"/>
                    <a:pt x="1927413" y="243586"/>
                    <a:pt x="1925318" y="237111"/>
                  </a:cubicBezTo>
                  <a:cubicBezTo>
                    <a:pt x="1916939" y="237365"/>
                    <a:pt x="1908051" y="240348"/>
                    <a:pt x="1898655" y="243459"/>
                  </a:cubicBezTo>
                  <a:cubicBezTo>
                    <a:pt x="1889450" y="246506"/>
                    <a:pt x="1879928" y="249680"/>
                    <a:pt x="1870469" y="250315"/>
                  </a:cubicBezTo>
                  <a:cubicBezTo>
                    <a:pt x="1863676" y="250759"/>
                    <a:pt x="1833141" y="258822"/>
                    <a:pt x="1829839" y="268091"/>
                  </a:cubicBezTo>
                  <a:cubicBezTo>
                    <a:pt x="1829141" y="270059"/>
                    <a:pt x="1829839" y="271963"/>
                    <a:pt x="1831934" y="273931"/>
                  </a:cubicBezTo>
                  <a:cubicBezTo>
                    <a:pt x="1834410" y="276280"/>
                    <a:pt x="1834537" y="280216"/>
                    <a:pt x="1832252" y="284279"/>
                  </a:cubicBezTo>
                  <a:cubicBezTo>
                    <a:pt x="1830283" y="287707"/>
                    <a:pt x="1826665" y="290881"/>
                    <a:pt x="1823046" y="289929"/>
                  </a:cubicBezTo>
                  <a:cubicBezTo>
                    <a:pt x="1820508" y="289231"/>
                    <a:pt x="1817650" y="286120"/>
                    <a:pt x="1818032" y="275391"/>
                  </a:cubicBezTo>
                  <a:cubicBezTo>
                    <a:pt x="1818158" y="271582"/>
                    <a:pt x="1809588" y="261552"/>
                    <a:pt x="1800700" y="255140"/>
                  </a:cubicBezTo>
                  <a:cubicBezTo>
                    <a:pt x="1796129" y="251839"/>
                    <a:pt x="1792955" y="250633"/>
                    <a:pt x="1791177" y="250506"/>
                  </a:cubicBezTo>
                  <a:cubicBezTo>
                    <a:pt x="1791559" y="252410"/>
                    <a:pt x="1792257" y="254886"/>
                    <a:pt x="1793019" y="257425"/>
                  </a:cubicBezTo>
                  <a:cubicBezTo>
                    <a:pt x="1795241" y="264853"/>
                    <a:pt x="1797780" y="273296"/>
                    <a:pt x="1794479" y="278692"/>
                  </a:cubicBezTo>
                  <a:cubicBezTo>
                    <a:pt x="1793019" y="281041"/>
                    <a:pt x="1790543" y="282501"/>
                    <a:pt x="1787179" y="283073"/>
                  </a:cubicBezTo>
                  <a:cubicBezTo>
                    <a:pt x="1766864" y="286564"/>
                    <a:pt x="1762864" y="270693"/>
                    <a:pt x="1760135" y="260282"/>
                  </a:cubicBezTo>
                  <a:cubicBezTo>
                    <a:pt x="1759119" y="256219"/>
                    <a:pt x="1758103" y="252410"/>
                    <a:pt x="1756579" y="251140"/>
                  </a:cubicBezTo>
                  <a:cubicBezTo>
                    <a:pt x="1755119" y="253172"/>
                    <a:pt x="1754040" y="255457"/>
                    <a:pt x="1753087" y="257489"/>
                  </a:cubicBezTo>
                  <a:cubicBezTo>
                    <a:pt x="1751247" y="261298"/>
                    <a:pt x="1749723" y="264599"/>
                    <a:pt x="1746486" y="265361"/>
                  </a:cubicBezTo>
                  <a:cubicBezTo>
                    <a:pt x="1743946" y="265932"/>
                    <a:pt x="1740899" y="264662"/>
                    <a:pt x="1736900" y="261425"/>
                  </a:cubicBezTo>
                  <a:cubicBezTo>
                    <a:pt x="1734106" y="259139"/>
                    <a:pt x="1731504" y="258378"/>
                    <a:pt x="1729091" y="259203"/>
                  </a:cubicBezTo>
                  <a:cubicBezTo>
                    <a:pt x="1726171" y="260219"/>
                    <a:pt x="1723758" y="263710"/>
                    <a:pt x="1722616" y="268598"/>
                  </a:cubicBezTo>
                  <a:cubicBezTo>
                    <a:pt x="1720140" y="279391"/>
                    <a:pt x="1721536" y="283009"/>
                    <a:pt x="1723187" y="284152"/>
                  </a:cubicBezTo>
                  <a:cubicBezTo>
                    <a:pt x="1726742" y="286691"/>
                    <a:pt x="1735567" y="281232"/>
                    <a:pt x="1741343" y="277613"/>
                  </a:cubicBezTo>
                  <a:cubicBezTo>
                    <a:pt x="1746803" y="274248"/>
                    <a:pt x="1749533" y="272598"/>
                    <a:pt x="1751056" y="274248"/>
                  </a:cubicBezTo>
                  <a:cubicBezTo>
                    <a:pt x="1752961" y="276470"/>
                    <a:pt x="1752643" y="280470"/>
                    <a:pt x="1750040" y="286501"/>
                  </a:cubicBezTo>
                  <a:cubicBezTo>
                    <a:pt x="1741915" y="305482"/>
                    <a:pt x="1710554" y="343826"/>
                    <a:pt x="1700651" y="344271"/>
                  </a:cubicBezTo>
                  <a:cubicBezTo>
                    <a:pt x="1692715" y="344652"/>
                    <a:pt x="1688144" y="345858"/>
                    <a:pt x="1687129" y="347953"/>
                  </a:cubicBezTo>
                  <a:cubicBezTo>
                    <a:pt x="1685986" y="350365"/>
                    <a:pt x="1689287" y="354999"/>
                    <a:pt x="1693096" y="360332"/>
                  </a:cubicBezTo>
                  <a:cubicBezTo>
                    <a:pt x="1694747" y="362617"/>
                    <a:pt x="1696588" y="365284"/>
                    <a:pt x="1698365" y="368077"/>
                  </a:cubicBezTo>
                  <a:cubicBezTo>
                    <a:pt x="1699127" y="369283"/>
                    <a:pt x="1701413" y="372902"/>
                    <a:pt x="1699508" y="375251"/>
                  </a:cubicBezTo>
                  <a:cubicBezTo>
                    <a:pt x="1697730" y="377409"/>
                    <a:pt x="1693159" y="377219"/>
                    <a:pt x="1685986" y="374616"/>
                  </a:cubicBezTo>
                  <a:cubicBezTo>
                    <a:pt x="1684526" y="374108"/>
                    <a:pt x="1683955" y="374425"/>
                    <a:pt x="1683764" y="374552"/>
                  </a:cubicBezTo>
                  <a:cubicBezTo>
                    <a:pt x="1682304" y="375377"/>
                    <a:pt x="1681606" y="378869"/>
                    <a:pt x="1680970" y="382297"/>
                  </a:cubicBezTo>
                  <a:cubicBezTo>
                    <a:pt x="1679828" y="388392"/>
                    <a:pt x="1678241" y="396708"/>
                    <a:pt x="1669671" y="395438"/>
                  </a:cubicBezTo>
                  <a:cubicBezTo>
                    <a:pt x="1669290" y="395375"/>
                    <a:pt x="1668909" y="395121"/>
                    <a:pt x="1668718" y="394740"/>
                  </a:cubicBezTo>
                  <a:cubicBezTo>
                    <a:pt x="1668528" y="394359"/>
                    <a:pt x="1668464" y="393915"/>
                    <a:pt x="1668591" y="393534"/>
                  </a:cubicBezTo>
                  <a:cubicBezTo>
                    <a:pt x="1672337" y="383567"/>
                    <a:pt x="1677606" y="364014"/>
                    <a:pt x="1673733" y="354111"/>
                  </a:cubicBezTo>
                  <a:cubicBezTo>
                    <a:pt x="1669671" y="343763"/>
                    <a:pt x="1674051" y="337795"/>
                    <a:pt x="1677860" y="332463"/>
                  </a:cubicBezTo>
                  <a:cubicBezTo>
                    <a:pt x="1681288" y="327828"/>
                    <a:pt x="1683955" y="324146"/>
                    <a:pt x="1680907" y="318052"/>
                  </a:cubicBezTo>
                  <a:cubicBezTo>
                    <a:pt x="1679257" y="314814"/>
                    <a:pt x="1678876" y="312212"/>
                    <a:pt x="1679637" y="310117"/>
                  </a:cubicBezTo>
                  <a:cubicBezTo>
                    <a:pt x="1680717" y="307133"/>
                    <a:pt x="1683891" y="305673"/>
                    <a:pt x="1686938" y="304340"/>
                  </a:cubicBezTo>
                  <a:cubicBezTo>
                    <a:pt x="1688969" y="303451"/>
                    <a:pt x="1691065" y="302499"/>
                    <a:pt x="1692588" y="301102"/>
                  </a:cubicBezTo>
                  <a:cubicBezTo>
                    <a:pt x="1696778" y="297356"/>
                    <a:pt x="1696715" y="291706"/>
                    <a:pt x="1696588" y="285739"/>
                  </a:cubicBezTo>
                  <a:cubicBezTo>
                    <a:pt x="1696524" y="282438"/>
                    <a:pt x="1696461" y="278946"/>
                    <a:pt x="1697222" y="275962"/>
                  </a:cubicBezTo>
                  <a:cubicBezTo>
                    <a:pt x="1698048" y="272661"/>
                    <a:pt x="1699190" y="269551"/>
                    <a:pt x="1700270" y="266503"/>
                  </a:cubicBezTo>
                  <a:cubicBezTo>
                    <a:pt x="1702428" y="260473"/>
                    <a:pt x="1704460" y="254759"/>
                    <a:pt x="1704396" y="248220"/>
                  </a:cubicBezTo>
                  <a:cubicBezTo>
                    <a:pt x="1704396" y="245617"/>
                    <a:pt x="1703888" y="244856"/>
                    <a:pt x="1703571" y="244602"/>
                  </a:cubicBezTo>
                  <a:cubicBezTo>
                    <a:pt x="1703126" y="244221"/>
                    <a:pt x="1701984" y="244411"/>
                    <a:pt x="1700714" y="244602"/>
                  </a:cubicBezTo>
                  <a:cubicBezTo>
                    <a:pt x="1698619" y="244919"/>
                    <a:pt x="1695826" y="245363"/>
                    <a:pt x="1693223" y="243522"/>
                  </a:cubicBezTo>
                  <a:cubicBezTo>
                    <a:pt x="1692842" y="243268"/>
                    <a:pt x="1692588" y="242761"/>
                    <a:pt x="1692652" y="242253"/>
                  </a:cubicBezTo>
                  <a:cubicBezTo>
                    <a:pt x="1692715" y="241618"/>
                    <a:pt x="1692715" y="241554"/>
                    <a:pt x="1697921" y="235651"/>
                  </a:cubicBezTo>
                  <a:cubicBezTo>
                    <a:pt x="1703253" y="229683"/>
                    <a:pt x="1712141" y="219716"/>
                    <a:pt x="1713664" y="216161"/>
                  </a:cubicBezTo>
                  <a:cubicBezTo>
                    <a:pt x="1717029" y="208480"/>
                    <a:pt x="1717982" y="200862"/>
                    <a:pt x="1718997" y="193498"/>
                  </a:cubicBezTo>
                  <a:cubicBezTo>
                    <a:pt x="1720140" y="184864"/>
                    <a:pt x="1721283" y="175976"/>
                    <a:pt x="1726171" y="167025"/>
                  </a:cubicBezTo>
                  <a:cubicBezTo>
                    <a:pt x="1730615" y="159026"/>
                    <a:pt x="1733218" y="144298"/>
                    <a:pt x="1729980" y="133569"/>
                  </a:cubicBezTo>
                  <a:cubicBezTo>
                    <a:pt x="1728330" y="128110"/>
                    <a:pt x="1725345" y="124301"/>
                    <a:pt x="1721219" y="122142"/>
                  </a:cubicBezTo>
                  <a:cubicBezTo>
                    <a:pt x="1714808" y="118841"/>
                    <a:pt x="1712586" y="119857"/>
                    <a:pt x="1710236" y="120872"/>
                  </a:cubicBezTo>
                  <a:cubicBezTo>
                    <a:pt x="1708903" y="121444"/>
                    <a:pt x="1707253" y="122015"/>
                    <a:pt x="1705221" y="122015"/>
                  </a:cubicBezTo>
                  <a:cubicBezTo>
                    <a:pt x="1701730" y="121825"/>
                    <a:pt x="1699254" y="119285"/>
                    <a:pt x="1696841" y="116810"/>
                  </a:cubicBezTo>
                  <a:cubicBezTo>
                    <a:pt x="1694302" y="114207"/>
                    <a:pt x="1691890" y="111794"/>
                    <a:pt x="1688589" y="112239"/>
                  </a:cubicBezTo>
                  <a:cubicBezTo>
                    <a:pt x="1684272" y="112874"/>
                    <a:pt x="1681606" y="112302"/>
                    <a:pt x="1680526" y="110588"/>
                  </a:cubicBezTo>
                  <a:cubicBezTo>
                    <a:pt x="1680081" y="109890"/>
                    <a:pt x="1679637" y="108430"/>
                    <a:pt x="1681097" y="106398"/>
                  </a:cubicBezTo>
                  <a:cubicBezTo>
                    <a:pt x="1683446" y="103097"/>
                    <a:pt x="1690811" y="99161"/>
                    <a:pt x="1698746" y="100939"/>
                  </a:cubicBezTo>
                  <a:cubicBezTo>
                    <a:pt x="1701158" y="101510"/>
                    <a:pt x="1702555" y="102335"/>
                    <a:pt x="1703698" y="102970"/>
                  </a:cubicBezTo>
                  <a:cubicBezTo>
                    <a:pt x="1705221" y="103859"/>
                    <a:pt x="1705920" y="104303"/>
                    <a:pt x="1708459" y="103415"/>
                  </a:cubicBezTo>
                  <a:cubicBezTo>
                    <a:pt x="1714490" y="101383"/>
                    <a:pt x="1716267" y="105827"/>
                    <a:pt x="1717537" y="108747"/>
                  </a:cubicBezTo>
                  <a:cubicBezTo>
                    <a:pt x="1718235" y="110398"/>
                    <a:pt x="1718871" y="111921"/>
                    <a:pt x="1719886" y="112302"/>
                  </a:cubicBezTo>
                  <a:cubicBezTo>
                    <a:pt x="1720331" y="112493"/>
                    <a:pt x="1720965" y="112429"/>
                    <a:pt x="1721727" y="112239"/>
                  </a:cubicBezTo>
                  <a:cubicBezTo>
                    <a:pt x="1719949" y="99923"/>
                    <a:pt x="1706936" y="90845"/>
                    <a:pt x="1697413" y="84179"/>
                  </a:cubicBezTo>
                  <a:lnTo>
                    <a:pt x="1695001" y="82528"/>
                  </a:lnTo>
                  <a:cubicBezTo>
                    <a:pt x="1694683" y="82338"/>
                    <a:pt x="1694365" y="81957"/>
                    <a:pt x="1692652" y="79862"/>
                  </a:cubicBezTo>
                  <a:cubicBezTo>
                    <a:pt x="1680844" y="65705"/>
                    <a:pt x="1677606" y="64118"/>
                    <a:pt x="1676463" y="64372"/>
                  </a:cubicBezTo>
                  <a:cubicBezTo>
                    <a:pt x="1676463" y="64372"/>
                    <a:pt x="1676019" y="64944"/>
                    <a:pt x="1676336" y="67483"/>
                  </a:cubicBezTo>
                  <a:cubicBezTo>
                    <a:pt x="1676590" y="69514"/>
                    <a:pt x="1678177" y="70911"/>
                    <a:pt x="1679955" y="72562"/>
                  </a:cubicBezTo>
                  <a:cubicBezTo>
                    <a:pt x="1682431" y="74847"/>
                    <a:pt x="1685478" y="77640"/>
                    <a:pt x="1684906" y="82782"/>
                  </a:cubicBezTo>
                  <a:cubicBezTo>
                    <a:pt x="1684780" y="83925"/>
                    <a:pt x="1684399" y="87417"/>
                    <a:pt x="1681796" y="88242"/>
                  </a:cubicBezTo>
                  <a:cubicBezTo>
                    <a:pt x="1678749" y="89194"/>
                    <a:pt x="1675194" y="85703"/>
                    <a:pt x="1671766" y="82021"/>
                  </a:cubicBezTo>
                  <a:cubicBezTo>
                    <a:pt x="1671258" y="81449"/>
                    <a:pt x="1670813" y="81005"/>
                    <a:pt x="1670559" y="80751"/>
                  </a:cubicBezTo>
                  <a:cubicBezTo>
                    <a:pt x="1667575" y="77894"/>
                    <a:pt x="1664655" y="74212"/>
                    <a:pt x="1661545" y="70340"/>
                  </a:cubicBezTo>
                  <a:cubicBezTo>
                    <a:pt x="1653736" y="60436"/>
                    <a:pt x="1644912" y="49200"/>
                    <a:pt x="1632088" y="49200"/>
                  </a:cubicBezTo>
                  <a:cubicBezTo>
                    <a:pt x="1628470" y="49200"/>
                    <a:pt x="1614821" y="47232"/>
                    <a:pt x="1612409" y="44819"/>
                  </a:cubicBezTo>
                  <a:cubicBezTo>
                    <a:pt x="1610631" y="43105"/>
                    <a:pt x="1609615" y="40883"/>
                    <a:pt x="1608663" y="38915"/>
                  </a:cubicBezTo>
                  <a:cubicBezTo>
                    <a:pt x="1606504" y="34408"/>
                    <a:pt x="1605235" y="31678"/>
                    <a:pt x="1597871" y="34852"/>
                  </a:cubicBezTo>
                  <a:cubicBezTo>
                    <a:pt x="1595268" y="35995"/>
                    <a:pt x="1592855" y="38598"/>
                    <a:pt x="1590506" y="41201"/>
                  </a:cubicBezTo>
                  <a:cubicBezTo>
                    <a:pt x="1586952" y="45073"/>
                    <a:pt x="1583460" y="48946"/>
                    <a:pt x="1578382" y="48819"/>
                  </a:cubicBezTo>
                  <a:cubicBezTo>
                    <a:pt x="1573937" y="48628"/>
                    <a:pt x="1570065" y="50025"/>
                    <a:pt x="1566129" y="51485"/>
                  </a:cubicBezTo>
                  <a:cubicBezTo>
                    <a:pt x="1562320" y="52882"/>
                    <a:pt x="1558384" y="54342"/>
                    <a:pt x="1553687" y="54278"/>
                  </a:cubicBezTo>
                  <a:cubicBezTo>
                    <a:pt x="1543846" y="54215"/>
                    <a:pt x="1540863" y="55675"/>
                    <a:pt x="1540165" y="57008"/>
                  </a:cubicBezTo>
                  <a:cubicBezTo>
                    <a:pt x="1539021" y="59103"/>
                    <a:pt x="1542069" y="63483"/>
                    <a:pt x="1544926" y="67673"/>
                  </a:cubicBezTo>
                  <a:cubicBezTo>
                    <a:pt x="1547782" y="71800"/>
                    <a:pt x="1551020" y="76434"/>
                    <a:pt x="1551972" y="81005"/>
                  </a:cubicBezTo>
                  <a:cubicBezTo>
                    <a:pt x="1552861" y="85258"/>
                    <a:pt x="1553496" y="90527"/>
                    <a:pt x="1550766" y="93892"/>
                  </a:cubicBezTo>
                  <a:cubicBezTo>
                    <a:pt x="1549052" y="95923"/>
                    <a:pt x="1546259" y="97003"/>
                    <a:pt x="1542450" y="97003"/>
                  </a:cubicBezTo>
                  <a:cubicBezTo>
                    <a:pt x="1538894" y="97003"/>
                    <a:pt x="1535149" y="99479"/>
                    <a:pt x="1531531" y="101891"/>
                  </a:cubicBezTo>
                  <a:cubicBezTo>
                    <a:pt x="1526706" y="105129"/>
                    <a:pt x="1521691" y="108493"/>
                    <a:pt x="1517056" y="105636"/>
                  </a:cubicBezTo>
                  <a:cubicBezTo>
                    <a:pt x="1516675" y="105382"/>
                    <a:pt x="1516422" y="105002"/>
                    <a:pt x="1516422" y="104557"/>
                  </a:cubicBezTo>
                  <a:cubicBezTo>
                    <a:pt x="1516231" y="102208"/>
                    <a:pt x="1518834" y="99288"/>
                    <a:pt x="1522516" y="95479"/>
                  </a:cubicBezTo>
                  <a:cubicBezTo>
                    <a:pt x="1523595" y="94400"/>
                    <a:pt x="1524801" y="93130"/>
                    <a:pt x="1525055" y="92622"/>
                  </a:cubicBezTo>
                  <a:cubicBezTo>
                    <a:pt x="1527023" y="89194"/>
                    <a:pt x="1526008" y="86464"/>
                    <a:pt x="1524801" y="83354"/>
                  </a:cubicBezTo>
                  <a:cubicBezTo>
                    <a:pt x="1523723" y="80497"/>
                    <a:pt x="1522516" y="77196"/>
                    <a:pt x="1523785" y="73260"/>
                  </a:cubicBezTo>
                  <a:cubicBezTo>
                    <a:pt x="1526897" y="63928"/>
                    <a:pt x="1520738" y="52501"/>
                    <a:pt x="1515850" y="43359"/>
                  </a:cubicBezTo>
                  <a:lnTo>
                    <a:pt x="1514390" y="40693"/>
                  </a:lnTo>
                  <a:cubicBezTo>
                    <a:pt x="1513692" y="39296"/>
                    <a:pt x="1512803" y="38534"/>
                    <a:pt x="1511661" y="38344"/>
                  </a:cubicBezTo>
                  <a:cubicBezTo>
                    <a:pt x="1507725" y="38281"/>
                    <a:pt x="1503153" y="42407"/>
                    <a:pt x="1500360" y="44946"/>
                  </a:cubicBezTo>
                  <a:cubicBezTo>
                    <a:pt x="1499091" y="46152"/>
                    <a:pt x="1498139" y="46978"/>
                    <a:pt x="1497377" y="47422"/>
                  </a:cubicBezTo>
                  <a:cubicBezTo>
                    <a:pt x="1494392" y="49136"/>
                    <a:pt x="1491600" y="47740"/>
                    <a:pt x="1489378" y="46660"/>
                  </a:cubicBezTo>
                  <a:cubicBezTo>
                    <a:pt x="1487092" y="45518"/>
                    <a:pt x="1485695" y="44819"/>
                    <a:pt x="1484108" y="45962"/>
                  </a:cubicBezTo>
                  <a:cubicBezTo>
                    <a:pt x="1483346" y="46470"/>
                    <a:pt x="1482458" y="47994"/>
                    <a:pt x="1481569" y="49454"/>
                  </a:cubicBezTo>
                  <a:cubicBezTo>
                    <a:pt x="1479855" y="52310"/>
                    <a:pt x="1477887" y="55548"/>
                    <a:pt x="1474776" y="56119"/>
                  </a:cubicBezTo>
                  <a:cubicBezTo>
                    <a:pt x="1472999" y="56437"/>
                    <a:pt x="1471158" y="55865"/>
                    <a:pt x="1469253" y="54405"/>
                  </a:cubicBezTo>
                  <a:cubicBezTo>
                    <a:pt x="1468809" y="54024"/>
                    <a:pt x="1468619" y="53453"/>
                    <a:pt x="1468809" y="52882"/>
                  </a:cubicBezTo>
                  <a:cubicBezTo>
                    <a:pt x="1470967" y="46343"/>
                    <a:pt x="1471349" y="43804"/>
                    <a:pt x="1471349" y="42851"/>
                  </a:cubicBezTo>
                  <a:cubicBezTo>
                    <a:pt x="1470079" y="43550"/>
                    <a:pt x="1467412" y="46025"/>
                    <a:pt x="1465254" y="48120"/>
                  </a:cubicBezTo>
                  <a:cubicBezTo>
                    <a:pt x="1458461" y="54469"/>
                    <a:pt x="1450018" y="62468"/>
                    <a:pt x="1443733" y="59294"/>
                  </a:cubicBezTo>
                  <a:cubicBezTo>
                    <a:pt x="1443225" y="59040"/>
                    <a:pt x="1442844" y="58532"/>
                    <a:pt x="1442718" y="57960"/>
                  </a:cubicBezTo>
                  <a:cubicBezTo>
                    <a:pt x="1442146" y="55611"/>
                    <a:pt x="1445828" y="50533"/>
                    <a:pt x="1454842" y="38788"/>
                  </a:cubicBezTo>
                  <a:cubicBezTo>
                    <a:pt x="1460112" y="31932"/>
                    <a:pt x="1467793" y="21902"/>
                    <a:pt x="1469063" y="18029"/>
                  </a:cubicBezTo>
                  <a:cubicBezTo>
                    <a:pt x="1468428" y="17966"/>
                    <a:pt x="1467666" y="17966"/>
                    <a:pt x="1466904" y="17902"/>
                  </a:cubicBezTo>
                  <a:cubicBezTo>
                    <a:pt x="1462841" y="17712"/>
                    <a:pt x="1457827" y="17521"/>
                    <a:pt x="1455985" y="13078"/>
                  </a:cubicBezTo>
                  <a:cubicBezTo>
                    <a:pt x="1455668" y="12316"/>
                    <a:pt x="1455668" y="11173"/>
                    <a:pt x="1455731" y="9776"/>
                  </a:cubicBezTo>
                  <a:cubicBezTo>
                    <a:pt x="1455731" y="8443"/>
                    <a:pt x="1455795" y="5904"/>
                    <a:pt x="1455160" y="5396"/>
                  </a:cubicBezTo>
                  <a:cubicBezTo>
                    <a:pt x="1454081" y="5396"/>
                    <a:pt x="1453827" y="6031"/>
                    <a:pt x="1453319" y="7301"/>
                  </a:cubicBezTo>
                  <a:cubicBezTo>
                    <a:pt x="1452621" y="9015"/>
                    <a:pt x="1451605" y="11617"/>
                    <a:pt x="1448367" y="11935"/>
                  </a:cubicBezTo>
                  <a:cubicBezTo>
                    <a:pt x="1441511" y="12633"/>
                    <a:pt x="1439099" y="9776"/>
                    <a:pt x="1436306" y="6475"/>
                  </a:cubicBezTo>
                  <a:cubicBezTo>
                    <a:pt x="1435670" y="5714"/>
                    <a:pt x="1434972" y="4888"/>
                    <a:pt x="1434147" y="4063"/>
                  </a:cubicBezTo>
                  <a:cubicBezTo>
                    <a:pt x="1432877" y="2730"/>
                    <a:pt x="1432243" y="2666"/>
                    <a:pt x="1431925" y="2603"/>
                  </a:cubicBezTo>
                  <a:cubicBezTo>
                    <a:pt x="1431290" y="2666"/>
                    <a:pt x="1430465" y="3682"/>
                    <a:pt x="1429767" y="4698"/>
                  </a:cubicBezTo>
                  <a:cubicBezTo>
                    <a:pt x="1428814" y="5967"/>
                    <a:pt x="1427798" y="7364"/>
                    <a:pt x="1426211" y="8062"/>
                  </a:cubicBezTo>
                  <a:cubicBezTo>
                    <a:pt x="1422085" y="9967"/>
                    <a:pt x="1419292" y="6475"/>
                    <a:pt x="1417070" y="3619"/>
                  </a:cubicBezTo>
                  <a:cubicBezTo>
                    <a:pt x="1415674" y="1841"/>
                    <a:pt x="1414214" y="0"/>
                    <a:pt x="1412943" y="0"/>
                  </a:cubicBezTo>
                  <a:cubicBezTo>
                    <a:pt x="1411991" y="0"/>
                    <a:pt x="1410849" y="952"/>
                    <a:pt x="1409515" y="2666"/>
                  </a:cubicBezTo>
                  <a:cubicBezTo>
                    <a:pt x="1408055" y="4634"/>
                    <a:pt x="1406722" y="6348"/>
                    <a:pt x="1405516" y="7999"/>
                  </a:cubicBezTo>
                  <a:cubicBezTo>
                    <a:pt x="1401580" y="13141"/>
                    <a:pt x="1398406" y="17204"/>
                    <a:pt x="1395105" y="23806"/>
                  </a:cubicBezTo>
                  <a:cubicBezTo>
                    <a:pt x="1393898" y="26155"/>
                    <a:pt x="1395169" y="28377"/>
                    <a:pt x="1396565" y="30980"/>
                  </a:cubicBezTo>
                  <a:cubicBezTo>
                    <a:pt x="1397771" y="33202"/>
                    <a:pt x="1399041" y="35487"/>
                    <a:pt x="1398787" y="38090"/>
                  </a:cubicBezTo>
                  <a:cubicBezTo>
                    <a:pt x="1398406" y="42597"/>
                    <a:pt x="1395486" y="43804"/>
                    <a:pt x="1393073" y="44756"/>
                  </a:cubicBezTo>
                  <a:cubicBezTo>
                    <a:pt x="1390217" y="45899"/>
                    <a:pt x="1388121" y="46724"/>
                    <a:pt x="1389137" y="52755"/>
                  </a:cubicBezTo>
                  <a:cubicBezTo>
                    <a:pt x="1389708" y="56310"/>
                    <a:pt x="1389772" y="59928"/>
                    <a:pt x="1389835" y="63420"/>
                  </a:cubicBezTo>
                  <a:cubicBezTo>
                    <a:pt x="1389899" y="67419"/>
                    <a:pt x="1389962" y="71165"/>
                    <a:pt x="1390724" y="74847"/>
                  </a:cubicBezTo>
                  <a:cubicBezTo>
                    <a:pt x="1391106" y="76624"/>
                    <a:pt x="1392184" y="78339"/>
                    <a:pt x="1393391" y="80116"/>
                  </a:cubicBezTo>
                  <a:cubicBezTo>
                    <a:pt x="1395295" y="83036"/>
                    <a:pt x="1397390" y="86274"/>
                    <a:pt x="1396184" y="90210"/>
                  </a:cubicBezTo>
                  <a:cubicBezTo>
                    <a:pt x="1394280" y="96241"/>
                    <a:pt x="1398279" y="98590"/>
                    <a:pt x="1405008" y="101827"/>
                  </a:cubicBezTo>
                  <a:cubicBezTo>
                    <a:pt x="1407611" y="103097"/>
                    <a:pt x="1410277" y="104367"/>
                    <a:pt x="1412372" y="106081"/>
                  </a:cubicBezTo>
                  <a:cubicBezTo>
                    <a:pt x="1419101" y="111540"/>
                    <a:pt x="1416879" y="115476"/>
                    <a:pt x="1415102" y="118587"/>
                  </a:cubicBezTo>
                  <a:cubicBezTo>
                    <a:pt x="1413642" y="121253"/>
                    <a:pt x="1412372" y="123475"/>
                    <a:pt x="1414912" y="127221"/>
                  </a:cubicBezTo>
                  <a:cubicBezTo>
                    <a:pt x="1418276" y="132109"/>
                    <a:pt x="1427672" y="130839"/>
                    <a:pt x="1436750" y="129570"/>
                  </a:cubicBezTo>
                  <a:cubicBezTo>
                    <a:pt x="1443289" y="128681"/>
                    <a:pt x="1449446" y="127856"/>
                    <a:pt x="1453509" y="129316"/>
                  </a:cubicBezTo>
                  <a:cubicBezTo>
                    <a:pt x="1454081" y="129506"/>
                    <a:pt x="1454398" y="130014"/>
                    <a:pt x="1454462" y="130585"/>
                  </a:cubicBezTo>
                  <a:cubicBezTo>
                    <a:pt x="1454462" y="132934"/>
                    <a:pt x="1453700" y="134902"/>
                    <a:pt x="1452049" y="136489"/>
                  </a:cubicBezTo>
                  <a:cubicBezTo>
                    <a:pt x="1446717" y="141632"/>
                    <a:pt x="1433195" y="141124"/>
                    <a:pt x="1418911" y="140552"/>
                  </a:cubicBezTo>
                  <a:cubicBezTo>
                    <a:pt x="1404056" y="139981"/>
                    <a:pt x="1387296" y="139346"/>
                    <a:pt x="1381202" y="145631"/>
                  </a:cubicBezTo>
                  <a:cubicBezTo>
                    <a:pt x="1379551" y="147282"/>
                    <a:pt x="1378726" y="149377"/>
                    <a:pt x="1378662" y="151916"/>
                  </a:cubicBezTo>
                  <a:cubicBezTo>
                    <a:pt x="1389328" y="152995"/>
                    <a:pt x="1399105" y="157121"/>
                    <a:pt x="1405072" y="163025"/>
                  </a:cubicBezTo>
                  <a:cubicBezTo>
                    <a:pt x="1406024" y="163978"/>
                    <a:pt x="1422720" y="187467"/>
                    <a:pt x="1418339" y="194894"/>
                  </a:cubicBezTo>
                  <a:cubicBezTo>
                    <a:pt x="1417007" y="197180"/>
                    <a:pt x="1414214" y="197624"/>
                    <a:pt x="1409960" y="196354"/>
                  </a:cubicBezTo>
                  <a:cubicBezTo>
                    <a:pt x="1404691" y="194767"/>
                    <a:pt x="1406151" y="188546"/>
                    <a:pt x="1407357" y="183086"/>
                  </a:cubicBezTo>
                  <a:cubicBezTo>
                    <a:pt x="1408182" y="179404"/>
                    <a:pt x="1409135" y="175214"/>
                    <a:pt x="1407802" y="173500"/>
                  </a:cubicBezTo>
                  <a:cubicBezTo>
                    <a:pt x="1407230" y="172802"/>
                    <a:pt x="1406341" y="172421"/>
                    <a:pt x="1404881" y="172421"/>
                  </a:cubicBezTo>
                  <a:cubicBezTo>
                    <a:pt x="1401326" y="172294"/>
                    <a:pt x="1398469" y="170516"/>
                    <a:pt x="1395676" y="168802"/>
                  </a:cubicBezTo>
                  <a:cubicBezTo>
                    <a:pt x="1392566" y="166898"/>
                    <a:pt x="1389582" y="164993"/>
                    <a:pt x="1386090" y="165819"/>
                  </a:cubicBezTo>
                  <a:cubicBezTo>
                    <a:pt x="1382916" y="166517"/>
                    <a:pt x="1376186" y="170770"/>
                    <a:pt x="1375235" y="174833"/>
                  </a:cubicBezTo>
                  <a:cubicBezTo>
                    <a:pt x="1374853" y="176357"/>
                    <a:pt x="1375488" y="177690"/>
                    <a:pt x="1377012" y="178960"/>
                  </a:cubicBezTo>
                  <a:cubicBezTo>
                    <a:pt x="1377520" y="179341"/>
                    <a:pt x="1377647" y="179976"/>
                    <a:pt x="1377456" y="180547"/>
                  </a:cubicBezTo>
                  <a:cubicBezTo>
                    <a:pt x="1377266" y="181055"/>
                    <a:pt x="1376695" y="181436"/>
                    <a:pt x="1376124" y="181436"/>
                  </a:cubicBezTo>
                  <a:cubicBezTo>
                    <a:pt x="1373457" y="181245"/>
                    <a:pt x="1372822" y="181817"/>
                    <a:pt x="1372822" y="181817"/>
                  </a:cubicBezTo>
                  <a:cubicBezTo>
                    <a:pt x="1372568" y="182134"/>
                    <a:pt x="1372949" y="183594"/>
                    <a:pt x="1373203" y="184483"/>
                  </a:cubicBezTo>
                  <a:cubicBezTo>
                    <a:pt x="1373965" y="187213"/>
                    <a:pt x="1375108" y="191276"/>
                    <a:pt x="1371045" y="194259"/>
                  </a:cubicBezTo>
                  <a:cubicBezTo>
                    <a:pt x="1367743" y="196672"/>
                    <a:pt x="1364823" y="197624"/>
                    <a:pt x="1362474" y="197053"/>
                  </a:cubicBezTo>
                  <a:cubicBezTo>
                    <a:pt x="1361522" y="196862"/>
                    <a:pt x="1360824" y="196418"/>
                    <a:pt x="1360189" y="195910"/>
                  </a:cubicBezTo>
                  <a:cubicBezTo>
                    <a:pt x="1360126" y="197687"/>
                    <a:pt x="1359999" y="200163"/>
                    <a:pt x="1359744" y="203591"/>
                  </a:cubicBezTo>
                  <a:cubicBezTo>
                    <a:pt x="1359617" y="205686"/>
                    <a:pt x="1358666" y="206385"/>
                    <a:pt x="1357903" y="206575"/>
                  </a:cubicBezTo>
                  <a:cubicBezTo>
                    <a:pt x="1355364" y="207337"/>
                    <a:pt x="1352317" y="203718"/>
                    <a:pt x="1345969" y="194831"/>
                  </a:cubicBezTo>
                  <a:cubicBezTo>
                    <a:pt x="1345715" y="194450"/>
                    <a:pt x="1345397" y="194069"/>
                    <a:pt x="1345144" y="193688"/>
                  </a:cubicBezTo>
                  <a:cubicBezTo>
                    <a:pt x="1345524" y="199719"/>
                    <a:pt x="1344572" y="206321"/>
                    <a:pt x="1340890" y="209686"/>
                  </a:cubicBezTo>
                  <a:cubicBezTo>
                    <a:pt x="1338350" y="211971"/>
                    <a:pt x="1334986" y="212543"/>
                    <a:pt x="1330796" y="211400"/>
                  </a:cubicBezTo>
                  <a:cubicBezTo>
                    <a:pt x="1330098" y="211209"/>
                    <a:pt x="1329653" y="210448"/>
                    <a:pt x="1329844" y="209749"/>
                  </a:cubicBezTo>
                  <a:cubicBezTo>
                    <a:pt x="1332193" y="199973"/>
                    <a:pt x="1332002" y="193751"/>
                    <a:pt x="1329273" y="191149"/>
                  </a:cubicBezTo>
                  <a:cubicBezTo>
                    <a:pt x="1327177" y="189244"/>
                    <a:pt x="1323432" y="189117"/>
                    <a:pt x="1318100" y="190831"/>
                  </a:cubicBezTo>
                  <a:cubicBezTo>
                    <a:pt x="1312005" y="192799"/>
                    <a:pt x="1305212" y="192291"/>
                    <a:pt x="1298546" y="191783"/>
                  </a:cubicBezTo>
                  <a:cubicBezTo>
                    <a:pt x="1293468" y="191403"/>
                    <a:pt x="1288643" y="191085"/>
                    <a:pt x="1284834" y="191910"/>
                  </a:cubicBezTo>
                  <a:cubicBezTo>
                    <a:pt x="1284262" y="193942"/>
                    <a:pt x="1281279" y="198703"/>
                    <a:pt x="1270804" y="211209"/>
                  </a:cubicBezTo>
                  <a:cubicBezTo>
                    <a:pt x="1270233" y="215082"/>
                    <a:pt x="1270551" y="217621"/>
                    <a:pt x="1271756" y="218510"/>
                  </a:cubicBezTo>
                  <a:cubicBezTo>
                    <a:pt x="1274169" y="220288"/>
                    <a:pt x="1280581" y="217177"/>
                    <a:pt x="1285722" y="214574"/>
                  </a:cubicBezTo>
                  <a:cubicBezTo>
                    <a:pt x="1289596" y="212669"/>
                    <a:pt x="1293214" y="210892"/>
                    <a:pt x="1295817" y="210638"/>
                  </a:cubicBezTo>
                  <a:cubicBezTo>
                    <a:pt x="1296642" y="210511"/>
                    <a:pt x="1297086" y="210955"/>
                    <a:pt x="1297277" y="211590"/>
                  </a:cubicBezTo>
                  <a:cubicBezTo>
                    <a:pt x="1301086" y="224160"/>
                    <a:pt x="1283120" y="232286"/>
                    <a:pt x="1264075" y="240856"/>
                  </a:cubicBezTo>
                  <a:cubicBezTo>
                    <a:pt x="1247379" y="248347"/>
                    <a:pt x="1230174" y="256092"/>
                    <a:pt x="1230174" y="266313"/>
                  </a:cubicBezTo>
                  <a:cubicBezTo>
                    <a:pt x="1230174" y="269487"/>
                    <a:pt x="1227254" y="270630"/>
                    <a:pt x="1224080" y="271773"/>
                  </a:cubicBezTo>
                  <a:cubicBezTo>
                    <a:pt x="1219827" y="273360"/>
                    <a:pt x="1214494" y="275328"/>
                    <a:pt x="1212590" y="282882"/>
                  </a:cubicBezTo>
                  <a:cubicBezTo>
                    <a:pt x="1211003" y="289421"/>
                    <a:pt x="1201861" y="296658"/>
                    <a:pt x="1193799" y="303070"/>
                  </a:cubicBezTo>
                  <a:cubicBezTo>
                    <a:pt x="1190244" y="305863"/>
                    <a:pt x="1185673" y="309545"/>
                    <a:pt x="1184086" y="311577"/>
                  </a:cubicBezTo>
                  <a:cubicBezTo>
                    <a:pt x="1196084" y="311069"/>
                    <a:pt x="1200972" y="311577"/>
                    <a:pt x="1202306" y="313481"/>
                  </a:cubicBezTo>
                  <a:cubicBezTo>
                    <a:pt x="1202750" y="314116"/>
                    <a:pt x="1202813" y="314878"/>
                    <a:pt x="1202496" y="315640"/>
                  </a:cubicBezTo>
                  <a:cubicBezTo>
                    <a:pt x="1202369" y="315957"/>
                    <a:pt x="1202115" y="316274"/>
                    <a:pt x="1201734" y="316401"/>
                  </a:cubicBezTo>
                  <a:cubicBezTo>
                    <a:pt x="1196338" y="318687"/>
                    <a:pt x="1194624" y="332590"/>
                    <a:pt x="1193545" y="341795"/>
                  </a:cubicBezTo>
                  <a:cubicBezTo>
                    <a:pt x="1193291" y="343699"/>
                    <a:pt x="1193100" y="345477"/>
                    <a:pt x="1192910" y="347064"/>
                  </a:cubicBezTo>
                  <a:cubicBezTo>
                    <a:pt x="1192846" y="347699"/>
                    <a:pt x="1192275" y="348207"/>
                    <a:pt x="1191640" y="348270"/>
                  </a:cubicBezTo>
                  <a:cubicBezTo>
                    <a:pt x="1185673" y="348714"/>
                    <a:pt x="1180848" y="343763"/>
                    <a:pt x="1176975" y="339700"/>
                  </a:cubicBezTo>
                  <a:cubicBezTo>
                    <a:pt x="1176087" y="338748"/>
                    <a:pt x="1175262" y="337859"/>
                    <a:pt x="1174437" y="337097"/>
                  </a:cubicBezTo>
                  <a:cubicBezTo>
                    <a:pt x="1171516" y="334304"/>
                    <a:pt x="1170437" y="335510"/>
                    <a:pt x="1170056" y="335827"/>
                  </a:cubicBezTo>
                  <a:cubicBezTo>
                    <a:pt x="1167516" y="338494"/>
                    <a:pt x="1168025" y="347445"/>
                    <a:pt x="1170183" y="349540"/>
                  </a:cubicBezTo>
                  <a:cubicBezTo>
                    <a:pt x="1171262" y="350429"/>
                    <a:pt x="1179642" y="352524"/>
                    <a:pt x="1186308" y="354238"/>
                  </a:cubicBezTo>
                  <a:cubicBezTo>
                    <a:pt x="1206940" y="359507"/>
                    <a:pt x="1212907" y="361475"/>
                    <a:pt x="1212463" y="364522"/>
                  </a:cubicBezTo>
                  <a:cubicBezTo>
                    <a:pt x="1212272" y="365601"/>
                    <a:pt x="1211828" y="366490"/>
                    <a:pt x="1210940" y="367061"/>
                  </a:cubicBezTo>
                  <a:cubicBezTo>
                    <a:pt x="1208654" y="368775"/>
                    <a:pt x="1204464" y="368077"/>
                    <a:pt x="1199957" y="367379"/>
                  </a:cubicBezTo>
                  <a:cubicBezTo>
                    <a:pt x="1196909" y="366934"/>
                    <a:pt x="1192275" y="366172"/>
                    <a:pt x="1191513" y="367252"/>
                  </a:cubicBezTo>
                  <a:cubicBezTo>
                    <a:pt x="1191386" y="367379"/>
                    <a:pt x="1190942" y="368331"/>
                    <a:pt x="1192656" y="371442"/>
                  </a:cubicBezTo>
                  <a:cubicBezTo>
                    <a:pt x="1192783" y="371695"/>
                    <a:pt x="1192846" y="371886"/>
                    <a:pt x="1192846" y="372140"/>
                  </a:cubicBezTo>
                  <a:cubicBezTo>
                    <a:pt x="1192656" y="375822"/>
                    <a:pt x="1202623" y="377663"/>
                    <a:pt x="1209987" y="378996"/>
                  </a:cubicBezTo>
                  <a:cubicBezTo>
                    <a:pt x="1217288" y="380329"/>
                    <a:pt x="1221922" y="381282"/>
                    <a:pt x="1223446" y="383440"/>
                  </a:cubicBezTo>
                  <a:cubicBezTo>
                    <a:pt x="1225223" y="385852"/>
                    <a:pt x="1228587" y="387693"/>
                    <a:pt x="1231825" y="389471"/>
                  </a:cubicBezTo>
                  <a:cubicBezTo>
                    <a:pt x="1238428" y="393089"/>
                    <a:pt x="1245919" y="397216"/>
                    <a:pt x="1241094" y="407373"/>
                  </a:cubicBezTo>
                  <a:cubicBezTo>
                    <a:pt x="1238745" y="412325"/>
                    <a:pt x="1236396" y="416134"/>
                    <a:pt x="1234492" y="419181"/>
                  </a:cubicBezTo>
                  <a:cubicBezTo>
                    <a:pt x="1228334" y="429148"/>
                    <a:pt x="1226937" y="431497"/>
                    <a:pt x="1243379" y="445590"/>
                  </a:cubicBezTo>
                  <a:cubicBezTo>
                    <a:pt x="1243887" y="445971"/>
                    <a:pt x="1244014" y="446669"/>
                    <a:pt x="1243696" y="447241"/>
                  </a:cubicBezTo>
                  <a:cubicBezTo>
                    <a:pt x="1243443" y="447812"/>
                    <a:pt x="1242871" y="448066"/>
                    <a:pt x="1242173" y="448003"/>
                  </a:cubicBezTo>
                  <a:cubicBezTo>
                    <a:pt x="1230492" y="445781"/>
                    <a:pt x="1214494" y="442733"/>
                    <a:pt x="1215701" y="425847"/>
                  </a:cubicBezTo>
                  <a:cubicBezTo>
                    <a:pt x="1215764" y="424641"/>
                    <a:pt x="1216526" y="422800"/>
                    <a:pt x="1217859" y="419625"/>
                  </a:cubicBezTo>
                  <a:cubicBezTo>
                    <a:pt x="1219510" y="415626"/>
                    <a:pt x="1222620" y="408198"/>
                    <a:pt x="1221033" y="406294"/>
                  </a:cubicBezTo>
                  <a:cubicBezTo>
                    <a:pt x="1220398" y="405532"/>
                    <a:pt x="1218557" y="405850"/>
                    <a:pt x="1217541" y="406103"/>
                  </a:cubicBezTo>
                  <a:cubicBezTo>
                    <a:pt x="1205289" y="409087"/>
                    <a:pt x="1193609" y="414420"/>
                    <a:pt x="1182308" y="419625"/>
                  </a:cubicBezTo>
                  <a:cubicBezTo>
                    <a:pt x="1177357" y="421911"/>
                    <a:pt x="1172278" y="424196"/>
                    <a:pt x="1167136" y="426355"/>
                  </a:cubicBezTo>
                  <a:cubicBezTo>
                    <a:pt x="1162438" y="428323"/>
                    <a:pt x="1155455" y="429338"/>
                    <a:pt x="1148091" y="430418"/>
                  </a:cubicBezTo>
                  <a:cubicBezTo>
                    <a:pt x="1136536" y="432132"/>
                    <a:pt x="1123459" y="434100"/>
                    <a:pt x="1119078" y="439940"/>
                  </a:cubicBezTo>
                  <a:cubicBezTo>
                    <a:pt x="1117174" y="442543"/>
                    <a:pt x="1114254" y="444384"/>
                    <a:pt x="1111461" y="446162"/>
                  </a:cubicBezTo>
                  <a:cubicBezTo>
                    <a:pt x="1107461" y="448701"/>
                    <a:pt x="1103652" y="451113"/>
                    <a:pt x="1103398" y="455430"/>
                  </a:cubicBezTo>
                  <a:cubicBezTo>
                    <a:pt x="1102891" y="465080"/>
                    <a:pt x="1106192" y="472380"/>
                    <a:pt x="1109747" y="480062"/>
                  </a:cubicBezTo>
                  <a:cubicBezTo>
                    <a:pt x="1112604" y="486283"/>
                    <a:pt x="1115524" y="492695"/>
                    <a:pt x="1116286" y="500440"/>
                  </a:cubicBezTo>
                  <a:cubicBezTo>
                    <a:pt x="1118380" y="521135"/>
                    <a:pt x="1135394" y="522913"/>
                    <a:pt x="1151836" y="524564"/>
                  </a:cubicBezTo>
                  <a:cubicBezTo>
                    <a:pt x="1165422" y="525960"/>
                    <a:pt x="1178309" y="527293"/>
                    <a:pt x="1181800" y="539101"/>
                  </a:cubicBezTo>
                  <a:cubicBezTo>
                    <a:pt x="1184467" y="548116"/>
                    <a:pt x="1191704" y="550147"/>
                    <a:pt x="1200083" y="552433"/>
                  </a:cubicBezTo>
                  <a:cubicBezTo>
                    <a:pt x="1201861" y="552941"/>
                    <a:pt x="1203575" y="553385"/>
                    <a:pt x="1205353" y="553956"/>
                  </a:cubicBezTo>
                  <a:cubicBezTo>
                    <a:pt x="1220970" y="558972"/>
                    <a:pt x="1224144" y="572621"/>
                    <a:pt x="1227254" y="585889"/>
                  </a:cubicBezTo>
                  <a:cubicBezTo>
                    <a:pt x="1228270" y="590396"/>
                    <a:pt x="1229413" y="595094"/>
                    <a:pt x="1230936" y="599347"/>
                  </a:cubicBezTo>
                  <a:cubicBezTo>
                    <a:pt x="1233793" y="607156"/>
                    <a:pt x="1239444" y="613821"/>
                    <a:pt x="1244967" y="620297"/>
                  </a:cubicBezTo>
                  <a:cubicBezTo>
                    <a:pt x="1247570" y="623344"/>
                    <a:pt x="1250299" y="626581"/>
                    <a:pt x="1252584" y="629819"/>
                  </a:cubicBezTo>
                  <a:cubicBezTo>
                    <a:pt x="1259377" y="639215"/>
                    <a:pt x="1258298" y="647023"/>
                    <a:pt x="1257346" y="653879"/>
                  </a:cubicBezTo>
                  <a:cubicBezTo>
                    <a:pt x="1256711" y="658768"/>
                    <a:pt x="1256076" y="663402"/>
                    <a:pt x="1258107" y="668354"/>
                  </a:cubicBezTo>
                  <a:cubicBezTo>
                    <a:pt x="1262488" y="679019"/>
                    <a:pt x="1276454" y="690065"/>
                    <a:pt x="1289214" y="692985"/>
                  </a:cubicBezTo>
                  <a:cubicBezTo>
                    <a:pt x="1294293" y="694128"/>
                    <a:pt x="1301403" y="694509"/>
                    <a:pt x="1306799" y="689747"/>
                  </a:cubicBezTo>
                  <a:cubicBezTo>
                    <a:pt x="1311624" y="685431"/>
                    <a:pt x="1314989" y="683780"/>
                    <a:pt x="1317528" y="684478"/>
                  </a:cubicBezTo>
                  <a:cubicBezTo>
                    <a:pt x="1320258" y="685177"/>
                    <a:pt x="1321337" y="688033"/>
                    <a:pt x="1322480" y="691081"/>
                  </a:cubicBezTo>
                  <a:cubicBezTo>
                    <a:pt x="1323812" y="694699"/>
                    <a:pt x="1325210" y="698445"/>
                    <a:pt x="1329273" y="699080"/>
                  </a:cubicBezTo>
                  <a:cubicBezTo>
                    <a:pt x="1331685" y="699460"/>
                    <a:pt x="1333780" y="699778"/>
                    <a:pt x="1335621" y="700032"/>
                  </a:cubicBezTo>
                  <a:cubicBezTo>
                    <a:pt x="1347429" y="701682"/>
                    <a:pt x="1347873" y="702254"/>
                    <a:pt x="1348825" y="715331"/>
                  </a:cubicBezTo>
                  <a:lnTo>
                    <a:pt x="1349080" y="718950"/>
                  </a:lnTo>
                  <a:cubicBezTo>
                    <a:pt x="1349143" y="719521"/>
                    <a:pt x="1348825" y="720093"/>
                    <a:pt x="1348254" y="720346"/>
                  </a:cubicBezTo>
                  <a:cubicBezTo>
                    <a:pt x="1347746" y="720600"/>
                    <a:pt x="1347048" y="720473"/>
                    <a:pt x="1346667" y="720029"/>
                  </a:cubicBezTo>
                  <a:cubicBezTo>
                    <a:pt x="1344572" y="717807"/>
                    <a:pt x="1344318" y="714760"/>
                    <a:pt x="1344128" y="712094"/>
                  </a:cubicBezTo>
                  <a:cubicBezTo>
                    <a:pt x="1343810" y="707967"/>
                    <a:pt x="1343493" y="705936"/>
                    <a:pt x="1339430" y="705872"/>
                  </a:cubicBezTo>
                  <a:cubicBezTo>
                    <a:pt x="1338795" y="705872"/>
                    <a:pt x="1337970" y="705872"/>
                    <a:pt x="1337145" y="705872"/>
                  </a:cubicBezTo>
                  <a:cubicBezTo>
                    <a:pt x="1331495" y="705936"/>
                    <a:pt x="1321908" y="705936"/>
                    <a:pt x="1318544" y="701174"/>
                  </a:cubicBezTo>
                  <a:cubicBezTo>
                    <a:pt x="1317401" y="699587"/>
                    <a:pt x="1317084" y="697683"/>
                    <a:pt x="1317528" y="695461"/>
                  </a:cubicBezTo>
                  <a:cubicBezTo>
                    <a:pt x="1316195" y="695461"/>
                    <a:pt x="1314925" y="695905"/>
                    <a:pt x="1313782" y="696731"/>
                  </a:cubicBezTo>
                  <a:cubicBezTo>
                    <a:pt x="1309846" y="699524"/>
                    <a:pt x="1307625" y="706444"/>
                    <a:pt x="1306926" y="711459"/>
                  </a:cubicBezTo>
                  <a:cubicBezTo>
                    <a:pt x="1306863" y="711840"/>
                    <a:pt x="1306672" y="712221"/>
                    <a:pt x="1306292" y="712411"/>
                  </a:cubicBezTo>
                  <a:cubicBezTo>
                    <a:pt x="1305974" y="712665"/>
                    <a:pt x="1305593" y="712728"/>
                    <a:pt x="1305149" y="712601"/>
                  </a:cubicBezTo>
                  <a:cubicBezTo>
                    <a:pt x="1300451" y="711268"/>
                    <a:pt x="1276518" y="702254"/>
                    <a:pt x="1273153" y="699651"/>
                  </a:cubicBezTo>
                  <a:cubicBezTo>
                    <a:pt x="1268646" y="696223"/>
                    <a:pt x="1267693" y="691906"/>
                    <a:pt x="1266868" y="688414"/>
                  </a:cubicBezTo>
                  <a:cubicBezTo>
                    <a:pt x="1265789" y="683526"/>
                    <a:pt x="1265028" y="680288"/>
                    <a:pt x="1255949" y="680035"/>
                  </a:cubicBezTo>
                  <a:cubicBezTo>
                    <a:pt x="1250553" y="679844"/>
                    <a:pt x="1246490" y="678130"/>
                    <a:pt x="1243887" y="674956"/>
                  </a:cubicBezTo>
                  <a:cubicBezTo>
                    <a:pt x="1238364" y="668163"/>
                    <a:pt x="1240396" y="656165"/>
                    <a:pt x="1242173" y="645627"/>
                  </a:cubicBezTo>
                  <a:cubicBezTo>
                    <a:pt x="1243379" y="638580"/>
                    <a:pt x="1244649" y="631279"/>
                    <a:pt x="1242618" y="628803"/>
                  </a:cubicBezTo>
                  <a:cubicBezTo>
                    <a:pt x="1242300" y="628422"/>
                    <a:pt x="1241665" y="627915"/>
                    <a:pt x="1240396" y="627851"/>
                  </a:cubicBezTo>
                  <a:cubicBezTo>
                    <a:pt x="1236523" y="627851"/>
                    <a:pt x="1233349" y="636294"/>
                    <a:pt x="1230619" y="643785"/>
                  </a:cubicBezTo>
                  <a:cubicBezTo>
                    <a:pt x="1228207" y="650324"/>
                    <a:pt x="1225922" y="656482"/>
                    <a:pt x="1222747" y="658704"/>
                  </a:cubicBezTo>
                  <a:cubicBezTo>
                    <a:pt x="1222366" y="659022"/>
                    <a:pt x="1221731" y="659022"/>
                    <a:pt x="1221287" y="658768"/>
                  </a:cubicBezTo>
                  <a:cubicBezTo>
                    <a:pt x="1220843" y="658514"/>
                    <a:pt x="1220589" y="658006"/>
                    <a:pt x="1220589" y="657498"/>
                  </a:cubicBezTo>
                  <a:cubicBezTo>
                    <a:pt x="1221033" y="648356"/>
                    <a:pt x="1218748" y="639278"/>
                    <a:pt x="1216590" y="630581"/>
                  </a:cubicBezTo>
                  <a:cubicBezTo>
                    <a:pt x="1214367" y="621757"/>
                    <a:pt x="1212272" y="613377"/>
                    <a:pt x="1212780" y="604934"/>
                  </a:cubicBezTo>
                  <a:cubicBezTo>
                    <a:pt x="1212907" y="602458"/>
                    <a:pt x="1213669" y="599284"/>
                    <a:pt x="1214431" y="595982"/>
                  </a:cubicBezTo>
                  <a:cubicBezTo>
                    <a:pt x="1216081" y="588745"/>
                    <a:pt x="1218177" y="579794"/>
                    <a:pt x="1214748" y="575096"/>
                  </a:cubicBezTo>
                  <a:cubicBezTo>
                    <a:pt x="1213225" y="573001"/>
                    <a:pt x="1210749" y="571859"/>
                    <a:pt x="1207193" y="571605"/>
                  </a:cubicBezTo>
                  <a:cubicBezTo>
                    <a:pt x="1201925" y="571097"/>
                    <a:pt x="1196338" y="572494"/>
                    <a:pt x="1190497" y="573890"/>
                  </a:cubicBezTo>
                  <a:cubicBezTo>
                    <a:pt x="1182054" y="575985"/>
                    <a:pt x="1173294" y="578080"/>
                    <a:pt x="1164978" y="574271"/>
                  </a:cubicBezTo>
                  <a:cubicBezTo>
                    <a:pt x="1153868" y="569192"/>
                    <a:pt x="1144218" y="567034"/>
                    <a:pt x="1133998" y="564812"/>
                  </a:cubicBezTo>
                  <a:cubicBezTo>
                    <a:pt x="1127141" y="563288"/>
                    <a:pt x="1119967" y="561701"/>
                    <a:pt x="1112350" y="559162"/>
                  </a:cubicBezTo>
                  <a:cubicBezTo>
                    <a:pt x="1111715" y="558972"/>
                    <a:pt x="1111334" y="558273"/>
                    <a:pt x="1111397" y="557575"/>
                  </a:cubicBezTo>
                  <a:cubicBezTo>
                    <a:pt x="1112667" y="550401"/>
                    <a:pt x="1113746" y="544751"/>
                    <a:pt x="1111143" y="541704"/>
                  </a:cubicBezTo>
                  <a:cubicBezTo>
                    <a:pt x="1109048" y="539292"/>
                    <a:pt x="1104414" y="538276"/>
                    <a:pt x="1096606" y="538530"/>
                  </a:cubicBezTo>
                  <a:cubicBezTo>
                    <a:pt x="1088924" y="538784"/>
                    <a:pt x="1082575" y="542212"/>
                    <a:pt x="1078132" y="548370"/>
                  </a:cubicBezTo>
                  <a:cubicBezTo>
                    <a:pt x="1074196" y="553829"/>
                    <a:pt x="1072101" y="561003"/>
                    <a:pt x="1072165" y="568748"/>
                  </a:cubicBezTo>
                  <a:cubicBezTo>
                    <a:pt x="1074894" y="569066"/>
                    <a:pt x="1076926" y="567859"/>
                    <a:pt x="1078703" y="566780"/>
                  </a:cubicBezTo>
                  <a:cubicBezTo>
                    <a:pt x="1082449" y="564495"/>
                    <a:pt x="1085623" y="563352"/>
                    <a:pt x="1091273" y="569510"/>
                  </a:cubicBezTo>
                  <a:cubicBezTo>
                    <a:pt x="1098446" y="577255"/>
                    <a:pt x="1097304" y="582651"/>
                    <a:pt x="1095971" y="585190"/>
                  </a:cubicBezTo>
                  <a:cubicBezTo>
                    <a:pt x="1093368" y="590205"/>
                    <a:pt x="1086004" y="592554"/>
                    <a:pt x="1077243" y="591348"/>
                  </a:cubicBezTo>
                  <a:cubicBezTo>
                    <a:pt x="1076227" y="591221"/>
                    <a:pt x="1074514" y="590079"/>
                    <a:pt x="1070578" y="587349"/>
                  </a:cubicBezTo>
                  <a:cubicBezTo>
                    <a:pt x="1063848" y="582778"/>
                    <a:pt x="1049946" y="573192"/>
                    <a:pt x="1045311" y="576430"/>
                  </a:cubicBezTo>
                  <a:cubicBezTo>
                    <a:pt x="1043280" y="577826"/>
                    <a:pt x="1042962" y="582080"/>
                    <a:pt x="1044485" y="588682"/>
                  </a:cubicBezTo>
                  <a:cubicBezTo>
                    <a:pt x="1048676" y="606965"/>
                    <a:pt x="1075402" y="618709"/>
                    <a:pt x="1090574" y="616678"/>
                  </a:cubicBezTo>
                  <a:cubicBezTo>
                    <a:pt x="1099208" y="615535"/>
                    <a:pt x="1117047" y="619916"/>
                    <a:pt x="1120349" y="630644"/>
                  </a:cubicBezTo>
                  <a:cubicBezTo>
                    <a:pt x="1122888" y="638834"/>
                    <a:pt x="1127776" y="638770"/>
                    <a:pt x="1134378" y="638707"/>
                  </a:cubicBezTo>
                  <a:cubicBezTo>
                    <a:pt x="1137743" y="638707"/>
                    <a:pt x="1141235" y="638643"/>
                    <a:pt x="1144662" y="639722"/>
                  </a:cubicBezTo>
                  <a:cubicBezTo>
                    <a:pt x="1145044" y="639849"/>
                    <a:pt x="1145361" y="640167"/>
                    <a:pt x="1145551" y="640548"/>
                  </a:cubicBezTo>
                  <a:cubicBezTo>
                    <a:pt x="1145678" y="640929"/>
                    <a:pt x="1145678" y="641373"/>
                    <a:pt x="1145488" y="641754"/>
                  </a:cubicBezTo>
                  <a:cubicBezTo>
                    <a:pt x="1138187" y="655212"/>
                    <a:pt x="1120793" y="646769"/>
                    <a:pt x="1108096" y="640611"/>
                  </a:cubicBezTo>
                  <a:cubicBezTo>
                    <a:pt x="1103398" y="638326"/>
                    <a:pt x="1099399" y="636358"/>
                    <a:pt x="1096669" y="635850"/>
                  </a:cubicBezTo>
                  <a:cubicBezTo>
                    <a:pt x="1089686" y="634453"/>
                    <a:pt x="1082513" y="635025"/>
                    <a:pt x="1075656" y="635533"/>
                  </a:cubicBezTo>
                  <a:cubicBezTo>
                    <a:pt x="1064801" y="636358"/>
                    <a:pt x="1053500" y="637310"/>
                    <a:pt x="1042264" y="630517"/>
                  </a:cubicBezTo>
                  <a:cubicBezTo>
                    <a:pt x="1030773" y="623598"/>
                    <a:pt x="1027027" y="603664"/>
                    <a:pt x="1023091" y="582587"/>
                  </a:cubicBezTo>
                  <a:cubicBezTo>
                    <a:pt x="1018902" y="560114"/>
                    <a:pt x="1014585" y="536943"/>
                    <a:pt x="1000365" y="532436"/>
                  </a:cubicBezTo>
                  <a:cubicBezTo>
                    <a:pt x="999159" y="539736"/>
                    <a:pt x="1002714" y="546656"/>
                    <a:pt x="1006395" y="553956"/>
                  </a:cubicBezTo>
                  <a:cubicBezTo>
                    <a:pt x="1010903" y="562717"/>
                    <a:pt x="1015474" y="571795"/>
                    <a:pt x="1011284" y="581699"/>
                  </a:cubicBezTo>
                  <a:cubicBezTo>
                    <a:pt x="1009760" y="585254"/>
                    <a:pt x="1006777" y="587984"/>
                    <a:pt x="1003857" y="590650"/>
                  </a:cubicBezTo>
                  <a:cubicBezTo>
                    <a:pt x="998905" y="595221"/>
                    <a:pt x="994587" y="599157"/>
                    <a:pt x="998143" y="606330"/>
                  </a:cubicBezTo>
                  <a:cubicBezTo>
                    <a:pt x="1001634" y="613440"/>
                    <a:pt x="999857" y="618011"/>
                    <a:pt x="998143" y="622392"/>
                  </a:cubicBezTo>
                  <a:cubicBezTo>
                    <a:pt x="996936" y="625375"/>
                    <a:pt x="995731" y="628486"/>
                    <a:pt x="996111" y="632676"/>
                  </a:cubicBezTo>
                  <a:cubicBezTo>
                    <a:pt x="997000" y="643087"/>
                    <a:pt x="1011030" y="654006"/>
                    <a:pt x="1021251" y="661942"/>
                  </a:cubicBezTo>
                  <a:cubicBezTo>
                    <a:pt x="1023790" y="663910"/>
                    <a:pt x="1026139" y="665751"/>
                    <a:pt x="1027980" y="667338"/>
                  </a:cubicBezTo>
                  <a:cubicBezTo>
                    <a:pt x="1037249" y="675337"/>
                    <a:pt x="1039407" y="704095"/>
                    <a:pt x="1040804" y="723140"/>
                  </a:cubicBezTo>
                  <a:cubicBezTo>
                    <a:pt x="1041058" y="726949"/>
                    <a:pt x="1041311" y="730250"/>
                    <a:pt x="1041565" y="732726"/>
                  </a:cubicBezTo>
                  <a:cubicBezTo>
                    <a:pt x="1042327" y="740026"/>
                    <a:pt x="1046200" y="741931"/>
                    <a:pt x="1051595" y="744534"/>
                  </a:cubicBezTo>
                  <a:cubicBezTo>
                    <a:pt x="1053627" y="745486"/>
                    <a:pt x="1055659" y="746502"/>
                    <a:pt x="1057818" y="747898"/>
                  </a:cubicBezTo>
                  <a:cubicBezTo>
                    <a:pt x="1061563" y="750374"/>
                    <a:pt x="1063150" y="754755"/>
                    <a:pt x="1064737" y="759071"/>
                  </a:cubicBezTo>
                  <a:cubicBezTo>
                    <a:pt x="1066705" y="764531"/>
                    <a:pt x="1068419" y="769229"/>
                    <a:pt x="1074069" y="769546"/>
                  </a:cubicBezTo>
                  <a:cubicBezTo>
                    <a:pt x="1074387" y="769546"/>
                    <a:pt x="1074704" y="769546"/>
                    <a:pt x="1075021" y="769546"/>
                  </a:cubicBezTo>
                  <a:cubicBezTo>
                    <a:pt x="1081179" y="769546"/>
                    <a:pt x="1081941" y="765991"/>
                    <a:pt x="1082766" y="759897"/>
                  </a:cubicBezTo>
                  <a:cubicBezTo>
                    <a:pt x="1083274" y="755897"/>
                    <a:pt x="1083909" y="751326"/>
                    <a:pt x="1087654" y="749041"/>
                  </a:cubicBezTo>
                  <a:cubicBezTo>
                    <a:pt x="1091463" y="746692"/>
                    <a:pt x="1097812" y="747200"/>
                    <a:pt x="1107588" y="750565"/>
                  </a:cubicBezTo>
                  <a:cubicBezTo>
                    <a:pt x="1109937" y="751390"/>
                    <a:pt x="1112413" y="751961"/>
                    <a:pt x="1114826" y="752533"/>
                  </a:cubicBezTo>
                  <a:cubicBezTo>
                    <a:pt x="1120665" y="753866"/>
                    <a:pt x="1126697" y="755326"/>
                    <a:pt x="1131331" y="760151"/>
                  </a:cubicBezTo>
                  <a:cubicBezTo>
                    <a:pt x="1135394" y="764404"/>
                    <a:pt x="1138885" y="765102"/>
                    <a:pt x="1142948" y="765928"/>
                  </a:cubicBezTo>
                  <a:cubicBezTo>
                    <a:pt x="1145805" y="766499"/>
                    <a:pt x="1149107" y="767197"/>
                    <a:pt x="1152852" y="769165"/>
                  </a:cubicBezTo>
                  <a:cubicBezTo>
                    <a:pt x="1155963" y="770752"/>
                    <a:pt x="1181737" y="803002"/>
                    <a:pt x="1182816" y="806684"/>
                  </a:cubicBezTo>
                  <a:cubicBezTo>
                    <a:pt x="1182943" y="807065"/>
                    <a:pt x="1182880" y="807636"/>
                    <a:pt x="1182752" y="807954"/>
                  </a:cubicBezTo>
                  <a:cubicBezTo>
                    <a:pt x="1181038" y="811128"/>
                    <a:pt x="1178626" y="810429"/>
                    <a:pt x="1177229" y="810049"/>
                  </a:cubicBezTo>
                  <a:cubicBezTo>
                    <a:pt x="1175642" y="809604"/>
                    <a:pt x="1175008" y="809477"/>
                    <a:pt x="1174055" y="812588"/>
                  </a:cubicBezTo>
                  <a:cubicBezTo>
                    <a:pt x="1172405" y="817921"/>
                    <a:pt x="1175198" y="822428"/>
                    <a:pt x="1178118" y="827126"/>
                  </a:cubicBezTo>
                  <a:lnTo>
                    <a:pt x="1179198" y="828840"/>
                  </a:lnTo>
                  <a:cubicBezTo>
                    <a:pt x="1180087" y="830300"/>
                    <a:pt x="1180912" y="831950"/>
                    <a:pt x="1181737" y="833601"/>
                  </a:cubicBezTo>
                  <a:cubicBezTo>
                    <a:pt x="1184911" y="840013"/>
                    <a:pt x="1187831" y="846044"/>
                    <a:pt x="1195640" y="845028"/>
                  </a:cubicBezTo>
                  <a:cubicBezTo>
                    <a:pt x="1197798" y="844774"/>
                    <a:pt x="1200020" y="844012"/>
                    <a:pt x="1202369" y="843314"/>
                  </a:cubicBezTo>
                  <a:cubicBezTo>
                    <a:pt x="1206813" y="841917"/>
                    <a:pt x="1211320" y="840457"/>
                    <a:pt x="1216081" y="841790"/>
                  </a:cubicBezTo>
                  <a:cubicBezTo>
                    <a:pt x="1216716" y="841981"/>
                    <a:pt x="1217161" y="842616"/>
                    <a:pt x="1217097" y="843314"/>
                  </a:cubicBezTo>
                  <a:cubicBezTo>
                    <a:pt x="1216970" y="844330"/>
                    <a:pt x="1217034" y="845345"/>
                    <a:pt x="1217097" y="846298"/>
                  </a:cubicBezTo>
                  <a:cubicBezTo>
                    <a:pt x="1217161" y="848012"/>
                    <a:pt x="1217288" y="849726"/>
                    <a:pt x="1216081" y="851059"/>
                  </a:cubicBezTo>
                  <a:cubicBezTo>
                    <a:pt x="1215065" y="852202"/>
                    <a:pt x="1213352" y="852773"/>
                    <a:pt x="1210558" y="852900"/>
                  </a:cubicBezTo>
                  <a:cubicBezTo>
                    <a:pt x="1205606" y="853154"/>
                    <a:pt x="1201544" y="853916"/>
                    <a:pt x="1196846" y="854741"/>
                  </a:cubicBezTo>
                  <a:lnTo>
                    <a:pt x="1193354" y="855376"/>
                  </a:lnTo>
                  <a:cubicBezTo>
                    <a:pt x="1189164" y="856138"/>
                    <a:pt x="1186117" y="853725"/>
                    <a:pt x="1183070" y="851376"/>
                  </a:cubicBezTo>
                  <a:cubicBezTo>
                    <a:pt x="1180594" y="849472"/>
                    <a:pt x="1178309" y="847694"/>
                    <a:pt x="1175452" y="847504"/>
                  </a:cubicBezTo>
                  <a:cubicBezTo>
                    <a:pt x="1169230" y="846996"/>
                    <a:pt x="1164152" y="820396"/>
                    <a:pt x="1162755" y="812270"/>
                  </a:cubicBezTo>
                  <a:cubicBezTo>
                    <a:pt x="1161295" y="803764"/>
                    <a:pt x="1143330" y="783068"/>
                    <a:pt x="1136474" y="777228"/>
                  </a:cubicBezTo>
                  <a:cubicBezTo>
                    <a:pt x="1125808" y="768149"/>
                    <a:pt x="1102827" y="776402"/>
                    <a:pt x="1091463" y="789480"/>
                  </a:cubicBezTo>
                  <a:cubicBezTo>
                    <a:pt x="1086956" y="794686"/>
                    <a:pt x="1080862" y="804779"/>
                    <a:pt x="1090956" y="813731"/>
                  </a:cubicBezTo>
                  <a:cubicBezTo>
                    <a:pt x="1111334" y="831760"/>
                    <a:pt x="1118634" y="846678"/>
                    <a:pt x="1112604" y="858042"/>
                  </a:cubicBezTo>
                  <a:cubicBezTo>
                    <a:pt x="1111397" y="860327"/>
                    <a:pt x="1109747" y="862232"/>
                    <a:pt x="1108350" y="863819"/>
                  </a:cubicBezTo>
                  <a:cubicBezTo>
                    <a:pt x="1105112" y="867565"/>
                    <a:pt x="1102764" y="870231"/>
                    <a:pt x="1105556" y="876262"/>
                  </a:cubicBezTo>
                  <a:cubicBezTo>
                    <a:pt x="1106890" y="879119"/>
                    <a:pt x="1108159" y="881213"/>
                    <a:pt x="1109239" y="882864"/>
                  </a:cubicBezTo>
                  <a:cubicBezTo>
                    <a:pt x="1112794" y="888578"/>
                    <a:pt x="1113555" y="890799"/>
                    <a:pt x="1105874" y="899941"/>
                  </a:cubicBezTo>
                  <a:cubicBezTo>
                    <a:pt x="1093939" y="914225"/>
                    <a:pt x="1087654" y="925334"/>
                    <a:pt x="1088162" y="931238"/>
                  </a:cubicBezTo>
                  <a:cubicBezTo>
                    <a:pt x="1088924" y="940063"/>
                    <a:pt x="1088162" y="944951"/>
                    <a:pt x="1085496" y="947490"/>
                  </a:cubicBezTo>
                  <a:cubicBezTo>
                    <a:pt x="1082575" y="950220"/>
                    <a:pt x="1078195" y="949649"/>
                    <a:pt x="1072609" y="948950"/>
                  </a:cubicBezTo>
                  <a:cubicBezTo>
                    <a:pt x="1068927" y="948442"/>
                    <a:pt x="1064801" y="947935"/>
                    <a:pt x="1060166" y="948125"/>
                  </a:cubicBezTo>
                  <a:lnTo>
                    <a:pt x="1058325" y="948252"/>
                  </a:lnTo>
                  <a:cubicBezTo>
                    <a:pt x="1046200" y="948950"/>
                    <a:pt x="1020997" y="950347"/>
                    <a:pt x="1011665" y="944506"/>
                  </a:cubicBezTo>
                  <a:cubicBezTo>
                    <a:pt x="1005951" y="940951"/>
                    <a:pt x="1003285" y="937523"/>
                    <a:pt x="1001381" y="935047"/>
                  </a:cubicBezTo>
                  <a:cubicBezTo>
                    <a:pt x="998270" y="931111"/>
                    <a:pt x="997572" y="930159"/>
                    <a:pt x="986335" y="935555"/>
                  </a:cubicBezTo>
                  <a:cubicBezTo>
                    <a:pt x="983669" y="936825"/>
                    <a:pt x="982145" y="936063"/>
                    <a:pt x="981510" y="935428"/>
                  </a:cubicBezTo>
                  <a:cubicBezTo>
                    <a:pt x="980177" y="934222"/>
                    <a:pt x="980050" y="931937"/>
                    <a:pt x="981065" y="929270"/>
                  </a:cubicBezTo>
                  <a:cubicBezTo>
                    <a:pt x="983097" y="924065"/>
                    <a:pt x="988811" y="918796"/>
                    <a:pt x="997191" y="918732"/>
                  </a:cubicBezTo>
                  <a:cubicBezTo>
                    <a:pt x="998841" y="918732"/>
                    <a:pt x="1001825" y="918415"/>
                    <a:pt x="1005253" y="918097"/>
                  </a:cubicBezTo>
                  <a:cubicBezTo>
                    <a:pt x="1021568" y="916510"/>
                    <a:pt x="1037884" y="915431"/>
                    <a:pt x="1042264" y="921208"/>
                  </a:cubicBezTo>
                  <a:cubicBezTo>
                    <a:pt x="1042645" y="921716"/>
                    <a:pt x="1042645" y="922478"/>
                    <a:pt x="1042200" y="922986"/>
                  </a:cubicBezTo>
                  <a:cubicBezTo>
                    <a:pt x="1039534" y="925906"/>
                    <a:pt x="1038011" y="929270"/>
                    <a:pt x="1037629" y="933079"/>
                  </a:cubicBezTo>
                  <a:cubicBezTo>
                    <a:pt x="1045311" y="934032"/>
                    <a:pt x="1050326" y="933206"/>
                    <a:pt x="1052675" y="930540"/>
                  </a:cubicBezTo>
                  <a:cubicBezTo>
                    <a:pt x="1055087" y="927874"/>
                    <a:pt x="1055278" y="923113"/>
                    <a:pt x="1053310" y="915495"/>
                  </a:cubicBezTo>
                  <a:cubicBezTo>
                    <a:pt x="1051786" y="909464"/>
                    <a:pt x="1056294" y="907940"/>
                    <a:pt x="1059594" y="906797"/>
                  </a:cubicBezTo>
                  <a:cubicBezTo>
                    <a:pt x="1061690" y="906099"/>
                    <a:pt x="1063658" y="905464"/>
                    <a:pt x="1064483" y="904004"/>
                  </a:cubicBezTo>
                  <a:cubicBezTo>
                    <a:pt x="1066197" y="901084"/>
                    <a:pt x="1066895" y="897402"/>
                    <a:pt x="1067657" y="893466"/>
                  </a:cubicBezTo>
                  <a:cubicBezTo>
                    <a:pt x="1068419" y="889403"/>
                    <a:pt x="1069244" y="885149"/>
                    <a:pt x="1071276" y="881340"/>
                  </a:cubicBezTo>
                  <a:cubicBezTo>
                    <a:pt x="1076481" y="871754"/>
                    <a:pt x="1080354" y="853027"/>
                    <a:pt x="1073688" y="844330"/>
                  </a:cubicBezTo>
                  <a:cubicBezTo>
                    <a:pt x="1068991" y="838235"/>
                    <a:pt x="1067975" y="831823"/>
                    <a:pt x="1066959" y="825666"/>
                  </a:cubicBezTo>
                  <a:cubicBezTo>
                    <a:pt x="1065689" y="817857"/>
                    <a:pt x="1064483" y="810429"/>
                    <a:pt x="1056294" y="803256"/>
                  </a:cubicBezTo>
                  <a:cubicBezTo>
                    <a:pt x="1032805" y="782687"/>
                    <a:pt x="1025504" y="760405"/>
                    <a:pt x="1017124" y="734630"/>
                  </a:cubicBezTo>
                  <a:cubicBezTo>
                    <a:pt x="1015156" y="728663"/>
                    <a:pt x="1013188" y="722505"/>
                    <a:pt x="1010903" y="716157"/>
                  </a:cubicBezTo>
                  <a:cubicBezTo>
                    <a:pt x="999476" y="684415"/>
                    <a:pt x="987414" y="669623"/>
                    <a:pt x="967354" y="645055"/>
                  </a:cubicBezTo>
                  <a:lnTo>
                    <a:pt x="962275" y="638834"/>
                  </a:lnTo>
                  <a:cubicBezTo>
                    <a:pt x="953387" y="627915"/>
                    <a:pt x="957640" y="608933"/>
                    <a:pt x="960433" y="596427"/>
                  </a:cubicBezTo>
                  <a:cubicBezTo>
                    <a:pt x="960751" y="594967"/>
                    <a:pt x="961069" y="593570"/>
                    <a:pt x="961322" y="592300"/>
                  </a:cubicBezTo>
                  <a:cubicBezTo>
                    <a:pt x="962211" y="587984"/>
                    <a:pt x="959735" y="582334"/>
                    <a:pt x="957513" y="577382"/>
                  </a:cubicBezTo>
                  <a:cubicBezTo>
                    <a:pt x="956624" y="575414"/>
                    <a:pt x="955799" y="573509"/>
                    <a:pt x="955228" y="571859"/>
                  </a:cubicBezTo>
                  <a:cubicBezTo>
                    <a:pt x="954530" y="569764"/>
                    <a:pt x="954339" y="565320"/>
                    <a:pt x="954085" y="560686"/>
                  </a:cubicBezTo>
                  <a:cubicBezTo>
                    <a:pt x="953895" y="556432"/>
                    <a:pt x="953641" y="551100"/>
                    <a:pt x="952943" y="549830"/>
                  </a:cubicBezTo>
                  <a:cubicBezTo>
                    <a:pt x="947673" y="540307"/>
                    <a:pt x="926915" y="539546"/>
                    <a:pt x="914471" y="539101"/>
                  </a:cubicBezTo>
                  <a:cubicBezTo>
                    <a:pt x="912059" y="539038"/>
                    <a:pt x="909964" y="538911"/>
                    <a:pt x="908250" y="538847"/>
                  </a:cubicBezTo>
                  <a:cubicBezTo>
                    <a:pt x="904695" y="538593"/>
                    <a:pt x="902347" y="540371"/>
                    <a:pt x="899616" y="542275"/>
                  </a:cubicBezTo>
                  <a:cubicBezTo>
                    <a:pt x="897712" y="543609"/>
                    <a:pt x="895744" y="545005"/>
                    <a:pt x="893332" y="545767"/>
                  </a:cubicBezTo>
                  <a:cubicBezTo>
                    <a:pt x="889776" y="546910"/>
                    <a:pt x="886476" y="546275"/>
                    <a:pt x="883491" y="545767"/>
                  </a:cubicBezTo>
                  <a:cubicBezTo>
                    <a:pt x="880889" y="545259"/>
                    <a:pt x="878603" y="544878"/>
                    <a:pt x="877080" y="545894"/>
                  </a:cubicBezTo>
                  <a:cubicBezTo>
                    <a:pt x="875747" y="546846"/>
                    <a:pt x="874794" y="548941"/>
                    <a:pt x="874160" y="552369"/>
                  </a:cubicBezTo>
                  <a:cubicBezTo>
                    <a:pt x="873779" y="554591"/>
                    <a:pt x="874604" y="556877"/>
                    <a:pt x="875492" y="559289"/>
                  </a:cubicBezTo>
                  <a:cubicBezTo>
                    <a:pt x="876763" y="562717"/>
                    <a:pt x="878223" y="566590"/>
                    <a:pt x="875683" y="570462"/>
                  </a:cubicBezTo>
                  <a:cubicBezTo>
                    <a:pt x="870858" y="577763"/>
                    <a:pt x="871874" y="580873"/>
                    <a:pt x="873525" y="586142"/>
                  </a:cubicBezTo>
                  <a:cubicBezTo>
                    <a:pt x="874350" y="588682"/>
                    <a:pt x="875239" y="591475"/>
                    <a:pt x="875683" y="595348"/>
                  </a:cubicBezTo>
                  <a:cubicBezTo>
                    <a:pt x="878032" y="614202"/>
                    <a:pt x="876254" y="626137"/>
                    <a:pt x="871430" y="645753"/>
                  </a:cubicBezTo>
                  <a:cubicBezTo>
                    <a:pt x="869653" y="652927"/>
                    <a:pt x="865272" y="657307"/>
                    <a:pt x="860574" y="662005"/>
                  </a:cubicBezTo>
                  <a:lnTo>
                    <a:pt x="859876" y="662704"/>
                  </a:lnTo>
                  <a:cubicBezTo>
                    <a:pt x="855115" y="667465"/>
                    <a:pt x="855622" y="671020"/>
                    <a:pt x="856384" y="675972"/>
                  </a:cubicBezTo>
                  <a:cubicBezTo>
                    <a:pt x="856702" y="678193"/>
                    <a:pt x="857083" y="680733"/>
                    <a:pt x="856956" y="683653"/>
                  </a:cubicBezTo>
                  <a:cubicBezTo>
                    <a:pt x="856638" y="691208"/>
                    <a:pt x="860321" y="693556"/>
                    <a:pt x="864574" y="696223"/>
                  </a:cubicBezTo>
                  <a:cubicBezTo>
                    <a:pt x="868827" y="698889"/>
                    <a:pt x="873588" y="701936"/>
                    <a:pt x="874223" y="710253"/>
                  </a:cubicBezTo>
                  <a:cubicBezTo>
                    <a:pt x="879619" y="711332"/>
                    <a:pt x="882095" y="712538"/>
                    <a:pt x="882920" y="714316"/>
                  </a:cubicBezTo>
                  <a:cubicBezTo>
                    <a:pt x="883746" y="716157"/>
                    <a:pt x="882793" y="717871"/>
                    <a:pt x="881651" y="719902"/>
                  </a:cubicBezTo>
                  <a:cubicBezTo>
                    <a:pt x="880381" y="722124"/>
                    <a:pt x="878794" y="724917"/>
                    <a:pt x="879111" y="728726"/>
                  </a:cubicBezTo>
                  <a:cubicBezTo>
                    <a:pt x="879239" y="729932"/>
                    <a:pt x="880000" y="730313"/>
                    <a:pt x="882413" y="730885"/>
                  </a:cubicBezTo>
                  <a:cubicBezTo>
                    <a:pt x="884063" y="731266"/>
                    <a:pt x="885967" y="731710"/>
                    <a:pt x="886793" y="733361"/>
                  </a:cubicBezTo>
                  <a:cubicBezTo>
                    <a:pt x="887427" y="734567"/>
                    <a:pt x="887238" y="736090"/>
                    <a:pt x="886349" y="738185"/>
                  </a:cubicBezTo>
                  <a:cubicBezTo>
                    <a:pt x="885333" y="740407"/>
                    <a:pt x="883809" y="742121"/>
                    <a:pt x="882476" y="743581"/>
                  </a:cubicBezTo>
                  <a:cubicBezTo>
                    <a:pt x="879873" y="746438"/>
                    <a:pt x="878032" y="748470"/>
                    <a:pt x="879810" y="753485"/>
                  </a:cubicBezTo>
                  <a:cubicBezTo>
                    <a:pt x="884190" y="765864"/>
                    <a:pt x="894284" y="771831"/>
                    <a:pt x="901965" y="774688"/>
                  </a:cubicBezTo>
                  <a:cubicBezTo>
                    <a:pt x="904949" y="775768"/>
                    <a:pt x="907234" y="774180"/>
                    <a:pt x="909583" y="772466"/>
                  </a:cubicBezTo>
                  <a:cubicBezTo>
                    <a:pt x="911995" y="770752"/>
                    <a:pt x="914662" y="768848"/>
                    <a:pt x="917900" y="770562"/>
                  </a:cubicBezTo>
                  <a:cubicBezTo>
                    <a:pt x="921709" y="772657"/>
                    <a:pt x="921582" y="776339"/>
                    <a:pt x="921454" y="779259"/>
                  </a:cubicBezTo>
                  <a:cubicBezTo>
                    <a:pt x="921392" y="781227"/>
                    <a:pt x="921328" y="783068"/>
                    <a:pt x="922217" y="784401"/>
                  </a:cubicBezTo>
                  <a:cubicBezTo>
                    <a:pt x="924312" y="787448"/>
                    <a:pt x="927359" y="789543"/>
                    <a:pt x="930660" y="791702"/>
                  </a:cubicBezTo>
                  <a:cubicBezTo>
                    <a:pt x="933898" y="793860"/>
                    <a:pt x="937263" y="796146"/>
                    <a:pt x="939611" y="799447"/>
                  </a:cubicBezTo>
                  <a:cubicBezTo>
                    <a:pt x="942024" y="802748"/>
                    <a:pt x="944562" y="802367"/>
                    <a:pt x="948816" y="801351"/>
                  </a:cubicBezTo>
                  <a:cubicBezTo>
                    <a:pt x="951927" y="800589"/>
                    <a:pt x="955419" y="799764"/>
                    <a:pt x="958846" y="801542"/>
                  </a:cubicBezTo>
                  <a:cubicBezTo>
                    <a:pt x="966465" y="805351"/>
                    <a:pt x="962020" y="815127"/>
                    <a:pt x="959672" y="820396"/>
                  </a:cubicBezTo>
                  <a:cubicBezTo>
                    <a:pt x="959164" y="821412"/>
                    <a:pt x="958783" y="822364"/>
                    <a:pt x="958529" y="823063"/>
                  </a:cubicBezTo>
                  <a:cubicBezTo>
                    <a:pt x="957577" y="825729"/>
                    <a:pt x="958846" y="827126"/>
                    <a:pt x="961069" y="829221"/>
                  </a:cubicBezTo>
                  <a:cubicBezTo>
                    <a:pt x="962909" y="830935"/>
                    <a:pt x="965005" y="832966"/>
                    <a:pt x="964369" y="836140"/>
                  </a:cubicBezTo>
                  <a:cubicBezTo>
                    <a:pt x="963798" y="838870"/>
                    <a:pt x="956879" y="849345"/>
                    <a:pt x="952752" y="850487"/>
                  </a:cubicBezTo>
                  <a:cubicBezTo>
                    <a:pt x="951673" y="850805"/>
                    <a:pt x="950657" y="850551"/>
                    <a:pt x="949959" y="849726"/>
                  </a:cubicBezTo>
                  <a:lnTo>
                    <a:pt x="947166" y="846615"/>
                  </a:lnTo>
                  <a:cubicBezTo>
                    <a:pt x="937707" y="836140"/>
                    <a:pt x="927866" y="825285"/>
                    <a:pt x="916820" y="817032"/>
                  </a:cubicBezTo>
                  <a:cubicBezTo>
                    <a:pt x="911995" y="813477"/>
                    <a:pt x="905838" y="812524"/>
                    <a:pt x="899299" y="811509"/>
                  </a:cubicBezTo>
                  <a:cubicBezTo>
                    <a:pt x="891554" y="810303"/>
                    <a:pt x="883555" y="809096"/>
                    <a:pt x="877397" y="803319"/>
                  </a:cubicBezTo>
                  <a:cubicBezTo>
                    <a:pt x="870668" y="796971"/>
                    <a:pt x="864637" y="796146"/>
                    <a:pt x="856575" y="800589"/>
                  </a:cubicBezTo>
                  <a:cubicBezTo>
                    <a:pt x="852702" y="802748"/>
                    <a:pt x="850163" y="802177"/>
                    <a:pt x="848703" y="801288"/>
                  </a:cubicBezTo>
                  <a:cubicBezTo>
                    <a:pt x="846608" y="800018"/>
                    <a:pt x="845528" y="797352"/>
                    <a:pt x="845592" y="793733"/>
                  </a:cubicBezTo>
                  <a:cubicBezTo>
                    <a:pt x="845719" y="786369"/>
                    <a:pt x="842989" y="785417"/>
                    <a:pt x="837085" y="783322"/>
                  </a:cubicBezTo>
                  <a:cubicBezTo>
                    <a:pt x="835942" y="782941"/>
                    <a:pt x="834737" y="782497"/>
                    <a:pt x="833466" y="781989"/>
                  </a:cubicBezTo>
                  <a:cubicBezTo>
                    <a:pt x="814232" y="774307"/>
                    <a:pt x="805534" y="773546"/>
                    <a:pt x="785917" y="775069"/>
                  </a:cubicBezTo>
                  <a:cubicBezTo>
                    <a:pt x="779633" y="775577"/>
                    <a:pt x="772459" y="774371"/>
                    <a:pt x="765603" y="773292"/>
                  </a:cubicBezTo>
                  <a:cubicBezTo>
                    <a:pt x="757286" y="771958"/>
                    <a:pt x="749414" y="770689"/>
                    <a:pt x="743003" y="772085"/>
                  </a:cubicBezTo>
                  <a:cubicBezTo>
                    <a:pt x="741987" y="773038"/>
                    <a:pt x="739257" y="783195"/>
                    <a:pt x="739384" y="791448"/>
                  </a:cubicBezTo>
                  <a:cubicBezTo>
                    <a:pt x="739448" y="796717"/>
                    <a:pt x="740654" y="798241"/>
                    <a:pt x="741162" y="798685"/>
                  </a:cubicBezTo>
                  <a:cubicBezTo>
                    <a:pt x="745351" y="802050"/>
                    <a:pt x="746749" y="805414"/>
                    <a:pt x="747700" y="807700"/>
                  </a:cubicBezTo>
                  <a:cubicBezTo>
                    <a:pt x="748907" y="810556"/>
                    <a:pt x="749098" y="811064"/>
                    <a:pt x="754493" y="808842"/>
                  </a:cubicBezTo>
                  <a:cubicBezTo>
                    <a:pt x="756081" y="808144"/>
                    <a:pt x="756906" y="809223"/>
                    <a:pt x="764080" y="820460"/>
                  </a:cubicBezTo>
                  <a:cubicBezTo>
                    <a:pt x="767063" y="825094"/>
                    <a:pt x="771444" y="832014"/>
                    <a:pt x="772904" y="833220"/>
                  </a:cubicBezTo>
                  <a:cubicBezTo>
                    <a:pt x="773475" y="833283"/>
                    <a:pt x="773983" y="833728"/>
                    <a:pt x="774110" y="834299"/>
                  </a:cubicBezTo>
                  <a:cubicBezTo>
                    <a:pt x="774237" y="834871"/>
                    <a:pt x="773983" y="835442"/>
                    <a:pt x="773538" y="835759"/>
                  </a:cubicBezTo>
                  <a:cubicBezTo>
                    <a:pt x="773221" y="835950"/>
                    <a:pt x="772650" y="836077"/>
                    <a:pt x="772268" y="835950"/>
                  </a:cubicBezTo>
                  <a:cubicBezTo>
                    <a:pt x="769539" y="835632"/>
                    <a:pt x="767000" y="835378"/>
                    <a:pt x="764460" y="835124"/>
                  </a:cubicBezTo>
                  <a:cubicBezTo>
                    <a:pt x="763127" y="836204"/>
                    <a:pt x="762620" y="837854"/>
                    <a:pt x="762048" y="839822"/>
                  </a:cubicBezTo>
                  <a:cubicBezTo>
                    <a:pt x="761349" y="842235"/>
                    <a:pt x="760588" y="845028"/>
                    <a:pt x="757668" y="846488"/>
                  </a:cubicBezTo>
                  <a:cubicBezTo>
                    <a:pt x="757097" y="846805"/>
                    <a:pt x="756335" y="846805"/>
                    <a:pt x="753541" y="846742"/>
                  </a:cubicBezTo>
                  <a:cubicBezTo>
                    <a:pt x="746177" y="846615"/>
                    <a:pt x="742241" y="847059"/>
                    <a:pt x="741797" y="848202"/>
                  </a:cubicBezTo>
                  <a:cubicBezTo>
                    <a:pt x="741797" y="848202"/>
                    <a:pt x="741416" y="849281"/>
                    <a:pt x="745162" y="852329"/>
                  </a:cubicBezTo>
                  <a:cubicBezTo>
                    <a:pt x="751002" y="857090"/>
                    <a:pt x="753414" y="861089"/>
                    <a:pt x="752335" y="864200"/>
                  </a:cubicBezTo>
                  <a:cubicBezTo>
                    <a:pt x="751319" y="867120"/>
                    <a:pt x="747383" y="868580"/>
                    <a:pt x="740590" y="868580"/>
                  </a:cubicBezTo>
                  <a:cubicBezTo>
                    <a:pt x="738496" y="868580"/>
                    <a:pt x="736654" y="868644"/>
                    <a:pt x="735067" y="868644"/>
                  </a:cubicBezTo>
                  <a:cubicBezTo>
                    <a:pt x="729481" y="868771"/>
                    <a:pt x="726561" y="868834"/>
                    <a:pt x="724719" y="866930"/>
                  </a:cubicBezTo>
                  <a:cubicBezTo>
                    <a:pt x="722815" y="864962"/>
                    <a:pt x="722815" y="861407"/>
                    <a:pt x="723132" y="854296"/>
                  </a:cubicBezTo>
                  <a:cubicBezTo>
                    <a:pt x="723259" y="851757"/>
                    <a:pt x="724783" y="849281"/>
                    <a:pt x="726243" y="846932"/>
                  </a:cubicBezTo>
                  <a:cubicBezTo>
                    <a:pt x="727640" y="844647"/>
                    <a:pt x="729100" y="842362"/>
                    <a:pt x="728529" y="840965"/>
                  </a:cubicBezTo>
                  <a:cubicBezTo>
                    <a:pt x="728084" y="839886"/>
                    <a:pt x="726243" y="838934"/>
                    <a:pt x="723196" y="838235"/>
                  </a:cubicBezTo>
                  <a:cubicBezTo>
                    <a:pt x="719832" y="837473"/>
                    <a:pt x="718879" y="835251"/>
                    <a:pt x="718307" y="833918"/>
                  </a:cubicBezTo>
                  <a:cubicBezTo>
                    <a:pt x="718181" y="833664"/>
                    <a:pt x="717927" y="833156"/>
                    <a:pt x="717927" y="833156"/>
                  </a:cubicBezTo>
                  <a:cubicBezTo>
                    <a:pt x="717736" y="833220"/>
                    <a:pt x="716467" y="833728"/>
                    <a:pt x="712086" y="837156"/>
                  </a:cubicBezTo>
                  <a:cubicBezTo>
                    <a:pt x="695073" y="850424"/>
                    <a:pt x="685931" y="856899"/>
                    <a:pt x="664347" y="858804"/>
                  </a:cubicBezTo>
                  <a:cubicBezTo>
                    <a:pt x="659141" y="859248"/>
                    <a:pt x="638065" y="864390"/>
                    <a:pt x="636033" y="869977"/>
                  </a:cubicBezTo>
                  <a:cubicBezTo>
                    <a:pt x="635779" y="870612"/>
                    <a:pt x="635653" y="871564"/>
                    <a:pt x="637049" y="872961"/>
                  </a:cubicBezTo>
                  <a:cubicBezTo>
                    <a:pt x="640731" y="876706"/>
                    <a:pt x="641683" y="882547"/>
                    <a:pt x="640477" y="886038"/>
                  </a:cubicBezTo>
                  <a:cubicBezTo>
                    <a:pt x="639906" y="887752"/>
                    <a:pt x="638763" y="888831"/>
                    <a:pt x="637366" y="889022"/>
                  </a:cubicBezTo>
                  <a:cubicBezTo>
                    <a:pt x="635589" y="889339"/>
                    <a:pt x="633748" y="888006"/>
                    <a:pt x="631970" y="885340"/>
                  </a:cubicBezTo>
                  <a:cubicBezTo>
                    <a:pt x="629748" y="882039"/>
                    <a:pt x="628860" y="881785"/>
                    <a:pt x="628860" y="881785"/>
                  </a:cubicBezTo>
                  <a:cubicBezTo>
                    <a:pt x="628606" y="881975"/>
                    <a:pt x="628034" y="883372"/>
                    <a:pt x="627654" y="884261"/>
                  </a:cubicBezTo>
                  <a:cubicBezTo>
                    <a:pt x="626384" y="887308"/>
                    <a:pt x="624352" y="891815"/>
                    <a:pt x="618956" y="891307"/>
                  </a:cubicBezTo>
                  <a:cubicBezTo>
                    <a:pt x="615465" y="890926"/>
                    <a:pt x="613687" y="889593"/>
                    <a:pt x="612100" y="888451"/>
                  </a:cubicBezTo>
                  <a:cubicBezTo>
                    <a:pt x="610005" y="886927"/>
                    <a:pt x="608418" y="885784"/>
                    <a:pt x="602577" y="886927"/>
                  </a:cubicBezTo>
                  <a:cubicBezTo>
                    <a:pt x="594769" y="888451"/>
                    <a:pt x="592928" y="885530"/>
                    <a:pt x="592484" y="884197"/>
                  </a:cubicBezTo>
                  <a:cubicBezTo>
                    <a:pt x="591531" y="881213"/>
                    <a:pt x="594452" y="877531"/>
                    <a:pt x="599594" y="875246"/>
                  </a:cubicBezTo>
                  <a:cubicBezTo>
                    <a:pt x="605434" y="872643"/>
                    <a:pt x="605307" y="872326"/>
                    <a:pt x="603213" y="866993"/>
                  </a:cubicBezTo>
                  <a:cubicBezTo>
                    <a:pt x="602450" y="865025"/>
                    <a:pt x="603403" y="863184"/>
                    <a:pt x="604228" y="861534"/>
                  </a:cubicBezTo>
                  <a:cubicBezTo>
                    <a:pt x="605434" y="859185"/>
                    <a:pt x="605624" y="858550"/>
                    <a:pt x="604419" y="857661"/>
                  </a:cubicBezTo>
                  <a:cubicBezTo>
                    <a:pt x="602959" y="856645"/>
                    <a:pt x="600927" y="856899"/>
                    <a:pt x="598768" y="857153"/>
                  </a:cubicBezTo>
                  <a:cubicBezTo>
                    <a:pt x="596165" y="857471"/>
                    <a:pt x="593372" y="857788"/>
                    <a:pt x="591151" y="855947"/>
                  </a:cubicBezTo>
                  <a:cubicBezTo>
                    <a:pt x="590579" y="855503"/>
                    <a:pt x="590452" y="854677"/>
                    <a:pt x="590897" y="854106"/>
                  </a:cubicBezTo>
                  <a:cubicBezTo>
                    <a:pt x="592293" y="852011"/>
                    <a:pt x="595976" y="850741"/>
                    <a:pt x="600165" y="849218"/>
                  </a:cubicBezTo>
                  <a:cubicBezTo>
                    <a:pt x="604800" y="847567"/>
                    <a:pt x="610513" y="845536"/>
                    <a:pt x="609814" y="843123"/>
                  </a:cubicBezTo>
                  <a:cubicBezTo>
                    <a:pt x="609624" y="842425"/>
                    <a:pt x="608227" y="842171"/>
                    <a:pt x="607593" y="842108"/>
                  </a:cubicBezTo>
                  <a:cubicBezTo>
                    <a:pt x="600800" y="841409"/>
                    <a:pt x="586199" y="847059"/>
                    <a:pt x="583152" y="852836"/>
                  </a:cubicBezTo>
                  <a:cubicBezTo>
                    <a:pt x="582326" y="854423"/>
                    <a:pt x="582454" y="855757"/>
                    <a:pt x="583659" y="857090"/>
                  </a:cubicBezTo>
                  <a:cubicBezTo>
                    <a:pt x="587342" y="861407"/>
                    <a:pt x="587659" y="869596"/>
                    <a:pt x="584294" y="872453"/>
                  </a:cubicBezTo>
                  <a:cubicBezTo>
                    <a:pt x="583215" y="873405"/>
                    <a:pt x="580295" y="874929"/>
                    <a:pt x="575978" y="869913"/>
                  </a:cubicBezTo>
                  <a:cubicBezTo>
                    <a:pt x="572740" y="866168"/>
                    <a:pt x="574962" y="863311"/>
                    <a:pt x="576422" y="861470"/>
                  </a:cubicBezTo>
                  <a:cubicBezTo>
                    <a:pt x="577502" y="860074"/>
                    <a:pt x="578136" y="859185"/>
                    <a:pt x="577946" y="858106"/>
                  </a:cubicBezTo>
                  <a:cubicBezTo>
                    <a:pt x="575533" y="858867"/>
                    <a:pt x="568868" y="862613"/>
                    <a:pt x="566710" y="866676"/>
                  </a:cubicBezTo>
                  <a:cubicBezTo>
                    <a:pt x="565884" y="868263"/>
                    <a:pt x="565884" y="869660"/>
                    <a:pt x="566646" y="870929"/>
                  </a:cubicBezTo>
                  <a:lnTo>
                    <a:pt x="567027" y="871564"/>
                  </a:lnTo>
                  <a:cubicBezTo>
                    <a:pt x="569439" y="875500"/>
                    <a:pt x="573502" y="882039"/>
                    <a:pt x="571407" y="886610"/>
                  </a:cubicBezTo>
                  <a:cubicBezTo>
                    <a:pt x="570392" y="888831"/>
                    <a:pt x="568043" y="890292"/>
                    <a:pt x="564551" y="890799"/>
                  </a:cubicBezTo>
                  <a:cubicBezTo>
                    <a:pt x="563345" y="890990"/>
                    <a:pt x="562710" y="890482"/>
                    <a:pt x="562393" y="890165"/>
                  </a:cubicBezTo>
                  <a:cubicBezTo>
                    <a:pt x="561186" y="888895"/>
                    <a:pt x="561694" y="886673"/>
                    <a:pt x="562393" y="883499"/>
                  </a:cubicBezTo>
                  <a:cubicBezTo>
                    <a:pt x="563472" y="878738"/>
                    <a:pt x="564043" y="874992"/>
                    <a:pt x="561504" y="874357"/>
                  </a:cubicBezTo>
                  <a:cubicBezTo>
                    <a:pt x="557441" y="873342"/>
                    <a:pt x="552997" y="876389"/>
                    <a:pt x="548236" y="879563"/>
                  </a:cubicBezTo>
                  <a:cubicBezTo>
                    <a:pt x="544491" y="882102"/>
                    <a:pt x="540617" y="884705"/>
                    <a:pt x="536745" y="885340"/>
                  </a:cubicBezTo>
                  <a:cubicBezTo>
                    <a:pt x="532429" y="886038"/>
                    <a:pt x="530080" y="889466"/>
                    <a:pt x="527540" y="893021"/>
                  </a:cubicBezTo>
                  <a:cubicBezTo>
                    <a:pt x="525699" y="895624"/>
                    <a:pt x="523858" y="898290"/>
                    <a:pt x="521128" y="900195"/>
                  </a:cubicBezTo>
                  <a:cubicBezTo>
                    <a:pt x="517510" y="902734"/>
                    <a:pt x="514336" y="905464"/>
                    <a:pt x="510971" y="908384"/>
                  </a:cubicBezTo>
                  <a:cubicBezTo>
                    <a:pt x="508749" y="910352"/>
                    <a:pt x="506527" y="912257"/>
                    <a:pt x="504114" y="914161"/>
                  </a:cubicBezTo>
                  <a:cubicBezTo>
                    <a:pt x="503861" y="914352"/>
                    <a:pt x="503607" y="914606"/>
                    <a:pt x="503289" y="914860"/>
                  </a:cubicBezTo>
                  <a:cubicBezTo>
                    <a:pt x="501893" y="916066"/>
                    <a:pt x="500178" y="917526"/>
                    <a:pt x="498402" y="917780"/>
                  </a:cubicBezTo>
                  <a:cubicBezTo>
                    <a:pt x="496878" y="917970"/>
                    <a:pt x="495862" y="917145"/>
                    <a:pt x="494973" y="916510"/>
                  </a:cubicBezTo>
                  <a:cubicBezTo>
                    <a:pt x="494655" y="916320"/>
                    <a:pt x="494211" y="916002"/>
                    <a:pt x="494021" y="915939"/>
                  </a:cubicBezTo>
                  <a:cubicBezTo>
                    <a:pt x="493577" y="916510"/>
                    <a:pt x="493830" y="917970"/>
                    <a:pt x="494719" y="919557"/>
                  </a:cubicBezTo>
                  <a:cubicBezTo>
                    <a:pt x="495671" y="921335"/>
                    <a:pt x="497004" y="922287"/>
                    <a:pt x="498591" y="923430"/>
                  </a:cubicBezTo>
                  <a:cubicBezTo>
                    <a:pt x="499798" y="924255"/>
                    <a:pt x="501004" y="925144"/>
                    <a:pt x="502083" y="926414"/>
                  </a:cubicBezTo>
                  <a:cubicBezTo>
                    <a:pt x="503861" y="928445"/>
                    <a:pt x="504369" y="930159"/>
                    <a:pt x="503607" y="931429"/>
                  </a:cubicBezTo>
                  <a:cubicBezTo>
                    <a:pt x="503036" y="932318"/>
                    <a:pt x="501639" y="933206"/>
                    <a:pt x="498465" y="932318"/>
                  </a:cubicBezTo>
                  <a:cubicBezTo>
                    <a:pt x="493323" y="930921"/>
                    <a:pt x="486656" y="931175"/>
                    <a:pt x="480880" y="931429"/>
                  </a:cubicBezTo>
                  <a:cubicBezTo>
                    <a:pt x="479356" y="931492"/>
                    <a:pt x="477896" y="931556"/>
                    <a:pt x="476436" y="931556"/>
                  </a:cubicBezTo>
                  <a:cubicBezTo>
                    <a:pt x="474405" y="931619"/>
                    <a:pt x="473072" y="932000"/>
                    <a:pt x="472627" y="932699"/>
                  </a:cubicBezTo>
                  <a:cubicBezTo>
                    <a:pt x="472119" y="933460"/>
                    <a:pt x="472500" y="934921"/>
                    <a:pt x="472945" y="936000"/>
                  </a:cubicBezTo>
                  <a:cubicBezTo>
                    <a:pt x="473452" y="937269"/>
                    <a:pt x="474214" y="938222"/>
                    <a:pt x="474976" y="939110"/>
                  </a:cubicBezTo>
                  <a:cubicBezTo>
                    <a:pt x="476372" y="940761"/>
                    <a:pt x="477896" y="942666"/>
                    <a:pt x="477070" y="946347"/>
                  </a:cubicBezTo>
                  <a:cubicBezTo>
                    <a:pt x="476753" y="947744"/>
                    <a:pt x="476182" y="948887"/>
                    <a:pt x="475674" y="949966"/>
                  </a:cubicBezTo>
                  <a:cubicBezTo>
                    <a:pt x="474849" y="951680"/>
                    <a:pt x="474214" y="953013"/>
                    <a:pt x="474659" y="954981"/>
                  </a:cubicBezTo>
                  <a:cubicBezTo>
                    <a:pt x="474785" y="955616"/>
                    <a:pt x="474976" y="956251"/>
                    <a:pt x="475166" y="956949"/>
                  </a:cubicBezTo>
                  <a:cubicBezTo>
                    <a:pt x="475928" y="959742"/>
                    <a:pt x="476817" y="962853"/>
                    <a:pt x="475610" y="966027"/>
                  </a:cubicBezTo>
                  <a:cubicBezTo>
                    <a:pt x="474912" y="967932"/>
                    <a:pt x="473770" y="968567"/>
                    <a:pt x="472817" y="969138"/>
                  </a:cubicBezTo>
                  <a:cubicBezTo>
                    <a:pt x="472436" y="969328"/>
                    <a:pt x="472056" y="969582"/>
                    <a:pt x="471611" y="969963"/>
                  </a:cubicBezTo>
                  <a:cubicBezTo>
                    <a:pt x="471040" y="970471"/>
                    <a:pt x="470532" y="971106"/>
                    <a:pt x="470024" y="971804"/>
                  </a:cubicBezTo>
                  <a:cubicBezTo>
                    <a:pt x="469389" y="972630"/>
                    <a:pt x="468754" y="973518"/>
                    <a:pt x="467866" y="974217"/>
                  </a:cubicBezTo>
                  <a:cubicBezTo>
                    <a:pt x="465771" y="975931"/>
                    <a:pt x="463675" y="975804"/>
                    <a:pt x="462025" y="975677"/>
                  </a:cubicBezTo>
                  <a:cubicBezTo>
                    <a:pt x="460883" y="975613"/>
                    <a:pt x="459867" y="975550"/>
                    <a:pt x="458851" y="975994"/>
                  </a:cubicBezTo>
                  <a:cubicBezTo>
                    <a:pt x="458343" y="976248"/>
                    <a:pt x="457708" y="976883"/>
                    <a:pt x="457137" y="977518"/>
                  </a:cubicBezTo>
                  <a:cubicBezTo>
                    <a:pt x="456121" y="978597"/>
                    <a:pt x="454978" y="979867"/>
                    <a:pt x="453391" y="979930"/>
                  </a:cubicBezTo>
                  <a:cubicBezTo>
                    <a:pt x="452440" y="980057"/>
                    <a:pt x="451487" y="979549"/>
                    <a:pt x="450662" y="978661"/>
                  </a:cubicBezTo>
                  <a:cubicBezTo>
                    <a:pt x="449773" y="977772"/>
                    <a:pt x="449455" y="976566"/>
                    <a:pt x="449202" y="975613"/>
                  </a:cubicBezTo>
                  <a:cubicBezTo>
                    <a:pt x="449075" y="975232"/>
                    <a:pt x="448948" y="974661"/>
                    <a:pt x="448821" y="974471"/>
                  </a:cubicBezTo>
                  <a:cubicBezTo>
                    <a:pt x="448821" y="974471"/>
                    <a:pt x="448503" y="974534"/>
                    <a:pt x="447995" y="974725"/>
                  </a:cubicBezTo>
                  <a:cubicBezTo>
                    <a:pt x="447678" y="974851"/>
                    <a:pt x="447106" y="975550"/>
                    <a:pt x="446726" y="976058"/>
                  </a:cubicBezTo>
                  <a:cubicBezTo>
                    <a:pt x="446345" y="976566"/>
                    <a:pt x="445901" y="977073"/>
                    <a:pt x="445456" y="977518"/>
                  </a:cubicBezTo>
                  <a:cubicBezTo>
                    <a:pt x="443425" y="979232"/>
                    <a:pt x="437076" y="982470"/>
                    <a:pt x="433267" y="980502"/>
                  </a:cubicBezTo>
                  <a:cubicBezTo>
                    <a:pt x="430919" y="979295"/>
                    <a:pt x="428950" y="975931"/>
                    <a:pt x="427427" y="973264"/>
                  </a:cubicBezTo>
                  <a:cubicBezTo>
                    <a:pt x="427109" y="972693"/>
                    <a:pt x="426792" y="972122"/>
                    <a:pt x="426474" y="971677"/>
                  </a:cubicBezTo>
                  <a:cubicBezTo>
                    <a:pt x="425967" y="970852"/>
                    <a:pt x="425522" y="969963"/>
                    <a:pt x="425141" y="969074"/>
                  </a:cubicBezTo>
                  <a:cubicBezTo>
                    <a:pt x="424634" y="968059"/>
                    <a:pt x="424189" y="967106"/>
                    <a:pt x="423618" y="966281"/>
                  </a:cubicBezTo>
                  <a:cubicBezTo>
                    <a:pt x="423047" y="965583"/>
                    <a:pt x="422221" y="964948"/>
                    <a:pt x="421333" y="964250"/>
                  </a:cubicBezTo>
                  <a:cubicBezTo>
                    <a:pt x="420698" y="963742"/>
                    <a:pt x="420062" y="963298"/>
                    <a:pt x="419491" y="962726"/>
                  </a:cubicBezTo>
                  <a:cubicBezTo>
                    <a:pt x="418222" y="961520"/>
                    <a:pt x="416952" y="960441"/>
                    <a:pt x="415682" y="959298"/>
                  </a:cubicBezTo>
                  <a:cubicBezTo>
                    <a:pt x="414349" y="958155"/>
                    <a:pt x="413016" y="956949"/>
                    <a:pt x="411683" y="955743"/>
                  </a:cubicBezTo>
                  <a:cubicBezTo>
                    <a:pt x="408763" y="952950"/>
                    <a:pt x="407049" y="949268"/>
                    <a:pt x="406985" y="945903"/>
                  </a:cubicBezTo>
                  <a:cubicBezTo>
                    <a:pt x="406985" y="943427"/>
                    <a:pt x="407874" y="941205"/>
                    <a:pt x="409651" y="939491"/>
                  </a:cubicBezTo>
                  <a:cubicBezTo>
                    <a:pt x="410603" y="938539"/>
                    <a:pt x="411429" y="937269"/>
                    <a:pt x="412254" y="935936"/>
                  </a:cubicBezTo>
                  <a:cubicBezTo>
                    <a:pt x="413524" y="933905"/>
                    <a:pt x="414921" y="931810"/>
                    <a:pt x="417015" y="930477"/>
                  </a:cubicBezTo>
                  <a:cubicBezTo>
                    <a:pt x="418857" y="929334"/>
                    <a:pt x="420507" y="929397"/>
                    <a:pt x="421904" y="929334"/>
                  </a:cubicBezTo>
                  <a:cubicBezTo>
                    <a:pt x="422538" y="929334"/>
                    <a:pt x="423109" y="929334"/>
                    <a:pt x="423872" y="929270"/>
                  </a:cubicBezTo>
                  <a:cubicBezTo>
                    <a:pt x="425459" y="929080"/>
                    <a:pt x="426728" y="928382"/>
                    <a:pt x="428061" y="927620"/>
                  </a:cubicBezTo>
                  <a:cubicBezTo>
                    <a:pt x="429077" y="927048"/>
                    <a:pt x="430093" y="926477"/>
                    <a:pt x="431299" y="926033"/>
                  </a:cubicBezTo>
                  <a:cubicBezTo>
                    <a:pt x="432632" y="925588"/>
                    <a:pt x="434156" y="925588"/>
                    <a:pt x="435553" y="925652"/>
                  </a:cubicBezTo>
                  <a:cubicBezTo>
                    <a:pt x="438727" y="925779"/>
                    <a:pt x="439806" y="925588"/>
                    <a:pt x="439996" y="923176"/>
                  </a:cubicBezTo>
                  <a:cubicBezTo>
                    <a:pt x="440187" y="920700"/>
                    <a:pt x="438980" y="919875"/>
                    <a:pt x="436569" y="918478"/>
                  </a:cubicBezTo>
                  <a:cubicBezTo>
                    <a:pt x="434918" y="917526"/>
                    <a:pt x="433013" y="916383"/>
                    <a:pt x="431870" y="914288"/>
                  </a:cubicBezTo>
                  <a:cubicBezTo>
                    <a:pt x="431299" y="913209"/>
                    <a:pt x="431236" y="912003"/>
                    <a:pt x="431172" y="910924"/>
                  </a:cubicBezTo>
                  <a:cubicBezTo>
                    <a:pt x="431108" y="910162"/>
                    <a:pt x="431108" y="909337"/>
                    <a:pt x="430855" y="908956"/>
                  </a:cubicBezTo>
                  <a:cubicBezTo>
                    <a:pt x="430537" y="908321"/>
                    <a:pt x="429521" y="907940"/>
                    <a:pt x="428696" y="907623"/>
                  </a:cubicBezTo>
                  <a:lnTo>
                    <a:pt x="427046" y="906924"/>
                  </a:lnTo>
                  <a:cubicBezTo>
                    <a:pt x="423364" y="905401"/>
                    <a:pt x="419174" y="903623"/>
                    <a:pt x="417397" y="899052"/>
                  </a:cubicBezTo>
                  <a:cubicBezTo>
                    <a:pt x="417015" y="898100"/>
                    <a:pt x="416888" y="897148"/>
                    <a:pt x="416761" y="896259"/>
                  </a:cubicBezTo>
                  <a:cubicBezTo>
                    <a:pt x="416635" y="895434"/>
                    <a:pt x="416508" y="894609"/>
                    <a:pt x="416254" y="893974"/>
                  </a:cubicBezTo>
                  <a:cubicBezTo>
                    <a:pt x="415428" y="892006"/>
                    <a:pt x="413587" y="889720"/>
                    <a:pt x="412254" y="888260"/>
                  </a:cubicBezTo>
                  <a:cubicBezTo>
                    <a:pt x="409651" y="885340"/>
                    <a:pt x="406096" y="885467"/>
                    <a:pt x="401906" y="885657"/>
                  </a:cubicBezTo>
                  <a:lnTo>
                    <a:pt x="397145" y="885784"/>
                  </a:lnTo>
                  <a:cubicBezTo>
                    <a:pt x="393273" y="885911"/>
                    <a:pt x="389210" y="885975"/>
                    <a:pt x="385337" y="886419"/>
                  </a:cubicBezTo>
                  <a:cubicBezTo>
                    <a:pt x="383179" y="886673"/>
                    <a:pt x="381211" y="887308"/>
                    <a:pt x="379116" y="888006"/>
                  </a:cubicBezTo>
                  <a:cubicBezTo>
                    <a:pt x="377719" y="888451"/>
                    <a:pt x="376386" y="888895"/>
                    <a:pt x="374989" y="889212"/>
                  </a:cubicBezTo>
                  <a:cubicBezTo>
                    <a:pt x="370228" y="890292"/>
                    <a:pt x="367499" y="887816"/>
                    <a:pt x="365213" y="885022"/>
                  </a:cubicBezTo>
                  <a:cubicBezTo>
                    <a:pt x="363372" y="882800"/>
                    <a:pt x="359753" y="878357"/>
                    <a:pt x="357404" y="879753"/>
                  </a:cubicBezTo>
                  <a:cubicBezTo>
                    <a:pt x="357087" y="879944"/>
                    <a:pt x="356960" y="880134"/>
                    <a:pt x="356897" y="880515"/>
                  </a:cubicBezTo>
                  <a:cubicBezTo>
                    <a:pt x="356579" y="882229"/>
                    <a:pt x="358420" y="885530"/>
                    <a:pt x="359817" y="887244"/>
                  </a:cubicBezTo>
                  <a:cubicBezTo>
                    <a:pt x="361213" y="889022"/>
                    <a:pt x="363181" y="891434"/>
                    <a:pt x="365213" y="892767"/>
                  </a:cubicBezTo>
                  <a:cubicBezTo>
                    <a:pt x="366101" y="893339"/>
                    <a:pt x="367117" y="893593"/>
                    <a:pt x="368324" y="893910"/>
                  </a:cubicBezTo>
                  <a:cubicBezTo>
                    <a:pt x="369339" y="894164"/>
                    <a:pt x="370419" y="894418"/>
                    <a:pt x="371498" y="894926"/>
                  </a:cubicBezTo>
                  <a:cubicBezTo>
                    <a:pt x="374609" y="896322"/>
                    <a:pt x="378163" y="898100"/>
                    <a:pt x="380449" y="901592"/>
                  </a:cubicBezTo>
                  <a:cubicBezTo>
                    <a:pt x="385528" y="909273"/>
                    <a:pt x="387559" y="917907"/>
                    <a:pt x="386353" y="926541"/>
                  </a:cubicBezTo>
                  <a:cubicBezTo>
                    <a:pt x="386099" y="928255"/>
                    <a:pt x="386035" y="930096"/>
                    <a:pt x="385908" y="931937"/>
                  </a:cubicBezTo>
                  <a:cubicBezTo>
                    <a:pt x="385718" y="935365"/>
                    <a:pt x="385528" y="938920"/>
                    <a:pt x="384575" y="942094"/>
                  </a:cubicBezTo>
                  <a:cubicBezTo>
                    <a:pt x="384321" y="942983"/>
                    <a:pt x="384004" y="943681"/>
                    <a:pt x="383687" y="944443"/>
                  </a:cubicBezTo>
                  <a:cubicBezTo>
                    <a:pt x="383179" y="945649"/>
                    <a:pt x="382671" y="946728"/>
                    <a:pt x="382608" y="948125"/>
                  </a:cubicBezTo>
                  <a:cubicBezTo>
                    <a:pt x="382544" y="949458"/>
                    <a:pt x="382544" y="950791"/>
                    <a:pt x="382608" y="952124"/>
                  </a:cubicBezTo>
                  <a:cubicBezTo>
                    <a:pt x="382608" y="952823"/>
                    <a:pt x="382671" y="953521"/>
                    <a:pt x="382671" y="954219"/>
                  </a:cubicBezTo>
                  <a:lnTo>
                    <a:pt x="382671" y="955553"/>
                  </a:lnTo>
                  <a:cubicBezTo>
                    <a:pt x="382608" y="958600"/>
                    <a:pt x="382608" y="960187"/>
                    <a:pt x="384575" y="962091"/>
                  </a:cubicBezTo>
                  <a:cubicBezTo>
                    <a:pt x="385528" y="963044"/>
                    <a:pt x="386353" y="964186"/>
                    <a:pt x="387305" y="965392"/>
                  </a:cubicBezTo>
                  <a:cubicBezTo>
                    <a:pt x="388893" y="967551"/>
                    <a:pt x="390606" y="969773"/>
                    <a:pt x="392447" y="970281"/>
                  </a:cubicBezTo>
                  <a:cubicBezTo>
                    <a:pt x="399939" y="972249"/>
                    <a:pt x="400256" y="978914"/>
                    <a:pt x="400573" y="984755"/>
                  </a:cubicBezTo>
                  <a:cubicBezTo>
                    <a:pt x="400700" y="987231"/>
                    <a:pt x="400827" y="989580"/>
                    <a:pt x="401399" y="991548"/>
                  </a:cubicBezTo>
                  <a:cubicBezTo>
                    <a:pt x="403176" y="997388"/>
                    <a:pt x="402795" y="1000499"/>
                    <a:pt x="401716" y="1005768"/>
                  </a:cubicBezTo>
                  <a:cubicBezTo>
                    <a:pt x="400890" y="1009640"/>
                    <a:pt x="401399" y="1013386"/>
                    <a:pt x="403049" y="1016433"/>
                  </a:cubicBezTo>
                  <a:cubicBezTo>
                    <a:pt x="403430" y="1017131"/>
                    <a:pt x="403875" y="1017830"/>
                    <a:pt x="404319" y="1018528"/>
                  </a:cubicBezTo>
                  <a:cubicBezTo>
                    <a:pt x="406351" y="1021575"/>
                    <a:pt x="409080" y="1025829"/>
                    <a:pt x="405144" y="1029955"/>
                  </a:cubicBezTo>
                  <a:cubicBezTo>
                    <a:pt x="403875" y="1031288"/>
                    <a:pt x="402351" y="1031923"/>
                    <a:pt x="400637" y="1031923"/>
                  </a:cubicBezTo>
                  <a:cubicBezTo>
                    <a:pt x="397272" y="1031796"/>
                    <a:pt x="394289" y="1029447"/>
                    <a:pt x="392447" y="1027289"/>
                  </a:cubicBezTo>
                  <a:cubicBezTo>
                    <a:pt x="391940" y="1026654"/>
                    <a:pt x="391431" y="1025892"/>
                    <a:pt x="390924" y="1025067"/>
                  </a:cubicBezTo>
                  <a:cubicBezTo>
                    <a:pt x="388956" y="1021956"/>
                    <a:pt x="387750" y="1020750"/>
                    <a:pt x="386035" y="1021448"/>
                  </a:cubicBezTo>
                  <a:cubicBezTo>
                    <a:pt x="385337" y="1021702"/>
                    <a:pt x="384830" y="1022210"/>
                    <a:pt x="384195" y="1022845"/>
                  </a:cubicBezTo>
                  <a:cubicBezTo>
                    <a:pt x="383052" y="1024051"/>
                    <a:pt x="381465" y="1025702"/>
                    <a:pt x="378291" y="1024622"/>
                  </a:cubicBezTo>
                  <a:cubicBezTo>
                    <a:pt x="377592" y="1024369"/>
                    <a:pt x="377211" y="1023670"/>
                    <a:pt x="377402" y="1022972"/>
                  </a:cubicBezTo>
                  <a:lnTo>
                    <a:pt x="377719" y="1021829"/>
                  </a:lnTo>
                  <a:cubicBezTo>
                    <a:pt x="378354" y="1019607"/>
                    <a:pt x="379941" y="1013767"/>
                    <a:pt x="378671" y="1012116"/>
                  </a:cubicBezTo>
                  <a:cubicBezTo>
                    <a:pt x="378227" y="1011545"/>
                    <a:pt x="375053" y="1011799"/>
                    <a:pt x="374037" y="1011862"/>
                  </a:cubicBezTo>
                  <a:cubicBezTo>
                    <a:pt x="373275" y="1011926"/>
                    <a:pt x="372640" y="1011989"/>
                    <a:pt x="372069" y="1011989"/>
                  </a:cubicBezTo>
                  <a:lnTo>
                    <a:pt x="371244" y="1011989"/>
                  </a:lnTo>
                  <a:cubicBezTo>
                    <a:pt x="367499" y="1011989"/>
                    <a:pt x="364451" y="1011989"/>
                    <a:pt x="360833" y="1010847"/>
                  </a:cubicBezTo>
                  <a:cubicBezTo>
                    <a:pt x="360071" y="1010593"/>
                    <a:pt x="359373" y="1010339"/>
                    <a:pt x="358674" y="1010085"/>
                  </a:cubicBezTo>
                  <a:cubicBezTo>
                    <a:pt x="356389" y="1009260"/>
                    <a:pt x="354357" y="1008561"/>
                    <a:pt x="351881" y="1008879"/>
                  </a:cubicBezTo>
                  <a:cubicBezTo>
                    <a:pt x="348961" y="1009260"/>
                    <a:pt x="347945" y="1011037"/>
                    <a:pt x="346231" y="1014021"/>
                  </a:cubicBezTo>
                  <a:cubicBezTo>
                    <a:pt x="344200" y="1017576"/>
                    <a:pt x="341724" y="1019861"/>
                    <a:pt x="339057" y="1022274"/>
                  </a:cubicBezTo>
                  <a:lnTo>
                    <a:pt x="338359" y="1022908"/>
                  </a:lnTo>
                  <a:cubicBezTo>
                    <a:pt x="336519" y="1024622"/>
                    <a:pt x="334487" y="1026146"/>
                    <a:pt x="332583" y="1027670"/>
                  </a:cubicBezTo>
                  <a:cubicBezTo>
                    <a:pt x="331249" y="1028685"/>
                    <a:pt x="329916" y="1029765"/>
                    <a:pt x="328647" y="1030844"/>
                  </a:cubicBezTo>
                  <a:cubicBezTo>
                    <a:pt x="327631" y="1031669"/>
                    <a:pt x="326551" y="1032304"/>
                    <a:pt x="325535" y="1032939"/>
                  </a:cubicBezTo>
                  <a:cubicBezTo>
                    <a:pt x="324393" y="1033637"/>
                    <a:pt x="323250" y="1034272"/>
                    <a:pt x="322425" y="1035161"/>
                  </a:cubicBezTo>
                  <a:cubicBezTo>
                    <a:pt x="320267" y="1037319"/>
                    <a:pt x="319441" y="1040176"/>
                    <a:pt x="318489" y="1043160"/>
                  </a:cubicBezTo>
                  <a:lnTo>
                    <a:pt x="317981" y="1044810"/>
                  </a:lnTo>
                  <a:cubicBezTo>
                    <a:pt x="317029" y="1047730"/>
                    <a:pt x="315442" y="1049445"/>
                    <a:pt x="313728" y="1051286"/>
                  </a:cubicBezTo>
                  <a:cubicBezTo>
                    <a:pt x="313347" y="1051730"/>
                    <a:pt x="312966" y="1052111"/>
                    <a:pt x="312522" y="1052619"/>
                  </a:cubicBezTo>
                  <a:cubicBezTo>
                    <a:pt x="311379" y="1053952"/>
                    <a:pt x="310109" y="1055031"/>
                    <a:pt x="308903" y="1056110"/>
                  </a:cubicBezTo>
                  <a:cubicBezTo>
                    <a:pt x="307633" y="1057317"/>
                    <a:pt x="306364" y="1058396"/>
                    <a:pt x="305285" y="1059665"/>
                  </a:cubicBezTo>
                  <a:cubicBezTo>
                    <a:pt x="301856" y="1063792"/>
                    <a:pt x="300967" y="1066522"/>
                    <a:pt x="301285" y="1071410"/>
                  </a:cubicBezTo>
                  <a:lnTo>
                    <a:pt x="301349" y="1072425"/>
                  </a:lnTo>
                  <a:cubicBezTo>
                    <a:pt x="301476" y="1074838"/>
                    <a:pt x="301539" y="1076298"/>
                    <a:pt x="303126" y="1077822"/>
                  </a:cubicBezTo>
                  <a:cubicBezTo>
                    <a:pt x="304650" y="1079282"/>
                    <a:pt x="306364" y="1080424"/>
                    <a:pt x="308205" y="1081694"/>
                  </a:cubicBezTo>
                  <a:cubicBezTo>
                    <a:pt x="310935" y="1083599"/>
                    <a:pt x="313728" y="1085503"/>
                    <a:pt x="315950" y="1088487"/>
                  </a:cubicBezTo>
                  <a:cubicBezTo>
                    <a:pt x="316648" y="1089376"/>
                    <a:pt x="317220" y="1090328"/>
                    <a:pt x="317791" y="1091344"/>
                  </a:cubicBezTo>
                  <a:cubicBezTo>
                    <a:pt x="318552" y="1092613"/>
                    <a:pt x="319251" y="1093756"/>
                    <a:pt x="320140" y="1094772"/>
                  </a:cubicBezTo>
                  <a:cubicBezTo>
                    <a:pt x="320457" y="1095153"/>
                    <a:pt x="320901" y="1095470"/>
                    <a:pt x="321346" y="1095851"/>
                  </a:cubicBezTo>
                  <a:cubicBezTo>
                    <a:pt x="322299" y="1096613"/>
                    <a:pt x="323441" y="1097502"/>
                    <a:pt x="323948" y="1098835"/>
                  </a:cubicBezTo>
                  <a:cubicBezTo>
                    <a:pt x="325282" y="1102390"/>
                    <a:pt x="322679" y="1103786"/>
                    <a:pt x="320901" y="1104739"/>
                  </a:cubicBezTo>
                  <a:cubicBezTo>
                    <a:pt x="320330" y="1105056"/>
                    <a:pt x="319695" y="1105246"/>
                    <a:pt x="319061" y="1105500"/>
                  </a:cubicBezTo>
                  <a:cubicBezTo>
                    <a:pt x="318172" y="1105818"/>
                    <a:pt x="316712" y="1106389"/>
                    <a:pt x="316458" y="1106834"/>
                  </a:cubicBezTo>
                  <a:cubicBezTo>
                    <a:pt x="316331" y="1107024"/>
                    <a:pt x="316331" y="1107278"/>
                    <a:pt x="316394" y="1107849"/>
                  </a:cubicBezTo>
                  <a:cubicBezTo>
                    <a:pt x="316394" y="1108294"/>
                    <a:pt x="316458" y="1108802"/>
                    <a:pt x="316394" y="1109373"/>
                  </a:cubicBezTo>
                  <a:cubicBezTo>
                    <a:pt x="316267" y="1110071"/>
                    <a:pt x="316204" y="1110770"/>
                    <a:pt x="316140" y="1111468"/>
                  </a:cubicBezTo>
                  <a:cubicBezTo>
                    <a:pt x="315950" y="1113055"/>
                    <a:pt x="315823" y="1114705"/>
                    <a:pt x="315315" y="1116229"/>
                  </a:cubicBezTo>
                  <a:cubicBezTo>
                    <a:pt x="314363" y="1119149"/>
                    <a:pt x="312966" y="1120800"/>
                    <a:pt x="311125" y="1121308"/>
                  </a:cubicBezTo>
                  <a:cubicBezTo>
                    <a:pt x="307888" y="1122197"/>
                    <a:pt x="304523" y="1119213"/>
                    <a:pt x="301539" y="1116673"/>
                  </a:cubicBezTo>
                  <a:cubicBezTo>
                    <a:pt x="300396" y="1115658"/>
                    <a:pt x="299317" y="1114705"/>
                    <a:pt x="298429" y="1114198"/>
                  </a:cubicBezTo>
                  <a:cubicBezTo>
                    <a:pt x="296016" y="1112737"/>
                    <a:pt x="292715" y="1112293"/>
                    <a:pt x="289223" y="1111785"/>
                  </a:cubicBezTo>
                  <a:cubicBezTo>
                    <a:pt x="284462" y="1111087"/>
                    <a:pt x="279447" y="1110452"/>
                    <a:pt x="276209" y="1107024"/>
                  </a:cubicBezTo>
                  <a:cubicBezTo>
                    <a:pt x="275448" y="1106199"/>
                    <a:pt x="274812" y="1105310"/>
                    <a:pt x="274178" y="1104358"/>
                  </a:cubicBezTo>
                  <a:cubicBezTo>
                    <a:pt x="273035" y="1102707"/>
                    <a:pt x="272019" y="1101184"/>
                    <a:pt x="270432" y="1100612"/>
                  </a:cubicBezTo>
                  <a:cubicBezTo>
                    <a:pt x="269353" y="1100231"/>
                    <a:pt x="268147" y="1100104"/>
                    <a:pt x="266877" y="1099977"/>
                  </a:cubicBezTo>
                  <a:cubicBezTo>
                    <a:pt x="265100" y="1099787"/>
                    <a:pt x="263259" y="1099597"/>
                    <a:pt x="261481" y="1098771"/>
                  </a:cubicBezTo>
                  <a:cubicBezTo>
                    <a:pt x="259323" y="1097756"/>
                    <a:pt x="257608" y="1095978"/>
                    <a:pt x="255894" y="1094264"/>
                  </a:cubicBezTo>
                  <a:cubicBezTo>
                    <a:pt x="253927" y="1092232"/>
                    <a:pt x="252085" y="1090328"/>
                    <a:pt x="249800" y="1089883"/>
                  </a:cubicBezTo>
                  <a:cubicBezTo>
                    <a:pt x="248530" y="1089630"/>
                    <a:pt x="247324" y="1089693"/>
                    <a:pt x="246118" y="1089757"/>
                  </a:cubicBezTo>
                  <a:cubicBezTo>
                    <a:pt x="243959" y="1089883"/>
                    <a:pt x="241611" y="1089947"/>
                    <a:pt x="239135" y="1087915"/>
                  </a:cubicBezTo>
                  <a:cubicBezTo>
                    <a:pt x="238691" y="1087535"/>
                    <a:pt x="238246" y="1087154"/>
                    <a:pt x="237738" y="1086709"/>
                  </a:cubicBezTo>
                  <a:cubicBezTo>
                    <a:pt x="235135" y="1084360"/>
                    <a:pt x="233231" y="1082900"/>
                    <a:pt x="231199" y="1084233"/>
                  </a:cubicBezTo>
                  <a:cubicBezTo>
                    <a:pt x="229866" y="1085059"/>
                    <a:pt x="229930" y="1089439"/>
                    <a:pt x="229930" y="1091344"/>
                  </a:cubicBezTo>
                  <a:lnTo>
                    <a:pt x="229930" y="1092486"/>
                  </a:lnTo>
                  <a:cubicBezTo>
                    <a:pt x="229866" y="1096359"/>
                    <a:pt x="229104" y="1100422"/>
                    <a:pt x="223836" y="1101501"/>
                  </a:cubicBezTo>
                  <a:cubicBezTo>
                    <a:pt x="223391" y="1101565"/>
                    <a:pt x="222883" y="1101565"/>
                    <a:pt x="222375" y="1101565"/>
                  </a:cubicBezTo>
                  <a:cubicBezTo>
                    <a:pt x="222438" y="1102009"/>
                    <a:pt x="223074" y="1102580"/>
                    <a:pt x="223454" y="1102961"/>
                  </a:cubicBezTo>
                  <a:cubicBezTo>
                    <a:pt x="224343" y="1103786"/>
                    <a:pt x="224851" y="1104358"/>
                    <a:pt x="225169" y="1104802"/>
                  </a:cubicBezTo>
                  <a:cubicBezTo>
                    <a:pt x="225994" y="1106199"/>
                    <a:pt x="226374" y="1107722"/>
                    <a:pt x="226756" y="1109119"/>
                  </a:cubicBezTo>
                  <a:cubicBezTo>
                    <a:pt x="227200" y="1110706"/>
                    <a:pt x="227581" y="1112166"/>
                    <a:pt x="228406" y="1113245"/>
                  </a:cubicBezTo>
                  <a:cubicBezTo>
                    <a:pt x="228977" y="1113944"/>
                    <a:pt x="229232" y="1114071"/>
                    <a:pt x="229993" y="1114261"/>
                  </a:cubicBezTo>
                  <a:cubicBezTo>
                    <a:pt x="230437" y="1114388"/>
                    <a:pt x="230882" y="1114579"/>
                    <a:pt x="231517" y="1114833"/>
                  </a:cubicBezTo>
                  <a:cubicBezTo>
                    <a:pt x="234056" y="1116039"/>
                    <a:pt x="235707" y="1118197"/>
                    <a:pt x="237294" y="1120356"/>
                  </a:cubicBezTo>
                  <a:cubicBezTo>
                    <a:pt x="238119" y="1121498"/>
                    <a:pt x="239008" y="1122641"/>
                    <a:pt x="240023" y="1123657"/>
                  </a:cubicBezTo>
                  <a:cubicBezTo>
                    <a:pt x="242626" y="1126259"/>
                    <a:pt x="247324" y="1127212"/>
                    <a:pt x="250942" y="1125942"/>
                  </a:cubicBezTo>
                  <a:cubicBezTo>
                    <a:pt x="251641" y="1125688"/>
                    <a:pt x="252657" y="1124863"/>
                    <a:pt x="253545" y="1124101"/>
                  </a:cubicBezTo>
                  <a:cubicBezTo>
                    <a:pt x="255704" y="1122324"/>
                    <a:pt x="258878" y="1119657"/>
                    <a:pt x="261544" y="1122704"/>
                  </a:cubicBezTo>
                  <a:cubicBezTo>
                    <a:pt x="262814" y="1124228"/>
                    <a:pt x="262687" y="1126069"/>
                    <a:pt x="262560" y="1127593"/>
                  </a:cubicBezTo>
                  <a:cubicBezTo>
                    <a:pt x="262497" y="1128418"/>
                    <a:pt x="262433" y="1129243"/>
                    <a:pt x="262624" y="1129688"/>
                  </a:cubicBezTo>
                  <a:cubicBezTo>
                    <a:pt x="262751" y="1130005"/>
                    <a:pt x="263004" y="1130132"/>
                    <a:pt x="263830" y="1130323"/>
                  </a:cubicBezTo>
                  <a:cubicBezTo>
                    <a:pt x="264401" y="1130449"/>
                    <a:pt x="264973" y="1130576"/>
                    <a:pt x="265544" y="1130957"/>
                  </a:cubicBezTo>
                  <a:cubicBezTo>
                    <a:pt x="269289" y="1133052"/>
                    <a:pt x="268020" y="1135401"/>
                    <a:pt x="267322" y="1136861"/>
                  </a:cubicBezTo>
                  <a:cubicBezTo>
                    <a:pt x="266940" y="1137560"/>
                    <a:pt x="266623" y="1138258"/>
                    <a:pt x="266623" y="1139083"/>
                  </a:cubicBezTo>
                  <a:cubicBezTo>
                    <a:pt x="266623" y="1140289"/>
                    <a:pt x="267512" y="1141305"/>
                    <a:pt x="268527" y="1142511"/>
                  </a:cubicBezTo>
                  <a:cubicBezTo>
                    <a:pt x="269607" y="1143781"/>
                    <a:pt x="270813" y="1145178"/>
                    <a:pt x="271258" y="1147146"/>
                  </a:cubicBezTo>
                  <a:cubicBezTo>
                    <a:pt x="271575" y="1148923"/>
                    <a:pt x="271448" y="1150193"/>
                    <a:pt x="270813" y="1151145"/>
                  </a:cubicBezTo>
                  <a:cubicBezTo>
                    <a:pt x="269925" y="1152415"/>
                    <a:pt x="268400" y="1152605"/>
                    <a:pt x="266940" y="1152796"/>
                  </a:cubicBezTo>
                  <a:cubicBezTo>
                    <a:pt x="266369" y="1152859"/>
                    <a:pt x="265671" y="1152986"/>
                    <a:pt x="265036" y="1153113"/>
                  </a:cubicBezTo>
                  <a:cubicBezTo>
                    <a:pt x="263639" y="1153494"/>
                    <a:pt x="263386" y="1154256"/>
                    <a:pt x="263004" y="1156033"/>
                  </a:cubicBezTo>
                  <a:cubicBezTo>
                    <a:pt x="262624" y="1157684"/>
                    <a:pt x="262179" y="1159715"/>
                    <a:pt x="260084" y="1160985"/>
                  </a:cubicBezTo>
                  <a:cubicBezTo>
                    <a:pt x="256212" y="1163334"/>
                    <a:pt x="253736" y="1160096"/>
                    <a:pt x="252085" y="1158001"/>
                  </a:cubicBezTo>
                  <a:cubicBezTo>
                    <a:pt x="251641" y="1157430"/>
                    <a:pt x="251197" y="1156859"/>
                    <a:pt x="250689" y="1156351"/>
                  </a:cubicBezTo>
                  <a:cubicBezTo>
                    <a:pt x="248594" y="1154129"/>
                    <a:pt x="245230" y="1152351"/>
                    <a:pt x="241294" y="1151272"/>
                  </a:cubicBezTo>
                  <a:cubicBezTo>
                    <a:pt x="239579" y="1150828"/>
                    <a:pt x="237420" y="1150891"/>
                    <a:pt x="235262" y="1151018"/>
                  </a:cubicBezTo>
                  <a:cubicBezTo>
                    <a:pt x="230628" y="1151272"/>
                    <a:pt x="224914" y="1151462"/>
                    <a:pt x="223137" y="1145114"/>
                  </a:cubicBezTo>
                  <a:cubicBezTo>
                    <a:pt x="221740" y="1140035"/>
                    <a:pt x="220598" y="1136036"/>
                    <a:pt x="215964" y="1134258"/>
                  </a:cubicBezTo>
                  <a:cubicBezTo>
                    <a:pt x="212916" y="1133116"/>
                    <a:pt x="209805" y="1133750"/>
                    <a:pt x="206504" y="1134385"/>
                  </a:cubicBezTo>
                  <a:cubicBezTo>
                    <a:pt x="205108" y="1134639"/>
                    <a:pt x="203648" y="1134957"/>
                    <a:pt x="202315" y="1135084"/>
                  </a:cubicBezTo>
                  <a:cubicBezTo>
                    <a:pt x="196283" y="1135718"/>
                    <a:pt x="193554" y="1133370"/>
                    <a:pt x="190760" y="1129116"/>
                  </a:cubicBezTo>
                  <a:lnTo>
                    <a:pt x="189808" y="1127720"/>
                  </a:lnTo>
                  <a:cubicBezTo>
                    <a:pt x="187904" y="1124926"/>
                    <a:pt x="186126" y="1122324"/>
                    <a:pt x="185428" y="1118832"/>
                  </a:cubicBezTo>
                  <a:cubicBezTo>
                    <a:pt x="185301" y="1118134"/>
                    <a:pt x="185174" y="1117055"/>
                    <a:pt x="185110" y="1115785"/>
                  </a:cubicBezTo>
                  <a:cubicBezTo>
                    <a:pt x="184857" y="1113118"/>
                    <a:pt x="184412" y="1108103"/>
                    <a:pt x="182761" y="1107532"/>
                  </a:cubicBezTo>
                  <a:cubicBezTo>
                    <a:pt x="182381" y="1107405"/>
                    <a:pt x="182127" y="1107151"/>
                    <a:pt x="181936" y="1106770"/>
                  </a:cubicBezTo>
                  <a:cubicBezTo>
                    <a:pt x="181301" y="1105246"/>
                    <a:pt x="181111" y="1103723"/>
                    <a:pt x="180984" y="1102326"/>
                  </a:cubicBezTo>
                  <a:cubicBezTo>
                    <a:pt x="180921" y="1101501"/>
                    <a:pt x="180857" y="1100612"/>
                    <a:pt x="180603" y="1099787"/>
                  </a:cubicBezTo>
                  <a:cubicBezTo>
                    <a:pt x="180412" y="1098898"/>
                    <a:pt x="179968" y="1097882"/>
                    <a:pt x="179461" y="1097375"/>
                  </a:cubicBezTo>
                  <a:cubicBezTo>
                    <a:pt x="179270" y="1097184"/>
                    <a:pt x="179016" y="1096994"/>
                    <a:pt x="178698" y="1096803"/>
                  </a:cubicBezTo>
                  <a:cubicBezTo>
                    <a:pt x="178191" y="1096486"/>
                    <a:pt x="177492" y="1096041"/>
                    <a:pt x="176985" y="1095280"/>
                  </a:cubicBezTo>
                  <a:cubicBezTo>
                    <a:pt x="176032" y="1093946"/>
                    <a:pt x="175715" y="1092486"/>
                    <a:pt x="175461" y="1091153"/>
                  </a:cubicBezTo>
                  <a:cubicBezTo>
                    <a:pt x="175334" y="1090582"/>
                    <a:pt x="175207" y="1090074"/>
                    <a:pt x="175080" y="1089503"/>
                  </a:cubicBezTo>
                  <a:lnTo>
                    <a:pt x="174826" y="1088677"/>
                  </a:lnTo>
                  <a:cubicBezTo>
                    <a:pt x="174572" y="1087852"/>
                    <a:pt x="174318" y="1087154"/>
                    <a:pt x="174191" y="1086201"/>
                  </a:cubicBezTo>
                  <a:cubicBezTo>
                    <a:pt x="174001" y="1085059"/>
                    <a:pt x="173684" y="1083980"/>
                    <a:pt x="173239" y="1083345"/>
                  </a:cubicBezTo>
                  <a:cubicBezTo>
                    <a:pt x="173049" y="1083091"/>
                    <a:pt x="172858" y="1082900"/>
                    <a:pt x="172541" y="1082646"/>
                  </a:cubicBezTo>
                  <a:cubicBezTo>
                    <a:pt x="172350" y="1082520"/>
                    <a:pt x="172160" y="1082329"/>
                    <a:pt x="171969" y="1082202"/>
                  </a:cubicBezTo>
                  <a:cubicBezTo>
                    <a:pt x="170826" y="1081186"/>
                    <a:pt x="170128" y="1079980"/>
                    <a:pt x="169684" y="1079091"/>
                  </a:cubicBezTo>
                  <a:cubicBezTo>
                    <a:pt x="168795" y="1077314"/>
                    <a:pt x="168668" y="1075028"/>
                    <a:pt x="169303" y="1073251"/>
                  </a:cubicBezTo>
                  <a:cubicBezTo>
                    <a:pt x="169748" y="1072172"/>
                    <a:pt x="170446" y="1071346"/>
                    <a:pt x="171081" y="1070648"/>
                  </a:cubicBezTo>
                  <a:cubicBezTo>
                    <a:pt x="171588" y="1070077"/>
                    <a:pt x="172033" y="1069632"/>
                    <a:pt x="172224" y="1069061"/>
                  </a:cubicBezTo>
                  <a:cubicBezTo>
                    <a:pt x="172477" y="1068426"/>
                    <a:pt x="172604" y="1067855"/>
                    <a:pt x="172731" y="1067220"/>
                  </a:cubicBezTo>
                  <a:cubicBezTo>
                    <a:pt x="172922" y="1066395"/>
                    <a:pt x="173112" y="1065569"/>
                    <a:pt x="173493" y="1064744"/>
                  </a:cubicBezTo>
                  <a:cubicBezTo>
                    <a:pt x="174191" y="1063221"/>
                    <a:pt x="174191" y="1061824"/>
                    <a:pt x="174128" y="1059983"/>
                  </a:cubicBezTo>
                  <a:cubicBezTo>
                    <a:pt x="174128" y="1059602"/>
                    <a:pt x="174001" y="1059411"/>
                    <a:pt x="173684" y="1058967"/>
                  </a:cubicBezTo>
                  <a:cubicBezTo>
                    <a:pt x="173302" y="1058396"/>
                    <a:pt x="172731" y="1057570"/>
                    <a:pt x="172795" y="1056301"/>
                  </a:cubicBezTo>
                  <a:cubicBezTo>
                    <a:pt x="172795" y="1055539"/>
                    <a:pt x="173112" y="1054904"/>
                    <a:pt x="173366" y="1054460"/>
                  </a:cubicBezTo>
                  <a:cubicBezTo>
                    <a:pt x="173493" y="1054142"/>
                    <a:pt x="173620" y="1053952"/>
                    <a:pt x="173620" y="1053698"/>
                  </a:cubicBezTo>
                  <a:cubicBezTo>
                    <a:pt x="173811" y="1051159"/>
                    <a:pt x="171779" y="1047984"/>
                    <a:pt x="169875" y="1046715"/>
                  </a:cubicBezTo>
                  <a:cubicBezTo>
                    <a:pt x="168986" y="1046143"/>
                    <a:pt x="168161" y="1045636"/>
                    <a:pt x="167272" y="1045128"/>
                  </a:cubicBezTo>
                  <a:cubicBezTo>
                    <a:pt x="166129" y="1044429"/>
                    <a:pt x="164986" y="1043731"/>
                    <a:pt x="163843" y="1042969"/>
                  </a:cubicBezTo>
                  <a:cubicBezTo>
                    <a:pt x="162256" y="1041890"/>
                    <a:pt x="160162" y="1040684"/>
                    <a:pt x="157876" y="1039605"/>
                  </a:cubicBezTo>
                  <a:cubicBezTo>
                    <a:pt x="156289" y="1038843"/>
                    <a:pt x="154892" y="1039160"/>
                    <a:pt x="152734" y="1039732"/>
                  </a:cubicBezTo>
                  <a:cubicBezTo>
                    <a:pt x="151020" y="1040240"/>
                    <a:pt x="149179" y="1040240"/>
                    <a:pt x="147845" y="1037637"/>
                  </a:cubicBezTo>
                  <a:cubicBezTo>
                    <a:pt x="147274" y="1036494"/>
                    <a:pt x="146258" y="1036050"/>
                    <a:pt x="144100" y="1036050"/>
                  </a:cubicBezTo>
                  <a:cubicBezTo>
                    <a:pt x="143211" y="1035986"/>
                    <a:pt x="142449" y="1036050"/>
                    <a:pt x="141942" y="1036304"/>
                  </a:cubicBezTo>
                  <a:cubicBezTo>
                    <a:pt x="141244" y="1036748"/>
                    <a:pt x="140799" y="1037065"/>
                    <a:pt x="140101" y="1037192"/>
                  </a:cubicBezTo>
                  <a:cubicBezTo>
                    <a:pt x="139720" y="1037256"/>
                    <a:pt x="134070" y="1037637"/>
                    <a:pt x="132927" y="1035922"/>
                  </a:cubicBezTo>
                  <a:cubicBezTo>
                    <a:pt x="132419" y="1035224"/>
                    <a:pt x="131911" y="1033701"/>
                    <a:pt x="133943" y="1031669"/>
                  </a:cubicBezTo>
                  <a:cubicBezTo>
                    <a:pt x="134895" y="1030653"/>
                    <a:pt x="136101" y="1030082"/>
                    <a:pt x="137244" y="1029574"/>
                  </a:cubicBezTo>
                  <a:cubicBezTo>
                    <a:pt x="138006" y="1029193"/>
                    <a:pt x="138768" y="1028812"/>
                    <a:pt x="139339" y="1028368"/>
                  </a:cubicBezTo>
                  <a:cubicBezTo>
                    <a:pt x="138197" y="1028178"/>
                    <a:pt x="136926" y="1027924"/>
                    <a:pt x="136482" y="1026781"/>
                  </a:cubicBezTo>
                  <a:cubicBezTo>
                    <a:pt x="136292" y="1026210"/>
                    <a:pt x="136228" y="1025384"/>
                    <a:pt x="137181" y="1024369"/>
                  </a:cubicBezTo>
                  <a:cubicBezTo>
                    <a:pt x="137561" y="1023988"/>
                    <a:pt x="138006" y="1023734"/>
                    <a:pt x="138323" y="1023543"/>
                  </a:cubicBezTo>
                  <a:cubicBezTo>
                    <a:pt x="138514" y="1022782"/>
                    <a:pt x="138386" y="1022337"/>
                    <a:pt x="138069" y="1022210"/>
                  </a:cubicBezTo>
                  <a:cubicBezTo>
                    <a:pt x="137117" y="1021829"/>
                    <a:pt x="134768" y="1023099"/>
                    <a:pt x="133879" y="1023543"/>
                  </a:cubicBezTo>
                  <a:cubicBezTo>
                    <a:pt x="133308" y="1023861"/>
                    <a:pt x="132927" y="1024115"/>
                    <a:pt x="132483" y="1024369"/>
                  </a:cubicBezTo>
                  <a:cubicBezTo>
                    <a:pt x="131658" y="1024876"/>
                    <a:pt x="130832" y="1025384"/>
                    <a:pt x="129943" y="1025765"/>
                  </a:cubicBezTo>
                  <a:cubicBezTo>
                    <a:pt x="128356" y="1026337"/>
                    <a:pt x="126388" y="1026210"/>
                    <a:pt x="124801" y="1026146"/>
                  </a:cubicBezTo>
                  <a:lnTo>
                    <a:pt x="123976" y="1026083"/>
                  </a:lnTo>
                  <a:cubicBezTo>
                    <a:pt x="122706" y="1026083"/>
                    <a:pt x="121056" y="1026019"/>
                    <a:pt x="120230" y="1024940"/>
                  </a:cubicBezTo>
                  <a:cubicBezTo>
                    <a:pt x="119850" y="1024496"/>
                    <a:pt x="119532" y="1023734"/>
                    <a:pt x="119659" y="1022654"/>
                  </a:cubicBezTo>
                  <a:cubicBezTo>
                    <a:pt x="119976" y="1020623"/>
                    <a:pt x="122072" y="1018338"/>
                    <a:pt x="123150" y="1017639"/>
                  </a:cubicBezTo>
                  <a:cubicBezTo>
                    <a:pt x="123341" y="1017512"/>
                    <a:pt x="123722" y="1017322"/>
                    <a:pt x="124103" y="1017068"/>
                  </a:cubicBezTo>
                  <a:cubicBezTo>
                    <a:pt x="124675" y="1016751"/>
                    <a:pt x="126198" y="1015925"/>
                    <a:pt x="126769" y="1015354"/>
                  </a:cubicBezTo>
                  <a:cubicBezTo>
                    <a:pt x="126324" y="1015227"/>
                    <a:pt x="125500" y="1015100"/>
                    <a:pt x="125182" y="1015100"/>
                  </a:cubicBezTo>
                  <a:lnTo>
                    <a:pt x="123532" y="1014909"/>
                  </a:lnTo>
                  <a:cubicBezTo>
                    <a:pt x="122452" y="1014783"/>
                    <a:pt x="121373" y="1014719"/>
                    <a:pt x="120167" y="1014338"/>
                  </a:cubicBezTo>
                  <a:cubicBezTo>
                    <a:pt x="117881" y="1013576"/>
                    <a:pt x="116104" y="1012116"/>
                    <a:pt x="115278" y="1010212"/>
                  </a:cubicBezTo>
                  <a:cubicBezTo>
                    <a:pt x="115088" y="1009831"/>
                    <a:pt x="114961" y="1009450"/>
                    <a:pt x="114898" y="1009133"/>
                  </a:cubicBezTo>
                  <a:cubicBezTo>
                    <a:pt x="114707" y="1008498"/>
                    <a:pt x="114580" y="1008180"/>
                    <a:pt x="114136" y="1007736"/>
                  </a:cubicBezTo>
                  <a:cubicBezTo>
                    <a:pt x="113565" y="1007164"/>
                    <a:pt x="112803" y="1006974"/>
                    <a:pt x="111914" y="1006720"/>
                  </a:cubicBezTo>
                  <a:cubicBezTo>
                    <a:pt x="111153" y="1006466"/>
                    <a:pt x="110264" y="1006212"/>
                    <a:pt x="109438" y="1005705"/>
                  </a:cubicBezTo>
                  <a:cubicBezTo>
                    <a:pt x="106899" y="1004181"/>
                    <a:pt x="106962" y="1001705"/>
                    <a:pt x="106962" y="999737"/>
                  </a:cubicBezTo>
                  <a:lnTo>
                    <a:pt x="106962" y="998975"/>
                  </a:lnTo>
                  <a:cubicBezTo>
                    <a:pt x="106962" y="996753"/>
                    <a:pt x="106391" y="995611"/>
                    <a:pt x="104804" y="995039"/>
                  </a:cubicBezTo>
                  <a:cubicBezTo>
                    <a:pt x="104550" y="994976"/>
                    <a:pt x="104296" y="994912"/>
                    <a:pt x="104042" y="994785"/>
                  </a:cubicBezTo>
                  <a:cubicBezTo>
                    <a:pt x="103217" y="994595"/>
                    <a:pt x="102265" y="994277"/>
                    <a:pt x="101503" y="993579"/>
                  </a:cubicBezTo>
                  <a:cubicBezTo>
                    <a:pt x="100868" y="992944"/>
                    <a:pt x="100551" y="992183"/>
                    <a:pt x="100614" y="991421"/>
                  </a:cubicBezTo>
                  <a:cubicBezTo>
                    <a:pt x="100614" y="990341"/>
                    <a:pt x="101249" y="989199"/>
                    <a:pt x="102582" y="988056"/>
                  </a:cubicBezTo>
                  <a:cubicBezTo>
                    <a:pt x="104550" y="986279"/>
                    <a:pt x="108042" y="986279"/>
                    <a:pt x="110137" y="987358"/>
                  </a:cubicBezTo>
                  <a:cubicBezTo>
                    <a:pt x="110771" y="987675"/>
                    <a:pt x="111279" y="988056"/>
                    <a:pt x="111851" y="988373"/>
                  </a:cubicBezTo>
                  <a:cubicBezTo>
                    <a:pt x="112613" y="988881"/>
                    <a:pt x="113184" y="989262"/>
                    <a:pt x="114009" y="989453"/>
                  </a:cubicBezTo>
                  <a:cubicBezTo>
                    <a:pt x="114390" y="989516"/>
                    <a:pt x="114771" y="989580"/>
                    <a:pt x="115152" y="989643"/>
                  </a:cubicBezTo>
                  <a:cubicBezTo>
                    <a:pt x="116612" y="989897"/>
                    <a:pt x="118136" y="990151"/>
                    <a:pt x="119532" y="991548"/>
                  </a:cubicBezTo>
                  <a:cubicBezTo>
                    <a:pt x="120865" y="992817"/>
                    <a:pt x="121183" y="994341"/>
                    <a:pt x="121500" y="995611"/>
                  </a:cubicBezTo>
                  <a:cubicBezTo>
                    <a:pt x="121627" y="996055"/>
                    <a:pt x="121754" y="996563"/>
                    <a:pt x="121881" y="997007"/>
                  </a:cubicBezTo>
                  <a:cubicBezTo>
                    <a:pt x="122008" y="997388"/>
                    <a:pt x="122516" y="998340"/>
                    <a:pt x="124547" y="999927"/>
                  </a:cubicBezTo>
                  <a:cubicBezTo>
                    <a:pt x="125055" y="1000308"/>
                    <a:pt x="125563" y="1000626"/>
                    <a:pt x="126135" y="1000880"/>
                  </a:cubicBezTo>
                  <a:cubicBezTo>
                    <a:pt x="126833" y="1001261"/>
                    <a:pt x="127531" y="1001641"/>
                    <a:pt x="128166" y="1002149"/>
                  </a:cubicBezTo>
                  <a:cubicBezTo>
                    <a:pt x="128610" y="1002467"/>
                    <a:pt x="128991" y="1002848"/>
                    <a:pt x="129372" y="1003292"/>
                  </a:cubicBezTo>
                  <a:cubicBezTo>
                    <a:pt x="129753" y="1003673"/>
                    <a:pt x="130070" y="1003990"/>
                    <a:pt x="130515" y="1004308"/>
                  </a:cubicBezTo>
                  <a:cubicBezTo>
                    <a:pt x="131785" y="1005197"/>
                    <a:pt x="132736" y="1005387"/>
                    <a:pt x="134323" y="1005133"/>
                  </a:cubicBezTo>
                  <a:lnTo>
                    <a:pt x="135022" y="1005006"/>
                  </a:lnTo>
                  <a:cubicBezTo>
                    <a:pt x="136419" y="1004752"/>
                    <a:pt x="138197" y="1004371"/>
                    <a:pt x="139657" y="1004943"/>
                  </a:cubicBezTo>
                  <a:cubicBezTo>
                    <a:pt x="140862" y="1005387"/>
                    <a:pt x="141561" y="1006403"/>
                    <a:pt x="142133" y="1007164"/>
                  </a:cubicBezTo>
                  <a:cubicBezTo>
                    <a:pt x="142449" y="1007609"/>
                    <a:pt x="142704" y="1007990"/>
                    <a:pt x="143021" y="1008180"/>
                  </a:cubicBezTo>
                  <a:cubicBezTo>
                    <a:pt x="143592" y="1008561"/>
                    <a:pt x="145307" y="1008879"/>
                    <a:pt x="146005" y="1008942"/>
                  </a:cubicBezTo>
                  <a:cubicBezTo>
                    <a:pt x="146640" y="1009006"/>
                    <a:pt x="147084" y="1009006"/>
                    <a:pt x="147338" y="1008942"/>
                  </a:cubicBezTo>
                  <a:cubicBezTo>
                    <a:pt x="147972" y="1008752"/>
                    <a:pt x="148544" y="1008434"/>
                    <a:pt x="149116" y="1008117"/>
                  </a:cubicBezTo>
                  <a:cubicBezTo>
                    <a:pt x="150194" y="1007546"/>
                    <a:pt x="151528" y="1006847"/>
                    <a:pt x="153242" y="1006847"/>
                  </a:cubicBezTo>
                  <a:cubicBezTo>
                    <a:pt x="154575" y="1006847"/>
                    <a:pt x="157495" y="1007101"/>
                    <a:pt x="158638" y="1008942"/>
                  </a:cubicBezTo>
                  <a:cubicBezTo>
                    <a:pt x="159082" y="1009640"/>
                    <a:pt x="159400" y="1010847"/>
                    <a:pt x="158511" y="1012561"/>
                  </a:cubicBezTo>
                  <a:cubicBezTo>
                    <a:pt x="158003" y="1013576"/>
                    <a:pt x="157051" y="1014084"/>
                    <a:pt x="156353" y="1014529"/>
                  </a:cubicBezTo>
                  <a:cubicBezTo>
                    <a:pt x="155971" y="1014783"/>
                    <a:pt x="155527" y="1015037"/>
                    <a:pt x="155337" y="1015227"/>
                  </a:cubicBezTo>
                  <a:cubicBezTo>
                    <a:pt x="154575" y="1016052"/>
                    <a:pt x="154384" y="1016560"/>
                    <a:pt x="154448" y="1017512"/>
                  </a:cubicBezTo>
                  <a:cubicBezTo>
                    <a:pt x="154448" y="1018338"/>
                    <a:pt x="154511" y="1019036"/>
                    <a:pt x="154702" y="1019163"/>
                  </a:cubicBezTo>
                  <a:cubicBezTo>
                    <a:pt x="155464" y="1019544"/>
                    <a:pt x="156733" y="1019227"/>
                    <a:pt x="157940" y="1018973"/>
                  </a:cubicBezTo>
                  <a:cubicBezTo>
                    <a:pt x="158765" y="1018782"/>
                    <a:pt x="159590" y="1018592"/>
                    <a:pt x="160416" y="1018528"/>
                  </a:cubicBezTo>
                  <a:cubicBezTo>
                    <a:pt x="162129" y="1018465"/>
                    <a:pt x="163145" y="1017703"/>
                    <a:pt x="164414" y="1016814"/>
                  </a:cubicBezTo>
                  <a:cubicBezTo>
                    <a:pt x="165113" y="1016306"/>
                    <a:pt x="165939" y="1015735"/>
                    <a:pt x="166954" y="1015227"/>
                  </a:cubicBezTo>
                  <a:cubicBezTo>
                    <a:pt x="168795" y="1014338"/>
                    <a:pt x="170637" y="1014973"/>
                    <a:pt x="172160" y="1015481"/>
                  </a:cubicBezTo>
                  <a:cubicBezTo>
                    <a:pt x="172922" y="1015735"/>
                    <a:pt x="173684" y="1016052"/>
                    <a:pt x="174318" y="1016052"/>
                  </a:cubicBezTo>
                  <a:cubicBezTo>
                    <a:pt x="176540" y="1016052"/>
                    <a:pt x="179397" y="1016052"/>
                    <a:pt x="181619" y="1016243"/>
                  </a:cubicBezTo>
                  <a:cubicBezTo>
                    <a:pt x="182635" y="1016306"/>
                    <a:pt x="184159" y="1016497"/>
                    <a:pt x="185047" y="1017893"/>
                  </a:cubicBezTo>
                  <a:cubicBezTo>
                    <a:pt x="185682" y="1018909"/>
                    <a:pt x="185746" y="1020115"/>
                    <a:pt x="185809" y="1021131"/>
                  </a:cubicBezTo>
                  <a:cubicBezTo>
                    <a:pt x="185809" y="1021639"/>
                    <a:pt x="185809" y="1022083"/>
                    <a:pt x="185935" y="1022528"/>
                  </a:cubicBezTo>
                  <a:cubicBezTo>
                    <a:pt x="186444" y="1024496"/>
                    <a:pt x="187078" y="1025956"/>
                    <a:pt x="187904" y="1026844"/>
                  </a:cubicBezTo>
                  <a:cubicBezTo>
                    <a:pt x="188538" y="1027543"/>
                    <a:pt x="190380" y="1027860"/>
                    <a:pt x="191269" y="1027416"/>
                  </a:cubicBezTo>
                  <a:cubicBezTo>
                    <a:pt x="191649" y="1027225"/>
                    <a:pt x="192030" y="1026781"/>
                    <a:pt x="192474" y="1026337"/>
                  </a:cubicBezTo>
                  <a:cubicBezTo>
                    <a:pt x="192982" y="1025892"/>
                    <a:pt x="193427" y="1025384"/>
                    <a:pt x="193934" y="1025067"/>
                  </a:cubicBezTo>
                  <a:cubicBezTo>
                    <a:pt x="195458" y="1023988"/>
                    <a:pt x="197363" y="1023670"/>
                    <a:pt x="199268" y="1024115"/>
                  </a:cubicBezTo>
                  <a:cubicBezTo>
                    <a:pt x="200791" y="1024496"/>
                    <a:pt x="201489" y="1025702"/>
                    <a:pt x="202124" y="1026718"/>
                  </a:cubicBezTo>
                  <a:cubicBezTo>
                    <a:pt x="202378" y="1027162"/>
                    <a:pt x="202632" y="1027543"/>
                    <a:pt x="202886" y="1027797"/>
                  </a:cubicBezTo>
                  <a:cubicBezTo>
                    <a:pt x="203330" y="1028241"/>
                    <a:pt x="204917" y="1028749"/>
                    <a:pt x="206504" y="1029003"/>
                  </a:cubicBezTo>
                  <a:cubicBezTo>
                    <a:pt x="208028" y="1029193"/>
                    <a:pt x="209869" y="1029130"/>
                    <a:pt x="211519" y="1029066"/>
                  </a:cubicBezTo>
                  <a:lnTo>
                    <a:pt x="212726" y="1029003"/>
                  </a:lnTo>
                  <a:cubicBezTo>
                    <a:pt x="213488" y="1029003"/>
                    <a:pt x="214503" y="1028939"/>
                    <a:pt x="215011" y="1028685"/>
                  </a:cubicBezTo>
                  <a:cubicBezTo>
                    <a:pt x="215392" y="1028495"/>
                    <a:pt x="215773" y="1027987"/>
                    <a:pt x="216154" y="1027479"/>
                  </a:cubicBezTo>
                  <a:cubicBezTo>
                    <a:pt x="216471" y="1027035"/>
                    <a:pt x="216788" y="1026654"/>
                    <a:pt x="217170" y="1026337"/>
                  </a:cubicBezTo>
                  <a:cubicBezTo>
                    <a:pt x="218947" y="1024686"/>
                    <a:pt x="221550" y="1025575"/>
                    <a:pt x="223327" y="1026210"/>
                  </a:cubicBezTo>
                  <a:lnTo>
                    <a:pt x="225740" y="1027098"/>
                  </a:lnTo>
                  <a:cubicBezTo>
                    <a:pt x="228914" y="1028241"/>
                    <a:pt x="232152" y="1029384"/>
                    <a:pt x="235389" y="1030399"/>
                  </a:cubicBezTo>
                  <a:cubicBezTo>
                    <a:pt x="236024" y="1030590"/>
                    <a:pt x="236659" y="1030844"/>
                    <a:pt x="237294" y="1031034"/>
                  </a:cubicBezTo>
                  <a:cubicBezTo>
                    <a:pt x="238881" y="1031606"/>
                    <a:pt x="240341" y="1032114"/>
                    <a:pt x="241865" y="1032114"/>
                  </a:cubicBezTo>
                  <a:cubicBezTo>
                    <a:pt x="244404" y="1032114"/>
                    <a:pt x="247006" y="1031987"/>
                    <a:pt x="249610" y="1031923"/>
                  </a:cubicBezTo>
                  <a:cubicBezTo>
                    <a:pt x="252403" y="1031860"/>
                    <a:pt x="255133" y="1031733"/>
                    <a:pt x="257863" y="1031733"/>
                  </a:cubicBezTo>
                  <a:cubicBezTo>
                    <a:pt x="258243" y="1031733"/>
                    <a:pt x="258752" y="1031542"/>
                    <a:pt x="259259" y="1031415"/>
                  </a:cubicBezTo>
                  <a:cubicBezTo>
                    <a:pt x="259830" y="1031225"/>
                    <a:pt x="260528" y="1031034"/>
                    <a:pt x="261290" y="1030971"/>
                  </a:cubicBezTo>
                  <a:cubicBezTo>
                    <a:pt x="262560" y="1030844"/>
                    <a:pt x="263893" y="1030780"/>
                    <a:pt x="265226" y="1030780"/>
                  </a:cubicBezTo>
                  <a:cubicBezTo>
                    <a:pt x="267829" y="1030717"/>
                    <a:pt x="270305" y="1030653"/>
                    <a:pt x="272527" y="1029892"/>
                  </a:cubicBezTo>
                  <a:cubicBezTo>
                    <a:pt x="273797" y="1029447"/>
                    <a:pt x="275003" y="1028685"/>
                    <a:pt x="276273" y="1027924"/>
                  </a:cubicBezTo>
                  <a:cubicBezTo>
                    <a:pt x="277288" y="1027289"/>
                    <a:pt x="278431" y="1026591"/>
                    <a:pt x="279574" y="1026083"/>
                  </a:cubicBezTo>
                  <a:cubicBezTo>
                    <a:pt x="282558" y="1024750"/>
                    <a:pt x="285287" y="1024559"/>
                    <a:pt x="287763" y="1024559"/>
                  </a:cubicBezTo>
                  <a:lnTo>
                    <a:pt x="288461" y="1024559"/>
                  </a:lnTo>
                  <a:cubicBezTo>
                    <a:pt x="289921" y="1024622"/>
                    <a:pt x="291255" y="1024622"/>
                    <a:pt x="292461" y="1024051"/>
                  </a:cubicBezTo>
                  <a:cubicBezTo>
                    <a:pt x="293159" y="1023734"/>
                    <a:pt x="293921" y="1023226"/>
                    <a:pt x="294619" y="1022654"/>
                  </a:cubicBezTo>
                  <a:lnTo>
                    <a:pt x="295762" y="1021829"/>
                  </a:lnTo>
                  <a:cubicBezTo>
                    <a:pt x="298492" y="1019861"/>
                    <a:pt x="301094" y="1018020"/>
                    <a:pt x="302936" y="1015290"/>
                  </a:cubicBezTo>
                  <a:cubicBezTo>
                    <a:pt x="304777" y="1012561"/>
                    <a:pt x="306490" y="1009640"/>
                    <a:pt x="308205" y="1006657"/>
                  </a:cubicBezTo>
                  <a:cubicBezTo>
                    <a:pt x="308713" y="1005831"/>
                    <a:pt x="309221" y="1005006"/>
                    <a:pt x="309728" y="1004117"/>
                  </a:cubicBezTo>
                  <a:cubicBezTo>
                    <a:pt x="310553" y="1002784"/>
                    <a:pt x="311442" y="1001388"/>
                    <a:pt x="312077" y="999991"/>
                  </a:cubicBezTo>
                  <a:cubicBezTo>
                    <a:pt x="314236" y="995484"/>
                    <a:pt x="316013" y="991103"/>
                    <a:pt x="317347" y="986977"/>
                  </a:cubicBezTo>
                  <a:cubicBezTo>
                    <a:pt x="317727" y="985771"/>
                    <a:pt x="317664" y="984438"/>
                    <a:pt x="317664" y="983041"/>
                  </a:cubicBezTo>
                  <a:lnTo>
                    <a:pt x="317664" y="982025"/>
                  </a:lnTo>
                  <a:cubicBezTo>
                    <a:pt x="317664" y="980946"/>
                    <a:pt x="317664" y="979867"/>
                    <a:pt x="317727" y="978724"/>
                  </a:cubicBezTo>
                  <a:cubicBezTo>
                    <a:pt x="317791" y="976693"/>
                    <a:pt x="317854" y="974598"/>
                    <a:pt x="317664" y="972693"/>
                  </a:cubicBezTo>
                  <a:cubicBezTo>
                    <a:pt x="317537" y="970852"/>
                    <a:pt x="317347" y="969328"/>
                    <a:pt x="317347" y="967614"/>
                  </a:cubicBezTo>
                  <a:cubicBezTo>
                    <a:pt x="317347" y="967234"/>
                    <a:pt x="317410" y="966853"/>
                    <a:pt x="317410" y="966408"/>
                  </a:cubicBezTo>
                  <a:cubicBezTo>
                    <a:pt x="317474" y="965646"/>
                    <a:pt x="317537" y="964694"/>
                    <a:pt x="317347" y="964250"/>
                  </a:cubicBezTo>
                  <a:cubicBezTo>
                    <a:pt x="317220" y="963932"/>
                    <a:pt x="316648" y="963615"/>
                    <a:pt x="316204" y="963298"/>
                  </a:cubicBezTo>
                  <a:cubicBezTo>
                    <a:pt x="314807" y="962345"/>
                    <a:pt x="314045" y="961711"/>
                    <a:pt x="313347" y="961012"/>
                  </a:cubicBezTo>
                  <a:cubicBezTo>
                    <a:pt x="310617" y="958409"/>
                    <a:pt x="309475" y="955362"/>
                    <a:pt x="308332" y="952442"/>
                  </a:cubicBezTo>
                  <a:cubicBezTo>
                    <a:pt x="307888" y="951299"/>
                    <a:pt x="307443" y="950157"/>
                    <a:pt x="306935" y="949014"/>
                  </a:cubicBezTo>
                  <a:cubicBezTo>
                    <a:pt x="306364" y="947744"/>
                    <a:pt x="305285" y="946728"/>
                    <a:pt x="304205" y="945586"/>
                  </a:cubicBezTo>
                  <a:cubicBezTo>
                    <a:pt x="303507" y="944887"/>
                    <a:pt x="302872" y="944189"/>
                    <a:pt x="302238" y="943427"/>
                  </a:cubicBezTo>
                  <a:cubicBezTo>
                    <a:pt x="300269" y="940888"/>
                    <a:pt x="298492" y="939745"/>
                    <a:pt x="296651" y="939745"/>
                  </a:cubicBezTo>
                  <a:cubicBezTo>
                    <a:pt x="296016" y="939745"/>
                    <a:pt x="295381" y="939745"/>
                    <a:pt x="294746" y="939745"/>
                  </a:cubicBezTo>
                  <a:cubicBezTo>
                    <a:pt x="292461" y="939809"/>
                    <a:pt x="289985" y="939872"/>
                    <a:pt x="287827" y="938793"/>
                  </a:cubicBezTo>
                  <a:cubicBezTo>
                    <a:pt x="286684" y="938222"/>
                    <a:pt x="286049" y="937333"/>
                    <a:pt x="285541" y="936635"/>
                  </a:cubicBezTo>
                  <a:cubicBezTo>
                    <a:pt x="285160" y="936127"/>
                    <a:pt x="284780" y="935619"/>
                    <a:pt x="284335" y="935428"/>
                  </a:cubicBezTo>
                  <a:cubicBezTo>
                    <a:pt x="284018" y="935238"/>
                    <a:pt x="283509" y="935111"/>
                    <a:pt x="283002" y="934984"/>
                  </a:cubicBezTo>
                  <a:cubicBezTo>
                    <a:pt x="282113" y="934730"/>
                    <a:pt x="281097" y="934540"/>
                    <a:pt x="280272" y="933841"/>
                  </a:cubicBezTo>
                  <a:cubicBezTo>
                    <a:pt x="279701" y="933397"/>
                    <a:pt x="279320" y="932762"/>
                    <a:pt x="279002" y="932191"/>
                  </a:cubicBezTo>
                  <a:cubicBezTo>
                    <a:pt x="278622" y="931619"/>
                    <a:pt x="278304" y="931302"/>
                    <a:pt x="277923" y="931048"/>
                  </a:cubicBezTo>
                  <a:lnTo>
                    <a:pt x="277415" y="930604"/>
                  </a:lnTo>
                  <a:cubicBezTo>
                    <a:pt x="276082" y="929461"/>
                    <a:pt x="274812" y="928255"/>
                    <a:pt x="273734" y="926985"/>
                  </a:cubicBezTo>
                  <a:cubicBezTo>
                    <a:pt x="272845" y="926033"/>
                    <a:pt x="272590" y="924954"/>
                    <a:pt x="272463" y="923938"/>
                  </a:cubicBezTo>
                  <a:cubicBezTo>
                    <a:pt x="272210" y="925144"/>
                    <a:pt x="271829" y="926160"/>
                    <a:pt x="271067" y="926668"/>
                  </a:cubicBezTo>
                  <a:cubicBezTo>
                    <a:pt x="270242" y="927176"/>
                    <a:pt x="269162" y="927048"/>
                    <a:pt x="266751" y="926541"/>
                  </a:cubicBezTo>
                  <a:cubicBezTo>
                    <a:pt x="263386" y="925969"/>
                    <a:pt x="261735" y="924509"/>
                    <a:pt x="260973" y="921779"/>
                  </a:cubicBezTo>
                  <a:cubicBezTo>
                    <a:pt x="260719" y="920891"/>
                    <a:pt x="260465" y="920700"/>
                    <a:pt x="258941" y="920446"/>
                  </a:cubicBezTo>
                  <a:cubicBezTo>
                    <a:pt x="256403" y="920065"/>
                    <a:pt x="254561" y="919303"/>
                    <a:pt x="253418" y="918097"/>
                  </a:cubicBezTo>
                  <a:cubicBezTo>
                    <a:pt x="252403" y="917018"/>
                    <a:pt x="251831" y="915812"/>
                    <a:pt x="251260" y="914606"/>
                  </a:cubicBezTo>
                  <a:cubicBezTo>
                    <a:pt x="251070" y="914225"/>
                    <a:pt x="250880" y="913780"/>
                    <a:pt x="250689" y="913400"/>
                  </a:cubicBezTo>
                  <a:cubicBezTo>
                    <a:pt x="250435" y="912892"/>
                    <a:pt x="250308" y="912701"/>
                    <a:pt x="249991" y="912511"/>
                  </a:cubicBezTo>
                  <a:cubicBezTo>
                    <a:pt x="249038" y="911876"/>
                    <a:pt x="246880" y="911368"/>
                    <a:pt x="245483" y="911241"/>
                  </a:cubicBezTo>
                  <a:cubicBezTo>
                    <a:pt x="245674" y="913019"/>
                    <a:pt x="245483" y="915368"/>
                    <a:pt x="244277" y="916193"/>
                  </a:cubicBezTo>
                  <a:cubicBezTo>
                    <a:pt x="243959" y="916447"/>
                    <a:pt x="242944" y="917082"/>
                    <a:pt x="240278" y="915748"/>
                  </a:cubicBezTo>
                  <a:cubicBezTo>
                    <a:pt x="237929" y="914542"/>
                    <a:pt x="236278" y="911939"/>
                    <a:pt x="234755" y="909654"/>
                  </a:cubicBezTo>
                  <a:cubicBezTo>
                    <a:pt x="234373" y="909083"/>
                    <a:pt x="234056" y="908511"/>
                    <a:pt x="233675" y="908067"/>
                  </a:cubicBezTo>
                  <a:cubicBezTo>
                    <a:pt x="232406" y="906289"/>
                    <a:pt x="230692" y="904131"/>
                    <a:pt x="228279" y="902861"/>
                  </a:cubicBezTo>
                  <a:cubicBezTo>
                    <a:pt x="226185" y="901846"/>
                    <a:pt x="223836" y="899560"/>
                    <a:pt x="222502" y="897211"/>
                  </a:cubicBezTo>
                  <a:cubicBezTo>
                    <a:pt x="221169" y="894862"/>
                    <a:pt x="219836" y="892641"/>
                    <a:pt x="217804" y="891371"/>
                  </a:cubicBezTo>
                  <a:cubicBezTo>
                    <a:pt x="216852" y="890799"/>
                    <a:pt x="215837" y="890292"/>
                    <a:pt x="214757" y="889784"/>
                  </a:cubicBezTo>
                  <a:lnTo>
                    <a:pt x="213614" y="889276"/>
                  </a:lnTo>
                  <a:cubicBezTo>
                    <a:pt x="212091" y="888578"/>
                    <a:pt x="210694" y="887625"/>
                    <a:pt x="209361" y="886800"/>
                  </a:cubicBezTo>
                  <a:cubicBezTo>
                    <a:pt x="208727" y="886356"/>
                    <a:pt x="208091" y="885975"/>
                    <a:pt x="207393" y="885530"/>
                  </a:cubicBezTo>
                  <a:cubicBezTo>
                    <a:pt x="205616" y="884451"/>
                    <a:pt x="203775" y="883626"/>
                    <a:pt x="201806" y="882737"/>
                  </a:cubicBezTo>
                  <a:cubicBezTo>
                    <a:pt x="199521" y="881721"/>
                    <a:pt x="197172" y="880642"/>
                    <a:pt x="194950" y="879182"/>
                  </a:cubicBezTo>
                  <a:cubicBezTo>
                    <a:pt x="194189" y="878674"/>
                    <a:pt x="193427" y="878293"/>
                    <a:pt x="192602" y="877849"/>
                  </a:cubicBezTo>
                  <a:cubicBezTo>
                    <a:pt x="192094" y="877595"/>
                    <a:pt x="191586" y="877341"/>
                    <a:pt x="191078" y="877023"/>
                  </a:cubicBezTo>
                  <a:cubicBezTo>
                    <a:pt x="190570" y="876706"/>
                    <a:pt x="190062" y="876389"/>
                    <a:pt x="189554" y="876071"/>
                  </a:cubicBezTo>
                  <a:cubicBezTo>
                    <a:pt x="188920" y="875690"/>
                    <a:pt x="188284" y="875246"/>
                    <a:pt x="187586" y="874929"/>
                  </a:cubicBezTo>
                  <a:cubicBezTo>
                    <a:pt x="186634" y="874484"/>
                    <a:pt x="185618" y="874103"/>
                    <a:pt x="184666" y="873786"/>
                  </a:cubicBezTo>
                  <a:cubicBezTo>
                    <a:pt x="183587" y="873405"/>
                    <a:pt x="182444" y="873024"/>
                    <a:pt x="181428" y="872516"/>
                  </a:cubicBezTo>
                  <a:cubicBezTo>
                    <a:pt x="180540" y="872135"/>
                    <a:pt x="179587" y="871881"/>
                    <a:pt x="178508" y="871691"/>
                  </a:cubicBezTo>
                  <a:cubicBezTo>
                    <a:pt x="177492" y="871500"/>
                    <a:pt x="176413" y="871247"/>
                    <a:pt x="175398" y="870802"/>
                  </a:cubicBezTo>
                  <a:cubicBezTo>
                    <a:pt x="174382" y="870358"/>
                    <a:pt x="173556" y="869660"/>
                    <a:pt x="172858" y="869025"/>
                  </a:cubicBezTo>
                  <a:cubicBezTo>
                    <a:pt x="172287" y="868453"/>
                    <a:pt x="171779" y="868009"/>
                    <a:pt x="171208" y="867818"/>
                  </a:cubicBezTo>
                  <a:cubicBezTo>
                    <a:pt x="170700" y="867628"/>
                    <a:pt x="169303" y="867565"/>
                    <a:pt x="168541" y="867691"/>
                  </a:cubicBezTo>
                  <a:cubicBezTo>
                    <a:pt x="168033" y="867755"/>
                    <a:pt x="167589" y="867945"/>
                    <a:pt x="167081" y="868072"/>
                  </a:cubicBezTo>
                  <a:cubicBezTo>
                    <a:pt x="165113" y="868580"/>
                    <a:pt x="162701" y="869215"/>
                    <a:pt x="160416" y="867628"/>
                  </a:cubicBezTo>
                  <a:cubicBezTo>
                    <a:pt x="159780" y="867184"/>
                    <a:pt x="159336" y="866676"/>
                    <a:pt x="158955" y="866231"/>
                  </a:cubicBezTo>
                  <a:cubicBezTo>
                    <a:pt x="158511" y="865723"/>
                    <a:pt x="158130" y="865343"/>
                    <a:pt x="157686" y="865089"/>
                  </a:cubicBezTo>
                  <a:cubicBezTo>
                    <a:pt x="156860" y="864644"/>
                    <a:pt x="155717" y="864644"/>
                    <a:pt x="154511" y="864708"/>
                  </a:cubicBezTo>
                  <a:lnTo>
                    <a:pt x="153623" y="864708"/>
                  </a:lnTo>
                  <a:cubicBezTo>
                    <a:pt x="152734" y="864708"/>
                    <a:pt x="152670" y="864835"/>
                    <a:pt x="152480" y="865089"/>
                  </a:cubicBezTo>
                  <a:cubicBezTo>
                    <a:pt x="152163" y="866231"/>
                    <a:pt x="151908" y="867184"/>
                    <a:pt x="150956" y="867818"/>
                  </a:cubicBezTo>
                  <a:cubicBezTo>
                    <a:pt x="149687" y="868580"/>
                    <a:pt x="147020" y="868136"/>
                    <a:pt x="146385" y="867945"/>
                  </a:cubicBezTo>
                  <a:cubicBezTo>
                    <a:pt x="145624" y="867755"/>
                    <a:pt x="144925" y="867374"/>
                    <a:pt x="144227" y="867057"/>
                  </a:cubicBezTo>
                  <a:cubicBezTo>
                    <a:pt x="143465" y="866676"/>
                    <a:pt x="142704" y="866358"/>
                    <a:pt x="141942" y="866168"/>
                  </a:cubicBezTo>
                  <a:cubicBezTo>
                    <a:pt x="141053" y="865977"/>
                    <a:pt x="140037" y="866041"/>
                    <a:pt x="139021" y="866104"/>
                  </a:cubicBezTo>
                  <a:cubicBezTo>
                    <a:pt x="137434" y="866168"/>
                    <a:pt x="135847" y="866231"/>
                    <a:pt x="134323" y="865660"/>
                  </a:cubicBezTo>
                  <a:cubicBezTo>
                    <a:pt x="132673" y="865025"/>
                    <a:pt x="131721" y="863946"/>
                    <a:pt x="130832" y="862994"/>
                  </a:cubicBezTo>
                  <a:cubicBezTo>
                    <a:pt x="130451" y="862549"/>
                    <a:pt x="130070" y="862168"/>
                    <a:pt x="129626" y="861787"/>
                  </a:cubicBezTo>
                  <a:lnTo>
                    <a:pt x="128927" y="861153"/>
                  </a:lnTo>
                  <a:cubicBezTo>
                    <a:pt x="128229" y="860518"/>
                    <a:pt x="127277" y="859629"/>
                    <a:pt x="126642" y="859312"/>
                  </a:cubicBezTo>
                  <a:cubicBezTo>
                    <a:pt x="126452" y="859248"/>
                    <a:pt x="125944" y="859248"/>
                    <a:pt x="125500" y="859185"/>
                  </a:cubicBezTo>
                  <a:cubicBezTo>
                    <a:pt x="125690" y="859947"/>
                    <a:pt x="126198" y="860581"/>
                    <a:pt x="127087" y="861216"/>
                  </a:cubicBezTo>
                  <a:cubicBezTo>
                    <a:pt x="128102" y="861851"/>
                    <a:pt x="129309" y="862613"/>
                    <a:pt x="129499" y="863883"/>
                  </a:cubicBezTo>
                  <a:cubicBezTo>
                    <a:pt x="129562" y="864327"/>
                    <a:pt x="129562" y="864962"/>
                    <a:pt x="129055" y="865660"/>
                  </a:cubicBezTo>
                  <a:cubicBezTo>
                    <a:pt x="128356" y="866549"/>
                    <a:pt x="127277" y="866549"/>
                    <a:pt x="126769" y="866485"/>
                  </a:cubicBezTo>
                  <a:cubicBezTo>
                    <a:pt x="124611" y="866422"/>
                    <a:pt x="122452" y="866041"/>
                    <a:pt x="120484" y="865343"/>
                  </a:cubicBezTo>
                  <a:cubicBezTo>
                    <a:pt x="119024" y="864835"/>
                    <a:pt x="118136" y="864517"/>
                    <a:pt x="117183" y="864454"/>
                  </a:cubicBezTo>
                  <a:cubicBezTo>
                    <a:pt x="116865" y="864454"/>
                    <a:pt x="116358" y="864581"/>
                    <a:pt x="115914" y="864644"/>
                  </a:cubicBezTo>
                  <a:cubicBezTo>
                    <a:pt x="115342" y="864771"/>
                    <a:pt x="114771" y="864835"/>
                    <a:pt x="114327" y="864835"/>
                  </a:cubicBezTo>
                  <a:cubicBezTo>
                    <a:pt x="114263" y="865533"/>
                    <a:pt x="114644" y="866993"/>
                    <a:pt x="114771" y="867501"/>
                  </a:cubicBezTo>
                  <a:cubicBezTo>
                    <a:pt x="114898" y="868009"/>
                    <a:pt x="114961" y="868390"/>
                    <a:pt x="114961" y="868580"/>
                  </a:cubicBezTo>
                  <a:cubicBezTo>
                    <a:pt x="115342" y="872326"/>
                    <a:pt x="114517" y="875183"/>
                    <a:pt x="112422" y="876897"/>
                  </a:cubicBezTo>
                  <a:cubicBezTo>
                    <a:pt x="111216" y="877912"/>
                    <a:pt x="108486" y="878357"/>
                    <a:pt x="106708" y="877912"/>
                  </a:cubicBezTo>
                  <a:cubicBezTo>
                    <a:pt x="105566" y="877595"/>
                    <a:pt x="104741" y="876897"/>
                    <a:pt x="104423" y="876008"/>
                  </a:cubicBezTo>
                  <a:cubicBezTo>
                    <a:pt x="103471" y="873532"/>
                    <a:pt x="105312" y="871818"/>
                    <a:pt x="106518" y="870675"/>
                  </a:cubicBezTo>
                  <a:cubicBezTo>
                    <a:pt x="106835" y="870358"/>
                    <a:pt x="107153" y="870104"/>
                    <a:pt x="107406" y="869850"/>
                  </a:cubicBezTo>
                  <a:cubicBezTo>
                    <a:pt x="107788" y="869406"/>
                    <a:pt x="108042" y="868644"/>
                    <a:pt x="107978" y="868263"/>
                  </a:cubicBezTo>
                  <a:cubicBezTo>
                    <a:pt x="107661" y="868009"/>
                    <a:pt x="107534" y="867945"/>
                    <a:pt x="107279" y="867945"/>
                  </a:cubicBezTo>
                  <a:cubicBezTo>
                    <a:pt x="105375" y="867628"/>
                    <a:pt x="105312" y="866168"/>
                    <a:pt x="105439" y="865025"/>
                  </a:cubicBezTo>
                  <a:cubicBezTo>
                    <a:pt x="105502" y="864708"/>
                    <a:pt x="105566" y="864390"/>
                    <a:pt x="105630" y="864009"/>
                  </a:cubicBezTo>
                  <a:cubicBezTo>
                    <a:pt x="105756" y="863502"/>
                    <a:pt x="106010" y="862359"/>
                    <a:pt x="105883" y="862105"/>
                  </a:cubicBezTo>
                  <a:cubicBezTo>
                    <a:pt x="105692" y="862168"/>
                    <a:pt x="104994" y="862295"/>
                    <a:pt x="104614" y="862422"/>
                  </a:cubicBezTo>
                  <a:cubicBezTo>
                    <a:pt x="104169" y="862613"/>
                    <a:pt x="104042" y="862803"/>
                    <a:pt x="103661" y="863692"/>
                  </a:cubicBezTo>
                  <a:cubicBezTo>
                    <a:pt x="103471" y="864200"/>
                    <a:pt x="103281" y="864708"/>
                    <a:pt x="102899" y="865279"/>
                  </a:cubicBezTo>
                  <a:cubicBezTo>
                    <a:pt x="101883" y="866739"/>
                    <a:pt x="100614" y="867374"/>
                    <a:pt x="99471" y="867057"/>
                  </a:cubicBezTo>
                  <a:cubicBezTo>
                    <a:pt x="98963" y="866930"/>
                    <a:pt x="97820" y="866422"/>
                    <a:pt x="97694" y="864390"/>
                  </a:cubicBezTo>
                  <a:cubicBezTo>
                    <a:pt x="97694" y="864200"/>
                    <a:pt x="97694" y="863946"/>
                    <a:pt x="97694" y="863692"/>
                  </a:cubicBezTo>
                  <a:cubicBezTo>
                    <a:pt x="96805" y="864454"/>
                    <a:pt x="96170" y="865597"/>
                    <a:pt x="94837" y="865977"/>
                  </a:cubicBezTo>
                  <a:cubicBezTo>
                    <a:pt x="93568" y="866358"/>
                    <a:pt x="92488" y="865977"/>
                    <a:pt x="91917" y="865597"/>
                  </a:cubicBezTo>
                  <a:cubicBezTo>
                    <a:pt x="90964" y="864962"/>
                    <a:pt x="90393" y="863755"/>
                    <a:pt x="90266" y="862295"/>
                  </a:cubicBezTo>
                  <a:cubicBezTo>
                    <a:pt x="90203" y="861597"/>
                    <a:pt x="90139" y="861280"/>
                    <a:pt x="90139" y="861280"/>
                  </a:cubicBezTo>
                  <a:cubicBezTo>
                    <a:pt x="90139" y="861280"/>
                    <a:pt x="89949" y="861280"/>
                    <a:pt x="89314" y="861280"/>
                  </a:cubicBezTo>
                  <a:cubicBezTo>
                    <a:pt x="88933" y="861280"/>
                    <a:pt x="88361" y="861216"/>
                    <a:pt x="87917" y="861216"/>
                  </a:cubicBezTo>
                  <a:cubicBezTo>
                    <a:pt x="87219" y="861343"/>
                    <a:pt x="86838" y="861597"/>
                    <a:pt x="86584" y="861851"/>
                  </a:cubicBezTo>
                  <a:cubicBezTo>
                    <a:pt x="86203" y="862168"/>
                    <a:pt x="85823" y="862422"/>
                    <a:pt x="85441" y="862613"/>
                  </a:cubicBezTo>
                  <a:cubicBezTo>
                    <a:pt x="84362" y="863248"/>
                    <a:pt x="82394" y="864327"/>
                    <a:pt x="81124" y="862867"/>
                  </a:cubicBezTo>
                  <a:cubicBezTo>
                    <a:pt x="80680" y="862295"/>
                    <a:pt x="80617" y="861534"/>
                    <a:pt x="80617" y="860581"/>
                  </a:cubicBezTo>
                  <a:cubicBezTo>
                    <a:pt x="80490" y="859058"/>
                    <a:pt x="80426" y="858931"/>
                    <a:pt x="78902" y="858550"/>
                  </a:cubicBezTo>
                  <a:cubicBezTo>
                    <a:pt x="78522" y="858486"/>
                    <a:pt x="78522" y="858423"/>
                    <a:pt x="78014" y="858677"/>
                  </a:cubicBezTo>
                  <a:cubicBezTo>
                    <a:pt x="76871" y="859502"/>
                    <a:pt x="75792" y="860200"/>
                    <a:pt x="74522" y="859883"/>
                  </a:cubicBezTo>
                  <a:cubicBezTo>
                    <a:pt x="72681" y="859439"/>
                    <a:pt x="72301" y="857661"/>
                    <a:pt x="72047" y="856582"/>
                  </a:cubicBezTo>
                  <a:cubicBezTo>
                    <a:pt x="71729" y="855249"/>
                    <a:pt x="71729" y="853979"/>
                    <a:pt x="71729" y="852773"/>
                  </a:cubicBezTo>
                  <a:lnTo>
                    <a:pt x="71729" y="852011"/>
                  </a:lnTo>
                  <a:cubicBezTo>
                    <a:pt x="71729" y="851694"/>
                    <a:pt x="71729" y="851249"/>
                    <a:pt x="71665" y="850741"/>
                  </a:cubicBezTo>
                  <a:cubicBezTo>
                    <a:pt x="71539" y="849091"/>
                    <a:pt x="71412" y="847250"/>
                    <a:pt x="72047" y="846044"/>
                  </a:cubicBezTo>
                  <a:cubicBezTo>
                    <a:pt x="72491" y="845218"/>
                    <a:pt x="73316" y="844647"/>
                    <a:pt x="74268" y="844584"/>
                  </a:cubicBezTo>
                  <a:cubicBezTo>
                    <a:pt x="75221" y="844520"/>
                    <a:pt x="76427" y="844838"/>
                    <a:pt x="77188" y="845599"/>
                  </a:cubicBezTo>
                  <a:cubicBezTo>
                    <a:pt x="77950" y="846425"/>
                    <a:pt x="78268" y="847313"/>
                    <a:pt x="78522" y="848139"/>
                  </a:cubicBezTo>
                  <a:cubicBezTo>
                    <a:pt x="78712" y="848646"/>
                    <a:pt x="78839" y="849154"/>
                    <a:pt x="79093" y="849472"/>
                  </a:cubicBezTo>
                  <a:cubicBezTo>
                    <a:pt x="79728" y="850361"/>
                    <a:pt x="80680" y="850805"/>
                    <a:pt x="81823" y="850805"/>
                  </a:cubicBezTo>
                  <a:cubicBezTo>
                    <a:pt x="82331" y="850805"/>
                    <a:pt x="82902" y="850615"/>
                    <a:pt x="83473" y="850424"/>
                  </a:cubicBezTo>
                  <a:cubicBezTo>
                    <a:pt x="84045" y="850233"/>
                    <a:pt x="84616" y="850043"/>
                    <a:pt x="85187" y="849980"/>
                  </a:cubicBezTo>
                  <a:cubicBezTo>
                    <a:pt x="86647" y="849789"/>
                    <a:pt x="87981" y="850297"/>
                    <a:pt x="88997" y="850805"/>
                  </a:cubicBezTo>
                  <a:cubicBezTo>
                    <a:pt x="89441" y="850995"/>
                    <a:pt x="89885" y="851249"/>
                    <a:pt x="90330" y="851376"/>
                  </a:cubicBezTo>
                  <a:cubicBezTo>
                    <a:pt x="91028" y="851567"/>
                    <a:pt x="92108" y="851503"/>
                    <a:pt x="92869" y="851249"/>
                  </a:cubicBezTo>
                  <a:cubicBezTo>
                    <a:pt x="93948" y="850868"/>
                    <a:pt x="94773" y="850233"/>
                    <a:pt x="94900" y="849853"/>
                  </a:cubicBezTo>
                  <a:cubicBezTo>
                    <a:pt x="95028" y="849408"/>
                    <a:pt x="94964" y="848329"/>
                    <a:pt x="94900" y="847758"/>
                  </a:cubicBezTo>
                  <a:cubicBezTo>
                    <a:pt x="94837" y="846615"/>
                    <a:pt x="94139" y="846044"/>
                    <a:pt x="92996" y="845218"/>
                  </a:cubicBezTo>
                  <a:cubicBezTo>
                    <a:pt x="91409" y="843949"/>
                    <a:pt x="90710" y="843314"/>
                    <a:pt x="90012" y="841917"/>
                  </a:cubicBezTo>
                  <a:cubicBezTo>
                    <a:pt x="89632" y="841092"/>
                    <a:pt x="89377" y="840838"/>
                    <a:pt x="89060" y="840774"/>
                  </a:cubicBezTo>
                  <a:cubicBezTo>
                    <a:pt x="89060" y="840774"/>
                    <a:pt x="88234" y="840521"/>
                    <a:pt x="88108" y="840838"/>
                  </a:cubicBezTo>
                  <a:cubicBezTo>
                    <a:pt x="87790" y="841854"/>
                    <a:pt x="87346" y="843377"/>
                    <a:pt x="85505" y="843377"/>
                  </a:cubicBezTo>
                  <a:cubicBezTo>
                    <a:pt x="83600" y="843377"/>
                    <a:pt x="82267" y="841473"/>
                    <a:pt x="81506" y="840330"/>
                  </a:cubicBezTo>
                  <a:cubicBezTo>
                    <a:pt x="81061" y="839632"/>
                    <a:pt x="80871" y="839187"/>
                    <a:pt x="80680" y="838807"/>
                  </a:cubicBezTo>
                  <a:cubicBezTo>
                    <a:pt x="80490" y="838426"/>
                    <a:pt x="80362" y="838108"/>
                    <a:pt x="80173" y="837854"/>
                  </a:cubicBezTo>
                  <a:cubicBezTo>
                    <a:pt x="79918" y="837473"/>
                    <a:pt x="79347" y="837156"/>
                    <a:pt x="78839" y="836839"/>
                  </a:cubicBezTo>
                  <a:cubicBezTo>
                    <a:pt x="78014" y="836331"/>
                    <a:pt x="77570" y="836013"/>
                    <a:pt x="77125" y="835696"/>
                  </a:cubicBezTo>
                  <a:cubicBezTo>
                    <a:pt x="76490" y="835188"/>
                    <a:pt x="75728" y="834680"/>
                    <a:pt x="75157" y="834490"/>
                  </a:cubicBezTo>
                  <a:cubicBezTo>
                    <a:pt x="74839" y="834426"/>
                    <a:pt x="74522" y="834363"/>
                    <a:pt x="74205" y="834363"/>
                  </a:cubicBezTo>
                  <a:cubicBezTo>
                    <a:pt x="73507" y="834299"/>
                    <a:pt x="72681" y="834236"/>
                    <a:pt x="71729" y="833728"/>
                  </a:cubicBezTo>
                  <a:cubicBezTo>
                    <a:pt x="71475" y="833601"/>
                    <a:pt x="71221" y="833410"/>
                    <a:pt x="70903" y="833220"/>
                  </a:cubicBezTo>
                  <a:cubicBezTo>
                    <a:pt x="70587" y="833030"/>
                    <a:pt x="70078" y="832649"/>
                    <a:pt x="69888" y="832649"/>
                  </a:cubicBezTo>
                  <a:cubicBezTo>
                    <a:pt x="69571" y="832903"/>
                    <a:pt x="69571" y="833410"/>
                    <a:pt x="70142" y="835061"/>
                  </a:cubicBezTo>
                  <a:cubicBezTo>
                    <a:pt x="70714" y="836839"/>
                    <a:pt x="70650" y="838045"/>
                    <a:pt x="70015" y="838997"/>
                  </a:cubicBezTo>
                  <a:cubicBezTo>
                    <a:pt x="69444" y="839822"/>
                    <a:pt x="68428" y="840267"/>
                    <a:pt x="67095" y="840267"/>
                  </a:cubicBezTo>
                  <a:cubicBezTo>
                    <a:pt x="65698" y="840203"/>
                    <a:pt x="65698" y="840267"/>
                    <a:pt x="65571" y="840394"/>
                  </a:cubicBezTo>
                  <a:cubicBezTo>
                    <a:pt x="65635" y="841409"/>
                    <a:pt x="66269" y="841854"/>
                    <a:pt x="67031" y="842362"/>
                  </a:cubicBezTo>
                  <a:cubicBezTo>
                    <a:pt x="67285" y="842552"/>
                    <a:pt x="67602" y="842742"/>
                    <a:pt x="67856" y="842933"/>
                  </a:cubicBezTo>
                  <a:cubicBezTo>
                    <a:pt x="69444" y="844203"/>
                    <a:pt x="69634" y="845663"/>
                    <a:pt x="69189" y="846615"/>
                  </a:cubicBezTo>
                  <a:cubicBezTo>
                    <a:pt x="68809" y="847504"/>
                    <a:pt x="67602" y="848393"/>
                    <a:pt x="65762" y="848075"/>
                  </a:cubicBezTo>
                  <a:cubicBezTo>
                    <a:pt x="65317" y="848012"/>
                    <a:pt x="64873" y="847885"/>
                    <a:pt x="64365" y="847758"/>
                  </a:cubicBezTo>
                  <a:cubicBezTo>
                    <a:pt x="63032" y="847440"/>
                    <a:pt x="62207" y="847250"/>
                    <a:pt x="61699" y="847758"/>
                  </a:cubicBezTo>
                  <a:cubicBezTo>
                    <a:pt x="60620" y="848773"/>
                    <a:pt x="60556" y="849472"/>
                    <a:pt x="60810" y="851249"/>
                  </a:cubicBezTo>
                  <a:cubicBezTo>
                    <a:pt x="60810" y="851503"/>
                    <a:pt x="60873" y="851821"/>
                    <a:pt x="60937" y="852138"/>
                  </a:cubicBezTo>
                  <a:cubicBezTo>
                    <a:pt x="61191" y="853662"/>
                    <a:pt x="61762" y="856772"/>
                    <a:pt x="58525" y="857534"/>
                  </a:cubicBezTo>
                  <a:cubicBezTo>
                    <a:pt x="57382" y="856201"/>
                    <a:pt x="56176" y="856010"/>
                    <a:pt x="55350" y="855312"/>
                  </a:cubicBezTo>
                  <a:close/>
                  <a:moveTo>
                    <a:pt x="2144717" y="1526142"/>
                  </a:moveTo>
                  <a:cubicBezTo>
                    <a:pt x="2158239" y="1534077"/>
                    <a:pt x="2171761" y="1541949"/>
                    <a:pt x="2185283" y="1549884"/>
                  </a:cubicBezTo>
                  <a:cubicBezTo>
                    <a:pt x="2186489" y="1550583"/>
                    <a:pt x="2188013" y="1551472"/>
                    <a:pt x="2189410" y="1551472"/>
                  </a:cubicBezTo>
                  <a:cubicBezTo>
                    <a:pt x="2191759" y="1551281"/>
                    <a:pt x="2193346" y="1549186"/>
                    <a:pt x="2194742" y="1546964"/>
                  </a:cubicBezTo>
                  <a:cubicBezTo>
                    <a:pt x="2215438" y="1514461"/>
                    <a:pt x="2228642" y="1484560"/>
                    <a:pt x="2235118" y="1455548"/>
                  </a:cubicBezTo>
                  <a:cubicBezTo>
                    <a:pt x="2237784" y="1443486"/>
                    <a:pt x="2239435" y="1431170"/>
                    <a:pt x="2240958" y="1419235"/>
                  </a:cubicBezTo>
                  <a:cubicBezTo>
                    <a:pt x="2242291" y="1409396"/>
                    <a:pt x="2243751" y="1398222"/>
                    <a:pt x="2241529" y="1387875"/>
                  </a:cubicBezTo>
                  <a:cubicBezTo>
                    <a:pt x="2241148" y="1386097"/>
                    <a:pt x="2240641" y="1384256"/>
                    <a:pt x="2240133" y="1382479"/>
                  </a:cubicBezTo>
                  <a:cubicBezTo>
                    <a:pt x="2238799" y="1377781"/>
                    <a:pt x="2237466" y="1372893"/>
                    <a:pt x="2238038" y="1367877"/>
                  </a:cubicBezTo>
                  <a:cubicBezTo>
                    <a:pt x="2238609" y="1363307"/>
                    <a:pt x="2242672" y="1358101"/>
                    <a:pt x="2247496" y="1355816"/>
                  </a:cubicBezTo>
                  <a:cubicBezTo>
                    <a:pt x="2251052" y="1354102"/>
                    <a:pt x="2254607" y="1354229"/>
                    <a:pt x="2257527" y="1356070"/>
                  </a:cubicBezTo>
                  <a:cubicBezTo>
                    <a:pt x="2261463" y="1358609"/>
                    <a:pt x="2261463" y="1362926"/>
                    <a:pt x="2261527" y="1366735"/>
                  </a:cubicBezTo>
                  <a:cubicBezTo>
                    <a:pt x="2261527" y="1368957"/>
                    <a:pt x="2261590" y="1371115"/>
                    <a:pt x="2262289" y="1372766"/>
                  </a:cubicBezTo>
                  <a:cubicBezTo>
                    <a:pt x="2264574" y="1378162"/>
                    <a:pt x="2265399" y="1385907"/>
                    <a:pt x="2266225" y="1396254"/>
                  </a:cubicBezTo>
                  <a:cubicBezTo>
                    <a:pt x="2266732" y="1402603"/>
                    <a:pt x="2266542" y="1411237"/>
                    <a:pt x="2266415" y="1418855"/>
                  </a:cubicBezTo>
                  <a:cubicBezTo>
                    <a:pt x="2266352" y="1422092"/>
                    <a:pt x="2266288" y="1425140"/>
                    <a:pt x="2266288" y="1427869"/>
                  </a:cubicBezTo>
                  <a:cubicBezTo>
                    <a:pt x="2267430" y="1428441"/>
                    <a:pt x="2268701" y="1429076"/>
                    <a:pt x="2270097" y="1429647"/>
                  </a:cubicBezTo>
                  <a:cubicBezTo>
                    <a:pt x="2276699" y="1432631"/>
                    <a:pt x="2284888" y="1436376"/>
                    <a:pt x="2285206" y="1444185"/>
                  </a:cubicBezTo>
                  <a:cubicBezTo>
                    <a:pt x="2285397" y="1449136"/>
                    <a:pt x="2282857" y="1454405"/>
                    <a:pt x="2278032" y="1458976"/>
                  </a:cubicBezTo>
                  <a:cubicBezTo>
                    <a:pt x="2276318" y="1460627"/>
                    <a:pt x="2273652" y="1462849"/>
                    <a:pt x="2270288" y="1462849"/>
                  </a:cubicBezTo>
                  <a:cubicBezTo>
                    <a:pt x="2268701" y="1462849"/>
                    <a:pt x="2267050" y="1462150"/>
                    <a:pt x="2265907" y="1460944"/>
                  </a:cubicBezTo>
                  <a:cubicBezTo>
                    <a:pt x="2265653" y="1463103"/>
                    <a:pt x="2265907" y="1465388"/>
                    <a:pt x="2266732" y="1467610"/>
                  </a:cubicBezTo>
                  <a:cubicBezTo>
                    <a:pt x="2268066" y="1471228"/>
                    <a:pt x="2270668" y="1474085"/>
                    <a:pt x="2273842" y="1475418"/>
                  </a:cubicBezTo>
                  <a:cubicBezTo>
                    <a:pt x="2274414" y="1475672"/>
                    <a:pt x="2274795" y="1476307"/>
                    <a:pt x="2274668" y="1476942"/>
                  </a:cubicBezTo>
                  <a:cubicBezTo>
                    <a:pt x="2274540" y="1477577"/>
                    <a:pt x="2274033" y="1478085"/>
                    <a:pt x="2273335" y="1478085"/>
                  </a:cubicBezTo>
                  <a:cubicBezTo>
                    <a:pt x="2267621" y="1478339"/>
                    <a:pt x="2264954" y="1484814"/>
                    <a:pt x="2262352" y="1491099"/>
                  </a:cubicBezTo>
                  <a:cubicBezTo>
                    <a:pt x="2261780" y="1492432"/>
                    <a:pt x="2261273" y="1493702"/>
                    <a:pt x="2260702" y="1494971"/>
                  </a:cubicBezTo>
                  <a:cubicBezTo>
                    <a:pt x="2256321" y="1504557"/>
                    <a:pt x="2247941" y="1511223"/>
                    <a:pt x="2239815" y="1517635"/>
                  </a:cubicBezTo>
                  <a:cubicBezTo>
                    <a:pt x="2235879" y="1520746"/>
                    <a:pt x="2231816" y="1523920"/>
                    <a:pt x="2228325" y="1527411"/>
                  </a:cubicBezTo>
                  <a:cubicBezTo>
                    <a:pt x="2224706" y="1530966"/>
                    <a:pt x="2221850" y="1534648"/>
                    <a:pt x="2219818" y="1538394"/>
                  </a:cubicBezTo>
                  <a:cubicBezTo>
                    <a:pt x="2218421" y="1540933"/>
                    <a:pt x="2217279" y="1543727"/>
                    <a:pt x="2216200" y="1546456"/>
                  </a:cubicBezTo>
                  <a:cubicBezTo>
                    <a:pt x="2215120" y="1549059"/>
                    <a:pt x="2214041" y="1551789"/>
                    <a:pt x="2212708" y="1554328"/>
                  </a:cubicBezTo>
                  <a:cubicBezTo>
                    <a:pt x="2205407" y="1568104"/>
                    <a:pt x="2189854" y="1576420"/>
                    <a:pt x="2174428" y="1576420"/>
                  </a:cubicBezTo>
                  <a:cubicBezTo>
                    <a:pt x="2168587" y="1576420"/>
                    <a:pt x="2162810" y="1575214"/>
                    <a:pt x="2157477" y="1572739"/>
                  </a:cubicBezTo>
                  <a:cubicBezTo>
                    <a:pt x="2157096" y="1572548"/>
                    <a:pt x="2156779" y="1572167"/>
                    <a:pt x="2156716" y="1571723"/>
                  </a:cubicBezTo>
                  <a:cubicBezTo>
                    <a:pt x="2156652" y="1571278"/>
                    <a:pt x="2156779" y="1570834"/>
                    <a:pt x="2157096" y="1570517"/>
                  </a:cubicBezTo>
                  <a:cubicBezTo>
                    <a:pt x="2161921" y="1565438"/>
                    <a:pt x="2165984" y="1559724"/>
                    <a:pt x="2169285" y="1553694"/>
                  </a:cubicBezTo>
                  <a:lnTo>
                    <a:pt x="2143067" y="1528363"/>
                  </a:lnTo>
                  <a:cubicBezTo>
                    <a:pt x="2142559" y="1527856"/>
                    <a:pt x="2142495" y="1527094"/>
                    <a:pt x="2142939" y="1526523"/>
                  </a:cubicBezTo>
                  <a:cubicBezTo>
                    <a:pt x="2143321" y="1525951"/>
                    <a:pt x="2144083" y="1525761"/>
                    <a:pt x="2144717" y="1526142"/>
                  </a:cubicBezTo>
                  <a:close/>
                  <a:moveTo>
                    <a:pt x="1614821" y="252601"/>
                  </a:moveTo>
                  <a:cubicBezTo>
                    <a:pt x="1616345" y="248474"/>
                    <a:pt x="1620217" y="246125"/>
                    <a:pt x="1625422" y="246125"/>
                  </a:cubicBezTo>
                  <a:cubicBezTo>
                    <a:pt x="1625867" y="246125"/>
                    <a:pt x="1626248" y="246316"/>
                    <a:pt x="1626565" y="246697"/>
                  </a:cubicBezTo>
                  <a:cubicBezTo>
                    <a:pt x="1626820" y="247078"/>
                    <a:pt x="1626883" y="247522"/>
                    <a:pt x="1626756" y="247903"/>
                  </a:cubicBezTo>
                  <a:lnTo>
                    <a:pt x="1621423" y="266376"/>
                  </a:lnTo>
                  <a:cubicBezTo>
                    <a:pt x="1621297" y="266821"/>
                    <a:pt x="1620915" y="267202"/>
                    <a:pt x="1620471" y="267329"/>
                  </a:cubicBezTo>
                  <a:cubicBezTo>
                    <a:pt x="1619772" y="267392"/>
                    <a:pt x="1619455" y="267265"/>
                    <a:pt x="1619201" y="267075"/>
                  </a:cubicBezTo>
                  <a:cubicBezTo>
                    <a:pt x="1614821" y="263329"/>
                    <a:pt x="1613043" y="257362"/>
                    <a:pt x="1614821" y="252601"/>
                  </a:cubicBezTo>
                  <a:close/>
                  <a:moveTo>
                    <a:pt x="1467539" y="231270"/>
                  </a:moveTo>
                  <a:cubicBezTo>
                    <a:pt x="1467984" y="230381"/>
                    <a:pt x="1469126" y="229493"/>
                    <a:pt x="1471475" y="229556"/>
                  </a:cubicBezTo>
                  <a:cubicBezTo>
                    <a:pt x="1480363" y="230127"/>
                    <a:pt x="1483982" y="235397"/>
                    <a:pt x="1487409" y="240539"/>
                  </a:cubicBezTo>
                  <a:cubicBezTo>
                    <a:pt x="1491663" y="246824"/>
                    <a:pt x="1495726" y="252791"/>
                    <a:pt x="1510201" y="250252"/>
                  </a:cubicBezTo>
                  <a:cubicBezTo>
                    <a:pt x="1524992" y="247712"/>
                    <a:pt x="1543973" y="235206"/>
                    <a:pt x="1554512" y="221049"/>
                  </a:cubicBezTo>
                  <a:cubicBezTo>
                    <a:pt x="1554131" y="219843"/>
                    <a:pt x="1551655" y="216225"/>
                    <a:pt x="1549623" y="213241"/>
                  </a:cubicBezTo>
                  <a:cubicBezTo>
                    <a:pt x="1542957" y="203655"/>
                    <a:pt x="1538450" y="196545"/>
                    <a:pt x="1540736" y="192736"/>
                  </a:cubicBezTo>
                  <a:cubicBezTo>
                    <a:pt x="1541752" y="191022"/>
                    <a:pt x="1543973" y="190450"/>
                    <a:pt x="1547084" y="190768"/>
                  </a:cubicBezTo>
                  <a:cubicBezTo>
                    <a:pt x="1556416" y="191910"/>
                    <a:pt x="1562764" y="198386"/>
                    <a:pt x="1569494" y="205242"/>
                  </a:cubicBezTo>
                  <a:cubicBezTo>
                    <a:pt x="1575334" y="211209"/>
                    <a:pt x="1581429" y="217431"/>
                    <a:pt x="1589745" y="219970"/>
                  </a:cubicBezTo>
                  <a:cubicBezTo>
                    <a:pt x="1590189" y="220097"/>
                    <a:pt x="1590570" y="220478"/>
                    <a:pt x="1590634" y="220922"/>
                  </a:cubicBezTo>
                  <a:cubicBezTo>
                    <a:pt x="1590761" y="221367"/>
                    <a:pt x="1590634" y="221875"/>
                    <a:pt x="1590380" y="222192"/>
                  </a:cubicBezTo>
                  <a:lnTo>
                    <a:pt x="1578572" y="235968"/>
                  </a:lnTo>
                  <a:cubicBezTo>
                    <a:pt x="1578127" y="236476"/>
                    <a:pt x="1577429" y="236603"/>
                    <a:pt x="1576921" y="236285"/>
                  </a:cubicBezTo>
                  <a:cubicBezTo>
                    <a:pt x="1572859" y="238507"/>
                    <a:pt x="1567653" y="239333"/>
                    <a:pt x="1562574" y="240158"/>
                  </a:cubicBezTo>
                  <a:cubicBezTo>
                    <a:pt x="1555147" y="241364"/>
                    <a:pt x="1548163" y="242507"/>
                    <a:pt x="1545560" y="247585"/>
                  </a:cubicBezTo>
                  <a:cubicBezTo>
                    <a:pt x="1543529" y="251585"/>
                    <a:pt x="1542196" y="255394"/>
                    <a:pt x="1540926" y="259012"/>
                  </a:cubicBezTo>
                  <a:cubicBezTo>
                    <a:pt x="1537561" y="268471"/>
                    <a:pt x="1534705" y="276724"/>
                    <a:pt x="1520548" y="282755"/>
                  </a:cubicBezTo>
                  <a:cubicBezTo>
                    <a:pt x="1520992" y="283390"/>
                    <a:pt x="1521564" y="284215"/>
                    <a:pt x="1522262" y="285168"/>
                  </a:cubicBezTo>
                  <a:cubicBezTo>
                    <a:pt x="1531150" y="297547"/>
                    <a:pt x="1540165" y="311132"/>
                    <a:pt x="1534451" y="315576"/>
                  </a:cubicBezTo>
                  <a:cubicBezTo>
                    <a:pt x="1533626" y="316211"/>
                    <a:pt x="1532610" y="316592"/>
                    <a:pt x="1531594" y="316592"/>
                  </a:cubicBezTo>
                  <a:cubicBezTo>
                    <a:pt x="1531277" y="316592"/>
                    <a:pt x="1530895" y="316528"/>
                    <a:pt x="1530515" y="316465"/>
                  </a:cubicBezTo>
                  <a:cubicBezTo>
                    <a:pt x="1524674" y="315195"/>
                    <a:pt x="1517945" y="303641"/>
                    <a:pt x="1512105" y="292532"/>
                  </a:cubicBezTo>
                  <a:cubicBezTo>
                    <a:pt x="1511406" y="291199"/>
                    <a:pt x="1510962" y="290310"/>
                    <a:pt x="1510708" y="289929"/>
                  </a:cubicBezTo>
                  <a:cubicBezTo>
                    <a:pt x="1507725" y="285485"/>
                    <a:pt x="1498710" y="287072"/>
                    <a:pt x="1490711" y="288469"/>
                  </a:cubicBezTo>
                  <a:cubicBezTo>
                    <a:pt x="1482775" y="289865"/>
                    <a:pt x="1475983" y="291008"/>
                    <a:pt x="1474776" y="286310"/>
                  </a:cubicBezTo>
                  <a:cubicBezTo>
                    <a:pt x="1473316" y="280343"/>
                    <a:pt x="1478141" y="277423"/>
                    <a:pt x="1482395" y="274883"/>
                  </a:cubicBezTo>
                  <a:cubicBezTo>
                    <a:pt x="1486838" y="272217"/>
                    <a:pt x="1489505" y="270376"/>
                    <a:pt x="1489187" y="267011"/>
                  </a:cubicBezTo>
                  <a:cubicBezTo>
                    <a:pt x="1488933" y="266503"/>
                    <a:pt x="1486394" y="263329"/>
                    <a:pt x="1483982" y="260155"/>
                  </a:cubicBezTo>
                  <a:cubicBezTo>
                    <a:pt x="1471666" y="244475"/>
                    <a:pt x="1465444" y="235206"/>
                    <a:pt x="1467539" y="231270"/>
                  </a:cubicBezTo>
                  <a:close/>
                  <a:moveTo>
                    <a:pt x="322679" y="1382732"/>
                  </a:moveTo>
                  <a:cubicBezTo>
                    <a:pt x="326933" y="1386097"/>
                    <a:pt x="327250" y="1390033"/>
                    <a:pt x="327567" y="1393207"/>
                  </a:cubicBezTo>
                  <a:cubicBezTo>
                    <a:pt x="327631" y="1394287"/>
                    <a:pt x="327758" y="1395302"/>
                    <a:pt x="328011" y="1396191"/>
                  </a:cubicBezTo>
                  <a:cubicBezTo>
                    <a:pt x="328583" y="1398222"/>
                    <a:pt x="329853" y="1399619"/>
                    <a:pt x="331249" y="1401016"/>
                  </a:cubicBezTo>
                  <a:cubicBezTo>
                    <a:pt x="332900" y="1402730"/>
                    <a:pt x="334805" y="1404698"/>
                    <a:pt x="335249" y="1407935"/>
                  </a:cubicBezTo>
                  <a:cubicBezTo>
                    <a:pt x="335630" y="1410475"/>
                    <a:pt x="335503" y="1413141"/>
                    <a:pt x="335376" y="1415680"/>
                  </a:cubicBezTo>
                  <a:cubicBezTo>
                    <a:pt x="335249" y="1417902"/>
                    <a:pt x="335185" y="1419997"/>
                    <a:pt x="335376" y="1421965"/>
                  </a:cubicBezTo>
                  <a:cubicBezTo>
                    <a:pt x="335439" y="1422600"/>
                    <a:pt x="335503" y="1423299"/>
                    <a:pt x="335630" y="1424060"/>
                  </a:cubicBezTo>
                  <a:cubicBezTo>
                    <a:pt x="336201" y="1428187"/>
                    <a:pt x="336963" y="1433900"/>
                    <a:pt x="332519" y="1435614"/>
                  </a:cubicBezTo>
                  <a:cubicBezTo>
                    <a:pt x="331630" y="1435932"/>
                    <a:pt x="330805" y="1436122"/>
                    <a:pt x="329980" y="1436122"/>
                  </a:cubicBezTo>
                  <a:cubicBezTo>
                    <a:pt x="325282" y="1436122"/>
                    <a:pt x="322235" y="1430726"/>
                    <a:pt x="319632" y="1426282"/>
                  </a:cubicBezTo>
                  <a:cubicBezTo>
                    <a:pt x="318045" y="1423425"/>
                    <a:pt x="316394" y="1420569"/>
                    <a:pt x="314744" y="1419680"/>
                  </a:cubicBezTo>
                  <a:cubicBezTo>
                    <a:pt x="312268" y="1418347"/>
                    <a:pt x="309284" y="1417902"/>
                    <a:pt x="306046" y="1417395"/>
                  </a:cubicBezTo>
                  <a:cubicBezTo>
                    <a:pt x="301349" y="1416696"/>
                    <a:pt x="296460" y="1415934"/>
                    <a:pt x="292842" y="1412252"/>
                  </a:cubicBezTo>
                  <a:cubicBezTo>
                    <a:pt x="289350" y="1408761"/>
                    <a:pt x="289604" y="1404761"/>
                    <a:pt x="289858" y="1400571"/>
                  </a:cubicBezTo>
                  <a:lnTo>
                    <a:pt x="289921" y="1399048"/>
                  </a:lnTo>
                  <a:cubicBezTo>
                    <a:pt x="289921" y="1398476"/>
                    <a:pt x="290366" y="1397969"/>
                    <a:pt x="290874" y="1397778"/>
                  </a:cubicBezTo>
                  <a:cubicBezTo>
                    <a:pt x="293984" y="1396889"/>
                    <a:pt x="297413" y="1397778"/>
                    <a:pt x="300778" y="1398603"/>
                  </a:cubicBezTo>
                  <a:cubicBezTo>
                    <a:pt x="304650" y="1399619"/>
                    <a:pt x="308395" y="1400571"/>
                    <a:pt x="311506" y="1398984"/>
                  </a:cubicBezTo>
                  <a:cubicBezTo>
                    <a:pt x="310426" y="1396445"/>
                    <a:pt x="307761" y="1395556"/>
                    <a:pt x="304777" y="1394604"/>
                  </a:cubicBezTo>
                  <a:cubicBezTo>
                    <a:pt x="300587" y="1393207"/>
                    <a:pt x="295381" y="1391557"/>
                    <a:pt x="295953" y="1384002"/>
                  </a:cubicBezTo>
                  <a:cubicBezTo>
                    <a:pt x="296397" y="1378289"/>
                    <a:pt x="297540" y="1376257"/>
                    <a:pt x="303380" y="1375559"/>
                  </a:cubicBezTo>
                  <a:cubicBezTo>
                    <a:pt x="309030" y="1374924"/>
                    <a:pt x="319886" y="1376702"/>
                    <a:pt x="322679" y="1382732"/>
                  </a:cubicBezTo>
                  <a:close/>
                  <a:moveTo>
                    <a:pt x="282304" y="1326423"/>
                  </a:moveTo>
                  <a:cubicBezTo>
                    <a:pt x="282875" y="1325851"/>
                    <a:pt x="283446" y="1325280"/>
                    <a:pt x="283700" y="1324772"/>
                  </a:cubicBezTo>
                  <a:cubicBezTo>
                    <a:pt x="285351" y="1321407"/>
                    <a:pt x="292906" y="1319503"/>
                    <a:pt x="298619" y="1322106"/>
                  </a:cubicBezTo>
                  <a:cubicBezTo>
                    <a:pt x="299190" y="1322550"/>
                    <a:pt x="306935" y="1328518"/>
                    <a:pt x="308839" y="1334231"/>
                  </a:cubicBezTo>
                  <a:cubicBezTo>
                    <a:pt x="309284" y="1335501"/>
                    <a:pt x="309728" y="1337278"/>
                    <a:pt x="308649" y="1338421"/>
                  </a:cubicBezTo>
                  <a:cubicBezTo>
                    <a:pt x="308078" y="1338993"/>
                    <a:pt x="307379" y="1339247"/>
                    <a:pt x="306618" y="1339247"/>
                  </a:cubicBezTo>
                  <a:cubicBezTo>
                    <a:pt x="305792" y="1339247"/>
                    <a:pt x="304841" y="1338993"/>
                    <a:pt x="303952" y="1338802"/>
                  </a:cubicBezTo>
                  <a:cubicBezTo>
                    <a:pt x="303126" y="1338612"/>
                    <a:pt x="302301" y="1338358"/>
                    <a:pt x="301666" y="1338358"/>
                  </a:cubicBezTo>
                  <a:cubicBezTo>
                    <a:pt x="299190" y="1338358"/>
                    <a:pt x="294048" y="1336961"/>
                    <a:pt x="284525" y="1333660"/>
                  </a:cubicBezTo>
                  <a:cubicBezTo>
                    <a:pt x="282811" y="1333089"/>
                    <a:pt x="280780" y="1332136"/>
                    <a:pt x="280399" y="1330486"/>
                  </a:cubicBezTo>
                  <a:cubicBezTo>
                    <a:pt x="279891" y="1328772"/>
                    <a:pt x="281161" y="1327502"/>
                    <a:pt x="282304" y="1326423"/>
                  </a:cubicBezTo>
                  <a:close/>
                  <a:moveTo>
                    <a:pt x="142005" y="945078"/>
                  </a:moveTo>
                  <a:cubicBezTo>
                    <a:pt x="142133" y="944697"/>
                    <a:pt x="142449" y="944379"/>
                    <a:pt x="142831" y="944189"/>
                  </a:cubicBezTo>
                  <a:cubicBezTo>
                    <a:pt x="143211" y="944062"/>
                    <a:pt x="143656" y="944062"/>
                    <a:pt x="144037" y="944316"/>
                  </a:cubicBezTo>
                  <a:cubicBezTo>
                    <a:pt x="157876" y="952696"/>
                    <a:pt x="157114" y="954092"/>
                    <a:pt x="156479" y="955235"/>
                  </a:cubicBezTo>
                  <a:cubicBezTo>
                    <a:pt x="156353" y="955489"/>
                    <a:pt x="156226" y="955743"/>
                    <a:pt x="156035" y="956124"/>
                  </a:cubicBezTo>
                  <a:cubicBezTo>
                    <a:pt x="155337" y="957648"/>
                    <a:pt x="154067" y="960123"/>
                    <a:pt x="150766" y="963107"/>
                  </a:cubicBezTo>
                  <a:cubicBezTo>
                    <a:pt x="149369" y="964377"/>
                    <a:pt x="147909" y="965012"/>
                    <a:pt x="146449" y="965012"/>
                  </a:cubicBezTo>
                  <a:cubicBezTo>
                    <a:pt x="143720" y="964821"/>
                    <a:pt x="142386" y="963107"/>
                    <a:pt x="142195" y="962917"/>
                  </a:cubicBezTo>
                  <a:cubicBezTo>
                    <a:pt x="141942" y="962599"/>
                    <a:pt x="141878" y="962218"/>
                    <a:pt x="141942" y="961837"/>
                  </a:cubicBezTo>
                  <a:cubicBezTo>
                    <a:pt x="141942" y="961837"/>
                    <a:pt x="142640" y="957013"/>
                    <a:pt x="141942" y="952632"/>
                  </a:cubicBezTo>
                  <a:cubicBezTo>
                    <a:pt x="141117" y="947808"/>
                    <a:pt x="141878" y="945332"/>
                    <a:pt x="142005" y="945078"/>
                  </a:cubicBezTo>
                  <a:close/>
                  <a:moveTo>
                    <a:pt x="234183" y="1222373"/>
                  </a:moveTo>
                  <a:cubicBezTo>
                    <a:pt x="238436" y="1229928"/>
                    <a:pt x="237548" y="1237038"/>
                    <a:pt x="235897" y="1245545"/>
                  </a:cubicBezTo>
                  <a:cubicBezTo>
                    <a:pt x="235009" y="1250433"/>
                    <a:pt x="235009" y="1253290"/>
                    <a:pt x="237865" y="1256972"/>
                  </a:cubicBezTo>
                  <a:cubicBezTo>
                    <a:pt x="239389" y="1259003"/>
                    <a:pt x="241103" y="1260908"/>
                    <a:pt x="243007" y="1263003"/>
                  </a:cubicBezTo>
                  <a:cubicBezTo>
                    <a:pt x="249546" y="1270303"/>
                    <a:pt x="256910" y="1278556"/>
                    <a:pt x="253609" y="1290174"/>
                  </a:cubicBezTo>
                  <a:cubicBezTo>
                    <a:pt x="252276" y="1294745"/>
                    <a:pt x="246753" y="1302807"/>
                    <a:pt x="242817" y="1305854"/>
                  </a:cubicBezTo>
                  <a:cubicBezTo>
                    <a:pt x="240278" y="1307822"/>
                    <a:pt x="237484" y="1308774"/>
                    <a:pt x="234691" y="1308774"/>
                  </a:cubicBezTo>
                  <a:cubicBezTo>
                    <a:pt x="232913" y="1308774"/>
                    <a:pt x="231199" y="1308393"/>
                    <a:pt x="229485" y="1307632"/>
                  </a:cubicBezTo>
                  <a:cubicBezTo>
                    <a:pt x="228597" y="1307251"/>
                    <a:pt x="227961" y="1306489"/>
                    <a:pt x="227390" y="1305791"/>
                  </a:cubicBezTo>
                  <a:cubicBezTo>
                    <a:pt x="226946" y="1305283"/>
                    <a:pt x="226501" y="1304775"/>
                    <a:pt x="226121" y="1304584"/>
                  </a:cubicBezTo>
                  <a:cubicBezTo>
                    <a:pt x="225041" y="1304013"/>
                    <a:pt x="223836" y="1303696"/>
                    <a:pt x="222566" y="1303378"/>
                  </a:cubicBezTo>
                  <a:cubicBezTo>
                    <a:pt x="221233" y="1303061"/>
                    <a:pt x="219836" y="1302680"/>
                    <a:pt x="218439" y="1301982"/>
                  </a:cubicBezTo>
                  <a:cubicBezTo>
                    <a:pt x="213424" y="1299315"/>
                    <a:pt x="213488" y="1295379"/>
                    <a:pt x="213488" y="1291190"/>
                  </a:cubicBezTo>
                  <a:cubicBezTo>
                    <a:pt x="213488" y="1290555"/>
                    <a:pt x="213488" y="1289983"/>
                    <a:pt x="213488" y="1289285"/>
                  </a:cubicBezTo>
                  <a:cubicBezTo>
                    <a:pt x="213488" y="1288650"/>
                    <a:pt x="213868" y="1288142"/>
                    <a:pt x="214439" y="1287952"/>
                  </a:cubicBezTo>
                  <a:cubicBezTo>
                    <a:pt x="217995" y="1286809"/>
                    <a:pt x="219646" y="1288714"/>
                    <a:pt x="220851" y="1290110"/>
                  </a:cubicBezTo>
                  <a:cubicBezTo>
                    <a:pt x="221740" y="1291126"/>
                    <a:pt x="222312" y="1291824"/>
                    <a:pt x="223391" y="1292015"/>
                  </a:cubicBezTo>
                  <a:cubicBezTo>
                    <a:pt x="225423" y="1292396"/>
                    <a:pt x="230374" y="1290682"/>
                    <a:pt x="233484" y="1289285"/>
                  </a:cubicBezTo>
                  <a:cubicBezTo>
                    <a:pt x="233612" y="1280334"/>
                    <a:pt x="225676" y="1275255"/>
                    <a:pt x="218058" y="1270303"/>
                  </a:cubicBezTo>
                  <a:cubicBezTo>
                    <a:pt x="214313" y="1267891"/>
                    <a:pt x="210758" y="1265606"/>
                    <a:pt x="208028" y="1262876"/>
                  </a:cubicBezTo>
                  <a:cubicBezTo>
                    <a:pt x="207393" y="1262178"/>
                    <a:pt x="206695" y="1261543"/>
                    <a:pt x="205933" y="1260844"/>
                  </a:cubicBezTo>
                  <a:cubicBezTo>
                    <a:pt x="203140" y="1258115"/>
                    <a:pt x="200219" y="1255321"/>
                    <a:pt x="198379" y="1251830"/>
                  </a:cubicBezTo>
                  <a:cubicBezTo>
                    <a:pt x="197490" y="1250179"/>
                    <a:pt x="197172" y="1248275"/>
                    <a:pt x="196919" y="1246497"/>
                  </a:cubicBezTo>
                  <a:cubicBezTo>
                    <a:pt x="196601" y="1244529"/>
                    <a:pt x="196283" y="1242625"/>
                    <a:pt x="195268" y="1241228"/>
                  </a:cubicBezTo>
                  <a:cubicBezTo>
                    <a:pt x="194696" y="1240403"/>
                    <a:pt x="193681" y="1239768"/>
                    <a:pt x="192665" y="1239197"/>
                  </a:cubicBezTo>
                  <a:cubicBezTo>
                    <a:pt x="191332" y="1238371"/>
                    <a:pt x="189808" y="1237482"/>
                    <a:pt x="188793" y="1235832"/>
                  </a:cubicBezTo>
                  <a:cubicBezTo>
                    <a:pt x="187206" y="1233229"/>
                    <a:pt x="186951" y="1228214"/>
                    <a:pt x="188284" y="1224722"/>
                  </a:cubicBezTo>
                  <a:cubicBezTo>
                    <a:pt x="189046" y="1222691"/>
                    <a:pt x="190316" y="1221294"/>
                    <a:pt x="191840" y="1220786"/>
                  </a:cubicBezTo>
                  <a:cubicBezTo>
                    <a:pt x="192284" y="1220659"/>
                    <a:pt x="192792" y="1220723"/>
                    <a:pt x="193173" y="1221104"/>
                  </a:cubicBezTo>
                  <a:cubicBezTo>
                    <a:pt x="196093" y="1223833"/>
                    <a:pt x="199140" y="1224468"/>
                    <a:pt x="201299" y="1224976"/>
                  </a:cubicBezTo>
                  <a:cubicBezTo>
                    <a:pt x="202060" y="1225167"/>
                    <a:pt x="202759" y="1225294"/>
                    <a:pt x="203330" y="1225484"/>
                  </a:cubicBezTo>
                  <a:cubicBezTo>
                    <a:pt x="207329" y="1226944"/>
                    <a:pt x="208091" y="1228976"/>
                    <a:pt x="208853" y="1231198"/>
                  </a:cubicBezTo>
                  <a:cubicBezTo>
                    <a:pt x="209171" y="1232150"/>
                    <a:pt x="209552" y="1233166"/>
                    <a:pt x="210250" y="1234245"/>
                  </a:cubicBezTo>
                  <a:cubicBezTo>
                    <a:pt x="212281" y="1237355"/>
                    <a:pt x="216090" y="1238689"/>
                    <a:pt x="218186" y="1237927"/>
                  </a:cubicBezTo>
                  <a:cubicBezTo>
                    <a:pt x="220153" y="1237229"/>
                    <a:pt x="220344" y="1234943"/>
                    <a:pt x="220090" y="1233166"/>
                  </a:cubicBezTo>
                  <a:cubicBezTo>
                    <a:pt x="219264" y="1226119"/>
                    <a:pt x="212535" y="1221485"/>
                    <a:pt x="208599" y="1219390"/>
                  </a:cubicBezTo>
                  <a:cubicBezTo>
                    <a:pt x="207076" y="1218564"/>
                    <a:pt x="205235" y="1217866"/>
                    <a:pt x="203520" y="1217168"/>
                  </a:cubicBezTo>
                  <a:cubicBezTo>
                    <a:pt x="199204" y="1215454"/>
                    <a:pt x="194760" y="1213676"/>
                    <a:pt x="193236" y="1209867"/>
                  </a:cubicBezTo>
                  <a:cubicBezTo>
                    <a:pt x="192284" y="1207518"/>
                    <a:pt x="192602" y="1204788"/>
                    <a:pt x="194125" y="1201487"/>
                  </a:cubicBezTo>
                  <a:cubicBezTo>
                    <a:pt x="194443" y="1200789"/>
                    <a:pt x="195332" y="1200662"/>
                    <a:pt x="196093" y="1200662"/>
                  </a:cubicBezTo>
                  <a:cubicBezTo>
                    <a:pt x="210694" y="1200599"/>
                    <a:pt x="227327" y="1210058"/>
                    <a:pt x="234183" y="1222373"/>
                  </a:cubicBezTo>
                  <a:close/>
                  <a:moveTo>
                    <a:pt x="179778" y="1148034"/>
                  </a:moveTo>
                  <a:cubicBezTo>
                    <a:pt x="183397" y="1145305"/>
                    <a:pt x="190570" y="1148796"/>
                    <a:pt x="190887" y="1148987"/>
                  </a:cubicBezTo>
                  <a:cubicBezTo>
                    <a:pt x="191142" y="1149114"/>
                    <a:pt x="191395" y="1149368"/>
                    <a:pt x="191522" y="1149621"/>
                  </a:cubicBezTo>
                  <a:cubicBezTo>
                    <a:pt x="194633" y="1155970"/>
                    <a:pt x="198823" y="1163143"/>
                    <a:pt x="200219" y="1163715"/>
                  </a:cubicBezTo>
                  <a:cubicBezTo>
                    <a:pt x="203140" y="1164413"/>
                    <a:pt x="210694" y="1168666"/>
                    <a:pt x="215710" y="1172539"/>
                  </a:cubicBezTo>
                  <a:cubicBezTo>
                    <a:pt x="216217" y="1172920"/>
                    <a:pt x="217741" y="1174063"/>
                    <a:pt x="217297" y="1175650"/>
                  </a:cubicBezTo>
                  <a:cubicBezTo>
                    <a:pt x="216788" y="1177427"/>
                    <a:pt x="214313" y="1177745"/>
                    <a:pt x="210821" y="1178126"/>
                  </a:cubicBezTo>
                  <a:cubicBezTo>
                    <a:pt x="209044" y="1178316"/>
                    <a:pt x="206060" y="1178697"/>
                    <a:pt x="205425" y="1179268"/>
                  </a:cubicBezTo>
                  <a:cubicBezTo>
                    <a:pt x="205044" y="1179649"/>
                    <a:pt x="204727" y="1179966"/>
                    <a:pt x="204473" y="1180284"/>
                  </a:cubicBezTo>
                  <a:cubicBezTo>
                    <a:pt x="202822" y="1182125"/>
                    <a:pt x="201680" y="1183077"/>
                    <a:pt x="197172" y="1183077"/>
                  </a:cubicBezTo>
                  <a:cubicBezTo>
                    <a:pt x="190887" y="1183077"/>
                    <a:pt x="189618" y="1174380"/>
                    <a:pt x="188856" y="1169174"/>
                  </a:cubicBezTo>
                  <a:cubicBezTo>
                    <a:pt x="188602" y="1167270"/>
                    <a:pt x="187015" y="1166000"/>
                    <a:pt x="184984" y="1164350"/>
                  </a:cubicBezTo>
                  <a:cubicBezTo>
                    <a:pt x="182317" y="1162128"/>
                    <a:pt x="179016" y="1159398"/>
                    <a:pt x="178064" y="1154256"/>
                  </a:cubicBezTo>
                  <a:cubicBezTo>
                    <a:pt x="177556" y="1151336"/>
                    <a:pt x="178127" y="1149240"/>
                    <a:pt x="179778" y="1148034"/>
                  </a:cubicBezTo>
                  <a:close/>
                  <a:moveTo>
                    <a:pt x="157368" y="1174824"/>
                  </a:moveTo>
                  <a:cubicBezTo>
                    <a:pt x="158066" y="1173364"/>
                    <a:pt x="159780" y="1173110"/>
                    <a:pt x="161494" y="1172856"/>
                  </a:cubicBezTo>
                  <a:cubicBezTo>
                    <a:pt x="162638" y="1172666"/>
                    <a:pt x="163907" y="1172475"/>
                    <a:pt x="165050" y="1172031"/>
                  </a:cubicBezTo>
                  <a:cubicBezTo>
                    <a:pt x="165494" y="1171841"/>
                    <a:pt x="166002" y="1171904"/>
                    <a:pt x="166383" y="1172221"/>
                  </a:cubicBezTo>
                  <a:cubicBezTo>
                    <a:pt x="168478" y="1173809"/>
                    <a:pt x="178889" y="1181681"/>
                    <a:pt x="180349" y="1183649"/>
                  </a:cubicBezTo>
                  <a:cubicBezTo>
                    <a:pt x="181048" y="1184664"/>
                    <a:pt x="181174" y="1185934"/>
                    <a:pt x="180603" y="1187204"/>
                  </a:cubicBezTo>
                  <a:cubicBezTo>
                    <a:pt x="179651" y="1189298"/>
                    <a:pt x="177048" y="1190949"/>
                    <a:pt x="174128" y="1191266"/>
                  </a:cubicBezTo>
                  <a:cubicBezTo>
                    <a:pt x="173874" y="1191266"/>
                    <a:pt x="173620" y="1191330"/>
                    <a:pt x="173429" y="1191330"/>
                  </a:cubicBezTo>
                  <a:cubicBezTo>
                    <a:pt x="168922" y="1191330"/>
                    <a:pt x="162383" y="1187458"/>
                    <a:pt x="158574" y="1180601"/>
                  </a:cubicBezTo>
                  <a:cubicBezTo>
                    <a:pt x="157114" y="1177745"/>
                    <a:pt x="156733" y="1176094"/>
                    <a:pt x="157368" y="1174824"/>
                  </a:cubicBezTo>
                  <a:close/>
                  <a:moveTo>
                    <a:pt x="140228" y="1276779"/>
                  </a:moveTo>
                  <a:cubicBezTo>
                    <a:pt x="141815" y="1277985"/>
                    <a:pt x="143148" y="1279001"/>
                    <a:pt x="144735" y="1279762"/>
                  </a:cubicBezTo>
                  <a:cubicBezTo>
                    <a:pt x="145560" y="1280143"/>
                    <a:pt x="146258" y="1280461"/>
                    <a:pt x="146957" y="1280778"/>
                  </a:cubicBezTo>
                  <a:cubicBezTo>
                    <a:pt x="151147" y="1282619"/>
                    <a:pt x="153940" y="1283889"/>
                    <a:pt x="155210" y="1289729"/>
                  </a:cubicBezTo>
                  <a:lnTo>
                    <a:pt x="155400" y="1290618"/>
                  </a:lnTo>
                  <a:cubicBezTo>
                    <a:pt x="156987" y="1298109"/>
                    <a:pt x="157304" y="1299442"/>
                    <a:pt x="163590" y="1305410"/>
                  </a:cubicBezTo>
                  <a:cubicBezTo>
                    <a:pt x="163970" y="1305727"/>
                    <a:pt x="164352" y="1306108"/>
                    <a:pt x="164796" y="1306552"/>
                  </a:cubicBezTo>
                  <a:cubicBezTo>
                    <a:pt x="168033" y="1309473"/>
                    <a:pt x="172922" y="1313916"/>
                    <a:pt x="172224" y="1318741"/>
                  </a:cubicBezTo>
                  <a:cubicBezTo>
                    <a:pt x="171779" y="1321725"/>
                    <a:pt x="170192" y="1322360"/>
                    <a:pt x="168795" y="1322931"/>
                  </a:cubicBezTo>
                  <a:cubicBezTo>
                    <a:pt x="168288" y="1323122"/>
                    <a:pt x="167843" y="1323312"/>
                    <a:pt x="167335" y="1323629"/>
                  </a:cubicBezTo>
                  <a:cubicBezTo>
                    <a:pt x="169049" y="1327629"/>
                    <a:pt x="168414" y="1333596"/>
                    <a:pt x="167272" y="1336834"/>
                  </a:cubicBezTo>
                  <a:cubicBezTo>
                    <a:pt x="167081" y="1337342"/>
                    <a:pt x="166701" y="1337659"/>
                    <a:pt x="166192" y="1337723"/>
                  </a:cubicBezTo>
                  <a:cubicBezTo>
                    <a:pt x="163780" y="1338104"/>
                    <a:pt x="161367" y="1337532"/>
                    <a:pt x="159019" y="1337025"/>
                  </a:cubicBezTo>
                  <a:cubicBezTo>
                    <a:pt x="157431" y="1336644"/>
                    <a:pt x="155908" y="1336326"/>
                    <a:pt x="154448" y="1336263"/>
                  </a:cubicBezTo>
                  <a:cubicBezTo>
                    <a:pt x="147465" y="1336009"/>
                    <a:pt x="147528" y="1336009"/>
                    <a:pt x="147084" y="1342167"/>
                  </a:cubicBezTo>
                  <a:cubicBezTo>
                    <a:pt x="146894" y="1344833"/>
                    <a:pt x="146258" y="1353022"/>
                    <a:pt x="140291" y="1354609"/>
                  </a:cubicBezTo>
                  <a:cubicBezTo>
                    <a:pt x="139466" y="1354863"/>
                    <a:pt x="138768" y="1354927"/>
                    <a:pt x="138133" y="1354927"/>
                  </a:cubicBezTo>
                  <a:cubicBezTo>
                    <a:pt x="134578" y="1354927"/>
                    <a:pt x="133372" y="1351880"/>
                    <a:pt x="132419" y="1349531"/>
                  </a:cubicBezTo>
                  <a:cubicBezTo>
                    <a:pt x="132165" y="1348959"/>
                    <a:pt x="131911" y="1348325"/>
                    <a:pt x="131658" y="1347753"/>
                  </a:cubicBezTo>
                  <a:cubicBezTo>
                    <a:pt x="129753" y="1343881"/>
                    <a:pt x="126896" y="1340326"/>
                    <a:pt x="123976" y="1338231"/>
                  </a:cubicBezTo>
                  <a:cubicBezTo>
                    <a:pt x="122960" y="1337532"/>
                    <a:pt x="121754" y="1337025"/>
                    <a:pt x="120421" y="1336517"/>
                  </a:cubicBezTo>
                  <a:cubicBezTo>
                    <a:pt x="118453" y="1335691"/>
                    <a:pt x="116358" y="1334866"/>
                    <a:pt x="114771" y="1333152"/>
                  </a:cubicBezTo>
                  <a:cubicBezTo>
                    <a:pt x="111597" y="1329597"/>
                    <a:pt x="112041" y="1324963"/>
                    <a:pt x="112422" y="1320519"/>
                  </a:cubicBezTo>
                  <a:cubicBezTo>
                    <a:pt x="112740" y="1316646"/>
                    <a:pt x="113120" y="1313028"/>
                    <a:pt x="111216" y="1310235"/>
                  </a:cubicBezTo>
                  <a:cubicBezTo>
                    <a:pt x="110200" y="1308774"/>
                    <a:pt x="108677" y="1307124"/>
                    <a:pt x="107026" y="1305410"/>
                  </a:cubicBezTo>
                  <a:cubicBezTo>
                    <a:pt x="103154" y="1301283"/>
                    <a:pt x="98709" y="1296586"/>
                    <a:pt x="98900" y="1291253"/>
                  </a:cubicBezTo>
                  <a:cubicBezTo>
                    <a:pt x="99027" y="1288396"/>
                    <a:pt x="100423" y="1285730"/>
                    <a:pt x="103154" y="1283191"/>
                  </a:cubicBezTo>
                  <a:cubicBezTo>
                    <a:pt x="104359" y="1282048"/>
                    <a:pt x="105439" y="1281730"/>
                    <a:pt x="106137" y="1281540"/>
                  </a:cubicBezTo>
                  <a:cubicBezTo>
                    <a:pt x="106581" y="1281413"/>
                    <a:pt x="106772" y="1281032"/>
                    <a:pt x="106772" y="1279318"/>
                  </a:cubicBezTo>
                  <a:cubicBezTo>
                    <a:pt x="106772" y="1277668"/>
                    <a:pt x="106137" y="1276525"/>
                    <a:pt x="105121" y="1274874"/>
                  </a:cubicBezTo>
                  <a:cubicBezTo>
                    <a:pt x="104550" y="1273858"/>
                    <a:pt x="103915" y="1273033"/>
                    <a:pt x="103407" y="1272271"/>
                  </a:cubicBezTo>
                  <a:cubicBezTo>
                    <a:pt x="101566" y="1269669"/>
                    <a:pt x="100169" y="1267637"/>
                    <a:pt x="100614" y="1262812"/>
                  </a:cubicBezTo>
                  <a:cubicBezTo>
                    <a:pt x="100995" y="1258368"/>
                    <a:pt x="103090" y="1250433"/>
                    <a:pt x="108359" y="1248910"/>
                  </a:cubicBezTo>
                  <a:cubicBezTo>
                    <a:pt x="110264" y="1248338"/>
                    <a:pt x="111787" y="1248465"/>
                    <a:pt x="112803" y="1249354"/>
                  </a:cubicBezTo>
                  <a:cubicBezTo>
                    <a:pt x="114453" y="1250751"/>
                    <a:pt x="114263" y="1253353"/>
                    <a:pt x="114073" y="1255829"/>
                  </a:cubicBezTo>
                  <a:cubicBezTo>
                    <a:pt x="113945" y="1257162"/>
                    <a:pt x="113882" y="1258496"/>
                    <a:pt x="114073" y="1259384"/>
                  </a:cubicBezTo>
                  <a:cubicBezTo>
                    <a:pt x="114771" y="1262749"/>
                    <a:pt x="117120" y="1264019"/>
                    <a:pt x="120040" y="1265606"/>
                  </a:cubicBezTo>
                  <a:cubicBezTo>
                    <a:pt x="121246" y="1266241"/>
                    <a:pt x="122452" y="1266939"/>
                    <a:pt x="123659" y="1267828"/>
                  </a:cubicBezTo>
                  <a:cubicBezTo>
                    <a:pt x="132800" y="1271002"/>
                    <a:pt x="136926" y="1274239"/>
                    <a:pt x="140228" y="1276779"/>
                  </a:cubicBezTo>
                  <a:close/>
                  <a:moveTo>
                    <a:pt x="94773" y="963425"/>
                  </a:moveTo>
                  <a:cubicBezTo>
                    <a:pt x="101439" y="963361"/>
                    <a:pt x="110771" y="962282"/>
                    <a:pt x="112104" y="959806"/>
                  </a:cubicBezTo>
                  <a:cubicBezTo>
                    <a:pt x="113755" y="956759"/>
                    <a:pt x="113945" y="955743"/>
                    <a:pt x="114263" y="953521"/>
                  </a:cubicBezTo>
                  <a:cubicBezTo>
                    <a:pt x="114390" y="952823"/>
                    <a:pt x="114453" y="951998"/>
                    <a:pt x="114644" y="951045"/>
                  </a:cubicBezTo>
                  <a:cubicBezTo>
                    <a:pt x="114834" y="949903"/>
                    <a:pt x="114834" y="948442"/>
                    <a:pt x="114771" y="946855"/>
                  </a:cubicBezTo>
                  <a:cubicBezTo>
                    <a:pt x="114644" y="943173"/>
                    <a:pt x="114453" y="938602"/>
                    <a:pt x="118580" y="936888"/>
                  </a:cubicBezTo>
                  <a:cubicBezTo>
                    <a:pt x="121817" y="935555"/>
                    <a:pt x="125182" y="935809"/>
                    <a:pt x="126960" y="937650"/>
                  </a:cubicBezTo>
                  <a:cubicBezTo>
                    <a:pt x="128356" y="939047"/>
                    <a:pt x="128610" y="941142"/>
                    <a:pt x="127658" y="943364"/>
                  </a:cubicBezTo>
                  <a:cubicBezTo>
                    <a:pt x="126896" y="945205"/>
                    <a:pt x="125817" y="946474"/>
                    <a:pt x="124928" y="947427"/>
                  </a:cubicBezTo>
                  <a:cubicBezTo>
                    <a:pt x="123404" y="949141"/>
                    <a:pt x="122897" y="949776"/>
                    <a:pt x="124166" y="952124"/>
                  </a:cubicBezTo>
                  <a:cubicBezTo>
                    <a:pt x="125119" y="953902"/>
                    <a:pt x="126706" y="955172"/>
                    <a:pt x="127911" y="956187"/>
                  </a:cubicBezTo>
                  <a:cubicBezTo>
                    <a:pt x="129309" y="957330"/>
                    <a:pt x="130515" y="958282"/>
                    <a:pt x="130261" y="959742"/>
                  </a:cubicBezTo>
                  <a:cubicBezTo>
                    <a:pt x="130007" y="961076"/>
                    <a:pt x="128610" y="961711"/>
                    <a:pt x="127277" y="962218"/>
                  </a:cubicBezTo>
                  <a:cubicBezTo>
                    <a:pt x="124992" y="963044"/>
                    <a:pt x="122833" y="963234"/>
                    <a:pt x="121056" y="963361"/>
                  </a:cubicBezTo>
                  <a:cubicBezTo>
                    <a:pt x="118072" y="963615"/>
                    <a:pt x="116993" y="963805"/>
                    <a:pt x="116548" y="965138"/>
                  </a:cubicBezTo>
                  <a:cubicBezTo>
                    <a:pt x="116231" y="966281"/>
                    <a:pt x="116231" y="967234"/>
                    <a:pt x="116294" y="968059"/>
                  </a:cubicBezTo>
                  <a:cubicBezTo>
                    <a:pt x="116358" y="970154"/>
                    <a:pt x="116104" y="971995"/>
                    <a:pt x="112168" y="972312"/>
                  </a:cubicBezTo>
                  <a:cubicBezTo>
                    <a:pt x="107470" y="972312"/>
                    <a:pt x="93123" y="969900"/>
                    <a:pt x="92361" y="966345"/>
                  </a:cubicBezTo>
                  <a:cubicBezTo>
                    <a:pt x="92234" y="965583"/>
                    <a:pt x="92361" y="964250"/>
                    <a:pt x="94773" y="963425"/>
                  </a:cubicBezTo>
                  <a:close/>
                  <a:moveTo>
                    <a:pt x="73697" y="1035097"/>
                  </a:moveTo>
                  <a:cubicBezTo>
                    <a:pt x="75030" y="1034272"/>
                    <a:pt x="76237" y="1033447"/>
                    <a:pt x="77315" y="1032748"/>
                  </a:cubicBezTo>
                  <a:cubicBezTo>
                    <a:pt x="80109" y="1030844"/>
                    <a:pt x="82013" y="1029638"/>
                    <a:pt x="83600" y="1030336"/>
                  </a:cubicBezTo>
                  <a:cubicBezTo>
                    <a:pt x="84997" y="1030907"/>
                    <a:pt x="85314" y="1032431"/>
                    <a:pt x="85378" y="1032939"/>
                  </a:cubicBezTo>
                  <a:cubicBezTo>
                    <a:pt x="85632" y="1034272"/>
                    <a:pt x="85505" y="1035415"/>
                    <a:pt x="85441" y="1036430"/>
                  </a:cubicBezTo>
                  <a:cubicBezTo>
                    <a:pt x="85187" y="1038716"/>
                    <a:pt x="85060" y="1040366"/>
                    <a:pt x="89060" y="1043223"/>
                  </a:cubicBezTo>
                  <a:cubicBezTo>
                    <a:pt x="94646" y="1047159"/>
                    <a:pt x="102011" y="1050968"/>
                    <a:pt x="103852" y="1051857"/>
                  </a:cubicBezTo>
                  <a:cubicBezTo>
                    <a:pt x="105756" y="1051476"/>
                    <a:pt x="112041" y="1050651"/>
                    <a:pt x="114136" y="1054460"/>
                  </a:cubicBezTo>
                  <a:cubicBezTo>
                    <a:pt x="116040" y="1057951"/>
                    <a:pt x="116485" y="1058777"/>
                    <a:pt x="118389" y="1063030"/>
                  </a:cubicBezTo>
                  <a:cubicBezTo>
                    <a:pt x="120294" y="1067156"/>
                    <a:pt x="124103" y="1074457"/>
                    <a:pt x="124103" y="1074457"/>
                  </a:cubicBezTo>
                  <a:cubicBezTo>
                    <a:pt x="124357" y="1074965"/>
                    <a:pt x="124293" y="1075600"/>
                    <a:pt x="123913" y="1075981"/>
                  </a:cubicBezTo>
                  <a:cubicBezTo>
                    <a:pt x="123659" y="1076298"/>
                    <a:pt x="123277" y="1076489"/>
                    <a:pt x="122897" y="1076489"/>
                  </a:cubicBezTo>
                  <a:cubicBezTo>
                    <a:pt x="117056" y="1074521"/>
                    <a:pt x="96615" y="1064871"/>
                    <a:pt x="95789" y="1064427"/>
                  </a:cubicBezTo>
                  <a:cubicBezTo>
                    <a:pt x="95408" y="1064236"/>
                    <a:pt x="95155" y="1063919"/>
                    <a:pt x="95028" y="1063538"/>
                  </a:cubicBezTo>
                  <a:cubicBezTo>
                    <a:pt x="95028" y="1063538"/>
                    <a:pt x="94139" y="1060427"/>
                    <a:pt x="91726" y="1058459"/>
                  </a:cubicBezTo>
                  <a:cubicBezTo>
                    <a:pt x="90584" y="1057507"/>
                    <a:pt x="89060" y="1056682"/>
                    <a:pt x="87473" y="1055793"/>
                  </a:cubicBezTo>
                  <a:cubicBezTo>
                    <a:pt x="85378" y="1054650"/>
                    <a:pt x="83156" y="1053444"/>
                    <a:pt x="81506" y="1051793"/>
                  </a:cubicBezTo>
                  <a:cubicBezTo>
                    <a:pt x="81124" y="1051412"/>
                    <a:pt x="80553" y="1050905"/>
                    <a:pt x="79855" y="1050270"/>
                  </a:cubicBezTo>
                  <a:cubicBezTo>
                    <a:pt x="75411" y="1046270"/>
                    <a:pt x="71031" y="1042080"/>
                    <a:pt x="71412" y="1038335"/>
                  </a:cubicBezTo>
                  <a:cubicBezTo>
                    <a:pt x="71539" y="1037510"/>
                    <a:pt x="71983" y="1036113"/>
                    <a:pt x="73697" y="103509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3A56CB0-359A-8D54-B65B-1239E39E43F3}"/>
                </a:ext>
              </a:extLst>
            </p:cNvPr>
            <p:cNvSpPr/>
            <p:nvPr/>
          </p:nvSpPr>
          <p:spPr>
            <a:xfrm>
              <a:off x="5894593" y="2543982"/>
              <a:ext cx="7529" cy="7624"/>
            </a:xfrm>
            <a:custGeom>
              <a:avLst/>
              <a:gdLst>
                <a:gd name="connsiteX0" fmla="*/ 7529 w 7529"/>
                <a:gd name="connsiteY0" fmla="*/ 7625 h 7624"/>
                <a:gd name="connsiteX1" fmla="*/ 6132 w 7529"/>
                <a:gd name="connsiteY1" fmla="*/ 4387 h 7624"/>
                <a:gd name="connsiteX2" fmla="*/ 3593 w 7529"/>
                <a:gd name="connsiteY2" fmla="*/ 7 h 7624"/>
                <a:gd name="connsiteX3" fmla="*/ 1562 w 7529"/>
                <a:gd name="connsiteY3" fmla="*/ 642 h 7624"/>
                <a:gd name="connsiteX4" fmla="*/ 101 w 7529"/>
                <a:gd name="connsiteY4" fmla="*/ 2927 h 7624"/>
                <a:gd name="connsiteX5" fmla="*/ 7529 w 7529"/>
                <a:gd name="connsiteY5" fmla="*/ 7625 h 7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29" h="7624">
                  <a:moveTo>
                    <a:pt x="7529" y="7625"/>
                  </a:moveTo>
                  <a:cubicBezTo>
                    <a:pt x="6958" y="6673"/>
                    <a:pt x="6513" y="5466"/>
                    <a:pt x="6132" y="4387"/>
                  </a:cubicBezTo>
                  <a:cubicBezTo>
                    <a:pt x="5498" y="2610"/>
                    <a:pt x="4672" y="324"/>
                    <a:pt x="3593" y="7"/>
                  </a:cubicBezTo>
                  <a:cubicBezTo>
                    <a:pt x="2704" y="-57"/>
                    <a:pt x="2069" y="324"/>
                    <a:pt x="1562" y="642"/>
                  </a:cubicBezTo>
                  <a:cubicBezTo>
                    <a:pt x="-343" y="1911"/>
                    <a:pt x="-25" y="2673"/>
                    <a:pt x="101" y="2927"/>
                  </a:cubicBezTo>
                  <a:cubicBezTo>
                    <a:pt x="863" y="4514"/>
                    <a:pt x="3656" y="6101"/>
                    <a:pt x="7529" y="762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BAF92885-5576-302B-E9CC-3EC9F82AEDD6}"/>
                </a:ext>
              </a:extLst>
            </p:cNvPr>
            <p:cNvSpPr/>
            <p:nvPr/>
          </p:nvSpPr>
          <p:spPr>
            <a:xfrm>
              <a:off x="5978297" y="2476201"/>
              <a:ext cx="12955" cy="6090"/>
            </a:xfrm>
            <a:custGeom>
              <a:avLst/>
              <a:gdLst>
                <a:gd name="connsiteX0" fmla="*/ 2671 w 12955"/>
                <a:gd name="connsiteY0" fmla="*/ 5765 h 6090"/>
                <a:gd name="connsiteX1" fmla="*/ 7560 w 12955"/>
                <a:gd name="connsiteY1" fmla="*/ 4432 h 6090"/>
                <a:gd name="connsiteX2" fmla="*/ 10797 w 12955"/>
                <a:gd name="connsiteY2" fmla="*/ 3353 h 6090"/>
                <a:gd name="connsiteX3" fmla="*/ 11559 w 12955"/>
                <a:gd name="connsiteY3" fmla="*/ 2972 h 6090"/>
                <a:gd name="connsiteX4" fmla="*/ 12956 w 12955"/>
                <a:gd name="connsiteY4" fmla="*/ 2083 h 6090"/>
                <a:gd name="connsiteX5" fmla="*/ 11432 w 12955"/>
                <a:gd name="connsiteY5" fmla="*/ 115 h 6090"/>
                <a:gd name="connsiteX6" fmla="*/ 9147 w 12955"/>
                <a:gd name="connsiteY6" fmla="*/ 178 h 6090"/>
                <a:gd name="connsiteX7" fmla="*/ 7369 w 12955"/>
                <a:gd name="connsiteY7" fmla="*/ 1194 h 6090"/>
                <a:gd name="connsiteX8" fmla="*/ 4512 w 12955"/>
                <a:gd name="connsiteY8" fmla="*/ 2019 h 6090"/>
                <a:gd name="connsiteX9" fmla="*/ 3179 w 12955"/>
                <a:gd name="connsiteY9" fmla="*/ 2210 h 6090"/>
                <a:gd name="connsiteX10" fmla="*/ 132 w 12955"/>
                <a:gd name="connsiteY10" fmla="*/ 4495 h 6090"/>
                <a:gd name="connsiteX11" fmla="*/ 68 w 12955"/>
                <a:gd name="connsiteY11" fmla="*/ 5702 h 6090"/>
                <a:gd name="connsiteX12" fmla="*/ 2671 w 12955"/>
                <a:gd name="connsiteY12" fmla="*/ 5765 h 6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955" h="6090">
                  <a:moveTo>
                    <a:pt x="2671" y="5765"/>
                  </a:moveTo>
                  <a:cubicBezTo>
                    <a:pt x="4449" y="4749"/>
                    <a:pt x="5528" y="4432"/>
                    <a:pt x="7560" y="4432"/>
                  </a:cubicBezTo>
                  <a:cubicBezTo>
                    <a:pt x="8829" y="4432"/>
                    <a:pt x="9528" y="4051"/>
                    <a:pt x="10797" y="3353"/>
                  </a:cubicBezTo>
                  <a:cubicBezTo>
                    <a:pt x="11051" y="3226"/>
                    <a:pt x="11305" y="3099"/>
                    <a:pt x="11559" y="2972"/>
                  </a:cubicBezTo>
                  <a:cubicBezTo>
                    <a:pt x="12003" y="2718"/>
                    <a:pt x="12829" y="2337"/>
                    <a:pt x="12956" y="2083"/>
                  </a:cubicBezTo>
                  <a:cubicBezTo>
                    <a:pt x="12384" y="940"/>
                    <a:pt x="11750" y="242"/>
                    <a:pt x="11432" y="115"/>
                  </a:cubicBezTo>
                  <a:cubicBezTo>
                    <a:pt x="10988" y="-75"/>
                    <a:pt x="9718" y="-12"/>
                    <a:pt x="9147" y="178"/>
                  </a:cubicBezTo>
                  <a:cubicBezTo>
                    <a:pt x="8575" y="369"/>
                    <a:pt x="7941" y="813"/>
                    <a:pt x="7369" y="1194"/>
                  </a:cubicBezTo>
                  <a:cubicBezTo>
                    <a:pt x="6354" y="1956"/>
                    <a:pt x="5401" y="2210"/>
                    <a:pt x="4512" y="2019"/>
                  </a:cubicBezTo>
                  <a:cubicBezTo>
                    <a:pt x="4005" y="2210"/>
                    <a:pt x="3433" y="2210"/>
                    <a:pt x="3179" y="2210"/>
                  </a:cubicBezTo>
                  <a:cubicBezTo>
                    <a:pt x="1402" y="2654"/>
                    <a:pt x="513" y="3162"/>
                    <a:pt x="132" y="4495"/>
                  </a:cubicBezTo>
                  <a:cubicBezTo>
                    <a:pt x="-122" y="5384"/>
                    <a:pt x="68" y="5702"/>
                    <a:pt x="68" y="5702"/>
                  </a:cubicBezTo>
                  <a:cubicBezTo>
                    <a:pt x="576" y="6209"/>
                    <a:pt x="1973" y="6209"/>
                    <a:pt x="2671" y="576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A8599D8B-9089-5419-C490-6043F4DC02E4}"/>
                </a:ext>
              </a:extLst>
            </p:cNvPr>
            <p:cNvSpPr/>
            <p:nvPr/>
          </p:nvSpPr>
          <p:spPr>
            <a:xfrm>
              <a:off x="5975762" y="2465942"/>
              <a:ext cx="10538" cy="5865"/>
            </a:xfrm>
            <a:custGeom>
              <a:avLst/>
              <a:gdLst>
                <a:gd name="connsiteX0" fmla="*/ 3619 w 10538"/>
                <a:gd name="connsiteY0" fmla="*/ 5168 h 5865"/>
                <a:gd name="connsiteX1" fmla="*/ 4634 w 10538"/>
                <a:gd name="connsiteY1" fmla="*/ 4787 h 5865"/>
                <a:gd name="connsiteX2" fmla="*/ 8888 w 10538"/>
                <a:gd name="connsiteY2" fmla="*/ 3009 h 5865"/>
                <a:gd name="connsiteX3" fmla="*/ 10538 w 10538"/>
                <a:gd name="connsiteY3" fmla="*/ 1613 h 5865"/>
                <a:gd name="connsiteX4" fmla="*/ 9015 w 10538"/>
                <a:gd name="connsiteY4" fmla="*/ 152 h 5865"/>
                <a:gd name="connsiteX5" fmla="*/ 5840 w 10538"/>
                <a:gd name="connsiteY5" fmla="*/ 343 h 5865"/>
                <a:gd name="connsiteX6" fmla="*/ 5142 w 10538"/>
                <a:gd name="connsiteY6" fmla="*/ 914 h 5865"/>
                <a:gd name="connsiteX7" fmla="*/ 3872 w 10538"/>
                <a:gd name="connsiteY7" fmla="*/ 1867 h 5865"/>
                <a:gd name="connsiteX8" fmla="*/ 2539 w 10538"/>
                <a:gd name="connsiteY8" fmla="*/ 2946 h 5865"/>
                <a:gd name="connsiteX9" fmla="*/ 0 w 10538"/>
                <a:gd name="connsiteY9" fmla="*/ 5866 h 5865"/>
                <a:gd name="connsiteX10" fmla="*/ 3619 w 10538"/>
                <a:gd name="connsiteY10" fmla="*/ 5168 h 5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38" h="5865">
                  <a:moveTo>
                    <a:pt x="3619" y="5168"/>
                  </a:moveTo>
                  <a:lnTo>
                    <a:pt x="4634" y="4787"/>
                  </a:lnTo>
                  <a:cubicBezTo>
                    <a:pt x="6095" y="4279"/>
                    <a:pt x="7555" y="3707"/>
                    <a:pt x="8888" y="3009"/>
                  </a:cubicBezTo>
                  <a:cubicBezTo>
                    <a:pt x="9523" y="2628"/>
                    <a:pt x="10348" y="1930"/>
                    <a:pt x="10538" y="1613"/>
                  </a:cubicBezTo>
                  <a:cubicBezTo>
                    <a:pt x="10411" y="787"/>
                    <a:pt x="9713" y="343"/>
                    <a:pt x="9015" y="152"/>
                  </a:cubicBezTo>
                  <a:cubicBezTo>
                    <a:pt x="7872" y="-102"/>
                    <a:pt x="6412" y="-38"/>
                    <a:pt x="5840" y="343"/>
                  </a:cubicBezTo>
                  <a:cubicBezTo>
                    <a:pt x="5587" y="533"/>
                    <a:pt x="5333" y="724"/>
                    <a:pt x="5142" y="914"/>
                  </a:cubicBezTo>
                  <a:cubicBezTo>
                    <a:pt x="4761" y="1232"/>
                    <a:pt x="4380" y="1549"/>
                    <a:pt x="3872" y="1867"/>
                  </a:cubicBezTo>
                  <a:cubicBezTo>
                    <a:pt x="3238" y="2692"/>
                    <a:pt x="2920" y="2882"/>
                    <a:pt x="2539" y="2946"/>
                  </a:cubicBezTo>
                  <a:cubicBezTo>
                    <a:pt x="1778" y="3961"/>
                    <a:pt x="952" y="4914"/>
                    <a:pt x="0" y="5866"/>
                  </a:cubicBezTo>
                  <a:cubicBezTo>
                    <a:pt x="1016" y="5866"/>
                    <a:pt x="2730" y="5549"/>
                    <a:pt x="3619" y="516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E32A5343-CC47-26A3-DB30-110A926471C0}"/>
                </a:ext>
              </a:extLst>
            </p:cNvPr>
            <p:cNvSpPr/>
            <p:nvPr/>
          </p:nvSpPr>
          <p:spPr>
            <a:xfrm>
              <a:off x="5972669" y="1412968"/>
              <a:ext cx="212912" cy="288405"/>
            </a:xfrm>
            <a:custGeom>
              <a:avLst/>
              <a:gdLst>
                <a:gd name="connsiteX0" fmla="*/ 745 w 212912"/>
                <a:gd name="connsiteY0" fmla="*/ 56437 h 288405"/>
                <a:gd name="connsiteX1" fmla="*/ 5061 w 212912"/>
                <a:gd name="connsiteY1" fmla="*/ 64499 h 288405"/>
                <a:gd name="connsiteX2" fmla="*/ 6585 w 212912"/>
                <a:gd name="connsiteY2" fmla="*/ 66912 h 288405"/>
                <a:gd name="connsiteX3" fmla="*/ 16107 w 212912"/>
                <a:gd name="connsiteY3" fmla="*/ 61325 h 288405"/>
                <a:gd name="connsiteX4" fmla="*/ 18901 w 212912"/>
                <a:gd name="connsiteY4" fmla="*/ 59865 h 288405"/>
                <a:gd name="connsiteX5" fmla="*/ 21186 w 212912"/>
                <a:gd name="connsiteY5" fmla="*/ 65451 h 288405"/>
                <a:gd name="connsiteX6" fmla="*/ 20869 w 212912"/>
                <a:gd name="connsiteY6" fmla="*/ 70911 h 288405"/>
                <a:gd name="connsiteX7" fmla="*/ 21567 w 212912"/>
                <a:gd name="connsiteY7" fmla="*/ 75799 h 288405"/>
                <a:gd name="connsiteX8" fmla="*/ 27725 w 212912"/>
                <a:gd name="connsiteY8" fmla="*/ 88305 h 288405"/>
                <a:gd name="connsiteX9" fmla="*/ 29566 w 212912"/>
                <a:gd name="connsiteY9" fmla="*/ 91289 h 288405"/>
                <a:gd name="connsiteX10" fmla="*/ 30963 w 212912"/>
                <a:gd name="connsiteY10" fmla="*/ 93384 h 288405"/>
                <a:gd name="connsiteX11" fmla="*/ 32613 w 212912"/>
                <a:gd name="connsiteY11" fmla="*/ 98590 h 288405"/>
                <a:gd name="connsiteX12" fmla="*/ 27979 w 212912"/>
                <a:gd name="connsiteY12" fmla="*/ 100304 h 288405"/>
                <a:gd name="connsiteX13" fmla="*/ 19345 w 212912"/>
                <a:gd name="connsiteY13" fmla="*/ 94590 h 288405"/>
                <a:gd name="connsiteX14" fmla="*/ 16488 w 212912"/>
                <a:gd name="connsiteY14" fmla="*/ 91861 h 288405"/>
                <a:gd name="connsiteX15" fmla="*/ 15790 w 212912"/>
                <a:gd name="connsiteY15" fmla="*/ 93257 h 288405"/>
                <a:gd name="connsiteX16" fmla="*/ 18202 w 212912"/>
                <a:gd name="connsiteY16" fmla="*/ 103478 h 288405"/>
                <a:gd name="connsiteX17" fmla="*/ 19345 w 212912"/>
                <a:gd name="connsiteY17" fmla="*/ 104557 h 288405"/>
                <a:gd name="connsiteX18" fmla="*/ 20932 w 212912"/>
                <a:gd name="connsiteY18" fmla="*/ 106017 h 288405"/>
                <a:gd name="connsiteX19" fmla="*/ 23853 w 212912"/>
                <a:gd name="connsiteY19" fmla="*/ 109636 h 288405"/>
                <a:gd name="connsiteX20" fmla="*/ 24487 w 212912"/>
                <a:gd name="connsiteY20" fmla="*/ 110461 h 288405"/>
                <a:gd name="connsiteX21" fmla="*/ 40675 w 212912"/>
                <a:gd name="connsiteY21" fmla="*/ 117444 h 288405"/>
                <a:gd name="connsiteX22" fmla="*/ 49754 w 212912"/>
                <a:gd name="connsiteY22" fmla="*/ 122079 h 288405"/>
                <a:gd name="connsiteX23" fmla="*/ 46326 w 212912"/>
                <a:gd name="connsiteY23" fmla="*/ 124872 h 288405"/>
                <a:gd name="connsiteX24" fmla="*/ 42390 w 212912"/>
                <a:gd name="connsiteY24" fmla="*/ 129252 h 288405"/>
                <a:gd name="connsiteX25" fmla="*/ 47532 w 212912"/>
                <a:gd name="connsiteY25" fmla="*/ 134775 h 288405"/>
                <a:gd name="connsiteX26" fmla="*/ 53118 w 212912"/>
                <a:gd name="connsiteY26" fmla="*/ 140743 h 288405"/>
                <a:gd name="connsiteX27" fmla="*/ 50071 w 212912"/>
                <a:gd name="connsiteY27" fmla="*/ 146647 h 288405"/>
                <a:gd name="connsiteX28" fmla="*/ 48738 w 212912"/>
                <a:gd name="connsiteY28" fmla="*/ 148043 h 288405"/>
                <a:gd name="connsiteX29" fmla="*/ 53055 w 212912"/>
                <a:gd name="connsiteY29" fmla="*/ 150392 h 288405"/>
                <a:gd name="connsiteX30" fmla="*/ 60038 w 212912"/>
                <a:gd name="connsiteY30" fmla="*/ 153439 h 288405"/>
                <a:gd name="connsiteX31" fmla="*/ 69053 w 212912"/>
                <a:gd name="connsiteY31" fmla="*/ 153630 h 288405"/>
                <a:gd name="connsiteX32" fmla="*/ 71465 w 212912"/>
                <a:gd name="connsiteY32" fmla="*/ 149503 h 288405"/>
                <a:gd name="connsiteX33" fmla="*/ 78512 w 212912"/>
                <a:gd name="connsiteY33" fmla="*/ 141568 h 288405"/>
                <a:gd name="connsiteX34" fmla="*/ 82511 w 212912"/>
                <a:gd name="connsiteY34" fmla="*/ 140616 h 288405"/>
                <a:gd name="connsiteX35" fmla="*/ 85114 w 212912"/>
                <a:gd name="connsiteY35" fmla="*/ 139854 h 288405"/>
                <a:gd name="connsiteX36" fmla="*/ 84289 w 212912"/>
                <a:gd name="connsiteY36" fmla="*/ 134775 h 288405"/>
                <a:gd name="connsiteX37" fmla="*/ 78956 w 212912"/>
                <a:gd name="connsiteY37" fmla="*/ 124491 h 288405"/>
                <a:gd name="connsiteX38" fmla="*/ 76290 w 212912"/>
                <a:gd name="connsiteY38" fmla="*/ 112048 h 288405"/>
                <a:gd name="connsiteX39" fmla="*/ 78893 w 212912"/>
                <a:gd name="connsiteY39" fmla="*/ 109318 h 288405"/>
                <a:gd name="connsiteX40" fmla="*/ 82575 w 212912"/>
                <a:gd name="connsiteY40" fmla="*/ 107097 h 288405"/>
                <a:gd name="connsiteX41" fmla="*/ 84669 w 212912"/>
                <a:gd name="connsiteY41" fmla="*/ 112239 h 288405"/>
                <a:gd name="connsiteX42" fmla="*/ 85749 w 212912"/>
                <a:gd name="connsiteY42" fmla="*/ 119158 h 288405"/>
                <a:gd name="connsiteX43" fmla="*/ 85939 w 212912"/>
                <a:gd name="connsiteY43" fmla="*/ 109255 h 288405"/>
                <a:gd name="connsiteX44" fmla="*/ 87844 w 212912"/>
                <a:gd name="connsiteY44" fmla="*/ 97257 h 288405"/>
                <a:gd name="connsiteX45" fmla="*/ 91970 w 212912"/>
                <a:gd name="connsiteY45" fmla="*/ 99161 h 288405"/>
                <a:gd name="connsiteX46" fmla="*/ 98699 w 212912"/>
                <a:gd name="connsiteY46" fmla="*/ 115794 h 288405"/>
                <a:gd name="connsiteX47" fmla="*/ 94827 w 212912"/>
                <a:gd name="connsiteY47" fmla="*/ 120047 h 288405"/>
                <a:gd name="connsiteX48" fmla="*/ 91399 w 212912"/>
                <a:gd name="connsiteY48" fmla="*/ 124301 h 288405"/>
                <a:gd name="connsiteX49" fmla="*/ 92668 w 212912"/>
                <a:gd name="connsiteY49" fmla="*/ 126459 h 288405"/>
                <a:gd name="connsiteX50" fmla="*/ 94827 w 212912"/>
                <a:gd name="connsiteY50" fmla="*/ 128554 h 288405"/>
                <a:gd name="connsiteX51" fmla="*/ 100921 w 212912"/>
                <a:gd name="connsiteY51" fmla="*/ 133315 h 288405"/>
                <a:gd name="connsiteX52" fmla="*/ 101874 w 212912"/>
                <a:gd name="connsiteY52" fmla="*/ 131093 h 288405"/>
                <a:gd name="connsiteX53" fmla="*/ 112475 w 212912"/>
                <a:gd name="connsiteY53" fmla="*/ 106081 h 288405"/>
                <a:gd name="connsiteX54" fmla="*/ 117808 w 212912"/>
                <a:gd name="connsiteY54" fmla="*/ 109255 h 288405"/>
                <a:gd name="connsiteX55" fmla="*/ 119966 w 212912"/>
                <a:gd name="connsiteY55" fmla="*/ 120174 h 288405"/>
                <a:gd name="connsiteX56" fmla="*/ 117364 w 212912"/>
                <a:gd name="connsiteY56" fmla="*/ 125062 h 288405"/>
                <a:gd name="connsiteX57" fmla="*/ 116538 w 212912"/>
                <a:gd name="connsiteY57" fmla="*/ 126332 h 288405"/>
                <a:gd name="connsiteX58" fmla="*/ 117173 w 212912"/>
                <a:gd name="connsiteY58" fmla="*/ 126586 h 288405"/>
                <a:gd name="connsiteX59" fmla="*/ 123648 w 212912"/>
                <a:gd name="connsiteY59" fmla="*/ 126205 h 288405"/>
                <a:gd name="connsiteX60" fmla="*/ 127331 w 212912"/>
                <a:gd name="connsiteY60" fmla="*/ 125697 h 288405"/>
                <a:gd name="connsiteX61" fmla="*/ 130378 w 212912"/>
                <a:gd name="connsiteY61" fmla="*/ 130395 h 288405"/>
                <a:gd name="connsiteX62" fmla="*/ 124791 w 212912"/>
                <a:gd name="connsiteY62" fmla="*/ 137569 h 288405"/>
                <a:gd name="connsiteX63" fmla="*/ 116348 w 212912"/>
                <a:gd name="connsiteY63" fmla="*/ 139854 h 288405"/>
                <a:gd name="connsiteX64" fmla="*/ 106952 w 212912"/>
                <a:gd name="connsiteY64" fmla="*/ 142838 h 288405"/>
                <a:gd name="connsiteX65" fmla="*/ 104858 w 212912"/>
                <a:gd name="connsiteY65" fmla="*/ 143917 h 288405"/>
                <a:gd name="connsiteX66" fmla="*/ 102890 w 212912"/>
                <a:gd name="connsiteY66" fmla="*/ 145885 h 288405"/>
                <a:gd name="connsiteX67" fmla="*/ 101239 w 212912"/>
                <a:gd name="connsiteY67" fmla="*/ 148170 h 288405"/>
                <a:gd name="connsiteX68" fmla="*/ 90955 w 212912"/>
                <a:gd name="connsiteY68" fmla="*/ 158328 h 288405"/>
                <a:gd name="connsiteX69" fmla="*/ 87336 w 212912"/>
                <a:gd name="connsiteY69" fmla="*/ 159978 h 288405"/>
                <a:gd name="connsiteX70" fmla="*/ 82892 w 212912"/>
                <a:gd name="connsiteY70" fmla="*/ 162073 h 288405"/>
                <a:gd name="connsiteX71" fmla="*/ 78702 w 212912"/>
                <a:gd name="connsiteY71" fmla="*/ 162518 h 288405"/>
                <a:gd name="connsiteX72" fmla="*/ 72163 w 212912"/>
                <a:gd name="connsiteY72" fmla="*/ 165247 h 288405"/>
                <a:gd name="connsiteX73" fmla="*/ 70894 w 212912"/>
                <a:gd name="connsiteY73" fmla="*/ 166454 h 288405"/>
                <a:gd name="connsiteX74" fmla="*/ 64101 w 212912"/>
                <a:gd name="connsiteY74" fmla="*/ 178008 h 288405"/>
                <a:gd name="connsiteX75" fmla="*/ 64101 w 212912"/>
                <a:gd name="connsiteY75" fmla="*/ 181499 h 288405"/>
                <a:gd name="connsiteX76" fmla="*/ 70386 w 212912"/>
                <a:gd name="connsiteY76" fmla="*/ 186768 h 288405"/>
                <a:gd name="connsiteX77" fmla="*/ 95843 w 212912"/>
                <a:gd name="connsiteY77" fmla="*/ 182007 h 288405"/>
                <a:gd name="connsiteX78" fmla="*/ 96541 w 212912"/>
                <a:gd name="connsiteY78" fmla="*/ 179023 h 288405"/>
                <a:gd name="connsiteX79" fmla="*/ 97747 w 212912"/>
                <a:gd name="connsiteY79" fmla="*/ 175659 h 288405"/>
                <a:gd name="connsiteX80" fmla="*/ 106381 w 212912"/>
                <a:gd name="connsiteY80" fmla="*/ 174453 h 288405"/>
                <a:gd name="connsiteX81" fmla="*/ 126442 w 212912"/>
                <a:gd name="connsiteY81" fmla="*/ 172929 h 288405"/>
                <a:gd name="connsiteX82" fmla="*/ 133298 w 212912"/>
                <a:gd name="connsiteY82" fmla="*/ 172738 h 288405"/>
                <a:gd name="connsiteX83" fmla="*/ 133806 w 212912"/>
                <a:gd name="connsiteY83" fmla="*/ 173881 h 288405"/>
                <a:gd name="connsiteX84" fmla="*/ 119712 w 212912"/>
                <a:gd name="connsiteY84" fmla="*/ 185689 h 288405"/>
                <a:gd name="connsiteX85" fmla="*/ 117872 w 212912"/>
                <a:gd name="connsiteY85" fmla="*/ 185499 h 288405"/>
                <a:gd name="connsiteX86" fmla="*/ 110698 w 212912"/>
                <a:gd name="connsiteY86" fmla="*/ 188292 h 288405"/>
                <a:gd name="connsiteX87" fmla="*/ 103461 w 212912"/>
                <a:gd name="connsiteY87" fmla="*/ 191466 h 288405"/>
                <a:gd name="connsiteX88" fmla="*/ 100159 w 212912"/>
                <a:gd name="connsiteY88" fmla="*/ 193053 h 288405"/>
                <a:gd name="connsiteX89" fmla="*/ 111968 w 212912"/>
                <a:gd name="connsiteY89" fmla="*/ 196799 h 288405"/>
                <a:gd name="connsiteX90" fmla="*/ 112983 w 212912"/>
                <a:gd name="connsiteY90" fmla="*/ 197751 h 288405"/>
                <a:gd name="connsiteX91" fmla="*/ 112856 w 212912"/>
                <a:gd name="connsiteY91" fmla="*/ 205432 h 288405"/>
                <a:gd name="connsiteX92" fmla="*/ 110698 w 212912"/>
                <a:gd name="connsiteY92" fmla="*/ 206766 h 288405"/>
                <a:gd name="connsiteX93" fmla="*/ 106889 w 212912"/>
                <a:gd name="connsiteY93" fmla="*/ 206766 h 288405"/>
                <a:gd name="connsiteX94" fmla="*/ 101366 w 212912"/>
                <a:gd name="connsiteY94" fmla="*/ 206766 h 288405"/>
                <a:gd name="connsiteX95" fmla="*/ 98446 w 212912"/>
                <a:gd name="connsiteY95" fmla="*/ 207019 h 288405"/>
                <a:gd name="connsiteX96" fmla="*/ 89494 w 212912"/>
                <a:gd name="connsiteY96" fmla="*/ 204798 h 288405"/>
                <a:gd name="connsiteX97" fmla="*/ 87082 w 212912"/>
                <a:gd name="connsiteY97" fmla="*/ 201560 h 288405"/>
                <a:gd name="connsiteX98" fmla="*/ 84225 w 212912"/>
                <a:gd name="connsiteY98" fmla="*/ 198449 h 288405"/>
                <a:gd name="connsiteX99" fmla="*/ 82321 w 212912"/>
                <a:gd name="connsiteY99" fmla="*/ 200036 h 288405"/>
                <a:gd name="connsiteX100" fmla="*/ 78004 w 212912"/>
                <a:gd name="connsiteY100" fmla="*/ 204417 h 288405"/>
                <a:gd name="connsiteX101" fmla="*/ 73623 w 212912"/>
                <a:gd name="connsiteY101" fmla="*/ 210257 h 288405"/>
                <a:gd name="connsiteX102" fmla="*/ 77052 w 212912"/>
                <a:gd name="connsiteY102" fmla="*/ 215018 h 288405"/>
                <a:gd name="connsiteX103" fmla="*/ 85241 w 212912"/>
                <a:gd name="connsiteY103" fmla="*/ 220288 h 288405"/>
                <a:gd name="connsiteX104" fmla="*/ 92796 w 212912"/>
                <a:gd name="connsiteY104" fmla="*/ 227715 h 288405"/>
                <a:gd name="connsiteX105" fmla="*/ 96604 w 212912"/>
                <a:gd name="connsiteY105" fmla="*/ 236285 h 288405"/>
                <a:gd name="connsiteX106" fmla="*/ 101493 w 212912"/>
                <a:gd name="connsiteY106" fmla="*/ 245173 h 288405"/>
                <a:gd name="connsiteX107" fmla="*/ 115523 w 212912"/>
                <a:gd name="connsiteY107" fmla="*/ 249363 h 288405"/>
                <a:gd name="connsiteX108" fmla="*/ 118887 w 212912"/>
                <a:gd name="connsiteY108" fmla="*/ 247395 h 288405"/>
                <a:gd name="connsiteX109" fmla="*/ 121998 w 212912"/>
                <a:gd name="connsiteY109" fmla="*/ 245744 h 288405"/>
                <a:gd name="connsiteX110" fmla="*/ 122823 w 212912"/>
                <a:gd name="connsiteY110" fmla="*/ 245935 h 288405"/>
                <a:gd name="connsiteX111" fmla="*/ 124474 w 212912"/>
                <a:gd name="connsiteY111" fmla="*/ 249490 h 288405"/>
                <a:gd name="connsiteX112" fmla="*/ 123712 w 212912"/>
                <a:gd name="connsiteY112" fmla="*/ 254696 h 288405"/>
                <a:gd name="connsiteX113" fmla="*/ 122887 w 212912"/>
                <a:gd name="connsiteY113" fmla="*/ 257108 h 288405"/>
                <a:gd name="connsiteX114" fmla="*/ 126251 w 212912"/>
                <a:gd name="connsiteY114" fmla="*/ 262250 h 288405"/>
                <a:gd name="connsiteX115" fmla="*/ 131266 w 212912"/>
                <a:gd name="connsiteY115" fmla="*/ 268725 h 288405"/>
                <a:gd name="connsiteX116" fmla="*/ 128791 w 212912"/>
                <a:gd name="connsiteY116" fmla="*/ 275836 h 288405"/>
                <a:gd name="connsiteX117" fmla="*/ 127077 w 212912"/>
                <a:gd name="connsiteY117" fmla="*/ 278883 h 288405"/>
                <a:gd name="connsiteX118" fmla="*/ 132219 w 212912"/>
                <a:gd name="connsiteY118" fmla="*/ 281295 h 288405"/>
                <a:gd name="connsiteX119" fmla="*/ 144535 w 212912"/>
                <a:gd name="connsiteY119" fmla="*/ 286437 h 288405"/>
                <a:gd name="connsiteX120" fmla="*/ 148915 w 212912"/>
                <a:gd name="connsiteY120" fmla="*/ 288405 h 288405"/>
                <a:gd name="connsiteX121" fmla="*/ 148597 w 212912"/>
                <a:gd name="connsiteY121" fmla="*/ 282819 h 288405"/>
                <a:gd name="connsiteX122" fmla="*/ 143963 w 212912"/>
                <a:gd name="connsiteY122" fmla="*/ 268852 h 288405"/>
                <a:gd name="connsiteX123" fmla="*/ 142630 w 212912"/>
                <a:gd name="connsiteY123" fmla="*/ 252981 h 288405"/>
                <a:gd name="connsiteX124" fmla="*/ 144090 w 212912"/>
                <a:gd name="connsiteY124" fmla="*/ 250823 h 288405"/>
                <a:gd name="connsiteX125" fmla="*/ 147455 w 212912"/>
                <a:gd name="connsiteY125" fmla="*/ 234508 h 288405"/>
                <a:gd name="connsiteX126" fmla="*/ 145550 w 212912"/>
                <a:gd name="connsiteY126" fmla="*/ 222509 h 288405"/>
                <a:gd name="connsiteX127" fmla="*/ 147709 w 212912"/>
                <a:gd name="connsiteY127" fmla="*/ 212923 h 288405"/>
                <a:gd name="connsiteX128" fmla="*/ 154375 w 212912"/>
                <a:gd name="connsiteY128" fmla="*/ 210384 h 288405"/>
                <a:gd name="connsiteX129" fmla="*/ 161040 w 212912"/>
                <a:gd name="connsiteY129" fmla="*/ 206131 h 288405"/>
                <a:gd name="connsiteX130" fmla="*/ 161738 w 212912"/>
                <a:gd name="connsiteY130" fmla="*/ 195719 h 288405"/>
                <a:gd name="connsiteX131" fmla="*/ 160850 w 212912"/>
                <a:gd name="connsiteY131" fmla="*/ 187974 h 288405"/>
                <a:gd name="connsiteX132" fmla="*/ 159517 w 212912"/>
                <a:gd name="connsiteY132" fmla="*/ 179468 h 288405"/>
                <a:gd name="connsiteX133" fmla="*/ 161104 w 212912"/>
                <a:gd name="connsiteY133" fmla="*/ 168295 h 288405"/>
                <a:gd name="connsiteX134" fmla="*/ 165801 w 212912"/>
                <a:gd name="connsiteY134" fmla="*/ 167660 h 288405"/>
                <a:gd name="connsiteX135" fmla="*/ 167198 w 212912"/>
                <a:gd name="connsiteY135" fmla="*/ 167723 h 288405"/>
                <a:gd name="connsiteX136" fmla="*/ 168150 w 212912"/>
                <a:gd name="connsiteY136" fmla="*/ 158391 h 288405"/>
                <a:gd name="connsiteX137" fmla="*/ 162818 w 212912"/>
                <a:gd name="connsiteY137" fmla="*/ 143092 h 288405"/>
                <a:gd name="connsiteX138" fmla="*/ 160278 w 212912"/>
                <a:gd name="connsiteY138" fmla="*/ 135981 h 288405"/>
                <a:gd name="connsiteX139" fmla="*/ 164214 w 212912"/>
                <a:gd name="connsiteY139" fmla="*/ 131411 h 288405"/>
                <a:gd name="connsiteX140" fmla="*/ 172594 w 212912"/>
                <a:gd name="connsiteY140" fmla="*/ 121444 h 288405"/>
                <a:gd name="connsiteX141" fmla="*/ 180339 w 212912"/>
                <a:gd name="connsiteY141" fmla="*/ 112112 h 288405"/>
                <a:gd name="connsiteX142" fmla="*/ 181609 w 212912"/>
                <a:gd name="connsiteY142" fmla="*/ 111350 h 288405"/>
                <a:gd name="connsiteX143" fmla="*/ 193290 w 212912"/>
                <a:gd name="connsiteY143" fmla="*/ 106716 h 288405"/>
                <a:gd name="connsiteX144" fmla="*/ 198115 w 212912"/>
                <a:gd name="connsiteY144" fmla="*/ 105827 h 288405"/>
                <a:gd name="connsiteX145" fmla="*/ 212906 w 212912"/>
                <a:gd name="connsiteY145" fmla="*/ 100939 h 288405"/>
                <a:gd name="connsiteX146" fmla="*/ 210748 w 212912"/>
                <a:gd name="connsiteY146" fmla="*/ 98717 h 288405"/>
                <a:gd name="connsiteX147" fmla="*/ 203320 w 212912"/>
                <a:gd name="connsiteY147" fmla="*/ 96114 h 288405"/>
                <a:gd name="connsiteX148" fmla="*/ 187513 w 212912"/>
                <a:gd name="connsiteY148" fmla="*/ 88686 h 288405"/>
                <a:gd name="connsiteX149" fmla="*/ 165103 w 212912"/>
                <a:gd name="connsiteY149" fmla="*/ 70086 h 288405"/>
                <a:gd name="connsiteX150" fmla="*/ 163135 w 212912"/>
                <a:gd name="connsiteY150" fmla="*/ 69578 h 288405"/>
                <a:gd name="connsiteX151" fmla="*/ 153930 w 212912"/>
                <a:gd name="connsiteY151" fmla="*/ 62658 h 288405"/>
                <a:gd name="connsiteX152" fmla="*/ 149296 w 212912"/>
                <a:gd name="connsiteY152" fmla="*/ 38534 h 288405"/>
                <a:gd name="connsiteX153" fmla="*/ 146884 w 212912"/>
                <a:gd name="connsiteY153" fmla="*/ 34979 h 288405"/>
                <a:gd name="connsiteX154" fmla="*/ 144280 w 212912"/>
                <a:gd name="connsiteY154" fmla="*/ 31234 h 288405"/>
                <a:gd name="connsiteX155" fmla="*/ 143900 w 212912"/>
                <a:gd name="connsiteY155" fmla="*/ 32186 h 288405"/>
                <a:gd name="connsiteX156" fmla="*/ 140980 w 212912"/>
                <a:gd name="connsiteY156" fmla="*/ 47041 h 288405"/>
                <a:gd name="connsiteX157" fmla="*/ 140916 w 212912"/>
                <a:gd name="connsiteY157" fmla="*/ 47740 h 288405"/>
                <a:gd name="connsiteX158" fmla="*/ 133171 w 212912"/>
                <a:gd name="connsiteY158" fmla="*/ 58278 h 288405"/>
                <a:gd name="connsiteX159" fmla="*/ 130886 w 212912"/>
                <a:gd name="connsiteY159" fmla="*/ 54405 h 288405"/>
                <a:gd name="connsiteX160" fmla="*/ 130949 w 212912"/>
                <a:gd name="connsiteY160" fmla="*/ 52882 h 288405"/>
                <a:gd name="connsiteX161" fmla="*/ 132854 w 212912"/>
                <a:gd name="connsiteY161" fmla="*/ 37519 h 288405"/>
                <a:gd name="connsiteX162" fmla="*/ 131330 w 212912"/>
                <a:gd name="connsiteY162" fmla="*/ 22918 h 288405"/>
                <a:gd name="connsiteX163" fmla="*/ 126124 w 212912"/>
                <a:gd name="connsiteY163" fmla="*/ 19489 h 288405"/>
                <a:gd name="connsiteX164" fmla="*/ 118887 w 212912"/>
                <a:gd name="connsiteY164" fmla="*/ 13903 h 288405"/>
                <a:gd name="connsiteX165" fmla="*/ 104350 w 212912"/>
                <a:gd name="connsiteY165" fmla="*/ 0 h 288405"/>
                <a:gd name="connsiteX166" fmla="*/ 99779 w 212912"/>
                <a:gd name="connsiteY166" fmla="*/ 14982 h 288405"/>
                <a:gd name="connsiteX167" fmla="*/ 99779 w 212912"/>
                <a:gd name="connsiteY167" fmla="*/ 27869 h 288405"/>
                <a:gd name="connsiteX168" fmla="*/ 99779 w 212912"/>
                <a:gd name="connsiteY168" fmla="*/ 36122 h 288405"/>
                <a:gd name="connsiteX169" fmla="*/ 99334 w 212912"/>
                <a:gd name="connsiteY169" fmla="*/ 41709 h 288405"/>
                <a:gd name="connsiteX170" fmla="*/ 99652 w 212912"/>
                <a:gd name="connsiteY170" fmla="*/ 50215 h 288405"/>
                <a:gd name="connsiteX171" fmla="*/ 105302 w 212912"/>
                <a:gd name="connsiteY171" fmla="*/ 64563 h 288405"/>
                <a:gd name="connsiteX172" fmla="*/ 108857 w 212912"/>
                <a:gd name="connsiteY172" fmla="*/ 70149 h 288405"/>
                <a:gd name="connsiteX173" fmla="*/ 110507 w 212912"/>
                <a:gd name="connsiteY173" fmla="*/ 73704 h 288405"/>
                <a:gd name="connsiteX174" fmla="*/ 111968 w 212912"/>
                <a:gd name="connsiteY174" fmla="*/ 83163 h 288405"/>
                <a:gd name="connsiteX175" fmla="*/ 111523 w 212912"/>
                <a:gd name="connsiteY175" fmla="*/ 85893 h 288405"/>
                <a:gd name="connsiteX176" fmla="*/ 110507 w 212912"/>
                <a:gd name="connsiteY176" fmla="*/ 88877 h 288405"/>
                <a:gd name="connsiteX177" fmla="*/ 105365 w 212912"/>
                <a:gd name="connsiteY177" fmla="*/ 89004 h 288405"/>
                <a:gd name="connsiteX178" fmla="*/ 93557 w 212912"/>
                <a:gd name="connsiteY178" fmla="*/ 78656 h 288405"/>
                <a:gd name="connsiteX179" fmla="*/ 91081 w 212912"/>
                <a:gd name="connsiteY179" fmla="*/ 68753 h 288405"/>
                <a:gd name="connsiteX180" fmla="*/ 88923 w 212912"/>
                <a:gd name="connsiteY180" fmla="*/ 60119 h 288405"/>
                <a:gd name="connsiteX181" fmla="*/ 83654 w 212912"/>
                <a:gd name="connsiteY181" fmla="*/ 43931 h 288405"/>
                <a:gd name="connsiteX182" fmla="*/ 73560 w 212912"/>
                <a:gd name="connsiteY182" fmla="*/ 29710 h 288405"/>
                <a:gd name="connsiteX183" fmla="*/ 62831 w 212912"/>
                <a:gd name="connsiteY183" fmla="*/ 37455 h 288405"/>
                <a:gd name="connsiteX184" fmla="*/ 62831 w 212912"/>
                <a:gd name="connsiteY184" fmla="*/ 52882 h 288405"/>
                <a:gd name="connsiteX185" fmla="*/ 65053 w 212912"/>
                <a:gd name="connsiteY185" fmla="*/ 57516 h 288405"/>
                <a:gd name="connsiteX186" fmla="*/ 66259 w 212912"/>
                <a:gd name="connsiteY186" fmla="*/ 61515 h 288405"/>
                <a:gd name="connsiteX187" fmla="*/ 60927 w 212912"/>
                <a:gd name="connsiteY187" fmla="*/ 62849 h 288405"/>
                <a:gd name="connsiteX188" fmla="*/ 58895 w 212912"/>
                <a:gd name="connsiteY188" fmla="*/ 62785 h 288405"/>
                <a:gd name="connsiteX189" fmla="*/ 49627 w 212912"/>
                <a:gd name="connsiteY189" fmla="*/ 60754 h 288405"/>
                <a:gd name="connsiteX190" fmla="*/ 48484 w 212912"/>
                <a:gd name="connsiteY190" fmla="*/ 55992 h 288405"/>
                <a:gd name="connsiteX191" fmla="*/ 50706 w 212912"/>
                <a:gd name="connsiteY191" fmla="*/ 50025 h 288405"/>
                <a:gd name="connsiteX192" fmla="*/ 50579 w 212912"/>
                <a:gd name="connsiteY192" fmla="*/ 44502 h 288405"/>
                <a:gd name="connsiteX193" fmla="*/ 45754 w 212912"/>
                <a:gd name="connsiteY193" fmla="*/ 41455 h 288405"/>
                <a:gd name="connsiteX194" fmla="*/ 38073 w 212912"/>
                <a:gd name="connsiteY194" fmla="*/ 34599 h 288405"/>
                <a:gd name="connsiteX195" fmla="*/ 39469 w 212912"/>
                <a:gd name="connsiteY195" fmla="*/ 32250 h 288405"/>
                <a:gd name="connsiteX196" fmla="*/ 45183 w 212912"/>
                <a:gd name="connsiteY196" fmla="*/ 30345 h 288405"/>
                <a:gd name="connsiteX197" fmla="*/ 51150 w 212912"/>
                <a:gd name="connsiteY197" fmla="*/ 27869 h 288405"/>
                <a:gd name="connsiteX198" fmla="*/ 52865 w 212912"/>
                <a:gd name="connsiteY198" fmla="*/ 16696 h 288405"/>
                <a:gd name="connsiteX199" fmla="*/ 51214 w 212912"/>
                <a:gd name="connsiteY199" fmla="*/ 16569 h 288405"/>
                <a:gd name="connsiteX200" fmla="*/ 44104 w 212912"/>
                <a:gd name="connsiteY200" fmla="*/ 21204 h 288405"/>
                <a:gd name="connsiteX201" fmla="*/ 34137 w 212912"/>
                <a:gd name="connsiteY201" fmla="*/ 26282 h 288405"/>
                <a:gd name="connsiteX202" fmla="*/ 26011 w 212912"/>
                <a:gd name="connsiteY202" fmla="*/ 22727 h 288405"/>
                <a:gd name="connsiteX203" fmla="*/ 23535 w 212912"/>
                <a:gd name="connsiteY203" fmla="*/ 21204 h 288405"/>
                <a:gd name="connsiteX204" fmla="*/ 20932 w 212912"/>
                <a:gd name="connsiteY204" fmla="*/ 24949 h 288405"/>
                <a:gd name="connsiteX205" fmla="*/ 14838 w 212912"/>
                <a:gd name="connsiteY205" fmla="*/ 26219 h 288405"/>
                <a:gd name="connsiteX206" fmla="*/ 5569 w 212912"/>
                <a:gd name="connsiteY206" fmla="*/ 26155 h 288405"/>
                <a:gd name="connsiteX207" fmla="*/ 4744 w 212912"/>
                <a:gd name="connsiteY207" fmla="*/ 27933 h 288405"/>
                <a:gd name="connsiteX208" fmla="*/ 5887 w 212912"/>
                <a:gd name="connsiteY208" fmla="*/ 35678 h 288405"/>
                <a:gd name="connsiteX209" fmla="*/ 6648 w 212912"/>
                <a:gd name="connsiteY209" fmla="*/ 41582 h 288405"/>
                <a:gd name="connsiteX210" fmla="*/ 6839 w 212912"/>
                <a:gd name="connsiteY210" fmla="*/ 43042 h 288405"/>
                <a:gd name="connsiteX211" fmla="*/ 4363 w 212912"/>
                <a:gd name="connsiteY211" fmla="*/ 48501 h 288405"/>
                <a:gd name="connsiteX212" fmla="*/ 1443 w 212912"/>
                <a:gd name="connsiteY212" fmla="*/ 51295 h 288405"/>
                <a:gd name="connsiteX213" fmla="*/ 745 w 212912"/>
                <a:gd name="connsiteY213" fmla="*/ 56437 h 288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</a:cxnLst>
              <a:rect l="l" t="t" r="r" b="b"/>
              <a:pathLst>
                <a:path w="212912" h="288405">
                  <a:moveTo>
                    <a:pt x="745" y="56437"/>
                  </a:moveTo>
                  <a:cubicBezTo>
                    <a:pt x="1951" y="59738"/>
                    <a:pt x="3728" y="62468"/>
                    <a:pt x="5061" y="64499"/>
                  </a:cubicBezTo>
                  <a:cubicBezTo>
                    <a:pt x="5696" y="65451"/>
                    <a:pt x="6204" y="66213"/>
                    <a:pt x="6585" y="66912"/>
                  </a:cubicBezTo>
                  <a:cubicBezTo>
                    <a:pt x="8172" y="66467"/>
                    <a:pt x="12552" y="63864"/>
                    <a:pt x="16107" y="61325"/>
                  </a:cubicBezTo>
                  <a:cubicBezTo>
                    <a:pt x="16742" y="60373"/>
                    <a:pt x="17694" y="59547"/>
                    <a:pt x="18901" y="59865"/>
                  </a:cubicBezTo>
                  <a:cubicBezTo>
                    <a:pt x="20678" y="60309"/>
                    <a:pt x="21059" y="62785"/>
                    <a:pt x="21186" y="65451"/>
                  </a:cubicBezTo>
                  <a:cubicBezTo>
                    <a:pt x="21377" y="68753"/>
                    <a:pt x="21059" y="70022"/>
                    <a:pt x="20869" y="70911"/>
                  </a:cubicBezTo>
                  <a:cubicBezTo>
                    <a:pt x="20678" y="71736"/>
                    <a:pt x="20551" y="72244"/>
                    <a:pt x="21567" y="75799"/>
                  </a:cubicBezTo>
                  <a:cubicBezTo>
                    <a:pt x="22964" y="80814"/>
                    <a:pt x="25566" y="84941"/>
                    <a:pt x="27725" y="88305"/>
                  </a:cubicBezTo>
                  <a:cubicBezTo>
                    <a:pt x="28423" y="89448"/>
                    <a:pt x="29058" y="90400"/>
                    <a:pt x="29566" y="91289"/>
                  </a:cubicBezTo>
                  <a:cubicBezTo>
                    <a:pt x="29947" y="91988"/>
                    <a:pt x="30455" y="92749"/>
                    <a:pt x="30963" y="93384"/>
                  </a:cubicBezTo>
                  <a:cubicBezTo>
                    <a:pt x="32232" y="95225"/>
                    <a:pt x="33439" y="96939"/>
                    <a:pt x="32613" y="98590"/>
                  </a:cubicBezTo>
                  <a:cubicBezTo>
                    <a:pt x="31788" y="100113"/>
                    <a:pt x="29757" y="100304"/>
                    <a:pt x="27979" y="100304"/>
                  </a:cubicBezTo>
                  <a:cubicBezTo>
                    <a:pt x="24360" y="100304"/>
                    <a:pt x="21630" y="97130"/>
                    <a:pt x="19345" y="94590"/>
                  </a:cubicBezTo>
                  <a:cubicBezTo>
                    <a:pt x="18456" y="93511"/>
                    <a:pt x="17060" y="91924"/>
                    <a:pt x="16488" y="91861"/>
                  </a:cubicBezTo>
                  <a:cubicBezTo>
                    <a:pt x="16488" y="91861"/>
                    <a:pt x="16171" y="92178"/>
                    <a:pt x="15790" y="93257"/>
                  </a:cubicBezTo>
                  <a:cubicBezTo>
                    <a:pt x="13695" y="99225"/>
                    <a:pt x="15600" y="101002"/>
                    <a:pt x="18202" y="103478"/>
                  </a:cubicBezTo>
                  <a:cubicBezTo>
                    <a:pt x="18583" y="103795"/>
                    <a:pt x="18964" y="104176"/>
                    <a:pt x="19345" y="104557"/>
                  </a:cubicBezTo>
                  <a:cubicBezTo>
                    <a:pt x="20298" y="105510"/>
                    <a:pt x="20678" y="105827"/>
                    <a:pt x="20932" y="106017"/>
                  </a:cubicBezTo>
                  <a:cubicBezTo>
                    <a:pt x="21567" y="106525"/>
                    <a:pt x="21567" y="106525"/>
                    <a:pt x="23853" y="109636"/>
                  </a:cubicBezTo>
                  <a:lnTo>
                    <a:pt x="24487" y="110461"/>
                  </a:lnTo>
                  <a:cubicBezTo>
                    <a:pt x="26709" y="113445"/>
                    <a:pt x="34772" y="115730"/>
                    <a:pt x="40675" y="117444"/>
                  </a:cubicBezTo>
                  <a:cubicBezTo>
                    <a:pt x="46897" y="119222"/>
                    <a:pt x="49754" y="120047"/>
                    <a:pt x="49754" y="122079"/>
                  </a:cubicBezTo>
                  <a:cubicBezTo>
                    <a:pt x="49754" y="123983"/>
                    <a:pt x="47849" y="124491"/>
                    <a:pt x="46326" y="124872"/>
                  </a:cubicBezTo>
                  <a:cubicBezTo>
                    <a:pt x="43659" y="125570"/>
                    <a:pt x="42072" y="126142"/>
                    <a:pt x="42390" y="129252"/>
                  </a:cubicBezTo>
                  <a:cubicBezTo>
                    <a:pt x="42707" y="132236"/>
                    <a:pt x="44929" y="133442"/>
                    <a:pt x="47532" y="134775"/>
                  </a:cubicBezTo>
                  <a:cubicBezTo>
                    <a:pt x="49944" y="136045"/>
                    <a:pt x="52674" y="137505"/>
                    <a:pt x="53118" y="140743"/>
                  </a:cubicBezTo>
                  <a:cubicBezTo>
                    <a:pt x="53499" y="143600"/>
                    <a:pt x="51531" y="145377"/>
                    <a:pt x="50071" y="146647"/>
                  </a:cubicBezTo>
                  <a:cubicBezTo>
                    <a:pt x="49563" y="147091"/>
                    <a:pt x="48802" y="147789"/>
                    <a:pt x="48738" y="148043"/>
                  </a:cubicBezTo>
                  <a:cubicBezTo>
                    <a:pt x="48738" y="148043"/>
                    <a:pt x="49119" y="148869"/>
                    <a:pt x="53055" y="150392"/>
                  </a:cubicBezTo>
                  <a:cubicBezTo>
                    <a:pt x="55848" y="151535"/>
                    <a:pt x="58133" y="152551"/>
                    <a:pt x="60038" y="153439"/>
                  </a:cubicBezTo>
                  <a:cubicBezTo>
                    <a:pt x="66259" y="156296"/>
                    <a:pt x="67148" y="156614"/>
                    <a:pt x="69053" y="153630"/>
                  </a:cubicBezTo>
                  <a:cubicBezTo>
                    <a:pt x="70005" y="152170"/>
                    <a:pt x="70767" y="150773"/>
                    <a:pt x="71465" y="149503"/>
                  </a:cubicBezTo>
                  <a:cubicBezTo>
                    <a:pt x="73370" y="146075"/>
                    <a:pt x="75020" y="143155"/>
                    <a:pt x="78512" y="141568"/>
                  </a:cubicBezTo>
                  <a:cubicBezTo>
                    <a:pt x="79845" y="140933"/>
                    <a:pt x="81241" y="140806"/>
                    <a:pt x="82511" y="140616"/>
                  </a:cubicBezTo>
                  <a:cubicBezTo>
                    <a:pt x="83717" y="140489"/>
                    <a:pt x="84797" y="140362"/>
                    <a:pt x="85114" y="139854"/>
                  </a:cubicBezTo>
                  <a:cubicBezTo>
                    <a:pt x="85305" y="139537"/>
                    <a:pt x="85622" y="138394"/>
                    <a:pt x="84289" y="134775"/>
                  </a:cubicBezTo>
                  <a:cubicBezTo>
                    <a:pt x="82956" y="131157"/>
                    <a:pt x="80797" y="127602"/>
                    <a:pt x="78956" y="124491"/>
                  </a:cubicBezTo>
                  <a:cubicBezTo>
                    <a:pt x="75782" y="119222"/>
                    <a:pt x="72989" y="114715"/>
                    <a:pt x="76290" y="112048"/>
                  </a:cubicBezTo>
                  <a:cubicBezTo>
                    <a:pt x="77306" y="111223"/>
                    <a:pt x="78131" y="110207"/>
                    <a:pt x="78893" y="109318"/>
                  </a:cubicBezTo>
                  <a:cubicBezTo>
                    <a:pt x="80099" y="107922"/>
                    <a:pt x="81114" y="106589"/>
                    <a:pt x="82575" y="107097"/>
                  </a:cubicBezTo>
                  <a:cubicBezTo>
                    <a:pt x="83971" y="107541"/>
                    <a:pt x="84416" y="109255"/>
                    <a:pt x="84669" y="112239"/>
                  </a:cubicBezTo>
                  <a:cubicBezTo>
                    <a:pt x="84987" y="115476"/>
                    <a:pt x="85368" y="117762"/>
                    <a:pt x="85749" y="119158"/>
                  </a:cubicBezTo>
                  <a:cubicBezTo>
                    <a:pt x="86320" y="116873"/>
                    <a:pt x="86130" y="113001"/>
                    <a:pt x="85939" y="109255"/>
                  </a:cubicBezTo>
                  <a:cubicBezTo>
                    <a:pt x="85622" y="102018"/>
                    <a:pt x="85558" y="98209"/>
                    <a:pt x="87844" y="97257"/>
                  </a:cubicBezTo>
                  <a:cubicBezTo>
                    <a:pt x="89685" y="96495"/>
                    <a:pt x="91336" y="98399"/>
                    <a:pt x="91970" y="99161"/>
                  </a:cubicBezTo>
                  <a:cubicBezTo>
                    <a:pt x="98065" y="105954"/>
                    <a:pt x="101620" y="110398"/>
                    <a:pt x="98699" y="115794"/>
                  </a:cubicBezTo>
                  <a:cubicBezTo>
                    <a:pt x="97811" y="117381"/>
                    <a:pt x="96287" y="118714"/>
                    <a:pt x="94827" y="120047"/>
                  </a:cubicBezTo>
                  <a:cubicBezTo>
                    <a:pt x="93176" y="121507"/>
                    <a:pt x="91399" y="123031"/>
                    <a:pt x="91399" y="124301"/>
                  </a:cubicBezTo>
                  <a:cubicBezTo>
                    <a:pt x="91399" y="124935"/>
                    <a:pt x="91780" y="125634"/>
                    <a:pt x="92668" y="126459"/>
                  </a:cubicBezTo>
                  <a:cubicBezTo>
                    <a:pt x="93430" y="127157"/>
                    <a:pt x="94129" y="127856"/>
                    <a:pt x="94827" y="128554"/>
                  </a:cubicBezTo>
                  <a:cubicBezTo>
                    <a:pt x="96731" y="130395"/>
                    <a:pt x="99779" y="133315"/>
                    <a:pt x="100921" y="133315"/>
                  </a:cubicBezTo>
                  <a:cubicBezTo>
                    <a:pt x="101239" y="133252"/>
                    <a:pt x="101620" y="132744"/>
                    <a:pt x="101874" y="131093"/>
                  </a:cubicBezTo>
                  <a:cubicBezTo>
                    <a:pt x="102254" y="128554"/>
                    <a:pt x="106000" y="106081"/>
                    <a:pt x="112475" y="106081"/>
                  </a:cubicBezTo>
                  <a:cubicBezTo>
                    <a:pt x="114443" y="106081"/>
                    <a:pt x="116284" y="107224"/>
                    <a:pt x="117808" y="109255"/>
                  </a:cubicBezTo>
                  <a:cubicBezTo>
                    <a:pt x="120093" y="112366"/>
                    <a:pt x="120982" y="116873"/>
                    <a:pt x="119966" y="120174"/>
                  </a:cubicBezTo>
                  <a:cubicBezTo>
                    <a:pt x="119332" y="122333"/>
                    <a:pt x="118189" y="123920"/>
                    <a:pt x="117364" y="125062"/>
                  </a:cubicBezTo>
                  <a:cubicBezTo>
                    <a:pt x="117046" y="125443"/>
                    <a:pt x="116729" y="126015"/>
                    <a:pt x="116538" y="126332"/>
                  </a:cubicBezTo>
                  <a:cubicBezTo>
                    <a:pt x="116538" y="126332"/>
                    <a:pt x="116856" y="126459"/>
                    <a:pt x="117173" y="126586"/>
                  </a:cubicBezTo>
                  <a:cubicBezTo>
                    <a:pt x="119141" y="127348"/>
                    <a:pt x="121617" y="126713"/>
                    <a:pt x="123648" y="126205"/>
                  </a:cubicBezTo>
                  <a:cubicBezTo>
                    <a:pt x="125045" y="125824"/>
                    <a:pt x="126251" y="125507"/>
                    <a:pt x="127331" y="125697"/>
                  </a:cubicBezTo>
                  <a:cubicBezTo>
                    <a:pt x="128918" y="126015"/>
                    <a:pt x="130251" y="128046"/>
                    <a:pt x="130378" y="130395"/>
                  </a:cubicBezTo>
                  <a:cubicBezTo>
                    <a:pt x="130568" y="133696"/>
                    <a:pt x="128473" y="136362"/>
                    <a:pt x="124791" y="137569"/>
                  </a:cubicBezTo>
                  <a:cubicBezTo>
                    <a:pt x="121871" y="138521"/>
                    <a:pt x="119078" y="139219"/>
                    <a:pt x="116348" y="139854"/>
                  </a:cubicBezTo>
                  <a:cubicBezTo>
                    <a:pt x="112539" y="140743"/>
                    <a:pt x="109301" y="141568"/>
                    <a:pt x="106952" y="142838"/>
                  </a:cubicBezTo>
                  <a:cubicBezTo>
                    <a:pt x="106000" y="143346"/>
                    <a:pt x="105302" y="143663"/>
                    <a:pt x="104858" y="143917"/>
                  </a:cubicBezTo>
                  <a:cubicBezTo>
                    <a:pt x="103969" y="144361"/>
                    <a:pt x="103969" y="144361"/>
                    <a:pt x="102890" y="145885"/>
                  </a:cubicBezTo>
                  <a:cubicBezTo>
                    <a:pt x="102508" y="146456"/>
                    <a:pt x="102001" y="147218"/>
                    <a:pt x="101239" y="148170"/>
                  </a:cubicBezTo>
                  <a:cubicBezTo>
                    <a:pt x="97239" y="153820"/>
                    <a:pt x="94383" y="157058"/>
                    <a:pt x="90955" y="158328"/>
                  </a:cubicBezTo>
                  <a:cubicBezTo>
                    <a:pt x="89494" y="158836"/>
                    <a:pt x="88479" y="159407"/>
                    <a:pt x="87336" y="159978"/>
                  </a:cubicBezTo>
                  <a:cubicBezTo>
                    <a:pt x="86193" y="160613"/>
                    <a:pt x="84860" y="161311"/>
                    <a:pt x="82892" y="162073"/>
                  </a:cubicBezTo>
                  <a:cubicBezTo>
                    <a:pt x="81241" y="162772"/>
                    <a:pt x="79908" y="162581"/>
                    <a:pt x="78702" y="162518"/>
                  </a:cubicBezTo>
                  <a:cubicBezTo>
                    <a:pt x="76861" y="162327"/>
                    <a:pt x="75401" y="162264"/>
                    <a:pt x="72163" y="165247"/>
                  </a:cubicBezTo>
                  <a:lnTo>
                    <a:pt x="70894" y="166454"/>
                  </a:lnTo>
                  <a:cubicBezTo>
                    <a:pt x="66005" y="170961"/>
                    <a:pt x="63847" y="172992"/>
                    <a:pt x="64101" y="178008"/>
                  </a:cubicBezTo>
                  <a:cubicBezTo>
                    <a:pt x="64164" y="179341"/>
                    <a:pt x="64164" y="180547"/>
                    <a:pt x="64101" y="181499"/>
                  </a:cubicBezTo>
                  <a:cubicBezTo>
                    <a:pt x="63974" y="184546"/>
                    <a:pt x="63911" y="185181"/>
                    <a:pt x="70386" y="186768"/>
                  </a:cubicBezTo>
                  <a:cubicBezTo>
                    <a:pt x="80035" y="189054"/>
                    <a:pt x="93684" y="185372"/>
                    <a:pt x="95843" y="182007"/>
                  </a:cubicBezTo>
                  <a:cubicBezTo>
                    <a:pt x="96478" y="180991"/>
                    <a:pt x="96541" y="180039"/>
                    <a:pt x="96541" y="179023"/>
                  </a:cubicBezTo>
                  <a:cubicBezTo>
                    <a:pt x="96604" y="177881"/>
                    <a:pt x="96604" y="176611"/>
                    <a:pt x="97747" y="175659"/>
                  </a:cubicBezTo>
                  <a:cubicBezTo>
                    <a:pt x="99080" y="174453"/>
                    <a:pt x="101493" y="174135"/>
                    <a:pt x="106381" y="174453"/>
                  </a:cubicBezTo>
                  <a:cubicBezTo>
                    <a:pt x="113428" y="174960"/>
                    <a:pt x="121236" y="173754"/>
                    <a:pt x="126442" y="172929"/>
                  </a:cubicBezTo>
                  <a:cubicBezTo>
                    <a:pt x="131457" y="172167"/>
                    <a:pt x="132536" y="172040"/>
                    <a:pt x="133298" y="172738"/>
                  </a:cubicBezTo>
                  <a:cubicBezTo>
                    <a:pt x="133615" y="172992"/>
                    <a:pt x="133806" y="173500"/>
                    <a:pt x="133806" y="173881"/>
                  </a:cubicBezTo>
                  <a:cubicBezTo>
                    <a:pt x="133806" y="176230"/>
                    <a:pt x="123204" y="185689"/>
                    <a:pt x="119712" y="185689"/>
                  </a:cubicBezTo>
                  <a:cubicBezTo>
                    <a:pt x="118824" y="185689"/>
                    <a:pt x="118252" y="185562"/>
                    <a:pt x="117872" y="185499"/>
                  </a:cubicBezTo>
                  <a:cubicBezTo>
                    <a:pt x="117300" y="185372"/>
                    <a:pt x="116919" y="185308"/>
                    <a:pt x="110698" y="188292"/>
                  </a:cubicBezTo>
                  <a:cubicBezTo>
                    <a:pt x="107524" y="189816"/>
                    <a:pt x="105175" y="190768"/>
                    <a:pt x="103461" y="191466"/>
                  </a:cubicBezTo>
                  <a:cubicBezTo>
                    <a:pt x="101556" y="192291"/>
                    <a:pt x="100540" y="192672"/>
                    <a:pt x="100159" y="193053"/>
                  </a:cubicBezTo>
                  <a:cubicBezTo>
                    <a:pt x="101747" y="194069"/>
                    <a:pt x="107206" y="195719"/>
                    <a:pt x="111968" y="196799"/>
                  </a:cubicBezTo>
                  <a:cubicBezTo>
                    <a:pt x="112475" y="196926"/>
                    <a:pt x="112856" y="197307"/>
                    <a:pt x="112983" y="197751"/>
                  </a:cubicBezTo>
                  <a:cubicBezTo>
                    <a:pt x="113237" y="198640"/>
                    <a:pt x="114380" y="203147"/>
                    <a:pt x="112856" y="205432"/>
                  </a:cubicBezTo>
                  <a:cubicBezTo>
                    <a:pt x="112349" y="206194"/>
                    <a:pt x="111587" y="206639"/>
                    <a:pt x="110698" y="206766"/>
                  </a:cubicBezTo>
                  <a:cubicBezTo>
                    <a:pt x="109111" y="206956"/>
                    <a:pt x="108095" y="206893"/>
                    <a:pt x="106889" y="206766"/>
                  </a:cubicBezTo>
                  <a:cubicBezTo>
                    <a:pt x="105619" y="206639"/>
                    <a:pt x="104159" y="206575"/>
                    <a:pt x="101366" y="206766"/>
                  </a:cubicBezTo>
                  <a:cubicBezTo>
                    <a:pt x="100287" y="206829"/>
                    <a:pt x="99334" y="206956"/>
                    <a:pt x="98446" y="207019"/>
                  </a:cubicBezTo>
                  <a:cubicBezTo>
                    <a:pt x="94954" y="207400"/>
                    <a:pt x="92415" y="207718"/>
                    <a:pt x="89494" y="204798"/>
                  </a:cubicBezTo>
                  <a:cubicBezTo>
                    <a:pt x="88606" y="203909"/>
                    <a:pt x="87844" y="202703"/>
                    <a:pt x="87082" y="201560"/>
                  </a:cubicBezTo>
                  <a:cubicBezTo>
                    <a:pt x="86193" y="200227"/>
                    <a:pt x="84987" y="198449"/>
                    <a:pt x="84225" y="198449"/>
                  </a:cubicBezTo>
                  <a:cubicBezTo>
                    <a:pt x="84225" y="198449"/>
                    <a:pt x="83527" y="198449"/>
                    <a:pt x="82321" y="200036"/>
                  </a:cubicBezTo>
                  <a:cubicBezTo>
                    <a:pt x="81114" y="201687"/>
                    <a:pt x="79527" y="203084"/>
                    <a:pt x="78004" y="204417"/>
                  </a:cubicBezTo>
                  <a:cubicBezTo>
                    <a:pt x="75718" y="206448"/>
                    <a:pt x="73560" y="208353"/>
                    <a:pt x="73623" y="210257"/>
                  </a:cubicBezTo>
                  <a:cubicBezTo>
                    <a:pt x="73623" y="211654"/>
                    <a:pt x="74830" y="213241"/>
                    <a:pt x="77052" y="215018"/>
                  </a:cubicBezTo>
                  <a:cubicBezTo>
                    <a:pt x="80924" y="218129"/>
                    <a:pt x="83337" y="219335"/>
                    <a:pt x="85241" y="220288"/>
                  </a:cubicBezTo>
                  <a:cubicBezTo>
                    <a:pt x="88098" y="221748"/>
                    <a:pt x="89875" y="222636"/>
                    <a:pt x="92796" y="227715"/>
                  </a:cubicBezTo>
                  <a:cubicBezTo>
                    <a:pt x="94827" y="231270"/>
                    <a:pt x="95779" y="233936"/>
                    <a:pt x="96604" y="236285"/>
                  </a:cubicBezTo>
                  <a:cubicBezTo>
                    <a:pt x="97684" y="239396"/>
                    <a:pt x="98572" y="241808"/>
                    <a:pt x="101493" y="245173"/>
                  </a:cubicBezTo>
                  <a:cubicBezTo>
                    <a:pt x="106064" y="250442"/>
                    <a:pt x="111206" y="250252"/>
                    <a:pt x="115523" y="249363"/>
                  </a:cubicBezTo>
                  <a:cubicBezTo>
                    <a:pt x="116665" y="249109"/>
                    <a:pt x="117872" y="248220"/>
                    <a:pt x="118887" y="247395"/>
                  </a:cubicBezTo>
                  <a:cubicBezTo>
                    <a:pt x="119966" y="246570"/>
                    <a:pt x="120982" y="245744"/>
                    <a:pt x="121998" y="245744"/>
                  </a:cubicBezTo>
                  <a:cubicBezTo>
                    <a:pt x="122252" y="245744"/>
                    <a:pt x="122569" y="245808"/>
                    <a:pt x="122823" y="245935"/>
                  </a:cubicBezTo>
                  <a:cubicBezTo>
                    <a:pt x="124093" y="246506"/>
                    <a:pt x="124347" y="248030"/>
                    <a:pt x="124474" y="249490"/>
                  </a:cubicBezTo>
                  <a:cubicBezTo>
                    <a:pt x="124727" y="252918"/>
                    <a:pt x="124410" y="253743"/>
                    <a:pt x="123712" y="254696"/>
                  </a:cubicBezTo>
                  <a:cubicBezTo>
                    <a:pt x="123458" y="255076"/>
                    <a:pt x="123140" y="255457"/>
                    <a:pt x="122887" y="257108"/>
                  </a:cubicBezTo>
                  <a:cubicBezTo>
                    <a:pt x="122633" y="258822"/>
                    <a:pt x="123966" y="260155"/>
                    <a:pt x="126251" y="262250"/>
                  </a:cubicBezTo>
                  <a:cubicBezTo>
                    <a:pt x="128156" y="264028"/>
                    <a:pt x="130314" y="265996"/>
                    <a:pt x="131266" y="268725"/>
                  </a:cubicBezTo>
                  <a:cubicBezTo>
                    <a:pt x="132219" y="271519"/>
                    <a:pt x="130314" y="273931"/>
                    <a:pt x="128791" y="275836"/>
                  </a:cubicBezTo>
                  <a:cubicBezTo>
                    <a:pt x="127902" y="276915"/>
                    <a:pt x="126823" y="278248"/>
                    <a:pt x="127077" y="278883"/>
                  </a:cubicBezTo>
                  <a:cubicBezTo>
                    <a:pt x="127203" y="279200"/>
                    <a:pt x="127838" y="280216"/>
                    <a:pt x="132219" y="281295"/>
                  </a:cubicBezTo>
                  <a:cubicBezTo>
                    <a:pt x="137361" y="282565"/>
                    <a:pt x="141487" y="284850"/>
                    <a:pt x="144535" y="286437"/>
                  </a:cubicBezTo>
                  <a:cubicBezTo>
                    <a:pt x="146185" y="287326"/>
                    <a:pt x="148216" y="288405"/>
                    <a:pt x="148915" y="288405"/>
                  </a:cubicBezTo>
                  <a:cubicBezTo>
                    <a:pt x="148915" y="288405"/>
                    <a:pt x="149359" y="287517"/>
                    <a:pt x="148597" y="282819"/>
                  </a:cubicBezTo>
                  <a:cubicBezTo>
                    <a:pt x="147709" y="277169"/>
                    <a:pt x="145741" y="272788"/>
                    <a:pt x="143963" y="268852"/>
                  </a:cubicBezTo>
                  <a:cubicBezTo>
                    <a:pt x="141424" y="263139"/>
                    <a:pt x="139265" y="258187"/>
                    <a:pt x="142630" y="252981"/>
                  </a:cubicBezTo>
                  <a:lnTo>
                    <a:pt x="144090" y="250823"/>
                  </a:lnTo>
                  <a:cubicBezTo>
                    <a:pt x="147455" y="245808"/>
                    <a:pt x="147455" y="245808"/>
                    <a:pt x="147455" y="234508"/>
                  </a:cubicBezTo>
                  <a:cubicBezTo>
                    <a:pt x="147455" y="229112"/>
                    <a:pt x="146376" y="225303"/>
                    <a:pt x="145550" y="222509"/>
                  </a:cubicBezTo>
                  <a:cubicBezTo>
                    <a:pt x="144408" y="218573"/>
                    <a:pt x="143519" y="215463"/>
                    <a:pt x="147709" y="212923"/>
                  </a:cubicBezTo>
                  <a:cubicBezTo>
                    <a:pt x="150121" y="211463"/>
                    <a:pt x="152407" y="210892"/>
                    <a:pt x="154375" y="210384"/>
                  </a:cubicBezTo>
                  <a:cubicBezTo>
                    <a:pt x="157295" y="209622"/>
                    <a:pt x="159453" y="209114"/>
                    <a:pt x="161040" y="206131"/>
                  </a:cubicBezTo>
                  <a:cubicBezTo>
                    <a:pt x="162881" y="202703"/>
                    <a:pt x="162437" y="199909"/>
                    <a:pt x="161738" y="195719"/>
                  </a:cubicBezTo>
                  <a:cubicBezTo>
                    <a:pt x="161358" y="193498"/>
                    <a:pt x="160977" y="191022"/>
                    <a:pt x="160850" y="187974"/>
                  </a:cubicBezTo>
                  <a:cubicBezTo>
                    <a:pt x="160723" y="184927"/>
                    <a:pt x="160088" y="182007"/>
                    <a:pt x="159517" y="179468"/>
                  </a:cubicBezTo>
                  <a:cubicBezTo>
                    <a:pt x="158501" y="174643"/>
                    <a:pt x="157549" y="170516"/>
                    <a:pt x="161104" y="168295"/>
                  </a:cubicBezTo>
                  <a:cubicBezTo>
                    <a:pt x="162881" y="167152"/>
                    <a:pt x="164595" y="167469"/>
                    <a:pt x="165801" y="167660"/>
                  </a:cubicBezTo>
                  <a:cubicBezTo>
                    <a:pt x="166436" y="167723"/>
                    <a:pt x="167008" y="167850"/>
                    <a:pt x="167198" y="167723"/>
                  </a:cubicBezTo>
                  <a:cubicBezTo>
                    <a:pt x="167642" y="167342"/>
                    <a:pt x="168341" y="165628"/>
                    <a:pt x="168150" y="158391"/>
                  </a:cubicBezTo>
                  <a:cubicBezTo>
                    <a:pt x="167960" y="151091"/>
                    <a:pt x="165103" y="146647"/>
                    <a:pt x="162818" y="143092"/>
                  </a:cubicBezTo>
                  <a:cubicBezTo>
                    <a:pt x="161104" y="140425"/>
                    <a:pt x="159770" y="138330"/>
                    <a:pt x="160278" y="135981"/>
                  </a:cubicBezTo>
                  <a:cubicBezTo>
                    <a:pt x="160659" y="134331"/>
                    <a:pt x="161866" y="132871"/>
                    <a:pt x="164214" y="131411"/>
                  </a:cubicBezTo>
                  <a:cubicBezTo>
                    <a:pt x="168912" y="128427"/>
                    <a:pt x="170817" y="124872"/>
                    <a:pt x="172594" y="121444"/>
                  </a:cubicBezTo>
                  <a:cubicBezTo>
                    <a:pt x="174372" y="118143"/>
                    <a:pt x="176149" y="114715"/>
                    <a:pt x="180339" y="112112"/>
                  </a:cubicBezTo>
                  <a:lnTo>
                    <a:pt x="181609" y="111350"/>
                  </a:lnTo>
                  <a:cubicBezTo>
                    <a:pt x="187195" y="107858"/>
                    <a:pt x="187322" y="107858"/>
                    <a:pt x="193290" y="106716"/>
                  </a:cubicBezTo>
                  <a:cubicBezTo>
                    <a:pt x="194559" y="106462"/>
                    <a:pt x="196146" y="106208"/>
                    <a:pt x="198115" y="105827"/>
                  </a:cubicBezTo>
                  <a:cubicBezTo>
                    <a:pt x="202051" y="105065"/>
                    <a:pt x="212525" y="102970"/>
                    <a:pt x="212906" y="100939"/>
                  </a:cubicBezTo>
                  <a:cubicBezTo>
                    <a:pt x="212970" y="100685"/>
                    <a:pt x="212589" y="99923"/>
                    <a:pt x="210748" y="98717"/>
                  </a:cubicBezTo>
                  <a:cubicBezTo>
                    <a:pt x="207891" y="96812"/>
                    <a:pt x="205796" y="96495"/>
                    <a:pt x="203320" y="96114"/>
                  </a:cubicBezTo>
                  <a:cubicBezTo>
                    <a:pt x="199575" y="95479"/>
                    <a:pt x="195321" y="94781"/>
                    <a:pt x="187513" y="88686"/>
                  </a:cubicBezTo>
                  <a:cubicBezTo>
                    <a:pt x="174752" y="78593"/>
                    <a:pt x="166309" y="71292"/>
                    <a:pt x="165103" y="70086"/>
                  </a:cubicBezTo>
                  <a:cubicBezTo>
                    <a:pt x="164913" y="70022"/>
                    <a:pt x="163897" y="69768"/>
                    <a:pt x="163135" y="69578"/>
                  </a:cubicBezTo>
                  <a:cubicBezTo>
                    <a:pt x="159834" y="68816"/>
                    <a:pt x="154247" y="67483"/>
                    <a:pt x="153930" y="62658"/>
                  </a:cubicBezTo>
                  <a:cubicBezTo>
                    <a:pt x="153422" y="55548"/>
                    <a:pt x="151010" y="40249"/>
                    <a:pt x="149296" y="38534"/>
                  </a:cubicBezTo>
                  <a:cubicBezTo>
                    <a:pt x="148534" y="37773"/>
                    <a:pt x="147709" y="36440"/>
                    <a:pt x="146884" y="34979"/>
                  </a:cubicBezTo>
                  <a:cubicBezTo>
                    <a:pt x="146185" y="33837"/>
                    <a:pt x="144979" y="31805"/>
                    <a:pt x="144280" y="31234"/>
                  </a:cubicBezTo>
                  <a:cubicBezTo>
                    <a:pt x="144154" y="31361"/>
                    <a:pt x="144027" y="31678"/>
                    <a:pt x="143900" y="32186"/>
                  </a:cubicBezTo>
                  <a:cubicBezTo>
                    <a:pt x="142059" y="37963"/>
                    <a:pt x="141678" y="41391"/>
                    <a:pt x="140980" y="47041"/>
                  </a:cubicBezTo>
                  <a:lnTo>
                    <a:pt x="140916" y="47740"/>
                  </a:lnTo>
                  <a:cubicBezTo>
                    <a:pt x="140345" y="52564"/>
                    <a:pt x="136028" y="58278"/>
                    <a:pt x="133171" y="58278"/>
                  </a:cubicBezTo>
                  <a:cubicBezTo>
                    <a:pt x="132219" y="58151"/>
                    <a:pt x="130568" y="57643"/>
                    <a:pt x="130886" y="54405"/>
                  </a:cubicBezTo>
                  <a:cubicBezTo>
                    <a:pt x="130886" y="54151"/>
                    <a:pt x="130949" y="53644"/>
                    <a:pt x="130949" y="52882"/>
                  </a:cubicBezTo>
                  <a:cubicBezTo>
                    <a:pt x="131139" y="49073"/>
                    <a:pt x="131520" y="41201"/>
                    <a:pt x="132854" y="37519"/>
                  </a:cubicBezTo>
                  <a:cubicBezTo>
                    <a:pt x="134123" y="33964"/>
                    <a:pt x="135456" y="26346"/>
                    <a:pt x="131330" y="22918"/>
                  </a:cubicBezTo>
                  <a:cubicBezTo>
                    <a:pt x="129489" y="21394"/>
                    <a:pt x="127775" y="20442"/>
                    <a:pt x="126124" y="19489"/>
                  </a:cubicBezTo>
                  <a:cubicBezTo>
                    <a:pt x="123712" y="18156"/>
                    <a:pt x="121236" y="16760"/>
                    <a:pt x="118887" y="13903"/>
                  </a:cubicBezTo>
                  <a:cubicBezTo>
                    <a:pt x="107651" y="381"/>
                    <a:pt x="104667" y="0"/>
                    <a:pt x="104350" y="0"/>
                  </a:cubicBezTo>
                  <a:cubicBezTo>
                    <a:pt x="101810" y="1397"/>
                    <a:pt x="100096" y="2285"/>
                    <a:pt x="99779" y="14982"/>
                  </a:cubicBezTo>
                  <a:cubicBezTo>
                    <a:pt x="99588" y="22664"/>
                    <a:pt x="99715" y="25584"/>
                    <a:pt x="99779" y="27869"/>
                  </a:cubicBezTo>
                  <a:cubicBezTo>
                    <a:pt x="99842" y="30028"/>
                    <a:pt x="99969" y="31742"/>
                    <a:pt x="99779" y="36122"/>
                  </a:cubicBezTo>
                  <a:cubicBezTo>
                    <a:pt x="99652" y="39677"/>
                    <a:pt x="99461" y="40883"/>
                    <a:pt x="99334" y="41709"/>
                  </a:cubicBezTo>
                  <a:cubicBezTo>
                    <a:pt x="99207" y="42788"/>
                    <a:pt x="99144" y="42978"/>
                    <a:pt x="99652" y="50215"/>
                  </a:cubicBezTo>
                  <a:cubicBezTo>
                    <a:pt x="100223" y="57770"/>
                    <a:pt x="102826" y="61198"/>
                    <a:pt x="105302" y="64563"/>
                  </a:cubicBezTo>
                  <a:cubicBezTo>
                    <a:pt x="106571" y="66277"/>
                    <a:pt x="107905" y="67991"/>
                    <a:pt x="108857" y="70149"/>
                  </a:cubicBezTo>
                  <a:cubicBezTo>
                    <a:pt x="109428" y="71482"/>
                    <a:pt x="110000" y="72689"/>
                    <a:pt x="110507" y="73704"/>
                  </a:cubicBezTo>
                  <a:cubicBezTo>
                    <a:pt x="112285" y="77386"/>
                    <a:pt x="113364" y="79608"/>
                    <a:pt x="111968" y="83163"/>
                  </a:cubicBezTo>
                  <a:cubicBezTo>
                    <a:pt x="111587" y="84179"/>
                    <a:pt x="111587" y="85068"/>
                    <a:pt x="111523" y="85893"/>
                  </a:cubicBezTo>
                  <a:cubicBezTo>
                    <a:pt x="111523" y="86909"/>
                    <a:pt x="111460" y="88115"/>
                    <a:pt x="110507" y="88877"/>
                  </a:cubicBezTo>
                  <a:cubicBezTo>
                    <a:pt x="109428" y="89702"/>
                    <a:pt x="107714" y="89575"/>
                    <a:pt x="105365" y="89004"/>
                  </a:cubicBezTo>
                  <a:cubicBezTo>
                    <a:pt x="98890" y="87480"/>
                    <a:pt x="94891" y="86147"/>
                    <a:pt x="93557" y="78656"/>
                  </a:cubicBezTo>
                  <a:cubicBezTo>
                    <a:pt x="92986" y="75418"/>
                    <a:pt x="92034" y="72054"/>
                    <a:pt x="91081" y="68753"/>
                  </a:cubicBezTo>
                  <a:cubicBezTo>
                    <a:pt x="90193" y="65642"/>
                    <a:pt x="89304" y="62658"/>
                    <a:pt x="88923" y="60119"/>
                  </a:cubicBezTo>
                  <a:cubicBezTo>
                    <a:pt x="88225" y="55358"/>
                    <a:pt x="87463" y="51929"/>
                    <a:pt x="83654" y="43931"/>
                  </a:cubicBezTo>
                  <a:cubicBezTo>
                    <a:pt x="79908" y="36186"/>
                    <a:pt x="74703" y="30155"/>
                    <a:pt x="73560" y="29710"/>
                  </a:cubicBezTo>
                  <a:cubicBezTo>
                    <a:pt x="72163" y="29901"/>
                    <a:pt x="63403" y="34218"/>
                    <a:pt x="62831" y="37455"/>
                  </a:cubicBezTo>
                  <a:cubicBezTo>
                    <a:pt x="62069" y="41709"/>
                    <a:pt x="62514" y="48184"/>
                    <a:pt x="62831" y="52882"/>
                  </a:cubicBezTo>
                  <a:cubicBezTo>
                    <a:pt x="62958" y="54596"/>
                    <a:pt x="64101" y="56183"/>
                    <a:pt x="65053" y="57516"/>
                  </a:cubicBezTo>
                  <a:cubicBezTo>
                    <a:pt x="66069" y="58913"/>
                    <a:pt x="66958" y="60182"/>
                    <a:pt x="66259" y="61515"/>
                  </a:cubicBezTo>
                  <a:cubicBezTo>
                    <a:pt x="65561" y="62849"/>
                    <a:pt x="63720" y="62976"/>
                    <a:pt x="60927" y="62849"/>
                  </a:cubicBezTo>
                  <a:lnTo>
                    <a:pt x="58895" y="62785"/>
                  </a:lnTo>
                  <a:cubicBezTo>
                    <a:pt x="53944" y="62595"/>
                    <a:pt x="51150" y="62468"/>
                    <a:pt x="49627" y="60754"/>
                  </a:cubicBezTo>
                  <a:cubicBezTo>
                    <a:pt x="48421" y="59420"/>
                    <a:pt x="48421" y="57516"/>
                    <a:pt x="48484" y="55992"/>
                  </a:cubicBezTo>
                  <a:cubicBezTo>
                    <a:pt x="48611" y="53644"/>
                    <a:pt x="49754" y="51739"/>
                    <a:pt x="50706" y="50025"/>
                  </a:cubicBezTo>
                  <a:cubicBezTo>
                    <a:pt x="52357" y="47105"/>
                    <a:pt x="52801" y="46089"/>
                    <a:pt x="50579" y="44502"/>
                  </a:cubicBezTo>
                  <a:cubicBezTo>
                    <a:pt x="49119" y="43486"/>
                    <a:pt x="47405" y="42470"/>
                    <a:pt x="45754" y="41455"/>
                  </a:cubicBezTo>
                  <a:cubicBezTo>
                    <a:pt x="40866" y="38598"/>
                    <a:pt x="38136" y="36820"/>
                    <a:pt x="38073" y="34599"/>
                  </a:cubicBezTo>
                  <a:cubicBezTo>
                    <a:pt x="38073" y="33964"/>
                    <a:pt x="38263" y="33011"/>
                    <a:pt x="39469" y="32250"/>
                  </a:cubicBezTo>
                  <a:cubicBezTo>
                    <a:pt x="41183" y="31107"/>
                    <a:pt x="43215" y="30726"/>
                    <a:pt x="45183" y="30345"/>
                  </a:cubicBezTo>
                  <a:cubicBezTo>
                    <a:pt x="47468" y="29901"/>
                    <a:pt x="49690" y="29456"/>
                    <a:pt x="51150" y="27869"/>
                  </a:cubicBezTo>
                  <a:cubicBezTo>
                    <a:pt x="53245" y="25520"/>
                    <a:pt x="54261" y="18664"/>
                    <a:pt x="52865" y="16696"/>
                  </a:cubicBezTo>
                  <a:cubicBezTo>
                    <a:pt x="52674" y="16442"/>
                    <a:pt x="52420" y="16061"/>
                    <a:pt x="51214" y="16569"/>
                  </a:cubicBezTo>
                  <a:cubicBezTo>
                    <a:pt x="48738" y="17648"/>
                    <a:pt x="46389" y="19489"/>
                    <a:pt x="44104" y="21204"/>
                  </a:cubicBezTo>
                  <a:cubicBezTo>
                    <a:pt x="40675" y="23806"/>
                    <a:pt x="37501" y="26282"/>
                    <a:pt x="34137" y="26282"/>
                  </a:cubicBezTo>
                  <a:cubicBezTo>
                    <a:pt x="31344" y="26282"/>
                    <a:pt x="28423" y="24314"/>
                    <a:pt x="26011" y="22727"/>
                  </a:cubicBezTo>
                  <a:cubicBezTo>
                    <a:pt x="25185" y="22156"/>
                    <a:pt x="24170" y="21521"/>
                    <a:pt x="23535" y="21204"/>
                  </a:cubicBezTo>
                  <a:cubicBezTo>
                    <a:pt x="23218" y="22791"/>
                    <a:pt x="22329" y="24060"/>
                    <a:pt x="20932" y="24949"/>
                  </a:cubicBezTo>
                  <a:cubicBezTo>
                    <a:pt x="18964" y="26219"/>
                    <a:pt x="16171" y="26663"/>
                    <a:pt x="14838" y="26219"/>
                  </a:cubicBezTo>
                  <a:cubicBezTo>
                    <a:pt x="13441" y="25774"/>
                    <a:pt x="7728" y="24632"/>
                    <a:pt x="5569" y="26155"/>
                  </a:cubicBezTo>
                  <a:cubicBezTo>
                    <a:pt x="5252" y="26409"/>
                    <a:pt x="4744" y="26854"/>
                    <a:pt x="4744" y="27933"/>
                  </a:cubicBezTo>
                  <a:cubicBezTo>
                    <a:pt x="4744" y="30980"/>
                    <a:pt x="5379" y="33456"/>
                    <a:pt x="5887" y="35678"/>
                  </a:cubicBezTo>
                  <a:cubicBezTo>
                    <a:pt x="6395" y="37836"/>
                    <a:pt x="6839" y="39677"/>
                    <a:pt x="6648" y="41582"/>
                  </a:cubicBezTo>
                  <a:cubicBezTo>
                    <a:pt x="6585" y="42470"/>
                    <a:pt x="6712" y="42724"/>
                    <a:pt x="6839" y="43042"/>
                  </a:cubicBezTo>
                  <a:cubicBezTo>
                    <a:pt x="7664" y="44756"/>
                    <a:pt x="6902" y="45772"/>
                    <a:pt x="4363" y="48501"/>
                  </a:cubicBezTo>
                  <a:cubicBezTo>
                    <a:pt x="3220" y="49771"/>
                    <a:pt x="2268" y="50596"/>
                    <a:pt x="1443" y="51295"/>
                  </a:cubicBezTo>
                  <a:cubicBezTo>
                    <a:pt x="-271" y="53199"/>
                    <a:pt x="-398" y="53326"/>
                    <a:pt x="745" y="5643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E7C4A4D-CCBE-F438-1DF6-C98CC23EFC20}"/>
                </a:ext>
              </a:extLst>
            </p:cNvPr>
            <p:cNvSpPr/>
            <p:nvPr/>
          </p:nvSpPr>
          <p:spPr>
            <a:xfrm>
              <a:off x="5893312" y="2049474"/>
              <a:ext cx="595783" cy="690495"/>
            </a:xfrm>
            <a:custGeom>
              <a:avLst/>
              <a:gdLst>
                <a:gd name="connsiteX0" fmla="*/ 13254 w 595783"/>
                <a:gd name="connsiteY0" fmla="*/ 502450 h 690495"/>
                <a:gd name="connsiteX1" fmla="*/ 12936 w 595783"/>
                <a:gd name="connsiteY1" fmla="*/ 503593 h 690495"/>
                <a:gd name="connsiteX2" fmla="*/ 42393 w 595783"/>
                <a:gd name="connsiteY2" fmla="*/ 509243 h 690495"/>
                <a:gd name="connsiteX3" fmla="*/ 44551 w 595783"/>
                <a:gd name="connsiteY3" fmla="*/ 509687 h 690495"/>
                <a:gd name="connsiteX4" fmla="*/ 44424 w 595783"/>
                <a:gd name="connsiteY4" fmla="*/ 512608 h 690495"/>
                <a:gd name="connsiteX5" fmla="*/ 22903 w 595783"/>
                <a:gd name="connsiteY5" fmla="*/ 514703 h 690495"/>
                <a:gd name="connsiteX6" fmla="*/ 113 w 595783"/>
                <a:gd name="connsiteY6" fmla="*/ 516226 h 690495"/>
                <a:gd name="connsiteX7" fmla="*/ 113 w 595783"/>
                <a:gd name="connsiteY7" fmla="*/ 517115 h 690495"/>
                <a:gd name="connsiteX8" fmla="*/ 10143 w 595783"/>
                <a:gd name="connsiteY8" fmla="*/ 524225 h 690495"/>
                <a:gd name="connsiteX9" fmla="*/ 19983 w 595783"/>
                <a:gd name="connsiteY9" fmla="*/ 526828 h 690495"/>
                <a:gd name="connsiteX10" fmla="*/ 21380 w 595783"/>
                <a:gd name="connsiteY10" fmla="*/ 526130 h 690495"/>
                <a:gd name="connsiteX11" fmla="*/ 22522 w 595783"/>
                <a:gd name="connsiteY11" fmla="*/ 527717 h 690495"/>
                <a:gd name="connsiteX12" fmla="*/ 11857 w 595783"/>
                <a:gd name="connsiteY12" fmla="*/ 532415 h 690495"/>
                <a:gd name="connsiteX13" fmla="*/ 5763 w 595783"/>
                <a:gd name="connsiteY13" fmla="*/ 533557 h 690495"/>
                <a:gd name="connsiteX14" fmla="*/ 6398 w 595783"/>
                <a:gd name="connsiteY14" fmla="*/ 535081 h 690495"/>
                <a:gd name="connsiteX15" fmla="*/ 9000 w 595783"/>
                <a:gd name="connsiteY15" fmla="*/ 540921 h 690495"/>
                <a:gd name="connsiteX16" fmla="*/ 10143 w 595783"/>
                <a:gd name="connsiteY16" fmla="*/ 543270 h 690495"/>
                <a:gd name="connsiteX17" fmla="*/ 22332 w 595783"/>
                <a:gd name="connsiteY17" fmla="*/ 540540 h 690495"/>
                <a:gd name="connsiteX18" fmla="*/ 58708 w 595783"/>
                <a:gd name="connsiteY18" fmla="*/ 535525 h 690495"/>
                <a:gd name="connsiteX19" fmla="*/ 58391 w 595783"/>
                <a:gd name="connsiteY19" fmla="*/ 539588 h 690495"/>
                <a:gd name="connsiteX20" fmla="*/ 57819 w 595783"/>
                <a:gd name="connsiteY20" fmla="*/ 541429 h 690495"/>
                <a:gd name="connsiteX21" fmla="*/ 61057 w 595783"/>
                <a:gd name="connsiteY21" fmla="*/ 539271 h 690495"/>
                <a:gd name="connsiteX22" fmla="*/ 68548 w 595783"/>
                <a:gd name="connsiteY22" fmla="*/ 536351 h 690495"/>
                <a:gd name="connsiteX23" fmla="*/ 70326 w 595783"/>
                <a:gd name="connsiteY23" fmla="*/ 539080 h 690495"/>
                <a:gd name="connsiteX24" fmla="*/ 49122 w 595783"/>
                <a:gd name="connsiteY24" fmla="*/ 556221 h 690495"/>
                <a:gd name="connsiteX25" fmla="*/ 45123 w 595783"/>
                <a:gd name="connsiteY25" fmla="*/ 555015 h 690495"/>
                <a:gd name="connsiteX26" fmla="*/ 45250 w 595783"/>
                <a:gd name="connsiteY26" fmla="*/ 553681 h 690495"/>
                <a:gd name="connsiteX27" fmla="*/ 47281 w 595783"/>
                <a:gd name="connsiteY27" fmla="*/ 549809 h 690495"/>
                <a:gd name="connsiteX28" fmla="*/ 1827 w 595783"/>
                <a:gd name="connsiteY28" fmla="*/ 555396 h 690495"/>
                <a:gd name="connsiteX29" fmla="*/ 4684 w 595783"/>
                <a:gd name="connsiteY29" fmla="*/ 555332 h 690495"/>
                <a:gd name="connsiteX30" fmla="*/ 12683 w 595783"/>
                <a:gd name="connsiteY30" fmla="*/ 555649 h 690495"/>
                <a:gd name="connsiteX31" fmla="*/ 13000 w 595783"/>
                <a:gd name="connsiteY31" fmla="*/ 557681 h 690495"/>
                <a:gd name="connsiteX32" fmla="*/ 10905 w 595783"/>
                <a:gd name="connsiteY32" fmla="*/ 562125 h 690495"/>
                <a:gd name="connsiteX33" fmla="*/ 7858 w 595783"/>
                <a:gd name="connsiteY33" fmla="*/ 570314 h 690495"/>
                <a:gd name="connsiteX34" fmla="*/ 16809 w 595783"/>
                <a:gd name="connsiteY34" fmla="*/ 568029 h 690495"/>
                <a:gd name="connsiteX35" fmla="*/ 19983 w 595783"/>
                <a:gd name="connsiteY35" fmla="*/ 567203 h 690495"/>
                <a:gd name="connsiteX36" fmla="*/ 16872 w 595783"/>
                <a:gd name="connsiteY36" fmla="*/ 576662 h 690495"/>
                <a:gd name="connsiteX37" fmla="*/ 18079 w 595783"/>
                <a:gd name="connsiteY37" fmla="*/ 580218 h 690495"/>
                <a:gd name="connsiteX38" fmla="*/ 20174 w 595783"/>
                <a:gd name="connsiteY38" fmla="*/ 590438 h 690495"/>
                <a:gd name="connsiteX39" fmla="*/ 47852 w 595783"/>
                <a:gd name="connsiteY39" fmla="*/ 573679 h 690495"/>
                <a:gd name="connsiteX40" fmla="*/ 49503 w 595783"/>
                <a:gd name="connsiteY40" fmla="*/ 572726 h 690495"/>
                <a:gd name="connsiteX41" fmla="*/ 51281 w 595783"/>
                <a:gd name="connsiteY41" fmla="*/ 574377 h 690495"/>
                <a:gd name="connsiteX42" fmla="*/ 51026 w 595783"/>
                <a:gd name="connsiteY42" fmla="*/ 575583 h 690495"/>
                <a:gd name="connsiteX43" fmla="*/ 49884 w 595783"/>
                <a:gd name="connsiteY43" fmla="*/ 576091 h 690495"/>
                <a:gd name="connsiteX44" fmla="*/ 44043 w 595783"/>
                <a:gd name="connsiteY44" fmla="*/ 590057 h 690495"/>
                <a:gd name="connsiteX45" fmla="*/ 44297 w 595783"/>
                <a:gd name="connsiteY45" fmla="*/ 592279 h 690495"/>
                <a:gd name="connsiteX46" fmla="*/ 41504 w 595783"/>
                <a:gd name="connsiteY46" fmla="*/ 592914 h 690495"/>
                <a:gd name="connsiteX47" fmla="*/ 37949 w 595783"/>
                <a:gd name="connsiteY47" fmla="*/ 584280 h 690495"/>
                <a:gd name="connsiteX48" fmla="*/ 37695 w 595783"/>
                <a:gd name="connsiteY48" fmla="*/ 582630 h 690495"/>
                <a:gd name="connsiteX49" fmla="*/ 32299 w 595783"/>
                <a:gd name="connsiteY49" fmla="*/ 592406 h 690495"/>
                <a:gd name="connsiteX50" fmla="*/ 30013 w 595783"/>
                <a:gd name="connsiteY50" fmla="*/ 597041 h 690495"/>
                <a:gd name="connsiteX51" fmla="*/ 25506 w 595783"/>
                <a:gd name="connsiteY51" fmla="*/ 599897 h 690495"/>
                <a:gd name="connsiteX52" fmla="*/ 30077 w 595783"/>
                <a:gd name="connsiteY52" fmla="*/ 601167 h 690495"/>
                <a:gd name="connsiteX53" fmla="*/ 37759 w 595783"/>
                <a:gd name="connsiteY53" fmla="*/ 604659 h 690495"/>
                <a:gd name="connsiteX54" fmla="*/ 37632 w 595783"/>
                <a:gd name="connsiteY54" fmla="*/ 607515 h 690495"/>
                <a:gd name="connsiteX55" fmla="*/ 20999 w 595783"/>
                <a:gd name="connsiteY55" fmla="*/ 614752 h 690495"/>
                <a:gd name="connsiteX56" fmla="*/ 13889 w 595783"/>
                <a:gd name="connsiteY56" fmla="*/ 616911 h 690495"/>
                <a:gd name="connsiteX57" fmla="*/ 9635 w 595783"/>
                <a:gd name="connsiteY57" fmla="*/ 624846 h 690495"/>
                <a:gd name="connsiteX58" fmla="*/ 12175 w 595783"/>
                <a:gd name="connsiteY58" fmla="*/ 626243 h 690495"/>
                <a:gd name="connsiteX59" fmla="*/ 28934 w 595783"/>
                <a:gd name="connsiteY59" fmla="*/ 622815 h 690495"/>
                <a:gd name="connsiteX60" fmla="*/ 28998 w 595783"/>
                <a:gd name="connsiteY60" fmla="*/ 621799 h 690495"/>
                <a:gd name="connsiteX61" fmla="*/ 30839 w 595783"/>
                <a:gd name="connsiteY61" fmla="*/ 621164 h 690495"/>
                <a:gd name="connsiteX62" fmla="*/ 33505 w 595783"/>
                <a:gd name="connsiteY62" fmla="*/ 637797 h 690495"/>
                <a:gd name="connsiteX63" fmla="*/ 33251 w 595783"/>
                <a:gd name="connsiteY63" fmla="*/ 643764 h 690495"/>
                <a:gd name="connsiteX64" fmla="*/ 46583 w 595783"/>
                <a:gd name="connsiteY64" fmla="*/ 641733 h 690495"/>
                <a:gd name="connsiteX65" fmla="*/ 46710 w 595783"/>
                <a:gd name="connsiteY65" fmla="*/ 647319 h 690495"/>
                <a:gd name="connsiteX66" fmla="*/ 45758 w 595783"/>
                <a:gd name="connsiteY66" fmla="*/ 648081 h 690495"/>
                <a:gd name="connsiteX67" fmla="*/ 38647 w 595783"/>
                <a:gd name="connsiteY67" fmla="*/ 649478 h 690495"/>
                <a:gd name="connsiteX68" fmla="*/ 40361 w 595783"/>
                <a:gd name="connsiteY68" fmla="*/ 654557 h 690495"/>
                <a:gd name="connsiteX69" fmla="*/ 40552 w 595783"/>
                <a:gd name="connsiteY69" fmla="*/ 655763 h 690495"/>
                <a:gd name="connsiteX70" fmla="*/ 39727 w 595783"/>
                <a:gd name="connsiteY70" fmla="*/ 656652 h 690495"/>
                <a:gd name="connsiteX71" fmla="*/ 36235 w 595783"/>
                <a:gd name="connsiteY71" fmla="*/ 655636 h 690495"/>
                <a:gd name="connsiteX72" fmla="*/ 19666 w 595783"/>
                <a:gd name="connsiteY72" fmla="*/ 651700 h 690495"/>
                <a:gd name="connsiteX73" fmla="*/ 16301 w 595783"/>
                <a:gd name="connsiteY73" fmla="*/ 654874 h 690495"/>
                <a:gd name="connsiteX74" fmla="*/ 20237 w 595783"/>
                <a:gd name="connsiteY74" fmla="*/ 662809 h 690495"/>
                <a:gd name="connsiteX75" fmla="*/ 36933 w 595783"/>
                <a:gd name="connsiteY75" fmla="*/ 676141 h 690495"/>
                <a:gd name="connsiteX76" fmla="*/ 43663 w 595783"/>
                <a:gd name="connsiteY76" fmla="*/ 682616 h 690495"/>
                <a:gd name="connsiteX77" fmla="*/ 44995 w 595783"/>
                <a:gd name="connsiteY77" fmla="*/ 685663 h 690495"/>
                <a:gd name="connsiteX78" fmla="*/ 47916 w 595783"/>
                <a:gd name="connsiteY78" fmla="*/ 685219 h 690495"/>
                <a:gd name="connsiteX79" fmla="*/ 50392 w 595783"/>
                <a:gd name="connsiteY79" fmla="*/ 682553 h 690495"/>
                <a:gd name="connsiteX80" fmla="*/ 53947 w 595783"/>
                <a:gd name="connsiteY80" fmla="*/ 679632 h 690495"/>
                <a:gd name="connsiteX81" fmla="*/ 58264 w 595783"/>
                <a:gd name="connsiteY81" fmla="*/ 686235 h 690495"/>
                <a:gd name="connsiteX82" fmla="*/ 61057 w 595783"/>
                <a:gd name="connsiteY82" fmla="*/ 690298 h 690495"/>
                <a:gd name="connsiteX83" fmla="*/ 75849 w 595783"/>
                <a:gd name="connsiteY83" fmla="*/ 683251 h 690495"/>
                <a:gd name="connsiteX84" fmla="*/ 86069 w 595783"/>
                <a:gd name="connsiteY84" fmla="*/ 677982 h 690495"/>
                <a:gd name="connsiteX85" fmla="*/ 89053 w 595783"/>
                <a:gd name="connsiteY85" fmla="*/ 680140 h 690495"/>
                <a:gd name="connsiteX86" fmla="*/ 89878 w 595783"/>
                <a:gd name="connsiteY86" fmla="*/ 681093 h 690495"/>
                <a:gd name="connsiteX87" fmla="*/ 90831 w 595783"/>
                <a:gd name="connsiteY87" fmla="*/ 679188 h 690495"/>
                <a:gd name="connsiteX88" fmla="*/ 91846 w 595783"/>
                <a:gd name="connsiteY88" fmla="*/ 676712 h 690495"/>
                <a:gd name="connsiteX89" fmla="*/ 94576 w 595783"/>
                <a:gd name="connsiteY89" fmla="*/ 674681 h 690495"/>
                <a:gd name="connsiteX90" fmla="*/ 97433 w 595783"/>
                <a:gd name="connsiteY90" fmla="*/ 671189 h 690495"/>
                <a:gd name="connsiteX91" fmla="*/ 96798 w 595783"/>
                <a:gd name="connsiteY91" fmla="*/ 670427 h 690495"/>
                <a:gd name="connsiteX92" fmla="*/ 95528 w 595783"/>
                <a:gd name="connsiteY92" fmla="*/ 667253 h 690495"/>
                <a:gd name="connsiteX93" fmla="*/ 97941 w 595783"/>
                <a:gd name="connsiteY93" fmla="*/ 665539 h 690495"/>
                <a:gd name="connsiteX94" fmla="*/ 102448 w 595783"/>
                <a:gd name="connsiteY94" fmla="*/ 667063 h 690495"/>
                <a:gd name="connsiteX95" fmla="*/ 103845 w 595783"/>
                <a:gd name="connsiteY95" fmla="*/ 667761 h 690495"/>
                <a:gd name="connsiteX96" fmla="*/ 107844 w 595783"/>
                <a:gd name="connsiteY96" fmla="*/ 666238 h 690495"/>
                <a:gd name="connsiteX97" fmla="*/ 109114 w 595783"/>
                <a:gd name="connsiteY97" fmla="*/ 664143 h 690495"/>
                <a:gd name="connsiteX98" fmla="*/ 110574 w 595783"/>
                <a:gd name="connsiteY98" fmla="*/ 661349 h 690495"/>
                <a:gd name="connsiteX99" fmla="*/ 110637 w 595783"/>
                <a:gd name="connsiteY99" fmla="*/ 659064 h 690495"/>
                <a:gd name="connsiteX100" fmla="*/ 110701 w 595783"/>
                <a:gd name="connsiteY100" fmla="*/ 656271 h 690495"/>
                <a:gd name="connsiteX101" fmla="*/ 116859 w 595783"/>
                <a:gd name="connsiteY101" fmla="*/ 650684 h 690495"/>
                <a:gd name="connsiteX102" fmla="*/ 120414 w 595783"/>
                <a:gd name="connsiteY102" fmla="*/ 648272 h 690495"/>
                <a:gd name="connsiteX103" fmla="*/ 118764 w 595783"/>
                <a:gd name="connsiteY103" fmla="*/ 644463 h 690495"/>
                <a:gd name="connsiteX104" fmla="*/ 115208 w 595783"/>
                <a:gd name="connsiteY104" fmla="*/ 641162 h 690495"/>
                <a:gd name="connsiteX105" fmla="*/ 114764 w 595783"/>
                <a:gd name="connsiteY105" fmla="*/ 637416 h 690495"/>
                <a:gd name="connsiteX106" fmla="*/ 114764 w 595783"/>
                <a:gd name="connsiteY106" fmla="*/ 635639 h 690495"/>
                <a:gd name="connsiteX107" fmla="*/ 113304 w 595783"/>
                <a:gd name="connsiteY107" fmla="*/ 633925 h 690495"/>
                <a:gd name="connsiteX108" fmla="*/ 110955 w 595783"/>
                <a:gd name="connsiteY108" fmla="*/ 631893 h 690495"/>
                <a:gd name="connsiteX109" fmla="*/ 110701 w 595783"/>
                <a:gd name="connsiteY109" fmla="*/ 627830 h 690495"/>
                <a:gd name="connsiteX110" fmla="*/ 112352 w 595783"/>
                <a:gd name="connsiteY110" fmla="*/ 625481 h 690495"/>
                <a:gd name="connsiteX111" fmla="*/ 116351 w 595783"/>
                <a:gd name="connsiteY111" fmla="*/ 626306 h 690495"/>
                <a:gd name="connsiteX112" fmla="*/ 120668 w 595783"/>
                <a:gd name="connsiteY112" fmla="*/ 634051 h 690495"/>
                <a:gd name="connsiteX113" fmla="*/ 121176 w 595783"/>
                <a:gd name="connsiteY113" fmla="*/ 637734 h 690495"/>
                <a:gd name="connsiteX114" fmla="*/ 123779 w 595783"/>
                <a:gd name="connsiteY114" fmla="*/ 640844 h 690495"/>
                <a:gd name="connsiteX115" fmla="*/ 126318 w 595783"/>
                <a:gd name="connsiteY115" fmla="*/ 643383 h 690495"/>
                <a:gd name="connsiteX116" fmla="*/ 131841 w 595783"/>
                <a:gd name="connsiteY116" fmla="*/ 646939 h 690495"/>
                <a:gd name="connsiteX117" fmla="*/ 131397 w 595783"/>
                <a:gd name="connsiteY117" fmla="*/ 644653 h 690495"/>
                <a:gd name="connsiteX118" fmla="*/ 131460 w 595783"/>
                <a:gd name="connsiteY118" fmla="*/ 640273 h 690495"/>
                <a:gd name="connsiteX119" fmla="*/ 135713 w 595783"/>
                <a:gd name="connsiteY119" fmla="*/ 638114 h 690495"/>
                <a:gd name="connsiteX120" fmla="*/ 137301 w 595783"/>
                <a:gd name="connsiteY120" fmla="*/ 639130 h 690495"/>
                <a:gd name="connsiteX121" fmla="*/ 138126 w 595783"/>
                <a:gd name="connsiteY121" fmla="*/ 640527 h 690495"/>
                <a:gd name="connsiteX122" fmla="*/ 146125 w 595783"/>
                <a:gd name="connsiteY122" fmla="*/ 630750 h 690495"/>
                <a:gd name="connsiteX123" fmla="*/ 144792 w 595783"/>
                <a:gd name="connsiteY123" fmla="*/ 625164 h 690495"/>
                <a:gd name="connsiteX124" fmla="*/ 141617 w 595783"/>
                <a:gd name="connsiteY124" fmla="*/ 624719 h 690495"/>
                <a:gd name="connsiteX125" fmla="*/ 137618 w 595783"/>
                <a:gd name="connsiteY125" fmla="*/ 624084 h 690495"/>
                <a:gd name="connsiteX126" fmla="*/ 135586 w 595783"/>
                <a:gd name="connsiteY126" fmla="*/ 621101 h 690495"/>
                <a:gd name="connsiteX127" fmla="*/ 141300 w 595783"/>
                <a:gd name="connsiteY127" fmla="*/ 614308 h 690495"/>
                <a:gd name="connsiteX128" fmla="*/ 143839 w 595783"/>
                <a:gd name="connsiteY128" fmla="*/ 612277 h 690495"/>
                <a:gd name="connsiteX129" fmla="*/ 143522 w 595783"/>
                <a:gd name="connsiteY129" fmla="*/ 611388 h 690495"/>
                <a:gd name="connsiteX130" fmla="*/ 142697 w 595783"/>
                <a:gd name="connsiteY130" fmla="*/ 609674 h 690495"/>
                <a:gd name="connsiteX131" fmla="*/ 143839 w 595783"/>
                <a:gd name="connsiteY131" fmla="*/ 603389 h 690495"/>
                <a:gd name="connsiteX132" fmla="*/ 148791 w 595783"/>
                <a:gd name="connsiteY132" fmla="*/ 601294 h 690495"/>
                <a:gd name="connsiteX133" fmla="*/ 153679 w 595783"/>
                <a:gd name="connsiteY133" fmla="*/ 607388 h 690495"/>
                <a:gd name="connsiteX134" fmla="*/ 153806 w 595783"/>
                <a:gd name="connsiteY134" fmla="*/ 616657 h 690495"/>
                <a:gd name="connsiteX135" fmla="*/ 153679 w 595783"/>
                <a:gd name="connsiteY135" fmla="*/ 621037 h 690495"/>
                <a:gd name="connsiteX136" fmla="*/ 155901 w 595783"/>
                <a:gd name="connsiteY136" fmla="*/ 630941 h 690495"/>
                <a:gd name="connsiteX137" fmla="*/ 162948 w 595783"/>
                <a:gd name="connsiteY137" fmla="*/ 634940 h 690495"/>
                <a:gd name="connsiteX138" fmla="*/ 169423 w 595783"/>
                <a:gd name="connsiteY138" fmla="*/ 637035 h 690495"/>
                <a:gd name="connsiteX139" fmla="*/ 170121 w 595783"/>
                <a:gd name="connsiteY139" fmla="*/ 641987 h 690495"/>
                <a:gd name="connsiteX140" fmla="*/ 167963 w 595783"/>
                <a:gd name="connsiteY140" fmla="*/ 645669 h 690495"/>
                <a:gd name="connsiteX141" fmla="*/ 170756 w 595783"/>
                <a:gd name="connsiteY141" fmla="*/ 646494 h 690495"/>
                <a:gd name="connsiteX142" fmla="*/ 177359 w 595783"/>
                <a:gd name="connsiteY142" fmla="*/ 648081 h 690495"/>
                <a:gd name="connsiteX143" fmla="*/ 177549 w 595783"/>
                <a:gd name="connsiteY143" fmla="*/ 645479 h 690495"/>
                <a:gd name="connsiteX144" fmla="*/ 176406 w 595783"/>
                <a:gd name="connsiteY144" fmla="*/ 625291 h 690495"/>
                <a:gd name="connsiteX145" fmla="*/ 173804 w 595783"/>
                <a:gd name="connsiteY145" fmla="*/ 621101 h 690495"/>
                <a:gd name="connsiteX146" fmla="*/ 171455 w 595783"/>
                <a:gd name="connsiteY146" fmla="*/ 607579 h 690495"/>
                <a:gd name="connsiteX147" fmla="*/ 175899 w 595783"/>
                <a:gd name="connsiteY147" fmla="*/ 604024 h 690495"/>
                <a:gd name="connsiteX148" fmla="*/ 179136 w 595783"/>
                <a:gd name="connsiteY148" fmla="*/ 603516 h 690495"/>
                <a:gd name="connsiteX149" fmla="*/ 184532 w 595783"/>
                <a:gd name="connsiteY149" fmla="*/ 599897 h 690495"/>
                <a:gd name="connsiteX150" fmla="*/ 185929 w 595783"/>
                <a:gd name="connsiteY150" fmla="*/ 596723 h 690495"/>
                <a:gd name="connsiteX151" fmla="*/ 189674 w 595783"/>
                <a:gd name="connsiteY151" fmla="*/ 578948 h 690495"/>
                <a:gd name="connsiteX152" fmla="*/ 185865 w 595783"/>
                <a:gd name="connsiteY152" fmla="*/ 565426 h 690495"/>
                <a:gd name="connsiteX153" fmla="*/ 182818 w 595783"/>
                <a:gd name="connsiteY153" fmla="*/ 558379 h 690495"/>
                <a:gd name="connsiteX154" fmla="*/ 189166 w 595783"/>
                <a:gd name="connsiteY154" fmla="*/ 540731 h 690495"/>
                <a:gd name="connsiteX155" fmla="*/ 194499 w 595783"/>
                <a:gd name="connsiteY155" fmla="*/ 535589 h 690495"/>
                <a:gd name="connsiteX156" fmla="*/ 196657 w 595783"/>
                <a:gd name="connsiteY156" fmla="*/ 533240 h 690495"/>
                <a:gd name="connsiteX157" fmla="*/ 201292 w 595783"/>
                <a:gd name="connsiteY157" fmla="*/ 524098 h 690495"/>
                <a:gd name="connsiteX158" fmla="*/ 196721 w 595783"/>
                <a:gd name="connsiteY158" fmla="*/ 519908 h 690495"/>
                <a:gd name="connsiteX159" fmla="*/ 192023 w 595783"/>
                <a:gd name="connsiteY159" fmla="*/ 518194 h 690495"/>
                <a:gd name="connsiteX160" fmla="*/ 182882 w 595783"/>
                <a:gd name="connsiteY160" fmla="*/ 503149 h 690495"/>
                <a:gd name="connsiteX161" fmla="*/ 181358 w 595783"/>
                <a:gd name="connsiteY161" fmla="*/ 496610 h 690495"/>
                <a:gd name="connsiteX162" fmla="*/ 176470 w 595783"/>
                <a:gd name="connsiteY162" fmla="*/ 471026 h 690495"/>
                <a:gd name="connsiteX163" fmla="*/ 176343 w 595783"/>
                <a:gd name="connsiteY163" fmla="*/ 467725 h 690495"/>
                <a:gd name="connsiteX164" fmla="*/ 175010 w 595783"/>
                <a:gd name="connsiteY164" fmla="*/ 452743 h 690495"/>
                <a:gd name="connsiteX165" fmla="*/ 173486 w 595783"/>
                <a:gd name="connsiteY165" fmla="*/ 428492 h 690495"/>
                <a:gd name="connsiteX166" fmla="*/ 173486 w 595783"/>
                <a:gd name="connsiteY166" fmla="*/ 425064 h 690495"/>
                <a:gd name="connsiteX167" fmla="*/ 184024 w 595783"/>
                <a:gd name="connsiteY167" fmla="*/ 402400 h 690495"/>
                <a:gd name="connsiteX168" fmla="*/ 197165 w 595783"/>
                <a:gd name="connsiteY168" fmla="*/ 397893 h 690495"/>
                <a:gd name="connsiteX169" fmla="*/ 210433 w 595783"/>
                <a:gd name="connsiteY169" fmla="*/ 384689 h 690495"/>
                <a:gd name="connsiteX170" fmla="*/ 210624 w 595783"/>
                <a:gd name="connsiteY170" fmla="*/ 378340 h 690495"/>
                <a:gd name="connsiteX171" fmla="*/ 213862 w 595783"/>
                <a:gd name="connsiteY171" fmla="*/ 355740 h 690495"/>
                <a:gd name="connsiteX172" fmla="*/ 215766 w 595783"/>
                <a:gd name="connsiteY172" fmla="*/ 350534 h 690495"/>
                <a:gd name="connsiteX173" fmla="*/ 216591 w 595783"/>
                <a:gd name="connsiteY173" fmla="*/ 347995 h 690495"/>
                <a:gd name="connsiteX174" fmla="*/ 217607 w 595783"/>
                <a:gd name="connsiteY174" fmla="*/ 344821 h 690495"/>
                <a:gd name="connsiteX175" fmla="*/ 218369 w 595783"/>
                <a:gd name="connsiteY175" fmla="*/ 341901 h 690495"/>
                <a:gd name="connsiteX176" fmla="*/ 219194 w 595783"/>
                <a:gd name="connsiteY176" fmla="*/ 338727 h 690495"/>
                <a:gd name="connsiteX177" fmla="*/ 219829 w 595783"/>
                <a:gd name="connsiteY177" fmla="*/ 335616 h 690495"/>
                <a:gd name="connsiteX178" fmla="*/ 220464 w 595783"/>
                <a:gd name="connsiteY178" fmla="*/ 332378 h 690495"/>
                <a:gd name="connsiteX179" fmla="*/ 220908 w 595783"/>
                <a:gd name="connsiteY179" fmla="*/ 329141 h 690495"/>
                <a:gd name="connsiteX180" fmla="*/ 221289 w 595783"/>
                <a:gd name="connsiteY180" fmla="*/ 325903 h 690495"/>
                <a:gd name="connsiteX181" fmla="*/ 221416 w 595783"/>
                <a:gd name="connsiteY181" fmla="*/ 322602 h 690495"/>
                <a:gd name="connsiteX182" fmla="*/ 221543 w 595783"/>
                <a:gd name="connsiteY182" fmla="*/ 319301 h 690495"/>
                <a:gd name="connsiteX183" fmla="*/ 221353 w 595783"/>
                <a:gd name="connsiteY183" fmla="*/ 316063 h 690495"/>
                <a:gd name="connsiteX184" fmla="*/ 221099 w 595783"/>
                <a:gd name="connsiteY184" fmla="*/ 312698 h 690495"/>
                <a:gd name="connsiteX185" fmla="*/ 220591 w 595783"/>
                <a:gd name="connsiteY185" fmla="*/ 309588 h 690495"/>
                <a:gd name="connsiteX186" fmla="*/ 220083 w 595783"/>
                <a:gd name="connsiteY186" fmla="*/ 307048 h 690495"/>
                <a:gd name="connsiteX187" fmla="*/ 216782 w 595783"/>
                <a:gd name="connsiteY187" fmla="*/ 314222 h 690495"/>
                <a:gd name="connsiteX188" fmla="*/ 214687 w 595783"/>
                <a:gd name="connsiteY188" fmla="*/ 318539 h 690495"/>
                <a:gd name="connsiteX189" fmla="*/ 213989 w 595783"/>
                <a:gd name="connsiteY189" fmla="*/ 320443 h 690495"/>
                <a:gd name="connsiteX190" fmla="*/ 206688 w 595783"/>
                <a:gd name="connsiteY190" fmla="*/ 317840 h 690495"/>
                <a:gd name="connsiteX191" fmla="*/ 206053 w 595783"/>
                <a:gd name="connsiteY191" fmla="*/ 316571 h 690495"/>
                <a:gd name="connsiteX192" fmla="*/ 208084 w 595783"/>
                <a:gd name="connsiteY192" fmla="*/ 307302 h 690495"/>
                <a:gd name="connsiteX193" fmla="*/ 218623 w 595783"/>
                <a:gd name="connsiteY193" fmla="*/ 301017 h 690495"/>
                <a:gd name="connsiteX194" fmla="*/ 217988 w 595783"/>
                <a:gd name="connsiteY194" fmla="*/ 297716 h 690495"/>
                <a:gd name="connsiteX195" fmla="*/ 218306 w 595783"/>
                <a:gd name="connsiteY195" fmla="*/ 294288 h 690495"/>
                <a:gd name="connsiteX196" fmla="*/ 220337 w 595783"/>
                <a:gd name="connsiteY196" fmla="*/ 290987 h 690495"/>
                <a:gd name="connsiteX197" fmla="*/ 224781 w 595783"/>
                <a:gd name="connsiteY197" fmla="*/ 287369 h 690495"/>
                <a:gd name="connsiteX198" fmla="*/ 234494 w 595783"/>
                <a:gd name="connsiteY198" fmla="*/ 281782 h 690495"/>
                <a:gd name="connsiteX199" fmla="*/ 250237 w 595783"/>
                <a:gd name="connsiteY199" fmla="*/ 269530 h 690495"/>
                <a:gd name="connsiteX200" fmla="*/ 252142 w 595783"/>
                <a:gd name="connsiteY200" fmla="*/ 266863 h 690495"/>
                <a:gd name="connsiteX201" fmla="*/ 262934 w 595783"/>
                <a:gd name="connsiteY201" fmla="*/ 232265 h 690495"/>
                <a:gd name="connsiteX202" fmla="*/ 260077 w 595783"/>
                <a:gd name="connsiteY202" fmla="*/ 226805 h 690495"/>
                <a:gd name="connsiteX203" fmla="*/ 256141 w 595783"/>
                <a:gd name="connsiteY203" fmla="*/ 214172 h 690495"/>
                <a:gd name="connsiteX204" fmla="*/ 263569 w 595783"/>
                <a:gd name="connsiteY204" fmla="*/ 201856 h 690495"/>
                <a:gd name="connsiteX205" fmla="*/ 267568 w 595783"/>
                <a:gd name="connsiteY205" fmla="*/ 198301 h 690495"/>
                <a:gd name="connsiteX206" fmla="*/ 269346 w 595783"/>
                <a:gd name="connsiteY206" fmla="*/ 196460 h 690495"/>
                <a:gd name="connsiteX207" fmla="*/ 285725 w 595783"/>
                <a:gd name="connsiteY207" fmla="*/ 184906 h 690495"/>
                <a:gd name="connsiteX208" fmla="*/ 301722 w 595783"/>
                <a:gd name="connsiteY208" fmla="*/ 166306 h 690495"/>
                <a:gd name="connsiteX209" fmla="*/ 299437 w 595783"/>
                <a:gd name="connsiteY209" fmla="*/ 162116 h 690495"/>
                <a:gd name="connsiteX210" fmla="*/ 301088 w 595783"/>
                <a:gd name="connsiteY210" fmla="*/ 157418 h 690495"/>
                <a:gd name="connsiteX211" fmla="*/ 309849 w 595783"/>
                <a:gd name="connsiteY211" fmla="*/ 154498 h 690495"/>
                <a:gd name="connsiteX212" fmla="*/ 324132 w 595783"/>
                <a:gd name="connsiteY212" fmla="*/ 154815 h 690495"/>
                <a:gd name="connsiteX213" fmla="*/ 330036 w 595783"/>
                <a:gd name="connsiteY213" fmla="*/ 157545 h 690495"/>
                <a:gd name="connsiteX214" fmla="*/ 347875 w 595783"/>
                <a:gd name="connsiteY214" fmla="*/ 164084 h 690495"/>
                <a:gd name="connsiteX215" fmla="*/ 348002 w 595783"/>
                <a:gd name="connsiteY215" fmla="*/ 163131 h 690495"/>
                <a:gd name="connsiteX216" fmla="*/ 343050 w 595783"/>
                <a:gd name="connsiteY216" fmla="*/ 160719 h 690495"/>
                <a:gd name="connsiteX217" fmla="*/ 345018 w 595783"/>
                <a:gd name="connsiteY217" fmla="*/ 151704 h 690495"/>
                <a:gd name="connsiteX218" fmla="*/ 347748 w 595783"/>
                <a:gd name="connsiteY218" fmla="*/ 149038 h 690495"/>
                <a:gd name="connsiteX219" fmla="*/ 350541 w 595783"/>
                <a:gd name="connsiteY219" fmla="*/ 146118 h 690495"/>
                <a:gd name="connsiteX220" fmla="*/ 349272 w 595783"/>
                <a:gd name="connsiteY220" fmla="*/ 141103 h 690495"/>
                <a:gd name="connsiteX221" fmla="*/ 348256 w 595783"/>
                <a:gd name="connsiteY221" fmla="*/ 140277 h 690495"/>
                <a:gd name="connsiteX222" fmla="*/ 341527 w 595783"/>
                <a:gd name="connsiteY222" fmla="*/ 129041 h 690495"/>
                <a:gd name="connsiteX223" fmla="*/ 344637 w 595783"/>
                <a:gd name="connsiteY223" fmla="*/ 125613 h 690495"/>
                <a:gd name="connsiteX224" fmla="*/ 353081 w 595783"/>
                <a:gd name="connsiteY224" fmla="*/ 127073 h 690495"/>
                <a:gd name="connsiteX225" fmla="*/ 355683 w 595783"/>
                <a:gd name="connsiteY225" fmla="*/ 128216 h 690495"/>
                <a:gd name="connsiteX226" fmla="*/ 359366 w 595783"/>
                <a:gd name="connsiteY226" fmla="*/ 128723 h 690495"/>
                <a:gd name="connsiteX227" fmla="*/ 362222 w 595783"/>
                <a:gd name="connsiteY227" fmla="*/ 123327 h 690495"/>
                <a:gd name="connsiteX228" fmla="*/ 364317 w 595783"/>
                <a:gd name="connsiteY228" fmla="*/ 115773 h 690495"/>
                <a:gd name="connsiteX229" fmla="*/ 370285 w 595783"/>
                <a:gd name="connsiteY229" fmla="*/ 112218 h 690495"/>
                <a:gd name="connsiteX230" fmla="*/ 378919 w 595783"/>
                <a:gd name="connsiteY230" fmla="*/ 118058 h 690495"/>
                <a:gd name="connsiteX231" fmla="*/ 384188 w 595783"/>
                <a:gd name="connsiteY231" fmla="*/ 122185 h 690495"/>
                <a:gd name="connsiteX232" fmla="*/ 389076 w 595783"/>
                <a:gd name="connsiteY232" fmla="*/ 125676 h 690495"/>
                <a:gd name="connsiteX233" fmla="*/ 398535 w 595783"/>
                <a:gd name="connsiteY233" fmla="*/ 140658 h 690495"/>
                <a:gd name="connsiteX234" fmla="*/ 410787 w 595783"/>
                <a:gd name="connsiteY234" fmla="*/ 146054 h 690495"/>
                <a:gd name="connsiteX235" fmla="*/ 412120 w 595783"/>
                <a:gd name="connsiteY235" fmla="*/ 146054 h 690495"/>
                <a:gd name="connsiteX236" fmla="*/ 420183 w 595783"/>
                <a:gd name="connsiteY236" fmla="*/ 144721 h 690495"/>
                <a:gd name="connsiteX237" fmla="*/ 424436 w 595783"/>
                <a:gd name="connsiteY237" fmla="*/ 141801 h 690495"/>
                <a:gd name="connsiteX238" fmla="*/ 430403 w 595783"/>
                <a:gd name="connsiteY238" fmla="*/ 137992 h 690495"/>
                <a:gd name="connsiteX239" fmla="*/ 443418 w 595783"/>
                <a:gd name="connsiteY239" fmla="*/ 139896 h 690495"/>
                <a:gd name="connsiteX240" fmla="*/ 446592 w 595783"/>
                <a:gd name="connsiteY240" fmla="*/ 141674 h 690495"/>
                <a:gd name="connsiteX241" fmla="*/ 453131 w 595783"/>
                <a:gd name="connsiteY241" fmla="*/ 143007 h 690495"/>
                <a:gd name="connsiteX242" fmla="*/ 457575 w 595783"/>
                <a:gd name="connsiteY242" fmla="*/ 139071 h 690495"/>
                <a:gd name="connsiteX243" fmla="*/ 461701 w 595783"/>
                <a:gd name="connsiteY243" fmla="*/ 134754 h 690495"/>
                <a:gd name="connsiteX244" fmla="*/ 466208 w 595783"/>
                <a:gd name="connsiteY244" fmla="*/ 132278 h 690495"/>
                <a:gd name="connsiteX245" fmla="*/ 475286 w 595783"/>
                <a:gd name="connsiteY245" fmla="*/ 123264 h 690495"/>
                <a:gd name="connsiteX246" fmla="*/ 475604 w 595783"/>
                <a:gd name="connsiteY246" fmla="*/ 109361 h 690495"/>
                <a:gd name="connsiteX247" fmla="*/ 475286 w 595783"/>
                <a:gd name="connsiteY247" fmla="*/ 102759 h 690495"/>
                <a:gd name="connsiteX248" fmla="*/ 475223 w 595783"/>
                <a:gd name="connsiteY248" fmla="*/ 98442 h 690495"/>
                <a:gd name="connsiteX249" fmla="*/ 476873 w 595783"/>
                <a:gd name="connsiteY249" fmla="*/ 82888 h 690495"/>
                <a:gd name="connsiteX250" fmla="*/ 494331 w 595783"/>
                <a:gd name="connsiteY250" fmla="*/ 73302 h 690495"/>
                <a:gd name="connsiteX251" fmla="*/ 501886 w 595783"/>
                <a:gd name="connsiteY251" fmla="*/ 69938 h 690495"/>
                <a:gd name="connsiteX252" fmla="*/ 504616 w 595783"/>
                <a:gd name="connsiteY252" fmla="*/ 67398 h 690495"/>
                <a:gd name="connsiteX253" fmla="*/ 522454 w 595783"/>
                <a:gd name="connsiteY253" fmla="*/ 66573 h 690495"/>
                <a:gd name="connsiteX254" fmla="*/ 530644 w 595783"/>
                <a:gd name="connsiteY254" fmla="*/ 73683 h 690495"/>
                <a:gd name="connsiteX255" fmla="*/ 543023 w 595783"/>
                <a:gd name="connsiteY255" fmla="*/ 82571 h 690495"/>
                <a:gd name="connsiteX256" fmla="*/ 544927 w 595783"/>
                <a:gd name="connsiteY256" fmla="*/ 83142 h 690495"/>
                <a:gd name="connsiteX257" fmla="*/ 558069 w 595783"/>
                <a:gd name="connsiteY257" fmla="*/ 96664 h 690495"/>
                <a:gd name="connsiteX258" fmla="*/ 556926 w 595783"/>
                <a:gd name="connsiteY258" fmla="*/ 111202 h 690495"/>
                <a:gd name="connsiteX259" fmla="*/ 555529 w 595783"/>
                <a:gd name="connsiteY259" fmla="*/ 118693 h 690495"/>
                <a:gd name="connsiteX260" fmla="*/ 555402 w 595783"/>
                <a:gd name="connsiteY260" fmla="*/ 119645 h 690495"/>
                <a:gd name="connsiteX261" fmla="*/ 556545 w 595783"/>
                <a:gd name="connsiteY261" fmla="*/ 118439 h 690495"/>
                <a:gd name="connsiteX262" fmla="*/ 557942 w 595783"/>
                <a:gd name="connsiteY262" fmla="*/ 114376 h 690495"/>
                <a:gd name="connsiteX263" fmla="*/ 564861 w 595783"/>
                <a:gd name="connsiteY263" fmla="*/ 102060 h 690495"/>
                <a:gd name="connsiteX264" fmla="*/ 568163 w 595783"/>
                <a:gd name="connsiteY264" fmla="*/ 102441 h 690495"/>
                <a:gd name="connsiteX265" fmla="*/ 572416 w 595783"/>
                <a:gd name="connsiteY265" fmla="*/ 101552 h 690495"/>
                <a:gd name="connsiteX266" fmla="*/ 573241 w 595783"/>
                <a:gd name="connsiteY266" fmla="*/ 100219 h 690495"/>
                <a:gd name="connsiteX267" fmla="*/ 575336 w 595783"/>
                <a:gd name="connsiteY267" fmla="*/ 93046 h 690495"/>
                <a:gd name="connsiteX268" fmla="*/ 581685 w 595783"/>
                <a:gd name="connsiteY268" fmla="*/ 86570 h 690495"/>
                <a:gd name="connsiteX269" fmla="*/ 590953 w 595783"/>
                <a:gd name="connsiteY269" fmla="*/ 85872 h 690495"/>
                <a:gd name="connsiteX270" fmla="*/ 591271 w 595783"/>
                <a:gd name="connsiteY270" fmla="*/ 80286 h 690495"/>
                <a:gd name="connsiteX271" fmla="*/ 589049 w 595783"/>
                <a:gd name="connsiteY271" fmla="*/ 79143 h 690495"/>
                <a:gd name="connsiteX272" fmla="*/ 588223 w 595783"/>
                <a:gd name="connsiteY272" fmla="*/ 78254 h 690495"/>
                <a:gd name="connsiteX273" fmla="*/ 587398 w 595783"/>
                <a:gd name="connsiteY273" fmla="*/ 77429 h 690495"/>
                <a:gd name="connsiteX274" fmla="*/ 583653 w 595783"/>
                <a:gd name="connsiteY274" fmla="*/ 78699 h 690495"/>
                <a:gd name="connsiteX275" fmla="*/ 580796 w 595783"/>
                <a:gd name="connsiteY275" fmla="*/ 80286 h 690495"/>
                <a:gd name="connsiteX276" fmla="*/ 579653 w 595783"/>
                <a:gd name="connsiteY276" fmla="*/ 80159 h 690495"/>
                <a:gd name="connsiteX277" fmla="*/ 578955 w 595783"/>
                <a:gd name="connsiteY277" fmla="*/ 79270 h 690495"/>
                <a:gd name="connsiteX278" fmla="*/ 576162 w 595783"/>
                <a:gd name="connsiteY278" fmla="*/ 75842 h 690495"/>
                <a:gd name="connsiteX279" fmla="*/ 575907 w 595783"/>
                <a:gd name="connsiteY279" fmla="*/ 77556 h 690495"/>
                <a:gd name="connsiteX280" fmla="*/ 575907 w 595783"/>
                <a:gd name="connsiteY280" fmla="*/ 78381 h 690495"/>
                <a:gd name="connsiteX281" fmla="*/ 573559 w 595783"/>
                <a:gd name="connsiteY281" fmla="*/ 83269 h 690495"/>
                <a:gd name="connsiteX282" fmla="*/ 570639 w 595783"/>
                <a:gd name="connsiteY282" fmla="*/ 82888 h 690495"/>
                <a:gd name="connsiteX283" fmla="*/ 569051 w 595783"/>
                <a:gd name="connsiteY283" fmla="*/ 80539 h 690495"/>
                <a:gd name="connsiteX284" fmla="*/ 568353 w 595783"/>
                <a:gd name="connsiteY284" fmla="*/ 79333 h 690495"/>
                <a:gd name="connsiteX285" fmla="*/ 566448 w 595783"/>
                <a:gd name="connsiteY285" fmla="*/ 79778 h 690495"/>
                <a:gd name="connsiteX286" fmla="*/ 565623 w 595783"/>
                <a:gd name="connsiteY286" fmla="*/ 80984 h 690495"/>
                <a:gd name="connsiteX287" fmla="*/ 561624 w 595783"/>
                <a:gd name="connsiteY287" fmla="*/ 84158 h 690495"/>
                <a:gd name="connsiteX288" fmla="*/ 558323 w 595783"/>
                <a:gd name="connsiteY288" fmla="*/ 79397 h 690495"/>
                <a:gd name="connsiteX289" fmla="*/ 557942 w 595783"/>
                <a:gd name="connsiteY289" fmla="*/ 77873 h 690495"/>
                <a:gd name="connsiteX290" fmla="*/ 557180 w 595783"/>
                <a:gd name="connsiteY290" fmla="*/ 74128 h 690495"/>
                <a:gd name="connsiteX291" fmla="*/ 554894 w 595783"/>
                <a:gd name="connsiteY291" fmla="*/ 70953 h 690495"/>
                <a:gd name="connsiteX292" fmla="*/ 553688 w 595783"/>
                <a:gd name="connsiteY292" fmla="*/ 69938 h 690495"/>
                <a:gd name="connsiteX293" fmla="*/ 552736 w 595783"/>
                <a:gd name="connsiteY293" fmla="*/ 67716 h 690495"/>
                <a:gd name="connsiteX294" fmla="*/ 552546 w 595783"/>
                <a:gd name="connsiteY294" fmla="*/ 66890 h 690495"/>
                <a:gd name="connsiteX295" fmla="*/ 549054 w 595783"/>
                <a:gd name="connsiteY295" fmla="*/ 64478 h 690495"/>
                <a:gd name="connsiteX296" fmla="*/ 544166 w 595783"/>
                <a:gd name="connsiteY296" fmla="*/ 63208 h 690495"/>
                <a:gd name="connsiteX297" fmla="*/ 542706 w 595783"/>
                <a:gd name="connsiteY297" fmla="*/ 63145 h 690495"/>
                <a:gd name="connsiteX298" fmla="*/ 535786 w 595783"/>
                <a:gd name="connsiteY298" fmla="*/ 61621 h 690495"/>
                <a:gd name="connsiteX299" fmla="*/ 533564 w 595783"/>
                <a:gd name="connsiteY299" fmla="*/ 56987 h 690495"/>
                <a:gd name="connsiteX300" fmla="*/ 537627 w 595783"/>
                <a:gd name="connsiteY300" fmla="*/ 54130 h 690495"/>
                <a:gd name="connsiteX301" fmla="*/ 549689 w 595783"/>
                <a:gd name="connsiteY301" fmla="*/ 56162 h 690495"/>
                <a:gd name="connsiteX302" fmla="*/ 557751 w 595783"/>
                <a:gd name="connsiteY302" fmla="*/ 58003 h 690495"/>
                <a:gd name="connsiteX303" fmla="*/ 565433 w 595783"/>
                <a:gd name="connsiteY303" fmla="*/ 58193 h 690495"/>
                <a:gd name="connsiteX304" fmla="*/ 568353 w 595783"/>
                <a:gd name="connsiteY304" fmla="*/ 58193 h 690495"/>
                <a:gd name="connsiteX305" fmla="*/ 573495 w 595783"/>
                <a:gd name="connsiteY305" fmla="*/ 57558 h 690495"/>
                <a:gd name="connsiteX306" fmla="*/ 579082 w 595783"/>
                <a:gd name="connsiteY306" fmla="*/ 51528 h 690495"/>
                <a:gd name="connsiteX307" fmla="*/ 584224 w 595783"/>
                <a:gd name="connsiteY307" fmla="*/ 47718 h 690495"/>
                <a:gd name="connsiteX308" fmla="*/ 595778 w 595783"/>
                <a:gd name="connsiteY308" fmla="*/ 38196 h 690495"/>
                <a:gd name="connsiteX309" fmla="*/ 593365 w 595783"/>
                <a:gd name="connsiteY309" fmla="*/ 36418 h 690495"/>
                <a:gd name="connsiteX310" fmla="*/ 572289 w 595783"/>
                <a:gd name="connsiteY310" fmla="*/ 35847 h 690495"/>
                <a:gd name="connsiteX311" fmla="*/ 564290 w 595783"/>
                <a:gd name="connsiteY311" fmla="*/ 35466 h 690495"/>
                <a:gd name="connsiteX312" fmla="*/ 565433 w 595783"/>
                <a:gd name="connsiteY312" fmla="*/ 29308 h 690495"/>
                <a:gd name="connsiteX313" fmla="*/ 566956 w 595783"/>
                <a:gd name="connsiteY313" fmla="*/ 26832 h 690495"/>
                <a:gd name="connsiteX314" fmla="*/ 564036 w 595783"/>
                <a:gd name="connsiteY314" fmla="*/ 23214 h 690495"/>
                <a:gd name="connsiteX315" fmla="*/ 559910 w 595783"/>
                <a:gd name="connsiteY315" fmla="*/ 26007 h 690495"/>
                <a:gd name="connsiteX316" fmla="*/ 553371 w 595783"/>
                <a:gd name="connsiteY316" fmla="*/ 29435 h 690495"/>
                <a:gd name="connsiteX317" fmla="*/ 552355 w 595783"/>
                <a:gd name="connsiteY317" fmla="*/ 27785 h 690495"/>
                <a:gd name="connsiteX318" fmla="*/ 552355 w 595783"/>
                <a:gd name="connsiteY318" fmla="*/ 24357 h 690495"/>
                <a:gd name="connsiteX319" fmla="*/ 550387 w 595783"/>
                <a:gd name="connsiteY319" fmla="*/ 27213 h 690495"/>
                <a:gd name="connsiteX320" fmla="*/ 545563 w 595783"/>
                <a:gd name="connsiteY320" fmla="*/ 32102 h 690495"/>
                <a:gd name="connsiteX321" fmla="*/ 542515 w 595783"/>
                <a:gd name="connsiteY321" fmla="*/ 31086 h 690495"/>
                <a:gd name="connsiteX322" fmla="*/ 543531 w 595783"/>
                <a:gd name="connsiteY322" fmla="*/ 23214 h 690495"/>
                <a:gd name="connsiteX323" fmla="*/ 545563 w 595783"/>
                <a:gd name="connsiteY323" fmla="*/ 12866 h 690495"/>
                <a:gd name="connsiteX324" fmla="*/ 536294 w 595783"/>
                <a:gd name="connsiteY324" fmla="*/ 16866 h 690495"/>
                <a:gd name="connsiteX325" fmla="*/ 533056 w 595783"/>
                <a:gd name="connsiteY325" fmla="*/ 35149 h 690495"/>
                <a:gd name="connsiteX326" fmla="*/ 531469 w 595783"/>
                <a:gd name="connsiteY326" fmla="*/ 45052 h 690495"/>
                <a:gd name="connsiteX327" fmla="*/ 530771 w 595783"/>
                <a:gd name="connsiteY327" fmla="*/ 45179 h 690495"/>
                <a:gd name="connsiteX328" fmla="*/ 515027 w 595783"/>
                <a:gd name="connsiteY328" fmla="*/ 43402 h 690495"/>
                <a:gd name="connsiteX329" fmla="*/ 513630 w 595783"/>
                <a:gd name="connsiteY329" fmla="*/ 41878 h 690495"/>
                <a:gd name="connsiteX330" fmla="*/ 516741 w 595783"/>
                <a:gd name="connsiteY330" fmla="*/ 35530 h 690495"/>
                <a:gd name="connsiteX331" fmla="*/ 518265 w 595783"/>
                <a:gd name="connsiteY331" fmla="*/ 33371 h 690495"/>
                <a:gd name="connsiteX332" fmla="*/ 512868 w 595783"/>
                <a:gd name="connsiteY332" fmla="*/ 34768 h 690495"/>
                <a:gd name="connsiteX333" fmla="*/ 511281 w 595783"/>
                <a:gd name="connsiteY333" fmla="*/ 34514 h 690495"/>
                <a:gd name="connsiteX334" fmla="*/ 510710 w 595783"/>
                <a:gd name="connsiteY334" fmla="*/ 32927 h 690495"/>
                <a:gd name="connsiteX335" fmla="*/ 511853 w 595783"/>
                <a:gd name="connsiteY335" fmla="*/ 31975 h 690495"/>
                <a:gd name="connsiteX336" fmla="*/ 512361 w 595783"/>
                <a:gd name="connsiteY336" fmla="*/ 19087 h 690495"/>
                <a:gd name="connsiteX337" fmla="*/ 514455 w 595783"/>
                <a:gd name="connsiteY337" fmla="*/ 15532 h 690495"/>
                <a:gd name="connsiteX338" fmla="*/ 519852 w 595783"/>
                <a:gd name="connsiteY338" fmla="*/ 5946 h 690495"/>
                <a:gd name="connsiteX339" fmla="*/ 514202 w 595783"/>
                <a:gd name="connsiteY339" fmla="*/ 423 h 690495"/>
                <a:gd name="connsiteX340" fmla="*/ 508488 w 595783"/>
                <a:gd name="connsiteY340" fmla="*/ 804 h 690495"/>
                <a:gd name="connsiteX341" fmla="*/ 502140 w 595783"/>
                <a:gd name="connsiteY341" fmla="*/ 1820 h 690495"/>
                <a:gd name="connsiteX342" fmla="*/ 500997 w 595783"/>
                <a:gd name="connsiteY342" fmla="*/ 5692 h 690495"/>
                <a:gd name="connsiteX343" fmla="*/ 502901 w 595783"/>
                <a:gd name="connsiteY343" fmla="*/ 10073 h 690495"/>
                <a:gd name="connsiteX344" fmla="*/ 503727 w 595783"/>
                <a:gd name="connsiteY344" fmla="*/ 10517 h 690495"/>
                <a:gd name="connsiteX345" fmla="*/ 503600 w 595783"/>
                <a:gd name="connsiteY345" fmla="*/ 12485 h 690495"/>
                <a:gd name="connsiteX346" fmla="*/ 496490 w 595783"/>
                <a:gd name="connsiteY346" fmla="*/ 11342 h 690495"/>
                <a:gd name="connsiteX347" fmla="*/ 491729 w 595783"/>
                <a:gd name="connsiteY347" fmla="*/ 10136 h 690495"/>
                <a:gd name="connsiteX348" fmla="*/ 490586 w 595783"/>
                <a:gd name="connsiteY348" fmla="*/ 11596 h 690495"/>
                <a:gd name="connsiteX349" fmla="*/ 494712 w 595783"/>
                <a:gd name="connsiteY349" fmla="*/ 14390 h 690495"/>
                <a:gd name="connsiteX350" fmla="*/ 499854 w 595783"/>
                <a:gd name="connsiteY350" fmla="*/ 19532 h 690495"/>
                <a:gd name="connsiteX351" fmla="*/ 499601 w 595783"/>
                <a:gd name="connsiteY351" fmla="*/ 20167 h 690495"/>
                <a:gd name="connsiteX352" fmla="*/ 493189 w 595783"/>
                <a:gd name="connsiteY352" fmla="*/ 41116 h 690495"/>
                <a:gd name="connsiteX353" fmla="*/ 492808 w 595783"/>
                <a:gd name="connsiteY353" fmla="*/ 42894 h 690495"/>
                <a:gd name="connsiteX354" fmla="*/ 490967 w 595783"/>
                <a:gd name="connsiteY354" fmla="*/ 43465 h 690495"/>
                <a:gd name="connsiteX355" fmla="*/ 490205 w 595783"/>
                <a:gd name="connsiteY355" fmla="*/ 42767 h 690495"/>
                <a:gd name="connsiteX356" fmla="*/ 477064 w 595783"/>
                <a:gd name="connsiteY356" fmla="*/ 48988 h 690495"/>
                <a:gd name="connsiteX357" fmla="*/ 475731 w 595783"/>
                <a:gd name="connsiteY357" fmla="*/ 50448 h 690495"/>
                <a:gd name="connsiteX358" fmla="*/ 473953 w 595783"/>
                <a:gd name="connsiteY358" fmla="*/ 49242 h 690495"/>
                <a:gd name="connsiteX359" fmla="*/ 474207 w 595783"/>
                <a:gd name="connsiteY359" fmla="*/ 47845 h 690495"/>
                <a:gd name="connsiteX360" fmla="*/ 476048 w 595783"/>
                <a:gd name="connsiteY360" fmla="*/ 36355 h 690495"/>
                <a:gd name="connsiteX361" fmla="*/ 478778 w 595783"/>
                <a:gd name="connsiteY361" fmla="*/ 16040 h 690495"/>
                <a:gd name="connsiteX362" fmla="*/ 478333 w 595783"/>
                <a:gd name="connsiteY362" fmla="*/ 15405 h 690495"/>
                <a:gd name="connsiteX363" fmla="*/ 461764 w 595783"/>
                <a:gd name="connsiteY363" fmla="*/ 48099 h 690495"/>
                <a:gd name="connsiteX364" fmla="*/ 461764 w 595783"/>
                <a:gd name="connsiteY364" fmla="*/ 52607 h 690495"/>
                <a:gd name="connsiteX365" fmla="*/ 459479 w 595783"/>
                <a:gd name="connsiteY365" fmla="*/ 63462 h 690495"/>
                <a:gd name="connsiteX366" fmla="*/ 448433 w 595783"/>
                <a:gd name="connsiteY366" fmla="*/ 66700 h 690495"/>
                <a:gd name="connsiteX367" fmla="*/ 445449 w 595783"/>
                <a:gd name="connsiteY367" fmla="*/ 60479 h 690495"/>
                <a:gd name="connsiteX368" fmla="*/ 446719 w 595783"/>
                <a:gd name="connsiteY368" fmla="*/ 51781 h 690495"/>
                <a:gd name="connsiteX369" fmla="*/ 449576 w 595783"/>
                <a:gd name="connsiteY369" fmla="*/ 43592 h 690495"/>
                <a:gd name="connsiteX370" fmla="*/ 453321 w 595783"/>
                <a:gd name="connsiteY370" fmla="*/ 34514 h 690495"/>
                <a:gd name="connsiteX371" fmla="*/ 458273 w 595783"/>
                <a:gd name="connsiteY371" fmla="*/ 17500 h 690495"/>
                <a:gd name="connsiteX372" fmla="*/ 451416 w 595783"/>
                <a:gd name="connsiteY372" fmla="*/ 15088 h 690495"/>
                <a:gd name="connsiteX373" fmla="*/ 450210 w 595783"/>
                <a:gd name="connsiteY373" fmla="*/ 19468 h 690495"/>
                <a:gd name="connsiteX374" fmla="*/ 448242 w 595783"/>
                <a:gd name="connsiteY374" fmla="*/ 23912 h 690495"/>
                <a:gd name="connsiteX375" fmla="*/ 446084 w 595783"/>
                <a:gd name="connsiteY375" fmla="*/ 23150 h 690495"/>
                <a:gd name="connsiteX376" fmla="*/ 436688 w 595783"/>
                <a:gd name="connsiteY376" fmla="*/ 13628 h 690495"/>
                <a:gd name="connsiteX377" fmla="*/ 436688 w 595783"/>
                <a:gd name="connsiteY377" fmla="*/ 16866 h 690495"/>
                <a:gd name="connsiteX378" fmla="*/ 435546 w 595783"/>
                <a:gd name="connsiteY378" fmla="*/ 23912 h 690495"/>
                <a:gd name="connsiteX379" fmla="*/ 430784 w 595783"/>
                <a:gd name="connsiteY379" fmla="*/ 22770 h 690495"/>
                <a:gd name="connsiteX380" fmla="*/ 427674 w 595783"/>
                <a:gd name="connsiteY380" fmla="*/ 21436 h 690495"/>
                <a:gd name="connsiteX381" fmla="*/ 427102 w 595783"/>
                <a:gd name="connsiteY381" fmla="*/ 22135 h 690495"/>
                <a:gd name="connsiteX382" fmla="*/ 430784 w 595783"/>
                <a:gd name="connsiteY382" fmla="*/ 26515 h 690495"/>
                <a:gd name="connsiteX383" fmla="*/ 435736 w 595783"/>
                <a:gd name="connsiteY383" fmla="*/ 35339 h 690495"/>
                <a:gd name="connsiteX384" fmla="*/ 434847 w 595783"/>
                <a:gd name="connsiteY384" fmla="*/ 36101 h 690495"/>
                <a:gd name="connsiteX385" fmla="*/ 427420 w 595783"/>
                <a:gd name="connsiteY385" fmla="*/ 44100 h 690495"/>
                <a:gd name="connsiteX386" fmla="*/ 422151 w 595783"/>
                <a:gd name="connsiteY386" fmla="*/ 44037 h 690495"/>
                <a:gd name="connsiteX387" fmla="*/ 416374 w 595783"/>
                <a:gd name="connsiteY387" fmla="*/ 42703 h 690495"/>
                <a:gd name="connsiteX388" fmla="*/ 414088 w 595783"/>
                <a:gd name="connsiteY388" fmla="*/ 45179 h 690495"/>
                <a:gd name="connsiteX389" fmla="*/ 414025 w 595783"/>
                <a:gd name="connsiteY389" fmla="*/ 48036 h 690495"/>
                <a:gd name="connsiteX390" fmla="*/ 412628 w 595783"/>
                <a:gd name="connsiteY390" fmla="*/ 53813 h 690495"/>
                <a:gd name="connsiteX391" fmla="*/ 410089 w 595783"/>
                <a:gd name="connsiteY391" fmla="*/ 55019 h 690495"/>
                <a:gd name="connsiteX392" fmla="*/ 407867 w 595783"/>
                <a:gd name="connsiteY392" fmla="*/ 56606 h 690495"/>
                <a:gd name="connsiteX393" fmla="*/ 408756 w 595783"/>
                <a:gd name="connsiteY393" fmla="*/ 58828 h 690495"/>
                <a:gd name="connsiteX394" fmla="*/ 409708 w 595783"/>
                <a:gd name="connsiteY394" fmla="*/ 59780 h 690495"/>
                <a:gd name="connsiteX395" fmla="*/ 411739 w 595783"/>
                <a:gd name="connsiteY395" fmla="*/ 62637 h 690495"/>
                <a:gd name="connsiteX396" fmla="*/ 410978 w 595783"/>
                <a:gd name="connsiteY396" fmla="*/ 66256 h 690495"/>
                <a:gd name="connsiteX397" fmla="*/ 409518 w 595783"/>
                <a:gd name="connsiteY397" fmla="*/ 67335 h 690495"/>
                <a:gd name="connsiteX398" fmla="*/ 409898 w 595783"/>
                <a:gd name="connsiteY398" fmla="*/ 69112 h 690495"/>
                <a:gd name="connsiteX399" fmla="*/ 411105 w 595783"/>
                <a:gd name="connsiteY399" fmla="*/ 69747 h 690495"/>
                <a:gd name="connsiteX400" fmla="*/ 414596 w 595783"/>
                <a:gd name="connsiteY400" fmla="*/ 72414 h 690495"/>
                <a:gd name="connsiteX401" fmla="*/ 414088 w 595783"/>
                <a:gd name="connsiteY401" fmla="*/ 76096 h 690495"/>
                <a:gd name="connsiteX402" fmla="*/ 405264 w 595783"/>
                <a:gd name="connsiteY402" fmla="*/ 76286 h 690495"/>
                <a:gd name="connsiteX403" fmla="*/ 399995 w 595783"/>
                <a:gd name="connsiteY403" fmla="*/ 67589 h 690495"/>
                <a:gd name="connsiteX404" fmla="*/ 398091 w 595783"/>
                <a:gd name="connsiteY404" fmla="*/ 62320 h 690495"/>
                <a:gd name="connsiteX405" fmla="*/ 394535 w 595783"/>
                <a:gd name="connsiteY405" fmla="*/ 61939 h 690495"/>
                <a:gd name="connsiteX406" fmla="*/ 391615 w 595783"/>
                <a:gd name="connsiteY406" fmla="*/ 62066 h 690495"/>
                <a:gd name="connsiteX407" fmla="*/ 382346 w 595783"/>
                <a:gd name="connsiteY407" fmla="*/ 58447 h 690495"/>
                <a:gd name="connsiteX408" fmla="*/ 380569 w 595783"/>
                <a:gd name="connsiteY408" fmla="*/ 57241 h 690495"/>
                <a:gd name="connsiteX409" fmla="*/ 376506 w 595783"/>
                <a:gd name="connsiteY409" fmla="*/ 55083 h 690495"/>
                <a:gd name="connsiteX410" fmla="*/ 374792 w 595783"/>
                <a:gd name="connsiteY410" fmla="*/ 55590 h 690495"/>
                <a:gd name="connsiteX411" fmla="*/ 372126 w 595783"/>
                <a:gd name="connsiteY411" fmla="*/ 56289 h 690495"/>
                <a:gd name="connsiteX412" fmla="*/ 371173 w 595783"/>
                <a:gd name="connsiteY412" fmla="*/ 56289 h 690495"/>
                <a:gd name="connsiteX413" fmla="*/ 369269 w 595783"/>
                <a:gd name="connsiteY413" fmla="*/ 56416 h 690495"/>
                <a:gd name="connsiteX414" fmla="*/ 368063 w 595783"/>
                <a:gd name="connsiteY414" fmla="*/ 57495 h 690495"/>
                <a:gd name="connsiteX415" fmla="*/ 366920 w 595783"/>
                <a:gd name="connsiteY415" fmla="*/ 58701 h 690495"/>
                <a:gd name="connsiteX416" fmla="*/ 363111 w 595783"/>
                <a:gd name="connsiteY416" fmla="*/ 60288 h 690495"/>
                <a:gd name="connsiteX417" fmla="*/ 359175 w 595783"/>
                <a:gd name="connsiteY417" fmla="*/ 62574 h 690495"/>
                <a:gd name="connsiteX418" fmla="*/ 360699 w 595783"/>
                <a:gd name="connsiteY418" fmla="*/ 65240 h 690495"/>
                <a:gd name="connsiteX419" fmla="*/ 371047 w 595783"/>
                <a:gd name="connsiteY419" fmla="*/ 69811 h 690495"/>
                <a:gd name="connsiteX420" fmla="*/ 372380 w 595783"/>
                <a:gd name="connsiteY420" fmla="*/ 70128 h 690495"/>
                <a:gd name="connsiteX421" fmla="*/ 378919 w 595783"/>
                <a:gd name="connsiteY421" fmla="*/ 74635 h 690495"/>
                <a:gd name="connsiteX422" fmla="*/ 378474 w 595783"/>
                <a:gd name="connsiteY422" fmla="*/ 77238 h 690495"/>
                <a:gd name="connsiteX423" fmla="*/ 378220 w 595783"/>
                <a:gd name="connsiteY423" fmla="*/ 80666 h 690495"/>
                <a:gd name="connsiteX424" fmla="*/ 379236 w 595783"/>
                <a:gd name="connsiteY424" fmla="*/ 82063 h 690495"/>
                <a:gd name="connsiteX425" fmla="*/ 381267 w 595783"/>
                <a:gd name="connsiteY425" fmla="*/ 88919 h 690495"/>
                <a:gd name="connsiteX426" fmla="*/ 379617 w 595783"/>
                <a:gd name="connsiteY426" fmla="*/ 92093 h 690495"/>
                <a:gd name="connsiteX427" fmla="*/ 377395 w 595783"/>
                <a:gd name="connsiteY427" fmla="*/ 92347 h 690495"/>
                <a:gd name="connsiteX428" fmla="*/ 370602 w 595783"/>
                <a:gd name="connsiteY428" fmla="*/ 87269 h 690495"/>
                <a:gd name="connsiteX429" fmla="*/ 368952 w 595783"/>
                <a:gd name="connsiteY429" fmla="*/ 83714 h 690495"/>
                <a:gd name="connsiteX430" fmla="*/ 368317 w 595783"/>
                <a:gd name="connsiteY430" fmla="*/ 82126 h 690495"/>
                <a:gd name="connsiteX431" fmla="*/ 364952 w 595783"/>
                <a:gd name="connsiteY431" fmla="*/ 79714 h 690495"/>
                <a:gd name="connsiteX432" fmla="*/ 363746 w 595783"/>
                <a:gd name="connsiteY432" fmla="*/ 81301 h 690495"/>
                <a:gd name="connsiteX433" fmla="*/ 362793 w 595783"/>
                <a:gd name="connsiteY433" fmla="*/ 83523 h 690495"/>
                <a:gd name="connsiteX434" fmla="*/ 358921 w 595783"/>
                <a:gd name="connsiteY434" fmla="*/ 85809 h 690495"/>
                <a:gd name="connsiteX435" fmla="*/ 357017 w 595783"/>
                <a:gd name="connsiteY435" fmla="*/ 82888 h 690495"/>
                <a:gd name="connsiteX436" fmla="*/ 355810 w 595783"/>
                <a:gd name="connsiteY436" fmla="*/ 80666 h 690495"/>
                <a:gd name="connsiteX437" fmla="*/ 355430 w 595783"/>
                <a:gd name="connsiteY437" fmla="*/ 81746 h 690495"/>
                <a:gd name="connsiteX438" fmla="*/ 353906 w 595783"/>
                <a:gd name="connsiteY438" fmla="*/ 84666 h 690495"/>
                <a:gd name="connsiteX439" fmla="*/ 352890 w 595783"/>
                <a:gd name="connsiteY439" fmla="*/ 85555 h 690495"/>
                <a:gd name="connsiteX440" fmla="*/ 352128 w 595783"/>
                <a:gd name="connsiteY440" fmla="*/ 86253 h 690495"/>
                <a:gd name="connsiteX441" fmla="*/ 349779 w 595783"/>
                <a:gd name="connsiteY441" fmla="*/ 92728 h 690495"/>
                <a:gd name="connsiteX442" fmla="*/ 352827 w 595783"/>
                <a:gd name="connsiteY442" fmla="*/ 95648 h 690495"/>
                <a:gd name="connsiteX443" fmla="*/ 353589 w 595783"/>
                <a:gd name="connsiteY443" fmla="*/ 96093 h 690495"/>
                <a:gd name="connsiteX444" fmla="*/ 357651 w 595783"/>
                <a:gd name="connsiteY444" fmla="*/ 102886 h 690495"/>
                <a:gd name="connsiteX445" fmla="*/ 356001 w 595783"/>
                <a:gd name="connsiteY445" fmla="*/ 104600 h 690495"/>
                <a:gd name="connsiteX446" fmla="*/ 352065 w 595783"/>
                <a:gd name="connsiteY446" fmla="*/ 103965 h 690495"/>
                <a:gd name="connsiteX447" fmla="*/ 350922 w 595783"/>
                <a:gd name="connsiteY447" fmla="*/ 103520 h 690495"/>
                <a:gd name="connsiteX448" fmla="*/ 345336 w 595783"/>
                <a:gd name="connsiteY448" fmla="*/ 108345 h 690495"/>
                <a:gd name="connsiteX449" fmla="*/ 343241 w 595783"/>
                <a:gd name="connsiteY449" fmla="*/ 112027 h 690495"/>
                <a:gd name="connsiteX450" fmla="*/ 342606 w 595783"/>
                <a:gd name="connsiteY450" fmla="*/ 112852 h 690495"/>
                <a:gd name="connsiteX451" fmla="*/ 339559 w 595783"/>
                <a:gd name="connsiteY451" fmla="*/ 115773 h 690495"/>
                <a:gd name="connsiteX452" fmla="*/ 335432 w 595783"/>
                <a:gd name="connsiteY452" fmla="*/ 115709 h 690495"/>
                <a:gd name="connsiteX453" fmla="*/ 335178 w 595783"/>
                <a:gd name="connsiteY453" fmla="*/ 110313 h 690495"/>
                <a:gd name="connsiteX454" fmla="*/ 336004 w 595783"/>
                <a:gd name="connsiteY454" fmla="*/ 107012 h 690495"/>
                <a:gd name="connsiteX455" fmla="*/ 336194 w 595783"/>
                <a:gd name="connsiteY455" fmla="*/ 105489 h 690495"/>
                <a:gd name="connsiteX456" fmla="*/ 338416 w 595783"/>
                <a:gd name="connsiteY456" fmla="*/ 101425 h 690495"/>
                <a:gd name="connsiteX457" fmla="*/ 339749 w 595783"/>
                <a:gd name="connsiteY457" fmla="*/ 99584 h 690495"/>
                <a:gd name="connsiteX458" fmla="*/ 341336 w 595783"/>
                <a:gd name="connsiteY458" fmla="*/ 95775 h 690495"/>
                <a:gd name="connsiteX459" fmla="*/ 341844 w 595783"/>
                <a:gd name="connsiteY459" fmla="*/ 94442 h 690495"/>
                <a:gd name="connsiteX460" fmla="*/ 342416 w 595783"/>
                <a:gd name="connsiteY460" fmla="*/ 92728 h 690495"/>
                <a:gd name="connsiteX461" fmla="*/ 342479 w 595783"/>
                <a:gd name="connsiteY461" fmla="*/ 87840 h 690495"/>
                <a:gd name="connsiteX462" fmla="*/ 342416 w 595783"/>
                <a:gd name="connsiteY462" fmla="*/ 87078 h 690495"/>
                <a:gd name="connsiteX463" fmla="*/ 341400 w 595783"/>
                <a:gd name="connsiteY463" fmla="*/ 83206 h 690495"/>
                <a:gd name="connsiteX464" fmla="*/ 339813 w 595783"/>
                <a:gd name="connsiteY464" fmla="*/ 83142 h 690495"/>
                <a:gd name="connsiteX465" fmla="*/ 334226 w 595783"/>
                <a:gd name="connsiteY465" fmla="*/ 91078 h 690495"/>
                <a:gd name="connsiteX466" fmla="*/ 334289 w 595783"/>
                <a:gd name="connsiteY466" fmla="*/ 93681 h 690495"/>
                <a:gd name="connsiteX467" fmla="*/ 333909 w 595783"/>
                <a:gd name="connsiteY467" fmla="*/ 101045 h 690495"/>
                <a:gd name="connsiteX468" fmla="*/ 327179 w 595783"/>
                <a:gd name="connsiteY468" fmla="*/ 108345 h 690495"/>
                <a:gd name="connsiteX469" fmla="*/ 324259 w 595783"/>
                <a:gd name="connsiteY469" fmla="*/ 107647 h 690495"/>
                <a:gd name="connsiteX470" fmla="*/ 323878 w 595783"/>
                <a:gd name="connsiteY470" fmla="*/ 100473 h 690495"/>
                <a:gd name="connsiteX471" fmla="*/ 324767 w 595783"/>
                <a:gd name="connsiteY471" fmla="*/ 98378 h 690495"/>
                <a:gd name="connsiteX472" fmla="*/ 325466 w 595783"/>
                <a:gd name="connsiteY472" fmla="*/ 96728 h 690495"/>
                <a:gd name="connsiteX473" fmla="*/ 325592 w 595783"/>
                <a:gd name="connsiteY473" fmla="*/ 92792 h 690495"/>
                <a:gd name="connsiteX474" fmla="*/ 323053 w 595783"/>
                <a:gd name="connsiteY474" fmla="*/ 88284 h 690495"/>
                <a:gd name="connsiteX475" fmla="*/ 318546 w 595783"/>
                <a:gd name="connsiteY475" fmla="*/ 91268 h 690495"/>
                <a:gd name="connsiteX476" fmla="*/ 318038 w 595783"/>
                <a:gd name="connsiteY476" fmla="*/ 91839 h 690495"/>
                <a:gd name="connsiteX477" fmla="*/ 315372 w 595783"/>
                <a:gd name="connsiteY477" fmla="*/ 102060 h 690495"/>
                <a:gd name="connsiteX478" fmla="*/ 315308 w 595783"/>
                <a:gd name="connsiteY478" fmla="*/ 102759 h 690495"/>
                <a:gd name="connsiteX479" fmla="*/ 316070 w 595783"/>
                <a:gd name="connsiteY479" fmla="*/ 109234 h 690495"/>
                <a:gd name="connsiteX480" fmla="*/ 319625 w 595783"/>
                <a:gd name="connsiteY480" fmla="*/ 112408 h 690495"/>
                <a:gd name="connsiteX481" fmla="*/ 324831 w 595783"/>
                <a:gd name="connsiteY481" fmla="*/ 118058 h 690495"/>
                <a:gd name="connsiteX482" fmla="*/ 323498 w 595783"/>
                <a:gd name="connsiteY482" fmla="*/ 126755 h 690495"/>
                <a:gd name="connsiteX483" fmla="*/ 320831 w 595783"/>
                <a:gd name="connsiteY483" fmla="*/ 127263 h 690495"/>
                <a:gd name="connsiteX484" fmla="*/ 317974 w 595783"/>
                <a:gd name="connsiteY484" fmla="*/ 123010 h 690495"/>
                <a:gd name="connsiteX485" fmla="*/ 317657 w 595783"/>
                <a:gd name="connsiteY485" fmla="*/ 121804 h 690495"/>
                <a:gd name="connsiteX486" fmla="*/ 316578 w 595783"/>
                <a:gd name="connsiteY486" fmla="*/ 119201 h 690495"/>
                <a:gd name="connsiteX487" fmla="*/ 315943 w 595783"/>
                <a:gd name="connsiteY487" fmla="*/ 118439 h 690495"/>
                <a:gd name="connsiteX488" fmla="*/ 313657 w 595783"/>
                <a:gd name="connsiteY488" fmla="*/ 115201 h 690495"/>
                <a:gd name="connsiteX489" fmla="*/ 313023 w 595783"/>
                <a:gd name="connsiteY489" fmla="*/ 112662 h 690495"/>
                <a:gd name="connsiteX490" fmla="*/ 312578 w 595783"/>
                <a:gd name="connsiteY490" fmla="*/ 110821 h 690495"/>
                <a:gd name="connsiteX491" fmla="*/ 309595 w 595783"/>
                <a:gd name="connsiteY491" fmla="*/ 106949 h 690495"/>
                <a:gd name="connsiteX492" fmla="*/ 307055 w 595783"/>
                <a:gd name="connsiteY492" fmla="*/ 108091 h 690495"/>
                <a:gd name="connsiteX493" fmla="*/ 301977 w 595783"/>
                <a:gd name="connsiteY493" fmla="*/ 110631 h 690495"/>
                <a:gd name="connsiteX494" fmla="*/ 308008 w 595783"/>
                <a:gd name="connsiteY494" fmla="*/ 114186 h 690495"/>
                <a:gd name="connsiteX495" fmla="*/ 312007 w 595783"/>
                <a:gd name="connsiteY495" fmla="*/ 117233 h 690495"/>
                <a:gd name="connsiteX496" fmla="*/ 311816 w 595783"/>
                <a:gd name="connsiteY496" fmla="*/ 120407 h 690495"/>
                <a:gd name="connsiteX497" fmla="*/ 308642 w 595783"/>
                <a:gd name="connsiteY497" fmla="*/ 120788 h 690495"/>
                <a:gd name="connsiteX498" fmla="*/ 307690 w 595783"/>
                <a:gd name="connsiteY498" fmla="*/ 120661 h 690495"/>
                <a:gd name="connsiteX499" fmla="*/ 306992 w 595783"/>
                <a:gd name="connsiteY499" fmla="*/ 120725 h 690495"/>
                <a:gd name="connsiteX500" fmla="*/ 307245 w 595783"/>
                <a:gd name="connsiteY500" fmla="*/ 121423 h 690495"/>
                <a:gd name="connsiteX501" fmla="*/ 307436 w 595783"/>
                <a:gd name="connsiteY501" fmla="*/ 124660 h 690495"/>
                <a:gd name="connsiteX502" fmla="*/ 305532 w 595783"/>
                <a:gd name="connsiteY502" fmla="*/ 126057 h 690495"/>
                <a:gd name="connsiteX503" fmla="*/ 302929 w 595783"/>
                <a:gd name="connsiteY503" fmla="*/ 125676 h 690495"/>
                <a:gd name="connsiteX504" fmla="*/ 300643 w 595783"/>
                <a:gd name="connsiteY504" fmla="*/ 119010 h 690495"/>
                <a:gd name="connsiteX505" fmla="*/ 297279 w 595783"/>
                <a:gd name="connsiteY505" fmla="*/ 112091 h 690495"/>
                <a:gd name="connsiteX506" fmla="*/ 295819 w 595783"/>
                <a:gd name="connsiteY506" fmla="*/ 112662 h 690495"/>
                <a:gd name="connsiteX507" fmla="*/ 296834 w 595783"/>
                <a:gd name="connsiteY507" fmla="*/ 119074 h 690495"/>
                <a:gd name="connsiteX508" fmla="*/ 295692 w 595783"/>
                <a:gd name="connsiteY508" fmla="*/ 129168 h 690495"/>
                <a:gd name="connsiteX509" fmla="*/ 293533 w 595783"/>
                <a:gd name="connsiteY509" fmla="*/ 129422 h 690495"/>
                <a:gd name="connsiteX510" fmla="*/ 280075 w 595783"/>
                <a:gd name="connsiteY510" fmla="*/ 132278 h 690495"/>
                <a:gd name="connsiteX511" fmla="*/ 281090 w 595783"/>
                <a:gd name="connsiteY511" fmla="*/ 133358 h 690495"/>
                <a:gd name="connsiteX512" fmla="*/ 283693 w 595783"/>
                <a:gd name="connsiteY512" fmla="*/ 133421 h 690495"/>
                <a:gd name="connsiteX513" fmla="*/ 290232 w 595783"/>
                <a:gd name="connsiteY513" fmla="*/ 136849 h 690495"/>
                <a:gd name="connsiteX514" fmla="*/ 289724 w 595783"/>
                <a:gd name="connsiteY514" fmla="*/ 139198 h 690495"/>
                <a:gd name="connsiteX515" fmla="*/ 285915 w 595783"/>
                <a:gd name="connsiteY515" fmla="*/ 140150 h 690495"/>
                <a:gd name="connsiteX516" fmla="*/ 282487 w 595783"/>
                <a:gd name="connsiteY516" fmla="*/ 141928 h 690495"/>
                <a:gd name="connsiteX517" fmla="*/ 283312 w 595783"/>
                <a:gd name="connsiteY517" fmla="*/ 142880 h 690495"/>
                <a:gd name="connsiteX518" fmla="*/ 282868 w 595783"/>
                <a:gd name="connsiteY518" fmla="*/ 147261 h 690495"/>
                <a:gd name="connsiteX519" fmla="*/ 279567 w 595783"/>
                <a:gd name="connsiteY519" fmla="*/ 149165 h 690495"/>
                <a:gd name="connsiteX520" fmla="*/ 278869 w 595783"/>
                <a:gd name="connsiteY520" fmla="*/ 153799 h 690495"/>
                <a:gd name="connsiteX521" fmla="*/ 272330 w 595783"/>
                <a:gd name="connsiteY521" fmla="*/ 153609 h 690495"/>
                <a:gd name="connsiteX522" fmla="*/ 271314 w 595783"/>
                <a:gd name="connsiteY522" fmla="*/ 153164 h 690495"/>
                <a:gd name="connsiteX523" fmla="*/ 268902 w 595783"/>
                <a:gd name="connsiteY523" fmla="*/ 152593 h 690495"/>
                <a:gd name="connsiteX524" fmla="*/ 266108 w 595783"/>
                <a:gd name="connsiteY524" fmla="*/ 155513 h 690495"/>
                <a:gd name="connsiteX525" fmla="*/ 265791 w 595783"/>
                <a:gd name="connsiteY525" fmla="*/ 157291 h 690495"/>
                <a:gd name="connsiteX526" fmla="*/ 265600 w 595783"/>
                <a:gd name="connsiteY526" fmla="*/ 159322 h 690495"/>
                <a:gd name="connsiteX527" fmla="*/ 261791 w 595783"/>
                <a:gd name="connsiteY527" fmla="*/ 161481 h 690495"/>
                <a:gd name="connsiteX528" fmla="*/ 260839 w 595783"/>
                <a:gd name="connsiteY528" fmla="*/ 161544 h 690495"/>
                <a:gd name="connsiteX529" fmla="*/ 259252 w 595783"/>
                <a:gd name="connsiteY529" fmla="*/ 162052 h 690495"/>
                <a:gd name="connsiteX530" fmla="*/ 259887 w 595783"/>
                <a:gd name="connsiteY530" fmla="*/ 165544 h 690495"/>
                <a:gd name="connsiteX531" fmla="*/ 264140 w 595783"/>
                <a:gd name="connsiteY531" fmla="*/ 164655 h 690495"/>
                <a:gd name="connsiteX532" fmla="*/ 268457 w 595783"/>
                <a:gd name="connsiteY532" fmla="*/ 162179 h 690495"/>
                <a:gd name="connsiteX533" fmla="*/ 269219 w 595783"/>
                <a:gd name="connsiteY533" fmla="*/ 161608 h 690495"/>
                <a:gd name="connsiteX534" fmla="*/ 274107 w 595783"/>
                <a:gd name="connsiteY534" fmla="*/ 160783 h 690495"/>
                <a:gd name="connsiteX535" fmla="*/ 275948 w 595783"/>
                <a:gd name="connsiteY535" fmla="*/ 162179 h 690495"/>
                <a:gd name="connsiteX536" fmla="*/ 276583 w 595783"/>
                <a:gd name="connsiteY536" fmla="*/ 162814 h 690495"/>
                <a:gd name="connsiteX537" fmla="*/ 277599 w 595783"/>
                <a:gd name="connsiteY537" fmla="*/ 163703 h 690495"/>
                <a:gd name="connsiteX538" fmla="*/ 278869 w 595783"/>
                <a:gd name="connsiteY538" fmla="*/ 162814 h 690495"/>
                <a:gd name="connsiteX539" fmla="*/ 280456 w 595783"/>
                <a:gd name="connsiteY539" fmla="*/ 161798 h 690495"/>
                <a:gd name="connsiteX540" fmla="*/ 284772 w 595783"/>
                <a:gd name="connsiteY540" fmla="*/ 162497 h 690495"/>
                <a:gd name="connsiteX541" fmla="*/ 286169 w 595783"/>
                <a:gd name="connsiteY541" fmla="*/ 165671 h 690495"/>
                <a:gd name="connsiteX542" fmla="*/ 282805 w 595783"/>
                <a:gd name="connsiteY542" fmla="*/ 171130 h 690495"/>
                <a:gd name="connsiteX543" fmla="*/ 282233 w 595783"/>
                <a:gd name="connsiteY543" fmla="*/ 171511 h 690495"/>
                <a:gd name="connsiteX544" fmla="*/ 280964 w 595783"/>
                <a:gd name="connsiteY544" fmla="*/ 172781 h 690495"/>
                <a:gd name="connsiteX545" fmla="*/ 280964 w 595783"/>
                <a:gd name="connsiteY545" fmla="*/ 174685 h 690495"/>
                <a:gd name="connsiteX546" fmla="*/ 281027 w 595783"/>
                <a:gd name="connsiteY546" fmla="*/ 175574 h 690495"/>
                <a:gd name="connsiteX547" fmla="*/ 279630 w 595783"/>
                <a:gd name="connsiteY547" fmla="*/ 180970 h 690495"/>
                <a:gd name="connsiteX548" fmla="*/ 274869 w 595783"/>
                <a:gd name="connsiteY548" fmla="*/ 180462 h 690495"/>
                <a:gd name="connsiteX549" fmla="*/ 273663 w 595783"/>
                <a:gd name="connsiteY549" fmla="*/ 178939 h 690495"/>
                <a:gd name="connsiteX550" fmla="*/ 273028 w 595783"/>
                <a:gd name="connsiteY550" fmla="*/ 178050 h 690495"/>
                <a:gd name="connsiteX551" fmla="*/ 271378 w 595783"/>
                <a:gd name="connsiteY551" fmla="*/ 176780 h 690495"/>
                <a:gd name="connsiteX552" fmla="*/ 266363 w 595783"/>
                <a:gd name="connsiteY552" fmla="*/ 175955 h 690495"/>
                <a:gd name="connsiteX553" fmla="*/ 265791 w 595783"/>
                <a:gd name="connsiteY553" fmla="*/ 176590 h 690495"/>
                <a:gd name="connsiteX554" fmla="*/ 262617 w 595783"/>
                <a:gd name="connsiteY554" fmla="*/ 178177 h 690495"/>
                <a:gd name="connsiteX555" fmla="*/ 260141 w 595783"/>
                <a:gd name="connsiteY555" fmla="*/ 176653 h 690495"/>
                <a:gd name="connsiteX556" fmla="*/ 258617 w 595783"/>
                <a:gd name="connsiteY556" fmla="*/ 176019 h 690495"/>
                <a:gd name="connsiteX557" fmla="*/ 259062 w 595783"/>
                <a:gd name="connsiteY557" fmla="*/ 176653 h 690495"/>
                <a:gd name="connsiteX558" fmla="*/ 260332 w 595783"/>
                <a:gd name="connsiteY558" fmla="*/ 177860 h 690495"/>
                <a:gd name="connsiteX559" fmla="*/ 263188 w 595783"/>
                <a:gd name="connsiteY559" fmla="*/ 182621 h 690495"/>
                <a:gd name="connsiteX560" fmla="*/ 260332 w 595783"/>
                <a:gd name="connsiteY560" fmla="*/ 185795 h 690495"/>
                <a:gd name="connsiteX561" fmla="*/ 258744 w 595783"/>
                <a:gd name="connsiteY561" fmla="*/ 185922 h 690495"/>
                <a:gd name="connsiteX562" fmla="*/ 258808 w 595783"/>
                <a:gd name="connsiteY562" fmla="*/ 188207 h 690495"/>
                <a:gd name="connsiteX563" fmla="*/ 258935 w 595783"/>
                <a:gd name="connsiteY563" fmla="*/ 189985 h 690495"/>
                <a:gd name="connsiteX564" fmla="*/ 256396 w 595783"/>
                <a:gd name="connsiteY564" fmla="*/ 195064 h 690495"/>
                <a:gd name="connsiteX565" fmla="*/ 253729 w 595783"/>
                <a:gd name="connsiteY565" fmla="*/ 193730 h 690495"/>
                <a:gd name="connsiteX566" fmla="*/ 252142 w 595783"/>
                <a:gd name="connsiteY566" fmla="*/ 187065 h 690495"/>
                <a:gd name="connsiteX567" fmla="*/ 252079 w 595783"/>
                <a:gd name="connsiteY567" fmla="*/ 185414 h 690495"/>
                <a:gd name="connsiteX568" fmla="*/ 250682 w 595783"/>
                <a:gd name="connsiteY568" fmla="*/ 181732 h 690495"/>
                <a:gd name="connsiteX569" fmla="*/ 245984 w 595783"/>
                <a:gd name="connsiteY569" fmla="*/ 184017 h 690495"/>
                <a:gd name="connsiteX570" fmla="*/ 244651 w 595783"/>
                <a:gd name="connsiteY570" fmla="*/ 184525 h 690495"/>
                <a:gd name="connsiteX571" fmla="*/ 238049 w 595783"/>
                <a:gd name="connsiteY571" fmla="*/ 180907 h 690495"/>
                <a:gd name="connsiteX572" fmla="*/ 236462 w 595783"/>
                <a:gd name="connsiteY572" fmla="*/ 181478 h 690495"/>
                <a:gd name="connsiteX573" fmla="*/ 247698 w 595783"/>
                <a:gd name="connsiteY573" fmla="*/ 189985 h 690495"/>
                <a:gd name="connsiteX574" fmla="*/ 248905 w 595783"/>
                <a:gd name="connsiteY574" fmla="*/ 190493 h 690495"/>
                <a:gd name="connsiteX575" fmla="*/ 250110 w 595783"/>
                <a:gd name="connsiteY575" fmla="*/ 195381 h 690495"/>
                <a:gd name="connsiteX576" fmla="*/ 232399 w 595783"/>
                <a:gd name="connsiteY576" fmla="*/ 196841 h 690495"/>
                <a:gd name="connsiteX577" fmla="*/ 231447 w 595783"/>
                <a:gd name="connsiteY577" fmla="*/ 196714 h 690495"/>
                <a:gd name="connsiteX578" fmla="*/ 228907 w 595783"/>
                <a:gd name="connsiteY578" fmla="*/ 197476 h 690495"/>
                <a:gd name="connsiteX579" fmla="*/ 228716 w 595783"/>
                <a:gd name="connsiteY579" fmla="*/ 201539 h 690495"/>
                <a:gd name="connsiteX580" fmla="*/ 228716 w 595783"/>
                <a:gd name="connsiteY580" fmla="*/ 205411 h 690495"/>
                <a:gd name="connsiteX581" fmla="*/ 233986 w 595783"/>
                <a:gd name="connsiteY581" fmla="*/ 203380 h 690495"/>
                <a:gd name="connsiteX582" fmla="*/ 243064 w 595783"/>
                <a:gd name="connsiteY582" fmla="*/ 201602 h 690495"/>
                <a:gd name="connsiteX583" fmla="*/ 244080 w 595783"/>
                <a:gd name="connsiteY583" fmla="*/ 205094 h 690495"/>
                <a:gd name="connsiteX584" fmla="*/ 235890 w 595783"/>
                <a:gd name="connsiteY584" fmla="*/ 209728 h 690495"/>
                <a:gd name="connsiteX585" fmla="*/ 236208 w 595783"/>
                <a:gd name="connsiteY585" fmla="*/ 213601 h 690495"/>
                <a:gd name="connsiteX586" fmla="*/ 240588 w 595783"/>
                <a:gd name="connsiteY586" fmla="*/ 218235 h 690495"/>
                <a:gd name="connsiteX587" fmla="*/ 244778 w 595783"/>
                <a:gd name="connsiteY587" fmla="*/ 223885 h 690495"/>
                <a:gd name="connsiteX588" fmla="*/ 243572 w 595783"/>
                <a:gd name="connsiteY588" fmla="*/ 227186 h 690495"/>
                <a:gd name="connsiteX589" fmla="*/ 240842 w 595783"/>
                <a:gd name="connsiteY589" fmla="*/ 227440 h 690495"/>
                <a:gd name="connsiteX590" fmla="*/ 238683 w 595783"/>
                <a:gd name="connsiteY590" fmla="*/ 226043 h 690495"/>
                <a:gd name="connsiteX591" fmla="*/ 237223 w 595783"/>
                <a:gd name="connsiteY591" fmla="*/ 225091 h 690495"/>
                <a:gd name="connsiteX592" fmla="*/ 235954 w 595783"/>
                <a:gd name="connsiteY592" fmla="*/ 224901 h 690495"/>
                <a:gd name="connsiteX593" fmla="*/ 231954 w 595783"/>
                <a:gd name="connsiteY593" fmla="*/ 222615 h 690495"/>
                <a:gd name="connsiteX594" fmla="*/ 230939 w 595783"/>
                <a:gd name="connsiteY594" fmla="*/ 219886 h 690495"/>
                <a:gd name="connsiteX595" fmla="*/ 230431 w 595783"/>
                <a:gd name="connsiteY595" fmla="*/ 218299 h 690495"/>
                <a:gd name="connsiteX596" fmla="*/ 227574 w 595783"/>
                <a:gd name="connsiteY596" fmla="*/ 217283 h 690495"/>
                <a:gd name="connsiteX597" fmla="*/ 226368 w 595783"/>
                <a:gd name="connsiteY597" fmla="*/ 219505 h 690495"/>
                <a:gd name="connsiteX598" fmla="*/ 227003 w 595783"/>
                <a:gd name="connsiteY598" fmla="*/ 220774 h 690495"/>
                <a:gd name="connsiteX599" fmla="*/ 228209 w 595783"/>
                <a:gd name="connsiteY599" fmla="*/ 222679 h 690495"/>
                <a:gd name="connsiteX600" fmla="*/ 228145 w 595783"/>
                <a:gd name="connsiteY600" fmla="*/ 225536 h 690495"/>
                <a:gd name="connsiteX601" fmla="*/ 225797 w 595783"/>
                <a:gd name="connsiteY601" fmla="*/ 227186 h 690495"/>
                <a:gd name="connsiteX602" fmla="*/ 221035 w 595783"/>
                <a:gd name="connsiteY602" fmla="*/ 229662 h 690495"/>
                <a:gd name="connsiteX603" fmla="*/ 220845 w 595783"/>
                <a:gd name="connsiteY603" fmla="*/ 232265 h 690495"/>
                <a:gd name="connsiteX604" fmla="*/ 222813 w 595783"/>
                <a:gd name="connsiteY604" fmla="*/ 232582 h 690495"/>
                <a:gd name="connsiteX605" fmla="*/ 224971 w 595783"/>
                <a:gd name="connsiteY605" fmla="*/ 231630 h 690495"/>
                <a:gd name="connsiteX606" fmla="*/ 229478 w 595783"/>
                <a:gd name="connsiteY606" fmla="*/ 230614 h 690495"/>
                <a:gd name="connsiteX607" fmla="*/ 231447 w 595783"/>
                <a:gd name="connsiteY607" fmla="*/ 232709 h 690495"/>
                <a:gd name="connsiteX608" fmla="*/ 231891 w 595783"/>
                <a:gd name="connsiteY608" fmla="*/ 233471 h 690495"/>
                <a:gd name="connsiteX609" fmla="*/ 233859 w 595783"/>
                <a:gd name="connsiteY609" fmla="*/ 233661 h 690495"/>
                <a:gd name="connsiteX610" fmla="*/ 237160 w 595783"/>
                <a:gd name="connsiteY610" fmla="*/ 234042 h 690495"/>
                <a:gd name="connsiteX611" fmla="*/ 238620 w 595783"/>
                <a:gd name="connsiteY611" fmla="*/ 235376 h 690495"/>
                <a:gd name="connsiteX612" fmla="*/ 239191 w 595783"/>
                <a:gd name="connsiteY612" fmla="*/ 236010 h 690495"/>
                <a:gd name="connsiteX613" fmla="*/ 239826 w 595783"/>
                <a:gd name="connsiteY613" fmla="*/ 236391 h 690495"/>
                <a:gd name="connsiteX614" fmla="*/ 242048 w 595783"/>
                <a:gd name="connsiteY614" fmla="*/ 239946 h 690495"/>
                <a:gd name="connsiteX615" fmla="*/ 240525 w 595783"/>
                <a:gd name="connsiteY615" fmla="*/ 242740 h 690495"/>
                <a:gd name="connsiteX616" fmla="*/ 237096 w 595783"/>
                <a:gd name="connsiteY616" fmla="*/ 242930 h 690495"/>
                <a:gd name="connsiteX617" fmla="*/ 233732 w 595783"/>
                <a:gd name="connsiteY617" fmla="*/ 241343 h 690495"/>
                <a:gd name="connsiteX618" fmla="*/ 227764 w 595783"/>
                <a:gd name="connsiteY618" fmla="*/ 239883 h 690495"/>
                <a:gd name="connsiteX619" fmla="*/ 223892 w 595783"/>
                <a:gd name="connsiteY619" fmla="*/ 241216 h 690495"/>
                <a:gd name="connsiteX620" fmla="*/ 221924 w 595783"/>
                <a:gd name="connsiteY620" fmla="*/ 241597 h 690495"/>
                <a:gd name="connsiteX621" fmla="*/ 219258 w 595783"/>
                <a:gd name="connsiteY621" fmla="*/ 242295 h 690495"/>
                <a:gd name="connsiteX622" fmla="*/ 218306 w 595783"/>
                <a:gd name="connsiteY622" fmla="*/ 243501 h 690495"/>
                <a:gd name="connsiteX623" fmla="*/ 215702 w 595783"/>
                <a:gd name="connsiteY623" fmla="*/ 245914 h 690495"/>
                <a:gd name="connsiteX624" fmla="*/ 208719 w 595783"/>
                <a:gd name="connsiteY624" fmla="*/ 249278 h 690495"/>
                <a:gd name="connsiteX625" fmla="*/ 203069 w 595783"/>
                <a:gd name="connsiteY625" fmla="*/ 251754 h 690495"/>
                <a:gd name="connsiteX626" fmla="*/ 201990 w 595783"/>
                <a:gd name="connsiteY626" fmla="*/ 252770 h 690495"/>
                <a:gd name="connsiteX627" fmla="*/ 203958 w 595783"/>
                <a:gd name="connsiteY627" fmla="*/ 254293 h 690495"/>
                <a:gd name="connsiteX628" fmla="*/ 207259 w 595783"/>
                <a:gd name="connsiteY628" fmla="*/ 257976 h 690495"/>
                <a:gd name="connsiteX629" fmla="*/ 206243 w 595783"/>
                <a:gd name="connsiteY629" fmla="*/ 260705 h 690495"/>
                <a:gd name="connsiteX630" fmla="*/ 202816 w 595783"/>
                <a:gd name="connsiteY630" fmla="*/ 262800 h 690495"/>
                <a:gd name="connsiteX631" fmla="*/ 203006 w 595783"/>
                <a:gd name="connsiteY631" fmla="*/ 264260 h 690495"/>
                <a:gd name="connsiteX632" fmla="*/ 202180 w 595783"/>
                <a:gd name="connsiteY632" fmla="*/ 266863 h 690495"/>
                <a:gd name="connsiteX633" fmla="*/ 195515 w 595783"/>
                <a:gd name="connsiteY633" fmla="*/ 267308 h 690495"/>
                <a:gd name="connsiteX634" fmla="*/ 195705 w 595783"/>
                <a:gd name="connsiteY634" fmla="*/ 272386 h 690495"/>
                <a:gd name="connsiteX635" fmla="*/ 191896 w 595783"/>
                <a:gd name="connsiteY635" fmla="*/ 278735 h 690495"/>
                <a:gd name="connsiteX636" fmla="*/ 189992 w 595783"/>
                <a:gd name="connsiteY636" fmla="*/ 279687 h 690495"/>
                <a:gd name="connsiteX637" fmla="*/ 190373 w 595783"/>
                <a:gd name="connsiteY637" fmla="*/ 280639 h 690495"/>
                <a:gd name="connsiteX638" fmla="*/ 193610 w 595783"/>
                <a:gd name="connsiteY638" fmla="*/ 282226 h 690495"/>
                <a:gd name="connsiteX639" fmla="*/ 196213 w 595783"/>
                <a:gd name="connsiteY639" fmla="*/ 283305 h 690495"/>
                <a:gd name="connsiteX640" fmla="*/ 202117 w 595783"/>
                <a:gd name="connsiteY640" fmla="*/ 287495 h 690495"/>
                <a:gd name="connsiteX641" fmla="*/ 202688 w 595783"/>
                <a:gd name="connsiteY641" fmla="*/ 287940 h 690495"/>
                <a:gd name="connsiteX642" fmla="*/ 204593 w 595783"/>
                <a:gd name="connsiteY642" fmla="*/ 292384 h 690495"/>
                <a:gd name="connsiteX643" fmla="*/ 202435 w 595783"/>
                <a:gd name="connsiteY643" fmla="*/ 295558 h 690495"/>
                <a:gd name="connsiteX644" fmla="*/ 196086 w 595783"/>
                <a:gd name="connsiteY644" fmla="*/ 294923 h 690495"/>
                <a:gd name="connsiteX645" fmla="*/ 195197 w 595783"/>
                <a:gd name="connsiteY645" fmla="*/ 294098 h 690495"/>
                <a:gd name="connsiteX646" fmla="*/ 194309 w 595783"/>
                <a:gd name="connsiteY646" fmla="*/ 293336 h 690495"/>
                <a:gd name="connsiteX647" fmla="*/ 192341 w 595783"/>
                <a:gd name="connsiteY647" fmla="*/ 293082 h 690495"/>
                <a:gd name="connsiteX648" fmla="*/ 187198 w 595783"/>
                <a:gd name="connsiteY648" fmla="*/ 296002 h 690495"/>
                <a:gd name="connsiteX649" fmla="*/ 186500 w 595783"/>
                <a:gd name="connsiteY649" fmla="*/ 297399 h 690495"/>
                <a:gd name="connsiteX650" fmla="*/ 187071 w 595783"/>
                <a:gd name="connsiteY650" fmla="*/ 298288 h 690495"/>
                <a:gd name="connsiteX651" fmla="*/ 188786 w 595783"/>
                <a:gd name="connsiteY651" fmla="*/ 298605 h 690495"/>
                <a:gd name="connsiteX652" fmla="*/ 190373 w 595783"/>
                <a:gd name="connsiteY652" fmla="*/ 298605 h 690495"/>
                <a:gd name="connsiteX653" fmla="*/ 194436 w 595783"/>
                <a:gd name="connsiteY653" fmla="*/ 301525 h 690495"/>
                <a:gd name="connsiteX654" fmla="*/ 196213 w 595783"/>
                <a:gd name="connsiteY654" fmla="*/ 308064 h 690495"/>
                <a:gd name="connsiteX655" fmla="*/ 194753 w 595783"/>
                <a:gd name="connsiteY655" fmla="*/ 310223 h 690495"/>
                <a:gd name="connsiteX656" fmla="*/ 190754 w 595783"/>
                <a:gd name="connsiteY656" fmla="*/ 310413 h 690495"/>
                <a:gd name="connsiteX657" fmla="*/ 188658 w 595783"/>
                <a:gd name="connsiteY657" fmla="*/ 309334 h 690495"/>
                <a:gd name="connsiteX658" fmla="*/ 186627 w 595783"/>
                <a:gd name="connsiteY658" fmla="*/ 308445 h 690495"/>
                <a:gd name="connsiteX659" fmla="*/ 185611 w 595783"/>
                <a:gd name="connsiteY659" fmla="*/ 310667 h 690495"/>
                <a:gd name="connsiteX660" fmla="*/ 185738 w 595783"/>
                <a:gd name="connsiteY660" fmla="*/ 312952 h 690495"/>
                <a:gd name="connsiteX661" fmla="*/ 186119 w 595783"/>
                <a:gd name="connsiteY661" fmla="*/ 319301 h 690495"/>
                <a:gd name="connsiteX662" fmla="*/ 183135 w 595783"/>
                <a:gd name="connsiteY662" fmla="*/ 320062 h 690495"/>
                <a:gd name="connsiteX663" fmla="*/ 180215 w 595783"/>
                <a:gd name="connsiteY663" fmla="*/ 320824 h 690495"/>
                <a:gd name="connsiteX664" fmla="*/ 179771 w 595783"/>
                <a:gd name="connsiteY664" fmla="*/ 321776 h 690495"/>
                <a:gd name="connsiteX665" fmla="*/ 183135 w 595783"/>
                <a:gd name="connsiteY665" fmla="*/ 324697 h 690495"/>
                <a:gd name="connsiteX666" fmla="*/ 187452 w 595783"/>
                <a:gd name="connsiteY666" fmla="*/ 329268 h 690495"/>
                <a:gd name="connsiteX667" fmla="*/ 186246 w 595783"/>
                <a:gd name="connsiteY667" fmla="*/ 332124 h 690495"/>
                <a:gd name="connsiteX668" fmla="*/ 178057 w 595783"/>
                <a:gd name="connsiteY668" fmla="*/ 329966 h 690495"/>
                <a:gd name="connsiteX669" fmla="*/ 178057 w 595783"/>
                <a:gd name="connsiteY669" fmla="*/ 340060 h 690495"/>
                <a:gd name="connsiteX670" fmla="*/ 178565 w 595783"/>
                <a:gd name="connsiteY670" fmla="*/ 341075 h 690495"/>
                <a:gd name="connsiteX671" fmla="*/ 180723 w 595783"/>
                <a:gd name="connsiteY671" fmla="*/ 339679 h 690495"/>
                <a:gd name="connsiteX672" fmla="*/ 187770 w 595783"/>
                <a:gd name="connsiteY672" fmla="*/ 338219 h 690495"/>
                <a:gd name="connsiteX673" fmla="*/ 188913 w 595783"/>
                <a:gd name="connsiteY673" fmla="*/ 341456 h 690495"/>
                <a:gd name="connsiteX674" fmla="*/ 176533 w 595783"/>
                <a:gd name="connsiteY674" fmla="*/ 353074 h 690495"/>
                <a:gd name="connsiteX675" fmla="*/ 164789 w 595783"/>
                <a:gd name="connsiteY675" fmla="*/ 363104 h 690495"/>
                <a:gd name="connsiteX676" fmla="*/ 163519 w 595783"/>
                <a:gd name="connsiteY676" fmla="*/ 367294 h 690495"/>
                <a:gd name="connsiteX677" fmla="*/ 157425 w 595783"/>
                <a:gd name="connsiteY677" fmla="*/ 371484 h 690495"/>
                <a:gd name="connsiteX678" fmla="*/ 156028 w 595783"/>
                <a:gd name="connsiteY678" fmla="*/ 371738 h 690495"/>
                <a:gd name="connsiteX679" fmla="*/ 157806 w 595783"/>
                <a:gd name="connsiteY679" fmla="*/ 377134 h 690495"/>
                <a:gd name="connsiteX680" fmla="*/ 157742 w 595783"/>
                <a:gd name="connsiteY680" fmla="*/ 379737 h 690495"/>
                <a:gd name="connsiteX681" fmla="*/ 150505 w 595783"/>
                <a:gd name="connsiteY681" fmla="*/ 380879 h 690495"/>
                <a:gd name="connsiteX682" fmla="*/ 135777 w 595783"/>
                <a:gd name="connsiteY682" fmla="*/ 385514 h 690495"/>
                <a:gd name="connsiteX683" fmla="*/ 135142 w 595783"/>
                <a:gd name="connsiteY683" fmla="*/ 389259 h 690495"/>
                <a:gd name="connsiteX684" fmla="*/ 133618 w 595783"/>
                <a:gd name="connsiteY684" fmla="*/ 392751 h 690495"/>
                <a:gd name="connsiteX685" fmla="*/ 130508 w 595783"/>
                <a:gd name="connsiteY685" fmla="*/ 393894 h 690495"/>
                <a:gd name="connsiteX686" fmla="*/ 128540 w 595783"/>
                <a:gd name="connsiteY686" fmla="*/ 394846 h 690495"/>
                <a:gd name="connsiteX687" fmla="*/ 127397 w 595783"/>
                <a:gd name="connsiteY687" fmla="*/ 397703 h 690495"/>
                <a:gd name="connsiteX688" fmla="*/ 126191 w 595783"/>
                <a:gd name="connsiteY688" fmla="*/ 400686 h 690495"/>
                <a:gd name="connsiteX689" fmla="*/ 124604 w 595783"/>
                <a:gd name="connsiteY689" fmla="*/ 403099 h 690495"/>
                <a:gd name="connsiteX690" fmla="*/ 123715 w 595783"/>
                <a:gd name="connsiteY690" fmla="*/ 404368 h 690495"/>
                <a:gd name="connsiteX691" fmla="*/ 123588 w 595783"/>
                <a:gd name="connsiteY691" fmla="*/ 407289 h 690495"/>
                <a:gd name="connsiteX692" fmla="*/ 123588 w 595783"/>
                <a:gd name="connsiteY692" fmla="*/ 410145 h 690495"/>
                <a:gd name="connsiteX693" fmla="*/ 118954 w 595783"/>
                <a:gd name="connsiteY693" fmla="*/ 416113 h 690495"/>
                <a:gd name="connsiteX694" fmla="*/ 117176 w 595783"/>
                <a:gd name="connsiteY694" fmla="*/ 417192 h 690495"/>
                <a:gd name="connsiteX695" fmla="*/ 113875 w 595783"/>
                <a:gd name="connsiteY695" fmla="*/ 419795 h 690495"/>
                <a:gd name="connsiteX696" fmla="*/ 114129 w 595783"/>
                <a:gd name="connsiteY696" fmla="*/ 420811 h 690495"/>
                <a:gd name="connsiteX697" fmla="*/ 115145 w 595783"/>
                <a:gd name="connsiteY697" fmla="*/ 421191 h 690495"/>
                <a:gd name="connsiteX698" fmla="*/ 118192 w 595783"/>
                <a:gd name="connsiteY698" fmla="*/ 419795 h 690495"/>
                <a:gd name="connsiteX699" fmla="*/ 119208 w 595783"/>
                <a:gd name="connsiteY699" fmla="*/ 418970 h 690495"/>
                <a:gd name="connsiteX700" fmla="*/ 121366 w 595783"/>
                <a:gd name="connsiteY700" fmla="*/ 417510 h 690495"/>
                <a:gd name="connsiteX701" fmla="*/ 125112 w 595783"/>
                <a:gd name="connsiteY701" fmla="*/ 417636 h 690495"/>
                <a:gd name="connsiteX702" fmla="*/ 126191 w 595783"/>
                <a:gd name="connsiteY702" fmla="*/ 420112 h 690495"/>
                <a:gd name="connsiteX703" fmla="*/ 122953 w 595783"/>
                <a:gd name="connsiteY703" fmla="*/ 424239 h 690495"/>
                <a:gd name="connsiteX704" fmla="*/ 121239 w 595783"/>
                <a:gd name="connsiteY704" fmla="*/ 425381 h 690495"/>
                <a:gd name="connsiteX705" fmla="*/ 120858 w 595783"/>
                <a:gd name="connsiteY705" fmla="*/ 431349 h 690495"/>
                <a:gd name="connsiteX706" fmla="*/ 121938 w 595783"/>
                <a:gd name="connsiteY706" fmla="*/ 432365 h 690495"/>
                <a:gd name="connsiteX707" fmla="*/ 127270 w 595783"/>
                <a:gd name="connsiteY707" fmla="*/ 430333 h 690495"/>
                <a:gd name="connsiteX708" fmla="*/ 130762 w 595783"/>
                <a:gd name="connsiteY708" fmla="*/ 428619 h 690495"/>
                <a:gd name="connsiteX709" fmla="*/ 132603 w 595783"/>
                <a:gd name="connsiteY709" fmla="*/ 428302 h 690495"/>
                <a:gd name="connsiteX710" fmla="*/ 133999 w 595783"/>
                <a:gd name="connsiteY710" fmla="*/ 428111 h 690495"/>
                <a:gd name="connsiteX711" fmla="*/ 136285 w 595783"/>
                <a:gd name="connsiteY711" fmla="*/ 426651 h 690495"/>
                <a:gd name="connsiteX712" fmla="*/ 138507 w 595783"/>
                <a:gd name="connsiteY712" fmla="*/ 424874 h 690495"/>
                <a:gd name="connsiteX713" fmla="*/ 143141 w 595783"/>
                <a:gd name="connsiteY713" fmla="*/ 420747 h 690495"/>
                <a:gd name="connsiteX714" fmla="*/ 144030 w 595783"/>
                <a:gd name="connsiteY714" fmla="*/ 418906 h 690495"/>
                <a:gd name="connsiteX715" fmla="*/ 143014 w 595783"/>
                <a:gd name="connsiteY715" fmla="*/ 418081 h 690495"/>
                <a:gd name="connsiteX716" fmla="*/ 141427 w 595783"/>
                <a:gd name="connsiteY716" fmla="*/ 418271 h 690495"/>
                <a:gd name="connsiteX717" fmla="*/ 138633 w 595783"/>
                <a:gd name="connsiteY717" fmla="*/ 416557 h 690495"/>
                <a:gd name="connsiteX718" fmla="*/ 142189 w 595783"/>
                <a:gd name="connsiteY718" fmla="*/ 406463 h 690495"/>
                <a:gd name="connsiteX719" fmla="*/ 148093 w 595783"/>
                <a:gd name="connsiteY719" fmla="*/ 402146 h 690495"/>
                <a:gd name="connsiteX720" fmla="*/ 151140 w 595783"/>
                <a:gd name="connsiteY720" fmla="*/ 402083 h 690495"/>
                <a:gd name="connsiteX721" fmla="*/ 155838 w 595783"/>
                <a:gd name="connsiteY721" fmla="*/ 403670 h 690495"/>
                <a:gd name="connsiteX722" fmla="*/ 156282 w 595783"/>
                <a:gd name="connsiteY722" fmla="*/ 405892 h 690495"/>
                <a:gd name="connsiteX723" fmla="*/ 152092 w 595783"/>
                <a:gd name="connsiteY723" fmla="*/ 409637 h 690495"/>
                <a:gd name="connsiteX724" fmla="*/ 153806 w 595783"/>
                <a:gd name="connsiteY724" fmla="*/ 412558 h 690495"/>
                <a:gd name="connsiteX725" fmla="*/ 155139 w 595783"/>
                <a:gd name="connsiteY725" fmla="*/ 413193 h 690495"/>
                <a:gd name="connsiteX726" fmla="*/ 157742 w 595783"/>
                <a:gd name="connsiteY726" fmla="*/ 414907 h 690495"/>
                <a:gd name="connsiteX727" fmla="*/ 156282 w 595783"/>
                <a:gd name="connsiteY727" fmla="*/ 418652 h 690495"/>
                <a:gd name="connsiteX728" fmla="*/ 152536 w 595783"/>
                <a:gd name="connsiteY728" fmla="*/ 420239 h 690495"/>
                <a:gd name="connsiteX729" fmla="*/ 150251 w 595783"/>
                <a:gd name="connsiteY729" fmla="*/ 421001 h 690495"/>
                <a:gd name="connsiteX730" fmla="*/ 148791 w 595783"/>
                <a:gd name="connsiteY730" fmla="*/ 422334 h 690495"/>
                <a:gd name="connsiteX731" fmla="*/ 147458 w 595783"/>
                <a:gd name="connsiteY731" fmla="*/ 423667 h 690495"/>
                <a:gd name="connsiteX732" fmla="*/ 146442 w 595783"/>
                <a:gd name="connsiteY732" fmla="*/ 424429 h 690495"/>
                <a:gd name="connsiteX733" fmla="*/ 144474 w 595783"/>
                <a:gd name="connsiteY733" fmla="*/ 426207 h 690495"/>
                <a:gd name="connsiteX734" fmla="*/ 145744 w 595783"/>
                <a:gd name="connsiteY734" fmla="*/ 427032 h 690495"/>
                <a:gd name="connsiteX735" fmla="*/ 148664 w 595783"/>
                <a:gd name="connsiteY735" fmla="*/ 430587 h 690495"/>
                <a:gd name="connsiteX736" fmla="*/ 146696 w 595783"/>
                <a:gd name="connsiteY736" fmla="*/ 437570 h 690495"/>
                <a:gd name="connsiteX737" fmla="*/ 139205 w 595783"/>
                <a:gd name="connsiteY737" fmla="*/ 441189 h 690495"/>
                <a:gd name="connsiteX738" fmla="*/ 137046 w 595783"/>
                <a:gd name="connsiteY738" fmla="*/ 437951 h 690495"/>
                <a:gd name="connsiteX739" fmla="*/ 136412 w 595783"/>
                <a:gd name="connsiteY739" fmla="*/ 436555 h 690495"/>
                <a:gd name="connsiteX740" fmla="*/ 132222 w 595783"/>
                <a:gd name="connsiteY740" fmla="*/ 434523 h 690495"/>
                <a:gd name="connsiteX741" fmla="*/ 131206 w 595783"/>
                <a:gd name="connsiteY741" fmla="*/ 435285 h 690495"/>
                <a:gd name="connsiteX742" fmla="*/ 129810 w 595783"/>
                <a:gd name="connsiteY742" fmla="*/ 436301 h 690495"/>
                <a:gd name="connsiteX743" fmla="*/ 128032 w 595783"/>
                <a:gd name="connsiteY743" fmla="*/ 437570 h 690495"/>
                <a:gd name="connsiteX744" fmla="*/ 124985 w 595783"/>
                <a:gd name="connsiteY744" fmla="*/ 439538 h 690495"/>
                <a:gd name="connsiteX745" fmla="*/ 124858 w 595783"/>
                <a:gd name="connsiteY745" fmla="*/ 441506 h 690495"/>
                <a:gd name="connsiteX746" fmla="*/ 124858 w 595783"/>
                <a:gd name="connsiteY746" fmla="*/ 444934 h 690495"/>
                <a:gd name="connsiteX747" fmla="*/ 120858 w 595783"/>
                <a:gd name="connsiteY747" fmla="*/ 448299 h 690495"/>
                <a:gd name="connsiteX748" fmla="*/ 118382 w 595783"/>
                <a:gd name="connsiteY748" fmla="*/ 447347 h 690495"/>
                <a:gd name="connsiteX749" fmla="*/ 117938 w 595783"/>
                <a:gd name="connsiteY749" fmla="*/ 445188 h 690495"/>
                <a:gd name="connsiteX750" fmla="*/ 118509 w 595783"/>
                <a:gd name="connsiteY750" fmla="*/ 443665 h 690495"/>
                <a:gd name="connsiteX751" fmla="*/ 118764 w 595783"/>
                <a:gd name="connsiteY751" fmla="*/ 442649 h 690495"/>
                <a:gd name="connsiteX752" fmla="*/ 117938 w 595783"/>
                <a:gd name="connsiteY752" fmla="*/ 441697 h 690495"/>
                <a:gd name="connsiteX753" fmla="*/ 116160 w 595783"/>
                <a:gd name="connsiteY753" fmla="*/ 436301 h 690495"/>
                <a:gd name="connsiteX754" fmla="*/ 116033 w 595783"/>
                <a:gd name="connsiteY754" fmla="*/ 433761 h 690495"/>
                <a:gd name="connsiteX755" fmla="*/ 110955 w 595783"/>
                <a:gd name="connsiteY755" fmla="*/ 428556 h 690495"/>
                <a:gd name="connsiteX756" fmla="*/ 107781 w 595783"/>
                <a:gd name="connsiteY756" fmla="*/ 430714 h 690495"/>
                <a:gd name="connsiteX757" fmla="*/ 104035 w 595783"/>
                <a:gd name="connsiteY757" fmla="*/ 433698 h 690495"/>
                <a:gd name="connsiteX758" fmla="*/ 102702 w 595783"/>
                <a:gd name="connsiteY758" fmla="*/ 433888 h 690495"/>
                <a:gd name="connsiteX759" fmla="*/ 103210 w 595783"/>
                <a:gd name="connsiteY759" fmla="*/ 434142 h 690495"/>
                <a:gd name="connsiteX760" fmla="*/ 109749 w 595783"/>
                <a:gd name="connsiteY760" fmla="*/ 436110 h 690495"/>
                <a:gd name="connsiteX761" fmla="*/ 109050 w 595783"/>
                <a:gd name="connsiteY761" fmla="*/ 438777 h 690495"/>
                <a:gd name="connsiteX762" fmla="*/ 107146 w 595783"/>
                <a:gd name="connsiteY762" fmla="*/ 439983 h 690495"/>
                <a:gd name="connsiteX763" fmla="*/ 106130 w 595783"/>
                <a:gd name="connsiteY763" fmla="*/ 440491 h 690495"/>
                <a:gd name="connsiteX764" fmla="*/ 105559 w 595783"/>
                <a:gd name="connsiteY764" fmla="*/ 440998 h 690495"/>
                <a:gd name="connsiteX765" fmla="*/ 101369 w 595783"/>
                <a:gd name="connsiteY765" fmla="*/ 443220 h 690495"/>
                <a:gd name="connsiteX766" fmla="*/ 97179 w 595783"/>
                <a:gd name="connsiteY766" fmla="*/ 442204 h 690495"/>
                <a:gd name="connsiteX767" fmla="*/ 96354 w 595783"/>
                <a:gd name="connsiteY767" fmla="*/ 441697 h 690495"/>
                <a:gd name="connsiteX768" fmla="*/ 95465 w 595783"/>
                <a:gd name="connsiteY768" fmla="*/ 441252 h 690495"/>
                <a:gd name="connsiteX769" fmla="*/ 90323 w 595783"/>
                <a:gd name="connsiteY769" fmla="*/ 442458 h 690495"/>
                <a:gd name="connsiteX770" fmla="*/ 89244 w 595783"/>
                <a:gd name="connsiteY770" fmla="*/ 443792 h 690495"/>
                <a:gd name="connsiteX771" fmla="*/ 91656 w 595783"/>
                <a:gd name="connsiteY771" fmla="*/ 443601 h 690495"/>
                <a:gd name="connsiteX772" fmla="*/ 93751 w 595783"/>
                <a:gd name="connsiteY772" fmla="*/ 443538 h 690495"/>
                <a:gd name="connsiteX773" fmla="*/ 95909 w 595783"/>
                <a:gd name="connsiteY773" fmla="*/ 445506 h 690495"/>
                <a:gd name="connsiteX774" fmla="*/ 94640 w 595783"/>
                <a:gd name="connsiteY774" fmla="*/ 448045 h 690495"/>
                <a:gd name="connsiteX775" fmla="*/ 92926 w 595783"/>
                <a:gd name="connsiteY775" fmla="*/ 448616 h 690495"/>
                <a:gd name="connsiteX776" fmla="*/ 92037 w 595783"/>
                <a:gd name="connsiteY776" fmla="*/ 448870 h 690495"/>
                <a:gd name="connsiteX777" fmla="*/ 90450 w 595783"/>
                <a:gd name="connsiteY777" fmla="*/ 450203 h 690495"/>
                <a:gd name="connsiteX778" fmla="*/ 89180 w 595783"/>
                <a:gd name="connsiteY778" fmla="*/ 451346 h 690495"/>
                <a:gd name="connsiteX779" fmla="*/ 83213 w 595783"/>
                <a:gd name="connsiteY779" fmla="*/ 451346 h 690495"/>
                <a:gd name="connsiteX780" fmla="*/ 80864 w 595783"/>
                <a:gd name="connsiteY780" fmla="*/ 450902 h 690495"/>
                <a:gd name="connsiteX781" fmla="*/ 85625 w 595783"/>
                <a:gd name="connsiteY781" fmla="*/ 453505 h 690495"/>
                <a:gd name="connsiteX782" fmla="*/ 88164 w 595783"/>
                <a:gd name="connsiteY782" fmla="*/ 453822 h 690495"/>
                <a:gd name="connsiteX783" fmla="*/ 92418 w 595783"/>
                <a:gd name="connsiteY783" fmla="*/ 454647 h 690495"/>
                <a:gd name="connsiteX784" fmla="*/ 93497 w 595783"/>
                <a:gd name="connsiteY784" fmla="*/ 457504 h 690495"/>
                <a:gd name="connsiteX785" fmla="*/ 93560 w 595783"/>
                <a:gd name="connsiteY785" fmla="*/ 458202 h 690495"/>
                <a:gd name="connsiteX786" fmla="*/ 94449 w 595783"/>
                <a:gd name="connsiteY786" fmla="*/ 458901 h 690495"/>
                <a:gd name="connsiteX787" fmla="*/ 96671 w 595783"/>
                <a:gd name="connsiteY787" fmla="*/ 461630 h 690495"/>
                <a:gd name="connsiteX788" fmla="*/ 95655 w 595783"/>
                <a:gd name="connsiteY788" fmla="*/ 465439 h 690495"/>
                <a:gd name="connsiteX789" fmla="*/ 92545 w 595783"/>
                <a:gd name="connsiteY789" fmla="*/ 466138 h 690495"/>
                <a:gd name="connsiteX790" fmla="*/ 88990 w 595783"/>
                <a:gd name="connsiteY790" fmla="*/ 462202 h 690495"/>
                <a:gd name="connsiteX791" fmla="*/ 87339 w 595783"/>
                <a:gd name="connsiteY791" fmla="*/ 460107 h 690495"/>
                <a:gd name="connsiteX792" fmla="*/ 86450 w 595783"/>
                <a:gd name="connsiteY792" fmla="*/ 460043 h 690495"/>
                <a:gd name="connsiteX793" fmla="*/ 80610 w 595783"/>
                <a:gd name="connsiteY793" fmla="*/ 458583 h 690495"/>
                <a:gd name="connsiteX794" fmla="*/ 77626 w 595783"/>
                <a:gd name="connsiteY794" fmla="*/ 454584 h 690495"/>
                <a:gd name="connsiteX795" fmla="*/ 74007 w 595783"/>
                <a:gd name="connsiteY795" fmla="*/ 451791 h 690495"/>
                <a:gd name="connsiteX796" fmla="*/ 72420 w 595783"/>
                <a:gd name="connsiteY796" fmla="*/ 453124 h 690495"/>
                <a:gd name="connsiteX797" fmla="*/ 85435 w 595783"/>
                <a:gd name="connsiteY797" fmla="*/ 465566 h 690495"/>
                <a:gd name="connsiteX798" fmla="*/ 88609 w 595783"/>
                <a:gd name="connsiteY798" fmla="*/ 468550 h 690495"/>
                <a:gd name="connsiteX799" fmla="*/ 87847 w 595783"/>
                <a:gd name="connsiteY799" fmla="*/ 470455 h 690495"/>
                <a:gd name="connsiteX800" fmla="*/ 84546 w 595783"/>
                <a:gd name="connsiteY800" fmla="*/ 471090 h 690495"/>
                <a:gd name="connsiteX801" fmla="*/ 83848 w 595783"/>
                <a:gd name="connsiteY801" fmla="*/ 471026 h 690495"/>
                <a:gd name="connsiteX802" fmla="*/ 68103 w 595783"/>
                <a:gd name="connsiteY802" fmla="*/ 463979 h 690495"/>
                <a:gd name="connsiteX803" fmla="*/ 53375 w 595783"/>
                <a:gd name="connsiteY803" fmla="*/ 457314 h 690495"/>
                <a:gd name="connsiteX804" fmla="*/ 47852 w 595783"/>
                <a:gd name="connsiteY804" fmla="*/ 459536 h 690495"/>
                <a:gd name="connsiteX805" fmla="*/ 59470 w 595783"/>
                <a:gd name="connsiteY805" fmla="*/ 469756 h 690495"/>
                <a:gd name="connsiteX806" fmla="*/ 61501 w 595783"/>
                <a:gd name="connsiteY806" fmla="*/ 467090 h 690495"/>
                <a:gd name="connsiteX807" fmla="*/ 63025 w 595783"/>
                <a:gd name="connsiteY807" fmla="*/ 466836 h 690495"/>
                <a:gd name="connsiteX808" fmla="*/ 63850 w 595783"/>
                <a:gd name="connsiteY808" fmla="*/ 468169 h 690495"/>
                <a:gd name="connsiteX809" fmla="*/ 63152 w 595783"/>
                <a:gd name="connsiteY809" fmla="*/ 470836 h 690495"/>
                <a:gd name="connsiteX810" fmla="*/ 64104 w 595783"/>
                <a:gd name="connsiteY810" fmla="*/ 470391 h 690495"/>
                <a:gd name="connsiteX811" fmla="*/ 70833 w 595783"/>
                <a:gd name="connsiteY811" fmla="*/ 468868 h 690495"/>
                <a:gd name="connsiteX812" fmla="*/ 72039 w 595783"/>
                <a:gd name="connsiteY812" fmla="*/ 470645 h 690495"/>
                <a:gd name="connsiteX813" fmla="*/ 70008 w 595783"/>
                <a:gd name="connsiteY813" fmla="*/ 477882 h 690495"/>
                <a:gd name="connsiteX814" fmla="*/ 43789 w 595783"/>
                <a:gd name="connsiteY814" fmla="*/ 477311 h 690495"/>
                <a:gd name="connsiteX815" fmla="*/ 26776 w 595783"/>
                <a:gd name="connsiteY815" fmla="*/ 475597 h 690495"/>
                <a:gd name="connsiteX816" fmla="*/ 26458 w 595783"/>
                <a:gd name="connsiteY816" fmla="*/ 476930 h 690495"/>
                <a:gd name="connsiteX817" fmla="*/ 27601 w 595783"/>
                <a:gd name="connsiteY817" fmla="*/ 479533 h 690495"/>
                <a:gd name="connsiteX818" fmla="*/ 33568 w 595783"/>
                <a:gd name="connsiteY818" fmla="*/ 479469 h 690495"/>
                <a:gd name="connsiteX819" fmla="*/ 38266 w 595783"/>
                <a:gd name="connsiteY819" fmla="*/ 478898 h 690495"/>
                <a:gd name="connsiteX820" fmla="*/ 49503 w 595783"/>
                <a:gd name="connsiteY820" fmla="*/ 487849 h 690495"/>
                <a:gd name="connsiteX821" fmla="*/ 49186 w 595783"/>
                <a:gd name="connsiteY821" fmla="*/ 499276 h 690495"/>
                <a:gd name="connsiteX822" fmla="*/ 44551 w 595783"/>
                <a:gd name="connsiteY822" fmla="*/ 500292 h 690495"/>
                <a:gd name="connsiteX823" fmla="*/ 42583 w 595783"/>
                <a:gd name="connsiteY823" fmla="*/ 492103 h 690495"/>
                <a:gd name="connsiteX824" fmla="*/ 42202 w 595783"/>
                <a:gd name="connsiteY824" fmla="*/ 486833 h 690495"/>
                <a:gd name="connsiteX825" fmla="*/ 39028 w 595783"/>
                <a:gd name="connsiteY825" fmla="*/ 486580 h 690495"/>
                <a:gd name="connsiteX826" fmla="*/ 38647 w 595783"/>
                <a:gd name="connsiteY826" fmla="*/ 489881 h 690495"/>
                <a:gd name="connsiteX827" fmla="*/ 36172 w 595783"/>
                <a:gd name="connsiteY827" fmla="*/ 496610 h 690495"/>
                <a:gd name="connsiteX828" fmla="*/ 30521 w 595783"/>
                <a:gd name="connsiteY828" fmla="*/ 494451 h 690495"/>
                <a:gd name="connsiteX829" fmla="*/ 27157 w 595783"/>
                <a:gd name="connsiteY829" fmla="*/ 492420 h 690495"/>
                <a:gd name="connsiteX830" fmla="*/ 25125 w 595783"/>
                <a:gd name="connsiteY830" fmla="*/ 493118 h 690495"/>
                <a:gd name="connsiteX831" fmla="*/ 26713 w 595783"/>
                <a:gd name="connsiteY831" fmla="*/ 495912 h 690495"/>
                <a:gd name="connsiteX832" fmla="*/ 27918 w 595783"/>
                <a:gd name="connsiteY832" fmla="*/ 496483 h 690495"/>
                <a:gd name="connsiteX833" fmla="*/ 28744 w 595783"/>
                <a:gd name="connsiteY833" fmla="*/ 500736 h 690495"/>
                <a:gd name="connsiteX834" fmla="*/ 26966 w 595783"/>
                <a:gd name="connsiteY834" fmla="*/ 501562 h 690495"/>
                <a:gd name="connsiteX835" fmla="*/ 26141 w 595783"/>
                <a:gd name="connsiteY835" fmla="*/ 499784 h 690495"/>
                <a:gd name="connsiteX836" fmla="*/ 25125 w 595783"/>
                <a:gd name="connsiteY836" fmla="*/ 498514 h 690495"/>
                <a:gd name="connsiteX837" fmla="*/ 13254 w 595783"/>
                <a:gd name="connsiteY837" fmla="*/ 502450 h 690495"/>
                <a:gd name="connsiteX838" fmla="*/ 328513 w 595783"/>
                <a:gd name="connsiteY838" fmla="*/ 138881 h 690495"/>
                <a:gd name="connsiteX839" fmla="*/ 329719 w 595783"/>
                <a:gd name="connsiteY839" fmla="*/ 139579 h 690495"/>
                <a:gd name="connsiteX840" fmla="*/ 335940 w 595783"/>
                <a:gd name="connsiteY840" fmla="*/ 154752 h 690495"/>
                <a:gd name="connsiteX841" fmla="*/ 332702 w 595783"/>
                <a:gd name="connsiteY841" fmla="*/ 156402 h 690495"/>
                <a:gd name="connsiteX842" fmla="*/ 328132 w 595783"/>
                <a:gd name="connsiteY842" fmla="*/ 155450 h 690495"/>
                <a:gd name="connsiteX843" fmla="*/ 316006 w 595783"/>
                <a:gd name="connsiteY843" fmla="*/ 146181 h 690495"/>
                <a:gd name="connsiteX844" fmla="*/ 328513 w 595783"/>
                <a:gd name="connsiteY844" fmla="*/ 138881 h 690495"/>
                <a:gd name="connsiteX845" fmla="*/ 166439 w 595783"/>
                <a:gd name="connsiteY845" fmla="*/ 483977 h 690495"/>
                <a:gd name="connsiteX846" fmla="*/ 168407 w 595783"/>
                <a:gd name="connsiteY846" fmla="*/ 480295 h 690495"/>
                <a:gd name="connsiteX847" fmla="*/ 169804 w 595783"/>
                <a:gd name="connsiteY847" fmla="*/ 479469 h 690495"/>
                <a:gd name="connsiteX848" fmla="*/ 171010 w 595783"/>
                <a:gd name="connsiteY848" fmla="*/ 480485 h 690495"/>
                <a:gd name="connsiteX849" fmla="*/ 175517 w 595783"/>
                <a:gd name="connsiteY849" fmla="*/ 504228 h 690495"/>
                <a:gd name="connsiteX850" fmla="*/ 173804 w 595783"/>
                <a:gd name="connsiteY850" fmla="*/ 506513 h 690495"/>
                <a:gd name="connsiteX851" fmla="*/ 169169 w 595783"/>
                <a:gd name="connsiteY851" fmla="*/ 504101 h 690495"/>
                <a:gd name="connsiteX852" fmla="*/ 166630 w 595783"/>
                <a:gd name="connsiteY852" fmla="*/ 501942 h 690495"/>
                <a:gd name="connsiteX853" fmla="*/ 163900 w 595783"/>
                <a:gd name="connsiteY853" fmla="*/ 495340 h 690495"/>
                <a:gd name="connsiteX854" fmla="*/ 163900 w 595783"/>
                <a:gd name="connsiteY854" fmla="*/ 492039 h 690495"/>
                <a:gd name="connsiteX855" fmla="*/ 166439 w 595783"/>
                <a:gd name="connsiteY855" fmla="*/ 483977 h 690495"/>
                <a:gd name="connsiteX856" fmla="*/ 139269 w 595783"/>
                <a:gd name="connsiteY856" fmla="*/ 541937 h 690495"/>
                <a:gd name="connsiteX857" fmla="*/ 146125 w 595783"/>
                <a:gd name="connsiteY857" fmla="*/ 548158 h 690495"/>
                <a:gd name="connsiteX858" fmla="*/ 153743 w 595783"/>
                <a:gd name="connsiteY858" fmla="*/ 553618 h 690495"/>
                <a:gd name="connsiteX859" fmla="*/ 155203 w 595783"/>
                <a:gd name="connsiteY859" fmla="*/ 554824 h 690495"/>
                <a:gd name="connsiteX860" fmla="*/ 155267 w 595783"/>
                <a:gd name="connsiteY860" fmla="*/ 567203 h 690495"/>
                <a:gd name="connsiteX861" fmla="*/ 153997 w 595783"/>
                <a:gd name="connsiteY861" fmla="*/ 567711 h 690495"/>
                <a:gd name="connsiteX862" fmla="*/ 146442 w 595783"/>
                <a:gd name="connsiteY862" fmla="*/ 566378 h 690495"/>
                <a:gd name="connsiteX863" fmla="*/ 144538 w 595783"/>
                <a:gd name="connsiteY863" fmla="*/ 565807 h 690495"/>
                <a:gd name="connsiteX864" fmla="*/ 142633 w 595783"/>
                <a:gd name="connsiteY864" fmla="*/ 557871 h 690495"/>
                <a:gd name="connsiteX865" fmla="*/ 142443 w 595783"/>
                <a:gd name="connsiteY865" fmla="*/ 555332 h 690495"/>
                <a:gd name="connsiteX866" fmla="*/ 140348 w 595783"/>
                <a:gd name="connsiteY866" fmla="*/ 551523 h 690495"/>
                <a:gd name="connsiteX867" fmla="*/ 137491 w 595783"/>
                <a:gd name="connsiteY867" fmla="*/ 544667 h 690495"/>
                <a:gd name="connsiteX868" fmla="*/ 139269 w 595783"/>
                <a:gd name="connsiteY868" fmla="*/ 541937 h 690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</a:cxnLst>
              <a:rect l="l" t="t" r="r" b="b"/>
              <a:pathLst>
                <a:path w="595783" h="690495">
                  <a:moveTo>
                    <a:pt x="13254" y="502450"/>
                  </a:moveTo>
                  <a:cubicBezTo>
                    <a:pt x="13317" y="502895"/>
                    <a:pt x="13191" y="503276"/>
                    <a:pt x="12936" y="503593"/>
                  </a:cubicBezTo>
                  <a:cubicBezTo>
                    <a:pt x="23982" y="507085"/>
                    <a:pt x="39346" y="509624"/>
                    <a:pt x="42393" y="509243"/>
                  </a:cubicBezTo>
                  <a:cubicBezTo>
                    <a:pt x="43472" y="508735"/>
                    <a:pt x="44234" y="509053"/>
                    <a:pt x="44551" y="509687"/>
                  </a:cubicBezTo>
                  <a:cubicBezTo>
                    <a:pt x="45186" y="511084"/>
                    <a:pt x="44742" y="512100"/>
                    <a:pt x="44424" y="512608"/>
                  </a:cubicBezTo>
                  <a:cubicBezTo>
                    <a:pt x="42583" y="515401"/>
                    <a:pt x="35410" y="515210"/>
                    <a:pt x="22903" y="514703"/>
                  </a:cubicBezTo>
                  <a:cubicBezTo>
                    <a:pt x="14016" y="514322"/>
                    <a:pt x="1890" y="513814"/>
                    <a:pt x="113" y="516226"/>
                  </a:cubicBezTo>
                  <a:cubicBezTo>
                    <a:pt x="113" y="516226"/>
                    <a:pt x="-141" y="516544"/>
                    <a:pt x="113" y="517115"/>
                  </a:cubicBezTo>
                  <a:cubicBezTo>
                    <a:pt x="875" y="519146"/>
                    <a:pt x="4811" y="521940"/>
                    <a:pt x="10143" y="524225"/>
                  </a:cubicBezTo>
                  <a:cubicBezTo>
                    <a:pt x="15349" y="526447"/>
                    <a:pt x="18967" y="526955"/>
                    <a:pt x="19983" y="526828"/>
                  </a:cubicBezTo>
                  <a:cubicBezTo>
                    <a:pt x="20237" y="526320"/>
                    <a:pt x="20808" y="526066"/>
                    <a:pt x="21380" y="526130"/>
                  </a:cubicBezTo>
                  <a:cubicBezTo>
                    <a:pt x="22142" y="526257"/>
                    <a:pt x="22650" y="526955"/>
                    <a:pt x="22522" y="527717"/>
                  </a:cubicBezTo>
                  <a:cubicBezTo>
                    <a:pt x="21888" y="531780"/>
                    <a:pt x="16555" y="532161"/>
                    <a:pt x="11857" y="532415"/>
                  </a:cubicBezTo>
                  <a:cubicBezTo>
                    <a:pt x="9889" y="532541"/>
                    <a:pt x="6144" y="532795"/>
                    <a:pt x="5763" y="533557"/>
                  </a:cubicBezTo>
                  <a:cubicBezTo>
                    <a:pt x="5763" y="533557"/>
                    <a:pt x="5763" y="534129"/>
                    <a:pt x="6398" y="535081"/>
                  </a:cubicBezTo>
                  <a:cubicBezTo>
                    <a:pt x="7921" y="537366"/>
                    <a:pt x="8556" y="539398"/>
                    <a:pt x="9000" y="540921"/>
                  </a:cubicBezTo>
                  <a:cubicBezTo>
                    <a:pt x="9381" y="542318"/>
                    <a:pt x="9635" y="543016"/>
                    <a:pt x="10143" y="543270"/>
                  </a:cubicBezTo>
                  <a:cubicBezTo>
                    <a:pt x="11540" y="544032"/>
                    <a:pt x="16872" y="542381"/>
                    <a:pt x="22332" y="540540"/>
                  </a:cubicBezTo>
                  <a:cubicBezTo>
                    <a:pt x="22650" y="540413"/>
                    <a:pt x="57375" y="533367"/>
                    <a:pt x="58708" y="535525"/>
                  </a:cubicBezTo>
                  <a:cubicBezTo>
                    <a:pt x="59533" y="536795"/>
                    <a:pt x="58898" y="538255"/>
                    <a:pt x="58391" y="539588"/>
                  </a:cubicBezTo>
                  <a:cubicBezTo>
                    <a:pt x="58137" y="540159"/>
                    <a:pt x="57756" y="541175"/>
                    <a:pt x="57819" y="541429"/>
                  </a:cubicBezTo>
                  <a:cubicBezTo>
                    <a:pt x="58200" y="541366"/>
                    <a:pt x="59914" y="540096"/>
                    <a:pt x="61057" y="539271"/>
                  </a:cubicBezTo>
                  <a:cubicBezTo>
                    <a:pt x="63850" y="537303"/>
                    <a:pt x="66516" y="535398"/>
                    <a:pt x="68548" y="536351"/>
                  </a:cubicBezTo>
                  <a:cubicBezTo>
                    <a:pt x="69246" y="536668"/>
                    <a:pt x="70071" y="537366"/>
                    <a:pt x="70326" y="539080"/>
                  </a:cubicBezTo>
                  <a:cubicBezTo>
                    <a:pt x="70833" y="542762"/>
                    <a:pt x="54455" y="554761"/>
                    <a:pt x="49122" y="556221"/>
                  </a:cubicBezTo>
                  <a:cubicBezTo>
                    <a:pt x="46456" y="556983"/>
                    <a:pt x="45440" y="555776"/>
                    <a:pt x="45123" y="555015"/>
                  </a:cubicBezTo>
                  <a:cubicBezTo>
                    <a:pt x="44932" y="554570"/>
                    <a:pt x="44995" y="554126"/>
                    <a:pt x="45250" y="553681"/>
                  </a:cubicBezTo>
                  <a:cubicBezTo>
                    <a:pt x="46075" y="552475"/>
                    <a:pt x="46710" y="551142"/>
                    <a:pt x="47281" y="549809"/>
                  </a:cubicBezTo>
                  <a:cubicBezTo>
                    <a:pt x="39282" y="549301"/>
                    <a:pt x="4747" y="550825"/>
                    <a:pt x="1827" y="555396"/>
                  </a:cubicBezTo>
                  <a:cubicBezTo>
                    <a:pt x="2462" y="555649"/>
                    <a:pt x="3731" y="555459"/>
                    <a:pt x="4684" y="555332"/>
                  </a:cubicBezTo>
                  <a:cubicBezTo>
                    <a:pt x="8873" y="554634"/>
                    <a:pt x="11540" y="554316"/>
                    <a:pt x="12683" y="555649"/>
                  </a:cubicBezTo>
                  <a:cubicBezTo>
                    <a:pt x="13127" y="556221"/>
                    <a:pt x="13254" y="556919"/>
                    <a:pt x="13000" y="557681"/>
                  </a:cubicBezTo>
                  <a:cubicBezTo>
                    <a:pt x="12619" y="558824"/>
                    <a:pt x="11794" y="560347"/>
                    <a:pt x="10905" y="562125"/>
                  </a:cubicBezTo>
                  <a:cubicBezTo>
                    <a:pt x="9889" y="564093"/>
                    <a:pt x="7160" y="569425"/>
                    <a:pt x="7858" y="570314"/>
                  </a:cubicBezTo>
                  <a:cubicBezTo>
                    <a:pt x="10778" y="572282"/>
                    <a:pt x="14016" y="570187"/>
                    <a:pt x="16809" y="568029"/>
                  </a:cubicBezTo>
                  <a:cubicBezTo>
                    <a:pt x="18015" y="567140"/>
                    <a:pt x="18967" y="566378"/>
                    <a:pt x="19983" y="567203"/>
                  </a:cubicBezTo>
                  <a:cubicBezTo>
                    <a:pt x="21126" y="568092"/>
                    <a:pt x="21062" y="568346"/>
                    <a:pt x="16872" y="576662"/>
                  </a:cubicBezTo>
                  <a:cubicBezTo>
                    <a:pt x="17253" y="577361"/>
                    <a:pt x="17571" y="578503"/>
                    <a:pt x="18079" y="580218"/>
                  </a:cubicBezTo>
                  <a:cubicBezTo>
                    <a:pt x="18142" y="580598"/>
                    <a:pt x="19539" y="585931"/>
                    <a:pt x="20174" y="590438"/>
                  </a:cubicBezTo>
                  <a:cubicBezTo>
                    <a:pt x="26458" y="584661"/>
                    <a:pt x="41250" y="575583"/>
                    <a:pt x="47852" y="573679"/>
                  </a:cubicBezTo>
                  <a:cubicBezTo>
                    <a:pt x="48424" y="573107"/>
                    <a:pt x="48995" y="572726"/>
                    <a:pt x="49503" y="572726"/>
                  </a:cubicBezTo>
                  <a:cubicBezTo>
                    <a:pt x="49820" y="572726"/>
                    <a:pt x="50900" y="572854"/>
                    <a:pt x="51281" y="574377"/>
                  </a:cubicBezTo>
                  <a:cubicBezTo>
                    <a:pt x="51407" y="574821"/>
                    <a:pt x="51281" y="575266"/>
                    <a:pt x="51026" y="575583"/>
                  </a:cubicBezTo>
                  <a:cubicBezTo>
                    <a:pt x="50773" y="575964"/>
                    <a:pt x="50328" y="576091"/>
                    <a:pt x="49884" y="576091"/>
                  </a:cubicBezTo>
                  <a:cubicBezTo>
                    <a:pt x="47598" y="578757"/>
                    <a:pt x="44488" y="587010"/>
                    <a:pt x="44043" y="590057"/>
                  </a:cubicBezTo>
                  <a:cubicBezTo>
                    <a:pt x="44932" y="590946"/>
                    <a:pt x="44869" y="591835"/>
                    <a:pt x="44297" y="592279"/>
                  </a:cubicBezTo>
                  <a:cubicBezTo>
                    <a:pt x="43091" y="593295"/>
                    <a:pt x="42075" y="593168"/>
                    <a:pt x="41504" y="592914"/>
                  </a:cubicBezTo>
                  <a:cubicBezTo>
                    <a:pt x="39409" y="592152"/>
                    <a:pt x="38647" y="588661"/>
                    <a:pt x="37949" y="584280"/>
                  </a:cubicBezTo>
                  <a:cubicBezTo>
                    <a:pt x="37822" y="583646"/>
                    <a:pt x="37759" y="583074"/>
                    <a:pt x="37695" y="582630"/>
                  </a:cubicBezTo>
                  <a:cubicBezTo>
                    <a:pt x="35219" y="583392"/>
                    <a:pt x="33315" y="589232"/>
                    <a:pt x="32299" y="592406"/>
                  </a:cubicBezTo>
                  <a:cubicBezTo>
                    <a:pt x="31220" y="595644"/>
                    <a:pt x="30902" y="596596"/>
                    <a:pt x="30013" y="597041"/>
                  </a:cubicBezTo>
                  <a:cubicBezTo>
                    <a:pt x="26839" y="598628"/>
                    <a:pt x="25824" y="599516"/>
                    <a:pt x="25506" y="599897"/>
                  </a:cubicBezTo>
                  <a:cubicBezTo>
                    <a:pt x="26331" y="600405"/>
                    <a:pt x="28617" y="600850"/>
                    <a:pt x="30077" y="601167"/>
                  </a:cubicBezTo>
                  <a:cubicBezTo>
                    <a:pt x="33568" y="601865"/>
                    <a:pt x="36870" y="602564"/>
                    <a:pt x="37759" y="604659"/>
                  </a:cubicBezTo>
                  <a:cubicBezTo>
                    <a:pt x="38139" y="605611"/>
                    <a:pt x="38139" y="606563"/>
                    <a:pt x="37632" y="607515"/>
                  </a:cubicBezTo>
                  <a:cubicBezTo>
                    <a:pt x="36044" y="610690"/>
                    <a:pt x="29442" y="612594"/>
                    <a:pt x="20999" y="614752"/>
                  </a:cubicBezTo>
                  <a:cubicBezTo>
                    <a:pt x="18142" y="615514"/>
                    <a:pt x="14523" y="616403"/>
                    <a:pt x="13889" y="616911"/>
                  </a:cubicBezTo>
                  <a:cubicBezTo>
                    <a:pt x="9318" y="622053"/>
                    <a:pt x="9381" y="624148"/>
                    <a:pt x="9635" y="624846"/>
                  </a:cubicBezTo>
                  <a:cubicBezTo>
                    <a:pt x="9953" y="625672"/>
                    <a:pt x="11159" y="626053"/>
                    <a:pt x="12175" y="626243"/>
                  </a:cubicBezTo>
                  <a:cubicBezTo>
                    <a:pt x="17507" y="627068"/>
                    <a:pt x="26649" y="624338"/>
                    <a:pt x="28934" y="622815"/>
                  </a:cubicBezTo>
                  <a:cubicBezTo>
                    <a:pt x="28871" y="622497"/>
                    <a:pt x="28871" y="622117"/>
                    <a:pt x="28998" y="621799"/>
                  </a:cubicBezTo>
                  <a:cubicBezTo>
                    <a:pt x="29315" y="621101"/>
                    <a:pt x="30141" y="620847"/>
                    <a:pt x="30839" y="621164"/>
                  </a:cubicBezTo>
                  <a:cubicBezTo>
                    <a:pt x="34584" y="622942"/>
                    <a:pt x="34013" y="630496"/>
                    <a:pt x="33505" y="637797"/>
                  </a:cubicBezTo>
                  <a:cubicBezTo>
                    <a:pt x="33378" y="639765"/>
                    <a:pt x="33188" y="642304"/>
                    <a:pt x="33251" y="643764"/>
                  </a:cubicBezTo>
                  <a:cubicBezTo>
                    <a:pt x="35727" y="642558"/>
                    <a:pt x="43663" y="639067"/>
                    <a:pt x="46583" y="641733"/>
                  </a:cubicBezTo>
                  <a:cubicBezTo>
                    <a:pt x="47852" y="642939"/>
                    <a:pt x="47852" y="644780"/>
                    <a:pt x="46710" y="647319"/>
                  </a:cubicBezTo>
                  <a:cubicBezTo>
                    <a:pt x="46519" y="647700"/>
                    <a:pt x="46138" y="648018"/>
                    <a:pt x="45758" y="648081"/>
                  </a:cubicBezTo>
                  <a:cubicBezTo>
                    <a:pt x="43408" y="648589"/>
                    <a:pt x="41059" y="649034"/>
                    <a:pt x="38647" y="649478"/>
                  </a:cubicBezTo>
                  <a:cubicBezTo>
                    <a:pt x="38711" y="651319"/>
                    <a:pt x="39282" y="652970"/>
                    <a:pt x="40361" y="654557"/>
                  </a:cubicBezTo>
                  <a:cubicBezTo>
                    <a:pt x="40615" y="654938"/>
                    <a:pt x="40679" y="655382"/>
                    <a:pt x="40552" y="655763"/>
                  </a:cubicBezTo>
                  <a:cubicBezTo>
                    <a:pt x="40425" y="656144"/>
                    <a:pt x="40107" y="656461"/>
                    <a:pt x="39727" y="656652"/>
                  </a:cubicBezTo>
                  <a:cubicBezTo>
                    <a:pt x="38965" y="656969"/>
                    <a:pt x="38393" y="656715"/>
                    <a:pt x="36235" y="655636"/>
                  </a:cubicBezTo>
                  <a:cubicBezTo>
                    <a:pt x="32426" y="653795"/>
                    <a:pt x="24617" y="649986"/>
                    <a:pt x="19666" y="651700"/>
                  </a:cubicBezTo>
                  <a:cubicBezTo>
                    <a:pt x="18142" y="652208"/>
                    <a:pt x="16999" y="653287"/>
                    <a:pt x="16301" y="654874"/>
                  </a:cubicBezTo>
                  <a:cubicBezTo>
                    <a:pt x="15857" y="655826"/>
                    <a:pt x="16619" y="658429"/>
                    <a:pt x="20237" y="662809"/>
                  </a:cubicBezTo>
                  <a:cubicBezTo>
                    <a:pt x="26077" y="669920"/>
                    <a:pt x="34711" y="676141"/>
                    <a:pt x="36933" y="676141"/>
                  </a:cubicBezTo>
                  <a:cubicBezTo>
                    <a:pt x="42139" y="676395"/>
                    <a:pt x="43027" y="680014"/>
                    <a:pt x="43663" y="682616"/>
                  </a:cubicBezTo>
                  <a:cubicBezTo>
                    <a:pt x="44043" y="684013"/>
                    <a:pt x="44361" y="685346"/>
                    <a:pt x="44995" y="685663"/>
                  </a:cubicBezTo>
                  <a:cubicBezTo>
                    <a:pt x="45503" y="685917"/>
                    <a:pt x="46583" y="685790"/>
                    <a:pt x="47916" y="685219"/>
                  </a:cubicBezTo>
                  <a:cubicBezTo>
                    <a:pt x="48741" y="684902"/>
                    <a:pt x="49630" y="683632"/>
                    <a:pt x="50392" y="682553"/>
                  </a:cubicBezTo>
                  <a:cubicBezTo>
                    <a:pt x="51407" y="681093"/>
                    <a:pt x="52487" y="679632"/>
                    <a:pt x="53947" y="679632"/>
                  </a:cubicBezTo>
                  <a:cubicBezTo>
                    <a:pt x="55978" y="679950"/>
                    <a:pt x="57057" y="681854"/>
                    <a:pt x="58264" y="686235"/>
                  </a:cubicBezTo>
                  <a:cubicBezTo>
                    <a:pt x="58835" y="688520"/>
                    <a:pt x="59787" y="689853"/>
                    <a:pt x="61057" y="690298"/>
                  </a:cubicBezTo>
                  <a:cubicBezTo>
                    <a:pt x="64548" y="691504"/>
                    <a:pt x="70770" y="686933"/>
                    <a:pt x="75849" y="683251"/>
                  </a:cubicBezTo>
                  <a:cubicBezTo>
                    <a:pt x="80864" y="679569"/>
                    <a:pt x="83848" y="677474"/>
                    <a:pt x="86069" y="677982"/>
                  </a:cubicBezTo>
                  <a:cubicBezTo>
                    <a:pt x="87720" y="678363"/>
                    <a:pt x="88482" y="679315"/>
                    <a:pt x="89053" y="680140"/>
                  </a:cubicBezTo>
                  <a:cubicBezTo>
                    <a:pt x="89307" y="680521"/>
                    <a:pt x="89561" y="680839"/>
                    <a:pt x="89878" y="681093"/>
                  </a:cubicBezTo>
                  <a:cubicBezTo>
                    <a:pt x="90323" y="681156"/>
                    <a:pt x="90704" y="679823"/>
                    <a:pt x="90831" y="679188"/>
                  </a:cubicBezTo>
                  <a:cubicBezTo>
                    <a:pt x="91084" y="678109"/>
                    <a:pt x="91339" y="677284"/>
                    <a:pt x="91846" y="676712"/>
                  </a:cubicBezTo>
                  <a:cubicBezTo>
                    <a:pt x="92545" y="675951"/>
                    <a:pt x="93560" y="675316"/>
                    <a:pt x="94576" y="674681"/>
                  </a:cubicBezTo>
                  <a:cubicBezTo>
                    <a:pt x="96798" y="673284"/>
                    <a:pt x="97814" y="672459"/>
                    <a:pt x="97433" y="671189"/>
                  </a:cubicBezTo>
                  <a:cubicBezTo>
                    <a:pt x="97433" y="671189"/>
                    <a:pt x="97052" y="670681"/>
                    <a:pt x="96798" y="670427"/>
                  </a:cubicBezTo>
                  <a:cubicBezTo>
                    <a:pt x="96036" y="669602"/>
                    <a:pt x="95147" y="668523"/>
                    <a:pt x="95528" y="667253"/>
                  </a:cubicBezTo>
                  <a:cubicBezTo>
                    <a:pt x="95973" y="665984"/>
                    <a:pt x="97433" y="665666"/>
                    <a:pt x="97941" y="665539"/>
                  </a:cubicBezTo>
                  <a:cubicBezTo>
                    <a:pt x="99147" y="665349"/>
                    <a:pt x="100480" y="665984"/>
                    <a:pt x="102448" y="667063"/>
                  </a:cubicBezTo>
                  <a:cubicBezTo>
                    <a:pt x="102956" y="667317"/>
                    <a:pt x="103654" y="667698"/>
                    <a:pt x="103845" y="667761"/>
                  </a:cubicBezTo>
                  <a:cubicBezTo>
                    <a:pt x="106574" y="668460"/>
                    <a:pt x="106765" y="668332"/>
                    <a:pt x="107844" y="666238"/>
                  </a:cubicBezTo>
                  <a:cubicBezTo>
                    <a:pt x="108225" y="665476"/>
                    <a:pt x="108669" y="664841"/>
                    <a:pt x="109114" y="664143"/>
                  </a:cubicBezTo>
                  <a:cubicBezTo>
                    <a:pt x="109749" y="663190"/>
                    <a:pt x="110320" y="662302"/>
                    <a:pt x="110574" y="661349"/>
                  </a:cubicBezTo>
                  <a:cubicBezTo>
                    <a:pt x="110765" y="660715"/>
                    <a:pt x="110701" y="659889"/>
                    <a:pt x="110637" y="659064"/>
                  </a:cubicBezTo>
                  <a:cubicBezTo>
                    <a:pt x="110574" y="658175"/>
                    <a:pt x="110510" y="657223"/>
                    <a:pt x="110701" y="656271"/>
                  </a:cubicBezTo>
                  <a:cubicBezTo>
                    <a:pt x="111463" y="652525"/>
                    <a:pt x="114446" y="651509"/>
                    <a:pt x="116859" y="650684"/>
                  </a:cubicBezTo>
                  <a:cubicBezTo>
                    <a:pt x="118827" y="649986"/>
                    <a:pt x="120033" y="649541"/>
                    <a:pt x="120414" y="648272"/>
                  </a:cubicBezTo>
                  <a:cubicBezTo>
                    <a:pt x="121176" y="645859"/>
                    <a:pt x="120477" y="645479"/>
                    <a:pt x="118764" y="644463"/>
                  </a:cubicBezTo>
                  <a:cubicBezTo>
                    <a:pt x="117557" y="643764"/>
                    <a:pt x="116160" y="642876"/>
                    <a:pt x="115208" y="641162"/>
                  </a:cubicBezTo>
                  <a:cubicBezTo>
                    <a:pt x="114573" y="639892"/>
                    <a:pt x="114637" y="638559"/>
                    <a:pt x="114764" y="637416"/>
                  </a:cubicBezTo>
                  <a:cubicBezTo>
                    <a:pt x="114827" y="636781"/>
                    <a:pt x="114827" y="636146"/>
                    <a:pt x="114764" y="635639"/>
                  </a:cubicBezTo>
                  <a:cubicBezTo>
                    <a:pt x="114573" y="634623"/>
                    <a:pt x="114129" y="634369"/>
                    <a:pt x="113304" y="633925"/>
                  </a:cubicBezTo>
                  <a:cubicBezTo>
                    <a:pt x="112605" y="633544"/>
                    <a:pt x="111653" y="633036"/>
                    <a:pt x="110955" y="631893"/>
                  </a:cubicBezTo>
                  <a:cubicBezTo>
                    <a:pt x="110320" y="630814"/>
                    <a:pt x="110320" y="629100"/>
                    <a:pt x="110701" y="627830"/>
                  </a:cubicBezTo>
                  <a:cubicBezTo>
                    <a:pt x="111018" y="626687"/>
                    <a:pt x="111590" y="625862"/>
                    <a:pt x="112352" y="625481"/>
                  </a:cubicBezTo>
                  <a:cubicBezTo>
                    <a:pt x="114193" y="624529"/>
                    <a:pt x="115526" y="625608"/>
                    <a:pt x="116351" y="626306"/>
                  </a:cubicBezTo>
                  <a:cubicBezTo>
                    <a:pt x="120351" y="629163"/>
                    <a:pt x="120541" y="631639"/>
                    <a:pt x="120668" y="634051"/>
                  </a:cubicBezTo>
                  <a:cubicBezTo>
                    <a:pt x="120731" y="635194"/>
                    <a:pt x="120795" y="636400"/>
                    <a:pt x="121176" y="637734"/>
                  </a:cubicBezTo>
                  <a:cubicBezTo>
                    <a:pt x="121556" y="639067"/>
                    <a:pt x="122572" y="639892"/>
                    <a:pt x="123779" y="640844"/>
                  </a:cubicBezTo>
                  <a:cubicBezTo>
                    <a:pt x="124667" y="641542"/>
                    <a:pt x="125619" y="642304"/>
                    <a:pt x="126318" y="643383"/>
                  </a:cubicBezTo>
                  <a:cubicBezTo>
                    <a:pt x="128222" y="646050"/>
                    <a:pt x="129619" y="647066"/>
                    <a:pt x="131841" y="646939"/>
                  </a:cubicBezTo>
                  <a:cubicBezTo>
                    <a:pt x="131841" y="646177"/>
                    <a:pt x="131587" y="645415"/>
                    <a:pt x="131397" y="644653"/>
                  </a:cubicBezTo>
                  <a:cubicBezTo>
                    <a:pt x="131016" y="643257"/>
                    <a:pt x="130571" y="641670"/>
                    <a:pt x="131460" y="640273"/>
                  </a:cubicBezTo>
                  <a:cubicBezTo>
                    <a:pt x="132158" y="639194"/>
                    <a:pt x="133491" y="638495"/>
                    <a:pt x="135713" y="638114"/>
                  </a:cubicBezTo>
                  <a:cubicBezTo>
                    <a:pt x="136602" y="638051"/>
                    <a:pt x="137110" y="638432"/>
                    <a:pt x="137301" y="639130"/>
                  </a:cubicBezTo>
                  <a:cubicBezTo>
                    <a:pt x="137491" y="639765"/>
                    <a:pt x="137809" y="640527"/>
                    <a:pt x="138126" y="640527"/>
                  </a:cubicBezTo>
                  <a:cubicBezTo>
                    <a:pt x="140348" y="640527"/>
                    <a:pt x="145553" y="632718"/>
                    <a:pt x="146125" y="630750"/>
                  </a:cubicBezTo>
                  <a:cubicBezTo>
                    <a:pt x="146569" y="629227"/>
                    <a:pt x="145934" y="625989"/>
                    <a:pt x="144792" y="625164"/>
                  </a:cubicBezTo>
                  <a:cubicBezTo>
                    <a:pt x="144093" y="624592"/>
                    <a:pt x="142824" y="624656"/>
                    <a:pt x="141617" y="624719"/>
                  </a:cubicBezTo>
                  <a:cubicBezTo>
                    <a:pt x="140284" y="624719"/>
                    <a:pt x="138824" y="624846"/>
                    <a:pt x="137618" y="624084"/>
                  </a:cubicBezTo>
                  <a:cubicBezTo>
                    <a:pt x="135967" y="623069"/>
                    <a:pt x="135650" y="621926"/>
                    <a:pt x="135586" y="621101"/>
                  </a:cubicBezTo>
                  <a:cubicBezTo>
                    <a:pt x="135523" y="618498"/>
                    <a:pt x="138570" y="616276"/>
                    <a:pt x="141300" y="614308"/>
                  </a:cubicBezTo>
                  <a:cubicBezTo>
                    <a:pt x="142252" y="613610"/>
                    <a:pt x="143585" y="612658"/>
                    <a:pt x="143839" y="612277"/>
                  </a:cubicBezTo>
                  <a:cubicBezTo>
                    <a:pt x="143903" y="611896"/>
                    <a:pt x="143903" y="611832"/>
                    <a:pt x="143522" y="611388"/>
                  </a:cubicBezTo>
                  <a:cubicBezTo>
                    <a:pt x="143204" y="611007"/>
                    <a:pt x="142824" y="610499"/>
                    <a:pt x="142697" y="609674"/>
                  </a:cubicBezTo>
                  <a:cubicBezTo>
                    <a:pt x="142379" y="607833"/>
                    <a:pt x="142697" y="604976"/>
                    <a:pt x="143839" y="603389"/>
                  </a:cubicBezTo>
                  <a:cubicBezTo>
                    <a:pt x="145617" y="600913"/>
                    <a:pt x="147712" y="601040"/>
                    <a:pt x="148791" y="601294"/>
                  </a:cubicBezTo>
                  <a:cubicBezTo>
                    <a:pt x="151457" y="601992"/>
                    <a:pt x="153362" y="604913"/>
                    <a:pt x="153679" y="607388"/>
                  </a:cubicBezTo>
                  <a:cubicBezTo>
                    <a:pt x="154060" y="610436"/>
                    <a:pt x="153933" y="613546"/>
                    <a:pt x="153806" y="616657"/>
                  </a:cubicBezTo>
                  <a:cubicBezTo>
                    <a:pt x="153743" y="618117"/>
                    <a:pt x="153679" y="619577"/>
                    <a:pt x="153679" y="621037"/>
                  </a:cubicBezTo>
                  <a:cubicBezTo>
                    <a:pt x="153679" y="625608"/>
                    <a:pt x="153679" y="627576"/>
                    <a:pt x="155901" y="630941"/>
                  </a:cubicBezTo>
                  <a:cubicBezTo>
                    <a:pt x="158250" y="634496"/>
                    <a:pt x="159012" y="634813"/>
                    <a:pt x="162948" y="634940"/>
                  </a:cubicBezTo>
                  <a:cubicBezTo>
                    <a:pt x="165297" y="635067"/>
                    <a:pt x="168026" y="635194"/>
                    <a:pt x="169423" y="637035"/>
                  </a:cubicBezTo>
                  <a:cubicBezTo>
                    <a:pt x="170312" y="638178"/>
                    <a:pt x="170566" y="639828"/>
                    <a:pt x="170121" y="641987"/>
                  </a:cubicBezTo>
                  <a:cubicBezTo>
                    <a:pt x="169804" y="643637"/>
                    <a:pt x="168915" y="644717"/>
                    <a:pt x="167963" y="645669"/>
                  </a:cubicBezTo>
                  <a:cubicBezTo>
                    <a:pt x="168915" y="645923"/>
                    <a:pt x="169804" y="646240"/>
                    <a:pt x="170756" y="646494"/>
                  </a:cubicBezTo>
                  <a:cubicBezTo>
                    <a:pt x="173168" y="647256"/>
                    <a:pt x="175708" y="648018"/>
                    <a:pt x="177359" y="648081"/>
                  </a:cubicBezTo>
                  <a:cubicBezTo>
                    <a:pt x="177422" y="647256"/>
                    <a:pt x="177486" y="646367"/>
                    <a:pt x="177549" y="645479"/>
                  </a:cubicBezTo>
                  <a:cubicBezTo>
                    <a:pt x="178057" y="638813"/>
                    <a:pt x="178628" y="630496"/>
                    <a:pt x="176406" y="625291"/>
                  </a:cubicBezTo>
                  <a:cubicBezTo>
                    <a:pt x="175835" y="623894"/>
                    <a:pt x="174819" y="622497"/>
                    <a:pt x="173804" y="621101"/>
                  </a:cubicBezTo>
                  <a:cubicBezTo>
                    <a:pt x="171201" y="617482"/>
                    <a:pt x="168217" y="613356"/>
                    <a:pt x="171455" y="607579"/>
                  </a:cubicBezTo>
                  <a:cubicBezTo>
                    <a:pt x="173232" y="604532"/>
                    <a:pt x="174057" y="603770"/>
                    <a:pt x="175899" y="604024"/>
                  </a:cubicBezTo>
                  <a:cubicBezTo>
                    <a:pt x="176533" y="604087"/>
                    <a:pt x="177359" y="604151"/>
                    <a:pt x="179136" y="603516"/>
                  </a:cubicBezTo>
                  <a:cubicBezTo>
                    <a:pt x="183771" y="601865"/>
                    <a:pt x="183771" y="601865"/>
                    <a:pt x="184532" y="599897"/>
                  </a:cubicBezTo>
                  <a:cubicBezTo>
                    <a:pt x="184850" y="599136"/>
                    <a:pt x="185230" y="598120"/>
                    <a:pt x="185929" y="596723"/>
                  </a:cubicBezTo>
                  <a:cubicBezTo>
                    <a:pt x="188913" y="590883"/>
                    <a:pt x="189928" y="586058"/>
                    <a:pt x="189674" y="578948"/>
                  </a:cubicBezTo>
                  <a:cubicBezTo>
                    <a:pt x="189484" y="573044"/>
                    <a:pt x="187770" y="569489"/>
                    <a:pt x="185865" y="565426"/>
                  </a:cubicBezTo>
                  <a:cubicBezTo>
                    <a:pt x="184850" y="563267"/>
                    <a:pt x="183771" y="561109"/>
                    <a:pt x="182818" y="558379"/>
                  </a:cubicBezTo>
                  <a:cubicBezTo>
                    <a:pt x="179580" y="548984"/>
                    <a:pt x="184215" y="544984"/>
                    <a:pt x="189166" y="540731"/>
                  </a:cubicBezTo>
                  <a:cubicBezTo>
                    <a:pt x="190944" y="539207"/>
                    <a:pt x="192849" y="537557"/>
                    <a:pt x="194499" y="535589"/>
                  </a:cubicBezTo>
                  <a:cubicBezTo>
                    <a:pt x="195134" y="534827"/>
                    <a:pt x="195896" y="534065"/>
                    <a:pt x="196657" y="533240"/>
                  </a:cubicBezTo>
                  <a:cubicBezTo>
                    <a:pt x="199387" y="530383"/>
                    <a:pt x="201927" y="527717"/>
                    <a:pt x="201292" y="524098"/>
                  </a:cubicBezTo>
                  <a:cubicBezTo>
                    <a:pt x="200720" y="520924"/>
                    <a:pt x="199387" y="520607"/>
                    <a:pt x="196721" y="519908"/>
                  </a:cubicBezTo>
                  <a:cubicBezTo>
                    <a:pt x="195325" y="519527"/>
                    <a:pt x="193737" y="519146"/>
                    <a:pt x="192023" y="518194"/>
                  </a:cubicBezTo>
                  <a:cubicBezTo>
                    <a:pt x="184913" y="514131"/>
                    <a:pt x="183961" y="508799"/>
                    <a:pt x="182882" y="503149"/>
                  </a:cubicBezTo>
                  <a:cubicBezTo>
                    <a:pt x="182501" y="501054"/>
                    <a:pt x="182056" y="498832"/>
                    <a:pt x="181358" y="496610"/>
                  </a:cubicBezTo>
                  <a:cubicBezTo>
                    <a:pt x="178628" y="488294"/>
                    <a:pt x="176978" y="481437"/>
                    <a:pt x="176470" y="471026"/>
                  </a:cubicBezTo>
                  <a:lnTo>
                    <a:pt x="176343" y="467725"/>
                  </a:lnTo>
                  <a:cubicBezTo>
                    <a:pt x="176152" y="462456"/>
                    <a:pt x="175962" y="457885"/>
                    <a:pt x="175010" y="452743"/>
                  </a:cubicBezTo>
                  <a:cubicBezTo>
                    <a:pt x="173486" y="444617"/>
                    <a:pt x="173486" y="436745"/>
                    <a:pt x="173486" y="428492"/>
                  </a:cubicBezTo>
                  <a:lnTo>
                    <a:pt x="173486" y="425064"/>
                  </a:lnTo>
                  <a:cubicBezTo>
                    <a:pt x="173423" y="415097"/>
                    <a:pt x="173359" y="409130"/>
                    <a:pt x="184024" y="402400"/>
                  </a:cubicBezTo>
                  <a:cubicBezTo>
                    <a:pt x="188405" y="399671"/>
                    <a:pt x="193039" y="398718"/>
                    <a:pt x="197165" y="397893"/>
                  </a:cubicBezTo>
                  <a:cubicBezTo>
                    <a:pt x="204593" y="396433"/>
                    <a:pt x="209989" y="395354"/>
                    <a:pt x="210433" y="384689"/>
                  </a:cubicBezTo>
                  <a:cubicBezTo>
                    <a:pt x="210497" y="382530"/>
                    <a:pt x="210560" y="380372"/>
                    <a:pt x="210624" y="378340"/>
                  </a:cubicBezTo>
                  <a:cubicBezTo>
                    <a:pt x="210751" y="370786"/>
                    <a:pt x="210878" y="363612"/>
                    <a:pt x="213862" y="355740"/>
                  </a:cubicBezTo>
                  <a:cubicBezTo>
                    <a:pt x="214496" y="354089"/>
                    <a:pt x="215131" y="352312"/>
                    <a:pt x="215766" y="350534"/>
                  </a:cubicBezTo>
                  <a:cubicBezTo>
                    <a:pt x="216020" y="349709"/>
                    <a:pt x="216274" y="348820"/>
                    <a:pt x="216591" y="347995"/>
                  </a:cubicBezTo>
                  <a:cubicBezTo>
                    <a:pt x="216909" y="346916"/>
                    <a:pt x="217290" y="345900"/>
                    <a:pt x="217607" y="344821"/>
                  </a:cubicBezTo>
                  <a:cubicBezTo>
                    <a:pt x="217861" y="343869"/>
                    <a:pt x="218115" y="342853"/>
                    <a:pt x="218369" y="341901"/>
                  </a:cubicBezTo>
                  <a:cubicBezTo>
                    <a:pt x="218623" y="340821"/>
                    <a:pt x="218940" y="339806"/>
                    <a:pt x="219194" y="338727"/>
                  </a:cubicBezTo>
                  <a:cubicBezTo>
                    <a:pt x="219448" y="337711"/>
                    <a:pt x="219638" y="336632"/>
                    <a:pt x="219829" y="335616"/>
                  </a:cubicBezTo>
                  <a:cubicBezTo>
                    <a:pt x="220019" y="334537"/>
                    <a:pt x="220273" y="333521"/>
                    <a:pt x="220464" y="332378"/>
                  </a:cubicBezTo>
                  <a:cubicBezTo>
                    <a:pt x="220654" y="331299"/>
                    <a:pt x="220718" y="330220"/>
                    <a:pt x="220908" y="329141"/>
                  </a:cubicBezTo>
                  <a:cubicBezTo>
                    <a:pt x="221035" y="328061"/>
                    <a:pt x="221225" y="326982"/>
                    <a:pt x="221289" y="325903"/>
                  </a:cubicBezTo>
                  <a:cubicBezTo>
                    <a:pt x="221353" y="324824"/>
                    <a:pt x="221416" y="323744"/>
                    <a:pt x="221416" y="322602"/>
                  </a:cubicBezTo>
                  <a:cubicBezTo>
                    <a:pt x="221480" y="321523"/>
                    <a:pt x="221543" y="320380"/>
                    <a:pt x="221543" y="319301"/>
                  </a:cubicBezTo>
                  <a:cubicBezTo>
                    <a:pt x="221543" y="318221"/>
                    <a:pt x="221416" y="317142"/>
                    <a:pt x="221353" y="316063"/>
                  </a:cubicBezTo>
                  <a:cubicBezTo>
                    <a:pt x="221289" y="314920"/>
                    <a:pt x="221225" y="313841"/>
                    <a:pt x="221099" y="312698"/>
                  </a:cubicBezTo>
                  <a:cubicBezTo>
                    <a:pt x="220972" y="311619"/>
                    <a:pt x="220781" y="310603"/>
                    <a:pt x="220591" y="309588"/>
                  </a:cubicBezTo>
                  <a:cubicBezTo>
                    <a:pt x="220464" y="308762"/>
                    <a:pt x="220273" y="307874"/>
                    <a:pt x="220083" y="307048"/>
                  </a:cubicBezTo>
                  <a:cubicBezTo>
                    <a:pt x="219575" y="309651"/>
                    <a:pt x="218623" y="312635"/>
                    <a:pt x="216782" y="314222"/>
                  </a:cubicBezTo>
                  <a:cubicBezTo>
                    <a:pt x="214433" y="316317"/>
                    <a:pt x="214560" y="317269"/>
                    <a:pt x="214687" y="318539"/>
                  </a:cubicBezTo>
                  <a:cubicBezTo>
                    <a:pt x="214814" y="319491"/>
                    <a:pt x="214560" y="320062"/>
                    <a:pt x="213989" y="320443"/>
                  </a:cubicBezTo>
                  <a:cubicBezTo>
                    <a:pt x="213481" y="320824"/>
                    <a:pt x="212402" y="321459"/>
                    <a:pt x="206688" y="317840"/>
                  </a:cubicBezTo>
                  <a:cubicBezTo>
                    <a:pt x="206243" y="317586"/>
                    <a:pt x="205990" y="317079"/>
                    <a:pt x="206053" y="316571"/>
                  </a:cubicBezTo>
                  <a:cubicBezTo>
                    <a:pt x="206053" y="316380"/>
                    <a:pt x="206434" y="311302"/>
                    <a:pt x="208084" y="307302"/>
                  </a:cubicBezTo>
                  <a:cubicBezTo>
                    <a:pt x="209735" y="303176"/>
                    <a:pt x="216020" y="301398"/>
                    <a:pt x="218623" y="301017"/>
                  </a:cubicBezTo>
                  <a:cubicBezTo>
                    <a:pt x="218306" y="299811"/>
                    <a:pt x="218115" y="298732"/>
                    <a:pt x="217988" y="297716"/>
                  </a:cubicBezTo>
                  <a:cubicBezTo>
                    <a:pt x="217861" y="296129"/>
                    <a:pt x="217988" y="295177"/>
                    <a:pt x="218306" y="294288"/>
                  </a:cubicBezTo>
                  <a:cubicBezTo>
                    <a:pt x="218877" y="292892"/>
                    <a:pt x="219512" y="291939"/>
                    <a:pt x="220337" y="290987"/>
                  </a:cubicBezTo>
                  <a:cubicBezTo>
                    <a:pt x="221797" y="289590"/>
                    <a:pt x="223067" y="288511"/>
                    <a:pt x="224781" y="287369"/>
                  </a:cubicBezTo>
                  <a:cubicBezTo>
                    <a:pt x="228145" y="285020"/>
                    <a:pt x="231383" y="283369"/>
                    <a:pt x="234494" y="281782"/>
                  </a:cubicBezTo>
                  <a:cubicBezTo>
                    <a:pt x="240461" y="278671"/>
                    <a:pt x="245603" y="276005"/>
                    <a:pt x="250237" y="269530"/>
                  </a:cubicBezTo>
                  <a:lnTo>
                    <a:pt x="252142" y="266863"/>
                  </a:lnTo>
                  <a:cubicBezTo>
                    <a:pt x="260014" y="255944"/>
                    <a:pt x="268076" y="244644"/>
                    <a:pt x="262934" y="232265"/>
                  </a:cubicBezTo>
                  <a:cubicBezTo>
                    <a:pt x="262109" y="230297"/>
                    <a:pt x="261093" y="228519"/>
                    <a:pt x="260077" y="226805"/>
                  </a:cubicBezTo>
                  <a:cubicBezTo>
                    <a:pt x="257856" y="222996"/>
                    <a:pt x="255697" y="219378"/>
                    <a:pt x="256141" y="214172"/>
                  </a:cubicBezTo>
                  <a:cubicBezTo>
                    <a:pt x="256649" y="207570"/>
                    <a:pt x="260014" y="204777"/>
                    <a:pt x="263569" y="201856"/>
                  </a:cubicBezTo>
                  <a:cubicBezTo>
                    <a:pt x="264902" y="200777"/>
                    <a:pt x="266235" y="199634"/>
                    <a:pt x="267568" y="198301"/>
                  </a:cubicBezTo>
                  <a:lnTo>
                    <a:pt x="269346" y="196460"/>
                  </a:lnTo>
                  <a:cubicBezTo>
                    <a:pt x="274679" y="190874"/>
                    <a:pt x="276837" y="188588"/>
                    <a:pt x="285725" y="184906"/>
                  </a:cubicBezTo>
                  <a:cubicBezTo>
                    <a:pt x="290931" y="182684"/>
                    <a:pt x="302865" y="176590"/>
                    <a:pt x="301722" y="166306"/>
                  </a:cubicBezTo>
                  <a:cubicBezTo>
                    <a:pt x="300453" y="165290"/>
                    <a:pt x="299628" y="163830"/>
                    <a:pt x="299437" y="162116"/>
                  </a:cubicBezTo>
                  <a:cubicBezTo>
                    <a:pt x="299247" y="160338"/>
                    <a:pt x="299818" y="158624"/>
                    <a:pt x="301088" y="157418"/>
                  </a:cubicBezTo>
                  <a:cubicBezTo>
                    <a:pt x="302865" y="155767"/>
                    <a:pt x="305785" y="154752"/>
                    <a:pt x="309849" y="154498"/>
                  </a:cubicBezTo>
                  <a:cubicBezTo>
                    <a:pt x="314546" y="154180"/>
                    <a:pt x="319879" y="153863"/>
                    <a:pt x="324132" y="154815"/>
                  </a:cubicBezTo>
                  <a:cubicBezTo>
                    <a:pt x="325085" y="155006"/>
                    <a:pt x="326798" y="155894"/>
                    <a:pt x="330036" y="157545"/>
                  </a:cubicBezTo>
                  <a:cubicBezTo>
                    <a:pt x="334417" y="159767"/>
                    <a:pt x="345971" y="165734"/>
                    <a:pt x="347875" y="164084"/>
                  </a:cubicBezTo>
                  <a:cubicBezTo>
                    <a:pt x="347875" y="164084"/>
                    <a:pt x="348066" y="163703"/>
                    <a:pt x="348002" y="163131"/>
                  </a:cubicBezTo>
                  <a:cubicBezTo>
                    <a:pt x="345082" y="163131"/>
                    <a:pt x="343685" y="161862"/>
                    <a:pt x="343050" y="160719"/>
                  </a:cubicBezTo>
                  <a:cubicBezTo>
                    <a:pt x="341527" y="157989"/>
                    <a:pt x="343177" y="154117"/>
                    <a:pt x="345018" y="151704"/>
                  </a:cubicBezTo>
                  <a:cubicBezTo>
                    <a:pt x="345780" y="150752"/>
                    <a:pt x="346796" y="149863"/>
                    <a:pt x="347748" y="149038"/>
                  </a:cubicBezTo>
                  <a:cubicBezTo>
                    <a:pt x="348827" y="148149"/>
                    <a:pt x="349907" y="147134"/>
                    <a:pt x="350541" y="146118"/>
                  </a:cubicBezTo>
                  <a:cubicBezTo>
                    <a:pt x="352255" y="143388"/>
                    <a:pt x="351747" y="143007"/>
                    <a:pt x="349272" y="141103"/>
                  </a:cubicBezTo>
                  <a:lnTo>
                    <a:pt x="348256" y="140277"/>
                  </a:lnTo>
                  <a:cubicBezTo>
                    <a:pt x="346288" y="138690"/>
                    <a:pt x="340828" y="133231"/>
                    <a:pt x="341527" y="129041"/>
                  </a:cubicBezTo>
                  <a:cubicBezTo>
                    <a:pt x="341717" y="127962"/>
                    <a:pt x="342416" y="126438"/>
                    <a:pt x="344637" y="125613"/>
                  </a:cubicBezTo>
                  <a:cubicBezTo>
                    <a:pt x="347558" y="124534"/>
                    <a:pt x="350351" y="125803"/>
                    <a:pt x="353081" y="127073"/>
                  </a:cubicBezTo>
                  <a:cubicBezTo>
                    <a:pt x="353970" y="127454"/>
                    <a:pt x="354795" y="127898"/>
                    <a:pt x="355683" y="128216"/>
                  </a:cubicBezTo>
                  <a:cubicBezTo>
                    <a:pt x="357207" y="128787"/>
                    <a:pt x="358286" y="128914"/>
                    <a:pt x="359366" y="128723"/>
                  </a:cubicBezTo>
                  <a:cubicBezTo>
                    <a:pt x="361905" y="128216"/>
                    <a:pt x="362095" y="126692"/>
                    <a:pt x="362222" y="123327"/>
                  </a:cubicBezTo>
                  <a:cubicBezTo>
                    <a:pt x="362286" y="120851"/>
                    <a:pt x="362413" y="118058"/>
                    <a:pt x="364317" y="115773"/>
                  </a:cubicBezTo>
                  <a:cubicBezTo>
                    <a:pt x="366222" y="113424"/>
                    <a:pt x="368190" y="112281"/>
                    <a:pt x="370285" y="112218"/>
                  </a:cubicBezTo>
                  <a:cubicBezTo>
                    <a:pt x="373776" y="112218"/>
                    <a:pt x="376760" y="115582"/>
                    <a:pt x="378919" y="118058"/>
                  </a:cubicBezTo>
                  <a:cubicBezTo>
                    <a:pt x="380379" y="119709"/>
                    <a:pt x="382220" y="120915"/>
                    <a:pt x="384188" y="122185"/>
                  </a:cubicBezTo>
                  <a:cubicBezTo>
                    <a:pt x="385775" y="123200"/>
                    <a:pt x="387425" y="124280"/>
                    <a:pt x="389076" y="125676"/>
                  </a:cubicBezTo>
                  <a:cubicBezTo>
                    <a:pt x="394408" y="130374"/>
                    <a:pt x="396313" y="135135"/>
                    <a:pt x="398535" y="140658"/>
                  </a:cubicBezTo>
                  <a:cubicBezTo>
                    <a:pt x="400503" y="145547"/>
                    <a:pt x="404820" y="145927"/>
                    <a:pt x="410787" y="146054"/>
                  </a:cubicBezTo>
                  <a:lnTo>
                    <a:pt x="412120" y="146054"/>
                  </a:lnTo>
                  <a:cubicBezTo>
                    <a:pt x="415358" y="146118"/>
                    <a:pt x="417580" y="146118"/>
                    <a:pt x="420183" y="144721"/>
                  </a:cubicBezTo>
                  <a:cubicBezTo>
                    <a:pt x="421643" y="143959"/>
                    <a:pt x="422976" y="142880"/>
                    <a:pt x="424436" y="141801"/>
                  </a:cubicBezTo>
                  <a:cubicBezTo>
                    <a:pt x="426277" y="140404"/>
                    <a:pt x="428118" y="138944"/>
                    <a:pt x="430403" y="137992"/>
                  </a:cubicBezTo>
                  <a:cubicBezTo>
                    <a:pt x="436054" y="135516"/>
                    <a:pt x="439609" y="137674"/>
                    <a:pt x="443418" y="139896"/>
                  </a:cubicBezTo>
                  <a:cubicBezTo>
                    <a:pt x="444370" y="140468"/>
                    <a:pt x="445449" y="141103"/>
                    <a:pt x="446592" y="141674"/>
                  </a:cubicBezTo>
                  <a:cubicBezTo>
                    <a:pt x="448242" y="142499"/>
                    <a:pt x="451734" y="143325"/>
                    <a:pt x="453131" y="143007"/>
                  </a:cubicBezTo>
                  <a:cubicBezTo>
                    <a:pt x="455035" y="142626"/>
                    <a:pt x="456241" y="140976"/>
                    <a:pt x="457575" y="139071"/>
                  </a:cubicBezTo>
                  <a:cubicBezTo>
                    <a:pt x="458717" y="137484"/>
                    <a:pt x="459923" y="135834"/>
                    <a:pt x="461701" y="134754"/>
                  </a:cubicBezTo>
                  <a:cubicBezTo>
                    <a:pt x="463224" y="133802"/>
                    <a:pt x="464748" y="133040"/>
                    <a:pt x="466208" y="132278"/>
                  </a:cubicBezTo>
                  <a:cubicBezTo>
                    <a:pt x="470334" y="130183"/>
                    <a:pt x="473953" y="128406"/>
                    <a:pt x="475286" y="123264"/>
                  </a:cubicBezTo>
                  <a:cubicBezTo>
                    <a:pt x="476302" y="119328"/>
                    <a:pt x="475921" y="114313"/>
                    <a:pt x="475604" y="109361"/>
                  </a:cubicBezTo>
                  <a:cubicBezTo>
                    <a:pt x="475477" y="107076"/>
                    <a:pt x="475286" y="104790"/>
                    <a:pt x="475286" y="102759"/>
                  </a:cubicBezTo>
                  <a:cubicBezTo>
                    <a:pt x="475286" y="101362"/>
                    <a:pt x="475223" y="99902"/>
                    <a:pt x="475223" y="98442"/>
                  </a:cubicBezTo>
                  <a:cubicBezTo>
                    <a:pt x="475033" y="93173"/>
                    <a:pt x="474842" y="87713"/>
                    <a:pt x="476873" y="82888"/>
                  </a:cubicBezTo>
                  <a:cubicBezTo>
                    <a:pt x="480492" y="74191"/>
                    <a:pt x="485888" y="73429"/>
                    <a:pt x="494331" y="73302"/>
                  </a:cubicBezTo>
                  <a:cubicBezTo>
                    <a:pt x="498458" y="73239"/>
                    <a:pt x="499601" y="72096"/>
                    <a:pt x="501886" y="69938"/>
                  </a:cubicBezTo>
                  <a:cubicBezTo>
                    <a:pt x="502648" y="69176"/>
                    <a:pt x="503537" y="68351"/>
                    <a:pt x="504616" y="67398"/>
                  </a:cubicBezTo>
                  <a:cubicBezTo>
                    <a:pt x="509313" y="63526"/>
                    <a:pt x="517059" y="63145"/>
                    <a:pt x="522454" y="66573"/>
                  </a:cubicBezTo>
                  <a:cubicBezTo>
                    <a:pt x="525502" y="68541"/>
                    <a:pt x="528105" y="71144"/>
                    <a:pt x="530644" y="73683"/>
                  </a:cubicBezTo>
                  <a:cubicBezTo>
                    <a:pt x="534516" y="77492"/>
                    <a:pt x="538135" y="81174"/>
                    <a:pt x="543023" y="82571"/>
                  </a:cubicBezTo>
                  <a:lnTo>
                    <a:pt x="544927" y="83142"/>
                  </a:lnTo>
                  <a:cubicBezTo>
                    <a:pt x="551657" y="85047"/>
                    <a:pt x="558005" y="86824"/>
                    <a:pt x="558069" y="96664"/>
                  </a:cubicBezTo>
                  <a:cubicBezTo>
                    <a:pt x="558132" y="101743"/>
                    <a:pt x="558069" y="106314"/>
                    <a:pt x="556926" y="111202"/>
                  </a:cubicBezTo>
                  <a:cubicBezTo>
                    <a:pt x="556355" y="113614"/>
                    <a:pt x="555910" y="116154"/>
                    <a:pt x="555529" y="118693"/>
                  </a:cubicBezTo>
                  <a:cubicBezTo>
                    <a:pt x="555466" y="119010"/>
                    <a:pt x="555466" y="119328"/>
                    <a:pt x="555402" y="119645"/>
                  </a:cubicBezTo>
                  <a:cubicBezTo>
                    <a:pt x="556101" y="119074"/>
                    <a:pt x="556355" y="118757"/>
                    <a:pt x="556545" y="118439"/>
                  </a:cubicBezTo>
                  <a:cubicBezTo>
                    <a:pt x="557180" y="117360"/>
                    <a:pt x="557751" y="116090"/>
                    <a:pt x="557942" y="114376"/>
                  </a:cubicBezTo>
                  <a:cubicBezTo>
                    <a:pt x="558386" y="110250"/>
                    <a:pt x="560417" y="102314"/>
                    <a:pt x="564861" y="102060"/>
                  </a:cubicBezTo>
                  <a:cubicBezTo>
                    <a:pt x="566004" y="101997"/>
                    <a:pt x="567084" y="102251"/>
                    <a:pt x="568163" y="102441"/>
                  </a:cubicBezTo>
                  <a:cubicBezTo>
                    <a:pt x="570639" y="102949"/>
                    <a:pt x="571591" y="103013"/>
                    <a:pt x="572416" y="101552"/>
                  </a:cubicBezTo>
                  <a:lnTo>
                    <a:pt x="573241" y="100219"/>
                  </a:lnTo>
                  <a:cubicBezTo>
                    <a:pt x="574765" y="97680"/>
                    <a:pt x="575336" y="96664"/>
                    <a:pt x="575336" y="93046"/>
                  </a:cubicBezTo>
                  <a:cubicBezTo>
                    <a:pt x="575336" y="88411"/>
                    <a:pt x="579526" y="86761"/>
                    <a:pt x="581685" y="86570"/>
                  </a:cubicBezTo>
                  <a:cubicBezTo>
                    <a:pt x="584859" y="87015"/>
                    <a:pt x="589620" y="87015"/>
                    <a:pt x="590953" y="85872"/>
                  </a:cubicBezTo>
                  <a:cubicBezTo>
                    <a:pt x="591207" y="84222"/>
                    <a:pt x="591271" y="82380"/>
                    <a:pt x="591271" y="80286"/>
                  </a:cubicBezTo>
                  <a:cubicBezTo>
                    <a:pt x="590509" y="80095"/>
                    <a:pt x="589747" y="79778"/>
                    <a:pt x="589049" y="79143"/>
                  </a:cubicBezTo>
                  <a:cubicBezTo>
                    <a:pt x="588795" y="78889"/>
                    <a:pt x="588477" y="78571"/>
                    <a:pt x="588223" y="78254"/>
                  </a:cubicBezTo>
                  <a:cubicBezTo>
                    <a:pt x="587969" y="77937"/>
                    <a:pt x="587589" y="77492"/>
                    <a:pt x="587398" y="77429"/>
                  </a:cubicBezTo>
                  <a:cubicBezTo>
                    <a:pt x="586065" y="77048"/>
                    <a:pt x="585176" y="77619"/>
                    <a:pt x="583653" y="78699"/>
                  </a:cubicBezTo>
                  <a:cubicBezTo>
                    <a:pt x="582764" y="79333"/>
                    <a:pt x="581875" y="79905"/>
                    <a:pt x="580796" y="80286"/>
                  </a:cubicBezTo>
                  <a:cubicBezTo>
                    <a:pt x="580415" y="80412"/>
                    <a:pt x="580034" y="80349"/>
                    <a:pt x="579653" y="80159"/>
                  </a:cubicBezTo>
                  <a:cubicBezTo>
                    <a:pt x="579336" y="79968"/>
                    <a:pt x="579082" y="79651"/>
                    <a:pt x="578955" y="79270"/>
                  </a:cubicBezTo>
                  <a:cubicBezTo>
                    <a:pt x="578574" y="77746"/>
                    <a:pt x="577177" y="75842"/>
                    <a:pt x="576162" y="75842"/>
                  </a:cubicBezTo>
                  <a:cubicBezTo>
                    <a:pt x="575844" y="76096"/>
                    <a:pt x="575907" y="77111"/>
                    <a:pt x="575907" y="77556"/>
                  </a:cubicBezTo>
                  <a:cubicBezTo>
                    <a:pt x="575907" y="77810"/>
                    <a:pt x="575907" y="78127"/>
                    <a:pt x="575907" y="78381"/>
                  </a:cubicBezTo>
                  <a:cubicBezTo>
                    <a:pt x="575907" y="79460"/>
                    <a:pt x="575400" y="82380"/>
                    <a:pt x="573559" y="83269"/>
                  </a:cubicBezTo>
                  <a:cubicBezTo>
                    <a:pt x="573051" y="83523"/>
                    <a:pt x="571971" y="83841"/>
                    <a:pt x="570639" y="82888"/>
                  </a:cubicBezTo>
                  <a:cubicBezTo>
                    <a:pt x="569813" y="82317"/>
                    <a:pt x="569432" y="81365"/>
                    <a:pt x="569051" y="80539"/>
                  </a:cubicBezTo>
                  <a:cubicBezTo>
                    <a:pt x="568861" y="80159"/>
                    <a:pt x="568607" y="79460"/>
                    <a:pt x="568353" y="79333"/>
                  </a:cubicBezTo>
                  <a:cubicBezTo>
                    <a:pt x="568036" y="79206"/>
                    <a:pt x="566766" y="79460"/>
                    <a:pt x="566448" y="79778"/>
                  </a:cubicBezTo>
                  <a:cubicBezTo>
                    <a:pt x="566258" y="79968"/>
                    <a:pt x="565877" y="80539"/>
                    <a:pt x="565623" y="80984"/>
                  </a:cubicBezTo>
                  <a:cubicBezTo>
                    <a:pt x="564861" y="82317"/>
                    <a:pt x="563719" y="84412"/>
                    <a:pt x="561624" y="84158"/>
                  </a:cubicBezTo>
                  <a:cubicBezTo>
                    <a:pt x="560100" y="84094"/>
                    <a:pt x="559021" y="82507"/>
                    <a:pt x="558323" y="79397"/>
                  </a:cubicBezTo>
                  <a:cubicBezTo>
                    <a:pt x="558196" y="78889"/>
                    <a:pt x="558069" y="78381"/>
                    <a:pt x="557942" y="77873"/>
                  </a:cubicBezTo>
                  <a:cubicBezTo>
                    <a:pt x="557624" y="76667"/>
                    <a:pt x="557307" y="75461"/>
                    <a:pt x="557180" y="74128"/>
                  </a:cubicBezTo>
                  <a:cubicBezTo>
                    <a:pt x="557053" y="72731"/>
                    <a:pt x="556291" y="72096"/>
                    <a:pt x="554894" y="70953"/>
                  </a:cubicBezTo>
                  <a:cubicBezTo>
                    <a:pt x="554514" y="70636"/>
                    <a:pt x="554069" y="70319"/>
                    <a:pt x="553688" y="69938"/>
                  </a:cubicBezTo>
                  <a:cubicBezTo>
                    <a:pt x="552990" y="69303"/>
                    <a:pt x="552800" y="68351"/>
                    <a:pt x="552736" y="67716"/>
                  </a:cubicBezTo>
                  <a:cubicBezTo>
                    <a:pt x="552673" y="67398"/>
                    <a:pt x="552673" y="67017"/>
                    <a:pt x="552546" y="66890"/>
                  </a:cubicBezTo>
                  <a:cubicBezTo>
                    <a:pt x="551974" y="66065"/>
                    <a:pt x="550641" y="65176"/>
                    <a:pt x="549054" y="64478"/>
                  </a:cubicBezTo>
                  <a:cubicBezTo>
                    <a:pt x="547086" y="63653"/>
                    <a:pt x="545563" y="63272"/>
                    <a:pt x="544166" y="63208"/>
                  </a:cubicBezTo>
                  <a:cubicBezTo>
                    <a:pt x="543658" y="63208"/>
                    <a:pt x="543150" y="63208"/>
                    <a:pt x="542706" y="63145"/>
                  </a:cubicBezTo>
                  <a:cubicBezTo>
                    <a:pt x="540484" y="63082"/>
                    <a:pt x="538135" y="63082"/>
                    <a:pt x="535786" y="61621"/>
                  </a:cubicBezTo>
                  <a:cubicBezTo>
                    <a:pt x="534009" y="60479"/>
                    <a:pt x="533183" y="58701"/>
                    <a:pt x="533564" y="56987"/>
                  </a:cubicBezTo>
                  <a:cubicBezTo>
                    <a:pt x="534009" y="55337"/>
                    <a:pt x="535532" y="54257"/>
                    <a:pt x="537627" y="54130"/>
                  </a:cubicBezTo>
                  <a:cubicBezTo>
                    <a:pt x="541817" y="53876"/>
                    <a:pt x="545816" y="55019"/>
                    <a:pt x="549689" y="56162"/>
                  </a:cubicBezTo>
                  <a:cubicBezTo>
                    <a:pt x="552419" y="56987"/>
                    <a:pt x="555022" y="57749"/>
                    <a:pt x="557751" y="58003"/>
                  </a:cubicBezTo>
                  <a:cubicBezTo>
                    <a:pt x="560291" y="58257"/>
                    <a:pt x="562957" y="58257"/>
                    <a:pt x="565433" y="58193"/>
                  </a:cubicBezTo>
                  <a:cubicBezTo>
                    <a:pt x="566385" y="58193"/>
                    <a:pt x="567464" y="58193"/>
                    <a:pt x="568353" y="58193"/>
                  </a:cubicBezTo>
                  <a:cubicBezTo>
                    <a:pt x="570511" y="58193"/>
                    <a:pt x="571908" y="58130"/>
                    <a:pt x="573495" y="57558"/>
                  </a:cubicBezTo>
                  <a:cubicBezTo>
                    <a:pt x="576288" y="56543"/>
                    <a:pt x="578002" y="54702"/>
                    <a:pt x="579082" y="51528"/>
                  </a:cubicBezTo>
                  <a:cubicBezTo>
                    <a:pt x="579399" y="50575"/>
                    <a:pt x="580606" y="49877"/>
                    <a:pt x="584224" y="47718"/>
                  </a:cubicBezTo>
                  <a:cubicBezTo>
                    <a:pt x="588033" y="45433"/>
                    <a:pt x="596032" y="40735"/>
                    <a:pt x="595778" y="38196"/>
                  </a:cubicBezTo>
                  <a:cubicBezTo>
                    <a:pt x="595714" y="37561"/>
                    <a:pt x="594826" y="36926"/>
                    <a:pt x="593365" y="36418"/>
                  </a:cubicBezTo>
                  <a:cubicBezTo>
                    <a:pt x="590064" y="35212"/>
                    <a:pt x="578955" y="35593"/>
                    <a:pt x="572289" y="35847"/>
                  </a:cubicBezTo>
                  <a:cubicBezTo>
                    <a:pt x="565242" y="36101"/>
                    <a:pt x="564861" y="36101"/>
                    <a:pt x="564290" y="35466"/>
                  </a:cubicBezTo>
                  <a:cubicBezTo>
                    <a:pt x="561878" y="33117"/>
                    <a:pt x="564100" y="30768"/>
                    <a:pt x="565433" y="29308"/>
                  </a:cubicBezTo>
                  <a:cubicBezTo>
                    <a:pt x="566258" y="28420"/>
                    <a:pt x="567210" y="27404"/>
                    <a:pt x="566956" y="26832"/>
                  </a:cubicBezTo>
                  <a:cubicBezTo>
                    <a:pt x="565623" y="23912"/>
                    <a:pt x="564544" y="23277"/>
                    <a:pt x="564036" y="23214"/>
                  </a:cubicBezTo>
                  <a:cubicBezTo>
                    <a:pt x="562766" y="23023"/>
                    <a:pt x="561306" y="24611"/>
                    <a:pt x="559910" y="26007"/>
                  </a:cubicBezTo>
                  <a:cubicBezTo>
                    <a:pt x="557942" y="27975"/>
                    <a:pt x="555847" y="30007"/>
                    <a:pt x="553371" y="29435"/>
                  </a:cubicBezTo>
                  <a:cubicBezTo>
                    <a:pt x="552609" y="29245"/>
                    <a:pt x="552165" y="28483"/>
                    <a:pt x="552355" y="27785"/>
                  </a:cubicBezTo>
                  <a:cubicBezTo>
                    <a:pt x="552673" y="26579"/>
                    <a:pt x="552673" y="25436"/>
                    <a:pt x="552355" y="24357"/>
                  </a:cubicBezTo>
                  <a:cubicBezTo>
                    <a:pt x="551784" y="24864"/>
                    <a:pt x="550895" y="26325"/>
                    <a:pt x="550387" y="27213"/>
                  </a:cubicBezTo>
                  <a:cubicBezTo>
                    <a:pt x="549054" y="29435"/>
                    <a:pt x="547721" y="31721"/>
                    <a:pt x="545563" y="32102"/>
                  </a:cubicBezTo>
                  <a:cubicBezTo>
                    <a:pt x="544420" y="32292"/>
                    <a:pt x="543467" y="31911"/>
                    <a:pt x="542515" y="31086"/>
                  </a:cubicBezTo>
                  <a:cubicBezTo>
                    <a:pt x="541182" y="29943"/>
                    <a:pt x="541944" y="27658"/>
                    <a:pt x="543531" y="23214"/>
                  </a:cubicBezTo>
                  <a:cubicBezTo>
                    <a:pt x="544483" y="20421"/>
                    <a:pt x="546769" y="13882"/>
                    <a:pt x="545563" y="12866"/>
                  </a:cubicBezTo>
                  <a:cubicBezTo>
                    <a:pt x="545435" y="12739"/>
                    <a:pt x="543848" y="11850"/>
                    <a:pt x="536294" y="16866"/>
                  </a:cubicBezTo>
                  <a:cubicBezTo>
                    <a:pt x="532231" y="19595"/>
                    <a:pt x="532739" y="28547"/>
                    <a:pt x="533056" y="35149"/>
                  </a:cubicBezTo>
                  <a:cubicBezTo>
                    <a:pt x="533374" y="40735"/>
                    <a:pt x="533564" y="44163"/>
                    <a:pt x="531469" y="45052"/>
                  </a:cubicBezTo>
                  <a:cubicBezTo>
                    <a:pt x="531215" y="45116"/>
                    <a:pt x="530961" y="45179"/>
                    <a:pt x="530771" y="45179"/>
                  </a:cubicBezTo>
                  <a:cubicBezTo>
                    <a:pt x="524930" y="44481"/>
                    <a:pt x="515979" y="43529"/>
                    <a:pt x="515027" y="43402"/>
                  </a:cubicBezTo>
                  <a:cubicBezTo>
                    <a:pt x="514011" y="43211"/>
                    <a:pt x="513567" y="42576"/>
                    <a:pt x="513630" y="41878"/>
                  </a:cubicBezTo>
                  <a:cubicBezTo>
                    <a:pt x="513948" y="39085"/>
                    <a:pt x="515408" y="37180"/>
                    <a:pt x="516741" y="35530"/>
                  </a:cubicBezTo>
                  <a:cubicBezTo>
                    <a:pt x="517312" y="34768"/>
                    <a:pt x="517884" y="34133"/>
                    <a:pt x="518265" y="33371"/>
                  </a:cubicBezTo>
                  <a:cubicBezTo>
                    <a:pt x="516678" y="34260"/>
                    <a:pt x="514836" y="34768"/>
                    <a:pt x="512868" y="34768"/>
                  </a:cubicBezTo>
                  <a:cubicBezTo>
                    <a:pt x="512297" y="34895"/>
                    <a:pt x="511789" y="34831"/>
                    <a:pt x="511281" y="34514"/>
                  </a:cubicBezTo>
                  <a:cubicBezTo>
                    <a:pt x="510774" y="34133"/>
                    <a:pt x="510520" y="33498"/>
                    <a:pt x="510710" y="32927"/>
                  </a:cubicBezTo>
                  <a:cubicBezTo>
                    <a:pt x="510900" y="32419"/>
                    <a:pt x="511345" y="32038"/>
                    <a:pt x="511853" y="31975"/>
                  </a:cubicBezTo>
                  <a:cubicBezTo>
                    <a:pt x="512678" y="29689"/>
                    <a:pt x="512742" y="20675"/>
                    <a:pt x="512361" y="19087"/>
                  </a:cubicBezTo>
                  <a:cubicBezTo>
                    <a:pt x="512043" y="18008"/>
                    <a:pt x="512868" y="17183"/>
                    <a:pt x="514455" y="15532"/>
                  </a:cubicBezTo>
                  <a:cubicBezTo>
                    <a:pt x="516741" y="13247"/>
                    <a:pt x="520550" y="9438"/>
                    <a:pt x="519852" y="5946"/>
                  </a:cubicBezTo>
                  <a:cubicBezTo>
                    <a:pt x="519471" y="3915"/>
                    <a:pt x="517566" y="2074"/>
                    <a:pt x="514202" y="423"/>
                  </a:cubicBezTo>
                  <a:cubicBezTo>
                    <a:pt x="512361" y="2328"/>
                    <a:pt x="510075" y="1439"/>
                    <a:pt x="508488" y="804"/>
                  </a:cubicBezTo>
                  <a:cubicBezTo>
                    <a:pt x="506266" y="-85"/>
                    <a:pt x="504552" y="-783"/>
                    <a:pt x="502140" y="1820"/>
                  </a:cubicBezTo>
                  <a:cubicBezTo>
                    <a:pt x="501188" y="2836"/>
                    <a:pt x="500807" y="4169"/>
                    <a:pt x="500997" y="5692"/>
                  </a:cubicBezTo>
                  <a:cubicBezTo>
                    <a:pt x="501251" y="7787"/>
                    <a:pt x="502394" y="9565"/>
                    <a:pt x="502901" y="10073"/>
                  </a:cubicBezTo>
                  <a:cubicBezTo>
                    <a:pt x="503219" y="10136"/>
                    <a:pt x="503537" y="10263"/>
                    <a:pt x="503727" y="10517"/>
                  </a:cubicBezTo>
                  <a:cubicBezTo>
                    <a:pt x="504235" y="11089"/>
                    <a:pt x="504171" y="11977"/>
                    <a:pt x="503600" y="12485"/>
                  </a:cubicBezTo>
                  <a:cubicBezTo>
                    <a:pt x="500870" y="14834"/>
                    <a:pt x="498331" y="12803"/>
                    <a:pt x="496490" y="11342"/>
                  </a:cubicBezTo>
                  <a:cubicBezTo>
                    <a:pt x="494268" y="9565"/>
                    <a:pt x="493189" y="8930"/>
                    <a:pt x="491729" y="10136"/>
                  </a:cubicBezTo>
                  <a:cubicBezTo>
                    <a:pt x="490840" y="10835"/>
                    <a:pt x="490586" y="11342"/>
                    <a:pt x="490586" y="11596"/>
                  </a:cubicBezTo>
                  <a:cubicBezTo>
                    <a:pt x="490713" y="12422"/>
                    <a:pt x="493189" y="13691"/>
                    <a:pt x="494712" y="14390"/>
                  </a:cubicBezTo>
                  <a:cubicBezTo>
                    <a:pt x="497378" y="15723"/>
                    <a:pt x="500172" y="17056"/>
                    <a:pt x="499854" y="19532"/>
                  </a:cubicBezTo>
                  <a:cubicBezTo>
                    <a:pt x="499791" y="19786"/>
                    <a:pt x="499727" y="19976"/>
                    <a:pt x="499601" y="20167"/>
                  </a:cubicBezTo>
                  <a:cubicBezTo>
                    <a:pt x="498712" y="22452"/>
                    <a:pt x="494331" y="36799"/>
                    <a:pt x="493189" y="41116"/>
                  </a:cubicBezTo>
                  <a:cubicBezTo>
                    <a:pt x="493316" y="41561"/>
                    <a:pt x="493252" y="42132"/>
                    <a:pt x="492808" y="42894"/>
                  </a:cubicBezTo>
                  <a:cubicBezTo>
                    <a:pt x="492427" y="43465"/>
                    <a:pt x="491602" y="43719"/>
                    <a:pt x="490967" y="43465"/>
                  </a:cubicBezTo>
                  <a:cubicBezTo>
                    <a:pt x="490586" y="43275"/>
                    <a:pt x="490332" y="43148"/>
                    <a:pt x="490205" y="42767"/>
                  </a:cubicBezTo>
                  <a:cubicBezTo>
                    <a:pt x="487094" y="43529"/>
                    <a:pt x="479349" y="47338"/>
                    <a:pt x="477064" y="48988"/>
                  </a:cubicBezTo>
                  <a:cubicBezTo>
                    <a:pt x="477000" y="49877"/>
                    <a:pt x="476429" y="50448"/>
                    <a:pt x="475731" y="50448"/>
                  </a:cubicBezTo>
                  <a:cubicBezTo>
                    <a:pt x="474715" y="50194"/>
                    <a:pt x="474080" y="49687"/>
                    <a:pt x="473953" y="49242"/>
                  </a:cubicBezTo>
                  <a:cubicBezTo>
                    <a:pt x="473826" y="48798"/>
                    <a:pt x="473889" y="48353"/>
                    <a:pt x="474207" y="47845"/>
                  </a:cubicBezTo>
                  <a:cubicBezTo>
                    <a:pt x="474334" y="46195"/>
                    <a:pt x="474842" y="42957"/>
                    <a:pt x="476048" y="36355"/>
                  </a:cubicBezTo>
                  <a:cubicBezTo>
                    <a:pt x="477254" y="29435"/>
                    <a:pt x="479349" y="17754"/>
                    <a:pt x="478778" y="16040"/>
                  </a:cubicBezTo>
                  <a:cubicBezTo>
                    <a:pt x="478588" y="15596"/>
                    <a:pt x="478333" y="15405"/>
                    <a:pt x="478333" y="15405"/>
                  </a:cubicBezTo>
                  <a:cubicBezTo>
                    <a:pt x="474969" y="15405"/>
                    <a:pt x="464875" y="38513"/>
                    <a:pt x="461764" y="48099"/>
                  </a:cubicBezTo>
                  <a:cubicBezTo>
                    <a:pt x="461320" y="49496"/>
                    <a:pt x="461511" y="51210"/>
                    <a:pt x="461764" y="52607"/>
                  </a:cubicBezTo>
                  <a:cubicBezTo>
                    <a:pt x="462336" y="55908"/>
                    <a:pt x="462463" y="59780"/>
                    <a:pt x="459479" y="63462"/>
                  </a:cubicBezTo>
                  <a:cubicBezTo>
                    <a:pt x="456495" y="67017"/>
                    <a:pt x="451924" y="69430"/>
                    <a:pt x="448433" y="66700"/>
                  </a:cubicBezTo>
                  <a:cubicBezTo>
                    <a:pt x="446528" y="65176"/>
                    <a:pt x="445893" y="62510"/>
                    <a:pt x="445449" y="60479"/>
                  </a:cubicBezTo>
                  <a:cubicBezTo>
                    <a:pt x="444624" y="56860"/>
                    <a:pt x="445005" y="54257"/>
                    <a:pt x="446719" y="51781"/>
                  </a:cubicBezTo>
                  <a:cubicBezTo>
                    <a:pt x="448496" y="49242"/>
                    <a:pt x="449576" y="46004"/>
                    <a:pt x="449576" y="43592"/>
                  </a:cubicBezTo>
                  <a:cubicBezTo>
                    <a:pt x="449576" y="41561"/>
                    <a:pt x="451226" y="38450"/>
                    <a:pt x="453321" y="34514"/>
                  </a:cubicBezTo>
                  <a:cubicBezTo>
                    <a:pt x="456305" y="28864"/>
                    <a:pt x="460431" y="21055"/>
                    <a:pt x="458273" y="17500"/>
                  </a:cubicBezTo>
                  <a:cubicBezTo>
                    <a:pt x="457320" y="15913"/>
                    <a:pt x="455035" y="15088"/>
                    <a:pt x="451416" y="15088"/>
                  </a:cubicBezTo>
                  <a:cubicBezTo>
                    <a:pt x="450845" y="15405"/>
                    <a:pt x="450401" y="18262"/>
                    <a:pt x="450210" y="19468"/>
                  </a:cubicBezTo>
                  <a:cubicBezTo>
                    <a:pt x="449829" y="21817"/>
                    <a:pt x="449576" y="23531"/>
                    <a:pt x="448242" y="23912"/>
                  </a:cubicBezTo>
                  <a:cubicBezTo>
                    <a:pt x="447734" y="24039"/>
                    <a:pt x="446909" y="24103"/>
                    <a:pt x="446084" y="23150"/>
                  </a:cubicBezTo>
                  <a:cubicBezTo>
                    <a:pt x="444306" y="20357"/>
                    <a:pt x="438402" y="13628"/>
                    <a:pt x="436688" y="13628"/>
                  </a:cubicBezTo>
                  <a:cubicBezTo>
                    <a:pt x="436688" y="13628"/>
                    <a:pt x="436371" y="14390"/>
                    <a:pt x="436688" y="16866"/>
                  </a:cubicBezTo>
                  <a:cubicBezTo>
                    <a:pt x="437196" y="21119"/>
                    <a:pt x="436879" y="23087"/>
                    <a:pt x="435546" y="23912"/>
                  </a:cubicBezTo>
                  <a:cubicBezTo>
                    <a:pt x="434022" y="24864"/>
                    <a:pt x="432371" y="23785"/>
                    <a:pt x="430784" y="22770"/>
                  </a:cubicBezTo>
                  <a:cubicBezTo>
                    <a:pt x="429832" y="22135"/>
                    <a:pt x="428372" y="21309"/>
                    <a:pt x="427674" y="21436"/>
                  </a:cubicBezTo>
                  <a:cubicBezTo>
                    <a:pt x="427420" y="21500"/>
                    <a:pt x="427166" y="21944"/>
                    <a:pt x="427102" y="22135"/>
                  </a:cubicBezTo>
                  <a:cubicBezTo>
                    <a:pt x="426468" y="23468"/>
                    <a:pt x="427547" y="24420"/>
                    <a:pt x="430784" y="26515"/>
                  </a:cubicBezTo>
                  <a:cubicBezTo>
                    <a:pt x="433768" y="28420"/>
                    <a:pt x="437894" y="30959"/>
                    <a:pt x="435736" y="35339"/>
                  </a:cubicBezTo>
                  <a:cubicBezTo>
                    <a:pt x="435546" y="35720"/>
                    <a:pt x="435228" y="35974"/>
                    <a:pt x="434847" y="36101"/>
                  </a:cubicBezTo>
                  <a:cubicBezTo>
                    <a:pt x="434149" y="36736"/>
                    <a:pt x="432308" y="38640"/>
                    <a:pt x="427420" y="44100"/>
                  </a:cubicBezTo>
                  <a:cubicBezTo>
                    <a:pt x="425833" y="45750"/>
                    <a:pt x="423992" y="44989"/>
                    <a:pt x="422151" y="44037"/>
                  </a:cubicBezTo>
                  <a:cubicBezTo>
                    <a:pt x="420310" y="43148"/>
                    <a:pt x="418088" y="42132"/>
                    <a:pt x="416374" y="42703"/>
                  </a:cubicBezTo>
                  <a:cubicBezTo>
                    <a:pt x="415485" y="43021"/>
                    <a:pt x="414723" y="43846"/>
                    <a:pt x="414088" y="45179"/>
                  </a:cubicBezTo>
                  <a:cubicBezTo>
                    <a:pt x="413834" y="45750"/>
                    <a:pt x="413898" y="47020"/>
                    <a:pt x="414025" y="48036"/>
                  </a:cubicBezTo>
                  <a:cubicBezTo>
                    <a:pt x="414215" y="50004"/>
                    <a:pt x="414406" y="52416"/>
                    <a:pt x="412628" y="53813"/>
                  </a:cubicBezTo>
                  <a:cubicBezTo>
                    <a:pt x="411866" y="54384"/>
                    <a:pt x="410978" y="54702"/>
                    <a:pt x="410089" y="55019"/>
                  </a:cubicBezTo>
                  <a:cubicBezTo>
                    <a:pt x="408438" y="55590"/>
                    <a:pt x="407867" y="55908"/>
                    <a:pt x="407867" y="56606"/>
                  </a:cubicBezTo>
                  <a:cubicBezTo>
                    <a:pt x="407867" y="57241"/>
                    <a:pt x="408121" y="57939"/>
                    <a:pt x="408756" y="58828"/>
                  </a:cubicBezTo>
                  <a:cubicBezTo>
                    <a:pt x="409010" y="59146"/>
                    <a:pt x="409327" y="59463"/>
                    <a:pt x="409708" y="59780"/>
                  </a:cubicBezTo>
                  <a:cubicBezTo>
                    <a:pt x="410533" y="60542"/>
                    <a:pt x="411422" y="61367"/>
                    <a:pt x="411739" y="62637"/>
                  </a:cubicBezTo>
                  <a:cubicBezTo>
                    <a:pt x="411993" y="63780"/>
                    <a:pt x="411676" y="65367"/>
                    <a:pt x="410978" y="66256"/>
                  </a:cubicBezTo>
                  <a:cubicBezTo>
                    <a:pt x="410533" y="66827"/>
                    <a:pt x="409962" y="67081"/>
                    <a:pt x="409518" y="67335"/>
                  </a:cubicBezTo>
                  <a:cubicBezTo>
                    <a:pt x="408819" y="68160"/>
                    <a:pt x="409581" y="68858"/>
                    <a:pt x="409898" y="69112"/>
                  </a:cubicBezTo>
                  <a:cubicBezTo>
                    <a:pt x="410216" y="69303"/>
                    <a:pt x="410660" y="69493"/>
                    <a:pt x="411105" y="69747"/>
                  </a:cubicBezTo>
                  <a:cubicBezTo>
                    <a:pt x="412438" y="70382"/>
                    <a:pt x="413961" y="71017"/>
                    <a:pt x="414596" y="72414"/>
                  </a:cubicBezTo>
                  <a:cubicBezTo>
                    <a:pt x="415549" y="74445"/>
                    <a:pt x="414596" y="75715"/>
                    <a:pt x="414088" y="76096"/>
                  </a:cubicBezTo>
                  <a:cubicBezTo>
                    <a:pt x="412057" y="78000"/>
                    <a:pt x="406788" y="77111"/>
                    <a:pt x="405264" y="76286"/>
                  </a:cubicBezTo>
                  <a:cubicBezTo>
                    <a:pt x="402027" y="74509"/>
                    <a:pt x="399995" y="71207"/>
                    <a:pt x="399995" y="67589"/>
                  </a:cubicBezTo>
                  <a:cubicBezTo>
                    <a:pt x="399995" y="65367"/>
                    <a:pt x="399678" y="63716"/>
                    <a:pt x="398091" y="62320"/>
                  </a:cubicBezTo>
                  <a:cubicBezTo>
                    <a:pt x="397328" y="61685"/>
                    <a:pt x="396313" y="61748"/>
                    <a:pt x="394535" y="61939"/>
                  </a:cubicBezTo>
                  <a:cubicBezTo>
                    <a:pt x="393583" y="62066"/>
                    <a:pt x="392567" y="62193"/>
                    <a:pt x="391615" y="62066"/>
                  </a:cubicBezTo>
                  <a:cubicBezTo>
                    <a:pt x="388124" y="61685"/>
                    <a:pt x="385076" y="60098"/>
                    <a:pt x="382346" y="58447"/>
                  </a:cubicBezTo>
                  <a:cubicBezTo>
                    <a:pt x="381775" y="58130"/>
                    <a:pt x="381204" y="57685"/>
                    <a:pt x="380569" y="57241"/>
                  </a:cubicBezTo>
                  <a:cubicBezTo>
                    <a:pt x="379236" y="56225"/>
                    <a:pt x="377712" y="55146"/>
                    <a:pt x="376506" y="55083"/>
                  </a:cubicBezTo>
                  <a:cubicBezTo>
                    <a:pt x="376125" y="55083"/>
                    <a:pt x="375427" y="55337"/>
                    <a:pt x="374792" y="55590"/>
                  </a:cubicBezTo>
                  <a:cubicBezTo>
                    <a:pt x="373903" y="55971"/>
                    <a:pt x="373015" y="56289"/>
                    <a:pt x="372126" y="56289"/>
                  </a:cubicBezTo>
                  <a:cubicBezTo>
                    <a:pt x="371872" y="56352"/>
                    <a:pt x="371491" y="56289"/>
                    <a:pt x="371173" y="56289"/>
                  </a:cubicBezTo>
                  <a:cubicBezTo>
                    <a:pt x="370475" y="56289"/>
                    <a:pt x="369777" y="56225"/>
                    <a:pt x="369269" y="56416"/>
                  </a:cubicBezTo>
                  <a:cubicBezTo>
                    <a:pt x="368888" y="56543"/>
                    <a:pt x="368507" y="56987"/>
                    <a:pt x="368063" y="57495"/>
                  </a:cubicBezTo>
                  <a:cubicBezTo>
                    <a:pt x="367682" y="57939"/>
                    <a:pt x="367301" y="58320"/>
                    <a:pt x="366920" y="58701"/>
                  </a:cubicBezTo>
                  <a:cubicBezTo>
                    <a:pt x="365904" y="59526"/>
                    <a:pt x="364508" y="59907"/>
                    <a:pt x="363111" y="60288"/>
                  </a:cubicBezTo>
                  <a:cubicBezTo>
                    <a:pt x="360953" y="60860"/>
                    <a:pt x="359493" y="61367"/>
                    <a:pt x="359175" y="62574"/>
                  </a:cubicBezTo>
                  <a:cubicBezTo>
                    <a:pt x="358921" y="63589"/>
                    <a:pt x="360254" y="64859"/>
                    <a:pt x="360699" y="65240"/>
                  </a:cubicBezTo>
                  <a:cubicBezTo>
                    <a:pt x="363556" y="67716"/>
                    <a:pt x="367174" y="68732"/>
                    <a:pt x="371047" y="69811"/>
                  </a:cubicBezTo>
                  <a:cubicBezTo>
                    <a:pt x="371554" y="69938"/>
                    <a:pt x="371935" y="70065"/>
                    <a:pt x="372380" y="70128"/>
                  </a:cubicBezTo>
                  <a:cubicBezTo>
                    <a:pt x="374792" y="70636"/>
                    <a:pt x="378411" y="71461"/>
                    <a:pt x="378919" y="74635"/>
                  </a:cubicBezTo>
                  <a:cubicBezTo>
                    <a:pt x="379109" y="75651"/>
                    <a:pt x="378728" y="76540"/>
                    <a:pt x="378474" y="77238"/>
                  </a:cubicBezTo>
                  <a:cubicBezTo>
                    <a:pt x="377839" y="79016"/>
                    <a:pt x="377776" y="79968"/>
                    <a:pt x="378220" y="80666"/>
                  </a:cubicBezTo>
                  <a:cubicBezTo>
                    <a:pt x="378538" y="81174"/>
                    <a:pt x="378919" y="81619"/>
                    <a:pt x="379236" y="82063"/>
                  </a:cubicBezTo>
                  <a:cubicBezTo>
                    <a:pt x="380569" y="83904"/>
                    <a:pt x="382029" y="85809"/>
                    <a:pt x="381267" y="88919"/>
                  </a:cubicBezTo>
                  <a:cubicBezTo>
                    <a:pt x="380950" y="90252"/>
                    <a:pt x="380696" y="91459"/>
                    <a:pt x="379617" y="92093"/>
                  </a:cubicBezTo>
                  <a:cubicBezTo>
                    <a:pt x="378982" y="92474"/>
                    <a:pt x="378220" y="92538"/>
                    <a:pt x="377395" y="92347"/>
                  </a:cubicBezTo>
                  <a:cubicBezTo>
                    <a:pt x="374855" y="91649"/>
                    <a:pt x="372316" y="89808"/>
                    <a:pt x="370602" y="87269"/>
                  </a:cubicBezTo>
                  <a:cubicBezTo>
                    <a:pt x="369777" y="86062"/>
                    <a:pt x="369396" y="84920"/>
                    <a:pt x="368952" y="83714"/>
                  </a:cubicBezTo>
                  <a:cubicBezTo>
                    <a:pt x="368761" y="83206"/>
                    <a:pt x="368571" y="82634"/>
                    <a:pt x="368317" y="82126"/>
                  </a:cubicBezTo>
                  <a:cubicBezTo>
                    <a:pt x="367872" y="81111"/>
                    <a:pt x="366793" y="80349"/>
                    <a:pt x="364952" y="79714"/>
                  </a:cubicBezTo>
                  <a:cubicBezTo>
                    <a:pt x="364317" y="79778"/>
                    <a:pt x="363937" y="80793"/>
                    <a:pt x="363746" y="81301"/>
                  </a:cubicBezTo>
                  <a:cubicBezTo>
                    <a:pt x="363492" y="82063"/>
                    <a:pt x="363238" y="82825"/>
                    <a:pt x="362793" y="83523"/>
                  </a:cubicBezTo>
                  <a:cubicBezTo>
                    <a:pt x="362095" y="84666"/>
                    <a:pt x="360953" y="86634"/>
                    <a:pt x="358921" y="85809"/>
                  </a:cubicBezTo>
                  <a:cubicBezTo>
                    <a:pt x="357588" y="85237"/>
                    <a:pt x="357270" y="83777"/>
                    <a:pt x="357017" y="82888"/>
                  </a:cubicBezTo>
                  <a:cubicBezTo>
                    <a:pt x="356699" y="81682"/>
                    <a:pt x="356318" y="80984"/>
                    <a:pt x="355810" y="80666"/>
                  </a:cubicBezTo>
                  <a:cubicBezTo>
                    <a:pt x="355620" y="81111"/>
                    <a:pt x="355493" y="81428"/>
                    <a:pt x="355430" y="81746"/>
                  </a:cubicBezTo>
                  <a:cubicBezTo>
                    <a:pt x="355112" y="82698"/>
                    <a:pt x="354668" y="83841"/>
                    <a:pt x="353906" y="84666"/>
                  </a:cubicBezTo>
                  <a:cubicBezTo>
                    <a:pt x="353589" y="85047"/>
                    <a:pt x="353208" y="85301"/>
                    <a:pt x="352890" y="85555"/>
                  </a:cubicBezTo>
                  <a:cubicBezTo>
                    <a:pt x="352573" y="85809"/>
                    <a:pt x="352319" y="85999"/>
                    <a:pt x="352128" y="86253"/>
                  </a:cubicBezTo>
                  <a:cubicBezTo>
                    <a:pt x="350732" y="88348"/>
                    <a:pt x="349335" y="90443"/>
                    <a:pt x="349779" y="92728"/>
                  </a:cubicBezTo>
                  <a:cubicBezTo>
                    <a:pt x="349907" y="93554"/>
                    <a:pt x="351049" y="94633"/>
                    <a:pt x="352827" y="95648"/>
                  </a:cubicBezTo>
                  <a:lnTo>
                    <a:pt x="353589" y="96093"/>
                  </a:lnTo>
                  <a:cubicBezTo>
                    <a:pt x="355557" y="97172"/>
                    <a:pt x="359238" y="99204"/>
                    <a:pt x="357651" y="102886"/>
                  </a:cubicBezTo>
                  <a:cubicBezTo>
                    <a:pt x="357207" y="103901"/>
                    <a:pt x="356509" y="104346"/>
                    <a:pt x="356001" y="104600"/>
                  </a:cubicBezTo>
                  <a:cubicBezTo>
                    <a:pt x="354668" y="105107"/>
                    <a:pt x="353208" y="104473"/>
                    <a:pt x="352065" y="103965"/>
                  </a:cubicBezTo>
                  <a:cubicBezTo>
                    <a:pt x="351621" y="103774"/>
                    <a:pt x="351176" y="103584"/>
                    <a:pt x="350922" y="103520"/>
                  </a:cubicBezTo>
                  <a:cubicBezTo>
                    <a:pt x="348319" y="102949"/>
                    <a:pt x="347113" y="104663"/>
                    <a:pt x="345336" y="108345"/>
                  </a:cubicBezTo>
                  <a:cubicBezTo>
                    <a:pt x="344701" y="109615"/>
                    <a:pt x="344066" y="110948"/>
                    <a:pt x="343241" y="112027"/>
                  </a:cubicBezTo>
                  <a:cubicBezTo>
                    <a:pt x="343050" y="112281"/>
                    <a:pt x="342860" y="112599"/>
                    <a:pt x="342606" y="112852"/>
                  </a:cubicBezTo>
                  <a:cubicBezTo>
                    <a:pt x="341844" y="113932"/>
                    <a:pt x="340956" y="115201"/>
                    <a:pt x="339559" y="115773"/>
                  </a:cubicBezTo>
                  <a:cubicBezTo>
                    <a:pt x="338860" y="116090"/>
                    <a:pt x="336638" y="116471"/>
                    <a:pt x="335432" y="115709"/>
                  </a:cubicBezTo>
                  <a:cubicBezTo>
                    <a:pt x="333083" y="114313"/>
                    <a:pt x="334544" y="111519"/>
                    <a:pt x="335178" y="110313"/>
                  </a:cubicBezTo>
                  <a:cubicBezTo>
                    <a:pt x="335877" y="108916"/>
                    <a:pt x="335940" y="108091"/>
                    <a:pt x="336004" y="107012"/>
                  </a:cubicBezTo>
                  <a:cubicBezTo>
                    <a:pt x="336067" y="106504"/>
                    <a:pt x="336067" y="106060"/>
                    <a:pt x="336194" y="105489"/>
                  </a:cubicBezTo>
                  <a:cubicBezTo>
                    <a:pt x="336448" y="103774"/>
                    <a:pt x="337464" y="102568"/>
                    <a:pt x="338416" y="101425"/>
                  </a:cubicBezTo>
                  <a:cubicBezTo>
                    <a:pt x="338924" y="100791"/>
                    <a:pt x="339432" y="100219"/>
                    <a:pt x="339749" y="99584"/>
                  </a:cubicBezTo>
                  <a:cubicBezTo>
                    <a:pt x="340511" y="98061"/>
                    <a:pt x="341019" y="96918"/>
                    <a:pt x="341336" y="95775"/>
                  </a:cubicBezTo>
                  <a:cubicBezTo>
                    <a:pt x="341463" y="95331"/>
                    <a:pt x="341654" y="94887"/>
                    <a:pt x="341844" y="94442"/>
                  </a:cubicBezTo>
                  <a:cubicBezTo>
                    <a:pt x="342098" y="93871"/>
                    <a:pt x="342352" y="93300"/>
                    <a:pt x="342416" y="92728"/>
                  </a:cubicBezTo>
                  <a:cubicBezTo>
                    <a:pt x="342606" y="91205"/>
                    <a:pt x="342543" y="89427"/>
                    <a:pt x="342479" y="87840"/>
                  </a:cubicBezTo>
                  <a:lnTo>
                    <a:pt x="342416" y="87078"/>
                  </a:lnTo>
                  <a:cubicBezTo>
                    <a:pt x="342352" y="85555"/>
                    <a:pt x="342161" y="84094"/>
                    <a:pt x="341400" y="83206"/>
                  </a:cubicBezTo>
                  <a:cubicBezTo>
                    <a:pt x="341082" y="82888"/>
                    <a:pt x="340956" y="82888"/>
                    <a:pt x="339813" y="83142"/>
                  </a:cubicBezTo>
                  <a:cubicBezTo>
                    <a:pt x="336257" y="84031"/>
                    <a:pt x="334226" y="87903"/>
                    <a:pt x="334226" y="91078"/>
                  </a:cubicBezTo>
                  <a:cubicBezTo>
                    <a:pt x="334226" y="91903"/>
                    <a:pt x="334289" y="92792"/>
                    <a:pt x="334289" y="93681"/>
                  </a:cubicBezTo>
                  <a:cubicBezTo>
                    <a:pt x="334417" y="96156"/>
                    <a:pt x="334544" y="98696"/>
                    <a:pt x="333909" y="101045"/>
                  </a:cubicBezTo>
                  <a:cubicBezTo>
                    <a:pt x="333147" y="103965"/>
                    <a:pt x="330354" y="107647"/>
                    <a:pt x="327179" y="108345"/>
                  </a:cubicBezTo>
                  <a:cubicBezTo>
                    <a:pt x="325592" y="108726"/>
                    <a:pt x="324703" y="108028"/>
                    <a:pt x="324259" y="107647"/>
                  </a:cubicBezTo>
                  <a:cubicBezTo>
                    <a:pt x="322672" y="105996"/>
                    <a:pt x="323371" y="102441"/>
                    <a:pt x="323878" y="100473"/>
                  </a:cubicBezTo>
                  <a:cubicBezTo>
                    <a:pt x="324132" y="99712"/>
                    <a:pt x="324450" y="99013"/>
                    <a:pt x="324767" y="98378"/>
                  </a:cubicBezTo>
                  <a:cubicBezTo>
                    <a:pt x="325085" y="97807"/>
                    <a:pt x="325338" y="97236"/>
                    <a:pt x="325466" y="96728"/>
                  </a:cubicBezTo>
                  <a:cubicBezTo>
                    <a:pt x="325783" y="95458"/>
                    <a:pt x="325719" y="93871"/>
                    <a:pt x="325592" y="92792"/>
                  </a:cubicBezTo>
                  <a:cubicBezTo>
                    <a:pt x="325466" y="91078"/>
                    <a:pt x="324323" y="88792"/>
                    <a:pt x="323053" y="88284"/>
                  </a:cubicBezTo>
                  <a:cubicBezTo>
                    <a:pt x="321720" y="87777"/>
                    <a:pt x="319815" y="89871"/>
                    <a:pt x="318546" y="91268"/>
                  </a:cubicBezTo>
                  <a:lnTo>
                    <a:pt x="318038" y="91839"/>
                  </a:lnTo>
                  <a:cubicBezTo>
                    <a:pt x="315625" y="94442"/>
                    <a:pt x="315499" y="98696"/>
                    <a:pt x="315372" y="102060"/>
                  </a:cubicBezTo>
                  <a:lnTo>
                    <a:pt x="315308" y="102759"/>
                  </a:lnTo>
                  <a:cubicBezTo>
                    <a:pt x="315181" y="104981"/>
                    <a:pt x="315054" y="107710"/>
                    <a:pt x="316070" y="109234"/>
                  </a:cubicBezTo>
                  <a:cubicBezTo>
                    <a:pt x="316895" y="110440"/>
                    <a:pt x="318228" y="111392"/>
                    <a:pt x="319625" y="112408"/>
                  </a:cubicBezTo>
                  <a:cubicBezTo>
                    <a:pt x="321720" y="113932"/>
                    <a:pt x="323878" y="115455"/>
                    <a:pt x="324831" y="118058"/>
                  </a:cubicBezTo>
                  <a:cubicBezTo>
                    <a:pt x="325402" y="119645"/>
                    <a:pt x="325783" y="125105"/>
                    <a:pt x="323498" y="126755"/>
                  </a:cubicBezTo>
                  <a:cubicBezTo>
                    <a:pt x="322418" y="127581"/>
                    <a:pt x="321403" y="127517"/>
                    <a:pt x="320831" y="127263"/>
                  </a:cubicBezTo>
                  <a:cubicBezTo>
                    <a:pt x="319054" y="126692"/>
                    <a:pt x="318355" y="124343"/>
                    <a:pt x="317974" y="123010"/>
                  </a:cubicBezTo>
                  <a:lnTo>
                    <a:pt x="317657" y="121804"/>
                  </a:lnTo>
                  <a:cubicBezTo>
                    <a:pt x="317403" y="120788"/>
                    <a:pt x="317149" y="119836"/>
                    <a:pt x="316578" y="119201"/>
                  </a:cubicBezTo>
                  <a:lnTo>
                    <a:pt x="315943" y="118439"/>
                  </a:lnTo>
                  <a:cubicBezTo>
                    <a:pt x="315118" y="117487"/>
                    <a:pt x="314229" y="116535"/>
                    <a:pt x="313657" y="115201"/>
                  </a:cubicBezTo>
                  <a:cubicBezTo>
                    <a:pt x="313276" y="114313"/>
                    <a:pt x="313150" y="113424"/>
                    <a:pt x="313023" y="112662"/>
                  </a:cubicBezTo>
                  <a:cubicBezTo>
                    <a:pt x="312959" y="111964"/>
                    <a:pt x="312832" y="111329"/>
                    <a:pt x="312578" y="110821"/>
                  </a:cubicBezTo>
                  <a:cubicBezTo>
                    <a:pt x="311944" y="109424"/>
                    <a:pt x="310801" y="107774"/>
                    <a:pt x="309595" y="106949"/>
                  </a:cubicBezTo>
                  <a:cubicBezTo>
                    <a:pt x="308960" y="107266"/>
                    <a:pt x="308134" y="107647"/>
                    <a:pt x="307055" y="108091"/>
                  </a:cubicBezTo>
                  <a:cubicBezTo>
                    <a:pt x="305658" y="108663"/>
                    <a:pt x="302992" y="109805"/>
                    <a:pt x="301977" y="110631"/>
                  </a:cubicBezTo>
                  <a:cubicBezTo>
                    <a:pt x="303690" y="112281"/>
                    <a:pt x="305722" y="113487"/>
                    <a:pt x="308008" y="114186"/>
                  </a:cubicBezTo>
                  <a:cubicBezTo>
                    <a:pt x="309721" y="114884"/>
                    <a:pt x="311309" y="115455"/>
                    <a:pt x="312007" y="117233"/>
                  </a:cubicBezTo>
                  <a:cubicBezTo>
                    <a:pt x="312007" y="117233"/>
                    <a:pt x="312832" y="119391"/>
                    <a:pt x="311816" y="120407"/>
                  </a:cubicBezTo>
                  <a:cubicBezTo>
                    <a:pt x="311055" y="121296"/>
                    <a:pt x="309721" y="120978"/>
                    <a:pt x="308642" y="120788"/>
                  </a:cubicBezTo>
                  <a:cubicBezTo>
                    <a:pt x="308198" y="120725"/>
                    <a:pt x="307944" y="120725"/>
                    <a:pt x="307690" y="120661"/>
                  </a:cubicBezTo>
                  <a:cubicBezTo>
                    <a:pt x="307373" y="120661"/>
                    <a:pt x="307119" y="120661"/>
                    <a:pt x="306992" y="120725"/>
                  </a:cubicBezTo>
                  <a:cubicBezTo>
                    <a:pt x="307055" y="120915"/>
                    <a:pt x="307119" y="121169"/>
                    <a:pt x="307245" y="121423"/>
                  </a:cubicBezTo>
                  <a:cubicBezTo>
                    <a:pt x="307563" y="122375"/>
                    <a:pt x="308008" y="123518"/>
                    <a:pt x="307436" y="124660"/>
                  </a:cubicBezTo>
                  <a:cubicBezTo>
                    <a:pt x="307055" y="125359"/>
                    <a:pt x="306421" y="125803"/>
                    <a:pt x="305532" y="126057"/>
                  </a:cubicBezTo>
                  <a:cubicBezTo>
                    <a:pt x="304262" y="126374"/>
                    <a:pt x="303437" y="126057"/>
                    <a:pt x="302929" y="125676"/>
                  </a:cubicBezTo>
                  <a:cubicBezTo>
                    <a:pt x="301278" y="124534"/>
                    <a:pt x="300961" y="121994"/>
                    <a:pt x="300643" y="119010"/>
                  </a:cubicBezTo>
                  <a:cubicBezTo>
                    <a:pt x="300072" y="114059"/>
                    <a:pt x="299374" y="111964"/>
                    <a:pt x="297279" y="112091"/>
                  </a:cubicBezTo>
                  <a:cubicBezTo>
                    <a:pt x="296517" y="112154"/>
                    <a:pt x="296073" y="112345"/>
                    <a:pt x="295819" y="112662"/>
                  </a:cubicBezTo>
                  <a:cubicBezTo>
                    <a:pt x="295120" y="113741"/>
                    <a:pt x="296073" y="116661"/>
                    <a:pt x="296834" y="119074"/>
                  </a:cubicBezTo>
                  <a:cubicBezTo>
                    <a:pt x="298104" y="122883"/>
                    <a:pt x="299628" y="127708"/>
                    <a:pt x="295692" y="129168"/>
                  </a:cubicBezTo>
                  <a:cubicBezTo>
                    <a:pt x="295374" y="129295"/>
                    <a:pt x="295120" y="129295"/>
                    <a:pt x="293533" y="129422"/>
                  </a:cubicBezTo>
                  <a:cubicBezTo>
                    <a:pt x="282106" y="130374"/>
                    <a:pt x="280329" y="131707"/>
                    <a:pt x="280075" y="132278"/>
                  </a:cubicBezTo>
                  <a:cubicBezTo>
                    <a:pt x="280075" y="132278"/>
                    <a:pt x="280202" y="132659"/>
                    <a:pt x="281090" y="133358"/>
                  </a:cubicBezTo>
                  <a:cubicBezTo>
                    <a:pt x="281471" y="133675"/>
                    <a:pt x="282741" y="133548"/>
                    <a:pt x="283693" y="133421"/>
                  </a:cubicBezTo>
                  <a:cubicBezTo>
                    <a:pt x="285852" y="133167"/>
                    <a:pt x="289534" y="132786"/>
                    <a:pt x="290232" y="136849"/>
                  </a:cubicBezTo>
                  <a:cubicBezTo>
                    <a:pt x="290423" y="137802"/>
                    <a:pt x="290232" y="138627"/>
                    <a:pt x="289724" y="139198"/>
                  </a:cubicBezTo>
                  <a:cubicBezTo>
                    <a:pt x="288836" y="140214"/>
                    <a:pt x="287312" y="140150"/>
                    <a:pt x="285915" y="140150"/>
                  </a:cubicBezTo>
                  <a:cubicBezTo>
                    <a:pt x="283058" y="140023"/>
                    <a:pt x="282551" y="140341"/>
                    <a:pt x="282487" y="141928"/>
                  </a:cubicBezTo>
                  <a:cubicBezTo>
                    <a:pt x="282805" y="142372"/>
                    <a:pt x="283058" y="142563"/>
                    <a:pt x="283312" y="142880"/>
                  </a:cubicBezTo>
                  <a:cubicBezTo>
                    <a:pt x="284392" y="144086"/>
                    <a:pt x="284201" y="145800"/>
                    <a:pt x="282868" y="147261"/>
                  </a:cubicBezTo>
                  <a:cubicBezTo>
                    <a:pt x="282106" y="148086"/>
                    <a:pt x="281217" y="148975"/>
                    <a:pt x="279567" y="149165"/>
                  </a:cubicBezTo>
                  <a:cubicBezTo>
                    <a:pt x="279757" y="151006"/>
                    <a:pt x="279948" y="152720"/>
                    <a:pt x="278869" y="153799"/>
                  </a:cubicBezTo>
                  <a:cubicBezTo>
                    <a:pt x="277154" y="155513"/>
                    <a:pt x="273854" y="154244"/>
                    <a:pt x="272330" y="153609"/>
                  </a:cubicBezTo>
                  <a:cubicBezTo>
                    <a:pt x="271949" y="153482"/>
                    <a:pt x="271631" y="153355"/>
                    <a:pt x="271314" y="153164"/>
                  </a:cubicBezTo>
                  <a:cubicBezTo>
                    <a:pt x="270425" y="152784"/>
                    <a:pt x="269663" y="152339"/>
                    <a:pt x="268902" y="152593"/>
                  </a:cubicBezTo>
                  <a:cubicBezTo>
                    <a:pt x="268013" y="152847"/>
                    <a:pt x="266680" y="154371"/>
                    <a:pt x="266108" y="155513"/>
                  </a:cubicBezTo>
                  <a:cubicBezTo>
                    <a:pt x="265791" y="156021"/>
                    <a:pt x="265791" y="156593"/>
                    <a:pt x="265791" y="157291"/>
                  </a:cubicBezTo>
                  <a:cubicBezTo>
                    <a:pt x="265791" y="157862"/>
                    <a:pt x="265791" y="158561"/>
                    <a:pt x="265600" y="159322"/>
                  </a:cubicBezTo>
                  <a:cubicBezTo>
                    <a:pt x="265093" y="161354"/>
                    <a:pt x="262934" y="161417"/>
                    <a:pt x="261791" y="161481"/>
                  </a:cubicBezTo>
                  <a:lnTo>
                    <a:pt x="260839" y="161544"/>
                  </a:lnTo>
                  <a:cubicBezTo>
                    <a:pt x="259570" y="161608"/>
                    <a:pt x="259443" y="161735"/>
                    <a:pt x="259252" y="162052"/>
                  </a:cubicBezTo>
                  <a:cubicBezTo>
                    <a:pt x="258935" y="162687"/>
                    <a:pt x="259379" y="165099"/>
                    <a:pt x="259887" y="165544"/>
                  </a:cubicBezTo>
                  <a:cubicBezTo>
                    <a:pt x="260332" y="165798"/>
                    <a:pt x="262617" y="165290"/>
                    <a:pt x="264140" y="164655"/>
                  </a:cubicBezTo>
                  <a:cubicBezTo>
                    <a:pt x="265347" y="164147"/>
                    <a:pt x="266743" y="163322"/>
                    <a:pt x="268457" y="162179"/>
                  </a:cubicBezTo>
                  <a:cubicBezTo>
                    <a:pt x="268711" y="161989"/>
                    <a:pt x="268965" y="161798"/>
                    <a:pt x="269219" y="161608"/>
                  </a:cubicBezTo>
                  <a:cubicBezTo>
                    <a:pt x="270298" y="160783"/>
                    <a:pt x="271758" y="159576"/>
                    <a:pt x="274107" y="160783"/>
                  </a:cubicBezTo>
                  <a:cubicBezTo>
                    <a:pt x="274806" y="161163"/>
                    <a:pt x="275377" y="161735"/>
                    <a:pt x="275948" y="162179"/>
                  </a:cubicBezTo>
                  <a:cubicBezTo>
                    <a:pt x="276202" y="162370"/>
                    <a:pt x="276393" y="162624"/>
                    <a:pt x="276583" y="162814"/>
                  </a:cubicBezTo>
                  <a:cubicBezTo>
                    <a:pt x="277091" y="163322"/>
                    <a:pt x="277409" y="163576"/>
                    <a:pt x="277599" y="163703"/>
                  </a:cubicBezTo>
                  <a:cubicBezTo>
                    <a:pt x="277916" y="163512"/>
                    <a:pt x="278488" y="163068"/>
                    <a:pt x="278869" y="162814"/>
                  </a:cubicBezTo>
                  <a:cubicBezTo>
                    <a:pt x="279440" y="162433"/>
                    <a:pt x="279948" y="162052"/>
                    <a:pt x="280456" y="161798"/>
                  </a:cubicBezTo>
                  <a:cubicBezTo>
                    <a:pt x="282170" y="161100"/>
                    <a:pt x="283439" y="161290"/>
                    <a:pt x="284772" y="162497"/>
                  </a:cubicBezTo>
                  <a:cubicBezTo>
                    <a:pt x="285725" y="163385"/>
                    <a:pt x="286232" y="164464"/>
                    <a:pt x="286169" y="165671"/>
                  </a:cubicBezTo>
                  <a:cubicBezTo>
                    <a:pt x="286106" y="168210"/>
                    <a:pt x="283757" y="170368"/>
                    <a:pt x="282805" y="171130"/>
                  </a:cubicBezTo>
                  <a:lnTo>
                    <a:pt x="282233" y="171511"/>
                  </a:lnTo>
                  <a:cubicBezTo>
                    <a:pt x="281725" y="171892"/>
                    <a:pt x="281090" y="172400"/>
                    <a:pt x="280964" y="172781"/>
                  </a:cubicBezTo>
                  <a:cubicBezTo>
                    <a:pt x="280773" y="173225"/>
                    <a:pt x="280900" y="173987"/>
                    <a:pt x="280964" y="174685"/>
                  </a:cubicBezTo>
                  <a:cubicBezTo>
                    <a:pt x="281027" y="175003"/>
                    <a:pt x="281027" y="175320"/>
                    <a:pt x="281027" y="175574"/>
                  </a:cubicBezTo>
                  <a:cubicBezTo>
                    <a:pt x="281217" y="177415"/>
                    <a:pt x="281408" y="179891"/>
                    <a:pt x="279630" y="180970"/>
                  </a:cubicBezTo>
                  <a:cubicBezTo>
                    <a:pt x="278107" y="181922"/>
                    <a:pt x="275948" y="181415"/>
                    <a:pt x="274869" y="180462"/>
                  </a:cubicBezTo>
                  <a:cubicBezTo>
                    <a:pt x="274298" y="179954"/>
                    <a:pt x="273980" y="179447"/>
                    <a:pt x="273663" y="178939"/>
                  </a:cubicBezTo>
                  <a:cubicBezTo>
                    <a:pt x="273473" y="178621"/>
                    <a:pt x="273282" y="178304"/>
                    <a:pt x="273028" y="178050"/>
                  </a:cubicBezTo>
                  <a:cubicBezTo>
                    <a:pt x="272457" y="177479"/>
                    <a:pt x="271822" y="177034"/>
                    <a:pt x="271378" y="176780"/>
                  </a:cubicBezTo>
                  <a:cubicBezTo>
                    <a:pt x="269918" y="176082"/>
                    <a:pt x="267695" y="175511"/>
                    <a:pt x="266363" y="175955"/>
                  </a:cubicBezTo>
                  <a:cubicBezTo>
                    <a:pt x="266235" y="176019"/>
                    <a:pt x="265981" y="176336"/>
                    <a:pt x="265791" y="176590"/>
                  </a:cubicBezTo>
                  <a:cubicBezTo>
                    <a:pt x="265347" y="177225"/>
                    <a:pt x="264521" y="178558"/>
                    <a:pt x="262617" y="178177"/>
                  </a:cubicBezTo>
                  <a:cubicBezTo>
                    <a:pt x="261474" y="177923"/>
                    <a:pt x="260712" y="177225"/>
                    <a:pt x="260141" y="176653"/>
                  </a:cubicBezTo>
                  <a:cubicBezTo>
                    <a:pt x="259443" y="175955"/>
                    <a:pt x="259189" y="175828"/>
                    <a:pt x="258617" y="176019"/>
                  </a:cubicBezTo>
                  <a:cubicBezTo>
                    <a:pt x="258617" y="176019"/>
                    <a:pt x="258808" y="176336"/>
                    <a:pt x="259062" y="176653"/>
                  </a:cubicBezTo>
                  <a:cubicBezTo>
                    <a:pt x="259379" y="177034"/>
                    <a:pt x="259887" y="177479"/>
                    <a:pt x="260332" y="177860"/>
                  </a:cubicBezTo>
                  <a:cubicBezTo>
                    <a:pt x="261664" y="179002"/>
                    <a:pt x="263252" y="180335"/>
                    <a:pt x="263188" y="182621"/>
                  </a:cubicBezTo>
                  <a:cubicBezTo>
                    <a:pt x="263188" y="183319"/>
                    <a:pt x="263125" y="185541"/>
                    <a:pt x="260332" y="185795"/>
                  </a:cubicBezTo>
                  <a:cubicBezTo>
                    <a:pt x="259379" y="185858"/>
                    <a:pt x="258744" y="185922"/>
                    <a:pt x="258744" y="185922"/>
                  </a:cubicBezTo>
                  <a:cubicBezTo>
                    <a:pt x="258617" y="186684"/>
                    <a:pt x="258681" y="187445"/>
                    <a:pt x="258808" y="188207"/>
                  </a:cubicBezTo>
                  <a:cubicBezTo>
                    <a:pt x="258871" y="188779"/>
                    <a:pt x="258935" y="189413"/>
                    <a:pt x="258935" y="189985"/>
                  </a:cubicBezTo>
                  <a:cubicBezTo>
                    <a:pt x="258935" y="191635"/>
                    <a:pt x="258998" y="194556"/>
                    <a:pt x="256396" y="195064"/>
                  </a:cubicBezTo>
                  <a:cubicBezTo>
                    <a:pt x="254554" y="195381"/>
                    <a:pt x="254047" y="194238"/>
                    <a:pt x="253729" y="193730"/>
                  </a:cubicBezTo>
                  <a:cubicBezTo>
                    <a:pt x="252142" y="191255"/>
                    <a:pt x="252142" y="189160"/>
                    <a:pt x="252142" y="187065"/>
                  </a:cubicBezTo>
                  <a:cubicBezTo>
                    <a:pt x="252142" y="186557"/>
                    <a:pt x="252142" y="185985"/>
                    <a:pt x="252079" y="185414"/>
                  </a:cubicBezTo>
                  <a:cubicBezTo>
                    <a:pt x="252015" y="183510"/>
                    <a:pt x="251507" y="182240"/>
                    <a:pt x="250682" y="181732"/>
                  </a:cubicBezTo>
                  <a:cubicBezTo>
                    <a:pt x="249222" y="180780"/>
                    <a:pt x="247317" y="182494"/>
                    <a:pt x="245984" y="184017"/>
                  </a:cubicBezTo>
                  <a:cubicBezTo>
                    <a:pt x="245667" y="184398"/>
                    <a:pt x="245159" y="184462"/>
                    <a:pt x="244651" y="184525"/>
                  </a:cubicBezTo>
                  <a:cubicBezTo>
                    <a:pt x="241731" y="184525"/>
                    <a:pt x="239445" y="183319"/>
                    <a:pt x="238049" y="180907"/>
                  </a:cubicBezTo>
                  <a:cubicBezTo>
                    <a:pt x="236715" y="181097"/>
                    <a:pt x="236462" y="181478"/>
                    <a:pt x="236462" y="181478"/>
                  </a:cubicBezTo>
                  <a:cubicBezTo>
                    <a:pt x="236208" y="183256"/>
                    <a:pt x="245159" y="189160"/>
                    <a:pt x="247698" y="189985"/>
                  </a:cubicBezTo>
                  <a:cubicBezTo>
                    <a:pt x="248079" y="189921"/>
                    <a:pt x="248587" y="190112"/>
                    <a:pt x="248905" y="190493"/>
                  </a:cubicBezTo>
                  <a:cubicBezTo>
                    <a:pt x="250428" y="192334"/>
                    <a:pt x="250873" y="193984"/>
                    <a:pt x="250110" y="195381"/>
                  </a:cubicBezTo>
                  <a:cubicBezTo>
                    <a:pt x="248650" y="197984"/>
                    <a:pt x="243381" y="198428"/>
                    <a:pt x="232399" y="196841"/>
                  </a:cubicBezTo>
                  <a:cubicBezTo>
                    <a:pt x="231954" y="196778"/>
                    <a:pt x="231447" y="196714"/>
                    <a:pt x="231447" y="196714"/>
                  </a:cubicBezTo>
                  <a:cubicBezTo>
                    <a:pt x="230621" y="196714"/>
                    <a:pt x="229478" y="196841"/>
                    <a:pt x="228907" y="197476"/>
                  </a:cubicBezTo>
                  <a:cubicBezTo>
                    <a:pt x="228209" y="198238"/>
                    <a:pt x="228526" y="200015"/>
                    <a:pt x="228716" y="201539"/>
                  </a:cubicBezTo>
                  <a:cubicBezTo>
                    <a:pt x="228907" y="202935"/>
                    <a:pt x="229097" y="204269"/>
                    <a:pt x="228716" y="205411"/>
                  </a:cubicBezTo>
                  <a:cubicBezTo>
                    <a:pt x="229986" y="205157"/>
                    <a:pt x="232399" y="204078"/>
                    <a:pt x="233986" y="203380"/>
                  </a:cubicBezTo>
                  <a:cubicBezTo>
                    <a:pt x="238747" y="201285"/>
                    <a:pt x="241477" y="200142"/>
                    <a:pt x="243064" y="201602"/>
                  </a:cubicBezTo>
                  <a:cubicBezTo>
                    <a:pt x="244587" y="202999"/>
                    <a:pt x="244334" y="204396"/>
                    <a:pt x="244080" y="205094"/>
                  </a:cubicBezTo>
                  <a:cubicBezTo>
                    <a:pt x="243064" y="207887"/>
                    <a:pt x="237604" y="209411"/>
                    <a:pt x="235890" y="209728"/>
                  </a:cubicBezTo>
                  <a:cubicBezTo>
                    <a:pt x="235192" y="210871"/>
                    <a:pt x="235509" y="212521"/>
                    <a:pt x="236208" y="213601"/>
                  </a:cubicBezTo>
                  <a:cubicBezTo>
                    <a:pt x="237541" y="215632"/>
                    <a:pt x="238874" y="217029"/>
                    <a:pt x="240588" y="218235"/>
                  </a:cubicBezTo>
                  <a:cubicBezTo>
                    <a:pt x="242746" y="219695"/>
                    <a:pt x="244651" y="221028"/>
                    <a:pt x="244778" y="223885"/>
                  </a:cubicBezTo>
                  <a:cubicBezTo>
                    <a:pt x="244842" y="225472"/>
                    <a:pt x="244461" y="226615"/>
                    <a:pt x="243572" y="227186"/>
                  </a:cubicBezTo>
                  <a:cubicBezTo>
                    <a:pt x="243064" y="227567"/>
                    <a:pt x="242175" y="227885"/>
                    <a:pt x="240842" y="227440"/>
                  </a:cubicBezTo>
                  <a:cubicBezTo>
                    <a:pt x="239953" y="227123"/>
                    <a:pt x="239255" y="226551"/>
                    <a:pt x="238683" y="226043"/>
                  </a:cubicBezTo>
                  <a:cubicBezTo>
                    <a:pt x="238176" y="225599"/>
                    <a:pt x="237731" y="225218"/>
                    <a:pt x="237223" y="225091"/>
                  </a:cubicBezTo>
                  <a:cubicBezTo>
                    <a:pt x="236779" y="224964"/>
                    <a:pt x="236335" y="224901"/>
                    <a:pt x="235954" y="224901"/>
                  </a:cubicBezTo>
                  <a:cubicBezTo>
                    <a:pt x="234684" y="224710"/>
                    <a:pt x="233160" y="224520"/>
                    <a:pt x="231954" y="222615"/>
                  </a:cubicBezTo>
                  <a:cubicBezTo>
                    <a:pt x="231383" y="221663"/>
                    <a:pt x="231129" y="220711"/>
                    <a:pt x="230939" y="219886"/>
                  </a:cubicBezTo>
                  <a:cubicBezTo>
                    <a:pt x="230812" y="219314"/>
                    <a:pt x="230684" y="218743"/>
                    <a:pt x="230431" y="218299"/>
                  </a:cubicBezTo>
                  <a:cubicBezTo>
                    <a:pt x="230240" y="217918"/>
                    <a:pt x="229732" y="216838"/>
                    <a:pt x="227574" y="217283"/>
                  </a:cubicBezTo>
                  <a:cubicBezTo>
                    <a:pt x="226495" y="217473"/>
                    <a:pt x="226368" y="218870"/>
                    <a:pt x="226368" y="219505"/>
                  </a:cubicBezTo>
                  <a:cubicBezTo>
                    <a:pt x="226368" y="220012"/>
                    <a:pt x="226495" y="220203"/>
                    <a:pt x="227003" y="220774"/>
                  </a:cubicBezTo>
                  <a:cubicBezTo>
                    <a:pt x="227384" y="221219"/>
                    <a:pt x="227891" y="221790"/>
                    <a:pt x="228209" y="222679"/>
                  </a:cubicBezTo>
                  <a:cubicBezTo>
                    <a:pt x="228590" y="223758"/>
                    <a:pt x="228590" y="224710"/>
                    <a:pt x="228145" y="225536"/>
                  </a:cubicBezTo>
                  <a:cubicBezTo>
                    <a:pt x="227701" y="226361"/>
                    <a:pt x="226939" y="226932"/>
                    <a:pt x="225797" y="227186"/>
                  </a:cubicBezTo>
                  <a:cubicBezTo>
                    <a:pt x="224019" y="227694"/>
                    <a:pt x="221606" y="228329"/>
                    <a:pt x="221035" y="229662"/>
                  </a:cubicBezTo>
                  <a:cubicBezTo>
                    <a:pt x="220845" y="230170"/>
                    <a:pt x="220654" y="231821"/>
                    <a:pt x="220845" y="232265"/>
                  </a:cubicBezTo>
                  <a:cubicBezTo>
                    <a:pt x="220845" y="232265"/>
                    <a:pt x="221162" y="232646"/>
                    <a:pt x="222813" y="232582"/>
                  </a:cubicBezTo>
                  <a:cubicBezTo>
                    <a:pt x="223765" y="232519"/>
                    <a:pt x="224019" y="232328"/>
                    <a:pt x="224971" y="231630"/>
                  </a:cubicBezTo>
                  <a:cubicBezTo>
                    <a:pt x="225733" y="231059"/>
                    <a:pt x="227510" y="229789"/>
                    <a:pt x="229478" y="230614"/>
                  </a:cubicBezTo>
                  <a:cubicBezTo>
                    <a:pt x="230621" y="231122"/>
                    <a:pt x="231129" y="232011"/>
                    <a:pt x="231447" y="232709"/>
                  </a:cubicBezTo>
                  <a:cubicBezTo>
                    <a:pt x="231573" y="233027"/>
                    <a:pt x="231764" y="233280"/>
                    <a:pt x="231891" y="233471"/>
                  </a:cubicBezTo>
                  <a:cubicBezTo>
                    <a:pt x="232208" y="233788"/>
                    <a:pt x="232780" y="233788"/>
                    <a:pt x="233859" y="233661"/>
                  </a:cubicBezTo>
                  <a:cubicBezTo>
                    <a:pt x="234875" y="233534"/>
                    <a:pt x="236081" y="233471"/>
                    <a:pt x="237160" y="234042"/>
                  </a:cubicBezTo>
                  <a:cubicBezTo>
                    <a:pt x="237858" y="234360"/>
                    <a:pt x="238303" y="234931"/>
                    <a:pt x="238620" y="235376"/>
                  </a:cubicBezTo>
                  <a:cubicBezTo>
                    <a:pt x="238811" y="235630"/>
                    <a:pt x="239064" y="235883"/>
                    <a:pt x="239191" y="236010"/>
                  </a:cubicBezTo>
                  <a:cubicBezTo>
                    <a:pt x="239382" y="236137"/>
                    <a:pt x="239572" y="236264"/>
                    <a:pt x="239826" y="236391"/>
                  </a:cubicBezTo>
                  <a:cubicBezTo>
                    <a:pt x="240778" y="236899"/>
                    <a:pt x="242302" y="237724"/>
                    <a:pt x="242048" y="239946"/>
                  </a:cubicBezTo>
                  <a:cubicBezTo>
                    <a:pt x="241858" y="241279"/>
                    <a:pt x="241350" y="242232"/>
                    <a:pt x="240525" y="242740"/>
                  </a:cubicBezTo>
                  <a:cubicBezTo>
                    <a:pt x="239636" y="243311"/>
                    <a:pt x="238493" y="243374"/>
                    <a:pt x="237096" y="242930"/>
                  </a:cubicBezTo>
                  <a:cubicBezTo>
                    <a:pt x="235954" y="242549"/>
                    <a:pt x="234811" y="241978"/>
                    <a:pt x="233732" y="241343"/>
                  </a:cubicBezTo>
                  <a:cubicBezTo>
                    <a:pt x="231637" y="240200"/>
                    <a:pt x="229605" y="239121"/>
                    <a:pt x="227764" y="239883"/>
                  </a:cubicBezTo>
                  <a:cubicBezTo>
                    <a:pt x="226495" y="240391"/>
                    <a:pt x="225161" y="240835"/>
                    <a:pt x="223892" y="241216"/>
                  </a:cubicBezTo>
                  <a:cubicBezTo>
                    <a:pt x="223257" y="241406"/>
                    <a:pt x="222559" y="241533"/>
                    <a:pt x="221924" y="241597"/>
                  </a:cubicBezTo>
                  <a:cubicBezTo>
                    <a:pt x="220972" y="241787"/>
                    <a:pt x="220019" y="241914"/>
                    <a:pt x="219258" y="242295"/>
                  </a:cubicBezTo>
                  <a:cubicBezTo>
                    <a:pt x="219004" y="242422"/>
                    <a:pt x="218623" y="243121"/>
                    <a:pt x="218306" y="243501"/>
                  </a:cubicBezTo>
                  <a:cubicBezTo>
                    <a:pt x="217734" y="244454"/>
                    <a:pt x="216972" y="245660"/>
                    <a:pt x="215702" y="245914"/>
                  </a:cubicBezTo>
                  <a:cubicBezTo>
                    <a:pt x="213354" y="247691"/>
                    <a:pt x="211005" y="248453"/>
                    <a:pt x="208719" y="249278"/>
                  </a:cubicBezTo>
                  <a:cubicBezTo>
                    <a:pt x="206751" y="249913"/>
                    <a:pt x="204910" y="250548"/>
                    <a:pt x="203069" y="251754"/>
                  </a:cubicBezTo>
                  <a:cubicBezTo>
                    <a:pt x="202054" y="252453"/>
                    <a:pt x="201990" y="252770"/>
                    <a:pt x="201990" y="252770"/>
                  </a:cubicBezTo>
                  <a:cubicBezTo>
                    <a:pt x="202117" y="253087"/>
                    <a:pt x="203323" y="253849"/>
                    <a:pt x="203958" y="254293"/>
                  </a:cubicBezTo>
                  <a:cubicBezTo>
                    <a:pt x="205418" y="255246"/>
                    <a:pt x="207069" y="256262"/>
                    <a:pt x="207259" y="257976"/>
                  </a:cubicBezTo>
                  <a:cubicBezTo>
                    <a:pt x="207386" y="258928"/>
                    <a:pt x="207005" y="259817"/>
                    <a:pt x="206243" y="260705"/>
                  </a:cubicBezTo>
                  <a:cubicBezTo>
                    <a:pt x="204910" y="262166"/>
                    <a:pt x="203704" y="262737"/>
                    <a:pt x="202816" y="262800"/>
                  </a:cubicBezTo>
                  <a:cubicBezTo>
                    <a:pt x="202879" y="263245"/>
                    <a:pt x="202942" y="263689"/>
                    <a:pt x="203006" y="264260"/>
                  </a:cubicBezTo>
                  <a:cubicBezTo>
                    <a:pt x="203196" y="265594"/>
                    <a:pt x="202688" y="266419"/>
                    <a:pt x="202180" y="266863"/>
                  </a:cubicBezTo>
                  <a:cubicBezTo>
                    <a:pt x="200784" y="268133"/>
                    <a:pt x="198308" y="267879"/>
                    <a:pt x="195515" y="267308"/>
                  </a:cubicBezTo>
                  <a:cubicBezTo>
                    <a:pt x="196086" y="268895"/>
                    <a:pt x="196149" y="270609"/>
                    <a:pt x="195705" y="272386"/>
                  </a:cubicBezTo>
                  <a:cubicBezTo>
                    <a:pt x="196023" y="275370"/>
                    <a:pt x="195515" y="277528"/>
                    <a:pt x="191896" y="278735"/>
                  </a:cubicBezTo>
                  <a:cubicBezTo>
                    <a:pt x="190436" y="279179"/>
                    <a:pt x="190055" y="279370"/>
                    <a:pt x="189992" y="279687"/>
                  </a:cubicBezTo>
                  <a:cubicBezTo>
                    <a:pt x="189928" y="279941"/>
                    <a:pt x="189928" y="280195"/>
                    <a:pt x="190373" y="280639"/>
                  </a:cubicBezTo>
                  <a:cubicBezTo>
                    <a:pt x="191071" y="281401"/>
                    <a:pt x="192277" y="281845"/>
                    <a:pt x="193610" y="282226"/>
                  </a:cubicBezTo>
                  <a:cubicBezTo>
                    <a:pt x="194499" y="282544"/>
                    <a:pt x="195388" y="282798"/>
                    <a:pt x="196213" y="283305"/>
                  </a:cubicBezTo>
                  <a:cubicBezTo>
                    <a:pt x="198308" y="284448"/>
                    <a:pt x="200340" y="286099"/>
                    <a:pt x="202117" y="287495"/>
                  </a:cubicBezTo>
                  <a:lnTo>
                    <a:pt x="202688" y="287940"/>
                  </a:lnTo>
                  <a:cubicBezTo>
                    <a:pt x="204022" y="288956"/>
                    <a:pt x="204720" y="290733"/>
                    <a:pt x="204593" y="292384"/>
                  </a:cubicBezTo>
                  <a:cubicBezTo>
                    <a:pt x="204466" y="293780"/>
                    <a:pt x="203704" y="294923"/>
                    <a:pt x="202435" y="295558"/>
                  </a:cubicBezTo>
                  <a:cubicBezTo>
                    <a:pt x="200403" y="296637"/>
                    <a:pt x="197991" y="296383"/>
                    <a:pt x="196086" y="294923"/>
                  </a:cubicBezTo>
                  <a:cubicBezTo>
                    <a:pt x="195769" y="294669"/>
                    <a:pt x="195451" y="294415"/>
                    <a:pt x="195197" y="294098"/>
                  </a:cubicBezTo>
                  <a:cubicBezTo>
                    <a:pt x="194880" y="293780"/>
                    <a:pt x="194626" y="293526"/>
                    <a:pt x="194309" y="293336"/>
                  </a:cubicBezTo>
                  <a:cubicBezTo>
                    <a:pt x="193864" y="293082"/>
                    <a:pt x="193357" y="293018"/>
                    <a:pt x="192341" y="293082"/>
                  </a:cubicBezTo>
                  <a:cubicBezTo>
                    <a:pt x="190182" y="293209"/>
                    <a:pt x="188278" y="294288"/>
                    <a:pt x="187198" y="296002"/>
                  </a:cubicBezTo>
                  <a:cubicBezTo>
                    <a:pt x="186754" y="296701"/>
                    <a:pt x="186500" y="297208"/>
                    <a:pt x="186500" y="297399"/>
                  </a:cubicBezTo>
                  <a:cubicBezTo>
                    <a:pt x="186500" y="297589"/>
                    <a:pt x="186754" y="297907"/>
                    <a:pt x="187071" y="298288"/>
                  </a:cubicBezTo>
                  <a:cubicBezTo>
                    <a:pt x="187516" y="298732"/>
                    <a:pt x="188341" y="298669"/>
                    <a:pt x="188786" y="298605"/>
                  </a:cubicBezTo>
                  <a:cubicBezTo>
                    <a:pt x="189357" y="298541"/>
                    <a:pt x="189928" y="298541"/>
                    <a:pt x="190373" y="298605"/>
                  </a:cubicBezTo>
                  <a:cubicBezTo>
                    <a:pt x="192214" y="298922"/>
                    <a:pt x="193547" y="300509"/>
                    <a:pt x="194436" y="301525"/>
                  </a:cubicBezTo>
                  <a:cubicBezTo>
                    <a:pt x="196023" y="303430"/>
                    <a:pt x="196657" y="305779"/>
                    <a:pt x="196213" y="308064"/>
                  </a:cubicBezTo>
                  <a:cubicBezTo>
                    <a:pt x="195959" y="309270"/>
                    <a:pt x="195325" y="309905"/>
                    <a:pt x="194753" y="310223"/>
                  </a:cubicBezTo>
                  <a:cubicBezTo>
                    <a:pt x="193483" y="310984"/>
                    <a:pt x="191833" y="310730"/>
                    <a:pt x="190754" y="310413"/>
                  </a:cubicBezTo>
                  <a:cubicBezTo>
                    <a:pt x="189992" y="310223"/>
                    <a:pt x="189294" y="309715"/>
                    <a:pt x="188658" y="309334"/>
                  </a:cubicBezTo>
                  <a:cubicBezTo>
                    <a:pt x="187960" y="308889"/>
                    <a:pt x="187135" y="308254"/>
                    <a:pt x="186627" y="308445"/>
                  </a:cubicBezTo>
                  <a:cubicBezTo>
                    <a:pt x="186119" y="308572"/>
                    <a:pt x="185675" y="309715"/>
                    <a:pt x="185611" y="310667"/>
                  </a:cubicBezTo>
                  <a:cubicBezTo>
                    <a:pt x="185548" y="311365"/>
                    <a:pt x="185548" y="312317"/>
                    <a:pt x="185738" y="312952"/>
                  </a:cubicBezTo>
                  <a:cubicBezTo>
                    <a:pt x="186881" y="316634"/>
                    <a:pt x="186945" y="318221"/>
                    <a:pt x="186119" y="319301"/>
                  </a:cubicBezTo>
                  <a:cubicBezTo>
                    <a:pt x="185294" y="320316"/>
                    <a:pt x="184088" y="320126"/>
                    <a:pt x="183135" y="320062"/>
                  </a:cubicBezTo>
                  <a:cubicBezTo>
                    <a:pt x="181803" y="319936"/>
                    <a:pt x="180977" y="319936"/>
                    <a:pt x="180215" y="320824"/>
                  </a:cubicBezTo>
                  <a:cubicBezTo>
                    <a:pt x="179898" y="321205"/>
                    <a:pt x="179707" y="321523"/>
                    <a:pt x="179771" y="321776"/>
                  </a:cubicBezTo>
                  <a:cubicBezTo>
                    <a:pt x="179898" y="322665"/>
                    <a:pt x="181803" y="323808"/>
                    <a:pt x="183135" y="324697"/>
                  </a:cubicBezTo>
                  <a:cubicBezTo>
                    <a:pt x="185230" y="326030"/>
                    <a:pt x="187262" y="327299"/>
                    <a:pt x="187452" y="329268"/>
                  </a:cubicBezTo>
                  <a:cubicBezTo>
                    <a:pt x="187579" y="330283"/>
                    <a:pt x="187198" y="331236"/>
                    <a:pt x="186246" y="332124"/>
                  </a:cubicBezTo>
                  <a:cubicBezTo>
                    <a:pt x="183516" y="333140"/>
                    <a:pt x="180533" y="333140"/>
                    <a:pt x="178057" y="329966"/>
                  </a:cubicBezTo>
                  <a:cubicBezTo>
                    <a:pt x="176406" y="332124"/>
                    <a:pt x="177232" y="337647"/>
                    <a:pt x="178057" y="340060"/>
                  </a:cubicBezTo>
                  <a:cubicBezTo>
                    <a:pt x="178311" y="340885"/>
                    <a:pt x="178565" y="341075"/>
                    <a:pt x="178565" y="341075"/>
                  </a:cubicBezTo>
                  <a:cubicBezTo>
                    <a:pt x="178946" y="341075"/>
                    <a:pt x="180025" y="340250"/>
                    <a:pt x="180723" y="339679"/>
                  </a:cubicBezTo>
                  <a:cubicBezTo>
                    <a:pt x="182564" y="338282"/>
                    <a:pt x="185230" y="336251"/>
                    <a:pt x="187770" y="338219"/>
                  </a:cubicBezTo>
                  <a:cubicBezTo>
                    <a:pt x="188786" y="338981"/>
                    <a:pt x="189166" y="340187"/>
                    <a:pt x="188913" y="341456"/>
                  </a:cubicBezTo>
                  <a:cubicBezTo>
                    <a:pt x="187960" y="346027"/>
                    <a:pt x="177359" y="352820"/>
                    <a:pt x="176533" y="353074"/>
                  </a:cubicBezTo>
                  <a:cubicBezTo>
                    <a:pt x="166820" y="355677"/>
                    <a:pt x="166185" y="358152"/>
                    <a:pt x="164789" y="363104"/>
                  </a:cubicBezTo>
                  <a:cubicBezTo>
                    <a:pt x="164471" y="364374"/>
                    <a:pt x="164090" y="365771"/>
                    <a:pt x="163519" y="367294"/>
                  </a:cubicBezTo>
                  <a:cubicBezTo>
                    <a:pt x="162186" y="370976"/>
                    <a:pt x="159202" y="371294"/>
                    <a:pt x="157425" y="371484"/>
                  </a:cubicBezTo>
                  <a:cubicBezTo>
                    <a:pt x="156980" y="371547"/>
                    <a:pt x="156219" y="371611"/>
                    <a:pt x="156028" y="371738"/>
                  </a:cubicBezTo>
                  <a:cubicBezTo>
                    <a:pt x="156028" y="371738"/>
                    <a:pt x="155711" y="372690"/>
                    <a:pt x="157806" y="377134"/>
                  </a:cubicBezTo>
                  <a:cubicBezTo>
                    <a:pt x="158377" y="378340"/>
                    <a:pt x="158123" y="379229"/>
                    <a:pt x="157742" y="379737"/>
                  </a:cubicBezTo>
                  <a:cubicBezTo>
                    <a:pt x="156726" y="381197"/>
                    <a:pt x="154251" y="381070"/>
                    <a:pt x="150505" y="380879"/>
                  </a:cubicBezTo>
                  <a:cubicBezTo>
                    <a:pt x="144982" y="380562"/>
                    <a:pt x="137301" y="380054"/>
                    <a:pt x="135777" y="385514"/>
                  </a:cubicBezTo>
                  <a:cubicBezTo>
                    <a:pt x="135396" y="386784"/>
                    <a:pt x="135206" y="387990"/>
                    <a:pt x="135142" y="389259"/>
                  </a:cubicBezTo>
                  <a:cubicBezTo>
                    <a:pt x="135142" y="390339"/>
                    <a:pt x="135078" y="391608"/>
                    <a:pt x="133618" y="392751"/>
                  </a:cubicBezTo>
                  <a:cubicBezTo>
                    <a:pt x="132666" y="393513"/>
                    <a:pt x="131523" y="393703"/>
                    <a:pt x="130508" y="393894"/>
                  </a:cubicBezTo>
                  <a:cubicBezTo>
                    <a:pt x="129048" y="394147"/>
                    <a:pt x="128667" y="394275"/>
                    <a:pt x="128540" y="394846"/>
                  </a:cubicBezTo>
                  <a:cubicBezTo>
                    <a:pt x="128159" y="395989"/>
                    <a:pt x="127778" y="396814"/>
                    <a:pt x="127397" y="397703"/>
                  </a:cubicBezTo>
                  <a:cubicBezTo>
                    <a:pt x="127016" y="398591"/>
                    <a:pt x="126572" y="399480"/>
                    <a:pt x="126191" y="400686"/>
                  </a:cubicBezTo>
                  <a:cubicBezTo>
                    <a:pt x="125874" y="401766"/>
                    <a:pt x="125239" y="402464"/>
                    <a:pt x="124604" y="403099"/>
                  </a:cubicBezTo>
                  <a:cubicBezTo>
                    <a:pt x="124223" y="403543"/>
                    <a:pt x="123842" y="403924"/>
                    <a:pt x="123715" y="404368"/>
                  </a:cubicBezTo>
                  <a:cubicBezTo>
                    <a:pt x="123461" y="405194"/>
                    <a:pt x="123525" y="406209"/>
                    <a:pt x="123588" y="407289"/>
                  </a:cubicBezTo>
                  <a:cubicBezTo>
                    <a:pt x="123651" y="408241"/>
                    <a:pt x="123715" y="409193"/>
                    <a:pt x="123588" y="410145"/>
                  </a:cubicBezTo>
                  <a:cubicBezTo>
                    <a:pt x="123207" y="413129"/>
                    <a:pt x="120922" y="414716"/>
                    <a:pt x="118954" y="416113"/>
                  </a:cubicBezTo>
                  <a:cubicBezTo>
                    <a:pt x="118382" y="416557"/>
                    <a:pt x="117748" y="416875"/>
                    <a:pt x="117176" y="417192"/>
                  </a:cubicBezTo>
                  <a:cubicBezTo>
                    <a:pt x="115907" y="417890"/>
                    <a:pt x="114193" y="418906"/>
                    <a:pt x="113875" y="419795"/>
                  </a:cubicBezTo>
                  <a:cubicBezTo>
                    <a:pt x="113685" y="420239"/>
                    <a:pt x="114065" y="420684"/>
                    <a:pt x="114129" y="420811"/>
                  </a:cubicBezTo>
                  <a:cubicBezTo>
                    <a:pt x="114320" y="421065"/>
                    <a:pt x="114700" y="421319"/>
                    <a:pt x="115145" y="421191"/>
                  </a:cubicBezTo>
                  <a:cubicBezTo>
                    <a:pt x="115780" y="421065"/>
                    <a:pt x="116986" y="420493"/>
                    <a:pt x="118192" y="419795"/>
                  </a:cubicBezTo>
                  <a:cubicBezTo>
                    <a:pt x="118573" y="419604"/>
                    <a:pt x="118890" y="419287"/>
                    <a:pt x="119208" y="418970"/>
                  </a:cubicBezTo>
                  <a:cubicBezTo>
                    <a:pt x="119843" y="418462"/>
                    <a:pt x="120541" y="417827"/>
                    <a:pt x="121366" y="417510"/>
                  </a:cubicBezTo>
                  <a:cubicBezTo>
                    <a:pt x="123017" y="416938"/>
                    <a:pt x="124223" y="416938"/>
                    <a:pt x="125112" y="417636"/>
                  </a:cubicBezTo>
                  <a:cubicBezTo>
                    <a:pt x="125619" y="418017"/>
                    <a:pt x="126255" y="418779"/>
                    <a:pt x="126191" y="420112"/>
                  </a:cubicBezTo>
                  <a:cubicBezTo>
                    <a:pt x="126127" y="422715"/>
                    <a:pt x="124287" y="423604"/>
                    <a:pt x="122953" y="424239"/>
                  </a:cubicBezTo>
                  <a:cubicBezTo>
                    <a:pt x="122319" y="424556"/>
                    <a:pt x="121684" y="424874"/>
                    <a:pt x="121239" y="425381"/>
                  </a:cubicBezTo>
                  <a:cubicBezTo>
                    <a:pt x="120033" y="426778"/>
                    <a:pt x="120033" y="429762"/>
                    <a:pt x="120858" y="431349"/>
                  </a:cubicBezTo>
                  <a:cubicBezTo>
                    <a:pt x="121239" y="432111"/>
                    <a:pt x="121684" y="432238"/>
                    <a:pt x="121938" y="432365"/>
                  </a:cubicBezTo>
                  <a:cubicBezTo>
                    <a:pt x="123207" y="432682"/>
                    <a:pt x="125493" y="431412"/>
                    <a:pt x="127270" y="430333"/>
                  </a:cubicBezTo>
                  <a:cubicBezTo>
                    <a:pt x="128540" y="429571"/>
                    <a:pt x="129746" y="428873"/>
                    <a:pt x="130762" y="428619"/>
                  </a:cubicBezTo>
                  <a:cubicBezTo>
                    <a:pt x="131333" y="428429"/>
                    <a:pt x="131968" y="428365"/>
                    <a:pt x="132603" y="428302"/>
                  </a:cubicBezTo>
                  <a:cubicBezTo>
                    <a:pt x="133110" y="428238"/>
                    <a:pt x="133555" y="428238"/>
                    <a:pt x="133999" y="428111"/>
                  </a:cubicBezTo>
                  <a:cubicBezTo>
                    <a:pt x="134761" y="427921"/>
                    <a:pt x="135586" y="427222"/>
                    <a:pt x="136285" y="426651"/>
                  </a:cubicBezTo>
                  <a:cubicBezTo>
                    <a:pt x="137046" y="426016"/>
                    <a:pt x="137809" y="425445"/>
                    <a:pt x="138507" y="424874"/>
                  </a:cubicBezTo>
                  <a:cubicBezTo>
                    <a:pt x="140221" y="423540"/>
                    <a:pt x="141808" y="422334"/>
                    <a:pt x="143141" y="420747"/>
                  </a:cubicBezTo>
                  <a:cubicBezTo>
                    <a:pt x="143776" y="419985"/>
                    <a:pt x="143966" y="419604"/>
                    <a:pt x="144030" y="418906"/>
                  </a:cubicBezTo>
                  <a:cubicBezTo>
                    <a:pt x="143839" y="417954"/>
                    <a:pt x="143332" y="418017"/>
                    <a:pt x="143014" y="418081"/>
                  </a:cubicBezTo>
                  <a:cubicBezTo>
                    <a:pt x="142443" y="418208"/>
                    <a:pt x="141935" y="418271"/>
                    <a:pt x="141427" y="418271"/>
                  </a:cubicBezTo>
                  <a:cubicBezTo>
                    <a:pt x="139649" y="418144"/>
                    <a:pt x="138888" y="417129"/>
                    <a:pt x="138633" y="416557"/>
                  </a:cubicBezTo>
                  <a:cubicBezTo>
                    <a:pt x="137681" y="414589"/>
                    <a:pt x="138888" y="411225"/>
                    <a:pt x="142189" y="406463"/>
                  </a:cubicBezTo>
                  <a:cubicBezTo>
                    <a:pt x="143395" y="404813"/>
                    <a:pt x="145744" y="402718"/>
                    <a:pt x="148093" y="402146"/>
                  </a:cubicBezTo>
                  <a:cubicBezTo>
                    <a:pt x="149108" y="401892"/>
                    <a:pt x="150188" y="402020"/>
                    <a:pt x="151140" y="402083"/>
                  </a:cubicBezTo>
                  <a:cubicBezTo>
                    <a:pt x="153997" y="402464"/>
                    <a:pt x="155267" y="402845"/>
                    <a:pt x="155838" y="403670"/>
                  </a:cubicBezTo>
                  <a:cubicBezTo>
                    <a:pt x="156346" y="404368"/>
                    <a:pt x="156472" y="405130"/>
                    <a:pt x="156282" y="405892"/>
                  </a:cubicBezTo>
                  <a:cubicBezTo>
                    <a:pt x="155901" y="407606"/>
                    <a:pt x="153933" y="408749"/>
                    <a:pt x="152092" y="409637"/>
                  </a:cubicBezTo>
                  <a:cubicBezTo>
                    <a:pt x="151330" y="410336"/>
                    <a:pt x="151711" y="410971"/>
                    <a:pt x="153806" y="412558"/>
                  </a:cubicBezTo>
                  <a:cubicBezTo>
                    <a:pt x="154187" y="412875"/>
                    <a:pt x="154759" y="413066"/>
                    <a:pt x="155139" y="413193"/>
                  </a:cubicBezTo>
                  <a:cubicBezTo>
                    <a:pt x="156282" y="413637"/>
                    <a:pt x="157298" y="414018"/>
                    <a:pt x="157742" y="414907"/>
                  </a:cubicBezTo>
                  <a:cubicBezTo>
                    <a:pt x="158694" y="416684"/>
                    <a:pt x="156917" y="418144"/>
                    <a:pt x="156282" y="418652"/>
                  </a:cubicBezTo>
                  <a:cubicBezTo>
                    <a:pt x="155012" y="419668"/>
                    <a:pt x="153679" y="419985"/>
                    <a:pt x="152536" y="420239"/>
                  </a:cubicBezTo>
                  <a:cubicBezTo>
                    <a:pt x="151648" y="420430"/>
                    <a:pt x="150886" y="420620"/>
                    <a:pt x="150251" y="421001"/>
                  </a:cubicBezTo>
                  <a:cubicBezTo>
                    <a:pt x="149743" y="421319"/>
                    <a:pt x="149299" y="421826"/>
                    <a:pt x="148791" y="422334"/>
                  </a:cubicBezTo>
                  <a:cubicBezTo>
                    <a:pt x="148347" y="422842"/>
                    <a:pt x="147902" y="423287"/>
                    <a:pt x="147458" y="423667"/>
                  </a:cubicBezTo>
                  <a:cubicBezTo>
                    <a:pt x="147204" y="423858"/>
                    <a:pt x="146823" y="424112"/>
                    <a:pt x="146442" y="424429"/>
                  </a:cubicBezTo>
                  <a:cubicBezTo>
                    <a:pt x="145871" y="424810"/>
                    <a:pt x="144474" y="425762"/>
                    <a:pt x="144474" y="426207"/>
                  </a:cubicBezTo>
                  <a:cubicBezTo>
                    <a:pt x="144474" y="426397"/>
                    <a:pt x="145236" y="426842"/>
                    <a:pt x="145744" y="427032"/>
                  </a:cubicBezTo>
                  <a:cubicBezTo>
                    <a:pt x="146887" y="427603"/>
                    <a:pt x="148664" y="428556"/>
                    <a:pt x="148664" y="430587"/>
                  </a:cubicBezTo>
                  <a:cubicBezTo>
                    <a:pt x="148600" y="433190"/>
                    <a:pt x="147839" y="435793"/>
                    <a:pt x="146696" y="437570"/>
                  </a:cubicBezTo>
                  <a:cubicBezTo>
                    <a:pt x="145680" y="439094"/>
                    <a:pt x="142125" y="442903"/>
                    <a:pt x="139205" y="441189"/>
                  </a:cubicBezTo>
                  <a:cubicBezTo>
                    <a:pt x="137935" y="440427"/>
                    <a:pt x="137427" y="439094"/>
                    <a:pt x="137046" y="437951"/>
                  </a:cubicBezTo>
                  <a:cubicBezTo>
                    <a:pt x="136856" y="437443"/>
                    <a:pt x="136666" y="436872"/>
                    <a:pt x="136412" y="436555"/>
                  </a:cubicBezTo>
                  <a:cubicBezTo>
                    <a:pt x="135396" y="435285"/>
                    <a:pt x="133491" y="433761"/>
                    <a:pt x="132222" y="434523"/>
                  </a:cubicBezTo>
                  <a:cubicBezTo>
                    <a:pt x="131841" y="434777"/>
                    <a:pt x="131523" y="435031"/>
                    <a:pt x="131206" y="435285"/>
                  </a:cubicBezTo>
                  <a:cubicBezTo>
                    <a:pt x="130762" y="435666"/>
                    <a:pt x="130317" y="435983"/>
                    <a:pt x="129810" y="436301"/>
                  </a:cubicBezTo>
                  <a:cubicBezTo>
                    <a:pt x="129175" y="436681"/>
                    <a:pt x="128603" y="437126"/>
                    <a:pt x="128032" y="437570"/>
                  </a:cubicBezTo>
                  <a:cubicBezTo>
                    <a:pt x="127080" y="438269"/>
                    <a:pt x="126127" y="439030"/>
                    <a:pt x="124985" y="439538"/>
                  </a:cubicBezTo>
                  <a:cubicBezTo>
                    <a:pt x="124667" y="439665"/>
                    <a:pt x="124477" y="439729"/>
                    <a:pt x="124858" y="441506"/>
                  </a:cubicBezTo>
                  <a:cubicBezTo>
                    <a:pt x="125048" y="442585"/>
                    <a:pt x="125302" y="443792"/>
                    <a:pt x="124858" y="444934"/>
                  </a:cubicBezTo>
                  <a:cubicBezTo>
                    <a:pt x="123715" y="447791"/>
                    <a:pt x="122128" y="448426"/>
                    <a:pt x="120858" y="448299"/>
                  </a:cubicBezTo>
                  <a:cubicBezTo>
                    <a:pt x="120033" y="448235"/>
                    <a:pt x="119017" y="448108"/>
                    <a:pt x="118382" y="447347"/>
                  </a:cubicBezTo>
                  <a:cubicBezTo>
                    <a:pt x="117938" y="446775"/>
                    <a:pt x="117748" y="446077"/>
                    <a:pt x="117938" y="445188"/>
                  </a:cubicBezTo>
                  <a:cubicBezTo>
                    <a:pt x="118065" y="444553"/>
                    <a:pt x="118319" y="444046"/>
                    <a:pt x="118509" y="443665"/>
                  </a:cubicBezTo>
                  <a:cubicBezTo>
                    <a:pt x="118764" y="443093"/>
                    <a:pt x="118827" y="442903"/>
                    <a:pt x="118764" y="442649"/>
                  </a:cubicBezTo>
                  <a:cubicBezTo>
                    <a:pt x="118700" y="442332"/>
                    <a:pt x="118382" y="442078"/>
                    <a:pt x="117938" y="441697"/>
                  </a:cubicBezTo>
                  <a:cubicBezTo>
                    <a:pt x="115843" y="439856"/>
                    <a:pt x="116033" y="437888"/>
                    <a:pt x="116160" y="436301"/>
                  </a:cubicBezTo>
                  <a:cubicBezTo>
                    <a:pt x="116224" y="435348"/>
                    <a:pt x="116288" y="434459"/>
                    <a:pt x="116033" y="433761"/>
                  </a:cubicBezTo>
                  <a:cubicBezTo>
                    <a:pt x="115018" y="431349"/>
                    <a:pt x="113050" y="428810"/>
                    <a:pt x="110955" y="428556"/>
                  </a:cubicBezTo>
                  <a:cubicBezTo>
                    <a:pt x="109685" y="428429"/>
                    <a:pt x="108987" y="429254"/>
                    <a:pt x="107781" y="430714"/>
                  </a:cubicBezTo>
                  <a:cubicBezTo>
                    <a:pt x="106829" y="431920"/>
                    <a:pt x="105749" y="433253"/>
                    <a:pt x="104035" y="433698"/>
                  </a:cubicBezTo>
                  <a:cubicBezTo>
                    <a:pt x="103654" y="433825"/>
                    <a:pt x="103146" y="433888"/>
                    <a:pt x="102702" y="433888"/>
                  </a:cubicBezTo>
                  <a:cubicBezTo>
                    <a:pt x="102321" y="434015"/>
                    <a:pt x="102575" y="434079"/>
                    <a:pt x="103210" y="434142"/>
                  </a:cubicBezTo>
                  <a:cubicBezTo>
                    <a:pt x="106511" y="434206"/>
                    <a:pt x="108987" y="434396"/>
                    <a:pt x="109749" y="436110"/>
                  </a:cubicBezTo>
                  <a:cubicBezTo>
                    <a:pt x="110003" y="436681"/>
                    <a:pt x="110066" y="437634"/>
                    <a:pt x="109050" y="438777"/>
                  </a:cubicBezTo>
                  <a:cubicBezTo>
                    <a:pt x="108542" y="439348"/>
                    <a:pt x="107781" y="439665"/>
                    <a:pt x="107146" y="439983"/>
                  </a:cubicBezTo>
                  <a:cubicBezTo>
                    <a:pt x="106765" y="440173"/>
                    <a:pt x="106321" y="440364"/>
                    <a:pt x="106130" y="440491"/>
                  </a:cubicBezTo>
                  <a:lnTo>
                    <a:pt x="105559" y="440998"/>
                  </a:lnTo>
                  <a:cubicBezTo>
                    <a:pt x="104480" y="442014"/>
                    <a:pt x="103337" y="443093"/>
                    <a:pt x="101369" y="443220"/>
                  </a:cubicBezTo>
                  <a:cubicBezTo>
                    <a:pt x="100099" y="443284"/>
                    <a:pt x="98575" y="442966"/>
                    <a:pt x="97179" y="442204"/>
                  </a:cubicBezTo>
                  <a:cubicBezTo>
                    <a:pt x="96925" y="442078"/>
                    <a:pt x="96607" y="441887"/>
                    <a:pt x="96354" y="441697"/>
                  </a:cubicBezTo>
                  <a:cubicBezTo>
                    <a:pt x="96036" y="441506"/>
                    <a:pt x="95719" y="441252"/>
                    <a:pt x="95465" y="441252"/>
                  </a:cubicBezTo>
                  <a:cubicBezTo>
                    <a:pt x="94068" y="440935"/>
                    <a:pt x="92291" y="441316"/>
                    <a:pt x="90323" y="442458"/>
                  </a:cubicBezTo>
                  <a:cubicBezTo>
                    <a:pt x="89815" y="442712"/>
                    <a:pt x="89244" y="443474"/>
                    <a:pt x="89244" y="443792"/>
                  </a:cubicBezTo>
                  <a:cubicBezTo>
                    <a:pt x="89561" y="443792"/>
                    <a:pt x="91021" y="443665"/>
                    <a:pt x="91656" y="443601"/>
                  </a:cubicBezTo>
                  <a:cubicBezTo>
                    <a:pt x="92545" y="443538"/>
                    <a:pt x="93180" y="443474"/>
                    <a:pt x="93751" y="443538"/>
                  </a:cubicBezTo>
                  <a:cubicBezTo>
                    <a:pt x="94894" y="443728"/>
                    <a:pt x="95719" y="444553"/>
                    <a:pt x="95909" y="445506"/>
                  </a:cubicBezTo>
                  <a:cubicBezTo>
                    <a:pt x="96100" y="446458"/>
                    <a:pt x="95592" y="447474"/>
                    <a:pt x="94640" y="448045"/>
                  </a:cubicBezTo>
                  <a:cubicBezTo>
                    <a:pt x="94068" y="448426"/>
                    <a:pt x="93497" y="448489"/>
                    <a:pt x="92926" y="448616"/>
                  </a:cubicBezTo>
                  <a:cubicBezTo>
                    <a:pt x="92545" y="448680"/>
                    <a:pt x="92227" y="448743"/>
                    <a:pt x="92037" y="448870"/>
                  </a:cubicBezTo>
                  <a:cubicBezTo>
                    <a:pt x="91465" y="449251"/>
                    <a:pt x="91021" y="449695"/>
                    <a:pt x="90450" y="450203"/>
                  </a:cubicBezTo>
                  <a:cubicBezTo>
                    <a:pt x="90069" y="450584"/>
                    <a:pt x="89624" y="451029"/>
                    <a:pt x="89180" y="451346"/>
                  </a:cubicBezTo>
                  <a:cubicBezTo>
                    <a:pt x="87720" y="452552"/>
                    <a:pt x="85561" y="452552"/>
                    <a:pt x="83213" y="451346"/>
                  </a:cubicBezTo>
                  <a:cubicBezTo>
                    <a:pt x="82832" y="451156"/>
                    <a:pt x="81689" y="450965"/>
                    <a:pt x="80864" y="450902"/>
                  </a:cubicBezTo>
                  <a:cubicBezTo>
                    <a:pt x="82070" y="452171"/>
                    <a:pt x="83657" y="453060"/>
                    <a:pt x="85625" y="453505"/>
                  </a:cubicBezTo>
                  <a:cubicBezTo>
                    <a:pt x="86577" y="453695"/>
                    <a:pt x="87276" y="453822"/>
                    <a:pt x="88164" y="453822"/>
                  </a:cubicBezTo>
                  <a:cubicBezTo>
                    <a:pt x="89752" y="453759"/>
                    <a:pt x="91275" y="453695"/>
                    <a:pt x="92418" y="454647"/>
                  </a:cubicBezTo>
                  <a:cubicBezTo>
                    <a:pt x="93497" y="455600"/>
                    <a:pt x="93497" y="456742"/>
                    <a:pt x="93497" y="457504"/>
                  </a:cubicBezTo>
                  <a:cubicBezTo>
                    <a:pt x="93497" y="457822"/>
                    <a:pt x="93497" y="458075"/>
                    <a:pt x="93560" y="458202"/>
                  </a:cubicBezTo>
                  <a:cubicBezTo>
                    <a:pt x="93687" y="458456"/>
                    <a:pt x="94005" y="458647"/>
                    <a:pt x="94449" y="458901"/>
                  </a:cubicBezTo>
                  <a:cubicBezTo>
                    <a:pt x="95211" y="459345"/>
                    <a:pt x="96354" y="460043"/>
                    <a:pt x="96671" y="461630"/>
                  </a:cubicBezTo>
                  <a:cubicBezTo>
                    <a:pt x="96988" y="463154"/>
                    <a:pt x="96607" y="464614"/>
                    <a:pt x="95655" y="465439"/>
                  </a:cubicBezTo>
                  <a:cubicBezTo>
                    <a:pt x="94830" y="466201"/>
                    <a:pt x="93814" y="466455"/>
                    <a:pt x="92545" y="466138"/>
                  </a:cubicBezTo>
                  <a:cubicBezTo>
                    <a:pt x="90386" y="465630"/>
                    <a:pt x="89561" y="463662"/>
                    <a:pt x="88990" y="462202"/>
                  </a:cubicBezTo>
                  <a:cubicBezTo>
                    <a:pt x="88101" y="460234"/>
                    <a:pt x="87974" y="460170"/>
                    <a:pt x="87339" y="460107"/>
                  </a:cubicBezTo>
                  <a:lnTo>
                    <a:pt x="86450" y="460043"/>
                  </a:lnTo>
                  <a:cubicBezTo>
                    <a:pt x="84419" y="459980"/>
                    <a:pt x="82705" y="459916"/>
                    <a:pt x="80610" y="458583"/>
                  </a:cubicBezTo>
                  <a:cubicBezTo>
                    <a:pt x="79150" y="457631"/>
                    <a:pt x="78324" y="456044"/>
                    <a:pt x="77626" y="454584"/>
                  </a:cubicBezTo>
                  <a:cubicBezTo>
                    <a:pt x="76356" y="452108"/>
                    <a:pt x="75849" y="451283"/>
                    <a:pt x="74007" y="451791"/>
                  </a:cubicBezTo>
                  <a:cubicBezTo>
                    <a:pt x="72420" y="452235"/>
                    <a:pt x="72420" y="452870"/>
                    <a:pt x="72420" y="453124"/>
                  </a:cubicBezTo>
                  <a:cubicBezTo>
                    <a:pt x="72420" y="456869"/>
                    <a:pt x="83276" y="464995"/>
                    <a:pt x="85435" y="465566"/>
                  </a:cubicBezTo>
                  <a:cubicBezTo>
                    <a:pt x="86768" y="465884"/>
                    <a:pt x="88545" y="466328"/>
                    <a:pt x="88609" y="468550"/>
                  </a:cubicBezTo>
                  <a:cubicBezTo>
                    <a:pt x="88609" y="469566"/>
                    <a:pt x="88228" y="470137"/>
                    <a:pt x="87847" y="470455"/>
                  </a:cubicBezTo>
                  <a:cubicBezTo>
                    <a:pt x="86895" y="471280"/>
                    <a:pt x="85561" y="471216"/>
                    <a:pt x="84546" y="471090"/>
                  </a:cubicBezTo>
                  <a:cubicBezTo>
                    <a:pt x="84292" y="471090"/>
                    <a:pt x="84038" y="471026"/>
                    <a:pt x="83848" y="471026"/>
                  </a:cubicBezTo>
                  <a:cubicBezTo>
                    <a:pt x="77562" y="470962"/>
                    <a:pt x="72738" y="467407"/>
                    <a:pt x="68103" y="463979"/>
                  </a:cubicBezTo>
                  <a:cubicBezTo>
                    <a:pt x="63469" y="460551"/>
                    <a:pt x="59025" y="457314"/>
                    <a:pt x="53375" y="457314"/>
                  </a:cubicBezTo>
                  <a:cubicBezTo>
                    <a:pt x="51344" y="457314"/>
                    <a:pt x="47852" y="457631"/>
                    <a:pt x="47852" y="459536"/>
                  </a:cubicBezTo>
                  <a:cubicBezTo>
                    <a:pt x="47852" y="462964"/>
                    <a:pt x="55343" y="469566"/>
                    <a:pt x="59470" y="469756"/>
                  </a:cubicBezTo>
                  <a:cubicBezTo>
                    <a:pt x="59978" y="468804"/>
                    <a:pt x="60612" y="467915"/>
                    <a:pt x="61501" y="467090"/>
                  </a:cubicBezTo>
                  <a:cubicBezTo>
                    <a:pt x="61882" y="466709"/>
                    <a:pt x="62517" y="466646"/>
                    <a:pt x="63025" y="466836"/>
                  </a:cubicBezTo>
                  <a:cubicBezTo>
                    <a:pt x="63533" y="467090"/>
                    <a:pt x="63850" y="467598"/>
                    <a:pt x="63850" y="468169"/>
                  </a:cubicBezTo>
                  <a:cubicBezTo>
                    <a:pt x="63787" y="469248"/>
                    <a:pt x="63533" y="470137"/>
                    <a:pt x="63152" y="470836"/>
                  </a:cubicBezTo>
                  <a:cubicBezTo>
                    <a:pt x="63469" y="470709"/>
                    <a:pt x="63850" y="470518"/>
                    <a:pt x="64104" y="470391"/>
                  </a:cubicBezTo>
                  <a:cubicBezTo>
                    <a:pt x="66897" y="469122"/>
                    <a:pt x="69310" y="467979"/>
                    <a:pt x="70833" y="468868"/>
                  </a:cubicBezTo>
                  <a:cubicBezTo>
                    <a:pt x="71468" y="469248"/>
                    <a:pt x="71913" y="469820"/>
                    <a:pt x="72039" y="470645"/>
                  </a:cubicBezTo>
                  <a:cubicBezTo>
                    <a:pt x="72484" y="473819"/>
                    <a:pt x="71786" y="476232"/>
                    <a:pt x="70008" y="477882"/>
                  </a:cubicBezTo>
                  <a:cubicBezTo>
                    <a:pt x="65374" y="482199"/>
                    <a:pt x="54391" y="479723"/>
                    <a:pt x="43789" y="477311"/>
                  </a:cubicBezTo>
                  <a:cubicBezTo>
                    <a:pt x="36679" y="475724"/>
                    <a:pt x="28681" y="473946"/>
                    <a:pt x="26776" y="475597"/>
                  </a:cubicBezTo>
                  <a:cubicBezTo>
                    <a:pt x="26649" y="475724"/>
                    <a:pt x="26331" y="475978"/>
                    <a:pt x="26458" y="476930"/>
                  </a:cubicBezTo>
                  <a:cubicBezTo>
                    <a:pt x="26585" y="478200"/>
                    <a:pt x="27030" y="479088"/>
                    <a:pt x="27601" y="479533"/>
                  </a:cubicBezTo>
                  <a:cubicBezTo>
                    <a:pt x="28871" y="480422"/>
                    <a:pt x="31220" y="479977"/>
                    <a:pt x="33568" y="479469"/>
                  </a:cubicBezTo>
                  <a:cubicBezTo>
                    <a:pt x="35156" y="479152"/>
                    <a:pt x="36743" y="478835"/>
                    <a:pt x="38266" y="478898"/>
                  </a:cubicBezTo>
                  <a:cubicBezTo>
                    <a:pt x="43155" y="479152"/>
                    <a:pt x="47345" y="482516"/>
                    <a:pt x="49503" y="487849"/>
                  </a:cubicBezTo>
                  <a:cubicBezTo>
                    <a:pt x="51344" y="492356"/>
                    <a:pt x="51154" y="497054"/>
                    <a:pt x="49186" y="499276"/>
                  </a:cubicBezTo>
                  <a:cubicBezTo>
                    <a:pt x="48043" y="500546"/>
                    <a:pt x="46329" y="500863"/>
                    <a:pt x="44551" y="500292"/>
                  </a:cubicBezTo>
                  <a:cubicBezTo>
                    <a:pt x="40742" y="499086"/>
                    <a:pt x="41821" y="495023"/>
                    <a:pt x="42583" y="492103"/>
                  </a:cubicBezTo>
                  <a:cubicBezTo>
                    <a:pt x="43599" y="488294"/>
                    <a:pt x="43535" y="487278"/>
                    <a:pt x="42202" y="486833"/>
                  </a:cubicBezTo>
                  <a:cubicBezTo>
                    <a:pt x="39853" y="486135"/>
                    <a:pt x="39155" y="486452"/>
                    <a:pt x="39028" y="486580"/>
                  </a:cubicBezTo>
                  <a:cubicBezTo>
                    <a:pt x="38520" y="486960"/>
                    <a:pt x="38647" y="488548"/>
                    <a:pt x="38647" y="489881"/>
                  </a:cubicBezTo>
                  <a:cubicBezTo>
                    <a:pt x="38774" y="492229"/>
                    <a:pt x="38901" y="495404"/>
                    <a:pt x="36172" y="496610"/>
                  </a:cubicBezTo>
                  <a:cubicBezTo>
                    <a:pt x="33442" y="497816"/>
                    <a:pt x="31728" y="495848"/>
                    <a:pt x="30521" y="494451"/>
                  </a:cubicBezTo>
                  <a:cubicBezTo>
                    <a:pt x="29315" y="493055"/>
                    <a:pt x="28553" y="492229"/>
                    <a:pt x="27157" y="492420"/>
                  </a:cubicBezTo>
                  <a:cubicBezTo>
                    <a:pt x="25379" y="492674"/>
                    <a:pt x="25125" y="493118"/>
                    <a:pt x="25125" y="493118"/>
                  </a:cubicBezTo>
                  <a:cubicBezTo>
                    <a:pt x="24935" y="493563"/>
                    <a:pt x="26014" y="495023"/>
                    <a:pt x="26713" y="495912"/>
                  </a:cubicBezTo>
                  <a:cubicBezTo>
                    <a:pt x="27157" y="496039"/>
                    <a:pt x="27601" y="496229"/>
                    <a:pt x="27918" y="496483"/>
                  </a:cubicBezTo>
                  <a:cubicBezTo>
                    <a:pt x="28617" y="496991"/>
                    <a:pt x="29696" y="498197"/>
                    <a:pt x="28744" y="500736"/>
                  </a:cubicBezTo>
                  <a:cubicBezTo>
                    <a:pt x="28490" y="501435"/>
                    <a:pt x="27665" y="501816"/>
                    <a:pt x="26966" y="501562"/>
                  </a:cubicBezTo>
                  <a:cubicBezTo>
                    <a:pt x="26268" y="501308"/>
                    <a:pt x="25887" y="500482"/>
                    <a:pt x="26141" y="499784"/>
                  </a:cubicBezTo>
                  <a:cubicBezTo>
                    <a:pt x="26141" y="499784"/>
                    <a:pt x="25570" y="499086"/>
                    <a:pt x="25125" y="498514"/>
                  </a:cubicBezTo>
                  <a:cubicBezTo>
                    <a:pt x="22014" y="498387"/>
                    <a:pt x="15857" y="500927"/>
                    <a:pt x="13254" y="502450"/>
                  </a:cubicBezTo>
                  <a:close/>
                  <a:moveTo>
                    <a:pt x="328513" y="138881"/>
                  </a:moveTo>
                  <a:cubicBezTo>
                    <a:pt x="329021" y="138881"/>
                    <a:pt x="329465" y="139135"/>
                    <a:pt x="329719" y="139579"/>
                  </a:cubicBezTo>
                  <a:cubicBezTo>
                    <a:pt x="337019" y="152530"/>
                    <a:pt x="336194" y="154117"/>
                    <a:pt x="335940" y="154752"/>
                  </a:cubicBezTo>
                  <a:cubicBezTo>
                    <a:pt x="335305" y="156021"/>
                    <a:pt x="334036" y="156402"/>
                    <a:pt x="332702" y="156402"/>
                  </a:cubicBezTo>
                  <a:cubicBezTo>
                    <a:pt x="330989" y="156402"/>
                    <a:pt x="329084" y="155767"/>
                    <a:pt x="328132" y="155450"/>
                  </a:cubicBezTo>
                  <a:cubicBezTo>
                    <a:pt x="328005" y="155386"/>
                    <a:pt x="315372" y="150752"/>
                    <a:pt x="316006" y="146181"/>
                  </a:cubicBezTo>
                  <a:cubicBezTo>
                    <a:pt x="316514" y="142309"/>
                    <a:pt x="326798" y="138881"/>
                    <a:pt x="328513" y="138881"/>
                  </a:cubicBezTo>
                  <a:close/>
                  <a:moveTo>
                    <a:pt x="166439" y="483977"/>
                  </a:moveTo>
                  <a:cubicBezTo>
                    <a:pt x="167138" y="482834"/>
                    <a:pt x="167836" y="481691"/>
                    <a:pt x="168407" y="480295"/>
                  </a:cubicBezTo>
                  <a:cubicBezTo>
                    <a:pt x="168661" y="479723"/>
                    <a:pt x="169169" y="479469"/>
                    <a:pt x="169804" y="479469"/>
                  </a:cubicBezTo>
                  <a:cubicBezTo>
                    <a:pt x="170375" y="479533"/>
                    <a:pt x="170883" y="479914"/>
                    <a:pt x="171010" y="480485"/>
                  </a:cubicBezTo>
                  <a:cubicBezTo>
                    <a:pt x="171899" y="483786"/>
                    <a:pt x="176343" y="500609"/>
                    <a:pt x="175517" y="504228"/>
                  </a:cubicBezTo>
                  <a:cubicBezTo>
                    <a:pt x="175264" y="505497"/>
                    <a:pt x="174692" y="506259"/>
                    <a:pt x="173804" y="506513"/>
                  </a:cubicBezTo>
                  <a:cubicBezTo>
                    <a:pt x="171899" y="506640"/>
                    <a:pt x="170693" y="505497"/>
                    <a:pt x="169169" y="504101"/>
                  </a:cubicBezTo>
                  <a:cubicBezTo>
                    <a:pt x="168407" y="503403"/>
                    <a:pt x="167582" y="502577"/>
                    <a:pt x="166630" y="501942"/>
                  </a:cubicBezTo>
                  <a:cubicBezTo>
                    <a:pt x="163773" y="499848"/>
                    <a:pt x="163837" y="497816"/>
                    <a:pt x="163900" y="495340"/>
                  </a:cubicBezTo>
                  <a:cubicBezTo>
                    <a:pt x="163964" y="494451"/>
                    <a:pt x="163964" y="493372"/>
                    <a:pt x="163900" y="492039"/>
                  </a:cubicBezTo>
                  <a:cubicBezTo>
                    <a:pt x="163646" y="488548"/>
                    <a:pt x="165043" y="486326"/>
                    <a:pt x="166439" y="483977"/>
                  </a:cubicBezTo>
                  <a:close/>
                  <a:moveTo>
                    <a:pt x="139269" y="541937"/>
                  </a:moveTo>
                  <a:cubicBezTo>
                    <a:pt x="140665" y="541620"/>
                    <a:pt x="142379" y="542508"/>
                    <a:pt x="146125" y="548158"/>
                  </a:cubicBezTo>
                  <a:cubicBezTo>
                    <a:pt x="148855" y="552221"/>
                    <a:pt x="148918" y="552221"/>
                    <a:pt x="153743" y="553618"/>
                  </a:cubicBezTo>
                  <a:cubicBezTo>
                    <a:pt x="154695" y="553872"/>
                    <a:pt x="155076" y="554316"/>
                    <a:pt x="155203" y="554824"/>
                  </a:cubicBezTo>
                  <a:cubicBezTo>
                    <a:pt x="156536" y="561871"/>
                    <a:pt x="156599" y="566061"/>
                    <a:pt x="155267" y="567203"/>
                  </a:cubicBezTo>
                  <a:cubicBezTo>
                    <a:pt x="154885" y="567521"/>
                    <a:pt x="154504" y="567711"/>
                    <a:pt x="153997" y="567711"/>
                  </a:cubicBezTo>
                  <a:cubicBezTo>
                    <a:pt x="151076" y="566822"/>
                    <a:pt x="148600" y="566124"/>
                    <a:pt x="146442" y="566378"/>
                  </a:cubicBezTo>
                  <a:cubicBezTo>
                    <a:pt x="145744" y="566505"/>
                    <a:pt x="145109" y="566251"/>
                    <a:pt x="144538" y="565807"/>
                  </a:cubicBezTo>
                  <a:cubicBezTo>
                    <a:pt x="143077" y="564537"/>
                    <a:pt x="142824" y="561744"/>
                    <a:pt x="142633" y="557871"/>
                  </a:cubicBezTo>
                  <a:cubicBezTo>
                    <a:pt x="142570" y="556919"/>
                    <a:pt x="142570" y="556030"/>
                    <a:pt x="142443" y="555332"/>
                  </a:cubicBezTo>
                  <a:cubicBezTo>
                    <a:pt x="142316" y="554316"/>
                    <a:pt x="141300" y="552856"/>
                    <a:pt x="140348" y="551523"/>
                  </a:cubicBezTo>
                  <a:cubicBezTo>
                    <a:pt x="138824" y="549365"/>
                    <a:pt x="137173" y="547079"/>
                    <a:pt x="137491" y="544667"/>
                  </a:cubicBezTo>
                  <a:cubicBezTo>
                    <a:pt x="137618" y="542699"/>
                    <a:pt x="138507" y="542128"/>
                    <a:pt x="139269" y="54193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911FC9C4-67BB-4B69-AB31-1A2ED9E9BD6A}"/>
                </a:ext>
              </a:extLst>
            </p:cNvPr>
            <p:cNvSpPr/>
            <p:nvPr/>
          </p:nvSpPr>
          <p:spPr>
            <a:xfrm>
              <a:off x="6127379" y="2167850"/>
              <a:ext cx="12234" cy="14792"/>
            </a:xfrm>
            <a:custGeom>
              <a:avLst/>
              <a:gdLst>
                <a:gd name="connsiteX0" fmla="*/ 109 w 12234"/>
                <a:gd name="connsiteY0" fmla="*/ 13649 h 14792"/>
                <a:gd name="connsiteX1" fmla="*/ 2394 w 12234"/>
                <a:gd name="connsiteY1" fmla="*/ 14792 h 14792"/>
                <a:gd name="connsiteX2" fmla="*/ 12234 w 12234"/>
                <a:gd name="connsiteY2" fmla="*/ 0 h 14792"/>
                <a:gd name="connsiteX3" fmla="*/ 109 w 12234"/>
                <a:gd name="connsiteY3" fmla="*/ 13649 h 14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34" h="14792">
                  <a:moveTo>
                    <a:pt x="109" y="13649"/>
                  </a:moveTo>
                  <a:cubicBezTo>
                    <a:pt x="490" y="14855"/>
                    <a:pt x="1886" y="14792"/>
                    <a:pt x="2394" y="14792"/>
                  </a:cubicBezTo>
                  <a:cubicBezTo>
                    <a:pt x="5568" y="14474"/>
                    <a:pt x="10583" y="10221"/>
                    <a:pt x="12234" y="0"/>
                  </a:cubicBezTo>
                  <a:cubicBezTo>
                    <a:pt x="1378" y="6602"/>
                    <a:pt x="-526" y="11744"/>
                    <a:pt x="109" y="1364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0A27D35A-B105-527E-B8AD-426D1343BCAD}"/>
                </a:ext>
              </a:extLst>
            </p:cNvPr>
            <p:cNvSpPr/>
            <p:nvPr/>
          </p:nvSpPr>
          <p:spPr>
            <a:xfrm>
              <a:off x="6104063" y="2214891"/>
              <a:ext cx="17457" cy="6769"/>
            </a:xfrm>
            <a:custGeom>
              <a:avLst/>
              <a:gdLst>
                <a:gd name="connsiteX0" fmla="*/ 1841 w 17457"/>
                <a:gd name="connsiteY0" fmla="*/ 5015 h 6769"/>
                <a:gd name="connsiteX1" fmla="*/ 0 w 17457"/>
                <a:gd name="connsiteY1" fmla="*/ 6221 h 6769"/>
                <a:gd name="connsiteX2" fmla="*/ 1524 w 17457"/>
                <a:gd name="connsiteY2" fmla="*/ 6412 h 6769"/>
                <a:gd name="connsiteX3" fmla="*/ 17458 w 17457"/>
                <a:gd name="connsiteY3" fmla="*/ 6666 h 6769"/>
                <a:gd name="connsiteX4" fmla="*/ 11554 w 17457"/>
                <a:gd name="connsiteY4" fmla="*/ 0 h 6769"/>
                <a:gd name="connsiteX5" fmla="*/ 1841 w 17457"/>
                <a:gd name="connsiteY5" fmla="*/ 5015 h 6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57" h="6769">
                  <a:moveTo>
                    <a:pt x="1841" y="5015"/>
                  </a:moveTo>
                  <a:cubicBezTo>
                    <a:pt x="1206" y="5333"/>
                    <a:pt x="508" y="5841"/>
                    <a:pt x="0" y="6221"/>
                  </a:cubicBezTo>
                  <a:cubicBezTo>
                    <a:pt x="317" y="6285"/>
                    <a:pt x="825" y="6348"/>
                    <a:pt x="1524" y="6412"/>
                  </a:cubicBezTo>
                  <a:cubicBezTo>
                    <a:pt x="7300" y="6793"/>
                    <a:pt x="14220" y="6856"/>
                    <a:pt x="17458" y="6666"/>
                  </a:cubicBezTo>
                  <a:cubicBezTo>
                    <a:pt x="16188" y="5079"/>
                    <a:pt x="13839" y="2412"/>
                    <a:pt x="11554" y="0"/>
                  </a:cubicBezTo>
                  <a:cubicBezTo>
                    <a:pt x="7364" y="3174"/>
                    <a:pt x="2095" y="4952"/>
                    <a:pt x="1841" y="501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65A1C79-CBDE-16B4-9A17-9E1C1F3E3927}"/>
                </a:ext>
              </a:extLst>
            </p:cNvPr>
            <p:cNvSpPr/>
            <p:nvPr/>
          </p:nvSpPr>
          <p:spPr>
            <a:xfrm>
              <a:off x="6108120" y="2192989"/>
              <a:ext cx="11115" cy="5936"/>
            </a:xfrm>
            <a:custGeom>
              <a:avLst/>
              <a:gdLst>
                <a:gd name="connsiteX0" fmla="*/ 3688 w 11115"/>
                <a:gd name="connsiteY0" fmla="*/ 762 h 5936"/>
                <a:gd name="connsiteX1" fmla="*/ 69 w 11115"/>
                <a:gd name="connsiteY1" fmla="*/ 1651 h 5936"/>
                <a:gd name="connsiteX2" fmla="*/ 133 w 11115"/>
                <a:gd name="connsiteY2" fmla="*/ 4190 h 5936"/>
                <a:gd name="connsiteX3" fmla="*/ 2672 w 11115"/>
                <a:gd name="connsiteY3" fmla="*/ 5523 h 5936"/>
                <a:gd name="connsiteX4" fmla="*/ 3751 w 11115"/>
                <a:gd name="connsiteY4" fmla="*/ 5396 h 5936"/>
                <a:gd name="connsiteX5" fmla="*/ 7306 w 11115"/>
                <a:gd name="connsiteY5" fmla="*/ 5840 h 5936"/>
                <a:gd name="connsiteX6" fmla="*/ 11115 w 11115"/>
                <a:gd name="connsiteY6" fmla="*/ 3365 h 5936"/>
                <a:gd name="connsiteX7" fmla="*/ 6989 w 11115"/>
                <a:gd name="connsiteY7" fmla="*/ 0 h 5936"/>
                <a:gd name="connsiteX8" fmla="*/ 3688 w 11115"/>
                <a:gd name="connsiteY8" fmla="*/ 762 h 5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15" h="5936">
                  <a:moveTo>
                    <a:pt x="3688" y="762"/>
                  </a:moveTo>
                  <a:cubicBezTo>
                    <a:pt x="2482" y="952"/>
                    <a:pt x="450" y="1333"/>
                    <a:pt x="69" y="1651"/>
                  </a:cubicBezTo>
                  <a:cubicBezTo>
                    <a:pt x="-58" y="2158"/>
                    <a:pt x="6" y="3301"/>
                    <a:pt x="133" y="4190"/>
                  </a:cubicBezTo>
                  <a:lnTo>
                    <a:pt x="2672" y="5523"/>
                  </a:lnTo>
                  <a:cubicBezTo>
                    <a:pt x="2989" y="5459"/>
                    <a:pt x="3307" y="5396"/>
                    <a:pt x="3751" y="5396"/>
                  </a:cubicBezTo>
                  <a:cubicBezTo>
                    <a:pt x="4577" y="5396"/>
                    <a:pt x="5783" y="5523"/>
                    <a:pt x="7306" y="5840"/>
                  </a:cubicBezTo>
                  <a:cubicBezTo>
                    <a:pt x="9655" y="6285"/>
                    <a:pt x="10290" y="5142"/>
                    <a:pt x="11115" y="3365"/>
                  </a:cubicBezTo>
                  <a:cubicBezTo>
                    <a:pt x="10290" y="2222"/>
                    <a:pt x="8576" y="1079"/>
                    <a:pt x="6989" y="0"/>
                  </a:cubicBezTo>
                  <a:cubicBezTo>
                    <a:pt x="6100" y="317"/>
                    <a:pt x="4957" y="508"/>
                    <a:pt x="3688" y="76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0DD489DA-C24B-EF4F-EC36-36DE6EA951C9}"/>
                </a:ext>
              </a:extLst>
            </p:cNvPr>
            <p:cNvSpPr/>
            <p:nvPr/>
          </p:nvSpPr>
          <p:spPr>
            <a:xfrm>
              <a:off x="6138407" y="1332386"/>
              <a:ext cx="20822" cy="16035"/>
            </a:xfrm>
            <a:custGeom>
              <a:avLst/>
              <a:gdLst>
                <a:gd name="connsiteX0" fmla="*/ 5523 w 20822"/>
                <a:gd name="connsiteY0" fmla="*/ 22 h 16035"/>
                <a:gd name="connsiteX1" fmla="*/ 4761 w 20822"/>
                <a:gd name="connsiteY1" fmla="*/ 1926 h 16035"/>
                <a:gd name="connsiteX2" fmla="*/ 889 w 20822"/>
                <a:gd name="connsiteY2" fmla="*/ 9798 h 16035"/>
                <a:gd name="connsiteX3" fmla="*/ 0 w 20822"/>
                <a:gd name="connsiteY3" fmla="*/ 11131 h 16035"/>
                <a:gd name="connsiteX4" fmla="*/ 3746 w 20822"/>
                <a:gd name="connsiteY4" fmla="*/ 12274 h 16035"/>
                <a:gd name="connsiteX5" fmla="*/ 11554 w 20822"/>
                <a:gd name="connsiteY5" fmla="*/ 15194 h 16035"/>
                <a:gd name="connsiteX6" fmla="*/ 16633 w 20822"/>
                <a:gd name="connsiteY6" fmla="*/ 15067 h 16035"/>
                <a:gd name="connsiteX7" fmla="*/ 20823 w 20822"/>
                <a:gd name="connsiteY7" fmla="*/ 9227 h 16035"/>
                <a:gd name="connsiteX8" fmla="*/ 11300 w 20822"/>
                <a:gd name="connsiteY8" fmla="*/ 3386 h 16035"/>
                <a:gd name="connsiteX9" fmla="*/ 5523 w 20822"/>
                <a:gd name="connsiteY9" fmla="*/ 22 h 16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822" h="16035">
                  <a:moveTo>
                    <a:pt x="5523" y="22"/>
                  </a:moveTo>
                  <a:cubicBezTo>
                    <a:pt x="5523" y="22"/>
                    <a:pt x="5015" y="276"/>
                    <a:pt x="4761" y="1926"/>
                  </a:cubicBezTo>
                  <a:cubicBezTo>
                    <a:pt x="4063" y="5862"/>
                    <a:pt x="2159" y="8211"/>
                    <a:pt x="889" y="9798"/>
                  </a:cubicBezTo>
                  <a:cubicBezTo>
                    <a:pt x="508" y="10306"/>
                    <a:pt x="64" y="10877"/>
                    <a:pt x="0" y="11131"/>
                  </a:cubicBezTo>
                  <a:cubicBezTo>
                    <a:pt x="254" y="11131"/>
                    <a:pt x="1143" y="11576"/>
                    <a:pt x="3746" y="12274"/>
                  </a:cubicBezTo>
                  <a:cubicBezTo>
                    <a:pt x="7808" y="13353"/>
                    <a:pt x="10030" y="14496"/>
                    <a:pt x="11554" y="15194"/>
                  </a:cubicBezTo>
                  <a:cubicBezTo>
                    <a:pt x="13713" y="16273"/>
                    <a:pt x="13966" y="16400"/>
                    <a:pt x="16633" y="15067"/>
                  </a:cubicBezTo>
                  <a:cubicBezTo>
                    <a:pt x="19934" y="13417"/>
                    <a:pt x="20696" y="10623"/>
                    <a:pt x="20823" y="9227"/>
                  </a:cubicBezTo>
                  <a:cubicBezTo>
                    <a:pt x="17331" y="7957"/>
                    <a:pt x="14030" y="5418"/>
                    <a:pt x="11300" y="3386"/>
                  </a:cubicBezTo>
                  <a:cubicBezTo>
                    <a:pt x="9205" y="1799"/>
                    <a:pt x="6475" y="-232"/>
                    <a:pt x="5523" y="2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DF1BAF1-8262-7A53-0B31-8BEE4B37AC29}"/>
                </a:ext>
              </a:extLst>
            </p:cNvPr>
            <p:cNvSpPr/>
            <p:nvPr/>
          </p:nvSpPr>
          <p:spPr>
            <a:xfrm>
              <a:off x="6110855" y="1359325"/>
              <a:ext cx="178070" cy="117628"/>
            </a:xfrm>
            <a:custGeom>
              <a:avLst/>
              <a:gdLst>
                <a:gd name="connsiteX0" fmla="*/ 10919 w 178070"/>
                <a:gd name="connsiteY0" fmla="*/ 36122 h 117628"/>
                <a:gd name="connsiteX1" fmla="*/ 6031 w 178070"/>
                <a:gd name="connsiteY1" fmla="*/ 30091 h 117628"/>
                <a:gd name="connsiteX2" fmla="*/ 2095 w 178070"/>
                <a:gd name="connsiteY2" fmla="*/ 23870 h 117628"/>
                <a:gd name="connsiteX3" fmla="*/ 2984 w 178070"/>
                <a:gd name="connsiteY3" fmla="*/ 38788 h 117628"/>
                <a:gd name="connsiteX4" fmla="*/ 4634 w 178070"/>
                <a:gd name="connsiteY4" fmla="*/ 41391 h 117628"/>
                <a:gd name="connsiteX5" fmla="*/ 6475 w 178070"/>
                <a:gd name="connsiteY5" fmla="*/ 50914 h 117628"/>
                <a:gd name="connsiteX6" fmla="*/ 0 w 178070"/>
                <a:gd name="connsiteY6" fmla="*/ 57580 h 117628"/>
                <a:gd name="connsiteX7" fmla="*/ 1396 w 178070"/>
                <a:gd name="connsiteY7" fmla="*/ 59674 h 117628"/>
                <a:gd name="connsiteX8" fmla="*/ 18918 w 178070"/>
                <a:gd name="connsiteY8" fmla="*/ 72244 h 117628"/>
                <a:gd name="connsiteX9" fmla="*/ 21203 w 178070"/>
                <a:gd name="connsiteY9" fmla="*/ 72752 h 117628"/>
                <a:gd name="connsiteX10" fmla="*/ 39677 w 178070"/>
                <a:gd name="connsiteY10" fmla="*/ 73450 h 117628"/>
                <a:gd name="connsiteX11" fmla="*/ 68562 w 178070"/>
                <a:gd name="connsiteY11" fmla="*/ 69514 h 117628"/>
                <a:gd name="connsiteX12" fmla="*/ 70657 w 178070"/>
                <a:gd name="connsiteY12" fmla="*/ 71990 h 117628"/>
                <a:gd name="connsiteX13" fmla="*/ 59040 w 178070"/>
                <a:gd name="connsiteY13" fmla="*/ 81005 h 117628"/>
                <a:gd name="connsiteX14" fmla="*/ 61388 w 178070"/>
                <a:gd name="connsiteY14" fmla="*/ 84750 h 117628"/>
                <a:gd name="connsiteX15" fmla="*/ 56944 w 178070"/>
                <a:gd name="connsiteY15" fmla="*/ 87226 h 117628"/>
                <a:gd name="connsiteX16" fmla="*/ 38661 w 178070"/>
                <a:gd name="connsiteY16" fmla="*/ 87798 h 117628"/>
                <a:gd name="connsiteX17" fmla="*/ 26600 w 178070"/>
                <a:gd name="connsiteY17" fmla="*/ 82148 h 117628"/>
                <a:gd name="connsiteX18" fmla="*/ 46724 w 178070"/>
                <a:gd name="connsiteY18" fmla="*/ 97193 h 117628"/>
                <a:gd name="connsiteX19" fmla="*/ 49644 w 178070"/>
                <a:gd name="connsiteY19" fmla="*/ 96622 h 117628"/>
                <a:gd name="connsiteX20" fmla="*/ 57706 w 178070"/>
                <a:gd name="connsiteY20" fmla="*/ 99606 h 117628"/>
                <a:gd name="connsiteX21" fmla="*/ 67229 w 178070"/>
                <a:gd name="connsiteY21" fmla="*/ 106589 h 117628"/>
                <a:gd name="connsiteX22" fmla="*/ 79925 w 178070"/>
                <a:gd name="connsiteY22" fmla="*/ 107351 h 117628"/>
                <a:gd name="connsiteX23" fmla="*/ 94971 w 178070"/>
                <a:gd name="connsiteY23" fmla="*/ 102589 h 117628"/>
                <a:gd name="connsiteX24" fmla="*/ 98272 w 178070"/>
                <a:gd name="connsiteY24" fmla="*/ 103415 h 117628"/>
                <a:gd name="connsiteX25" fmla="*/ 99098 w 178070"/>
                <a:gd name="connsiteY25" fmla="*/ 106525 h 117628"/>
                <a:gd name="connsiteX26" fmla="*/ 98018 w 178070"/>
                <a:gd name="connsiteY26" fmla="*/ 115540 h 117628"/>
                <a:gd name="connsiteX27" fmla="*/ 100367 w 178070"/>
                <a:gd name="connsiteY27" fmla="*/ 116492 h 117628"/>
                <a:gd name="connsiteX28" fmla="*/ 107858 w 178070"/>
                <a:gd name="connsiteY28" fmla="*/ 117190 h 117628"/>
                <a:gd name="connsiteX29" fmla="*/ 115032 w 178070"/>
                <a:gd name="connsiteY29" fmla="*/ 116683 h 117628"/>
                <a:gd name="connsiteX30" fmla="*/ 118206 w 178070"/>
                <a:gd name="connsiteY30" fmla="*/ 111033 h 117628"/>
                <a:gd name="connsiteX31" fmla="*/ 123856 w 178070"/>
                <a:gd name="connsiteY31" fmla="*/ 102716 h 117628"/>
                <a:gd name="connsiteX32" fmla="*/ 124999 w 178070"/>
                <a:gd name="connsiteY32" fmla="*/ 101954 h 117628"/>
                <a:gd name="connsiteX33" fmla="*/ 125126 w 178070"/>
                <a:gd name="connsiteY33" fmla="*/ 100558 h 117628"/>
                <a:gd name="connsiteX34" fmla="*/ 133315 w 178070"/>
                <a:gd name="connsiteY34" fmla="*/ 99986 h 117628"/>
                <a:gd name="connsiteX35" fmla="*/ 144488 w 178070"/>
                <a:gd name="connsiteY35" fmla="*/ 101891 h 117628"/>
                <a:gd name="connsiteX36" fmla="*/ 149948 w 178070"/>
                <a:gd name="connsiteY36" fmla="*/ 100621 h 117628"/>
                <a:gd name="connsiteX37" fmla="*/ 151662 w 178070"/>
                <a:gd name="connsiteY37" fmla="*/ 93702 h 117628"/>
                <a:gd name="connsiteX38" fmla="*/ 153503 w 178070"/>
                <a:gd name="connsiteY38" fmla="*/ 85004 h 117628"/>
                <a:gd name="connsiteX39" fmla="*/ 162708 w 178070"/>
                <a:gd name="connsiteY39" fmla="*/ 71990 h 117628"/>
                <a:gd name="connsiteX40" fmla="*/ 168485 w 178070"/>
                <a:gd name="connsiteY40" fmla="*/ 64817 h 117628"/>
                <a:gd name="connsiteX41" fmla="*/ 169500 w 178070"/>
                <a:gd name="connsiteY41" fmla="*/ 62595 h 117628"/>
                <a:gd name="connsiteX42" fmla="*/ 172421 w 178070"/>
                <a:gd name="connsiteY42" fmla="*/ 45898 h 117628"/>
                <a:gd name="connsiteX43" fmla="*/ 177309 w 178070"/>
                <a:gd name="connsiteY43" fmla="*/ 33265 h 117628"/>
                <a:gd name="connsiteX44" fmla="*/ 178071 w 178070"/>
                <a:gd name="connsiteY44" fmla="*/ 32250 h 117628"/>
                <a:gd name="connsiteX45" fmla="*/ 173754 w 178070"/>
                <a:gd name="connsiteY45" fmla="*/ 31869 h 117628"/>
                <a:gd name="connsiteX46" fmla="*/ 120619 w 178070"/>
                <a:gd name="connsiteY46" fmla="*/ 21584 h 117628"/>
                <a:gd name="connsiteX47" fmla="*/ 119603 w 178070"/>
                <a:gd name="connsiteY47" fmla="*/ 20632 h 117628"/>
                <a:gd name="connsiteX48" fmla="*/ 113635 w 178070"/>
                <a:gd name="connsiteY48" fmla="*/ 11046 h 117628"/>
                <a:gd name="connsiteX49" fmla="*/ 111858 w 178070"/>
                <a:gd name="connsiteY49" fmla="*/ 11173 h 117628"/>
                <a:gd name="connsiteX50" fmla="*/ 101637 w 178070"/>
                <a:gd name="connsiteY50" fmla="*/ 20823 h 117628"/>
                <a:gd name="connsiteX51" fmla="*/ 100938 w 178070"/>
                <a:gd name="connsiteY51" fmla="*/ 22283 h 117628"/>
                <a:gd name="connsiteX52" fmla="*/ 93701 w 178070"/>
                <a:gd name="connsiteY52" fmla="*/ 29329 h 117628"/>
                <a:gd name="connsiteX53" fmla="*/ 86909 w 178070"/>
                <a:gd name="connsiteY53" fmla="*/ 17585 h 117628"/>
                <a:gd name="connsiteX54" fmla="*/ 87163 w 178070"/>
                <a:gd name="connsiteY54" fmla="*/ 15236 h 117628"/>
                <a:gd name="connsiteX55" fmla="*/ 85068 w 178070"/>
                <a:gd name="connsiteY55" fmla="*/ 5967 h 117628"/>
                <a:gd name="connsiteX56" fmla="*/ 82592 w 178070"/>
                <a:gd name="connsiteY56" fmla="*/ 3809 h 117628"/>
                <a:gd name="connsiteX57" fmla="*/ 77767 w 178070"/>
                <a:gd name="connsiteY57" fmla="*/ 0 h 117628"/>
                <a:gd name="connsiteX58" fmla="*/ 74275 w 178070"/>
                <a:gd name="connsiteY58" fmla="*/ 7110 h 117628"/>
                <a:gd name="connsiteX59" fmla="*/ 71863 w 178070"/>
                <a:gd name="connsiteY59" fmla="*/ 12379 h 117628"/>
                <a:gd name="connsiteX60" fmla="*/ 73831 w 178070"/>
                <a:gd name="connsiteY60" fmla="*/ 15934 h 117628"/>
                <a:gd name="connsiteX61" fmla="*/ 77386 w 178070"/>
                <a:gd name="connsiteY61" fmla="*/ 25584 h 117628"/>
                <a:gd name="connsiteX62" fmla="*/ 78021 w 178070"/>
                <a:gd name="connsiteY62" fmla="*/ 31361 h 117628"/>
                <a:gd name="connsiteX63" fmla="*/ 78592 w 178070"/>
                <a:gd name="connsiteY63" fmla="*/ 38407 h 117628"/>
                <a:gd name="connsiteX64" fmla="*/ 80306 w 178070"/>
                <a:gd name="connsiteY64" fmla="*/ 43423 h 117628"/>
                <a:gd name="connsiteX65" fmla="*/ 81005 w 178070"/>
                <a:gd name="connsiteY65" fmla="*/ 48692 h 117628"/>
                <a:gd name="connsiteX66" fmla="*/ 73514 w 178070"/>
                <a:gd name="connsiteY66" fmla="*/ 46914 h 117628"/>
                <a:gd name="connsiteX67" fmla="*/ 64499 w 178070"/>
                <a:gd name="connsiteY67" fmla="*/ 42597 h 117628"/>
                <a:gd name="connsiteX68" fmla="*/ 59801 w 178070"/>
                <a:gd name="connsiteY68" fmla="*/ 36757 h 117628"/>
                <a:gd name="connsiteX69" fmla="*/ 60627 w 178070"/>
                <a:gd name="connsiteY69" fmla="*/ 34662 h 117628"/>
                <a:gd name="connsiteX70" fmla="*/ 62531 w 178070"/>
                <a:gd name="connsiteY70" fmla="*/ 28123 h 117628"/>
                <a:gd name="connsiteX71" fmla="*/ 59484 w 178070"/>
                <a:gd name="connsiteY71" fmla="*/ 29647 h 117628"/>
                <a:gd name="connsiteX72" fmla="*/ 53009 w 178070"/>
                <a:gd name="connsiteY72" fmla="*/ 33202 h 117628"/>
                <a:gd name="connsiteX73" fmla="*/ 49961 w 178070"/>
                <a:gd name="connsiteY73" fmla="*/ 34535 h 117628"/>
                <a:gd name="connsiteX74" fmla="*/ 40248 w 178070"/>
                <a:gd name="connsiteY74" fmla="*/ 30028 h 117628"/>
                <a:gd name="connsiteX75" fmla="*/ 31805 w 178070"/>
                <a:gd name="connsiteY75" fmla="*/ 22156 h 117628"/>
                <a:gd name="connsiteX76" fmla="*/ 26536 w 178070"/>
                <a:gd name="connsiteY76" fmla="*/ 16506 h 117628"/>
                <a:gd name="connsiteX77" fmla="*/ 25647 w 178070"/>
                <a:gd name="connsiteY77" fmla="*/ 13332 h 117628"/>
                <a:gd name="connsiteX78" fmla="*/ 22409 w 178070"/>
                <a:gd name="connsiteY78" fmla="*/ 3936 h 117628"/>
                <a:gd name="connsiteX79" fmla="*/ 22282 w 178070"/>
                <a:gd name="connsiteY79" fmla="*/ 13205 h 117628"/>
                <a:gd name="connsiteX80" fmla="*/ 24250 w 178070"/>
                <a:gd name="connsiteY80" fmla="*/ 31805 h 117628"/>
                <a:gd name="connsiteX81" fmla="*/ 23362 w 178070"/>
                <a:gd name="connsiteY81" fmla="*/ 33138 h 117628"/>
                <a:gd name="connsiteX82" fmla="*/ 21838 w 178070"/>
                <a:gd name="connsiteY82" fmla="*/ 32757 h 117628"/>
                <a:gd name="connsiteX83" fmla="*/ 16315 w 178070"/>
                <a:gd name="connsiteY83" fmla="*/ 28060 h 117628"/>
                <a:gd name="connsiteX84" fmla="*/ 15680 w 178070"/>
                <a:gd name="connsiteY84" fmla="*/ 29710 h 117628"/>
                <a:gd name="connsiteX85" fmla="*/ 10919 w 178070"/>
                <a:gd name="connsiteY85" fmla="*/ 36122 h 117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178070" h="117628">
                  <a:moveTo>
                    <a:pt x="10919" y="36122"/>
                  </a:moveTo>
                  <a:cubicBezTo>
                    <a:pt x="9332" y="36122"/>
                    <a:pt x="8253" y="34281"/>
                    <a:pt x="6031" y="30091"/>
                  </a:cubicBezTo>
                  <a:cubicBezTo>
                    <a:pt x="5015" y="28123"/>
                    <a:pt x="3111" y="24568"/>
                    <a:pt x="2095" y="23870"/>
                  </a:cubicBezTo>
                  <a:cubicBezTo>
                    <a:pt x="1524" y="24695"/>
                    <a:pt x="1143" y="27806"/>
                    <a:pt x="2984" y="38788"/>
                  </a:cubicBezTo>
                  <a:cubicBezTo>
                    <a:pt x="3237" y="40312"/>
                    <a:pt x="3809" y="40693"/>
                    <a:pt x="4634" y="41391"/>
                  </a:cubicBezTo>
                  <a:cubicBezTo>
                    <a:pt x="6729" y="42915"/>
                    <a:pt x="8253" y="44756"/>
                    <a:pt x="6475" y="50914"/>
                  </a:cubicBezTo>
                  <a:cubicBezTo>
                    <a:pt x="4952" y="56246"/>
                    <a:pt x="1650" y="57135"/>
                    <a:pt x="0" y="57580"/>
                  </a:cubicBezTo>
                  <a:cubicBezTo>
                    <a:pt x="254" y="57960"/>
                    <a:pt x="635" y="58595"/>
                    <a:pt x="1396" y="59674"/>
                  </a:cubicBezTo>
                  <a:cubicBezTo>
                    <a:pt x="6919" y="66785"/>
                    <a:pt x="12443" y="70784"/>
                    <a:pt x="18918" y="72244"/>
                  </a:cubicBezTo>
                  <a:lnTo>
                    <a:pt x="21203" y="72752"/>
                  </a:lnTo>
                  <a:cubicBezTo>
                    <a:pt x="27425" y="74212"/>
                    <a:pt x="33900" y="75736"/>
                    <a:pt x="39677" y="73450"/>
                  </a:cubicBezTo>
                  <a:cubicBezTo>
                    <a:pt x="46406" y="70848"/>
                    <a:pt x="63103" y="68245"/>
                    <a:pt x="68562" y="69514"/>
                  </a:cubicBezTo>
                  <a:cubicBezTo>
                    <a:pt x="70276" y="69895"/>
                    <a:pt x="70720" y="71038"/>
                    <a:pt x="70657" y="71990"/>
                  </a:cubicBezTo>
                  <a:cubicBezTo>
                    <a:pt x="70339" y="74783"/>
                    <a:pt x="63166" y="79164"/>
                    <a:pt x="59040" y="81005"/>
                  </a:cubicBezTo>
                  <a:cubicBezTo>
                    <a:pt x="60436" y="82021"/>
                    <a:pt x="61706" y="83227"/>
                    <a:pt x="61388" y="84750"/>
                  </a:cubicBezTo>
                  <a:cubicBezTo>
                    <a:pt x="61007" y="86464"/>
                    <a:pt x="58785" y="86972"/>
                    <a:pt x="56944" y="87226"/>
                  </a:cubicBezTo>
                  <a:cubicBezTo>
                    <a:pt x="54342" y="87607"/>
                    <a:pt x="41010" y="89321"/>
                    <a:pt x="38661" y="87798"/>
                  </a:cubicBezTo>
                  <a:cubicBezTo>
                    <a:pt x="37519" y="87036"/>
                    <a:pt x="30028" y="83227"/>
                    <a:pt x="26600" y="82148"/>
                  </a:cubicBezTo>
                  <a:cubicBezTo>
                    <a:pt x="34471" y="90845"/>
                    <a:pt x="44184" y="96558"/>
                    <a:pt x="46724" y="97193"/>
                  </a:cubicBezTo>
                  <a:cubicBezTo>
                    <a:pt x="47358" y="97320"/>
                    <a:pt x="48501" y="97003"/>
                    <a:pt x="49644" y="96622"/>
                  </a:cubicBezTo>
                  <a:cubicBezTo>
                    <a:pt x="52056" y="95860"/>
                    <a:pt x="55992" y="94527"/>
                    <a:pt x="57706" y="99606"/>
                  </a:cubicBezTo>
                  <a:cubicBezTo>
                    <a:pt x="58468" y="101891"/>
                    <a:pt x="62404" y="104748"/>
                    <a:pt x="67229" y="106589"/>
                  </a:cubicBezTo>
                  <a:cubicBezTo>
                    <a:pt x="72498" y="108557"/>
                    <a:pt x="77323" y="108811"/>
                    <a:pt x="79925" y="107351"/>
                  </a:cubicBezTo>
                  <a:cubicBezTo>
                    <a:pt x="83925" y="105002"/>
                    <a:pt x="90654" y="102589"/>
                    <a:pt x="94971" y="102589"/>
                  </a:cubicBezTo>
                  <a:cubicBezTo>
                    <a:pt x="96368" y="102589"/>
                    <a:pt x="97574" y="102843"/>
                    <a:pt x="98272" y="103415"/>
                  </a:cubicBezTo>
                  <a:cubicBezTo>
                    <a:pt x="99161" y="104113"/>
                    <a:pt x="99478" y="105256"/>
                    <a:pt x="99098" y="106525"/>
                  </a:cubicBezTo>
                  <a:cubicBezTo>
                    <a:pt x="97955" y="109128"/>
                    <a:pt x="96749" y="113699"/>
                    <a:pt x="98018" y="115540"/>
                  </a:cubicBezTo>
                  <a:cubicBezTo>
                    <a:pt x="98209" y="115794"/>
                    <a:pt x="98653" y="116492"/>
                    <a:pt x="100367" y="116492"/>
                  </a:cubicBezTo>
                  <a:cubicBezTo>
                    <a:pt x="103414" y="116492"/>
                    <a:pt x="105890" y="116873"/>
                    <a:pt x="107858" y="117190"/>
                  </a:cubicBezTo>
                  <a:cubicBezTo>
                    <a:pt x="111032" y="117698"/>
                    <a:pt x="112937" y="118016"/>
                    <a:pt x="115032" y="116683"/>
                  </a:cubicBezTo>
                  <a:cubicBezTo>
                    <a:pt x="116555" y="115730"/>
                    <a:pt x="117317" y="113445"/>
                    <a:pt x="118206" y="111033"/>
                  </a:cubicBezTo>
                  <a:cubicBezTo>
                    <a:pt x="119349" y="107922"/>
                    <a:pt x="120619" y="104367"/>
                    <a:pt x="123856" y="102716"/>
                  </a:cubicBezTo>
                  <a:cubicBezTo>
                    <a:pt x="124808" y="102272"/>
                    <a:pt x="124999" y="101954"/>
                    <a:pt x="124999" y="101954"/>
                  </a:cubicBezTo>
                  <a:cubicBezTo>
                    <a:pt x="124872" y="101954"/>
                    <a:pt x="124618" y="101256"/>
                    <a:pt x="125126" y="100558"/>
                  </a:cubicBezTo>
                  <a:cubicBezTo>
                    <a:pt x="125761" y="99669"/>
                    <a:pt x="126268" y="99669"/>
                    <a:pt x="133315" y="99986"/>
                  </a:cubicBezTo>
                  <a:cubicBezTo>
                    <a:pt x="138394" y="100177"/>
                    <a:pt x="141949" y="101193"/>
                    <a:pt x="144488" y="101891"/>
                  </a:cubicBezTo>
                  <a:cubicBezTo>
                    <a:pt x="148424" y="102970"/>
                    <a:pt x="148932" y="103034"/>
                    <a:pt x="149948" y="100621"/>
                  </a:cubicBezTo>
                  <a:cubicBezTo>
                    <a:pt x="151217" y="97701"/>
                    <a:pt x="151408" y="95923"/>
                    <a:pt x="151662" y="93702"/>
                  </a:cubicBezTo>
                  <a:cubicBezTo>
                    <a:pt x="151916" y="91543"/>
                    <a:pt x="152233" y="89067"/>
                    <a:pt x="153503" y="85004"/>
                  </a:cubicBezTo>
                  <a:cubicBezTo>
                    <a:pt x="155090" y="79926"/>
                    <a:pt x="159153" y="75736"/>
                    <a:pt x="162708" y="71990"/>
                  </a:cubicBezTo>
                  <a:cubicBezTo>
                    <a:pt x="165184" y="69451"/>
                    <a:pt x="167469" y="66975"/>
                    <a:pt x="168485" y="64817"/>
                  </a:cubicBezTo>
                  <a:cubicBezTo>
                    <a:pt x="168866" y="63991"/>
                    <a:pt x="169183" y="63293"/>
                    <a:pt x="169500" y="62595"/>
                  </a:cubicBezTo>
                  <a:cubicBezTo>
                    <a:pt x="171405" y="58722"/>
                    <a:pt x="172421" y="56564"/>
                    <a:pt x="172421" y="45898"/>
                  </a:cubicBezTo>
                  <a:cubicBezTo>
                    <a:pt x="172421" y="39487"/>
                    <a:pt x="175468" y="35614"/>
                    <a:pt x="177309" y="33265"/>
                  </a:cubicBezTo>
                  <a:cubicBezTo>
                    <a:pt x="177563" y="32948"/>
                    <a:pt x="177880" y="32567"/>
                    <a:pt x="178071" y="32250"/>
                  </a:cubicBezTo>
                  <a:cubicBezTo>
                    <a:pt x="177436" y="32123"/>
                    <a:pt x="176230" y="31996"/>
                    <a:pt x="173754" y="31869"/>
                  </a:cubicBezTo>
                  <a:cubicBezTo>
                    <a:pt x="160422" y="31361"/>
                    <a:pt x="122269" y="21965"/>
                    <a:pt x="120619" y="21584"/>
                  </a:cubicBezTo>
                  <a:cubicBezTo>
                    <a:pt x="120174" y="21457"/>
                    <a:pt x="119793" y="21140"/>
                    <a:pt x="119603" y="20632"/>
                  </a:cubicBezTo>
                  <a:cubicBezTo>
                    <a:pt x="118651" y="17458"/>
                    <a:pt x="116175" y="12062"/>
                    <a:pt x="113635" y="11046"/>
                  </a:cubicBezTo>
                  <a:cubicBezTo>
                    <a:pt x="113000" y="10792"/>
                    <a:pt x="112492" y="10856"/>
                    <a:pt x="111858" y="11173"/>
                  </a:cubicBezTo>
                  <a:cubicBezTo>
                    <a:pt x="106398" y="14093"/>
                    <a:pt x="103033" y="18093"/>
                    <a:pt x="101637" y="20823"/>
                  </a:cubicBezTo>
                  <a:cubicBezTo>
                    <a:pt x="101383" y="21267"/>
                    <a:pt x="101193" y="21775"/>
                    <a:pt x="100938" y="22283"/>
                  </a:cubicBezTo>
                  <a:cubicBezTo>
                    <a:pt x="99478" y="25393"/>
                    <a:pt x="97637" y="29329"/>
                    <a:pt x="93701" y="29329"/>
                  </a:cubicBezTo>
                  <a:cubicBezTo>
                    <a:pt x="88623" y="29329"/>
                    <a:pt x="86909" y="20061"/>
                    <a:pt x="86909" y="17585"/>
                  </a:cubicBezTo>
                  <a:cubicBezTo>
                    <a:pt x="86909" y="16950"/>
                    <a:pt x="87036" y="16125"/>
                    <a:pt x="87163" y="15236"/>
                  </a:cubicBezTo>
                  <a:cubicBezTo>
                    <a:pt x="87607" y="12252"/>
                    <a:pt x="88115" y="8507"/>
                    <a:pt x="85068" y="5967"/>
                  </a:cubicBezTo>
                  <a:cubicBezTo>
                    <a:pt x="84242" y="5269"/>
                    <a:pt x="83417" y="4507"/>
                    <a:pt x="82592" y="3809"/>
                  </a:cubicBezTo>
                  <a:cubicBezTo>
                    <a:pt x="81068" y="2476"/>
                    <a:pt x="78846" y="508"/>
                    <a:pt x="77767" y="0"/>
                  </a:cubicBezTo>
                  <a:cubicBezTo>
                    <a:pt x="77767" y="2857"/>
                    <a:pt x="75926" y="5142"/>
                    <a:pt x="74275" y="7110"/>
                  </a:cubicBezTo>
                  <a:cubicBezTo>
                    <a:pt x="72371" y="9459"/>
                    <a:pt x="71228" y="10983"/>
                    <a:pt x="71863" y="12379"/>
                  </a:cubicBezTo>
                  <a:cubicBezTo>
                    <a:pt x="72434" y="13649"/>
                    <a:pt x="73133" y="14728"/>
                    <a:pt x="73831" y="15934"/>
                  </a:cubicBezTo>
                  <a:cubicBezTo>
                    <a:pt x="75418" y="18537"/>
                    <a:pt x="77069" y="21267"/>
                    <a:pt x="77386" y="25584"/>
                  </a:cubicBezTo>
                  <a:cubicBezTo>
                    <a:pt x="77577" y="27996"/>
                    <a:pt x="77767" y="29774"/>
                    <a:pt x="78021" y="31361"/>
                  </a:cubicBezTo>
                  <a:cubicBezTo>
                    <a:pt x="78338" y="33583"/>
                    <a:pt x="78592" y="35424"/>
                    <a:pt x="78592" y="38407"/>
                  </a:cubicBezTo>
                  <a:cubicBezTo>
                    <a:pt x="78592" y="39804"/>
                    <a:pt x="79545" y="41836"/>
                    <a:pt x="80306" y="43423"/>
                  </a:cubicBezTo>
                  <a:cubicBezTo>
                    <a:pt x="81385" y="45708"/>
                    <a:pt x="82211" y="47549"/>
                    <a:pt x="81005" y="48692"/>
                  </a:cubicBezTo>
                  <a:cubicBezTo>
                    <a:pt x="79862" y="49771"/>
                    <a:pt x="78085" y="49390"/>
                    <a:pt x="73514" y="46914"/>
                  </a:cubicBezTo>
                  <a:cubicBezTo>
                    <a:pt x="69514" y="44756"/>
                    <a:pt x="66594" y="43486"/>
                    <a:pt x="64499" y="42597"/>
                  </a:cubicBezTo>
                  <a:cubicBezTo>
                    <a:pt x="60690" y="40947"/>
                    <a:pt x="58595" y="39995"/>
                    <a:pt x="59801" y="36757"/>
                  </a:cubicBezTo>
                  <a:cubicBezTo>
                    <a:pt x="60055" y="36186"/>
                    <a:pt x="60309" y="35487"/>
                    <a:pt x="60627" y="34662"/>
                  </a:cubicBezTo>
                  <a:cubicBezTo>
                    <a:pt x="61261" y="33075"/>
                    <a:pt x="63039" y="28948"/>
                    <a:pt x="62531" y="28123"/>
                  </a:cubicBezTo>
                  <a:cubicBezTo>
                    <a:pt x="61833" y="27996"/>
                    <a:pt x="61007" y="28568"/>
                    <a:pt x="59484" y="29647"/>
                  </a:cubicBezTo>
                  <a:cubicBezTo>
                    <a:pt x="57897" y="30790"/>
                    <a:pt x="55929" y="32186"/>
                    <a:pt x="53009" y="33202"/>
                  </a:cubicBezTo>
                  <a:cubicBezTo>
                    <a:pt x="51739" y="33646"/>
                    <a:pt x="50787" y="34091"/>
                    <a:pt x="49961" y="34535"/>
                  </a:cubicBezTo>
                  <a:cubicBezTo>
                    <a:pt x="46279" y="36440"/>
                    <a:pt x="44756" y="35995"/>
                    <a:pt x="40248" y="30028"/>
                  </a:cubicBezTo>
                  <a:cubicBezTo>
                    <a:pt x="37391" y="26219"/>
                    <a:pt x="34281" y="23933"/>
                    <a:pt x="31805" y="22156"/>
                  </a:cubicBezTo>
                  <a:cubicBezTo>
                    <a:pt x="29266" y="20315"/>
                    <a:pt x="27234" y="18855"/>
                    <a:pt x="26536" y="16506"/>
                  </a:cubicBezTo>
                  <a:cubicBezTo>
                    <a:pt x="26282" y="15680"/>
                    <a:pt x="25965" y="14538"/>
                    <a:pt x="25647" y="13332"/>
                  </a:cubicBezTo>
                  <a:cubicBezTo>
                    <a:pt x="24949" y="10538"/>
                    <a:pt x="23362" y="4698"/>
                    <a:pt x="22409" y="3936"/>
                  </a:cubicBezTo>
                  <a:cubicBezTo>
                    <a:pt x="22029" y="4190"/>
                    <a:pt x="21076" y="5587"/>
                    <a:pt x="22282" y="13205"/>
                  </a:cubicBezTo>
                  <a:cubicBezTo>
                    <a:pt x="23806" y="22791"/>
                    <a:pt x="24250" y="31805"/>
                    <a:pt x="24250" y="31805"/>
                  </a:cubicBezTo>
                  <a:cubicBezTo>
                    <a:pt x="24250" y="32377"/>
                    <a:pt x="23933" y="32948"/>
                    <a:pt x="23362" y="33138"/>
                  </a:cubicBezTo>
                  <a:cubicBezTo>
                    <a:pt x="22854" y="33329"/>
                    <a:pt x="22219" y="33202"/>
                    <a:pt x="21838" y="32757"/>
                  </a:cubicBezTo>
                  <a:cubicBezTo>
                    <a:pt x="19807" y="30536"/>
                    <a:pt x="17331" y="28441"/>
                    <a:pt x="16315" y="28060"/>
                  </a:cubicBezTo>
                  <a:cubicBezTo>
                    <a:pt x="16125" y="28568"/>
                    <a:pt x="15871" y="29139"/>
                    <a:pt x="15680" y="29710"/>
                  </a:cubicBezTo>
                  <a:cubicBezTo>
                    <a:pt x="14538" y="33011"/>
                    <a:pt x="13395" y="36122"/>
                    <a:pt x="10919" y="3612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55EF886E-DC46-190A-9434-EB959E711115}"/>
                </a:ext>
              </a:extLst>
            </p:cNvPr>
            <p:cNvSpPr/>
            <p:nvPr/>
          </p:nvSpPr>
          <p:spPr>
            <a:xfrm>
              <a:off x="6125139" y="2189815"/>
              <a:ext cx="24568" cy="21987"/>
            </a:xfrm>
            <a:custGeom>
              <a:avLst/>
              <a:gdLst>
                <a:gd name="connsiteX0" fmla="*/ 0 w 24568"/>
                <a:gd name="connsiteY0" fmla="*/ 21648 h 21987"/>
                <a:gd name="connsiteX1" fmla="*/ 8951 w 24568"/>
                <a:gd name="connsiteY1" fmla="*/ 20949 h 21987"/>
                <a:gd name="connsiteX2" fmla="*/ 10475 w 24568"/>
                <a:gd name="connsiteY2" fmla="*/ 19489 h 21987"/>
                <a:gd name="connsiteX3" fmla="*/ 15680 w 24568"/>
                <a:gd name="connsiteY3" fmla="*/ 14792 h 21987"/>
                <a:gd name="connsiteX4" fmla="*/ 24568 w 24568"/>
                <a:gd name="connsiteY4" fmla="*/ 7745 h 21987"/>
                <a:gd name="connsiteX5" fmla="*/ 16823 w 24568"/>
                <a:gd name="connsiteY5" fmla="*/ 0 h 21987"/>
                <a:gd name="connsiteX6" fmla="*/ 12062 w 24568"/>
                <a:gd name="connsiteY6" fmla="*/ 2539 h 21987"/>
                <a:gd name="connsiteX7" fmla="*/ 11236 w 24568"/>
                <a:gd name="connsiteY7" fmla="*/ 2476 h 21987"/>
                <a:gd name="connsiteX8" fmla="*/ 8697 w 24568"/>
                <a:gd name="connsiteY8" fmla="*/ 5142 h 21987"/>
                <a:gd name="connsiteX9" fmla="*/ 3745 w 24568"/>
                <a:gd name="connsiteY9" fmla="*/ 14665 h 21987"/>
                <a:gd name="connsiteX10" fmla="*/ 0 w 24568"/>
                <a:gd name="connsiteY10" fmla="*/ 21648 h 2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568" h="21987">
                  <a:moveTo>
                    <a:pt x="0" y="21648"/>
                  </a:moveTo>
                  <a:cubicBezTo>
                    <a:pt x="1206" y="22156"/>
                    <a:pt x="6412" y="22219"/>
                    <a:pt x="8951" y="20949"/>
                  </a:cubicBezTo>
                  <a:cubicBezTo>
                    <a:pt x="9903" y="20442"/>
                    <a:pt x="10094" y="20124"/>
                    <a:pt x="10475" y="19489"/>
                  </a:cubicBezTo>
                  <a:cubicBezTo>
                    <a:pt x="11110" y="18474"/>
                    <a:pt x="11998" y="17014"/>
                    <a:pt x="15680" y="14792"/>
                  </a:cubicBezTo>
                  <a:cubicBezTo>
                    <a:pt x="22663" y="10602"/>
                    <a:pt x="24441" y="8253"/>
                    <a:pt x="24568" y="7745"/>
                  </a:cubicBezTo>
                  <a:cubicBezTo>
                    <a:pt x="24187" y="7047"/>
                    <a:pt x="20505" y="3365"/>
                    <a:pt x="16823" y="0"/>
                  </a:cubicBezTo>
                  <a:cubicBezTo>
                    <a:pt x="15617" y="1333"/>
                    <a:pt x="13522" y="2539"/>
                    <a:pt x="12062" y="2539"/>
                  </a:cubicBezTo>
                  <a:cubicBezTo>
                    <a:pt x="11808" y="2539"/>
                    <a:pt x="11490" y="2539"/>
                    <a:pt x="11236" y="2476"/>
                  </a:cubicBezTo>
                  <a:cubicBezTo>
                    <a:pt x="10157" y="2349"/>
                    <a:pt x="9523" y="2349"/>
                    <a:pt x="8697" y="5142"/>
                  </a:cubicBezTo>
                  <a:cubicBezTo>
                    <a:pt x="7999" y="7491"/>
                    <a:pt x="5840" y="11110"/>
                    <a:pt x="3745" y="14665"/>
                  </a:cubicBezTo>
                  <a:cubicBezTo>
                    <a:pt x="2285" y="17077"/>
                    <a:pt x="381" y="20378"/>
                    <a:pt x="0" y="2164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7EA75C6D-2027-44FB-979C-B6B76208C970}"/>
                </a:ext>
              </a:extLst>
            </p:cNvPr>
            <p:cNvSpPr/>
            <p:nvPr/>
          </p:nvSpPr>
          <p:spPr>
            <a:xfrm>
              <a:off x="6360599" y="1365956"/>
              <a:ext cx="26790" cy="16477"/>
            </a:xfrm>
            <a:custGeom>
              <a:avLst/>
              <a:gdLst>
                <a:gd name="connsiteX0" fmla="*/ 21394 w 26790"/>
                <a:gd name="connsiteY0" fmla="*/ 289 h 16477"/>
                <a:gd name="connsiteX1" fmla="*/ 9967 w 26790"/>
                <a:gd name="connsiteY1" fmla="*/ 11208 h 16477"/>
                <a:gd name="connsiteX2" fmla="*/ 8951 w 26790"/>
                <a:gd name="connsiteY2" fmla="*/ 11589 h 16477"/>
                <a:gd name="connsiteX3" fmla="*/ 508 w 26790"/>
                <a:gd name="connsiteY3" fmla="*/ 14953 h 16477"/>
                <a:gd name="connsiteX4" fmla="*/ 0 w 26790"/>
                <a:gd name="connsiteY4" fmla="*/ 16160 h 16477"/>
                <a:gd name="connsiteX5" fmla="*/ 2412 w 26790"/>
                <a:gd name="connsiteY5" fmla="*/ 16477 h 16477"/>
                <a:gd name="connsiteX6" fmla="*/ 15109 w 26790"/>
                <a:gd name="connsiteY6" fmla="*/ 11843 h 16477"/>
                <a:gd name="connsiteX7" fmla="*/ 20759 w 26790"/>
                <a:gd name="connsiteY7" fmla="*/ 7399 h 16477"/>
                <a:gd name="connsiteX8" fmla="*/ 24378 w 26790"/>
                <a:gd name="connsiteY8" fmla="*/ 4860 h 16477"/>
                <a:gd name="connsiteX9" fmla="*/ 26790 w 26790"/>
                <a:gd name="connsiteY9" fmla="*/ 98 h 16477"/>
                <a:gd name="connsiteX10" fmla="*/ 21394 w 26790"/>
                <a:gd name="connsiteY10" fmla="*/ 289 h 16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790" h="16477">
                  <a:moveTo>
                    <a:pt x="21394" y="289"/>
                  </a:moveTo>
                  <a:cubicBezTo>
                    <a:pt x="20442" y="860"/>
                    <a:pt x="14792" y="6256"/>
                    <a:pt x="9967" y="11208"/>
                  </a:cubicBezTo>
                  <a:cubicBezTo>
                    <a:pt x="9713" y="11462"/>
                    <a:pt x="9332" y="11589"/>
                    <a:pt x="8951" y="11589"/>
                  </a:cubicBezTo>
                  <a:cubicBezTo>
                    <a:pt x="7682" y="11589"/>
                    <a:pt x="1524" y="14065"/>
                    <a:pt x="508" y="14953"/>
                  </a:cubicBezTo>
                  <a:cubicBezTo>
                    <a:pt x="254" y="15461"/>
                    <a:pt x="0" y="15969"/>
                    <a:pt x="0" y="16160"/>
                  </a:cubicBezTo>
                  <a:cubicBezTo>
                    <a:pt x="0" y="16160"/>
                    <a:pt x="635" y="16477"/>
                    <a:pt x="2412" y="16477"/>
                  </a:cubicBezTo>
                  <a:cubicBezTo>
                    <a:pt x="7808" y="16477"/>
                    <a:pt x="13966" y="13430"/>
                    <a:pt x="15109" y="11843"/>
                  </a:cubicBezTo>
                  <a:cubicBezTo>
                    <a:pt x="16188" y="10383"/>
                    <a:pt x="18537" y="8859"/>
                    <a:pt x="20759" y="7399"/>
                  </a:cubicBezTo>
                  <a:cubicBezTo>
                    <a:pt x="22219" y="6447"/>
                    <a:pt x="23552" y="5558"/>
                    <a:pt x="24378" y="4860"/>
                  </a:cubicBezTo>
                  <a:cubicBezTo>
                    <a:pt x="25393" y="3907"/>
                    <a:pt x="26282" y="1685"/>
                    <a:pt x="26790" y="98"/>
                  </a:cubicBezTo>
                  <a:cubicBezTo>
                    <a:pt x="24441" y="-29"/>
                    <a:pt x="22029" y="-92"/>
                    <a:pt x="21394" y="28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BCC4F7DF-85B0-026F-1EEF-11704FDA74EE}"/>
                </a:ext>
              </a:extLst>
            </p:cNvPr>
            <p:cNvSpPr/>
            <p:nvPr/>
          </p:nvSpPr>
          <p:spPr>
            <a:xfrm>
              <a:off x="6154663" y="1484355"/>
              <a:ext cx="15866" cy="12120"/>
            </a:xfrm>
            <a:custGeom>
              <a:avLst/>
              <a:gdLst>
                <a:gd name="connsiteX0" fmla="*/ 631 w 15866"/>
                <a:gd name="connsiteY0" fmla="*/ 32 h 12120"/>
                <a:gd name="connsiteX1" fmla="*/ 758 w 15866"/>
                <a:gd name="connsiteY1" fmla="*/ 4032 h 12120"/>
                <a:gd name="connsiteX2" fmla="*/ 2916 w 15866"/>
                <a:gd name="connsiteY2" fmla="*/ 5810 h 12120"/>
                <a:gd name="connsiteX3" fmla="*/ 5455 w 15866"/>
                <a:gd name="connsiteY3" fmla="*/ 8666 h 12120"/>
                <a:gd name="connsiteX4" fmla="*/ 9836 w 15866"/>
                <a:gd name="connsiteY4" fmla="*/ 11904 h 12120"/>
                <a:gd name="connsiteX5" fmla="*/ 11360 w 15866"/>
                <a:gd name="connsiteY5" fmla="*/ 11840 h 12120"/>
                <a:gd name="connsiteX6" fmla="*/ 14343 w 15866"/>
                <a:gd name="connsiteY6" fmla="*/ 12031 h 12120"/>
                <a:gd name="connsiteX7" fmla="*/ 15867 w 15866"/>
                <a:gd name="connsiteY7" fmla="*/ 12094 h 12120"/>
                <a:gd name="connsiteX8" fmla="*/ 15867 w 15866"/>
                <a:gd name="connsiteY8" fmla="*/ 11142 h 12120"/>
                <a:gd name="connsiteX9" fmla="*/ 11614 w 15866"/>
                <a:gd name="connsiteY9" fmla="*/ 2254 h 12120"/>
                <a:gd name="connsiteX10" fmla="*/ 631 w 15866"/>
                <a:gd name="connsiteY10" fmla="*/ 32 h 12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66" h="12120">
                  <a:moveTo>
                    <a:pt x="631" y="32"/>
                  </a:moveTo>
                  <a:cubicBezTo>
                    <a:pt x="250" y="667"/>
                    <a:pt x="-639" y="2635"/>
                    <a:pt x="758" y="4032"/>
                  </a:cubicBezTo>
                  <a:cubicBezTo>
                    <a:pt x="1647" y="4857"/>
                    <a:pt x="2281" y="5365"/>
                    <a:pt x="2916" y="5810"/>
                  </a:cubicBezTo>
                  <a:cubicBezTo>
                    <a:pt x="3868" y="6444"/>
                    <a:pt x="4757" y="7079"/>
                    <a:pt x="5455" y="8666"/>
                  </a:cubicBezTo>
                  <a:cubicBezTo>
                    <a:pt x="6408" y="10952"/>
                    <a:pt x="6852" y="11904"/>
                    <a:pt x="9836" y="11904"/>
                  </a:cubicBezTo>
                  <a:cubicBezTo>
                    <a:pt x="10280" y="11904"/>
                    <a:pt x="10852" y="11904"/>
                    <a:pt x="11360" y="11840"/>
                  </a:cubicBezTo>
                  <a:cubicBezTo>
                    <a:pt x="12566" y="11840"/>
                    <a:pt x="13581" y="11967"/>
                    <a:pt x="14343" y="12031"/>
                  </a:cubicBezTo>
                  <a:cubicBezTo>
                    <a:pt x="14915" y="12094"/>
                    <a:pt x="15613" y="12158"/>
                    <a:pt x="15867" y="12094"/>
                  </a:cubicBezTo>
                  <a:cubicBezTo>
                    <a:pt x="15867" y="12094"/>
                    <a:pt x="15867" y="11777"/>
                    <a:pt x="15867" y="11142"/>
                  </a:cubicBezTo>
                  <a:cubicBezTo>
                    <a:pt x="15867" y="8603"/>
                    <a:pt x="12883" y="3969"/>
                    <a:pt x="11614" y="2254"/>
                  </a:cubicBezTo>
                  <a:cubicBezTo>
                    <a:pt x="9646" y="477"/>
                    <a:pt x="2535" y="-158"/>
                    <a:pt x="631" y="3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260B12FB-56DB-9F8F-4C33-4C1CC73348D2}"/>
                </a:ext>
              </a:extLst>
            </p:cNvPr>
            <p:cNvSpPr/>
            <p:nvPr/>
          </p:nvSpPr>
          <p:spPr>
            <a:xfrm>
              <a:off x="6093036" y="2225112"/>
              <a:ext cx="6963" cy="5516"/>
            </a:xfrm>
            <a:custGeom>
              <a:avLst/>
              <a:gdLst>
                <a:gd name="connsiteX0" fmla="*/ 43 w 6963"/>
                <a:gd name="connsiteY0" fmla="*/ 4507 h 5516"/>
                <a:gd name="connsiteX1" fmla="*/ 6963 w 6963"/>
                <a:gd name="connsiteY1" fmla="*/ 5269 h 5516"/>
                <a:gd name="connsiteX2" fmla="*/ 3472 w 6963"/>
                <a:gd name="connsiteY2" fmla="*/ 0 h 5516"/>
                <a:gd name="connsiteX3" fmla="*/ 43 w 6963"/>
                <a:gd name="connsiteY3" fmla="*/ 4507 h 5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63" h="5516">
                  <a:moveTo>
                    <a:pt x="43" y="4507"/>
                  </a:moveTo>
                  <a:cubicBezTo>
                    <a:pt x="234" y="5015"/>
                    <a:pt x="1885" y="5967"/>
                    <a:pt x="6963" y="5269"/>
                  </a:cubicBezTo>
                  <a:lnTo>
                    <a:pt x="3472" y="0"/>
                  </a:lnTo>
                  <a:cubicBezTo>
                    <a:pt x="170" y="2603"/>
                    <a:pt x="-147" y="4126"/>
                    <a:pt x="43" y="450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EF8B605A-F2B0-A06F-36C9-93D3F656E686}"/>
                </a:ext>
              </a:extLst>
            </p:cNvPr>
            <p:cNvSpPr/>
            <p:nvPr/>
          </p:nvSpPr>
          <p:spPr>
            <a:xfrm>
              <a:off x="6169260" y="1526556"/>
              <a:ext cx="38322" cy="31448"/>
            </a:xfrm>
            <a:custGeom>
              <a:avLst/>
              <a:gdLst>
                <a:gd name="connsiteX0" fmla="*/ 9459 w 38322"/>
                <a:gd name="connsiteY0" fmla="*/ 7602 h 31448"/>
                <a:gd name="connsiteX1" fmla="*/ 5142 w 38322"/>
                <a:gd name="connsiteY1" fmla="*/ 7158 h 31448"/>
                <a:gd name="connsiteX2" fmla="*/ 2667 w 38322"/>
                <a:gd name="connsiteY2" fmla="*/ 7348 h 31448"/>
                <a:gd name="connsiteX3" fmla="*/ 0 w 38322"/>
                <a:gd name="connsiteY3" fmla="*/ 10268 h 31448"/>
                <a:gd name="connsiteX4" fmla="*/ 7110 w 38322"/>
                <a:gd name="connsiteY4" fmla="*/ 13951 h 31448"/>
                <a:gd name="connsiteX5" fmla="*/ 8570 w 38322"/>
                <a:gd name="connsiteY5" fmla="*/ 20553 h 31448"/>
                <a:gd name="connsiteX6" fmla="*/ 9269 w 38322"/>
                <a:gd name="connsiteY6" fmla="*/ 24235 h 31448"/>
                <a:gd name="connsiteX7" fmla="*/ 9650 w 38322"/>
                <a:gd name="connsiteY7" fmla="*/ 26520 h 31448"/>
                <a:gd name="connsiteX8" fmla="*/ 12570 w 38322"/>
                <a:gd name="connsiteY8" fmla="*/ 31281 h 31448"/>
                <a:gd name="connsiteX9" fmla="*/ 19807 w 38322"/>
                <a:gd name="connsiteY9" fmla="*/ 28234 h 31448"/>
                <a:gd name="connsiteX10" fmla="*/ 27679 w 38322"/>
                <a:gd name="connsiteY10" fmla="*/ 24743 h 31448"/>
                <a:gd name="connsiteX11" fmla="*/ 29203 w 38322"/>
                <a:gd name="connsiteY11" fmla="*/ 24362 h 31448"/>
                <a:gd name="connsiteX12" fmla="*/ 30218 w 38322"/>
                <a:gd name="connsiteY12" fmla="*/ 24108 h 31448"/>
                <a:gd name="connsiteX13" fmla="*/ 32059 w 38322"/>
                <a:gd name="connsiteY13" fmla="*/ 20299 h 31448"/>
                <a:gd name="connsiteX14" fmla="*/ 31551 w 38322"/>
                <a:gd name="connsiteY14" fmla="*/ 16363 h 31448"/>
                <a:gd name="connsiteX15" fmla="*/ 33647 w 38322"/>
                <a:gd name="connsiteY15" fmla="*/ 11094 h 31448"/>
                <a:gd name="connsiteX16" fmla="*/ 37202 w 38322"/>
                <a:gd name="connsiteY16" fmla="*/ 9507 h 31448"/>
                <a:gd name="connsiteX17" fmla="*/ 38281 w 38322"/>
                <a:gd name="connsiteY17" fmla="*/ 9126 h 31448"/>
                <a:gd name="connsiteX18" fmla="*/ 38217 w 38322"/>
                <a:gd name="connsiteY18" fmla="*/ 7666 h 31448"/>
                <a:gd name="connsiteX19" fmla="*/ 34218 w 38322"/>
                <a:gd name="connsiteY19" fmla="*/ 556 h 31448"/>
                <a:gd name="connsiteX20" fmla="*/ 31171 w 38322"/>
                <a:gd name="connsiteY20" fmla="*/ 238 h 31448"/>
                <a:gd name="connsiteX21" fmla="*/ 26790 w 38322"/>
                <a:gd name="connsiteY21" fmla="*/ 429 h 31448"/>
                <a:gd name="connsiteX22" fmla="*/ 18283 w 38322"/>
                <a:gd name="connsiteY22" fmla="*/ 2587 h 31448"/>
                <a:gd name="connsiteX23" fmla="*/ 17077 w 38322"/>
                <a:gd name="connsiteY23" fmla="*/ 2270 h 31448"/>
                <a:gd name="connsiteX24" fmla="*/ 13713 w 38322"/>
                <a:gd name="connsiteY24" fmla="*/ 1444 h 31448"/>
                <a:gd name="connsiteX25" fmla="*/ 12951 w 38322"/>
                <a:gd name="connsiteY25" fmla="*/ 1889 h 31448"/>
                <a:gd name="connsiteX26" fmla="*/ 13078 w 38322"/>
                <a:gd name="connsiteY26" fmla="*/ 3285 h 31448"/>
                <a:gd name="connsiteX27" fmla="*/ 12697 w 38322"/>
                <a:gd name="connsiteY27" fmla="*/ 6523 h 31448"/>
                <a:gd name="connsiteX28" fmla="*/ 9459 w 38322"/>
                <a:gd name="connsiteY28" fmla="*/ 7602 h 31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8322" h="31448">
                  <a:moveTo>
                    <a:pt x="9459" y="7602"/>
                  </a:moveTo>
                  <a:cubicBezTo>
                    <a:pt x="7555" y="7602"/>
                    <a:pt x="6158" y="7348"/>
                    <a:pt x="5142" y="7158"/>
                  </a:cubicBezTo>
                  <a:cubicBezTo>
                    <a:pt x="3619" y="6840"/>
                    <a:pt x="3238" y="6840"/>
                    <a:pt x="2667" y="7348"/>
                  </a:cubicBezTo>
                  <a:cubicBezTo>
                    <a:pt x="1460" y="8301"/>
                    <a:pt x="635" y="9316"/>
                    <a:pt x="0" y="10268"/>
                  </a:cubicBezTo>
                  <a:cubicBezTo>
                    <a:pt x="2286" y="10459"/>
                    <a:pt x="6158" y="10840"/>
                    <a:pt x="7110" y="13951"/>
                  </a:cubicBezTo>
                  <a:cubicBezTo>
                    <a:pt x="7809" y="16299"/>
                    <a:pt x="8253" y="18458"/>
                    <a:pt x="8570" y="20553"/>
                  </a:cubicBezTo>
                  <a:cubicBezTo>
                    <a:pt x="8824" y="21822"/>
                    <a:pt x="9015" y="23029"/>
                    <a:pt x="9269" y="24235"/>
                  </a:cubicBezTo>
                  <a:cubicBezTo>
                    <a:pt x="9396" y="24933"/>
                    <a:pt x="9523" y="25695"/>
                    <a:pt x="9650" y="26520"/>
                  </a:cubicBezTo>
                  <a:cubicBezTo>
                    <a:pt x="10030" y="29314"/>
                    <a:pt x="10348" y="30901"/>
                    <a:pt x="12570" y="31281"/>
                  </a:cubicBezTo>
                  <a:cubicBezTo>
                    <a:pt x="16061" y="31916"/>
                    <a:pt x="17331" y="30710"/>
                    <a:pt x="19807" y="28234"/>
                  </a:cubicBezTo>
                  <a:cubicBezTo>
                    <a:pt x="22029" y="26012"/>
                    <a:pt x="25457" y="25251"/>
                    <a:pt x="27679" y="24743"/>
                  </a:cubicBezTo>
                  <a:cubicBezTo>
                    <a:pt x="28250" y="24616"/>
                    <a:pt x="28822" y="24489"/>
                    <a:pt x="29203" y="24362"/>
                  </a:cubicBezTo>
                  <a:cubicBezTo>
                    <a:pt x="29520" y="24235"/>
                    <a:pt x="29837" y="24171"/>
                    <a:pt x="30218" y="24108"/>
                  </a:cubicBezTo>
                  <a:cubicBezTo>
                    <a:pt x="31488" y="23854"/>
                    <a:pt x="32059" y="23727"/>
                    <a:pt x="32059" y="20299"/>
                  </a:cubicBezTo>
                  <a:cubicBezTo>
                    <a:pt x="32059" y="18458"/>
                    <a:pt x="31805" y="17315"/>
                    <a:pt x="31551" y="16363"/>
                  </a:cubicBezTo>
                  <a:cubicBezTo>
                    <a:pt x="31107" y="14331"/>
                    <a:pt x="30916" y="12998"/>
                    <a:pt x="33647" y="11094"/>
                  </a:cubicBezTo>
                  <a:cubicBezTo>
                    <a:pt x="34979" y="10142"/>
                    <a:pt x="36313" y="9761"/>
                    <a:pt x="37202" y="9507"/>
                  </a:cubicBezTo>
                  <a:cubicBezTo>
                    <a:pt x="37582" y="9380"/>
                    <a:pt x="38217" y="9253"/>
                    <a:pt x="38281" y="9126"/>
                  </a:cubicBezTo>
                  <a:cubicBezTo>
                    <a:pt x="38281" y="9126"/>
                    <a:pt x="38408" y="8872"/>
                    <a:pt x="38217" y="7666"/>
                  </a:cubicBezTo>
                  <a:cubicBezTo>
                    <a:pt x="37709" y="4999"/>
                    <a:pt x="36567" y="556"/>
                    <a:pt x="34218" y="556"/>
                  </a:cubicBezTo>
                  <a:cubicBezTo>
                    <a:pt x="33011" y="556"/>
                    <a:pt x="32059" y="429"/>
                    <a:pt x="31171" y="238"/>
                  </a:cubicBezTo>
                  <a:cubicBezTo>
                    <a:pt x="29647" y="-16"/>
                    <a:pt x="28568" y="-206"/>
                    <a:pt x="26790" y="429"/>
                  </a:cubicBezTo>
                  <a:cubicBezTo>
                    <a:pt x="23425" y="1635"/>
                    <a:pt x="18474" y="2587"/>
                    <a:pt x="18283" y="2587"/>
                  </a:cubicBezTo>
                  <a:cubicBezTo>
                    <a:pt x="17839" y="2651"/>
                    <a:pt x="17395" y="2524"/>
                    <a:pt x="17077" y="2270"/>
                  </a:cubicBezTo>
                  <a:cubicBezTo>
                    <a:pt x="16442" y="1698"/>
                    <a:pt x="14792" y="1190"/>
                    <a:pt x="13713" y="1444"/>
                  </a:cubicBezTo>
                  <a:cubicBezTo>
                    <a:pt x="13458" y="1508"/>
                    <a:pt x="13078" y="1571"/>
                    <a:pt x="12951" y="1889"/>
                  </a:cubicBezTo>
                  <a:cubicBezTo>
                    <a:pt x="12824" y="2143"/>
                    <a:pt x="12951" y="2777"/>
                    <a:pt x="13078" y="3285"/>
                  </a:cubicBezTo>
                  <a:cubicBezTo>
                    <a:pt x="13268" y="4238"/>
                    <a:pt x="13522" y="5507"/>
                    <a:pt x="12697" y="6523"/>
                  </a:cubicBezTo>
                  <a:cubicBezTo>
                    <a:pt x="11871" y="7475"/>
                    <a:pt x="10475" y="7602"/>
                    <a:pt x="9459" y="760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FD1F521-44C2-4B44-B5D8-28A89DBB6517}"/>
                </a:ext>
              </a:extLst>
            </p:cNvPr>
            <p:cNvSpPr/>
            <p:nvPr/>
          </p:nvSpPr>
          <p:spPr>
            <a:xfrm>
              <a:off x="6155079" y="2148297"/>
              <a:ext cx="27433" cy="26003"/>
            </a:xfrm>
            <a:custGeom>
              <a:avLst/>
              <a:gdLst>
                <a:gd name="connsiteX0" fmla="*/ 659 w 27433"/>
                <a:gd name="connsiteY0" fmla="*/ 15300 h 26003"/>
                <a:gd name="connsiteX1" fmla="*/ 2310 w 27433"/>
                <a:gd name="connsiteY1" fmla="*/ 25901 h 26003"/>
                <a:gd name="connsiteX2" fmla="*/ 26815 w 27433"/>
                <a:gd name="connsiteY2" fmla="*/ 13966 h 26003"/>
                <a:gd name="connsiteX3" fmla="*/ 16467 w 27433"/>
                <a:gd name="connsiteY3" fmla="*/ 0 h 26003"/>
                <a:gd name="connsiteX4" fmla="*/ 659 w 27433"/>
                <a:gd name="connsiteY4" fmla="*/ 15300 h 26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3" h="26003">
                  <a:moveTo>
                    <a:pt x="659" y="15300"/>
                  </a:moveTo>
                  <a:cubicBezTo>
                    <a:pt x="-610" y="19172"/>
                    <a:pt x="-39" y="22727"/>
                    <a:pt x="2310" y="25901"/>
                  </a:cubicBezTo>
                  <a:cubicBezTo>
                    <a:pt x="4468" y="26790"/>
                    <a:pt x="23133" y="21775"/>
                    <a:pt x="26815" y="13966"/>
                  </a:cubicBezTo>
                  <a:cubicBezTo>
                    <a:pt x="28973" y="9523"/>
                    <a:pt x="25481" y="4825"/>
                    <a:pt x="16467" y="0"/>
                  </a:cubicBezTo>
                  <a:cubicBezTo>
                    <a:pt x="10499" y="2032"/>
                    <a:pt x="2881" y="8507"/>
                    <a:pt x="659" y="1530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7C4F0915-DC88-F16E-DDAE-8171A5B739A9}"/>
                </a:ext>
              </a:extLst>
            </p:cNvPr>
            <p:cNvSpPr/>
            <p:nvPr/>
          </p:nvSpPr>
          <p:spPr>
            <a:xfrm>
              <a:off x="6185561" y="2138584"/>
              <a:ext cx="12150" cy="9981"/>
            </a:xfrm>
            <a:custGeom>
              <a:avLst/>
              <a:gdLst>
                <a:gd name="connsiteX0" fmla="*/ 4141 w 12150"/>
                <a:gd name="connsiteY0" fmla="*/ 8824 h 9981"/>
                <a:gd name="connsiteX1" fmla="*/ 11568 w 12150"/>
                <a:gd name="connsiteY1" fmla="*/ 9078 h 9981"/>
                <a:gd name="connsiteX2" fmla="*/ 9473 w 12150"/>
                <a:gd name="connsiteY2" fmla="*/ 0 h 9981"/>
                <a:gd name="connsiteX3" fmla="*/ 14 w 12150"/>
                <a:gd name="connsiteY3" fmla="*/ 4444 h 9981"/>
                <a:gd name="connsiteX4" fmla="*/ 4141 w 12150"/>
                <a:gd name="connsiteY4" fmla="*/ 8824 h 9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50" h="9981">
                  <a:moveTo>
                    <a:pt x="4141" y="8824"/>
                  </a:moveTo>
                  <a:cubicBezTo>
                    <a:pt x="7188" y="10221"/>
                    <a:pt x="10362" y="10411"/>
                    <a:pt x="11568" y="9078"/>
                  </a:cubicBezTo>
                  <a:cubicBezTo>
                    <a:pt x="12203" y="8443"/>
                    <a:pt x="13092" y="6221"/>
                    <a:pt x="9473" y="0"/>
                  </a:cubicBezTo>
                  <a:cubicBezTo>
                    <a:pt x="1094" y="1460"/>
                    <a:pt x="78" y="3745"/>
                    <a:pt x="14" y="4444"/>
                  </a:cubicBezTo>
                  <a:cubicBezTo>
                    <a:pt x="-176" y="5777"/>
                    <a:pt x="1538" y="7618"/>
                    <a:pt x="4141" y="882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28FE48FB-A408-39EC-D89A-1DA4A25BC701}"/>
                </a:ext>
              </a:extLst>
            </p:cNvPr>
            <p:cNvSpPr/>
            <p:nvPr/>
          </p:nvSpPr>
          <p:spPr>
            <a:xfrm>
              <a:off x="6183324" y="1547635"/>
              <a:ext cx="76336" cy="82772"/>
            </a:xfrm>
            <a:custGeom>
              <a:avLst/>
              <a:gdLst>
                <a:gd name="connsiteX0" fmla="*/ 43262 w 76336"/>
                <a:gd name="connsiteY0" fmla="*/ 82320 h 82772"/>
                <a:gd name="connsiteX1" fmla="*/ 50816 w 76336"/>
                <a:gd name="connsiteY1" fmla="*/ 74702 h 82772"/>
                <a:gd name="connsiteX2" fmla="*/ 52530 w 76336"/>
                <a:gd name="connsiteY2" fmla="*/ 71464 h 82772"/>
                <a:gd name="connsiteX3" fmla="*/ 60466 w 76336"/>
                <a:gd name="connsiteY3" fmla="*/ 57181 h 82772"/>
                <a:gd name="connsiteX4" fmla="*/ 61671 w 76336"/>
                <a:gd name="connsiteY4" fmla="*/ 54895 h 82772"/>
                <a:gd name="connsiteX5" fmla="*/ 70051 w 76336"/>
                <a:gd name="connsiteY5" fmla="*/ 44547 h 82772"/>
                <a:gd name="connsiteX6" fmla="*/ 71131 w 76336"/>
                <a:gd name="connsiteY6" fmla="*/ 43849 h 82772"/>
                <a:gd name="connsiteX7" fmla="*/ 76337 w 76336"/>
                <a:gd name="connsiteY7" fmla="*/ 39469 h 82772"/>
                <a:gd name="connsiteX8" fmla="*/ 75384 w 76336"/>
                <a:gd name="connsiteY8" fmla="*/ 38389 h 82772"/>
                <a:gd name="connsiteX9" fmla="*/ 71258 w 76336"/>
                <a:gd name="connsiteY9" fmla="*/ 34834 h 82772"/>
                <a:gd name="connsiteX10" fmla="*/ 63259 w 76336"/>
                <a:gd name="connsiteY10" fmla="*/ 31470 h 82772"/>
                <a:gd name="connsiteX11" fmla="*/ 60466 w 76336"/>
                <a:gd name="connsiteY11" fmla="*/ 35342 h 82772"/>
                <a:gd name="connsiteX12" fmla="*/ 53038 w 76336"/>
                <a:gd name="connsiteY12" fmla="*/ 37501 h 82772"/>
                <a:gd name="connsiteX13" fmla="*/ 42246 w 76336"/>
                <a:gd name="connsiteY13" fmla="*/ 25883 h 82772"/>
                <a:gd name="connsiteX14" fmla="*/ 44023 w 76336"/>
                <a:gd name="connsiteY14" fmla="*/ 20297 h 82772"/>
                <a:gd name="connsiteX15" fmla="*/ 45547 w 76336"/>
                <a:gd name="connsiteY15" fmla="*/ 16170 h 82772"/>
                <a:gd name="connsiteX16" fmla="*/ 41484 w 76336"/>
                <a:gd name="connsiteY16" fmla="*/ 6203 h 82772"/>
                <a:gd name="connsiteX17" fmla="*/ 40849 w 76336"/>
                <a:gd name="connsiteY17" fmla="*/ 4362 h 82772"/>
                <a:gd name="connsiteX18" fmla="*/ 39071 w 76336"/>
                <a:gd name="connsiteY18" fmla="*/ 45 h 82772"/>
                <a:gd name="connsiteX19" fmla="*/ 34437 w 76336"/>
                <a:gd name="connsiteY19" fmla="*/ 2775 h 82772"/>
                <a:gd name="connsiteX20" fmla="*/ 19836 w 76336"/>
                <a:gd name="connsiteY20" fmla="*/ 12361 h 82772"/>
                <a:gd name="connsiteX21" fmla="*/ 18122 w 76336"/>
                <a:gd name="connsiteY21" fmla="*/ 12869 h 82772"/>
                <a:gd name="connsiteX22" fmla="*/ 16027 w 76336"/>
                <a:gd name="connsiteY22" fmla="*/ 14139 h 82772"/>
                <a:gd name="connsiteX23" fmla="*/ 16027 w 76336"/>
                <a:gd name="connsiteY23" fmla="*/ 15472 h 82772"/>
                <a:gd name="connsiteX24" fmla="*/ 14884 w 76336"/>
                <a:gd name="connsiteY24" fmla="*/ 16234 h 82772"/>
                <a:gd name="connsiteX25" fmla="*/ 1108 w 76336"/>
                <a:gd name="connsiteY25" fmla="*/ 19535 h 82772"/>
                <a:gd name="connsiteX26" fmla="*/ 981 w 76336"/>
                <a:gd name="connsiteY26" fmla="*/ 20678 h 82772"/>
                <a:gd name="connsiteX27" fmla="*/ 7647 w 76336"/>
                <a:gd name="connsiteY27" fmla="*/ 30137 h 82772"/>
                <a:gd name="connsiteX28" fmla="*/ 9933 w 76336"/>
                <a:gd name="connsiteY28" fmla="*/ 30010 h 82772"/>
                <a:gd name="connsiteX29" fmla="*/ 12916 w 76336"/>
                <a:gd name="connsiteY29" fmla="*/ 30454 h 82772"/>
                <a:gd name="connsiteX30" fmla="*/ 12282 w 76336"/>
                <a:gd name="connsiteY30" fmla="*/ 36485 h 82772"/>
                <a:gd name="connsiteX31" fmla="*/ 9679 w 76336"/>
                <a:gd name="connsiteY31" fmla="*/ 46896 h 82772"/>
                <a:gd name="connsiteX32" fmla="*/ 8473 w 76336"/>
                <a:gd name="connsiteY32" fmla="*/ 53054 h 82772"/>
                <a:gd name="connsiteX33" fmla="*/ 8028 w 76336"/>
                <a:gd name="connsiteY33" fmla="*/ 54768 h 82772"/>
                <a:gd name="connsiteX34" fmla="*/ 3648 w 76336"/>
                <a:gd name="connsiteY34" fmla="*/ 67084 h 82772"/>
                <a:gd name="connsiteX35" fmla="*/ 2061 w 76336"/>
                <a:gd name="connsiteY35" fmla="*/ 69496 h 82772"/>
                <a:gd name="connsiteX36" fmla="*/ 29 w 76336"/>
                <a:gd name="connsiteY36" fmla="*/ 73242 h 82772"/>
                <a:gd name="connsiteX37" fmla="*/ 1553 w 76336"/>
                <a:gd name="connsiteY37" fmla="*/ 73813 h 82772"/>
                <a:gd name="connsiteX38" fmla="*/ 13869 w 76336"/>
                <a:gd name="connsiteY38" fmla="*/ 71464 h 82772"/>
                <a:gd name="connsiteX39" fmla="*/ 17360 w 76336"/>
                <a:gd name="connsiteY39" fmla="*/ 67274 h 82772"/>
                <a:gd name="connsiteX40" fmla="*/ 28724 w 76336"/>
                <a:gd name="connsiteY40" fmla="*/ 59022 h 82772"/>
                <a:gd name="connsiteX41" fmla="*/ 41547 w 76336"/>
                <a:gd name="connsiteY41" fmla="*/ 58895 h 82772"/>
                <a:gd name="connsiteX42" fmla="*/ 42881 w 76336"/>
                <a:gd name="connsiteY42" fmla="*/ 63148 h 82772"/>
                <a:gd name="connsiteX43" fmla="*/ 41928 w 76336"/>
                <a:gd name="connsiteY43" fmla="*/ 68481 h 82772"/>
                <a:gd name="connsiteX44" fmla="*/ 41103 w 76336"/>
                <a:gd name="connsiteY44" fmla="*/ 74892 h 82772"/>
                <a:gd name="connsiteX45" fmla="*/ 40658 w 76336"/>
                <a:gd name="connsiteY45" fmla="*/ 79400 h 82772"/>
                <a:gd name="connsiteX46" fmla="*/ 40468 w 76336"/>
                <a:gd name="connsiteY46" fmla="*/ 82510 h 82772"/>
                <a:gd name="connsiteX47" fmla="*/ 43262 w 76336"/>
                <a:gd name="connsiteY47" fmla="*/ 82320 h 82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76336" h="82772">
                  <a:moveTo>
                    <a:pt x="43262" y="82320"/>
                  </a:moveTo>
                  <a:cubicBezTo>
                    <a:pt x="48086" y="80796"/>
                    <a:pt x="49483" y="77686"/>
                    <a:pt x="50816" y="74702"/>
                  </a:cubicBezTo>
                  <a:cubicBezTo>
                    <a:pt x="51324" y="73559"/>
                    <a:pt x="51832" y="72417"/>
                    <a:pt x="52530" y="71464"/>
                  </a:cubicBezTo>
                  <a:cubicBezTo>
                    <a:pt x="54435" y="68798"/>
                    <a:pt x="58180" y="61561"/>
                    <a:pt x="60466" y="57181"/>
                  </a:cubicBezTo>
                  <a:lnTo>
                    <a:pt x="61671" y="54895"/>
                  </a:lnTo>
                  <a:cubicBezTo>
                    <a:pt x="63195" y="52038"/>
                    <a:pt x="66242" y="46960"/>
                    <a:pt x="70051" y="44547"/>
                  </a:cubicBezTo>
                  <a:lnTo>
                    <a:pt x="71131" y="43849"/>
                  </a:lnTo>
                  <a:cubicBezTo>
                    <a:pt x="72781" y="42833"/>
                    <a:pt x="76273" y="40738"/>
                    <a:pt x="76337" y="39469"/>
                  </a:cubicBezTo>
                  <a:cubicBezTo>
                    <a:pt x="76337" y="39088"/>
                    <a:pt x="75765" y="38580"/>
                    <a:pt x="75384" y="38389"/>
                  </a:cubicBezTo>
                  <a:cubicBezTo>
                    <a:pt x="73987" y="37437"/>
                    <a:pt x="72591" y="36168"/>
                    <a:pt x="71258" y="34834"/>
                  </a:cubicBezTo>
                  <a:cubicBezTo>
                    <a:pt x="67385" y="31152"/>
                    <a:pt x="65227" y="29565"/>
                    <a:pt x="63259" y="31470"/>
                  </a:cubicBezTo>
                  <a:cubicBezTo>
                    <a:pt x="61862" y="32803"/>
                    <a:pt x="61100" y="34136"/>
                    <a:pt x="60466" y="35342"/>
                  </a:cubicBezTo>
                  <a:cubicBezTo>
                    <a:pt x="58942" y="38072"/>
                    <a:pt x="57482" y="39786"/>
                    <a:pt x="53038" y="37501"/>
                  </a:cubicBezTo>
                  <a:cubicBezTo>
                    <a:pt x="47832" y="34771"/>
                    <a:pt x="42246" y="29819"/>
                    <a:pt x="42246" y="25883"/>
                  </a:cubicBezTo>
                  <a:cubicBezTo>
                    <a:pt x="42246" y="24042"/>
                    <a:pt x="43134" y="22138"/>
                    <a:pt x="44023" y="20297"/>
                  </a:cubicBezTo>
                  <a:cubicBezTo>
                    <a:pt x="44721" y="18837"/>
                    <a:pt x="45420" y="17313"/>
                    <a:pt x="45547" y="16170"/>
                  </a:cubicBezTo>
                  <a:cubicBezTo>
                    <a:pt x="45674" y="13948"/>
                    <a:pt x="42182" y="7156"/>
                    <a:pt x="41484" y="6203"/>
                  </a:cubicBezTo>
                  <a:cubicBezTo>
                    <a:pt x="41103" y="5822"/>
                    <a:pt x="41039" y="5315"/>
                    <a:pt x="40849" y="4362"/>
                  </a:cubicBezTo>
                  <a:cubicBezTo>
                    <a:pt x="40658" y="3156"/>
                    <a:pt x="40151" y="426"/>
                    <a:pt x="39071" y="45"/>
                  </a:cubicBezTo>
                  <a:cubicBezTo>
                    <a:pt x="38754" y="-81"/>
                    <a:pt x="37421" y="-145"/>
                    <a:pt x="34437" y="2775"/>
                  </a:cubicBezTo>
                  <a:cubicBezTo>
                    <a:pt x="26819" y="10393"/>
                    <a:pt x="23264" y="11409"/>
                    <a:pt x="19836" y="12361"/>
                  </a:cubicBezTo>
                  <a:cubicBezTo>
                    <a:pt x="19265" y="12552"/>
                    <a:pt x="18693" y="12679"/>
                    <a:pt x="18122" y="12869"/>
                  </a:cubicBezTo>
                  <a:cubicBezTo>
                    <a:pt x="16345" y="13440"/>
                    <a:pt x="16027" y="14139"/>
                    <a:pt x="16027" y="14139"/>
                  </a:cubicBezTo>
                  <a:cubicBezTo>
                    <a:pt x="16281" y="14520"/>
                    <a:pt x="16281" y="15028"/>
                    <a:pt x="16027" y="15472"/>
                  </a:cubicBezTo>
                  <a:cubicBezTo>
                    <a:pt x="15773" y="15916"/>
                    <a:pt x="15329" y="16170"/>
                    <a:pt x="14884" y="16234"/>
                  </a:cubicBezTo>
                  <a:cubicBezTo>
                    <a:pt x="6886" y="16742"/>
                    <a:pt x="2251" y="17884"/>
                    <a:pt x="1108" y="19535"/>
                  </a:cubicBezTo>
                  <a:cubicBezTo>
                    <a:pt x="855" y="19852"/>
                    <a:pt x="855" y="20233"/>
                    <a:pt x="981" y="20678"/>
                  </a:cubicBezTo>
                  <a:cubicBezTo>
                    <a:pt x="2188" y="24994"/>
                    <a:pt x="5171" y="29248"/>
                    <a:pt x="7647" y="30137"/>
                  </a:cubicBezTo>
                  <a:cubicBezTo>
                    <a:pt x="8346" y="30391"/>
                    <a:pt x="9234" y="30200"/>
                    <a:pt x="9933" y="30010"/>
                  </a:cubicBezTo>
                  <a:cubicBezTo>
                    <a:pt x="10885" y="29819"/>
                    <a:pt x="12091" y="29565"/>
                    <a:pt x="12916" y="30454"/>
                  </a:cubicBezTo>
                  <a:cubicBezTo>
                    <a:pt x="13742" y="31406"/>
                    <a:pt x="13615" y="32803"/>
                    <a:pt x="12282" y="36485"/>
                  </a:cubicBezTo>
                  <a:cubicBezTo>
                    <a:pt x="10567" y="41246"/>
                    <a:pt x="10123" y="43976"/>
                    <a:pt x="9679" y="46896"/>
                  </a:cubicBezTo>
                  <a:cubicBezTo>
                    <a:pt x="9425" y="48737"/>
                    <a:pt x="9107" y="50642"/>
                    <a:pt x="8473" y="53054"/>
                  </a:cubicBezTo>
                  <a:lnTo>
                    <a:pt x="8028" y="54768"/>
                  </a:lnTo>
                  <a:cubicBezTo>
                    <a:pt x="6695" y="59974"/>
                    <a:pt x="5870" y="63402"/>
                    <a:pt x="3648" y="67084"/>
                  </a:cubicBezTo>
                  <a:cubicBezTo>
                    <a:pt x="3140" y="67909"/>
                    <a:pt x="2568" y="68735"/>
                    <a:pt x="2061" y="69496"/>
                  </a:cubicBezTo>
                  <a:cubicBezTo>
                    <a:pt x="1236" y="70639"/>
                    <a:pt x="-225" y="72734"/>
                    <a:pt x="29" y="73242"/>
                  </a:cubicBezTo>
                  <a:cubicBezTo>
                    <a:pt x="29" y="73242"/>
                    <a:pt x="410" y="73623"/>
                    <a:pt x="1553" y="73813"/>
                  </a:cubicBezTo>
                  <a:cubicBezTo>
                    <a:pt x="6949" y="74765"/>
                    <a:pt x="9806" y="75019"/>
                    <a:pt x="13869" y="71464"/>
                  </a:cubicBezTo>
                  <a:cubicBezTo>
                    <a:pt x="15265" y="70258"/>
                    <a:pt x="16281" y="68798"/>
                    <a:pt x="17360" y="67274"/>
                  </a:cubicBezTo>
                  <a:cubicBezTo>
                    <a:pt x="19645" y="64037"/>
                    <a:pt x="22249" y="60418"/>
                    <a:pt x="28724" y="59022"/>
                  </a:cubicBezTo>
                  <a:cubicBezTo>
                    <a:pt x="35580" y="57498"/>
                    <a:pt x="39452" y="57117"/>
                    <a:pt x="41547" y="58895"/>
                  </a:cubicBezTo>
                  <a:cubicBezTo>
                    <a:pt x="42626" y="59847"/>
                    <a:pt x="43071" y="61243"/>
                    <a:pt x="42881" y="63148"/>
                  </a:cubicBezTo>
                  <a:cubicBezTo>
                    <a:pt x="42690" y="65306"/>
                    <a:pt x="42309" y="66957"/>
                    <a:pt x="41928" y="68481"/>
                  </a:cubicBezTo>
                  <a:cubicBezTo>
                    <a:pt x="41421" y="70512"/>
                    <a:pt x="41039" y="72226"/>
                    <a:pt x="41103" y="74892"/>
                  </a:cubicBezTo>
                  <a:cubicBezTo>
                    <a:pt x="41166" y="76416"/>
                    <a:pt x="40913" y="78003"/>
                    <a:pt x="40658" y="79400"/>
                  </a:cubicBezTo>
                  <a:cubicBezTo>
                    <a:pt x="40468" y="80415"/>
                    <a:pt x="40214" y="82193"/>
                    <a:pt x="40468" y="82510"/>
                  </a:cubicBezTo>
                  <a:cubicBezTo>
                    <a:pt x="40532" y="82764"/>
                    <a:pt x="41103" y="83018"/>
                    <a:pt x="43262" y="8232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039D58AC-2336-342C-4355-230D6A121B19}"/>
                </a:ext>
              </a:extLst>
            </p:cNvPr>
            <p:cNvSpPr/>
            <p:nvPr/>
          </p:nvSpPr>
          <p:spPr>
            <a:xfrm>
              <a:off x="6268294" y="2073524"/>
              <a:ext cx="27290" cy="20078"/>
            </a:xfrm>
            <a:custGeom>
              <a:avLst/>
              <a:gdLst>
                <a:gd name="connsiteX0" fmla="*/ 7110 w 27290"/>
                <a:gd name="connsiteY0" fmla="*/ 2465 h 20078"/>
                <a:gd name="connsiteX1" fmla="*/ 0 w 27290"/>
                <a:gd name="connsiteY1" fmla="*/ 3925 h 20078"/>
                <a:gd name="connsiteX2" fmla="*/ 9523 w 27290"/>
                <a:gd name="connsiteY2" fmla="*/ 19860 h 20078"/>
                <a:gd name="connsiteX3" fmla="*/ 24060 w 27290"/>
                <a:gd name="connsiteY3" fmla="*/ 10464 h 20078"/>
                <a:gd name="connsiteX4" fmla="*/ 26917 w 27290"/>
                <a:gd name="connsiteY4" fmla="*/ 1386 h 20078"/>
                <a:gd name="connsiteX5" fmla="*/ 7110 w 27290"/>
                <a:gd name="connsiteY5" fmla="*/ 2465 h 20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290" h="20078">
                  <a:moveTo>
                    <a:pt x="7110" y="2465"/>
                  </a:moveTo>
                  <a:cubicBezTo>
                    <a:pt x="4507" y="3037"/>
                    <a:pt x="2095" y="3608"/>
                    <a:pt x="0" y="3925"/>
                  </a:cubicBezTo>
                  <a:cubicBezTo>
                    <a:pt x="952" y="12432"/>
                    <a:pt x="4634" y="18590"/>
                    <a:pt x="9523" y="19860"/>
                  </a:cubicBezTo>
                  <a:cubicBezTo>
                    <a:pt x="14093" y="21002"/>
                    <a:pt x="19489" y="17638"/>
                    <a:pt x="24060" y="10464"/>
                  </a:cubicBezTo>
                  <a:cubicBezTo>
                    <a:pt x="27932" y="4497"/>
                    <a:pt x="27488" y="2211"/>
                    <a:pt x="26917" y="1386"/>
                  </a:cubicBezTo>
                  <a:cubicBezTo>
                    <a:pt x="24949" y="-1534"/>
                    <a:pt x="14220" y="815"/>
                    <a:pt x="7110" y="246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45092EEA-8D92-09DE-C998-E97633F60FD0}"/>
                </a:ext>
              </a:extLst>
            </p:cNvPr>
            <p:cNvSpPr/>
            <p:nvPr/>
          </p:nvSpPr>
          <p:spPr>
            <a:xfrm>
              <a:off x="6284953" y="1506670"/>
              <a:ext cx="8417" cy="15997"/>
            </a:xfrm>
            <a:custGeom>
              <a:avLst/>
              <a:gdLst>
                <a:gd name="connsiteX0" fmla="*/ 3402 w 8417"/>
                <a:gd name="connsiteY0" fmla="*/ 3682 h 15997"/>
                <a:gd name="connsiteX1" fmla="*/ 1815 w 8417"/>
                <a:gd name="connsiteY1" fmla="*/ 0 h 15997"/>
                <a:gd name="connsiteX2" fmla="*/ 1244 w 8417"/>
                <a:gd name="connsiteY2" fmla="*/ 825 h 15997"/>
                <a:gd name="connsiteX3" fmla="*/ 38 w 8417"/>
                <a:gd name="connsiteY3" fmla="*/ 2857 h 15997"/>
                <a:gd name="connsiteX4" fmla="*/ 863 w 8417"/>
                <a:gd name="connsiteY4" fmla="*/ 7237 h 15997"/>
                <a:gd name="connsiteX5" fmla="*/ 1752 w 8417"/>
                <a:gd name="connsiteY5" fmla="*/ 11046 h 15997"/>
                <a:gd name="connsiteX6" fmla="*/ 3021 w 8417"/>
                <a:gd name="connsiteY6" fmla="*/ 14157 h 15997"/>
                <a:gd name="connsiteX7" fmla="*/ 4037 w 8417"/>
                <a:gd name="connsiteY7" fmla="*/ 15998 h 15997"/>
                <a:gd name="connsiteX8" fmla="*/ 8418 w 8417"/>
                <a:gd name="connsiteY8" fmla="*/ 12316 h 15997"/>
                <a:gd name="connsiteX9" fmla="*/ 6005 w 8417"/>
                <a:gd name="connsiteY9" fmla="*/ 7681 h 15997"/>
                <a:gd name="connsiteX10" fmla="*/ 3402 w 8417"/>
                <a:gd name="connsiteY10" fmla="*/ 3682 h 15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17" h="15997">
                  <a:moveTo>
                    <a:pt x="3402" y="3682"/>
                  </a:moveTo>
                  <a:cubicBezTo>
                    <a:pt x="3021" y="2603"/>
                    <a:pt x="2513" y="1397"/>
                    <a:pt x="1815" y="0"/>
                  </a:cubicBezTo>
                  <a:cubicBezTo>
                    <a:pt x="1561" y="127"/>
                    <a:pt x="1371" y="571"/>
                    <a:pt x="1244" y="825"/>
                  </a:cubicBezTo>
                  <a:cubicBezTo>
                    <a:pt x="863" y="1587"/>
                    <a:pt x="482" y="2349"/>
                    <a:pt x="38" y="2857"/>
                  </a:cubicBezTo>
                  <a:cubicBezTo>
                    <a:pt x="-153" y="3301"/>
                    <a:pt x="419" y="5586"/>
                    <a:pt x="863" y="7237"/>
                  </a:cubicBezTo>
                  <a:cubicBezTo>
                    <a:pt x="1180" y="8380"/>
                    <a:pt x="1498" y="9649"/>
                    <a:pt x="1752" y="11046"/>
                  </a:cubicBezTo>
                  <a:cubicBezTo>
                    <a:pt x="2132" y="13014"/>
                    <a:pt x="2577" y="13522"/>
                    <a:pt x="3021" y="14157"/>
                  </a:cubicBezTo>
                  <a:cubicBezTo>
                    <a:pt x="3402" y="14665"/>
                    <a:pt x="3783" y="15173"/>
                    <a:pt x="4037" y="15998"/>
                  </a:cubicBezTo>
                  <a:cubicBezTo>
                    <a:pt x="5815" y="14538"/>
                    <a:pt x="7655" y="13014"/>
                    <a:pt x="8418" y="12316"/>
                  </a:cubicBezTo>
                  <a:cubicBezTo>
                    <a:pt x="8290" y="11173"/>
                    <a:pt x="6830" y="8253"/>
                    <a:pt x="6005" y="7681"/>
                  </a:cubicBezTo>
                  <a:cubicBezTo>
                    <a:pt x="4608" y="6856"/>
                    <a:pt x="4100" y="5460"/>
                    <a:pt x="3402" y="368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23E10C87-AC2C-1F19-CB6E-698E2591001E}"/>
                </a:ext>
              </a:extLst>
            </p:cNvPr>
            <p:cNvSpPr/>
            <p:nvPr/>
          </p:nvSpPr>
          <p:spPr>
            <a:xfrm>
              <a:off x="6313327" y="1492005"/>
              <a:ext cx="22704" cy="11155"/>
            </a:xfrm>
            <a:custGeom>
              <a:avLst/>
              <a:gdLst>
                <a:gd name="connsiteX0" fmla="*/ 14832 w 22704"/>
                <a:gd name="connsiteY0" fmla="*/ 0 h 11155"/>
                <a:gd name="connsiteX1" fmla="*/ 549 w 22704"/>
                <a:gd name="connsiteY1" fmla="*/ 8571 h 11155"/>
                <a:gd name="connsiteX2" fmla="*/ 41 w 22704"/>
                <a:gd name="connsiteY2" fmla="*/ 11110 h 11155"/>
                <a:gd name="connsiteX3" fmla="*/ 12103 w 22704"/>
                <a:gd name="connsiteY3" fmla="*/ 4825 h 11155"/>
                <a:gd name="connsiteX4" fmla="*/ 12737 w 22704"/>
                <a:gd name="connsiteY4" fmla="*/ 4381 h 11155"/>
                <a:gd name="connsiteX5" fmla="*/ 17499 w 22704"/>
                <a:gd name="connsiteY5" fmla="*/ 4127 h 11155"/>
                <a:gd name="connsiteX6" fmla="*/ 20927 w 22704"/>
                <a:gd name="connsiteY6" fmla="*/ 4889 h 11155"/>
                <a:gd name="connsiteX7" fmla="*/ 22704 w 22704"/>
                <a:gd name="connsiteY7" fmla="*/ 4698 h 11155"/>
                <a:gd name="connsiteX8" fmla="*/ 22450 w 22704"/>
                <a:gd name="connsiteY8" fmla="*/ 3809 h 11155"/>
                <a:gd name="connsiteX9" fmla="*/ 14832 w 22704"/>
                <a:gd name="connsiteY9" fmla="*/ 0 h 11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704" h="11155">
                  <a:moveTo>
                    <a:pt x="14832" y="0"/>
                  </a:moveTo>
                  <a:cubicBezTo>
                    <a:pt x="12801" y="-63"/>
                    <a:pt x="1437" y="6285"/>
                    <a:pt x="549" y="8571"/>
                  </a:cubicBezTo>
                  <a:cubicBezTo>
                    <a:pt x="-213" y="10602"/>
                    <a:pt x="41" y="11110"/>
                    <a:pt x="41" y="11110"/>
                  </a:cubicBezTo>
                  <a:cubicBezTo>
                    <a:pt x="358" y="11237"/>
                    <a:pt x="2326" y="11554"/>
                    <a:pt x="12103" y="4825"/>
                  </a:cubicBezTo>
                  <a:lnTo>
                    <a:pt x="12737" y="4381"/>
                  </a:lnTo>
                  <a:cubicBezTo>
                    <a:pt x="14705" y="3111"/>
                    <a:pt x="16102" y="3619"/>
                    <a:pt x="17499" y="4127"/>
                  </a:cubicBezTo>
                  <a:cubicBezTo>
                    <a:pt x="18387" y="4444"/>
                    <a:pt x="19403" y="4825"/>
                    <a:pt x="20927" y="4889"/>
                  </a:cubicBezTo>
                  <a:cubicBezTo>
                    <a:pt x="22260" y="4952"/>
                    <a:pt x="22704" y="4698"/>
                    <a:pt x="22704" y="4698"/>
                  </a:cubicBezTo>
                  <a:cubicBezTo>
                    <a:pt x="22704" y="4698"/>
                    <a:pt x="22514" y="4063"/>
                    <a:pt x="22450" y="3809"/>
                  </a:cubicBezTo>
                  <a:cubicBezTo>
                    <a:pt x="21879" y="3175"/>
                    <a:pt x="17054" y="381"/>
                    <a:pt x="14832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C062B4F3-F08B-DD8C-50A0-C98C8E29DE57}"/>
                </a:ext>
              </a:extLst>
            </p:cNvPr>
            <p:cNvSpPr/>
            <p:nvPr/>
          </p:nvSpPr>
          <p:spPr>
            <a:xfrm>
              <a:off x="5974525" y="1515431"/>
              <a:ext cx="26393" cy="46533"/>
            </a:xfrm>
            <a:custGeom>
              <a:avLst/>
              <a:gdLst>
                <a:gd name="connsiteX0" fmla="*/ 1048 w 26393"/>
                <a:gd name="connsiteY0" fmla="*/ 6412 h 46533"/>
                <a:gd name="connsiteX1" fmla="*/ 3269 w 26393"/>
                <a:gd name="connsiteY1" fmla="*/ 9396 h 46533"/>
                <a:gd name="connsiteX2" fmla="*/ 5491 w 26393"/>
                <a:gd name="connsiteY2" fmla="*/ 14601 h 46533"/>
                <a:gd name="connsiteX3" fmla="*/ 5682 w 26393"/>
                <a:gd name="connsiteY3" fmla="*/ 15807 h 46533"/>
                <a:gd name="connsiteX4" fmla="*/ 6634 w 26393"/>
                <a:gd name="connsiteY4" fmla="*/ 24124 h 46533"/>
                <a:gd name="connsiteX5" fmla="*/ 6634 w 26393"/>
                <a:gd name="connsiteY5" fmla="*/ 25203 h 46533"/>
                <a:gd name="connsiteX6" fmla="*/ 8031 w 26393"/>
                <a:gd name="connsiteY6" fmla="*/ 29901 h 46533"/>
                <a:gd name="connsiteX7" fmla="*/ 18569 w 26393"/>
                <a:gd name="connsiteY7" fmla="*/ 37011 h 46533"/>
                <a:gd name="connsiteX8" fmla="*/ 19711 w 26393"/>
                <a:gd name="connsiteY8" fmla="*/ 40185 h 46533"/>
                <a:gd name="connsiteX9" fmla="*/ 21680 w 26393"/>
                <a:gd name="connsiteY9" fmla="*/ 42661 h 46533"/>
                <a:gd name="connsiteX10" fmla="*/ 26377 w 26393"/>
                <a:gd name="connsiteY10" fmla="*/ 46533 h 46533"/>
                <a:gd name="connsiteX11" fmla="*/ 26060 w 26393"/>
                <a:gd name="connsiteY11" fmla="*/ 40375 h 46533"/>
                <a:gd name="connsiteX12" fmla="*/ 21680 w 26393"/>
                <a:gd name="connsiteY12" fmla="*/ 32059 h 46533"/>
                <a:gd name="connsiteX13" fmla="*/ 16664 w 26393"/>
                <a:gd name="connsiteY13" fmla="*/ 28060 h 46533"/>
                <a:gd name="connsiteX14" fmla="*/ 11586 w 26393"/>
                <a:gd name="connsiteY14" fmla="*/ 23616 h 46533"/>
                <a:gd name="connsiteX15" fmla="*/ 11014 w 26393"/>
                <a:gd name="connsiteY15" fmla="*/ 22537 h 46533"/>
                <a:gd name="connsiteX16" fmla="*/ 8729 w 26393"/>
                <a:gd name="connsiteY16" fmla="*/ 14347 h 46533"/>
                <a:gd name="connsiteX17" fmla="*/ 6253 w 26393"/>
                <a:gd name="connsiteY17" fmla="*/ 3047 h 46533"/>
                <a:gd name="connsiteX18" fmla="*/ 5047 w 26393"/>
                <a:gd name="connsiteY18" fmla="*/ 1778 h 46533"/>
                <a:gd name="connsiteX19" fmla="*/ 3142 w 26393"/>
                <a:gd name="connsiteY19" fmla="*/ 0 h 46533"/>
                <a:gd name="connsiteX20" fmla="*/ 857 w 26393"/>
                <a:gd name="connsiteY20" fmla="*/ 3111 h 46533"/>
                <a:gd name="connsiteX21" fmla="*/ 1048 w 26393"/>
                <a:gd name="connsiteY21" fmla="*/ 6412 h 46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6393" h="46533">
                  <a:moveTo>
                    <a:pt x="1048" y="6412"/>
                  </a:moveTo>
                  <a:cubicBezTo>
                    <a:pt x="2000" y="7872"/>
                    <a:pt x="2698" y="8761"/>
                    <a:pt x="3269" y="9396"/>
                  </a:cubicBezTo>
                  <a:cubicBezTo>
                    <a:pt x="4539" y="10983"/>
                    <a:pt x="4920" y="11617"/>
                    <a:pt x="5491" y="14601"/>
                  </a:cubicBezTo>
                  <a:lnTo>
                    <a:pt x="5682" y="15807"/>
                  </a:lnTo>
                  <a:cubicBezTo>
                    <a:pt x="6316" y="19299"/>
                    <a:pt x="6634" y="21013"/>
                    <a:pt x="6634" y="24124"/>
                  </a:cubicBezTo>
                  <a:lnTo>
                    <a:pt x="6634" y="25203"/>
                  </a:lnTo>
                  <a:cubicBezTo>
                    <a:pt x="6571" y="28568"/>
                    <a:pt x="6761" y="29647"/>
                    <a:pt x="8031" y="29901"/>
                  </a:cubicBezTo>
                  <a:cubicBezTo>
                    <a:pt x="11268" y="30536"/>
                    <a:pt x="16030" y="33265"/>
                    <a:pt x="18569" y="37011"/>
                  </a:cubicBezTo>
                  <a:cubicBezTo>
                    <a:pt x="19648" y="38598"/>
                    <a:pt x="19775" y="39360"/>
                    <a:pt x="19711" y="40185"/>
                  </a:cubicBezTo>
                  <a:cubicBezTo>
                    <a:pt x="19711" y="40185"/>
                    <a:pt x="20029" y="40820"/>
                    <a:pt x="21680" y="42661"/>
                  </a:cubicBezTo>
                  <a:cubicBezTo>
                    <a:pt x="23521" y="44629"/>
                    <a:pt x="25171" y="46025"/>
                    <a:pt x="26377" y="46533"/>
                  </a:cubicBezTo>
                  <a:cubicBezTo>
                    <a:pt x="26441" y="44883"/>
                    <a:pt x="26314" y="41836"/>
                    <a:pt x="26060" y="40375"/>
                  </a:cubicBezTo>
                  <a:cubicBezTo>
                    <a:pt x="25806" y="39106"/>
                    <a:pt x="23394" y="34789"/>
                    <a:pt x="21680" y="32059"/>
                  </a:cubicBezTo>
                  <a:cubicBezTo>
                    <a:pt x="20474" y="30536"/>
                    <a:pt x="18569" y="29266"/>
                    <a:pt x="16664" y="28060"/>
                  </a:cubicBezTo>
                  <a:cubicBezTo>
                    <a:pt x="14506" y="26663"/>
                    <a:pt x="12411" y="25330"/>
                    <a:pt x="11586" y="23616"/>
                  </a:cubicBezTo>
                  <a:lnTo>
                    <a:pt x="11014" y="22537"/>
                  </a:lnTo>
                  <a:cubicBezTo>
                    <a:pt x="9808" y="20251"/>
                    <a:pt x="8729" y="18156"/>
                    <a:pt x="8729" y="14347"/>
                  </a:cubicBezTo>
                  <a:cubicBezTo>
                    <a:pt x="8729" y="8888"/>
                    <a:pt x="7777" y="4571"/>
                    <a:pt x="6253" y="3047"/>
                  </a:cubicBezTo>
                  <a:cubicBezTo>
                    <a:pt x="5872" y="2666"/>
                    <a:pt x="5428" y="2222"/>
                    <a:pt x="5047" y="1778"/>
                  </a:cubicBezTo>
                  <a:cubicBezTo>
                    <a:pt x="4476" y="1143"/>
                    <a:pt x="3587" y="190"/>
                    <a:pt x="3142" y="0"/>
                  </a:cubicBezTo>
                  <a:cubicBezTo>
                    <a:pt x="2253" y="1778"/>
                    <a:pt x="1492" y="2476"/>
                    <a:pt x="857" y="3111"/>
                  </a:cubicBezTo>
                  <a:cubicBezTo>
                    <a:pt x="-222" y="3999"/>
                    <a:pt x="-413" y="4190"/>
                    <a:pt x="1048" y="641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8303D8E1-1866-53B7-E6C5-4EE5D6684BD1}"/>
                </a:ext>
              </a:extLst>
            </p:cNvPr>
            <p:cNvSpPr/>
            <p:nvPr/>
          </p:nvSpPr>
          <p:spPr>
            <a:xfrm>
              <a:off x="3207758" y="4244475"/>
              <a:ext cx="130966" cy="128408"/>
            </a:xfrm>
            <a:custGeom>
              <a:avLst/>
              <a:gdLst>
                <a:gd name="connsiteX0" fmla="*/ 32630 w 130966"/>
                <a:gd name="connsiteY0" fmla="*/ 102126 h 128408"/>
                <a:gd name="connsiteX1" fmla="*/ 48755 w 130966"/>
                <a:gd name="connsiteY1" fmla="*/ 118569 h 128408"/>
                <a:gd name="connsiteX2" fmla="*/ 49835 w 130966"/>
                <a:gd name="connsiteY2" fmla="*/ 117426 h 128408"/>
                <a:gd name="connsiteX3" fmla="*/ 50977 w 130966"/>
                <a:gd name="connsiteY3" fmla="*/ 116093 h 128408"/>
                <a:gd name="connsiteX4" fmla="*/ 57579 w 130966"/>
                <a:gd name="connsiteY4" fmla="*/ 113172 h 128408"/>
                <a:gd name="connsiteX5" fmla="*/ 64499 w 130966"/>
                <a:gd name="connsiteY5" fmla="*/ 115521 h 128408"/>
                <a:gd name="connsiteX6" fmla="*/ 66404 w 130966"/>
                <a:gd name="connsiteY6" fmla="*/ 116982 h 128408"/>
                <a:gd name="connsiteX7" fmla="*/ 74593 w 130966"/>
                <a:gd name="connsiteY7" fmla="*/ 121299 h 128408"/>
                <a:gd name="connsiteX8" fmla="*/ 76879 w 130966"/>
                <a:gd name="connsiteY8" fmla="*/ 119775 h 128408"/>
                <a:gd name="connsiteX9" fmla="*/ 78973 w 130966"/>
                <a:gd name="connsiteY9" fmla="*/ 117616 h 128408"/>
                <a:gd name="connsiteX10" fmla="*/ 81894 w 130966"/>
                <a:gd name="connsiteY10" fmla="*/ 116474 h 128408"/>
                <a:gd name="connsiteX11" fmla="*/ 82719 w 130966"/>
                <a:gd name="connsiteY11" fmla="*/ 116347 h 128408"/>
                <a:gd name="connsiteX12" fmla="*/ 85068 w 130966"/>
                <a:gd name="connsiteY12" fmla="*/ 116156 h 128408"/>
                <a:gd name="connsiteX13" fmla="*/ 86083 w 130966"/>
                <a:gd name="connsiteY13" fmla="*/ 116156 h 128408"/>
                <a:gd name="connsiteX14" fmla="*/ 87226 w 130966"/>
                <a:gd name="connsiteY14" fmla="*/ 116220 h 128408"/>
                <a:gd name="connsiteX15" fmla="*/ 88686 w 130966"/>
                <a:gd name="connsiteY15" fmla="*/ 116410 h 128408"/>
                <a:gd name="connsiteX16" fmla="*/ 89829 w 130966"/>
                <a:gd name="connsiteY16" fmla="*/ 117553 h 128408"/>
                <a:gd name="connsiteX17" fmla="*/ 98272 w 130966"/>
                <a:gd name="connsiteY17" fmla="*/ 126694 h 128408"/>
                <a:gd name="connsiteX18" fmla="*/ 99732 w 130966"/>
                <a:gd name="connsiteY18" fmla="*/ 127393 h 128408"/>
                <a:gd name="connsiteX19" fmla="*/ 105700 w 130966"/>
                <a:gd name="connsiteY19" fmla="*/ 127964 h 128408"/>
                <a:gd name="connsiteX20" fmla="*/ 109953 w 130966"/>
                <a:gd name="connsiteY20" fmla="*/ 128282 h 128408"/>
                <a:gd name="connsiteX21" fmla="*/ 110651 w 130966"/>
                <a:gd name="connsiteY21" fmla="*/ 128345 h 128408"/>
                <a:gd name="connsiteX22" fmla="*/ 111350 w 130966"/>
                <a:gd name="connsiteY22" fmla="*/ 128409 h 128408"/>
                <a:gd name="connsiteX23" fmla="*/ 112302 w 130966"/>
                <a:gd name="connsiteY23" fmla="*/ 80796 h 128408"/>
                <a:gd name="connsiteX24" fmla="*/ 113889 w 130966"/>
                <a:gd name="connsiteY24" fmla="*/ 71972 h 128408"/>
                <a:gd name="connsiteX25" fmla="*/ 114969 w 130966"/>
                <a:gd name="connsiteY25" fmla="*/ 70829 h 128408"/>
                <a:gd name="connsiteX26" fmla="*/ 116429 w 130966"/>
                <a:gd name="connsiteY26" fmla="*/ 71401 h 128408"/>
                <a:gd name="connsiteX27" fmla="*/ 119031 w 130966"/>
                <a:gd name="connsiteY27" fmla="*/ 72797 h 128408"/>
                <a:gd name="connsiteX28" fmla="*/ 121317 w 130966"/>
                <a:gd name="connsiteY28" fmla="*/ 53244 h 128408"/>
                <a:gd name="connsiteX29" fmla="*/ 122205 w 130966"/>
                <a:gd name="connsiteY29" fmla="*/ 40674 h 128408"/>
                <a:gd name="connsiteX30" fmla="*/ 124491 w 130966"/>
                <a:gd name="connsiteY30" fmla="*/ 31088 h 128408"/>
                <a:gd name="connsiteX31" fmla="*/ 127728 w 130966"/>
                <a:gd name="connsiteY31" fmla="*/ 12742 h 128408"/>
                <a:gd name="connsiteX32" fmla="*/ 130966 w 130966"/>
                <a:gd name="connsiteY32" fmla="*/ 1823 h 128408"/>
                <a:gd name="connsiteX33" fmla="*/ 129951 w 130966"/>
                <a:gd name="connsiteY33" fmla="*/ 1759 h 128408"/>
                <a:gd name="connsiteX34" fmla="*/ 126586 w 130966"/>
                <a:gd name="connsiteY34" fmla="*/ 807 h 128408"/>
                <a:gd name="connsiteX35" fmla="*/ 123158 w 130966"/>
                <a:gd name="connsiteY35" fmla="*/ 45 h 128408"/>
                <a:gd name="connsiteX36" fmla="*/ 120047 w 130966"/>
                <a:gd name="connsiteY36" fmla="*/ 2775 h 128408"/>
                <a:gd name="connsiteX37" fmla="*/ 115667 w 130966"/>
                <a:gd name="connsiteY37" fmla="*/ 7346 h 128408"/>
                <a:gd name="connsiteX38" fmla="*/ 114588 w 130966"/>
                <a:gd name="connsiteY38" fmla="*/ 8235 h 128408"/>
                <a:gd name="connsiteX39" fmla="*/ 109572 w 130966"/>
                <a:gd name="connsiteY39" fmla="*/ 10710 h 128408"/>
                <a:gd name="connsiteX40" fmla="*/ 107287 w 130966"/>
                <a:gd name="connsiteY40" fmla="*/ 10647 h 128408"/>
                <a:gd name="connsiteX41" fmla="*/ 104938 w 130966"/>
                <a:gd name="connsiteY41" fmla="*/ 10647 h 128408"/>
                <a:gd name="connsiteX42" fmla="*/ 104113 w 130966"/>
                <a:gd name="connsiteY42" fmla="*/ 11790 h 128408"/>
                <a:gd name="connsiteX43" fmla="*/ 102462 w 130966"/>
                <a:gd name="connsiteY43" fmla="*/ 14266 h 128408"/>
                <a:gd name="connsiteX44" fmla="*/ 97892 w 130966"/>
                <a:gd name="connsiteY44" fmla="*/ 14392 h 128408"/>
                <a:gd name="connsiteX45" fmla="*/ 95352 w 130966"/>
                <a:gd name="connsiteY45" fmla="*/ 13503 h 128408"/>
                <a:gd name="connsiteX46" fmla="*/ 94908 w 130966"/>
                <a:gd name="connsiteY46" fmla="*/ 12678 h 128408"/>
                <a:gd name="connsiteX47" fmla="*/ 93003 w 130966"/>
                <a:gd name="connsiteY47" fmla="*/ 9948 h 128408"/>
                <a:gd name="connsiteX48" fmla="*/ 88305 w 130966"/>
                <a:gd name="connsiteY48" fmla="*/ 9885 h 128408"/>
                <a:gd name="connsiteX49" fmla="*/ 86591 w 130966"/>
                <a:gd name="connsiteY49" fmla="*/ 12615 h 128408"/>
                <a:gd name="connsiteX50" fmla="*/ 82084 w 130966"/>
                <a:gd name="connsiteY50" fmla="*/ 17249 h 128408"/>
                <a:gd name="connsiteX51" fmla="*/ 75609 w 130966"/>
                <a:gd name="connsiteY51" fmla="*/ 22582 h 128408"/>
                <a:gd name="connsiteX52" fmla="*/ 67991 w 130966"/>
                <a:gd name="connsiteY52" fmla="*/ 30327 h 128408"/>
                <a:gd name="connsiteX53" fmla="*/ 64245 w 130966"/>
                <a:gd name="connsiteY53" fmla="*/ 31787 h 128408"/>
                <a:gd name="connsiteX54" fmla="*/ 59421 w 130966"/>
                <a:gd name="connsiteY54" fmla="*/ 34135 h 128408"/>
                <a:gd name="connsiteX55" fmla="*/ 48628 w 130966"/>
                <a:gd name="connsiteY55" fmla="*/ 35786 h 128408"/>
                <a:gd name="connsiteX56" fmla="*/ 44946 w 130966"/>
                <a:gd name="connsiteY56" fmla="*/ 35469 h 128408"/>
                <a:gd name="connsiteX57" fmla="*/ 42724 w 130966"/>
                <a:gd name="connsiteY57" fmla="*/ 35596 h 128408"/>
                <a:gd name="connsiteX58" fmla="*/ 40947 w 130966"/>
                <a:gd name="connsiteY58" fmla="*/ 36485 h 128408"/>
                <a:gd name="connsiteX59" fmla="*/ 37646 w 130966"/>
                <a:gd name="connsiteY59" fmla="*/ 37818 h 128408"/>
                <a:gd name="connsiteX60" fmla="*/ 32757 w 130966"/>
                <a:gd name="connsiteY60" fmla="*/ 37754 h 128408"/>
                <a:gd name="connsiteX61" fmla="*/ 28060 w 130966"/>
                <a:gd name="connsiteY61" fmla="*/ 37754 h 128408"/>
                <a:gd name="connsiteX62" fmla="*/ 21711 w 130966"/>
                <a:gd name="connsiteY62" fmla="*/ 43087 h 128408"/>
                <a:gd name="connsiteX63" fmla="*/ 22219 w 130966"/>
                <a:gd name="connsiteY63" fmla="*/ 46007 h 128408"/>
                <a:gd name="connsiteX64" fmla="*/ 22854 w 130966"/>
                <a:gd name="connsiteY64" fmla="*/ 49625 h 128408"/>
                <a:gd name="connsiteX65" fmla="*/ 21330 w 130966"/>
                <a:gd name="connsiteY65" fmla="*/ 57053 h 128408"/>
                <a:gd name="connsiteX66" fmla="*/ 19489 w 130966"/>
                <a:gd name="connsiteY66" fmla="*/ 60164 h 128408"/>
                <a:gd name="connsiteX67" fmla="*/ 18791 w 130966"/>
                <a:gd name="connsiteY67" fmla="*/ 60862 h 128408"/>
                <a:gd name="connsiteX68" fmla="*/ 17077 w 130966"/>
                <a:gd name="connsiteY68" fmla="*/ 62259 h 128408"/>
                <a:gd name="connsiteX69" fmla="*/ 16125 w 130966"/>
                <a:gd name="connsiteY69" fmla="*/ 62703 h 128408"/>
                <a:gd name="connsiteX70" fmla="*/ 13966 w 130966"/>
                <a:gd name="connsiteY70" fmla="*/ 63338 h 128408"/>
                <a:gd name="connsiteX71" fmla="*/ 12887 w 130966"/>
                <a:gd name="connsiteY71" fmla="*/ 63465 h 128408"/>
                <a:gd name="connsiteX72" fmla="*/ 11871 w 130966"/>
                <a:gd name="connsiteY72" fmla="*/ 63592 h 128408"/>
                <a:gd name="connsiteX73" fmla="*/ 9332 w 130966"/>
                <a:gd name="connsiteY73" fmla="*/ 63402 h 128408"/>
                <a:gd name="connsiteX74" fmla="*/ 7681 w 130966"/>
                <a:gd name="connsiteY74" fmla="*/ 63147 h 128408"/>
                <a:gd name="connsiteX75" fmla="*/ 2158 w 130966"/>
                <a:gd name="connsiteY75" fmla="*/ 62576 h 128408"/>
                <a:gd name="connsiteX76" fmla="*/ 0 w 130966"/>
                <a:gd name="connsiteY76" fmla="*/ 64036 h 128408"/>
                <a:gd name="connsiteX77" fmla="*/ 21140 w 130966"/>
                <a:gd name="connsiteY77" fmla="*/ 90827 h 128408"/>
                <a:gd name="connsiteX78" fmla="*/ 32630 w 130966"/>
                <a:gd name="connsiteY78" fmla="*/ 102126 h 128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130966" h="128408">
                  <a:moveTo>
                    <a:pt x="32630" y="102126"/>
                  </a:moveTo>
                  <a:cubicBezTo>
                    <a:pt x="38915" y="107713"/>
                    <a:pt x="45327" y="113490"/>
                    <a:pt x="48755" y="118569"/>
                  </a:cubicBezTo>
                  <a:cubicBezTo>
                    <a:pt x="49136" y="118188"/>
                    <a:pt x="49580" y="117743"/>
                    <a:pt x="49835" y="117426"/>
                  </a:cubicBezTo>
                  <a:cubicBezTo>
                    <a:pt x="50279" y="116918"/>
                    <a:pt x="50660" y="116474"/>
                    <a:pt x="50977" y="116093"/>
                  </a:cubicBezTo>
                  <a:cubicBezTo>
                    <a:pt x="52818" y="113934"/>
                    <a:pt x="53643" y="113172"/>
                    <a:pt x="57579" y="113172"/>
                  </a:cubicBezTo>
                  <a:cubicBezTo>
                    <a:pt x="61261" y="113172"/>
                    <a:pt x="61896" y="113553"/>
                    <a:pt x="64499" y="115521"/>
                  </a:cubicBezTo>
                  <a:cubicBezTo>
                    <a:pt x="65325" y="116156"/>
                    <a:pt x="65832" y="116537"/>
                    <a:pt x="66404" y="116982"/>
                  </a:cubicBezTo>
                  <a:cubicBezTo>
                    <a:pt x="68816" y="118886"/>
                    <a:pt x="71990" y="121616"/>
                    <a:pt x="74593" y="121299"/>
                  </a:cubicBezTo>
                  <a:cubicBezTo>
                    <a:pt x="75799" y="121171"/>
                    <a:pt x="76180" y="120727"/>
                    <a:pt x="76879" y="119775"/>
                  </a:cubicBezTo>
                  <a:cubicBezTo>
                    <a:pt x="77386" y="119140"/>
                    <a:pt x="77958" y="118315"/>
                    <a:pt x="78973" y="117616"/>
                  </a:cubicBezTo>
                  <a:cubicBezTo>
                    <a:pt x="79862" y="117045"/>
                    <a:pt x="80878" y="116727"/>
                    <a:pt x="81894" y="116474"/>
                  </a:cubicBezTo>
                  <a:cubicBezTo>
                    <a:pt x="82147" y="116410"/>
                    <a:pt x="82402" y="116410"/>
                    <a:pt x="82719" y="116347"/>
                  </a:cubicBezTo>
                  <a:cubicBezTo>
                    <a:pt x="83544" y="116220"/>
                    <a:pt x="84306" y="116156"/>
                    <a:pt x="85068" y="116156"/>
                  </a:cubicBezTo>
                  <a:cubicBezTo>
                    <a:pt x="85576" y="116156"/>
                    <a:pt x="85830" y="116156"/>
                    <a:pt x="86083" y="116156"/>
                  </a:cubicBezTo>
                  <a:cubicBezTo>
                    <a:pt x="86464" y="116156"/>
                    <a:pt x="86909" y="116156"/>
                    <a:pt x="87226" y="116220"/>
                  </a:cubicBezTo>
                  <a:cubicBezTo>
                    <a:pt x="87861" y="116283"/>
                    <a:pt x="88369" y="116347"/>
                    <a:pt x="88686" y="116410"/>
                  </a:cubicBezTo>
                  <a:cubicBezTo>
                    <a:pt x="89258" y="116474"/>
                    <a:pt x="89702" y="116982"/>
                    <a:pt x="89829" y="117553"/>
                  </a:cubicBezTo>
                  <a:cubicBezTo>
                    <a:pt x="90337" y="120473"/>
                    <a:pt x="94717" y="124980"/>
                    <a:pt x="98272" y="126694"/>
                  </a:cubicBezTo>
                  <a:cubicBezTo>
                    <a:pt x="98780" y="126949"/>
                    <a:pt x="99288" y="127266"/>
                    <a:pt x="99732" y="127393"/>
                  </a:cubicBezTo>
                  <a:cubicBezTo>
                    <a:pt x="101447" y="127837"/>
                    <a:pt x="103605" y="127901"/>
                    <a:pt x="105700" y="127964"/>
                  </a:cubicBezTo>
                  <a:cubicBezTo>
                    <a:pt x="107160" y="128028"/>
                    <a:pt x="108620" y="128091"/>
                    <a:pt x="109953" y="128282"/>
                  </a:cubicBezTo>
                  <a:lnTo>
                    <a:pt x="110651" y="128345"/>
                  </a:lnTo>
                  <a:cubicBezTo>
                    <a:pt x="110906" y="128409"/>
                    <a:pt x="111096" y="128409"/>
                    <a:pt x="111350" y="128409"/>
                  </a:cubicBezTo>
                  <a:cubicBezTo>
                    <a:pt x="106335" y="113046"/>
                    <a:pt x="109255" y="97365"/>
                    <a:pt x="112302" y="80796"/>
                  </a:cubicBezTo>
                  <a:cubicBezTo>
                    <a:pt x="112810" y="77876"/>
                    <a:pt x="113382" y="74956"/>
                    <a:pt x="113889" y="71972"/>
                  </a:cubicBezTo>
                  <a:cubicBezTo>
                    <a:pt x="113953" y="71401"/>
                    <a:pt x="114397" y="70956"/>
                    <a:pt x="114969" y="70829"/>
                  </a:cubicBezTo>
                  <a:cubicBezTo>
                    <a:pt x="115540" y="70702"/>
                    <a:pt x="116111" y="70956"/>
                    <a:pt x="116429" y="71401"/>
                  </a:cubicBezTo>
                  <a:cubicBezTo>
                    <a:pt x="117127" y="72416"/>
                    <a:pt x="118016" y="72797"/>
                    <a:pt x="119031" y="72797"/>
                  </a:cubicBezTo>
                  <a:cubicBezTo>
                    <a:pt x="120873" y="68988"/>
                    <a:pt x="121126" y="60672"/>
                    <a:pt x="121317" y="53244"/>
                  </a:cubicBezTo>
                  <a:cubicBezTo>
                    <a:pt x="121444" y="48293"/>
                    <a:pt x="121634" y="43595"/>
                    <a:pt x="122205" y="40674"/>
                  </a:cubicBezTo>
                  <a:cubicBezTo>
                    <a:pt x="123031" y="36866"/>
                    <a:pt x="123793" y="33818"/>
                    <a:pt x="124491" y="31088"/>
                  </a:cubicBezTo>
                  <a:cubicBezTo>
                    <a:pt x="125951" y="25375"/>
                    <a:pt x="127094" y="20804"/>
                    <a:pt x="127728" y="12742"/>
                  </a:cubicBezTo>
                  <a:cubicBezTo>
                    <a:pt x="128109" y="8107"/>
                    <a:pt x="129570" y="4616"/>
                    <a:pt x="130966" y="1823"/>
                  </a:cubicBezTo>
                  <a:cubicBezTo>
                    <a:pt x="130585" y="1823"/>
                    <a:pt x="130268" y="1759"/>
                    <a:pt x="129951" y="1759"/>
                  </a:cubicBezTo>
                  <a:cubicBezTo>
                    <a:pt x="128744" y="1632"/>
                    <a:pt x="127665" y="1188"/>
                    <a:pt x="126586" y="807"/>
                  </a:cubicBezTo>
                  <a:cubicBezTo>
                    <a:pt x="125316" y="299"/>
                    <a:pt x="124237" y="-145"/>
                    <a:pt x="123158" y="45"/>
                  </a:cubicBezTo>
                  <a:cubicBezTo>
                    <a:pt x="121634" y="236"/>
                    <a:pt x="121063" y="1061"/>
                    <a:pt x="120047" y="2775"/>
                  </a:cubicBezTo>
                  <a:cubicBezTo>
                    <a:pt x="118841" y="4806"/>
                    <a:pt x="117317" y="6012"/>
                    <a:pt x="115667" y="7346"/>
                  </a:cubicBezTo>
                  <a:lnTo>
                    <a:pt x="114588" y="8235"/>
                  </a:lnTo>
                  <a:cubicBezTo>
                    <a:pt x="113191" y="9441"/>
                    <a:pt x="111858" y="10520"/>
                    <a:pt x="109572" y="10710"/>
                  </a:cubicBezTo>
                  <a:cubicBezTo>
                    <a:pt x="108874" y="10774"/>
                    <a:pt x="108049" y="10710"/>
                    <a:pt x="107287" y="10647"/>
                  </a:cubicBezTo>
                  <a:cubicBezTo>
                    <a:pt x="106398" y="10583"/>
                    <a:pt x="105509" y="10456"/>
                    <a:pt x="104938" y="10647"/>
                  </a:cubicBezTo>
                  <a:cubicBezTo>
                    <a:pt x="104557" y="10774"/>
                    <a:pt x="104430" y="10901"/>
                    <a:pt x="104113" y="11790"/>
                  </a:cubicBezTo>
                  <a:cubicBezTo>
                    <a:pt x="103859" y="12551"/>
                    <a:pt x="103478" y="13567"/>
                    <a:pt x="102462" y="14266"/>
                  </a:cubicBezTo>
                  <a:cubicBezTo>
                    <a:pt x="101129" y="15090"/>
                    <a:pt x="99415" y="14710"/>
                    <a:pt x="97892" y="14392"/>
                  </a:cubicBezTo>
                  <a:cubicBezTo>
                    <a:pt x="96431" y="14075"/>
                    <a:pt x="95733" y="14138"/>
                    <a:pt x="95352" y="13503"/>
                  </a:cubicBezTo>
                  <a:lnTo>
                    <a:pt x="94908" y="12678"/>
                  </a:lnTo>
                  <a:cubicBezTo>
                    <a:pt x="94527" y="11980"/>
                    <a:pt x="93511" y="10203"/>
                    <a:pt x="93003" y="9948"/>
                  </a:cubicBezTo>
                  <a:cubicBezTo>
                    <a:pt x="92369" y="9631"/>
                    <a:pt x="89194" y="9631"/>
                    <a:pt x="88305" y="9885"/>
                  </a:cubicBezTo>
                  <a:cubicBezTo>
                    <a:pt x="87353" y="10266"/>
                    <a:pt x="87036" y="11091"/>
                    <a:pt x="86591" y="12615"/>
                  </a:cubicBezTo>
                  <a:cubicBezTo>
                    <a:pt x="86020" y="14392"/>
                    <a:pt x="85258" y="16868"/>
                    <a:pt x="82084" y="17249"/>
                  </a:cubicBezTo>
                  <a:cubicBezTo>
                    <a:pt x="79037" y="17630"/>
                    <a:pt x="77323" y="19090"/>
                    <a:pt x="75609" y="22582"/>
                  </a:cubicBezTo>
                  <a:cubicBezTo>
                    <a:pt x="73768" y="26391"/>
                    <a:pt x="71356" y="28359"/>
                    <a:pt x="67991" y="30327"/>
                  </a:cubicBezTo>
                  <a:cubicBezTo>
                    <a:pt x="66975" y="30898"/>
                    <a:pt x="65642" y="31342"/>
                    <a:pt x="64245" y="31787"/>
                  </a:cubicBezTo>
                  <a:cubicBezTo>
                    <a:pt x="62341" y="32358"/>
                    <a:pt x="60119" y="33056"/>
                    <a:pt x="59421" y="34135"/>
                  </a:cubicBezTo>
                  <a:cubicBezTo>
                    <a:pt x="57579" y="36992"/>
                    <a:pt x="52628" y="36358"/>
                    <a:pt x="48628" y="35786"/>
                  </a:cubicBezTo>
                  <a:cubicBezTo>
                    <a:pt x="47041" y="35596"/>
                    <a:pt x="46025" y="35532"/>
                    <a:pt x="44946" y="35469"/>
                  </a:cubicBezTo>
                  <a:cubicBezTo>
                    <a:pt x="44184" y="35469"/>
                    <a:pt x="43359" y="35405"/>
                    <a:pt x="42724" y="35596"/>
                  </a:cubicBezTo>
                  <a:cubicBezTo>
                    <a:pt x="42153" y="35786"/>
                    <a:pt x="41582" y="36103"/>
                    <a:pt x="40947" y="36485"/>
                  </a:cubicBezTo>
                  <a:cubicBezTo>
                    <a:pt x="40058" y="37056"/>
                    <a:pt x="38979" y="37627"/>
                    <a:pt x="37646" y="37818"/>
                  </a:cubicBezTo>
                  <a:cubicBezTo>
                    <a:pt x="35995" y="38072"/>
                    <a:pt x="34345" y="37881"/>
                    <a:pt x="32757" y="37754"/>
                  </a:cubicBezTo>
                  <a:cubicBezTo>
                    <a:pt x="31107" y="37627"/>
                    <a:pt x="29520" y="37500"/>
                    <a:pt x="28060" y="37754"/>
                  </a:cubicBezTo>
                  <a:cubicBezTo>
                    <a:pt x="25647" y="38262"/>
                    <a:pt x="21838" y="40674"/>
                    <a:pt x="21711" y="43087"/>
                  </a:cubicBezTo>
                  <a:cubicBezTo>
                    <a:pt x="21648" y="43976"/>
                    <a:pt x="21902" y="44991"/>
                    <a:pt x="22219" y="46007"/>
                  </a:cubicBezTo>
                  <a:cubicBezTo>
                    <a:pt x="22537" y="47150"/>
                    <a:pt x="22854" y="48356"/>
                    <a:pt x="22854" y="49625"/>
                  </a:cubicBezTo>
                  <a:cubicBezTo>
                    <a:pt x="22854" y="52292"/>
                    <a:pt x="22410" y="54577"/>
                    <a:pt x="21330" y="57053"/>
                  </a:cubicBezTo>
                  <a:cubicBezTo>
                    <a:pt x="20823" y="58260"/>
                    <a:pt x="20188" y="59275"/>
                    <a:pt x="19489" y="60164"/>
                  </a:cubicBezTo>
                  <a:cubicBezTo>
                    <a:pt x="19299" y="60418"/>
                    <a:pt x="19045" y="60608"/>
                    <a:pt x="18791" y="60862"/>
                  </a:cubicBezTo>
                  <a:cubicBezTo>
                    <a:pt x="18283" y="61370"/>
                    <a:pt x="17712" y="61878"/>
                    <a:pt x="17077" y="62259"/>
                  </a:cubicBezTo>
                  <a:cubicBezTo>
                    <a:pt x="16760" y="62449"/>
                    <a:pt x="16442" y="62576"/>
                    <a:pt x="16125" y="62703"/>
                  </a:cubicBezTo>
                  <a:cubicBezTo>
                    <a:pt x="15426" y="63021"/>
                    <a:pt x="14728" y="63211"/>
                    <a:pt x="13966" y="63338"/>
                  </a:cubicBezTo>
                  <a:cubicBezTo>
                    <a:pt x="13585" y="63402"/>
                    <a:pt x="13268" y="63465"/>
                    <a:pt x="12887" y="63465"/>
                  </a:cubicBezTo>
                  <a:cubicBezTo>
                    <a:pt x="12506" y="63465"/>
                    <a:pt x="12252" y="63592"/>
                    <a:pt x="11871" y="63592"/>
                  </a:cubicBezTo>
                  <a:cubicBezTo>
                    <a:pt x="11110" y="63592"/>
                    <a:pt x="10221" y="63528"/>
                    <a:pt x="9332" y="63402"/>
                  </a:cubicBezTo>
                  <a:cubicBezTo>
                    <a:pt x="8824" y="63338"/>
                    <a:pt x="8316" y="63211"/>
                    <a:pt x="7681" y="63147"/>
                  </a:cubicBezTo>
                  <a:cubicBezTo>
                    <a:pt x="6031" y="62894"/>
                    <a:pt x="3999" y="62576"/>
                    <a:pt x="2158" y="62576"/>
                  </a:cubicBezTo>
                  <a:cubicBezTo>
                    <a:pt x="1397" y="63211"/>
                    <a:pt x="571" y="63719"/>
                    <a:pt x="0" y="64036"/>
                  </a:cubicBezTo>
                  <a:cubicBezTo>
                    <a:pt x="5840" y="72480"/>
                    <a:pt x="12887" y="81558"/>
                    <a:pt x="21140" y="90827"/>
                  </a:cubicBezTo>
                  <a:cubicBezTo>
                    <a:pt x="23997" y="94382"/>
                    <a:pt x="28187" y="98127"/>
                    <a:pt x="32630" y="10212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2C793965-A27C-CC7A-7FE0-6461E311E10E}"/>
                </a:ext>
              </a:extLst>
            </p:cNvPr>
            <p:cNvSpPr/>
            <p:nvPr/>
          </p:nvSpPr>
          <p:spPr>
            <a:xfrm>
              <a:off x="3342666" y="4409559"/>
              <a:ext cx="161052" cy="71967"/>
            </a:xfrm>
            <a:custGeom>
              <a:avLst/>
              <a:gdLst>
                <a:gd name="connsiteX0" fmla="*/ 22975 w 161052"/>
                <a:gd name="connsiteY0" fmla="*/ 37663 h 71967"/>
                <a:gd name="connsiteX1" fmla="*/ 34085 w 161052"/>
                <a:gd name="connsiteY1" fmla="*/ 49280 h 71967"/>
                <a:gd name="connsiteX2" fmla="*/ 38592 w 161052"/>
                <a:gd name="connsiteY2" fmla="*/ 55311 h 71967"/>
                <a:gd name="connsiteX3" fmla="*/ 48496 w 161052"/>
                <a:gd name="connsiteY3" fmla="*/ 55248 h 71967"/>
                <a:gd name="connsiteX4" fmla="*/ 53765 w 161052"/>
                <a:gd name="connsiteY4" fmla="*/ 53851 h 71967"/>
                <a:gd name="connsiteX5" fmla="*/ 58209 w 161052"/>
                <a:gd name="connsiteY5" fmla="*/ 55058 h 71967"/>
                <a:gd name="connsiteX6" fmla="*/ 63033 w 161052"/>
                <a:gd name="connsiteY6" fmla="*/ 64136 h 71967"/>
                <a:gd name="connsiteX7" fmla="*/ 67096 w 161052"/>
                <a:gd name="connsiteY7" fmla="*/ 71944 h 71967"/>
                <a:gd name="connsiteX8" fmla="*/ 76301 w 161052"/>
                <a:gd name="connsiteY8" fmla="*/ 63881 h 71967"/>
                <a:gd name="connsiteX9" fmla="*/ 78396 w 161052"/>
                <a:gd name="connsiteY9" fmla="*/ 60644 h 71967"/>
                <a:gd name="connsiteX10" fmla="*/ 73000 w 161052"/>
                <a:gd name="connsiteY10" fmla="*/ 58676 h 71967"/>
                <a:gd name="connsiteX11" fmla="*/ 72429 w 161052"/>
                <a:gd name="connsiteY11" fmla="*/ 50614 h 71967"/>
                <a:gd name="connsiteX12" fmla="*/ 72619 w 161052"/>
                <a:gd name="connsiteY12" fmla="*/ 49661 h 71967"/>
                <a:gd name="connsiteX13" fmla="*/ 75920 w 161052"/>
                <a:gd name="connsiteY13" fmla="*/ 42868 h 71967"/>
                <a:gd name="connsiteX14" fmla="*/ 81571 w 161052"/>
                <a:gd name="connsiteY14" fmla="*/ 38107 h 71967"/>
                <a:gd name="connsiteX15" fmla="*/ 125755 w 161052"/>
                <a:gd name="connsiteY15" fmla="*/ 27061 h 71967"/>
                <a:gd name="connsiteX16" fmla="*/ 133119 w 161052"/>
                <a:gd name="connsiteY16" fmla="*/ 28648 h 71967"/>
                <a:gd name="connsiteX17" fmla="*/ 142578 w 161052"/>
                <a:gd name="connsiteY17" fmla="*/ 32457 h 71967"/>
                <a:gd name="connsiteX18" fmla="*/ 138452 w 161052"/>
                <a:gd name="connsiteY18" fmla="*/ 43123 h 71967"/>
                <a:gd name="connsiteX19" fmla="*/ 134325 w 161052"/>
                <a:gd name="connsiteY19" fmla="*/ 52835 h 71967"/>
                <a:gd name="connsiteX20" fmla="*/ 146450 w 161052"/>
                <a:gd name="connsiteY20" fmla="*/ 70167 h 71967"/>
                <a:gd name="connsiteX21" fmla="*/ 146514 w 161052"/>
                <a:gd name="connsiteY21" fmla="*/ 69341 h 71967"/>
                <a:gd name="connsiteX22" fmla="*/ 146641 w 161052"/>
                <a:gd name="connsiteY22" fmla="*/ 68325 h 71967"/>
                <a:gd name="connsiteX23" fmla="*/ 147784 w 161052"/>
                <a:gd name="connsiteY23" fmla="*/ 63691 h 71967"/>
                <a:gd name="connsiteX24" fmla="*/ 154830 w 161052"/>
                <a:gd name="connsiteY24" fmla="*/ 58105 h 71967"/>
                <a:gd name="connsiteX25" fmla="*/ 159782 w 161052"/>
                <a:gd name="connsiteY25" fmla="*/ 54994 h 71967"/>
                <a:gd name="connsiteX26" fmla="*/ 160798 w 161052"/>
                <a:gd name="connsiteY26" fmla="*/ 45027 h 71967"/>
                <a:gd name="connsiteX27" fmla="*/ 160608 w 161052"/>
                <a:gd name="connsiteY27" fmla="*/ 39441 h 71967"/>
                <a:gd name="connsiteX28" fmla="*/ 160734 w 161052"/>
                <a:gd name="connsiteY28" fmla="*/ 32775 h 71967"/>
                <a:gd name="connsiteX29" fmla="*/ 160480 w 161052"/>
                <a:gd name="connsiteY29" fmla="*/ 29410 h 71967"/>
                <a:gd name="connsiteX30" fmla="*/ 160290 w 161052"/>
                <a:gd name="connsiteY30" fmla="*/ 26998 h 71967"/>
                <a:gd name="connsiteX31" fmla="*/ 105631 w 161052"/>
                <a:gd name="connsiteY31" fmla="*/ 17 h 71967"/>
                <a:gd name="connsiteX32" fmla="*/ 82967 w 161052"/>
                <a:gd name="connsiteY32" fmla="*/ 9921 h 71967"/>
                <a:gd name="connsiteX33" fmla="*/ 52940 w 161052"/>
                <a:gd name="connsiteY33" fmla="*/ 21030 h 71967"/>
                <a:gd name="connsiteX34" fmla="*/ 34402 w 161052"/>
                <a:gd name="connsiteY34" fmla="*/ 17983 h 71967"/>
                <a:gd name="connsiteX35" fmla="*/ 28181 w 161052"/>
                <a:gd name="connsiteY35" fmla="*/ 16840 h 71967"/>
                <a:gd name="connsiteX36" fmla="*/ 27419 w 161052"/>
                <a:gd name="connsiteY36" fmla="*/ 16840 h 71967"/>
                <a:gd name="connsiteX37" fmla="*/ 9199 w 161052"/>
                <a:gd name="connsiteY37" fmla="*/ 6302 h 71967"/>
                <a:gd name="connsiteX38" fmla="*/ 7676 w 161052"/>
                <a:gd name="connsiteY38" fmla="*/ 6175 h 71967"/>
                <a:gd name="connsiteX39" fmla="*/ 4946 w 161052"/>
                <a:gd name="connsiteY39" fmla="*/ 6112 h 71967"/>
                <a:gd name="connsiteX40" fmla="*/ 1264 w 161052"/>
                <a:gd name="connsiteY40" fmla="*/ 11635 h 71967"/>
                <a:gd name="connsiteX41" fmla="*/ 375 w 161052"/>
                <a:gd name="connsiteY41" fmla="*/ 14682 h 71967"/>
                <a:gd name="connsiteX42" fmla="*/ 1327 w 161052"/>
                <a:gd name="connsiteY42" fmla="*/ 17856 h 71967"/>
                <a:gd name="connsiteX43" fmla="*/ 3994 w 161052"/>
                <a:gd name="connsiteY43" fmla="*/ 20586 h 71967"/>
                <a:gd name="connsiteX44" fmla="*/ 5390 w 161052"/>
                <a:gd name="connsiteY44" fmla="*/ 26299 h 71967"/>
                <a:gd name="connsiteX45" fmla="*/ 3486 w 161052"/>
                <a:gd name="connsiteY45" fmla="*/ 30362 h 71967"/>
                <a:gd name="connsiteX46" fmla="*/ 2216 w 161052"/>
                <a:gd name="connsiteY46" fmla="*/ 32013 h 71967"/>
                <a:gd name="connsiteX47" fmla="*/ 1137 w 161052"/>
                <a:gd name="connsiteY47" fmla="*/ 35885 h 71967"/>
                <a:gd name="connsiteX48" fmla="*/ 1074 w 161052"/>
                <a:gd name="connsiteY48" fmla="*/ 37663 h 71967"/>
                <a:gd name="connsiteX49" fmla="*/ 1074 w 161052"/>
                <a:gd name="connsiteY49" fmla="*/ 39313 h 71967"/>
                <a:gd name="connsiteX50" fmla="*/ 3930 w 161052"/>
                <a:gd name="connsiteY50" fmla="*/ 38679 h 71967"/>
                <a:gd name="connsiteX51" fmla="*/ 22975 w 161052"/>
                <a:gd name="connsiteY51" fmla="*/ 37663 h 7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61052" h="71967">
                  <a:moveTo>
                    <a:pt x="22975" y="37663"/>
                  </a:moveTo>
                  <a:cubicBezTo>
                    <a:pt x="29387" y="39948"/>
                    <a:pt x="31990" y="45154"/>
                    <a:pt x="34085" y="49280"/>
                  </a:cubicBezTo>
                  <a:cubicBezTo>
                    <a:pt x="35482" y="52010"/>
                    <a:pt x="36688" y="54359"/>
                    <a:pt x="38592" y="55311"/>
                  </a:cubicBezTo>
                  <a:cubicBezTo>
                    <a:pt x="43036" y="57533"/>
                    <a:pt x="45702" y="56454"/>
                    <a:pt x="48496" y="55248"/>
                  </a:cubicBezTo>
                  <a:cubicBezTo>
                    <a:pt x="50083" y="54613"/>
                    <a:pt x="51797" y="53851"/>
                    <a:pt x="53765" y="53851"/>
                  </a:cubicBezTo>
                  <a:cubicBezTo>
                    <a:pt x="55098" y="53851"/>
                    <a:pt x="56558" y="54169"/>
                    <a:pt x="58209" y="55058"/>
                  </a:cubicBezTo>
                  <a:cubicBezTo>
                    <a:pt x="60748" y="56454"/>
                    <a:pt x="61827" y="60200"/>
                    <a:pt x="63033" y="64136"/>
                  </a:cubicBezTo>
                  <a:cubicBezTo>
                    <a:pt x="64049" y="67627"/>
                    <a:pt x="65255" y="71627"/>
                    <a:pt x="67096" y="71944"/>
                  </a:cubicBezTo>
                  <a:cubicBezTo>
                    <a:pt x="68239" y="72135"/>
                    <a:pt x="70778" y="71309"/>
                    <a:pt x="76301" y="63881"/>
                  </a:cubicBezTo>
                  <a:cubicBezTo>
                    <a:pt x="77635" y="62104"/>
                    <a:pt x="78142" y="61152"/>
                    <a:pt x="78396" y="60644"/>
                  </a:cubicBezTo>
                  <a:cubicBezTo>
                    <a:pt x="76428" y="60517"/>
                    <a:pt x="74333" y="60454"/>
                    <a:pt x="73000" y="58676"/>
                  </a:cubicBezTo>
                  <a:cubicBezTo>
                    <a:pt x="71794" y="57026"/>
                    <a:pt x="71540" y="54359"/>
                    <a:pt x="72429" y="50614"/>
                  </a:cubicBezTo>
                  <a:lnTo>
                    <a:pt x="72619" y="49661"/>
                  </a:lnTo>
                  <a:cubicBezTo>
                    <a:pt x="74016" y="43504"/>
                    <a:pt x="74143" y="42868"/>
                    <a:pt x="75920" y="42868"/>
                  </a:cubicBezTo>
                  <a:cubicBezTo>
                    <a:pt x="77190" y="42868"/>
                    <a:pt x="79031" y="41281"/>
                    <a:pt x="81571" y="38107"/>
                  </a:cubicBezTo>
                  <a:cubicBezTo>
                    <a:pt x="96362" y="19634"/>
                    <a:pt x="103092" y="11190"/>
                    <a:pt x="125755" y="27061"/>
                  </a:cubicBezTo>
                  <a:cubicBezTo>
                    <a:pt x="127215" y="28077"/>
                    <a:pt x="130262" y="28394"/>
                    <a:pt x="133119" y="28648"/>
                  </a:cubicBezTo>
                  <a:cubicBezTo>
                    <a:pt x="137436" y="29029"/>
                    <a:pt x="141563" y="29474"/>
                    <a:pt x="142578" y="32457"/>
                  </a:cubicBezTo>
                  <a:cubicBezTo>
                    <a:pt x="144292" y="37536"/>
                    <a:pt x="141182" y="40520"/>
                    <a:pt x="138452" y="43123"/>
                  </a:cubicBezTo>
                  <a:cubicBezTo>
                    <a:pt x="135658" y="45852"/>
                    <a:pt x="133183" y="48138"/>
                    <a:pt x="134325" y="52835"/>
                  </a:cubicBezTo>
                  <a:cubicBezTo>
                    <a:pt x="135722" y="58486"/>
                    <a:pt x="141118" y="64580"/>
                    <a:pt x="146450" y="70167"/>
                  </a:cubicBezTo>
                  <a:cubicBezTo>
                    <a:pt x="146450" y="69912"/>
                    <a:pt x="146514" y="69659"/>
                    <a:pt x="146514" y="69341"/>
                  </a:cubicBezTo>
                  <a:cubicBezTo>
                    <a:pt x="146514" y="69024"/>
                    <a:pt x="146578" y="68706"/>
                    <a:pt x="146641" y="68325"/>
                  </a:cubicBezTo>
                  <a:cubicBezTo>
                    <a:pt x="146831" y="66738"/>
                    <a:pt x="147086" y="65088"/>
                    <a:pt x="147784" y="63691"/>
                  </a:cubicBezTo>
                  <a:cubicBezTo>
                    <a:pt x="149307" y="60517"/>
                    <a:pt x="152228" y="59247"/>
                    <a:pt x="154830" y="58105"/>
                  </a:cubicBezTo>
                  <a:cubicBezTo>
                    <a:pt x="156735" y="57216"/>
                    <a:pt x="158576" y="56454"/>
                    <a:pt x="159782" y="54994"/>
                  </a:cubicBezTo>
                  <a:cubicBezTo>
                    <a:pt x="161432" y="52963"/>
                    <a:pt x="161115" y="48709"/>
                    <a:pt x="160798" y="45027"/>
                  </a:cubicBezTo>
                  <a:cubicBezTo>
                    <a:pt x="160608" y="42996"/>
                    <a:pt x="160480" y="41028"/>
                    <a:pt x="160608" y="39441"/>
                  </a:cubicBezTo>
                  <a:cubicBezTo>
                    <a:pt x="160798" y="37155"/>
                    <a:pt x="160861" y="34933"/>
                    <a:pt x="160734" y="32775"/>
                  </a:cubicBezTo>
                  <a:cubicBezTo>
                    <a:pt x="160671" y="31632"/>
                    <a:pt x="160608" y="30490"/>
                    <a:pt x="160480" y="29410"/>
                  </a:cubicBezTo>
                  <a:cubicBezTo>
                    <a:pt x="160417" y="28585"/>
                    <a:pt x="160353" y="27759"/>
                    <a:pt x="160290" y="26998"/>
                  </a:cubicBezTo>
                  <a:cubicBezTo>
                    <a:pt x="141308" y="13222"/>
                    <a:pt x="113630" y="-554"/>
                    <a:pt x="105631" y="17"/>
                  </a:cubicBezTo>
                  <a:cubicBezTo>
                    <a:pt x="97695" y="652"/>
                    <a:pt x="90522" y="5159"/>
                    <a:pt x="82967" y="9921"/>
                  </a:cubicBezTo>
                  <a:cubicBezTo>
                    <a:pt x="73825" y="15634"/>
                    <a:pt x="64494" y="21411"/>
                    <a:pt x="52940" y="21030"/>
                  </a:cubicBezTo>
                  <a:cubicBezTo>
                    <a:pt x="49575" y="20840"/>
                    <a:pt x="40814" y="19189"/>
                    <a:pt x="34402" y="17983"/>
                  </a:cubicBezTo>
                  <a:cubicBezTo>
                    <a:pt x="31863" y="17475"/>
                    <a:pt x="29260" y="17031"/>
                    <a:pt x="28181" y="16840"/>
                  </a:cubicBezTo>
                  <a:cubicBezTo>
                    <a:pt x="27927" y="16904"/>
                    <a:pt x="27673" y="16904"/>
                    <a:pt x="27419" y="16840"/>
                  </a:cubicBezTo>
                  <a:cubicBezTo>
                    <a:pt x="21325" y="14555"/>
                    <a:pt x="15167" y="11000"/>
                    <a:pt x="9199" y="6302"/>
                  </a:cubicBezTo>
                  <a:cubicBezTo>
                    <a:pt x="8691" y="6302"/>
                    <a:pt x="8184" y="6239"/>
                    <a:pt x="7676" y="6175"/>
                  </a:cubicBezTo>
                  <a:cubicBezTo>
                    <a:pt x="6660" y="6048"/>
                    <a:pt x="5517" y="5921"/>
                    <a:pt x="4946" y="6112"/>
                  </a:cubicBezTo>
                  <a:cubicBezTo>
                    <a:pt x="2534" y="6873"/>
                    <a:pt x="1962" y="8651"/>
                    <a:pt x="1264" y="11635"/>
                  </a:cubicBezTo>
                  <a:cubicBezTo>
                    <a:pt x="1010" y="12651"/>
                    <a:pt x="756" y="13730"/>
                    <a:pt x="375" y="14682"/>
                  </a:cubicBezTo>
                  <a:cubicBezTo>
                    <a:pt x="-323" y="16523"/>
                    <a:pt x="-69" y="16777"/>
                    <a:pt x="1327" y="17856"/>
                  </a:cubicBezTo>
                  <a:cubicBezTo>
                    <a:pt x="2153" y="18491"/>
                    <a:pt x="3105" y="19316"/>
                    <a:pt x="3994" y="20586"/>
                  </a:cubicBezTo>
                  <a:cubicBezTo>
                    <a:pt x="5390" y="22681"/>
                    <a:pt x="5454" y="25284"/>
                    <a:pt x="5390" y="26299"/>
                  </a:cubicBezTo>
                  <a:cubicBezTo>
                    <a:pt x="5263" y="28522"/>
                    <a:pt x="4311" y="29474"/>
                    <a:pt x="3486" y="30362"/>
                  </a:cubicBezTo>
                  <a:cubicBezTo>
                    <a:pt x="3042" y="30807"/>
                    <a:pt x="2597" y="31251"/>
                    <a:pt x="2216" y="32013"/>
                  </a:cubicBezTo>
                  <a:cubicBezTo>
                    <a:pt x="1581" y="33219"/>
                    <a:pt x="1264" y="34489"/>
                    <a:pt x="1137" y="35885"/>
                  </a:cubicBezTo>
                  <a:cubicBezTo>
                    <a:pt x="1074" y="36457"/>
                    <a:pt x="1074" y="37028"/>
                    <a:pt x="1074" y="37663"/>
                  </a:cubicBezTo>
                  <a:cubicBezTo>
                    <a:pt x="1074" y="38234"/>
                    <a:pt x="1010" y="38742"/>
                    <a:pt x="1074" y="39313"/>
                  </a:cubicBezTo>
                  <a:cubicBezTo>
                    <a:pt x="2026" y="39123"/>
                    <a:pt x="2978" y="38869"/>
                    <a:pt x="3930" y="38679"/>
                  </a:cubicBezTo>
                  <a:cubicBezTo>
                    <a:pt x="10278" y="36901"/>
                    <a:pt x="16754" y="35377"/>
                    <a:pt x="22975" y="3766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D7364A71-F7D3-0487-65F8-9F93997B7EAD}"/>
                </a:ext>
              </a:extLst>
            </p:cNvPr>
            <p:cNvSpPr/>
            <p:nvPr/>
          </p:nvSpPr>
          <p:spPr>
            <a:xfrm>
              <a:off x="3738860" y="5004891"/>
              <a:ext cx="368817" cy="402073"/>
            </a:xfrm>
            <a:custGeom>
              <a:avLst/>
              <a:gdLst>
                <a:gd name="connsiteX0" fmla="*/ 55802 w 368817"/>
                <a:gd name="connsiteY0" fmla="*/ 33108 h 402073"/>
                <a:gd name="connsiteX1" fmla="*/ 50215 w 368817"/>
                <a:gd name="connsiteY1" fmla="*/ 33933 h 402073"/>
                <a:gd name="connsiteX2" fmla="*/ 47041 w 368817"/>
                <a:gd name="connsiteY2" fmla="*/ 36409 h 402073"/>
                <a:gd name="connsiteX3" fmla="*/ 43042 w 368817"/>
                <a:gd name="connsiteY3" fmla="*/ 39456 h 402073"/>
                <a:gd name="connsiteX4" fmla="*/ 13078 w 368817"/>
                <a:gd name="connsiteY4" fmla="*/ 40027 h 402073"/>
                <a:gd name="connsiteX5" fmla="*/ 0 w 368817"/>
                <a:gd name="connsiteY5" fmla="*/ 38504 h 402073"/>
                <a:gd name="connsiteX6" fmla="*/ 1587 w 368817"/>
                <a:gd name="connsiteY6" fmla="*/ 41234 h 402073"/>
                <a:gd name="connsiteX7" fmla="*/ 2476 w 368817"/>
                <a:gd name="connsiteY7" fmla="*/ 42567 h 402073"/>
                <a:gd name="connsiteX8" fmla="*/ 4507 w 368817"/>
                <a:gd name="connsiteY8" fmla="*/ 47201 h 402073"/>
                <a:gd name="connsiteX9" fmla="*/ 9713 w 368817"/>
                <a:gd name="connsiteY9" fmla="*/ 56533 h 402073"/>
                <a:gd name="connsiteX10" fmla="*/ 15554 w 368817"/>
                <a:gd name="connsiteY10" fmla="*/ 62056 h 402073"/>
                <a:gd name="connsiteX11" fmla="*/ 26790 w 368817"/>
                <a:gd name="connsiteY11" fmla="*/ 79958 h 402073"/>
                <a:gd name="connsiteX12" fmla="*/ 25711 w 368817"/>
                <a:gd name="connsiteY12" fmla="*/ 101226 h 402073"/>
                <a:gd name="connsiteX13" fmla="*/ 24505 w 368817"/>
                <a:gd name="connsiteY13" fmla="*/ 112970 h 402073"/>
                <a:gd name="connsiteX14" fmla="*/ 23045 w 368817"/>
                <a:gd name="connsiteY14" fmla="*/ 128841 h 402073"/>
                <a:gd name="connsiteX15" fmla="*/ 21394 w 368817"/>
                <a:gd name="connsiteY15" fmla="*/ 150425 h 402073"/>
                <a:gd name="connsiteX16" fmla="*/ 20251 w 368817"/>
                <a:gd name="connsiteY16" fmla="*/ 162931 h 402073"/>
                <a:gd name="connsiteX17" fmla="*/ 19235 w 368817"/>
                <a:gd name="connsiteY17" fmla="*/ 174104 h 402073"/>
                <a:gd name="connsiteX18" fmla="*/ 19172 w 368817"/>
                <a:gd name="connsiteY18" fmla="*/ 175374 h 402073"/>
                <a:gd name="connsiteX19" fmla="*/ 21203 w 368817"/>
                <a:gd name="connsiteY19" fmla="*/ 176834 h 402073"/>
                <a:gd name="connsiteX20" fmla="*/ 34218 w 368817"/>
                <a:gd name="connsiteY20" fmla="*/ 198101 h 402073"/>
                <a:gd name="connsiteX21" fmla="*/ 30345 w 368817"/>
                <a:gd name="connsiteY21" fmla="*/ 212322 h 402073"/>
                <a:gd name="connsiteX22" fmla="*/ 28377 w 368817"/>
                <a:gd name="connsiteY22" fmla="*/ 212830 h 402073"/>
                <a:gd name="connsiteX23" fmla="*/ 24568 w 368817"/>
                <a:gd name="connsiteY23" fmla="*/ 211433 h 402073"/>
                <a:gd name="connsiteX24" fmla="*/ 23806 w 368817"/>
                <a:gd name="connsiteY24" fmla="*/ 210354 h 402073"/>
                <a:gd name="connsiteX25" fmla="*/ 22790 w 368817"/>
                <a:gd name="connsiteY25" fmla="*/ 207116 h 402073"/>
                <a:gd name="connsiteX26" fmla="*/ 21648 w 368817"/>
                <a:gd name="connsiteY26" fmla="*/ 208703 h 402073"/>
                <a:gd name="connsiteX27" fmla="*/ 16315 w 368817"/>
                <a:gd name="connsiteY27" fmla="*/ 220003 h 402073"/>
                <a:gd name="connsiteX28" fmla="*/ 16760 w 368817"/>
                <a:gd name="connsiteY28" fmla="*/ 224129 h 402073"/>
                <a:gd name="connsiteX29" fmla="*/ 17077 w 368817"/>
                <a:gd name="connsiteY29" fmla="*/ 229589 h 402073"/>
                <a:gd name="connsiteX30" fmla="*/ 16823 w 368817"/>
                <a:gd name="connsiteY30" fmla="*/ 231938 h 402073"/>
                <a:gd name="connsiteX31" fmla="*/ 20124 w 368817"/>
                <a:gd name="connsiteY31" fmla="*/ 234858 h 402073"/>
                <a:gd name="connsiteX32" fmla="*/ 21775 w 368817"/>
                <a:gd name="connsiteY32" fmla="*/ 236318 h 402073"/>
                <a:gd name="connsiteX33" fmla="*/ 25711 w 368817"/>
                <a:gd name="connsiteY33" fmla="*/ 240572 h 402073"/>
                <a:gd name="connsiteX34" fmla="*/ 31424 w 368817"/>
                <a:gd name="connsiteY34" fmla="*/ 265457 h 402073"/>
                <a:gd name="connsiteX35" fmla="*/ 30663 w 368817"/>
                <a:gd name="connsiteY35" fmla="*/ 271869 h 402073"/>
                <a:gd name="connsiteX36" fmla="*/ 36249 w 368817"/>
                <a:gd name="connsiteY36" fmla="*/ 287613 h 402073"/>
                <a:gd name="connsiteX37" fmla="*/ 39487 w 368817"/>
                <a:gd name="connsiteY37" fmla="*/ 291993 h 402073"/>
                <a:gd name="connsiteX38" fmla="*/ 43740 w 368817"/>
                <a:gd name="connsiteY38" fmla="*/ 300437 h 402073"/>
                <a:gd name="connsiteX39" fmla="*/ 45137 w 368817"/>
                <a:gd name="connsiteY39" fmla="*/ 303611 h 402073"/>
                <a:gd name="connsiteX40" fmla="*/ 49073 w 368817"/>
                <a:gd name="connsiteY40" fmla="*/ 309769 h 402073"/>
                <a:gd name="connsiteX41" fmla="*/ 54405 w 368817"/>
                <a:gd name="connsiteY41" fmla="*/ 319164 h 402073"/>
                <a:gd name="connsiteX42" fmla="*/ 52310 w 368817"/>
                <a:gd name="connsiteY42" fmla="*/ 336876 h 402073"/>
                <a:gd name="connsiteX43" fmla="*/ 49898 w 368817"/>
                <a:gd name="connsiteY43" fmla="*/ 349636 h 402073"/>
                <a:gd name="connsiteX44" fmla="*/ 60817 w 368817"/>
                <a:gd name="connsiteY44" fmla="*/ 368999 h 402073"/>
                <a:gd name="connsiteX45" fmla="*/ 70276 w 368817"/>
                <a:gd name="connsiteY45" fmla="*/ 380362 h 402073"/>
                <a:gd name="connsiteX46" fmla="*/ 76561 w 368817"/>
                <a:gd name="connsiteY46" fmla="*/ 393376 h 402073"/>
                <a:gd name="connsiteX47" fmla="*/ 78656 w 368817"/>
                <a:gd name="connsiteY47" fmla="*/ 398328 h 402073"/>
                <a:gd name="connsiteX48" fmla="*/ 84369 w 368817"/>
                <a:gd name="connsiteY48" fmla="*/ 402010 h 402073"/>
                <a:gd name="connsiteX49" fmla="*/ 85448 w 368817"/>
                <a:gd name="connsiteY49" fmla="*/ 402074 h 402073"/>
                <a:gd name="connsiteX50" fmla="*/ 86211 w 368817"/>
                <a:gd name="connsiteY50" fmla="*/ 402074 h 402073"/>
                <a:gd name="connsiteX51" fmla="*/ 94146 w 368817"/>
                <a:gd name="connsiteY51" fmla="*/ 398899 h 402073"/>
                <a:gd name="connsiteX52" fmla="*/ 100113 w 368817"/>
                <a:gd name="connsiteY52" fmla="*/ 390646 h 402073"/>
                <a:gd name="connsiteX53" fmla="*/ 109255 w 368817"/>
                <a:gd name="connsiteY53" fmla="*/ 379156 h 402073"/>
                <a:gd name="connsiteX54" fmla="*/ 138775 w 368817"/>
                <a:gd name="connsiteY54" fmla="*/ 375474 h 402073"/>
                <a:gd name="connsiteX55" fmla="*/ 149757 w 368817"/>
                <a:gd name="connsiteY55" fmla="*/ 376617 h 402073"/>
                <a:gd name="connsiteX56" fmla="*/ 153186 w 368817"/>
                <a:gd name="connsiteY56" fmla="*/ 376743 h 402073"/>
                <a:gd name="connsiteX57" fmla="*/ 169437 w 368817"/>
                <a:gd name="connsiteY57" fmla="*/ 375347 h 402073"/>
                <a:gd name="connsiteX58" fmla="*/ 174135 w 368817"/>
                <a:gd name="connsiteY58" fmla="*/ 372998 h 402073"/>
                <a:gd name="connsiteX59" fmla="*/ 187974 w 368817"/>
                <a:gd name="connsiteY59" fmla="*/ 373569 h 402073"/>
                <a:gd name="connsiteX60" fmla="*/ 194513 w 368817"/>
                <a:gd name="connsiteY60" fmla="*/ 376871 h 402073"/>
                <a:gd name="connsiteX61" fmla="*/ 216859 w 368817"/>
                <a:gd name="connsiteY61" fmla="*/ 382711 h 402073"/>
                <a:gd name="connsiteX62" fmla="*/ 224604 w 368817"/>
                <a:gd name="connsiteY62" fmla="*/ 382711 h 402073"/>
                <a:gd name="connsiteX63" fmla="*/ 227398 w 368817"/>
                <a:gd name="connsiteY63" fmla="*/ 382774 h 402073"/>
                <a:gd name="connsiteX64" fmla="*/ 226636 w 368817"/>
                <a:gd name="connsiteY64" fmla="*/ 381187 h 402073"/>
                <a:gd name="connsiteX65" fmla="*/ 230445 w 368817"/>
                <a:gd name="connsiteY65" fmla="*/ 362269 h 402073"/>
                <a:gd name="connsiteX66" fmla="*/ 233302 w 368817"/>
                <a:gd name="connsiteY66" fmla="*/ 346843 h 402073"/>
                <a:gd name="connsiteX67" fmla="*/ 229556 w 368817"/>
                <a:gd name="connsiteY67" fmla="*/ 333575 h 402073"/>
                <a:gd name="connsiteX68" fmla="*/ 234635 w 368817"/>
                <a:gd name="connsiteY68" fmla="*/ 323671 h 402073"/>
                <a:gd name="connsiteX69" fmla="*/ 238444 w 368817"/>
                <a:gd name="connsiteY69" fmla="*/ 319291 h 402073"/>
                <a:gd name="connsiteX70" fmla="*/ 240983 w 368817"/>
                <a:gd name="connsiteY70" fmla="*/ 312625 h 402073"/>
                <a:gd name="connsiteX71" fmla="*/ 245998 w 368817"/>
                <a:gd name="connsiteY71" fmla="*/ 302785 h 402073"/>
                <a:gd name="connsiteX72" fmla="*/ 261552 w 368817"/>
                <a:gd name="connsiteY72" fmla="*/ 295548 h 402073"/>
                <a:gd name="connsiteX73" fmla="*/ 263901 w 368817"/>
                <a:gd name="connsiteY73" fmla="*/ 294850 h 402073"/>
                <a:gd name="connsiteX74" fmla="*/ 297547 w 368817"/>
                <a:gd name="connsiteY74" fmla="*/ 289898 h 402073"/>
                <a:gd name="connsiteX75" fmla="*/ 308148 w 368817"/>
                <a:gd name="connsiteY75" fmla="*/ 291295 h 402073"/>
                <a:gd name="connsiteX76" fmla="*/ 315639 w 368817"/>
                <a:gd name="connsiteY76" fmla="*/ 292501 h 402073"/>
                <a:gd name="connsiteX77" fmla="*/ 321290 w 368817"/>
                <a:gd name="connsiteY77" fmla="*/ 292755 h 402073"/>
                <a:gd name="connsiteX78" fmla="*/ 332209 w 368817"/>
                <a:gd name="connsiteY78" fmla="*/ 294025 h 402073"/>
                <a:gd name="connsiteX79" fmla="*/ 332907 w 368817"/>
                <a:gd name="connsiteY79" fmla="*/ 294215 h 402073"/>
                <a:gd name="connsiteX80" fmla="*/ 344461 w 368817"/>
                <a:gd name="connsiteY80" fmla="*/ 299167 h 402073"/>
                <a:gd name="connsiteX81" fmla="*/ 347000 w 368817"/>
                <a:gd name="connsiteY81" fmla="*/ 301135 h 402073"/>
                <a:gd name="connsiteX82" fmla="*/ 350936 w 368817"/>
                <a:gd name="connsiteY82" fmla="*/ 303928 h 402073"/>
                <a:gd name="connsiteX83" fmla="*/ 354174 w 368817"/>
                <a:gd name="connsiteY83" fmla="*/ 305198 h 402073"/>
                <a:gd name="connsiteX84" fmla="*/ 359507 w 368817"/>
                <a:gd name="connsiteY84" fmla="*/ 296691 h 402073"/>
                <a:gd name="connsiteX85" fmla="*/ 364204 w 368817"/>
                <a:gd name="connsiteY85" fmla="*/ 289644 h 402073"/>
                <a:gd name="connsiteX86" fmla="*/ 368712 w 368817"/>
                <a:gd name="connsiteY86" fmla="*/ 269584 h 402073"/>
                <a:gd name="connsiteX87" fmla="*/ 362490 w 368817"/>
                <a:gd name="connsiteY87" fmla="*/ 236001 h 402073"/>
                <a:gd name="connsiteX88" fmla="*/ 351698 w 368817"/>
                <a:gd name="connsiteY88" fmla="*/ 229970 h 402073"/>
                <a:gd name="connsiteX89" fmla="*/ 338684 w 368817"/>
                <a:gd name="connsiteY89" fmla="*/ 218035 h 402073"/>
                <a:gd name="connsiteX90" fmla="*/ 337986 w 368817"/>
                <a:gd name="connsiteY90" fmla="*/ 210988 h 402073"/>
                <a:gd name="connsiteX91" fmla="*/ 327193 w 368817"/>
                <a:gd name="connsiteY91" fmla="*/ 198546 h 402073"/>
                <a:gd name="connsiteX92" fmla="*/ 317036 w 368817"/>
                <a:gd name="connsiteY92" fmla="*/ 198546 h 402073"/>
                <a:gd name="connsiteX93" fmla="*/ 284152 w 368817"/>
                <a:gd name="connsiteY93" fmla="*/ 191118 h 402073"/>
                <a:gd name="connsiteX94" fmla="*/ 282374 w 368817"/>
                <a:gd name="connsiteY94" fmla="*/ 180580 h 402073"/>
                <a:gd name="connsiteX95" fmla="*/ 281930 w 368817"/>
                <a:gd name="connsiteY95" fmla="*/ 175564 h 402073"/>
                <a:gd name="connsiteX96" fmla="*/ 278438 w 368817"/>
                <a:gd name="connsiteY96" fmla="*/ 166169 h 402073"/>
                <a:gd name="connsiteX97" fmla="*/ 275137 w 368817"/>
                <a:gd name="connsiteY97" fmla="*/ 158170 h 402073"/>
                <a:gd name="connsiteX98" fmla="*/ 277232 w 368817"/>
                <a:gd name="connsiteY98" fmla="*/ 142363 h 402073"/>
                <a:gd name="connsiteX99" fmla="*/ 278756 w 368817"/>
                <a:gd name="connsiteY99" fmla="*/ 128396 h 402073"/>
                <a:gd name="connsiteX100" fmla="*/ 257933 w 368817"/>
                <a:gd name="connsiteY100" fmla="*/ 121604 h 402073"/>
                <a:gd name="connsiteX101" fmla="*/ 252918 w 368817"/>
                <a:gd name="connsiteY101" fmla="*/ 121413 h 402073"/>
                <a:gd name="connsiteX102" fmla="*/ 240285 w 368817"/>
                <a:gd name="connsiteY102" fmla="*/ 112716 h 402073"/>
                <a:gd name="connsiteX103" fmla="*/ 239523 w 368817"/>
                <a:gd name="connsiteY103" fmla="*/ 108336 h 402073"/>
                <a:gd name="connsiteX104" fmla="*/ 237809 w 368817"/>
                <a:gd name="connsiteY104" fmla="*/ 105733 h 402073"/>
                <a:gd name="connsiteX105" fmla="*/ 233619 w 368817"/>
                <a:gd name="connsiteY105" fmla="*/ 104463 h 402073"/>
                <a:gd name="connsiteX106" fmla="*/ 230127 w 368817"/>
                <a:gd name="connsiteY106" fmla="*/ 103892 h 402073"/>
                <a:gd name="connsiteX107" fmla="*/ 228667 w 368817"/>
                <a:gd name="connsiteY107" fmla="*/ 103447 h 402073"/>
                <a:gd name="connsiteX108" fmla="*/ 204988 w 368817"/>
                <a:gd name="connsiteY108" fmla="*/ 93480 h 402073"/>
                <a:gd name="connsiteX109" fmla="*/ 202195 w 368817"/>
                <a:gd name="connsiteY109" fmla="*/ 91322 h 402073"/>
                <a:gd name="connsiteX110" fmla="*/ 195592 w 368817"/>
                <a:gd name="connsiteY110" fmla="*/ 88275 h 402073"/>
                <a:gd name="connsiteX111" fmla="*/ 191529 w 368817"/>
                <a:gd name="connsiteY111" fmla="*/ 89291 h 402073"/>
                <a:gd name="connsiteX112" fmla="*/ 185626 w 368817"/>
                <a:gd name="connsiteY112" fmla="*/ 90560 h 402073"/>
                <a:gd name="connsiteX113" fmla="*/ 174770 w 368817"/>
                <a:gd name="connsiteY113" fmla="*/ 84593 h 402073"/>
                <a:gd name="connsiteX114" fmla="*/ 164168 w 368817"/>
                <a:gd name="connsiteY114" fmla="*/ 79070 h 402073"/>
                <a:gd name="connsiteX115" fmla="*/ 156486 w 368817"/>
                <a:gd name="connsiteY115" fmla="*/ 80213 h 402073"/>
                <a:gd name="connsiteX116" fmla="*/ 142901 w 368817"/>
                <a:gd name="connsiteY116" fmla="*/ 74182 h 402073"/>
                <a:gd name="connsiteX117" fmla="*/ 134775 w 368817"/>
                <a:gd name="connsiteY117" fmla="*/ 64913 h 402073"/>
                <a:gd name="connsiteX118" fmla="*/ 127157 w 368817"/>
                <a:gd name="connsiteY118" fmla="*/ 56470 h 402073"/>
                <a:gd name="connsiteX119" fmla="*/ 122840 w 368817"/>
                <a:gd name="connsiteY119" fmla="*/ 29934 h 402073"/>
                <a:gd name="connsiteX120" fmla="*/ 123094 w 368817"/>
                <a:gd name="connsiteY120" fmla="*/ 23078 h 402073"/>
                <a:gd name="connsiteX121" fmla="*/ 119285 w 368817"/>
                <a:gd name="connsiteY121" fmla="*/ 2318 h 402073"/>
                <a:gd name="connsiteX122" fmla="*/ 104176 w 368817"/>
                <a:gd name="connsiteY122" fmla="*/ 541 h 402073"/>
                <a:gd name="connsiteX123" fmla="*/ 96114 w 368817"/>
                <a:gd name="connsiteY123" fmla="*/ 2890 h 402073"/>
                <a:gd name="connsiteX124" fmla="*/ 89004 w 368817"/>
                <a:gd name="connsiteY124" fmla="*/ 5112 h 402073"/>
                <a:gd name="connsiteX125" fmla="*/ 82782 w 368817"/>
                <a:gd name="connsiteY125" fmla="*/ 5810 h 402073"/>
                <a:gd name="connsiteX126" fmla="*/ 69134 w 368817"/>
                <a:gd name="connsiteY126" fmla="*/ 10317 h 402073"/>
                <a:gd name="connsiteX127" fmla="*/ 68118 w 368817"/>
                <a:gd name="connsiteY127" fmla="*/ 17999 h 402073"/>
                <a:gd name="connsiteX128" fmla="*/ 63610 w 368817"/>
                <a:gd name="connsiteY128" fmla="*/ 31076 h 402073"/>
                <a:gd name="connsiteX129" fmla="*/ 55802 w 368817"/>
                <a:gd name="connsiteY129" fmla="*/ 33108 h 402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368817" h="402073">
                  <a:moveTo>
                    <a:pt x="55802" y="33108"/>
                  </a:moveTo>
                  <a:cubicBezTo>
                    <a:pt x="53707" y="33171"/>
                    <a:pt x="51739" y="33298"/>
                    <a:pt x="50215" y="33933"/>
                  </a:cubicBezTo>
                  <a:cubicBezTo>
                    <a:pt x="49073" y="34441"/>
                    <a:pt x="48057" y="35393"/>
                    <a:pt x="47041" y="36409"/>
                  </a:cubicBezTo>
                  <a:cubicBezTo>
                    <a:pt x="45898" y="37552"/>
                    <a:pt x="44692" y="38758"/>
                    <a:pt x="43042" y="39456"/>
                  </a:cubicBezTo>
                  <a:cubicBezTo>
                    <a:pt x="34091" y="43265"/>
                    <a:pt x="23425" y="41615"/>
                    <a:pt x="13078" y="40027"/>
                  </a:cubicBezTo>
                  <a:cubicBezTo>
                    <a:pt x="8443" y="39329"/>
                    <a:pt x="4063" y="38694"/>
                    <a:pt x="0" y="38504"/>
                  </a:cubicBezTo>
                  <a:cubicBezTo>
                    <a:pt x="508" y="39393"/>
                    <a:pt x="1016" y="40281"/>
                    <a:pt x="1587" y="41234"/>
                  </a:cubicBezTo>
                  <a:cubicBezTo>
                    <a:pt x="1841" y="41678"/>
                    <a:pt x="2285" y="42123"/>
                    <a:pt x="2476" y="42567"/>
                  </a:cubicBezTo>
                  <a:cubicBezTo>
                    <a:pt x="3301" y="44091"/>
                    <a:pt x="3936" y="45678"/>
                    <a:pt x="4507" y="47201"/>
                  </a:cubicBezTo>
                  <a:cubicBezTo>
                    <a:pt x="5713" y="50312"/>
                    <a:pt x="6919" y="53486"/>
                    <a:pt x="9713" y="56533"/>
                  </a:cubicBezTo>
                  <a:cubicBezTo>
                    <a:pt x="11618" y="58565"/>
                    <a:pt x="13586" y="60342"/>
                    <a:pt x="15554" y="62056"/>
                  </a:cubicBezTo>
                  <a:cubicBezTo>
                    <a:pt x="20886" y="66818"/>
                    <a:pt x="25901" y="71261"/>
                    <a:pt x="26790" y="79958"/>
                  </a:cubicBezTo>
                  <a:cubicBezTo>
                    <a:pt x="27488" y="87005"/>
                    <a:pt x="26600" y="94242"/>
                    <a:pt x="25711" y="101226"/>
                  </a:cubicBezTo>
                  <a:cubicBezTo>
                    <a:pt x="25203" y="105098"/>
                    <a:pt x="24695" y="109097"/>
                    <a:pt x="24505" y="112970"/>
                  </a:cubicBezTo>
                  <a:cubicBezTo>
                    <a:pt x="24251" y="118303"/>
                    <a:pt x="23616" y="123699"/>
                    <a:pt x="23045" y="128841"/>
                  </a:cubicBezTo>
                  <a:cubicBezTo>
                    <a:pt x="22283" y="135887"/>
                    <a:pt x="21457" y="143188"/>
                    <a:pt x="21394" y="150425"/>
                  </a:cubicBezTo>
                  <a:cubicBezTo>
                    <a:pt x="21330" y="154425"/>
                    <a:pt x="20822" y="158551"/>
                    <a:pt x="20251" y="162931"/>
                  </a:cubicBezTo>
                  <a:cubicBezTo>
                    <a:pt x="19807" y="166613"/>
                    <a:pt x="19362" y="170422"/>
                    <a:pt x="19235" y="174104"/>
                  </a:cubicBezTo>
                  <a:cubicBezTo>
                    <a:pt x="19235" y="174549"/>
                    <a:pt x="19172" y="174930"/>
                    <a:pt x="19172" y="175374"/>
                  </a:cubicBezTo>
                  <a:cubicBezTo>
                    <a:pt x="19807" y="175882"/>
                    <a:pt x="20505" y="176327"/>
                    <a:pt x="21203" y="176834"/>
                  </a:cubicBezTo>
                  <a:cubicBezTo>
                    <a:pt x="28060" y="181595"/>
                    <a:pt x="35805" y="187055"/>
                    <a:pt x="34218" y="198101"/>
                  </a:cubicBezTo>
                  <a:cubicBezTo>
                    <a:pt x="34471" y="205910"/>
                    <a:pt x="33202" y="210798"/>
                    <a:pt x="30345" y="212322"/>
                  </a:cubicBezTo>
                  <a:cubicBezTo>
                    <a:pt x="29710" y="212639"/>
                    <a:pt x="29076" y="212830"/>
                    <a:pt x="28377" y="212830"/>
                  </a:cubicBezTo>
                  <a:cubicBezTo>
                    <a:pt x="26980" y="212639"/>
                    <a:pt x="25838" y="212258"/>
                    <a:pt x="24568" y="211433"/>
                  </a:cubicBezTo>
                  <a:cubicBezTo>
                    <a:pt x="24251" y="211242"/>
                    <a:pt x="24060" y="210862"/>
                    <a:pt x="23806" y="210354"/>
                  </a:cubicBezTo>
                  <a:cubicBezTo>
                    <a:pt x="23362" y="209275"/>
                    <a:pt x="23108" y="208386"/>
                    <a:pt x="22790" y="207116"/>
                  </a:cubicBezTo>
                  <a:cubicBezTo>
                    <a:pt x="22409" y="207624"/>
                    <a:pt x="22029" y="208131"/>
                    <a:pt x="21648" y="208703"/>
                  </a:cubicBezTo>
                  <a:cubicBezTo>
                    <a:pt x="18918" y="212385"/>
                    <a:pt x="16379" y="215877"/>
                    <a:pt x="16315" y="220003"/>
                  </a:cubicBezTo>
                  <a:cubicBezTo>
                    <a:pt x="16315" y="221209"/>
                    <a:pt x="16506" y="222669"/>
                    <a:pt x="16760" y="224129"/>
                  </a:cubicBezTo>
                  <a:cubicBezTo>
                    <a:pt x="17014" y="225970"/>
                    <a:pt x="17204" y="227748"/>
                    <a:pt x="17077" y="229589"/>
                  </a:cubicBezTo>
                  <a:cubicBezTo>
                    <a:pt x="17014" y="230414"/>
                    <a:pt x="17077" y="231176"/>
                    <a:pt x="16823" y="231938"/>
                  </a:cubicBezTo>
                  <a:cubicBezTo>
                    <a:pt x="18029" y="232890"/>
                    <a:pt x="19045" y="233843"/>
                    <a:pt x="20124" y="234858"/>
                  </a:cubicBezTo>
                  <a:cubicBezTo>
                    <a:pt x="20696" y="235366"/>
                    <a:pt x="21267" y="235811"/>
                    <a:pt x="21775" y="236318"/>
                  </a:cubicBezTo>
                  <a:cubicBezTo>
                    <a:pt x="23362" y="237842"/>
                    <a:pt x="24695" y="239302"/>
                    <a:pt x="25711" y="240572"/>
                  </a:cubicBezTo>
                  <a:cubicBezTo>
                    <a:pt x="33519" y="249713"/>
                    <a:pt x="32567" y="256633"/>
                    <a:pt x="31424" y="265457"/>
                  </a:cubicBezTo>
                  <a:cubicBezTo>
                    <a:pt x="31170" y="267425"/>
                    <a:pt x="30853" y="269584"/>
                    <a:pt x="30663" y="271869"/>
                  </a:cubicBezTo>
                  <a:cubicBezTo>
                    <a:pt x="29964" y="279550"/>
                    <a:pt x="32567" y="282915"/>
                    <a:pt x="36249" y="287613"/>
                  </a:cubicBezTo>
                  <a:cubicBezTo>
                    <a:pt x="37265" y="288946"/>
                    <a:pt x="38407" y="290406"/>
                    <a:pt x="39487" y="291993"/>
                  </a:cubicBezTo>
                  <a:cubicBezTo>
                    <a:pt x="41391" y="294787"/>
                    <a:pt x="42597" y="297643"/>
                    <a:pt x="43740" y="300437"/>
                  </a:cubicBezTo>
                  <a:cubicBezTo>
                    <a:pt x="44184" y="301452"/>
                    <a:pt x="44629" y="302531"/>
                    <a:pt x="45137" y="303611"/>
                  </a:cubicBezTo>
                  <a:cubicBezTo>
                    <a:pt x="45962" y="305388"/>
                    <a:pt x="47485" y="307547"/>
                    <a:pt x="49073" y="309769"/>
                  </a:cubicBezTo>
                  <a:cubicBezTo>
                    <a:pt x="51358" y="313006"/>
                    <a:pt x="53707" y="316307"/>
                    <a:pt x="54405" y="319164"/>
                  </a:cubicBezTo>
                  <a:cubicBezTo>
                    <a:pt x="55612" y="324687"/>
                    <a:pt x="53961" y="330909"/>
                    <a:pt x="52310" y="336876"/>
                  </a:cubicBezTo>
                  <a:cubicBezTo>
                    <a:pt x="51104" y="341193"/>
                    <a:pt x="49898" y="345637"/>
                    <a:pt x="49898" y="349636"/>
                  </a:cubicBezTo>
                  <a:cubicBezTo>
                    <a:pt x="49898" y="357826"/>
                    <a:pt x="55231" y="363222"/>
                    <a:pt x="60817" y="368999"/>
                  </a:cubicBezTo>
                  <a:cubicBezTo>
                    <a:pt x="64182" y="372427"/>
                    <a:pt x="67673" y="375982"/>
                    <a:pt x="70276" y="380362"/>
                  </a:cubicBezTo>
                  <a:cubicBezTo>
                    <a:pt x="72752" y="384552"/>
                    <a:pt x="74720" y="389059"/>
                    <a:pt x="76561" y="393376"/>
                  </a:cubicBezTo>
                  <a:lnTo>
                    <a:pt x="78656" y="398328"/>
                  </a:lnTo>
                  <a:cubicBezTo>
                    <a:pt x="80116" y="401819"/>
                    <a:pt x="80116" y="401819"/>
                    <a:pt x="84369" y="402010"/>
                  </a:cubicBezTo>
                  <a:lnTo>
                    <a:pt x="85448" y="402074"/>
                  </a:lnTo>
                  <a:cubicBezTo>
                    <a:pt x="85703" y="402074"/>
                    <a:pt x="85956" y="402074"/>
                    <a:pt x="86211" y="402074"/>
                  </a:cubicBezTo>
                  <a:cubicBezTo>
                    <a:pt x="89258" y="402074"/>
                    <a:pt x="91797" y="401058"/>
                    <a:pt x="94146" y="398899"/>
                  </a:cubicBezTo>
                  <a:cubicBezTo>
                    <a:pt x="96431" y="396804"/>
                    <a:pt x="98209" y="393821"/>
                    <a:pt x="100113" y="390646"/>
                  </a:cubicBezTo>
                  <a:cubicBezTo>
                    <a:pt x="102589" y="386520"/>
                    <a:pt x="105192" y="382203"/>
                    <a:pt x="109255" y="379156"/>
                  </a:cubicBezTo>
                  <a:cubicBezTo>
                    <a:pt x="117952" y="372490"/>
                    <a:pt x="128554" y="374014"/>
                    <a:pt x="138775" y="375474"/>
                  </a:cubicBezTo>
                  <a:cubicBezTo>
                    <a:pt x="142584" y="376045"/>
                    <a:pt x="146266" y="376553"/>
                    <a:pt x="149757" y="376617"/>
                  </a:cubicBezTo>
                  <a:cubicBezTo>
                    <a:pt x="150837" y="376680"/>
                    <a:pt x="151979" y="376680"/>
                    <a:pt x="153186" y="376743"/>
                  </a:cubicBezTo>
                  <a:cubicBezTo>
                    <a:pt x="158645" y="376998"/>
                    <a:pt x="164866" y="377315"/>
                    <a:pt x="169437" y="375347"/>
                  </a:cubicBezTo>
                  <a:cubicBezTo>
                    <a:pt x="171469" y="374522"/>
                    <a:pt x="172865" y="373696"/>
                    <a:pt x="174135" y="372998"/>
                  </a:cubicBezTo>
                  <a:cubicBezTo>
                    <a:pt x="178262" y="370649"/>
                    <a:pt x="180293" y="369888"/>
                    <a:pt x="187974" y="373569"/>
                  </a:cubicBezTo>
                  <a:cubicBezTo>
                    <a:pt x="190450" y="374775"/>
                    <a:pt x="192545" y="375855"/>
                    <a:pt x="194513" y="376871"/>
                  </a:cubicBezTo>
                  <a:cubicBezTo>
                    <a:pt x="202004" y="380743"/>
                    <a:pt x="206385" y="383219"/>
                    <a:pt x="216859" y="382711"/>
                  </a:cubicBezTo>
                  <a:cubicBezTo>
                    <a:pt x="219208" y="382648"/>
                    <a:pt x="221875" y="382711"/>
                    <a:pt x="224604" y="382711"/>
                  </a:cubicBezTo>
                  <a:cubicBezTo>
                    <a:pt x="225556" y="382711"/>
                    <a:pt x="226509" y="382711"/>
                    <a:pt x="227398" y="382774"/>
                  </a:cubicBezTo>
                  <a:cubicBezTo>
                    <a:pt x="227080" y="382267"/>
                    <a:pt x="226826" y="381759"/>
                    <a:pt x="226636" y="381187"/>
                  </a:cubicBezTo>
                  <a:cubicBezTo>
                    <a:pt x="223969" y="374395"/>
                    <a:pt x="227398" y="367983"/>
                    <a:pt x="230445" y="362269"/>
                  </a:cubicBezTo>
                  <a:cubicBezTo>
                    <a:pt x="233555" y="356556"/>
                    <a:pt x="236222" y="351604"/>
                    <a:pt x="233302" y="346843"/>
                  </a:cubicBezTo>
                  <a:cubicBezTo>
                    <a:pt x="231587" y="344050"/>
                    <a:pt x="229556" y="337384"/>
                    <a:pt x="229556" y="333575"/>
                  </a:cubicBezTo>
                  <a:cubicBezTo>
                    <a:pt x="229556" y="328496"/>
                    <a:pt x="232159" y="326020"/>
                    <a:pt x="234635" y="323671"/>
                  </a:cubicBezTo>
                  <a:cubicBezTo>
                    <a:pt x="235968" y="322402"/>
                    <a:pt x="237365" y="321069"/>
                    <a:pt x="238444" y="319291"/>
                  </a:cubicBezTo>
                  <a:cubicBezTo>
                    <a:pt x="239714" y="317196"/>
                    <a:pt x="240348" y="314974"/>
                    <a:pt x="240983" y="312625"/>
                  </a:cubicBezTo>
                  <a:cubicBezTo>
                    <a:pt x="241935" y="309197"/>
                    <a:pt x="242951" y="305705"/>
                    <a:pt x="245998" y="302785"/>
                  </a:cubicBezTo>
                  <a:cubicBezTo>
                    <a:pt x="250061" y="298913"/>
                    <a:pt x="256156" y="297135"/>
                    <a:pt x="261552" y="295548"/>
                  </a:cubicBezTo>
                  <a:lnTo>
                    <a:pt x="263901" y="294850"/>
                  </a:lnTo>
                  <a:cubicBezTo>
                    <a:pt x="274375" y="291676"/>
                    <a:pt x="286374" y="289898"/>
                    <a:pt x="297547" y="289898"/>
                  </a:cubicBezTo>
                  <a:cubicBezTo>
                    <a:pt x="301483" y="289898"/>
                    <a:pt x="304911" y="290597"/>
                    <a:pt x="308148" y="291295"/>
                  </a:cubicBezTo>
                  <a:cubicBezTo>
                    <a:pt x="310497" y="291803"/>
                    <a:pt x="312973" y="292311"/>
                    <a:pt x="315639" y="292501"/>
                  </a:cubicBezTo>
                  <a:cubicBezTo>
                    <a:pt x="317607" y="292628"/>
                    <a:pt x="319449" y="292691"/>
                    <a:pt x="321290" y="292755"/>
                  </a:cubicBezTo>
                  <a:cubicBezTo>
                    <a:pt x="324972" y="292819"/>
                    <a:pt x="328527" y="292882"/>
                    <a:pt x="332209" y="294025"/>
                  </a:cubicBezTo>
                  <a:lnTo>
                    <a:pt x="332907" y="294215"/>
                  </a:lnTo>
                  <a:cubicBezTo>
                    <a:pt x="337033" y="295421"/>
                    <a:pt x="340906" y="296627"/>
                    <a:pt x="344461" y="299167"/>
                  </a:cubicBezTo>
                  <a:cubicBezTo>
                    <a:pt x="345350" y="299802"/>
                    <a:pt x="346175" y="300437"/>
                    <a:pt x="347000" y="301135"/>
                  </a:cubicBezTo>
                  <a:cubicBezTo>
                    <a:pt x="348270" y="302214"/>
                    <a:pt x="349476" y="303230"/>
                    <a:pt x="350936" y="303928"/>
                  </a:cubicBezTo>
                  <a:cubicBezTo>
                    <a:pt x="352016" y="304500"/>
                    <a:pt x="353158" y="304817"/>
                    <a:pt x="354174" y="305198"/>
                  </a:cubicBezTo>
                  <a:cubicBezTo>
                    <a:pt x="355444" y="301897"/>
                    <a:pt x="357539" y="299294"/>
                    <a:pt x="359507" y="296691"/>
                  </a:cubicBezTo>
                  <a:cubicBezTo>
                    <a:pt x="361284" y="294469"/>
                    <a:pt x="363062" y="292120"/>
                    <a:pt x="364204" y="289644"/>
                  </a:cubicBezTo>
                  <a:cubicBezTo>
                    <a:pt x="366744" y="283931"/>
                    <a:pt x="368267" y="277138"/>
                    <a:pt x="368712" y="269584"/>
                  </a:cubicBezTo>
                  <a:cubicBezTo>
                    <a:pt x="369156" y="260886"/>
                    <a:pt x="368394" y="244063"/>
                    <a:pt x="362490" y="236001"/>
                  </a:cubicBezTo>
                  <a:cubicBezTo>
                    <a:pt x="359824" y="232382"/>
                    <a:pt x="355888" y="231176"/>
                    <a:pt x="351698" y="229970"/>
                  </a:cubicBezTo>
                  <a:cubicBezTo>
                    <a:pt x="345985" y="228192"/>
                    <a:pt x="340081" y="226415"/>
                    <a:pt x="338684" y="218035"/>
                  </a:cubicBezTo>
                  <a:cubicBezTo>
                    <a:pt x="338240" y="215496"/>
                    <a:pt x="338113" y="213147"/>
                    <a:pt x="337986" y="210988"/>
                  </a:cubicBezTo>
                  <a:cubicBezTo>
                    <a:pt x="337478" y="203497"/>
                    <a:pt x="337160" y="199434"/>
                    <a:pt x="327193" y="198546"/>
                  </a:cubicBezTo>
                  <a:cubicBezTo>
                    <a:pt x="324718" y="198292"/>
                    <a:pt x="321162" y="198419"/>
                    <a:pt x="317036" y="198546"/>
                  </a:cubicBezTo>
                  <a:cubicBezTo>
                    <a:pt x="304085" y="198927"/>
                    <a:pt x="288088" y="199371"/>
                    <a:pt x="284152" y="191118"/>
                  </a:cubicBezTo>
                  <a:cubicBezTo>
                    <a:pt x="282882" y="188515"/>
                    <a:pt x="282628" y="184516"/>
                    <a:pt x="282374" y="180580"/>
                  </a:cubicBezTo>
                  <a:cubicBezTo>
                    <a:pt x="282247" y="178675"/>
                    <a:pt x="282120" y="176898"/>
                    <a:pt x="281930" y="175564"/>
                  </a:cubicBezTo>
                  <a:cubicBezTo>
                    <a:pt x="281359" y="171946"/>
                    <a:pt x="279962" y="169153"/>
                    <a:pt x="278438" y="166169"/>
                  </a:cubicBezTo>
                  <a:cubicBezTo>
                    <a:pt x="277232" y="163757"/>
                    <a:pt x="275962" y="161218"/>
                    <a:pt x="275137" y="158170"/>
                  </a:cubicBezTo>
                  <a:cubicBezTo>
                    <a:pt x="273677" y="152964"/>
                    <a:pt x="275518" y="147568"/>
                    <a:pt x="277232" y="142363"/>
                  </a:cubicBezTo>
                  <a:cubicBezTo>
                    <a:pt x="278946" y="137221"/>
                    <a:pt x="280597" y="132332"/>
                    <a:pt x="278756" y="128396"/>
                  </a:cubicBezTo>
                  <a:cubicBezTo>
                    <a:pt x="275709" y="121921"/>
                    <a:pt x="265869" y="121731"/>
                    <a:pt x="257933" y="121604"/>
                  </a:cubicBezTo>
                  <a:cubicBezTo>
                    <a:pt x="256092" y="121540"/>
                    <a:pt x="254378" y="121540"/>
                    <a:pt x="252918" y="121413"/>
                  </a:cubicBezTo>
                  <a:cubicBezTo>
                    <a:pt x="244856" y="120842"/>
                    <a:pt x="243205" y="119699"/>
                    <a:pt x="240285" y="112716"/>
                  </a:cubicBezTo>
                  <a:cubicBezTo>
                    <a:pt x="239396" y="110557"/>
                    <a:pt x="239459" y="109225"/>
                    <a:pt x="239523" y="108336"/>
                  </a:cubicBezTo>
                  <a:cubicBezTo>
                    <a:pt x="239586" y="107447"/>
                    <a:pt x="239586" y="107130"/>
                    <a:pt x="237809" y="105733"/>
                  </a:cubicBezTo>
                  <a:cubicBezTo>
                    <a:pt x="236539" y="104717"/>
                    <a:pt x="235270" y="104590"/>
                    <a:pt x="233619" y="104463"/>
                  </a:cubicBezTo>
                  <a:cubicBezTo>
                    <a:pt x="232603" y="104400"/>
                    <a:pt x="231397" y="104273"/>
                    <a:pt x="230127" y="103892"/>
                  </a:cubicBezTo>
                  <a:lnTo>
                    <a:pt x="228667" y="103447"/>
                  </a:lnTo>
                  <a:cubicBezTo>
                    <a:pt x="220478" y="100908"/>
                    <a:pt x="212034" y="98242"/>
                    <a:pt x="204988" y="93480"/>
                  </a:cubicBezTo>
                  <a:cubicBezTo>
                    <a:pt x="203972" y="92782"/>
                    <a:pt x="203083" y="92020"/>
                    <a:pt x="202195" y="91322"/>
                  </a:cubicBezTo>
                  <a:cubicBezTo>
                    <a:pt x="200163" y="89608"/>
                    <a:pt x="198640" y="88338"/>
                    <a:pt x="195592" y="88275"/>
                  </a:cubicBezTo>
                  <a:cubicBezTo>
                    <a:pt x="193942" y="88275"/>
                    <a:pt x="192799" y="88783"/>
                    <a:pt x="191529" y="89291"/>
                  </a:cubicBezTo>
                  <a:cubicBezTo>
                    <a:pt x="189942" y="89989"/>
                    <a:pt x="188038" y="90814"/>
                    <a:pt x="185626" y="90560"/>
                  </a:cubicBezTo>
                  <a:cubicBezTo>
                    <a:pt x="180674" y="90243"/>
                    <a:pt x="177690" y="87386"/>
                    <a:pt x="174770" y="84593"/>
                  </a:cubicBezTo>
                  <a:cubicBezTo>
                    <a:pt x="171786" y="81736"/>
                    <a:pt x="168993" y="79070"/>
                    <a:pt x="164168" y="79070"/>
                  </a:cubicBezTo>
                  <a:cubicBezTo>
                    <a:pt x="160867" y="79133"/>
                    <a:pt x="158581" y="79705"/>
                    <a:pt x="156486" y="80213"/>
                  </a:cubicBezTo>
                  <a:cubicBezTo>
                    <a:pt x="151090" y="81546"/>
                    <a:pt x="147789" y="81926"/>
                    <a:pt x="142901" y="74182"/>
                  </a:cubicBezTo>
                  <a:cubicBezTo>
                    <a:pt x="140679" y="70627"/>
                    <a:pt x="137822" y="67833"/>
                    <a:pt x="134775" y="64913"/>
                  </a:cubicBezTo>
                  <a:cubicBezTo>
                    <a:pt x="132109" y="62310"/>
                    <a:pt x="129379" y="59644"/>
                    <a:pt x="127157" y="56470"/>
                  </a:cubicBezTo>
                  <a:cubicBezTo>
                    <a:pt x="121825" y="48915"/>
                    <a:pt x="122396" y="38821"/>
                    <a:pt x="122840" y="29934"/>
                  </a:cubicBezTo>
                  <a:cubicBezTo>
                    <a:pt x="122967" y="27585"/>
                    <a:pt x="123094" y="25236"/>
                    <a:pt x="123094" y="23078"/>
                  </a:cubicBezTo>
                  <a:cubicBezTo>
                    <a:pt x="123094" y="12793"/>
                    <a:pt x="123094" y="5620"/>
                    <a:pt x="119285" y="2318"/>
                  </a:cubicBezTo>
                  <a:cubicBezTo>
                    <a:pt x="116555" y="-31"/>
                    <a:pt x="111731" y="-539"/>
                    <a:pt x="104176" y="541"/>
                  </a:cubicBezTo>
                  <a:cubicBezTo>
                    <a:pt x="101256" y="985"/>
                    <a:pt x="98780" y="1874"/>
                    <a:pt x="96114" y="2890"/>
                  </a:cubicBezTo>
                  <a:cubicBezTo>
                    <a:pt x="93892" y="3715"/>
                    <a:pt x="91607" y="4540"/>
                    <a:pt x="89004" y="5112"/>
                  </a:cubicBezTo>
                  <a:cubicBezTo>
                    <a:pt x="87226" y="5492"/>
                    <a:pt x="85068" y="5683"/>
                    <a:pt x="82782" y="5810"/>
                  </a:cubicBezTo>
                  <a:cubicBezTo>
                    <a:pt x="77450" y="6191"/>
                    <a:pt x="71355" y="6635"/>
                    <a:pt x="69134" y="10317"/>
                  </a:cubicBezTo>
                  <a:cubicBezTo>
                    <a:pt x="67991" y="12222"/>
                    <a:pt x="68054" y="15015"/>
                    <a:pt x="68118" y="17999"/>
                  </a:cubicBezTo>
                  <a:cubicBezTo>
                    <a:pt x="68245" y="22633"/>
                    <a:pt x="68371" y="27839"/>
                    <a:pt x="63610" y="31076"/>
                  </a:cubicBezTo>
                  <a:cubicBezTo>
                    <a:pt x="61642" y="32854"/>
                    <a:pt x="58659" y="32981"/>
                    <a:pt x="55802" y="3310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C1614115-E473-7BCC-4BA0-1482B7C10F3C}"/>
                </a:ext>
              </a:extLst>
            </p:cNvPr>
            <p:cNvSpPr/>
            <p:nvPr/>
          </p:nvSpPr>
          <p:spPr>
            <a:xfrm>
              <a:off x="3159637" y="4216629"/>
              <a:ext cx="181069" cy="88863"/>
            </a:xfrm>
            <a:custGeom>
              <a:avLst/>
              <a:gdLst>
                <a:gd name="connsiteX0" fmla="*/ 44883 w 181069"/>
                <a:gd name="connsiteY0" fmla="*/ 80138 h 88863"/>
                <a:gd name="connsiteX1" fmla="*/ 45454 w 181069"/>
                <a:gd name="connsiteY1" fmla="*/ 83185 h 88863"/>
                <a:gd name="connsiteX2" fmla="*/ 50533 w 181069"/>
                <a:gd name="connsiteY2" fmla="*/ 82042 h 88863"/>
                <a:gd name="connsiteX3" fmla="*/ 51612 w 181069"/>
                <a:gd name="connsiteY3" fmla="*/ 80392 h 88863"/>
                <a:gd name="connsiteX4" fmla="*/ 53263 w 181069"/>
                <a:gd name="connsiteY4" fmla="*/ 81471 h 88863"/>
                <a:gd name="connsiteX5" fmla="*/ 52437 w 181069"/>
                <a:gd name="connsiteY5" fmla="*/ 87946 h 88863"/>
                <a:gd name="connsiteX6" fmla="*/ 56119 w 181069"/>
                <a:gd name="connsiteY6" fmla="*/ 88454 h 88863"/>
                <a:gd name="connsiteX7" fmla="*/ 57706 w 181069"/>
                <a:gd name="connsiteY7" fmla="*/ 88708 h 88863"/>
                <a:gd name="connsiteX8" fmla="*/ 66785 w 181069"/>
                <a:gd name="connsiteY8" fmla="*/ 84074 h 88863"/>
                <a:gd name="connsiteX9" fmla="*/ 68118 w 181069"/>
                <a:gd name="connsiteY9" fmla="*/ 77726 h 88863"/>
                <a:gd name="connsiteX10" fmla="*/ 67546 w 181069"/>
                <a:gd name="connsiteY10" fmla="*/ 74805 h 88863"/>
                <a:gd name="connsiteX11" fmla="*/ 66912 w 181069"/>
                <a:gd name="connsiteY11" fmla="*/ 70933 h 88863"/>
                <a:gd name="connsiteX12" fmla="*/ 75482 w 181069"/>
                <a:gd name="connsiteY12" fmla="*/ 63125 h 88863"/>
                <a:gd name="connsiteX13" fmla="*/ 78275 w 181069"/>
                <a:gd name="connsiteY13" fmla="*/ 62870 h 88863"/>
                <a:gd name="connsiteX14" fmla="*/ 81005 w 181069"/>
                <a:gd name="connsiteY14" fmla="*/ 63061 h 88863"/>
                <a:gd name="connsiteX15" fmla="*/ 85258 w 181069"/>
                <a:gd name="connsiteY15" fmla="*/ 63125 h 88863"/>
                <a:gd name="connsiteX16" fmla="*/ 87480 w 181069"/>
                <a:gd name="connsiteY16" fmla="*/ 62109 h 88863"/>
                <a:gd name="connsiteX17" fmla="*/ 89893 w 181069"/>
                <a:gd name="connsiteY17" fmla="*/ 60966 h 88863"/>
                <a:gd name="connsiteX18" fmla="*/ 93003 w 181069"/>
                <a:gd name="connsiteY18" fmla="*/ 60775 h 88863"/>
                <a:gd name="connsiteX19" fmla="*/ 96939 w 181069"/>
                <a:gd name="connsiteY19" fmla="*/ 61093 h 88863"/>
                <a:gd name="connsiteX20" fmla="*/ 105065 w 181069"/>
                <a:gd name="connsiteY20" fmla="*/ 60649 h 88863"/>
                <a:gd name="connsiteX21" fmla="*/ 111414 w 181069"/>
                <a:gd name="connsiteY21" fmla="*/ 57157 h 88863"/>
                <a:gd name="connsiteX22" fmla="*/ 114588 w 181069"/>
                <a:gd name="connsiteY22" fmla="*/ 55951 h 88863"/>
                <a:gd name="connsiteX23" fmla="*/ 121063 w 181069"/>
                <a:gd name="connsiteY23" fmla="*/ 49412 h 88863"/>
                <a:gd name="connsiteX24" fmla="*/ 129697 w 181069"/>
                <a:gd name="connsiteY24" fmla="*/ 42492 h 88863"/>
                <a:gd name="connsiteX25" fmla="*/ 131919 w 181069"/>
                <a:gd name="connsiteY25" fmla="*/ 39762 h 88863"/>
                <a:gd name="connsiteX26" fmla="*/ 135347 w 181069"/>
                <a:gd name="connsiteY26" fmla="*/ 35255 h 88863"/>
                <a:gd name="connsiteX27" fmla="*/ 142393 w 181069"/>
                <a:gd name="connsiteY27" fmla="*/ 35509 h 88863"/>
                <a:gd name="connsiteX28" fmla="*/ 145250 w 181069"/>
                <a:gd name="connsiteY28" fmla="*/ 39255 h 88863"/>
                <a:gd name="connsiteX29" fmla="*/ 146457 w 181069"/>
                <a:gd name="connsiteY29" fmla="*/ 39636 h 88863"/>
                <a:gd name="connsiteX30" fmla="*/ 148932 w 181069"/>
                <a:gd name="connsiteY30" fmla="*/ 39889 h 88863"/>
                <a:gd name="connsiteX31" fmla="*/ 149504 w 181069"/>
                <a:gd name="connsiteY31" fmla="*/ 38874 h 88863"/>
                <a:gd name="connsiteX32" fmla="*/ 152170 w 181069"/>
                <a:gd name="connsiteY32" fmla="*/ 35953 h 88863"/>
                <a:gd name="connsiteX33" fmla="*/ 155535 w 181069"/>
                <a:gd name="connsiteY33" fmla="*/ 35826 h 88863"/>
                <a:gd name="connsiteX34" fmla="*/ 157375 w 181069"/>
                <a:gd name="connsiteY34" fmla="*/ 35890 h 88863"/>
                <a:gd name="connsiteX35" fmla="*/ 160867 w 181069"/>
                <a:gd name="connsiteY35" fmla="*/ 34049 h 88863"/>
                <a:gd name="connsiteX36" fmla="*/ 162010 w 181069"/>
                <a:gd name="connsiteY36" fmla="*/ 33097 h 88863"/>
                <a:gd name="connsiteX37" fmla="*/ 165755 w 181069"/>
                <a:gd name="connsiteY37" fmla="*/ 29288 h 88863"/>
                <a:gd name="connsiteX38" fmla="*/ 170834 w 181069"/>
                <a:gd name="connsiteY38" fmla="*/ 25225 h 88863"/>
                <a:gd name="connsiteX39" fmla="*/ 175659 w 181069"/>
                <a:gd name="connsiteY39" fmla="*/ 26177 h 88863"/>
                <a:gd name="connsiteX40" fmla="*/ 178261 w 181069"/>
                <a:gd name="connsiteY40" fmla="*/ 26939 h 88863"/>
                <a:gd name="connsiteX41" fmla="*/ 180293 w 181069"/>
                <a:gd name="connsiteY41" fmla="*/ 27002 h 88863"/>
                <a:gd name="connsiteX42" fmla="*/ 180864 w 181069"/>
                <a:gd name="connsiteY42" fmla="*/ 23130 h 88863"/>
                <a:gd name="connsiteX43" fmla="*/ 171405 w 181069"/>
                <a:gd name="connsiteY43" fmla="*/ 17099 h 88863"/>
                <a:gd name="connsiteX44" fmla="*/ 159407 w 181069"/>
                <a:gd name="connsiteY44" fmla="*/ 17226 h 88863"/>
                <a:gd name="connsiteX45" fmla="*/ 143219 w 181069"/>
                <a:gd name="connsiteY45" fmla="*/ 17099 h 88863"/>
                <a:gd name="connsiteX46" fmla="*/ 142330 w 181069"/>
                <a:gd name="connsiteY46" fmla="*/ 15829 h 88863"/>
                <a:gd name="connsiteX47" fmla="*/ 143155 w 181069"/>
                <a:gd name="connsiteY47" fmla="*/ 14496 h 88863"/>
                <a:gd name="connsiteX48" fmla="*/ 146901 w 181069"/>
                <a:gd name="connsiteY48" fmla="*/ 12528 h 88863"/>
                <a:gd name="connsiteX49" fmla="*/ 157248 w 181069"/>
                <a:gd name="connsiteY49" fmla="*/ 9037 h 88863"/>
                <a:gd name="connsiteX50" fmla="*/ 151599 w 181069"/>
                <a:gd name="connsiteY50" fmla="*/ 4720 h 88863"/>
                <a:gd name="connsiteX51" fmla="*/ 140743 w 181069"/>
                <a:gd name="connsiteY51" fmla="*/ 5609 h 88863"/>
                <a:gd name="connsiteX52" fmla="*/ 130078 w 181069"/>
                <a:gd name="connsiteY52" fmla="*/ 6688 h 88863"/>
                <a:gd name="connsiteX53" fmla="*/ 113953 w 181069"/>
                <a:gd name="connsiteY53" fmla="*/ 3069 h 88863"/>
                <a:gd name="connsiteX54" fmla="*/ 93384 w 181069"/>
                <a:gd name="connsiteY54" fmla="*/ 212 h 88863"/>
                <a:gd name="connsiteX55" fmla="*/ 74657 w 181069"/>
                <a:gd name="connsiteY55" fmla="*/ 2815 h 88863"/>
                <a:gd name="connsiteX56" fmla="*/ 33583 w 181069"/>
                <a:gd name="connsiteY56" fmla="*/ 7069 h 88863"/>
                <a:gd name="connsiteX57" fmla="*/ 32567 w 181069"/>
                <a:gd name="connsiteY57" fmla="*/ 7069 h 88863"/>
                <a:gd name="connsiteX58" fmla="*/ 32567 w 181069"/>
                <a:gd name="connsiteY58" fmla="*/ 7894 h 88863"/>
                <a:gd name="connsiteX59" fmla="*/ 32250 w 181069"/>
                <a:gd name="connsiteY59" fmla="*/ 10814 h 88863"/>
                <a:gd name="connsiteX60" fmla="*/ 28187 w 181069"/>
                <a:gd name="connsiteY60" fmla="*/ 14623 h 88863"/>
                <a:gd name="connsiteX61" fmla="*/ 26917 w 181069"/>
                <a:gd name="connsiteY61" fmla="*/ 15321 h 88863"/>
                <a:gd name="connsiteX62" fmla="*/ 25393 w 181069"/>
                <a:gd name="connsiteY62" fmla="*/ 16400 h 88863"/>
                <a:gd name="connsiteX63" fmla="*/ 22410 w 181069"/>
                <a:gd name="connsiteY63" fmla="*/ 18368 h 88863"/>
                <a:gd name="connsiteX64" fmla="*/ 19109 w 181069"/>
                <a:gd name="connsiteY64" fmla="*/ 19003 h 88863"/>
                <a:gd name="connsiteX65" fmla="*/ 17395 w 181069"/>
                <a:gd name="connsiteY65" fmla="*/ 19194 h 88863"/>
                <a:gd name="connsiteX66" fmla="*/ 11046 w 181069"/>
                <a:gd name="connsiteY66" fmla="*/ 23511 h 88863"/>
                <a:gd name="connsiteX67" fmla="*/ 9269 w 181069"/>
                <a:gd name="connsiteY67" fmla="*/ 25161 h 88863"/>
                <a:gd name="connsiteX68" fmla="*/ 4825 w 181069"/>
                <a:gd name="connsiteY68" fmla="*/ 28590 h 88863"/>
                <a:gd name="connsiteX69" fmla="*/ 3301 w 181069"/>
                <a:gd name="connsiteY69" fmla="*/ 29224 h 88863"/>
                <a:gd name="connsiteX70" fmla="*/ 889 w 181069"/>
                <a:gd name="connsiteY70" fmla="*/ 31065 h 88863"/>
                <a:gd name="connsiteX71" fmla="*/ 1524 w 181069"/>
                <a:gd name="connsiteY71" fmla="*/ 34303 h 88863"/>
                <a:gd name="connsiteX72" fmla="*/ 2412 w 181069"/>
                <a:gd name="connsiteY72" fmla="*/ 37033 h 88863"/>
                <a:gd name="connsiteX73" fmla="*/ 381 w 181069"/>
                <a:gd name="connsiteY73" fmla="*/ 44587 h 88863"/>
                <a:gd name="connsiteX74" fmla="*/ 0 w 181069"/>
                <a:gd name="connsiteY74" fmla="*/ 45540 h 88863"/>
                <a:gd name="connsiteX75" fmla="*/ 7364 w 181069"/>
                <a:gd name="connsiteY75" fmla="*/ 49285 h 88863"/>
                <a:gd name="connsiteX76" fmla="*/ 15871 w 181069"/>
                <a:gd name="connsiteY76" fmla="*/ 52015 h 88863"/>
                <a:gd name="connsiteX77" fmla="*/ 18474 w 181069"/>
                <a:gd name="connsiteY77" fmla="*/ 52015 h 88863"/>
                <a:gd name="connsiteX78" fmla="*/ 24124 w 181069"/>
                <a:gd name="connsiteY78" fmla="*/ 58490 h 88863"/>
                <a:gd name="connsiteX79" fmla="*/ 25203 w 181069"/>
                <a:gd name="connsiteY79" fmla="*/ 62172 h 88863"/>
                <a:gd name="connsiteX80" fmla="*/ 29012 w 181069"/>
                <a:gd name="connsiteY80" fmla="*/ 63188 h 88863"/>
                <a:gd name="connsiteX81" fmla="*/ 30409 w 181069"/>
                <a:gd name="connsiteY81" fmla="*/ 60141 h 88863"/>
                <a:gd name="connsiteX82" fmla="*/ 31234 w 181069"/>
                <a:gd name="connsiteY82" fmla="*/ 56903 h 88863"/>
                <a:gd name="connsiteX83" fmla="*/ 36630 w 181069"/>
                <a:gd name="connsiteY83" fmla="*/ 54237 h 88863"/>
                <a:gd name="connsiteX84" fmla="*/ 38027 w 181069"/>
                <a:gd name="connsiteY84" fmla="*/ 54237 h 88863"/>
                <a:gd name="connsiteX85" fmla="*/ 42915 w 181069"/>
                <a:gd name="connsiteY85" fmla="*/ 57855 h 88863"/>
                <a:gd name="connsiteX86" fmla="*/ 42216 w 181069"/>
                <a:gd name="connsiteY86" fmla="*/ 66743 h 88863"/>
                <a:gd name="connsiteX87" fmla="*/ 41836 w 181069"/>
                <a:gd name="connsiteY87" fmla="*/ 68012 h 88863"/>
                <a:gd name="connsiteX88" fmla="*/ 43359 w 181069"/>
                <a:gd name="connsiteY88" fmla="*/ 75821 h 88863"/>
                <a:gd name="connsiteX89" fmla="*/ 44883 w 181069"/>
                <a:gd name="connsiteY89" fmla="*/ 80138 h 88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81069" h="88863">
                  <a:moveTo>
                    <a:pt x="44883" y="80138"/>
                  </a:moveTo>
                  <a:cubicBezTo>
                    <a:pt x="45137" y="81281"/>
                    <a:pt x="45327" y="82233"/>
                    <a:pt x="45454" y="83185"/>
                  </a:cubicBezTo>
                  <a:cubicBezTo>
                    <a:pt x="49581" y="82931"/>
                    <a:pt x="50469" y="82170"/>
                    <a:pt x="50533" y="82042"/>
                  </a:cubicBezTo>
                  <a:cubicBezTo>
                    <a:pt x="50406" y="81281"/>
                    <a:pt x="50850" y="80582"/>
                    <a:pt x="51612" y="80392"/>
                  </a:cubicBezTo>
                  <a:cubicBezTo>
                    <a:pt x="52310" y="80265"/>
                    <a:pt x="53072" y="80709"/>
                    <a:pt x="53263" y="81471"/>
                  </a:cubicBezTo>
                  <a:cubicBezTo>
                    <a:pt x="53770" y="83947"/>
                    <a:pt x="53517" y="86106"/>
                    <a:pt x="52437" y="87946"/>
                  </a:cubicBezTo>
                  <a:cubicBezTo>
                    <a:pt x="53770" y="88073"/>
                    <a:pt x="55040" y="88264"/>
                    <a:pt x="56119" y="88454"/>
                  </a:cubicBezTo>
                  <a:cubicBezTo>
                    <a:pt x="56691" y="88518"/>
                    <a:pt x="57199" y="88645"/>
                    <a:pt x="57706" y="88708"/>
                  </a:cubicBezTo>
                  <a:cubicBezTo>
                    <a:pt x="62595" y="89343"/>
                    <a:pt x="65007" y="88073"/>
                    <a:pt x="66785" y="84074"/>
                  </a:cubicBezTo>
                  <a:cubicBezTo>
                    <a:pt x="67673" y="81979"/>
                    <a:pt x="68118" y="80011"/>
                    <a:pt x="68118" y="77726"/>
                  </a:cubicBezTo>
                  <a:cubicBezTo>
                    <a:pt x="68118" y="76773"/>
                    <a:pt x="67864" y="75821"/>
                    <a:pt x="67546" y="74805"/>
                  </a:cubicBezTo>
                  <a:cubicBezTo>
                    <a:pt x="67229" y="73599"/>
                    <a:pt x="66848" y="72329"/>
                    <a:pt x="66912" y="70933"/>
                  </a:cubicBezTo>
                  <a:cubicBezTo>
                    <a:pt x="67166" y="66933"/>
                    <a:pt x="72054" y="63823"/>
                    <a:pt x="75482" y="63125"/>
                  </a:cubicBezTo>
                  <a:cubicBezTo>
                    <a:pt x="76434" y="62934"/>
                    <a:pt x="77386" y="62870"/>
                    <a:pt x="78275" y="62870"/>
                  </a:cubicBezTo>
                  <a:cubicBezTo>
                    <a:pt x="79227" y="62870"/>
                    <a:pt x="80116" y="62997"/>
                    <a:pt x="81005" y="63061"/>
                  </a:cubicBezTo>
                  <a:cubicBezTo>
                    <a:pt x="82465" y="63188"/>
                    <a:pt x="83925" y="63315"/>
                    <a:pt x="85258" y="63125"/>
                  </a:cubicBezTo>
                  <a:cubicBezTo>
                    <a:pt x="86020" y="62997"/>
                    <a:pt x="86718" y="62617"/>
                    <a:pt x="87480" y="62109"/>
                  </a:cubicBezTo>
                  <a:cubicBezTo>
                    <a:pt x="88179" y="61664"/>
                    <a:pt x="88940" y="61220"/>
                    <a:pt x="89893" y="60966"/>
                  </a:cubicBezTo>
                  <a:cubicBezTo>
                    <a:pt x="90909" y="60649"/>
                    <a:pt x="91988" y="60712"/>
                    <a:pt x="93003" y="60775"/>
                  </a:cubicBezTo>
                  <a:cubicBezTo>
                    <a:pt x="94083" y="60775"/>
                    <a:pt x="95225" y="60839"/>
                    <a:pt x="96939" y="61093"/>
                  </a:cubicBezTo>
                  <a:cubicBezTo>
                    <a:pt x="99479" y="61410"/>
                    <a:pt x="104176" y="62045"/>
                    <a:pt x="105065" y="60649"/>
                  </a:cubicBezTo>
                  <a:cubicBezTo>
                    <a:pt x="106335" y="58744"/>
                    <a:pt x="108938" y="57919"/>
                    <a:pt x="111414" y="57157"/>
                  </a:cubicBezTo>
                  <a:cubicBezTo>
                    <a:pt x="112683" y="56776"/>
                    <a:pt x="113826" y="56395"/>
                    <a:pt x="114588" y="55951"/>
                  </a:cubicBezTo>
                  <a:cubicBezTo>
                    <a:pt x="117571" y="54237"/>
                    <a:pt x="119603" y="52586"/>
                    <a:pt x="121063" y="49412"/>
                  </a:cubicBezTo>
                  <a:cubicBezTo>
                    <a:pt x="123158" y="45095"/>
                    <a:pt x="125697" y="43000"/>
                    <a:pt x="129697" y="42492"/>
                  </a:cubicBezTo>
                  <a:cubicBezTo>
                    <a:pt x="131030" y="42302"/>
                    <a:pt x="131347" y="41667"/>
                    <a:pt x="131919" y="39762"/>
                  </a:cubicBezTo>
                  <a:cubicBezTo>
                    <a:pt x="132427" y="38112"/>
                    <a:pt x="133061" y="36144"/>
                    <a:pt x="135347" y="35255"/>
                  </a:cubicBezTo>
                  <a:cubicBezTo>
                    <a:pt x="136807" y="34747"/>
                    <a:pt x="140933" y="34684"/>
                    <a:pt x="142393" y="35509"/>
                  </a:cubicBezTo>
                  <a:cubicBezTo>
                    <a:pt x="143409" y="36144"/>
                    <a:pt x="144298" y="37604"/>
                    <a:pt x="145250" y="39255"/>
                  </a:cubicBezTo>
                  <a:cubicBezTo>
                    <a:pt x="145694" y="39445"/>
                    <a:pt x="146075" y="39572"/>
                    <a:pt x="146457" y="39636"/>
                  </a:cubicBezTo>
                  <a:cubicBezTo>
                    <a:pt x="147155" y="39762"/>
                    <a:pt x="148551" y="40080"/>
                    <a:pt x="148932" y="39889"/>
                  </a:cubicBezTo>
                  <a:cubicBezTo>
                    <a:pt x="149186" y="39762"/>
                    <a:pt x="149313" y="39381"/>
                    <a:pt x="149504" y="38874"/>
                  </a:cubicBezTo>
                  <a:cubicBezTo>
                    <a:pt x="149821" y="37921"/>
                    <a:pt x="150329" y="36461"/>
                    <a:pt x="152170" y="35953"/>
                  </a:cubicBezTo>
                  <a:cubicBezTo>
                    <a:pt x="153249" y="35636"/>
                    <a:pt x="154392" y="35763"/>
                    <a:pt x="155535" y="35826"/>
                  </a:cubicBezTo>
                  <a:cubicBezTo>
                    <a:pt x="156169" y="35890"/>
                    <a:pt x="156804" y="35953"/>
                    <a:pt x="157375" y="35890"/>
                  </a:cubicBezTo>
                  <a:cubicBezTo>
                    <a:pt x="158835" y="35763"/>
                    <a:pt x="159661" y="35065"/>
                    <a:pt x="160867" y="34049"/>
                  </a:cubicBezTo>
                  <a:lnTo>
                    <a:pt x="162010" y="33097"/>
                  </a:lnTo>
                  <a:cubicBezTo>
                    <a:pt x="163533" y="31890"/>
                    <a:pt x="164803" y="30875"/>
                    <a:pt x="165755" y="29288"/>
                  </a:cubicBezTo>
                  <a:cubicBezTo>
                    <a:pt x="166771" y="27574"/>
                    <a:pt x="167977" y="25606"/>
                    <a:pt x="170834" y="25225"/>
                  </a:cubicBezTo>
                  <a:cubicBezTo>
                    <a:pt x="172675" y="24971"/>
                    <a:pt x="174262" y="25606"/>
                    <a:pt x="175659" y="26177"/>
                  </a:cubicBezTo>
                  <a:cubicBezTo>
                    <a:pt x="176548" y="26558"/>
                    <a:pt x="177436" y="26875"/>
                    <a:pt x="178261" y="26939"/>
                  </a:cubicBezTo>
                  <a:cubicBezTo>
                    <a:pt x="178896" y="27002"/>
                    <a:pt x="179595" y="27002"/>
                    <a:pt x="180293" y="27002"/>
                  </a:cubicBezTo>
                  <a:cubicBezTo>
                    <a:pt x="180991" y="25352"/>
                    <a:pt x="181309" y="24209"/>
                    <a:pt x="180864" y="23130"/>
                  </a:cubicBezTo>
                  <a:cubicBezTo>
                    <a:pt x="180166" y="21289"/>
                    <a:pt x="177119" y="19384"/>
                    <a:pt x="171405" y="17099"/>
                  </a:cubicBezTo>
                  <a:cubicBezTo>
                    <a:pt x="168485" y="15956"/>
                    <a:pt x="164105" y="16591"/>
                    <a:pt x="159407" y="17226"/>
                  </a:cubicBezTo>
                  <a:cubicBezTo>
                    <a:pt x="153884" y="18051"/>
                    <a:pt x="148107" y="18813"/>
                    <a:pt x="143219" y="17099"/>
                  </a:cubicBezTo>
                  <a:cubicBezTo>
                    <a:pt x="142711" y="16908"/>
                    <a:pt x="142330" y="16400"/>
                    <a:pt x="142330" y="15829"/>
                  </a:cubicBezTo>
                  <a:cubicBezTo>
                    <a:pt x="142330" y="15258"/>
                    <a:pt x="142584" y="14750"/>
                    <a:pt x="143155" y="14496"/>
                  </a:cubicBezTo>
                  <a:cubicBezTo>
                    <a:pt x="144615" y="13861"/>
                    <a:pt x="145758" y="13163"/>
                    <a:pt x="146901" y="12528"/>
                  </a:cubicBezTo>
                  <a:cubicBezTo>
                    <a:pt x="149821" y="10877"/>
                    <a:pt x="152424" y="9417"/>
                    <a:pt x="157248" y="9037"/>
                  </a:cubicBezTo>
                  <a:cubicBezTo>
                    <a:pt x="155344" y="7449"/>
                    <a:pt x="152487" y="5291"/>
                    <a:pt x="151599" y="4720"/>
                  </a:cubicBezTo>
                  <a:cubicBezTo>
                    <a:pt x="148869" y="4021"/>
                    <a:pt x="144742" y="4846"/>
                    <a:pt x="140743" y="5609"/>
                  </a:cubicBezTo>
                  <a:cubicBezTo>
                    <a:pt x="136997" y="6307"/>
                    <a:pt x="133125" y="7069"/>
                    <a:pt x="130078" y="6688"/>
                  </a:cubicBezTo>
                  <a:cubicBezTo>
                    <a:pt x="123793" y="5862"/>
                    <a:pt x="118587" y="4402"/>
                    <a:pt x="113953" y="3069"/>
                  </a:cubicBezTo>
                  <a:cubicBezTo>
                    <a:pt x="107097" y="1101"/>
                    <a:pt x="101193" y="-613"/>
                    <a:pt x="93384" y="212"/>
                  </a:cubicBezTo>
                  <a:cubicBezTo>
                    <a:pt x="87861" y="784"/>
                    <a:pt x="81449" y="1736"/>
                    <a:pt x="74657" y="2815"/>
                  </a:cubicBezTo>
                  <a:cubicBezTo>
                    <a:pt x="61643" y="4783"/>
                    <a:pt x="46978" y="7069"/>
                    <a:pt x="33583" y="7069"/>
                  </a:cubicBezTo>
                  <a:cubicBezTo>
                    <a:pt x="33265" y="7069"/>
                    <a:pt x="32885" y="7069"/>
                    <a:pt x="32567" y="7069"/>
                  </a:cubicBezTo>
                  <a:cubicBezTo>
                    <a:pt x="32567" y="7322"/>
                    <a:pt x="32567" y="7577"/>
                    <a:pt x="32567" y="7894"/>
                  </a:cubicBezTo>
                  <a:cubicBezTo>
                    <a:pt x="32503" y="9354"/>
                    <a:pt x="32440" y="10179"/>
                    <a:pt x="32250" y="10814"/>
                  </a:cubicBezTo>
                  <a:cubicBezTo>
                    <a:pt x="31551" y="12845"/>
                    <a:pt x="29710" y="13861"/>
                    <a:pt x="28187" y="14623"/>
                  </a:cubicBezTo>
                  <a:cubicBezTo>
                    <a:pt x="27742" y="14877"/>
                    <a:pt x="27298" y="15068"/>
                    <a:pt x="26917" y="15321"/>
                  </a:cubicBezTo>
                  <a:cubicBezTo>
                    <a:pt x="26409" y="15639"/>
                    <a:pt x="25901" y="16020"/>
                    <a:pt x="25393" y="16400"/>
                  </a:cubicBezTo>
                  <a:cubicBezTo>
                    <a:pt x="24505" y="17099"/>
                    <a:pt x="23552" y="17861"/>
                    <a:pt x="22410" y="18368"/>
                  </a:cubicBezTo>
                  <a:cubicBezTo>
                    <a:pt x="21140" y="18940"/>
                    <a:pt x="20061" y="18940"/>
                    <a:pt x="19109" y="19003"/>
                  </a:cubicBezTo>
                  <a:cubicBezTo>
                    <a:pt x="18537" y="19003"/>
                    <a:pt x="17966" y="19067"/>
                    <a:pt x="17395" y="19194"/>
                  </a:cubicBezTo>
                  <a:cubicBezTo>
                    <a:pt x="15617" y="19638"/>
                    <a:pt x="12443" y="22368"/>
                    <a:pt x="11046" y="23511"/>
                  </a:cubicBezTo>
                  <a:cubicBezTo>
                    <a:pt x="10411" y="24082"/>
                    <a:pt x="9840" y="24590"/>
                    <a:pt x="9269" y="25161"/>
                  </a:cubicBezTo>
                  <a:cubicBezTo>
                    <a:pt x="8063" y="26367"/>
                    <a:pt x="6729" y="27637"/>
                    <a:pt x="4825" y="28590"/>
                  </a:cubicBezTo>
                  <a:cubicBezTo>
                    <a:pt x="4317" y="28843"/>
                    <a:pt x="3809" y="29034"/>
                    <a:pt x="3301" y="29224"/>
                  </a:cubicBezTo>
                  <a:cubicBezTo>
                    <a:pt x="1905" y="29796"/>
                    <a:pt x="1206" y="30113"/>
                    <a:pt x="889" y="31065"/>
                  </a:cubicBezTo>
                  <a:cubicBezTo>
                    <a:pt x="571" y="32017"/>
                    <a:pt x="1016" y="33097"/>
                    <a:pt x="1524" y="34303"/>
                  </a:cubicBezTo>
                  <a:cubicBezTo>
                    <a:pt x="1905" y="35192"/>
                    <a:pt x="2286" y="36081"/>
                    <a:pt x="2412" y="37033"/>
                  </a:cubicBezTo>
                  <a:cubicBezTo>
                    <a:pt x="2920" y="40524"/>
                    <a:pt x="1841" y="42238"/>
                    <a:pt x="381" y="44587"/>
                  </a:cubicBezTo>
                  <a:cubicBezTo>
                    <a:pt x="127" y="44968"/>
                    <a:pt x="190" y="45222"/>
                    <a:pt x="0" y="45540"/>
                  </a:cubicBezTo>
                  <a:cubicBezTo>
                    <a:pt x="3492" y="45793"/>
                    <a:pt x="6285" y="48269"/>
                    <a:pt x="7364" y="49285"/>
                  </a:cubicBezTo>
                  <a:cubicBezTo>
                    <a:pt x="10284" y="52015"/>
                    <a:pt x="12443" y="51951"/>
                    <a:pt x="15871" y="52015"/>
                  </a:cubicBezTo>
                  <a:cubicBezTo>
                    <a:pt x="16696" y="51951"/>
                    <a:pt x="17585" y="52015"/>
                    <a:pt x="18474" y="52015"/>
                  </a:cubicBezTo>
                  <a:cubicBezTo>
                    <a:pt x="23045" y="52205"/>
                    <a:pt x="23679" y="55824"/>
                    <a:pt x="24124" y="58490"/>
                  </a:cubicBezTo>
                  <a:cubicBezTo>
                    <a:pt x="24314" y="59823"/>
                    <a:pt x="24568" y="61220"/>
                    <a:pt x="25203" y="62172"/>
                  </a:cubicBezTo>
                  <a:cubicBezTo>
                    <a:pt x="25901" y="63315"/>
                    <a:pt x="27679" y="64013"/>
                    <a:pt x="29012" y="63188"/>
                  </a:cubicBezTo>
                  <a:cubicBezTo>
                    <a:pt x="30028" y="62617"/>
                    <a:pt x="30218" y="61728"/>
                    <a:pt x="30409" y="60141"/>
                  </a:cubicBezTo>
                  <a:cubicBezTo>
                    <a:pt x="30536" y="59125"/>
                    <a:pt x="30663" y="57982"/>
                    <a:pt x="31234" y="56903"/>
                  </a:cubicBezTo>
                  <a:cubicBezTo>
                    <a:pt x="32694" y="54173"/>
                    <a:pt x="34725" y="54173"/>
                    <a:pt x="36630" y="54237"/>
                  </a:cubicBezTo>
                  <a:lnTo>
                    <a:pt x="38027" y="54237"/>
                  </a:lnTo>
                  <a:cubicBezTo>
                    <a:pt x="40756" y="54237"/>
                    <a:pt x="42090" y="54490"/>
                    <a:pt x="42915" y="57855"/>
                  </a:cubicBezTo>
                  <a:cubicBezTo>
                    <a:pt x="43804" y="61283"/>
                    <a:pt x="43042" y="63949"/>
                    <a:pt x="42216" y="66743"/>
                  </a:cubicBezTo>
                  <a:lnTo>
                    <a:pt x="41836" y="68012"/>
                  </a:lnTo>
                  <a:cubicBezTo>
                    <a:pt x="41201" y="70425"/>
                    <a:pt x="42280" y="73155"/>
                    <a:pt x="43359" y="75821"/>
                  </a:cubicBezTo>
                  <a:cubicBezTo>
                    <a:pt x="43994" y="77408"/>
                    <a:pt x="44565" y="78805"/>
                    <a:pt x="44883" y="8013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9D2CCB6C-B93D-E8A1-E195-7BF1EBC2EF8D}"/>
                </a:ext>
              </a:extLst>
            </p:cNvPr>
            <p:cNvSpPr/>
            <p:nvPr/>
          </p:nvSpPr>
          <p:spPr>
            <a:xfrm>
              <a:off x="3131641" y="4265080"/>
              <a:ext cx="70593" cy="34798"/>
            </a:xfrm>
            <a:custGeom>
              <a:avLst/>
              <a:gdLst>
                <a:gd name="connsiteX0" fmla="*/ 35487 w 70593"/>
                <a:gd name="connsiteY0" fmla="*/ 30417 h 34798"/>
                <a:gd name="connsiteX1" fmla="*/ 41391 w 70593"/>
                <a:gd name="connsiteY1" fmla="*/ 31940 h 34798"/>
                <a:gd name="connsiteX2" fmla="*/ 70594 w 70593"/>
                <a:gd name="connsiteY2" fmla="*/ 34797 h 34798"/>
                <a:gd name="connsiteX3" fmla="*/ 70213 w 70593"/>
                <a:gd name="connsiteY3" fmla="*/ 32321 h 34798"/>
                <a:gd name="connsiteX4" fmla="*/ 68943 w 70593"/>
                <a:gd name="connsiteY4" fmla="*/ 28639 h 34798"/>
                <a:gd name="connsiteX5" fmla="*/ 67356 w 70593"/>
                <a:gd name="connsiteY5" fmla="*/ 19053 h 34798"/>
                <a:gd name="connsiteX6" fmla="*/ 67737 w 70593"/>
                <a:gd name="connsiteY6" fmla="*/ 17720 h 34798"/>
                <a:gd name="connsiteX7" fmla="*/ 68372 w 70593"/>
                <a:gd name="connsiteY7" fmla="*/ 10229 h 34798"/>
                <a:gd name="connsiteX8" fmla="*/ 66150 w 70593"/>
                <a:gd name="connsiteY8" fmla="*/ 8705 h 34798"/>
                <a:gd name="connsiteX9" fmla="*/ 64690 w 70593"/>
                <a:gd name="connsiteY9" fmla="*/ 8705 h 34798"/>
                <a:gd name="connsiteX10" fmla="*/ 61769 w 70593"/>
                <a:gd name="connsiteY10" fmla="*/ 9912 h 34798"/>
                <a:gd name="connsiteX11" fmla="*/ 61198 w 70593"/>
                <a:gd name="connsiteY11" fmla="*/ 12197 h 34798"/>
                <a:gd name="connsiteX12" fmla="*/ 58405 w 70593"/>
                <a:gd name="connsiteY12" fmla="*/ 17276 h 34798"/>
                <a:gd name="connsiteX13" fmla="*/ 50914 w 70593"/>
                <a:gd name="connsiteY13" fmla="*/ 15308 h 34798"/>
                <a:gd name="connsiteX14" fmla="*/ 49454 w 70593"/>
                <a:gd name="connsiteY14" fmla="*/ 10610 h 34798"/>
                <a:gd name="connsiteX15" fmla="*/ 46470 w 70593"/>
                <a:gd name="connsiteY15" fmla="*/ 6420 h 34798"/>
                <a:gd name="connsiteX16" fmla="*/ 43931 w 70593"/>
                <a:gd name="connsiteY16" fmla="*/ 6420 h 34798"/>
                <a:gd name="connsiteX17" fmla="*/ 33519 w 70593"/>
                <a:gd name="connsiteY17" fmla="*/ 2992 h 34798"/>
                <a:gd name="connsiteX18" fmla="*/ 30155 w 70593"/>
                <a:gd name="connsiteY18" fmla="*/ 706 h 34798"/>
                <a:gd name="connsiteX19" fmla="*/ 29202 w 70593"/>
                <a:gd name="connsiteY19" fmla="*/ 326 h 34798"/>
                <a:gd name="connsiteX20" fmla="*/ 26219 w 70593"/>
                <a:gd name="connsiteY20" fmla="*/ 135 h 34798"/>
                <a:gd name="connsiteX21" fmla="*/ 24505 w 70593"/>
                <a:gd name="connsiteY21" fmla="*/ 897 h 34798"/>
                <a:gd name="connsiteX22" fmla="*/ 20759 w 70593"/>
                <a:gd name="connsiteY22" fmla="*/ 4896 h 34798"/>
                <a:gd name="connsiteX23" fmla="*/ 17395 w 70593"/>
                <a:gd name="connsiteY23" fmla="*/ 8959 h 34798"/>
                <a:gd name="connsiteX24" fmla="*/ 10983 w 70593"/>
                <a:gd name="connsiteY24" fmla="*/ 11308 h 34798"/>
                <a:gd name="connsiteX25" fmla="*/ 6856 w 70593"/>
                <a:gd name="connsiteY25" fmla="*/ 12324 h 34798"/>
                <a:gd name="connsiteX26" fmla="*/ 4825 w 70593"/>
                <a:gd name="connsiteY26" fmla="*/ 13784 h 34798"/>
                <a:gd name="connsiteX27" fmla="*/ 4063 w 70593"/>
                <a:gd name="connsiteY27" fmla="*/ 14546 h 34798"/>
                <a:gd name="connsiteX28" fmla="*/ 2730 w 70593"/>
                <a:gd name="connsiteY28" fmla="*/ 15942 h 34798"/>
                <a:gd name="connsiteX29" fmla="*/ 1968 w 70593"/>
                <a:gd name="connsiteY29" fmla="*/ 16895 h 34798"/>
                <a:gd name="connsiteX30" fmla="*/ 889 w 70593"/>
                <a:gd name="connsiteY30" fmla="*/ 18482 h 34798"/>
                <a:gd name="connsiteX31" fmla="*/ 381 w 70593"/>
                <a:gd name="connsiteY31" fmla="*/ 19371 h 34798"/>
                <a:gd name="connsiteX32" fmla="*/ 0 w 70593"/>
                <a:gd name="connsiteY32" fmla="*/ 20132 h 34798"/>
                <a:gd name="connsiteX33" fmla="*/ 15808 w 70593"/>
                <a:gd name="connsiteY33" fmla="*/ 24894 h 34798"/>
                <a:gd name="connsiteX34" fmla="*/ 35487 w 70593"/>
                <a:gd name="connsiteY34" fmla="*/ 30417 h 34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0593" h="34798">
                  <a:moveTo>
                    <a:pt x="35487" y="30417"/>
                  </a:moveTo>
                  <a:cubicBezTo>
                    <a:pt x="37709" y="30988"/>
                    <a:pt x="39741" y="31432"/>
                    <a:pt x="41391" y="31940"/>
                  </a:cubicBezTo>
                  <a:cubicBezTo>
                    <a:pt x="42534" y="32258"/>
                    <a:pt x="59675" y="34861"/>
                    <a:pt x="70594" y="34797"/>
                  </a:cubicBezTo>
                  <a:cubicBezTo>
                    <a:pt x="70467" y="34035"/>
                    <a:pt x="70403" y="33273"/>
                    <a:pt x="70213" y="32321"/>
                  </a:cubicBezTo>
                  <a:cubicBezTo>
                    <a:pt x="69895" y="31178"/>
                    <a:pt x="69451" y="29909"/>
                    <a:pt x="68943" y="28639"/>
                  </a:cubicBezTo>
                  <a:cubicBezTo>
                    <a:pt x="67800" y="25655"/>
                    <a:pt x="66467" y="22354"/>
                    <a:pt x="67356" y="19053"/>
                  </a:cubicBezTo>
                  <a:lnTo>
                    <a:pt x="67737" y="17720"/>
                  </a:lnTo>
                  <a:cubicBezTo>
                    <a:pt x="68499" y="15054"/>
                    <a:pt x="69070" y="12959"/>
                    <a:pt x="68372" y="10229"/>
                  </a:cubicBezTo>
                  <a:cubicBezTo>
                    <a:pt x="67991" y="8705"/>
                    <a:pt x="67927" y="8515"/>
                    <a:pt x="66150" y="8705"/>
                  </a:cubicBezTo>
                  <a:lnTo>
                    <a:pt x="64690" y="8705"/>
                  </a:lnTo>
                  <a:cubicBezTo>
                    <a:pt x="62912" y="8705"/>
                    <a:pt x="62468" y="8642"/>
                    <a:pt x="61769" y="9912"/>
                  </a:cubicBezTo>
                  <a:cubicBezTo>
                    <a:pt x="61452" y="10546"/>
                    <a:pt x="61325" y="11308"/>
                    <a:pt x="61198" y="12197"/>
                  </a:cubicBezTo>
                  <a:cubicBezTo>
                    <a:pt x="60944" y="13911"/>
                    <a:pt x="60690" y="16006"/>
                    <a:pt x="58405" y="17276"/>
                  </a:cubicBezTo>
                  <a:cubicBezTo>
                    <a:pt x="55548" y="18799"/>
                    <a:pt x="52247" y="17466"/>
                    <a:pt x="50914" y="15308"/>
                  </a:cubicBezTo>
                  <a:cubicBezTo>
                    <a:pt x="50025" y="13848"/>
                    <a:pt x="49708" y="12133"/>
                    <a:pt x="49454" y="10610"/>
                  </a:cubicBezTo>
                  <a:cubicBezTo>
                    <a:pt x="48946" y="7562"/>
                    <a:pt x="48565" y="6483"/>
                    <a:pt x="46470" y="6420"/>
                  </a:cubicBezTo>
                  <a:cubicBezTo>
                    <a:pt x="45581" y="6357"/>
                    <a:pt x="44692" y="6357"/>
                    <a:pt x="43931" y="6420"/>
                  </a:cubicBezTo>
                  <a:cubicBezTo>
                    <a:pt x="40376" y="6483"/>
                    <a:pt x="37265" y="6420"/>
                    <a:pt x="33519" y="2992"/>
                  </a:cubicBezTo>
                  <a:cubicBezTo>
                    <a:pt x="32313" y="1849"/>
                    <a:pt x="31234" y="1214"/>
                    <a:pt x="30155" y="706"/>
                  </a:cubicBezTo>
                  <a:cubicBezTo>
                    <a:pt x="29837" y="579"/>
                    <a:pt x="29520" y="452"/>
                    <a:pt x="29202" y="326"/>
                  </a:cubicBezTo>
                  <a:cubicBezTo>
                    <a:pt x="28187" y="8"/>
                    <a:pt x="27171" y="-119"/>
                    <a:pt x="26219" y="135"/>
                  </a:cubicBezTo>
                  <a:cubicBezTo>
                    <a:pt x="25647" y="262"/>
                    <a:pt x="25076" y="516"/>
                    <a:pt x="24505" y="897"/>
                  </a:cubicBezTo>
                  <a:cubicBezTo>
                    <a:pt x="22791" y="1976"/>
                    <a:pt x="21838" y="3373"/>
                    <a:pt x="20759" y="4896"/>
                  </a:cubicBezTo>
                  <a:cubicBezTo>
                    <a:pt x="19807" y="6293"/>
                    <a:pt x="18791" y="7753"/>
                    <a:pt x="17395" y="8959"/>
                  </a:cubicBezTo>
                  <a:cubicBezTo>
                    <a:pt x="15300" y="10737"/>
                    <a:pt x="13078" y="10991"/>
                    <a:pt x="10983" y="11308"/>
                  </a:cubicBezTo>
                  <a:cubicBezTo>
                    <a:pt x="9523" y="11499"/>
                    <a:pt x="8189" y="11689"/>
                    <a:pt x="6856" y="12324"/>
                  </a:cubicBezTo>
                  <a:cubicBezTo>
                    <a:pt x="6221" y="12641"/>
                    <a:pt x="5523" y="13149"/>
                    <a:pt x="4825" y="13784"/>
                  </a:cubicBezTo>
                  <a:cubicBezTo>
                    <a:pt x="4571" y="14038"/>
                    <a:pt x="4317" y="14292"/>
                    <a:pt x="4063" y="14546"/>
                  </a:cubicBezTo>
                  <a:cubicBezTo>
                    <a:pt x="3619" y="14990"/>
                    <a:pt x="3174" y="15435"/>
                    <a:pt x="2730" y="15942"/>
                  </a:cubicBezTo>
                  <a:cubicBezTo>
                    <a:pt x="2476" y="16260"/>
                    <a:pt x="2222" y="16577"/>
                    <a:pt x="1968" y="16895"/>
                  </a:cubicBezTo>
                  <a:cubicBezTo>
                    <a:pt x="1587" y="17403"/>
                    <a:pt x="1206" y="17910"/>
                    <a:pt x="889" y="18482"/>
                  </a:cubicBezTo>
                  <a:cubicBezTo>
                    <a:pt x="698" y="18799"/>
                    <a:pt x="508" y="19116"/>
                    <a:pt x="381" y="19371"/>
                  </a:cubicBezTo>
                  <a:cubicBezTo>
                    <a:pt x="254" y="19624"/>
                    <a:pt x="127" y="19878"/>
                    <a:pt x="0" y="20132"/>
                  </a:cubicBezTo>
                  <a:cubicBezTo>
                    <a:pt x="4888" y="21402"/>
                    <a:pt x="10411" y="22989"/>
                    <a:pt x="15808" y="24894"/>
                  </a:cubicBezTo>
                  <a:cubicBezTo>
                    <a:pt x="21902" y="27115"/>
                    <a:pt x="29456" y="28957"/>
                    <a:pt x="35487" y="3041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0D86A45D-7BCC-B1A7-30B7-18C3058A0350}"/>
                </a:ext>
              </a:extLst>
            </p:cNvPr>
            <p:cNvSpPr/>
            <p:nvPr/>
          </p:nvSpPr>
          <p:spPr>
            <a:xfrm>
              <a:off x="3070189" y="4159706"/>
              <a:ext cx="119158" cy="124745"/>
            </a:xfrm>
            <a:custGeom>
              <a:avLst/>
              <a:gdLst>
                <a:gd name="connsiteX0" fmla="*/ 58659 w 119158"/>
                <a:gd name="connsiteY0" fmla="*/ 124745 h 124745"/>
                <a:gd name="connsiteX1" fmla="*/ 59230 w 119158"/>
                <a:gd name="connsiteY1" fmla="*/ 123666 h 124745"/>
                <a:gd name="connsiteX2" fmla="*/ 59865 w 119158"/>
                <a:gd name="connsiteY2" fmla="*/ 122459 h 124745"/>
                <a:gd name="connsiteX3" fmla="*/ 61135 w 119158"/>
                <a:gd name="connsiteY3" fmla="*/ 120619 h 124745"/>
                <a:gd name="connsiteX4" fmla="*/ 61960 w 119158"/>
                <a:gd name="connsiteY4" fmla="*/ 119539 h 124745"/>
                <a:gd name="connsiteX5" fmla="*/ 63737 w 119158"/>
                <a:gd name="connsiteY5" fmla="*/ 117698 h 124745"/>
                <a:gd name="connsiteX6" fmla="*/ 64499 w 119158"/>
                <a:gd name="connsiteY6" fmla="*/ 116936 h 124745"/>
                <a:gd name="connsiteX7" fmla="*/ 67102 w 119158"/>
                <a:gd name="connsiteY7" fmla="*/ 115159 h 124745"/>
                <a:gd name="connsiteX8" fmla="*/ 72054 w 119158"/>
                <a:gd name="connsiteY8" fmla="*/ 113953 h 124745"/>
                <a:gd name="connsiteX9" fmla="*/ 77069 w 119158"/>
                <a:gd name="connsiteY9" fmla="*/ 112239 h 124745"/>
                <a:gd name="connsiteX10" fmla="*/ 79989 w 119158"/>
                <a:gd name="connsiteY10" fmla="*/ 108684 h 124745"/>
                <a:gd name="connsiteX11" fmla="*/ 84179 w 119158"/>
                <a:gd name="connsiteY11" fmla="*/ 104049 h 124745"/>
                <a:gd name="connsiteX12" fmla="*/ 86084 w 119158"/>
                <a:gd name="connsiteY12" fmla="*/ 103033 h 124745"/>
                <a:gd name="connsiteX13" fmla="*/ 87290 w 119158"/>
                <a:gd name="connsiteY13" fmla="*/ 100431 h 124745"/>
                <a:gd name="connsiteX14" fmla="*/ 89131 w 119158"/>
                <a:gd name="connsiteY14" fmla="*/ 94400 h 124745"/>
                <a:gd name="connsiteX15" fmla="*/ 88432 w 119158"/>
                <a:gd name="connsiteY15" fmla="*/ 92305 h 124745"/>
                <a:gd name="connsiteX16" fmla="*/ 87671 w 119158"/>
                <a:gd name="connsiteY16" fmla="*/ 87163 h 124745"/>
                <a:gd name="connsiteX17" fmla="*/ 91734 w 119158"/>
                <a:gd name="connsiteY17" fmla="*/ 83544 h 124745"/>
                <a:gd name="connsiteX18" fmla="*/ 93003 w 119158"/>
                <a:gd name="connsiteY18" fmla="*/ 82973 h 124745"/>
                <a:gd name="connsiteX19" fmla="*/ 96685 w 119158"/>
                <a:gd name="connsiteY19" fmla="*/ 80053 h 124745"/>
                <a:gd name="connsiteX20" fmla="*/ 98590 w 119158"/>
                <a:gd name="connsiteY20" fmla="*/ 78275 h 124745"/>
                <a:gd name="connsiteX21" fmla="*/ 106081 w 119158"/>
                <a:gd name="connsiteY21" fmla="*/ 73387 h 124745"/>
                <a:gd name="connsiteX22" fmla="*/ 108366 w 119158"/>
                <a:gd name="connsiteY22" fmla="*/ 73133 h 124745"/>
                <a:gd name="connsiteX23" fmla="*/ 110652 w 119158"/>
                <a:gd name="connsiteY23" fmla="*/ 72752 h 124745"/>
                <a:gd name="connsiteX24" fmla="*/ 113064 w 119158"/>
                <a:gd name="connsiteY24" fmla="*/ 71165 h 124745"/>
                <a:gd name="connsiteX25" fmla="*/ 114778 w 119158"/>
                <a:gd name="connsiteY25" fmla="*/ 69895 h 124745"/>
                <a:gd name="connsiteX26" fmla="*/ 116238 w 119158"/>
                <a:gd name="connsiteY26" fmla="*/ 69070 h 124745"/>
                <a:gd name="connsiteX27" fmla="*/ 118968 w 119158"/>
                <a:gd name="connsiteY27" fmla="*/ 66848 h 124745"/>
                <a:gd name="connsiteX28" fmla="*/ 119159 w 119158"/>
                <a:gd name="connsiteY28" fmla="*/ 65324 h 124745"/>
                <a:gd name="connsiteX29" fmla="*/ 119159 w 119158"/>
                <a:gd name="connsiteY29" fmla="*/ 63928 h 124745"/>
                <a:gd name="connsiteX30" fmla="*/ 99606 w 119158"/>
                <a:gd name="connsiteY30" fmla="*/ 60627 h 124745"/>
                <a:gd name="connsiteX31" fmla="*/ 98780 w 119158"/>
                <a:gd name="connsiteY31" fmla="*/ 59801 h 124745"/>
                <a:gd name="connsiteX32" fmla="*/ 99606 w 119158"/>
                <a:gd name="connsiteY32" fmla="*/ 57008 h 124745"/>
                <a:gd name="connsiteX33" fmla="*/ 93448 w 119158"/>
                <a:gd name="connsiteY33" fmla="*/ 57008 h 124745"/>
                <a:gd name="connsiteX34" fmla="*/ 92559 w 119158"/>
                <a:gd name="connsiteY34" fmla="*/ 57008 h 124745"/>
                <a:gd name="connsiteX35" fmla="*/ 91162 w 119158"/>
                <a:gd name="connsiteY35" fmla="*/ 55612 h 124745"/>
                <a:gd name="connsiteX36" fmla="*/ 91162 w 119158"/>
                <a:gd name="connsiteY36" fmla="*/ 0 h 124745"/>
                <a:gd name="connsiteX37" fmla="*/ 41582 w 119158"/>
                <a:gd name="connsiteY37" fmla="*/ 0 h 124745"/>
                <a:gd name="connsiteX38" fmla="*/ 41582 w 119158"/>
                <a:gd name="connsiteY38" fmla="*/ 14030 h 124745"/>
                <a:gd name="connsiteX39" fmla="*/ 40185 w 119158"/>
                <a:gd name="connsiteY39" fmla="*/ 15426 h 124745"/>
                <a:gd name="connsiteX40" fmla="*/ 31678 w 119158"/>
                <a:gd name="connsiteY40" fmla="*/ 15426 h 124745"/>
                <a:gd name="connsiteX41" fmla="*/ 36122 w 119158"/>
                <a:gd name="connsiteY41" fmla="*/ 21457 h 124745"/>
                <a:gd name="connsiteX42" fmla="*/ 41836 w 119158"/>
                <a:gd name="connsiteY42" fmla="*/ 27679 h 124745"/>
                <a:gd name="connsiteX43" fmla="*/ 42597 w 119158"/>
                <a:gd name="connsiteY43" fmla="*/ 28377 h 124745"/>
                <a:gd name="connsiteX44" fmla="*/ 47930 w 119158"/>
                <a:gd name="connsiteY44" fmla="*/ 29837 h 124745"/>
                <a:gd name="connsiteX45" fmla="*/ 49200 w 119158"/>
                <a:gd name="connsiteY45" fmla="*/ 31043 h 124745"/>
                <a:gd name="connsiteX46" fmla="*/ 50469 w 119158"/>
                <a:gd name="connsiteY46" fmla="*/ 38598 h 124745"/>
                <a:gd name="connsiteX47" fmla="*/ 56564 w 119158"/>
                <a:gd name="connsiteY47" fmla="*/ 40122 h 124745"/>
                <a:gd name="connsiteX48" fmla="*/ 60563 w 119158"/>
                <a:gd name="connsiteY48" fmla="*/ 42153 h 124745"/>
                <a:gd name="connsiteX49" fmla="*/ 60627 w 119158"/>
                <a:gd name="connsiteY49" fmla="*/ 48755 h 124745"/>
                <a:gd name="connsiteX50" fmla="*/ 57072 w 119158"/>
                <a:gd name="connsiteY50" fmla="*/ 52374 h 124745"/>
                <a:gd name="connsiteX51" fmla="*/ 56310 w 119158"/>
                <a:gd name="connsiteY51" fmla="*/ 52628 h 124745"/>
                <a:gd name="connsiteX52" fmla="*/ 19489 w 119158"/>
                <a:gd name="connsiteY52" fmla="*/ 52628 h 124745"/>
                <a:gd name="connsiteX53" fmla="*/ 12570 w 119158"/>
                <a:gd name="connsiteY53" fmla="*/ 64626 h 124745"/>
                <a:gd name="connsiteX54" fmla="*/ 9713 w 119158"/>
                <a:gd name="connsiteY54" fmla="*/ 68626 h 124745"/>
                <a:gd name="connsiteX55" fmla="*/ 3301 w 119158"/>
                <a:gd name="connsiteY55" fmla="*/ 76180 h 124745"/>
                <a:gd name="connsiteX56" fmla="*/ 3809 w 119158"/>
                <a:gd name="connsiteY56" fmla="*/ 91987 h 124745"/>
                <a:gd name="connsiteX57" fmla="*/ 3682 w 119158"/>
                <a:gd name="connsiteY57" fmla="*/ 92940 h 124745"/>
                <a:gd name="connsiteX58" fmla="*/ 1714 w 119158"/>
                <a:gd name="connsiteY58" fmla="*/ 97320 h 124745"/>
                <a:gd name="connsiteX59" fmla="*/ 1270 w 119158"/>
                <a:gd name="connsiteY59" fmla="*/ 98463 h 124745"/>
                <a:gd name="connsiteX60" fmla="*/ 571 w 119158"/>
                <a:gd name="connsiteY60" fmla="*/ 100240 h 124745"/>
                <a:gd name="connsiteX61" fmla="*/ 0 w 119158"/>
                <a:gd name="connsiteY61" fmla="*/ 101764 h 124745"/>
                <a:gd name="connsiteX62" fmla="*/ 51422 w 119158"/>
                <a:gd name="connsiteY62" fmla="*/ 123031 h 124745"/>
                <a:gd name="connsiteX63" fmla="*/ 58659 w 119158"/>
                <a:gd name="connsiteY63" fmla="*/ 124745 h 12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119158" h="124745">
                  <a:moveTo>
                    <a:pt x="58659" y="124745"/>
                  </a:moveTo>
                  <a:cubicBezTo>
                    <a:pt x="58786" y="124428"/>
                    <a:pt x="59040" y="124046"/>
                    <a:pt x="59230" y="123666"/>
                  </a:cubicBezTo>
                  <a:cubicBezTo>
                    <a:pt x="59421" y="123285"/>
                    <a:pt x="59611" y="122904"/>
                    <a:pt x="59865" y="122459"/>
                  </a:cubicBezTo>
                  <a:cubicBezTo>
                    <a:pt x="60246" y="121825"/>
                    <a:pt x="60690" y="121190"/>
                    <a:pt x="61135" y="120619"/>
                  </a:cubicBezTo>
                  <a:cubicBezTo>
                    <a:pt x="61389" y="120238"/>
                    <a:pt x="61642" y="119920"/>
                    <a:pt x="61960" y="119539"/>
                  </a:cubicBezTo>
                  <a:cubicBezTo>
                    <a:pt x="62531" y="118841"/>
                    <a:pt x="63103" y="118270"/>
                    <a:pt x="63737" y="117698"/>
                  </a:cubicBezTo>
                  <a:cubicBezTo>
                    <a:pt x="63991" y="117444"/>
                    <a:pt x="64245" y="117191"/>
                    <a:pt x="64499" y="116936"/>
                  </a:cubicBezTo>
                  <a:cubicBezTo>
                    <a:pt x="65388" y="116175"/>
                    <a:pt x="66277" y="115540"/>
                    <a:pt x="67102" y="115159"/>
                  </a:cubicBezTo>
                  <a:cubicBezTo>
                    <a:pt x="68816" y="114334"/>
                    <a:pt x="70530" y="114143"/>
                    <a:pt x="72054" y="113953"/>
                  </a:cubicBezTo>
                  <a:cubicBezTo>
                    <a:pt x="73958" y="113699"/>
                    <a:pt x="75545" y="113508"/>
                    <a:pt x="77069" y="112239"/>
                  </a:cubicBezTo>
                  <a:cubicBezTo>
                    <a:pt x="78212" y="111287"/>
                    <a:pt x="79037" y="110017"/>
                    <a:pt x="79989" y="108684"/>
                  </a:cubicBezTo>
                  <a:cubicBezTo>
                    <a:pt x="81132" y="107033"/>
                    <a:pt x="82338" y="105256"/>
                    <a:pt x="84179" y="104049"/>
                  </a:cubicBezTo>
                  <a:cubicBezTo>
                    <a:pt x="84814" y="103605"/>
                    <a:pt x="85449" y="103288"/>
                    <a:pt x="86084" y="103033"/>
                  </a:cubicBezTo>
                  <a:cubicBezTo>
                    <a:pt x="86401" y="102145"/>
                    <a:pt x="86782" y="101320"/>
                    <a:pt x="87290" y="100431"/>
                  </a:cubicBezTo>
                  <a:cubicBezTo>
                    <a:pt x="88813" y="97891"/>
                    <a:pt x="89448" y="96876"/>
                    <a:pt x="89131" y="94400"/>
                  </a:cubicBezTo>
                  <a:cubicBezTo>
                    <a:pt x="89067" y="93765"/>
                    <a:pt x="88750" y="93067"/>
                    <a:pt x="88432" y="92305"/>
                  </a:cubicBezTo>
                  <a:cubicBezTo>
                    <a:pt x="87798" y="90781"/>
                    <a:pt x="87099" y="89067"/>
                    <a:pt x="87671" y="87163"/>
                  </a:cubicBezTo>
                  <a:cubicBezTo>
                    <a:pt x="88369" y="84877"/>
                    <a:pt x="90210" y="84116"/>
                    <a:pt x="91734" y="83544"/>
                  </a:cubicBezTo>
                  <a:cubicBezTo>
                    <a:pt x="92178" y="83354"/>
                    <a:pt x="92622" y="83227"/>
                    <a:pt x="93003" y="82973"/>
                  </a:cubicBezTo>
                  <a:cubicBezTo>
                    <a:pt x="94527" y="82211"/>
                    <a:pt x="95543" y="81195"/>
                    <a:pt x="96685" y="80053"/>
                  </a:cubicBezTo>
                  <a:cubicBezTo>
                    <a:pt x="97257" y="79481"/>
                    <a:pt x="97892" y="78846"/>
                    <a:pt x="98590" y="78275"/>
                  </a:cubicBezTo>
                  <a:cubicBezTo>
                    <a:pt x="101256" y="76053"/>
                    <a:pt x="103986" y="73895"/>
                    <a:pt x="106081" y="73387"/>
                  </a:cubicBezTo>
                  <a:cubicBezTo>
                    <a:pt x="106970" y="73197"/>
                    <a:pt x="107668" y="73133"/>
                    <a:pt x="108366" y="73133"/>
                  </a:cubicBezTo>
                  <a:cubicBezTo>
                    <a:pt x="109192" y="73133"/>
                    <a:pt x="109890" y="73069"/>
                    <a:pt x="110652" y="72752"/>
                  </a:cubicBezTo>
                  <a:cubicBezTo>
                    <a:pt x="111477" y="72371"/>
                    <a:pt x="112239" y="71800"/>
                    <a:pt x="113064" y="71165"/>
                  </a:cubicBezTo>
                  <a:cubicBezTo>
                    <a:pt x="113635" y="70721"/>
                    <a:pt x="114207" y="70276"/>
                    <a:pt x="114778" y="69895"/>
                  </a:cubicBezTo>
                  <a:cubicBezTo>
                    <a:pt x="115222" y="69578"/>
                    <a:pt x="115730" y="69324"/>
                    <a:pt x="116238" y="69070"/>
                  </a:cubicBezTo>
                  <a:cubicBezTo>
                    <a:pt x="117444" y="68435"/>
                    <a:pt x="118651" y="67864"/>
                    <a:pt x="118968" y="66848"/>
                  </a:cubicBezTo>
                  <a:cubicBezTo>
                    <a:pt x="119095" y="66531"/>
                    <a:pt x="119159" y="65959"/>
                    <a:pt x="119159" y="65324"/>
                  </a:cubicBezTo>
                  <a:cubicBezTo>
                    <a:pt x="119159" y="64499"/>
                    <a:pt x="119159" y="64182"/>
                    <a:pt x="119159" y="63928"/>
                  </a:cubicBezTo>
                  <a:cubicBezTo>
                    <a:pt x="111414" y="63674"/>
                    <a:pt x="105002" y="62595"/>
                    <a:pt x="99606" y="60627"/>
                  </a:cubicBezTo>
                  <a:cubicBezTo>
                    <a:pt x="99225" y="60500"/>
                    <a:pt x="98907" y="60182"/>
                    <a:pt x="98780" y="59801"/>
                  </a:cubicBezTo>
                  <a:cubicBezTo>
                    <a:pt x="98590" y="59230"/>
                    <a:pt x="98526" y="58976"/>
                    <a:pt x="99606" y="57008"/>
                  </a:cubicBezTo>
                  <a:cubicBezTo>
                    <a:pt x="97130" y="57008"/>
                    <a:pt x="94654" y="57008"/>
                    <a:pt x="93448" y="57008"/>
                  </a:cubicBezTo>
                  <a:cubicBezTo>
                    <a:pt x="92940" y="57008"/>
                    <a:pt x="92559" y="57008"/>
                    <a:pt x="92559" y="57008"/>
                  </a:cubicBezTo>
                  <a:cubicBezTo>
                    <a:pt x="91797" y="57008"/>
                    <a:pt x="91162" y="56373"/>
                    <a:pt x="91162" y="55612"/>
                  </a:cubicBezTo>
                  <a:lnTo>
                    <a:pt x="91162" y="0"/>
                  </a:lnTo>
                  <a:lnTo>
                    <a:pt x="41582" y="0"/>
                  </a:lnTo>
                  <a:lnTo>
                    <a:pt x="41582" y="14030"/>
                  </a:lnTo>
                  <a:cubicBezTo>
                    <a:pt x="41582" y="14792"/>
                    <a:pt x="40947" y="15426"/>
                    <a:pt x="40185" y="15426"/>
                  </a:cubicBezTo>
                  <a:lnTo>
                    <a:pt x="31678" y="15426"/>
                  </a:lnTo>
                  <a:cubicBezTo>
                    <a:pt x="33583" y="17268"/>
                    <a:pt x="35805" y="19680"/>
                    <a:pt x="36122" y="21457"/>
                  </a:cubicBezTo>
                  <a:cubicBezTo>
                    <a:pt x="36503" y="23235"/>
                    <a:pt x="40185" y="26346"/>
                    <a:pt x="41836" y="27679"/>
                  </a:cubicBezTo>
                  <a:lnTo>
                    <a:pt x="42597" y="28377"/>
                  </a:lnTo>
                  <a:cubicBezTo>
                    <a:pt x="43613" y="29266"/>
                    <a:pt x="46406" y="29710"/>
                    <a:pt x="47930" y="29837"/>
                  </a:cubicBezTo>
                  <a:cubicBezTo>
                    <a:pt x="48565" y="29901"/>
                    <a:pt x="49136" y="30345"/>
                    <a:pt x="49200" y="31043"/>
                  </a:cubicBezTo>
                  <a:cubicBezTo>
                    <a:pt x="49200" y="31043"/>
                    <a:pt x="49961" y="36630"/>
                    <a:pt x="50469" y="38598"/>
                  </a:cubicBezTo>
                  <a:cubicBezTo>
                    <a:pt x="50723" y="39677"/>
                    <a:pt x="52564" y="40122"/>
                    <a:pt x="56564" y="40122"/>
                  </a:cubicBezTo>
                  <a:cubicBezTo>
                    <a:pt x="58849" y="40122"/>
                    <a:pt x="59992" y="41264"/>
                    <a:pt x="60563" y="42153"/>
                  </a:cubicBezTo>
                  <a:cubicBezTo>
                    <a:pt x="61960" y="44438"/>
                    <a:pt x="61198" y="47613"/>
                    <a:pt x="60627" y="48755"/>
                  </a:cubicBezTo>
                  <a:cubicBezTo>
                    <a:pt x="59738" y="50596"/>
                    <a:pt x="57326" y="52184"/>
                    <a:pt x="57072" y="52374"/>
                  </a:cubicBezTo>
                  <a:cubicBezTo>
                    <a:pt x="56818" y="52501"/>
                    <a:pt x="56564" y="52628"/>
                    <a:pt x="56310" y="52628"/>
                  </a:cubicBezTo>
                  <a:lnTo>
                    <a:pt x="19489" y="52628"/>
                  </a:lnTo>
                  <a:cubicBezTo>
                    <a:pt x="18537" y="54659"/>
                    <a:pt x="15871" y="59992"/>
                    <a:pt x="12570" y="64626"/>
                  </a:cubicBezTo>
                  <a:cubicBezTo>
                    <a:pt x="11490" y="66150"/>
                    <a:pt x="10538" y="67483"/>
                    <a:pt x="9713" y="68626"/>
                  </a:cubicBezTo>
                  <a:cubicBezTo>
                    <a:pt x="7491" y="71863"/>
                    <a:pt x="5904" y="74149"/>
                    <a:pt x="3301" y="76180"/>
                  </a:cubicBezTo>
                  <a:cubicBezTo>
                    <a:pt x="1714" y="77386"/>
                    <a:pt x="2286" y="85322"/>
                    <a:pt x="3809" y="91987"/>
                  </a:cubicBezTo>
                  <a:cubicBezTo>
                    <a:pt x="3873" y="92305"/>
                    <a:pt x="3873" y="92622"/>
                    <a:pt x="3682" y="92940"/>
                  </a:cubicBezTo>
                  <a:cubicBezTo>
                    <a:pt x="3682" y="92940"/>
                    <a:pt x="2793" y="94717"/>
                    <a:pt x="1714" y="97320"/>
                  </a:cubicBezTo>
                  <a:cubicBezTo>
                    <a:pt x="1587" y="97701"/>
                    <a:pt x="1397" y="98018"/>
                    <a:pt x="1270" y="98463"/>
                  </a:cubicBezTo>
                  <a:cubicBezTo>
                    <a:pt x="1079" y="98971"/>
                    <a:pt x="825" y="99606"/>
                    <a:pt x="571" y="100240"/>
                  </a:cubicBezTo>
                  <a:cubicBezTo>
                    <a:pt x="381" y="100748"/>
                    <a:pt x="190" y="101256"/>
                    <a:pt x="0" y="101764"/>
                  </a:cubicBezTo>
                  <a:cubicBezTo>
                    <a:pt x="13903" y="113762"/>
                    <a:pt x="32948" y="118460"/>
                    <a:pt x="51422" y="123031"/>
                  </a:cubicBezTo>
                  <a:cubicBezTo>
                    <a:pt x="53897" y="123539"/>
                    <a:pt x="56310" y="124174"/>
                    <a:pt x="58659" y="12474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20B2C428-13C1-5086-FE4B-D2840C5B599C}"/>
                </a:ext>
              </a:extLst>
            </p:cNvPr>
            <p:cNvSpPr/>
            <p:nvPr/>
          </p:nvSpPr>
          <p:spPr>
            <a:xfrm>
              <a:off x="3967516" y="5297456"/>
              <a:ext cx="246414" cy="264874"/>
            </a:xfrm>
            <a:custGeom>
              <a:avLst/>
              <a:gdLst>
                <a:gd name="connsiteX0" fmla="*/ 137136 w 246414"/>
                <a:gd name="connsiteY0" fmla="*/ 66213 h 264874"/>
                <a:gd name="connsiteX1" fmla="*/ 135168 w 246414"/>
                <a:gd name="connsiteY1" fmla="*/ 49263 h 264874"/>
                <a:gd name="connsiteX2" fmla="*/ 133390 w 246414"/>
                <a:gd name="connsiteY2" fmla="*/ 41137 h 264874"/>
                <a:gd name="connsiteX3" fmla="*/ 132565 w 246414"/>
                <a:gd name="connsiteY3" fmla="*/ 36122 h 264874"/>
                <a:gd name="connsiteX4" fmla="*/ 128629 w 246414"/>
                <a:gd name="connsiteY4" fmla="*/ 28123 h 264874"/>
                <a:gd name="connsiteX5" fmla="*/ 126788 w 246414"/>
                <a:gd name="connsiteY5" fmla="*/ 25330 h 264874"/>
                <a:gd name="connsiteX6" fmla="*/ 126407 w 246414"/>
                <a:gd name="connsiteY6" fmla="*/ 24568 h 264874"/>
                <a:gd name="connsiteX7" fmla="*/ 125328 w 246414"/>
                <a:gd name="connsiteY7" fmla="*/ 22282 h 264874"/>
                <a:gd name="connsiteX8" fmla="*/ 125010 w 246414"/>
                <a:gd name="connsiteY8" fmla="*/ 21076 h 264874"/>
                <a:gd name="connsiteX9" fmla="*/ 124629 w 246414"/>
                <a:gd name="connsiteY9" fmla="*/ 18791 h 264874"/>
                <a:gd name="connsiteX10" fmla="*/ 124756 w 246414"/>
                <a:gd name="connsiteY10" fmla="*/ 17204 h 264874"/>
                <a:gd name="connsiteX11" fmla="*/ 124883 w 246414"/>
                <a:gd name="connsiteY11" fmla="*/ 15299 h 264874"/>
                <a:gd name="connsiteX12" fmla="*/ 121201 w 246414"/>
                <a:gd name="connsiteY12" fmla="*/ 13776 h 264874"/>
                <a:gd name="connsiteX13" fmla="*/ 116757 w 246414"/>
                <a:gd name="connsiteY13" fmla="*/ 10602 h 264874"/>
                <a:gd name="connsiteX14" fmla="*/ 114408 w 246414"/>
                <a:gd name="connsiteY14" fmla="*/ 8761 h 264874"/>
                <a:gd name="connsiteX15" fmla="*/ 103616 w 246414"/>
                <a:gd name="connsiteY15" fmla="*/ 4190 h 264874"/>
                <a:gd name="connsiteX16" fmla="*/ 102918 w 246414"/>
                <a:gd name="connsiteY16" fmla="*/ 3999 h 264874"/>
                <a:gd name="connsiteX17" fmla="*/ 92697 w 246414"/>
                <a:gd name="connsiteY17" fmla="*/ 2856 h 264874"/>
                <a:gd name="connsiteX18" fmla="*/ 86857 w 246414"/>
                <a:gd name="connsiteY18" fmla="*/ 2603 h 264874"/>
                <a:gd name="connsiteX19" fmla="*/ 79048 w 246414"/>
                <a:gd name="connsiteY19" fmla="*/ 1333 h 264874"/>
                <a:gd name="connsiteX20" fmla="*/ 69018 w 246414"/>
                <a:gd name="connsiteY20" fmla="*/ 0 h 264874"/>
                <a:gd name="connsiteX21" fmla="*/ 36197 w 246414"/>
                <a:gd name="connsiteY21" fmla="*/ 4824 h 264874"/>
                <a:gd name="connsiteX22" fmla="*/ 33784 w 246414"/>
                <a:gd name="connsiteY22" fmla="*/ 5523 h 264874"/>
                <a:gd name="connsiteX23" fmla="*/ 19374 w 246414"/>
                <a:gd name="connsiteY23" fmla="*/ 12125 h 264874"/>
                <a:gd name="connsiteX24" fmla="*/ 15120 w 246414"/>
                <a:gd name="connsiteY24" fmla="*/ 20759 h 264874"/>
                <a:gd name="connsiteX25" fmla="*/ 12264 w 246414"/>
                <a:gd name="connsiteY25" fmla="*/ 28123 h 264874"/>
                <a:gd name="connsiteX26" fmla="*/ 8010 w 246414"/>
                <a:gd name="connsiteY26" fmla="*/ 33075 h 264874"/>
                <a:gd name="connsiteX27" fmla="*/ 3820 w 246414"/>
                <a:gd name="connsiteY27" fmla="*/ 41010 h 264874"/>
                <a:gd name="connsiteX28" fmla="*/ 7185 w 246414"/>
                <a:gd name="connsiteY28" fmla="*/ 52818 h 264874"/>
                <a:gd name="connsiteX29" fmla="*/ 4455 w 246414"/>
                <a:gd name="connsiteY29" fmla="*/ 70974 h 264874"/>
                <a:gd name="connsiteX30" fmla="*/ 773 w 246414"/>
                <a:gd name="connsiteY30" fmla="*/ 87544 h 264874"/>
                <a:gd name="connsiteX31" fmla="*/ 2614 w 246414"/>
                <a:gd name="connsiteY31" fmla="*/ 90464 h 264874"/>
                <a:gd name="connsiteX32" fmla="*/ 3884 w 246414"/>
                <a:gd name="connsiteY32" fmla="*/ 91987 h 264874"/>
                <a:gd name="connsiteX33" fmla="*/ 6487 w 246414"/>
                <a:gd name="connsiteY33" fmla="*/ 95225 h 264874"/>
                <a:gd name="connsiteX34" fmla="*/ 8391 w 246414"/>
                <a:gd name="connsiteY34" fmla="*/ 98399 h 264874"/>
                <a:gd name="connsiteX35" fmla="*/ 18866 w 246414"/>
                <a:gd name="connsiteY35" fmla="*/ 109763 h 264874"/>
                <a:gd name="connsiteX36" fmla="*/ 24643 w 246414"/>
                <a:gd name="connsiteY36" fmla="*/ 112810 h 264874"/>
                <a:gd name="connsiteX37" fmla="*/ 41339 w 246414"/>
                <a:gd name="connsiteY37" fmla="*/ 126205 h 264874"/>
                <a:gd name="connsiteX38" fmla="*/ 42799 w 246414"/>
                <a:gd name="connsiteY38" fmla="*/ 129570 h 264874"/>
                <a:gd name="connsiteX39" fmla="*/ 46164 w 246414"/>
                <a:gd name="connsiteY39" fmla="*/ 134902 h 264874"/>
                <a:gd name="connsiteX40" fmla="*/ 70414 w 246414"/>
                <a:gd name="connsiteY40" fmla="*/ 143219 h 264874"/>
                <a:gd name="connsiteX41" fmla="*/ 77842 w 246414"/>
                <a:gd name="connsiteY41" fmla="*/ 144742 h 264874"/>
                <a:gd name="connsiteX42" fmla="*/ 91999 w 246414"/>
                <a:gd name="connsiteY42" fmla="*/ 162137 h 264874"/>
                <a:gd name="connsiteX43" fmla="*/ 92380 w 246414"/>
                <a:gd name="connsiteY43" fmla="*/ 163851 h 264874"/>
                <a:gd name="connsiteX44" fmla="*/ 96125 w 246414"/>
                <a:gd name="connsiteY44" fmla="*/ 168739 h 264874"/>
                <a:gd name="connsiteX45" fmla="*/ 112313 w 246414"/>
                <a:gd name="connsiteY45" fmla="*/ 170516 h 264874"/>
                <a:gd name="connsiteX46" fmla="*/ 130406 w 246414"/>
                <a:gd name="connsiteY46" fmla="*/ 172675 h 264874"/>
                <a:gd name="connsiteX47" fmla="*/ 148563 w 246414"/>
                <a:gd name="connsiteY47" fmla="*/ 198449 h 264874"/>
                <a:gd name="connsiteX48" fmla="*/ 143167 w 246414"/>
                <a:gd name="connsiteY48" fmla="*/ 211400 h 264874"/>
                <a:gd name="connsiteX49" fmla="*/ 138786 w 246414"/>
                <a:gd name="connsiteY49" fmla="*/ 220922 h 264874"/>
                <a:gd name="connsiteX50" fmla="*/ 138913 w 246414"/>
                <a:gd name="connsiteY50" fmla="*/ 222827 h 264874"/>
                <a:gd name="connsiteX51" fmla="*/ 134977 w 246414"/>
                <a:gd name="connsiteY51" fmla="*/ 236730 h 264874"/>
                <a:gd name="connsiteX52" fmla="*/ 131803 w 246414"/>
                <a:gd name="connsiteY52" fmla="*/ 239713 h 264874"/>
                <a:gd name="connsiteX53" fmla="*/ 126407 w 246414"/>
                <a:gd name="connsiteY53" fmla="*/ 252664 h 264874"/>
                <a:gd name="connsiteX54" fmla="*/ 142786 w 246414"/>
                <a:gd name="connsiteY54" fmla="*/ 253362 h 264874"/>
                <a:gd name="connsiteX55" fmla="*/ 187097 w 246414"/>
                <a:gd name="connsiteY55" fmla="*/ 261615 h 264874"/>
                <a:gd name="connsiteX56" fmla="*/ 189129 w 246414"/>
                <a:gd name="connsiteY56" fmla="*/ 262885 h 264874"/>
                <a:gd name="connsiteX57" fmla="*/ 195286 w 246414"/>
                <a:gd name="connsiteY57" fmla="*/ 264662 h 264874"/>
                <a:gd name="connsiteX58" fmla="*/ 198334 w 246414"/>
                <a:gd name="connsiteY58" fmla="*/ 261806 h 264874"/>
                <a:gd name="connsiteX59" fmla="*/ 200492 w 246414"/>
                <a:gd name="connsiteY59" fmla="*/ 258885 h 264874"/>
                <a:gd name="connsiteX60" fmla="*/ 209824 w 246414"/>
                <a:gd name="connsiteY60" fmla="*/ 252600 h 264874"/>
                <a:gd name="connsiteX61" fmla="*/ 218204 w 246414"/>
                <a:gd name="connsiteY61" fmla="*/ 247141 h 264874"/>
                <a:gd name="connsiteX62" fmla="*/ 235852 w 246414"/>
                <a:gd name="connsiteY62" fmla="*/ 224668 h 264874"/>
                <a:gd name="connsiteX63" fmla="*/ 238328 w 246414"/>
                <a:gd name="connsiteY63" fmla="*/ 221049 h 264874"/>
                <a:gd name="connsiteX64" fmla="*/ 239090 w 246414"/>
                <a:gd name="connsiteY64" fmla="*/ 208226 h 264874"/>
                <a:gd name="connsiteX65" fmla="*/ 238709 w 246414"/>
                <a:gd name="connsiteY65" fmla="*/ 195719 h 264874"/>
                <a:gd name="connsiteX66" fmla="*/ 242010 w 246414"/>
                <a:gd name="connsiteY66" fmla="*/ 190768 h 264874"/>
                <a:gd name="connsiteX67" fmla="*/ 244486 w 246414"/>
                <a:gd name="connsiteY67" fmla="*/ 187339 h 264874"/>
                <a:gd name="connsiteX68" fmla="*/ 245057 w 246414"/>
                <a:gd name="connsiteY68" fmla="*/ 186958 h 264874"/>
                <a:gd name="connsiteX69" fmla="*/ 245502 w 246414"/>
                <a:gd name="connsiteY69" fmla="*/ 183086 h 264874"/>
                <a:gd name="connsiteX70" fmla="*/ 244677 w 246414"/>
                <a:gd name="connsiteY70" fmla="*/ 182705 h 264874"/>
                <a:gd name="connsiteX71" fmla="*/ 244296 w 246414"/>
                <a:gd name="connsiteY71" fmla="*/ 181690 h 264874"/>
                <a:gd name="connsiteX72" fmla="*/ 244359 w 246414"/>
                <a:gd name="connsiteY72" fmla="*/ 175405 h 264874"/>
                <a:gd name="connsiteX73" fmla="*/ 245565 w 246414"/>
                <a:gd name="connsiteY73" fmla="*/ 157756 h 264874"/>
                <a:gd name="connsiteX74" fmla="*/ 246391 w 246414"/>
                <a:gd name="connsiteY74" fmla="*/ 145123 h 264874"/>
                <a:gd name="connsiteX75" fmla="*/ 246391 w 246414"/>
                <a:gd name="connsiteY75" fmla="*/ 140616 h 264874"/>
                <a:gd name="connsiteX76" fmla="*/ 243470 w 246414"/>
                <a:gd name="connsiteY76" fmla="*/ 139727 h 264874"/>
                <a:gd name="connsiteX77" fmla="*/ 233821 w 246414"/>
                <a:gd name="connsiteY77" fmla="*/ 139536 h 264874"/>
                <a:gd name="connsiteX78" fmla="*/ 219981 w 246414"/>
                <a:gd name="connsiteY78" fmla="*/ 139854 h 264874"/>
                <a:gd name="connsiteX79" fmla="*/ 215220 w 246414"/>
                <a:gd name="connsiteY79" fmla="*/ 134013 h 264874"/>
                <a:gd name="connsiteX80" fmla="*/ 213252 w 246414"/>
                <a:gd name="connsiteY80" fmla="*/ 126649 h 264874"/>
                <a:gd name="connsiteX81" fmla="*/ 210014 w 246414"/>
                <a:gd name="connsiteY81" fmla="*/ 115540 h 264874"/>
                <a:gd name="connsiteX82" fmla="*/ 208999 w 246414"/>
                <a:gd name="connsiteY82" fmla="*/ 112746 h 264874"/>
                <a:gd name="connsiteX83" fmla="*/ 185637 w 246414"/>
                <a:gd name="connsiteY83" fmla="*/ 88369 h 264874"/>
                <a:gd name="connsiteX84" fmla="*/ 184177 w 246414"/>
                <a:gd name="connsiteY84" fmla="*/ 89639 h 264874"/>
                <a:gd name="connsiteX85" fmla="*/ 179543 w 246414"/>
                <a:gd name="connsiteY85" fmla="*/ 92749 h 264874"/>
                <a:gd name="connsiteX86" fmla="*/ 173194 w 246414"/>
                <a:gd name="connsiteY86" fmla="*/ 91860 h 264874"/>
                <a:gd name="connsiteX87" fmla="*/ 169766 w 246414"/>
                <a:gd name="connsiteY87" fmla="*/ 91099 h 264874"/>
                <a:gd name="connsiteX88" fmla="*/ 164306 w 246414"/>
                <a:gd name="connsiteY88" fmla="*/ 90781 h 264874"/>
                <a:gd name="connsiteX89" fmla="*/ 150658 w 246414"/>
                <a:gd name="connsiteY89" fmla="*/ 88813 h 264874"/>
                <a:gd name="connsiteX90" fmla="*/ 146404 w 246414"/>
                <a:gd name="connsiteY90" fmla="*/ 87734 h 264874"/>
                <a:gd name="connsiteX91" fmla="*/ 136628 w 246414"/>
                <a:gd name="connsiteY91" fmla="*/ 80243 h 264874"/>
                <a:gd name="connsiteX92" fmla="*/ 136945 w 246414"/>
                <a:gd name="connsiteY92" fmla="*/ 69197 h 264874"/>
                <a:gd name="connsiteX93" fmla="*/ 137136 w 246414"/>
                <a:gd name="connsiteY93" fmla="*/ 66213 h 264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246414" h="264874">
                  <a:moveTo>
                    <a:pt x="137136" y="66213"/>
                  </a:moveTo>
                  <a:cubicBezTo>
                    <a:pt x="137834" y="59293"/>
                    <a:pt x="137389" y="55357"/>
                    <a:pt x="135168" y="49263"/>
                  </a:cubicBezTo>
                  <a:cubicBezTo>
                    <a:pt x="134152" y="46406"/>
                    <a:pt x="133771" y="43867"/>
                    <a:pt x="133390" y="41137"/>
                  </a:cubicBezTo>
                  <a:cubicBezTo>
                    <a:pt x="133136" y="39614"/>
                    <a:pt x="132946" y="37963"/>
                    <a:pt x="132565" y="36122"/>
                  </a:cubicBezTo>
                  <a:cubicBezTo>
                    <a:pt x="131930" y="32948"/>
                    <a:pt x="130216" y="30536"/>
                    <a:pt x="128629" y="28123"/>
                  </a:cubicBezTo>
                  <a:cubicBezTo>
                    <a:pt x="127994" y="27234"/>
                    <a:pt x="127359" y="26282"/>
                    <a:pt x="126788" y="25330"/>
                  </a:cubicBezTo>
                  <a:cubicBezTo>
                    <a:pt x="126661" y="25076"/>
                    <a:pt x="126534" y="24822"/>
                    <a:pt x="126407" y="24568"/>
                  </a:cubicBezTo>
                  <a:cubicBezTo>
                    <a:pt x="126026" y="23806"/>
                    <a:pt x="125645" y="23108"/>
                    <a:pt x="125328" y="22282"/>
                  </a:cubicBezTo>
                  <a:cubicBezTo>
                    <a:pt x="125201" y="21901"/>
                    <a:pt x="125137" y="21457"/>
                    <a:pt x="125010" y="21076"/>
                  </a:cubicBezTo>
                  <a:cubicBezTo>
                    <a:pt x="124820" y="20378"/>
                    <a:pt x="124629" y="19616"/>
                    <a:pt x="124629" y="18791"/>
                  </a:cubicBezTo>
                  <a:cubicBezTo>
                    <a:pt x="124629" y="18283"/>
                    <a:pt x="124693" y="17775"/>
                    <a:pt x="124756" y="17204"/>
                  </a:cubicBezTo>
                  <a:cubicBezTo>
                    <a:pt x="124820" y="16569"/>
                    <a:pt x="124756" y="15998"/>
                    <a:pt x="124883" y="15299"/>
                  </a:cubicBezTo>
                  <a:cubicBezTo>
                    <a:pt x="123677" y="14918"/>
                    <a:pt x="122407" y="14410"/>
                    <a:pt x="121201" y="13776"/>
                  </a:cubicBezTo>
                  <a:cubicBezTo>
                    <a:pt x="119487" y="12950"/>
                    <a:pt x="118091" y="11744"/>
                    <a:pt x="116757" y="10602"/>
                  </a:cubicBezTo>
                  <a:cubicBezTo>
                    <a:pt x="115996" y="9967"/>
                    <a:pt x="115234" y="9332"/>
                    <a:pt x="114408" y="8761"/>
                  </a:cubicBezTo>
                  <a:cubicBezTo>
                    <a:pt x="111171" y="6475"/>
                    <a:pt x="107679" y="5396"/>
                    <a:pt x="103616" y="4190"/>
                  </a:cubicBezTo>
                  <a:lnTo>
                    <a:pt x="102918" y="3999"/>
                  </a:lnTo>
                  <a:cubicBezTo>
                    <a:pt x="99554" y="2984"/>
                    <a:pt x="96252" y="2920"/>
                    <a:pt x="92697" y="2856"/>
                  </a:cubicBezTo>
                  <a:cubicBezTo>
                    <a:pt x="90793" y="2793"/>
                    <a:pt x="88888" y="2793"/>
                    <a:pt x="86857" y="2603"/>
                  </a:cubicBezTo>
                  <a:cubicBezTo>
                    <a:pt x="84064" y="2349"/>
                    <a:pt x="81524" y="1841"/>
                    <a:pt x="79048" y="1333"/>
                  </a:cubicBezTo>
                  <a:cubicBezTo>
                    <a:pt x="75747" y="635"/>
                    <a:pt x="72636" y="0"/>
                    <a:pt x="69018" y="0"/>
                  </a:cubicBezTo>
                  <a:cubicBezTo>
                    <a:pt x="58035" y="0"/>
                    <a:pt x="46354" y="1714"/>
                    <a:pt x="36197" y="4824"/>
                  </a:cubicBezTo>
                  <a:lnTo>
                    <a:pt x="33784" y="5523"/>
                  </a:lnTo>
                  <a:cubicBezTo>
                    <a:pt x="28706" y="7047"/>
                    <a:pt x="22929" y="8697"/>
                    <a:pt x="19374" y="12125"/>
                  </a:cubicBezTo>
                  <a:cubicBezTo>
                    <a:pt x="16834" y="14538"/>
                    <a:pt x="16009" y="17521"/>
                    <a:pt x="15120" y="20759"/>
                  </a:cubicBezTo>
                  <a:cubicBezTo>
                    <a:pt x="14422" y="23235"/>
                    <a:pt x="13724" y="25711"/>
                    <a:pt x="12264" y="28123"/>
                  </a:cubicBezTo>
                  <a:cubicBezTo>
                    <a:pt x="10994" y="30218"/>
                    <a:pt x="9407" y="31742"/>
                    <a:pt x="8010" y="33075"/>
                  </a:cubicBezTo>
                  <a:cubicBezTo>
                    <a:pt x="5661" y="35297"/>
                    <a:pt x="3820" y="37074"/>
                    <a:pt x="3820" y="41010"/>
                  </a:cubicBezTo>
                  <a:cubicBezTo>
                    <a:pt x="3820" y="44248"/>
                    <a:pt x="5661" y="50406"/>
                    <a:pt x="7185" y="52818"/>
                  </a:cubicBezTo>
                  <a:cubicBezTo>
                    <a:pt x="10931" y="58912"/>
                    <a:pt x="7629" y="65071"/>
                    <a:pt x="4455" y="70974"/>
                  </a:cubicBezTo>
                  <a:cubicBezTo>
                    <a:pt x="1535" y="76370"/>
                    <a:pt x="-1449" y="81957"/>
                    <a:pt x="773" y="87544"/>
                  </a:cubicBezTo>
                  <a:cubicBezTo>
                    <a:pt x="1217" y="88686"/>
                    <a:pt x="1980" y="89639"/>
                    <a:pt x="2614" y="90464"/>
                  </a:cubicBezTo>
                  <a:cubicBezTo>
                    <a:pt x="2995" y="90971"/>
                    <a:pt x="3440" y="91479"/>
                    <a:pt x="3884" y="91987"/>
                  </a:cubicBezTo>
                  <a:cubicBezTo>
                    <a:pt x="4772" y="93003"/>
                    <a:pt x="5725" y="94082"/>
                    <a:pt x="6487" y="95225"/>
                  </a:cubicBezTo>
                  <a:cubicBezTo>
                    <a:pt x="7185" y="96368"/>
                    <a:pt x="7820" y="97383"/>
                    <a:pt x="8391" y="98399"/>
                  </a:cubicBezTo>
                  <a:cubicBezTo>
                    <a:pt x="11248" y="103097"/>
                    <a:pt x="13279" y="106525"/>
                    <a:pt x="18866" y="109763"/>
                  </a:cubicBezTo>
                  <a:cubicBezTo>
                    <a:pt x="20707" y="110842"/>
                    <a:pt x="22675" y="111858"/>
                    <a:pt x="24643" y="112810"/>
                  </a:cubicBezTo>
                  <a:cubicBezTo>
                    <a:pt x="31055" y="116048"/>
                    <a:pt x="37657" y="119349"/>
                    <a:pt x="41339" y="126205"/>
                  </a:cubicBezTo>
                  <a:cubicBezTo>
                    <a:pt x="41974" y="127348"/>
                    <a:pt x="42418" y="128490"/>
                    <a:pt x="42799" y="129570"/>
                  </a:cubicBezTo>
                  <a:cubicBezTo>
                    <a:pt x="43625" y="131665"/>
                    <a:pt x="44259" y="133315"/>
                    <a:pt x="46164" y="134902"/>
                  </a:cubicBezTo>
                  <a:cubicBezTo>
                    <a:pt x="51877" y="139790"/>
                    <a:pt x="61717" y="141568"/>
                    <a:pt x="70414" y="143219"/>
                  </a:cubicBezTo>
                  <a:cubicBezTo>
                    <a:pt x="73081" y="143726"/>
                    <a:pt x="75620" y="144171"/>
                    <a:pt x="77842" y="144742"/>
                  </a:cubicBezTo>
                  <a:cubicBezTo>
                    <a:pt x="87745" y="147091"/>
                    <a:pt x="90031" y="153693"/>
                    <a:pt x="91999" y="162137"/>
                  </a:cubicBezTo>
                  <a:cubicBezTo>
                    <a:pt x="92126" y="162771"/>
                    <a:pt x="92253" y="163343"/>
                    <a:pt x="92380" y="163851"/>
                  </a:cubicBezTo>
                  <a:cubicBezTo>
                    <a:pt x="93015" y="166771"/>
                    <a:pt x="93078" y="167342"/>
                    <a:pt x="96125" y="168739"/>
                  </a:cubicBezTo>
                  <a:cubicBezTo>
                    <a:pt x="101014" y="170897"/>
                    <a:pt x="106473" y="170707"/>
                    <a:pt x="112313" y="170516"/>
                  </a:cubicBezTo>
                  <a:cubicBezTo>
                    <a:pt x="118344" y="170262"/>
                    <a:pt x="124629" y="170072"/>
                    <a:pt x="130406" y="172675"/>
                  </a:cubicBezTo>
                  <a:cubicBezTo>
                    <a:pt x="141325" y="177563"/>
                    <a:pt x="147610" y="186451"/>
                    <a:pt x="148563" y="198449"/>
                  </a:cubicBezTo>
                  <a:cubicBezTo>
                    <a:pt x="149071" y="204861"/>
                    <a:pt x="145960" y="208352"/>
                    <a:pt x="143167" y="211400"/>
                  </a:cubicBezTo>
                  <a:cubicBezTo>
                    <a:pt x="140691" y="214193"/>
                    <a:pt x="138532" y="216542"/>
                    <a:pt x="138786" y="220922"/>
                  </a:cubicBezTo>
                  <a:lnTo>
                    <a:pt x="138913" y="222827"/>
                  </a:lnTo>
                  <a:cubicBezTo>
                    <a:pt x="139294" y="228223"/>
                    <a:pt x="139612" y="232095"/>
                    <a:pt x="134977" y="236730"/>
                  </a:cubicBezTo>
                  <a:cubicBezTo>
                    <a:pt x="133834" y="237872"/>
                    <a:pt x="132755" y="238825"/>
                    <a:pt x="131803" y="239713"/>
                  </a:cubicBezTo>
                  <a:cubicBezTo>
                    <a:pt x="127359" y="243713"/>
                    <a:pt x="124883" y="245998"/>
                    <a:pt x="126407" y="252664"/>
                  </a:cubicBezTo>
                  <a:cubicBezTo>
                    <a:pt x="131866" y="253108"/>
                    <a:pt x="137389" y="253235"/>
                    <a:pt x="142786" y="253362"/>
                  </a:cubicBezTo>
                  <a:cubicBezTo>
                    <a:pt x="157641" y="253680"/>
                    <a:pt x="173004" y="253997"/>
                    <a:pt x="187097" y="261615"/>
                  </a:cubicBezTo>
                  <a:cubicBezTo>
                    <a:pt x="187795" y="261996"/>
                    <a:pt x="188430" y="262440"/>
                    <a:pt x="189129" y="262885"/>
                  </a:cubicBezTo>
                  <a:cubicBezTo>
                    <a:pt x="191224" y="264218"/>
                    <a:pt x="193065" y="265361"/>
                    <a:pt x="195286" y="264662"/>
                  </a:cubicBezTo>
                  <a:cubicBezTo>
                    <a:pt x="196937" y="264154"/>
                    <a:pt x="197508" y="263202"/>
                    <a:pt x="198334" y="261806"/>
                  </a:cubicBezTo>
                  <a:cubicBezTo>
                    <a:pt x="198905" y="260917"/>
                    <a:pt x="199540" y="259901"/>
                    <a:pt x="200492" y="258885"/>
                  </a:cubicBezTo>
                  <a:cubicBezTo>
                    <a:pt x="203158" y="256155"/>
                    <a:pt x="206523" y="254378"/>
                    <a:pt x="209824" y="252600"/>
                  </a:cubicBezTo>
                  <a:cubicBezTo>
                    <a:pt x="212744" y="251013"/>
                    <a:pt x="215792" y="249363"/>
                    <a:pt x="218204" y="247141"/>
                  </a:cubicBezTo>
                  <a:cubicBezTo>
                    <a:pt x="224743" y="241046"/>
                    <a:pt x="230647" y="232349"/>
                    <a:pt x="235852" y="224668"/>
                  </a:cubicBezTo>
                  <a:lnTo>
                    <a:pt x="238328" y="221049"/>
                  </a:lnTo>
                  <a:cubicBezTo>
                    <a:pt x="241312" y="216669"/>
                    <a:pt x="240296" y="212796"/>
                    <a:pt x="239090" y="208226"/>
                  </a:cubicBezTo>
                  <a:cubicBezTo>
                    <a:pt x="238074" y="204290"/>
                    <a:pt x="236931" y="200227"/>
                    <a:pt x="238709" y="195719"/>
                  </a:cubicBezTo>
                  <a:cubicBezTo>
                    <a:pt x="239407" y="193878"/>
                    <a:pt x="240741" y="192291"/>
                    <a:pt x="242010" y="190768"/>
                  </a:cubicBezTo>
                  <a:cubicBezTo>
                    <a:pt x="242962" y="189625"/>
                    <a:pt x="243915" y="188482"/>
                    <a:pt x="244486" y="187339"/>
                  </a:cubicBezTo>
                  <a:cubicBezTo>
                    <a:pt x="244613" y="187085"/>
                    <a:pt x="244867" y="187085"/>
                    <a:pt x="245057" y="186958"/>
                  </a:cubicBezTo>
                  <a:cubicBezTo>
                    <a:pt x="245185" y="185752"/>
                    <a:pt x="245311" y="184419"/>
                    <a:pt x="245502" y="183086"/>
                  </a:cubicBezTo>
                  <a:cubicBezTo>
                    <a:pt x="245185" y="183022"/>
                    <a:pt x="244867" y="182959"/>
                    <a:pt x="244677" y="182705"/>
                  </a:cubicBezTo>
                  <a:cubicBezTo>
                    <a:pt x="244422" y="182451"/>
                    <a:pt x="244296" y="182070"/>
                    <a:pt x="244296" y="181690"/>
                  </a:cubicBezTo>
                  <a:cubicBezTo>
                    <a:pt x="244359" y="179594"/>
                    <a:pt x="244359" y="177499"/>
                    <a:pt x="244359" y="175405"/>
                  </a:cubicBezTo>
                  <a:cubicBezTo>
                    <a:pt x="244359" y="169564"/>
                    <a:pt x="244296" y="163597"/>
                    <a:pt x="245565" y="157756"/>
                  </a:cubicBezTo>
                  <a:cubicBezTo>
                    <a:pt x="246454" y="153376"/>
                    <a:pt x="246454" y="149376"/>
                    <a:pt x="246391" y="145123"/>
                  </a:cubicBezTo>
                  <a:cubicBezTo>
                    <a:pt x="246391" y="143663"/>
                    <a:pt x="246391" y="142203"/>
                    <a:pt x="246391" y="140616"/>
                  </a:cubicBezTo>
                  <a:cubicBezTo>
                    <a:pt x="245311" y="140362"/>
                    <a:pt x="244359" y="140044"/>
                    <a:pt x="243470" y="139727"/>
                  </a:cubicBezTo>
                  <a:cubicBezTo>
                    <a:pt x="240360" y="138711"/>
                    <a:pt x="238074" y="138076"/>
                    <a:pt x="233821" y="139536"/>
                  </a:cubicBezTo>
                  <a:cubicBezTo>
                    <a:pt x="231853" y="140235"/>
                    <a:pt x="224996" y="142393"/>
                    <a:pt x="219981" y="139854"/>
                  </a:cubicBezTo>
                  <a:cubicBezTo>
                    <a:pt x="217633" y="138711"/>
                    <a:pt x="216045" y="136743"/>
                    <a:pt x="215220" y="134013"/>
                  </a:cubicBezTo>
                  <a:cubicBezTo>
                    <a:pt x="214458" y="131601"/>
                    <a:pt x="213887" y="129125"/>
                    <a:pt x="213252" y="126649"/>
                  </a:cubicBezTo>
                  <a:cubicBezTo>
                    <a:pt x="212363" y="122967"/>
                    <a:pt x="211411" y="119158"/>
                    <a:pt x="210014" y="115540"/>
                  </a:cubicBezTo>
                  <a:lnTo>
                    <a:pt x="208999" y="112746"/>
                  </a:lnTo>
                  <a:cubicBezTo>
                    <a:pt x="204872" y="101510"/>
                    <a:pt x="199222" y="86210"/>
                    <a:pt x="185637" y="88369"/>
                  </a:cubicBezTo>
                  <a:cubicBezTo>
                    <a:pt x="185383" y="88432"/>
                    <a:pt x="184685" y="89194"/>
                    <a:pt x="184177" y="89639"/>
                  </a:cubicBezTo>
                  <a:cubicBezTo>
                    <a:pt x="183034" y="90845"/>
                    <a:pt x="181574" y="92305"/>
                    <a:pt x="179543" y="92749"/>
                  </a:cubicBezTo>
                  <a:cubicBezTo>
                    <a:pt x="177702" y="93067"/>
                    <a:pt x="175416" y="92495"/>
                    <a:pt x="173194" y="91860"/>
                  </a:cubicBezTo>
                  <a:cubicBezTo>
                    <a:pt x="171924" y="91543"/>
                    <a:pt x="170718" y="91226"/>
                    <a:pt x="169766" y="91099"/>
                  </a:cubicBezTo>
                  <a:cubicBezTo>
                    <a:pt x="167861" y="90908"/>
                    <a:pt x="166021" y="90845"/>
                    <a:pt x="164306" y="90781"/>
                  </a:cubicBezTo>
                  <a:cubicBezTo>
                    <a:pt x="159863" y="90527"/>
                    <a:pt x="155609" y="90337"/>
                    <a:pt x="150658" y="88813"/>
                  </a:cubicBezTo>
                  <a:cubicBezTo>
                    <a:pt x="149134" y="88369"/>
                    <a:pt x="147737" y="87988"/>
                    <a:pt x="146404" y="87734"/>
                  </a:cubicBezTo>
                  <a:cubicBezTo>
                    <a:pt x="141960" y="86718"/>
                    <a:pt x="138469" y="85893"/>
                    <a:pt x="136628" y="80243"/>
                  </a:cubicBezTo>
                  <a:cubicBezTo>
                    <a:pt x="135612" y="77132"/>
                    <a:pt x="136310" y="72942"/>
                    <a:pt x="136945" y="69197"/>
                  </a:cubicBezTo>
                  <a:cubicBezTo>
                    <a:pt x="136882" y="68245"/>
                    <a:pt x="137072" y="67165"/>
                    <a:pt x="137136" y="6621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6F9677CE-4E3F-6F88-83F5-5643AE0EDE5A}"/>
                </a:ext>
              </a:extLst>
            </p:cNvPr>
            <p:cNvSpPr/>
            <p:nvPr/>
          </p:nvSpPr>
          <p:spPr>
            <a:xfrm>
              <a:off x="3741289" y="5175483"/>
              <a:ext cx="29252" cy="39559"/>
            </a:xfrm>
            <a:custGeom>
              <a:avLst/>
              <a:gdLst>
                <a:gd name="connsiteX0" fmla="*/ 22394 w 29252"/>
                <a:gd name="connsiteY0" fmla="*/ 32397 h 39559"/>
                <a:gd name="connsiteX1" fmla="*/ 23346 w 29252"/>
                <a:gd name="connsiteY1" fmla="*/ 36777 h 39559"/>
                <a:gd name="connsiteX2" fmla="*/ 23981 w 29252"/>
                <a:gd name="connsiteY2" fmla="*/ 38873 h 39559"/>
                <a:gd name="connsiteX3" fmla="*/ 26647 w 29252"/>
                <a:gd name="connsiteY3" fmla="*/ 39381 h 39559"/>
                <a:gd name="connsiteX4" fmla="*/ 29059 w 29252"/>
                <a:gd name="connsiteY4" fmla="*/ 27446 h 39559"/>
                <a:gd name="connsiteX5" fmla="*/ 17252 w 29252"/>
                <a:gd name="connsiteY5" fmla="*/ 8591 h 39559"/>
                <a:gd name="connsiteX6" fmla="*/ 14585 w 29252"/>
                <a:gd name="connsiteY6" fmla="*/ 6686 h 39559"/>
                <a:gd name="connsiteX7" fmla="*/ 429 w 29252"/>
                <a:gd name="connsiteY7" fmla="*/ 275 h 39559"/>
                <a:gd name="connsiteX8" fmla="*/ 1381 w 29252"/>
                <a:gd name="connsiteY8" fmla="*/ 7131 h 39559"/>
                <a:gd name="connsiteX9" fmla="*/ 3285 w 29252"/>
                <a:gd name="connsiteY9" fmla="*/ 6877 h 39559"/>
                <a:gd name="connsiteX10" fmla="*/ 6205 w 29252"/>
                <a:gd name="connsiteY10" fmla="*/ 7448 h 39559"/>
                <a:gd name="connsiteX11" fmla="*/ 21315 w 29252"/>
                <a:gd name="connsiteY11" fmla="*/ 27954 h 39559"/>
                <a:gd name="connsiteX12" fmla="*/ 22394 w 29252"/>
                <a:gd name="connsiteY12" fmla="*/ 32397 h 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252" h="39559">
                  <a:moveTo>
                    <a:pt x="22394" y="32397"/>
                  </a:moveTo>
                  <a:cubicBezTo>
                    <a:pt x="22648" y="33667"/>
                    <a:pt x="23029" y="35318"/>
                    <a:pt x="23346" y="36777"/>
                  </a:cubicBezTo>
                  <a:cubicBezTo>
                    <a:pt x="23600" y="37730"/>
                    <a:pt x="23790" y="38555"/>
                    <a:pt x="23981" y="38873"/>
                  </a:cubicBezTo>
                  <a:cubicBezTo>
                    <a:pt x="24997" y="39507"/>
                    <a:pt x="26012" y="39761"/>
                    <a:pt x="26647" y="39381"/>
                  </a:cubicBezTo>
                  <a:cubicBezTo>
                    <a:pt x="27980" y="38682"/>
                    <a:pt x="29314" y="35127"/>
                    <a:pt x="29059" y="27446"/>
                  </a:cubicBezTo>
                  <a:cubicBezTo>
                    <a:pt x="30456" y="17796"/>
                    <a:pt x="24044" y="13352"/>
                    <a:pt x="17252" y="8591"/>
                  </a:cubicBezTo>
                  <a:cubicBezTo>
                    <a:pt x="16363" y="7956"/>
                    <a:pt x="15474" y="7321"/>
                    <a:pt x="14585" y="6686"/>
                  </a:cubicBezTo>
                  <a:cubicBezTo>
                    <a:pt x="7285" y="1290"/>
                    <a:pt x="1698" y="-805"/>
                    <a:pt x="429" y="275"/>
                  </a:cubicBezTo>
                  <a:cubicBezTo>
                    <a:pt x="174" y="465"/>
                    <a:pt x="-778" y="1608"/>
                    <a:pt x="1381" y="7131"/>
                  </a:cubicBezTo>
                  <a:cubicBezTo>
                    <a:pt x="2016" y="6941"/>
                    <a:pt x="2650" y="6877"/>
                    <a:pt x="3285" y="6877"/>
                  </a:cubicBezTo>
                  <a:cubicBezTo>
                    <a:pt x="4428" y="6941"/>
                    <a:pt x="5317" y="7131"/>
                    <a:pt x="6205" y="7448"/>
                  </a:cubicBezTo>
                  <a:cubicBezTo>
                    <a:pt x="14014" y="10496"/>
                    <a:pt x="20172" y="25097"/>
                    <a:pt x="21315" y="27954"/>
                  </a:cubicBezTo>
                  <a:cubicBezTo>
                    <a:pt x="21632" y="28652"/>
                    <a:pt x="21886" y="30048"/>
                    <a:pt x="22394" y="3239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6E0D6D6B-94B9-FBBD-E7A4-3A3A14392930}"/>
                </a:ext>
              </a:extLst>
            </p:cNvPr>
            <p:cNvSpPr/>
            <p:nvPr/>
          </p:nvSpPr>
          <p:spPr>
            <a:xfrm>
              <a:off x="2316577" y="2528943"/>
              <a:ext cx="2983" cy="4824"/>
            </a:xfrm>
            <a:custGeom>
              <a:avLst/>
              <a:gdLst>
                <a:gd name="connsiteX0" fmla="*/ 0 w 2983"/>
                <a:gd name="connsiteY0" fmla="*/ 0 h 4824"/>
                <a:gd name="connsiteX1" fmla="*/ 2984 w 2983"/>
                <a:gd name="connsiteY1" fmla="*/ 4825 h 4824"/>
                <a:gd name="connsiteX2" fmla="*/ 0 w 2983"/>
                <a:gd name="connsiteY2" fmla="*/ 0 h 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83" h="4824">
                  <a:moveTo>
                    <a:pt x="0" y="0"/>
                  </a:moveTo>
                  <a:cubicBezTo>
                    <a:pt x="952" y="1587"/>
                    <a:pt x="1968" y="3174"/>
                    <a:pt x="2984" y="4825"/>
                  </a:cubicBezTo>
                  <a:cubicBezTo>
                    <a:pt x="2603" y="3047"/>
                    <a:pt x="1460" y="1460"/>
                    <a:pt x="0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021BFFEA-9945-2126-9479-2BB2312DA101}"/>
                </a:ext>
              </a:extLst>
            </p:cNvPr>
            <p:cNvSpPr/>
            <p:nvPr/>
          </p:nvSpPr>
          <p:spPr>
            <a:xfrm>
              <a:off x="4231256" y="3141305"/>
              <a:ext cx="4137" cy="15688"/>
            </a:xfrm>
            <a:custGeom>
              <a:avLst/>
              <a:gdLst>
                <a:gd name="connsiteX0" fmla="*/ 109 w 4137"/>
                <a:gd name="connsiteY0" fmla="*/ 12125 h 15688"/>
                <a:gd name="connsiteX1" fmla="*/ 680 w 4137"/>
                <a:gd name="connsiteY1" fmla="*/ 15363 h 15688"/>
                <a:gd name="connsiteX2" fmla="*/ 3727 w 4137"/>
                <a:gd name="connsiteY2" fmla="*/ 15553 h 15688"/>
                <a:gd name="connsiteX3" fmla="*/ 4108 w 4137"/>
                <a:gd name="connsiteY3" fmla="*/ 12887 h 15688"/>
                <a:gd name="connsiteX4" fmla="*/ 3473 w 4137"/>
                <a:gd name="connsiteY4" fmla="*/ 11363 h 15688"/>
                <a:gd name="connsiteX5" fmla="*/ 2585 w 4137"/>
                <a:gd name="connsiteY5" fmla="*/ 6920 h 15688"/>
                <a:gd name="connsiteX6" fmla="*/ 2902 w 4137"/>
                <a:gd name="connsiteY6" fmla="*/ 3999 h 15688"/>
                <a:gd name="connsiteX7" fmla="*/ 3156 w 4137"/>
                <a:gd name="connsiteY7" fmla="*/ 2793 h 15688"/>
                <a:gd name="connsiteX8" fmla="*/ 2331 w 4137"/>
                <a:gd name="connsiteY8" fmla="*/ 317 h 15688"/>
                <a:gd name="connsiteX9" fmla="*/ 1315 w 4137"/>
                <a:gd name="connsiteY9" fmla="*/ 0 h 15688"/>
                <a:gd name="connsiteX10" fmla="*/ 617 w 4137"/>
                <a:gd name="connsiteY10" fmla="*/ 317 h 15688"/>
                <a:gd name="connsiteX11" fmla="*/ 490 w 4137"/>
                <a:gd name="connsiteY11" fmla="*/ 3555 h 15688"/>
                <a:gd name="connsiteX12" fmla="*/ 1505 w 4137"/>
                <a:gd name="connsiteY12" fmla="*/ 7999 h 15688"/>
                <a:gd name="connsiteX13" fmla="*/ 680 w 4137"/>
                <a:gd name="connsiteY13" fmla="*/ 10919 h 15688"/>
                <a:gd name="connsiteX14" fmla="*/ 109 w 4137"/>
                <a:gd name="connsiteY14" fmla="*/ 12125 h 15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37" h="15688">
                  <a:moveTo>
                    <a:pt x="109" y="12125"/>
                  </a:moveTo>
                  <a:cubicBezTo>
                    <a:pt x="-145" y="13268"/>
                    <a:pt x="45" y="14918"/>
                    <a:pt x="680" y="15363"/>
                  </a:cubicBezTo>
                  <a:cubicBezTo>
                    <a:pt x="1188" y="15680"/>
                    <a:pt x="3156" y="15807"/>
                    <a:pt x="3727" y="15553"/>
                  </a:cubicBezTo>
                  <a:cubicBezTo>
                    <a:pt x="3918" y="15426"/>
                    <a:pt x="4235" y="14474"/>
                    <a:pt x="4108" y="12887"/>
                  </a:cubicBezTo>
                  <a:cubicBezTo>
                    <a:pt x="4045" y="12443"/>
                    <a:pt x="3791" y="11935"/>
                    <a:pt x="3473" y="11363"/>
                  </a:cubicBezTo>
                  <a:cubicBezTo>
                    <a:pt x="2902" y="10284"/>
                    <a:pt x="2140" y="8888"/>
                    <a:pt x="2585" y="6920"/>
                  </a:cubicBezTo>
                  <a:cubicBezTo>
                    <a:pt x="2331" y="5967"/>
                    <a:pt x="2648" y="4952"/>
                    <a:pt x="2902" y="3999"/>
                  </a:cubicBezTo>
                  <a:cubicBezTo>
                    <a:pt x="3029" y="3555"/>
                    <a:pt x="3156" y="3111"/>
                    <a:pt x="3156" y="2793"/>
                  </a:cubicBezTo>
                  <a:cubicBezTo>
                    <a:pt x="3220" y="1016"/>
                    <a:pt x="2775" y="508"/>
                    <a:pt x="2331" y="317"/>
                  </a:cubicBezTo>
                  <a:cubicBezTo>
                    <a:pt x="1886" y="63"/>
                    <a:pt x="1569" y="0"/>
                    <a:pt x="1315" y="0"/>
                  </a:cubicBezTo>
                  <a:cubicBezTo>
                    <a:pt x="934" y="0"/>
                    <a:pt x="680" y="190"/>
                    <a:pt x="617" y="317"/>
                  </a:cubicBezTo>
                  <a:cubicBezTo>
                    <a:pt x="-18" y="952"/>
                    <a:pt x="-209" y="2476"/>
                    <a:pt x="490" y="3555"/>
                  </a:cubicBezTo>
                  <a:cubicBezTo>
                    <a:pt x="1505" y="5142"/>
                    <a:pt x="1505" y="6475"/>
                    <a:pt x="1505" y="7999"/>
                  </a:cubicBezTo>
                  <a:cubicBezTo>
                    <a:pt x="1505" y="9395"/>
                    <a:pt x="1061" y="10284"/>
                    <a:pt x="680" y="10919"/>
                  </a:cubicBezTo>
                  <a:cubicBezTo>
                    <a:pt x="363" y="11363"/>
                    <a:pt x="236" y="11681"/>
                    <a:pt x="109" y="1212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1A84608F-FC3B-1B96-CBFC-100ACB412134}"/>
                </a:ext>
              </a:extLst>
            </p:cNvPr>
            <p:cNvSpPr/>
            <p:nvPr/>
          </p:nvSpPr>
          <p:spPr>
            <a:xfrm>
              <a:off x="2399931" y="3631714"/>
              <a:ext cx="848162" cy="627597"/>
            </a:xfrm>
            <a:custGeom>
              <a:avLst/>
              <a:gdLst>
                <a:gd name="connsiteX0" fmla="*/ 312085 w 848162"/>
                <a:gd name="connsiteY0" fmla="*/ 478157 h 627597"/>
                <a:gd name="connsiteX1" fmla="*/ 331891 w 848162"/>
                <a:gd name="connsiteY1" fmla="*/ 487172 h 627597"/>
                <a:gd name="connsiteX2" fmla="*/ 339255 w 848162"/>
                <a:gd name="connsiteY2" fmla="*/ 498535 h 627597"/>
                <a:gd name="connsiteX3" fmla="*/ 346746 w 848162"/>
                <a:gd name="connsiteY3" fmla="*/ 509772 h 627597"/>
                <a:gd name="connsiteX4" fmla="*/ 367759 w 848162"/>
                <a:gd name="connsiteY4" fmla="*/ 514724 h 627597"/>
                <a:gd name="connsiteX5" fmla="*/ 380837 w 848162"/>
                <a:gd name="connsiteY5" fmla="*/ 515930 h 627597"/>
                <a:gd name="connsiteX6" fmla="*/ 400390 w 848162"/>
                <a:gd name="connsiteY6" fmla="*/ 530595 h 627597"/>
                <a:gd name="connsiteX7" fmla="*/ 413595 w 848162"/>
                <a:gd name="connsiteY7" fmla="*/ 543418 h 627597"/>
                <a:gd name="connsiteX8" fmla="*/ 446542 w 848162"/>
                <a:gd name="connsiteY8" fmla="*/ 557384 h 627597"/>
                <a:gd name="connsiteX9" fmla="*/ 473459 w 848162"/>
                <a:gd name="connsiteY9" fmla="*/ 567542 h 627597"/>
                <a:gd name="connsiteX10" fmla="*/ 540181 w 848162"/>
                <a:gd name="connsiteY10" fmla="*/ 588174 h 627597"/>
                <a:gd name="connsiteX11" fmla="*/ 570843 w 848162"/>
                <a:gd name="connsiteY11" fmla="*/ 580937 h 627597"/>
                <a:gd name="connsiteX12" fmla="*/ 595348 w 848162"/>
                <a:gd name="connsiteY12" fmla="*/ 574779 h 627597"/>
                <a:gd name="connsiteX13" fmla="*/ 616424 w 848162"/>
                <a:gd name="connsiteY13" fmla="*/ 580556 h 627597"/>
                <a:gd name="connsiteX14" fmla="*/ 651721 w 848162"/>
                <a:gd name="connsiteY14" fmla="*/ 610901 h 627597"/>
                <a:gd name="connsiteX15" fmla="*/ 668036 w 848162"/>
                <a:gd name="connsiteY15" fmla="*/ 627597 h 627597"/>
                <a:gd name="connsiteX16" fmla="*/ 669877 w 848162"/>
                <a:gd name="connsiteY16" fmla="*/ 623026 h 627597"/>
                <a:gd name="connsiteX17" fmla="*/ 670194 w 848162"/>
                <a:gd name="connsiteY17" fmla="*/ 622328 h 627597"/>
                <a:gd name="connsiteX18" fmla="*/ 671274 w 848162"/>
                <a:gd name="connsiteY18" fmla="*/ 619979 h 627597"/>
                <a:gd name="connsiteX19" fmla="*/ 671909 w 848162"/>
                <a:gd name="connsiteY19" fmla="*/ 601886 h 627597"/>
                <a:gd name="connsiteX20" fmla="*/ 677749 w 848162"/>
                <a:gd name="connsiteY20" fmla="*/ 594967 h 627597"/>
                <a:gd name="connsiteX21" fmla="*/ 680606 w 848162"/>
                <a:gd name="connsiteY21" fmla="*/ 590904 h 627597"/>
                <a:gd name="connsiteX22" fmla="*/ 687652 w 848162"/>
                <a:gd name="connsiteY22" fmla="*/ 578588 h 627597"/>
                <a:gd name="connsiteX23" fmla="*/ 688922 w 848162"/>
                <a:gd name="connsiteY23" fmla="*/ 577763 h 627597"/>
                <a:gd name="connsiteX24" fmla="*/ 726187 w 848162"/>
                <a:gd name="connsiteY24" fmla="*/ 577763 h 627597"/>
                <a:gd name="connsiteX25" fmla="*/ 728472 w 848162"/>
                <a:gd name="connsiteY25" fmla="*/ 575477 h 627597"/>
                <a:gd name="connsiteX26" fmla="*/ 728536 w 848162"/>
                <a:gd name="connsiteY26" fmla="*/ 571541 h 627597"/>
                <a:gd name="connsiteX27" fmla="*/ 726885 w 848162"/>
                <a:gd name="connsiteY27" fmla="*/ 570843 h 627597"/>
                <a:gd name="connsiteX28" fmla="*/ 718125 w 848162"/>
                <a:gd name="connsiteY28" fmla="*/ 567224 h 627597"/>
                <a:gd name="connsiteX29" fmla="*/ 716982 w 848162"/>
                <a:gd name="connsiteY29" fmla="*/ 560495 h 627597"/>
                <a:gd name="connsiteX30" fmla="*/ 711141 w 848162"/>
                <a:gd name="connsiteY30" fmla="*/ 558527 h 627597"/>
                <a:gd name="connsiteX31" fmla="*/ 710380 w 848162"/>
                <a:gd name="connsiteY31" fmla="*/ 557892 h 627597"/>
                <a:gd name="connsiteX32" fmla="*/ 703777 w 848162"/>
                <a:gd name="connsiteY32" fmla="*/ 550084 h 627597"/>
                <a:gd name="connsiteX33" fmla="*/ 697492 w 848162"/>
                <a:gd name="connsiteY33" fmla="*/ 543164 h 627597"/>
                <a:gd name="connsiteX34" fmla="*/ 697048 w 848162"/>
                <a:gd name="connsiteY34" fmla="*/ 541641 h 627597"/>
                <a:gd name="connsiteX35" fmla="*/ 698381 w 848162"/>
                <a:gd name="connsiteY35" fmla="*/ 540688 h 627597"/>
                <a:gd name="connsiteX36" fmla="*/ 709173 w 848162"/>
                <a:gd name="connsiteY36" fmla="*/ 540688 h 627597"/>
                <a:gd name="connsiteX37" fmla="*/ 709173 w 848162"/>
                <a:gd name="connsiteY37" fmla="*/ 526658 h 627597"/>
                <a:gd name="connsiteX38" fmla="*/ 710570 w 848162"/>
                <a:gd name="connsiteY38" fmla="*/ 525262 h 627597"/>
                <a:gd name="connsiteX39" fmla="*/ 761357 w 848162"/>
                <a:gd name="connsiteY39" fmla="*/ 525262 h 627597"/>
                <a:gd name="connsiteX40" fmla="*/ 761928 w 848162"/>
                <a:gd name="connsiteY40" fmla="*/ 522786 h 627597"/>
                <a:gd name="connsiteX41" fmla="*/ 762245 w 848162"/>
                <a:gd name="connsiteY41" fmla="*/ 522151 h 627597"/>
                <a:gd name="connsiteX42" fmla="*/ 764595 w 848162"/>
                <a:gd name="connsiteY42" fmla="*/ 519993 h 627597"/>
                <a:gd name="connsiteX43" fmla="*/ 772657 w 848162"/>
                <a:gd name="connsiteY43" fmla="*/ 519358 h 627597"/>
                <a:gd name="connsiteX44" fmla="*/ 774434 w 848162"/>
                <a:gd name="connsiteY44" fmla="*/ 520501 h 627597"/>
                <a:gd name="connsiteX45" fmla="*/ 776529 w 848162"/>
                <a:gd name="connsiteY45" fmla="*/ 518850 h 627597"/>
                <a:gd name="connsiteX46" fmla="*/ 777164 w 848162"/>
                <a:gd name="connsiteY46" fmla="*/ 518025 h 627597"/>
                <a:gd name="connsiteX47" fmla="*/ 779069 w 848162"/>
                <a:gd name="connsiteY47" fmla="*/ 515549 h 627597"/>
                <a:gd name="connsiteX48" fmla="*/ 780275 w 848162"/>
                <a:gd name="connsiteY48" fmla="*/ 514152 h 627597"/>
                <a:gd name="connsiteX49" fmla="*/ 782179 w 848162"/>
                <a:gd name="connsiteY49" fmla="*/ 511930 h 627597"/>
                <a:gd name="connsiteX50" fmla="*/ 783259 w 848162"/>
                <a:gd name="connsiteY50" fmla="*/ 510724 h 627597"/>
                <a:gd name="connsiteX51" fmla="*/ 784909 w 848162"/>
                <a:gd name="connsiteY51" fmla="*/ 508883 h 627597"/>
                <a:gd name="connsiteX52" fmla="*/ 785798 w 848162"/>
                <a:gd name="connsiteY52" fmla="*/ 507931 h 627597"/>
                <a:gd name="connsiteX53" fmla="*/ 785671 w 848162"/>
                <a:gd name="connsiteY53" fmla="*/ 506788 h 627597"/>
                <a:gd name="connsiteX54" fmla="*/ 796273 w 848162"/>
                <a:gd name="connsiteY54" fmla="*/ 495298 h 627597"/>
                <a:gd name="connsiteX55" fmla="*/ 798558 w 848162"/>
                <a:gd name="connsiteY55" fmla="*/ 495742 h 627597"/>
                <a:gd name="connsiteX56" fmla="*/ 798558 w 848162"/>
                <a:gd name="connsiteY56" fmla="*/ 496758 h 627597"/>
                <a:gd name="connsiteX57" fmla="*/ 806874 w 848162"/>
                <a:gd name="connsiteY57" fmla="*/ 509074 h 627597"/>
                <a:gd name="connsiteX58" fmla="*/ 811636 w 848162"/>
                <a:gd name="connsiteY58" fmla="*/ 510343 h 627597"/>
                <a:gd name="connsiteX59" fmla="*/ 823761 w 848162"/>
                <a:gd name="connsiteY59" fmla="*/ 481903 h 627597"/>
                <a:gd name="connsiteX60" fmla="*/ 819571 w 848162"/>
                <a:gd name="connsiteY60" fmla="*/ 482347 h 627597"/>
                <a:gd name="connsiteX61" fmla="*/ 818619 w 848162"/>
                <a:gd name="connsiteY61" fmla="*/ 482728 h 627597"/>
                <a:gd name="connsiteX62" fmla="*/ 817159 w 848162"/>
                <a:gd name="connsiteY62" fmla="*/ 483363 h 627597"/>
                <a:gd name="connsiteX63" fmla="*/ 815699 w 848162"/>
                <a:gd name="connsiteY63" fmla="*/ 483553 h 627597"/>
                <a:gd name="connsiteX64" fmla="*/ 814429 w 848162"/>
                <a:gd name="connsiteY64" fmla="*/ 483744 h 627597"/>
                <a:gd name="connsiteX65" fmla="*/ 813604 w 848162"/>
                <a:gd name="connsiteY65" fmla="*/ 483744 h 627597"/>
                <a:gd name="connsiteX66" fmla="*/ 812270 w 848162"/>
                <a:gd name="connsiteY66" fmla="*/ 482283 h 627597"/>
                <a:gd name="connsiteX67" fmla="*/ 813731 w 848162"/>
                <a:gd name="connsiteY67" fmla="*/ 481014 h 627597"/>
                <a:gd name="connsiteX68" fmla="*/ 814556 w 848162"/>
                <a:gd name="connsiteY68" fmla="*/ 480760 h 627597"/>
                <a:gd name="connsiteX69" fmla="*/ 817984 w 848162"/>
                <a:gd name="connsiteY69" fmla="*/ 479935 h 627597"/>
                <a:gd name="connsiteX70" fmla="*/ 820015 w 848162"/>
                <a:gd name="connsiteY70" fmla="*/ 474475 h 627597"/>
                <a:gd name="connsiteX71" fmla="*/ 811953 w 848162"/>
                <a:gd name="connsiteY71" fmla="*/ 463873 h 627597"/>
                <a:gd name="connsiteX72" fmla="*/ 811128 w 848162"/>
                <a:gd name="connsiteY72" fmla="*/ 462858 h 627597"/>
                <a:gd name="connsiteX73" fmla="*/ 811572 w 848162"/>
                <a:gd name="connsiteY73" fmla="*/ 461588 h 627597"/>
                <a:gd name="connsiteX74" fmla="*/ 817159 w 848162"/>
                <a:gd name="connsiteY74" fmla="*/ 453970 h 627597"/>
                <a:gd name="connsiteX75" fmla="*/ 820396 w 848162"/>
                <a:gd name="connsiteY75" fmla="*/ 448447 h 627597"/>
                <a:gd name="connsiteX76" fmla="*/ 830300 w 848162"/>
                <a:gd name="connsiteY76" fmla="*/ 441146 h 627597"/>
                <a:gd name="connsiteX77" fmla="*/ 838045 w 848162"/>
                <a:gd name="connsiteY77" fmla="*/ 436004 h 627597"/>
                <a:gd name="connsiteX78" fmla="*/ 847885 w 848162"/>
                <a:gd name="connsiteY78" fmla="*/ 412896 h 627597"/>
                <a:gd name="connsiteX79" fmla="*/ 837346 w 848162"/>
                <a:gd name="connsiteY79" fmla="*/ 402167 h 627597"/>
                <a:gd name="connsiteX80" fmla="*/ 789226 w 848162"/>
                <a:gd name="connsiteY80" fmla="*/ 408008 h 627597"/>
                <a:gd name="connsiteX81" fmla="*/ 769292 w 848162"/>
                <a:gd name="connsiteY81" fmla="*/ 412833 h 627597"/>
                <a:gd name="connsiteX82" fmla="*/ 738757 w 848162"/>
                <a:gd name="connsiteY82" fmla="*/ 439305 h 627597"/>
                <a:gd name="connsiteX83" fmla="*/ 734122 w 848162"/>
                <a:gd name="connsiteY83" fmla="*/ 454287 h 627597"/>
                <a:gd name="connsiteX84" fmla="*/ 698699 w 848162"/>
                <a:gd name="connsiteY84" fmla="*/ 499551 h 627597"/>
                <a:gd name="connsiteX85" fmla="*/ 691779 w 848162"/>
                <a:gd name="connsiteY85" fmla="*/ 507740 h 627597"/>
                <a:gd name="connsiteX86" fmla="*/ 691208 w 848162"/>
                <a:gd name="connsiteY86" fmla="*/ 508375 h 627597"/>
                <a:gd name="connsiteX87" fmla="*/ 689303 w 848162"/>
                <a:gd name="connsiteY87" fmla="*/ 507867 h 627597"/>
                <a:gd name="connsiteX88" fmla="*/ 648928 w 848162"/>
                <a:gd name="connsiteY88" fmla="*/ 505772 h 627597"/>
                <a:gd name="connsiteX89" fmla="*/ 626201 w 848162"/>
                <a:gd name="connsiteY89" fmla="*/ 510915 h 627597"/>
                <a:gd name="connsiteX90" fmla="*/ 618011 w 848162"/>
                <a:gd name="connsiteY90" fmla="*/ 511613 h 627597"/>
                <a:gd name="connsiteX91" fmla="*/ 598014 w 848162"/>
                <a:gd name="connsiteY91" fmla="*/ 505391 h 627597"/>
                <a:gd name="connsiteX92" fmla="*/ 591729 w 848162"/>
                <a:gd name="connsiteY92" fmla="*/ 500694 h 627597"/>
                <a:gd name="connsiteX93" fmla="*/ 581762 w 848162"/>
                <a:gd name="connsiteY93" fmla="*/ 493965 h 627597"/>
                <a:gd name="connsiteX94" fmla="*/ 557511 w 848162"/>
                <a:gd name="connsiteY94" fmla="*/ 473142 h 627597"/>
                <a:gd name="connsiteX95" fmla="*/ 522405 w 848162"/>
                <a:gd name="connsiteY95" fmla="*/ 378044 h 627597"/>
                <a:gd name="connsiteX96" fmla="*/ 523103 w 848162"/>
                <a:gd name="connsiteY96" fmla="*/ 368839 h 627597"/>
                <a:gd name="connsiteX97" fmla="*/ 536435 w 848162"/>
                <a:gd name="connsiteY97" fmla="*/ 274439 h 627597"/>
                <a:gd name="connsiteX98" fmla="*/ 538022 w 848162"/>
                <a:gd name="connsiteY98" fmla="*/ 273423 h 627597"/>
                <a:gd name="connsiteX99" fmla="*/ 545005 w 848162"/>
                <a:gd name="connsiteY99" fmla="*/ 272153 h 627597"/>
                <a:gd name="connsiteX100" fmla="*/ 552433 w 848162"/>
                <a:gd name="connsiteY100" fmla="*/ 255965 h 627597"/>
                <a:gd name="connsiteX101" fmla="*/ 549513 w 848162"/>
                <a:gd name="connsiteY101" fmla="*/ 257044 h 627597"/>
                <a:gd name="connsiteX102" fmla="*/ 547862 w 848162"/>
                <a:gd name="connsiteY102" fmla="*/ 257933 h 627597"/>
                <a:gd name="connsiteX103" fmla="*/ 546719 w 848162"/>
                <a:gd name="connsiteY103" fmla="*/ 258568 h 627597"/>
                <a:gd name="connsiteX104" fmla="*/ 544688 w 848162"/>
                <a:gd name="connsiteY104" fmla="*/ 259076 h 627597"/>
                <a:gd name="connsiteX105" fmla="*/ 543672 w 848162"/>
                <a:gd name="connsiteY105" fmla="*/ 259330 h 627597"/>
                <a:gd name="connsiteX106" fmla="*/ 541577 w 848162"/>
                <a:gd name="connsiteY106" fmla="*/ 259203 h 627597"/>
                <a:gd name="connsiteX107" fmla="*/ 540688 w 848162"/>
                <a:gd name="connsiteY107" fmla="*/ 259139 h 627597"/>
                <a:gd name="connsiteX108" fmla="*/ 537768 w 848162"/>
                <a:gd name="connsiteY108" fmla="*/ 257997 h 627597"/>
                <a:gd name="connsiteX109" fmla="*/ 529515 w 848162"/>
                <a:gd name="connsiteY109" fmla="*/ 253172 h 627597"/>
                <a:gd name="connsiteX110" fmla="*/ 522405 w 848162"/>
                <a:gd name="connsiteY110" fmla="*/ 249490 h 627597"/>
                <a:gd name="connsiteX111" fmla="*/ 515739 w 848162"/>
                <a:gd name="connsiteY111" fmla="*/ 246189 h 627597"/>
                <a:gd name="connsiteX112" fmla="*/ 513327 w 848162"/>
                <a:gd name="connsiteY112" fmla="*/ 244538 h 627597"/>
                <a:gd name="connsiteX113" fmla="*/ 510026 w 848162"/>
                <a:gd name="connsiteY113" fmla="*/ 243649 h 627597"/>
                <a:gd name="connsiteX114" fmla="*/ 505582 w 848162"/>
                <a:gd name="connsiteY114" fmla="*/ 242507 h 627597"/>
                <a:gd name="connsiteX115" fmla="*/ 503614 w 848162"/>
                <a:gd name="connsiteY115" fmla="*/ 241745 h 627597"/>
                <a:gd name="connsiteX116" fmla="*/ 496313 w 848162"/>
                <a:gd name="connsiteY116" fmla="*/ 235206 h 627597"/>
                <a:gd name="connsiteX117" fmla="*/ 496250 w 848162"/>
                <a:gd name="connsiteY117" fmla="*/ 234508 h 627597"/>
                <a:gd name="connsiteX118" fmla="*/ 494345 w 848162"/>
                <a:gd name="connsiteY118" fmla="*/ 226953 h 627597"/>
                <a:gd name="connsiteX119" fmla="*/ 491298 w 848162"/>
                <a:gd name="connsiteY119" fmla="*/ 217748 h 627597"/>
                <a:gd name="connsiteX120" fmla="*/ 493647 w 848162"/>
                <a:gd name="connsiteY120" fmla="*/ 212352 h 627597"/>
                <a:gd name="connsiteX121" fmla="*/ 495933 w 848162"/>
                <a:gd name="connsiteY121" fmla="*/ 206702 h 627597"/>
                <a:gd name="connsiteX122" fmla="*/ 489711 w 848162"/>
                <a:gd name="connsiteY122" fmla="*/ 193244 h 627597"/>
                <a:gd name="connsiteX123" fmla="*/ 488442 w 848162"/>
                <a:gd name="connsiteY123" fmla="*/ 191149 h 627597"/>
                <a:gd name="connsiteX124" fmla="*/ 482728 w 848162"/>
                <a:gd name="connsiteY124" fmla="*/ 182705 h 627597"/>
                <a:gd name="connsiteX125" fmla="*/ 477142 w 848162"/>
                <a:gd name="connsiteY125" fmla="*/ 174643 h 627597"/>
                <a:gd name="connsiteX126" fmla="*/ 473459 w 848162"/>
                <a:gd name="connsiteY126" fmla="*/ 167152 h 627597"/>
                <a:gd name="connsiteX127" fmla="*/ 469460 w 848162"/>
                <a:gd name="connsiteY127" fmla="*/ 160549 h 627597"/>
                <a:gd name="connsiteX128" fmla="*/ 462921 w 848162"/>
                <a:gd name="connsiteY128" fmla="*/ 148615 h 627597"/>
                <a:gd name="connsiteX129" fmla="*/ 461842 w 848162"/>
                <a:gd name="connsiteY129" fmla="*/ 145504 h 627597"/>
                <a:gd name="connsiteX130" fmla="*/ 454097 w 848162"/>
                <a:gd name="connsiteY130" fmla="*/ 130014 h 627597"/>
                <a:gd name="connsiteX131" fmla="*/ 440385 w 848162"/>
                <a:gd name="connsiteY131" fmla="*/ 119793 h 627597"/>
                <a:gd name="connsiteX132" fmla="*/ 438417 w 848162"/>
                <a:gd name="connsiteY132" fmla="*/ 119412 h 627597"/>
                <a:gd name="connsiteX133" fmla="*/ 428513 w 848162"/>
                <a:gd name="connsiteY133" fmla="*/ 119412 h 627597"/>
                <a:gd name="connsiteX134" fmla="*/ 423244 w 848162"/>
                <a:gd name="connsiteY134" fmla="*/ 121190 h 627597"/>
                <a:gd name="connsiteX135" fmla="*/ 417404 w 848162"/>
                <a:gd name="connsiteY135" fmla="*/ 122586 h 627597"/>
                <a:gd name="connsiteX136" fmla="*/ 407881 w 848162"/>
                <a:gd name="connsiteY136" fmla="*/ 131665 h 627597"/>
                <a:gd name="connsiteX137" fmla="*/ 407056 w 848162"/>
                <a:gd name="connsiteY137" fmla="*/ 134775 h 627597"/>
                <a:gd name="connsiteX138" fmla="*/ 403945 w 848162"/>
                <a:gd name="connsiteY138" fmla="*/ 140552 h 627597"/>
                <a:gd name="connsiteX139" fmla="*/ 402675 w 848162"/>
                <a:gd name="connsiteY139" fmla="*/ 141568 h 627597"/>
                <a:gd name="connsiteX140" fmla="*/ 386678 w 848162"/>
                <a:gd name="connsiteY140" fmla="*/ 144107 h 627597"/>
                <a:gd name="connsiteX141" fmla="*/ 370807 w 848162"/>
                <a:gd name="connsiteY141" fmla="*/ 137759 h 627597"/>
                <a:gd name="connsiteX142" fmla="*/ 365982 w 848162"/>
                <a:gd name="connsiteY142" fmla="*/ 136045 h 627597"/>
                <a:gd name="connsiteX143" fmla="*/ 362173 w 848162"/>
                <a:gd name="connsiteY143" fmla="*/ 130649 h 627597"/>
                <a:gd name="connsiteX144" fmla="*/ 359761 w 848162"/>
                <a:gd name="connsiteY144" fmla="*/ 126586 h 627597"/>
                <a:gd name="connsiteX145" fmla="*/ 350428 w 848162"/>
                <a:gd name="connsiteY145" fmla="*/ 118714 h 627597"/>
                <a:gd name="connsiteX146" fmla="*/ 346746 w 848162"/>
                <a:gd name="connsiteY146" fmla="*/ 112112 h 627597"/>
                <a:gd name="connsiteX147" fmla="*/ 345159 w 848162"/>
                <a:gd name="connsiteY147" fmla="*/ 109636 h 627597"/>
                <a:gd name="connsiteX148" fmla="*/ 345033 w 848162"/>
                <a:gd name="connsiteY148" fmla="*/ 108112 h 627597"/>
                <a:gd name="connsiteX149" fmla="*/ 346937 w 848162"/>
                <a:gd name="connsiteY149" fmla="*/ 106652 h 627597"/>
                <a:gd name="connsiteX150" fmla="*/ 348841 w 848162"/>
                <a:gd name="connsiteY150" fmla="*/ 103351 h 627597"/>
                <a:gd name="connsiteX151" fmla="*/ 343255 w 848162"/>
                <a:gd name="connsiteY151" fmla="*/ 93955 h 627597"/>
                <a:gd name="connsiteX152" fmla="*/ 341795 w 848162"/>
                <a:gd name="connsiteY152" fmla="*/ 92178 h 627597"/>
                <a:gd name="connsiteX153" fmla="*/ 338875 w 848162"/>
                <a:gd name="connsiteY153" fmla="*/ 86464 h 627597"/>
                <a:gd name="connsiteX154" fmla="*/ 336272 w 848162"/>
                <a:gd name="connsiteY154" fmla="*/ 80560 h 627597"/>
                <a:gd name="connsiteX155" fmla="*/ 331764 w 848162"/>
                <a:gd name="connsiteY155" fmla="*/ 75101 h 627597"/>
                <a:gd name="connsiteX156" fmla="*/ 327765 w 848162"/>
                <a:gd name="connsiteY156" fmla="*/ 70086 h 627597"/>
                <a:gd name="connsiteX157" fmla="*/ 318877 w 848162"/>
                <a:gd name="connsiteY157" fmla="*/ 56945 h 627597"/>
                <a:gd name="connsiteX158" fmla="*/ 315703 w 848162"/>
                <a:gd name="connsiteY158" fmla="*/ 53453 h 627597"/>
                <a:gd name="connsiteX159" fmla="*/ 304403 w 848162"/>
                <a:gd name="connsiteY159" fmla="*/ 45010 h 627597"/>
                <a:gd name="connsiteX160" fmla="*/ 257489 w 848162"/>
                <a:gd name="connsiteY160" fmla="*/ 45010 h 627597"/>
                <a:gd name="connsiteX161" fmla="*/ 257489 w 848162"/>
                <a:gd name="connsiteY161" fmla="*/ 50914 h 627597"/>
                <a:gd name="connsiteX162" fmla="*/ 256092 w 848162"/>
                <a:gd name="connsiteY162" fmla="*/ 52310 h 627597"/>
                <a:gd name="connsiteX163" fmla="*/ 172040 w 848162"/>
                <a:gd name="connsiteY163" fmla="*/ 52310 h 627597"/>
                <a:gd name="connsiteX164" fmla="*/ 70276 w 848162"/>
                <a:gd name="connsiteY164" fmla="*/ 5650 h 627597"/>
                <a:gd name="connsiteX165" fmla="*/ 69451 w 848162"/>
                <a:gd name="connsiteY165" fmla="*/ 4380 h 627597"/>
                <a:gd name="connsiteX166" fmla="*/ 69451 w 848162"/>
                <a:gd name="connsiteY166" fmla="*/ 0 h 627597"/>
                <a:gd name="connsiteX167" fmla="*/ 0 w 848162"/>
                <a:gd name="connsiteY167" fmla="*/ 0 h 627597"/>
                <a:gd name="connsiteX168" fmla="*/ 11808 w 848162"/>
                <a:gd name="connsiteY168" fmla="*/ 30599 h 627597"/>
                <a:gd name="connsiteX169" fmla="*/ 24695 w 848162"/>
                <a:gd name="connsiteY169" fmla="*/ 65578 h 627597"/>
                <a:gd name="connsiteX170" fmla="*/ 26726 w 848162"/>
                <a:gd name="connsiteY170" fmla="*/ 79418 h 627597"/>
                <a:gd name="connsiteX171" fmla="*/ 37201 w 848162"/>
                <a:gd name="connsiteY171" fmla="*/ 109826 h 627597"/>
                <a:gd name="connsiteX172" fmla="*/ 45581 w 848162"/>
                <a:gd name="connsiteY172" fmla="*/ 118904 h 627597"/>
                <a:gd name="connsiteX173" fmla="*/ 63737 w 848162"/>
                <a:gd name="connsiteY173" fmla="*/ 150773 h 627597"/>
                <a:gd name="connsiteX174" fmla="*/ 64245 w 848162"/>
                <a:gd name="connsiteY174" fmla="*/ 154836 h 627597"/>
                <a:gd name="connsiteX175" fmla="*/ 58532 w 848162"/>
                <a:gd name="connsiteY175" fmla="*/ 175468 h 627597"/>
                <a:gd name="connsiteX176" fmla="*/ 47041 w 848162"/>
                <a:gd name="connsiteY176" fmla="*/ 176992 h 627597"/>
                <a:gd name="connsiteX177" fmla="*/ 38407 w 848162"/>
                <a:gd name="connsiteY177" fmla="*/ 177690 h 627597"/>
                <a:gd name="connsiteX178" fmla="*/ 73323 w 848162"/>
                <a:gd name="connsiteY178" fmla="*/ 206702 h 627597"/>
                <a:gd name="connsiteX179" fmla="*/ 87734 w 848162"/>
                <a:gd name="connsiteY179" fmla="*/ 212415 h 627597"/>
                <a:gd name="connsiteX180" fmla="*/ 107985 w 848162"/>
                <a:gd name="connsiteY180" fmla="*/ 238698 h 627597"/>
                <a:gd name="connsiteX181" fmla="*/ 107858 w 848162"/>
                <a:gd name="connsiteY181" fmla="*/ 265424 h 627597"/>
                <a:gd name="connsiteX182" fmla="*/ 106271 w 848162"/>
                <a:gd name="connsiteY182" fmla="*/ 278502 h 627597"/>
                <a:gd name="connsiteX183" fmla="*/ 132617 w 848162"/>
                <a:gd name="connsiteY183" fmla="*/ 306561 h 627597"/>
                <a:gd name="connsiteX184" fmla="*/ 155788 w 848162"/>
                <a:gd name="connsiteY184" fmla="*/ 326051 h 627597"/>
                <a:gd name="connsiteX185" fmla="*/ 162264 w 848162"/>
                <a:gd name="connsiteY185" fmla="*/ 338303 h 627597"/>
                <a:gd name="connsiteX186" fmla="*/ 171977 w 848162"/>
                <a:gd name="connsiteY186" fmla="*/ 348334 h 627597"/>
                <a:gd name="connsiteX187" fmla="*/ 179214 w 848162"/>
                <a:gd name="connsiteY187" fmla="*/ 343699 h 627597"/>
                <a:gd name="connsiteX188" fmla="*/ 175595 w 848162"/>
                <a:gd name="connsiteY188" fmla="*/ 321924 h 627597"/>
                <a:gd name="connsiteX189" fmla="*/ 161375 w 848162"/>
                <a:gd name="connsiteY189" fmla="*/ 309101 h 627597"/>
                <a:gd name="connsiteX190" fmla="*/ 147281 w 848162"/>
                <a:gd name="connsiteY190" fmla="*/ 296594 h 627597"/>
                <a:gd name="connsiteX191" fmla="*/ 141886 w 848162"/>
                <a:gd name="connsiteY191" fmla="*/ 272471 h 627597"/>
                <a:gd name="connsiteX192" fmla="*/ 140108 w 848162"/>
                <a:gd name="connsiteY192" fmla="*/ 262314 h 627597"/>
                <a:gd name="connsiteX193" fmla="*/ 138648 w 848162"/>
                <a:gd name="connsiteY193" fmla="*/ 247776 h 627597"/>
                <a:gd name="connsiteX194" fmla="*/ 136680 w 848162"/>
                <a:gd name="connsiteY194" fmla="*/ 232286 h 627597"/>
                <a:gd name="connsiteX195" fmla="*/ 126142 w 848162"/>
                <a:gd name="connsiteY195" fmla="*/ 217177 h 627597"/>
                <a:gd name="connsiteX196" fmla="*/ 115921 w 848162"/>
                <a:gd name="connsiteY196" fmla="*/ 203782 h 627597"/>
                <a:gd name="connsiteX197" fmla="*/ 107477 w 848162"/>
                <a:gd name="connsiteY197" fmla="*/ 182198 h 627597"/>
                <a:gd name="connsiteX198" fmla="*/ 98844 w 848162"/>
                <a:gd name="connsiteY198" fmla="*/ 160296 h 627597"/>
                <a:gd name="connsiteX199" fmla="*/ 85893 w 848162"/>
                <a:gd name="connsiteY199" fmla="*/ 140489 h 627597"/>
                <a:gd name="connsiteX200" fmla="*/ 71165 w 848162"/>
                <a:gd name="connsiteY200" fmla="*/ 117381 h 627597"/>
                <a:gd name="connsiteX201" fmla="*/ 61071 w 848162"/>
                <a:gd name="connsiteY201" fmla="*/ 33519 h 627597"/>
                <a:gd name="connsiteX202" fmla="*/ 68943 w 848162"/>
                <a:gd name="connsiteY202" fmla="*/ 31551 h 627597"/>
                <a:gd name="connsiteX203" fmla="*/ 80433 w 848162"/>
                <a:gd name="connsiteY203" fmla="*/ 37582 h 627597"/>
                <a:gd name="connsiteX204" fmla="*/ 100621 w 848162"/>
                <a:gd name="connsiteY204" fmla="*/ 48628 h 627597"/>
                <a:gd name="connsiteX205" fmla="*/ 112239 w 848162"/>
                <a:gd name="connsiteY205" fmla="*/ 79672 h 627597"/>
                <a:gd name="connsiteX206" fmla="*/ 114270 w 848162"/>
                <a:gd name="connsiteY206" fmla="*/ 93701 h 627597"/>
                <a:gd name="connsiteX207" fmla="*/ 168612 w 848162"/>
                <a:gd name="connsiteY207" fmla="*/ 190323 h 627597"/>
                <a:gd name="connsiteX208" fmla="*/ 174706 w 848162"/>
                <a:gd name="connsiteY208" fmla="*/ 195846 h 627597"/>
                <a:gd name="connsiteX209" fmla="*/ 202957 w 848162"/>
                <a:gd name="connsiteY209" fmla="*/ 229619 h 627597"/>
                <a:gd name="connsiteX210" fmla="*/ 198703 w 848162"/>
                <a:gd name="connsiteY210" fmla="*/ 239015 h 627597"/>
                <a:gd name="connsiteX211" fmla="*/ 194259 w 848162"/>
                <a:gd name="connsiteY211" fmla="*/ 249680 h 627597"/>
                <a:gd name="connsiteX212" fmla="*/ 204226 w 848162"/>
                <a:gd name="connsiteY212" fmla="*/ 261107 h 627597"/>
                <a:gd name="connsiteX213" fmla="*/ 211019 w 848162"/>
                <a:gd name="connsiteY213" fmla="*/ 264535 h 627597"/>
                <a:gd name="connsiteX214" fmla="*/ 231587 w 848162"/>
                <a:gd name="connsiteY214" fmla="*/ 284469 h 627597"/>
                <a:gd name="connsiteX215" fmla="*/ 236793 w 848162"/>
                <a:gd name="connsiteY215" fmla="*/ 296404 h 627597"/>
                <a:gd name="connsiteX216" fmla="*/ 258124 w 848162"/>
                <a:gd name="connsiteY216" fmla="*/ 322559 h 627597"/>
                <a:gd name="connsiteX217" fmla="*/ 279898 w 848162"/>
                <a:gd name="connsiteY217" fmla="*/ 348842 h 627597"/>
                <a:gd name="connsiteX218" fmla="*/ 298880 w 848162"/>
                <a:gd name="connsiteY218" fmla="*/ 417531 h 627597"/>
                <a:gd name="connsiteX219" fmla="*/ 292912 w 848162"/>
                <a:gd name="connsiteY219" fmla="*/ 433592 h 627597"/>
                <a:gd name="connsiteX220" fmla="*/ 289231 w 848162"/>
                <a:gd name="connsiteY220" fmla="*/ 460953 h 627597"/>
                <a:gd name="connsiteX221" fmla="*/ 312085 w 848162"/>
                <a:gd name="connsiteY221" fmla="*/ 478157 h 62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848162" h="627597">
                  <a:moveTo>
                    <a:pt x="312085" y="478157"/>
                  </a:moveTo>
                  <a:cubicBezTo>
                    <a:pt x="318750" y="479998"/>
                    <a:pt x="325670" y="481903"/>
                    <a:pt x="331891" y="487172"/>
                  </a:cubicBezTo>
                  <a:cubicBezTo>
                    <a:pt x="335319" y="490029"/>
                    <a:pt x="337351" y="494345"/>
                    <a:pt x="339255" y="498535"/>
                  </a:cubicBezTo>
                  <a:cubicBezTo>
                    <a:pt x="341350" y="502979"/>
                    <a:pt x="343318" y="507169"/>
                    <a:pt x="346746" y="509772"/>
                  </a:cubicBezTo>
                  <a:cubicBezTo>
                    <a:pt x="353095" y="514597"/>
                    <a:pt x="360586" y="514660"/>
                    <a:pt x="367759" y="514724"/>
                  </a:cubicBezTo>
                  <a:cubicBezTo>
                    <a:pt x="372140" y="514787"/>
                    <a:pt x="376647" y="514787"/>
                    <a:pt x="380837" y="515930"/>
                  </a:cubicBezTo>
                  <a:cubicBezTo>
                    <a:pt x="389598" y="518279"/>
                    <a:pt x="394803" y="524309"/>
                    <a:pt x="400390" y="530595"/>
                  </a:cubicBezTo>
                  <a:cubicBezTo>
                    <a:pt x="404199" y="534975"/>
                    <a:pt x="408135" y="539419"/>
                    <a:pt x="413595" y="543418"/>
                  </a:cubicBezTo>
                  <a:cubicBezTo>
                    <a:pt x="422800" y="550084"/>
                    <a:pt x="434862" y="553829"/>
                    <a:pt x="446542" y="557384"/>
                  </a:cubicBezTo>
                  <a:cubicBezTo>
                    <a:pt x="455747" y="560241"/>
                    <a:pt x="465270" y="563161"/>
                    <a:pt x="473459" y="567542"/>
                  </a:cubicBezTo>
                  <a:cubicBezTo>
                    <a:pt x="492441" y="577763"/>
                    <a:pt x="515232" y="588174"/>
                    <a:pt x="540181" y="588174"/>
                  </a:cubicBezTo>
                  <a:cubicBezTo>
                    <a:pt x="552369" y="588174"/>
                    <a:pt x="561765" y="584492"/>
                    <a:pt x="570843" y="580937"/>
                  </a:cubicBezTo>
                  <a:cubicBezTo>
                    <a:pt x="578842" y="577826"/>
                    <a:pt x="586523" y="574779"/>
                    <a:pt x="595348" y="574779"/>
                  </a:cubicBezTo>
                  <a:cubicBezTo>
                    <a:pt x="601632" y="574779"/>
                    <a:pt x="608552" y="576366"/>
                    <a:pt x="616424" y="580556"/>
                  </a:cubicBezTo>
                  <a:cubicBezTo>
                    <a:pt x="630898" y="588237"/>
                    <a:pt x="641500" y="599791"/>
                    <a:pt x="651721" y="610901"/>
                  </a:cubicBezTo>
                  <a:cubicBezTo>
                    <a:pt x="656863" y="616551"/>
                    <a:pt x="662196" y="622328"/>
                    <a:pt x="668036" y="627597"/>
                  </a:cubicBezTo>
                  <a:cubicBezTo>
                    <a:pt x="668798" y="625566"/>
                    <a:pt x="669369" y="624233"/>
                    <a:pt x="669877" y="623026"/>
                  </a:cubicBezTo>
                  <a:cubicBezTo>
                    <a:pt x="670004" y="622772"/>
                    <a:pt x="670068" y="622582"/>
                    <a:pt x="670194" y="622328"/>
                  </a:cubicBezTo>
                  <a:cubicBezTo>
                    <a:pt x="670639" y="621312"/>
                    <a:pt x="671083" y="620423"/>
                    <a:pt x="671274" y="619979"/>
                  </a:cubicBezTo>
                  <a:cubicBezTo>
                    <a:pt x="670385" y="615853"/>
                    <a:pt x="668290" y="604680"/>
                    <a:pt x="671909" y="601886"/>
                  </a:cubicBezTo>
                  <a:cubicBezTo>
                    <a:pt x="674194" y="600172"/>
                    <a:pt x="675591" y="598077"/>
                    <a:pt x="677749" y="594967"/>
                  </a:cubicBezTo>
                  <a:cubicBezTo>
                    <a:pt x="678574" y="593760"/>
                    <a:pt x="679527" y="592427"/>
                    <a:pt x="680606" y="590904"/>
                  </a:cubicBezTo>
                  <a:cubicBezTo>
                    <a:pt x="684542" y="585444"/>
                    <a:pt x="687652" y="578588"/>
                    <a:pt x="687652" y="578588"/>
                  </a:cubicBezTo>
                  <a:cubicBezTo>
                    <a:pt x="687843" y="578080"/>
                    <a:pt x="688351" y="577763"/>
                    <a:pt x="688922" y="577763"/>
                  </a:cubicBezTo>
                  <a:lnTo>
                    <a:pt x="726187" y="577763"/>
                  </a:lnTo>
                  <a:cubicBezTo>
                    <a:pt x="727012" y="577191"/>
                    <a:pt x="728092" y="576239"/>
                    <a:pt x="728472" y="575477"/>
                  </a:cubicBezTo>
                  <a:cubicBezTo>
                    <a:pt x="728853" y="574715"/>
                    <a:pt x="729234" y="572621"/>
                    <a:pt x="728536" y="571541"/>
                  </a:cubicBezTo>
                  <a:cubicBezTo>
                    <a:pt x="728345" y="571224"/>
                    <a:pt x="727964" y="570843"/>
                    <a:pt x="726885" y="570843"/>
                  </a:cubicBezTo>
                  <a:cubicBezTo>
                    <a:pt x="723076" y="570843"/>
                    <a:pt x="718950" y="570589"/>
                    <a:pt x="718125" y="567224"/>
                  </a:cubicBezTo>
                  <a:cubicBezTo>
                    <a:pt x="717744" y="565701"/>
                    <a:pt x="717236" y="562209"/>
                    <a:pt x="716982" y="560495"/>
                  </a:cubicBezTo>
                  <a:cubicBezTo>
                    <a:pt x="715395" y="560305"/>
                    <a:pt x="712665" y="559797"/>
                    <a:pt x="711141" y="558527"/>
                  </a:cubicBezTo>
                  <a:lnTo>
                    <a:pt x="710380" y="557892"/>
                  </a:lnTo>
                  <a:cubicBezTo>
                    <a:pt x="707332" y="555289"/>
                    <a:pt x="704285" y="552560"/>
                    <a:pt x="703777" y="550084"/>
                  </a:cubicBezTo>
                  <a:cubicBezTo>
                    <a:pt x="703523" y="548814"/>
                    <a:pt x="700349" y="545513"/>
                    <a:pt x="697492" y="543164"/>
                  </a:cubicBezTo>
                  <a:cubicBezTo>
                    <a:pt x="697048" y="542783"/>
                    <a:pt x="696858" y="542148"/>
                    <a:pt x="697048" y="541641"/>
                  </a:cubicBezTo>
                  <a:cubicBezTo>
                    <a:pt x="697238" y="541069"/>
                    <a:pt x="697746" y="540688"/>
                    <a:pt x="698381" y="540688"/>
                  </a:cubicBezTo>
                  <a:lnTo>
                    <a:pt x="709173" y="540688"/>
                  </a:lnTo>
                  <a:lnTo>
                    <a:pt x="709173" y="526658"/>
                  </a:lnTo>
                  <a:cubicBezTo>
                    <a:pt x="709173" y="525897"/>
                    <a:pt x="709808" y="525262"/>
                    <a:pt x="710570" y="525262"/>
                  </a:cubicBezTo>
                  <a:lnTo>
                    <a:pt x="761357" y="525262"/>
                  </a:lnTo>
                  <a:cubicBezTo>
                    <a:pt x="761357" y="524500"/>
                    <a:pt x="761611" y="523611"/>
                    <a:pt x="761928" y="522786"/>
                  </a:cubicBezTo>
                  <a:cubicBezTo>
                    <a:pt x="762055" y="522532"/>
                    <a:pt x="762119" y="522341"/>
                    <a:pt x="762245" y="522151"/>
                  </a:cubicBezTo>
                  <a:cubicBezTo>
                    <a:pt x="762753" y="521326"/>
                    <a:pt x="763452" y="520501"/>
                    <a:pt x="764595" y="519993"/>
                  </a:cubicBezTo>
                  <a:cubicBezTo>
                    <a:pt x="767515" y="518596"/>
                    <a:pt x="771133" y="517263"/>
                    <a:pt x="772657" y="519358"/>
                  </a:cubicBezTo>
                  <a:cubicBezTo>
                    <a:pt x="773038" y="519929"/>
                    <a:pt x="773799" y="520501"/>
                    <a:pt x="774434" y="520501"/>
                  </a:cubicBezTo>
                  <a:cubicBezTo>
                    <a:pt x="775260" y="520501"/>
                    <a:pt x="776021" y="519612"/>
                    <a:pt x="776529" y="518850"/>
                  </a:cubicBezTo>
                  <a:cubicBezTo>
                    <a:pt x="776720" y="518596"/>
                    <a:pt x="776974" y="518279"/>
                    <a:pt x="777164" y="518025"/>
                  </a:cubicBezTo>
                  <a:cubicBezTo>
                    <a:pt x="777735" y="517263"/>
                    <a:pt x="778370" y="516438"/>
                    <a:pt x="779069" y="515549"/>
                  </a:cubicBezTo>
                  <a:cubicBezTo>
                    <a:pt x="779450" y="515041"/>
                    <a:pt x="779830" y="514597"/>
                    <a:pt x="780275" y="514152"/>
                  </a:cubicBezTo>
                  <a:cubicBezTo>
                    <a:pt x="780910" y="513390"/>
                    <a:pt x="781544" y="512629"/>
                    <a:pt x="782179" y="511930"/>
                  </a:cubicBezTo>
                  <a:cubicBezTo>
                    <a:pt x="782560" y="511486"/>
                    <a:pt x="782878" y="511105"/>
                    <a:pt x="783259" y="510724"/>
                  </a:cubicBezTo>
                  <a:cubicBezTo>
                    <a:pt x="783893" y="510026"/>
                    <a:pt x="784465" y="509455"/>
                    <a:pt x="784909" y="508883"/>
                  </a:cubicBezTo>
                  <a:cubicBezTo>
                    <a:pt x="785290" y="508439"/>
                    <a:pt x="785480" y="508248"/>
                    <a:pt x="785798" y="507931"/>
                  </a:cubicBezTo>
                  <a:cubicBezTo>
                    <a:pt x="785925" y="507423"/>
                    <a:pt x="785798" y="507106"/>
                    <a:pt x="785671" y="506788"/>
                  </a:cubicBezTo>
                  <a:cubicBezTo>
                    <a:pt x="784592" y="503741"/>
                    <a:pt x="793987" y="496821"/>
                    <a:pt x="796273" y="495298"/>
                  </a:cubicBezTo>
                  <a:cubicBezTo>
                    <a:pt x="797415" y="494726"/>
                    <a:pt x="798241" y="495044"/>
                    <a:pt x="798558" y="495742"/>
                  </a:cubicBezTo>
                  <a:cubicBezTo>
                    <a:pt x="798685" y="496060"/>
                    <a:pt x="798685" y="496440"/>
                    <a:pt x="798558" y="496758"/>
                  </a:cubicBezTo>
                  <a:cubicBezTo>
                    <a:pt x="798876" y="498535"/>
                    <a:pt x="802367" y="505836"/>
                    <a:pt x="806874" y="509074"/>
                  </a:cubicBezTo>
                  <a:cubicBezTo>
                    <a:pt x="808588" y="510280"/>
                    <a:pt x="810176" y="510724"/>
                    <a:pt x="811636" y="510343"/>
                  </a:cubicBezTo>
                  <a:cubicBezTo>
                    <a:pt x="813540" y="507995"/>
                    <a:pt x="822364" y="486854"/>
                    <a:pt x="823761" y="481903"/>
                  </a:cubicBezTo>
                  <a:cubicBezTo>
                    <a:pt x="823190" y="481839"/>
                    <a:pt x="822047" y="481903"/>
                    <a:pt x="819571" y="482347"/>
                  </a:cubicBezTo>
                  <a:cubicBezTo>
                    <a:pt x="819317" y="482538"/>
                    <a:pt x="818936" y="482601"/>
                    <a:pt x="818619" y="482728"/>
                  </a:cubicBezTo>
                  <a:cubicBezTo>
                    <a:pt x="818175" y="482982"/>
                    <a:pt x="817730" y="483236"/>
                    <a:pt x="817159" y="483363"/>
                  </a:cubicBezTo>
                  <a:cubicBezTo>
                    <a:pt x="816714" y="483490"/>
                    <a:pt x="816206" y="483490"/>
                    <a:pt x="815699" y="483553"/>
                  </a:cubicBezTo>
                  <a:cubicBezTo>
                    <a:pt x="815254" y="483617"/>
                    <a:pt x="814873" y="483744"/>
                    <a:pt x="814429" y="483744"/>
                  </a:cubicBezTo>
                  <a:cubicBezTo>
                    <a:pt x="814175" y="483744"/>
                    <a:pt x="813858" y="483744"/>
                    <a:pt x="813604" y="483744"/>
                  </a:cubicBezTo>
                  <a:cubicBezTo>
                    <a:pt x="812842" y="483680"/>
                    <a:pt x="812270" y="483045"/>
                    <a:pt x="812270" y="482283"/>
                  </a:cubicBezTo>
                  <a:cubicBezTo>
                    <a:pt x="812334" y="481585"/>
                    <a:pt x="812969" y="481014"/>
                    <a:pt x="813731" y="481014"/>
                  </a:cubicBezTo>
                  <a:cubicBezTo>
                    <a:pt x="813731" y="481014"/>
                    <a:pt x="814048" y="480887"/>
                    <a:pt x="814556" y="480760"/>
                  </a:cubicBezTo>
                  <a:cubicBezTo>
                    <a:pt x="815381" y="480570"/>
                    <a:pt x="816651" y="480252"/>
                    <a:pt x="817984" y="479935"/>
                  </a:cubicBezTo>
                  <a:cubicBezTo>
                    <a:pt x="820206" y="478347"/>
                    <a:pt x="820206" y="475872"/>
                    <a:pt x="820015" y="474475"/>
                  </a:cubicBezTo>
                  <a:cubicBezTo>
                    <a:pt x="819571" y="470793"/>
                    <a:pt x="816841" y="465841"/>
                    <a:pt x="811953" y="463873"/>
                  </a:cubicBezTo>
                  <a:cubicBezTo>
                    <a:pt x="811509" y="463683"/>
                    <a:pt x="811191" y="463302"/>
                    <a:pt x="811128" y="462858"/>
                  </a:cubicBezTo>
                  <a:cubicBezTo>
                    <a:pt x="811064" y="462413"/>
                    <a:pt x="811191" y="461905"/>
                    <a:pt x="811572" y="461588"/>
                  </a:cubicBezTo>
                  <a:cubicBezTo>
                    <a:pt x="814619" y="458795"/>
                    <a:pt x="815825" y="456573"/>
                    <a:pt x="817159" y="453970"/>
                  </a:cubicBezTo>
                  <a:cubicBezTo>
                    <a:pt x="818047" y="452256"/>
                    <a:pt x="818936" y="450542"/>
                    <a:pt x="820396" y="448447"/>
                  </a:cubicBezTo>
                  <a:cubicBezTo>
                    <a:pt x="823507" y="444130"/>
                    <a:pt x="826935" y="442606"/>
                    <a:pt x="830300" y="441146"/>
                  </a:cubicBezTo>
                  <a:cubicBezTo>
                    <a:pt x="833030" y="439940"/>
                    <a:pt x="835632" y="438734"/>
                    <a:pt x="838045" y="436004"/>
                  </a:cubicBezTo>
                  <a:cubicBezTo>
                    <a:pt x="845726" y="427370"/>
                    <a:pt x="849218" y="419181"/>
                    <a:pt x="847885" y="412896"/>
                  </a:cubicBezTo>
                  <a:cubicBezTo>
                    <a:pt x="846869" y="408389"/>
                    <a:pt x="843314" y="404770"/>
                    <a:pt x="837346" y="402167"/>
                  </a:cubicBezTo>
                  <a:cubicBezTo>
                    <a:pt x="826999" y="397723"/>
                    <a:pt x="806049" y="403437"/>
                    <a:pt x="789226" y="408008"/>
                  </a:cubicBezTo>
                  <a:cubicBezTo>
                    <a:pt x="781735" y="410039"/>
                    <a:pt x="774688" y="412007"/>
                    <a:pt x="769292" y="412833"/>
                  </a:cubicBezTo>
                  <a:cubicBezTo>
                    <a:pt x="745105" y="416768"/>
                    <a:pt x="743391" y="422863"/>
                    <a:pt x="738757" y="439305"/>
                  </a:cubicBezTo>
                  <a:cubicBezTo>
                    <a:pt x="737551" y="443622"/>
                    <a:pt x="736154" y="448510"/>
                    <a:pt x="734122" y="454287"/>
                  </a:cubicBezTo>
                  <a:cubicBezTo>
                    <a:pt x="731900" y="460572"/>
                    <a:pt x="714696" y="480951"/>
                    <a:pt x="698699" y="499551"/>
                  </a:cubicBezTo>
                  <a:cubicBezTo>
                    <a:pt x="695271" y="503551"/>
                    <a:pt x="692287" y="507042"/>
                    <a:pt x="691779" y="507740"/>
                  </a:cubicBezTo>
                  <a:cubicBezTo>
                    <a:pt x="691652" y="507995"/>
                    <a:pt x="691461" y="508248"/>
                    <a:pt x="691208" y="508375"/>
                  </a:cubicBezTo>
                  <a:cubicBezTo>
                    <a:pt x="690573" y="508756"/>
                    <a:pt x="689684" y="508502"/>
                    <a:pt x="689303" y="507867"/>
                  </a:cubicBezTo>
                  <a:cubicBezTo>
                    <a:pt x="682320" y="495933"/>
                    <a:pt x="665370" y="500948"/>
                    <a:pt x="648928" y="505772"/>
                  </a:cubicBezTo>
                  <a:cubicBezTo>
                    <a:pt x="641119" y="508058"/>
                    <a:pt x="632993" y="510470"/>
                    <a:pt x="626201" y="510915"/>
                  </a:cubicBezTo>
                  <a:cubicBezTo>
                    <a:pt x="622836" y="511169"/>
                    <a:pt x="620233" y="511422"/>
                    <a:pt x="618011" y="511613"/>
                  </a:cubicBezTo>
                  <a:cubicBezTo>
                    <a:pt x="607727" y="512565"/>
                    <a:pt x="607346" y="512438"/>
                    <a:pt x="598014" y="505391"/>
                  </a:cubicBezTo>
                  <a:cubicBezTo>
                    <a:pt x="596300" y="504058"/>
                    <a:pt x="594205" y="502535"/>
                    <a:pt x="591729" y="500694"/>
                  </a:cubicBezTo>
                  <a:cubicBezTo>
                    <a:pt x="588428" y="498281"/>
                    <a:pt x="585000" y="496060"/>
                    <a:pt x="581762" y="493965"/>
                  </a:cubicBezTo>
                  <a:cubicBezTo>
                    <a:pt x="572811" y="488124"/>
                    <a:pt x="564304" y="482601"/>
                    <a:pt x="557511" y="473142"/>
                  </a:cubicBezTo>
                  <a:cubicBezTo>
                    <a:pt x="539736" y="448383"/>
                    <a:pt x="519612" y="415181"/>
                    <a:pt x="522405" y="378044"/>
                  </a:cubicBezTo>
                  <a:lnTo>
                    <a:pt x="523103" y="368839"/>
                  </a:lnTo>
                  <a:cubicBezTo>
                    <a:pt x="525389" y="337668"/>
                    <a:pt x="527674" y="305482"/>
                    <a:pt x="536435" y="274439"/>
                  </a:cubicBezTo>
                  <a:cubicBezTo>
                    <a:pt x="536625" y="273741"/>
                    <a:pt x="537324" y="273296"/>
                    <a:pt x="538022" y="273423"/>
                  </a:cubicBezTo>
                  <a:cubicBezTo>
                    <a:pt x="540752" y="273931"/>
                    <a:pt x="543037" y="273550"/>
                    <a:pt x="545005" y="272153"/>
                  </a:cubicBezTo>
                  <a:cubicBezTo>
                    <a:pt x="548306" y="269805"/>
                    <a:pt x="550782" y="264535"/>
                    <a:pt x="552433" y="255965"/>
                  </a:cubicBezTo>
                  <a:cubicBezTo>
                    <a:pt x="551290" y="256536"/>
                    <a:pt x="550338" y="256917"/>
                    <a:pt x="549513" y="257044"/>
                  </a:cubicBezTo>
                  <a:cubicBezTo>
                    <a:pt x="548941" y="257425"/>
                    <a:pt x="548433" y="257679"/>
                    <a:pt x="547862" y="257933"/>
                  </a:cubicBezTo>
                  <a:cubicBezTo>
                    <a:pt x="547481" y="258123"/>
                    <a:pt x="547100" y="258378"/>
                    <a:pt x="546719" y="258568"/>
                  </a:cubicBezTo>
                  <a:cubicBezTo>
                    <a:pt x="546021" y="258822"/>
                    <a:pt x="545386" y="258949"/>
                    <a:pt x="544688" y="259076"/>
                  </a:cubicBezTo>
                  <a:cubicBezTo>
                    <a:pt x="544370" y="259139"/>
                    <a:pt x="543990" y="259266"/>
                    <a:pt x="543672" y="259330"/>
                  </a:cubicBezTo>
                  <a:cubicBezTo>
                    <a:pt x="542974" y="259393"/>
                    <a:pt x="542275" y="259266"/>
                    <a:pt x="541577" y="259203"/>
                  </a:cubicBezTo>
                  <a:cubicBezTo>
                    <a:pt x="541260" y="259139"/>
                    <a:pt x="541006" y="259203"/>
                    <a:pt x="540688" y="259139"/>
                  </a:cubicBezTo>
                  <a:cubicBezTo>
                    <a:pt x="539673" y="258885"/>
                    <a:pt x="538720" y="258504"/>
                    <a:pt x="537768" y="257997"/>
                  </a:cubicBezTo>
                  <a:cubicBezTo>
                    <a:pt x="534467" y="256155"/>
                    <a:pt x="531737" y="254505"/>
                    <a:pt x="529515" y="253172"/>
                  </a:cubicBezTo>
                  <a:cubicBezTo>
                    <a:pt x="526278" y="251268"/>
                    <a:pt x="523230" y="249426"/>
                    <a:pt x="522405" y="249490"/>
                  </a:cubicBezTo>
                  <a:cubicBezTo>
                    <a:pt x="520755" y="249807"/>
                    <a:pt x="518660" y="248284"/>
                    <a:pt x="515739" y="246189"/>
                  </a:cubicBezTo>
                  <a:cubicBezTo>
                    <a:pt x="514851" y="245554"/>
                    <a:pt x="513962" y="244919"/>
                    <a:pt x="513327" y="244538"/>
                  </a:cubicBezTo>
                  <a:cubicBezTo>
                    <a:pt x="512375" y="243967"/>
                    <a:pt x="511295" y="243840"/>
                    <a:pt x="510026" y="243649"/>
                  </a:cubicBezTo>
                  <a:cubicBezTo>
                    <a:pt x="508693" y="243459"/>
                    <a:pt x="507233" y="243269"/>
                    <a:pt x="505582" y="242507"/>
                  </a:cubicBezTo>
                  <a:cubicBezTo>
                    <a:pt x="504947" y="242253"/>
                    <a:pt x="504312" y="241999"/>
                    <a:pt x="503614" y="241745"/>
                  </a:cubicBezTo>
                  <a:cubicBezTo>
                    <a:pt x="500694" y="240729"/>
                    <a:pt x="496694" y="239269"/>
                    <a:pt x="496313" y="235206"/>
                  </a:cubicBezTo>
                  <a:lnTo>
                    <a:pt x="496250" y="234508"/>
                  </a:lnTo>
                  <a:cubicBezTo>
                    <a:pt x="495933" y="231016"/>
                    <a:pt x="495679" y="228477"/>
                    <a:pt x="494345" y="226953"/>
                  </a:cubicBezTo>
                  <a:cubicBezTo>
                    <a:pt x="492695" y="225112"/>
                    <a:pt x="490600" y="222192"/>
                    <a:pt x="491298" y="217748"/>
                  </a:cubicBezTo>
                  <a:cubicBezTo>
                    <a:pt x="491616" y="215780"/>
                    <a:pt x="492631" y="214066"/>
                    <a:pt x="493647" y="212352"/>
                  </a:cubicBezTo>
                  <a:cubicBezTo>
                    <a:pt x="494663" y="210574"/>
                    <a:pt x="495742" y="208670"/>
                    <a:pt x="495933" y="206702"/>
                  </a:cubicBezTo>
                  <a:cubicBezTo>
                    <a:pt x="496187" y="203655"/>
                    <a:pt x="491997" y="196862"/>
                    <a:pt x="489711" y="193244"/>
                  </a:cubicBezTo>
                  <a:cubicBezTo>
                    <a:pt x="489203" y="192418"/>
                    <a:pt x="488759" y="191720"/>
                    <a:pt x="488442" y="191149"/>
                  </a:cubicBezTo>
                  <a:cubicBezTo>
                    <a:pt x="487362" y="189371"/>
                    <a:pt x="485077" y="186133"/>
                    <a:pt x="482728" y="182705"/>
                  </a:cubicBezTo>
                  <a:cubicBezTo>
                    <a:pt x="480823" y="180039"/>
                    <a:pt x="478855" y="177182"/>
                    <a:pt x="477142" y="174643"/>
                  </a:cubicBezTo>
                  <a:cubicBezTo>
                    <a:pt x="475427" y="172040"/>
                    <a:pt x="474348" y="169437"/>
                    <a:pt x="473459" y="167152"/>
                  </a:cubicBezTo>
                  <a:cubicBezTo>
                    <a:pt x="472253" y="164168"/>
                    <a:pt x="471301" y="161883"/>
                    <a:pt x="469460" y="160549"/>
                  </a:cubicBezTo>
                  <a:cubicBezTo>
                    <a:pt x="466095" y="158201"/>
                    <a:pt x="464381" y="152868"/>
                    <a:pt x="462921" y="148615"/>
                  </a:cubicBezTo>
                  <a:cubicBezTo>
                    <a:pt x="462540" y="147408"/>
                    <a:pt x="462159" y="146393"/>
                    <a:pt x="461842" y="145504"/>
                  </a:cubicBezTo>
                  <a:cubicBezTo>
                    <a:pt x="460382" y="141885"/>
                    <a:pt x="456573" y="133569"/>
                    <a:pt x="454097" y="130014"/>
                  </a:cubicBezTo>
                  <a:cubicBezTo>
                    <a:pt x="452002" y="126967"/>
                    <a:pt x="446479" y="120936"/>
                    <a:pt x="440385" y="119793"/>
                  </a:cubicBezTo>
                  <a:lnTo>
                    <a:pt x="438417" y="119412"/>
                  </a:lnTo>
                  <a:cubicBezTo>
                    <a:pt x="433592" y="118523"/>
                    <a:pt x="430037" y="117889"/>
                    <a:pt x="428513" y="119412"/>
                  </a:cubicBezTo>
                  <a:cubicBezTo>
                    <a:pt x="426989" y="120936"/>
                    <a:pt x="425212" y="121063"/>
                    <a:pt x="423244" y="121190"/>
                  </a:cubicBezTo>
                  <a:cubicBezTo>
                    <a:pt x="421530" y="121317"/>
                    <a:pt x="419626" y="121444"/>
                    <a:pt x="417404" y="122586"/>
                  </a:cubicBezTo>
                  <a:cubicBezTo>
                    <a:pt x="412642" y="124999"/>
                    <a:pt x="409087" y="128363"/>
                    <a:pt x="407881" y="131665"/>
                  </a:cubicBezTo>
                  <a:cubicBezTo>
                    <a:pt x="407437" y="132807"/>
                    <a:pt x="407246" y="133823"/>
                    <a:pt x="407056" y="134775"/>
                  </a:cubicBezTo>
                  <a:cubicBezTo>
                    <a:pt x="406675" y="136870"/>
                    <a:pt x="406230" y="138838"/>
                    <a:pt x="403945" y="140552"/>
                  </a:cubicBezTo>
                  <a:cubicBezTo>
                    <a:pt x="403564" y="140806"/>
                    <a:pt x="403120" y="141187"/>
                    <a:pt x="402675" y="141568"/>
                  </a:cubicBezTo>
                  <a:cubicBezTo>
                    <a:pt x="399692" y="144107"/>
                    <a:pt x="394676" y="148361"/>
                    <a:pt x="386678" y="144107"/>
                  </a:cubicBezTo>
                  <a:cubicBezTo>
                    <a:pt x="381218" y="141187"/>
                    <a:pt x="375187" y="139219"/>
                    <a:pt x="370807" y="137759"/>
                  </a:cubicBezTo>
                  <a:cubicBezTo>
                    <a:pt x="368648" y="137061"/>
                    <a:pt x="366998" y="136489"/>
                    <a:pt x="365982" y="136045"/>
                  </a:cubicBezTo>
                  <a:cubicBezTo>
                    <a:pt x="364014" y="135156"/>
                    <a:pt x="363062" y="132871"/>
                    <a:pt x="362173" y="130649"/>
                  </a:cubicBezTo>
                  <a:cubicBezTo>
                    <a:pt x="361475" y="128935"/>
                    <a:pt x="360713" y="127157"/>
                    <a:pt x="359761" y="126586"/>
                  </a:cubicBezTo>
                  <a:cubicBezTo>
                    <a:pt x="355253" y="124174"/>
                    <a:pt x="351063" y="121698"/>
                    <a:pt x="350428" y="118714"/>
                  </a:cubicBezTo>
                  <a:cubicBezTo>
                    <a:pt x="350111" y="117127"/>
                    <a:pt x="348080" y="114143"/>
                    <a:pt x="346746" y="112112"/>
                  </a:cubicBezTo>
                  <a:cubicBezTo>
                    <a:pt x="346048" y="111032"/>
                    <a:pt x="345413" y="110144"/>
                    <a:pt x="345159" y="109636"/>
                  </a:cubicBezTo>
                  <a:cubicBezTo>
                    <a:pt x="344905" y="109128"/>
                    <a:pt x="344905" y="108620"/>
                    <a:pt x="345033" y="108112"/>
                  </a:cubicBezTo>
                  <a:cubicBezTo>
                    <a:pt x="345350" y="107287"/>
                    <a:pt x="346175" y="106906"/>
                    <a:pt x="346937" y="106652"/>
                  </a:cubicBezTo>
                  <a:cubicBezTo>
                    <a:pt x="348334" y="106081"/>
                    <a:pt x="349349" y="105700"/>
                    <a:pt x="348841" y="103351"/>
                  </a:cubicBezTo>
                  <a:cubicBezTo>
                    <a:pt x="348016" y="99415"/>
                    <a:pt x="345286" y="96241"/>
                    <a:pt x="343255" y="93955"/>
                  </a:cubicBezTo>
                  <a:cubicBezTo>
                    <a:pt x="342683" y="93321"/>
                    <a:pt x="342176" y="92686"/>
                    <a:pt x="341795" y="92178"/>
                  </a:cubicBezTo>
                  <a:cubicBezTo>
                    <a:pt x="340525" y="90527"/>
                    <a:pt x="339827" y="88813"/>
                    <a:pt x="338875" y="86464"/>
                  </a:cubicBezTo>
                  <a:cubicBezTo>
                    <a:pt x="338240" y="84877"/>
                    <a:pt x="337414" y="82973"/>
                    <a:pt x="336272" y="80560"/>
                  </a:cubicBezTo>
                  <a:cubicBezTo>
                    <a:pt x="334875" y="77704"/>
                    <a:pt x="333288" y="76371"/>
                    <a:pt x="331764" y="75101"/>
                  </a:cubicBezTo>
                  <a:cubicBezTo>
                    <a:pt x="330241" y="73831"/>
                    <a:pt x="328717" y="72562"/>
                    <a:pt x="327765" y="70086"/>
                  </a:cubicBezTo>
                  <a:cubicBezTo>
                    <a:pt x="326051" y="65769"/>
                    <a:pt x="321924" y="59611"/>
                    <a:pt x="318877" y="56945"/>
                  </a:cubicBezTo>
                  <a:cubicBezTo>
                    <a:pt x="317925" y="56119"/>
                    <a:pt x="316909" y="54850"/>
                    <a:pt x="315703" y="53453"/>
                  </a:cubicBezTo>
                  <a:cubicBezTo>
                    <a:pt x="312719" y="49898"/>
                    <a:pt x="308593" y="45010"/>
                    <a:pt x="304403" y="45010"/>
                  </a:cubicBezTo>
                  <a:lnTo>
                    <a:pt x="257489" y="45010"/>
                  </a:lnTo>
                  <a:lnTo>
                    <a:pt x="257489" y="50914"/>
                  </a:lnTo>
                  <a:cubicBezTo>
                    <a:pt x="257489" y="51675"/>
                    <a:pt x="256854" y="52310"/>
                    <a:pt x="256092" y="52310"/>
                  </a:cubicBezTo>
                  <a:lnTo>
                    <a:pt x="172040" y="52310"/>
                  </a:lnTo>
                  <a:cubicBezTo>
                    <a:pt x="171469" y="52183"/>
                    <a:pt x="70276" y="5650"/>
                    <a:pt x="70276" y="5650"/>
                  </a:cubicBezTo>
                  <a:cubicBezTo>
                    <a:pt x="69768" y="5396"/>
                    <a:pt x="69451" y="4952"/>
                    <a:pt x="69451" y="4380"/>
                  </a:cubicBezTo>
                  <a:lnTo>
                    <a:pt x="69451" y="0"/>
                  </a:lnTo>
                  <a:lnTo>
                    <a:pt x="0" y="0"/>
                  </a:lnTo>
                  <a:cubicBezTo>
                    <a:pt x="2603" y="10729"/>
                    <a:pt x="7301" y="20823"/>
                    <a:pt x="11808" y="30599"/>
                  </a:cubicBezTo>
                  <a:cubicBezTo>
                    <a:pt x="16887" y="41708"/>
                    <a:pt x="22219" y="53136"/>
                    <a:pt x="24695" y="65578"/>
                  </a:cubicBezTo>
                  <a:cubicBezTo>
                    <a:pt x="25711" y="70594"/>
                    <a:pt x="26219" y="75037"/>
                    <a:pt x="26726" y="79418"/>
                  </a:cubicBezTo>
                  <a:cubicBezTo>
                    <a:pt x="28060" y="90781"/>
                    <a:pt x="29139" y="99732"/>
                    <a:pt x="37201" y="109826"/>
                  </a:cubicBezTo>
                  <a:cubicBezTo>
                    <a:pt x="39804" y="113064"/>
                    <a:pt x="42724" y="116048"/>
                    <a:pt x="45581" y="118904"/>
                  </a:cubicBezTo>
                  <a:cubicBezTo>
                    <a:pt x="53707" y="127094"/>
                    <a:pt x="62087" y="135537"/>
                    <a:pt x="63737" y="150773"/>
                  </a:cubicBezTo>
                  <a:cubicBezTo>
                    <a:pt x="63864" y="152170"/>
                    <a:pt x="64055" y="153566"/>
                    <a:pt x="64245" y="154836"/>
                  </a:cubicBezTo>
                  <a:cubicBezTo>
                    <a:pt x="65324" y="163279"/>
                    <a:pt x="66150" y="169437"/>
                    <a:pt x="58532" y="175468"/>
                  </a:cubicBezTo>
                  <a:cubicBezTo>
                    <a:pt x="57072" y="176611"/>
                    <a:pt x="53199" y="176801"/>
                    <a:pt x="47041" y="176992"/>
                  </a:cubicBezTo>
                  <a:cubicBezTo>
                    <a:pt x="44121" y="177119"/>
                    <a:pt x="39804" y="177246"/>
                    <a:pt x="38407" y="177690"/>
                  </a:cubicBezTo>
                  <a:cubicBezTo>
                    <a:pt x="38788" y="195910"/>
                    <a:pt x="57897" y="201877"/>
                    <a:pt x="73323" y="206702"/>
                  </a:cubicBezTo>
                  <a:cubicBezTo>
                    <a:pt x="79418" y="208606"/>
                    <a:pt x="84687" y="210257"/>
                    <a:pt x="87734" y="212415"/>
                  </a:cubicBezTo>
                  <a:cubicBezTo>
                    <a:pt x="92051" y="215526"/>
                    <a:pt x="105319" y="232730"/>
                    <a:pt x="107985" y="238698"/>
                  </a:cubicBezTo>
                  <a:cubicBezTo>
                    <a:pt x="112112" y="247776"/>
                    <a:pt x="109826" y="257171"/>
                    <a:pt x="107858" y="265424"/>
                  </a:cubicBezTo>
                  <a:cubicBezTo>
                    <a:pt x="106589" y="270630"/>
                    <a:pt x="105509" y="275137"/>
                    <a:pt x="106271" y="278502"/>
                  </a:cubicBezTo>
                  <a:cubicBezTo>
                    <a:pt x="108747" y="289548"/>
                    <a:pt x="120365" y="297864"/>
                    <a:pt x="132617" y="306561"/>
                  </a:cubicBezTo>
                  <a:cubicBezTo>
                    <a:pt x="140933" y="312529"/>
                    <a:pt x="149567" y="318687"/>
                    <a:pt x="155788" y="326051"/>
                  </a:cubicBezTo>
                  <a:cubicBezTo>
                    <a:pt x="158899" y="329796"/>
                    <a:pt x="160677" y="334304"/>
                    <a:pt x="162264" y="338303"/>
                  </a:cubicBezTo>
                  <a:cubicBezTo>
                    <a:pt x="164993" y="345223"/>
                    <a:pt x="166771" y="349222"/>
                    <a:pt x="171977" y="348334"/>
                  </a:cubicBezTo>
                  <a:cubicBezTo>
                    <a:pt x="175595" y="347826"/>
                    <a:pt x="177944" y="346302"/>
                    <a:pt x="179214" y="343699"/>
                  </a:cubicBezTo>
                  <a:cubicBezTo>
                    <a:pt x="182324" y="337414"/>
                    <a:pt x="178135" y="326305"/>
                    <a:pt x="175595" y="321924"/>
                  </a:cubicBezTo>
                  <a:cubicBezTo>
                    <a:pt x="171913" y="315513"/>
                    <a:pt x="166580" y="312275"/>
                    <a:pt x="161375" y="309101"/>
                  </a:cubicBezTo>
                  <a:cubicBezTo>
                    <a:pt x="156233" y="305990"/>
                    <a:pt x="150900" y="302752"/>
                    <a:pt x="147281" y="296594"/>
                  </a:cubicBezTo>
                  <a:cubicBezTo>
                    <a:pt x="144996" y="292658"/>
                    <a:pt x="143346" y="281930"/>
                    <a:pt x="141886" y="272471"/>
                  </a:cubicBezTo>
                  <a:cubicBezTo>
                    <a:pt x="141187" y="268154"/>
                    <a:pt x="140616" y="264408"/>
                    <a:pt x="140108" y="262314"/>
                  </a:cubicBezTo>
                  <a:cubicBezTo>
                    <a:pt x="139092" y="257997"/>
                    <a:pt x="138838" y="252791"/>
                    <a:pt x="138648" y="247776"/>
                  </a:cubicBezTo>
                  <a:cubicBezTo>
                    <a:pt x="138394" y="242126"/>
                    <a:pt x="138140" y="236285"/>
                    <a:pt x="136680" y="232286"/>
                  </a:cubicBezTo>
                  <a:cubicBezTo>
                    <a:pt x="134585" y="226509"/>
                    <a:pt x="130522" y="222001"/>
                    <a:pt x="126142" y="217177"/>
                  </a:cubicBezTo>
                  <a:cubicBezTo>
                    <a:pt x="122459" y="213114"/>
                    <a:pt x="118714" y="208987"/>
                    <a:pt x="115921" y="203782"/>
                  </a:cubicBezTo>
                  <a:cubicBezTo>
                    <a:pt x="112175" y="196926"/>
                    <a:pt x="109763" y="189434"/>
                    <a:pt x="107477" y="182198"/>
                  </a:cubicBezTo>
                  <a:cubicBezTo>
                    <a:pt x="105129" y="174833"/>
                    <a:pt x="102653" y="167215"/>
                    <a:pt x="98844" y="160296"/>
                  </a:cubicBezTo>
                  <a:cubicBezTo>
                    <a:pt x="95035" y="153503"/>
                    <a:pt x="90400" y="146837"/>
                    <a:pt x="85893" y="140489"/>
                  </a:cubicBezTo>
                  <a:cubicBezTo>
                    <a:pt x="80687" y="133061"/>
                    <a:pt x="75355" y="125443"/>
                    <a:pt x="71165" y="117381"/>
                  </a:cubicBezTo>
                  <a:cubicBezTo>
                    <a:pt x="62658" y="100939"/>
                    <a:pt x="47676" y="53390"/>
                    <a:pt x="61071" y="33519"/>
                  </a:cubicBezTo>
                  <a:cubicBezTo>
                    <a:pt x="62849" y="30916"/>
                    <a:pt x="66150" y="30091"/>
                    <a:pt x="68943" y="31551"/>
                  </a:cubicBezTo>
                  <a:cubicBezTo>
                    <a:pt x="71673" y="33075"/>
                    <a:pt x="75926" y="35233"/>
                    <a:pt x="80433" y="37582"/>
                  </a:cubicBezTo>
                  <a:cubicBezTo>
                    <a:pt x="91607" y="43359"/>
                    <a:pt x="99034" y="47232"/>
                    <a:pt x="100621" y="48628"/>
                  </a:cubicBezTo>
                  <a:cubicBezTo>
                    <a:pt x="109636" y="56754"/>
                    <a:pt x="110906" y="67864"/>
                    <a:pt x="112239" y="79672"/>
                  </a:cubicBezTo>
                  <a:cubicBezTo>
                    <a:pt x="112746" y="84242"/>
                    <a:pt x="113318" y="88940"/>
                    <a:pt x="114270" y="93701"/>
                  </a:cubicBezTo>
                  <a:cubicBezTo>
                    <a:pt x="121952" y="131157"/>
                    <a:pt x="139727" y="162772"/>
                    <a:pt x="168612" y="190323"/>
                  </a:cubicBezTo>
                  <a:cubicBezTo>
                    <a:pt x="170199" y="191783"/>
                    <a:pt x="172294" y="193688"/>
                    <a:pt x="174706" y="195846"/>
                  </a:cubicBezTo>
                  <a:cubicBezTo>
                    <a:pt x="185372" y="205305"/>
                    <a:pt x="201560" y="219653"/>
                    <a:pt x="202957" y="229619"/>
                  </a:cubicBezTo>
                  <a:cubicBezTo>
                    <a:pt x="203464" y="233302"/>
                    <a:pt x="201052" y="236222"/>
                    <a:pt x="198703" y="239015"/>
                  </a:cubicBezTo>
                  <a:cubicBezTo>
                    <a:pt x="195973" y="242189"/>
                    <a:pt x="193434" y="245237"/>
                    <a:pt x="194259" y="249680"/>
                  </a:cubicBezTo>
                  <a:cubicBezTo>
                    <a:pt x="195719" y="257298"/>
                    <a:pt x="198894" y="258759"/>
                    <a:pt x="204226" y="261107"/>
                  </a:cubicBezTo>
                  <a:cubicBezTo>
                    <a:pt x="206258" y="261996"/>
                    <a:pt x="208480" y="263012"/>
                    <a:pt x="211019" y="264535"/>
                  </a:cubicBezTo>
                  <a:cubicBezTo>
                    <a:pt x="227017" y="274248"/>
                    <a:pt x="227779" y="275010"/>
                    <a:pt x="231587" y="284469"/>
                  </a:cubicBezTo>
                  <a:cubicBezTo>
                    <a:pt x="232794" y="287453"/>
                    <a:pt x="234254" y="291135"/>
                    <a:pt x="236793" y="296404"/>
                  </a:cubicBezTo>
                  <a:cubicBezTo>
                    <a:pt x="241364" y="305927"/>
                    <a:pt x="249490" y="313989"/>
                    <a:pt x="258124" y="322559"/>
                  </a:cubicBezTo>
                  <a:cubicBezTo>
                    <a:pt x="266313" y="330685"/>
                    <a:pt x="274820" y="339065"/>
                    <a:pt x="279898" y="348842"/>
                  </a:cubicBezTo>
                  <a:cubicBezTo>
                    <a:pt x="287770" y="363887"/>
                    <a:pt x="300911" y="401406"/>
                    <a:pt x="298880" y="417531"/>
                  </a:cubicBezTo>
                  <a:cubicBezTo>
                    <a:pt x="298118" y="423561"/>
                    <a:pt x="295515" y="428703"/>
                    <a:pt x="292912" y="433592"/>
                  </a:cubicBezTo>
                  <a:cubicBezTo>
                    <a:pt x="288723" y="441781"/>
                    <a:pt x="284723" y="449526"/>
                    <a:pt x="289231" y="460953"/>
                  </a:cubicBezTo>
                  <a:cubicBezTo>
                    <a:pt x="293928" y="473142"/>
                    <a:pt x="302372" y="475427"/>
                    <a:pt x="312085" y="47815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9C97A28E-424F-13F2-23D0-EBD9676764E3}"/>
                </a:ext>
              </a:extLst>
            </p:cNvPr>
            <p:cNvSpPr/>
            <p:nvPr/>
          </p:nvSpPr>
          <p:spPr>
            <a:xfrm>
              <a:off x="7043802" y="4115322"/>
              <a:ext cx="310122" cy="201548"/>
            </a:xfrm>
            <a:custGeom>
              <a:avLst/>
              <a:gdLst>
                <a:gd name="connsiteX0" fmla="*/ 309361 w 310122"/>
                <a:gd name="connsiteY0" fmla="*/ 81902 h 201548"/>
                <a:gd name="connsiteX1" fmla="*/ 310122 w 310122"/>
                <a:gd name="connsiteY1" fmla="*/ 81966 h 201548"/>
                <a:gd name="connsiteX2" fmla="*/ 306250 w 310122"/>
                <a:gd name="connsiteY2" fmla="*/ 76379 h 201548"/>
                <a:gd name="connsiteX3" fmla="*/ 304790 w 310122"/>
                <a:gd name="connsiteY3" fmla="*/ 74792 h 201548"/>
                <a:gd name="connsiteX4" fmla="*/ 299711 w 310122"/>
                <a:gd name="connsiteY4" fmla="*/ 59556 h 201548"/>
                <a:gd name="connsiteX5" fmla="*/ 301298 w 310122"/>
                <a:gd name="connsiteY5" fmla="*/ 51049 h 201548"/>
                <a:gd name="connsiteX6" fmla="*/ 299711 w 310122"/>
                <a:gd name="connsiteY6" fmla="*/ 47304 h 201548"/>
                <a:gd name="connsiteX7" fmla="*/ 296155 w 310122"/>
                <a:gd name="connsiteY7" fmla="*/ 45082 h 201548"/>
                <a:gd name="connsiteX8" fmla="*/ 293045 w 310122"/>
                <a:gd name="connsiteY8" fmla="*/ 38924 h 201548"/>
                <a:gd name="connsiteX9" fmla="*/ 291712 w 310122"/>
                <a:gd name="connsiteY9" fmla="*/ 35623 h 201548"/>
                <a:gd name="connsiteX10" fmla="*/ 286125 w 310122"/>
                <a:gd name="connsiteY10" fmla="*/ 27751 h 201548"/>
                <a:gd name="connsiteX11" fmla="*/ 282062 w 310122"/>
                <a:gd name="connsiteY11" fmla="*/ 23879 h 201548"/>
                <a:gd name="connsiteX12" fmla="*/ 274572 w 310122"/>
                <a:gd name="connsiteY12" fmla="*/ 10674 h 201548"/>
                <a:gd name="connsiteX13" fmla="*/ 274952 w 310122"/>
                <a:gd name="connsiteY13" fmla="*/ 6103 h 201548"/>
                <a:gd name="connsiteX14" fmla="*/ 275079 w 310122"/>
                <a:gd name="connsiteY14" fmla="*/ 5278 h 201548"/>
                <a:gd name="connsiteX15" fmla="*/ 276032 w 310122"/>
                <a:gd name="connsiteY15" fmla="*/ 9 h 201548"/>
                <a:gd name="connsiteX16" fmla="*/ 163476 w 310122"/>
                <a:gd name="connsiteY16" fmla="*/ 33591 h 201548"/>
                <a:gd name="connsiteX17" fmla="*/ 110911 w 310122"/>
                <a:gd name="connsiteY17" fmla="*/ 103550 h 201548"/>
                <a:gd name="connsiteX18" fmla="*/ 109768 w 310122"/>
                <a:gd name="connsiteY18" fmla="*/ 104122 h 201548"/>
                <a:gd name="connsiteX19" fmla="*/ 108372 w 310122"/>
                <a:gd name="connsiteY19" fmla="*/ 102852 h 201548"/>
                <a:gd name="connsiteX20" fmla="*/ 106404 w 310122"/>
                <a:gd name="connsiteY20" fmla="*/ 76506 h 201548"/>
                <a:gd name="connsiteX21" fmla="*/ 60188 w 310122"/>
                <a:gd name="connsiteY21" fmla="*/ 56382 h 201548"/>
                <a:gd name="connsiteX22" fmla="*/ 36255 w 310122"/>
                <a:gd name="connsiteY22" fmla="*/ 53335 h 201548"/>
                <a:gd name="connsiteX23" fmla="*/ 30287 w 310122"/>
                <a:gd name="connsiteY23" fmla="*/ 50732 h 201548"/>
                <a:gd name="connsiteX24" fmla="*/ 20511 w 310122"/>
                <a:gd name="connsiteY24" fmla="*/ 57525 h 201548"/>
                <a:gd name="connsiteX25" fmla="*/ 17210 w 310122"/>
                <a:gd name="connsiteY25" fmla="*/ 62286 h 201548"/>
                <a:gd name="connsiteX26" fmla="*/ 22860 w 310122"/>
                <a:gd name="connsiteY26" fmla="*/ 75554 h 201548"/>
                <a:gd name="connsiteX27" fmla="*/ 22542 w 310122"/>
                <a:gd name="connsiteY27" fmla="*/ 77078 h 201548"/>
                <a:gd name="connsiteX28" fmla="*/ 13781 w 310122"/>
                <a:gd name="connsiteY28" fmla="*/ 85775 h 201548"/>
                <a:gd name="connsiteX29" fmla="*/ 12829 w 310122"/>
                <a:gd name="connsiteY29" fmla="*/ 86156 h 201548"/>
                <a:gd name="connsiteX30" fmla="*/ 2926 w 310122"/>
                <a:gd name="connsiteY30" fmla="*/ 86156 h 201548"/>
                <a:gd name="connsiteX31" fmla="*/ 6227 w 310122"/>
                <a:gd name="connsiteY31" fmla="*/ 113517 h 201548"/>
                <a:gd name="connsiteX32" fmla="*/ 5211 w 310122"/>
                <a:gd name="connsiteY32" fmla="*/ 114850 h 201548"/>
                <a:gd name="connsiteX33" fmla="*/ 6 w 310122"/>
                <a:gd name="connsiteY33" fmla="*/ 119802 h 201548"/>
                <a:gd name="connsiteX34" fmla="*/ 3116 w 310122"/>
                <a:gd name="connsiteY34" fmla="*/ 124055 h 201548"/>
                <a:gd name="connsiteX35" fmla="*/ 4195 w 310122"/>
                <a:gd name="connsiteY35" fmla="*/ 125071 h 201548"/>
                <a:gd name="connsiteX36" fmla="*/ 11432 w 310122"/>
                <a:gd name="connsiteY36" fmla="*/ 136307 h 201548"/>
                <a:gd name="connsiteX37" fmla="*/ 13337 w 310122"/>
                <a:gd name="connsiteY37" fmla="*/ 146909 h 201548"/>
                <a:gd name="connsiteX38" fmla="*/ 16321 w 310122"/>
                <a:gd name="connsiteY38" fmla="*/ 159352 h 201548"/>
                <a:gd name="connsiteX39" fmla="*/ 18860 w 310122"/>
                <a:gd name="connsiteY39" fmla="*/ 162590 h 201548"/>
                <a:gd name="connsiteX40" fmla="*/ 22733 w 310122"/>
                <a:gd name="connsiteY40" fmla="*/ 168621 h 201548"/>
                <a:gd name="connsiteX41" fmla="*/ 21844 w 310122"/>
                <a:gd name="connsiteY41" fmla="*/ 173763 h 201548"/>
                <a:gd name="connsiteX42" fmla="*/ 21146 w 310122"/>
                <a:gd name="connsiteY42" fmla="*/ 175604 h 201548"/>
                <a:gd name="connsiteX43" fmla="*/ 24827 w 310122"/>
                <a:gd name="connsiteY43" fmla="*/ 190268 h 201548"/>
                <a:gd name="connsiteX44" fmla="*/ 26859 w 310122"/>
                <a:gd name="connsiteY44" fmla="*/ 194586 h 201548"/>
                <a:gd name="connsiteX45" fmla="*/ 34223 w 310122"/>
                <a:gd name="connsiteY45" fmla="*/ 201251 h 201548"/>
                <a:gd name="connsiteX46" fmla="*/ 41396 w 310122"/>
                <a:gd name="connsiteY46" fmla="*/ 199982 h 201548"/>
                <a:gd name="connsiteX47" fmla="*/ 47237 w 310122"/>
                <a:gd name="connsiteY47" fmla="*/ 198712 h 201548"/>
                <a:gd name="connsiteX48" fmla="*/ 58093 w 310122"/>
                <a:gd name="connsiteY48" fmla="*/ 198141 h 201548"/>
                <a:gd name="connsiteX49" fmla="*/ 60441 w 310122"/>
                <a:gd name="connsiteY49" fmla="*/ 199156 h 201548"/>
                <a:gd name="connsiteX50" fmla="*/ 65520 w 310122"/>
                <a:gd name="connsiteY50" fmla="*/ 199854 h 201548"/>
                <a:gd name="connsiteX51" fmla="*/ 73710 w 310122"/>
                <a:gd name="connsiteY51" fmla="*/ 194903 h 201548"/>
                <a:gd name="connsiteX52" fmla="*/ 76059 w 310122"/>
                <a:gd name="connsiteY52" fmla="*/ 191729 h 201548"/>
                <a:gd name="connsiteX53" fmla="*/ 91803 w 310122"/>
                <a:gd name="connsiteY53" fmla="*/ 177318 h 201548"/>
                <a:gd name="connsiteX54" fmla="*/ 103610 w 310122"/>
                <a:gd name="connsiteY54" fmla="*/ 176493 h 201548"/>
                <a:gd name="connsiteX55" fmla="*/ 112308 w 310122"/>
                <a:gd name="connsiteY55" fmla="*/ 177318 h 201548"/>
                <a:gd name="connsiteX56" fmla="*/ 138970 w 310122"/>
                <a:gd name="connsiteY56" fmla="*/ 177064 h 201548"/>
                <a:gd name="connsiteX57" fmla="*/ 147224 w 310122"/>
                <a:gd name="connsiteY57" fmla="*/ 169510 h 201548"/>
                <a:gd name="connsiteX58" fmla="*/ 163856 w 310122"/>
                <a:gd name="connsiteY58" fmla="*/ 161891 h 201548"/>
                <a:gd name="connsiteX59" fmla="*/ 183155 w 310122"/>
                <a:gd name="connsiteY59" fmla="*/ 153639 h 201548"/>
                <a:gd name="connsiteX60" fmla="*/ 194011 w 310122"/>
                <a:gd name="connsiteY60" fmla="*/ 142593 h 201548"/>
                <a:gd name="connsiteX61" fmla="*/ 233879 w 310122"/>
                <a:gd name="connsiteY61" fmla="*/ 132499 h 201548"/>
                <a:gd name="connsiteX62" fmla="*/ 234767 w 310122"/>
                <a:gd name="connsiteY62" fmla="*/ 132372 h 201548"/>
                <a:gd name="connsiteX63" fmla="*/ 239275 w 310122"/>
                <a:gd name="connsiteY63" fmla="*/ 131673 h 201548"/>
                <a:gd name="connsiteX64" fmla="*/ 255463 w 310122"/>
                <a:gd name="connsiteY64" fmla="*/ 127928 h 201548"/>
                <a:gd name="connsiteX65" fmla="*/ 266319 w 310122"/>
                <a:gd name="connsiteY65" fmla="*/ 121135 h 201548"/>
                <a:gd name="connsiteX66" fmla="*/ 271398 w 310122"/>
                <a:gd name="connsiteY66" fmla="*/ 117517 h 201548"/>
                <a:gd name="connsiteX67" fmla="*/ 280602 w 310122"/>
                <a:gd name="connsiteY67" fmla="*/ 112184 h 201548"/>
                <a:gd name="connsiteX68" fmla="*/ 282888 w 310122"/>
                <a:gd name="connsiteY68" fmla="*/ 111422 h 201548"/>
                <a:gd name="connsiteX69" fmla="*/ 287205 w 310122"/>
                <a:gd name="connsiteY69" fmla="*/ 109327 h 201548"/>
                <a:gd name="connsiteX70" fmla="*/ 286760 w 310122"/>
                <a:gd name="connsiteY70" fmla="*/ 105328 h 201548"/>
                <a:gd name="connsiteX71" fmla="*/ 286316 w 310122"/>
                <a:gd name="connsiteY71" fmla="*/ 99932 h 201548"/>
                <a:gd name="connsiteX72" fmla="*/ 303901 w 310122"/>
                <a:gd name="connsiteY72" fmla="*/ 82220 h 201548"/>
                <a:gd name="connsiteX73" fmla="*/ 309361 w 310122"/>
                <a:gd name="connsiteY73" fmla="*/ 81902 h 201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310122" h="201548">
                  <a:moveTo>
                    <a:pt x="309361" y="81902"/>
                  </a:moveTo>
                  <a:cubicBezTo>
                    <a:pt x="309614" y="81902"/>
                    <a:pt x="309868" y="81902"/>
                    <a:pt x="310122" y="81966"/>
                  </a:cubicBezTo>
                  <a:cubicBezTo>
                    <a:pt x="308852" y="79807"/>
                    <a:pt x="307710" y="78030"/>
                    <a:pt x="306250" y="76379"/>
                  </a:cubicBezTo>
                  <a:lnTo>
                    <a:pt x="304790" y="74792"/>
                  </a:lnTo>
                  <a:cubicBezTo>
                    <a:pt x="300346" y="70031"/>
                    <a:pt x="297426" y="66857"/>
                    <a:pt x="299711" y="59556"/>
                  </a:cubicBezTo>
                  <a:cubicBezTo>
                    <a:pt x="300727" y="56318"/>
                    <a:pt x="301425" y="54160"/>
                    <a:pt x="301298" y="51049"/>
                  </a:cubicBezTo>
                  <a:cubicBezTo>
                    <a:pt x="301234" y="47875"/>
                    <a:pt x="300853" y="47748"/>
                    <a:pt x="299711" y="47304"/>
                  </a:cubicBezTo>
                  <a:cubicBezTo>
                    <a:pt x="298822" y="46923"/>
                    <a:pt x="297616" y="46479"/>
                    <a:pt x="296155" y="45082"/>
                  </a:cubicBezTo>
                  <a:cubicBezTo>
                    <a:pt x="294695" y="43685"/>
                    <a:pt x="293870" y="41273"/>
                    <a:pt x="293045" y="38924"/>
                  </a:cubicBezTo>
                  <a:cubicBezTo>
                    <a:pt x="292601" y="37654"/>
                    <a:pt x="292156" y="36448"/>
                    <a:pt x="291712" y="35623"/>
                  </a:cubicBezTo>
                  <a:cubicBezTo>
                    <a:pt x="290125" y="32766"/>
                    <a:pt x="288284" y="30163"/>
                    <a:pt x="286125" y="27751"/>
                  </a:cubicBezTo>
                  <a:cubicBezTo>
                    <a:pt x="284856" y="26291"/>
                    <a:pt x="283459" y="25085"/>
                    <a:pt x="282062" y="23879"/>
                  </a:cubicBezTo>
                  <a:cubicBezTo>
                    <a:pt x="278317" y="20577"/>
                    <a:pt x="274508" y="17149"/>
                    <a:pt x="274572" y="10674"/>
                  </a:cubicBezTo>
                  <a:cubicBezTo>
                    <a:pt x="274572" y="9468"/>
                    <a:pt x="274762" y="7817"/>
                    <a:pt x="274952" y="6103"/>
                  </a:cubicBezTo>
                  <a:cubicBezTo>
                    <a:pt x="275016" y="5786"/>
                    <a:pt x="275016" y="5595"/>
                    <a:pt x="275079" y="5278"/>
                  </a:cubicBezTo>
                  <a:cubicBezTo>
                    <a:pt x="275333" y="3564"/>
                    <a:pt x="275650" y="1786"/>
                    <a:pt x="276032" y="9"/>
                  </a:cubicBezTo>
                  <a:cubicBezTo>
                    <a:pt x="276159" y="-626"/>
                    <a:pt x="163476" y="33591"/>
                    <a:pt x="163476" y="33591"/>
                  </a:cubicBezTo>
                  <a:lnTo>
                    <a:pt x="110911" y="103550"/>
                  </a:lnTo>
                  <a:cubicBezTo>
                    <a:pt x="110657" y="103931"/>
                    <a:pt x="110213" y="104122"/>
                    <a:pt x="109768" y="104122"/>
                  </a:cubicBezTo>
                  <a:cubicBezTo>
                    <a:pt x="108816" y="103868"/>
                    <a:pt x="108435" y="103423"/>
                    <a:pt x="108372" y="102852"/>
                  </a:cubicBezTo>
                  <a:lnTo>
                    <a:pt x="106404" y="76506"/>
                  </a:lnTo>
                  <a:lnTo>
                    <a:pt x="60188" y="56382"/>
                  </a:lnTo>
                  <a:lnTo>
                    <a:pt x="36255" y="53335"/>
                  </a:lnTo>
                  <a:cubicBezTo>
                    <a:pt x="34668" y="52636"/>
                    <a:pt x="31493" y="51113"/>
                    <a:pt x="30287" y="50732"/>
                  </a:cubicBezTo>
                  <a:cubicBezTo>
                    <a:pt x="29145" y="50732"/>
                    <a:pt x="24700" y="52891"/>
                    <a:pt x="20511" y="57525"/>
                  </a:cubicBezTo>
                  <a:cubicBezTo>
                    <a:pt x="17717" y="60635"/>
                    <a:pt x="17273" y="61969"/>
                    <a:pt x="17210" y="62286"/>
                  </a:cubicBezTo>
                  <a:lnTo>
                    <a:pt x="22860" y="75554"/>
                  </a:lnTo>
                  <a:cubicBezTo>
                    <a:pt x="23113" y="76062"/>
                    <a:pt x="22987" y="76697"/>
                    <a:pt x="22542" y="77078"/>
                  </a:cubicBezTo>
                  <a:lnTo>
                    <a:pt x="13781" y="85775"/>
                  </a:lnTo>
                  <a:cubicBezTo>
                    <a:pt x="13528" y="86029"/>
                    <a:pt x="13147" y="86156"/>
                    <a:pt x="12829" y="86156"/>
                  </a:cubicBezTo>
                  <a:lnTo>
                    <a:pt x="2926" y="86156"/>
                  </a:lnTo>
                  <a:cubicBezTo>
                    <a:pt x="5148" y="93774"/>
                    <a:pt x="6227" y="102979"/>
                    <a:pt x="6227" y="113517"/>
                  </a:cubicBezTo>
                  <a:cubicBezTo>
                    <a:pt x="6227" y="114152"/>
                    <a:pt x="5846" y="114660"/>
                    <a:pt x="5211" y="114850"/>
                  </a:cubicBezTo>
                  <a:cubicBezTo>
                    <a:pt x="3244" y="115422"/>
                    <a:pt x="196" y="118405"/>
                    <a:pt x="6" y="119802"/>
                  </a:cubicBezTo>
                  <a:cubicBezTo>
                    <a:pt x="-121" y="121135"/>
                    <a:pt x="1846" y="122913"/>
                    <a:pt x="3116" y="124055"/>
                  </a:cubicBezTo>
                  <a:cubicBezTo>
                    <a:pt x="3561" y="124436"/>
                    <a:pt x="3942" y="124754"/>
                    <a:pt x="4195" y="125071"/>
                  </a:cubicBezTo>
                  <a:cubicBezTo>
                    <a:pt x="7751" y="128690"/>
                    <a:pt x="9909" y="132054"/>
                    <a:pt x="11432" y="136307"/>
                  </a:cubicBezTo>
                  <a:cubicBezTo>
                    <a:pt x="12639" y="139736"/>
                    <a:pt x="13020" y="143418"/>
                    <a:pt x="13337" y="146909"/>
                  </a:cubicBezTo>
                  <a:cubicBezTo>
                    <a:pt x="13781" y="151417"/>
                    <a:pt x="14226" y="155670"/>
                    <a:pt x="16321" y="159352"/>
                  </a:cubicBezTo>
                  <a:cubicBezTo>
                    <a:pt x="16955" y="160431"/>
                    <a:pt x="17908" y="161511"/>
                    <a:pt x="18860" y="162590"/>
                  </a:cubicBezTo>
                  <a:cubicBezTo>
                    <a:pt x="20511" y="164431"/>
                    <a:pt x="22225" y="166335"/>
                    <a:pt x="22733" y="168621"/>
                  </a:cubicBezTo>
                  <a:cubicBezTo>
                    <a:pt x="23240" y="170652"/>
                    <a:pt x="22478" y="172303"/>
                    <a:pt x="21844" y="173763"/>
                  </a:cubicBezTo>
                  <a:cubicBezTo>
                    <a:pt x="21590" y="174334"/>
                    <a:pt x="21336" y="174969"/>
                    <a:pt x="21146" y="175604"/>
                  </a:cubicBezTo>
                  <a:cubicBezTo>
                    <a:pt x="19939" y="180302"/>
                    <a:pt x="22415" y="185380"/>
                    <a:pt x="24827" y="190268"/>
                  </a:cubicBezTo>
                  <a:cubicBezTo>
                    <a:pt x="25526" y="191729"/>
                    <a:pt x="26287" y="193189"/>
                    <a:pt x="26859" y="194586"/>
                  </a:cubicBezTo>
                  <a:cubicBezTo>
                    <a:pt x="29335" y="200553"/>
                    <a:pt x="30350" y="202330"/>
                    <a:pt x="34223" y="201251"/>
                  </a:cubicBezTo>
                  <a:cubicBezTo>
                    <a:pt x="36826" y="200489"/>
                    <a:pt x="38222" y="200109"/>
                    <a:pt x="41396" y="199982"/>
                  </a:cubicBezTo>
                  <a:cubicBezTo>
                    <a:pt x="43365" y="199918"/>
                    <a:pt x="45270" y="199347"/>
                    <a:pt x="47237" y="198712"/>
                  </a:cubicBezTo>
                  <a:cubicBezTo>
                    <a:pt x="50602" y="197696"/>
                    <a:pt x="54093" y="196680"/>
                    <a:pt x="58093" y="198141"/>
                  </a:cubicBezTo>
                  <a:cubicBezTo>
                    <a:pt x="59045" y="198458"/>
                    <a:pt x="59807" y="198839"/>
                    <a:pt x="60441" y="199156"/>
                  </a:cubicBezTo>
                  <a:cubicBezTo>
                    <a:pt x="61966" y="199918"/>
                    <a:pt x="62854" y="200299"/>
                    <a:pt x="65520" y="199854"/>
                  </a:cubicBezTo>
                  <a:cubicBezTo>
                    <a:pt x="68949" y="199283"/>
                    <a:pt x="71551" y="197696"/>
                    <a:pt x="73710" y="194903"/>
                  </a:cubicBezTo>
                  <a:cubicBezTo>
                    <a:pt x="74472" y="193887"/>
                    <a:pt x="75234" y="192808"/>
                    <a:pt x="76059" y="191729"/>
                  </a:cubicBezTo>
                  <a:cubicBezTo>
                    <a:pt x="80312" y="185952"/>
                    <a:pt x="85073" y="179476"/>
                    <a:pt x="91803" y="177318"/>
                  </a:cubicBezTo>
                  <a:cubicBezTo>
                    <a:pt x="94659" y="176429"/>
                    <a:pt x="98595" y="176112"/>
                    <a:pt x="103610" y="176493"/>
                  </a:cubicBezTo>
                  <a:cubicBezTo>
                    <a:pt x="106530" y="176683"/>
                    <a:pt x="109451" y="177001"/>
                    <a:pt x="112308" y="177318"/>
                  </a:cubicBezTo>
                  <a:cubicBezTo>
                    <a:pt x="121323" y="178270"/>
                    <a:pt x="129829" y="179222"/>
                    <a:pt x="138970" y="177064"/>
                  </a:cubicBezTo>
                  <a:cubicBezTo>
                    <a:pt x="143224" y="176112"/>
                    <a:pt x="145129" y="172874"/>
                    <a:pt x="147224" y="169510"/>
                  </a:cubicBezTo>
                  <a:cubicBezTo>
                    <a:pt x="150144" y="164685"/>
                    <a:pt x="153635" y="159225"/>
                    <a:pt x="163856" y="161891"/>
                  </a:cubicBezTo>
                  <a:cubicBezTo>
                    <a:pt x="175473" y="164875"/>
                    <a:pt x="178902" y="159923"/>
                    <a:pt x="183155" y="153639"/>
                  </a:cubicBezTo>
                  <a:cubicBezTo>
                    <a:pt x="185758" y="149766"/>
                    <a:pt x="188678" y="145386"/>
                    <a:pt x="194011" y="142593"/>
                  </a:cubicBezTo>
                  <a:cubicBezTo>
                    <a:pt x="203724" y="137514"/>
                    <a:pt x="222578" y="134339"/>
                    <a:pt x="233879" y="132499"/>
                  </a:cubicBezTo>
                  <a:lnTo>
                    <a:pt x="234767" y="132372"/>
                  </a:lnTo>
                  <a:cubicBezTo>
                    <a:pt x="236291" y="132118"/>
                    <a:pt x="237751" y="131864"/>
                    <a:pt x="239275" y="131673"/>
                  </a:cubicBezTo>
                  <a:cubicBezTo>
                    <a:pt x="244734" y="130848"/>
                    <a:pt x="250384" y="130023"/>
                    <a:pt x="255463" y="127928"/>
                  </a:cubicBezTo>
                  <a:cubicBezTo>
                    <a:pt x="259399" y="126277"/>
                    <a:pt x="262763" y="123801"/>
                    <a:pt x="266319" y="121135"/>
                  </a:cubicBezTo>
                  <a:cubicBezTo>
                    <a:pt x="267969" y="119865"/>
                    <a:pt x="269620" y="118659"/>
                    <a:pt x="271398" y="117517"/>
                  </a:cubicBezTo>
                  <a:cubicBezTo>
                    <a:pt x="274190" y="115612"/>
                    <a:pt x="277110" y="113707"/>
                    <a:pt x="280602" y="112184"/>
                  </a:cubicBezTo>
                  <a:cubicBezTo>
                    <a:pt x="281237" y="111930"/>
                    <a:pt x="282062" y="111676"/>
                    <a:pt x="282888" y="111422"/>
                  </a:cubicBezTo>
                  <a:cubicBezTo>
                    <a:pt x="284475" y="110978"/>
                    <a:pt x="286824" y="110343"/>
                    <a:pt x="287205" y="109327"/>
                  </a:cubicBezTo>
                  <a:cubicBezTo>
                    <a:pt x="287458" y="108692"/>
                    <a:pt x="287078" y="106788"/>
                    <a:pt x="286760" y="105328"/>
                  </a:cubicBezTo>
                  <a:cubicBezTo>
                    <a:pt x="286380" y="103423"/>
                    <a:pt x="285998" y="101455"/>
                    <a:pt x="286316" y="99932"/>
                  </a:cubicBezTo>
                  <a:cubicBezTo>
                    <a:pt x="288474" y="89076"/>
                    <a:pt x="294379" y="83109"/>
                    <a:pt x="303901" y="82220"/>
                  </a:cubicBezTo>
                  <a:cubicBezTo>
                    <a:pt x="305678" y="81712"/>
                    <a:pt x="307583" y="81839"/>
                    <a:pt x="309361" y="8190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F3DA96CD-8F5B-3C02-6A0D-C641AE334355}"/>
                </a:ext>
              </a:extLst>
            </p:cNvPr>
            <p:cNvSpPr/>
            <p:nvPr/>
          </p:nvSpPr>
          <p:spPr>
            <a:xfrm>
              <a:off x="6679222" y="5020731"/>
              <a:ext cx="305318" cy="493393"/>
            </a:xfrm>
            <a:custGeom>
              <a:avLst/>
              <a:gdLst>
                <a:gd name="connsiteX0" fmla="*/ 300912 w 305318"/>
                <a:gd name="connsiteY0" fmla="*/ 128871 h 493393"/>
                <a:gd name="connsiteX1" fmla="*/ 305165 w 305318"/>
                <a:gd name="connsiteY1" fmla="*/ 115032 h 493393"/>
                <a:gd name="connsiteX2" fmla="*/ 300975 w 305318"/>
                <a:gd name="connsiteY2" fmla="*/ 112493 h 493393"/>
                <a:gd name="connsiteX3" fmla="*/ 297801 w 305318"/>
                <a:gd name="connsiteY3" fmla="*/ 110652 h 493393"/>
                <a:gd name="connsiteX4" fmla="*/ 297483 w 305318"/>
                <a:gd name="connsiteY4" fmla="*/ 103669 h 493393"/>
                <a:gd name="connsiteX5" fmla="*/ 299070 w 305318"/>
                <a:gd name="connsiteY5" fmla="*/ 98844 h 493393"/>
                <a:gd name="connsiteX6" fmla="*/ 299642 w 305318"/>
                <a:gd name="connsiteY6" fmla="*/ 88305 h 493393"/>
                <a:gd name="connsiteX7" fmla="*/ 299325 w 305318"/>
                <a:gd name="connsiteY7" fmla="*/ 81259 h 493393"/>
                <a:gd name="connsiteX8" fmla="*/ 302054 w 305318"/>
                <a:gd name="connsiteY8" fmla="*/ 68943 h 493393"/>
                <a:gd name="connsiteX9" fmla="*/ 304403 w 305318"/>
                <a:gd name="connsiteY9" fmla="*/ 60563 h 493393"/>
                <a:gd name="connsiteX10" fmla="*/ 300975 w 305318"/>
                <a:gd name="connsiteY10" fmla="*/ 47676 h 493393"/>
                <a:gd name="connsiteX11" fmla="*/ 297483 w 305318"/>
                <a:gd name="connsiteY11" fmla="*/ 36122 h 493393"/>
                <a:gd name="connsiteX12" fmla="*/ 300467 w 305318"/>
                <a:gd name="connsiteY12" fmla="*/ 17141 h 493393"/>
                <a:gd name="connsiteX13" fmla="*/ 302626 w 305318"/>
                <a:gd name="connsiteY13" fmla="*/ 11173 h 493393"/>
                <a:gd name="connsiteX14" fmla="*/ 304276 w 305318"/>
                <a:gd name="connsiteY14" fmla="*/ 0 h 493393"/>
                <a:gd name="connsiteX15" fmla="*/ 303577 w 305318"/>
                <a:gd name="connsiteY15" fmla="*/ 952 h 493393"/>
                <a:gd name="connsiteX16" fmla="*/ 295452 w 305318"/>
                <a:gd name="connsiteY16" fmla="*/ 10856 h 493393"/>
                <a:gd name="connsiteX17" fmla="*/ 293674 w 305318"/>
                <a:gd name="connsiteY17" fmla="*/ 12506 h 493393"/>
                <a:gd name="connsiteX18" fmla="*/ 285612 w 305318"/>
                <a:gd name="connsiteY18" fmla="*/ 18410 h 493393"/>
                <a:gd name="connsiteX19" fmla="*/ 261362 w 305318"/>
                <a:gd name="connsiteY19" fmla="*/ 19299 h 493393"/>
                <a:gd name="connsiteX20" fmla="*/ 251141 w 305318"/>
                <a:gd name="connsiteY20" fmla="*/ 18728 h 493393"/>
                <a:gd name="connsiteX21" fmla="*/ 245871 w 305318"/>
                <a:gd name="connsiteY21" fmla="*/ 18410 h 493393"/>
                <a:gd name="connsiteX22" fmla="*/ 232096 w 305318"/>
                <a:gd name="connsiteY22" fmla="*/ 19109 h 493393"/>
                <a:gd name="connsiteX23" fmla="*/ 230318 w 305318"/>
                <a:gd name="connsiteY23" fmla="*/ 20124 h 493393"/>
                <a:gd name="connsiteX24" fmla="*/ 229810 w 305318"/>
                <a:gd name="connsiteY24" fmla="*/ 22917 h 493393"/>
                <a:gd name="connsiteX25" fmla="*/ 229239 w 305318"/>
                <a:gd name="connsiteY25" fmla="*/ 24251 h 493393"/>
                <a:gd name="connsiteX26" fmla="*/ 221494 w 305318"/>
                <a:gd name="connsiteY26" fmla="*/ 32123 h 493393"/>
                <a:gd name="connsiteX27" fmla="*/ 208226 w 305318"/>
                <a:gd name="connsiteY27" fmla="*/ 30472 h 493393"/>
                <a:gd name="connsiteX28" fmla="*/ 197433 w 305318"/>
                <a:gd name="connsiteY28" fmla="*/ 28504 h 493393"/>
                <a:gd name="connsiteX29" fmla="*/ 191657 w 305318"/>
                <a:gd name="connsiteY29" fmla="*/ 30663 h 493393"/>
                <a:gd name="connsiteX30" fmla="*/ 188545 w 305318"/>
                <a:gd name="connsiteY30" fmla="*/ 32250 h 493393"/>
                <a:gd name="connsiteX31" fmla="*/ 183340 w 305318"/>
                <a:gd name="connsiteY31" fmla="*/ 33456 h 493393"/>
                <a:gd name="connsiteX32" fmla="*/ 182007 w 305318"/>
                <a:gd name="connsiteY32" fmla="*/ 33519 h 493393"/>
                <a:gd name="connsiteX33" fmla="*/ 179595 w 305318"/>
                <a:gd name="connsiteY33" fmla="*/ 33646 h 493393"/>
                <a:gd name="connsiteX34" fmla="*/ 177373 w 305318"/>
                <a:gd name="connsiteY34" fmla="*/ 33646 h 493393"/>
                <a:gd name="connsiteX35" fmla="*/ 162390 w 305318"/>
                <a:gd name="connsiteY35" fmla="*/ 29901 h 493393"/>
                <a:gd name="connsiteX36" fmla="*/ 161692 w 305318"/>
                <a:gd name="connsiteY36" fmla="*/ 28885 h 493393"/>
                <a:gd name="connsiteX37" fmla="*/ 155789 w 305318"/>
                <a:gd name="connsiteY37" fmla="*/ 29583 h 493393"/>
                <a:gd name="connsiteX38" fmla="*/ 152424 w 305318"/>
                <a:gd name="connsiteY38" fmla="*/ 29774 h 493393"/>
                <a:gd name="connsiteX39" fmla="*/ 149186 w 305318"/>
                <a:gd name="connsiteY39" fmla="*/ 29964 h 493393"/>
                <a:gd name="connsiteX40" fmla="*/ 145377 w 305318"/>
                <a:gd name="connsiteY40" fmla="*/ 29964 h 493393"/>
                <a:gd name="connsiteX41" fmla="*/ 142203 w 305318"/>
                <a:gd name="connsiteY41" fmla="*/ 29964 h 493393"/>
                <a:gd name="connsiteX42" fmla="*/ 138711 w 305318"/>
                <a:gd name="connsiteY42" fmla="*/ 29774 h 493393"/>
                <a:gd name="connsiteX43" fmla="*/ 135664 w 305318"/>
                <a:gd name="connsiteY43" fmla="*/ 29647 h 493393"/>
                <a:gd name="connsiteX44" fmla="*/ 133125 w 305318"/>
                <a:gd name="connsiteY44" fmla="*/ 40820 h 493393"/>
                <a:gd name="connsiteX45" fmla="*/ 129062 w 305318"/>
                <a:gd name="connsiteY45" fmla="*/ 46533 h 493393"/>
                <a:gd name="connsiteX46" fmla="*/ 125253 w 305318"/>
                <a:gd name="connsiteY46" fmla="*/ 53072 h 493393"/>
                <a:gd name="connsiteX47" fmla="*/ 125887 w 305318"/>
                <a:gd name="connsiteY47" fmla="*/ 65071 h 493393"/>
                <a:gd name="connsiteX48" fmla="*/ 126713 w 305318"/>
                <a:gd name="connsiteY48" fmla="*/ 72054 h 493393"/>
                <a:gd name="connsiteX49" fmla="*/ 134013 w 305318"/>
                <a:gd name="connsiteY49" fmla="*/ 89702 h 493393"/>
                <a:gd name="connsiteX50" fmla="*/ 134648 w 305318"/>
                <a:gd name="connsiteY50" fmla="*/ 90718 h 493393"/>
                <a:gd name="connsiteX51" fmla="*/ 137124 w 305318"/>
                <a:gd name="connsiteY51" fmla="*/ 91924 h 493393"/>
                <a:gd name="connsiteX52" fmla="*/ 142520 w 305318"/>
                <a:gd name="connsiteY52" fmla="*/ 94717 h 493393"/>
                <a:gd name="connsiteX53" fmla="*/ 155280 w 305318"/>
                <a:gd name="connsiteY53" fmla="*/ 108366 h 493393"/>
                <a:gd name="connsiteX54" fmla="*/ 157629 w 305318"/>
                <a:gd name="connsiteY54" fmla="*/ 111477 h 493393"/>
                <a:gd name="connsiteX55" fmla="*/ 161185 w 305318"/>
                <a:gd name="connsiteY55" fmla="*/ 115540 h 493393"/>
                <a:gd name="connsiteX56" fmla="*/ 166580 w 305318"/>
                <a:gd name="connsiteY56" fmla="*/ 138965 h 493393"/>
                <a:gd name="connsiteX57" fmla="*/ 160613 w 305318"/>
                <a:gd name="connsiteY57" fmla="*/ 143663 h 493393"/>
                <a:gd name="connsiteX58" fmla="*/ 154011 w 305318"/>
                <a:gd name="connsiteY58" fmla="*/ 152551 h 493393"/>
                <a:gd name="connsiteX59" fmla="*/ 155598 w 305318"/>
                <a:gd name="connsiteY59" fmla="*/ 158709 h 493393"/>
                <a:gd name="connsiteX60" fmla="*/ 157185 w 305318"/>
                <a:gd name="connsiteY60" fmla="*/ 168231 h 493393"/>
                <a:gd name="connsiteX61" fmla="*/ 153313 w 305318"/>
                <a:gd name="connsiteY61" fmla="*/ 174135 h 493393"/>
                <a:gd name="connsiteX62" fmla="*/ 150329 w 305318"/>
                <a:gd name="connsiteY62" fmla="*/ 178007 h 493393"/>
                <a:gd name="connsiteX63" fmla="*/ 149504 w 305318"/>
                <a:gd name="connsiteY63" fmla="*/ 182388 h 493393"/>
                <a:gd name="connsiteX64" fmla="*/ 149440 w 305318"/>
                <a:gd name="connsiteY64" fmla="*/ 183404 h 493393"/>
                <a:gd name="connsiteX65" fmla="*/ 149440 w 305318"/>
                <a:gd name="connsiteY65" fmla="*/ 188482 h 493393"/>
                <a:gd name="connsiteX66" fmla="*/ 148868 w 305318"/>
                <a:gd name="connsiteY66" fmla="*/ 197497 h 493393"/>
                <a:gd name="connsiteX67" fmla="*/ 143917 w 305318"/>
                <a:gd name="connsiteY67" fmla="*/ 204163 h 493393"/>
                <a:gd name="connsiteX68" fmla="*/ 141695 w 305318"/>
                <a:gd name="connsiteY68" fmla="*/ 204607 h 493393"/>
                <a:gd name="connsiteX69" fmla="*/ 138076 w 305318"/>
                <a:gd name="connsiteY69" fmla="*/ 204861 h 493393"/>
                <a:gd name="connsiteX70" fmla="*/ 136045 w 305318"/>
                <a:gd name="connsiteY70" fmla="*/ 204798 h 493393"/>
                <a:gd name="connsiteX71" fmla="*/ 135220 w 305318"/>
                <a:gd name="connsiteY71" fmla="*/ 204734 h 493393"/>
                <a:gd name="connsiteX72" fmla="*/ 133759 w 305318"/>
                <a:gd name="connsiteY72" fmla="*/ 204544 h 493393"/>
                <a:gd name="connsiteX73" fmla="*/ 133061 w 305318"/>
                <a:gd name="connsiteY73" fmla="*/ 204417 h 493393"/>
                <a:gd name="connsiteX74" fmla="*/ 131665 w 305318"/>
                <a:gd name="connsiteY74" fmla="*/ 203972 h 493393"/>
                <a:gd name="connsiteX75" fmla="*/ 130014 w 305318"/>
                <a:gd name="connsiteY75" fmla="*/ 202893 h 493393"/>
                <a:gd name="connsiteX76" fmla="*/ 129252 w 305318"/>
                <a:gd name="connsiteY76" fmla="*/ 200925 h 493393"/>
                <a:gd name="connsiteX77" fmla="*/ 129950 w 305318"/>
                <a:gd name="connsiteY77" fmla="*/ 195656 h 493393"/>
                <a:gd name="connsiteX78" fmla="*/ 130839 w 305318"/>
                <a:gd name="connsiteY78" fmla="*/ 192863 h 493393"/>
                <a:gd name="connsiteX79" fmla="*/ 131728 w 305318"/>
                <a:gd name="connsiteY79" fmla="*/ 189561 h 493393"/>
                <a:gd name="connsiteX80" fmla="*/ 120619 w 305318"/>
                <a:gd name="connsiteY80" fmla="*/ 172802 h 493393"/>
                <a:gd name="connsiteX81" fmla="*/ 115921 w 305318"/>
                <a:gd name="connsiteY81" fmla="*/ 169755 h 493393"/>
                <a:gd name="connsiteX82" fmla="*/ 110144 w 305318"/>
                <a:gd name="connsiteY82" fmla="*/ 158264 h 493393"/>
                <a:gd name="connsiteX83" fmla="*/ 113763 w 305318"/>
                <a:gd name="connsiteY83" fmla="*/ 148615 h 493393"/>
                <a:gd name="connsiteX84" fmla="*/ 114778 w 305318"/>
                <a:gd name="connsiteY84" fmla="*/ 146964 h 493393"/>
                <a:gd name="connsiteX85" fmla="*/ 120428 w 305318"/>
                <a:gd name="connsiteY85" fmla="*/ 122142 h 493393"/>
                <a:gd name="connsiteX86" fmla="*/ 118524 w 305318"/>
                <a:gd name="connsiteY86" fmla="*/ 116683 h 493393"/>
                <a:gd name="connsiteX87" fmla="*/ 107922 w 305318"/>
                <a:gd name="connsiteY87" fmla="*/ 115857 h 493393"/>
                <a:gd name="connsiteX88" fmla="*/ 93575 w 305318"/>
                <a:gd name="connsiteY88" fmla="*/ 114524 h 493393"/>
                <a:gd name="connsiteX89" fmla="*/ 89893 w 305318"/>
                <a:gd name="connsiteY89" fmla="*/ 111223 h 493393"/>
                <a:gd name="connsiteX90" fmla="*/ 83417 w 305318"/>
                <a:gd name="connsiteY90" fmla="*/ 107858 h 493393"/>
                <a:gd name="connsiteX91" fmla="*/ 82719 w 305318"/>
                <a:gd name="connsiteY91" fmla="*/ 107858 h 493393"/>
                <a:gd name="connsiteX92" fmla="*/ 77577 w 305318"/>
                <a:gd name="connsiteY92" fmla="*/ 109636 h 493393"/>
                <a:gd name="connsiteX93" fmla="*/ 75164 w 305318"/>
                <a:gd name="connsiteY93" fmla="*/ 110779 h 493393"/>
                <a:gd name="connsiteX94" fmla="*/ 73958 w 305318"/>
                <a:gd name="connsiteY94" fmla="*/ 110652 h 493393"/>
                <a:gd name="connsiteX95" fmla="*/ 73324 w 305318"/>
                <a:gd name="connsiteY95" fmla="*/ 109636 h 493393"/>
                <a:gd name="connsiteX96" fmla="*/ 71482 w 305318"/>
                <a:gd name="connsiteY96" fmla="*/ 110271 h 493393"/>
                <a:gd name="connsiteX97" fmla="*/ 65515 w 305318"/>
                <a:gd name="connsiteY97" fmla="*/ 113000 h 493393"/>
                <a:gd name="connsiteX98" fmla="*/ 62278 w 305318"/>
                <a:gd name="connsiteY98" fmla="*/ 113699 h 493393"/>
                <a:gd name="connsiteX99" fmla="*/ 51041 w 305318"/>
                <a:gd name="connsiteY99" fmla="*/ 117063 h 493393"/>
                <a:gd name="connsiteX100" fmla="*/ 46343 w 305318"/>
                <a:gd name="connsiteY100" fmla="*/ 119412 h 493393"/>
                <a:gd name="connsiteX101" fmla="*/ 33392 w 305318"/>
                <a:gd name="connsiteY101" fmla="*/ 124682 h 493393"/>
                <a:gd name="connsiteX102" fmla="*/ 21076 w 305318"/>
                <a:gd name="connsiteY102" fmla="*/ 128681 h 493393"/>
                <a:gd name="connsiteX103" fmla="*/ 18093 w 305318"/>
                <a:gd name="connsiteY103" fmla="*/ 129824 h 493393"/>
                <a:gd name="connsiteX104" fmla="*/ 14665 w 305318"/>
                <a:gd name="connsiteY104" fmla="*/ 130966 h 493393"/>
                <a:gd name="connsiteX105" fmla="*/ 952 w 305318"/>
                <a:gd name="connsiteY105" fmla="*/ 138902 h 493393"/>
                <a:gd name="connsiteX106" fmla="*/ 952 w 305318"/>
                <a:gd name="connsiteY106" fmla="*/ 147916 h 493393"/>
                <a:gd name="connsiteX107" fmla="*/ 889 w 305318"/>
                <a:gd name="connsiteY107" fmla="*/ 157883 h 493393"/>
                <a:gd name="connsiteX108" fmla="*/ 0 w 305318"/>
                <a:gd name="connsiteY108" fmla="*/ 161121 h 493393"/>
                <a:gd name="connsiteX109" fmla="*/ 698 w 305318"/>
                <a:gd name="connsiteY109" fmla="*/ 162010 h 493393"/>
                <a:gd name="connsiteX110" fmla="*/ 13331 w 305318"/>
                <a:gd name="connsiteY110" fmla="*/ 162835 h 493393"/>
                <a:gd name="connsiteX111" fmla="*/ 19045 w 305318"/>
                <a:gd name="connsiteY111" fmla="*/ 162073 h 493393"/>
                <a:gd name="connsiteX112" fmla="*/ 33202 w 305318"/>
                <a:gd name="connsiteY112" fmla="*/ 170136 h 493393"/>
                <a:gd name="connsiteX113" fmla="*/ 34154 w 305318"/>
                <a:gd name="connsiteY113" fmla="*/ 171723 h 493393"/>
                <a:gd name="connsiteX114" fmla="*/ 38281 w 305318"/>
                <a:gd name="connsiteY114" fmla="*/ 177436 h 493393"/>
                <a:gd name="connsiteX115" fmla="*/ 41391 w 305318"/>
                <a:gd name="connsiteY115" fmla="*/ 178007 h 493393"/>
                <a:gd name="connsiteX116" fmla="*/ 45327 w 305318"/>
                <a:gd name="connsiteY116" fmla="*/ 177754 h 493393"/>
                <a:gd name="connsiteX117" fmla="*/ 50025 w 305318"/>
                <a:gd name="connsiteY117" fmla="*/ 177563 h 493393"/>
                <a:gd name="connsiteX118" fmla="*/ 57579 w 305318"/>
                <a:gd name="connsiteY118" fmla="*/ 182198 h 493393"/>
                <a:gd name="connsiteX119" fmla="*/ 60246 w 305318"/>
                <a:gd name="connsiteY119" fmla="*/ 185880 h 493393"/>
                <a:gd name="connsiteX120" fmla="*/ 62785 w 305318"/>
                <a:gd name="connsiteY120" fmla="*/ 186895 h 493393"/>
                <a:gd name="connsiteX121" fmla="*/ 66023 w 305318"/>
                <a:gd name="connsiteY121" fmla="*/ 186895 h 493393"/>
                <a:gd name="connsiteX122" fmla="*/ 67356 w 305318"/>
                <a:gd name="connsiteY122" fmla="*/ 186895 h 493393"/>
                <a:gd name="connsiteX123" fmla="*/ 68245 w 305318"/>
                <a:gd name="connsiteY123" fmla="*/ 186895 h 493393"/>
                <a:gd name="connsiteX124" fmla="*/ 69451 w 305318"/>
                <a:gd name="connsiteY124" fmla="*/ 187022 h 493393"/>
                <a:gd name="connsiteX125" fmla="*/ 70403 w 305318"/>
                <a:gd name="connsiteY125" fmla="*/ 187086 h 493393"/>
                <a:gd name="connsiteX126" fmla="*/ 71101 w 305318"/>
                <a:gd name="connsiteY126" fmla="*/ 187340 h 493393"/>
                <a:gd name="connsiteX127" fmla="*/ 74149 w 305318"/>
                <a:gd name="connsiteY127" fmla="*/ 189371 h 493393"/>
                <a:gd name="connsiteX128" fmla="*/ 75037 w 305318"/>
                <a:gd name="connsiteY128" fmla="*/ 195783 h 493393"/>
                <a:gd name="connsiteX129" fmla="*/ 74657 w 305318"/>
                <a:gd name="connsiteY129" fmla="*/ 197941 h 493393"/>
                <a:gd name="connsiteX130" fmla="*/ 74402 w 305318"/>
                <a:gd name="connsiteY130" fmla="*/ 199465 h 493393"/>
                <a:gd name="connsiteX131" fmla="*/ 73641 w 305318"/>
                <a:gd name="connsiteY131" fmla="*/ 205369 h 493393"/>
                <a:gd name="connsiteX132" fmla="*/ 72815 w 305318"/>
                <a:gd name="connsiteY132" fmla="*/ 211209 h 493393"/>
                <a:gd name="connsiteX133" fmla="*/ 70594 w 305318"/>
                <a:gd name="connsiteY133" fmla="*/ 220668 h 493393"/>
                <a:gd name="connsiteX134" fmla="*/ 68499 w 305318"/>
                <a:gd name="connsiteY134" fmla="*/ 225049 h 493393"/>
                <a:gd name="connsiteX135" fmla="*/ 66277 w 305318"/>
                <a:gd name="connsiteY135" fmla="*/ 231715 h 493393"/>
                <a:gd name="connsiteX136" fmla="*/ 67737 w 305318"/>
                <a:gd name="connsiteY136" fmla="*/ 232349 h 493393"/>
                <a:gd name="connsiteX137" fmla="*/ 71228 w 305318"/>
                <a:gd name="connsiteY137" fmla="*/ 232476 h 493393"/>
                <a:gd name="connsiteX138" fmla="*/ 72688 w 305318"/>
                <a:gd name="connsiteY138" fmla="*/ 233492 h 493393"/>
                <a:gd name="connsiteX139" fmla="*/ 72752 w 305318"/>
                <a:gd name="connsiteY139" fmla="*/ 235460 h 493393"/>
                <a:gd name="connsiteX140" fmla="*/ 69641 w 305318"/>
                <a:gd name="connsiteY140" fmla="*/ 239841 h 493393"/>
                <a:gd name="connsiteX141" fmla="*/ 67927 w 305318"/>
                <a:gd name="connsiteY141" fmla="*/ 241681 h 493393"/>
                <a:gd name="connsiteX142" fmla="*/ 67229 w 305318"/>
                <a:gd name="connsiteY142" fmla="*/ 242761 h 493393"/>
                <a:gd name="connsiteX143" fmla="*/ 66975 w 305318"/>
                <a:gd name="connsiteY143" fmla="*/ 246316 h 493393"/>
                <a:gd name="connsiteX144" fmla="*/ 67039 w 305318"/>
                <a:gd name="connsiteY144" fmla="*/ 248093 h 493393"/>
                <a:gd name="connsiteX145" fmla="*/ 64816 w 305318"/>
                <a:gd name="connsiteY145" fmla="*/ 253489 h 493393"/>
                <a:gd name="connsiteX146" fmla="*/ 60753 w 305318"/>
                <a:gd name="connsiteY146" fmla="*/ 255331 h 493393"/>
                <a:gd name="connsiteX147" fmla="*/ 59802 w 305318"/>
                <a:gd name="connsiteY147" fmla="*/ 255584 h 493393"/>
                <a:gd name="connsiteX148" fmla="*/ 60563 w 305318"/>
                <a:gd name="connsiteY148" fmla="*/ 257616 h 493393"/>
                <a:gd name="connsiteX149" fmla="*/ 61769 w 305318"/>
                <a:gd name="connsiteY149" fmla="*/ 259012 h 493393"/>
                <a:gd name="connsiteX150" fmla="*/ 64055 w 305318"/>
                <a:gd name="connsiteY150" fmla="*/ 260536 h 493393"/>
                <a:gd name="connsiteX151" fmla="*/ 65959 w 305318"/>
                <a:gd name="connsiteY151" fmla="*/ 261742 h 493393"/>
                <a:gd name="connsiteX152" fmla="*/ 68816 w 305318"/>
                <a:gd name="connsiteY152" fmla="*/ 268852 h 493393"/>
                <a:gd name="connsiteX153" fmla="*/ 67483 w 305318"/>
                <a:gd name="connsiteY153" fmla="*/ 269995 h 493393"/>
                <a:gd name="connsiteX154" fmla="*/ 66467 w 305318"/>
                <a:gd name="connsiteY154" fmla="*/ 270249 h 493393"/>
                <a:gd name="connsiteX155" fmla="*/ 66277 w 305318"/>
                <a:gd name="connsiteY155" fmla="*/ 272281 h 493393"/>
                <a:gd name="connsiteX156" fmla="*/ 66785 w 305318"/>
                <a:gd name="connsiteY156" fmla="*/ 275264 h 493393"/>
                <a:gd name="connsiteX157" fmla="*/ 66848 w 305318"/>
                <a:gd name="connsiteY157" fmla="*/ 284469 h 493393"/>
                <a:gd name="connsiteX158" fmla="*/ 64690 w 305318"/>
                <a:gd name="connsiteY158" fmla="*/ 287072 h 493393"/>
                <a:gd name="connsiteX159" fmla="*/ 59675 w 305318"/>
                <a:gd name="connsiteY159" fmla="*/ 288532 h 493393"/>
                <a:gd name="connsiteX160" fmla="*/ 55612 w 305318"/>
                <a:gd name="connsiteY160" fmla="*/ 289802 h 493393"/>
                <a:gd name="connsiteX161" fmla="*/ 53961 w 305318"/>
                <a:gd name="connsiteY161" fmla="*/ 296721 h 493393"/>
                <a:gd name="connsiteX162" fmla="*/ 54024 w 305318"/>
                <a:gd name="connsiteY162" fmla="*/ 297547 h 493393"/>
                <a:gd name="connsiteX163" fmla="*/ 54596 w 305318"/>
                <a:gd name="connsiteY163" fmla="*/ 305736 h 493393"/>
                <a:gd name="connsiteX164" fmla="*/ 45962 w 305318"/>
                <a:gd name="connsiteY164" fmla="*/ 339192 h 493393"/>
                <a:gd name="connsiteX165" fmla="*/ 21775 w 305318"/>
                <a:gd name="connsiteY165" fmla="*/ 360776 h 493393"/>
                <a:gd name="connsiteX166" fmla="*/ 14284 w 305318"/>
                <a:gd name="connsiteY166" fmla="*/ 367251 h 493393"/>
                <a:gd name="connsiteX167" fmla="*/ 14918 w 305318"/>
                <a:gd name="connsiteY167" fmla="*/ 369855 h 493393"/>
                <a:gd name="connsiteX168" fmla="*/ 18791 w 305318"/>
                <a:gd name="connsiteY168" fmla="*/ 376711 h 493393"/>
                <a:gd name="connsiteX169" fmla="*/ 23997 w 305318"/>
                <a:gd name="connsiteY169" fmla="*/ 396137 h 493393"/>
                <a:gd name="connsiteX170" fmla="*/ 24632 w 305318"/>
                <a:gd name="connsiteY170" fmla="*/ 405977 h 493393"/>
                <a:gd name="connsiteX171" fmla="*/ 26155 w 305318"/>
                <a:gd name="connsiteY171" fmla="*/ 410928 h 493393"/>
                <a:gd name="connsiteX172" fmla="*/ 26917 w 305318"/>
                <a:gd name="connsiteY172" fmla="*/ 413468 h 493393"/>
                <a:gd name="connsiteX173" fmla="*/ 27679 w 305318"/>
                <a:gd name="connsiteY173" fmla="*/ 416007 h 493393"/>
                <a:gd name="connsiteX174" fmla="*/ 27996 w 305318"/>
                <a:gd name="connsiteY174" fmla="*/ 427243 h 493393"/>
                <a:gd name="connsiteX175" fmla="*/ 26917 w 305318"/>
                <a:gd name="connsiteY175" fmla="*/ 438036 h 493393"/>
                <a:gd name="connsiteX176" fmla="*/ 26790 w 305318"/>
                <a:gd name="connsiteY176" fmla="*/ 439115 h 493393"/>
                <a:gd name="connsiteX177" fmla="*/ 25330 w 305318"/>
                <a:gd name="connsiteY177" fmla="*/ 449526 h 493393"/>
                <a:gd name="connsiteX178" fmla="*/ 23552 w 305318"/>
                <a:gd name="connsiteY178" fmla="*/ 462858 h 493393"/>
                <a:gd name="connsiteX179" fmla="*/ 22473 w 305318"/>
                <a:gd name="connsiteY179" fmla="*/ 469016 h 493393"/>
                <a:gd name="connsiteX180" fmla="*/ 25013 w 305318"/>
                <a:gd name="connsiteY180" fmla="*/ 470222 h 493393"/>
                <a:gd name="connsiteX181" fmla="*/ 27488 w 305318"/>
                <a:gd name="connsiteY181" fmla="*/ 471301 h 493393"/>
                <a:gd name="connsiteX182" fmla="*/ 33075 w 305318"/>
                <a:gd name="connsiteY182" fmla="*/ 474792 h 493393"/>
                <a:gd name="connsiteX183" fmla="*/ 36821 w 305318"/>
                <a:gd name="connsiteY183" fmla="*/ 481395 h 493393"/>
                <a:gd name="connsiteX184" fmla="*/ 36376 w 305318"/>
                <a:gd name="connsiteY184" fmla="*/ 483934 h 493393"/>
                <a:gd name="connsiteX185" fmla="*/ 34091 w 305318"/>
                <a:gd name="connsiteY185" fmla="*/ 486664 h 493393"/>
                <a:gd name="connsiteX186" fmla="*/ 33011 w 305318"/>
                <a:gd name="connsiteY186" fmla="*/ 487680 h 493393"/>
                <a:gd name="connsiteX187" fmla="*/ 33773 w 305318"/>
                <a:gd name="connsiteY187" fmla="*/ 489457 h 493393"/>
                <a:gd name="connsiteX188" fmla="*/ 34408 w 305318"/>
                <a:gd name="connsiteY188" fmla="*/ 490600 h 493393"/>
                <a:gd name="connsiteX189" fmla="*/ 37328 w 305318"/>
                <a:gd name="connsiteY189" fmla="*/ 491489 h 493393"/>
                <a:gd name="connsiteX190" fmla="*/ 42534 w 305318"/>
                <a:gd name="connsiteY190" fmla="*/ 492377 h 493393"/>
                <a:gd name="connsiteX191" fmla="*/ 48756 w 305318"/>
                <a:gd name="connsiteY191" fmla="*/ 493393 h 493393"/>
                <a:gd name="connsiteX192" fmla="*/ 51612 w 305318"/>
                <a:gd name="connsiteY192" fmla="*/ 488569 h 493393"/>
                <a:gd name="connsiteX193" fmla="*/ 56056 w 305318"/>
                <a:gd name="connsiteY193" fmla="*/ 478030 h 493393"/>
                <a:gd name="connsiteX194" fmla="*/ 53453 w 305318"/>
                <a:gd name="connsiteY194" fmla="*/ 482728 h 493393"/>
                <a:gd name="connsiteX195" fmla="*/ 52183 w 305318"/>
                <a:gd name="connsiteY195" fmla="*/ 483617 h 493393"/>
                <a:gd name="connsiteX196" fmla="*/ 50850 w 305318"/>
                <a:gd name="connsiteY196" fmla="*/ 482728 h 493393"/>
                <a:gd name="connsiteX197" fmla="*/ 50343 w 305318"/>
                <a:gd name="connsiteY197" fmla="*/ 481839 h 493393"/>
                <a:gd name="connsiteX198" fmla="*/ 49073 w 305318"/>
                <a:gd name="connsiteY198" fmla="*/ 482982 h 493393"/>
                <a:gd name="connsiteX199" fmla="*/ 44693 w 305318"/>
                <a:gd name="connsiteY199" fmla="*/ 484823 h 493393"/>
                <a:gd name="connsiteX200" fmla="*/ 43740 w 305318"/>
                <a:gd name="connsiteY200" fmla="*/ 483807 h 493393"/>
                <a:gd name="connsiteX201" fmla="*/ 43359 w 305318"/>
                <a:gd name="connsiteY201" fmla="*/ 482030 h 493393"/>
                <a:gd name="connsiteX202" fmla="*/ 44946 w 305318"/>
                <a:gd name="connsiteY202" fmla="*/ 464381 h 493393"/>
                <a:gd name="connsiteX203" fmla="*/ 58722 w 305318"/>
                <a:gd name="connsiteY203" fmla="*/ 453716 h 493393"/>
                <a:gd name="connsiteX204" fmla="*/ 65769 w 305318"/>
                <a:gd name="connsiteY204" fmla="*/ 449463 h 493393"/>
                <a:gd name="connsiteX205" fmla="*/ 70530 w 305318"/>
                <a:gd name="connsiteY205" fmla="*/ 445654 h 493393"/>
                <a:gd name="connsiteX206" fmla="*/ 90527 w 305318"/>
                <a:gd name="connsiteY206" fmla="*/ 436766 h 493393"/>
                <a:gd name="connsiteX207" fmla="*/ 122460 w 305318"/>
                <a:gd name="connsiteY207" fmla="*/ 425339 h 493393"/>
                <a:gd name="connsiteX208" fmla="*/ 133506 w 305318"/>
                <a:gd name="connsiteY208" fmla="*/ 404517 h 493393"/>
                <a:gd name="connsiteX209" fmla="*/ 131665 w 305318"/>
                <a:gd name="connsiteY209" fmla="*/ 402167 h 493393"/>
                <a:gd name="connsiteX210" fmla="*/ 127665 w 305318"/>
                <a:gd name="connsiteY210" fmla="*/ 394550 h 493393"/>
                <a:gd name="connsiteX211" fmla="*/ 131348 w 305318"/>
                <a:gd name="connsiteY211" fmla="*/ 378806 h 493393"/>
                <a:gd name="connsiteX212" fmla="*/ 134331 w 305318"/>
                <a:gd name="connsiteY212" fmla="*/ 368521 h 493393"/>
                <a:gd name="connsiteX213" fmla="*/ 134839 w 305318"/>
                <a:gd name="connsiteY213" fmla="*/ 353666 h 493393"/>
                <a:gd name="connsiteX214" fmla="*/ 134522 w 305318"/>
                <a:gd name="connsiteY214" fmla="*/ 357158 h 493393"/>
                <a:gd name="connsiteX215" fmla="*/ 133442 w 305318"/>
                <a:gd name="connsiteY215" fmla="*/ 362871 h 493393"/>
                <a:gd name="connsiteX216" fmla="*/ 132363 w 305318"/>
                <a:gd name="connsiteY216" fmla="*/ 363506 h 493393"/>
                <a:gd name="connsiteX217" fmla="*/ 131221 w 305318"/>
                <a:gd name="connsiteY217" fmla="*/ 363062 h 493393"/>
                <a:gd name="connsiteX218" fmla="*/ 128427 w 305318"/>
                <a:gd name="connsiteY218" fmla="*/ 349222 h 493393"/>
                <a:gd name="connsiteX219" fmla="*/ 128554 w 305318"/>
                <a:gd name="connsiteY219" fmla="*/ 344906 h 493393"/>
                <a:gd name="connsiteX220" fmla="*/ 124237 w 305318"/>
                <a:gd name="connsiteY220" fmla="*/ 320591 h 493393"/>
                <a:gd name="connsiteX221" fmla="*/ 120428 w 305318"/>
                <a:gd name="connsiteY221" fmla="*/ 312339 h 493393"/>
                <a:gd name="connsiteX222" fmla="*/ 116048 w 305318"/>
                <a:gd name="connsiteY222" fmla="*/ 302245 h 493393"/>
                <a:gd name="connsiteX223" fmla="*/ 117699 w 305318"/>
                <a:gd name="connsiteY223" fmla="*/ 288850 h 493393"/>
                <a:gd name="connsiteX224" fmla="*/ 119031 w 305318"/>
                <a:gd name="connsiteY224" fmla="*/ 282946 h 493393"/>
                <a:gd name="connsiteX225" fmla="*/ 117888 w 305318"/>
                <a:gd name="connsiteY225" fmla="*/ 280787 h 493393"/>
                <a:gd name="connsiteX226" fmla="*/ 117064 w 305318"/>
                <a:gd name="connsiteY226" fmla="*/ 276534 h 493393"/>
                <a:gd name="connsiteX227" fmla="*/ 120555 w 305318"/>
                <a:gd name="connsiteY227" fmla="*/ 274248 h 493393"/>
                <a:gd name="connsiteX228" fmla="*/ 122460 w 305318"/>
                <a:gd name="connsiteY228" fmla="*/ 275264 h 493393"/>
                <a:gd name="connsiteX229" fmla="*/ 124936 w 305318"/>
                <a:gd name="connsiteY229" fmla="*/ 275581 h 493393"/>
                <a:gd name="connsiteX230" fmla="*/ 130966 w 305318"/>
                <a:gd name="connsiteY230" fmla="*/ 274312 h 493393"/>
                <a:gd name="connsiteX231" fmla="*/ 140996 w 305318"/>
                <a:gd name="connsiteY231" fmla="*/ 268471 h 493393"/>
                <a:gd name="connsiteX232" fmla="*/ 146075 w 305318"/>
                <a:gd name="connsiteY232" fmla="*/ 261552 h 493393"/>
                <a:gd name="connsiteX233" fmla="*/ 157883 w 305318"/>
                <a:gd name="connsiteY233" fmla="*/ 251648 h 493393"/>
                <a:gd name="connsiteX234" fmla="*/ 173818 w 305318"/>
                <a:gd name="connsiteY234" fmla="*/ 239269 h 493393"/>
                <a:gd name="connsiteX235" fmla="*/ 177436 w 305318"/>
                <a:gd name="connsiteY235" fmla="*/ 234127 h 493393"/>
                <a:gd name="connsiteX236" fmla="*/ 184229 w 305318"/>
                <a:gd name="connsiteY236" fmla="*/ 225366 h 493393"/>
                <a:gd name="connsiteX237" fmla="*/ 190450 w 305318"/>
                <a:gd name="connsiteY237" fmla="*/ 225112 h 493393"/>
                <a:gd name="connsiteX238" fmla="*/ 195783 w 305318"/>
                <a:gd name="connsiteY238" fmla="*/ 223208 h 493393"/>
                <a:gd name="connsiteX239" fmla="*/ 196481 w 305318"/>
                <a:gd name="connsiteY239" fmla="*/ 218828 h 493393"/>
                <a:gd name="connsiteX240" fmla="*/ 198322 w 305318"/>
                <a:gd name="connsiteY240" fmla="*/ 212098 h 493393"/>
                <a:gd name="connsiteX241" fmla="*/ 204036 w 305318"/>
                <a:gd name="connsiteY241" fmla="*/ 211590 h 493393"/>
                <a:gd name="connsiteX242" fmla="*/ 206829 w 305318"/>
                <a:gd name="connsiteY242" fmla="*/ 211844 h 493393"/>
                <a:gd name="connsiteX243" fmla="*/ 214891 w 305318"/>
                <a:gd name="connsiteY243" fmla="*/ 207337 h 493393"/>
                <a:gd name="connsiteX244" fmla="*/ 229620 w 305318"/>
                <a:gd name="connsiteY244" fmla="*/ 200354 h 493393"/>
                <a:gd name="connsiteX245" fmla="*/ 234190 w 305318"/>
                <a:gd name="connsiteY245" fmla="*/ 199147 h 493393"/>
                <a:gd name="connsiteX246" fmla="*/ 248918 w 305318"/>
                <a:gd name="connsiteY246" fmla="*/ 190958 h 493393"/>
                <a:gd name="connsiteX247" fmla="*/ 249807 w 305318"/>
                <a:gd name="connsiteY247" fmla="*/ 188990 h 493393"/>
                <a:gd name="connsiteX248" fmla="*/ 251966 w 305318"/>
                <a:gd name="connsiteY248" fmla="*/ 185118 h 493393"/>
                <a:gd name="connsiteX249" fmla="*/ 260473 w 305318"/>
                <a:gd name="connsiteY249" fmla="*/ 181943 h 493393"/>
                <a:gd name="connsiteX250" fmla="*/ 266758 w 305318"/>
                <a:gd name="connsiteY250" fmla="*/ 179849 h 493393"/>
                <a:gd name="connsiteX251" fmla="*/ 291833 w 305318"/>
                <a:gd name="connsiteY251" fmla="*/ 149313 h 493393"/>
                <a:gd name="connsiteX252" fmla="*/ 291770 w 305318"/>
                <a:gd name="connsiteY252" fmla="*/ 142647 h 493393"/>
                <a:gd name="connsiteX253" fmla="*/ 291833 w 305318"/>
                <a:gd name="connsiteY253" fmla="*/ 137442 h 493393"/>
                <a:gd name="connsiteX254" fmla="*/ 297039 w 305318"/>
                <a:gd name="connsiteY254" fmla="*/ 131855 h 493393"/>
                <a:gd name="connsiteX255" fmla="*/ 300912 w 305318"/>
                <a:gd name="connsiteY255" fmla="*/ 128871 h 493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</a:cxnLst>
              <a:rect l="l" t="t" r="r" b="b"/>
              <a:pathLst>
                <a:path w="305318" h="493393">
                  <a:moveTo>
                    <a:pt x="300912" y="128871"/>
                  </a:moveTo>
                  <a:cubicBezTo>
                    <a:pt x="301864" y="127348"/>
                    <a:pt x="306180" y="117825"/>
                    <a:pt x="305165" y="115032"/>
                  </a:cubicBezTo>
                  <a:cubicBezTo>
                    <a:pt x="304593" y="113445"/>
                    <a:pt x="303006" y="112937"/>
                    <a:pt x="300975" y="112493"/>
                  </a:cubicBezTo>
                  <a:cubicBezTo>
                    <a:pt x="299579" y="112175"/>
                    <a:pt x="298245" y="111858"/>
                    <a:pt x="297801" y="110652"/>
                  </a:cubicBezTo>
                  <a:cubicBezTo>
                    <a:pt x="296277" y="106462"/>
                    <a:pt x="296531" y="105446"/>
                    <a:pt x="297483" y="103669"/>
                  </a:cubicBezTo>
                  <a:cubicBezTo>
                    <a:pt x="297928" y="102843"/>
                    <a:pt x="298626" y="101701"/>
                    <a:pt x="299070" y="98844"/>
                  </a:cubicBezTo>
                  <a:cubicBezTo>
                    <a:pt x="299959" y="93130"/>
                    <a:pt x="299832" y="91607"/>
                    <a:pt x="299642" y="88305"/>
                  </a:cubicBezTo>
                  <a:cubicBezTo>
                    <a:pt x="299515" y="86655"/>
                    <a:pt x="299388" y="84560"/>
                    <a:pt x="299325" y="81259"/>
                  </a:cubicBezTo>
                  <a:cubicBezTo>
                    <a:pt x="299261" y="76244"/>
                    <a:pt x="300657" y="72562"/>
                    <a:pt x="302054" y="68943"/>
                  </a:cubicBezTo>
                  <a:cubicBezTo>
                    <a:pt x="303133" y="66213"/>
                    <a:pt x="304086" y="63611"/>
                    <a:pt x="304403" y="60563"/>
                  </a:cubicBezTo>
                  <a:cubicBezTo>
                    <a:pt x="304784" y="56945"/>
                    <a:pt x="302816" y="52247"/>
                    <a:pt x="300975" y="47676"/>
                  </a:cubicBezTo>
                  <a:cubicBezTo>
                    <a:pt x="299388" y="43740"/>
                    <a:pt x="297674" y="39677"/>
                    <a:pt x="297483" y="36122"/>
                  </a:cubicBezTo>
                  <a:cubicBezTo>
                    <a:pt x="297166" y="31170"/>
                    <a:pt x="298182" y="24759"/>
                    <a:pt x="300467" y="17141"/>
                  </a:cubicBezTo>
                  <a:cubicBezTo>
                    <a:pt x="301166" y="14918"/>
                    <a:pt x="301928" y="12950"/>
                    <a:pt x="302626" y="11173"/>
                  </a:cubicBezTo>
                  <a:cubicBezTo>
                    <a:pt x="304340" y="6856"/>
                    <a:pt x="305609" y="3746"/>
                    <a:pt x="304276" y="0"/>
                  </a:cubicBezTo>
                  <a:cubicBezTo>
                    <a:pt x="304022" y="317"/>
                    <a:pt x="303832" y="635"/>
                    <a:pt x="303577" y="952"/>
                  </a:cubicBezTo>
                  <a:cubicBezTo>
                    <a:pt x="301166" y="4380"/>
                    <a:pt x="298690" y="7872"/>
                    <a:pt x="295452" y="10856"/>
                  </a:cubicBezTo>
                  <a:cubicBezTo>
                    <a:pt x="294880" y="11363"/>
                    <a:pt x="294309" y="11935"/>
                    <a:pt x="293674" y="12506"/>
                  </a:cubicBezTo>
                  <a:cubicBezTo>
                    <a:pt x="291326" y="14792"/>
                    <a:pt x="288659" y="17394"/>
                    <a:pt x="285612" y="18410"/>
                  </a:cubicBezTo>
                  <a:cubicBezTo>
                    <a:pt x="278883" y="20632"/>
                    <a:pt x="269614" y="19934"/>
                    <a:pt x="261362" y="19299"/>
                  </a:cubicBezTo>
                  <a:cubicBezTo>
                    <a:pt x="257679" y="19045"/>
                    <a:pt x="254188" y="18728"/>
                    <a:pt x="251141" y="18728"/>
                  </a:cubicBezTo>
                  <a:cubicBezTo>
                    <a:pt x="249680" y="18728"/>
                    <a:pt x="247840" y="18537"/>
                    <a:pt x="245871" y="18410"/>
                  </a:cubicBezTo>
                  <a:cubicBezTo>
                    <a:pt x="241110" y="17966"/>
                    <a:pt x="235206" y="17458"/>
                    <a:pt x="232096" y="19109"/>
                  </a:cubicBezTo>
                  <a:cubicBezTo>
                    <a:pt x="231715" y="19299"/>
                    <a:pt x="230571" y="19934"/>
                    <a:pt x="230318" y="20124"/>
                  </a:cubicBezTo>
                  <a:cubicBezTo>
                    <a:pt x="230445" y="20505"/>
                    <a:pt x="230509" y="21394"/>
                    <a:pt x="229810" y="22917"/>
                  </a:cubicBezTo>
                  <a:lnTo>
                    <a:pt x="229239" y="24251"/>
                  </a:lnTo>
                  <a:cubicBezTo>
                    <a:pt x="227906" y="27615"/>
                    <a:pt x="226636" y="30789"/>
                    <a:pt x="221494" y="32123"/>
                  </a:cubicBezTo>
                  <a:cubicBezTo>
                    <a:pt x="216605" y="33392"/>
                    <a:pt x="212352" y="31869"/>
                    <a:pt x="208226" y="30472"/>
                  </a:cubicBezTo>
                  <a:cubicBezTo>
                    <a:pt x="204671" y="29266"/>
                    <a:pt x="201306" y="28060"/>
                    <a:pt x="197433" y="28504"/>
                  </a:cubicBezTo>
                  <a:cubicBezTo>
                    <a:pt x="195021" y="28758"/>
                    <a:pt x="193561" y="29583"/>
                    <a:pt x="191657" y="30663"/>
                  </a:cubicBezTo>
                  <a:cubicBezTo>
                    <a:pt x="190704" y="31170"/>
                    <a:pt x="189752" y="31742"/>
                    <a:pt x="188545" y="32250"/>
                  </a:cubicBezTo>
                  <a:cubicBezTo>
                    <a:pt x="186896" y="32948"/>
                    <a:pt x="185118" y="33265"/>
                    <a:pt x="183340" y="33456"/>
                  </a:cubicBezTo>
                  <a:cubicBezTo>
                    <a:pt x="182896" y="33519"/>
                    <a:pt x="182451" y="33519"/>
                    <a:pt x="182007" y="33519"/>
                  </a:cubicBezTo>
                  <a:cubicBezTo>
                    <a:pt x="181182" y="33583"/>
                    <a:pt x="180420" y="33646"/>
                    <a:pt x="179595" y="33646"/>
                  </a:cubicBezTo>
                  <a:cubicBezTo>
                    <a:pt x="178897" y="33646"/>
                    <a:pt x="178135" y="33646"/>
                    <a:pt x="177373" y="33646"/>
                  </a:cubicBezTo>
                  <a:cubicBezTo>
                    <a:pt x="177182" y="33646"/>
                    <a:pt x="165755" y="33519"/>
                    <a:pt x="162390" y="29901"/>
                  </a:cubicBezTo>
                  <a:cubicBezTo>
                    <a:pt x="162073" y="29583"/>
                    <a:pt x="161819" y="29202"/>
                    <a:pt x="161692" y="28885"/>
                  </a:cubicBezTo>
                  <a:cubicBezTo>
                    <a:pt x="159852" y="29202"/>
                    <a:pt x="157883" y="29393"/>
                    <a:pt x="155789" y="29583"/>
                  </a:cubicBezTo>
                  <a:cubicBezTo>
                    <a:pt x="154709" y="29647"/>
                    <a:pt x="153567" y="29710"/>
                    <a:pt x="152424" y="29774"/>
                  </a:cubicBezTo>
                  <a:cubicBezTo>
                    <a:pt x="151344" y="29837"/>
                    <a:pt x="150329" y="29901"/>
                    <a:pt x="149186" y="29964"/>
                  </a:cubicBezTo>
                  <a:cubicBezTo>
                    <a:pt x="147917" y="30028"/>
                    <a:pt x="146647" y="29964"/>
                    <a:pt x="145377" y="29964"/>
                  </a:cubicBezTo>
                  <a:cubicBezTo>
                    <a:pt x="144298" y="29964"/>
                    <a:pt x="143282" y="29964"/>
                    <a:pt x="142203" y="29964"/>
                  </a:cubicBezTo>
                  <a:cubicBezTo>
                    <a:pt x="141060" y="29964"/>
                    <a:pt x="139918" y="29837"/>
                    <a:pt x="138711" y="29774"/>
                  </a:cubicBezTo>
                  <a:cubicBezTo>
                    <a:pt x="137696" y="29710"/>
                    <a:pt x="136680" y="29710"/>
                    <a:pt x="135664" y="29647"/>
                  </a:cubicBezTo>
                  <a:cubicBezTo>
                    <a:pt x="135473" y="34027"/>
                    <a:pt x="134648" y="37582"/>
                    <a:pt x="133125" y="40820"/>
                  </a:cubicBezTo>
                  <a:cubicBezTo>
                    <a:pt x="131982" y="43232"/>
                    <a:pt x="130395" y="44946"/>
                    <a:pt x="129062" y="46533"/>
                  </a:cubicBezTo>
                  <a:cubicBezTo>
                    <a:pt x="127221" y="48565"/>
                    <a:pt x="125698" y="50279"/>
                    <a:pt x="125253" y="53072"/>
                  </a:cubicBezTo>
                  <a:cubicBezTo>
                    <a:pt x="124618" y="56881"/>
                    <a:pt x="125253" y="61071"/>
                    <a:pt x="125887" y="65071"/>
                  </a:cubicBezTo>
                  <a:cubicBezTo>
                    <a:pt x="126205" y="67356"/>
                    <a:pt x="126586" y="69768"/>
                    <a:pt x="126713" y="72054"/>
                  </a:cubicBezTo>
                  <a:cubicBezTo>
                    <a:pt x="127030" y="78656"/>
                    <a:pt x="130459" y="84052"/>
                    <a:pt x="134013" y="89702"/>
                  </a:cubicBezTo>
                  <a:lnTo>
                    <a:pt x="134648" y="90718"/>
                  </a:lnTo>
                  <a:cubicBezTo>
                    <a:pt x="135473" y="91099"/>
                    <a:pt x="136299" y="91543"/>
                    <a:pt x="137124" y="91924"/>
                  </a:cubicBezTo>
                  <a:cubicBezTo>
                    <a:pt x="138965" y="92813"/>
                    <a:pt x="140807" y="93702"/>
                    <a:pt x="142520" y="94717"/>
                  </a:cubicBezTo>
                  <a:cubicBezTo>
                    <a:pt x="147535" y="97891"/>
                    <a:pt x="151662" y="103478"/>
                    <a:pt x="155280" y="108366"/>
                  </a:cubicBezTo>
                  <a:cubicBezTo>
                    <a:pt x="156106" y="109445"/>
                    <a:pt x="156867" y="110524"/>
                    <a:pt x="157629" y="111477"/>
                  </a:cubicBezTo>
                  <a:cubicBezTo>
                    <a:pt x="158581" y="112747"/>
                    <a:pt x="159852" y="114143"/>
                    <a:pt x="161185" y="115540"/>
                  </a:cubicBezTo>
                  <a:cubicBezTo>
                    <a:pt x="166771" y="121634"/>
                    <a:pt x="174325" y="129951"/>
                    <a:pt x="166580" y="138965"/>
                  </a:cubicBezTo>
                  <a:cubicBezTo>
                    <a:pt x="164803" y="140997"/>
                    <a:pt x="162708" y="142393"/>
                    <a:pt x="160613" y="143663"/>
                  </a:cubicBezTo>
                  <a:cubicBezTo>
                    <a:pt x="156994" y="145948"/>
                    <a:pt x="154138" y="147726"/>
                    <a:pt x="154011" y="152551"/>
                  </a:cubicBezTo>
                  <a:cubicBezTo>
                    <a:pt x="153947" y="154646"/>
                    <a:pt x="154773" y="156614"/>
                    <a:pt x="155598" y="158709"/>
                  </a:cubicBezTo>
                  <a:cubicBezTo>
                    <a:pt x="156804" y="161629"/>
                    <a:pt x="158010" y="164612"/>
                    <a:pt x="157185" y="168231"/>
                  </a:cubicBezTo>
                  <a:cubicBezTo>
                    <a:pt x="156550" y="170897"/>
                    <a:pt x="154900" y="172548"/>
                    <a:pt x="153313" y="174135"/>
                  </a:cubicBezTo>
                  <a:cubicBezTo>
                    <a:pt x="152106" y="175341"/>
                    <a:pt x="150964" y="176484"/>
                    <a:pt x="150329" y="178007"/>
                  </a:cubicBezTo>
                  <a:cubicBezTo>
                    <a:pt x="149694" y="179531"/>
                    <a:pt x="149630" y="180738"/>
                    <a:pt x="149504" y="182388"/>
                  </a:cubicBezTo>
                  <a:lnTo>
                    <a:pt x="149440" y="183404"/>
                  </a:lnTo>
                  <a:cubicBezTo>
                    <a:pt x="149313" y="184991"/>
                    <a:pt x="149377" y="186705"/>
                    <a:pt x="149440" y="188482"/>
                  </a:cubicBezTo>
                  <a:cubicBezTo>
                    <a:pt x="149567" y="191466"/>
                    <a:pt x="149694" y="194577"/>
                    <a:pt x="148868" y="197497"/>
                  </a:cubicBezTo>
                  <a:cubicBezTo>
                    <a:pt x="147917" y="201243"/>
                    <a:pt x="147408" y="202575"/>
                    <a:pt x="143917" y="204163"/>
                  </a:cubicBezTo>
                  <a:cubicBezTo>
                    <a:pt x="143536" y="204353"/>
                    <a:pt x="142711" y="204480"/>
                    <a:pt x="141695" y="204607"/>
                  </a:cubicBezTo>
                  <a:cubicBezTo>
                    <a:pt x="140489" y="204734"/>
                    <a:pt x="139346" y="204798"/>
                    <a:pt x="138076" y="204861"/>
                  </a:cubicBezTo>
                  <a:cubicBezTo>
                    <a:pt x="136997" y="204861"/>
                    <a:pt x="136553" y="204861"/>
                    <a:pt x="136045" y="204798"/>
                  </a:cubicBezTo>
                  <a:cubicBezTo>
                    <a:pt x="135791" y="204798"/>
                    <a:pt x="135473" y="204798"/>
                    <a:pt x="135220" y="204734"/>
                  </a:cubicBezTo>
                  <a:cubicBezTo>
                    <a:pt x="134712" y="204671"/>
                    <a:pt x="134204" y="204607"/>
                    <a:pt x="133759" y="204544"/>
                  </a:cubicBezTo>
                  <a:cubicBezTo>
                    <a:pt x="133506" y="204480"/>
                    <a:pt x="133252" y="204480"/>
                    <a:pt x="133061" y="204417"/>
                  </a:cubicBezTo>
                  <a:cubicBezTo>
                    <a:pt x="132553" y="204290"/>
                    <a:pt x="132046" y="204099"/>
                    <a:pt x="131665" y="203972"/>
                  </a:cubicBezTo>
                  <a:cubicBezTo>
                    <a:pt x="130712" y="203591"/>
                    <a:pt x="130332" y="203274"/>
                    <a:pt x="130014" y="202893"/>
                  </a:cubicBezTo>
                  <a:cubicBezTo>
                    <a:pt x="129570" y="202385"/>
                    <a:pt x="129379" y="201687"/>
                    <a:pt x="129252" y="200925"/>
                  </a:cubicBezTo>
                  <a:cubicBezTo>
                    <a:pt x="129062" y="199401"/>
                    <a:pt x="129443" y="197560"/>
                    <a:pt x="129950" y="195656"/>
                  </a:cubicBezTo>
                  <a:cubicBezTo>
                    <a:pt x="130205" y="194704"/>
                    <a:pt x="130522" y="193752"/>
                    <a:pt x="130839" y="192863"/>
                  </a:cubicBezTo>
                  <a:cubicBezTo>
                    <a:pt x="131284" y="191529"/>
                    <a:pt x="131665" y="190196"/>
                    <a:pt x="131728" y="189561"/>
                  </a:cubicBezTo>
                  <a:cubicBezTo>
                    <a:pt x="132617" y="180230"/>
                    <a:pt x="127348" y="176928"/>
                    <a:pt x="120619" y="172802"/>
                  </a:cubicBezTo>
                  <a:cubicBezTo>
                    <a:pt x="119095" y="171850"/>
                    <a:pt x="117508" y="170897"/>
                    <a:pt x="115921" y="169755"/>
                  </a:cubicBezTo>
                  <a:cubicBezTo>
                    <a:pt x="111160" y="166454"/>
                    <a:pt x="109509" y="164676"/>
                    <a:pt x="110144" y="158264"/>
                  </a:cubicBezTo>
                  <a:cubicBezTo>
                    <a:pt x="110588" y="153820"/>
                    <a:pt x="111985" y="151471"/>
                    <a:pt x="113763" y="148615"/>
                  </a:cubicBezTo>
                  <a:lnTo>
                    <a:pt x="114778" y="146964"/>
                  </a:lnTo>
                  <a:cubicBezTo>
                    <a:pt x="118841" y="139917"/>
                    <a:pt x="120746" y="131601"/>
                    <a:pt x="120428" y="122142"/>
                  </a:cubicBezTo>
                  <a:cubicBezTo>
                    <a:pt x="120364" y="119476"/>
                    <a:pt x="119730" y="117698"/>
                    <a:pt x="118524" y="116683"/>
                  </a:cubicBezTo>
                  <a:cubicBezTo>
                    <a:pt x="116365" y="114842"/>
                    <a:pt x="112303" y="115286"/>
                    <a:pt x="107922" y="115857"/>
                  </a:cubicBezTo>
                  <a:cubicBezTo>
                    <a:pt x="102843" y="116429"/>
                    <a:pt x="97638" y="117063"/>
                    <a:pt x="93575" y="114524"/>
                  </a:cubicBezTo>
                  <a:cubicBezTo>
                    <a:pt x="91987" y="113508"/>
                    <a:pt x="90845" y="112302"/>
                    <a:pt x="89893" y="111223"/>
                  </a:cubicBezTo>
                  <a:cubicBezTo>
                    <a:pt x="88179" y="109319"/>
                    <a:pt x="86909" y="107858"/>
                    <a:pt x="83417" y="107858"/>
                  </a:cubicBezTo>
                  <a:cubicBezTo>
                    <a:pt x="83163" y="107858"/>
                    <a:pt x="82973" y="107858"/>
                    <a:pt x="82719" y="107858"/>
                  </a:cubicBezTo>
                  <a:cubicBezTo>
                    <a:pt x="80878" y="107985"/>
                    <a:pt x="79164" y="108811"/>
                    <a:pt x="77577" y="109636"/>
                  </a:cubicBezTo>
                  <a:cubicBezTo>
                    <a:pt x="76751" y="110080"/>
                    <a:pt x="75926" y="110461"/>
                    <a:pt x="75164" y="110779"/>
                  </a:cubicBezTo>
                  <a:cubicBezTo>
                    <a:pt x="74784" y="110906"/>
                    <a:pt x="74339" y="110906"/>
                    <a:pt x="73958" y="110652"/>
                  </a:cubicBezTo>
                  <a:cubicBezTo>
                    <a:pt x="73577" y="110398"/>
                    <a:pt x="73324" y="110080"/>
                    <a:pt x="73324" y="109636"/>
                  </a:cubicBezTo>
                  <a:cubicBezTo>
                    <a:pt x="72688" y="109572"/>
                    <a:pt x="72117" y="109826"/>
                    <a:pt x="71482" y="110271"/>
                  </a:cubicBezTo>
                  <a:cubicBezTo>
                    <a:pt x="69451" y="111731"/>
                    <a:pt x="67991" y="112366"/>
                    <a:pt x="65515" y="113000"/>
                  </a:cubicBezTo>
                  <a:cubicBezTo>
                    <a:pt x="64436" y="113255"/>
                    <a:pt x="63356" y="113508"/>
                    <a:pt x="62278" y="113699"/>
                  </a:cubicBezTo>
                  <a:cubicBezTo>
                    <a:pt x="58278" y="114588"/>
                    <a:pt x="54532" y="115413"/>
                    <a:pt x="51041" y="117063"/>
                  </a:cubicBezTo>
                  <a:cubicBezTo>
                    <a:pt x="49390" y="117825"/>
                    <a:pt x="47867" y="118651"/>
                    <a:pt x="46343" y="119412"/>
                  </a:cubicBezTo>
                  <a:cubicBezTo>
                    <a:pt x="42280" y="121507"/>
                    <a:pt x="38471" y="123539"/>
                    <a:pt x="33392" y="124682"/>
                  </a:cubicBezTo>
                  <a:cubicBezTo>
                    <a:pt x="29202" y="125634"/>
                    <a:pt x="25266" y="127094"/>
                    <a:pt x="21076" y="128681"/>
                  </a:cubicBezTo>
                  <a:lnTo>
                    <a:pt x="18093" y="129824"/>
                  </a:lnTo>
                  <a:cubicBezTo>
                    <a:pt x="17140" y="130205"/>
                    <a:pt x="15934" y="130522"/>
                    <a:pt x="14665" y="130966"/>
                  </a:cubicBezTo>
                  <a:cubicBezTo>
                    <a:pt x="9650" y="132490"/>
                    <a:pt x="2095" y="134839"/>
                    <a:pt x="952" y="138902"/>
                  </a:cubicBezTo>
                  <a:cubicBezTo>
                    <a:pt x="191" y="141632"/>
                    <a:pt x="571" y="144679"/>
                    <a:pt x="952" y="147916"/>
                  </a:cubicBezTo>
                  <a:cubicBezTo>
                    <a:pt x="1333" y="151218"/>
                    <a:pt x="1778" y="154646"/>
                    <a:pt x="889" y="157883"/>
                  </a:cubicBezTo>
                  <a:cubicBezTo>
                    <a:pt x="635" y="158962"/>
                    <a:pt x="318" y="160042"/>
                    <a:pt x="0" y="161121"/>
                  </a:cubicBezTo>
                  <a:cubicBezTo>
                    <a:pt x="191" y="161438"/>
                    <a:pt x="318" y="161756"/>
                    <a:pt x="698" y="162010"/>
                  </a:cubicBezTo>
                  <a:cubicBezTo>
                    <a:pt x="3682" y="164549"/>
                    <a:pt x="8570" y="163724"/>
                    <a:pt x="13331" y="162835"/>
                  </a:cubicBezTo>
                  <a:cubicBezTo>
                    <a:pt x="15363" y="162454"/>
                    <a:pt x="17331" y="162137"/>
                    <a:pt x="19045" y="162073"/>
                  </a:cubicBezTo>
                  <a:cubicBezTo>
                    <a:pt x="27171" y="161946"/>
                    <a:pt x="29329" y="164041"/>
                    <a:pt x="33202" y="170136"/>
                  </a:cubicBezTo>
                  <a:cubicBezTo>
                    <a:pt x="33456" y="170516"/>
                    <a:pt x="33773" y="171088"/>
                    <a:pt x="34154" y="171723"/>
                  </a:cubicBezTo>
                  <a:cubicBezTo>
                    <a:pt x="35170" y="173500"/>
                    <a:pt x="37138" y="176801"/>
                    <a:pt x="38281" y="177436"/>
                  </a:cubicBezTo>
                  <a:cubicBezTo>
                    <a:pt x="39042" y="177817"/>
                    <a:pt x="40121" y="177944"/>
                    <a:pt x="41391" y="178007"/>
                  </a:cubicBezTo>
                  <a:cubicBezTo>
                    <a:pt x="42597" y="178007"/>
                    <a:pt x="43994" y="177881"/>
                    <a:pt x="45327" y="177754"/>
                  </a:cubicBezTo>
                  <a:cubicBezTo>
                    <a:pt x="47041" y="177563"/>
                    <a:pt x="48692" y="177373"/>
                    <a:pt x="50025" y="177563"/>
                  </a:cubicBezTo>
                  <a:cubicBezTo>
                    <a:pt x="55040" y="178071"/>
                    <a:pt x="56183" y="179658"/>
                    <a:pt x="57579" y="182198"/>
                  </a:cubicBezTo>
                  <a:cubicBezTo>
                    <a:pt x="58215" y="183340"/>
                    <a:pt x="58786" y="184483"/>
                    <a:pt x="60246" y="185880"/>
                  </a:cubicBezTo>
                  <a:cubicBezTo>
                    <a:pt x="60944" y="186514"/>
                    <a:pt x="61833" y="186832"/>
                    <a:pt x="62785" y="186895"/>
                  </a:cubicBezTo>
                  <a:cubicBezTo>
                    <a:pt x="63738" y="187022"/>
                    <a:pt x="64880" y="186959"/>
                    <a:pt x="66023" y="186895"/>
                  </a:cubicBezTo>
                  <a:cubicBezTo>
                    <a:pt x="66467" y="186895"/>
                    <a:pt x="66912" y="186895"/>
                    <a:pt x="67356" y="186895"/>
                  </a:cubicBezTo>
                  <a:cubicBezTo>
                    <a:pt x="67674" y="186895"/>
                    <a:pt x="67927" y="186895"/>
                    <a:pt x="68245" y="186895"/>
                  </a:cubicBezTo>
                  <a:cubicBezTo>
                    <a:pt x="68689" y="186895"/>
                    <a:pt x="69070" y="186959"/>
                    <a:pt x="69451" y="187022"/>
                  </a:cubicBezTo>
                  <a:cubicBezTo>
                    <a:pt x="69768" y="187086"/>
                    <a:pt x="70086" y="187022"/>
                    <a:pt x="70403" y="187086"/>
                  </a:cubicBezTo>
                  <a:cubicBezTo>
                    <a:pt x="70657" y="187149"/>
                    <a:pt x="70848" y="187276"/>
                    <a:pt x="71101" y="187340"/>
                  </a:cubicBezTo>
                  <a:cubicBezTo>
                    <a:pt x="72244" y="187657"/>
                    <a:pt x="73324" y="188229"/>
                    <a:pt x="74149" y="189371"/>
                  </a:cubicBezTo>
                  <a:cubicBezTo>
                    <a:pt x="75418" y="191149"/>
                    <a:pt x="75355" y="193497"/>
                    <a:pt x="75037" y="195783"/>
                  </a:cubicBezTo>
                  <a:cubicBezTo>
                    <a:pt x="74911" y="196545"/>
                    <a:pt x="74784" y="197243"/>
                    <a:pt x="74657" y="197941"/>
                  </a:cubicBezTo>
                  <a:cubicBezTo>
                    <a:pt x="74529" y="198513"/>
                    <a:pt x="74466" y="199020"/>
                    <a:pt x="74402" y="199465"/>
                  </a:cubicBezTo>
                  <a:cubicBezTo>
                    <a:pt x="74085" y="201433"/>
                    <a:pt x="73895" y="203464"/>
                    <a:pt x="73641" y="205369"/>
                  </a:cubicBezTo>
                  <a:cubicBezTo>
                    <a:pt x="73387" y="207337"/>
                    <a:pt x="73133" y="209305"/>
                    <a:pt x="72815" y="211209"/>
                  </a:cubicBezTo>
                  <a:cubicBezTo>
                    <a:pt x="72371" y="214320"/>
                    <a:pt x="71737" y="217494"/>
                    <a:pt x="70594" y="220668"/>
                  </a:cubicBezTo>
                  <a:cubicBezTo>
                    <a:pt x="70086" y="222065"/>
                    <a:pt x="69261" y="223589"/>
                    <a:pt x="68499" y="225049"/>
                  </a:cubicBezTo>
                  <a:cubicBezTo>
                    <a:pt x="67229" y="227398"/>
                    <a:pt x="65515" y="230572"/>
                    <a:pt x="66277" y="231715"/>
                  </a:cubicBezTo>
                  <a:cubicBezTo>
                    <a:pt x="66403" y="231905"/>
                    <a:pt x="66848" y="232159"/>
                    <a:pt x="67737" y="232349"/>
                  </a:cubicBezTo>
                  <a:cubicBezTo>
                    <a:pt x="68499" y="232476"/>
                    <a:pt x="69578" y="232603"/>
                    <a:pt x="71228" y="232476"/>
                  </a:cubicBezTo>
                  <a:cubicBezTo>
                    <a:pt x="71863" y="232286"/>
                    <a:pt x="72498" y="232857"/>
                    <a:pt x="72688" y="233492"/>
                  </a:cubicBezTo>
                  <a:cubicBezTo>
                    <a:pt x="72879" y="234190"/>
                    <a:pt x="72879" y="234825"/>
                    <a:pt x="72752" y="235460"/>
                  </a:cubicBezTo>
                  <a:cubicBezTo>
                    <a:pt x="72371" y="237238"/>
                    <a:pt x="70911" y="238698"/>
                    <a:pt x="69641" y="239841"/>
                  </a:cubicBezTo>
                  <a:cubicBezTo>
                    <a:pt x="69006" y="240475"/>
                    <a:pt x="68435" y="241047"/>
                    <a:pt x="67927" y="241681"/>
                  </a:cubicBezTo>
                  <a:cubicBezTo>
                    <a:pt x="67674" y="242062"/>
                    <a:pt x="67356" y="242380"/>
                    <a:pt x="67229" y="242761"/>
                  </a:cubicBezTo>
                  <a:cubicBezTo>
                    <a:pt x="66848" y="243777"/>
                    <a:pt x="66912" y="245046"/>
                    <a:pt x="66975" y="246316"/>
                  </a:cubicBezTo>
                  <a:cubicBezTo>
                    <a:pt x="66975" y="246887"/>
                    <a:pt x="67039" y="247458"/>
                    <a:pt x="67039" y="248093"/>
                  </a:cubicBezTo>
                  <a:cubicBezTo>
                    <a:pt x="66975" y="249934"/>
                    <a:pt x="66594" y="251839"/>
                    <a:pt x="64816" y="253489"/>
                  </a:cubicBezTo>
                  <a:cubicBezTo>
                    <a:pt x="63356" y="254759"/>
                    <a:pt x="61896" y="255076"/>
                    <a:pt x="60753" y="255331"/>
                  </a:cubicBezTo>
                  <a:cubicBezTo>
                    <a:pt x="60436" y="255394"/>
                    <a:pt x="59929" y="255521"/>
                    <a:pt x="59802" y="255584"/>
                  </a:cubicBezTo>
                  <a:cubicBezTo>
                    <a:pt x="59802" y="255584"/>
                    <a:pt x="59929" y="256155"/>
                    <a:pt x="60563" y="257616"/>
                  </a:cubicBezTo>
                  <a:cubicBezTo>
                    <a:pt x="60817" y="258187"/>
                    <a:pt x="61262" y="258631"/>
                    <a:pt x="61769" y="259012"/>
                  </a:cubicBezTo>
                  <a:cubicBezTo>
                    <a:pt x="62404" y="259584"/>
                    <a:pt x="63166" y="260092"/>
                    <a:pt x="64055" y="260536"/>
                  </a:cubicBezTo>
                  <a:cubicBezTo>
                    <a:pt x="64690" y="260917"/>
                    <a:pt x="65325" y="261298"/>
                    <a:pt x="65959" y="261742"/>
                  </a:cubicBezTo>
                  <a:cubicBezTo>
                    <a:pt x="67864" y="263075"/>
                    <a:pt x="69451" y="265043"/>
                    <a:pt x="68816" y="268852"/>
                  </a:cubicBezTo>
                  <a:cubicBezTo>
                    <a:pt x="68689" y="269487"/>
                    <a:pt x="68118" y="269995"/>
                    <a:pt x="67483" y="269995"/>
                  </a:cubicBezTo>
                  <a:cubicBezTo>
                    <a:pt x="67165" y="269995"/>
                    <a:pt x="66658" y="270058"/>
                    <a:pt x="66467" y="270249"/>
                  </a:cubicBezTo>
                  <a:cubicBezTo>
                    <a:pt x="66214" y="270566"/>
                    <a:pt x="66214" y="271328"/>
                    <a:pt x="66277" y="272281"/>
                  </a:cubicBezTo>
                  <a:cubicBezTo>
                    <a:pt x="66403" y="273169"/>
                    <a:pt x="66594" y="274248"/>
                    <a:pt x="66785" y="275264"/>
                  </a:cubicBezTo>
                  <a:cubicBezTo>
                    <a:pt x="67419" y="278248"/>
                    <a:pt x="68118" y="281739"/>
                    <a:pt x="66848" y="284469"/>
                  </a:cubicBezTo>
                  <a:cubicBezTo>
                    <a:pt x="66403" y="285485"/>
                    <a:pt x="65769" y="286374"/>
                    <a:pt x="64690" y="287072"/>
                  </a:cubicBezTo>
                  <a:cubicBezTo>
                    <a:pt x="63039" y="288215"/>
                    <a:pt x="61262" y="288405"/>
                    <a:pt x="59675" y="288532"/>
                  </a:cubicBezTo>
                  <a:cubicBezTo>
                    <a:pt x="58151" y="288723"/>
                    <a:pt x="56755" y="288850"/>
                    <a:pt x="55612" y="289802"/>
                  </a:cubicBezTo>
                  <a:cubicBezTo>
                    <a:pt x="53580" y="291389"/>
                    <a:pt x="53643" y="293103"/>
                    <a:pt x="53961" y="296721"/>
                  </a:cubicBezTo>
                  <a:lnTo>
                    <a:pt x="54024" y="297547"/>
                  </a:lnTo>
                  <a:cubicBezTo>
                    <a:pt x="54279" y="300721"/>
                    <a:pt x="54469" y="303260"/>
                    <a:pt x="54596" y="305736"/>
                  </a:cubicBezTo>
                  <a:cubicBezTo>
                    <a:pt x="55168" y="318242"/>
                    <a:pt x="53961" y="327829"/>
                    <a:pt x="45962" y="339192"/>
                  </a:cubicBezTo>
                  <a:cubicBezTo>
                    <a:pt x="39487" y="348270"/>
                    <a:pt x="30091" y="355253"/>
                    <a:pt x="21775" y="360776"/>
                  </a:cubicBezTo>
                  <a:cubicBezTo>
                    <a:pt x="19045" y="362554"/>
                    <a:pt x="16633" y="364776"/>
                    <a:pt x="14284" y="367251"/>
                  </a:cubicBezTo>
                  <a:cubicBezTo>
                    <a:pt x="14220" y="368458"/>
                    <a:pt x="14538" y="369156"/>
                    <a:pt x="14918" y="369855"/>
                  </a:cubicBezTo>
                  <a:cubicBezTo>
                    <a:pt x="16061" y="372140"/>
                    <a:pt x="17267" y="374552"/>
                    <a:pt x="18791" y="376711"/>
                  </a:cubicBezTo>
                  <a:cubicBezTo>
                    <a:pt x="23426" y="383059"/>
                    <a:pt x="23679" y="388836"/>
                    <a:pt x="23997" y="396137"/>
                  </a:cubicBezTo>
                  <a:cubicBezTo>
                    <a:pt x="24124" y="399692"/>
                    <a:pt x="24314" y="402866"/>
                    <a:pt x="24632" y="405977"/>
                  </a:cubicBezTo>
                  <a:cubicBezTo>
                    <a:pt x="24822" y="407881"/>
                    <a:pt x="25457" y="409405"/>
                    <a:pt x="26155" y="410928"/>
                  </a:cubicBezTo>
                  <a:cubicBezTo>
                    <a:pt x="26473" y="411690"/>
                    <a:pt x="26663" y="412642"/>
                    <a:pt x="26917" y="413468"/>
                  </a:cubicBezTo>
                  <a:cubicBezTo>
                    <a:pt x="27171" y="414293"/>
                    <a:pt x="27552" y="414991"/>
                    <a:pt x="27679" y="416007"/>
                  </a:cubicBezTo>
                  <a:cubicBezTo>
                    <a:pt x="28187" y="419625"/>
                    <a:pt x="28250" y="423498"/>
                    <a:pt x="27996" y="427243"/>
                  </a:cubicBezTo>
                  <a:cubicBezTo>
                    <a:pt x="27806" y="430926"/>
                    <a:pt x="27362" y="434608"/>
                    <a:pt x="26917" y="438036"/>
                  </a:cubicBezTo>
                  <a:cubicBezTo>
                    <a:pt x="26917" y="438353"/>
                    <a:pt x="26790" y="439115"/>
                    <a:pt x="26790" y="439115"/>
                  </a:cubicBezTo>
                  <a:cubicBezTo>
                    <a:pt x="26346" y="442733"/>
                    <a:pt x="25837" y="446098"/>
                    <a:pt x="25330" y="449526"/>
                  </a:cubicBezTo>
                  <a:cubicBezTo>
                    <a:pt x="24695" y="453907"/>
                    <a:pt x="23997" y="458414"/>
                    <a:pt x="23552" y="462858"/>
                  </a:cubicBezTo>
                  <a:cubicBezTo>
                    <a:pt x="23235" y="465207"/>
                    <a:pt x="22917" y="466984"/>
                    <a:pt x="22473" y="469016"/>
                  </a:cubicBezTo>
                  <a:cubicBezTo>
                    <a:pt x="23299" y="469460"/>
                    <a:pt x="24124" y="469904"/>
                    <a:pt x="25013" y="470222"/>
                  </a:cubicBezTo>
                  <a:cubicBezTo>
                    <a:pt x="25837" y="470539"/>
                    <a:pt x="26663" y="470856"/>
                    <a:pt x="27488" y="471301"/>
                  </a:cubicBezTo>
                  <a:cubicBezTo>
                    <a:pt x="29456" y="472317"/>
                    <a:pt x="31424" y="473650"/>
                    <a:pt x="33075" y="474792"/>
                  </a:cubicBezTo>
                  <a:cubicBezTo>
                    <a:pt x="35487" y="476443"/>
                    <a:pt x="36757" y="478855"/>
                    <a:pt x="36821" y="481395"/>
                  </a:cubicBezTo>
                  <a:cubicBezTo>
                    <a:pt x="36821" y="482220"/>
                    <a:pt x="36694" y="483109"/>
                    <a:pt x="36376" y="483934"/>
                  </a:cubicBezTo>
                  <a:cubicBezTo>
                    <a:pt x="35932" y="485331"/>
                    <a:pt x="34916" y="486029"/>
                    <a:pt x="34091" y="486664"/>
                  </a:cubicBezTo>
                  <a:cubicBezTo>
                    <a:pt x="33583" y="487045"/>
                    <a:pt x="33138" y="487362"/>
                    <a:pt x="33011" y="487680"/>
                  </a:cubicBezTo>
                  <a:cubicBezTo>
                    <a:pt x="32948" y="487997"/>
                    <a:pt x="33456" y="488886"/>
                    <a:pt x="33773" y="489457"/>
                  </a:cubicBezTo>
                  <a:cubicBezTo>
                    <a:pt x="34027" y="489838"/>
                    <a:pt x="34218" y="490219"/>
                    <a:pt x="34408" y="490600"/>
                  </a:cubicBezTo>
                  <a:cubicBezTo>
                    <a:pt x="35297" y="490981"/>
                    <a:pt x="36312" y="491235"/>
                    <a:pt x="37328" y="491489"/>
                  </a:cubicBezTo>
                  <a:cubicBezTo>
                    <a:pt x="39359" y="491933"/>
                    <a:pt x="40947" y="492124"/>
                    <a:pt x="42534" y="492377"/>
                  </a:cubicBezTo>
                  <a:cubicBezTo>
                    <a:pt x="44565" y="492631"/>
                    <a:pt x="46724" y="492949"/>
                    <a:pt x="48756" y="493393"/>
                  </a:cubicBezTo>
                  <a:cubicBezTo>
                    <a:pt x="49263" y="491869"/>
                    <a:pt x="50216" y="490473"/>
                    <a:pt x="51612" y="488569"/>
                  </a:cubicBezTo>
                  <a:cubicBezTo>
                    <a:pt x="53834" y="485458"/>
                    <a:pt x="57960" y="479744"/>
                    <a:pt x="56056" y="478030"/>
                  </a:cubicBezTo>
                  <a:cubicBezTo>
                    <a:pt x="55675" y="478284"/>
                    <a:pt x="54152" y="480887"/>
                    <a:pt x="53453" y="482728"/>
                  </a:cubicBezTo>
                  <a:cubicBezTo>
                    <a:pt x="53263" y="483236"/>
                    <a:pt x="52755" y="483617"/>
                    <a:pt x="52183" y="483617"/>
                  </a:cubicBezTo>
                  <a:cubicBezTo>
                    <a:pt x="51612" y="483617"/>
                    <a:pt x="51104" y="483236"/>
                    <a:pt x="50850" y="482728"/>
                  </a:cubicBezTo>
                  <a:cubicBezTo>
                    <a:pt x="50596" y="481966"/>
                    <a:pt x="50343" y="481839"/>
                    <a:pt x="50343" y="481839"/>
                  </a:cubicBezTo>
                  <a:cubicBezTo>
                    <a:pt x="50216" y="481903"/>
                    <a:pt x="49517" y="482601"/>
                    <a:pt x="49073" y="482982"/>
                  </a:cubicBezTo>
                  <a:cubicBezTo>
                    <a:pt x="47930" y="483998"/>
                    <a:pt x="46470" y="485331"/>
                    <a:pt x="44693" y="484823"/>
                  </a:cubicBezTo>
                  <a:cubicBezTo>
                    <a:pt x="44184" y="484696"/>
                    <a:pt x="43804" y="484252"/>
                    <a:pt x="43740" y="483807"/>
                  </a:cubicBezTo>
                  <a:lnTo>
                    <a:pt x="43359" y="482030"/>
                  </a:lnTo>
                  <a:cubicBezTo>
                    <a:pt x="41835" y="474920"/>
                    <a:pt x="41010" y="471047"/>
                    <a:pt x="44946" y="464381"/>
                  </a:cubicBezTo>
                  <a:cubicBezTo>
                    <a:pt x="47613" y="459874"/>
                    <a:pt x="53517" y="456636"/>
                    <a:pt x="58722" y="453716"/>
                  </a:cubicBezTo>
                  <a:cubicBezTo>
                    <a:pt x="61389" y="452256"/>
                    <a:pt x="63927" y="450859"/>
                    <a:pt x="65769" y="449463"/>
                  </a:cubicBezTo>
                  <a:cubicBezTo>
                    <a:pt x="67610" y="448066"/>
                    <a:pt x="69134" y="446796"/>
                    <a:pt x="70530" y="445654"/>
                  </a:cubicBezTo>
                  <a:cubicBezTo>
                    <a:pt x="76371" y="440892"/>
                    <a:pt x="79925" y="438036"/>
                    <a:pt x="90527" y="436766"/>
                  </a:cubicBezTo>
                  <a:cubicBezTo>
                    <a:pt x="102018" y="435369"/>
                    <a:pt x="113826" y="433909"/>
                    <a:pt x="122460" y="425339"/>
                  </a:cubicBezTo>
                  <a:cubicBezTo>
                    <a:pt x="127411" y="420451"/>
                    <a:pt x="134395" y="410865"/>
                    <a:pt x="133506" y="404517"/>
                  </a:cubicBezTo>
                  <a:cubicBezTo>
                    <a:pt x="133315" y="403247"/>
                    <a:pt x="132744" y="402866"/>
                    <a:pt x="131665" y="402167"/>
                  </a:cubicBezTo>
                  <a:cubicBezTo>
                    <a:pt x="130077" y="401152"/>
                    <a:pt x="127856" y="399692"/>
                    <a:pt x="127665" y="394550"/>
                  </a:cubicBezTo>
                  <a:cubicBezTo>
                    <a:pt x="127538" y="389598"/>
                    <a:pt x="129506" y="384138"/>
                    <a:pt x="131348" y="378806"/>
                  </a:cubicBezTo>
                  <a:cubicBezTo>
                    <a:pt x="132617" y="375124"/>
                    <a:pt x="133886" y="371632"/>
                    <a:pt x="134331" y="368521"/>
                  </a:cubicBezTo>
                  <a:cubicBezTo>
                    <a:pt x="134585" y="366744"/>
                    <a:pt x="135156" y="357856"/>
                    <a:pt x="134839" y="353666"/>
                  </a:cubicBezTo>
                  <a:cubicBezTo>
                    <a:pt x="134648" y="354745"/>
                    <a:pt x="134585" y="356079"/>
                    <a:pt x="134522" y="357158"/>
                  </a:cubicBezTo>
                  <a:cubicBezTo>
                    <a:pt x="134395" y="359380"/>
                    <a:pt x="134331" y="361538"/>
                    <a:pt x="133442" y="362871"/>
                  </a:cubicBezTo>
                  <a:cubicBezTo>
                    <a:pt x="133188" y="363252"/>
                    <a:pt x="132808" y="363443"/>
                    <a:pt x="132363" y="363506"/>
                  </a:cubicBezTo>
                  <a:cubicBezTo>
                    <a:pt x="132046" y="363633"/>
                    <a:pt x="131537" y="363379"/>
                    <a:pt x="131221" y="363062"/>
                  </a:cubicBezTo>
                  <a:cubicBezTo>
                    <a:pt x="127729" y="359189"/>
                    <a:pt x="128110" y="353920"/>
                    <a:pt x="128427" y="349222"/>
                  </a:cubicBezTo>
                  <a:cubicBezTo>
                    <a:pt x="128554" y="347699"/>
                    <a:pt x="128617" y="346175"/>
                    <a:pt x="128554" y="344906"/>
                  </a:cubicBezTo>
                  <a:cubicBezTo>
                    <a:pt x="128236" y="336208"/>
                    <a:pt x="127094" y="329860"/>
                    <a:pt x="124237" y="320591"/>
                  </a:cubicBezTo>
                  <a:cubicBezTo>
                    <a:pt x="123539" y="318179"/>
                    <a:pt x="121951" y="315195"/>
                    <a:pt x="120428" y="312339"/>
                  </a:cubicBezTo>
                  <a:cubicBezTo>
                    <a:pt x="118460" y="308593"/>
                    <a:pt x="116619" y="305101"/>
                    <a:pt x="116048" y="302245"/>
                  </a:cubicBezTo>
                  <a:cubicBezTo>
                    <a:pt x="115350" y="298245"/>
                    <a:pt x="116555" y="293484"/>
                    <a:pt x="117699" y="288850"/>
                  </a:cubicBezTo>
                  <a:cubicBezTo>
                    <a:pt x="118270" y="286691"/>
                    <a:pt x="118777" y="284723"/>
                    <a:pt x="119031" y="282946"/>
                  </a:cubicBezTo>
                  <a:cubicBezTo>
                    <a:pt x="118968" y="282755"/>
                    <a:pt x="118333" y="281486"/>
                    <a:pt x="117888" y="280787"/>
                  </a:cubicBezTo>
                  <a:cubicBezTo>
                    <a:pt x="116810" y="278756"/>
                    <a:pt x="116111" y="277550"/>
                    <a:pt x="117064" y="276534"/>
                  </a:cubicBezTo>
                  <a:cubicBezTo>
                    <a:pt x="118651" y="274883"/>
                    <a:pt x="119603" y="274248"/>
                    <a:pt x="120555" y="274248"/>
                  </a:cubicBezTo>
                  <a:cubicBezTo>
                    <a:pt x="121507" y="274248"/>
                    <a:pt x="122142" y="274883"/>
                    <a:pt x="122460" y="275264"/>
                  </a:cubicBezTo>
                  <a:cubicBezTo>
                    <a:pt x="122967" y="275772"/>
                    <a:pt x="123285" y="276153"/>
                    <a:pt x="124936" y="275581"/>
                  </a:cubicBezTo>
                  <a:cubicBezTo>
                    <a:pt x="127348" y="274820"/>
                    <a:pt x="129252" y="274566"/>
                    <a:pt x="130966" y="274312"/>
                  </a:cubicBezTo>
                  <a:cubicBezTo>
                    <a:pt x="134458" y="273868"/>
                    <a:pt x="136807" y="273550"/>
                    <a:pt x="140996" y="268471"/>
                  </a:cubicBezTo>
                  <a:cubicBezTo>
                    <a:pt x="143536" y="265424"/>
                    <a:pt x="144932" y="263266"/>
                    <a:pt x="146075" y="261552"/>
                  </a:cubicBezTo>
                  <a:cubicBezTo>
                    <a:pt x="148488" y="257806"/>
                    <a:pt x="149694" y="255965"/>
                    <a:pt x="157883" y="251648"/>
                  </a:cubicBezTo>
                  <a:cubicBezTo>
                    <a:pt x="165375" y="247712"/>
                    <a:pt x="167596" y="246379"/>
                    <a:pt x="173818" y="239269"/>
                  </a:cubicBezTo>
                  <a:cubicBezTo>
                    <a:pt x="174643" y="238380"/>
                    <a:pt x="175976" y="236286"/>
                    <a:pt x="177436" y="234127"/>
                  </a:cubicBezTo>
                  <a:cubicBezTo>
                    <a:pt x="180547" y="229429"/>
                    <a:pt x="182706" y="226319"/>
                    <a:pt x="184229" y="225366"/>
                  </a:cubicBezTo>
                  <a:cubicBezTo>
                    <a:pt x="187022" y="223716"/>
                    <a:pt x="188990" y="224541"/>
                    <a:pt x="190450" y="225112"/>
                  </a:cubicBezTo>
                  <a:cubicBezTo>
                    <a:pt x="192228" y="225811"/>
                    <a:pt x="193244" y="226191"/>
                    <a:pt x="195783" y="223208"/>
                  </a:cubicBezTo>
                  <a:cubicBezTo>
                    <a:pt x="196672" y="222192"/>
                    <a:pt x="196608" y="220605"/>
                    <a:pt x="196481" y="218828"/>
                  </a:cubicBezTo>
                  <a:cubicBezTo>
                    <a:pt x="196355" y="216542"/>
                    <a:pt x="196164" y="213939"/>
                    <a:pt x="198322" y="212098"/>
                  </a:cubicBezTo>
                  <a:cubicBezTo>
                    <a:pt x="200036" y="210638"/>
                    <a:pt x="202258" y="211209"/>
                    <a:pt x="204036" y="211590"/>
                  </a:cubicBezTo>
                  <a:cubicBezTo>
                    <a:pt x="205052" y="211844"/>
                    <a:pt x="206258" y="212098"/>
                    <a:pt x="206829" y="211844"/>
                  </a:cubicBezTo>
                  <a:cubicBezTo>
                    <a:pt x="209686" y="210448"/>
                    <a:pt x="212352" y="208861"/>
                    <a:pt x="214891" y="207337"/>
                  </a:cubicBezTo>
                  <a:cubicBezTo>
                    <a:pt x="219272" y="204671"/>
                    <a:pt x="223779" y="201941"/>
                    <a:pt x="229620" y="200354"/>
                  </a:cubicBezTo>
                  <a:cubicBezTo>
                    <a:pt x="231397" y="199909"/>
                    <a:pt x="232921" y="199465"/>
                    <a:pt x="234190" y="199147"/>
                  </a:cubicBezTo>
                  <a:cubicBezTo>
                    <a:pt x="240983" y="197433"/>
                    <a:pt x="242253" y="197116"/>
                    <a:pt x="248918" y="190958"/>
                  </a:cubicBezTo>
                  <a:cubicBezTo>
                    <a:pt x="249617" y="190260"/>
                    <a:pt x="249744" y="189752"/>
                    <a:pt x="249807" y="188990"/>
                  </a:cubicBezTo>
                  <a:cubicBezTo>
                    <a:pt x="249934" y="187911"/>
                    <a:pt x="250125" y="186514"/>
                    <a:pt x="251966" y="185118"/>
                  </a:cubicBezTo>
                  <a:cubicBezTo>
                    <a:pt x="253743" y="183785"/>
                    <a:pt x="257044" y="182896"/>
                    <a:pt x="260473" y="181943"/>
                  </a:cubicBezTo>
                  <a:cubicBezTo>
                    <a:pt x="262822" y="181309"/>
                    <a:pt x="265298" y="180610"/>
                    <a:pt x="266758" y="179849"/>
                  </a:cubicBezTo>
                  <a:cubicBezTo>
                    <a:pt x="275010" y="175786"/>
                    <a:pt x="288406" y="159534"/>
                    <a:pt x="291833" y="149313"/>
                  </a:cubicBezTo>
                  <a:cubicBezTo>
                    <a:pt x="292595" y="147027"/>
                    <a:pt x="292151" y="144679"/>
                    <a:pt x="291770" y="142647"/>
                  </a:cubicBezTo>
                  <a:cubicBezTo>
                    <a:pt x="291389" y="140616"/>
                    <a:pt x="291071" y="138902"/>
                    <a:pt x="291833" y="137442"/>
                  </a:cubicBezTo>
                  <a:cubicBezTo>
                    <a:pt x="292722" y="135728"/>
                    <a:pt x="294944" y="133760"/>
                    <a:pt x="297039" y="131855"/>
                  </a:cubicBezTo>
                  <a:cubicBezTo>
                    <a:pt x="298943" y="130903"/>
                    <a:pt x="300277" y="129697"/>
                    <a:pt x="300912" y="12887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F606ADE8-1E2F-DF03-B6AE-DD92F21275D5}"/>
                </a:ext>
              </a:extLst>
            </p:cNvPr>
            <p:cNvSpPr/>
            <p:nvPr/>
          </p:nvSpPr>
          <p:spPr>
            <a:xfrm>
              <a:off x="7410454" y="5334911"/>
              <a:ext cx="13569" cy="17515"/>
            </a:xfrm>
            <a:custGeom>
              <a:avLst/>
              <a:gdLst>
                <a:gd name="connsiteX0" fmla="*/ 1176 w 13569"/>
                <a:gd name="connsiteY0" fmla="*/ 11364 h 17515"/>
                <a:gd name="connsiteX1" fmla="*/ 4350 w 13569"/>
                <a:gd name="connsiteY1" fmla="*/ 15871 h 17515"/>
                <a:gd name="connsiteX2" fmla="*/ 6445 w 13569"/>
                <a:gd name="connsiteY2" fmla="*/ 16442 h 17515"/>
                <a:gd name="connsiteX3" fmla="*/ 12476 w 13569"/>
                <a:gd name="connsiteY3" fmla="*/ 17331 h 17515"/>
                <a:gd name="connsiteX4" fmla="*/ 12793 w 13569"/>
                <a:gd name="connsiteY4" fmla="*/ 6539 h 17515"/>
                <a:gd name="connsiteX5" fmla="*/ 8985 w 13569"/>
                <a:gd name="connsiteY5" fmla="*/ 0 h 17515"/>
                <a:gd name="connsiteX6" fmla="*/ 224 w 13569"/>
                <a:gd name="connsiteY6" fmla="*/ 6603 h 17515"/>
                <a:gd name="connsiteX7" fmla="*/ 351 w 13569"/>
                <a:gd name="connsiteY7" fmla="*/ 9205 h 17515"/>
                <a:gd name="connsiteX8" fmla="*/ 1176 w 13569"/>
                <a:gd name="connsiteY8" fmla="*/ 11364 h 17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569" h="17515">
                  <a:moveTo>
                    <a:pt x="1176" y="11364"/>
                  </a:moveTo>
                  <a:cubicBezTo>
                    <a:pt x="1938" y="13395"/>
                    <a:pt x="2700" y="15490"/>
                    <a:pt x="4350" y="15871"/>
                  </a:cubicBezTo>
                  <a:cubicBezTo>
                    <a:pt x="4922" y="15998"/>
                    <a:pt x="5683" y="16252"/>
                    <a:pt x="6445" y="16442"/>
                  </a:cubicBezTo>
                  <a:cubicBezTo>
                    <a:pt x="8286" y="17014"/>
                    <a:pt x="11397" y="17902"/>
                    <a:pt x="12476" y="17331"/>
                  </a:cubicBezTo>
                  <a:cubicBezTo>
                    <a:pt x="13555" y="13205"/>
                    <a:pt x="14127" y="9840"/>
                    <a:pt x="12793" y="6539"/>
                  </a:cubicBezTo>
                  <a:cubicBezTo>
                    <a:pt x="11778" y="3936"/>
                    <a:pt x="9937" y="1333"/>
                    <a:pt x="8985" y="0"/>
                  </a:cubicBezTo>
                  <a:cubicBezTo>
                    <a:pt x="2827" y="2603"/>
                    <a:pt x="796" y="5015"/>
                    <a:pt x="224" y="6603"/>
                  </a:cubicBezTo>
                  <a:cubicBezTo>
                    <a:pt x="-93" y="7491"/>
                    <a:pt x="-93" y="8380"/>
                    <a:pt x="351" y="9205"/>
                  </a:cubicBezTo>
                  <a:cubicBezTo>
                    <a:pt x="669" y="9903"/>
                    <a:pt x="922" y="10602"/>
                    <a:pt x="1176" y="1136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EE2D5845-422D-F3B1-ACD7-C09E70D379A6}"/>
                </a:ext>
              </a:extLst>
            </p:cNvPr>
            <p:cNvSpPr/>
            <p:nvPr/>
          </p:nvSpPr>
          <p:spPr>
            <a:xfrm>
              <a:off x="7645603" y="6346900"/>
              <a:ext cx="49102" cy="31931"/>
            </a:xfrm>
            <a:custGeom>
              <a:avLst/>
              <a:gdLst>
                <a:gd name="connsiteX0" fmla="*/ 36849 w 49102"/>
                <a:gd name="connsiteY0" fmla="*/ 31932 h 31931"/>
                <a:gd name="connsiteX1" fmla="*/ 49100 w 49102"/>
                <a:gd name="connsiteY1" fmla="*/ 20569 h 31931"/>
                <a:gd name="connsiteX2" fmla="*/ 44975 w 49102"/>
                <a:gd name="connsiteY2" fmla="*/ 15299 h 31931"/>
                <a:gd name="connsiteX3" fmla="*/ 24977 w 49102"/>
                <a:gd name="connsiteY3" fmla="*/ 11617 h 31931"/>
                <a:gd name="connsiteX4" fmla="*/ 23834 w 49102"/>
                <a:gd name="connsiteY4" fmla="*/ 11173 h 31931"/>
                <a:gd name="connsiteX5" fmla="*/ 11201 w 49102"/>
                <a:gd name="connsiteY5" fmla="*/ 0 h 31931"/>
                <a:gd name="connsiteX6" fmla="*/ 6947 w 49102"/>
                <a:gd name="connsiteY6" fmla="*/ 6475 h 31931"/>
                <a:gd name="connsiteX7" fmla="*/ 2504 w 49102"/>
                <a:gd name="connsiteY7" fmla="*/ 17775 h 31931"/>
                <a:gd name="connsiteX8" fmla="*/ 28 w 49102"/>
                <a:gd name="connsiteY8" fmla="*/ 23679 h 31931"/>
                <a:gd name="connsiteX9" fmla="*/ 31262 w 49102"/>
                <a:gd name="connsiteY9" fmla="*/ 31868 h 31931"/>
                <a:gd name="connsiteX10" fmla="*/ 36849 w 49102"/>
                <a:gd name="connsiteY10" fmla="*/ 31932 h 31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9102" h="31931">
                  <a:moveTo>
                    <a:pt x="36849" y="31932"/>
                  </a:moveTo>
                  <a:cubicBezTo>
                    <a:pt x="40403" y="30218"/>
                    <a:pt x="48911" y="25203"/>
                    <a:pt x="49100" y="20569"/>
                  </a:cubicBezTo>
                  <a:cubicBezTo>
                    <a:pt x="49164" y="18727"/>
                    <a:pt x="47768" y="16950"/>
                    <a:pt x="44975" y="15299"/>
                  </a:cubicBezTo>
                  <a:cubicBezTo>
                    <a:pt x="37166" y="10792"/>
                    <a:pt x="24977" y="11617"/>
                    <a:pt x="24977" y="11617"/>
                  </a:cubicBezTo>
                  <a:cubicBezTo>
                    <a:pt x="24596" y="11744"/>
                    <a:pt x="24152" y="11490"/>
                    <a:pt x="23834" y="11173"/>
                  </a:cubicBezTo>
                  <a:cubicBezTo>
                    <a:pt x="18946" y="5967"/>
                    <a:pt x="12661" y="190"/>
                    <a:pt x="11201" y="0"/>
                  </a:cubicBezTo>
                  <a:cubicBezTo>
                    <a:pt x="8916" y="762"/>
                    <a:pt x="7583" y="1143"/>
                    <a:pt x="6947" y="6475"/>
                  </a:cubicBezTo>
                  <a:cubicBezTo>
                    <a:pt x="6503" y="10411"/>
                    <a:pt x="4345" y="14284"/>
                    <a:pt x="2504" y="17775"/>
                  </a:cubicBezTo>
                  <a:cubicBezTo>
                    <a:pt x="1298" y="19997"/>
                    <a:pt x="-225" y="22790"/>
                    <a:pt x="28" y="23679"/>
                  </a:cubicBezTo>
                  <a:cubicBezTo>
                    <a:pt x="1424" y="25203"/>
                    <a:pt x="17042" y="29075"/>
                    <a:pt x="31262" y="31868"/>
                  </a:cubicBezTo>
                  <a:lnTo>
                    <a:pt x="36849" y="31932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2E906418-AB83-A36D-6F47-5C6AD99A813C}"/>
                </a:ext>
              </a:extLst>
            </p:cNvPr>
            <p:cNvSpPr/>
            <p:nvPr/>
          </p:nvSpPr>
          <p:spPr>
            <a:xfrm>
              <a:off x="7023747" y="3437244"/>
              <a:ext cx="602207" cy="486807"/>
            </a:xfrm>
            <a:custGeom>
              <a:avLst/>
              <a:gdLst>
                <a:gd name="connsiteX0" fmla="*/ 592681 w 602207"/>
                <a:gd name="connsiteY0" fmla="*/ 429549 h 486807"/>
                <a:gd name="connsiteX1" fmla="*/ 597061 w 602207"/>
                <a:gd name="connsiteY1" fmla="*/ 428343 h 486807"/>
                <a:gd name="connsiteX2" fmla="*/ 599791 w 602207"/>
                <a:gd name="connsiteY2" fmla="*/ 427645 h 486807"/>
                <a:gd name="connsiteX3" fmla="*/ 602204 w 602207"/>
                <a:gd name="connsiteY3" fmla="*/ 422756 h 486807"/>
                <a:gd name="connsiteX4" fmla="*/ 600553 w 602207"/>
                <a:gd name="connsiteY4" fmla="*/ 416218 h 486807"/>
                <a:gd name="connsiteX5" fmla="*/ 599982 w 602207"/>
                <a:gd name="connsiteY5" fmla="*/ 414884 h 486807"/>
                <a:gd name="connsiteX6" fmla="*/ 591792 w 602207"/>
                <a:gd name="connsiteY6" fmla="*/ 401807 h 486807"/>
                <a:gd name="connsiteX7" fmla="*/ 585444 w 602207"/>
                <a:gd name="connsiteY7" fmla="*/ 392538 h 486807"/>
                <a:gd name="connsiteX8" fmla="*/ 565320 w 602207"/>
                <a:gd name="connsiteY8" fmla="*/ 381556 h 486807"/>
                <a:gd name="connsiteX9" fmla="*/ 544053 w 602207"/>
                <a:gd name="connsiteY9" fmla="*/ 371589 h 486807"/>
                <a:gd name="connsiteX10" fmla="*/ 536054 w 602207"/>
                <a:gd name="connsiteY10" fmla="*/ 356353 h 486807"/>
                <a:gd name="connsiteX11" fmla="*/ 533134 w 602207"/>
                <a:gd name="connsiteY11" fmla="*/ 349116 h 486807"/>
                <a:gd name="connsiteX12" fmla="*/ 530467 w 602207"/>
                <a:gd name="connsiteY12" fmla="*/ 344354 h 486807"/>
                <a:gd name="connsiteX13" fmla="*/ 526658 w 602207"/>
                <a:gd name="connsiteY13" fmla="*/ 331023 h 486807"/>
                <a:gd name="connsiteX14" fmla="*/ 528944 w 602207"/>
                <a:gd name="connsiteY14" fmla="*/ 326262 h 486807"/>
                <a:gd name="connsiteX15" fmla="*/ 536435 w 602207"/>
                <a:gd name="connsiteY15" fmla="*/ 317691 h 486807"/>
                <a:gd name="connsiteX16" fmla="*/ 546212 w 602207"/>
                <a:gd name="connsiteY16" fmla="*/ 304233 h 486807"/>
                <a:gd name="connsiteX17" fmla="*/ 547545 w 602207"/>
                <a:gd name="connsiteY17" fmla="*/ 298138 h 486807"/>
                <a:gd name="connsiteX18" fmla="*/ 538975 w 602207"/>
                <a:gd name="connsiteY18" fmla="*/ 271856 h 486807"/>
                <a:gd name="connsiteX19" fmla="*/ 529960 w 602207"/>
                <a:gd name="connsiteY19" fmla="*/ 271412 h 486807"/>
                <a:gd name="connsiteX20" fmla="*/ 520691 w 602207"/>
                <a:gd name="connsiteY20" fmla="*/ 271094 h 486807"/>
                <a:gd name="connsiteX21" fmla="*/ 514787 w 602207"/>
                <a:gd name="connsiteY21" fmla="*/ 263857 h 486807"/>
                <a:gd name="connsiteX22" fmla="*/ 514279 w 602207"/>
                <a:gd name="connsiteY22" fmla="*/ 259541 h 486807"/>
                <a:gd name="connsiteX23" fmla="*/ 513073 w 602207"/>
                <a:gd name="connsiteY23" fmla="*/ 254970 h 486807"/>
                <a:gd name="connsiteX24" fmla="*/ 511296 w 602207"/>
                <a:gd name="connsiteY24" fmla="*/ 243606 h 486807"/>
                <a:gd name="connsiteX25" fmla="*/ 511549 w 602207"/>
                <a:gd name="connsiteY25" fmla="*/ 237385 h 486807"/>
                <a:gd name="connsiteX26" fmla="*/ 510343 w 602207"/>
                <a:gd name="connsiteY26" fmla="*/ 220816 h 486807"/>
                <a:gd name="connsiteX27" fmla="*/ 508439 w 602207"/>
                <a:gd name="connsiteY27" fmla="*/ 218848 h 486807"/>
                <a:gd name="connsiteX28" fmla="*/ 506344 w 602207"/>
                <a:gd name="connsiteY28" fmla="*/ 212880 h 486807"/>
                <a:gd name="connsiteX29" fmla="*/ 509010 w 602207"/>
                <a:gd name="connsiteY29" fmla="*/ 209643 h 486807"/>
                <a:gd name="connsiteX30" fmla="*/ 510787 w 602207"/>
                <a:gd name="connsiteY30" fmla="*/ 207929 h 486807"/>
                <a:gd name="connsiteX31" fmla="*/ 511994 w 602207"/>
                <a:gd name="connsiteY31" fmla="*/ 204437 h 486807"/>
                <a:gd name="connsiteX32" fmla="*/ 507423 w 602207"/>
                <a:gd name="connsiteY32" fmla="*/ 200945 h 486807"/>
                <a:gd name="connsiteX33" fmla="*/ 504186 w 602207"/>
                <a:gd name="connsiteY33" fmla="*/ 186154 h 486807"/>
                <a:gd name="connsiteX34" fmla="*/ 502027 w 602207"/>
                <a:gd name="connsiteY34" fmla="*/ 175488 h 486807"/>
                <a:gd name="connsiteX35" fmla="*/ 496694 w 602207"/>
                <a:gd name="connsiteY35" fmla="*/ 174092 h 486807"/>
                <a:gd name="connsiteX36" fmla="*/ 495234 w 602207"/>
                <a:gd name="connsiteY36" fmla="*/ 172949 h 486807"/>
                <a:gd name="connsiteX37" fmla="*/ 501900 w 602207"/>
                <a:gd name="connsiteY37" fmla="*/ 159173 h 486807"/>
                <a:gd name="connsiteX38" fmla="*/ 505455 w 602207"/>
                <a:gd name="connsiteY38" fmla="*/ 155809 h 486807"/>
                <a:gd name="connsiteX39" fmla="*/ 510534 w 602207"/>
                <a:gd name="connsiteY39" fmla="*/ 140319 h 486807"/>
                <a:gd name="connsiteX40" fmla="*/ 510407 w 602207"/>
                <a:gd name="connsiteY40" fmla="*/ 137843 h 486807"/>
                <a:gd name="connsiteX41" fmla="*/ 510216 w 602207"/>
                <a:gd name="connsiteY41" fmla="*/ 133907 h 486807"/>
                <a:gd name="connsiteX42" fmla="*/ 510407 w 602207"/>
                <a:gd name="connsiteY42" fmla="*/ 132637 h 486807"/>
                <a:gd name="connsiteX43" fmla="*/ 510724 w 602207"/>
                <a:gd name="connsiteY43" fmla="*/ 130225 h 486807"/>
                <a:gd name="connsiteX44" fmla="*/ 509010 w 602207"/>
                <a:gd name="connsiteY44" fmla="*/ 125908 h 486807"/>
                <a:gd name="connsiteX45" fmla="*/ 507995 w 602207"/>
                <a:gd name="connsiteY45" fmla="*/ 123305 h 486807"/>
                <a:gd name="connsiteX46" fmla="*/ 505264 w 602207"/>
                <a:gd name="connsiteY46" fmla="*/ 117401 h 486807"/>
                <a:gd name="connsiteX47" fmla="*/ 503677 w 602207"/>
                <a:gd name="connsiteY47" fmla="*/ 113910 h 486807"/>
                <a:gd name="connsiteX48" fmla="*/ 496377 w 602207"/>
                <a:gd name="connsiteY48" fmla="*/ 103181 h 486807"/>
                <a:gd name="connsiteX49" fmla="*/ 489711 w 602207"/>
                <a:gd name="connsiteY49" fmla="*/ 102038 h 486807"/>
                <a:gd name="connsiteX50" fmla="*/ 479935 w 602207"/>
                <a:gd name="connsiteY50" fmla="*/ 98864 h 486807"/>
                <a:gd name="connsiteX51" fmla="*/ 475872 w 602207"/>
                <a:gd name="connsiteY51" fmla="*/ 91246 h 486807"/>
                <a:gd name="connsiteX52" fmla="*/ 473079 w 602207"/>
                <a:gd name="connsiteY52" fmla="*/ 85596 h 486807"/>
                <a:gd name="connsiteX53" fmla="*/ 463937 w 602207"/>
                <a:gd name="connsiteY53" fmla="*/ 84580 h 486807"/>
                <a:gd name="connsiteX54" fmla="*/ 458350 w 602207"/>
                <a:gd name="connsiteY54" fmla="*/ 85850 h 486807"/>
                <a:gd name="connsiteX55" fmla="*/ 448700 w 602207"/>
                <a:gd name="connsiteY55" fmla="*/ 77153 h 486807"/>
                <a:gd name="connsiteX56" fmla="*/ 441590 w 602207"/>
                <a:gd name="connsiteY56" fmla="*/ 68900 h 486807"/>
                <a:gd name="connsiteX57" fmla="*/ 430989 w 602207"/>
                <a:gd name="connsiteY57" fmla="*/ 68519 h 486807"/>
                <a:gd name="connsiteX58" fmla="*/ 409849 w 602207"/>
                <a:gd name="connsiteY58" fmla="*/ 64012 h 486807"/>
                <a:gd name="connsiteX59" fmla="*/ 405532 w 602207"/>
                <a:gd name="connsiteY59" fmla="*/ 61091 h 486807"/>
                <a:gd name="connsiteX60" fmla="*/ 390423 w 602207"/>
                <a:gd name="connsiteY60" fmla="*/ 51950 h 486807"/>
                <a:gd name="connsiteX61" fmla="*/ 366046 w 602207"/>
                <a:gd name="connsiteY61" fmla="*/ 48077 h 486807"/>
                <a:gd name="connsiteX62" fmla="*/ 360205 w 602207"/>
                <a:gd name="connsiteY62" fmla="*/ 51759 h 486807"/>
                <a:gd name="connsiteX63" fmla="*/ 354364 w 602207"/>
                <a:gd name="connsiteY63" fmla="*/ 55632 h 486807"/>
                <a:gd name="connsiteX64" fmla="*/ 347952 w 602207"/>
                <a:gd name="connsiteY64" fmla="*/ 57092 h 486807"/>
                <a:gd name="connsiteX65" fmla="*/ 340398 w 602207"/>
                <a:gd name="connsiteY65" fmla="*/ 59060 h 486807"/>
                <a:gd name="connsiteX66" fmla="*/ 329987 w 602207"/>
                <a:gd name="connsiteY66" fmla="*/ 61345 h 486807"/>
                <a:gd name="connsiteX67" fmla="*/ 324337 w 602207"/>
                <a:gd name="connsiteY67" fmla="*/ 61980 h 486807"/>
                <a:gd name="connsiteX68" fmla="*/ 316465 w 602207"/>
                <a:gd name="connsiteY68" fmla="*/ 64773 h 486807"/>
                <a:gd name="connsiteX69" fmla="*/ 314434 w 602207"/>
                <a:gd name="connsiteY69" fmla="*/ 68329 h 486807"/>
                <a:gd name="connsiteX70" fmla="*/ 312719 w 602207"/>
                <a:gd name="connsiteY70" fmla="*/ 72265 h 486807"/>
                <a:gd name="connsiteX71" fmla="*/ 304975 w 602207"/>
                <a:gd name="connsiteY71" fmla="*/ 77089 h 486807"/>
                <a:gd name="connsiteX72" fmla="*/ 301292 w 602207"/>
                <a:gd name="connsiteY72" fmla="*/ 78105 h 486807"/>
                <a:gd name="connsiteX73" fmla="*/ 302499 w 602207"/>
                <a:gd name="connsiteY73" fmla="*/ 80454 h 486807"/>
                <a:gd name="connsiteX74" fmla="*/ 305482 w 602207"/>
                <a:gd name="connsiteY74" fmla="*/ 89722 h 486807"/>
                <a:gd name="connsiteX75" fmla="*/ 301801 w 602207"/>
                <a:gd name="connsiteY75" fmla="*/ 95055 h 486807"/>
                <a:gd name="connsiteX76" fmla="*/ 300848 w 602207"/>
                <a:gd name="connsiteY76" fmla="*/ 95436 h 486807"/>
                <a:gd name="connsiteX77" fmla="*/ 301801 w 602207"/>
                <a:gd name="connsiteY77" fmla="*/ 99055 h 486807"/>
                <a:gd name="connsiteX78" fmla="*/ 300403 w 602207"/>
                <a:gd name="connsiteY78" fmla="*/ 100324 h 486807"/>
                <a:gd name="connsiteX79" fmla="*/ 290627 w 602207"/>
                <a:gd name="connsiteY79" fmla="*/ 99943 h 486807"/>
                <a:gd name="connsiteX80" fmla="*/ 259139 w 602207"/>
                <a:gd name="connsiteY80" fmla="*/ 101149 h 486807"/>
                <a:gd name="connsiteX81" fmla="*/ 253299 w 602207"/>
                <a:gd name="connsiteY81" fmla="*/ 102482 h 486807"/>
                <a:gd name="connsiteX82" fmla="*/ 237872 w 602207"/>
                <a:gd name="connsiteY82" fmla="*/ 105149 h 486807"/>
                <a:gd name="connsiteX83" fmla="*/ 213622 w 602207"/>
                <a:gd name="connsiteY83" fmla="*/ 98674 h 486807"/>
                <a:gd name="connsiteX84" fmla="*/ 204480 w 602207"/>
                <a:gd name="connsiteY84" fmla="*/ 91627 h 486807"/>
                <a:gd name="connsiteX85" fmla="*/ 191593 w 602207"/>
                <a:gd name="connsiteY85" fmla="*/ 82612 h 486807"/>
                <a:gd name="connsiteX86" fmla="*/ 176483 w 602207"/>
                <a:gd name="connsiteY86" fmla="*/ 79121 h 486807"/>
                <a:gd name="connsiteX87" fmla="*/ 159343 w 602207"/>
                <a:gd name="connsiteY87" fmla="*/ 74740 h 486807"/>
                <a:gd name="connsiteX88" fmla="*/ 142456 w 602207"/>
                <a:gd name="connsiteY88" fmla="*/ 48331 h 486807"/>
                <a:gd name="connsiteX89" fmla="*/ 139409 w 602207"/>
                <a:gd name="connsiteY89" fmla="*/ 47633 h 486807"/>
                <a:gd name="connsiteX90" fmla="*/ 137569 w 602207"/>
                <a:gd name="connsiteY90" fmla="*/ 47188 h 486807"/>
                <a:gd name="connsiteX91" fmla="*/ 133188 w 602207"/>
                <a:gd name="connsiteY91" fmla="*/ 44840 h 486807"/>
                <a:gd name="connsiteX92" fmla="*/ 129316 w 602207"/>
                <a:gd name="connsiteY92" fmla="*/ 40840 h 486807"/>
                <a:gd name="connsiteX93" fmla="*/ 124935 w 602207"/>
                <a:gd name="connsiteY93" fmla="*/ 36714 h 486807"/>
                <a:gd name="connsiteX94" fmla="*/ 124300 w 602207"/>
                <a:gd name="connsiteY94" fmla="*/ 36333 h 486807"/>
                <a:gd name="connsiteX95" fmla="*/ 118079 w 602207"/>
                <a:gd name="connsiteY95" fmla="*/ 28461 h 486807"/>
                <a:gd name="connsiteX96" fmla="*/ 122142 w 602207"/>
                <a:gd name="connsiteY96" fmla="*/ 25541 h 486807"/>
                <a:gd name="connsiteX97" fmla="*/ 124999 w 602207"/>
                <a:gd name="connsiteY97" fmla="*/ 23954 h 486807"/>
                <a:gd name="connsiteX98" fmla="*/ 125443 w 602207"/>
                <a:gd name="connsiteY98" fmla="*/ 22684 h 486807"/>
                <a:gd name="connsiteX99" fmla="*/ 123602 w 602207"/>
                <a:gd name="connsiteY99" fmla="*/ 21097 h 486807"/>
                <a:gd name="connsiteX100" fmla="*/ 119031 w 602207"/>
                <a:gd name="connsiteY100" fmla="*/ 15574 h 486807"/>
                <a:gd name="connsiteX101" fmla="*/ 115540 w 602207"/>
                <a:gd name="connsiteY101" fmla="*/ 8273 h 486807"/>
                <a:gd name="connsiteX102" fmla="*/ 106969 w 602207"/>
                <a:gd name="connsiteY102" fmla="*/ 5861 h 486807"/>
                <a:gd name="connsiteX103" fmla="*/ 104430 w 602207"/>
                <a:gd name="connsiteY103" fmla="*/ 7384 h 486807"/>
                <a:gd name="connsiteX104" fmla="*/ 101890 w 602207"/>
                <a:gd name="connsiteY104" fmla="*/ 9035 h 486807"/>
                <a:gd name="connsiteX105" fmla="*/ 100177 w 602207"/>
                <a:gd name="connsiteY105" fmla="*/ 9543 h 486807"/>
                <a:gd name="connsiteX106" fmla="*/ 98716 w 602207"/>
                <a:gd name="connsiteY106" fmla="*/ 10114 h 486807"/>
                <a:gd name="connsiteX107" fmla="*/ 97574 w 602207"/>
                <a:gd name="connsiteY107" fmla="*/ 12082 h 486807"/>
                <a:gd name="connsiteX108" fmla="*/ 95987 w 602207"/>
                <a:gd name="connsiteY108" fmla="*/ 14749 h 486807"/>
                <a:gd name="connsiteX109" fmla="*/ 93955 w 602207"/>
                <a:gd name="connsiteY109" fmla="*/ 16589 h 486807"/>
                <a:gd name="connsiteX110" fmla="*/ 91924 w 602207"/>
                <a:gd name="connsiteY110" fmla="*/ 18430 h 486807"/>
                <a:gd name="connsiteX111" fmla="*/ 85893 w 602207"/>
                <a:gd name="connsiteY111" fmla="*/ 22874 h 486807"/>
                <a:gd name="connsiteX112" fmla="*/ 83925 w 602207"/>
                <a:gd name="connsiteY112" fmla="*/ 23192 h 486807"/>
                <a:gd name="connsiteX113" fmla="*/ 83290 w 602207"/>
                <a:gd name="connsiteY113" fmla="*/ 23954 h 486807"/>
                <a:gd name="connsiteX114" fmla="*/ 82211 w 602207"/>
                <a:gd name="connsiteY114" fmla="*/ 25668 h 486807"/>
                <a:gd name="connsiteX115" fmla="*/ 75609 w 602207"/>
                <a:gd name="connsiteY115" fmla="*/ 31826 h 486807"/>
                <a:gd name="connsiteX116" fmla="*/ 71419 w 602207"/>
                <a:gd name="connsiteY116" fmla="*/ 32079 h 486807"/>
                <a:gd name="connsiteX117" fmla="*/ 69261 w 602207"/>
                <a:gd name="connsiteY117" fmla="*/ 32079 h 486807"/>
                <a:gd name="connsiteX118" fmla="*/ 67292 w 602207"/>
                <a:gd name="connsiteY118" fmla="*/ 32587 h 486807"/>
                <a:gd name="connsiteX119" fmla="*/ 66213 w 602207"/>
                <a:gd name="connsiteY119" fmla="*/ 33413 h 486807"/>
                <a:gd name="connsiteX120" fmla="*/ 65705 w 602207"/>
                <a:gd name="connsiteY120" fmla="*/ 33857 h 486807"/>
                <a:gd name="connsiteX121" fmla="*/ 64753 w 602207"/>
                <a:gd name="connsiteY121" fmla="*/ 34492 h 486807"/>
                <a:gd name="connsiteX122" fmla="*/ 63356 w 602207"/>
                <a:gd name="connsiteY122" fmla="*/ 34809 h 486807"/>
                <a:gd name="connsiteX123" fmla="*/ 58786 w 602207"/>
                <a:gd name="connsiteY123" fmla="*/ 32460 h 486807"/>
                <a:gd name="connsiteX124" fmla="*/ 50216 w 602207"/>
                <a:gd name="connsiteY124" fmla="*/ 29413 h 486807"/>
                <a:gd name="connsiteX125" fmla="*/ 48755 w 602207"/>
                <a:gd name="connsiteY125" fmla="*/ 29223 h 486807"/>
                <a:gd name="connsiteX126" fmla="*/ 38852 w 602207"/>
                <a:gd name="connsiteY126" fmla="*/ 24588 h 486807"/>
                <a:gd name="connsiteX127" fmla="*/ 37519 w 602207"/>
                <a:gd name="connsiteY127" fmla="*/ 21922 h 486807"/>
                <a:gd name="connsiteX128" fmla="*/ 35360 w 602207"/>
                <a:gd name="connsiteY128" fmla="*/ 18938 h 486807"/>
                <a:gd name="connsiteX129" fmla="*/ 32440 w 602207"/>
                <a:gd name="connsiteY129" fmla="*/ 17605 h 486807"/>
                <a:gd name="connsiteX130" fmla="*/ 25584 w 602207"/>
                <a:gd name="connsiteY130" fmla="*/ 12146 h 486807"/>
                <a:gd name="connsiteX131" fmla="*/ 24886 w 602207"/>
                <a:gd name="connsiteY131" fmla="*/ 7702 h 486807"/>
                <a:gd name="connsiteX132" fmla="*/ 24314 w 602207"/>
                <a:gd name="connsiteY132" fmla="*/ 4147 h 486807"/>
                <a:gd name="connsiteX133" fmla="*/ 18600 w 602207"/>
                <a:gd name="connsiteY133" fmla="*/ 1290 h 486807"/>
                <a:gd name="connsiteX134" fmla="*/ 16061 w 602207"/>
                <a:gd name="connsiteY134" fmla="*/ 528 h 486807"/>
                <a:gd name="connsiteX135" fmla="*/ 14220 w 602207"/>
                <a:gd name="connsiteY135" fmla="*/ 20 h 486807"/>
                <a:gd name="connsiteX136" fmla="*/ 13204 w 602207"/>
                <a:gd name="connsiteY136" fmla="*/ 1671 h 486807"/>
                <a:gd name="connsiteX137" fmla="*/ 12443 w 602207"/>
                <a:gd name="connsiteY137" fmla="*/ 3829 h 486807"/>
                <a:gd name="connsiteX138" fmla="*/ 8761 w 602207"/>
                <a:gd name="connsiteY138" fmla="*/ 9797 h 486807"/>
                <a:gd name="connsiteX139" fmla="*/ 2920 w 602207"/>
                <a:gd name="connsiteY139" fmla="*/ 10114 h 486807"/>
                <a:gd name="connsiteX140" fmla="*/ 0 w 602207"/>
                <a:gd name="connsiteY140" fmla="*/ 9924 h 486807"/>
                <a:gd name="connsiteX141" fmla="*/ 2095 w 602207"/>
                <a:gd name="connsiteY141" fmla="*/ 15764 h 486807"/>
                <a:gd name="connsiteX142" fmla="*/ 4571 w 602207"/>
                <a:gd name="connsiteY142" fmla="*/ 22176 h 486807"/>
                <a:gd name="connsiteX143" fmla="*/ 5015 w 602207"/>
                <a:gd name="connsiteY143" fmla="*/ 25795 h 486807"/>
                <a:gd name="connsiteX144" fmla="*/ 6539 w 602207"/>
                <a:gd name="connsiteY144" fmla="*/ 34047 h 486807"/>
                <a:gd name="connsiteX145" fmla="*/ 7047 w 602207"/>
                <a:gd name="connsiteY145" fmla="*/ 35888 h 486807"/>
                <a:gd name="connsiteX146" fmla="*/ 9777 w 602207"/>
                <a:gd name="connsiteY146" fmla="*/ 41665 h 486807"/>
                <a:gd name="connsiteX147" fmla="*/ 12189 w 602207"/>
                <a:gd name="connsiteY147" fmla="*/ 42300 h 486807"/>
                <a:gd name="connsiteX148" fmla="*/ 16442 w 602207"/>
                <a:gd name="connsiteY148" fmla="*/ 44395 h 486807"/>
                <a:gd name="connsiteX149" fmla="*/ 16633 w 602207"/>
                <a:gd name="connsiteY149" fmla="*/ 48331 h 486807"/>
                <a:gd name="connsiteX150" fmla="*/ 13903 w 602207"/>
                <a:gd name="connsiteY150" fmla="*/ 53346 h 486807"/>
                <a:gd name="connsiteX151" fmla="*/ 11173 w 602207"/>
                <a:gd name="connsiteY151" fmla="*/ 58679 h 486807"/>
                <a:gd name="connsiteX152" fmla="*/ 12951 w 602207"/>
                <a:gd name="connsiteY152" fmla="*/ 66551 h 486807"/>
                <a:gd name="connsiteX153" fmla="*/ 16378 w 602207"/>
                <a:gd name="connsiteY153" fmla="*/ 68646 h 486807"/>
                <a:gd name="connsiteX154" fmla="*/ 21076 w 602207"/>
                <a:gd name="connsiteY154" fmla="*/ 71757 h 486807"/>
                <a:gd name="connsiteX155" fmla="*/ 22727 w 602207"/>
                <a:gd name="connsiteY155" fmla="*/ 75312 h 486807"/>
                <a:gd name="connsiteX156" fmla="*/ 23489 w 602207"/>
                <a:gd name="connsiteY156" fmla="*/ 77216 h 486807"/>
                <a:gd name="connsiteX157" fmla="*/ 24632 w 602207"/>
                <a:gd name="connsiteY157" fmla="*/ 79311 h 486807"/>
                <a:gd name="connsiteX158" fmla="*/ 26346 w 602207"/>
                <a:gd name="connsiteY158" fmla="*/ 82485 h 486807"/>
                <a:gd name="connsiteX159" fmla="*/ 29202 w 602207"/>
                <a:gd name="connsiteY159" fmla="*/ 91436 h 486807"/>
                <a:gd name="connsiteX160" fmla="*/ 29012 w 602207"/>
                <a:gd name="connsiteY160" fmla="*/ 93531 h 486807"/>
                <a:gd name="connsiteX161" fmla="*/ 30726 w 602207"/>
                <a:gd name="connsiteY161" fmla="*/ 93785 h 486807"/>
                <a:gd name="connsiteX162" fmla="*/ 31805 w 602207"/>
                <a:gd name="connsiteY162" fmla="*/ 93912 h 486807"/>
                <a:gd name="connsiteX163" fmla="*/ 34789 w 602207"/>
                <a:gd name="connsiteY163" fmla="*/ 95880 h 486807"/>
                <a:gd name="connsiteX164" fmla="*/ 36820 w 602207"/>
                <a:gd name="connsiteY164" fmla="*/ 104450 h 486807"/>
                <a:gd name="connsiteX165" fmla="*/ 36947 w 602207"/>
                <a:gd name="connsiteY165" fmla="*/ 106863 h 486807"/>
                <a:gd name="connsiteX166" fmla="*/ 40248 w 602207"/>
                <a:gd name="connsiteY166" fmla="*/ 112005 h 486807"/>
                <a:gd name="connsiteX167" fmla="*/ 40947 w 602207"/>
                <a:gd name="connsiteY167" fmla="*/ 112513 h 486807"/>
                <a:gd name="connsiteX168" fmla="*/ 42597 w 602207"/>
                <a:gd name="connsiteY168" fmla="*/ 113719 h 486807"/>
                <a:gd name="connsiteX169" fmla="*/ 47422 w 602207"/>
                <a:gd name="connsiteY169" fmla="*/ 118544 h 486807"/>
                <a:gd name="connsiteX170" fmla="*/ 48438 w 602207"/>
                <a:gd name="connsiteY170" fmla="*/ 122924 h 486807"/>
                <a:gd name="connsiteX171" fmla="*/ 49898 w 602207"/>
                <a:gd name="connsiteY171" fmla="*/ 127368 h 486807"/>
                <a:gd name="connsiteX172" fmla="*/ 55802 w 602207"/>
                <a:gd name="connsiteY172" fmla="*/ 129780 h 486807"/>
                <a:gd name="connsiteX173" fmla="*/ 61071 w 602207"/>
                <a:gd name="connsiteY173" fmla="*/ 131177 h 486807"/>
                <a:gd name="connsiteX174" fmla="*/ 63800 w 602207"/>
                <a:gd name="connsiteY174" fmla="*/ 132764 h 486807"/>
                <a:gd name="connsiteX175" fmla="*/ 69895 w 602207"/>
                <a:gd name="connsiteY175" fmla="*/ 134859 h 486807"/>
                <a:gd name="connsiteX176" fmla="*/ 79735 w 602207"/>
                <a:gd name="connsiteY176" fmla="*/ 136192 h 486807"/>
                <a:gd name="connsiteX177" fmla="*/ 85703 w 602207"/>
                <a:gd name="connsiteY177" fmla="*/ 140953 h 486807"/>
                <a:gd name="connsiteX178" fmla="*/ 83354 w 602207"/>
                <a:gd name="connsiteY178" fmla="*/ 144636 h 486807"/>
                <a:gd name="connsiteX179" fmla="*/ 79037 w 602207"/>
                <a:gd name="connsiteY179" fmla="*/ 145715 h 486807"/>
                <a:gd name="connsiteX180" fmla="*/ 74784 w 602207"/>
                <a:gd name="connsiteY180" fmla="*/ 147429 h 486807"/>
                <a:gd name="connsiteX181" fmla="*/ 76561 w 602207"/>
                <a:gd name="connsiteY181" fmla="*/ 152888 h 486807"/>
                <a:gd name="connsiteX182" fmla="*/ 78338 w 602207"/>
                <a:gd name="connsiteY182" fmla="*/ 155682 h 486807"/>
                <a:gd name="connsiteX183" fmla="*/ 77831 w 602207"/>
                <a:gd name="connsiteY183" fmla="*/ 167490 h 486807"/>
                <a:gd name="connsiteX184" fmla="*/ 73197 w 602207"/>
                <a:gd name="connsiteY184" fmla="*/ 169140 h 486807"/>
                <a:gd name="connsiteX185" fmla="*/ 70530 w 602207"/>
                <a:gd name="connsiteY185" fmla="*/ 169839 h 486807"/>
                <a:gd name="connsiteX186" fmla="*/ 69641 w 602207"/>
                <a:gd name="connsiteY186" fmla="*/ 172632 h 486807"/>
                <a:gd name="connsiteX187" fmla="*/ 69324 w 602207"/>
                <a:gd name="connsiteY187" fmla="*/ 175108 h 486807"/>
                <a:gd name="connsiteX188" fmla="*/ 67737 w 602207"/>
                <a:gd name="connsiteY188" fmla="*/ 178345 h 486807"/>
                <a:gd name="connsiteX189" fmla="*/ 66531 w 602207"/>
                <a:gd name="connsiteY189" fmla="*/ 180631 h 486807"/>
                <a:gd name="connsiteX190" fmla="*/ 66213 w 602207"/>
                <a:gd name="connsiteY190" fmla="*/ 185011 h 486807"/>
                <a:gd name="connsiteX191" fmla="*/ 66023 w 602207"/>
                <a:gd name="connsiteY191" fmla="*/ 189138 h 486807"/>
                <a:gd name="connsiteX192" fmla="*/ 65515 w 602207"/>
                <a:gd name="connsiteY192" fmla="*/ 191740 h 486807"/>
                <a:gd name="connsiteX193" fmla="*/ 66785 w 602207"/>
                <a:gd name="connsiteY193" fmla="*/ 203929 h 486807"/>
                <a:gd name="connsiteX194" fmla="*/ 71863 w 602207"/>
                <a:gd name="connsiteY194" fmla="*/ 206913 h 486807"/>
                <a:gd name="connsiteX195" fmla="*/ 80434 w 602207"/>
                <a:gd name="connsiteY195" fmla="*/ 213452 h 486807"/>
                <a:gd name="connsiteX196" fmla="*/ 84116 w 602207"/>
                <a:gd name="connsiteY196" fmla="*/ 223291 h 486807"/>
                <a:gd name="connsiteX197" fmla="*/ 84243 w 602207"/>
                <a:gd name="connsiteY197" fmla="*/ 224815 h 486807"/>
                <a:gd name="connsiteX198" fmla="*/ 86274 w 602207"/>
                <a:gd name="connsiteY198" fmla="*/ 230783 h 486807"/>
                <a:gd name="connsiteX199" fmla="*/ 92115 w 602207"/>
                <a:gd name="connsiteY199" fmla="*/ 232243 h 486807"/>
                <a:gd name="connsiteX200" fmla="*/ 96876 w 602207"/>
                <a:gd name="connsiteY200" fmla="*/ 233195 h 486807"/>
                <a:gd name="connsiteX201" fmla="*/ 109826 w 602207"/>
                <a:gd name="connsiteY201" fmla="*/ 240305 h 486807"/>
                <a:gd name="connsiteX202" fmla="*/ 112112 w 602207"/>
                <a:gd name="connsiteY202" fmla="*/ 241384 h 486807"/>
                <a:gd name="connsiteX203" fmla="*/ 115095 w 602207"/>
                <a:gd name="connsiteY203" fmla="*/ 242844 h 486807"/>
                <a:gd name="connsiteX204" fmla="*/ 116555 w 602207"/>
                <a:gd name="connsiteY204" fmla="*/ 244051 h 486807"/>
                <a:gd name="connsiteX205" fmla="*/ 118650 w 602207"/>
                <a:gd name="connsiteY205" fmla="*/ 245447 h 486807"/>
                <a:gd name="connsiteX206" fmla="*/ 120809 w 602207"/>
                <a:gd name="connsiteY206" fmla="*/ 246019 h 486807"/>
                <a:gd name="connsiteX207" fmla="*/ 127221 w 602207"/>
                <a:gd name="connsiteY207" fmla="*/ 248939 h 486807"/>
                <a:gd name="connsiteX208" fmla="*/ 131919 w 602207"/>
                <a:gd name="connsiteY208" fmla="*/ 256620 h 486807"/>
                <a:gd name="connsiteX209" fmla="*/ 133632 w 602207"/>
                <a:gd name="connsiteY209" fmla="*/ 260556 h 486807"/>
                <a:gd name="connsiteX210" fmla="*/ 136806 w 602207"/>
                <a:gd name="connsiteY210" fmla="*/ 262461 h 486807"/>
                <a:gd name="connsiteX211" fmla="*/ 141314 w 602207"/>
                <a:gd name="connsiteY211" fmla="*/ 265127 h 486807"/>
                <a:gd name="connsiteX212" fmla="*/ 142267 w 602207"/>
                <a:gd name="connsiteY212" fmla="*/ 276935 h 486807"/>
                <a:gd name="connsiteX213" fmla="*/ 141441 w 602207"/>
                <a:gd name="connsiteY213" fmla="*/ 279728 h 486807"/>
                <a:gd name="connsiteX214" fmla="*/ 140108 w 602207"/>
                <a:gd name="connsiteY214" fmla="*/ 287029 h 486807"/>
                <a:gd name="connsiteX215" fmla="*/ 140044 w 602207"/>
                <a:gd name="connsiteY215" fmla="*/ 289251 h 486807"/>
                <a:gd name="connsiteX216" fmla="*/ 141631 w 602207"/>
                <a:gd name="connsiteY216" fmla="*/ 297313 h 486807"/>
                <a:gd name="connsiteX217" fmla="*/ 143790 w 602207"/>
                <a:gd name="connsiteY217" fmla="*/ 297567 h 486807"/>
                <a:gd name="connsiteX218" fmla="*/ 148234 w 602207"/>
                <a:gd name="connsiteY218" fmla="*/ 299281 h 486807"/>
                <a:gd name="connsiteX219" fmla="*/ 150519 w 602207"/>
                <a:gd name="connsiteY219" fmla="*/ 306010 h 486807"/>
                <a:gd name="connsiteX220" fmla="*/ 150773 w 602207"/>
                <a:gd name="connsiteY220" fmla="*/ 307788 h 486807"/>
                <a:gd name="connsiteX221" fmla="*/ 154963 w 602207"/>
                <a:gd name="connsiteY221" fmla="*/ 318072 h 486807"/>
                <a:gd name="connsiteX222" fmla="*/ 157820 w 602207"/>
                <a:gd name="connsiteY222" fmla="*/ 319850 h 486807"/>
                <a:gd name="connsiteX223" fmla="*/ 161375 w 602207"/>
                <a:gd name="connsiteY223" fmla="*/ 322135 h 486807"/>
                <a:gd name="connsiteX224" fmla="*/ 163597 w 602207"/>
                <a:gd name="connsiteY224" fmla="*/ 324928 h 486807"/>
                <a:gd name="connsiteX225" fmla="*/ 167152 w 602207"/>
                <a:gd name="connsiteY225" fmla="*/ 325881 h 486807"/>
                <a:gd name="connsiteX226" fmla="*/ 169882 w 602207"/>
                <a:gd name="connsiteY226" fmla="*/ 327912 h 486807"/>
                <a:gd name="connsiteX227" fmla="*/ 172103 w 602207"/>
                <a:gd name="connsiteY227" fmla="*/ 328039 h 486807"/>
                <a:gd name="connsiteX228" fmla="*/ 172485 w 602207"/>
                <a:gd name="connsiteY228" fmla="*/ 324675 h 486807"/>
                <a:gd name="connsiteX229" fmla="*/ 172103 w 602207"/>
                <a:gd name="connsiteY229" fmla="*/ 323405 h 486807"/>
                <a:gd name="connsiteX230" fmla="*/ 171278 w 602207"/>
                <a:gd name="connsiteY230" fmla="*/ 322453 h 486807"/>
                <a:gd name="connsiteX231" fmla="*/ 170326 w 602207"/>
                <a:gd name="connsiteY231" fmla="*/ 316612 h 486807"/>
                <a:gd name="connsiteX232" fmla="*/ 178261 w 602207"/>
                <a:gd name="connsiteY232" fmla="*/ 314834 h 486807"/>
                <a:gd name="connsiteX233" fmla="*/ 183340 w 602207"/>
                <a:gd name="connsiteY233" fmla="*/ 321373 h 486807"/>
                <a:gd name="connsiteX234" fmla="*/ 186197 w 602207"/>
                <a:gd name="connsiteY234" fmla="*/ 326071 h 486807"/>
                <a:gd name="connsiteX235" fmla="*/ 196417 w 602207"/>
                <a:gd name="connsiteY235" fmla="*/ 328737 h 486807"/>
                <a:gd name="connsiteX236" fmla="*/ 199148 w 602207"/>
                <a:gd name="connsiteY236" fmla="*/ 326579 h 486807"/>
                <a:gd name="connsiteX237" fmla="*/ 206638 w 602207"/>
                <a:gd name="connsiteY237" fmla="*/ 323659 h 486807"/>
                <a:gd name="connsiteX238" fmla="*/ 213368 w 602207"/>
                <a:gd name="connsiteY238" fmla="*/ 327849 h 486807"/>
                <a:gd name="connsiteX239" fmla="*/ 219208 w 602207"/>
                <a:gd name="connsiteY239" fmla="*/ 336038 h 486807"/>
                <a:gd name="connsiteX240" fmla="*/ 221176 w 602207"/>
                <a:gd name="connsiteY240" fmla="*/ 339593 h 486807"/>
                <a:gd name="connsiteX241" fmla="*/ 227461 w 602207"/>
                <a:gd name="connsiteY241" fmla="*/ 353496 h 486807"/>
                <a:gd name="connsiteX242" fmla="*/ 228159 w 602207"/>
                <a:gd name="connsiteY242" fmla="*/ 358003 h 486807"/>
                <a:gd name="connsiteX243" fmla="*/ 229493 w 602207"/>
                <a:gd name="connsiteY243" fmla="*/ 363590 h 486807"/>
                <a:gd name="connsiteX244" fmla="*/ 236412 w 602207"/>
                <a:gd name="connsiteY244" fmla="*/ 364161 h 486807"/>
                <a:gd name="connsiteX245" fmla="*/ 237301 w 602207"/>
                <a:gd name="connsiteY245" fmla="*/ 364987 h 486807"/>
                <a:gd name="connsiteX246" fmla="*/ 237174 w 602207"/>
                <a:gd name="connsiteY246" fmla="*/ 366193 h 486807"/>
                <a:gd name="connsiteX247" fmla="*/ 241935 w 602207"/>
                <a:gd name="connsiteY247" fmla="*/ 374763 h 486807"/>
                <a:gd name="connsiteX248" fmla="*/ 246697 w 602207"/>
                <a:gd name="connsiteY248" fmla="*/ 379016 h 486807"/>
                <a:gd name="connsiteX249" fmla="*/ 249489 w 602207"/>
                <a:gd name="connsiteY249" fmla="*/ 386190 h 486807"/>
                <a:gd name="connsiteX250" fmla="*/ 253870 w 602207"/>
                <a:gd name="connsiteY250" fmla="*/ 394506 h 486807"/>
                <a:gd name="connsiteX251" fmla="*/ 261551 w 602207"/>
                <a:gd name="connsiteY251" fmla="*/ 396094 h 486807"/>
                <a:gd name="connsiteX252" fmla="*/ 269868 w 602207"/>
                <a:gd name="connsiteY252" fmla="*/ 397744 h 486807"/>
                <a:gd name="connsiteX253" fmla="*/ 290373 w 602207"/>
                <a:gd name="connsiteY253" fmla="*/ 407013 h 486807"/>
                <a:gd name="connsiteX254" fmla="*/ 295325 w 602207"/>
                <a:gd name="connsiteY254" fmla="*/ 412536 h 486807"/>
                <a:gd name="connsiteX255" fmla="*/ 296976 w 602207"/>
                <a:gd name="connsiteY255" fmla="*/ 415646 h 486807"/>
                <a:gd name="connsiteX256" fmla="*/ 308593 w 602207"/>
                <a:gd name="connsiteY256" fmla="*/ 424090 h 486807"/>
                <a:gd name="connsiteX257" fmla="*/ 315132 w 602207"/>
                <a:gd name="connsiteY257" fmla="*/ 427454 h 486807"/>
                <a:gd name="connsiteX258" fmla="*/ 325353 w 602207"/>
                <a:gd name="connsiteY258" fmla="*/ 432977 h 486807"/>
                <a:gd name="connsiteX259" fmla="*/ 335446 w 602207"/>
                <a:gd name="connsiteY259" fmla="*/ 433929 h 486807"/>
                <a:gd name="connsiteX260" fmla="*/ 340462 w 602207"/>
                <a:gd name="connsiteY260" fmla="*/ 433295 h 486807"/>
                <a:gd name="connsiteX261" fmla="*/ 356015 w 602207"/>
                <a:gd name="connsiteY261" fmla="*/ 437040 h 486807"/>
                <a:gd name="connsiteX262" fmla="*/ 358174 w 602207"/>
                <a:gd name="connsiteY262" fmla="*/ 438373 h 486807"/>
                <a:gd name="connsiteX263" fmla="*/ 367188 w 602207"/>
                <a:gd name="connsiteY263" fmla="*/ 440088 h 486807"/>
                <a:gd name="connsiteX264" fmla="*/ 374933 w 602207"/>
                <a:gd name="connsiteY264" fmla="*/ 435707 h 486807"/>
                <a:gd name="connsiteX265" fmla="*/ 381662 w 602207"/>
                <a:gd name="connsiteY265" fmla="*/ 431771 h 486807"/>
                <a:gd name="connsiteX266" fmla="*/ 387249 w 602207"/>
                <a:gd name="connsiteY266" fmla="*/ 428470 h 486807"/>
                <a:gd name="connsiteX267" fmla="*/ 406421 w 602207"/>
                <a:gd name="connsiteY267" fmla="*/ 422693 h 486807"/>
                <a:gd name="connsiteX268" fmla="*/ 417721 w 602207"/>
                <a:gd name="connsiteY268" fmla="*/ 435326 h 486807"/>
                <a:gd name="connsiteX269" fmla="*/ 422672 w 602207"/>
                <a:gd name="connsiteY269" fmla="*/ 443643 h 486807"/>
                <a:gd name="connsiteX270" fmla="*/ 423117 w 602207"/>
                <a:gd name="connsiteY270" fmla="*/ 444151 h 486807"/>
                <a:gd name="connsiteX271" fmla="*/ 431814 w 602207"/>
                <a:gd name="connsiteY271" fmla="*/ 456403 h 486807"/>
                <a:gd name="connsiteX272" fmla="*/ 433147 w 602207"/>
                <a:gd name="connsiteY272" fmla="*/ 461672 h 486807"/>
                <a:gd name="connsiteX273" fmla="*/ 435116 w 602207"/>
                <a:gd name="connsiteY273" fmla="*/ 468147 h 486807"/>
                <a:gd name="connsiteX274" fmla="*/ 456763 w 602207"/>
                <a:gd name="connsiteY274" fmla="*/ 472591 h 486807"/>
                <a:gd name="connsiteX275" fmla="*/ 460572 w 602207"/>
                <a:gd name="connsiteY275" fmla="*/ 472337 h 486807"/>
                <a:gd name="connsiteX276" fmla="*/ 463873 w 602207"/>
                <a:gd name="connsiteY276" fmla="*/ 471893 h 486807"/>
                <a:gd name="connsiteX277" fmla="*/ 467809 w 602207"/>
                <a:gd name="connsiteY277" fmla="*/ 471385 h 486807"/>
                <a:gd name="connsiteX278" fmla="*/ 472570 w 602207"/>
                <a:gd name="connsiteY278" fmla="*/ 472464 h 486807"/>
                <a:gd name="connsiteX279" fmla="*/ 474412 w 602207"/>
                <a:gd name="connsiteY279" fmla="*/ 473099 h 486807"/>
                <a:gd name="connsiteX280" fmla="*/ 483109 w 602207"/>
                <a:gd name="connsiteY280" fmla="*/ 472845 h 486807"/>
                <a:gd name="connsiteX281" fmla="*/ 489457 w 602207"/>
                <a:gd name="connsiteY281" fmla="*/ 472337 h 486807"/>
                <a:gd name="connsiteX282" fmla="*/ 495551 w 602207"/>
                <a:gd name="connsiteY282" fmla="*/ 472274 h 486807"/>
                <a:gd name="connsiteX283" fmla="*/ 515168 w 602207"/>
                <a:gd name="connsiteY283" fmla="*/ 477035 h 486807"/>
                <a:gd name="connsiteX284" fmla="*/ 518659 w 602207"/>
                <a:gd name="connsiteY284" fmla="*/ 477987 h 486807"/>
                <a:gd name="connsiteX285" fmla="*/ 529452 w 602207"/>
                <a:gd name="connsiteY285" fmla="*/ 478876 h 486807"/>
                <a:gd name="connsiteX286" fmla="*/ 532499 w 602207"/>
                <a:gd name="connsiteY286" fmla="*/ 476654 h 486807"/>
                <a:gd name="connsiteX287" fmla="*/ 536499 w 602207"/>
                <a:gd name="connsiteY287" fmla="*/ 474495 h 486807"/>
                <a:gd name="connsiteX288" fmla="*/ 539863 w 602207"/>
                <a:gd name="connsiteY288" fmla="*/ 475638 h 486807"/>
                <a:gd name="connsiteX289" fmla="*/ 543355 w 602207"/>
                <a:gd name="connsiteY289" fmla="*/ 479891 h 486807"/>
                <a:gd name="connsiteX290" fmla="*/ 545259 w 602207"/>
                <a:gd name="connsiteY290" fmla="*/ 482558 h 486807"/>
                <a:gd name="connsiteX291" fmla="*/ 559987 w 602207"/>
                <a:gd name="connsiteY291" fmla="*/ 486303 h 486807"/>
                <a:gd name="connsiteX292" fmla="*/ 563732 w 602207"/>
                <a:gd name="connsiteY292" fmla="*/ 484462 h 486807"/>
                <a:gd name="connsiteX293" fmla="*/ 565637 w 602207"/>
                <a:gd name="connsiteY293" fmla="*/ 483383 h 486807"/>
                <a:gd name="connsiteX294" fmla="*/ 566019 w 602207"/>
                <a:gd name="connsiteY294" fmla="*/ 480590 h 486807"/>
                <a:gd name="connsiteX295" fmla="*/ 566399 w 602207"/>
                <a:gd name="connsiteY295" fmla="*/ 477542 h 486807"/>
                <a:gd name="connsiteX296" fmla="*/ 566653 w 602207"/>
                <a:gd name="connsiteY296" fmla="*/ 472400 h 486807"/>
                <a:gd name="connsiteX297" fmla="*/ 566335 w 602207"/>
                <a:gd name="connsiteY297" fmla="*/ 465798 h 486807"/>
                <a:gd name="connsiteX298" fmla="*/ 567161 w 602207"/>
                <a:gd name="connsiteY298" fmla="*/ 448150 h 486807"/>
                <a:gd name="connsiteX299" fmla="*/ 592681 w 602207"/>
                <a:gd name="connsiteY299" fmla="*/ 429549 h 486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</a:cxnLst>
              <a:rect l="l" t="t" r="r" b="b"/>
              <a:pathLst>
                <a:path w="602207" h="486807">
                  <a:moveTo>
                    <a:pt x="592681" y="429549"/>
                  </a:moveTo>
                  <a:cubicBezTo>
                    <a:pt x="594141" y="429168"/>
                    <a:pt x="595665" y="428724"/>
                    <a:pt x="597061" y="428343"/>
                  </a:cubicBezTo>
                  <a:cubicBezTo>
                    <a:pt x="598141" y="428026"/>
                    <a:pt x="599030" y="427835"/>
                    <a:pt x="599791" y="427645"/>
                  </a:cubicBezTo>
                  <a:cubicBezTo>
                    <a:pt x="602140" y="427073"/>
                    <a:pt x="602140" y="427073"/>
                    <a:pt x="602204" y="422756"/>
                  </a:cubicBezTo>
                  <a:cubicBezTo>
                    <a:pt x="602267" y="420217"/>
                    <a:pt x="601506" y="418439"/>
                    <a:pt x="600553" y="416218"/>
                  </a:cubicBezTo>
                  <a:lnTo>
                    <a:pt x="599982" y="414884"/>
                  </a:lnTo>
                  <a:cubicBezTo>
                    <a:pt x="598077" y="410250"/>
                    <a:pt x="594903" y="405933"/>
                    <a:pt x="591792" y="401807"/>
                  </a:cubicBezTo>
                  <a:cubicBezTo>
                    <a:pt x="589571" y="398823"/>
                    <a:pt x="587222" y="395713"/>
                    <a:pt x="585444" y="392538"/>
                  </a:cubicBezTo>
                  <a:cubicBezTo>
                    <a:pt x="581572" y="385619"/>
                    <a:pt x="573700" y="383651"/>
                    <a:pt x="565320" y="381556"/>
                  </a:cubicBezTo>
                  <a:cubicBezTo>
                    <a:pt x="557575" y="379588"/>
                    <a:pt x="549639" y="377620"/>
                    <a:pt x="544053" y="371589"/>
                  </a:cubicBezTo>
                  <a:cubicBezTo>
                    <a:pt x="540244" y="367462"/>
                    <a:pt x="538086" y="361812"/>
                    <a:pt x="536054" y="356353"/>
                  </a:cubicBezTo>
                  <a:cubicBezTo>
                    <a:pt x="535102" y="353750"/>
                    <a:pt x="534150" y="351337"/>
                    <a:pt x="533134" y="349116"/>
                  </a:cubicBezTo>
                  <a:cubicBezTo>
                    <a:pt x="532308" y="347465"/>
                    <a:pt x="531356" y="345878"/>
                    <a:pt x="530467" y="344354"/>
                  </a:cubicBezTo>
                  <a:cubicBezTo>
                    <a:pt x="527928" y="340038"/>
                    <a:pt x="525453" y="335975"/>
                    <a:pt x="526658" y="331023"/>
                  </a:cubicBezTo>
                  <a:cubicBezTo>
                    <a:pt x="527103" y="329372"/>
                    <a:pt x="527801" y="327849"/>
                    <a:pt x="528944" y="326262"/>
                  </a:cubicBezTo>
                  <a:cubicBezTo>
                    <a:pt x="531293" y="323024"/>
                    <a:pt x="533896" y="320294"/>
                    <a:pt x="536435" y="317691"/>
                  </a:cubicBezTo>
                  <a:cubicBezTo>
                    <a:pt x="540562" y="313502"/>
                    <a:pt x="544243" y="309692"/>
                    <a:pt x="546212" y="304233"/>
                  </a:cubicBezTo>
                  <a:cubicBezTo>
                    <a:pt x="546846" y="302392"/>
                    <a:pt x="547354" y="300424"/>
                    <a:pt x="547545" y="298138"/>
                  </a:cubicBezTo>
                  <a:cubicBezTo>
                    <a:pt x="548243" y="291536"/>
                    <a:pt x="548750" y="275792"/>
                    <a:pt x="538975" y="271856"/>
                  </a:cubicBezTo>
                  <a:cubicBezTo>
                    <a:pt x="536308" y="270777"/>
                    <a:pt x="533261" y="271094"/>
                    <a:pt x="529960" y="271412"/>
                  </a:cubicBezTo>
                  <a:cubicBezTo>
                    <a:pt x="526849" y="271729"/>
                    <a:pt x="523675" y="272047"/>
                    <a:pt x="520691" y="271094"/>
                  </a:cubicBezTo>
                  <a:cubicBezTo>
                    <a:pt x="515295" y="269380"/>
                    <a:pt x="514978" y="267222"/>
                    <a:pt x="514787" y="263857"/>
                  </a:cubicBezTo>
                  <a:cubicBezTo>
                    <a:pt x="514723" y="262651"/>
                    <a:pt x="514723" y="261255"/>
                    <a:pt x="514279" y="259541"/>
                  </a:cubicBezTo>
                  <a:cubicBezTo>
                    <a:pt x="513898" y="257826"/>
                    <a:pt x="513454" y="256366"/>
                    <a:pt x="513073" y="254970"/>
                  </a:cubicBezTo>
                  <a:cubicBezTo>
                    <a:pt x="512121" y="251478"/>
                    <a:pt x="511296" y="248494"/>
                    <a:pt x="511296" y="243606"/>
                  </a:cubicBezTo>
                  <a:cubicBezTo>
                    <a:pt x="511296" y="241702"/>
                    <a:pt x="511422" y="239543"/>
                    <a:pt x="511549" y="237385"/>
                  </a:cubicBezTo>
                  <a:cubicBezTo>
                    <a:pt x="511867" y="231798"/>
                    <a:pt x="512247" y="225450"/>
                    <a:pt x="510343" y="220816"/>
                  </a:cubicBezTo>
                  <a:cubicBezTo>
                    <a:pt x="509835" y="219609"/>
                    <a:pt x="509200" y="219229"/>
                    <a:pt x="508439" y="218848"/>
                  </a:cubicBezTo>
                  <a:cubicBezTo>
                    <a:pt x="506788" y="217959"/>
                    <a:pt x="505455" y="216816"/>
                    <a:pt x="506344" y="212880"/>
                  </a:cubicBezTo>
                  <a:cubicBezTo>
                    <a:pt x="506661" y="211484"/>
                    <a:pt x="507867" y="210531"/>
                    <a:pt x="509010" y="209643"/>
                  </a:cubicBezTo>
                  <a:cubicBezTo>
                    <a:pt x="509709" y="209071"/>
                    <a:pt x="510534" y="208436"/>
                    <a:pt x="510787" y="207929"/>
                  </a:cubicBezTo>
                  <a:cubicBezTo>
                    <a:pt x="511803" y="205516"/>
                    <a:pt x="511994" y="204691"/>
                    <a:pt x="511994" y="204437"/>
                  </a:cubicBezTo>
                  <a:cubicBezTo>
                    <a:pt x="510471" y="203675"/>
                    <a:pt x="509010" y="202913"/>
                    <a:pt x="507423" y="200945"/>
                  </a:cubicBezTo>
                  <a:cubicBezTo>
                    <a:pt x="504186" y="196946"/>
                    <a:pt x="504186" y="191232"/>
                    <a:pt x="504186" y="186154"/>
                  </a:cubicBezTo>
                  <a:cubicBezTo>
                    <a:pt x="504186" y="181710"/>
                    <a:pt x="504122" y="177456"/>
                    <a:pt x="502027" y="175488"/>
                  </a:cubicBezTo>
                  <a:cubicBezTo>
                    <a:pt x="500884" y="174409"/>
                    <a:pt x="499170" y="174028"/>
                    <a:pt x="496694" y="174092"/>
                  </a:cubicBezTo>
                  <a:cubicBezTo>
                    <a:pt x="496060" y="174155"/>
                    <a:pt x="495425" y="173648"/>
                    <a:pt x="495234" y="172949"/>
                  </a:cubicBezTo>
                  <a:cubicBezTo>
                    <a:pt x="493964" y="166029"/>
                    <a:pt x="498027" y="162538"/>
                    <a:pt x="501900" y="159173"/>
                  </a:cubicBezTo>
                  <a:cubicBezTo>
                    <a:pt x="503106" y="158094"/>
                    <a:pt x="504439" y="157015"/>
                    <a:pt x="505455" y="155809"/>
                  </a:cubicBezTo>
                  <a:cubicBezTo>
                    <a:pt x="510343" y="150349"/>
                    <a:pt x="510534" y="148064"/>
                    <a:pt x="510534" y="140319"/>
                  </a:cubicBezTo>
                  <a:cubicBezTo>
                    <a:pt x="510534" y="139620"/>
                    <a:pt x="510471" y="138732"/>
                    <a:pt x="510407" y="137843"/>
                  </a:cubicBezTo>
                  <a:cubicBezTo>
                    <a:pt x="510343" y="136637"/>
                    <a:pt x="510216" y="135240"/>
                    <a:pt x="510216" y="133907"/>
                  </a:cubicBezTo>
                  <a:cubicBezTo>
                    <a:pt x="510216" y="133462"/>
                    <a:pt x="510343" y="133082"/>
                    <a:pt x="510407" y="132637"/>
                  </a:cubicBezTo>
                  <a:cubicBezTo>
                    <a:pt x="510471" y="131812"/>
                    <a:pt x="510471" y="130923"/>
                    <a:pt x="510724" y="130225"/>
                  </a:cubicBezTo>
                  <a:cubicBezTo>
                    <a:pt x="510153" y="128638"/>
                    <a:pt x="509582" y="127305"/>
                    <a:pt x="509010" y="125908"/>
                  </a:cubicBezTo>
                  <a:cubicBezTo>
                    <a:pt x="508693" y="125083"/>
                    <a:pt x="508312" y="124067"/>
                    <a:pt x="507995" y="123305"/>
                  </a:cubicBezTo>
                  <a:cubicBezTo>
                    <a:pt x="507106" y="121147"/>
                    <a:pt x="506217" y="119242"/>
                    <a:pt x="505264" y="117401"/>
                  </a:cubicBezTo>
                  <a:cubicBezTo>
                    <a:pt x="504757" y="116385"/>
                    <a:pt x="504248" y="115179"/>
                    <a:pt x="503677" y="113910"/>
                  </a:cubicBezTo>
                  <a:cubicBezTo>
                    <a:pt x="501836" y="109593"/>
                    <a:pt x="499805" y="104768"/>
                    <a:pt x="496377" y="103181"/>
                  </a:cubicBezTo>
                  <a:cubicBezTo>
                    <a:pt x="494155" y="102102"/>
                    <a:pt x="491997" y="102102"/>
                    <a:pt x="489711" y="102038"/>
                  </a:cubicBezTo>
                  <a:cubicBezTo>
                    <a:pt x="486474" y="101975"/>
                    <a:pt x="483172" y="101975"/>
                    <a:pt x="479935" y="98864"/>
                  </a:cubicBezTo>
                  <a:cubicBezTo>
                    <a:pt x="477840" y="96833"/>
                    <a:pt x="476824" y="93976"/>
                    <a:pt x="475872" y="91246"/>
                  </a:cubicBezTo>
                  <a:cubicBezTo>
                    <a:pt x="475046" y="88961"/>
                    <a:pt x="474284" y="86802"/>
                    <a:pt x="473079" y="85596"/>
                  </a:cubicBezTo>
                  <a:cubicBezTo>
                    <a:pt x="469968" y="82612"/>
                    <a:pt x="467429" y="83437"/>
                    <a:pt x="463937" y="84580"/>
                  </a:cubicBezTo>
                  <a:cubicBezTo>
                    <a:pt x="462222" y="85152"/>
                    <a:pt x="460382" y="85723"/>
                    <a:pt x="458350" y="85850"/>
                  </a:cubicBezTo>
                  <a:cubicBezTo>
                    <a:pt x="449907" y="86358"/>
                    <a:pt x="449272" y="81216"/>
                    <a:pt x="448700" y="77153"/>
                  </a:cubicBezTo>
                  <a:cubicBezTo>
                    <a:pt x="448193" y="73153"/>
                    <a:pt x="447812" y="69725"/>
                    <a:pt x="441590" y="68900"/>
                  </a:cubicBezTo>
                  <a:cubicBezTo>
                    <a:pt x="437909" y="68392"/>
                    <a:pt x="434354" y="68455"/>
                    <a:pt x="430989" y="68519"/>
                  </a:cubicBezTo>
                  <a:cubicBezTo>
                    <a:pt x="423752" y="68646"/>
                    <a:pt x="417022" y="68773"/>
                    <a:pt x="409849" y="64012"/>
                  </a:cubicBezTo>
                  <a:cubicBezTo>
                    <a:pt x="408389" y="63059"/>
                    <a:pt x="406992" y="62107"/>
                    <a:pt x="405532" y="61091"/>
                  </a:cubicBezTo>
                  <a:cubicBezTo>
                    <a:pt x="400580" y="57727"/>
                    <a:pt x="395883" y="54489"/>
                    <a:pt x="390423" y="51950"/>
                  </a:cubicBezTo>
                  <a:cubicBezTo>
                    <a:pt x="383694" y="48776"/>
                    <a:pt x="372775" y="46300"/>
                    <a:pt x="366046" y="48077"/>
                  </a:cubicBezTo>
                  <a:cubicBezTo>
                    <a:pt x="363570" y="48712"/>
                    <a:pt x="361919" y="50172"/>
                    <a:pt x="360205" y="51759"/>
                  </a:cubicBezTo>
                  <a:cubicBezTo>
                    <a:pt x="358554" y="53219"/>
                    <a:pt x="356840" y="54807"/>
                    <a:pt x="354364" y="55632"/>
                  </a:cubicBezTo>
                  <a:cubicBezTo>
                    <a:pt x="352079" y="56394"/>
                    <a:pt x="349984" y="56775"/>
                    <a:pt x="347952" y="57092"/>
                  </a:cubicBezTo>
                  <a:cubicBezTo>
                    <a:pt x="345414" y="57473"/>
                    <a:pt x="343065" y="57917"/>
                    <a:pt x="340398" y="59060"/>
                  </a:cubicBezTo>
                  <a:cubicBezTo>
                    <a:pt x="336462" y="60837"/>
                    <a:pt x="333479" y="61091"/>
                    <a:pt x="329987" y="61345"/>
                  </a:cubicBezTo>
                  <a:cubicBezTo>
                    <a:pt x="328209" y="61472"/>
                    <a:pt x="326432" y="61599"/>
                    <a:pt x="324337" y="61980"/>
                  </a:cubicBezTo>
                  <a:cubicBezTo>
                    <a:pt x="320718" y="62552"/>
                    <a:pt x="317861" y="63567"/>
                    <a:pt x="316465" y="64773"/>
                  </a:cubicBezTo>
                  <a:cubicBezTo>
                    <a:pt x="315132" y="65916"/>
                    <a:pt x="314878" y="66932"/>
                    <a:pt x="314434" y="68329"/>
                  </a:cubicBezTo>
                  <a:cubicBezTo>
                    <a:pt x="314116" y="69471"/>
                    <a:pt x="313735" y="70804"/>
                    <a:pt x="312719" y="72265"/>
                  </a:cubicBezTo>
                  <a:cubicBezTo>
                    <a:pt x="310053" y="76200"/>
                    <a:pt x="307450" y="76645"/>
                    <a:pt x="304975" y="77089"/>
                  </a:cubicBezTo>
                  <a:cubicBezTo>
                    <a:pt x="303832" y="77280"/>
                    <a:pt x="302626" y="77534"/>
                    <a:pt x="301292" y="78105"/>
                  </a:cubicBezTo>
                  <a:cubicBezTo>
                    <a:pt x="301673" y="78867"/>
                    <a:pt x="302117" y="79692"/>
                    <a:pt x="302499" y="80454"/>
                  </a:cubicBezTo>
                  <a:cubicBezTo>
                    <a:pt x="304149" y="83501"/>
                    <a:pt x="305800" y="86421"/>
                    <a:pt x="305482" y="89722"/>
                  </a:cubicBezTo>
                  <a:cubicBezTo>
                    <a:pt x="305292" y="91881"/>
                    <a:pt x="303832" y="94039"/>
                    <a:pt x="301801" y="95055"/>
                  </a:cubicBezTo>
                  <a:cubicBezTo>
                    <a:pt x="301483" y="95182"/>
                    <a:pt x="301165" y="95309"/>
                    <a:pt x="300848" y="95436"/>
                  </a:cubicBezTo>
                  <a:cubicBezTo>
                    <a:pt x="301483" y="96388"/>
                    <a:pt x="301927" y="97531"/>
                    <a:pt x="301801" y="99055"/>
                  </a:cubicBezTo>
                  <a:cubicBezTo>
                    <a:pt x="301737" y="99753"/>
                    <a:pt x="301165" y="100324"/>
                    <a:pt x="300403" y="100324"/>
                  </a:cubicBezTo>
                  <a:cubicBezTo>
                    <a:pt x="297102" y="100261"/>
                    <a:pt x="293865" y="100070"/>
                    <a:pt x="290627" y="99943"/>
                  </a:cubicBezTo>
                  <a:cubicBezTo>
                    <a:pt x="280025" y="99435"/>
                    <a:pt x="269932" y="98927"/>
                    <a:pt x="259139" y="101149"/>
                  </a:cubicBezTo>
                  <a:cubicBezTo>
                    <a:pt x="257171" y="101530"/>
                    <a:pt x="255267" y="102038"/>
                    <a:pt x="253299" y="102482"/>
                  </a:cubicBezTo>
                  <a:cubicBezTo>
                    <a:pt x="248284" y="103689"/>
                    <a:pt x="243141" y="104895"/>
                    <a:pt x="237872" y="105149"/>
                  </a:cubicBezTo>
                  <a:cubicBezTo>
                    <a:pt x="229556" y="105466"/>
                    <a:pt x="220796" y="103181"/>
                    <a:pt x="213622" y="98674"/>
                  </a:cubicBezTo>
                  <a:cubicBezTo>
                    <a:pt x="210384" y="96579"/>
                    <a:pt x="207401" y="94103"/>
                    <a:pt x="204480" y="91627"/>
                  </a:cubicBezTo>
                  <a:cubicBezTo>
                    <a:pt x="200290" y="88072"/>
                    <a:pt x="196354" y="84707"/>
                    <a:pt x="191593" y="82612"/>
                  </a:cubicBezTo>
                  <a:cubicBezTo>
                    <a:pt x="186895" y="80517"/>
                    <a:pt x="181626" y="79819"/>
                    <a:pt x="176483" y="79121"/>
                  </a:cubicBezTo>
                  <a:cubicBezTo>
                    <a:pt x="170707" y="78359"/>
                    <a:pt x="164676" y="77470"/>
                    <a:pt x="159343" y="74740"/>
                  </a:cubicBezTo>
                  <a:cubicBezTo>
                    <a:pt x="150328" y="70169"/>
                    <a:pt x="144361" y="60837"/>
                    <a:pt x="142456" y="48331"/>
                  </a:cubicBezTo>
                  <a:cubicBezTo>
                    <a:pt x="141314" y="48204"/>
                    <a:pt x="140425" y="47887"/>
                    <a:pt x="139409" y="47633"/>
                  </a:cubicBezTo>
                  <a:cubicBezTo>
                    <a:pt x="138838" y="47506"/>
                    <a:pt x="138140" y="47379"/>
                    <a:pt x="137569" y="47188"/>
                  </a:cubicBezTo>
                  <a:cubicBezTo>
                    <a:pt x="135982" y="46617"/>
                    <a:pt x="134521" y="45855"/>
                    <a:pt x="133188" y="44840"/>
                  </a:cubicBezTo>
                  <a:cubicBezTo>
                    <a:pt x="131601" y="43633"/>
                    <a:pt x="130458" y="42237"/>
                    <a:pt x="129316" y="40840"/>
                  </a:cubicBezTo>
                  <a:cubicBezTo>
                    <a:pt x="127983" y="39190"/>
                    <a:pt x="126713" y="37666"/>
                    <a:pt x="124935" y="36714"/>
                  </a:cubicBezTo>
                  <a:lnTo>
                    <a:pt x="124300" y="36333"/>
                  </a:lnTo>
                  <a:cubicBezTo>
                    <a:pt x="121824" y="35000"/>
                    <a:pt x="116619" y="32270"/>
                    <a:pt x="118079" y="28461"/>
                  </a:cubicBezTo>
                  <a:cubicBezTo>
                    <a:pt x="118714" y="26874"/>
                    <a:pt x="120428" y="26175"/>
                    <a:pt x="122142" y="25541"/>
                  </a:cubicBezTo>
                  <a:cubicBezTo>
                    <a:pt x="123285" y="25096"/>
                    <a:pt x="124554" y="24588"/>
                    <a:pt x="124999" y="23954"/>
                  </a:cubicBezTo>
                  <a:cubicBezTo>
                    <a:pt x="125253" y="23573"/>
                    <a:pt x="125507" y="23065"/>
                    <a:pt x="125443" y="22684"/>
                  </a:cubicBezTo>
                  <a:cubicBezTo>
                    <a:pt x="125316" y="22112"/>
                    <a:pt x="124173" y="21414"/>
                    <a:pt x="123602" y="21097"/>
                  </a:cubicBezTo>
                  <a:cubicBezTo>
                    <a:pt x="120873" y="19446"/>
                    <a:pt x="119857" y="18875"/>
                    <a:pt x="119031" y="15574"/>
                  </a:cubicBezTo>
                  <a:cubicBezTo>
                    <a:pt x="118333" y="12781"/>
                    <a:pt x="117444" y="10432"/>
                    <a:pt x="115540" y="8273"/>
                  </a:cubicBezTo>
                  <a:cubicBezTo>
                    <a:pt x="113318" y="5797"/>
                    <a:pt x="110080" y="4908"/>
                    <a:pt x="106969" y="5861"/>
                  </a:cubicBezTo>
                  <a:cubicBezTo>
                    <a:pt x="106017" y="6115"/>
                    <a:pt x="105255" y="6750"/>
                    <a:pt x="104430" y="7384"/>
                  </a:cubicBezTo>
                  <a:cubicBezTo>
                    <a:pt x="103732" y="7956"/>
                    <a:pt x="102906" y="8591"/>
                    <a:pt x="101890" y="9035"/>
                  </a:cubicBezTo>
                  <a:cubicBezTo>
                    <a:pt x="101256" y="9352"/>
                    <a:pt x="100685" y="9479"/>
                    <a:pt x="100177" y="9543"/>
                  </a:cubicBezTo>
                  <a:cubicBezTo>
                    <a:pt x="99479" y="9670"/>
                    <a:pt x="99098" y="9797"/>
                    <a:pt x="98716" y="10114"/>
                  </a:cubicBezTo>
                  <a:cubicBezTo>
                    <a:pt x="98209" y="10559"/>
                    <a:pt x="97892" y="11320"/>
                    <a:pt x="97574" y="12082"/>
                  </a:cubicBezTo>
                  <a:cubicBezTo>
                    <a:pt x="97193" y="12971"/>
                    <a:pt x="96749" y="13923"/>
                    <a:pt x="95987" y="14749"/>
                  </a:cubicBezTo>
                  <a:cubicBezTo>
                    <a:pt x="95352" y="15383"/>
                    <a:pt x="94654" y="15955"/>
                    <a:pt x="93955" y="16589"/>
                  </a:cubicBezTo>
                  <a:cubicBezTo>
                    <a:pt x="93257" y="17161"/>
                    <a:pt x="92559" y="17732"/>
                    <a:pt x="91924" y="18430"/>
                  </a:cubicBezTo>
                  <a:cubicBezTo>
                    <a:pt x="90146" y="20398"/>
                    <a:pt x="88496" y="22240"/>
                    <a:pt x="85893" y="22874"/>
                  </a:cubicBezTo>
                  <a:cubicBezTo>
                    <a:pt x="84941" y="23128"/>
                    <a:pt x="84306" y="23192"/>
                    <a:pt x="83925" y="23192"/>
                  </a:cubicBezTo>
                  <a:cubicBezTo>
                    <a:pt x="83925" y="23192"/>
                    <a:pt x="83671" y="23509"/>
                    <a:pt x="83290" y="23954"/>
                  </a:cubicBezTo>
                  <a:cubicBezTo>
                    <a:pt x="82909" y="24525"/>
                    <a:pt x="82528" y="25096"/>
                    <a:pt x="82211" y="25668"/>
                  </a:cubicBezTo>
                  <a:cubicBezTo>
                    <a:pt x="80751" y="28017"/>
                    <a:pt x="78909" y="31000"/>
                    <a:pt x="75609" y="31826"/>
                  </a:cubicBezTo>
                  <a:cubicBezTo>
                    <a:pt x="74212" y="32206"/>
                    <a:pt x="72815" y="32143"/>
                    <a:pt x="71419" y="32079"/>
                  </a:cubicBezTo>
                  <a:cubicBezTo>
                    <a:pt x="70657" y="32016"/>
                    <a:pt x="69959" y="32016"/>
                    <a:pt x="69261" y="32079"/>
                  </a:cubicBezTo>
                  <a:cubicBezTo>
                    <a:pt x="68562" y="32143"/>
                    <a:pt x="67927" y="32270"/>
                    <a:pt x="67292" y="32587"/>
                  </a:cubicBezTo>
                  <a:cubicBezTo>
                    <a:pt x="66912" y="32778"/>
                    <a:pt x="66594" y="33095"/>
                    <a:pt x="66213" y="33413"/>
                  </a:cubicBezTo>
                  <a:lnTo>
                    <a:pt x="65705" y="33857"/>
                  </a:lnTo>
                  <a:cubicBezTo>
                    <a:pt x="65451" y="34047"/>
                    <a:pt x="65134" y="34301"/>
                    <a:pt x="64753" y="34492"/>
                  </a:cubicBezTo>
                  <a:cubicBezTo>
                    <a:pt x="64372" y="34682"/>
                    <a:pt x="63864" y="34809"/>
                    <a:pt x="63356" y="34809"/>
                  </a:cubicBezTo>
                  <a:cubicBezTo>
                    <a:pt x="62087" y="34809"/>
                    <a:pt x="60500" y="33730"/>
                    <a:pt x="58786" y="32460"/>
                  </a:cubicBezTo>
                  <a:cubicBezTo>
                    <a:pt x="55484" y="30111"/>
                    <a:pt x="53516" y="29857"/>
                    <a:pt x="50216" y="29413"/>
                  </a:cubicBezTo>
                  <a:lnTo>
                    <a:pt x="48755" y="29223"/>
                  </a:lnTo>
                  <a:cubicBezTo>
                    <a:pt x="45264" y="28715"/>
                    <a:pt x="41010" y="27699"/>
                    <a:pt x="38852" y="24588"/>
                  </a:cubicBezTo>
                  <a:cubicBezTo>
                    <a:pt x="38217" y="23636"/>
                    <a:pt x="37836" y="22684"/>
                    <a:pt x="37519" y="21922"/>
                  </a:cubicBezTo>
                  <a:cubicBezTo>
                    <a:pt x="37011" y="20589"/>
                    <a:pt x="36630" y="19700"/>
                    <a:pt x="35360" y="18938"/>
                  </a:cubicBezTo>
                  <a:cubicBezTo>
                    <a:pt x="34471" y="18430"/>
                    <a:pt x="33519" y="18050"/>
                    <a:pt x="32440" y="17605"/>
                  </a:cubicBezTo>
                  <a:cubicBezTo>
                    <a:pt x="29900" y="16589"/>
                    <a:pt x="26980" y="15383"/>
                    <a:pt x="25584" y="12146"/>
                  </a:cubicBezTo>
                  <a:cubicBezTo>
                    <a:pt x="24949" y="10749"/>
                    <a:pt x="24949" y="9225"/>
                    <a:pt x="24886" y="7702"/>
                  </a:cubicBezTo>
                  <a:cubicBezTo>
                    <a:pt x="24822" y="6369"/>
                    <a:pt x="24759" y="5036"/>
                    <a:pt x="24314" y="4147"/>
                  </a:cubicBezTo>
                  <a:cubicBezTo>
                    <a:pt x="23552" y="2623"/>
                    <a:pt x="20886" y="1925"/>
                    <a:pt x="18600" y="1290"/>
                  </a:cubicBezTo>
                  <a:cubicBezTo>
                    <a:pt x="17649" y="1036"/>
                    <a:pt x="16760" y="782"/>
                    <a:pt x="16061" y="528"/>
                  </a:cubicBezTo>
                  <a:cubicBezTo>
                    <a:pt x="14664" y="20"/>
                    <a:pt x="14347" y="-43"/>
                    <a:pt x="14220" y="20"/>
                  </a:cubicBezTo>
                  <a:cubicBezTo>
                    <a:pt x="14093" y="84"/>
                    <a:pt x="13776" y="401"/>
                    <a:pt x="13204" y="1671"/>
                  </a:cubicBezTo>
                  <a:cubicBezTo>
                    <a:pt x="12951" y="2242"/>
                    <a:pt x="12697" y="3004"/>
                    <a:pt x="12443" y="3829"/>
                  </a:cubicBezTo>
                  <a:cubicBezTo>
                    <a:pt x="11744" y="6178"/>
                    <a:pt x="10919" y="8844"/>
                    <a:pt x="8761" y="9797"/>
                  </a:cubicBezTo>
                  <a:cubicBezTo>
                    <a:pt x="6983" y="10559"/>
                    <a:pt x="4952" y="10305"/>
                    <a:pt x="2920" y="10114"/>
                  </a:cubicBezTo>
                  <a:cubicBezTo>
                    <a:pt x="1904" y="9987"/>
                    <a:pt x="889" y="9924"/>
                    <a:pt x="0" y="9924"/>
                  </a:cubicBezTo>
                  <a:cubicBezTo>
                    <a:pt x="64" y="12082"/>
                    <a:pt x="1016" y="13796"/>
                    <a:pt x="2095" y="15764"/>
                  </a:cubicBezTo>
                  <a:cubicBezTo>
                    <a:pt x="3111" y="17669"/>
                    <a:pt x="4254" y="19637"/>
                    <a:pt x="4571" y="22176"/>
                  </a:cubicBezTo>
                  <a:cubicBezTo>
                    <a:pt x="4761" y="23446"/>
                    <a:pt x="4888" y="24652"/>
                    <a:pt x="5015" y="25795"/>
                  </a:cubicBezTo>
                  <a:cubicBezTo>
                    <a:pt x="5332" y="28588"/>
                    <a:pt x="5650" y="31254"/>
                    <a:pt x="6539" y="34047"/>
                  </a:cubicBezTo>
                  <a:cubicBezTo>
                    <a:pt x="6729" y="34555"/>
                    <a:pt x="6856" y="35190"/>
                    <a:pt x="7047" y="35888"/>
                  </a:cubicBezTo>
                  <a:cubicBezTo>
                    <a:pt x="7554" y="37983"/>
                    <a:pt x="8316" y="40840"/>
                    <a:pt x="9777" y="41665"/>
                  </a:cubicBezTo>
                  <a:cubicBezTo>
                    <a:pt x="10348" y="41983"/>
                    <a:pt x="11300" y="42173"/>
                    <a:pt x="12189" y="42300"/>
                  </a:cubicBezTo>
                  <a:cubicBezTo>
                    <a:pt x="13776" y="42554"/>
                    <a:pt x="15553" y="42872"/>
                    <a:pt x="16442" y="44395"/>
                  </a:cubicBezTo>
                  <a:cubicBezTo>
                    <a:pt x="17077" y="45411"/>
                    <a:pt x="17140" y="46681"/>
                    <a:pt x="16633" y="48331"/>
                  </a:cubicBezTo>
                  <a:cubicBezTo>
                    <a:pt x="16125" y="50109"/>
                    <a:pt x="14982" y="51759"/>
                    <a:pt x="13903" y="53346"/>
                  </a:cubicBezTo>
                  <a:cubicBezTo>
                    <a:pt x="12760" y="55060"/>
                    <a:pt x="11554" y="56838"/>
                    <a:pt x="11173" y="58679"/>
                  </a:cubicBezTo>
                  <a:cubicBezTo>
                    <a:pt x="10602" y="61536"/>
                    <a:pt x="11237" y="64583"/>
                    <a:pt x="12951" y="66551"/>
                  </a:cubicBezTo>
                  <a:cubicBezTo>
                    <a:pt x="13713" y="67440"/>
                    <a:pt x="14982" y="68011"/>
                    <a:pt x="16378" y="68646"/>
                  </a:cubicBezTo>
                  <a:cubicBezTo>
                    <a:pt x="18093" y="69408"/>
                    <a:pt x="19870" y="70169"/>
                    <a:pt x="21076" y="71757"/>
                  </a:cubicBezTo>
                  <a:cubicBezTo>
                    <a:pt x="21774" y="72709"/>
                    <a:pt x="22283" y="74042"/>
                    <a:pt x="22727" y="75312"/>
                  </a:cubicBezTo>
                  <a:cubicBezTo>
                    <a:pt x="22981" y="76010"/>
                    <a:pt x="23235" y="76708"/>
                    <a:pt x="23489" y="77216"/>
                  </a:cubicBezTo>
                  <a:cubicBezTo>
                    <a:pt x="23870" y="77978"/>
                    <a:pt x="24250" y="78613"/>
                    <a:pt x="24632" y="79311"/>
                  </a:cubicBezTo>
                  <a:lnTo>
                    <a:pt x="26346" y="82485"/>
                  </a:lnTo>
                  <a:cubicBezTo>
                    <a:pt x="27806" y="85152"/>
                    <a:pt x="29202" y="87691"/>
                    <a:pt x="29202" y="91436"/>
                  </a:cubicBezTo>
                  <a:cubicBezTo>
                    <a:pt x="29202" y="92198"/>
                    <a:pt x="29139" y="92897"/>
                    <a:pt x="29012" y="93531"/>
                  </a:cubicBezTo>
                  <a:cubicBezTo>
                    <a:pt x="29647" y="93468"/>
                    <a:pt x="30155" y="93658"/>
                    <a:pt x="30726" y="93785"/>
                  </a:cubicBezTo>
                  <a:cubicBezTo>
                    <a:pt x="31043" y="93849"/>
                    <a:pt x="31488" y="93849"/>
                    <a:pt x="31805" y="93912"/>
                  </a:cubicBezTo>
                  <a:cubicBezTo>
                    <a:pt x="32948" y="94293"/>
                    <a:pt x="34027" y="94865"/>
                    <a:pt x="34789" y="95880"/>
                  </a:cubicBezTo>
                  <a:cubicBezTo>
                    <a:pt x="36694" y="98356"/>
                    <a:pt x="36757" y="101594"/>
                    <a:pt x="36820" y="104450"/>
                  </a:cubicBezTo>
                  <a:cubicBezTo>
                    <a:pt x="36820" y="105276"/>
                    <a:pt x="36883" y="106101"/>
                    <a:pt x="36947" y="106863"/>
                  </a:cubicBezTo>
                  <a:cubicBezTo>
                    <a:pt x="37201" y="109720"/>
                    <a:pt x="38027" y="110355"/>
                    <a:pt x="40248" y="112005"/>
                  </a:cubicBezTo>
                  <a:lnTo>
                    <a:pt x="40947" y="112513"/>
                  </a:lnTo>
                  <a:cubicBezTo>
                    <a:pt x="41518" y="112894"/>
                    <a:pt x="42026" y="113338"/>
                    <a:pt x="42597" y="113719"/>
                  </a:cubicBezTo>
                  <a:cubicBezTo>
                    <a:pt x="44375" y="114925"/>
                    <a:pt x="46342" y="116258"/>
                    <a:pt x="47422" y="118544"/>
                  </a:cubicBezTo>
                  <a:cubicBezTo>
                    <a:pt x="48120" y="120004"/>
                    <a:pt x="48311" y="121464"/>
                    <a:pt x="48438" y="122924"/>
                  </a:cubicBezTo>
                  <a:cubicBezTo>
                    <a:pt x="48629" y="124702"/>
                    <a:pt x="48818" y="126225"/>
                    <a:pt x="49898" y="127368"/>
                  </a:cubicBezTo>
                  <a:cubicBezTo>
                    <a:pt x="51612" y="129146"/>
                    <a:pt x="53580" y="129463"/>
                    <a:pt x="55802" y="129780"/>
                  </a:cubicBezTo>
                  <a:cubicBezTo>
                    <a:pt x="57516" y="130034"/>
                    <a:pt x="59293" y="130288"/>
                    <a:pt x="61071" y="131177"/>
                  </a:cubicBezTo>
                  <a:cubicBezTo>
                    <a:pt x="62151" y="131748"/>
                    <a:pt x="62976" y="132256"/>
                    <a:pt x="63800" y="132764"/>
                  </a:cubicBezTo>
                  <a:cubicBezTo>
                    <a:pt x="65705" y="133970"/>
                    <a:pt x="66975" y="134732"/>
                    <a:pt x="69895" y="134859"/>
                  </a:cubicBezTo>
                  <a:cubicBezTo>
                    <a:pt x="73069" y="134923"/>
                    <a:pt x="76497" y="135430"/>
                    <a:pt x="79735" y="136192"/>
                  </a:cubicBezTo>
                  <a:cubicBezTo>
                    <a:pt x="81894" y="136700"/>
                    <a:pt x="85385" y="138414"/>
                    <a:pt x="85703" y="140953"/>
                  </a:cubicBezTo>
                  <a:cubicBezTo>
                    <a:pt x="85830" y="141969"/>
                    <a:pt x="85576" y="143429"/>
                    <a:pt x="83354" y="144636"/>
                  </a:cubicBezTo>
                  <a:cubicBezTo>
                    <a:pt x="82084" y="145397"/>
                    <a:pt x="80497" y="145524"/>
                    <a:pt x="79037" y="145715"/>
                  </a:cubicBezTo>
                  <a:cubicBezTo>
                    <a:pt x="76751" y="145969"/>
                    <a:pt x="75355" y="146223"/>
                    <a:pt x="74784" y="147429"/>
                  </a:cubicBezTo>
                  <a:cubicBezTo>
                    <a:pt x="73958" y="149206"/>
                    <a:pt x="74910" y="150666"/>
                    <a:pt x="76561" y="152888"/>
                  </a:cubicBezTo>
                  <a:cubicBezTo>
                    <a:pt x="77196" y="153777"/>
                    <a:pt x="77894" y="154729"/>
                    <a:pt x="78338" y="155682"/>
                  </a:cubicBezTo>
                  <a:cubicBezTo>
                    <a:pt x="79545" y="158538"/>
                    <a:pt x="80434" y="164887"/>
                    <a:pt x="77831" y="167490"/>
                  </a:cubicBezTo>
                  <a:cubicBezTo>
                    <a:pt x="76497" y="168823"/>
                    <a:pt x="74720" y="169013"/>
                    <a:pt x="73197" y="169140"/>
                  </a:cubicBezTo>
                  <a:cubicBezTo>
                    <a:pt x="72181" y="169267"/>
                    <a:pt x="71165" y="169331"/>
                    <a:pt x="70530" y="169839"/>
                  </a:cubicBezTo>
                  <a:cubicBezTo>
                    <a:pt x="69832" y="170410"/>
                    <a:pt x="69705" y="171235"/>
                    <a:pt x="69641" y="172632"/>
                  </a:cubicBezTo>
                  <a:cubicBezTo>
                    <a:pt x="69578" y="173394"/>
                    <a:pt x="69514" y="174219"/>
                    <a:pt x="69324" y="175108"/>
                  </a:cubicBezTo>
                  <a:cubicBezTo>
                    <a:pt x="69006" y="176377"/>
                    <a:pt x="68308" y="177393"/>
                    <a:pt x="67737" y="178345"/>
                  </a:cubicBezTo>
                  <a:cubicBezTo>
                    <a:pt x="67229" y="179107"/>
                    <a:pt x="66785" y="179869"/>
                    <a:pt x="66531" y="180631"/>
                  </a:cubicBezTo>
                  <a:cubicBezTo>
                    <a:pt x="66150" y="181837"/>
                    <a:pt x="66213" y="183424"/>
                    <a:pt x="66213" y="185011"/>
                  </a:cubicBezTo>
                  <a:cubicBezTo>
                    <a:pt x="66213" y="186408"/>
                    <a:pt x="66276" y="187804"/>
                    <a:pt x="66023" y="189138"/>
                  </a:cubicBezTo>
                  <a:cubicBezTo>
                    <a:pt x="65896" y="189963"/>
                    <a:pt x="65705" y="190852"/>
                    <a:pt x="65515" y="191740"/>
                  </a:cubicBezTo>
                  <a:cubicBezTo>
                    <a:pt x="64563" y="196184"/>
                    <a:pt x="63483" y="201263"/>
                    <a:pt x="66785" y="203929"/>
                  </a:cubicBezTo>
                  <a:cubicBezTo>
                    <a:pt x="68308" y="205135"/>
                    <a:pt x="70022" y="205961"/>
                    <a:pt x="71863" y="206913"/>
                  </a:cubicBezTo>
                  <a:cubicBezTo>
                    <a:pt x="74974" y="208500"/>
                    <a:pt x="78211" y="210087"/>
                    <a:pt x="80434" y="213452"/>
                  </a:cubicBezTo>
                  <a:cubicBezTo>
                    <a:pt x="82401" y="216435"/>
                    <a:pt x="83734" y="220054"/>
                    <a:pt x="84116" y="223291"/>
                  </a:cubicBezTo>
                  <a:lnTo>
                    <a:pt x="84243" y="224815"/>
                  </a:lnTo>
                  <a:cubicBezTo>
                    <a:pt x="84433" y="227481"/>
                    <a:pt x="84623" y="229767"/>
                    <a:pt x="86274" y="230783"/>
                  </a:cubicBezTo>
                  <a:cubicBezTo>
                    <a:pt x="87797" y="231671"/>
                    <a:pt x="89956" y="231925"/>
                    <a:pt x="92115" y="232243"/>
                  </a:cubicBezTo>
                  <a:cubicBezTo>
                    <a:pt x="93765" y="232497"/>
                    <a:pt x="95416" y="232687"/>
                    <a:pt x="96876" y="233195"/>
                  </a:cubicBezTo>
                  <a:cubicBezTo>
                    <a:pt x="101066" y="234655"/>
                    <a:pt x="106017" y="237385"/>
                    <a:pt x="109826" y="240305"/>
                  </a:cubicBezTo>
                  <a:cubicBezTo>
                    <a:pt x="110271" y="240622"/>
                    <a:pt x="111287" y="241067"/>
                    <a:pt x="112112" y="241384"/>
                  </a:cubicBezTo>
                  <a:cubicBezTo>
                    <a:pt x="113191" y="241829"/>
                    <a:pt x="114334" y="242273"/>
                    <a:pt x="115095" y="242844"/>
                  </a:cubicBezTo>
                  <a:cubicBezTo>
                    <a:pt x="115603" y="243225"/>
                    <a:pt x="116048" y="243670"/>
                    <a:pt x="116555" y="244051"/>
                  </a:cubicBezTo>
                  <a:cubicBezTo>
                    <a:pt x="117254" y="244686"/>
                    <a:pt x="117761" y="245193"/>
                    <a:pt x="118650" y="245447"/>
                  </a:cubicBezTo>
                  <a:cubicBezTo>
                    <a:pt x="119412" y="245701"/>
                    <a:pt x="120111" y="245828"/>
                    <a:pt x="120809" y="246019"/>
                  </a:cubicBezTo>
                  <a:cubicBezTo>
                    <a:pt x="122904" y="246526"/>
                    <a:pt x="125062" y="247034"/>
                    <a:pt x="127221" y="248939"/>
                  </a:cubicBezTo>
                  <a:cubicBezTo>
                    <a:pt x="129823" y="251224"/>
                    <a:pt x="130903" y="253954"/>
                    <a:pt x="131919" y="256620"/>
                  </a:cubicBezTo>
                  <a:cubicBezTo>
                    <a:pt x="132426" y="257954"/>
                    <a:pt x="132934" y="259287"/>
                    <a:pt x="133632" y="260556"/>
                  </a:cubicBezTo>
                  <a:cubicBezTo>
                    <a:pt x="134204" y="261635"/>
                    <a:pt x="135219" y="262016"/>
                    <a:pt x="136806" y="262461"/>
                  </a:cubicBezTo>
                  <a:cubicBezTo>
                    <a:pt x="138331" y="262905"/>
                    <a:pt x="140044" y="263477"/>
                    <a:pt x="141314" y="265127"/>
                  </a:cubicBezTo>
                  <a:cubicBezTo>
                    <a:pt x="143790" y="268365"/>
                    <a:pt x="142838" y="274713"/>
                    <a:pt x="142267" y="276935"/>
                  </a:cubicBezTo>
                  <a:cubicBezTo>
                    <a:pt x="142012" y="277951"/>
                    <a:pt x="141758" y="278839"/>
                    <a:pt x="141441" y="279728"/>
                  </a:cubicBezTo>
                  <a:cubicBezTo>
                    <a:pt x="140743" y="282141"/>
                    <a:pt x="140108" y="284236"/>
                    <a:pt x="140108" y="287029"/>
                  </a:cubicBezTo>
                  <a:cubicBezTo>
                    <a:pt x="140108" y="287664"/>
                    <a:pt x="140044" y="288426"/>
                    <a:pt x="140044" y="289251"/>
                  </a:cubicBezTo>
                  <a:cubicBezTo>
                    <a:pt x="139854" y="292108"/>
                    <a:pt x="139600" y="296488"/>
                    <a:pt x="141631" y="297313"/>
                  </a:cubicBezTo>
                  <a:cubicBezTo>
                    <a:pt x="142393" y="297567"/>
                    <a:pt x="142965" y="297567"/>
                    <a:pt x="143790" y="297567"/>
                  </a:cubicBezTo>
                  <a:cubicBezTo>
                    <a:pt x="144996" y="297567"/>
                    <a:pt x="146647" y="297504"/>
                    <a:pt x="148234" y="299281"/>
                  </a:cubicBezTo>
                  <a:cubicBezTo>
                    <a:pt x="149884" y="301122"/>
                    <a:pt x="150266" y="303852"/>
                    <a:pt x="150519" y="306010"/>
                  </a:cubicBezTo>
                  <a:lnTo>
                    <a:pt x="150773" y="307788"/>
                  </a:lnTo>
                  <a:cubicBezTo>
                    <a:pt x="151344" y="311851"/>
                    <a:pt x="151853" y="315660"/>
                    <a:pt x="154963" y="318072"/>
                  </a:cubicBezTo>
                  <a:cubicBezTo>
                    <a:pt x="155789" y="318707"/>
                    <a:pt x="156804" y="319278"/>
                    <a:pt x="157820" y="319850"/>
                  </a:cubicBezTo>
                  <a:cubicBezTo>
                    <a:pt x="159026" y="320548"/>
                    <a:pt x="160296" y="321183"/>
                    <a:pt x="161375" y="322135"/>
                  </a:cubicBezTo>
                  <a:cubicBezTo>
                    <a:pt x="162263" y="322833"/>
                    <a:pt x="162962" y="323722"/>
                    <a:pt x="163597" y="324928"/>
                  </a:cubicBezTo>
                  <a:cubicBezTo>
                    <a:pt x="164676" y="325056"/>
                    <a:pt x="165882" y="325373"/>
                    <a:pt x="167152" y="325881"/>
                  </a:cubicBezTo>
                  <a:cubicBezTo>
                    <a:pt x="168422" y="326388"/>
                    <a:pt x="169247" y="327214"/>
                    <a:pt x="169882" y="327912"/>
                  </a:cubicBezTo>
                  <a:cubicBezTo>
                    <a:pt x="170898" y="328928"/>
                    <a:pt x="170898" y="328992"/>
                    <a:pt x="172103" y="328039"/>
                  </a:cubicBezTo>
                  <a:cubicBezTo>
                    <a:pt x="173309" y="327087"/>
                    <a:pt x="173119" y="326452"/>
                    <a:pt x="172485" y="324675"/>
                  </a:cubicBezTo>
                  <a:cubicBezTo>
                    <a:pt x="172358" y="324230"/>
                    <a:pt x="172167" y="323849"/>
                    <a:pt x="172103" y="323405"/>
                  </a:cubicBezTo>
                  <a:cubicBezTo>
                    <a:pt x="172040" y="323151"/>
                    <a:pt x="171659" y="322770"/>
                    <a:pt x="171278" y="322453"/>
                  </a:cubicBezTo>
                  <a:cubicBezTo>
                    <a:pt x="170262" y="321501"/>
                    <a:pt x="168358" y="319723"/>
                    <a:pt x="170326" y="316612"/>
                  </a:cubicBezTo>
                  <a:cubicBezTo>
                    <a:pt x="171913" y="314136"/>
                    <a:pt x="175722" y="313755"/>
                    <a:pt x="178261" y="314834"/>
                  </a:cubicBezTo>
                  <a:cubicBezTo>
                    <a:pt x="180864" y="316041"/>
                    <a:pt x="182134" y="318771"/>
                    <a:pt x="183340" y="321373"/>
                  </a:cubicBezTo>
                  <a:cubicBezTo>
                    <a:pt x="184229" y="323214"/>
                    <a:pt x="184991" y="324992"/>
                    <a:pt x="186197" y="326071"/>
                  </a:cubicBezTo>
                  <a:cubicBezTo>
                    <a:pt x="190005" y="329626"/>
                    <a:pt x="192418" y="330832"/>
                    <a:pt x="196417" y="328737"/>
                  </a:cubicBezTo>
                  <a:cubicBezTo>
                    <a:pt x="197497" y="328166"/>
                    <a:pt x="198322" y="327404"/>
                    <a:pt x="199148" y="326579"/>
                  </a:cubicBezTo>
                  <a:cubicBezTo>
                    <a:pt x="200862" y="324928"/>
                    <a:pt x="202893" y="323088"/>
                    <a:pt x="206638" y="323659"/>
                  </a:cubicBezTo>
                  <a:cubicBezTo>
                    <a:pt x="209114" y="324040"/>
                    <a:pt x="211590" y="326262"/>
                    <a:pt x="213368" y="327849"/>
                  </a:cubicBezTo>
                  <a:cubicBezTo>
                    <a:pt x="216351" y="330515"/>
                    <a:pt x="217811" y="333308"/>
                    <a:pt x="219208" y="336038"/>
                  </a:cubicBezTo>
                  <a:cubicBezTo>
                    <a:pt x="219843" y="337244"/>
                    <a:pt x="220478" y="338450"/>
                    <a:pt x="221176" y="339593"/>
                  </a:cubicBezTo>
                  <a:cubicBezTo>
                    <a:pt x="223906" y="344037"/>
                    <a:pt x="226128" y="348862"/>
                    <a:pt x="227461" y="353496"/>
                  </a:cubicBezTo>
                  <a:cubicBezTo>
                    <a:pt x="227906" y="354956"/>
                    <a:pt x="228033" y="356480"/>
                    <a:pt x="228159" y="358003"/>
                  </a:cubicBezTo>
                  <a:cubicBezTo>
                    <a:pt x="228350" y="360162"/>
                    <a:pt x="228540" y="362193"/>
                    <a:pt x="229493" y="363590"/>
                  </a:cubicBezTo>
                  <a:cubicBezTo>
                    <a:pt x="231715" y="363653"/>
                    <a:pt x="234190" y="363463"/>
                    <a:pt x="236412" y="364161"/>
                  </a:cubicBezTo>
                  <a:cubicBezTo>
                    <a:pt x="236793" y="364288"/>
                    <a:pt x="237110" y="364606"/>
                    <a:pt x="237301" y="364987"/>
                  </a:cubicBezTo>
                  <a:cubicBezTo>
                    <a:pt x="237428" y="365367"/>
                    <a:pt x="237428" y="365812"/>
                    <a:pt x="237174" y="366193"/>
                  </a:cubicBezTo>
                  <a:cubicBezTo>
                    <a:pt x="235143" y="369367"/>
                    <a:pt x="237618" y="371525"/>
                    <a:pt x="241935" y="374763"/>
                  </a:cubicBezTo>
                  <a:cubicBezTo>
                    <a:pt x="243840" y="376160"/>
                    <a:pt x="245617" y="377493"/>
                    <a:pt x="246697" y="379016"/>
                  </a:cubicBezTo>
                  <a:cubicBezTo>
                    <a:pt x="248029" y="380921"/>
                    <a:pt x="248791" y="383587"/>
                    <a:pt x="249489" y="386190"/>
                  </a:cubicBezTo>
                  <a:cubicBezTo>
                    <a:pt x="250505" y="389809"/>
                    <a:pt x="251585" y="393491"/>
                    <a:pt x="253870" y="394506"/>
                  </a:cubicBezTo>
                  <a:cubicBezTo>
                    <a:pt x="256219" y="395522"/>
                    <a:pt x="258822" y="395839"/>
                    <a:pt x="261551" y="396094"/>
                  </a:cubicBezTo>
                  <a:cubicBezTo>
                    <a:pt x="264282" y="396411"/>
                    <a:pt x="267138" y="396665"/>
                    <a:pt x="269868" y="397744"/>
                  </a:cubicBezTo>
                  <a:cubicBezTo>
                    <a:pt x="276915" y="400537"/>
                    <a:pt x="284215" y="403457"/>
                    <a:pt x="290373" y="407013"/>
                  </a:cubicBezTo>
                  <a:cubicBezTo>
                    <a:pt x="293928" y="409044"/>
                    <a:pt x="294563" y="410695"/>
                    <a:pt x="295325" y="412536"/>
                  </a:cubicBezTo>
                  <a:cubicBezTo>
                    <a:pt x="295706" y="413488"/>
                    <a:pt x="296087" y="414440"/>
                    <a:pt x="296976" y="415646"/>
                  </a:cubicBezTo>
                  <a:cubicBezTo>
                    <a:pt x="299197" y="418884"/>
                    <a:pt x="305101" y="422122"/>
                    <a:pt x="308593" y="424090"/>
                  </a:cubicBezTo>
                  <a:cubicBezTo>
                    <a:pt x="310815" y="425296"/>
                    <a:pt x="312973" y="426375"/>
                    <a:pt x="315132" y="427454"/>
                  </a:cubicBezTo>
                  <a:cubicBezTo>
                    <a:pt x="318623" y="429232"/>
                    <a:pt x="322306" y="431073"/>
                    <a:pt x="325353" y="432977"/>
                  </a:cubicBezTo>
                  <a:cubicBezTo>
                    <a:pt x="328590" y="435009"/>
                    <a:pt x="331637" y="434564"/>
                    <a:pt x="335446" y="433929"/>
                  </a:cubicBezTo>
                  <a:cubicBezTo>
                    <a:pt x="337033" y="433676"/>
                    <a:pt x="338620" y="433422"/>
                    <a:pt x="340462" y="433295"/>
                  </a:cubicBezTo>
                  <a:cubicBezTo>
                    <a:pt x="346239" y="432850"/>
                    <a:pt x="350619" y="433993"/>
                    <a:pt x="356015" y="437040"/>
                  </a:cubicBezTo>
                  <a:cubicBezTo>
                    <a:pt x="356777" y="437484"/>
                    <a:pt x="357538" y="437929"/>
                    <a:pt x="358174" y="438373"/>
                  </a:cubicBezTo>
                  <a:cubicBezTo>
                    <a:pt x="361411" y="440341"/>
                    <a:pt x="363506" y="441675"/>
                    <a:pt x="367188" y="440088"/>
                  </a:cubicBezTo>
                  <a:cubicBezTo>
                    <a:pt x="369791" y="438945"/>
                    <a:pt x="372267" y="437358"/>
                    <a:pt x="374933" y="435707"/>
                  </a:cubicBezTo>
                  <a:cubicBezTo>
                    <a:pt x="377092" y="434310"/>
                    <a:pt x="379377" y="432914"/>
                    <a:pt x="381662" y="431771"/>
                  </a:cubicBezTo>
                  <a:cubicBezTo>
                    <a:pt x="383440" y="430882"/>
                    <a:pt x="385281" y="429676"/>
                    <a:pt x="387249" y="428470"/>
                  </a:cubicBezTo>
                  <a:cubicBezTo>
                    <a:pt x="392963" y="424788"/>
                    <a:pt x="399501" y="420662"/>
                    <a:pt x="406421" y="422693"/>
                  </a:cubicBezTo>
                  <a:cubicBezTo>
                    <a:pt x="412642" y="424534"/>
                    <a:pt x="415245" y="429993"/>
                    <a:pt x="417721" y="435326"/>
                  </a:cubicBezTo>
                  <a:cubicBezTo>
                    <a:pt x="419118" y="438310"/>
                    <a:pt x="420578" y="441357"/>
                    <a:pt x="422672" y="443643"/>
                  </a:cubicBezTo>
                  <a:lnTo>
                    <a:pt x="423117" y="444151"/>
                  </a:lnTo>
                  <a:cubicBezTo>
                    <a:pt x="426481" y="447832"/>
                    <a:pt x="429973" y="451578"/>
                    <a:pt x="431814" y="456403"/>
                  </a:cubicBezTo>
                  <a:cubicBezTo>
                    <a:pt x="432513" y="458180"/>
                    <a:pt x="432830" y="459958"/>
                    <a:pt x="433147" y="461672"/>
                  </a:cubicBezTo>
                  <a:cubicBezTo>
                    <a:pt x="433591" y="463957"/>
                    <a:pt x="434036" y="466116"/>
                    <a:pt x="435116" y="468147"/>
                  </a:cubicBezTo>
                  <a:cubicBezTo>
                    <a:pt x="438353" y="474051"/>
                    <a:pt x="448955" y="473162"/>
                    <a:pt x="456763" y="472591"/>
                  </a:cubicBezTo>
                  <a:cubicBezTo>
                    <a:pt x="458097" y="472464"/>
                    <a:pt x="459366" y="472400"/>
                    <a:pt x="460572" y="472337"/>
                  </a:cubicBezTo>
                  <a:cubicBezTo>
                    <a:pt x="461651" y="472274"/>
                    <a:pt x="462794" y="472083"/>
                    <a:pt x="463873" y="471893"/>
                  </a:cubicBezTo>
                  <a:cubicBezTo>
                    <a:pt x="465143" y="471639"/>
                    <a:pt x="466476" y="471448"/>
                    <a:pt x="467809" y="471385"/>
                  </a:cubicBezTo>
                  <a:cubicBezTo>
                    <a:pt x="469841" y="471321"/>
                    <a:pt x="471365" y="471956"/>
                    <a:pt x="472570" y="472464"/>
                  </a:cubicBezTo>
                  <a:cubicBezTo>
                    <a:pt x="473269" y="472718"/>
                    <a:pt x="473840" y="472972"/>
                    <a:pt x="474412" y="473099"/>
                  </a:cubicBezTo>
                  <a:cubicBezTo>
                    <a:pt x="477142" y="473543"/>
                    <a:pt x="480062" y="473162"/>
                    <a:pt x="483109" y="472845"/>
                  </a:cubicBezTo>
                  <a:cubicBezTo>
                    <a:pt x="485203" y="472591"/>
                    <a:pt x="487299" y="472337"/>
                    <a:pt x="489457" y="472337"/>
                  </a:cubicBezTo>
                  <a:cubicBezTo>
                    <a:pt x="491425" y="472337"/>
                    <a:pt x="493393" y="472274"/>
                    <a:pt x="495551" y="472274"/>
                  </a:cubicBezTo>
                  <a:cubicBezTo>
                    <a:pt x="502535" y="472274"/>
                    <a:pt x="511169" y="472781"/>
                    <a:pt x="515168" y="477035"/>
                  </a:cubicBezTo>
                  <a:cubicBezTo>
                    <a:pt x="516310" y="477289"/>
                    <a:pt x="517454" y="477606"/>
                    <a:pt x="518659" y="477987"/>
                  </a:cubicBezTo>
                  <a:cubicBezTo>
                    <a:pt x="522342" y="479066"/>
                    <a:pt x="526214" y="480209"/>
                    <a:pt x="529452" y="478876"/>
                  </a:cubicBezTo>
                  <a:cubicBezTo>
                    <a:pt x="530721" y="478368"/>
                    <a:pt x="531610" y="477479"/>
                    <a:pt x="532499" y="476654"/>
                  </a:cubicBezTo>
                  <a:cubicBezTo>
                    <a:pt x="533515" y="475638"/>
                    <a:pt x="534721" y="474495"/>
                    <a:pt x="536499" y="474495"/>
                  </a:cubicBezTo>
                  <a:cubicBezTo>
                    <a:pt x="537451" y="474495"/>
                    <a:pt x="538530" y="474813"/>
                    <a:pt x="539863" y="475638"/>
                  </a:cubicBezTo>
                  <a:cubicBezTo>
                    <a:pt x="541196" y="476463"/>
                    <a:pt x="542276" y="478178"/>
                    <a:pt x="543355" y="479891"/>
                  </a:cubicBezTo>
                  <a:cubicBezTo>
                    <a:pt x="543989" y="480907"/>
                    <a:pt x="544625" y="481986"/>
                    <a:pt x="545259" y="482558"/>
                  </a:cubicBezTo>
                  <a:cubicBezTo>
                    <a:pt x="548814" y="486113"/>
                    <a:pt x="554845" y="487700"/>
                    <a:pt x="559987" y="486303"/>
                  </a:cubicBezTo>
                  <a:cubicBezTo>
                    <a:pt x="560940" y="486049"/>
                    <a:pt x="562400" y="485224"/>
                    <a:pt x="563732" y="484462"/>
                  </a:cubicBezTo>
                  <a:cubicBezTo>
                    <a:pt x="564368" y="484081"/>
                    <a:pt x="565003" y="483701"/>
                    <a:pt x="565637" y="483383"/>
                  </a:cubicBezTo>
                  <a:cubicBezTo>
                    <a:pt x="565828" y="482367"/>
                    <a:pt x="565891" y="481542"/>
                    <a:pt x="566019" y="480590"/>
                  </a:cubicBezTo>
                  <a:cubicBezTo>
                    <a:pt x="566145" y="479574"/>
                    <a:pt x="566335" y="478495"/>
                    <a:pt x="566399" y="477542"/>
                  </a:cubicBezTo>
                  <a:cubicBezTo>
                    <a:pt x="566590" y="475702"/>
                    <a:pt x="566653" y="474051"/>
                    <a:pt x="566653" y="472400"/>
                  </a:cubicBezTo>
                  <a:cubicBezTo>
                    <a:pt x="566653" y="470432"/>
                    <a:pt x="566463" y="468147"/>
                    <a:pt x="566335" y="465798"/>
                  </a:cubicBezTo>
                  <a:cubicBezTo>
                    <a:pt x="565955" y="459831"/>
                    <a:pt x="565447" y="453038"/>
                    <a:pt x="567161" y="448150"/>
                  </a:cubicBezTo>
                  <a:cubicBezTo>
                    <a:pt x="571478" y="435263"/>
                    <a:pt x="582715" y="432216"/>
                    <a:pt x="592681" y="42954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64632610-B4AE-C91A-4B42-14B964966022}"/>
                </a:ext>
              </a:extLst>
            </p:cNvPr>
            <p:cNvSpPr/>
            <p:nvPr/>
          </p:nvSpPr>
          <p:spPr>
            <a:xfrm>
              <a:off x="7004805" y="4342072"/>
              <a:ext cx="304884" cy="401998"/>
            </a:xfrm>
            <a:custGeom>
              <a:avLst/>
              <a:gdLst>
                <a:gd name="connsiteX0" fmla="*/ 304872 w 304884"/>
                <a:gd name="connsiteY0" fmla="*/ 47824 h 401998"/>
                <a:gd name="connsiteX1" fmla="*/ 304745 w 304884"/>
                <a:gd name="connsiteY1" fmla="*/ 46682 h 401998"/>
                <a:gd name="connsiteX2" fmla="*/ 303792 w 304884"/>
                <a:gd name="connsiteY2" fmla="*/ 47063 h 401998"/>
                <a:gd name="connsiteX3" fmla="*/ 300111 w 304884"/>
                <a:gd name="connsiteY3" fmla="*/ 46237 h 401998"/>
                <a:gd name="connsiteX4" fmla="*/ 297825 w 304884"/>
                <a:gd name="connsiteY4" fmla="*/ 34556 h 401998"/>
                <a:gd name="connsiteX5" fmla="*/ 297952 w 304884"/>
                <a:gd name="connsiteY5" fmla="*/ 32779 h 401998"/>
                <a:gd name="connsiteX6" fmla="*/ 299666 w 304884"/>
                <a:gd name="connsiteY6" fmla="*/ 28652 h 401998"/>
                <a:gd name="connsiteX7" fmla="*/ 301317 w 304884"/>
                <a:gd name="connsiteY7" fmla="*/ 24653 h 401998"/>
                <a:gd name="connsiteX8" fmla="*/ 299602 w 304884"/>
                <a:gd name="connsiteY8" fmla="*/ 24843 h 401998"/>
                <a:gd name="connsiteX9" fmla="*/ 297063 w 304884"/>
                <a:gd name="connsiteY9" fmla="*/ 24716 h 401998"/>
                <a:gd name="connsiteX10" fmla="*/ 296492 w 304884"/>
                <a:gd name="connsiteY10" fmla="*/ 23701 h 401998"/>
                <a:gd name="connsiteX11" fmla="*/ 296111 w 304884"/>
                <a:gd name="connsiteY11" fmla="*/ 22050 h 401998"/>
                <a:gd name="connsiteX12" fmla="*/ 295476 w 304884"/>
                <a:gd name="connsiteY12" fmla="*/ 16019 h 401998"/>
                <a:gd name="connsiteX13" fmla="*/ 299793 w 304884"/>
                <a:gd name="connsiteY13" fmla="*/ 9925 h 401998"/>
                <a:gd name="connsiteX14" fmla="*/ 302904 w 304884"/>
                <a:gd name="connsiteY14" fmla="*/ 5862 h 401998"/>
                <a:gd name="connsiteX15" fmla="*/ 289001 w 304884"/>
                <a:gd name="connsiteY15" fmla="*/ 85 h 401998"/>
                <a:gd name="connsiteX16" fmla="*/ 282970 w 304884"/>
                <a:gd name="connsiteY16" fmla="*/ 5354 h 401998"/>
                <a:gd name="connsiteX17" fmla="*/ 276812 w 304884"/>
                <a:gd name="connsiteY17" fmla="*/ 11639 h 401998"/>
                <a:gd name="connsiteX18" fmla="*/ 259862 w 304884"/>
                <a:gd name="connsiteY18" fmla="*/ 16083 h 401998"/>
                <a:gd name="connsiteX19" fmla="*/ 250086 w 304884"/>
                <a:gd name="connsiteY19" fmla="*/ 17416 h 401998"/>
                <a:gd name="connsiteX20" fmla="*/ 243610 w 304884"/>
                <a:gd name="connsiteY20" fmla="*/ 19257 h 401998"/>
                <a:gd name="connsiteX21" fmla="*/ 221708 w 304884"/>
                <a:gd name="connsiteY21" fmla="*/ 23383 h 401998"/>
                <a:gd name="connsiteX22" fmla="*/ 211487 w 304884"/>
                <a:gd name="connsiteY22" fmla="*/ 24399 h 401998"/>
                <a:gd name="connsiteX23" fmla="*/ 198474 w 304884"/>
                <a:gd name="connsiteY23" fmla="*/ 25542 h 401998"/>
                <a:gd name="connsiteX24" fmla="*/ 194918 w 304884"/>
                <a:gd name="connsiteY24" fmla="*/ 24907 h 401998"/>
                <a:gd name="connsiteX25" fmla="*/ 190602 w 304884"/>
                <a:gd name="connsiteY25" fmla="*/ 24335 h 401998"/>
                <a:gd name="connsiteX26" fmla="*/ 181016 w 304884"/>
                <a:gd name="connsiteY26" fmla="*/ 29986 h 401998"/>
                <a:gd name="connsiteX27" fmla="*/ 172319 w 304884"/>
                <a:gd name="connsiteY27" fmla="*/ 35572 h 401998"/>
                <a:gd name="connsiteX28" fmla="*/ 155686 w 304884"/>
                <a:gd name="connsiteY28" fmla="*/ 36651 h 401998"/>
                <a:gd name="connsiteX29" fmla="*/ 145909 w 304884"/>
                <a:gd name="connsiteY29" fmla="*/ 36334 h 401998"/>
                <a:gd name="connsiteX30" fmla="*/ 128578 w 304884"/>
                <a:gd name="connsiteY30" fmla="*/ 42365 h 401998"/>
                <a:gd name="connsiteX31" fmla="*/ 123944 w 304884"/>
                <a:gd name="connsiteY31" fmla="*/ 44904 h 401998"/>
                <a:gd name="connsiteX32" fmla="*/ 95566 w 304884"/>
                <a:gd name="connsiteY32" fmla="*/ 48967 h 401998"/>
                <a:gd name="connsiteX33" fmla="*/ 79124 w 304884"/>
                <a:gd name="connsiteY33" fmla="*/ 34366 h 401998"/>
                <a:gd name="connsiteX34" fmla="*/ 72522 w 304884"/>
                <a:gd name="connsiteY34" fmla="*/ 25923 h 401998"/>
                <a:gd name="connsiteX35" fmla="*/ 60334 w 304884"/>
                <a:gd name="connsiteY35" fmla="*/ 16717 h 401998"/>
                <a:gd name="connsiteX36" fmla="*/ 59572 w 304884"/>
                <a:gd name="connsiteY36" fmla="*/ 18304 h 401998"/>
                <a:gd name="connsiteX37" fmla="*/ 57667 w 304884"/>
                <a:gd name="connsiteY37" fmla="*/ 23193 h 401998"/>
                <a:gd name="connsiteX38" fmla="*/ 56778 w 304884"/>
                <a:gd name="connsiteY38" fmla="*/ 26494 h 401998"/>
                <a:gd name="connsiteX39" fmla="*/ 56016 w 304884"/>
                <a:gd name="connsiteY39" fmla="*/ 30303 h 401998"/>
                <a:gd name="connsiteX40" fmla="*/ 55382 w 304884"/>
                <a:gd name="connsiteY40" fmla="*/ 35572 h 401998"/>
                <a:gd name="connsiteX41" fmla="*/ 55128 w 304884"/>
                <a:gd name="connsiteY41" fmla="*/ 38746 h 401998"/>
                <a:gd name="connsiteX42" fmla="*/ 55191 w 304884"/>
                <a:gd name="connsiteY42" fmla="*/ 47190 h 401998"/>
                <a:gd name="connsiteX43" fmla="*/ 58365 w 304884"/>
                <a:gd name="connsiteY43" fmla="*/ 53982 h 401998"/>
                <a:gd name="connsiteX44" fmla="*/ 64079 w 304884"/>
                <a:gd name="connsiteY44" fmla="*/ 57537 h 401998"/>
                <a:gd name="connsiteX45" fmla="*/ 65857 w 304884"/>
                <a:gd name="connsiteY45" fmla="*/ 68076 h 401998"/>
                <a:gd name="connsiteX46" fmla="*/ 65984 w 304884"/>
                <a:gd name="connsiteY46" fmla="*/ 75122 h 401998"/>
                <a:gd name="connsiteX47" fmla="*/ 76014 w 304884"/>
                <a:gd name="connsiteY47" fmla="*/ 83185 h 401998"/>
                <a:gd name="connsiteX48" fmla="*/ 80584 w 304884"/>
                <a:gd name="connsiteY48" fmla="*/ 85280 h 401998"/>
                <a:gd name="connsiteX49" fmla="*/ 102550 w 304884"/>
                <a:gd name="connsiteY49" fmla="*/ 93215 h 401998"/>
                <a:gd name="connsiteX50" fmla="*/ 111120 w 304884"/>
                <a:gd name="connsiteY50" fmla="*/ 96072 h 401998"/>
                <a:gd name="connsiteX51" fmla="*/ 125214 w 304884"/>
                <a:gd name="connsiteY51" fmla="*/ 99944 h 401998"/>
                <a:gd name="connsiteX52" fmla="*/ 155432 w 304884"/>
                <a:gd name="connsiteY52" fmla="*/ 108768 h 401998"/>
                <a:gd name="connsiteX53" fmla="*/ 195616 w 304884"/>
                <a:gd name="connsiteY53" fmla="*/ 115307 h 401998"/>
                <a:gd name="connsiteX54" fmla="*/ 215677 w 304884"/>
                <a:gd name="connsiteY54" fmla="*/ 116386 h 401998"/>
                <a:gd name="connsiteX55" fmla="*/ 216757 w 304884"/>
                <a:gd name="connsiteY55" fmla="*/ 117212 h 401998"/>
                <a:gd name="connsiteX56" fmla="*/ 216630 w 304884"/>
                <a:gd name="connsiteY56" fmla="*/ 118545 h 401998"/>
                <a:gd name="connsiteX57" fmla="*/ 203679 w 304884"/>
                <a:gd name="connsiteY57" fmla="*/ 128004 h 401998"/>
                <a:gd name="connsiteX58" fmla="*/ 194029 w 304884"/>
                <a:gd name="connsiteY58" fmla="*/ 133971 h 401998"/>
                <a:gd name="connsiteX59" fmla="*/ 185903 w 304884"/>
                <a:gd name="connsiteY59" fmla="*/ 143748 h 401998"/>
                <a:gd name="connsiteX60" fmla="*/ 182412 w 304884"/>
                <a:gd name="connsiteY60" fmla="*/ 148509 h 401998"/>
                <a:gd name="connsiteX61" fmla="*/ 168509 w 304884"/>
                <a:gd name="connsiteY61" fmla="*/ 164380 h 401998"/>
                <a:gd name="connsiteX62" fmla="*/ 154352 w 304884"/>
                <a:gd name="connsiteY62" fmla="*/ 180632 h 401998"/>
                <a:gd name="connsiteX63" fmla="*/ 130737 w 304884"/>
                <a:gd name="connsiteY63" fmla="*/ 204946 h 401998"/>
                <a:gd name="connsiteX64" fmla="*/ 101534 w 304884"/>
                <a:gd name="connsiteY64" fmla="*/ 212500 h 401998"/>
                <a:gd name="connsiteX65" fmla="*/ 93662 w 304884"/>
                <a:gd name="connsiteY65" fmla="*/ 212818 h 401998"/>
                <a:gd name="connsiteX66" fmla="*/ 74807 w 304884"/>
                <a:gd name="connsiteY66" fmla="*/ 220372 h 401998"/>
                <a:gd name="connsiteX67" fmla="*/ 62619 w 304884"/>
                <a:gd name="connsiteY67" fmla="*/ 226721 h 401998"/>
                <a:gd name="connsiteX68" fmla="*/ 53540 w 304884"/>
                <a:gd name="connsiteY68" fmla="*/ 228689 h 401998"/>
                <a:gd name="connsiteX69" fmla="*/ 42622 w 304884"/>
                <a:gd name="connsiteY69" fmla="*/ 231418 h 401998"/>
                <a:gd name="connsiteX70" fmla="*/ 36717 w 304884"/>
                <a:gd name="connsiteY70" fmla="*/ 236243 h 401998"/>
                <a:gd name="connsiteX71" fmla="*/ 32337 w 304884"/>
                <a:gd name="connsiteY71" fmla="*/ 240243 h 401998"/>
                <a:gd name="connsiteX72" fmla="*/ 23322 w 304884"/>
                <a:gd name="connsiteY72" fmla="*/ 246972 h 401998"/>
                <a:gd name="connsiteX73" fmla="*/ 21482 w 304884"/>
                <a:gd name="connsiteY73" fmla="*/ 248559 h 401998"/>
                <a:gd name="connsiteX74" fmla="*/ 15006 w 304884"/>
                <a:gd name="connsiteY74" fmla="*/ 254463 h 401998"/>
                <a:gd name="connsiteX75" fmla="*/ 12974 w 304884"/>
                <a:gd name="connsiteY75" fmla="*/ 256494 h 401998"/>
                <a:gd name="connsiteX76" fmla="*/ 7071 w 304884"/>
                <a:gd name="connsiteY76" fmla="*/ 263732 h 401998"/>
                <a:gd name="connsiteX77" fmla="*/ 3388 w 304884"/>
                <a:gd name="connsiteY77" fmla="*/ 290141 h 401998"/>
                <a:gd name="connsiteX78" fmla="*/ 3452 w 304884"/>
                <a:gd name="connsiteY78" fmla="*/ 303917 h 401998"/>
                <a:gd name="connsiteX79" fmla="*/ 532 w 304884"/>
                <a:gd name="connsiteY79" fmla="*/ 360544 h 401998"/>
                <a:gd name="connsiteX80" fmla="*/ 278 w 304884"/>
                <a:gd name="connsiteY80" fmla="*/ 367400 h 401998"/>
                <a:gd name="connsiteX81" fmla="*/ 532 w 304884"/>
                <a:gd name="connsiteY81" fmla="*/ 381240 h 401998"/>
                <a:gd name="connsiteX82" fmla="*/ 2754 w 304884"/>
                <a:gd name="connsiteY82" fmla="*/ 386318 h 401998"/>
                <a:gd name="connsiteX83" fmla="*/ 6944 w 304884"/>
                <a:gd name="connsiteY83" fmla="*/ 391714 h 401998"/>
                <a:gd name="connsiteX84" fmla="*/ 7515 w 304884"/>
                <a:gd name="connsiteY84" fmla="*/ 392349 h 401998"/>
                <a:gd name="connsiteX85" fmla="*/ 12403 w 304884"/>
                <a:gd name="connsiteY85" fmla="*/ 397110 h 401998"/>
                <a:gd name="connsiteX86" fmla="*/ 13165 w 304884"/>
                <a:gd name="connsiteY86" fmla="*/ 397745 h 401998"/>
                <a:gd name="connsiteX87" fmla="*/ 18244 w 304884"/>
                <a:gd name="connsiteY87" fmla="*/ 401998 h 401998"/>
                <a:gd name="connsiteX88" fmla="*/ 25036 w 304884"/>
                <a:gd name="connsiteY88" fmla="*/ 393111 h 401998"/>
                <a:gd name="connsiteX89" fmla="*/ 35638 w 304884"/>
                <a:gd name="connsiteY89" fmla="*/ 379525 h 401998"/>
                <a:gd name="connsiteX90" fmla="*/ 45859 w 304884"/>
                <a:gd name="connsiteY90" fmla="*/ 366321 h 401998"/>
                <a:gd name="connsiteX91" fmla="*/ 56271 w 304884"/>
                <a:gd name="connsiteY91" fmla="*/ 359909 h 401998"/>
                <a:gd name="connsiteX92" fmla="*/ 64015 w 304884"/>
                <a:gd name="connsiteY92" fmla="*/ 355783 h 401998"/>
                <a:gd name="connsiteX93" fmla="*/ 71951 w 304884"/>
                <a:gd name="connsiteY93" fmla="*/ 346197 h 401998"/>
                <a:gd name="connsiteX94" fmla="*/ 80013 w 304884"/>
                <a:gd name="connsiteY94" fmla="*/ 336357 h 401998"/>
                <a:gd name="connsiteX95" fmla="*/ 88711 w 304884"/>
                <a:gd name="connsiteY95" fmla="*/ 330960 h 401998"/>
                <a:gd name="connsiteX96" fmla="*/ 99249 w 304884"/>
                <a:gd name="connsiteY96" fmla="*/ 323724 h 401998"/>
                <a:gd name="connsiteX97" fmla="*/ 105280 w 304884"/>
                <a:gd name="connsiteY97" fmla="*/ 317185 h 401998"/>
                <a:gd name="connsiteX98" fmla="*/ 119373 w 304884"/>
                <a:gd name="connsiteY98" fmla="*/ 303663 h 401998"/>
                <a:gd name="connsiteX99" fmla="*/ 130609 w 304884"/>
                <a:gd name="connsiteY99" fmla="*/ 299155 h 401998"/>
                <a:gd name="connsiteX100" fmla="*/ 141592 w 304884"/>
                <a:gd name="connsiteY100" fmla="*/ 294712 h 401998"/>
                <a:gd name="connsiteX101" fmla="*/ 153781 w 304884"/>
                <a:gd name="connsiteY101" fmla="*/ 282650 h 401998"/>
                <a:gd name="connsiteX102" fmla="*/ 159685 w 304884"/>
                <a:gd name="connsiteY102" fmla="*/ 275984 h 401998"/>
                <a:gd name="connsiteX103" fmla="*/ 175429 w 304884"/>
                <a:gd name="connsiteY103" fmla="*/ 260938 h 401998"/>
                <a:gd name="connsiteX104" fmla="*/ 204886 w 304884"/>
                <a:gd name="connsiteY104" fmla="*/ 230085 h 401998"/>
                <a:gd name="connsiteX105" fmla="*/ 232881 w 304884"/>
                <a:gd name="connsiteY105" fmla="*/ 182727 h 401998"/>
                <a:gd name="connsiteX106" fmla="*/ 240309 w 304884"/>
                <a:gd name="connsiteY106" fmla="*/ 166856 h 401998"/>
                <a:gd name="connsiteX107" fmla="*/ 244499 w 304884"/>
                <a:gd name="connsiteY107" fmla="*/ 157397 h 401998"/>
                <a:gd name="connsiteX108" fmla="*/ 254022 w 304884"/>
                <a:gd name="connsiteY108" fmla="*/ 144954 h 401998"/>
                <a:gd name="connsiteX109" fmla="*/ 263354 w 304884"/>
                <a:gd name="connsiteY109" fmla="*/ 131940 h 401998"/>
                <a:gd name="connsiteX110" fmla="*/ 262719 w 304884"/>
                <a:gd name="connsiteY110" fmla="*/ 129400 h 401998"/>
                <a:gd name="connsiteX111" fmla="*/ 262021 w 304884"/>
                <a:gd name="connsiteY111" fmla="*/ 126353 h 401998"/>
                <a:gd name="connsiteX112" fmla="*/ 268877 w 304884"/>
                <a:gd name="connsiteY112" fmla="*/ 111879 h 401998"/>
                <a:gd name="connsiteX113" fmla="*/ 269893 w 304884"/>
                <a:gd name="connsiteY113" fmla="*/ 110483 h 401998"/>
                <a:gd name="connsiteX114" fmla="*/ 287731 w 304884"/>
                <a:gd name="connsiteY114" fmla="*/ 82740 h 401998"/>
                <a:gd name="connsiteX115" fmla="*/ 294714 w 304884"/>
                <a:gd name="connsiteY115" fmla="*/ 61981 h 401998"/>
                <a:gd name="connsiteX116" fmla="*/ 291350 w 304884"/>
                <a:gd name="connsiteY116" fmla="*/ 58426 h 401998"/>
                <a:gd name="connsiteX117" fmla="*/ 290651 w 304884"/>
                <a:gd name="connsiteY117" fmla="*/ 56522 h 401998"/>
                <a:gd name="connsiteX118" fmla="*/ 294905 w 304884"/>
                <a:gd name="connsiteY118" fmla="*/ 53284 h 401998"/>
                <a:gd name="connsiteX119" fmla="*/ 298586 w 304884"/>
                <a:gd name="connsiteY119" fmla="*/ 51252 h 401998"/>
                <a:gd name="connsiteX120" fmla="*/ 302967 w 304884"/>
                <a:gd name="connsiteY120" fmla="*/ 49856 h 401998"/>
                <a:gd name="connsiteX121" fmla="*/ 304872 w 304884"/>
                <a:gd name="connsiteY121" fmla="*/ 47824 h 401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304884" h="401998">
                  <a:moveTo>
                    <a:pt x="304872" y="47824"/>
                  </a:moveTo>
                  <a:cubicBezTo>
                    <a:pt x="304935" y="46936"/>
                    <a:pt x="304745" y="46682"/>
                    <a:pt x="304745" y="46682"/>
                  </a:cubicBezTo>
                  <a:cubicBezTo>
                    <a:pt x="304745" y="46682"/>
                    <a:pt x="304173" y="46999"/>
                    <a:pt x="303792" y="47063"/>
                  </a:cubicBezTo>
                  <a:cubicBezTo>
                    <a:pt x="302840" y="47380"/>
                    <a:pt x="300936" y="47952"/>
                    <a:pt x="300111" y="46237"/>
                  </a:cubicBezTo>
                  <a:cubicBezTo>
                    <a:pt x="297381" y="40397"/>
                    <a:pt x="297317" y="40016"/>
                    <a:pt x="297825" y="34556"/>
                  </a:cubicBezTo>
                  <a:lnTo>
                    <a:pt x="297952" y="32779"/>
                  </a:lnTo>
                  <a:cubicBezTo>
                    <a:pt x="298079" y="31255"/>
                    <a:pt x="298904" y="29922"/>
                    <a:pt x="299666" y="28652"/>
                  </a:cubicBezTo>
                  <a:cubicBezTo>
                    <a:pt x="300428" y="27383"/>
                    <a:pt x="301253" y="26177"/>
                    <a:pt x="301317" y="24653"/>
                  </a:cubicBezTo>
                  <a:cubicBezTo>
                    <a:pt x="300809" y="24653"/>
                    <a:pt x="300047" y="24780"/>
                    <a:pt x="299602" y="24843"/>
                  </a:cubicBezTo>
                  <a:cubicBezTo>
                    <a:pt x="298460" y="25034"/>
                    <a:pt x="297698" y="25161"/>
                    <a:pt x="297063" y="24716"/>
                  </a:cubicBezTo>
                  <a:cubicBezTo>
                    <a:pt x="296746" y="24463"/>
                    <a:pt x="296492" y="24082"/>
                    <a:pt x="296492" y="23701"/>
                  </a:cubicBezTo>
                  <a:cubicBezTo>
                    <a:pt x="296428" y="23256"/>
                    <a:pt x="296301" y="22685"/>
                    <a:pt x="296111" y="22050"/>
                  </a:cubicBezTo>
                  <a:cubicBezTo>
                    <a:pt x="295666" y="20336"/>
                    <a:pt x="295159" y="18241"/>
                    <a:pt x="295476" y="16019"/>
                  </a:cubicBezTo>
                  <a:cubicBezTo>
                    <a:pt x="295793" y="13797"/>
                    <a:pt x="297825" y="11829"/>
                    <a:pt x="299793" y="9925"/>
                  </a:cubicBezTo>
                  <a:cubicBezTo>
                    <a:pt x="301126" y="8655"/>
                    <a:pt x="303094" y="6687"/>
                    <a:pt x="302904" y="5862"/>
                  </a:cubicBezTo>
                  <a:cubicBezTo>
                    <a:pt x="302396" y="3894"/>
                    <a:pt x="292365" y="-677"/>
                    <a:pt x="289001" y="85"/>
                  </a:cubicBezTo>
                  <a:cubicBezTo>
                    <a:pt x="286715" y="529"/>
                    <a:pt x="285002" y="2751"/>
                    <a:pt x="282970" y="5354"/>
                  </a:cubicBezTo>
                  <a:cubicBezTo>
                    <a:pt x="281256" y="7513"/>
                    <a:pt x="279351" y="9988"/>
                    <a:pt x="276812" y="11639"/>
                  </a:cubicBezTo>
                  <a:cubicBezTo>
                    <a:pt x="271289" y="15194"/>
                    <a:pt x="265512" y="15638"/>
                    <a:pt x="259862" y="16083"/>
                  </a:cubicBezTo>
                  <a:cubicBezTo>
                    <a:pt x="256624" y="16337"/>
                    <a:pt x="253323" y="16591"/>
                    <a:pt x="250086" y="17416"/>
                  </a:cubicBezTo>
                  <a:cubicBezTo>
                    <a:pt x="247737" y="18051"/>
                    <a:pt x="245641" y="18622"/>
                    <a:pt x="243610" y="19257"/>
                  </a:cubicBezTo>
                  <a:cubicBezTo>
                    <a:pt x="236437" y="21352"/>
                    <a:pt x="230786" y="22939"/>
                    <a:pt x="221708" y="23383"/>
                  </a:cubicBezTo>
                  <a:cubicBezTo>
                    <a:pt x="218280" y="23574"/>
                    <a:pt x="214979" y="23955"/>
                    <a:pt x="211487" y="24399"/>
                  </a:cubicBezTo>
                  <a:cubicBezTo>
                    <a:pt x="207361" y="24907"/>
                    <a:pt x="203044" y="25415"/>
                    <a:pt x="198474" y="25542"/>
                  </a:cubicBezTo>
                  <a:cubicBezTo>
                    <a:pt x="197521" y="25542"/>
                    <a:pt x="196188" y="25224"/>
                    <a:pt x="194918" y="24907"/>
                  </a:cubicBezTo>
                  <a:cubicBezTo>
                    <a:pt x="193395" y="24526"/>
                    <a:pt x="191427" y="24082"/>
                    <a:pt x="190602" y="24335"/>
                  </a:cubicBezTo>
                  <a:cubicBezTo>
                    <a:pt x="186792" y="25351"/>
                    <a:pt x="183999" y="27573"/>
                    <a:pt x="181016" y="29986"/>
                  </a:cubicBezTo>
                  <a:cubicBezTo>
                    <a:pt x="178476" y="32081"/>
                    <a:pt x="175746" y="34175"/>
                    <a:pt x="172319" y="35572"/>
                  </a:cubicBezTo>
                  <a:cubicBezTo>
                    <a:pt x="166858" y="37730"/>
                    <a:pt x="161145" y="37159"/>
                    <a:pt x="155686" y="36651"/>
                  </a:cubicBezTo>
                  <a:cubicBezTo>
                    <a:pt x="152258" y="36334"/>
                    <a:pt x="149083" y="36017"/>
                    <a:pt x="145909" y="36334"/>
                  </a:cubicBezTo>
                  <a:cubicBezTo>
                    <a:pt x="138164" y="37032"/>
                    <a:pt x="134355" y="39191"/>
                    <a:pt x="128578" y="42365"/>
                  </a:cubicBezTo>
                  <a:cubicBezTo>
                    <a:pt x="127181" y="43127"/>
                    <a:pt x="125658" y="44016"/>
                    <a:pt x="123944" y="44904"/>
                  </a:cubicBezTo>
                  <a:cubicBezTo>
                    <a:pt x="116135" y="48967"/>
                    <a:pt x="106740" y="52713"/>
                    <a:pt x="95566" y="48967"/>
                  </a:cubicBezTo>
                  <a:cubicBezTo>
                    <a:pt x="87314" y="46237"/>
                    <a:pt x="83124" y="40206"/>
                    <a:pt x="79124" y="34366"/>
                  </a:cubicBezTo>
                  <a:cubicBezTo>
                    <a:pt x="77157" y="31509"/>
                    <a:pt x="75061" y="28526"/>
                    <a:pt x="72522" y="25923"/>
                  </a:cubicBezTo>
                  <a:cubicBezTo>
                    <a:pt x="68904" y="22240"/>
                    <a:pt x="64587" y="19003"/>
                    <a:pt x="60334" y="16717"/>
                  </a:cubicBezTo>
                  <a:cubicBezTo>
                    <a:pt x="60079" y="17225"/>
                    <a:pt x="59825" y="17797"/>
                    <a:pt x="59572" y="18304"/>
                  </a:cubicBezTo>
                  <a:cubicBezTo>
                    <a:pt x="58810" y="19892"/>
                    <a:pt x="58175" y="21542"/>
                    <a:pt x="57667" y="23193"/>
                  </a:cubicBezTo>
                  <a:cubicBezTo>
                    <a:pt x="57349" y="24272"/>
                    <a:pt x="57032" y="25415"/>
                    <a:pt x="56778" y="26494"/>
                  </a:cubicBezTo>
                  <a:cubicBezTo>
                    <a:pt x="56461" y="27764"/>
                    <a:pt x="56207" y="29033"/>
                    <a:pt x="56016" y="30303"/>
                  </a:cubicBezTo>
                  <a:cubicBezTo>
                    <a:pt x="55699" y="32017"/>
                    <a:pt x="55509" y="33731"/>
                    <a:pt x="55382" y="35572"/>
                  </a:cubicBezTo>
                  <a:cubicBezTo>
                    <a:pt x="55318" y="36651"/>
                    <a:pt x="55191" y="37730"/>
                    <a:pt x="55128" y="38746"/>
                  </a:cubicBezTo>
                  <a:cubicBezTo>
                    <a:pt x="55000" y="41476"/>
                    <a:pt x="55000" y="44269"/>
                    <a:pt x="55191" y="47190"/>
                  </a:cubicBezTo>
                  <a:cubicBezTo>
                    <a:pt x="55572" y="53157"/>
                    <a:pt x="56525" y="53411"/>
                    <a:pt x="58365" y="53982"/>
                  </a:cubicBezTo>
                  <a:cubicBezTo>
                    <a:pt x="59825" y="54427"/>
                    <a:pt x="61794" y="55062"/>
                    <a:pt x="64079" y="57537"/>
                  </a:cubicBezTo>
                  <a:cubicBezTo>
                    <a:pt x="66682" y="60394"/>
                    <a:pt x="66237" y="64330"/>
                    <a:pt x="65857" y="68076"/>
                  </a:cubicBezTo>
                  <a:cubicBezTo>
                    <a:pt x="65602" y="70552"/>
                    <a:pt x="65348" y="73091"/>
                    <a:pt x="65984" y="75122"/>
                  </a:cubicBezTo>
                  <a:cubicBezTo>
                    <a:pt x="67317" y="79376"/>
                    <a:pt x="71380" y="81153"/>
                    <a:pt x="76014" y="83185"/>
                  </a:cubicBezTo>
                  <a:cubicBezTo>
                    <a:pt x="77537" y="83819"/>
                    <a:pt x="79124" y="84518"/>
                    <a:pt x="80584" y="85280"/>
                  </a:cubicBezTo>
                  <a:cubicBezTo>
                    <a:pt x="87822" y="89089"/>
                    <a:pt x="94234" y="90930"/>
                    <a:pt x="102550" y="93215"/>
                  </a:cubicBezTo>
                  <a:cubicBezTo>
                    <a:pt x="105470" y="94040"/>
                    <a:pt x="108327" y="95056"/>
                    <a:pt x="111120" y="96072"/>
                  </a:cubicBezTo>
                  <a:cubicBezTo>
                    <a:pt x="115882" y="97786"/>
                    <a:pt x="120325" y="99436"/>
                    <a:pt x="125214" y="99944"/>
                  </a:cubicBezTo>
                  <a:cubicBezTo>
                    <a:pt x="136831" y="101151"/>
                    <a:pt x="145084" y="104071"/>
                    <a:pt x="155432" y="108768"/>
                  </a:cubicBezTo>
                  <a:cubicBezTo>
                    <a:pt x="168509" y="114609"/>
                    <a:pt x="181650" y="114926"/>
                    <a:pt x="195616" y="115307"/>
                  </a:cubicBezTo>
                  <a:cubicBezTo>
                    <a:pt x="202155" y="115498"/>
                    <a:pt x="208885" y="115625"/>
                    <a:pt x="215677" y="116386"/>
                  </a:cubicBezTo>
                  <a:cubicBezTo>
                    <a:pt x="216185" y="116450"/>
                    <a:pt x="216566" y="116767"/>
                    <a:pt x="216757" y="117212"/>
                  </a:cubicBezTo>
                  <a:cubicBezTo>
                    <a:pt x="216947" y="117656"/>
                    <a:pt x="216947" y="118164"/>
                    <a:pt x="216630" y="118545"/>
                  </a:cubicBezTo>
                  <a:cubicBezTo>
                    <a:pt x="213773" y="122798"/>
                    <a:pt x="208631" y="125401"/>
                    <a:pt x="203679" y="128004"/>
                  </a:cubicBezTo>
                  <a:cubicBezTo>
                    <a:pt x="200187" y="129781"/>
                    <a:pt x="196632" y="131623"/>
                    <a:pt x="194029" y="133971"/>
                  </a:cubicBezTo>
                  <a:cubicBezTo>
                    <a:pt x="190728" y="136891"/>
                    <a:pt x="188379" y="140193"/>
                    <a:pt x="185903" y="143748"/>
                  </a:cubicBezTo>
                  <a:cubicBezTo>
                    <a:pt x="184761" y="145335"/>
                    <a:pt x="183682" y="146922"/>
                    <a:pt x="182412" y="148509"/>
                  </a:cubicBezTo>
                  <a:cubicBezTo>
                    <a:pt x="178031" y="154159"/>
                    <a:pt x="173144" y="159365"/>
                    <a:pt x="168509" y="164380"/>
                  </a:cubicBezTo>
                  <a:cubicBezTo>
                    <a:pt x="163684" y="169522"/>
                    <a:pt x="158733" y="174855"/>
                    <a:pt x="154352" y="180632"/>
                  </a:cubicBezTo>
                  <a:cubicBezTo>
                    <a:pt x="148067" y="188948"/>
                    <a:pt x="140894" y="198344"/>
                    <a:pt x="130737" y="204946"/>
                  </a:cubicBezTo>
                  <a:cubicBezTo>
                    <a:pt x="119945" y="211929"/>
                    <a:pt x="111819" y="212183"/>
                    <a:pt x="101534" y="212500"/>
                  </a:cubicBezTo>
                  <a:cubicBezTo>
                    <a:pt x="99058" y="212564"/>
                    <a:pt x="96519" y="212628"/>
                    <a:pt x="93662" y="212818"/>
                  </a:cubicBezTo>
                  <a:cubicBezTo>
                    <a:pt x="86044" y="213262"/>
                    <a:pt x="80584" y="216754"/>
                    <a:pt x="74807" y="220372"/>
                  </a:cubicBezTo>
                  <a:cubicBezTo>
                    <a:pt x="71062" y="222785"/>
                    <a:pt x="67126" y="225197"/>
                    <a:pt x="62619" y="226721"/>
                  </a:cubicBezTo>
                  <a:cubicBezTo>
                    <a:pt x="59762" y="227673"/>
                    <a:pt x="56588" y="228181"/>
                    <a:pt x="53540" y="228689"/>
                  </a:cubicBezTo>
                  <a:cubicBezTo>
                    <a:pt x="49795" y="229260"/>
                    <a:pt x="45923" y="229895"/>
                    <a:pt x="42622" y="231418"/>
                  </a:cubicBezTo>
                  <a:cubicBezTo>
                    <a:pt x="40336" y="232498"/>
                    <a:pt x="38495" y="234402"/>
                    <a:pt x="36717" y="236243"/>
                  </a:cubicBezTo>
                  <a:cubicBezTo>
                    <a:pt x="35384" y="237703"/>
                    <a:pt x="33988" y="239164"/>
                    <a:pt x="32337" y="240243"/>
                  </a:cubicBezTo>
                  <a:cubicBezTo>
                    <a:pt x="29163" y="242464"/>
                    <a:pt x="26116" y="244687"/>
                    <a:pt x="23322" y="246972"/>
                  </a:cubicBezTo>
                  <a:cubicBezTo>
                    <a:pt x="22688" y="247480"/>
                    <a:pt x="22116" y="248051"/>
                    <a:pt x="21482" y="248559"/>
                  </a:cubicBezTo>
                  <a:cubicBezTo>
                    <a:pt x="19133" y="250527"/>
                    <a:pt x="16974" y="252495"/>
                    <a:pt x="15006" y="254463"/>
                  </a:cubicBezTo>
                  <a:cubicBezTo>
                    <a:pt x="14308" y="255161"/>
                    <a:pt x="13610" y="255860"/>
                    <a:pt x="12974" y="256494"/>
                  </a:cubicBezTo>
                  <a:cubicBezTo>
                    <a:pt x="10753" y="258907"/>
                    <a:pt x="8722" y="261319"/>
                    <a:pt x="7071" y="263732"/>
                  </a:cubicBezTo>
                  <a:cubicBezTo>
                    <a:pt x="2500" y="270397"/>
                    <a:pt x="2944" y="280428"/>
                    <a:pt x="3388" y="290141"/>
                  </a:cubicBezTo>
                  <a:cubicBezTo>
                    <a:pt x="3579" y="294775"/>
                    <a:pt x="3770" y="299600"/>
                    <a:pt x="3452" y="303917"/>
                  </a:cubicBezTo>
                  <a:cubicBezTo>
                    <a:pt x="1675" y="324485"/>
                    <a:pt x="532" y="342007"/>
                    <a:pt x="532" y="360544"/>
                  </a:cubicBezTo>
                  <a:cubicBezTo>
                    <a:pt x="532" y="362702"/>
                    <a:pt x="405" y="364988"/>
                    <a:pt x="278" y="367400"/>
                  </a:cubicBezTo>
                  <a:cubicBezTo>
                    <a:pt x="24" y="372161"/>
                    <a:pt x="-293" y="377113"/>
                    <a:pt x="532" y="381240"/>
                  </a:cubicBezTo>
                  <a:cubicBezTo>
                    <a:pt x="850" y="382890"/>
                    <a:pt x="1675" y="384604"/>
                    <a:pt x="2754" y="386318"/>
                  </a:cubicBezTo>
                  <a:cubicBezTo>
                    <a:pt x="4087" y="388413"/>
                    <a:pt x="5420" y="390063"/>
                    <a:pt x="6944" y="391714"/>
                  </a:cubicBezTo>
                  <a:cubicBezTo>
                    <a:pt x="7134" y="391905"/>
                    <a:pt x="7325" y="392095"/>
                    <a:pt x="7515" y="392349"/>
                  </a:cubicBezTo>
                  <a:cubicBezTo>
                    <a:pt x="9039" y="393999"/>
                    <a:pt x="10689" y="395586"/>
                    <a:pt x="12403" y="397110"/>
                  </a:cubicBezTo>
                  <a:cubicBezTo>
                    <a:pt x="12658" y="397301"/>
                    <a:pt x="12911" y="397555"/>
                    <a:pt x="13165" y="397745"/>
                  </a:cubicBezTo>
                  <a:cubicBezTo>
                    <a:pt x="14879" y="399269"/>
                    <a:pt x="16593" y="400665"/>
                    <a:pt x="18244" y="401998"/>
                  </a:cubicBezTo>
                  <a:cubicBezTo>
                    <a:pt x="20148" y="399078"/>
                    <a:pt x="21989" y="396222"/>
                    <a:pt x="25036" y="393111"/>
                  </a:cubicBezTo>
                  <a:cubicBezTo>
                    <a:pt x="29100" y="388984"/>
                    <a:pt x="32401" y="384160"/>
                    <a:pt x="35638" y="379525"/>
                  </a:cubicBezTo>
                  <a:cubicBezTo>
                    <a:pt x="38749" y="375018"/>
                    <a:pt x="41987" y="370384"/>
                    <a:pt x="45859" y="366321"/>
                  </a:cubicBezTo>
                  <a:cubicBezTo>
                    <a:pt x="48970" y="363083"/>
                    <a:pt x="52715" y="361496"/>
                    <a:pt x="56271" y="359909"/>
                  </a:cubicBezTo>
                  <a:cubicBezTo>
                    <a:pt x="59000" y="358703"/>
                    <a:pt x="61603" y="357623"/>
                    <a:pt x="64015" y="355783"/>
                  </a:cubicBezTo>
                  <a:cubicBezTo>
                    <a:pt x="67444" y="353243"/>
                    <a:pt x="69602" y="349815"/>
                    <a:pt x="71951" y="346197"/>
                  </a:cubicBezTo>
                  <a:cubicBezTo>
                    <a:pt x="74236" y="342705"/>
                    <a:pt x="76585" y="339086"/>
                    <a:pt x="80013" y="336357"/>
                  </a:cubicBezTo>
                  <a:cubicBezTo>
                    <a:pt x="83060" y="333944"/>
                    <a:pt x="85980" y="332421"/>
                    <a:pt x="88711" y="330960"/>
                  </a:cubicBezTo>
                  <a:cubicBezTo>
                    <a:pt x="92265" y="329056"/>
                    <a:pt x="95694" y="327215"/>
                    <a:pt x="99249" y="323724"/>
                  </a:cubicBezTo>
                  <a:cubicBezTo>
                    <a:pt x="101153" y="321819"/>
                    <a:pt x="103185" y="319597"/>
                    <a:pt x="105280" y="317185"/>
                  </a:cubicBezTo>
                  <a:cubicBezTo>
                    <a:pt x="109787" y="312106"/>
                    <a:pt x="114484" y="306837"/>
                    <a:pt x="119373" y="303663"/>
                  </a:cubicBezTo>
                  <a:cubicBezTo>
                    <a:pt x="123119" y="301250"/>
                    <a:pt x="126928" y="300171"/>
                    <a:pt x="130609" y="299155"/>
                  </a:cubicBezTo>
                  <a:cubicBezTo>
                    <a:pt x="134418" y="298076"/>
                    <a:pt x="138037" y="297060"/>
                    <a:pt x="141592" y="294712"/>
                  </a:cubicBezTo>
                  <a:cubicBezTo>
                    <a:pt x="146163" y="291664"/>
                    <a:pt x="150036" y="287093"/>
                    <a:pt x="153781" y="282650"/>
                  </a:cubicBezTo>
                  <a:cubicBezTo>
                    <a:pt x="155686" y="280364"/>
                    <a:pt x="157653" y="278079"/>
                    <a:pt x="159685" y="275984"/>
                  </a:cubicBezTo>
                  <a:cubicBezTo>
                    <a:pt x="164636" y="270905"/>
                    <a:pt x="170096" y="265827"/>
                    <a:pt x="175429" y="260938"/>
                  </a:cubicBezTo>
                  <a:cubicBezTo>
                    <a:pt x="185903" y="251225"/>
                    <a:pt x="196759" y="241132"/>
                    <a:pt x="204886" y="230085"/>
                  </a:cubicBezTo>
                  <a:cubicBezTo>
                    <a:pt x="216058" y="214849"/>
                    <a:pt x="225391" y="197010"/>
                    <a:pt x="232881" y="182727"/>
                  </a:cubicBezTo>
                  <a:cubicBezTo>
                    <a:pt x="235738" y="177267"/>
                    <a:pt x="237960" y="172189"/>
                    <a:pt x="240309" y="166856"/>
                  </a:cubicBezTo>
                  <a:cubicBezTo>
                    <a:pt x="241642" y="163809"/>
                    <a:pt x="242976" y="160698"/>
                    <a:pt x="244499" y="157397"/>
                  </a:cubicBezTo>
                  <a:cubicBezTo>
                    <a:pt x="246403" y="153334"/>
                    <a:pt x="250276" y="149081"/>
                    <a:pt x="254022" y="144954"/>
                  </a:cubicBezTo>
                  <a:cubicBezTo>
                    <a:pt x="258085" y="140447"/>
                    <a:pt x="262338" y="135812"/>
                    <a:pt x="263354" y="131940"/>
                  </a:cubicBezTo>
                  <a:cubicBezTo>
                    <a:pt x="263608" y="130988"/>
                    <a:pt x="263226" y="130226"/>
                    <a:pt x="262719" y="129400"/>
                  </a:cubicBezTo>
                  <a:cubicBezTo>
                    <a:pt x="262274" y="128512"/>
                    <a:pt x="261703" y="127560"/>
                    <a:pt x="262021" y="126353"/>
                  </a:cubicBezTo>
                  <a:cubicBezTo>
                    <a:pt x="264115" y="118418"/>
                    <a:pt x="264496" y="117910"/>
                    <a:pt x="268877" y="111879"/>
                  </a:cubicBezTo>
                  <a:lnTo>
                    <a:pt x="269893" y="110483"/>
                  </a:lnTo>
                  <a:cubicBezTo>
                    <a:pt x="278018" y="99373"/>
                    <a:pt x="284049" y="89978"/>
                    <a:pt x="287731" y="82740"/>
                  </a:cubicBezTo>
                  <a:cubicBezTo>
                    <a:pt x="290842" y="76582"/>
                    <a:pt x="294333" y="67504"/>
                    <a:pt x="294714" y="61981"/>
                  </a:cubicBezTo>
                  <a:cubicBezTo>
                    <a:pt x="294588" y="61283"/>
                    <a:pt x="292175" y="58998"/>
                    <a:pt x="291350" y="58426"/>
                  </a:cubicBezTo>
                  <a:cubicBezTo>
                    <a:pt x="290651" y="58109"/>
                    <a:pt x="290334" y="57220"/>
                    <a:pt x="290651" y="56522"/>
                  </a:cubicBezTo>
                  <a:cubicBezTo>
                    <a:pt x="291858" y="54046"/>
                    <a:pt x="292746" y="52522"/>
                    <a:pt x="294905" y="53284"/>
                  </a:cubicBezTo>
                  <a:cubicBezTo>
                    <a:pt x="295286" y="53475"/>
                    <a:pt x="295921" y="53728"/>
                    <a:pt x="298586" y="51252"/>
                  </a:cubicBezTo>
                  <a:cubicBezTo>
                    <a:pt x="300047" y="49856"/>
                    <a:pt x="301761" y="49856"/>
                    <a:pt x="302967" y="49856"/>
                  </a:cubicBezTo>
                  <a:cubicBezTo>
                    <a:pt x="304618" y="49856"/>
                    <a:pt x="304745" y="49856"/>
                    <a:pt x="304872" y="4782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17837464-14FA-02FA-BC69-5369E056760A}"/>
                </a:ext>
              </a:extLst>
            </p:cNvPr>
            <p:cNvSpPr/>
            <p:nvPr/>
          </p:nvSpPr>
          <p:spPr>
            <a:xfrm>
              <a:off x="7158374" y="4978578"/>
              <a:ext cx="5873" cy="6348"/>
            </a:xfrm>
            <a:custGeom>
              <a:avLst/>
              <a:gdLst>
                <a:gd name="connsiteX0" fmla="*/ 5735 w 5873"/>
                <a:gd name="connsiteY0" fmla="*/ 6031 h 6348"/>
                <a:gd name="connsiteX1" fmla="*/ 3766 w 5873"/>
                <a:gd name="connsiteY1" fmla="*/ 317 h 6348"/>
                <a:gd name="connsiteX2" fmla="*/ 3068 w 5873"/>
                <a:gd name="connsiteY2" fmla="*/ 0 h 6348"/>
                <a:gd name="connsiteX3" fmla="*/ 2116 w 5873"/>
                <a:gd name="connsiteY3" fmla="*/ 191 h 6348"/>
                <a:gd name="connsiteX4" fmla="*/ 21 w 5873"/>
                <a:gd name="connsiteY4" fmla="*/ 2857 h 6348"/>
                <a:gd name="connsiteX5" fmla="*/ 4909 w 5873"/>
                <a:gd name="connsiteY5" fmla="*/ 6348 h 6348"/>
                <a:gd name="connsiteX6" fmla="*/ 5735 w 5873"/>
                <a:gd name="connsiteY6" fmla="*/ 6031 h 6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3" h="6348">
                  <a:moveTo>
                    <a:pt x="5735" y="6031"/>
                  </a:moveTo>
                  <a:cubicBezTo>
                    <a:pt x="6052" y="5460"/>
                    <a:pt x="5989" y="3619"/>
                    <a:pt x="3766" y="317"/>
                  </a:cubicBezTo>
                  <a:cubicBezTo>
                    <a:pt x="3576" y="64"/>
                    <a:pt x="3322" y="0"/>
                    <a:pt x="3068" y="0"/>
                  </a:cubicBezTo>
                  <a:cubicBezTo>
                    <a:pt x="2688" y="0"/>
                    <a:pt x="2306" y="127"/>
                    <a:pt x="2116" y="191"/>
                  </a:cubicBezTo>
                  <a:cubicBezTo>
                    <a:pt x="973" y="699"/>
                    <a:pt x="-170" y="1841"/>
                    <a:pt x="21" y="2857"/>
                  </a:cubicBezTo>
                  <a:cubicBezTo>
                    <a:pt x="529" y="5269"/>
                    <a:pt x="2815" y="6348"/>
                    <a:pt x="4909" y="6348"/>
                  </a:cubicBezTo>
                  <a:cubicBezTo>
                    <a:pt x="5544" y="6348"/>
                    <a:pt x="5735" y="6031"/>
                    <a:pt x="5735" y="603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52EA7B21-4680-36B7-9282-F97B80B9E0B1}"/>
                </a:ext>
              </a:extLst>
            </p:cNvPr>
            <p:cNvSpPr/>
            <p:nvPr/>
          </p:nvSpPr>
          <p:spPr>
            <a:xfrm>
              <a:off x="7120052" y="5080406"/>
              <a:ext cx="6474" cy="12796"/>
            </a:xfrm>
            <a:custGeom>
              <a:avLst/>
              <a:gdLst>
                <a:gd name="connsiteX0" fmla="*/ 6475 w 6474"/>
                <a:gd name="connsiteY0" fmla="*/ 7999 h 12796"/>
                <a:gd name="connsiteX1" fmla="*/ 0 w 6474"/>
                <a:gd name="connsiteY1" fmla="*/ 0 h 12796"/>
                <a:gd name="connsiteX2" fmla="*/ 0 w 6474"/>
                <a:gd name="connsiteY2" fmla="*/ 12697 h 12796"/>
                <a:gd name="connsiteX3" fmla="*/ 3047 w 6474"/>
                <a:gd name="connsiteY3" fmla="*/ 11935 h 12796"/>
                <a:gd name="connsiteX4" fmla="*/ 6475 w 6474"/>
                <a:gd name="connsiteY4" fmla="*/ 7999 h 12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74" h="12796">
                  <a:moveTo>
                    <a:pt x="6475" y="7999"/>
                  </a:moveTo>
                  <a:cubicBezTo>
                    <a:pt x="6348" y="6919"/>
                    <a:pt x="3364" y="3364"/>
                    <a:pt x="0" y="0"/>
                  </a:cubicBezTo>
                  <a:lnTo>
                    <a:pt x="0" y="12697"/>
                  </a:lnTo>
                  <a:cubicBezTo>
                    <a:pt x="380" y="12887"/>
                    <a:pt x="1333" y="12887"/>
                    <a:pt x="3047" y="11935"/>
                  </a:cubicBezTo>
                  <a:cubicBezTo>
                    <a:pt x="6475" y="9967"/>
                    <a:pt x="6475" y="9840"/>
                    <a:pt x="6475" y="799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909DE518-08C1-BC2B-DA5F-CCDE13B43E3C}"/>
                </a:ext>
              </a:extLst>
            </p:cNvPr>
            <p:cNvSpPr/>
            <p:nvPr/>
          </p:nvSpPr>
          <p:spPr>
            <a:xfrm>
              <a:off x="7062374" y="5038824"/>
              <a:ext cx="6852" cy="15427"/>
            </a:xfrm>
            <a:custGeom>
              <a:avLst/>
              <a:gdLst>
                <a:gd name="connsiteX0" fmla="*/ 3399 w 6852"/>
                <a:gd name="connsiteY0" fmla="*/ 15427 h 15427"/>
                <a:gd name="connsiteX1" fmla="*/ 6256 w 6852"/>
                <a:gd name="connsiteY1" fmla="*/ 12697 h 15427"/>
                <a:gd name="connsiteX2" fmla="*/ 6383 w 6852"/>
                <a:gd name="connsiteY2" fmla="*/ 0 h 15427"/>
                <a:gd name="connsiteX3" fmla="*/ 2638 w 6852"/>
                <a:gd name="connsiteY3" fmla="*/ 318 h 15427"/>
                <a:gd name="connsiteX4" fmla="*/ 225 w 6852"/>
                <a:gd name="connsiteY4" fmla="*/ 2095 h 15427"/>
                <a:gd name="connsiteX5" fmla="*/ 162 w 6852"/>
                <a:gd name="connsiteY5" fmla="*/ 11427 h 15427"/>
                <a:gd name="connsiteX6" fmla="*/ 225 w 6852"/>
                <a:gd name="connsiteY6" fmla="*/ 13713 h 15427"/>
                <a:gd name="connsiteX7" fmla="*/ 3399 w 6852"/>
                <a:gd name="connsiteY7" fmla="*/ 15427 h 15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52" h="15427">
                  <a:moveTo>
                    <a:pt x="3399" y="15427"/>
                  </a:moveTo>
                  <a:cubicBezTo>
                    <a:pt x="3590" y="15427"/>
                    <a:pt x="5177" y="15554"/>
                    <a:pt x="6256" y="12697"/>
                  </a:cubicBezTo>
                  <a:cubicBezTo>
                    <a:pt x="7272" y="10030"/>
                    <a:pt x="6764" y="3619"/>
                    <a:pt x="6383" y="0"/>
                  </a:cubicBezTo>
                  <a:cubicBezTo>
                    <a:pt x="4859" y="254"/>
                    <a:pt x="3590" y="254"/>
                    <a:pt x="2638" y="318"/>
                  </a:cubicBezTo>
                  <a:cubicBezTo>
                    <a:pt x="416" y="318"/>
                    <a:pt x="416" y="318"/>
                    <a:pt x="225" y="2095"/>
                  </a:cubicBezTo>
                  <a:cubicBezTo>
                    <a:pt x="-156" y="5333"/>
                    <a:pt x="35" y="9015"/>
                    <a:pt x="162" y="11427"/>
                  </a:cubicBezTo>
                  <a:cubicBezTo>
                    <a:pt x="225" y="12379"/>
                    <a:pt x="225" y="13141"/>
                    <a:pt x="225" y="13713"/>
                  </a:cubicBezTo>
                  <a:cubicBezTo>
                    <a:pt x="225" y="14094"/>
                    <a:pt x="1749" y="15046"/>
                    <a:pt x="3399" y="1542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F511F733-DB74-3D88-5AD0-F5F9C54537B7}"/>
                </a:ext>
              </a:extLst>
            </p:cNvPr>
            <p:cNvSpPr/>
            <p:nvPr/>
          </p:nvSpPr>
          <p:spPr>
            <a:xfrm>
              <a:off x="7552818" y="3518151"/>
              <a:ext cx="408897" cy="453211"/>
            </a:xfrm>
            <a:custGeom>
              <a:avLst/>
              <a:gdLst>
                <a:gd name="connsiteX0" fmla="*/ 199719 w 408897"/>
                <a:gd name="connsiteY0" fmla="*/ 410349 h 453211"/>
                <a:gd name="connsiteX1" fmla="*/ 200163 w 408897"/>
                <a:gd name="connsiteY1" fmla="*/ 414729 h 453211"/>
                <a:gd name="connsiteX2" fmla="*/ 200354 w 408897"/>
                <a:gd name="connsiteY2" fmla="*/ 417840 h 453211"/>
                <a:gd name="connsiteX3" fmla="*/ 201306 w 408897"/>
                <a:gd name="connsiteY3" fmla="*/ 421395 h 453211"/>
                <a:gd name="connsiteX4" fmla="*/ 202830 w 408897"/>
                <a:gd name="connsiteY4" fmla="*/ 428187 h 453211"/>
                <a:gd name="connsiteX5" fmla="*/ 205115 w 408897"/>
                <a:gd name="connsiteY5" fmla="*/ 434155 h 453211"/>
                <a:gd name="connsiteX6" fmla="*/ 207401 w 408897"/>
                <a:gd name="connsiteY6" fmla="*/ 438218 h 453211"/>
                <a:gd name="connsiteX7" fmla="*/ 208035 w 408897"/>
                <a:gd name="connsiteY7" fmla="*/ 444122 h 453211"/>
                <a:gd name="connsiteX8" fmla="*/ 208099 w 408897"/>
                <a:gd name="connsiteY8" fmla="*/ 447486 h 453211"/>
                <a:gd name="connsiteX9" fmla="*/ 210384 w 408897"/>
                <a:gd name="connsiteY9" fmla="*/ 447486 h 453211"/>
                <a:gd name="connsiteX10" fmla="*/ 222065 w 408897"/>
                <a:gd name="connsiteY10" fmla="*/ 449073 h 453211"/>
                <a:gd name="connsiteX11" fmla="*/ 225430 w 408897"/>
                <a:gd name="connsiteY11" fmla="*/ 451041 h 453211"/>
                <a:gd name="connsiteX12" fmla="*/ 231460 w 408897"/>
                <a:gd name="connsiteY12" fmla="*/ 452946 h 453211"/>
                <a:gd name="connsiteX13" fmla="*/ 233556 w 408897"/>
                <a:gd name="connsiteY13" fmla="*/ 450915 h 453211"/>
                <a:gd name="connsiteX14" fmla="*/ 237619 w 408897"/>
                <a:gd name="connsiteY14" fmla="*/ 447550 h 453211"/>
                <a:gd name="connsiteX15" fmla="*/ 238254 w 408897"/>
                <a:gd name="connsiteY15" fmla="*/ 447359 h 453211"/>
                <a:gd name="connsiteX16" fmla="*/ 241237 w 408897"/>
                <a:gd name="connsiteY16" fmla="*/ 442027 h 453211"/>
                <a:gd name="connsiteX17" fmla="*/ 247522 w 408897"/>
                <a:gd name="connsiteY17" fmla="*/ 432250 h 453211"/>
                <a:gd name="connsiteX18" fmla="*/ 270249 w 408897"/>
                <a:gd name="connsiteY18" fmla="*/ 425458 h 453211"/>
                <a:gd name="connsiteX19" fmla="*/ 283961 w 408897"/>
                <a:gd name="connsiteY19" fmla="*/ 423871 h 453211"/>
                <a:gd name="connsiteX20" fmla="*/ 301483 w 408897"/>
                <a:gd name="connsiteY20" fmla="*/ 422029 h 453211"/>
                <a:gd name="connsiteX21" fmla="*/ 304276 w 408897"/>
                <a:gd name="connsiteY21" fmla="*/ 425331 h 453211"/>
                <a:gd name="connsiteX22" fmla="*/ 306053 w 408897"/>
                <a:gd name="connsiteY22" fmla="*/ 427552 h 453211"/>
                <a:gd name="connsiteX23" fmla="*/ 309672 w 408897"/>
                <a:gd name="connsiteY23" fmla="*/ 427806 h 453211"/>
                <a:gd name="connsiteX24" fmla="*/ 311767 w 408897"/>
                <a:gd name="connsiteY24" fmla="*/ 424315 h 453211"/>
                <a:gd name="connsiteX25" fmla="*/ 307514 w 408897"/>
                <a:gd name="connsiteY25" fmla="*/ 410920 h 453211"/>
                <a:gd name="connsiteX26" fmla="*/ 304022 w 408897"/>
                <a:gd name="connsiteY26" fmla="*/ 404762 h 453211"/>
                <a:gd name="connsiteX27" fmla="*/ 302499 w 408897"/>
                <a:gd name="connsiteY27" fmla="*/ 396954 h 453211"/>
                <a:gd name="connsiteX28" fmla="*/ 300213 w 408897"/>
                <a:gd name="connsiteY28" fmla="*/ 388320 h 453211"/>
                <a:gd name="connsiteX29" fmla="*/ 292214 w 408897"/>
                <a:gd name="connsiteY29" fmla="*/ 385526 h 453211"/>
                <a:gd name="connsiteX30" fmla="*/ 280534 w 408897"/>
                <a:gd name="connsiteY30" fmla="*/ 379369 h 453211"/>
                <a:gd name="connsiteX31" fmla="*/ 279835 w 408897"/>
                <a:gd name="connsiteY31" fmla="*/ 365402 h 453211"/>
                <a:gd name="connsiteX32" fmla="*/ 282628 w 408897"/>
                <a:gd name="connsiteY32" fmla="*/ 361212 h 453211"/>
                <a:gd name="connsiteX33" fmla="*/ 284723 w 408897"/>
                <a:gd name="connsiteY33" fmla="*/ 354039 h 453211"/>
                <a:gd name="connsiteX34" fmla="*/ 271646 w 408897"/>
                <a:gd name="connsiteY34" fmla="*/ 351880 h 453211"/>
                <a:gd name="connsiteX35" fmla="*/ 259520 w 408897"/>
                <a:gd name="connsiteY35" fmla="*/ 351626 h 453211"/>
                <a:gd name="connsiteX36" fmla="*/ 260790 w 408897"/>
                <a:gd name="connsiteY36" fmla="*/ 328836 h 453211"/>
                <a:gd name="connsiteX37" fmla="*/ 261552 w 408897"/>
                <a:gd name="connsiteY37" fmla="*/ 327249 h 453211"/>
                <a:gd name="connsiteX38" fmla="*/ 279772 w 408897"/>
                <a:gd name="connsiteY38" fmla="*/ 309918 h 453211"/>
                <a:gd name="connsiteX39" fmla="*/ 284152 w 408897"/>
                <a:gd name="connsiteY39" fmla="*/ 307569 h 453211"/>
                <a:gd name="connsiteX40" fmla="*/ 285359 w 408897"/>
                <a:gd name="connsiteY40" fmla="*/ 306616 h 453211"/>
                <a:gd name="connsiteX41" fmla="*/ 289802 w 408897"/>
                <a:gd name="connsiteY41" fmla="*/ 304839 h 453211"/>
                <a:gd name="connsiteX42" fmla="*/ 294944 w 408897"/>
                <a:gd name="connsiteY42" fmla="*/ 309092 h 453211"/>
                <a:gd name="connsiteX43" fmla="*/ 297166 w 408897"/>
                <a:gd name="connsiteY43" fmla="*/ 311695 h 453211"/>
                <a:gd name="connsiteX44" fmla="*/ 305609 w 408897"/>
                <a:gd name="connsiteY44" fmla="*/ 308712 h 453211"/>
                <a:gd name="connsiteX45" fmla="*/ 311831 w 408897"/>
                <a:gd name="connsiteY45" fmla="*/ 305537 h 453211"/>
                <a:gd name="connsiteX46" fmla="*/ 318814 w 408897"/>
                <a:gd name="connsiteY46" fmla="*/ 305474 h 453211"/>
                <a:gd name="connsiteX47" fmla="*/ 328146 w 408897"/>
                <a:gd name="connsiteY47" fmla="*/ 302363 h 453211"/>
                <a:gd name="connsiteX48" fmla="*/ 328273 w 408897"/>
                <a:gd name="connsiteY48" fmla="*/ 296840 h 453211"/>
                <a:gd name="connsiteX49" fmla="*/ 328210 w 408897"/>
                <a:gd name="connsiteY49" fmla="*/ 291444 h 453211"/>
                <a:gd name="connsiteX50" fmla="*/ 340716 w 408897"/>
                <a:gd name="connsiteY50" fmla="*/ 278557 h 453211"/>
                <a:gd name="connsiteX51" fmla="*/ 351953 w 408897"/>
                <a:gd name="connsiteY51" fmla="*/ 267892 h 453211"/>
                <a:gd name="connsiteX52" fmla="*/ 352651 w 408897"/>
                <a:gd name="connsiteY52" fmla="*/ 262051 h 453211"/>
                <a:gd name="connsiteX53" fmla="*/ 357285 w 408897"/>
                <a:gd name="connsiteY53" fmla="*/ 250561 h 453211"/>
                <a:gd name="connsiteX54" fmla="*/ 363824 w 408897"/>
                <a:gd name="connsiteY54" fmla="*/ 245800 h 453211"/>
                <a:gd name="connsiteX55" fmla="*/ 371187 w 408897"/>
                <a:gd name="connsiteY55" fmla="*/ 240213 h 453211"/>
                <a:gd name="connsiteX56" fmla="*/ 374489 w 408897"/>
                <a:gd name="connsiteY56" fmla="*/ 230055 h 453211"/>
                <a:gd name="connsiteX57" fmla="*/ 372711 w 408897"/>
                <a:gd name="connsiteY57" fmla="*/ 224596 h 453211"/>
                <a:gd name="connsiteX58" fmla="*/ 371569 w 408897"/>
                <a:gd name="connsiteY58" fmla="*/ 220470 h 453211"/>
                <a:gd name="connsiteX59" fmla="*/ 376330 w 408897"/>
                <a:gd name="connsiteY59" fmla="*/ 215835 h 453211"/>
                <a:gd name="connsiteX60" fmla="*/ 385725 w 408897"/>
                <a:gd name="connsiteY60" fmla="*/ 194378 h 453211"/>
                <a:gd name="connsiteX61" fmla="*/ 385725 w 408897"/>
                <a:gd name="connsiteY61" fmla="*/ 191077 h 453211"/>
                <a:gd name="connsiteX62" fmla="*/ 385725 w 408897"/>
                <a:gd name="connsiteY62" fmla="*/ 188157 h 453211"/>
                <a:gd name="connsiteX63" fmla="*/ 392772 w 408897"/>
                <a:gd name="connsiteY63" fmla="*/ 170952 h 453211"/>
                <a:gd name="connsiteX64" fmla="*/ 397470 w 408897"/>
                <a:gd name="connsiteY64" fmla="*/ 167842 h 453211"/>
                <a:gd name="connsiteX65" fmla="*/ 405913 w 408897"/>
                <a:gd name="connsiteY65" fmla="*/ 161303 h 453211"/>
                <a:gd name="connsiteX66" fmla="*/ 408072 w 408897"/>
                <a:gd name="connsiteY66" fmla="*/ 157494 h 453211"/>
                <a:gd name="connsiteX67" fmla="*/ 408452 w 408897"/>
                <a:gd name="connsiteY67" fmla="*/ 156034 h 453211"/>
                <a:gd name="connsiteX68" fmla="*/ 408897 w 408897"/>
                <a:gd name="connsiteY68" fmla="*/ 153622 h 453211"/>
                <a:gd name="connsiteX69" fmla="*/ 406612 w 408897"/>
                <a:gd name="connsiteY69" fmla="*/ 152733 h 453211"/>
                <a:gd name="connsiteX70" fmla="*/ 405278 w 408897"/>
                <a:gd name="connsiteY70" fmla="*/ 152225 h 453211"/>
                <a:gd name="connsiteX71" fmla="*/ 400962 w 408897"/>
                <a:gd name="connsiteY71" fmla="*/ 149813 h 453211"/>
                <a:gd name="connsiteX72" fmla="*/ 393470 w 408897"/>
                <a:gd name="connsiteY72" fmla="*/ 146067 h 453211"/>
                <a:gd name="connsiteX73" fmla="*/ 368902 w 408897"/>
                <a:gd name="connsiteY73" fmla="*/ 136481 h 453211"/>
                <a:gd name="connsiteX74" fmla="*/ 363633 w 408897"/>
                <a:gd name="connsiteY74" fmla="*/ 134132 h 453211"/>
                <a:gd name="connsiteX75" fmla="*/ 352016 w 408897"/>
                <a:gd name="connsiteY75" fmla="*/ 117563 h 453211"/>
                <a:gd name="connsiteX76" fmla="*/ 350492 w 408897"/>
                <a:gd name="connsiteY76" fmla="*/ 109564 h 453211"/>
                <a:gd name="connsiteX77" fmla="*/ 345794 w 408897"/>
                <a:gd name="connsiteY77" fmla="*/ 99089 h 453211"/>
                <a:gd name="connsiteX78" fmla="*/ 340271 w 408897"/>
                <a:gd name="connsiteY78" fmla="*/ 85948 h 453211"/>
                <a:gd name="connsiteX79" fmla="*/ 339636 w 408897"/>
                <a:gd name="connsiteY79" fmla="*/ 81187 h 453211"/>
                <a:gd name="connsiteX80" fmla="*/ 344017 w 408897"/>
                <a:gd name="connsiteY80" fmla="*/ 71156 h 453211"/>
                <a:gd name="connsiteX81" fmla="*/ 344715 w 408897"/>
                <a:gd name="connsiteY81" fmla="*/ 70331 h 453211"/>
                <a:gd name="connsiteX82" fmla="*/ 349286 w 408897"/>
                <a:gd name="connsiteY82" fmla="*/ 66205 h 453211"/>
                <a:gd name="connsiteX83" fmla="*/ 354618 w 408897"/>
                <a:gd name="connsiteY83" fmla="*/ 60428 h 453211"/>
                <a:gd name="connsiteX84" fmla="*/ 354936 w 408897"/>
                <a:gd name="connsiteY84" fmla="*/ 58016 h 453211"/>
                <a:gd name="connsiteX85" fmla="*/ 345858 w 408897"/>
                <a:gd name="connsiteY85" fmla="*/ 47604 h 453211"/>
                <a:gd name="connsiteX86" fmla="*/ 343572 w 408897"/>
                <a:gd name="connsiteY86" fmla="*/ 46271 h 453211"/>
                <a:gd name="connsiteX87" fmla="*/ 339319 w 408897"/>
                <a:gd name="connsiteY87" fmla="*/ 43732 h 453211"/>
                <a:gd name="connsiteX88" fmla="*/ 333352 w 408897"/>
                <a:gd name="connsiteY88" fmla="*/ 40240 h 453211"/>
                <a:gd name="connsiteX89" fmla="*/ 325734 w 408897"/>
                <a:gd name="connsiteY89" fmla="*/ 35669 h 453211"/>
                <a:gd name="connsiteX90" fmla="*/ 311577 w 408897"/>
                <a:gd name="connsiteY90" fmla="*/ 32749 h 453211"/>
                <a:gd name="connsiteX91" fmla="*/ 310498 w 408897"/>
                <a:gd name="connsiteY91" fmla="*/ 31543 h 453211"/>
                <a:gd name="connsiteX92" fmla="*/ 313799 w 408897"/>
                <a:gd name="connsiteY92" fmla="*/ 11863 h 453211"/>
                <a:gd name="connsiteX93" fmla="*/ 316148 w 408897"/>
                <a:gd name="connsiteY93" fmla="*/ 10085 h 453211"/>
                <a:gd name="connsiteX94" fmla="*/ 317354 w 408897"/>
                <a:gd name="connsiteY94" fmla="*/ 9324 h 453211"/>
                <a:gd name="connsiteX95" fmla="*/ 318497 w 408897"/>
                <a:gd name="connsiteY95" fmla="*/ 6848 h 453211"/>
                <a:gd name="connsiteX96" fmla="*/ 319513 w 408897"/>
                <a:gd name="connsiteY96" fmla="*/ 4308 h 453211"/>
                <a:gd name="connsiteX97" fmla="*/ 313608 w 408897"/>
                <a:gd name="connsiteY97" fmla="*/ 1198 h 453211"/>
                <a:gd name="connsiteX98" fmla="*/ 301737 w 408897"/>
                <a:gd name="connsiteY98" fmla="*/ 182 h 453211"/>
                <a:gd name="connsiteX99" fmla="*/ 284914 w 408897"/>
                <a:gd name="connsiteY99" fmla="*/ 7927 h 453211"/>
                <a:gd name="connsiteX100" fmla="*/ 284215 w 408897"/>
                <a:gd name="connsiteY100" fmla="*/ 8371 h 453211"/>
                <a:gd name="connsiteX101" fmla="*/ 270757 w 408897"/>
                <a:gd name="connsiteY101" fmla="*/ 31670 h 453211"/>
                <a:gd name="connsiteX102" fmla="*/ 275137 w 408897"/>
                <a:gd name="connsiteY102" fmla="*/ 38590 h 453211"/>
                <a:gd name="connsiteX103" fmla="*/ 279264 w 408897"/>
                <a:gd name="connsiteY103" fmla="*/ 44811 h 453211"/>
                <a:gd name="connsiteX104" fmla="*/ 277105 w 408897"/>
                <a:gd name="connsiteY104" fmla="*/ 63983 h 453211"/>
                <a:gd name="connsiteX105" fmla="*/ 274629 w 408897"/>
                <a:gd name="connsiteY105" fmla="*/ 66903 h 453211"/>
                <a:gd name="connsiteX106" fmla="*/ 270503 w 408897"/>
                <a:gd name="connsiteY106" fmla="*/ 76426 h 453211"/>
                <a:gd name="connsiteX107" fmla="*/ 272725 w 408897"/>
                <a:gd name="connsiteY107" fmla="*/ 79029 h 453211"/>
                <a:gd name="connsiteX108" fmla="*/ 276089 w 408897"/>
                <a:gd name="connsiteY108" fmla="*/ 83663 h 453211"/>
                <a:gd name="connsiteX109" fmla="*/ 264980 w 408897"/>
                <a:gd name="connsiteY109" fmla="*/ 102263 h 453211"/>
                <a:gd name="connsiteX110" fmla="*/ 255330 w 408897"/>
                <a:gd name="connsiteY110" fmla="*/ 101248 h 453211"/>
                <a:gd name="connsiteX111" fmla="*/ 243269 w 408897"/>
                <a:gd name="connsiteY111" fmla="*/ 102581 h 453211"/>
                <a:gd name="connsiteX112" fmla="*/ 246125 w 408897"/>
                <a:gd name="connsiteY112" fmla="*/ 112992 h 453211"/>
                <a:gd name="connsiteX113" fmla="*/ 250061 w 408897"/>
                <a:gd name="connsiteY113" fmla="*/ 124102 h 453211"/>
                <a:gd name="connsiteX114" fmla="*/ 241999 w 408897"/>
                <a:gd name="connsiteY114" fmla="*/ 133307 h 453211"/>
                <a:gd name="connsiteX115" fmla="*/ 235778 w 408897"/>
                <a:gd name="connsiteY115" fmla="*/ 139020 h 453211"/>
                <a:gd name="connsiteX116" fmla="*/ 233619 w 408897"/>
                <a:gd name="connsiteY116" fmla="*/ 144289 h 453211"/>
                <a:gd name="connsiteX117" fmla="*/ 231460 w 408897"/>
                <a:gd name="connsiteY117" fmla="*/ 160732 h 453211"/>
                <a:gd name="connsiteX118" fmla="*/ 227144 w 408897"/>
                <a:gd name="connsiteY118" fmla="*/ 176285 h 453211"/>
                <a:gd name="connsiteX119" fmla="*/ 222573 w 408897"/>
                <a:gd name="connsiteY119" fmla="*/ 179650 h 453211"/>
                <a:gd name="connsiteX120" fmla="*/ 220923 w 408897"/>
                <a:gd name="connsiteY120" fmla="*/ 179142 h 453211"/>
                <a:gd name="connsiteX121" fmla="*/ 195021 w 408897"/>
                <a:gd name="connsiteY121" fmla="*/ 181173 h 453211"/>
                <a:gd name="connsiteX122" fmla="*/ 184610 w 408897"/>
                <a:gd name="connsiteY122" fmla="*/ 192473 h 453211"/>
                <a:gd name="connsiteX123" fmla="*/ 172675 w 408897"/>
                <a:gd name="connsiteY123" fmla="*/ 199330 h 453211"/>
                <a:gd name="connsiteX124" fmla="*/ 169755 w 408897"/>
                <a:gd name="connsiteY124" fmla="*/ 199203 h 453211"/>
                <a:gd name="connsiteX125" fmla="*/ 160804 w 408897"/>
                <a:gd name="connsiteY125" fmla="*/ 204408 h 453211"/>
                <a:gd name="connsiteX126" fmla="*/ 155662 w 408897"/>
                <a:gd name="connsiteY126" fmla="*/ 209487 h 453211"/>
                <a:gd name="connsiteX127" fmla="*/ 151726 w 408897"/>
                <a:gd name="connsiteY127" fmla="*/ 213423 h 453211"/>
                <a:gd name="connsiteX128" fmla="*/ 153122 w 408897"/>
                <a:gd name="connsiteY128" fmla="*/ 220850 h 453211"/>
                <a:gd name="connsiteX129" fmla="*/ 154329 w 408897"/>
                <a:gd name="connsiteY129" fmla="*/ 224152 h 453211"/>
                <a:gd name="connsiteX130" fmla="*/ 154456 w 408897"/>
                <a:gd name="connsiteY130" fmla="*/ 241609 h 453211"/>
                <a:gd name="connsiteX131" fmla="*/ 133188 w 408897"/>
                <a:gd name="connsiteY131" fmla="*/ 254560 h 453211"/>
                <a:gd name="connsiteX132" fmla="*/ 132426 w 408897"/>
                <a:gd name="connsiteY132" fmla="*/ 254560 h 453211"/>
                <a:gd name="connsiteX133" fmla="*/ 96495 w 408897"/>
                <a:gd name="connsiteY133" fmla="*/ 259131 h 453211"/>
                <a:gd name="connsiteX134" fmla="*/ 68753 w 408897"/>
                <a:gd name="connsiteY134" fmla="*/ 264337 h 453211"/>
                <a:gd name="connsiteX135" fmla="*/ 54279 w 408897"/>
                <a:gd name="connsiteY135" fmla="*/ 263575 h 453211"/>
                <a:gd name="connsiteX136" fmla="*/ 40439 w 408897"/>
                <a:gd name="connsiteY136" fmla="*/ 262813 h 453211"/>
                <a:gd name="connsiteX137" fmla="*/ 13903 w 408897"/>
                <a:gd name="connsiteY137" fmla="*/ 256909 h 453211"/>
                <a:gd name="connsiteX138" fmla="*/ 6857 w 408897"/>
                <a:gd name="connsiteY138" fmla="*/ 254433 h 453211"/>
                <a:gd name="connsiteX139" fmla="*/ 0 w 408897"/>
                <a:gd name="connsiteY139" fmla="*/ 252084 h 453211"/>
                <a:gd name="connsiteX140" fmla="*/ 889 w 408897"/>
                <a:gd name="connsiteY140" fmla="*/ 256591 h 453211"/>
                <a:gd name="connsiteX141" fmla="*/ 1270 w 408897"/>
                <a:gd name="connsiteY141" fmla="*/ 257480 h 453211"/>
                <a:gd name="connsiteX142" fmla="*/ 3555 w 408897"/>
                <a:gd name="connsiteY142" fmla="*/ 261734 h 453211"/>
                <a:gd name="connsiteX143" fmla="*/ 6348 w 408897"/>
                <a:gd name="connsiteY143" fmla="*/ 266749 h 453211"/>
                <a:gd name="connsiteX144" fmla="*/ 9395 w 408897"/>
                <a:gd name="connsiteY144" fmla="*/ 274240 h 453211"/>
                <a:gd name="connsiteX145" fmla="*/ 16823 w 408897"/>
                <a:gd name="connsiteY145" fmla="*/ 288587 h 453211"/>
                <a:gd name="connsiteX146" fmla="*/ 36757 w 408897"/>
                <a:gd name="connsiteY146" fmla="*/ 297793 h 453211"/>
                <a:gd name="connsiteX147" fmla="*/ 58595 w 408897"/>
                <a:gd name="connsiteY147" fmla="*/ 310108 h 453211"/>
                <a:gd name="connsiteX148" fmla="*/ 64754 w 408897"/>
                <a:gd name="connsiteY148" fmla="*/ 319059 h 453211"/>
                <a:gd name="connsiteX149" fmla="*/ 73324 w 408897"/>
                <a:gd name="connsiteY149" fmla="*/ 332772 h 453211"/>
                <a:gd name="connsiteX150" fmla="*/ 73895 w 408897"/>
                <a:gd name="connsiteY150" fmla="*/ 334041 h 453211"/>
                <a:gd name="connsiteX151" fmla="*/ 75736 w 408897"/>
                <a:gd name="connsiteY151" fmla="*/ 341723 h 453211"/>
                <a:gd name="connsiteX152" fmla="*/ 71165 w 408897"/>
                <a:gd name="connsiteY152" fmla="*/ 349278 h 453211"/>
                <a:gd name="connsiteX153" fmla="*/ 68626 w 408897"/>
                <a:gd name="connsiteY153" fmla="*/ 349912 h 453211"/>
                <a:gd name="connsiteX154" fmla="*/ 64182 w 408897"/>
                <a:gd name="connsiteY154" fmla="*/ 351182 h 453211"/>
                <a:gd name="connsiteX155" fmla="*/ 40693 w 408897"/>
                <a:gd name="connsiteY155" fmla="*/ 367497 h 453211"/>
                <a:gd name="connsiteX156" fmla="*/ 40058 w 408897"/>
                <a:gd name="connsiteY156" fmla="*/ 384066 h 453211"/>
                <a:gd name="connsiteX157" fmla="*/ 40375 w 408897"/>
                <a:gd name="connsiteY157" fmla="*/ 390859 h 453211"/>
                <a:gd name="connsiteX158" fmla="*/ 39677 w 408897"/>
                <a:gd name="connsiteY158" fmla="*/ 399810 h 453211"/>
                <a:gd name="connsiteX159" fmla="*/ 39614 w 408897"/>
                <a:gd name="connsiteY159" fmla="*/ 400509 h 453211"/>
                <a:gd name="connsiteX160" fmla="*/ 43042 w 408897"/>
                <a:gd name="connsiteY160" fmla="*/ 400826 h 453211"/>
                <a:gd name="connsiteX161" fmla="*/ 44693 w 408897"/>
                <a:gd name="connsiteY161" fmla="*/ 404190 h 453211"/>
                <a:gd name="connsiteX162" fmla="*/ 45518 w 408897"/>
                <a:gd name="connsiteY162" fmla="*/ 403810 h 453211"/>
                <a:gd name="connsiteX163" fmla="*/ 58595 w 408897"/>
                <a:gd name="connsiteY163" fmla="*/ 405143 h 453211"/>
                <a:gd name="connsiteX164" fmla="*/ 59738 w 408897"/>
                <a:gd name="connsiteY164" fmla="*/ 404381 h 453211"/>
                <a:gd name="connsiteX165" fmla="*/ 65642 w 408897"/>
                <a:gd name="connsiteY165" fmla="*/ 401080 h 453211"/>
                <a:gd name="connsiteX166" fmla="*/ 73704 w 408897"/>
                <a:gd name="connsiteY166" fmla="*/ 400509 h 453211"/>
                <a:gd name="connsiteX167" fmla="*/ 78974 w 408897"/>
                <a:gd name="connsiteY167" fmla="*/ 400445 h 453211"/>
                <a:gd name="connsiteX168" fmla="*/ 85576 w 408897"/>
                <a:gd name="connsiteY168" fmla="*/ 396255 h 453211"/>
                <a:gd name="connsiteX169" fmla="*/ 92496 w 408897"/>
                <a:gd name="connsiteY169" fmla="*/ 391811 h 453211"/>
                <a:gd name="connsiteX170" fmla="*/ 98781 w 408897"/>
                <a:gd name="connsiteY170" fmla="*/ 394414 h 453211"/>
                <a:gd name="connsiteX171" fmla="*/ 100748 w 408897"/>
                <a:gd name="connsiteY171" fmla="*/ 396636 h 453211"/>
                <a:gd name="connsiteX172" fmla="*/ 104684 w 408897"/>
                <a:gd name="connsiteY172" fmla="*/ 397335 h 453211"/>
                <a:gd name="connsiteX173" fmla="*/ 109318 w 408897"/>
                <a:gd name="connsiteY173" fmla="*/ 398096 h 453211"/>
                <a:gd name="connsiteX174" fmla="*/ 112048 w 408897"/>
                <a:gd name="connsiteY174" fmla="*/ 400001 h 453211"/>
                <a:gd name="connsiteX175" fmla="*/ 116048 w 408897"/>
                <a:gd name="connsiteY175" fmla="*/ 402096 h 453211"/>
                <a:gd name="connsiteX176" fmla="*/ 120619 w 408897"/>
                <a:gd name="connsiteY176" fmla="*/ 399620 h 453211"/>
                <a:gd name="connsiteX177" fmla="*/ 126776 w 408897"/>
                <a:gd name="connsiteY177" fmla="*/ 396446 h 453211"/>
                <a:gd name="connsiteX178" fmla="*/ 130903 w 408897"/>
                <a:gd name="connsiteY178" fmla="*/ 395557 h 453211"/>
                <a:gd name="connsiteX179" fmla="*/ 140743 w 408897"/>
                <a:gd name="connsiteY179" fmla="*/ 393081 h 453211"/>
                <a:gd name="connsiteX180" fmla="*/ 149313 w 408897"/>
                <a:gd name="connsiteY180" fmla="*/ 391811 h 453211"/>
                <a:gd name="connsiteX181" fmla="*/ 156043 w 408897"/>
                <a:gd name="connsiteY181" fmla="*/ 390986 h 453211"/>
                <a:gd name="connsiteX182" fmla="*/ 159280 w 408897"/>
                <a:gd name="connsiteY182" fmla="*/ 390097 h 453211"/>
                <a:gd name="connsiteX183" fmla="*/ 171532 w 408897"/>
                <a:gd name="connsiteY183" fmla="*/ 388891 h 453211"/>
                <a:gd name="connsiteX184" fmla="*/ 181562 w 408897"/>
                <a:gd name="connsiteY184" fmla="*/ 395303 h 453211"/>
                <a:gd name="connsiteX185" fmla="*/ 183023 w 408897"/>
                <a:gd name="connsiteY185" fmla="*/ 396446 h 453211"/>
                <a:gd name="connsiteX186" fmla="*/ 184610 w 408897"/>
                <a:gd name="connsiteY186" fmla="*/ 399683 h 453211"/>
                <a:gd name="connsiteX187" fmla="*/ 184293 w 408897"/>
                <a:gd name="connsiteY187" fmla="*/ 404826 h 453211"/>
                <a:gd name="connsiteX188" fmla="*/ 183911 w 408897"/>
                <a:gd name="connsiteY188" fmla="*/ 407111 h 453211"/>
                <a:gd name="connsiteX189" fmla="*/ 195846 w 408897"/>
                <a:gd name="connsiteY189" fmla="*/ 406349 h 453211"/>
                <a:gd name="connsiteX190" fmla="*/ 199719 w 408897"/>
                <a:gd name="connsiteY190" fmla="*/ 410349 h 45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408897" h="453211">
                  <a:moveTo>
                    <a:pt x="199719" y="410349"/>
                  </a:moveTo>
                  <a:cubicBezTo>
                    <a:pt x="200227" y="411681"/>
                    <a:pt x="200163" y="413269"/>
                    <a:pt x="200163" y="414729"/>
                  </a:cubicBezTo>
                  <a:cubicBezTo>
                    <a:pt x="200163" y="415872"/>
                    <a:pt x="200163" y="416951"/>
                    <a:pt x="200354" y="417840"/>
                  </a:cubicBezTo>
                  <a:cubicBezTo>
                    <a:pt x="200671" y="419109"/>
                    <a:pt x="200989" y="420252"/>
                    <a:pt x="201306" y="421395"/>
                  </a:cubicBezTo>
                  <a:cubicBezTo>
                    <a:pt x="201941" y="423553"/>
                    <a:pt x="202576" y="425648"/>
                    <a:pt x="202830" y="428187"/>
                  </a:cubicBezTo>
                  <a:cubicBezTo>
                    <a:pt x="203147" y="431171"/>
                    <a:pt x="204036" y="432504"/>
                    <a:pt x="205115" y="434155"/>
                  </a:cubicBezTo>
                  <a:cubicBezTo>
                    <a:pt x="205814" y="435234"/>
                    <a:pt x="206639" y="436440"/>
                    <a:pt x="207401" y="438218"/>
                  </a:cubicBezTo>
                  <a:cubicBezTo>
                    <a:pt x="208226" y="440122"/>
                    <a:pt x="208099" y="442154"/>
                    <a:pt x="208035" y="444122"/>
                  </a:cubicBezTo>
                  <a:cubicBezTo>
                    <a:pt x="207972" y="445328"/>
                    <a:pt x="207972" y="446471"/>
                    <a:pt x="208099" y="447486"/>
                  </a:cubicBezTo>
                  <a:cubicBezTo>
                    <a:pt x="208861" y="447486"/>
                    <a:pt x="209622" y="447486"/>
                    <a:pt x="210384" y="447486"/>
                  </a:cubicBezTo>
                  <a:cubicBezTo>
                    <a:pt x="214257" y="447486"/>
                    <a:pt x="218256" y="447550"/>
                    <a:pt x="222065" y="449073"/>
                  </a:cubicBezTo>
                  <a:cubicBezTo>
                    <a:pt x="223272" y="449581"/>
                    <a:pt x="224350" y="450343"/>
                    <a:pt x="225430" y="451041"/>
                  </a:cubicBezTo>
                  <a:cubicBezTo>
                    <a:pt x="227842" y="452755"/>
                    <a:pt x="229429" y="453708"/>
                    <a:pt x="231460" y="452946"/>
                  </a:cubicBezTo>
                  <a:cubicBezTo>
                    <a:pt x="232223" y="452628"/>
                    <a:pt x="232858" y="451867"/>
                    <a:pt x="233556" y="450915"/>
                  </a:cubicBezTo>
                  <a:cubicBezTo>
                    <a:pt x="234572" y="449645"/>
                    <a:pt x="235650" y="448184"/>
                    <a:pt x="237619" y="447550"/>
                  </a:cubicBezTo>
                  <a:cubicBezTo>
                    <a:pt x="237809" y="447486"/>
                    <a:pt x="238063" y="447423"/>
                    <a:pt x="238254" y="447359"/>
                  </a:cubicBezTo>
                  <a:cubicBezTo>
                    <a:pt x="239333" y="445709"/>
                    <a:pt x="240285" y="443931"/>
                    <a:pt x="241237" y="442027"/>
                  </a:cubicBezTo>
                  <a:cubicBezTo>
                    <a:pt x="242951" y="438662"/>
                    <a:pt x="244729" y="435170"/>
                    <a:pt x="247522" y="432250"/>
                  </a:cubicBezTo>
                  <a:cubicBezTo>
                    <a:pt x="253553" y="425965"/>
                    <a:pt x="262060" y="425711"/>
                    <a:pt x="270249" y="425458"/>
                  </a:cubicBezTo>
                  <a:cubicBezTo>
                    <a:pt x="274947" y="425331"/>
                    <a:pt x="279835" y="425203"/>
                    <a:pt x="283961" y="423871"/>
                  </a:cubicBezTo>
                  <a:cubicBezTo>
                    <a:pt x="290627" y="421712"/>
                    <a:pt x="297674" y="419871"/>
                    <a:pt x="301483" y="422029"/>
                  </a:cubicBezTo>
                  <a:cubicBezTo>
                    <a:pt x="302943" y="422855"/>
                    <a:pt x="303642" y="424188"/>
                    <a:pt x="304276" y="425331"/>
                  </a:cubicBezTo>
                  <a:cubicBezTo>
                    <a:pt x="304848" y="426473"/>
                    <a:pt x="305292" y="427171"/>
                    <a:pt x="306053" y="427552"/>
                  </a:cubicBezTo>
                  <a:cubicBezTo>
                    <a:pt x="307514" y="428187"/>
                    <a:pt x="308784" y="428251"/>
                    <a:pt x="309672" y="427806"/>
                  </a:cubicBezTo>
                  <a:cubicBezTo>
                    <a:pt x="310688" y="427299"/>
                    <a:pt x="311387" y="426029"/>
                    <a:pt x="311767" y="424315"/>
                  </a:cubicBezTo>
                  <a:cubicBezTo>
                    <a:pt x="312783" y="419300"/>
                    <a:pt x="310244" y="415237"/>
                    <a:pt x="307514" y="410920"/>
                  </a:cubicBezTo>
                  <a:cubicBezTo>
                    <a:pt x="306308" y="408952"/>
                    <a:pt x="304975" y="406920"/>
                    <a:pt x="304022" y="404762"/>
                  </a:cubicBezTo>
                  <a:cubicBezTo>
                    <a:pt x="303070" y="402540"/>
                    <a:pt x="302753" y="399683"/>
                    <a:pt x="302499" y="396954"/>
                  </a:cubicBezTo>
                  <a:cubicBezTo>
                    <a:pt x="302181" y="393589"/>
                    <a:pt x="301801" y="390097"/>
                    <a:pt x="300213" y="388320"/>
                  </a:cubicBezTo>
                  <a:cubicBezTo>
                    <a:pt x="298309" y="386225"/>
                    <a:pt x="295325" y="385844"/>
                    <a:pt x="292214" y="385526"/>
                  </a:cubicBezTo>
                  <a:cubicBezTo>
                    <a:pt x="287961" y="385019"/>
                    <a:pt x="283136" y="384447"/>
                    <a:pt x="280534" y="379369"/>
                  </a:cubicBezTo>
                  <a:cubicBezTo>
                    <a:pt x="278883" y="376131"/>
                    <a:pt x="278565" y="368830"/>
                    <a:pt x="279835" y="365402"/>
                  </a:cubicBezTo>
                  <a:cubicBezTo>
                    <a:pt x="280470" y="363815"/>
                    <a:pt x="281549" y="362482"/>
                    <a:pt x="282628" y="361212"/>
                  </a:cubicBezTo>
                  <a:cubicBezTo>
                    <a:pt x="284787" y="358673"/>
                    <a:pt x="286057" y="356959"/>
                    <a:pt x="284723" y="354039"/>
                  </a:cubicBezTo>
                  <a:cubicBezTo>
                    <a:pt x="283072" y="350357"/>
                    <a:pt x="278438" y="350801"/>
                    <a:pt x="271646" y="351880"/>
                  </a:cubicBezTo>
                  <a:cubicBezTo>
                    <a:pt x="267012" y="352578"/>
                    <a:pt x="262631" y="353341"/>
                    <a:pt x="259520" y="351626"/>
                  </a:cubicBezTo>
                  <a:cubicBezTo>
                    <a:pt x="251521" y="347310"/>
                    <a:pt x="257743" y="334803"/>
                    <a:pt x="260790" y="328836"/>
                  </a:cubicBezTo>
                  <a:lnTo>
                    <a:pt x="261552" y="327249"/>
                  </a:lnTo>
                  <a:cubicBezTo>
                    <a:pt x="266503" y="316901"/>
                    <a:pt x="271519" y="314235"/>
                    <a:pt x="279772" y="309918"/>
                  </a:cubicBezTo>
                  <a:cubicBezTo>
                    <a:pt x="281105" y="309219"/>
                    <a:pt x="282565" y="308458"/>
                    <a:pt x="284152" y="307569"/>
                  </a:cubicBezTo>
                  <a:cubicBezTo>
                    <a:pt x="284597" y="307315"/>
                    <a:pt x="284977" y="306997"/>
                    <a:pt x="285359" y="306616"/>
                  </a:cubicBezTo>
                  <a:cubicBezTo>
                    <a:pt x="286247" y="305728"/>
                    <a:pt x="287517" y="304585"/>
                    <a:pt x="289802" y="304839"/>
                  </a:cubicBezTo>
                  <a:cubicBezTo>
                    <a:pt x="292532" y="305156"/>
                    <a:pt x="293865" y="307315"/>
                    <a:pt x="294944" y="309092"/>
                  </a:cubicBezTo>
                  <a:cubicBezTo>
                    <a:pt x="295643" y="310235"/>
                    <a:pt x="296341" y="311314"/>
                    <a:pt x="297166" y="311695"/>
                  </a:cubicBezTo>
                  <a:cubicBezTo>
                    <a:pt x="299579" y="312647"/>
                    <a:pt x="302626" y="310679"/>
                    <a:pt x="305609" y="308712"/>
                  </a:cubicBezTo>
                  <a:cubicBezTo>
                    <a:pt x="307768" y="307315"/>
                    <a:pt x="309799" y="305982"/>
                    <a:pt x="311831" y="305537"/>
                  </a:cubicBezTo>
                  <a:cubicBezTo>
                    <a:pt x="314052" y="305029"/>
                    <a:pt x="316528" y="305284"/>
                    <a:pt x="318814" y="305474"/>
                  </a:cubicBezTo>
                  <a:cubicBezTo>
                    <a:pt x="323766" y="305918"/>
                    <a:pt x="326876" y="306045"/>
                    <a:pt x="328146" y="302363"/>
                  </a:cubicBezTo>
                  <a:cubicBezTo>
                    <a:pt x="328717" y="300840"/>
                    <a:pt x="328463" y="298872"/>
                    <a:pt x="328273" y="296840"/>
                  </a:cubicBezTo>
                  <a:cubicBezTo>
                    <a:pt x="328083" y="295062"/>
                    <a:pt x="327892" y="293158"/>
                    <a:pt x="328210" y="291444"/>
                  </a:cubicBezTo>
                  <a:cubicBezTo>
                    <a:pt x="329479" y="284651"/>
                    <a:pt x="335193" y="281540"/>
                    <a:pt x="340716" y="278557"/>
                  </a:cubicBezTo>
                  <a:cubicBezTo>
                    <a:pt x="345794" y="275764"/>
                    <a:pt x="350619" y="273224"/>
                    <a:pt x="351953" y="267892"/>
                  </a:cubicBezTo>
                  <a:cubicBezTo>
                    <a:pt x="352460" y="265797"/>
                    <a:pt x="352524" y="263892"/>
                    <a:pt x="352651" y="262051"/>
                  </a:cubicBezTo>
                  <a:cubicBezTo>
                    <a:pt x="352841" y="258115"/>
                    <a:pt x="352968" y="254370"/>
                    <a:pt x="357285" y="250561"/>
                  </a:cubicBezTo>
                  <a:cubicBezTo>
                    <a:pt x="359253" y="248783"/>
                    <a:pt x="361601" y="247260"/>
                    <a:pt x="363824" y="245800"/>
                  </a:cubicBezTo>
                  <a:cubicBezTo>
                    <a:pt x="366426" y="244085"/>
                    <a:pt x="369156" y="242308"/>
                    <a:pt x="371187" y="240213"/>
                  </a:cubicBezTo>
                  <a:cubicBezTo>
                    <a:pt x="373092" y="238245"/>
                    <a:pt x="374552" y="233039"/>
                    <a:pt x="374489" y="230055"/>
                  </a:cubicBezTo>
                  <a:cubicBezTo>
                    <a:pt x="374425" y="227580"/>
                    <a:pt x="373536" y="225993"/>
                    <a:pt x="372711" y="224596"/>
                  </a:cubicBezTo>
                  <a:cubicBezTo>
                    <a:pt x="371949" y="223326"/>
                    <a:pt x="371187" y="222057"/>
                    <a:pt x="371569" y="220470"/>
                  </a:cubicBezTo>
                  <a:cubicBezTo>
                    <a:pt x="371949" y="218946"/>
                    <a:pt x="373346" y="217613"/>
                    <a:pt x="376330" y="215835"/>
                  </a:cubicBezTo>
                  <a:cubicBezTo>
                    <a:pt x="385916" y="210185"/>
                    <a:pt x="385853" y="204218"/>
                    <a:pt x="385725" y="194378"/>
                  </a:cubicBezTo>
                  <a:lnTo>
                    <a:pt x="385725" y="191077"/>
                  </a:lnTo>
                  <a:cubicBezTo>
                    <a:pt x="385725" y="190061"/>
                    <a:pt x="385725" y="189109"/>
                    <a:pt x="385725" y="188157"/>
                  </a:cubicBezTo>
                  <a:cubicBezTo>
                    <a:pt x="385598" y="181237"/>
                    <a:pt x="385535" y="176222"/>
                    <a:pt x="392772" y="170952"/>
                  </a:cubicBezTo>
                  <a:cubicBezTo>
                    <a:pt x="394296" y="169810"/>
                    <a:pt x="395883" y="168858"/>
                    <a:pt x="397470" y="167842"/>
                  </a:cubicBezTo>
                  <a:cubicBezTo>
                    <a:pt x="400644" y="165874"/>
                    <a:pt x="403628" y="164033"/>
                    <a:pt x="405913" y="161303"/>
                  </a:cubicBezTo>
                  <a:cubicBezTo>
                    <a:pt x="406865" y="160160"/>
                    <a:pt x="407564" y="158891"/>
                    <a:pt x="408072" y="157494"/>
                  </a:cubicBezTo>
                  <a:cubicBezTo>
                    <a:pt x="408262" y="157050"/>
                    <a:pt x="408326" y="156542"/>
                    <a:pt x="408452" y="156034"/>
                  </a:cubicBezTo>
                  <a:cubicBezTo>
                    <a:pt x="408643" y="155272"/>
                    <a:pt x="408833" y="154447"/>
                    <a:pt x="408897" y="153622"/>
                  </a:cubicBezTo>
                  <a:cubicBezTo>
                    <a:pt x="408135" y="153431"/>
                    <a:pt x="407373" y="153050"/>
                    <a:pt x="406612" y="152733"/>
                  </a:cubicBezTo>
                  <a:cubicBezTo>
                    <a:pt x="406167" y="152542"/>
                    <a:pt x="405723" y="152415"/>
                    <a:pt x="405278" y="152225"/>
                  </a:cubicBezTo>
                  <a:cubicBezTo>
                    <a:pt x="403882" y="151526"/>
                    <a:pt x="402422" y="150701"/>
                    <a:pt x="400962" y="149813"/>
                  </a:cubicBezTo>
                  <a:cubicBezTo>
                    <a:pt x="398549" y="148352"/>
                    <a:pt x="396010" y="146829"/>
                    <a:pt x="393470" y="146067"/>
                  </a:cubicBezTo>
                  <a:cubicBezTo>
                    <a:pt x="385281" y="143718"/>
                    <a:pt x="376965" y="140036"/>
                    <a:pt x="368902" y="136481"/>
                  </a:cubicBezTo>
                  <a:cubicBezTo>
                    <a:pt x="367125" y="135719"/>
                    <a:pt x="365411" y="134894"/>
                    <a:pt x="363633" y="134132"/>
                  </a:cubicBezTo>
                  <a:cubicBezTo>
                    <a:pt x="353666" y="129815"/>
                    <a:pt x="352904" y="124102"/>
                    <a:pt x="352016" y="117563"/>
                  </a:cubicBezTo>
                  <a:cubicBezTo>
                    <a:pt x="351698" y="115024"/>
                    <a:pt x="351317" y="112484"/>
                    <a:pt x="350492" y="109564"/>
                  </a:cubicBezTo>
                  <a:cubicBezTo>
                    <a:pt x="349477" y="106072"/>
                    <a:pt x="347699" y="102708"/>
                    <a:pt x="345794" y="99089"/>
                  </a:cubicBezTo>
                  <a:cubicBezTo>
                    <a:pt x="343572" y="94899"/>
                    <a:pt x="341351" y="90583"/>
                    <a:pt x="340271" y="85948"/>
                  </a:cubicBezTo>
                  <a:cubicBezTo>
                    <a:pt x="339891" y="84425"/>
                    <a:pt x="339700" y="82838"/>
                    <a:pt x="339636" y="81187"/>
                  </a:cubicBezTo>
                  <a:cubicBezTo>
                    <a:pt x="339509" y="76870"/>
                    <a:pt x="341732" y="74077"/>
                    <a:pt x="344017" y="71156"/>
                  </a:cubicBezTo>
                  <a:lnTo>
                    <a:pt x="344715" y="70331"/>
                  </a:lnTo>
                  <a:cubicBezTo>
                    <a:pt x="345921" y="68808"/>
                    <a:pt x="347635" y="67474"/>
                    <a:pt x="349286" y="66205"/>
                  </a:cubicBezTo>
                  <a:cubicBezTo>
                    <a:pt x="351571" y="64427"/>
                    <a:pt x="353984" y="62586"/>
                    <a:pt x="354618" y="60428"/>
                  </a:cubicBezTo>
                  <a:cubicBezTo>
                    <a:pt x="354873" y="59603"/>
                    <a:pt x="354936" y="58777"/>
                    <a:pt x="354936" y="58016"/>
                  </a:cubicBezTo>
                  <a:cubicBezTo>
                    <a:pt x="354873" y="53445"/>
                    <a:pt x="350492" y="50334"/>
                    <a:pt x="345858" y="47604"/>
                  </a:cubicBezTo>
                  <a:cubicBezTo>
                    <a:pt x="345096" y="47160"/>
                    <a:pt x="344334" y="46715"/>
                    <a:pt x="343572" y="46271"/>
                  </a:cubicBezTo>
                  <a:cubicBezTo>
                    <a:pt x="342049" y="45382"/>
                    <a:pt x="340589" y="44557"/>
                    <a:pt x="339319" y="43732"/>
                  </a:cubicBezTo>
                  <a:cubicBezTo>
                    <a:pt x="337415" y="42462"/>
                    <a:pt x="335320" y="41319"/>
                    <a:pt x="333352" y="40240"/>
                  </a:cubicBezTo>
                  <a:cubicBezTo>
                    <a:pt x="330812" y="38843"/>
                    <a:pt x="328146" y="37383"/>
                    <a:pt x="325734" y="35669"/>
                  </a:cubicBezTo>
                  <a:cubicBezTo>
                    <a:pt x="320591" y="31924"/>
                    <a:pt x="318179" y="34336"/>
                    <a:pt x="311577" y="32749"/>
                  </a:cubicBezTo>
                  <a:cubicBezTo>
                    <a:pt x="311005" y="32622"/>
                    <a:pt x="310561" y="32114"/>
                    <a:pt x="310498" y="31543"/>
                  </a:cubicBezTo>
                  <a:cubicBezTo>
                    <a:pt x="309927" y="24687"/>
                    <a:pt x="309863" y="16942"/>
                    <a:pt x="313799" y="11863"/>
                  </a:cubicBezTo>
                  <a:cubicBezTo>
                    <a:pt x="314434" y="11038"/>
                    <a:pt x="315323" y="10530"/>
                    <a:pt x="316148" y="10085"/>
                  </a:cubicBezTo>
                  <a:cubicBezTo>
                    <a:pt x="316592" y="9832"/>
                    <a:pt x="317163" y="9514"/>
                    <a:pt x="317354" y="9324"/>
                  </a:cubicBezTo>
                  <a:cubicBezTo>
                    <a:pt x="317988" y="8498"/>
                    <a:pt x="318242" y="7737"/>
                    <a:pt x="318497" y="6848"/>
                  </a:cubicBezTo>
                  <a:cubicBezTo>
                    <a:pt x="318750" y="6086"/>
                    <a:pt x="319004" y="5261"/>
                    <a:pt x="319513" y="4308"/>
                  </a:cubicBezTo>
                  <a:cubicBezTo>
                    <a:pt x="317544" y="3102"/>
                    <a:pt x="315576" y="1833"/>
                    <a:pt x="313608" y="1198"/>
                  </a:cubicBezTo>
                  <a:cubicBezTo>
                    <a:pt x="310116" y="119"/>
                    <a:pt x="305419" y="-262"/>
                    <a:pt x="301737" y="182"/>
                  </a:cubicBezTo>
                  <a:cubicBezTo>
                    <a:pt x="296277" y="944"/>
                    <a:pt x="289738" y="5007"/>
                    <a:pt x="284914" y="7927"/>
                  </a:cubicBezTo>
                  <a:lnTo>
                    <a:pt x="284215" y="8371"/>
                  </a:lnTo>
                  <a:cubicBezTo>
                    <a:pt x="274375" y="14466"/>
                    <a:pt x="266567" y="20433"/>
                    <a:pt x="270757" y="31670"/>
                  </a:cubicBezTo>
                  <a:cubicBezTo>
                    <a:pt x="271709" y="34209"/>
                    <a:pt x="273360" y="36368"/>
                    <a:pt x="275137" y="38590"/>
                  </a:cubicBezTo>
                  <a:cubicBezTo>
                    <a:pt x="276661" y="40558"/>
                    <a:pt x="278248" y="42526"/>
                    <a:pt x="279264" y="44811"/>
                  </a:cubicBezTo>
                  <a:cubicBezTo>
                    <a:pt x="281930" y="50524"/>
                    <a:pt x="280978" y="58777"/>
                    <a:pt x="277105" y="63983"/>
                  </a:cubicBezTo>
                  <a:cubicBezTo>
                    <a:pt x="276407" y="64935"/>
                    <a:pt x="275518" y="65887"/>
                    <a:pt x="274629" y="66903"/>
                  </a:cubicBezTo>
                  <a:cubicBezTo>
                    <a:pt x="271837" y="69950"/>
                    <a:pt x="269233" y="72807"/>
                    <a:pt x="270503" y="76426"/>
                  </a:cubicBezTo>
                  <a:cubicBezTo>
                    <a:pt x="270821" y="77378"/>
                    <a:pt x="271709" y="78140"/>
                    <a:pt x="272725" y="79029"/>
                  </a:cubicBezTo>
                  <a:cubicBezTo>
                    <a:pt x="274058" y="80171"/>
                    <a:pt x="275582" y="81504"/>
                    <a:pt x="276089" y="83663"/>
                  </a:cubicBezTo>
                  <a:cubicBezTo>
                    <a:pt x="277994" y="90900"/>
                    <a:pt x="271201" y="100613"/>
                    <a:pt x="264980" y="102263"/>
                  </a:cubicBezTo>
                  <a:cubicBezTo>
                    <a:pt x="262314" y="103025"/>
                    <a:pt x="258949" y="102136"/>
                    <a:pt x="255330" y="101248"/>
                  </a:cubicBezTo>
                  <a:cubicBezTo>
                    <a:pt x="249109" y="99724"/>
                    <a:pt x="244856" y="98962"/>
                    <a:pt x="243269" y="102581"/>
                  </a:cubicBezTo>
                  <a:cubicBezTo>
                    <a:pt x="241174" y="107279"/>
                    <a:pt x="243522" y="109945"/>
                    <a:pt x="246125" y="112992"/>
                  </a:cubicBezTo>
                  <a:cubicBezTo>
                    <a:pt x="248601" y="115849"/>
                    <a:pt x="251394" y="119087"/>
                    <a:pt x="250061" y="124102"/>
                  </a:cubicBezTo>
                  <a:cubicBezTo>
                    <a:pt x="248792" y="128926"/>
                    <a:pt x="245364" y="131148"/>
                    <a:pt x="241999" y="133307"/>
                  </a:cubicBezTo>
                  <a:cubicBezTo>
                    <a:pt x="239523" y="134894"/>
                    <a:pt x="237174" y="136417"/>
                    <a:pt x="235778" y="139020"/>
                  </a:cubicBezTo>
                  <a:cubicBezTo>
                    <a:pt x="234889" y="140671"/>
                    <a:pt x="234190" y="142448"/>
                    <a:pt x="233619" y="144289"/>
                  </a:cubicBezTo>
                  <a:cubicBezTo>
                    <a:pt x="231905" y="149876"/>
                    <a:pt x="231460" y="156034"/>
                    <a:pt x="231460" y="160732"/>
                  </a:cubicBezTo>
                  <a:cubicBezTo>
                    <a:pt x="231398" y="165112"/>
                    <a:pt x="230699" y="171905"/>
                    <a:pt x="227144" y="176285"/>
                  </a:cubicBezTo>
                  <a:cubicBezTo>
                    <a:pt x="225937" y="177745"/>
                    <a:pt x="224477" y="178951"/>
                    <a:pt x="222573" y="179650"/>
                  </a:cubicBezTo>
                  <a:cubicBezTo>
                    <a:pt x="221938" y="179904"/>
                    <a:pt x="221303" y="179713"/>
                    <a:pt x="220923" y="179142"/>
                  </a:cubicBezTo>
                  <a:cubicBezTo>
                    <a:pt x="217114" y="173873"/>
                    <a:pt x="199465" y="178317"/>
                    <a:pt x="195021" y="181173"/>
                  </a:cubicBezTo>
                  <a:cubicBezTo>
                    <a:pt x="190260" y="184157"/>
                    <a:pt x="187213" y="187458"/>
                    <a:pt x="184610" y="192473"/>
                  </a:cubicBezTo>
                  <a:cubicBezTo>
                    <a:pt x="181055" y="199330"/>
                    <a:pt x="178770" y="199583"/>
                    <a:pt x="172675" y="199330"/>
                  </a:cubicBezTo>
                  <a:cubicBezTo>
                    <a:pt x="171787" y="199266"/>
                    <a:pt x="170834" y="199266"/>
                    <a:pt x="169755" y="199203"/>
                  </a:cubicBezTo>
                  <a:cubicBezTo>
                    <a:pt x="164232" y="199139"/>
                    <a:pt x="163851" y="199710"/>
                    <a:pt x="160804" y="204408"/>
                  </a:cubicBezTo>
                  <a:cubicBezTo>
                    <a:pt x="159597" y="206249"/>
                    <a:pt x="157630" y="207900"/>
                    <a:pt x="155662" y="209487"/>
                  </a:cubicBezTo>
                  <a:cubicBezTo>
                    <a:pt x="154011" y="210884"/>
                    <a:pt x="152233" y="212280"/>
                    <a:pt x="151726" y="213423"/>
                  </a:cubicBezTo>
                  <a:cubicBezTo>
                    <a:pt x="150837" y="215391"/>
                    <a:pt x="152043" y="218248"/>
                    <a:pt x="153122" y="220850"/>
                  </a:cubicBezTo>
                  <a:cubicBezTo>
                    <a:pt x="153630" y="222057"/>
                    <a:pt x="154074" y="223199"/>
                    <a:pt x="154329" y="224152"/>
                  </a:cubicBezTo>
                  <a:cubicBezTo>
                    <a:pt x="155725" y="229992"/>
                    <a:pt x="155154" y="236594"/>
                    <a:pt x="154456" y="241609"/>
                  </a:cubicBezTo>
                  <a:cubicBezTo>
                    <a:pt x="152678" y="254624"/>
                    <a:pt x="143536" y="254497"/>
                    <a:pt x="133188" y="254560"/>
                  </a:cubicBezTo>
                  <a:cubicBezTo>
                    <a:pt x="132935" y="254560"/>
                    <a:pt x="132681" y="254560"/>
                    <a:pt x="132426" y="254560"/>
                  </a:cubicBezTo>
                  <a:cubicBezTo>
                    <a:pt x="120619" y="254560"/>
                    <a:pt x="108303" y="255131"/>
                    <a:pt x="96495" y="259131"/>
                  </a:cubicBezTo>
                  <a:cubicBezTo>
                    <a:pt x="86464" y="262495"/>
                    <a:pt x="79037" y="264337"/>
                    <a:pt x="68753" y="264337"/>
                  </a:cubicBezTo>
                  <a:cubicBezTo>
                    <a:pt x="63865" y="264337"/>
                    <a:pt x="58976" y="263956"/>
                    <a:pt x="54279" y="263575"/>
                  </a:cubicBezTo>
                  <a:cubicBezTo>
                    <a:pt x="49708" y="263194"/>
                    <a:pt x="45010" y="262813"/>
                    <a:pt x="40439" y="262813"/>
                  </a:cubicBezTo>
                  <a:cubicBezTo>
                    <a:pt x="30028" y="262813"/>
                    <a:pt x="20252" y="259639"/>
                    <a:pt x="13903" y="256909"/>
                  </a:cubicBezTo>
                  <a:cubicBezTo>
                    <a:pt x="11808" y="256020"/>
                    <a:pt x="9395" y="255259"/>
                    <a:pt x="6857" y="254433"/>
                  </a:cubicBezTo>
                  <a:cubicBezTo>
                    <a:pt x="4571" y="253671"/>
                    <a:pt x="2285" y="252910"/>
                    <a:pt x="0" y="252084"/>
                  </a:cubicBezTo>
                  <a:cubicBezTo>
                    <a:pt x="0" y="253862"/>
                    <a:pt x="318" y="255195"/>
                    <a:pt x="889" y="256591"/>
                  </a:cubicBezTo>
                  <a:cubicBezTo>
                    <a:pt x="1016" y="256909"/>
                    <a:pt x="1143" y="257163"/>
                    <a:pt x="1270" y="257480"/>
                  </a:cubicBezTo>
                  <a:cubicBezTo>
                    <a:pt x="1905" y="258877"/>
                    <a:pt x="2667" y="260210"/>
                    <a:pt x="3555" y="261734"/>
                  </a:cubicBezTo>
                  <a:cubicBezTo>
                    <a:pt x="4507" y="263321"/>
                    <a:pt x="5459" y="264971"/>
                    <a:pt x="6348" y="266749"/>
                  </a:cubicBezTo>
                  <a:cubicBezTo>
                    <a:pt x="7491" y="269098"/>
                    <a:pt x="8444" y="271701"/>
                    <a:pt x="9395" y="274240"/>
                  </a:cubicBezTo>
                  <a:cubicBezTo>
                    <a:pt x="11364" y="279446"/>
                    <a:pt x="13395" y="284842"/>
                    <a:pt x="16823" y="288587"/>
                  </a:cubicBezTo>
                  <a:cubicBezTo>
                    <a:pt x="21839" y="294047"/>
                    <a:pt x="29456" y="295951"/>
                    <a:pt x="36757" y="297793"/>
                  </a:cubicBezTo>
                  <a:cubicBezTo>
                    <a:pt x="45327" y="299951"/>
                    <a:pt x="54152" y="302173"/>
                    <a:pt x="58595" y="310108"/>
                  </a:cubicBezTo>
                  <a:cubicBezTo>
                    <a:pt x="60246" y="313155"/>
                    <a:pt x="62467" y="316012"/>
                    <a:pt x="64754" y="319059"/>
                  </a:cubicBezTo>
                  <a:cubicBezTo>
                    <a:pt x="67991" y="323376"/>
                    <a:pt x="71292" y="327820"/>
                    <a:pt x="73324" y="332772"/>
                  </a:cubicBezTo>
                  <a:lnTo>
                    <a:pt x="73895" y="334041"/>
                  </a:lnTo>
                  <a:cubicBezTo>
                    <a:pt x="74847" y="336390"/>
                    <a:pt x="75800" y="338549"/>
                    <a:pt x="75736" y="341723"/>
                  </a:cubicBezTo>
                  <a:cubicBezTo>
                    <a:pt x="75673" y="347500"/>
                    <a:pt x="75101" y="348389"/>
                    <a:pt x="71165" y="349278"/>
                  </a:cubicBezTo>
                  <a:cubicBezTo>
                    <a:pt x="70466" y="349468"/>
                    <a:pt x="69641" y="349658"/>
                    <a:pt x="68626" y="349912"/>
                  </a:cubicBezTo>
                  <a:cubicBezTo>
                    <a:pt x="67166" y="350357"/>
                    <a:pt x="65705" y="350738"/>
                    <a:pt x="64182" y="351182"/>
                  </a:cubicBezTo>
                  <a:cubicBezTo>
                    <a:pt x="54469" y="353785"/>
                    <a:pt x="44438" y="356515"/>
                    <a:pt x="40693" y="367497"/>
                  </a:cubicBezTo>
                  <a:cubicBezTo>
                    <a:pt x="39233" y="371878"/>
                    <a:pt x="39677" y="378353"/>
                    <a:pt x="40058" y="384066"/>
                  </a:cubicBezTo>
                  <a:cubicBezTo>
                    <a:pt x="40248" y="386542"/>
                    <a:pt x="40375" y="388828"/>
                    <a:pt x="40375" y="390859"/>
                  </a:cubicBezTo>
                  <a:cubicBezTo>
                    <a:pt x="40375" y="394033"/>
                    <a:pt x="40058" y="397080"/>
                    <a:pt x="39677" y="399810"/>
                  </a:cubicBezTo>
                  <a:cubicBezTo>
                    <a:pt x="39677" y="400001"/>
                    <a:pt x="39677" y="400318"/>
                    <a:pt x="39614" y="400509"/>
                  </a:cubicBezTo>
                  <a:cubicBezTo>
                    <a:pt x="40820" y="400191"/>
                    <a:pt x="42026" y="400191"/>
                    <a:pt x="43042" y="400826"/>
                  </a:cubicBezTo>
                  <a:cubicBezTo>
                    <a:pt x="44184" y="401588"/>
                    <a:pt x="44565" y="402858"/>
                    <a:pt x="44693" y="404190"/>
                  </a:cubicBezTo>
                  <a:cubicBezTo>
                    <a:pt x="44947" y="404064"/>
                    <a:pt x="45264" y="403937"/>
                    <a:pt x="45518" y="403810"/>
                  </a:cubicBezTo>
                  <a:cubicBezTo>
                    <a:pt x="50025" y="401588"/>
                    <a:pt x="54279" y="399493"/>
                    <a:pt x="58595" y="405143"/>
                  </a:cubicBezTo>
                  <a:cubicBezTo>
                    <a:pt x="58976" y="404889"/>
                    <a:pt x="59357" y="404635"/>
                    <a:pt x="59738" y="404381"/>
                  </a:cubicBezTo>
                  <a:cubicBezTo>
                    <a:pt x="61579" y="403111"/>
                    <a:pt x="63611" y="401715"/>
                    <a:pt x="65642" y="401080"/>
                  </a:cubicBezTo>
                  <a:cubicBezTo>
                    <a:pt x="68245" y="400255"/>
                    <a:pt x="71038" y="400382"/>
                    <a:pt x="73704" y="400509"/>
                  </a:cubicBezTo>
                  <a:cubicBezTo>
                    <a:pt x="75545" y="400572"/>
                    <a:pt x="77323" y="400699"/>
                    <a:pt x="78974" y="400445"/>
                  </a:cubicBezTo>
                  <a:cubicBezTo>
                    <a:pt x="82528" y="399937"/>
                    <a:pt x="83988" y="398160"/>
                    <a:pt x="85576" y="396255"/>
                  </a:cubicBezTo>
                  <a:cubicBezTo>
                    <a:pt x="87099" y="394351"/>
                    <a:pt x="88813" y="392256"/>
                    <a:pt x="92496" y="391811"/>
                  </a:cubicBezTo>
                  <a:cubicBezTo>
                    <a:pt x="96558" y="391367"/>
                    <a:pt x="97765" y="392573"/>
                    <a:pt x="98781" y="394414"/>
                  </a:cubicBezTo>
                  <a:cubicBezTo>
                    <a:pt x="99225" y="395176"/>
                    <a:pt x="99669" y="395938"/>
                    <a:pt x="100748" y="396636"/>
                  </a:cubicBezTo>
                  <a:cubicBezTo>
                    <a:pt x="101637" y="397207"/>
                    <a:pt x="103161" y="397271"/>
                    <a:pt x="104684" y="397335"/>
                  </a:cubicBezTo>
                  <a:cubicBezTo>
                    <a:pt x="106271" y="397398"/>
                    <a:pt x="107922" y="397461"/>
                    <a:pt x="109318" y="398096"/>
                  </a:cubicBezTo>
                  <a:cubicBezTo>
                    <a:pt x="110271" y="398477"/>
                    <a:pt x="111160" y="399239"/>
                    <a:pt x="112048" y="400001"/>
                  </a:cubicBezTo>
                  <a:cubicBezTo>
                    <a:pt x="113381" y="401207"/>
                    <a:pt x="114715" y="402222"/>
                    <a:pt x="116048" y="402096"/>
                  </a:cubicBezTo>
                  <a:cubicBezTo>
                    <a:pt x="117190" y="401905"/>
                    <a:pt x="118968" y="400762"/>
                    <a:pt x="120619" y="399620"/>
                  </a:cubicBezTo>
                  <a:cubicBezTo>
                    <a:pt x="122650" y="398287"/>
                    <a:pt x="124745" y="396890"/>
                    <a:pt x="126776" y="396446"/>
                  </a:cubicBezTo>
                  <a:cubicBezTo>
                    <a:pt x="128173" y="396128"/>
                    <a:pt x="129570" y="395811"/>
                    <a:pt x="130903" y="395557"/>
                  </a:cubicBezTo>
                  <a:cubicBezTo>
                    <a:pt x="134204" y="394859"/>
                    <a:pt x="137378" y="394224"/>
                    <a:pt x="140743" y="393081"/>
                  </a:cubicBezTo>
                  <a:cubicBezTo>
                    <a:pt x="143727" y="392065"/>
                    <a:pt x="146583" y="391938"/>
                    <a:pt x="149313" y="391811"/>
                  </a:cubicBezTo>
                  <a:cubicBezTo>
                    <a:pt x="151598" y="391684"/>
                    <a:pt x="153757" y="391557"/>
                    <a:pt x="156043" y="390986"/>
                  </a:cubicBezTo>
                  <a:cubicBezTo>
                    <a:pt x="157122" y="390732"/>
                    <a:pt x="158201" y="390415"/>
                    <a:pt x="159280" y="390097"/>
                  </a:cubicBezTo>
                  <a:cubicBezTo>
                    <a:pt x="163089" y="388955"/>
                    <a:pt x="167025" y="387748"/>
                    <a:pt x="171532" y="388891"/>
                  </a:cubicBezTo>
                  <a:cubicBezTo>
                    <a:pt x="174961" y="389780"/>
                    <a:pt x="179531" y="393335"/>
                    <a:pt x="181562" y="395303"/>
                  </a:cubicBezTo>
                  <a:cubicBezTo>
                    <a:pt x="182388" y="396065"/>
                    <a:pt x="182769" y="396319"/>
                    <a:pt x="183023" y="396446"/>
                  </a:cubicBezTo>
                  <a:cubicBezTo>
                    <a:pt x="184166" y="397017"/>
                    <a:pt x="184229" y="397588"/>
                    <a:pt x="184610" y="399683"/>
                  </a:cubicBezTo>
                  <a:cubicBezTo>
                    <a:pt x="184991" y="401842"/>
                    <a:pt x="184610" y="403429"/>
                    <a:pt x="184293" y="404826"/>
                  </a:cubicBezTo>
                  <a:cubicBezTo>
                    <a:pt x="184102" y="405651"/>
                    <a:pt x="183911" y="406413"/>
                    <a:pt x="183911" y="407111"/>
                  </a:cubicBezTo>
                  <a:cubicBezTo>
                    <a:pt x="187594" y="405651"/>
                    <a:pt x="192419" y="405016"/>
                    <a:pt x="195846" y="406349"/>
                  </a:cubicBezTo>
                  <a:cubicBezTo>
                    <a:pt x="197878" y="407301"/>
                    <a:pt x="199148" y="408634"/>
                    <a:pt x="199719" y="41034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A14E9302-C2F7-5F58-94A1-21161C95DC3B}"/>
                </a:ext>
              </a:extLst>
            </p:cNvPr>
            <p:cNvSpPr/>
            <p:nvPr/>
          </p:nvSpPr>
          <p:spPr>
            <a:xfrm>
              <a:off x="7044061" y="5064789"/>
              <a:ext cx="226382" cy="415775"/>
            </a:xfrm>
            <a:custGeom>
              <a:avLst/>
              <a:gdLst>
                <a:gd name="connsiteX0" fmla="*/ 226382 w 226382"/>
                <a:gd name="connsiteY0" fmla="*/ 98399 h 415775"/>
                <a:gd name="connsiteX1" fmla="*/ 225176 w 226382"/>
                <a:gd name="connsiteY1" fmla="*/ 91924 h 415775"/>
                <a:gd name="connsiteX2" fmla="*/ 223843 w 226382"/>
                <a:gd name="connsiteY2" fmla="*/ 85703 h 415775"/>
                <a:gd name="connsiteX3" fmla="*/ 221557 w 226382"/>
                <a:gd name="connsiteY3" fmla="*/ 68689 h 415775"/>
                <a:gd name="connsiteX4" fmla="*/ 216161 w 226382"/>
                <a:gd name="connsiteY4" fmla="*/ 50660 h 415775"/>
                <a:gd name="connsiteX5" fmla="*/ 215400 w 226382"/>
                <a:gd name="connsiteY5" fmla="*/ 48374 h 415775"/>
                <a:gd name="connsiteX6" fmla="*/ 201370 w 226382"/>
                <a:gd name="connsiteY6" fmla="*/ 0 h 415775"/>
                <a:gd name="connsiteX7" fmla="*/ 197688 w 226382"/>
                <a:gd name="connsiteY7" fmla="*/ 3619 h 415775"/>
                <a:gd name="connsiteX8" fmla="*/ 190133 w 226382"/>
                <a:gd name="connsiteY8" fmla="*/ 8761 h 415775"/>
                <a:gd name="connsiteX9" fmla="*/ 187594 w 226382"/>
                <a:gd name="connsiteY9" fmla="*/ 8570 h 415775"/>
                <a:gd name="connsiteX10" fmla="*/ 185054 w 226382"/>
                <a:gd name="connsiteY10" fmla="*/ 8570 h 415775"/>
                <a:gd name="connsiteX11" fmla="*/ 182960 w 226382"/>
                <a:gd name="connsiteY11" fmla="*/ 15426 h 415775"/>
                <a:gd name="connsiteX12" fmla="*/ 184737 w 226382"/>
                <a:gd name="connsiteY12" fmla="*/ 35043 h 415775"/>
                <a:gd name="connsiteX13" fmla="*/ 184293 w 226382"/>
                <a:gd name="connsiteY13" fmla="*/ 39296 h 415775"/>
                <a:gd name="connsiteX14" fmla="*/ 181055 w 226382"/>
                <a:gd name="connsiteY14" fmla="*/ 42407 h 415775"/>
                <a:gd name="connsiteX15" fmla="*/ 172040 w 226382"/>
                <a:gd name="connsiteY15" fmla="*/ 48121 h 415775"/>
                <a:gd name="connsiteX16" fmla="*/ 170072 w 226382"/>
                <a:gd name="connsiteY16" fmla="*/ 48882 h 415775"/>
                <a:gd name="connsiteX17" fmla="*/ 167851 w 226382"/>
                <a:gd name="connsiteY17" fmla="*/ 48247 h 415775"/>
                <a:gd name="connsiteX18" fmla="*/ 158455 w 226382"/>
                <a:gd name="connsiteY18" fmla="*/ 50406 h 415775"/>
                <a:gd name="connsiteX19" fmla="*/ 159343 w 226382"/>
                <a:gd name="connsiteY19" fmla="*/ 59865 h 415775"/>
                <a:gd name="connsiteX20" fmla="*/ 160169 w 226382"/>
                <a:gd name="connsiteY20" fmla="*/ 60563 h 415775"/>
                <a:gd name="connsiteX21" fmla="*/ 162200 w 226382"/>
                <a:gd name="connsiteY21" fmla="*/ 62658 h 415775"/>
                <a:gd name="connsiteX22" fmla="*/ 161502 w 226382"/>
                <a:gd name="connsiteY22" fmla="*/ 67864 h 415775"/>
                <a:gd name="connsiteX23" fmla="*/ 159534 w 226382"/>
                <a:gd name="connsiteY23" fmla="*/ 68498 h 415775"/>
                <a:gd name="connsiteX24" fmla="*/ 156550 w 226382"/>
                <a:gd name="connsiteY24" fmla="*/ 74402 h 415775"/>
                <a:gd name="connsiteX25" fmla="*/ 152805 w 226382"/>
                <a:gd name="connsiteY25" fmla="*/ 84814 h 415775"/>
                <a:gd name="connsiteX26" fmla="*/ 146266 w 226382"/>
                <a:gd name="connsiteY26" fmla="*/ 87226 h 415775"/>
                <a:gd name="connsiteX27" fmla="*/ 141632 w 226382"/>
                <a:gd name="connsiteY27" fmla="*/ 84814 h 415775"/>
                <a:gd name="connsiteX28" fmla="*/ 140934 w 226382"/>
                <a:gd name="connsiteY28" fmla="*/ 83671 h 415775"/>
                <a:gd name="connsiteX29" fmla="*/ 139981 w 226382"/>
                <a:gd name="connsiteY29" fmla="*/ 82401 h 415775"/>
                <a:gd name="connsiteX30" fmla="*/ 138013 w 226382"/>
                <a:gd name="connsiteY30" fmla="*/ 82401 h 415775"/>
                <a:gd name="connsiteX31" fmla="*/ 133062 w 226382"/>
                <a:gd name="connsiteY31" fmla="*/ 84814 h 415775"/>
                <a:gd name="connsiteX32" fmla="*/ 134141 w 226382"/>
                <a:gd name="connsiteY32" fmla="*/ 91353 h 415775"/>
                <a:gd name="connsiteX33" fmla="*/ 135284 w 226382"/>
                <a:gd name="connsiteY33" fmla="*/ 94146 h 415775"/>
                <a:gd name="connsiteX34" fmla="*/ 134204 w 226382"/>
                <a:gd name="connsiteY34" fmla="*/ 104875 h 415775"/>
                <a:gd name="connsiteX35" fmla="*/ 125825 w 226382"/>
                <a:gd name="connsiteY35" fmla="*/ 111668 h 415775"/>
                <a:gd name="connsiteX36" fmla="*/ 124554 w 226382"/>
                <a:gd name="connsiteY36" fmla="*/ 111350 h 415775"/>
                <a:gd name="connsiteX37" fmla="*/ 124174 w 226382"/>
                <a:gd name="connsiteY37" fmla="*/ 110080 h 415775"/>
                <a:gd name="connsiteX38" fmla="*/ 124491 w 226382"/>
                <a:gd name="connsiteY38" fmla="*/ 99542 h 415775"/>
                <a:gd name="connsiteX39" fmla="*/ 123539 w 226382"/>
                <a:gd name="connsiteY39" fmla="*/ 99161 h 415775"/>
                <a:gd name="connsiteX40" fmla="*/ 116111 w 226382"/>
                <a:gd name="connsiteY40" fmla="*/ 108239 h 415775"/>
                <a:gd name="connsiteX41" fmla="*/ 114461 w 226382"/>
                <a:gd name="connsiteY41" fmla="*/ 117825 h 415775"/>
                <a:gd name="connsiteX42" fmla="*/ 113508 w 226382"/>
                <a:gd name="connsiteY42" fmla="*/ 118904 h 415775"/>
                <a:gd name="connsiteX43" fmla="*/ 112112 w 226382"/>
                <a:gd name="connsiteY43" fmla="*/ 118523 h 415775"/>
                <a:gd name="connsiteX44" fmla="*/ 104748 w 226382"/>
                <a:gd name="connsiteY44" fmla="*/ 112810 h 415775"/>
                <a:gd name="connsiteX45" fmla="*/ 86337 w 226382"/>
                <a:gd name="connsiteY45" fmla="*/ 114651 h 415775"/>
                <a:gd name="connsiteX46" fmla="*/ 82021 w 226382"/>
                <a:gd name="connsiteY46" fmla="*/ 119539 h 415775"/>
                <a:gd name="connsiteX47" fmla="*/ 79227 w 226382"/>
                <a:gd name="connsiteY47" fmla="*/ 119285 h 415775"/>
                <a:gd name="connsiteX48" fmla="*/ 72054 w 226382"/>
                <a:gd name="connsiteY48" fmla="*/ 119666 h 415775"/>
                <a:gd name="connsiteX49" fmla="*/ 55231 w 226382"/>
                <a:gd name="connsiteY49" fmla="*/ 127792 h 415775"/>
                <a:gd name="connsiteX50" fmla="*/ 53517 w 226382"/>
                <a:gd name="connsiteY50" fmla="*/ 127602 h 415775"/>
                <a:gd name="connsiteX51" fmla="*/ 53326 w 226382"/>
                <a:gd name="connsiteY51" fmla="*/ 125888 h 415775"/>
                <a:gd name="connsiteX52" fmla="*/ 53136 w 226382"/>
                <a:gd name="connsiteY52" fmla="*/ 125253 h 415775"/>
                <a:gd name="connsiteX53" fmla="*/ 51232 w 226382"/>
                <a:gd name="connsiteY53" fmla="*/ 124618 h 415775"/>
                <a:gd name="connsiteX54" fmla="*/ 48121 w 226382"/>
                <a:gd name="connsiteY54" fmla="*/ 128808 h 415775"/>
                <a:gd name="connsiteX55" fmla="*/ 39170 w 226382"/>
                <a:gd name="connsiteY55" fmla="*/ 150075 h 415775"/>
                <a:gd name="connsiteX56" fmla="*/ 36313 w 226382"/>
                <a:gd name="connsiteY56" fmla="*/ 155661 h 415775"/>
                <a:gd name="connsiteX57" fmla="*/ 34535 w 226382"/>
                <a:gd name="connsiteY57" fmla="*/ 157883 h 415775"/>
                <a:gd name="connsiteX58" fmla="*/ 31552 w 226382"/>
                <a:gd name="connsiteY58" fmla="*/ 164676 h 415775"/>
                <a:gd name="connsiteX59" fmla="*/ 33837 w 226382"/>
                <a:gd name="connsiteY59" fmla="*/ 167088 h 415775"/>
                <a:gd name="connsiteX60" fmla="*/ 36630 w 226382"/>
                <a:gd name="connsiteY60" fmla="*/ 169945 h 415775"/>
                <a:gd name="connsiteX61" fmla="*/ 33265 w 226382"/>
                <a:gd name="connsiteY61" fmla="*/ 180674 h 415775"/>
                <a:gd name="connsiteX62" fmla="*/ 32694 w 226382"/>
                <a:gd name="connsiteY62" fmla="*/ 181055 h 415775"/>
                <a:gd name="connsiteX63" fmla="*/ 30853 w 226382"/>
                <a:gd name="connsiteY63" fmla="*/ 182642 h 415775"/>
                <a:gd name="connsiteX64" fmla="*/ 31742 w 226382"/>
                <a:gd name="connsiteY64" fmla="*/ 186261 h 415775"/>
                <a:gd name="connsiteX65" fmla="*/ 41074 w 226382"/>
                <a:gd name="connsiteY65" fmla="*/ 217558 h 415775"/>
                <a:gd name="connsiteX66" fmla="*/ 38344 w 226382"/>
                <a:gd name="connsiteY66" fmla="*/ 237238 h 415775"/>
                <a:gd name="connsiteX67" fmla="*/ 37328 w 226382"/>
                <a:gd name="connsiteY67" fmla="*/ 240348 h 415775"/>
                <a:gd name="connsiteX68" fmla="*/ 33901 w 226382"/>
                <a:gd name="connsiteY68" fmla="*/ 247649 h 415775"/>
                <a:gd name="connsiteX69" fmla="*/ 33139 w 226382"/>
                <a:gd name="connsiteY69" fmla="*/ 248664 h 415775"/>
                <a:gd name="connsiteX70" fmla="*/ 30727 w 226382"/>
                <a:gd name="connsiteY70" fmla="*/ 253743 h 415775"/>
                <a:gd name="connsiteX71" fmla="*/ 23426 w 226382"/>
                <a:gd name="connsiteY71" fmla="*/ 263583 h 415775"/>
                <a:gd name="connsiteX72" fmla="*/ 20569 w 226382"/>
                <a:gd name="connsiteY72" fmla="*/ 266694 h 415775"/>
                <a:gd name="connsiteX73" fmla="*/ 20886 w 226382"/>
                <a:gd name="connsiteY73" fmla="*/ 270376 h 415775"/>
                <a:gd name="connsiteX74" fmla="*/ 20442 w 226382"/>
                <a:gd name="connsiteY74" fmla="*/ 277423 h 415775"/>
                <a:gd name="connsiteX75" fmla="*/ 14411 w 226382"/>
                <a:gd name="connsiteY75" fmla="*/ 280279 h 415775"/>
                <a:gd name="connsiteX76" fmla="*/ 11808 w 226382"/>
                <a:gd name="connsiteY76" fmla="*/ 280914 h 415775"/>
                <a:gd name="connsiteX77" fmla="*/ 7746 w 226382"/>
                <a:gd name="connsiteY77" fmla="*/ 285485 h 415775"/>
                <a:gd name="connsiteX78" fmla="*/ 8444 w 226382"/>
                <a:gd name="connsiteY78" fmla="*/ 291516 h 415775"/>
                <a:gd name="connsiteX79" fmla="*/ 9650 w 226382"/>
                <a:gd name="connsiteY79" fmla="*/ 294690 h 415775"/>
                <a:gd name="connsiteX80" fmla="*/ 8570 w 226382"/>
                <a:gd name="connsiteY80" fmla="*/ 296785 h 415775"/>
                <a:gd name="connsiteX81" fmla="*/ 1079 w 226382"/>
                <a:gd name="connsiteY81" fmla="*/ 300086 h 415775"/>
                <a:gd name="connsiteX82" fmla="*/ 698 w 226382"/>
                <a:gd name="connsiteY82" fmla="*/ 315386 h 415775"/>
                <a:gd name="connsiteX83" fmla="*/ 0 w 226382"/>
                <a:gd name="connsiteY83" fmla="*/ 318370 h 415775"/>
                <a:gd name="connsiteX84" fmla="*/ 4381 w 226382"/>
                <a:gd name="connsiteY84" fmla="*/ 325162 h 415775"/>
                <a:gd name="connsiteX85" fmla="*/ 9459 w 226382"/>
                <a:gd name="connsiteY85" fmla="*/ 333605 h 415775"/>
                <a:gd name="connsiteX86" fmla="*/ 9523 w 226382"/>
                <a:gd name="connsiteY86" fmla="*/ 339192 h 415775"/>
                <a:gd name="connsiteX87" fmla="*/ 9333 w 226382"/>
                <a:gd name="connsiteY87" fmla="*/ 341922 h 415775"/>
                <a:gd name="connsiteX88" fmla="*/ 11808 w 226382"/>
                <a:gd name="connsiteY88" fmla="*/ 347445 h 415775"/>
                <a:gd name="connsiteX89" fmla="*/ 14665 w 226382"/>
                <a:gd name="connsiteY89" fmla="*/ 349222 h 415775"/>
                <a:gd name="connsiteX90" fmla="*/ 13014 w 226382"/>
                <a:gd name="connsiteY90" fmla="*/ 354618 h 415775"/>
                <a:gd name="connsiteX91" fmla="*/ 7174 w 226382"/>
                <a:gd name="connsiteY91" fmla="*/ 369600 h 415775"/>
                <a:gd name="connsiteX92" fmla="*/ 18918 w 226382"/>
                <a:gd name="connsiteY92" fmla="*/ 391820 h 415775"/>
                <a:gd name="connsiteX93" fmla="*/ 27996 w 226382"/>
                <a:gd name="connsiteY93" fmla="*/ 401215 h 415775"/>
                <a:gd name="connsiteX94" fmla="*/ 36694 w 226382"/>
                <a:gd name="connsiteY94" fmla="*/ 407056 h 415775"/>
                <a:gd name="connsiteX95" fmla="*/ 47930 w 226382"/>
                <a:gd name="connsiteY95" fmla="*/ 413912 h 415775"/>
                <a:gd name="connsiteX96" fmla="*/ 55295 w 226382"/>
                <a:gd name="connsiteY96" fmla="*/ 414864 h 415775"/>
                <a:gd name="connsiteX97" fmla="*/ 55866 w 226382"/>
                <a:gd name="connsiteY97" fmla="*/ 413658 h 415775"/>
                <a:gd name="connsiteX98" fmla="*/ 56564 w 226382"/>
                <a:gd name="connsiteY98" fmla="*/ 412198 h 415775"/>
                <a:gd name="connsiteX99" fmla="*/ 62595 w 226382"/>
                <a:gd name="connsiteY99" fmla="*/ 408389 h 415775"/>
                <a:gd name="connsiteX100" fmla="*/ 85830 w 226382"/>
                <a:gd name="connsiteY100" fmla="*/ 404135 h 415775"/>
                <a:gd name="connsiteX101" fmla="*/ 90337 w 226382"/>
                <a:gd name="connsiteY101" fmla="*/ 404390 h 415775"/>
                <a:gd name="connsiteX102" fmla="*/ 99352 w 226382"/>
                <a:gd name="connsiteY102" fmla="*/ 403310 h 415775"/>
                <a:gd name="connsiteX103" fmla="*/ 101002 w 226382"/>
                <a:gd name="connsiteY103" fmla="*/ 399692 h 415775"/>
                <a:gd name="connsiteX104" fmla="*/ 105891 w 226382"/>
                <a:gd name="connsiteY104" fmla="*/ 393534 h 415775"/>
                <a:gd name="connsiteX105" fmla="*/ 106907 w 226382"/>
                <a:gd name="connsiteY105" fmla="*/ 393216 h 415775"/>
                <a:gd name="connsiteX106" fmla="*/ 112239 w 226382"/>
                <a:gd name="connsiteY106" fmla="*/ 383884 h 415775"/>
                <a:gd name="connsiteX107" fmla="*/ 112810 w 226382"/>
                <a:gd name="connsiteY107" fmla="*/ 379758 h 415775"/>
                <a:gd name="connsiteX108" fmla="*/ 118016 w 226382"/>
                <a:gd name="connsiteY108" fmla="*/ 370934 h 415775"/>
                <a:gd name="connsiteX109" fmla="*/ 122587 w 226382"/>
                <a:gd name="connsiteY109" fmla="*/ 360649 h 415775"/>
                <a:gd name="connsiteX110" fmla="*/ 125063 w 226382"/>
                <a:gd name="connsiteY110" fmla="*/ 352333 h 415775"/>
                <a:gd name="connsiteX111" fmla="*/ 127665 w 226382"/>
                <a:gd name="connsiteY111" fmla="*/ 346366 h 415775"/>
                <a:gd name="connsiteX112" fmla="*/ 142330 w 226382"/>
                <a:gd name="connsiteY112" fmla="*/ 307831 h 415775"/>
                <a:gd name="connsiteX113" fmla="*/ 143219 w 226382"/>
                <a:gd name="connsiteY113" fmla="*/ 302308 h 415775"/>
                <a:gd name="connsiteX114" fmla="*/ 150583 w 226382"/>
                <a:gd name="connsiteY114" fmla="*/ 285104 h 415775"/>
                <a:gd name="connsiteX115" fmla="*/ 170453 w 226382"/>
                <a:gd name="connsiteY115" fmla="*/ 247458 h 415775"/>
                <a:gd name="connsiteX116" fmla="*/ 172231 w 226382"/>
                <a:gd name="connsiteY116" fmla="*/ 240285 h 415775"/>
                <a:gd name="connsiteX117" fmla="*/ 171342 w 226382"/>
                <a:gd name="connsiteY117" fmla="*/ 236603 h 415775"/>
                <a:gd name="connsiteX118" fmla="*/ 170390 w 226382"/>
                <a:gd name="connsiteY118" fmla="*/ 232921 h 415775"/>
                <a:gd name="connsiteX119" fmla="*/ 177373 w 226382"/>
                <a:gd name="connsiteY119" fmla="*/ 216352 h 415775"/>
                <a:gd name="connsiteX120" fmla="*/ 187340 w 226382"/>
                <a:gd name="connsiteY120" fmla="*/ 201751 h 415775"/>
                <a:gd name="connsiteX121" fmla="*/ 190577 w 226382"/>
                <a:gd name="connsiteY121" fmla="*/ 192291 h 415775"/>
                <a:gd name="connsiteX122" fmla="*/ 189625 w 226382"/>
                <a:gd name="connsiteY122" fmla="*/ 188482 h 415775"/>
                <a:gd name="connsiteX123" fmla="*/ 188483 w 226382"/>
                <a:gd name="connsiteY123" fmla="*/ 182578 h 415775"/>
                <a:gd name="connsiteX124" fmla="*/ 191848 w 226382"/>
                <a:gd name="connsiteY124" fmla="*/ 175087 h 415775"/>
                <a:gd name="connsiteX125" fmla="*/ 194259 w 226382"/>
                <a:gd name="connsiteY125" fmla="*/ 170961 h 415775"/>
                <a:gd name="connsiteX126" fmla="*/ 195212 w 226382"/>
                <a:gd name="connsiteY126" fmla="*/ 163152 h 415775"/>
                <a:gd name="connsiteX127" fmla="*/ 195466 w 226382"/>
                <a:gd name="connsiteY127" fmla="*/ 157439 h 415775"/>
                <a:gd name="connsiteX128" fmla="*/ 198958 w 226382"/>
                <a:gd name="connsiteY128" fmla="*/ 147663 h 415775"/>
                <a:gd name="connsiteX129" fmla="*/ 202132 w 226382"/>
                <a:gd name="connsiteY129" fmla="*/ 139283 h 415775"/>
                <a:gd name="connsiteX130" fmla="*/ 201370 w 226382"/>
                <a:gd name="connsiteY130" fmla="*/ 126142 h 415775"/>
                <a:gd name="connsiteX131" fmla="*/ 200481 w 226382"/>
                <a:gd name="connsiteY131" fmla="*/ 120555 h 415775"/>
                <a:gd name="connsiteX132" fmla="*/ 201560 w 226382"/>
                <a:gd name="connsiteY132" fmla="*/ 108937 h 415775"/>
                <a:gd name="connsiteX133" fmla="*/ 207718 w 226382"/>
                <a:gd name="connsiteY133" fmla="*/ 102272 h 415775"/>
                <a:gd name="connsiteX134" fmla="*/ 211781 w 226382"/>
                <a:gd name="connsiteY134" fmla="*/ 105192 h 415775"/>
                <a:gd name="connsiteX135" fmla="*/ 212480 w 226382"/>
                <a:gd name="connsiteY135" fmla="*/ 115540 h 415775"/>
                <a:gd name="connsiteX136" fmla="*/ 212289 w 226382"/>
                <a:gd name="connsiteY136" fmla="*/ 117000 h 415775"/>
                <a:gd name="connsiteX137" fmla="*/ 215907 w 226382"/>
                <a:gd name="connsiteY137" fmla="*/ 114397 h 415775"/>
                <a:gd name="connsiteX138" fmla="*/ 226382 w 226382"/>
                <a:gd name="connsiteY138" fmla="*/ 98399 h 41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226382" h="415775">
                  <a:moveTo>
                    <a:pt x="226382" y="98399"/>
                  </a:moveTo>
                  <a:cubicBezTo>
                    <a:pt x="226382" y="96368"/>
                    <a:pt x="225811" y="94210"/>
                    <a:pt x="225176" y="91924"/>
                  </a:cubicBezTo>
                  <a:cubicBezTo>
                    <a:pt x="224604" y="89892"/>
                    <a:pt x="224033" y="87798"/>
                    <a:pt x="223843" y="85703"/>
                  </a:cubicBezTo>
                  <a:cubicBezTo>
                    <a:pt x="223399" y="80624"/>
                    <a:pt x="222827" y="74657"/>
                    <a:pt x="221557" y="68689"/>
                  </a:cubicBezTo>
                  <a:cubicBezTo>
                    <a:pt x="220224" y="62595"/>
                    <a:pt x="218193" y="56500"/>
                    <a:pt x="216161" y="50660"/>
                  </a:cubicBezTo>
                  <a:lnTo>
                    <a:pt x="215400" y="48374"/>
                  </a:lnTo>
                  <a:cubicBezTo>
                    <a:pt x="210638" y="34281"/>
                    <a:pt x="205306" y="17585"/>
                    <a:pt x="201370" y="0"/>
                  </a:cubicBezTo>
                  <a:cubicBezTo>
                    <a:pt x="200036" y="825"/>
                    <a:pt x="198894" y="2222"/>
                    <a:pt x="197688" y="3619"/>
                  </a:cubicBezTo>
                  <a:cubicBezTo>
                    <a:pt x="195656" y="6031"/>
                    <a:pt x="193561" y="8570"/>
                    <a:pt x="190133" y="8761"/>
                  </a:cubicBezTo>
                  <a:cubicBezTo>
                    <a:pt x="189244" y="8824"/>
                    <a:pt x="188419" y="8697"/>
                    <a:pt x="187594" y="8570"/>
                  </a:cubicBezTo>
                  <a:cubicBezTo>
                    <a:pt x="186641" y="8443"/>
                    <a:pt x="185753" y="8316"/>
                    <a:pt x="185054" y="8570"/>
                  </a:cubicBezTo>
                  <a:cubicBezTo>
                    <a:pt x="182769" y="9332"/>
                    <a:pt x="182769" y="13205"/>
                    <a:pt x="182960" y="15426"/>
                  </a:cubicBezTo>
                  <a:lnTo>
                    <a:pt x="184737" y="35043"/>
                  </a:lnTo>
                  <a:cubicBezTo>
                    <a:pt x="184864" y="36249"/>
                    <a:pt x="184991" y="37836"/>
                    <a:pt x="184293" y="39296"/>
                  </a:cubicBezTo>
                  <a:cubicBezTo>
                    <a:pt x="183594" y="40820"/>
                    <a:pt x="182198" y="41709"/>
                    <a:pt x="181055" y="42407"/>
                  </a:cubicBezTo>
                  <a:lnTo>
                    <a:pt x="172040" y="48121"/>
                  </a:lnTo>
                  <a:cubicBezTo>
                    <a:pt x="171532" y="48438"/>
                    <a:pt x="170898" y="48819"/>
                    <a:pt x="170072" y="48882"/>
                  </a:cubicBezTo>
                  <a:cubicBezTo>
                    <a:pt x="169056" y="48882"/>
                    <a:pt x="168358" y="48565"/>
                    <a:pt x="167851" y="48247"/>
                  </a:cubicBezTo>
                  <a:cubicBezTo>
                    <a:pt x="164676" y="46597"/>
                    <a:pt x="160423" y="47613"/>
                    <a:pt x="158455" y="50406"/>
                  </a:cubicBezTo>
                  <a:cubicBezTo>
                    <a:pt x="156487" y="53199"/>
                    <a:pt x="156932" y="57516"/>
                    <a:pt x="159343" y="59865"/>
                  </a:cubicBezTo>
                  <a:cubicBezTo>
                    <a:pt x="159597" y="60119"/>
                    <a:pt x="159915" y="60373"/>
                    <a:pt x="160169" y="60563"/>
                  </a:cubicBezTo>
                  <a:cubicBezTo>
                    <a:pt x="160868" y="61135"/>
                    <a:pt x="161629" y="61769"/>
                    <a:pt x="162200" y="62658"/>
                  </a:cubicBezTo>
                  <a:cubicBezTo>
                    <a:pt x="163216" y="64245"/>
                    <a:pt x="163216" y="66721"/>
                    <a:pt x="161502" y="67864"/>
                  </a:cubicBezTo>
                  <a:cubicBezTo>
                    <a:pt x="160804" y="68308"/>
                    <a:pt x="160106" y="68435"/>
                    <a:pt x="159534" y="68498"/>
                  </a:cubicBezTo>
                  <a:cubicBezTo>
                    <a:pt x="157122" y="69070"/>
                    <a:pt x="156741" y="71927"/>
                    <a:pt x="156550" y="74402"/>
                  </a:cubicBezTo>
                  <a:cubicBezTo>
                    <a:pt x="156296" y="77767"/>
                    <a:pt x="155662" y="81957"/>
                    <a:pt x="152805" y="84814"/>
                  </a:cubicBezTo>
                  <a:cubicBezTo>
                    <a:pt x="151154" y="86464"/>
                    <a:pt x="148615" y="87353"/>
                    <a:pt x="146266" y="87226"/>
                  </a:cubicBezTo>
                  <a:cubicBezTo>
                    <a:pt x="144298" y="87099"/>
                    <a:pt x="142648" y="86211"/>
                    <a:pt x="141632" y="84814"/>
                  </a:cubicBezTo>
                  <a:cubicBezTo>
                    <a:pt x="141378" y="84433"/>
                    <a:pt x="141124" y="84052"/>
                    <a:pt x="140934" y="83671"/>
                  </a:cubicBezTo>
                  <a:cubicBezTo>
                    <a:pt x="140616" y="83100"/>
                    <a:pt x="140298" y="82592"/>
                    <a:pt x="139981" y="82401"/>
                  </a:cubicBezTo>
                  <a:cubicBezTo>
                    <a:pt x="139536" y="82148"/>
                    <a:pt x="138711" y="82275"/>
                    <a:pt x="138013" y="82401"/>
                  </a:cubicBezTo>
                  <a:cubicBezTo>
                    <a:pt x="136045" y="82782"/>
                    <a:pt x="133887" y="83354"/>
                    <a:pt x="133062" y="84814"/>
                  </a:cubicBezTo>
                  <a:cubicBezTo>
                    <a:pt x="132046" y="86591"/>
                    <a:pt x="133062" y="88940"/>
                    <a:pt x="134141" y="91353"/>
                  </a:cubicBezTo>
                  <a:cubicBezTo>
                    <a:pt x="134585" y="92305"/>
                    <a:pt x="134966" y="93194"/>
                    <a:pt x="135284" y="94146"/>
                  </a:cubicBezTo>
                  <a:cubicBezTo>
                    <a:pt x="136426" y="97510"/>
                    <a:pt x="136045" y="101446"/>
                    <a:pt x="134204" y="104875"/>
                  </a:cubicBezTo>
                  <a:cubicBezTo>
                    <a:pt x="132363" y="108303"/>
                    <a:pt x="129252" y="110779"/>
                    <a:pt x="125825" y="111668"/>
                  </a:cubicBezTo>
                  <a:cubicBezTo>
                    <a:pt x="125380" y="111858"/>
                    <a:pt x="124872" y="111668"/>
                    <a:pt x="124554" y="111350"/>
                  </a:cubicBezTo>
                  <a:cubicBezTo>
                    <a:pt x="124238" y="111032"/>
                    <a:pt x="124047" y="110524"/>
                    <a:pt x="124174" y="110080"/>
                  </a:cubicBezTo>
                  <a:cubicBezTo>
                    <a:pt x="124682" y="107668"/>
                    <a:pt x="126014" y="101383"/>
                    <a:pt x="124491" y="99542"/>
                  </a:cubicBezTo>
                  <a:cubicBezTo>
                    <a:pt x="124301" y="99352"/>
                    <a:pt x="124110" y="99161"/>
                    <a:pt x="123539" y="99161"/>
                  </a:cubicBezTo>
                  <a:cubicBezTo>
                    <a:pt x="121063" y="99161"/>
                    <a:pt x="116683" y="105382"/>
                    <a:pt x="116111" y="108239"/>
                  </a:cubicBezTo>
                  <a:cubicBezTo>
                    <a:pt x="115350" y="112429"/>
                    <a:pt x="114461" y="117825"/>
                    <a:pt x="114461" y="117825"/>
                  </a:cubicBezTo>
                  <a:cubicBezTo>
                    <a:pt x="114397" y="118333"/>
                    <a:pt x="114017" y="118778"/>
                    <a:pt x="113508" y="118904"/>
                  </a:cubicBezTo>
                  <a:cubicBezTo>
                    <a:pt x="112937" y="119031"/>
                    <a:pt x="112493" y="118904"/>
                    <a:pt x="112112" y="118523"/>
                  </a:cubicBezTo>
                  <a:cubicBezTo>
                    <a:pt x="109128" y="115476"/>
                    <a:pt x="105700" y="112810"/>
                    <a:pt x="104748" y="112810"/>
                  </a:cubicBezTo>
                  <a:cubicBezTo>
                    <a:pt x="102971" y="112810"/>
                    <a:pt x="91416" y="114080"/>
                    <a:pt x="86337" y="114651"/>
                  </a:cubicBezTo>
                  <a:cubicBezTo>
                    <a:pt x="85576" y="115857"/>
                    <a:pt x="83735" y="118523"/>
                    <a:pt x="82021" y="119539"/>
                  </a:cubicBezTo>
                  <a:cubicBezTo>
                    <a:pt x="80688" y="120365"/>
                    <a:pt x="79799" y="119857"/>
                    <a:pt x="79227" y="119285"/>
                  </a:cubicBezTo>
                  <a:cubicBezTo>
                    <a:pt x="78910" y="118968"/>
                    <a:pt x="78021" y="118079"/>
                    <a:pt x="72054" y="119666"/>
                  </a:cubicBezTo>
                  <a:cubicBezTo>
                    <a:pt x="65896" y="121317"/>
                    <a:pt x="60754" y="124491"/>
                    <a:pt x="55231" y="127792"/>
                  </a:cubicBezTo>
                  <a:cubicBezTo>
                    <a:pt x="54659" y="128173"/>
                    <a:pt x="53961" y="128046"/>
                    <a:pt x="53517" y="127602"/>
                  </a:cubicBezTo>
                  <a:cubicBezTo>
                    <a:pt x="53072" y="127157"/>
                    <a:pt x="53009" y="126459"/>
                    <a:pt x="53326" y="125888"/>
                  </a:cubicBezTo>
                  <a:cubicBezTo>
                    <a:pt x="53326" y="125888"/>
                    <a:pt x="53453" y="125634"/>
                    <a:pt x="53136" y="125253"/>
                  </a:cubicBezTo>
                  <a:cubicBezTo>
                    <a:pt x="52692" y="124745"/>
                    <a:pt x="51866" y="124364"/>
                    <a:pt x="51232" y="124618"/>
                  </a:cubicBezTo>
                  <a:cubicBezTo>
                    <a:pt x="49772" y="125189"/>
                    <a:pt x="48883" y="126967"/>
                    <a:pt x="48121" y="128808"/>
                  </a:cubicBezTo>
                  <a:lnTo>
                    <a:pt x="39170" y="150075"/>
                  </a:lnTo>
                  <a:cubicBezTo>
                    <a:pt x="38408" y="151852"/>
                    <a:pt x="37582" y="153884"/>
                    <a:pt x="36313" y="155661"/>
                  </a:cubicBezTo>
                  <a:cubicBezTo>
                    <a:pt x="35805" y="156360"/>
                    <a:pt x="35170" y="157121"/>
                    <a:pt x="34535" y="157883"/>
                  </a:cubicBezTo>
                  <a:cubicBezTo>
                    <a:pt x="32187" y="160740"/>
                    <a:pt x="30727" y="162708"/>
                    <a:pt x="31552" y="164676"/>
                  </a:cubicBezTo>
                  <a:cubicBezTo>
                    <a:pt x="31932" y="165565"/>
                    <a:pt x="32821" y="166327"/>
                    <a:pt x="33837" y="167088"/>
                  </a:cubicBezTo>
                  <a:cubicBezTo>
                    <a:pt x="34852" y="167914"/>
                    <a:pt x="35868" y="168739"/>
                    <a:pt x="36630" y="169945"/>
                  </a:cubicBezTo>
                  <a:cubicBezTo>
                    <a:pt x="38852" y="173627"/>
                    <a:pt x="36567" y="178388"/>
                    <a:pt x="33265" y="180674"/>
                  </a:cubicBezTo>
                  <a:lnTo>
                    <a:pt x="32694" y="181055"/>
                  </a:lnTo>
                  <a:cubicBezTo>
                    <a:pt x="31869" y="181562"/>
                    <a:pt x="31171" y="182070"/>
                    <a:pt x="30853" y="182642"/>
                  </a:cubicBezTo>
                  <a:cubicBezTo>
                    <a:pt x="30409" y="183594"/>
                    <a:pt x="31043" y="184927"/>
                    <a:pt x="31742" y="186261"/>
                  </a:cubicBezTo>
                  <a:cubicBezTo>
                    <a:pt x="37582" y="197497"/>
                    <a:pt x="40630" y="207718"/>
                    <a:pt x="41074" y="217558"/>
                  </a:cubicBezTo>
                  <a:cubicBezTo>
                    <a:pt x="41391" y="224287"/>
                    <a:pt x="40439" y="230889"/>
                    <a:pt x="38344" y="237238"/>
                  </a:cubicBezTo>
                  <a:cubicBezTo>
                    <a:pt x="37963" y="238444"/>
                    <a:pt x="37646" y="239459"/>
                    <a:pt x="37328" y="240348"/>
                  </a:cubicBezTo>
                  <a:cubicBezTo>
                    <a:pt x="36313" y="243649"/>
                    <a:pt x="35868" y="245046"/>
                    <a:pt x="33901" y="247649"/>
                  </a:cubicBezTo>
                  <a:lnTo>
                    <a:pt x="33139" y="248664"/>
                  </a:lnTo>
                  <a:cubicBezTo>
                    <a:pt x="31361" y="250950"/>
                    <a:pt x="30727" y="251839"/>
                    <a:pt x="30727" y="253743"/>
                  </a:cubicBezTo>
                  <a:cubicBezTo>
                    <a:pt x="30727" y="255902"/>
                    <a:pt x="27679" y="259139"/>
                    <a:pt x="23426" y="263583"/>
                  </a:cubicBezTo>
                  <a:cubicBezTo>
                    <a:pt x="22283" y="264790"/>
                    <a:pt x="20823" y="266313"/>
                    <a:pt x="20569" y="266694"/>
                  </a:cubicBezTo>
                  <a:cubicBezTo>
                    <a:pt x="20061" y="267646"/>
                    <a:pt x="20442" y="268916"/>
                    <a:pt x="20886" y="270376"/>
                  </a:cubicBezTo>
                  <a:cubicBezTo>
                    <a:pt x="21521" y="272407"/>
                    <a:pt x="22219" y="275010"/>
                    <a:pt x="20442" y="277423"/>
                  </a:cubicBezTo>
                  <a:cubicBezTo>
                    <a:pt x="18918" y="279391"/>
                    <a:pt x="16506" y="279899"/>
                    <a:pt x="14411" y="280279"/>
                  </a:cubicBezTo>
                  <a:cubicBezTo>
                    <a:pt x="13522" y="280470"/>
                    <a:pt x="12633" y="280597"/>
                    <a:pt x="11808" y="280914"/>
                  </a:cubicBezTo>
                  <a:cubicBezTo>
                    <a:pt x="9967" y="281612"/>
                    <a:pt x="8444" y="283327"/>
                    <a:pt x="7746" y="285485"/>
                  </a:cubicBezTo>
                  <a:cubicBezTo>
                    <a:pt x="7047" y="287643"/>
                    <a:pt x="7364" y="289929"/>
                    <a:pt x="8444" y="291516"/>
                  </a:cubicBezTo>
                  <a:cubicBezTo>
                    <a:pt x="9142" y="292468"/>
                    <a:pt x="9840" y="293420"/>
                    <a:pt x="9650" y="294690"/>
                  </a:cubicBezTo>
                  <a:cubicBezTo>
                    <a:pt x="9586" y="295579"/>
                    <a:pt x="9015" y="296277"/>
                    <a:pt x="8570" y="296785"/>
                  </a:cubicBezTo>
                  <a:cubicBezTo>
                    <a:pt x="6666" y="298880"/>
                    <a:pt x="3872" y="300086"/>
                    <a:pt x="1079" y="300086"/>
                  </a:cubicBezTo>
                  <a:lnTo>
                    <a:pt x="698" y="315386"/>
                  </a:lnTo>
                  <a:cubicBezTo>
                    <a:pt x="698" y="316147"/>
                    <a:pt x="635" y="317354"/>
                    <a:pt x="0" y="318370"/>
                  </a:cubicBezTo>
                  <a:cubicBezTo>
                    <a:pt x="635" y="320845"/>
                    <a:pt x="2476" y="322940"/>
                    <a:pt x="4381" y="325162"/>
                  </a:cubicBezTo>
                  <a:cubicBezTo>
                    <a:pt x="6539" y="327638"/>
                    <a:pt x="8824" y="330241"/>
                    <a:pt x="9459" y="333605"/>
                  </a:cubicBezTo>
                  <a:cubicBezTo>
                    <a:pt x="9840" y="335510"/>
                    <a:pt x="9713" y="337415"/>
                    <a:pt x="9523" y="339192"/>
                  </a:cubicBezTo>
                  <a:cubicBezTo>
                    <a:pt x="9459" y="340081"/>
                    <a:pt x="9333" y="341033"/>
                    <a:pt x="9333" y="341922"/>
                  </a:cubicBezTo>
                  <a:cubicBezTo>
                    <a:pt x="9333" y="344080"/>
                    <a:pt x="9967" y="346619"/>
                    <a:pt x="11808" y="347445"/>
                  </a:cubicBezTo>
                  <a:cubicBezTo>
                    <a:pt x="13078" y="347953"/>
                    <a:pt x="14030" y="348270"/>
                    <a:pt x="14665" y="349222"/>
                  </a:cubicBezTo>
                  <a:cubicBezTo>
                    <a:pt x="15681" y="350746"/>
                    <a:pt x="15109" y="352587"/>
                    <a:pt x="13014" y="354618"/>
                  </a:cubicBezTo>
                  <a:cubicBezTo>
                    <a:pt x="9078" y="358491"/>
                    <a:pt x="6857" y="364077"/>
                    <a:pt x="7174" y="369600"/>
                  </a:cubicBezTo>
                  <a:cubicBezTo>
                    <a:pt x="7618" y="377917"/>
                    <a:pt x="13205" y="385090"/>
                    <a:pt x="18918" y="391820"/>
                  </a:cubicBezTo>
                  <a:cubicBezTo>
                    <a:pt x="21775" y="395248"/>
                    <a:pt x="24632" y="398486"/>
                    <a:pt x="27996" y="401215"/>
                  </a:cubicBezTo>
                  <a:cubicBezTo>
                    <a:pt x="30727" y="403437"/>
                    <a:pt x="33774" y="405278"/>
                    <a:pt x="36694" y="407056"/>
                  </a:cubicBezTo>
                  <a:lnTo>
                    <a:pt x="47930" y="413912"/>
                  </a:lnTo>
                  <a:cubicBezTo>
                    <a:pt x="48883" y="414483"/>
                    <a:pt x="53580" y="417150"/>
                    <a:pt x="55295" y="414864"/>
                  </a:cubicBezTo>
                  <a:cubicBezTo>
                    <a:pt x="55548" y="414547"/>
                    <a:pt x="55675" y="414102"/>
                    <a:pt x="55866" y="413658"/>
                  </a:cubicBezTo>
                  <a:cubicBezTo>
                    <a:pt x="56056" y="413150"/>
                    <a:pt x="56246" y="412706"/>
                    <a:pt x="56564" y="412198"/>
                  </a:cubicBezTo>
                  <a:cubicBezTo>
                    <a:pt x="57833" y="410040"/>
                    <a:pt x="60246" y="409087"/>
                    <a:pt x="62595" y="408389"/>
                  </a:cubicBezTo>
                  <a:cubicBezTo>
                    <a:pt x="70150" y="406103"/>
                    <a:pt x="77958" y="404707"/>
                    <a:pt x="85830" y="404135"/>
                  </a:cubicBezTo>
                  <a:cubicBezTo>
                    <a:pt x="87163" y="404009"/>
                    <a:pt x="88687" y="404199"/>
                    <a:pt x="90337" y="404390"/>
                  </a:cubicBezTo>
                  <a:cubicBezTo>
                    <a:pt x="93765" y="404707"/>
                    <a:pt x="97955" y="405151"/>
                    <a:pt x="99352" y="403310"/>
                  </a:cubicBezTo>
                  <a:cubicBezTo>
                    <a:pt x="100114" y="402358"/>
                    <a:pt x="100558" y="401088"/>
                    <a:pt x="101002" y="399692"/>
                  </a:cubicBezTo>
                  <a:cubicBezTo>
                    <a:pt x="101828" y="397279"/>
                    <a:pt x="102780" y="394486"/>
                    <a:pt x="105891" y="393534"/>
                  </a:cubicBezTo>
                  <a:lnTo>
                    <a:pt x="106907" y="393216"/>
                  </a:lnTo>
                  <a:cubicBezTo>
                    <a:pt x="109763" y="392391"/>
                    <a:pt x="110969" y="392074"/>
                    <a:pt x="112239" y="383884"/>
                  </a:cubicBezTo>
                  <a:cubicBezTo>
                    <a:pt x="112493" y="382234"/>
                    <a:pt x="112683" y="380901"/>
                    <a:pt x="112810" y="379758"/>
                  </a:cubicBezTo>
                  <a:cubicBezTo>
                    <a:pt x="113636" y="373790"/>
                    <a:pt x="113763" y="372838"/>
                    <a:pt x="118016" y="370934"/>
                  </a:cubicBezTo>
                  <a:cubicBezTo>
                    <a:pt x="121762" y="369219"/>
                    <a:pt x="122587" y="364395"/>
                    <a:pt x="122587" y="360649"/>
                  </a:cubicBezTo>
                  <a:cubicBezTo>
                    <a:pt x="122587" y="357475"/>
                    <a:pt x="123729" y="355063"/>
                    <a:pt x="125063" y="352333"/>
                  </a:cubicBezTo>
                  <a:cubicBezTo>
                    <a:pt x="125888" y="350682"/>
                    <a:pt x="126777" y="348778"/>
                    <a:pt x="127665" y="346366"/>
                  </a:cubicBezTo>
                  <a:cubicBezTo>
                    <a:pt x="130014" y="339700"/>
                    <a:pt x="139664" y="314624"/>
                    <a:pt x="142330" y="307831"/>
                  </a:cubicBezTo>
                  <a:cubicBezTo>
                    <a:pt x="143155" y="305736"/>
                    <a:pt x="143155" y="304149"/>
                    <a:pt x="143219" y="302308"/>
                  </a:cubicBezTo>
                  <a:cubicBezTo>
                    <a:pt x="143283" y="298499"/>
                    <a:pt x="143410" y="294182"/>
                    <a:pt x="150583" y="285104"/>
                  </a:cubicBezTo>
                  <a:cubicBezTo>
                    <a:pt x="159470" y="273931"/>
                    <a:pt x="165311" y="259838"/>
                    <a:pt x="170453" y="247458"/>
                  </a:cubicBezTo>
                  <a:cubicBezTo>
                    <a:pt x="171342" y="245364"/>
                    <a:pt x="172421" y="242761"/>
                    <a:pt x="172231" y="240285"/>
                  </a:cubicBezTo>
                  <a:cubicBezTo>
                    <a:pt x="172103" y="239078"/>
                    <a:pt x="171723" y="237872"/>
                    <a:pt x="171342" y="236603"/>
                  </a:cubicBezTo>
                  <a:cubicBezTo>
                    <a:pt x="170961" y="235460"/>
                    <a:pt x="170580" y="234254"/>
                    <a:pt x="170390" y="232921"/>
                  </a:cubicBezTo>
                  <a:cubicBezTo>
                    <a:pt x="169501" y="226572"/>
                    <a:pt x="173627" y="221113"/>
                    <a:pt x="177373" y="216352"/>
                  </a:cubicBezTo>
                  <a:cubicBezTo>
                    <a:pt x="180928" y="211654"/>
                    <a:pt x="184293" y="206766"/>
                    <a:pt x="187340" y="201751"/>
                  </a:cubicBezTo>
                  <a:cubicBezTo>
                    <a:pt x="189054" y="198894"/>
                    <a:pt x="190895" y="195592"/>
                    <a:pt x="190577" y="192291"/>
                  </a:cubicBezTo>
                  <a:cubicBezTo>
                    <a:pt x="190450" y="191022"/>
                    <a:pt x="190070" y="189816"/>
                    <a:pt x="189625" y="188482"/>
                  </a:cubicBezTo>
                  <a:cubicBezTo>
                    <a:pt x="188990" y="186641"/>
                    <a:pt x="188356" y="184737"/>
                    <a:pt x="188483" y="182578"/>
                  </a:cubicBezTo>
                  <a:cubicBezTo>
                    <a:pt x="188673" y="179658"/>
                    <a:pt x="190260" y="177373"/>
                    <a:pt x="191848" y="175087"/>
                  </a:cubicBezTo>
                  <a:cubicBezTo>
                    <a:pt x="192799" y="173691"/>
                    <a:pt x="193688" y="172358"/>
                    <a:pt x="194259" y="170961"/>
                  </a:cubicBezTo>
                  <a:cubicBezTo>
                    <a:pt x="195212" y="168612"/>
                    <a:pt x="195212" y="165946"/>
                    <a:pt x="195212" y="163152"/>
                  </a:cubicBezTo>
                  <a:cubicBezTo>
                    <a:pt x="195212" y="161311"/>
                    <a:pt x="195212" y="159343"/>
                    <a:pt x="195466" y="157439"/>
                  </a:cubicBezTo>
                  <a:cubicBezTo>
                    <a:pt x="195973" y="153947"/>
                    <a:pt x="197497" y="150710"/>
                    <a:pt x="198958" y="147663"/>
                  </a:cubicBezTo>
                  <a:cubicBezTo>
                    <a:pt x="200291" y="144869"/>
                    <a:pt x="201560" y="142139"/>
                    <a:pt x="202132" y="139283"/>
                  </a:cubicBezTo>
                  <a:cubicBezTo>
                    <a:pt x="202957" y="135029"/>
                    <a:pt x="202195" y="130713"/>
                    <a:pt x="201370" y="126142"/>
                  </a:cubicBezTo>
                  <a:cubicBezTo>
                    <a:pt x="201052" y="124301"/>
                    <a:pt x="200735" y="122396"/>
                    <a:pt x="200481" y="120555"/>
                  </a:cubicBezTo>
                  <a:cubicBezTo>
                    <a:pt x="199973" y="116111"/>
                    <a:pt x="200354" y="112175"/>
                    <a:pt x="201560" y="108937"/>
                  </a:cubicBezTo>
                  <a:cubicBezTo>
                    <a:pt x="201814" y="108303"/>
                    <a:pt x="204163" y="102462"/>
                    <a:pt x="207718" y="102272"/>
                  </a:cubicBezTo>
                  <a:cubicBezTo>
                    <a:pt x="208924" y="102335"/>
                    <a:pt x="210448" y="102653"/>
                    <a:pt x="211781" y="105192"/>
                  </a:cubicBezTo>
                  <a:cubicBezTo>
                    <a:pt x="213622" y="108684"/>
                    <a:pt x="212924" y="112810"/>
                    <a:pt x="212480" y="115540"/>
                  </a:cubicBezTo>
                  <a:cubicBezTo>
                    <a:pt x="212416" y="115984"/>
                    <a:pt x="212289" y="116492"/>
                    <a:pt x="212289" y="117000"/>
                  </a:cubicBezTo>
                  <a:cubicBezTo>
                    <a:pt x="212924" y="116619"/>
                    <a:pt x="214003" y="115857"/>
                    <a:pt x="215907" y="114397"/>
                  </a:cubicBezTo>
                  <a:cubicBezTo>
                    <a:pt x="226382" y="106208"/>
                    <a:pt x="226382" y="102081"/>
                    <a:pt x="226382" y="9839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D228DD28-C6D5-D887-4103-FE0C24D6CFF4}"/>
                </a:ext>
              </a:extLst>
            </p:cNvPr>
            <p:cNvSpPr/>
            <p:nvPr/>
          </p:nvSpPr>
          <p:spPr>
            <a:xfrm>
              <a:off x="7370324" y="4316383"/>
              <a:ext cx="28042" cy="15734"/>
            </a:xfrm>
            <a:custGeom>
              <a:avLst/>
              <a:gdLst>
                <a:gd name="connsiteX0" fmla="*/ 2518 w 28042"/>
                <a:gd name="connsiteY0" fmla="*/ 12951 h 15734"/>
                <a:gd name="connsiteX1" fmla="*/ 6454 w 28042"/>
                <a:gd name="connsiteY1" fmla="*/ 13141 h 15734"/>
                <a:gd name="connsiteX2" fmla="*/ 10326 w 28042"/>
                <a:gd name="connsiteY2" fmla="*/ 12824 h 15734"/>
                <a:gd name="connsiteX3" fmla="*/ 13628 w 28042"/>
                <a:gd name="connsiteY3" fmla="*/ 12951 h 15734"/>
                <a:gd name="connsiteX4" fmla="*/ 22198 w 28042"/>
                <a:gd name="connsiteY4" fmla="*/ 14855 h 15734"/>
                <a:gd name="connsiteX5" fmla="*/ 27086 w 28042"/>
                <a:gd name="connsiteY5" fmla="*/ 14157 h 15734"/>
                <a:gd name="connsiteX6" fmla="*/ 27784 w 28042"/>
                <a:gd name="connsiteY6" fmla="*/ 9903 h 15734"/>
                <a:gd name="connsiteX7" fmla="*/ 27023 w 28042"/>
                <a:gd name="connsiteY7" fmla="*/ 8126 h 15734"/>
                <a:gd name="connsiteX8" fmla="*/ 13374 w 28042"/>
                <a:gd name="connsiteY8" fmla="*/ 5396 h 15734"/>
                <a:gd name="connsiteX9" fmla="*/ 11597 w 28042"/>
                <a:gd name="connsiteY9" fmla="*/ 2222 h 15734"/>
                <a:gd name="connsiteX10" fmla="*/ 11342 w 28042"/>
                <a:gd name="connsiteY10" fmla="*/ 889 h 15734"/>
                <a:gd name="connsiteX11" fmla="*/ 8612 w 28042"/>
                <a:gd name="connsiteY11" fmla="*/ 762 h 15734"/>
                <a:gd name="connsiteX12" fmla="*/ 1820 w 28042"/>
                <a:gd name="connsiteY12" fmla="*/ 254 h 15734"/>
                <a:gd name="connsiteX13" fmla="*/ 550 w 28042"/>
                <a:gd name="connsiteY13" fmla="*/ 0 h 15734"/>
                <a:gd name="connsiteX14" fmla="*/ 487 w 28042"/>
                <a:gd name="connsiteY14" fmla="*/ 1651 h 15734"/>
                <a:gd name="connsiteX15" fmla="*/ 169 w 28042"/>
                <a:gd name="connsiteY15" fmla="*/ 6222 h 15734"/>
                <a:gd name="connsiteX16" fmla="*/ 2518 w 28042"/>
                <a:gd name="connsiteY16" fmla="*/ 12951 h 15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042" h="15734">
                  <a:moveTo>
                    <a:pt x="2518" y="12951"/>
                  </a:moveTo>
                  <a:cubicBezTo>
                    <a:pt x="5058" y="13395"/>
                    <a:pt x="5565" y="13332"/>
                    <a:pt x="6454" y="13141"/>
                  </a:cubicBezTo>
                  <a:cubicBezTo>
                    <a:pt x="7216" y="13014"/>
                    <a:pt x="8232" y="12824"/>
                    <a:pt x="10326" y="12824"/>
                  </a:cubicBezTo>
                  <a:cubicBezTo>
                    <a:pt x="11215" y="12824"/>
                    <a:pt x="12295" y="12887"/>
                    <a:pt x="13628" y="12951"/>
                  </a:cubicBezTo>
                  <a:cubicBezTo>
                    <a:pt x="17182" y="13141"/>
                    <a:pt x="19976" y="14094"/>
                    <a:pt x="22198" y="14855"/>
                  </a:cubicBezTo>
                  <a:cubicBezTo>
                    <a:pt x="26007" y="16125"/>
                    <a:pt x="26388" y="16125"/>
                    <a:pt x="27086" y="14157"/>
                  </a:cubicBezTo>
                  <a:cubicBezTo>
                    <a:pt x="28356" y="10856"/>
                    <a:pt x="28102" y="10475"/>
                    <a:pt x="27784" y="9903"/>
                  </a:cubicBezTo>
                  <a:cubicBezTo>
                    <a:pt x="27530" y="9523"/>
                    <a:pt x="27213" y="8951"/>
                    <a:pt x="27023" y="8126"/>
                  </a:cubicBezTo>
                  <a:cubicBezTo>
                    <a:pt x="26197" y="7364"/>
                    <a:pt x="19278" y="6031"/>
                    <a:pt x="13374" y="5396"/>
                  </a:cubicBezTo>
                  <a:cubicBezTo>
                    <a:pt x="11659" y="4444"/>
                    <a:pt x="11597" y="3174"/>
                    <a:pt x="11597" y="2222"/>
                  </a:cubicBezTo>
                  <a:cubicBezTo>
                    <a:pt x="11597" y="1651"/>
                    <a:pt x="11597" y="1016"/>
                    <a:pt x="11342" y="889"/>
                  </a:cubicBezTo>
                  <a:cubicBezTo>
                    <a:pt x="11342" y="889"/>
                    <a:pt x="10708" y="444"/>
                    <a:pt x="8612" y="762"/>
                  </a:cubicBezTo>
                  <a:cubicBezTo>
                    <a:pt x="5629" y="1206"/>
                    <a:pt x="3343" y="635"/>
                    <a:pt x="1820" y="254"/>
                  </a:cubicBezTo>
                  <a:cubicBezTo>
                    <a:pt x="1375" y="127"/>
                    <a:pt x="867" y="0"/>
                    <a:pt x="550" y="0"/>
                  </a:cubicBezTo>
                  <a:cubicBezTo>
                    <a:pt x="550" y="0"/>
                    <a:pt x="487" y="572"/>
                    <a:pt x="487" y="1651"/>
                  </a:cubicBezTo>
                  <a:cubicBezTo>
                    <a:pt x="487" y="3238"/>
                    <a:pt x="296" y="4825"/>
                    <a:pt x="169" y="6222"/>
                  </a:cubicBezTo>
                  <a:cubicBezTo>
                    <a:pt x="-212" y="10919"/>
                    <a:pt x="-148" y="12443"/>
                    <a:pt x="2518" y="1295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FE8CA713-7206-1383-F58E-93C19AAD5DC8}"/>
                </a:ext>
              </a:extLst>
            </p:cNvPr>
            <p:cNvSpPr/>
            <p:nvPr/>
          </p:nvSpPr>
          <p:spPr>
            <a:xfrm>
              <a:off x="7727968" y="6525844"/>
              <a:ext cx="9840" cy="11188"/>
            </a:xfrm>
            <a:custGeom>
              <a:avLst/>
              <a:gdLst>
                <a:gd name="connsiteX0" fmla="*/ 9840 w 9840"/>
                <a:gd name="connsiteY0" fmla="*/ 1540 h 11188"/>
                <a:gd name="connsiteX1" fmla="*/ 8888 w 9840"/>
                <a:gd name="connsiteY1" fmla="*/ 1285 h 11188"/>
                <a:gd name="connsiteX2" fmla="*/ 64 w 9840"/>
                <a:gd name="connsiteY2" fmla="*/ 333 h 11188"/>
                <a:gd name="connsiteX3" fmla="*/ 0 w 9840"/>
                <a:gd name="connsiteY3" fmla="*/ 8142 h 11188"/>
                <a:gd name="connsiteX4" fmla="*/ 5333 w 9840"/>
                <a:gd name="connsiteY4" fmla="*/ 11189 h 11188"/>
                <a:gd name="connsiteX5" fmla="*/ 9840 w 9840"/>
                <a:gd name="connsiteY5" fmla="*/ 1540 h 11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40" h="11188">
                  <a:moveTo>
                    <a:pt x="9840" y="1540"/>
                  </a:moveTo>
                  <a:cubicBezTo>
                    <a:pt x="9523" y="1476"/>
                    <a:pt x="9206" y="1412"/>
                    <a:pt x="8888" y="1285"/>
                  </a:cubicBezTo>
                  <a:cubicBezTo>
                    <a:pt x="6412" y="714"/>
                    <a:pt x="1207" y="-619"/>
                    <a:pt x="64" y="333"/>
                  </a:cubicBezTo>
                  <a:lnTo>
                    <a:pt x="0" y="8142"/>
                  </a:lnTo>
                  <a:cubicBezTo>
                    <a:pt x="1397" y="8777"/>
                    <a:pt x="3810" y="9983"/>
                    <a:pt x="5333" y="11189"/>
                  </a:cubicBezTo>
                  <a:cubicBezTo>
                    <a:pt x="6412" y="9539"/>
                    <a:pt x="8253" y="5476"/>
                    <a:pt x="9840" y="154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87EAD50C-1E48-8B6E-B248-46595F261852}"/>
                </a:ext>
              </a:extLst>
            </p:cNvPr>
            <p:cNvSpPr/>
            <p:nvPr/>
          </p:nvSpPr>
          <p:spPr>
            <a:xfrm>
              <a:off x="4311910" y="4697220"/>
              <a:ext cx="14490" cy="5300"/>
            </a:xfrm>
            <a:custGeom>
              <a:avLst/>
              <a:gdLst>
                <a:gd name="connsiteX0" fmla="*/ 15 w 14490"/>
                <a:gd name="connsiteY0" fmla="*/ 2730 h 5300"/>
                <a:gd name="connsiteX1" fmla="*/ 4523 w 14490"/>
                <a:gd name="connsiteY1" fmla="*/ 2667 h 5300"/>
                <a:gd name="connsiteX2" fmla="*/ 6745 w 14490"/>
                <a:gd name="connsiteY2" fmla="*/ 2349 h 5300"/>
                <a:gd name="connsiteX3" fmla="*/ 9792 w 14490"/>
                <a:gd name="connsiteY3" fmla="*/ 3873 h 5300"/>
                <a:gd name="connsiteX4" fmla="*/ 13918 w 14490"/>
                <a:gd name="connsiteY4" fmla="*/ 5206 h 5300"/>
                <a:gd name="connsiteX5" fmla="*/ 14426 w 14490"/>
                <a:gd name="connsiteY5" fmla="*/ 2857 h 5300"/>
                <a:gd name="connsiteX6" fmla="*/ 12522 w 14490"/>
                <a:gd name="connsiteY6" fmla="*/ 1397 h 5300"/>
                <a:gd name="connsiteX7" fmla="*/ 8903 w 14490"/>
                <a:gd name="connsiteY7" fmla="*/ 0 h 5300"/>
                <a:gd name="connsiteX8" fmla="*/ 7887 w 14490"/>
                <a:gd name="connsiteY8" fmla="*/ 635 h 5300"/>
                <a:gd name="connsiteX9" fmla="*/ 5729 w 14490"/>
                <a:gd name="connsiteY9" fmla="*/ 1778 h 5300"/>
                <a:gd name="connsiteX10" fmla="*/ 2491 w 14490"/>
                <a:gd name="connsiteY10" fmla="*/ 1841 h 5300"/>
                <a:gd name="connsiteX11" fmla="*/ 523 w 14490"/>
                <a:gd name="connsiteY11" fmla="*/ 1778 h 5300"/>
                <a:gd name="connsiteX12" fmla="*/ 15 w 14490"/>
                <a:gd name="connsiteY12" fmla="*/ 2730 h 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490" h="5300">
                  <a:moveTo>
                    <a:pt x="15" y="2730"/>
                  </a:moveTo>
                  <a:cubicBezTo>
                    <a:pt x="1095" y="2984"/>
                    <a:pt x="3126" y="2984"/>
                    <a:pt x="4523" y="2667"/>
                  </a:cubicBezTo>
                  <a:cubicBezTo>
                    <a:pt x="5729" y="2412"/>
                    <a:pt x="6237" y="2349"/>
                    <a:pt x="6745" y="2349"/>
                  </a:cubicBezTo>
                  <a:cubicBezTo>
                    <a:pt x="7697" y="2349"/>
                    <a:pt x="8586" y="2730"/>
                    <a:pt x="9792" y="3873"/>
                  </a:cubicBezTo>
                  <a:cubicBezTo>
                    <a:pt x="10807" y="4761"/>
                    <a:pt x="12522" y="5587"/>
                    <a:pt x="13918" y="5206"/>
                  </a:cubicBezTo>
                  <a:cubicBezTo>
                    <a:pt x="14363" y="5079"/>
                    <a:pt x="14617" y="4888"/>
                    <a:pt x="14426" y="2857"/>
                  </a:cubicBezTo>
                  <a:cubicBezTo>
                    <a:pt x="14363" y="1968"/>
                    <a:pt x="14236" y="1841"/>
                    <a:pt x="12522" y="1397"/>
                  </a:cubicBezTo>
                  <a:cubicBezTo>
                    <a:pt x="11506" y="1079"/>
                    <a:pt x="10300" y="762"/>
                    <a:pt x="8903" y="0"/>
                  </a:cubicBezTo>
                  <a:cubicBezTo>
                    <a:pt x="8649" y="64"/>
                    <a:pt x="8395" y="254"/>
                    <a:pt x="7887" y="635"/>
                  </a:cubicBezTo>
                  <a:cubicBezTo>
                    <a:pt x="7316" y="1016"/>
                    <a:pt x="6681" y="1587"/>
                    <a:pt x="5729" y="1778"/>
                  </a:cubicBezTo>
                  <a:cubicBezTo>
                    <a:pt x="4586" y="2032"/>
                    <a:pt x="3507" y="1968"/>
                    <a:pt x="2491" y="1841"/>
                  </a:cubicBezTo>
                  <a:cubicBezTo>
                    <a:pt x="1793" y="1778"/>
                    <a:pt x="1095" y="1714"/>
                    <a:pt x="523" y="1778"/>
                  </a:cubicBezTo>
                  <a:cubicBezTo>
                    <a:pt x="79" y="1778"/>
                    <a:pt x="-48" y="1968"/>
                    <a:pt x="15" y="273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FEE3A825-172E-1B0F-1BE3-E318BC722E1A}"/>
                </a:ext>
              </a:extLst>
            </p:cNvPr>
            <p:cNvSpPr/>
            <p:nvPr/>
          </p:nvSpPr>
          <p:spPr>
            <a:xfrm>
              <a:off x="8369790" y="3863556"/>
              <a:ext cx="154531" cy="183339"/>
            </a:xfrm>
            <a:custGeom>
              <a:avLst/>
              <a:gdLst>
                <a:gd name="connsiteX0" fmla="*/ 80176 w 154531"/>
                <a:gd name="connsiteY0" fmla="*/ 110461 h 183339"/>
                <a:gd name="connsiteX1" fmla="*/ 90714 w 154531"/>
                <a:gd name="connsiteY1" fmla="*/ 122523 h 183339"/>
                <a:gd name="connsiteX2" fmla="*/ 99856 w 154531"/>
                <a:gd name="connsiteY2" fmla="*/ 124745 h 183339"/>
                <a:gd name="connsiteX3" fmla="*/ 111409 w 154531"/>
                <a:gd name="connsiteY3" fmla="*/ 129697 h 183339"/>
                <a:gd name="connsiteX4" fmla="*/ 120043 w 154531"/>
                <a:gd name="connsiteY4" fmla="*/ 147345 h 183339"/>
                <a:gd name="connsiteX5" fmla="*/ 121630 w 154531"/>
                <a:gd name="connsiteY5" fmla="*/ 156296 h 183339"/>
                <a:gd name="connsiteX6" fmla="*/ 123217 w 154531"/>
                <a:gd name="connsiteY6" fmla="*/ 165120 h 183339"/>
                <a:gd name="connsiteX7" fmla="*/ 126836 w 154531"/>
                <a:gd name="connsiteY7" fmla="*/ 170262 h 183339"/>
                <a:gd name="connsiteX8" fmla="*/ 129502 w 154531"/>
                <a:gd name="connsiteY8" fmla="*/ 173056 h 183339"/>
                <a:gd name="connsiteX9" fmla="*/ 131914 w 154531"/>
                <a:gd name="connsiteY9" fmla="*/ 177944 h 183339"/>
                <a:gd name="connsiteX10" fmla="*/ 132803 w 154531"/>
                <a:gd name="connsiteY10" fmla="*/ 180420 h 183339"/>
                <a:gd name="connsiteX11" fmla="*/ 134771 w 154531"/>
                <a:gd name="connsiteY11" fmla="*/ 183340 h 183339"/>
                <a:gd name="connsiteX12" fmla="*/ 137437 w 154531"/>
                <a:gd name="connsiteY12" fmla="*/ 179150 h 183339"/>
                <a:gd name="connsiteX13" fmla="*/ 145500 w 154531"/>
                <a:gd name="connsiteY13" fmla="*/ 173563 h 183339"/>
                <a:gd name="connsiteX14" fmla="*/ 152673 w 154531"/>
                <a:gd name="connsiteY14" fmla="*/ 168739 h 183339"/>
                <a:gd name="connsiteX15" fmla="*/ 154261 w 154531"/>
                <a:gd name="connsiteY15" fmla="*/ 166009 h 183339"/>
                <a:gd name="connsiteX16" fmla="*/ 154388 w 154531"/>
                <a:gd name="connsiteY16" fmla="*/ 164803 h 183339"/>
                <a:gd name="connsiteX17" fmla="*/ 154515 w 154531"/>
                <a:gd name="connsiteY17" fmla="*/ 162708 h 183339"/>
                <a:gd name="connsiteX18" fmla="*/ 151277 w 154531"/>
                <a:gd name="connsiteY18" fmla="*/ 159280 h 183339"/>
                <a:gd name="connsiteX19" fmla="*/ 149119 w 154531"/>
                <a:gd name="connsiteY19" fmla="*/ 156994 h 183339"/>
                <a:gd name="connsiteX20" fmla="*/ 145754 w 154531"/>
                <a:gd name="connsiteY20" fmla="*/ 152043 h 183339"/>
                <a:gd name="connsiteX21" fmla="*/ 144421 w 154531"/>
                <a:gd name="connsiteY21" fmla="*/ 150075 h 183339"/>
                <a:gd name="connsiteX22" fmla="*/ 141691 w 154531"/>
                <a:gd name="connsiteY22" fmla="*/ 144488 h 183339"/>
                <a:gd name="connsiteX23" fmla="*/ 140993 w 154531"/>
                <a:gd name="connsiteY23" fmla="*/ 142964 h 183339"/>
                <a:gd name="connsiteX24" fmla="*/ 139024 w 154531"/>
                <a:gd name="connsiteY24" fmla="*/ 136616 h 183339"/>
                <a:gd name="connsiteX25" fmla="*/ 138073 w 154531"/>
                <a:gd name="connsiteY25" fmla="*/ 130966 h 183339"/>
                <a:gd name="connsiteX26" fmla="*/ 134581 w 154531"/>
                <a:gd name="connsiteY26" fmla="*/ 116746 h 183339"/>
                <a:gd name="connsiteX27" fmla="*/ 122392 w 154531"/>
                <a:gd name="connsiteY27" fmla="*/ 102462 h 183339"/>
                <a:gd name="connsiteX28" fmla="*/ 110965 w 154531"/>
                <a:gd name="connsiteY28" fmla="*/ 117381 h 183339"/>
                <a:gd name="connsiteX29" fmla="*/ 102966 w 154531"/>
                <a:gd name="connsiteY29" fmla="*/ 113000 h 183339"/>
                <a:gd name="connsiteX30" fmla="*/ 98649 w 154531"/>
                <a:gd name="connsiteY30" fmla="*/ 88369 h 183339"/>
                <a:gd name="connsiteX31" fmla="*/ 109187 w 154531"/>
                <a:gd name="connsiteY31" fmla="*/ 80306 h 183339"/>
                <a:gd name="connsiteX32" fmla="*/ 116932 w 154531"/>
                <a:gd name="connsiteY32" fmla="*/ 77069 h 183339"/>
                <a:gd name="connsiteX33" fmla="*/ 120043 w 154531"/>
                <a:gd name="connsiteY33" fmla="*/ 61388 h 183339"/>
                <a:gd name="connsiteX34" fmla="*/ 119281 w 154531"/>
                <a:gd name="connsiteY34" fmla="*/ 56564 h 183339"/>
                <a:gd name="connsiteX35" fmla="*/ 118964 w 154531"/>
                <a:gd name="connsiteY35" fmla="*/ 55040 h 183339"/>
                <a:gd name="connsiteX36" fmla="*/ 111854 w 154531"/>
                <a:gd name="connsiteY36" fmla="*/ 47993 h 183339"/>
                <a:gd name="connsiteX37" fmla="*/ 102903 w 154531"/>
                <a:gd name="connsiteY37" fmla="*/ 48311 h 183339"/>
                <a:gd name="connsiteX38" fmla="*/ 88809 w 154531"/>
                <a:gd name="connsiteY38" fmla="*/ 48501 h 183339"/>
                <a:gd name="connsiteX39" fmla="*/ 75604 w 154531"/>
                <a:gd name="connsiteY39" fmla="*/ 46470 h 183339"/>
                <a:gd name="connsiteX40" fmla="*/ 61829 w 154531"/>
                <a:gd name="connsiteY40" fmla="*/ 44438 h 183339"/>
                <a:gd name="connsiteX41" fmla="*/ 48498 w 154531"/>
                <a:gd name="connsiteY41" fmla="*/ 28885 h 183339"/>
                <a:gd name="connsiteX42" fmla="*/ 48498 w 154531"/>
                <a:gd name="connsiteY42" fmla="*/ 26345 h 183339"/>
                <a:gd name="connsiteX43" fmla="*/ 44244 w 154531"/>
                <a:gd name="connsiteY43" fmla="*/ 10855 h 183339"/>
                <a:gd name="connsiteX44" fmla="*/ 40054 w 154531"/>
                <a:gd name="connsiteY44" fmla="*/ 11427 h 183339"/>
                <a:gd name="connsiteX45" fmla="*/ 37007 w 154531"/>
                <a:gd name="connsiteY45" fmla="*/ 12125 h 183339"/>
                <a:gd name="connsiteX46" fmla="*/ 34023 w 154531"/>
                <a:gd name="connsiteY46" fmla="*/ 12062 h 183339"/>
                <a:gd name="connsiteX47" fmla="*/ 30404 w 154531"/>
                <a:gd name="connsiteY47" fmla="*/ 10475 h 183339"/>
                <a:gd name="connsiteX48" fmla="*/ 27357 w 154531"/>
                <a:gd name="connsiteY48" fmla="*/ 9141 h 183339"/>
                <a:gd name="connsiteX49" fmla="*/ 26151 w 154531"/>
                <a:gd name="connsiteY49" fmla="*/ 11427 h 183339"/>
                <a:gd name="connsiteX50" fmla="*/ 18596 w 154531"/>
                <a:gd name="connsiteY50" fmla="*/ 15172 h 183339"/>
                <a:gd name="connsiteX51" fmla="*/ 12121 w 154531"/>
                <a:gd name="connsiteY51" fmla="*/ 8570 h 183339"/>
                <a:gd name="connsiteX52" fmla="*/ 10661 w 154531"/>
                <a:gd name="connsiteY52" fmla="*/ 5904 h 183339"/>
                <a:gd name="connsiteX53" fmla="*/ 4376 w 154531"/>
                <a:gd name="connsiteY53" fmla="*/ 0 h 183339"/>
                <a:gd name="connsiteX54" fmla="*/ 2726 w 154531"/>
                <a:gd name="connsiteY54" fmla="*/ 1524 h 183339"/>
                <a:gd name="connsiteX55" fmla="*/ 1138 w 154531"/>
                <a:gd name="connsiteY55" fmla="*/ 9840 h 183339"/>
                <a:gd name="connsiteX56" fmla="*/ 694 w 154531"/>
                <a:gd name="connsiteY56" fmla="*/ 14030 h 183339"/>
                <a:gd name="connsiteX57" fmla="*/ 7423 w 154531"/>
                <a:gd name="connsiteY57" fmla="*/ 29392 h 183339"/>
                <a:gd name="connsiteX58" fmla="*/ 12502 w 154531"/>
                <a:gd name="connsiteY58" fmla="*/ 29647 h 183339"/>
                <a:gd name="connsiteX59" fmla="*/ 25135 w 154531"/>
                <a:gd name="connsiteY59" fmla="*/ 32757 h 183339"/>
                <a:gd name="connsiteX60" fmla="*/ 25961 w 154531"/>
                <a:gd name="connsiteY60" fmla="*/ 39233 h 183339"/>
                <a:gd name="connsiteX61" fmla="*/ 25008 w 154531"/>
                <a:gd name="connsiteY61" fmla="*/ 40185 h 183339"/>
                <a:gd name="connsiteX62" fmla="*/ 18787 w 154531"/>
                <a:gd name="connsiteY62" fmla="*/ 44629 h 183339"/>
                <a:gd name="connsiteX63" fmla="*/ 17835 w 154531"/>
                <a:gd name="connsiteY63" fmla="*/ 45962 h 183339"/>
                <a:gd name="connsiteX64" fmla="*/ 12629 w 154531"/>
                <a:gd name="connsiteY64" fmla="*/ 50405 h 183339"/>
                <a:gd name="connsiteX65" fmla="*/ 10153 w 154531"/>
                <a:gd name="connsiteY65" fmla="*/ 51929 h 183339"/>
                <a:gd name="connsiteX66" fmla="*/ 7868 w 154531"/>
                <a:gd name="connsiteY66" fmla="*/ 70149 h 183339"/>
                <a:gd name="connsiteX67" fmla="*/ 18279 w 154531"/>
                <a:gd name="connsiteY67" fmla="*/ 81449 h 183339"/>
                <a:gd name="connsiteX68" fmla="*/ 18724 w 154531"/>
                <a:gd name="connsiteY68" fmla="*/ 84877 h 183339"/>
                <a:gd name="connsiteX69" fmla="*/ 19295 w 154531"/>
                <a:gd name="connsiteY69" fmla="*/ 88178 h 183339"/>
                <a:gd name="connsiteX70" fmla="*/ 21009 w 154531"/>
                <a:gd name="connsiteY70" fmla="*/ 90527 h 183339"/>
                <a:gd name="connsiteX71" fmla="*/ 23548 w 154531"/>
                <a:gd name="connsiteY71" fmla="*/ 95352 h 183339"/>
                <a:gd name="connsiteX72" fmla="*/ 29071 w 154531"/>
                <a:gd name="connsiteY72" fmla="*/ 113127 h 183339"/>
                <a:gd name="connsiteX73" fmla="*/ 29198 w 154531"/>
                <a:gd name="connsiteY73" fmla="*/ 115794 h 183339"/>
                <a:gd name="connsiteX74" fmla="*/ 33325 w 154531"/>
                <a:gd name="connsiteY74" fmla="*/ 128046 h 183339"/>
                <a:gd name="connsiteX75" fmla="*/ 34721 w 154531"/>
                <a:gd name="connsiteY75" fmla="*/ 130458 h 183339"/>
                <a:gd name="connsiteX76" fmla="*/ 37388 w 154531"/>
                <a:gd name="connsiteY76" fmla="*/ 140996 h 183339"/>
                <a:gd name="connsiteX77" fmla="*/ 37832 w 154531"/>
                <a:gd name="connsiteY77" fmla="*/ 145694 h 183339"/>
                <a:gd name="connsiteX78" fmla="*/ 40752 w 154531"/>
                <a:gd name="connsiteY78" fmla="*/ 154391 h 183339"/>
                <a:gd name="connsiteX79" fmla="*/ 41070 w 154531"/>
                <a:gd name="connsiteY79" fmla="*/ 155217 h 183339"/>
                <a:gd name="connsiteX80" fmla="*/ 46275 w 154531"/>
                <a:gd name="connsiteY80" fmla="*/ 153503 h 183339"/>
                <a:gd name="connsiteX81" fmla="*/ 47609 w 154531"/>
                <a:gd name="connsiteY81" fmla="*/ 154455 h 183339"/>
                <a:gd name="connsiteX82" fmla="*/ 52370 w 154531"/>
                <a:gd name="connsiteY82" fmla="*/ 156550 h 183339"/>
                <a:gd name="connsiteX83" fmla="*/ 58083 w 154531"/>
                <a:gd name="connsiteY83" fmla="*/ 156994 h 183339"/>
                <a:gd name="connsiteX84" fmla="*/ 58528 w 154531"/>
                <a:gd name="connsiteY84" fmla="*/ 156359 h 183339"/>
                <a:gd name="connsiteX85" fmla="*/ 61829 w 154531"/>
                <a:gd name="connsiteY85" fmla="*/ 150455 h 183339"/>
                <a:gd name="connsiteX86" fmla="*/ 62146 w 154531"/>
                <a:gd name="connsiteY86" fmla="*/ 145187 h 183339"/>
                <a:gd name="connsiteX87" fmla="*/ 63416 w 154531"/>
                <a:gd name="connsiteY87" fmla="*/ 136743 h 183339"/>
                <a:gd name="connsiteX88" fmla="*/ 64940 w 154531"/>
                <a:gd name="connsiteY88" fmla="*/ 136045 h 183339"/>
                <a:gd name="connsiteX89" fmla="*/ 66018 w 154531"/>
                <a:gd name="connsiteY89" fmla="*/ 137314 h 183339"/>
                <a:gd name="connsiteX90" fmla="*/ 66018 w 154531"/>
                <a:gd name="connsiteY90" fmla="*/ 141632 h 183339"/>
                <a:gd name="connsiteX91" fmla="*/ 68304 w 154531"/>
                <a:gd name="connsiteY91" fmla="*/ 154518 h 183339"/>
                <a:gd name="connsiteX92" fmla="*/ 73510 w 154531"/>
                <a:gd name="connsiteY92" fmla="*/ 147853 h 183339"/>
                <a:gd name="connsiteX93" fmla="*/ 78017 w 154531"/>
                <a:gd name="connsiteY93" fmla="*/ 142330 h 183339"/>
                <a:gd name="connsiteX94" fmla="*/ 76049 w 154531"/>
                <a:gd name="connsiteY94" fmla="*/ 132997 h 183339"/>
                <a:gd name="connsiteX95" fmla="*/ 74144 w 154531"/>
                <a:gd name="connsiteY95" fmla="*/ 131410 h 183339"/>
                <a:gd name="connsiteX96" fmla="*/ 73637 w 154531"/>
                <a:gd name="connsiteY96" fmla="*/ 130268 h 183339"/>
                <a:gd name="connsiteX97" fmla="*/ 74208 w 154531"/>
                <a:gd name="connsiteY97" fmla="*/ 129189 h 183339"/>
                <a:gd name="connsiteX98" fmla="*/ 75097 w 154531"/>
                <a:gd name="connsiteY98" fmla="*/ 117698 h 183339"/>
                <a:gd name="connsiteX99" fmla="*/ 75287 w 154531"/>
                <a:gd name="connsiteY99" fmla="*/ 107160 h 183339"/>
                <a:gd name="connsiteX100" fmla="*/ 76493 w 154531"/>
                <a:gd name="connsiteY100" fmla="*/ 106335 h 183339"/>
                <a:gd name="connsiteX101" fmla="*/ 77700 w 154531"/>
                <a:gd name="connsiteY101" fmla="*/ 106906 h 183339"/>
                <a:gd name="connsiteX102" fmla="*/ 80176 w 154531"/>
                <a:gd name="connsiteY102" fmla="*/ 110461 h 18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154531" h="183339">
                  <a:moveTo>
                    <a:pt x="80176" y="110461"/>
                  </a:moveTo>
                  <a:cubicBezTo>
                    <a:pt x="83223" y="115032"/>
                    <a:pt x="86334" y="119730"/>
                    <a:pt x="90714" y="122523"/>
                  </a:cubicBezTo>
                  <a:cubicBezTo>
                    <a:pt x="93824" y="124554"/>
                    <a:pt x="96935" y="124618"/>
                    <a:pt x="99856" y="124745"/>
                  </a:cubicBezTo>
                  <a:cubicBezTo>
                    <a:pt x="103791" y="124872"/>
                    <a:pt x="107918" y="124935"/>
                    <a:pt x="111409" y="129697"/>
                  </a:cubicBezTo>
                  <a:cubicBezTo>
                    <a:pt x="115282" y="135093"/>
                    <a:pt x="118139" y="140869"/>
                    <a:pt x="120043" y="147345"/>
                  </a:cubicBezTo>
                  <a:cubicBezTo>
                    <a:pt x="120932" y="150265"/>
                    <a:pt x="121249" y="153312"/>
                    <a:pt x="121630" y="156296"/>
                  </a:cubicBezTo>
                  <a:cubicBezTo>
                    <a:pt x="122011" y="159407"/>
                    <a:pt x="122328" y="162327"/>
                    <a:pt x="123217" y="165120"/>
                  </a:cubicBezTo>
                  <a:cubicBezTo>
                    <a:pt x="124042" y="167723"/>
                    <a:pt x="125312" y="168866"/>
                    <a:pt x="126836" y="170262"/>
                  </a:cubicBezTo>
                  <a:cubicBezTo>
                    <a:pt x="127661" y="171024"/>
                    <a:pt x="128614" y="171849"/>
                    <a:pt x="129502" y="173056"/>
                  </a:cubicBezTo>
                  <a:cubicBezTo>
                    <a:pt x="131026" y="174960"/>
                    <a:pt x="131470" y="176420"/>
                    <a:pt x="131914" y="177944"/>
                  </a:cubicBezTo>
                  <a:cubicBezTo>
                    <a:pt x="132105" y="178642"/>
                    <a:pt x="132359" y="179467"/>
                    <a:pt x="132803" y="180420"/>
                  </a:cubicBezTo>
                  <a:cubicBezTo>
                    <a:pt x="133311" y="181626"/>
                    <a:pt x="133946" y="182515"/>
                    <a:pt x="134771" y="183340"/>
                  </a:cubicBezTo>
                  <a:cubicBezTo>
                    <a:pt x="135724" y="181435"/>
                    <a:pt x="136486" y="180166"/>
                    <a:pt x="137437" y="179150"/>
                  </a:cubicBezTo>
                  <a:cubicBezTo>
                    <a:pt x="139596" y="176801"/>
                    <a:pt x="142580" y="175151"/>
                    <a:pt x="145500" y="173563"/>
                  </a:cubicBezTo>
                  <a:cubicBezTo>
                    <a:pt x="148293" y="172040"/>
                    <a:pt x="150896" y="170643"/>
                    <a:pt x="152673" y="168739"/>
                  </a:cubicBezTo>
                  <a:cubicBezTo>
                    <a:pt x="153435" y="167913"/>
                    <a:pt x="153944" y="167025"/>
                    <a:pt x="154261" y="166009"/>
                  </a:cubicBezTo>
                  <a:cubicBezTo>
                    <a:pt x="154388" y="165628"/>
                    <a:pt x="154324" y="165184"/>
                    <a:pt x="154388" y="164803"/>
                  </a:cubicBezTo>
                  <a:cubicBezTo>
                    <a:pt x="154451" y="164168"/>
                    <a:pt x="154578" y="163533"/>
                    <a:pt x="154515" y="162708"/>
                  </a:cubicBezTo>
                  <a:cubicBezTo>
                    <a:pt x="153372" y="161692"/>
                    <a:pt x="152356" y="160486"/>
                    <a:pt x="151277" y="159280"/>
                  </a:cubicBezTo>
                  <a:cubicBezTo>
                    <a:pt x="150579" y="158518"/>
                    <a:pt x="149753" y="157820"/>
                    <a:pt x="149119" y="156994"/>
                  </a:cubicBezTo>
                  <a:cubicBezTo>
                    <a:pt x="147849" y="155407"/>
                    <a:pt x="146833" y="153693"/>
                    <a:pt x="145754" y="152043"/>
                  </a:cubicBezTo>
                  <a:cubicBezTo>
                    <a:pt x="145310" y="151408"/>
                    <a:pt x="144802" y="150773"/>
                    <a:pt x="144421" y="150075"/>
                  </a:cubicBezTo>
                  <a:cubicBezTo>
                    <a:pt x="143342" y="148170"/>
                    <a:pt x="142516" y="146329"/>
                    <a:pt x="141691" y="144488"/>
                  </a:cubicBezTo>
                  <a:cubicBezTo>
                    <a:pt x="141500" y="143980"/>
                    <a:pt x="141183" y="143472"/>
                    <a:pt x="140993" y="142964"/>
                  </a:cubicBezTo>
                  <a:cubicBezTo>
                    <a:pt x="140104" y="140679"/>
                    <a:pt x="139406" y="138521"/>
                    <a:pt x="139024" y="136616"/>
                  </a:cubicBezTo>
                  <a:cubicBezTo>
                    <a:pt x="138644" y="134712"/>
                    <a:pt x="138390" y="132807"/>
                    <a:pt x="138073" y="130966"/>
                  </a:cubicBezTo>
                  <a:cubicBezTo>
                    <a:pt x="137311" y="126014"/>
                    <a:pt x="136549" y="121317"/>
                    <a:pt x="134581" y="116746"/>
                  </a:cubicBezTo>
                  <a:cubicBezTo>
                    <a:pt x="130835" y="107985"/>
                    <a:pt x="126455" y="102843"/>
                    <a:pt x="122392" y="102462"/>
                  </a:cubicBezTo>
                  <a:cubicBezTo>
                    <a:pt x="119599" y="109509"/>
                    <a:pt x="116043" y="116555"/>
                    <a:pt x="110965" y="117381"/>
                  </a:cubicBezTo>
                  <a:cubicBezTo>
                    <a:pt x="108235" y="117762"/>
                    <a:pt x="105569" y="116301"/>
                    <a:pt x="102966" y="113000"/>
                  </a:cubicBezTo>
                  <a:cubicBezTo>
                    <a:pt x="97125" y="105636"/>
                    <a:pt x="95793" y="98082"/>
                    <a:pt x="98649" y="88369"/>
                  </a:cubicBezTo>
                  <a:cubicBezTo>
                    <a:pt x="100681" y="81322"/>
                    <a:pt x="105188" y="80751"/>
                    <a:pt x="109187" y="80306"/>
                  </a:cubicBezTo>
                  <a:cubicBezTo>
                    <a:pt x="112044" y="79989"/>
                    <a:pt x="114774" y="79608"/>
                    <a:pt x="116932" y="77069"/>
                  </a:cubicBezTo>
                  <a:cubicBezTo>
                    <a:pt x="119979" y="73387"/>
                    <a:pt x="120488" y="66784"/>
                    <a:pt x="120043" y="61388"/>
                  </a:cubicBezTo>
                  <a:cubicBezTo>
                    <a:pt x="119853" y="59611"/>
                    <a:pt x="119599" y="57897"/>
                    <a:pt x="119281" y="56564"/>
                  </a:cubicBezTo>
                  <a:lnTo>
                    <a:pt x="118964" y="55040"/>
                  </a:lnTo>
                  <a:cubicBezTo>
                    <a:pt x="117694" y="49517"/>
                    <a:pt x="117377" y="47993"/>
                    <a:pt x="111854" y="47993"/>
                  </a:cubicBezTo>
                  <a:cubicBezTo>
                    <a:pt x="108680" y="47993"/>
                    <a:pt x="105823" y="48120"/>
                    <a:pt x="102903" y="48311"/>
                  </a:cubicBezTo>
                  <a:cubicBezTo>
                    <a:pt x="98268" y="48565"/>
                    <a:pt x="93571" y="48818"/>
                    <a:pt x="88809" y="48501"/>
                  </a:cubicBezTo>
                  <a:cubicBezTo>
                    <a:pt x="84175" y="48247"/>
                    <a:pt x="79795" y="47358"/>
                    <a:pt x="75604" y="46470"/>
                  </a:cubicBezTo>
                  <a:cubicBezTo>
                    <a:pt x="71161" y="45518"/>
                    <a:pt x="66590" y="44565"/>
                    <a:pt x="61829" y="44438"/>
                  </a:cubicBezTo>
                  <a:cubicBezTo>
                    <a:pt x="50909" y="44057"/>
                    <a:pt x="48751" y="38915"/>
                    <a:pt x="48498" y="28885"/>
                  </a:cubicBezTo>
                  <a:cubicBezTo>
                    <a:pt x="48498" y="28186"/>
                    <a:pt x="48498" y="27298"/>
                    <a:pt x="48498" y="26345"/>
                  </a:cubicBezTo>
                  <a:cubicBezTo>
                    <a:pt x="48560" y="21394"/>
                    <a:pt x="48751" y="12189"/>
                    <a:pt x="44244" y="10855"/>
                  </a:cubicBezTo>
                  <a:cubicBezTo>
                    <a:pt x="43164" y="10538"/>
                    <a:pt x="41641" y="10983"/>
                    <a:pt x="40054" y="11427"/>
                  </a:cubicBezTo>
                  <a:cubicBezTo>
                    <a:pt x="39038" y="11681"/>
                    <a:pt x="38023" y="11998"/>
                    <a:pt x="37007" y="12125"/>
                  </a:cubicBezTo>
                  <a:cubicBezTo>
                    <a:pt x="35991" y="12252"/>
                    <a:pt x="34976" y="12315"/>
                    <a:pt x="34023" y="12062"/>
                  </a:cubicBezTo>
                  <a:cubicBezTo>
                    <a:pt x="32627" y="11744"/>
                    <a:pt x="31484" y="11110"/>
                    <a:pt x="30404" y="10475"/>
                  </a:cubicBezTo>
                  <a:cubicBezTo>
                    <a:pt x="29326" y="9903"/>
                    <a:pt x="28373" y="9332"/>
                    <a:pt x="27357" y="9141"/>
                  </a:cubicBezTo>
                  <a:cubicBezTo>
                    <a:pt x="26850" y="9903"/>
                    <a:pt x="26532" y="10665"/>
                    <a:pt x="26151" y="11427"/>
                  </a:cubicBezTo>
                  <a:cubicBezTo>
                    <a:pt x="25008" y="13839"/>
                    <a:pt x="23739" y="16569"/>
                    <a:pt x="18596" y="15172"/>
                  </a:cubicBezTo>
                  <a:cubicBezTo>
                    <a:pt x="14724" y="14093"/>
                    <a:pt x="13328" y="11173"/>
                    <a:pt x="12121" y="8570"/>
                  </a:cubicBezTo>
                  <a:cubicBezTo>
                    <a:pt x="11677" y="7681"/>
                    <a:pt x="11232" y="6729"/>
                    <a:pt x="10661" y="5904"/>
                  </a:cubicBezTo>
                  <a:cubicBezTo>
                    <a:pt x="7805" y="1524"/>
                    <a:pt x="5583" y="0"/>
                    <a:pt x="4376" y="0"/>
                  </a:cubicBezTo>
                  <a:cubicBezTo>
                    <a:pt x="3805" y="0"/>
                    <a:pt x="3234" y="571"/>
                    <a:pt x="2726" y="1524"/>
                  </a:cubicBezTo>
                  <a:cubicBezTo>
                    <a:pt x="1583" y="3682"/>
                    <a:pt x="1393" y="6792"/>
                    <a:pt x="1138" y="9840"/>
                  </a:cubicBezTo>
                  <a:cubicBezTo>
                    <a:pt x="1011" y="11300"/>
                    <a:pt x="885" y="12760"/>
                    <a:pt x="694" y="14030"/>
                  </a:cubicBezTo>
                  <a:cubicBezTo>
                    <a:pt x="-639" y="22409"/>
                    <a:pt x="-829" y="27615"/>
                    <a:pt x="7423" y="29392"/>
                  </a:cubicBezTo>
                  <a:cubicBezTo>
                    <a:pt x="8630" y="29647"/>
                    <a:pt x="10534" y="29647"/>
                    <a:pt x="12502" y="29647"/>
                  </a:cubicBezTo>
                  <a:cubicBezTo>
                    <a:pt x="17454" y="29647"/>
                    <a:pt x="22723" y="29583"/>
                    <a:pt x="25135" y="32757"/>
                  </a:cubicBezTo>
                  <a:cubicBezTo>
                    <a:pt x="26405" y="34344"/>
                    <a:pt x="26659" y="36566"/>
                    <a:pt x="25961" y="39233"/>
                  </a:cubicBezTo>
                  <a:cubicBezTo>
                    <a:pt x="25834" y="39677"/>
                    <a:pt x="25516" y="40058"/>
                    <a:pt x="25008" y="40185"/>
                  </a:cubicBezTo>
                  <a:cubicBezTo>
                    <a:pt x="21072" y="41391"/>
                    <a:pt x="20755" y="41835"/>
                    <a:pt x="18787" y="44629"/>
                  </a:cubicBezTo>
                  <a:lnTo>
                    <a:pt x="17835" y="45962"/>
                  </a:lnTo>
                  <a:cubicBezTo>
                    <a:pt x="15993" y="48437"/>
                    <a:pt x="14470" y="49390"/>
                    <a:pt x="12629" y="50405"/>
                  </a:cubicBezTo>
                  <a:cubicBezTo>
                    <a:pt x="11931" y="50787"/>
                    <a:pt x="11106" y="51294"/>
                    <a:pt x="10153" y="51929"/>
                  </a:cubicBezTo>
                  <a:cubicBezTo>
                    <a:pt x="4757" y="55675"/>
                    <a:pt x="4947" y="63991"/>
                    <a:pt x="7868" y="70149"/>
                  </a:cubicBezTo>
                  <a:cubicBezTo>
                    <a:pt x="10281" y="71673"/>
                    <a:pt x="16502" y="76053"/>
                    <a:pt x="18279" y="81449"/>
                  </a:cubicBezTo>
                  <a:cubicBezTo>
                    <a:pt x="18660" y="82655"/>
                    <a:pt x="18660" y="83798"/>
                    <a:pt x="18724" y="84877"/>
                  </a:cubicBezTo>
                  <a:cubicBezTo>
                    <a:pt x="18724" y="86084"/>
                    <a:pt x="18787" y="87099"/>
                    <a:pt x="19295" y="88178"/>
                  </a:cubicBezTo>
                  <a:cubicBezTo>
                    <a:pt x="19676" y="89004"/>
                    <a:pt x="20311" y="89765"/>
                    <a:pt x="21009" y="90527"/>
                  </a:cubicBezTo>
                  <a:cubicBezTo>
                    <a:pt x="22152" y="91797"/>
                    <a:pt x="23358" y="93257"/>
                    <a:pt x="23548" y="95352"/>
                  </a:cubicBezTo>
                  <a:cubicBezTo>
                    <a:pt x="28500" y="97891"/>
                    <a:pt x="28817" y="107033"/>
                    <a:pt x="29071" y="113127"/>
                  </a:cubicBezTo>
                  <a:cubicBezTo>
                    <a:pt x="29135" y="114143"/>
                    <a:pt x="29135" y="115032"/>
                    <a:pt x="29198" y="115794"/>
                  </a:cubicBezTo>
                  <a:cubicBezTo>
                    <a:pt x="29642" y="121698"/>
                    <a:pt x="30849" y="123793"/>
                    <a:pt x="33325" y="128046"/>
                  </a:cubicBezTo>
                  <a:cubicBezTo>
                    <a:pt x="33769" y="128808"/>
                    <a:pt x="34214" y="129570"/>
                    <a:pt x="34721" y="130458"/>
                  </a:cubicBezTo>
                  <a:cubicBezTo>
                    <a:pt x="36880" y="134267"/>
                    <a:pt x="37134" y="137568"/>
                    <a:pt x="37388" y="140996"/>
                  </a:cubicBezTo>
                  <a:cubicBezTo>
                    <a:pt x="37451" y="142456"/>
                    <a:pt x="37578" y="143980"/>
                    <a:pt x="37832" y="145694"/>
                  </a:cubicBezTo>
                  <a:cubicBezTo>
                    <a:pt x="38276" y="148615"/>
                    <a:pt x="39483" y="151408"/>
                    <a:pt x="40752" y="154391"/>
                  </a:cubicBezTo>
                  <a:cubicBezTo>
                    <a:pt x="40879" y="154646"/>
                    <a:pt x="41006" y="154963"/>
                    <a:pt x="41070" y="155217"/>
                  </a:cubicBezTo>
                  <a:cubicBezTo>
                    <a:pt x="42212" y="154074"/>
                    <a:pt x="43990" y="153503"/>
                    <a:pt x="46275" y="153503"/>
                  </a:cubicBezTo>
                  <a:cubicBezTo>
                    <a:pt x="46911" y="153503"/>
                    <a:pt x="47418" y="153884"/>
                    <a:pt x="47609" y="154455"/>
                  </a:cubicBezTo>
                  <a:cubicBezTo>
                    <a:pt x="48371" y="156867"/>
                    <a:pt x="49513" y="156867"/>
                    <a:pt x="52370" y="156550"/>
                  </a:cubicBezTo>
                  <a:cubicBezTo>
                    <a:pt x="54083" y="156359"/>
                    <a:pt x="56115" y="156169"/>
                    <a:pt x="58083" y="156994"/>
                  </a:cubicBezTo>
                  <a:cubicBezTo>
                    <a:pt x="58210" y="156804"/>
                    <a:pt x="58401" y="156614"/>
                    <a:pt x="58528" y="156359"/>
                  </a:cubicBezTo>
                  <a:cubicBezTo>
                    <a:pt x="59924" y="154455"/>
                    <a:pt x="61384" y="152423"/>
                    <a:pt x="61829" y="150455"/>
                  </a:cubicBezTo>
                  <a:cubicBezTo>
                    <a:pt x="62210" y="148805"/>
                    <a:pt x="62146" y="147027"/>
                    <a:pt x="62146" y="145187"/>
                  </a:cubicBezTo>
                  <a:cubicBezTo>
                    <a:pt x="62082" y="142393"/>
                    <a:pt x="61956" y="139536"/>
                    <a:pt x="63416" y="136743"/>
                  </a:cubicBezTo>
                  <a:cubicBezTo>
                    <a:pt x="63670" y="136172"/>
                    <a:pt x="64369" y="135854"/>
                    <a:pt x="64940" y="136045"/>
                  </a:cubicBezTo>
                  <a:cubicBezTo>
                    <a:pt x="65574" y="136172"/>
                    <a:pt x="66018" y="136680"/>
                    <a:pt x="66018" y="137314"/>
                  </a:cubicBezTo>
                  <a:cubicBezTo>
                    <a:pt x="66082" y="138648"/>
                    <a:pt x="66018" y="140108"/>
                    <a:pt x="66018" y="141632"/>
                  </a:cubicBezTo>
                  <a:cubicBezTo>
                    <a:pt x="65956" y="146202"/>
                    <a:pt x="65829" y="151281"/>
                    <a:pt x="68304" y="154518"/>
                  </a:cubicBezTo>
                  <a:cubicBezTo>
                    <a:pt x="69193" y="152170"/>
                    <a:pt x="71415" y="150011"/>
                    <a:pt x="73510" y="147853"/>
                  </a:cubicBezTo>
                  <a:cubicBezTo>
                    <a:pt x="75415" y="146012"/>
                    <a:pt x="77319" y="144044"/>
                    <a:pt x="78017" y="142330"/>
                  </a:cubicBezTo>
                  <a:cubicBezTo>
                    <a:pt x="80366" y="136489"/>
                    <a:pt x="79540" y="135791"/>
                    <a:pt x="76049" y="132997"/>
                  </a:cubicBezTo>
                  <a:cubicBezTo>
                    <a:pt x="75478" y="132553"/>
                    <a:pt x="74843" y="132045"/>
                    <a:pt x="74144" y="131410"/>
                  </a:cubicBezTo>
                  <a:cubicBezTo>
                    <a:pt x="73827" y="131157"/>
                    <a:pt x="73637" y="130712"/>
                    <a:pt x="73637" y="130268"/>
                  </a:cubicBezTo>
                  <a:cubicBezTo>
                    <a:pt x="73637" y="129823"/>
                    <a:pt x="73891" y="129442"/>
                    <a:pt x="74208" y="129189"/>
                  </a:cubicBezTo>
                  <a:cubicBezTo>
                    <a:pt x="76303" y="127665"/>
                    <a:pt x="75668" y="122396"/>
                    <a:pt x="75097" y="117698"/>
                  </a:cubicBezTo>
                  <a:cubicBezTo>
                    <a:pt x="74589" y="113508"/>
                    <a:pt x="74081" y="109636"/>
                    <a:pt x="75287" y="107160"/>
                  </a:cubicBezTo>
                  <a:cubicBezTo>
                    <a:pt x="75478" y="106716"/>
                    <a:pt x="75986" y="106398"/>
                    <a:pt x="76493" y="106335"/>
                  </a:cubicBezTo>
                  <a:cubicBezTo>
                    <a:pt x="76938" y="106335"/>
                    <a:pt x="77446" y="106525"/>
                    <a:pt x="77700" y="106906"/>
                  </a:cubicBezTo>
                  <a:cubicBezTo>
                    <a:pt x="78589" y="107985"/>
                    <a:pt x="79351" y="109191"/>
                    <a:pt x="80176" y="11046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34232A36-D884-8FCB-63AA-B9808A9CE9F8}"/>
                </a:ext>
              </a:extLst>
            </p:cNvPr>
            <p:cNvSpPr/>
            <p:nvPr/>
          </p:nvSpPr>
          <p:spPr>
            <a:xfrm>
              <a:off x="8537303" y="4373094"/>
              <a:ext cx="5336" cy="9120"/>
            </a:xfrm>
            <a:custGeom>
              <a:avLst/>
              <a:gdLst>
                <a:gd name="connsiteX0" fmla="*/ 460 w 5336"/>
                <a:gd name="connsiteY0" fmla="*/ 7407 h 9120"/>
                <a:gd name="connsiteX1" fmla="*/ 1349 w 5336"/>
                <a:gd name="connsiteY1" fmla="*/ 9121 h 9120"/>
                <a:gd name="connsiteX2" fmla="*/ 2238 w 5336"/>
                <a:gd name="connsiteY2" fmla="*/ 8930 h 9120"/>
                <a:gd name="connsiteX3" fmla="*/ 5222 w 5336"/>
                <a:gd name="connsiteY3" fmla="*/ 1122 h 9120"/>
                <a:gd name="connsiteX4" fmla="*/ 2936 w 5336"/>
                <a:gd name="connsiteY4" fmla="*/ 42 h 9120"/>
                <a:gd name="connsiteX5" fmla="*/ 841 w 5336"/>
                <a:gd name="connsiteY5" fmla="*/ 1439 h 9120"/>
                <a:gd name="connsiteX6" fmla="*/ 206 w 5336"/>
                <a:gd name="connsiteY6" fmla="*/ 6581 h 9120"/>
                <a:gd name="connsiteX7" fmla="*/ 460 w 5336"/>
                <a:gd name="connsiteY7" fmla="*/ 7407 h 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36" h="9120">
                  <a:moveTo>
                    <a:pt x="460" y="7407"/>
                  </a:moveTo>
                  <a:cubicBezTo>
                    <a:pt x="715" y="8041"/>
                    <a:pt x="1032" y="8994"/>
                    <a:pt x="1349" y="9121"/>
                  </a:cubicBezTo>
                  <a:cubicBezTo>
                    <a:pt x="1349" y="9121"/>
                    <a:pt x="1730" y="9121"/>
                    <a:pt x="2238" y="8930"/>
                  </a:cubicBezTo>
                  <a:cubicBezTo>
                    <a:pt x="3253" y="8486"/>
                    <a:pt x="5920" y="3725"/>
                    <a:pt x="5222" y="1122"/>
                  </a:cubicBezTo>
                  <a:cubicBezTo>
                    <a:pt x="5095" y="741"/>
                    <a:pt x="4968" y="-211"/>
                    <a:pt x="2936" y="42"/>
                  </a:cubicBezTo>
                  <a:cubicBezTo>
                    <a:pt x="2048" y="106"/>
                    <a:pt x="1349" y="614"/>
                    <a:pt x="841" y="1439"/>
                  </a:cubicBezTo>
                  <a:cubicBezTo>
                    <a:pt x="-174" y="3153"/>
                    <a:pt x="-111" y="5756"/>
                    <a:pt x="206" y="6581"/>
                  </a:cubicBezTo>
                  <a:lnTo>
                    <a:pt x="460" y="7407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F66234D5-4DCD-3016-F702-E2E068D21B49}"/>
                </a:ext>
              </a:extLst>
            </p:cNvPr>
            <p:cNvSpPr/>
            <p:nvPr/>
          </p:nvSpPr>
          <p:spPr>
            <a:xfrm>
              <a:off x="8539350" y="4328254"/>
              <a:ext cx="9586" cy="23332"/>
            </a:xfrm>
            <a:custGeom>
              <a:avLst/>
              <a:gdLst>
                <a:gd name="connsiteX0" fmla="*/ 9586 w 9586"/>
                <a:gd name="connsiteY0" fmla="*/ 1460 h 23332"/>
                <a:gd name="connsiteX1" fmla="*/ 6031 w 9586"/>
                <a:gd name="connsiteY1" fmla="*/ 0 h 23332"/>
                <a:gd name="connsiteX2" fmla="*/ 3999 w 9586"/>
                <a:gd name="connsiteY2" fmla="*/ 1778 h 23332"/>
                <a:gd name="connsiteX3" fmla="*/ 1269 w 9586"/>
                <a:gd name="connsiteY3" fmla="*/ 6666 h 23332"/>
                <a:gd name="connsiteX4" fmla="*/ 2667 w 9586"/>
                <a:gd name="connsiteY4" fmla="*/ 10411 h 23332"/>
                <a:gd name="connsiteX5" fmla="*/ 4127 w 9586"/>
                <a:gd name="connsiteY5" fmla="*/ 15871 h 23332"/>
                <a:gd name="connsiteX6" fmla="*/ 1396 w 9586"/>
                <a:gd name="connsiteY6" fmla="*/ 21267 h 23332"/>
                <a:gd name="connsiteX7" fmla="*/ 0 w 9586"/>
                <a:gd name="connsiteY7" fmla="*/ 23235 h 23332"/>
                <a:gd name="connsiteX8" fmla="*/ 5841 w 9586"/>
                <a:gd name="connsiteY8" fmla="*/ 21331 h 23332"/>
                <a:gd name="connsiteX9" fmla="*/ 6919 w 9586"/>
                <a:gd name="connsiteY9" fmla="*/ 16823 h 23332"/>
                <a:gd name="connsiteX10" fmla="*/ 9141 w 9586"/>
                <a:gd name="connsiteY10" fmla="*/ 2793 h 23332"/>
                <a:gd name="connsiteX11" fmla="*/ 9586 w 9586"/>
                <a:gd name="connsiteY11" fmla="*/ 1460 h 23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586" h="23332">
                  <a:moveTo>
                    <a:pt x="9586" y="1460"/>
                  </a:moveTo>
                  <a:cubicBezTo>
                    <a:pt x="8951" y="1079"/>
                    <a:pt x="7491" y="508"/>
                    <a:pt x="6031" y="0"/>
                  </a:cubicBezTo>
                  <a:cubicBezTo>
                    <a:pt x="5269" y="699"/>
                    <a:pt x="4571" y="1270"/>
                    <a:pt x="3999" y="1778"/>
                  </a:cubicBezTo>
                  <a:cubicBezTo>
                    <a:pt x="1333" y="4063"/>
                    <a:pt x="825" y="4444"/>
                    <a:pt x="1269" y="6666"/>
                  </a:cubicBezTo>
                  <a:cubicBezTo>
                    <a:pt x="1587" y="8190"/>
                    <a:pt x="2095" y="9269"/>
                    <a:pt x="2667" y="10411"/>
                  </a:cubicBezTo>
                  <a:cubicBezTo>
                    <a:pt x="3428" y="11935"/>
                    <a:pt x="4190" y="13522"/>
                    <a:pt x="4127" y="15871"/>
                  </a:cubicBezTo>
                  <a:cubicBezTo>
                    <a:pt x="4063" y="17776"/>
                    <a:pt x="2667" y="19617"/>
                    <a:pt x="1396" y="21267"/>
                  </a:cubicBezTo>
                  <a:cubicBezTo>
                    <a:pt x="952" y="21902"/>
                    <a:pt x="254" y="22727"/>
                    <a:pt x="0" y="23235"/>
                  </a:cubicBezTo>
                  <a:cubicBezTo>
                    <a:pt x="1968" y="23616"/>
                    <a:pt x="4380" y="22854"/>
                    <a:pt x="5841" y="21331"/>
                  </a:cubicBezTo>
                  <a:cubicBezTo>
                    <a:pt x="6983" y="20125"/>
                    <a:pt x="7364" y="18601"/>
                    <a:pt x="6919" y="16823"/>
                  </a:cubicBezTo>
                  <a:cubicBezTo>
                    <a:pt x="5777" y="12126"/>
                    <a:pt x="7935" y="6095"/>
                    <a:pt x="9141" y="2793"/>
                  </a:cubicBezTo>
                  <a:cubicBezTo>
                    <a:pt x="9268" y="2286"/>
                    <a:pt x="9459" y="1841"/>
                    <a:pt x="9586" y="146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6280443C-69DE-6C58-DCAC-3BB7186693FD}"/>
                </a:ext>
              </a:extLst>
            </p:cNvPr>
            <p:cNvSpPr/>
            <p:nvPr/>
          </p:nvSpPr>
          <p:spPr>
            <a:xfrm>
              <a:off x="8573586" y="4448618"/>
              <a:ext cx="3466" cy="7129"/>
            </a:xfrm>
            <a:custGeom>
              <a:avLst/>
              <a:gdLst>
                <a:gd name="connsiteX0" fmla="*/ 1823 w 3466"/>
                <a:gd name="connsiteY0" fmla="*/ 7111 h 7129"/>
                <a:gd name="connsiteX1" fmla="*/ 3219 w 3466"/>
                <a:gd name="connsiteY1" fmla="*/ 6476 h 7129"/>
                <a:gd name="connsiteX2" fmla="*/ 1187 w 3466"/>
                <a:gd name="connsiteY2" fmla="*/ 128 h 7129"/>
                <a:gd name="connsiteX3" fmla="*/ 109 w 3466"/>
                <a:gd name="connsiteY3" fmla="*/ 1715 h 7129"/>
                <a:gd name="connsiteX4" fmla="*/ 236 w 3466"/>
                <a:gd name="connsiteY4" fmla="*/ 4317 h 7129"/>
                <a:gd name="connsiteX5" fmla="*/ 1505 w 3466"/>
                <a:gd name="connsiteY5" fmla="*/ 6539 h 7129"/>
                <a:gd name="connsiteX6" fmla="*/ 1823 w 3466"/>
                <a:gd name="connsiteY6" fmla="*/ 7111 h 7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66" h="7129">
                  <a:moveTo>
                    <a:pt x="1823" y="7111"/>
                  </a:moveTo>
                  <a:cubicBezTo>
                    <a:pt x="1823" y="7111"/>
                    <a:pt x="2838" y="7301"/>
                    <a:pt x="3219" y="6476"/>
                  </a:cubicBezTo>
                  <a:cubicBezTo>
                    <a:pt x="3791" y="5333"/>
                    <a:pt x="3473" y="3111"/>
                    <a:pt x="1187" y="128"/>
                  </a:cubicBezTo>
                  <a:cubicBezTo>
                    <a:pt x="743" y="-317"/>
                    <a:pt x="362" y="445"/>
                    <a:pt x="109" y="1715"/>
                  </a:cubicBezTo>
                  <a:cubicBezTo>
                    <a:pt x="-145" y="3111"/>
                    <a:pt x="109" y="4064"/>
                    <a:pt x="236" y="4317"/>
                  </a:cubicBezTo>
                  <a:cubicBezTo>
                    <a:pt x="998" y="5143"/>
                    <a:pt x="1315" y="5968"/>
                    <a:pt x="1505" y="6539"/>
                  </a:cubicBezTo>
                  <a:cubicBezTo>
                    <a:pt x="1632" y="6730"/>
                    <a:pt x="1823" y="7111"/>
                    <a:pt x="1823" y="711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FE6C11F3-DD6A-51DC-2621-EF6CDF30AAA7}"/>
                </a:ext>
              </a:extLst>
            </p:cNvPr>
            <p:cNvSpPr/>
            <p:nvPr/>
          </p:nvSpPr>
          <p:spPr>
            <a:xfrm>
              <a:off x="8580139" y="4481762"/>
              <a:ext cx="8965" cy="16119"/>
            </a:xfrm>
            <a:custGeom>
              <a:avLst/>
              <a:gdLst>
                <a:gd name="connsiteX0" fmla="*/ 2824 w 8965"/>
                <a:gd name="connsiteY0" fmla="*/ 7042 h 16119"/>
                <a:gd name="connsiteX1" fmla="*/ 5617 w 8965"/>
                <a:gd name="connsiteY1" fmla="*/ 9517 h 16119"/>
                <a:gd name="connsiteX2" fmla="*/ 7332 w 8965"/>
                <a:gd name="connsiteY2" fmla="*/ 15104 h 16119"/>
                <a:gd name="connsiteX3" fmla="*/ 7903 w 8965"/>
                <a:gd name="connsiteY3" fmla="*/ 16120 h 16119"/>
                <a:gd name="connsiteX4" fmla="*/ 7649 w 8965"/>
                <a:gd name="connsiteY4" fmla="*/ 12311 h 16119"/>
                <a:gd name="connsiteX5" fmla="*/ 6443 w 8965"/>
                <a:gd name="connsiteY5" fmla="*/ 8438 h 16119"/>
                <a:gd name="connsiteX6" fmla="*/ 8220 w 8965"/>
                <a:gd name="connsiteY6" fmla="*/ 3550 h 16119"/>
                <a:gd name="connsiteX7" fmla="*/ 8602 w 8965"/>
                <a:gd name="connsiteY7" fmla="*/ 1455 h 16119"/>
                <a:gd name="connsiteX8" fmla="*/ 3523 w 8965"/>
                <a:gd name="connsiteY8" fmla="*/ 58 h 16119"/>
                <a:gd name="connsiteX9" fmla="*/ 348 w 8965"/>
                <a:gd name="connsiteY9" fmla="*/ 4883 h 16119"/>
                <a:gd name="connsiteX10" fmla="*/ 2824 w 8965"/>
                <a:gd name="connsiteY10" fmla="*/ 7042 h 16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965" h="16119">
                  <a:moveTo>
                    <a:pt x="2824" y="7042"/>
                  </a:moveTo>
                  <a:cubicBezTo>
                    <a:pt x="3840" y="7740"/>
                    <a:pt x="4856" y="8438"/>
                    <a:pt x="5617" y="9517"/>
                  </a:cubicBezTo>
                  <a:cubicBezTo>
                    <a:pt x="6824" y="11232"/>
                    <a:pt x="7840" y="13580"/>
                    <a:pt x="7332" y="15104"/>
                  </a:cubicBezTo>
                  <a:cubicBezTo>
                    <a:pt x="7332" y="15104"/>
                    <a:pt x="7649" y="15675"/>
                    <a:pt x="7903" y="16120"/>
                  </a:cubicBezTo>
                  <a:cubicBezTo>
                    <a:pt x="8475" y="13390"/>
                    <a:pt x="8157" y="12946"/>
                    <a:pt x="7649" y="12311"/>
                  </a:cubicBezTo>
                  <a:cubicBezTo>
                    <a:pt x="7142" y="11612"/>
                    <a:pt x="6443" y="10660"/>
                    <a:pt x="6443" y="8438"/>
                  </a:cubicBezTo>
                  <a:cubicBezTo>
                    <a:pt x="6443" y="6217"/>
                    <a:pt x="7459" y="4693"/>
                    <a:pt x="8220" y="3550"/>
                  </a:cubicBezTo>
                  <a:cubicBezTo>
                    <a:pt x="9173" y="2090"/>
                    <a:pt x="9109" y="2026"/>
                    <a:pt x="8602" y="1455"/>
                  </a:cubicBezTo>
                  <a:cubicBezTo>
                    <a:pt x="7142" y="-132"/>
                    <a:pt x="4475" y="-68"/>
                    <a:pt x="3523" y="58"/>
                  </a:cubicBezTo>
                  <a:cubicBezTo>
                    <a:pt x="-604" y="3487"/>
                    <a:pt x="-223" y="4058"/>
                    <a:pt x="348" y="4883"/>
                  </a:cubicBezTo>
                  <a:cubicBezTo>
                    <a:pt x="920" y="5709"/>
                    <a:pt x="1872" y="6343"/>
                    <a:pt x="2824" y="704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4D9E5306-C000-CDD3-B3C4-C41546BD1CD7}"/>
                </a:ext>
              </a:extLst>
            </p:cNvPr>
            <p:cNvSpPr/>
            <p:nvPr/>
          </p:nvSpPr>
          <p:spPr>
            <a:xfrm>
              <a:off x="8542880" y="4287752"/>
              <a:ext cx="9204" cy="33011"/>
            </a:xfrm>
            <a:custGeom>
              <a:avLst/>
              <a:gdLst>
                <a:gd name="connsiteX0" fmla="*/ 7326 w 9204"/>
                <a:gd name="connsiteY0" fmla="*/ 21712 h 33011"/>
                <a:gd name="connsiteX1" fmla="*/ 6627 w 9204"/>
                <a:gd name="connsiteY1" fmla="*/ 15046 h 33011"/>
                <a:gd name="connsiteX2" fmla="*/ 7262 w 9204"/>
                <a:gd name="connsiteY2" fmla="*/ 0 h 33011"/>
                <a:gd name="connsiteX3" fmla="*/ 3834 w 9204"/>
                <a:gd name="connsiteY3" fmla="*/ 12379 h 33011"/>
                <a:gd name="connsiteX4" fmla="*/ 2946 w 9204"/>
                <a:gd name="connsiteY4" fmla="*/ 18537 h 33011"/>
                <a:gd name="connsiteX5" fmla="*/ 1549 w 9204"/>
                <a:gd name="connsiteY5" fmla="*/ 24568 h 33011"/>
                <a:gd name="connsiteX6" fmla="*/ 597 w 9204"/>
                <a:gd name="connsiteY6" fmla="*/ 29520 h 33011"/>
                <a:gd name="connsiteX7" fmla="*/ 25 w 9204"/>
                <a:gd name="connsiteY7" fmla="*/ 33011 h 33011"/>
                <a:gd name="connsiteX8" fmla="*/ 1675 w 9204"/>
                <a:gd name="connsiteY8" fmla="*/ 32694 h 33011"/>
                <a:gd name="connsiteX9" fmla="*/ 9103 w 9204"/>
                <a:gd name="connsiteY9" fmla="*/ 25393 h 33011"/>
                <a:gd name="connsiteX10" fmla="*/ 7326 w 9204"/>
                <a:gd name="connsiteY10" fmla="*/ 21712 h 33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204" h="33011">
                  <a:moveTo>
                    <a:pt x="7326" y="21712"/>
                  </a:moveTo>
                  <a:cubicBezTo>
                    <a:pt x="5802" y="20061"/>
                    <a:pt x="4786" y="18537"/>
                    <a:pt x="6627" y="15046"/>
                  </a:cubicBezTo>
                  <a:cubicBezTo>
                    <a:pt x="8278" y="11871"/>
                    <a:pt x="7834" y="4571"/>
                    <a:pt x="7262" y="0"/>
                  </a:cubicBezTo>
                  <a:cubicBezTo>
                    <a:pt x="4660" y="3428"/>
                    <a:pt x="3580" y="9015"/>
                    <a:pt x="3834" y="12379"/>
                  </a:cubicBezTo>
                  <a:cubicBezTo>
                    <a:pt x="4088" y="15173"/>
                    <a:pt x="3517" y="16760"/>
                    <a:pt x="2946" y="18537"/>
                  </a:cubicBezTo>
                  <a:cubicBezTo>
                    <a:pt x="2437" y="19997"/>
                    <a:pt x="1866" y="21712"/>
                    <a:pt x="1549" y="24568"/>
                  </a:cubicBezTo>
                  <a:cubicBezTo>
                    <a:pt x="1359" y="26409"/>
                    <a:pt x="977" y="28060"/>
                    <a:pt x="597" y="29520"/>
                  </a:cubicBezTo>
                  <a:cubicBezTo>
                    <a:pt x="279" y="30790"/>
                    <a:pt x="-101" y="32503"/>
                    <a:pt x="25" y="33011"/>
                  </a:cubicBezTo>
                  <a:cubicBezTo>
                    <a:pt x="25" y="33011"/>
                    <a:pt x="533" y="33011"/>
                    <a:pt x="1675" y="32694"/>
                  </a:cubicBezTo>
                  <a:cubicBezTo>
                    <a:pt x="7898" y="31043"/>
                    <a:pt x="9674" y="29266"/>
                    <a:pt x="9103" y="25393"/>
                  </a:cubicBezTo>
                  <a:cubicBezTo>
                    <a:pt x="8913" y="23425"/>
                    <a:pt x="8151" y="22600"/>
                    <a:pt x="7326" y="2171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86D9EF11-61B3-BC98-D8DC-C5632CBD93DE}"/>
                </a:ext>
              </a:extLst>
            </p:cNvPr>
            <p:cNvSpPr/>
            <p:nvPr/>
          </p:nvSpPr>
          <p:spPr>
            <a:xfrm>
              <a:off x="7794626" y="3642247"/>
              <a:ext cx="831506" cy="815144"/>
            </a:xfrm>
            <a:custGeom>
              <a:avLst/>
              <a:gdLst>
                <a:gd name="connsiteX0" fmla="*/ 610330 w 831506"/>
                <a:gd name="connsiteY0" fmla="*/ 367257 h 815144"/>
                <a:gd name="connsiteX1" fmla="*/ 609822 w 831506"/>
                <a:gd name="connsiteY1" fmla="*/ 362368 h 815144"/>
                <a:gd name="connsiteX2" fmla="*/ 607537 w 831506"/>
                <a:gd name="connsiteY2" fmla="*/ 352973 h 815144"/>
                <a:gd name="connsiteX3" fmla="*/ 606140 w 831506"/>
                <a:gd name="connsiteY3" fmla="*/ 350561 h 815144"/>
                <a:gd name="connsiteX4" fmla="*/ 601633 w 831506"/>
                <a:gd name="connsiteY4" fmla="*/ 337102 h 815144"/>
                <a:gd name="connsiteX5" fmla="*/ 601506 w 831506"/>
                <a:gd name="connsiteY5" fmla="*/ 334372 h 815144"/>
                <a:gd name="connsiteX6" fmla="*/ 596998 w 831506"/>
                <a:gd name="connsiteY6" fmla="*/ 318692 h 815144"/>
                <a:gd name="connsiteX7" fmla="*/ 596046 w 831506"/>
                <a:gd name="connsiteY7" fmla="*/ 317295 h 815144"/>
                <a:gd name="connsiteX8" fmla="*/ 594142 w 831506"/>
                <a:gd name="connsiteY8" fmla="*/ 313423 h 815144"/>
                <a:gd name="connsiteX9" fmla="*/ 591983 w 831506"/>
                <a:gd name="connsiteY9" fmla="*/ 310376 h 815144"/>
                <a:gd name="connsiteX10" fmla="*/ 591158 w 831506"/>
                <a:gd name="connsiteY10" fmla="*/ 305995 h 815144"/>
                <a:gd name="connsiteX11" fmla="*/ 590841 w 831506"/>
                <a:gd name="connsiteY11" fmla="*/ 303329 h 815144"/>
                <a:gd name="connsiteX12" fmla="*/ 581318 w 831506"/>
                <a:gd name="connsiteY12" fmla="*/ 293298 h 815144"/>
                <a:gd name="connsiteX13" fmla="*/ 580811 w 831506"/>
                <a:gd name="connsiteY13" fmla="*/ 292727 h 815144"/>
                <a:gd name="connsiteX14" fmla="*/ 583858 w 831506"/>
                <a:gd name="connsiteY14" fmla="*/ 270635 h 815144"/>
                <a:gd name="connsiteX15" fmla="*/ 586460 w 831506"/>
                <a:gd name="connsiteY15" fmla="*/ 268984 h 815144"/>
                <a:gd name="connsiteX16" fmla="*/ 590777 w 831506"/>
                <a:gd name="connsiteY16" fmla="*/ 265302 h 815144"/>
                <a:gd name="connsiteX17" fmla="*/ 591730 w 831506"/>
                <a:gd name="connsiteY17" fmla="*/ 264033 h 815144"/>
                <a:gd name="connsiteX18" fmla="*/ 598649 w 831506"/>
                <a:gd name="connsiteY18" fmla="*/ 258827 h 815144"/>
                <a:gd name="connsiteX19" fmla="*/ 598142 w 831506"/>
                <a:gd name="connsiteY19" fmla="*/ 255462 h 815144"/>
                <a:gd name="connsiteX20" fmla="*/ 587730 w 831506"/>
                <a:gd name="connsiteY20" fmla="*/ 253431 h 815144"/>
                <a:gd name="connsiteX21" fmla="*/ 582016 w 831506"/>
                <a:gd name="connsiteY21" fmla="*/ 253113 h 815144"/>
                <a:gd name="connsiteX22" fmla="*/ 573129 w 831506"/>
                <a:gd name="connsiteY22" fmla="*/ 234640 h 815144"/>
                <a:gd name="connsiteX23" fmla="*/ 573510 w 831506"/>
                <a:gd name="connsiteY23" fmla="*/ 230640 h 815144"/>
                <a:gd name="connsiteX24" fmla="*/ 575414 w 831506"/>
                <a:gd name="connsiteY24" fmla="*/ 221308 h 815144"/>
                <a:gd name="connsiteX25" fmla="*/ 579350 w 831506"/>
                <a:gd name="connsiteY25" fmla="*/ 218261 h 815144"/>
                <a:gd name="connsiteX26" fmla="*/ 588111 w 831506"/>
                <a:gd name="connsiteY26" fmla="*/ 225371 h 815144"/>
                <a:gd name="connsiteX27" fmla="*/ 589698 w 831506"/>
                <a:gd name="connsiteY27" fmla="*/ 228419 h 815144"/>
                <a:gd name="connsiteX28" fmla="*/ 594459 w 831506"/>
                <a:gd name="connsiteY28" fmla="*/ 233497 h 815144"/>
                <a:gd name="connsiteX29" fmla="*/ 598776 w 831506"/>
                <a:gd name="connsiteY29" fmla="*/ 231275 h 815144"/>
                <a:gd name="connsiteX30" fmla="*/ 600744 w 831506"/>
                <a:gd name="connsiteY30" fmla="*/ 227847 h 815144"/>
                <a:gd name="connsiteX31" fmla="*/ 601823 w 831506"/>
                <a:gd name="connsiteY31" fmla="*/ 227276 h 815144"/>
                <a:gd name="connsiteX32" fmla="*/ 606902 w 831506"/>
                <a:gd name="connsiteY32" fmla="*/ 229053 h 815144"/>
                <a:gd name="connsiteX33" fmla="*/ 609759 w 831506"/>
                <a:gd name="connsiteY33" fmla="*/ 230323 h 815144"/>
                <a:gd name="connsiteX34" fmla="*/ 614456 w 831506"/>
                <a:gd name="connsiteY34" fmla="*/ 229688 h 815144"/>
                <a:gd name="connsiteX35" fmla="*/ 620170 w 831506"/>
                <a:gd name="connsiteY35" fmla="*/ 229117 h 815144"/>
                <a:gd name="connsiteX36" fmla="*/ 626391 w 831506"/>
                <a:gd name="connsiteY36" fmla="*/ 247273 h 815144"/>
                <a:gd name="connsiteX37" fmla="*/ 626391 w 831506"/>
                <a:gd name="connsiteY37" fmla="*/ 249749 h 815144"/>
                <a:gd name="connsiteX38" fmla="*/ 637057 w 831506"/>
                <a:gd name="connsiteY38" fmla="*/ 262573 h 815144"/>
                <a:gd name="connsiteX39" fmla="*/ 651277 w 831506"/>
                <a:gd name="connsiteY39" fmla="*/ 264667 h 815144"/>
                <a:gd name="connsiteX40" fmla="*/ 664101 w 831506"/>
                <a:gd name="connsiteY40" fmla="*/ 266699 h 815144"/>
                <a:gd name="connsiteX41" fmla="*/ 677876 w 831506"/>
                <a:gd name="connsiteY41" fmla="*/ 266509 h 815144"/>
                <a:gd name="connsiteX42" fmla="*/ 686764 w 831506"/>
                <a:gd name="connsiteY42" fmla="*/ 266191 h 815144"/>
                <a:gd name="connsiteX43" fmla="*/ 696858 w 831506"/>
                <a:gd name="connsiteY43" fmla="*/ 275396 h 815144"/>
                <a:gd name="connsiteX44" fmla="*/ 697176 w 831506"/>
                <a:gd name="connsiteY44" fmla="*/ 276920 h 815144"/>
                <a:gd name="connsiteX45" fmla="*/ 694318 w 831506"/>
                <a:gd name="connsiteY45" fmla="*/ 299837 h 815144"/>
                <a:gd name="connsiteX46" fmla="*/ 684796 w 831506"/>
                <a:gd name="connsiteY46" fmla="*/ 304091 h 815144"/>
                <a:gd name="connsiteX47" fmla="*/ 676607 w 831506"/>
                <a:gd name="connsiteY47" fmla="*/ 310185 h 815144"/>
                <a:gd name="connsiteX48" fmla="*/ 680416 w 831506"/>
                <a:gd name="connsiteY48" fmla="*/ 332341 h 815144"/>
                <a:gd name="connsiteX49" fmla="*/ 685875 w 831506"/>
                <a:gd name="connsiteY49" fmla="*/ 335705 h 815144"/>
                <a:gd name="connsiteX50" fmla="*/ 695461 w 831506"/>
                <a:gd name="connsiteY50" fmla="*/ 321676 h 815144"/>
                <a:gd name="connsiteX51" fmla="*/ 696668 w 831506"/>
                <a:gd name="connsiteY51" fmla="*/ 320787 h 815144"/>
                <a:gd name="connsiteX52" fmla="*/ 712412 w 831506"/>
                <a:gd name="connsiteY52" fmla="*/ 336784 h 815144"/>
                <a:gd name="connsiteX53" fmla="*/ 716093 w 831506"/>
                <a:gd name="connsiteY53" fmla="*/ 351703 h 815144"/>
                <a:gd name="connsiteX54" fmla="*/ 717046 w 831506"/>
                <a:gd name="connsiteY54" fmla="*/ 357290 h 815144"/>
                <a:gd name="connsiteX55" fmla="*/ 718824 w 831506"/>
                <a:gd name="connsiteY55" fmla="*/ 363003 h 815144"/>
                <a:gd name="connsiteX56" fmla="*/ 719775 w 831506"/>
                <a:gd name="connsiteY56" fmla="*/ 365098 h 815144"/>
                <a:gd name="connsiteX57" fmla="*/ 721807 w 831506"/>
                <a:gd name="connsiteY57" fmla="*/ 369288 h 815144"/>
                <a:gd name="connsiteX58" fmla="*/ 723331 w 831506"/>
                <a:gd name="connsiteY58" fmla="*/ 371700 h 815144"/>
                <a:gd name="connsiteX59" fmla="*/ 725870 w 831506"/>
                <a:gd name="connsiteY59" fmla="*/ 375446 h 815144"/>
                <a:gd name="connsiteX60" fmla="*/ 727711 w 831506"/>
                <a:gd name="connsiteY60" fmla="*/ 377731 h 815144"/>
                <a:gd name="connsiteX61" fmla="*/ 729044 w 831506"/>
                <a:gd name="connsiteY61" fmla="*/ 379128 h 815144"/>
                <a:gd name="connsiteX62" fmla="*/ 728663 w 831506"/>
                <a:gd name="connsiteY62" fmla="*/ 376652 h 815144"/>
                <a:gd name="connsiteX63" fmla="*/ 728536 w 831506"/>
                <a:gd name="connsiteY63" fmla="*/ 375382 h 815144"/>
                <a:gd name="connsiteX64" fmla="*/ 731075 w 831506"/>
                <a:gd name="connsiteY64" fmla="*/ 369479 h 815144"/>
                <a:gd name="connsiteX65" fmla="*/ 731964 w 831506"/>
                <a:gd name="connsiteY65" fmla="*/ 368717 h 815144"/>
                <a:gd name="connsiteX66" fmla="*/ 733488 w 831506"/>
                <a:gd name="connsiteY66" fmla="*/ 367447 h 815144"/>
                <a:gd name="connsiteX67" fmla="*/ 735646 w 831506"/>
                <a:gd name="connsiteY67" fmla="*/ 364083 h 815144"/>
                <a:gd name="connsiteX68" fmla="*/ 735075 w 831506"/>
                <a:gd name="connsiteY68" fmla="*/ 353544 h 815144"/>
                <a:gd name="connsiteX69" fmla="*/ 734123 w 831506"/>
                <a:gd name="connsiteY69" fmla="*/ 344720 h 815144"/>
                <a:gd name="connsiteX70" fmla="*/ 735456 w 831506"/>
                <a:gd name="connsiteY70" fmla="*/ 343451 h 815144"/>
                <a:gd name="connsiteX71" fmla="*/ 738376 w 831506"/>
                <a:gd name="connsiteY71" fmla="*/ 342117 h 815144"/>
                <a:gd name="connsiteX72" fmla="*/ 735138 w 831506"/>
                <a:gd name="connsiteY72" fmla="*/ 324469 h 815144"/>
                <a:gd name="connsiteX73" fmla="*/ 732408 w 831506"/>
                <a:gd name="connsiteY73" fmla="*/ 315010 h 815144"/>
                <a:gd name="connsiteX74" fmla="*/ 734313 w 831506"/>
                <a:gd name="connsiteY74" fmla="*/ 309614 h 815144"/>
                <a:gd name="connsiteX75" fmla="*/ 743392 w 831506"/>
                <a:gd name="connsiteY75" fmla="*/ 307963 h 815144"/>
                <a:gd name="connsiteX76" fmla="*/ 748216 w 831506"/>
                <a:gd name="connsiteY76" fmla="*/ 308027 h 815144"/>
                <a:gd name="connsiteX77" fmla="*/ 758247 w 831506"/>
                <a:gd name="connsiteY77" fmla="*/ 299012 h 815144"/>
                <a:gd name="connsiteX78" fmla="*/ 761928 w 831506"/>
                <a:gd name="connsiteY78" fmla="*/ 288029 h 815144"/>
                <a:gd name="connsiteX79" fmla="*/ 763579 w 831506"/>
                <a:gd name="connsiteY79" fmla="*/ 282062 h 815144"/>
                <a:gd name="connsiteX80" fmla="*/ 764277 w 831506"/>
                <a:gd name="connsiteY80" fmla="*/ 280094 h 815144"/>
                <a:gd name="connsiteX81" fmla="*/ 765611 w 831506"/>
                <a:gd name="connsiteY81" fmla="*/ 268984 h 815144"/>
                <a:gd name="connsiteX82" fmla="*/ 763008 w 831506"/>
                <a:gd name="connsiteY82" fmla="*/ 265239 h 815144"/>
                <a:gd name="connsiteX83" fmla="*/ 762055 w 831506"/>
                <a:gd name="connsiteY83" fmla="*/ 255335 h 815144"/>
                <a:gd name="connsiteX84" fmla="*/ 766246 w 831506"/>
                <a:gd name="connsiteY84" fmla="*/ 250257 h 815144"/>
                <a:gd name="connsiteX85" fmla="*/ 770372 w 831506"/>
                <a:gd name="connsiteY85" fmla="*/ 239274 h 815144"/>
                <a:gd name="connsiteX86" fmla="*/ 769737 w 831506"/>
                <a:gd name="connsiteY86" fmla="*/ 237623 h 815144"/>
                <a:gd name="connsiteX87" fmla="*/ 768911 w 831506"/>
                <a:gd name="connsiteY87" fmla="*/ 232672 h 815144"/>
                <a:gd name="connsiteX88" fmla="*/ 773990 w 831506"/>
                <a:gd name="connsiteY88" fmla="*/ 224419 h 815144"/>
                <a:gd name="connsiteX89" fmla="*/ 777355 w 831506"/>
                <a:gd name="connsiteY89" fmla="*/ 219848 h 815144"/>
                <a:gd name="connsiteX90" fmla="*/ 778879 w 831506"/>
                <a:gd name="connsiteY90" fmla="*/ 217055 h 815144"/>
                <a:gd name="connsiteX91" fmla="*/ 786243 w 831506"/>
                <a:gd name="connsiteY91" fmla="*/ 206834 h 815144"/>
                <a:gd name="connsiteX92" fmla="*/ 791448 w 831506"/>
                <a:gd name="connsiteY92" fmla="*/ 204104 h 815144"/>
                <a:gd name="connsiteX93" fmla="*/ 799193 w 831506"/>
                <a:gd name="connsiteY93" fmla="*/ 197820 h 815144"/>
                <a:gd name="connsiteX94" fmla="*/ 810811 w 831506"/>
                <a:gd name="connsiteY94" fmla="*/ 184424 h 815144"/>
                <a:gd name="connsiteX95" fmla="*/ 813096 w 831506"/>
                <a:gd name="connsiteY95" fmla="*/ 182837 h 815144"/>
                <a:gd name="connsiteX96" fmla="*/ 821476 w 831506"/>
                <a:gd name="connsiteY96" fmla="*/ 181631 h 815144"/>
                <a:gd name="connsiteX97" fmla="*/ 823761 w 831506"/>
                <a:gd name="connsiteY97" fmla="*/ 186138 h 815144"/>
                <a:gd name="connsiteX98" fmla="*/ 824968 w 831506"/>
                <a:gd name="connsiteY98" fmla="*/ 188868 h 815144"/>
                <a:gd name="connsiteX99" fmla="*/ 824841 w 831506"/>
                <a:gd name="connsiteY99" fmla="*/ 186646 h 815144"/>
                <a:gd name="connsiteX100" fmla="*/ 825984 w 831506"/>
                <a:gd name="connsiteY100" fmla="*/ 178965 h 815144"/>
                <a:gd name="connsiteX101" fmla="*/ 829031 w 831506"/>
                <a:gd name="connsiteY101" fmla="*/ 175029 h 815144"/>
                <a:gd name="connsiteX102" fmla="*/ 831507 w 831506"/>
                <a:gd name="connsiteY102" fmla="*/ 169633 h 815144"/>
                <a:gd name="connsiteX103" fmla="*/ 831507 w 831506"/>
                <a:gd name="connsiteY103" fmla="*/ 166903 h 815144"/>
                <a:gd name="connsiteX104" fmla="*/ 831507 w 831506"/>
                <a:gd name="connsiteY104" fmla="*/ 165379 h 815144"/>
                <a:gd name="connsiteX105" fmla="*/ 830173 w 831506"/>
                <a:gd name="connsiteY105" fmla="*/ 164110 h 815144"/>
                <a:gd name="connsiteX106" fmla="*/ 829602 w 831506"/>
                <a:gd name="connsiteY106" fmla="*/ 163538 h 815144"/>
                <a:gd name="connsiteX107" fmla="*/ 827951 w 831506"/>
                <a:gd name="connsiteY107" fmla="*/ 162205 h 815144"/>
                <a:gd name="connsiteX108" fmla="*/ 819381 w 831506"/>
                <a:gd name="connsiteY108" fmla="*/ 161126 h 815144"/>
                <a:gd name="connsiteX109" fmla="*/ 810620 w 831506"/>
                <a:gd name="connsiteY109" fmla="*/ 160428 h 815144"/>
                <a:gd name="connsiteX110" fmla="*/ 806939 w 831506"/>
                <a:gd name="connsiteY110" fmla="*/ 156619 h 815144"/>
                <a:gd name="connsiteX111" fmla="*/ 810239 w 831506"/>
                <a:gd name="connsiteY111" fmla="*/ 148366 h 815144"/>
                <a:gd name="connsiteX112" fmla="*/ 813160 w 831506"/>
                <a:gd name="connsiteY112" fmla="*/ 142208 h 815144"/>
                <a:gd name="connsiteX113" fmla="*/ 801987 w 831506"/>
                <a:gd name="connsiteY113" fmla="*/ 138336 h 815144"/>
                <a:gd name="connsiteX114" fmla="*/ 799638 w 831506"/>
                <a:gd name="connsiteY114" fmla="*/ 138589 h 815144"/>
                <a:gd name="connsiteX115" fmla="*/ 798241 w 831506"/>
                <a:gd name="connsiteY115" fmla="*/ 137637 h 815144"/>
                <a:gd name="connsiteX116" fmla="*/ 799447 w 831506"/>
                <a:gd name="connsiteY116" fmla="*/ 129003 h 815144"/>
                <a:gd name="connsiteX117" fmla="*/ 800273 w 831506"/>
                <a:gd name="connsiteY117" fmla="*/ 122211 h 815144"/>
                <a:gd name="connsiteX118" fmla="*/ 793606 w 831506"/>
                <a:gd name="connsiteY118" fmla="*/ 117957 h 815144"/>
                <a:gd name="connsiteX119" fmla="*/ 791893 w 831506"/>
                <a:gd name="connsiteY119" fmla="*/ 117767 h 815144"/>
                <a:gd name="connsiteX120" fmla="*/ 786623 w 831506"/>
                <a:gd name="connsiteY120" fmla="*/ 118783 h 815144"/>
                <a:gd name="connsiteX121" fmla="*/ 785418 w 831506"/>
                <a:gd name="connsiteY121" fmla="*/ 121957 h 815144"/>
                <a:gd name="connsiteX122" fmla="*/ 785036 w 831506"/>
                <a:gd name="connsiteY122" fmla="*/ 125321 h 815144"/>
                <a:gd name="connsiteX123" fmla="*/ 767896 w 831506"/>
                <a:gd name="connsiteY123" fmla="*/ 132749 h 815144"/>
                <a:gd name="connsiteX124" fmla="*/ 764913 w 831506"/>
                <a:gd name="connsiteY124" fmla="*/ 132432 h 815144"/>
                <a:gd name="connsiteX125" fmla="*/ 760468 w 831506"/>
                <a:gd name="connsiteY125" fmla="*/ 131733 h 815144"/>
                <a:gd name="connsiteX126" fmla="*/ 759135 w 831506"/>
                <a:gd name="connsiteY126" fmla="*/ 131543 h 815144"/>
                <a:gd name="connsiteX127" fmla="*/ 756469 w 831506"/>
                <a:gd name="connsiteY127" fmla="*/ 130971 h 815144"/>
                <a:gd name="connsiteX128" fmla="*/ 754882 w 831506"/>
                <a:gd name="connsiteY128" fmla="*/ 128940 h 815144"/>
                <a:gd name="connsiteX129" fmla="*/ 754056 w 831506"/>
                <a:gd name="connsiteY129" fmla="*/ 127670 h 815144"/>
                <a:gd name="connsiteX130" fmla="*/ 746502 w 831506"/>
                <a:gd name="connsiteY130" fmla="*/ 127035 h 815144"/>
                <a:gd name="connsiteX131" fmla="*/ 742439 w 831506"/>
                <a:gd name="connsiteY131" fmla="*/ 131924 h 815144"/>
                <a:gd name="connsiteX132" fmla="*/ 731964 w 831506"/>
                <a:gd name="connsiteY132" fmla="*/ 146271 h 815144"/>
                <a:gd name="connsiteX133" fmla="*/ 723140 w 831506"/>
                <a:gd name="connsiteY133" fmla="*/ 149445 h 815144"/>
                <a:gd name="connsiteX134" fmla="*/ 716538 w 831506"/>
                <a:gd name="connsiteY134" fmla="*/ 151413 h 815144"/>
                <a:gd name="connsiteX135" fmla="*/ 710634 w 831506"/>
                <a:gd name="connsiteY135" fmla="*/ 158904 h 815144"/>
                <a:gd name="connsiteX136" fmla="*/ 705238 w 831506"/>
                <a:gd name="connsiteY136" fmla="*/ 166459 h 815144"/>
                <a:gd name="connsiteX137" fmla="*/ 695398 w 831506"/>
                <a:gd name="connsiteY137" fmla="*/ 168998 h 815144"/>
                <a:gd name="connsiteX138" fmla="*/ 682384 w 831506"/>
                <a:gd name="connsiteY138" fmla="*/ 173378 h 815144"/>
                <a:gd name="connsiteX139" fmla="*/ 681495 w 831506"/>
                <a:gd name="connsiteY139" fmla="*/ 177822 h 815144"/>
                <a:gd name="connsiteX140" fmla="*/ 680670 w 831506"/>
                <a:gd name="connsiteY140" fmla="*/ 179282 h 815144"/>
                <a:gd name="connsiteX141" fmla="*/ 676289 w 831506"/>
                <a:gd name="connsiteY141" fmla="*/ 179917 h 815144"/>
                <a:gd name="connsiteX142" fmla="*/ 675464 w 831506"/>
                <a:gd name="connsiteY142" fmla="*/ 179917 h 815144"/>
                <a:gd name="connsiteX143" fmla="*/ 671275 w 831506"/>
                <a:gd name="connsiteY143" fmla="*/ 178965 h 815144"/>
                <a:gd name="connsiteX144" fmla="*/ 672544 w 831506"/>
                <a:gd name="connsiteY144" fmla="*/ 190329 h 815144"/>
                <a:gd name="connsiteX145" fmla="*/ 676860 w 831506"/>
                <a:gd name="connsiteY145" fmla="*/ 192931 h 815144"/>
                <a:gd name="connsiteX146" fmla="*/ 682828 w 831506"/>
                <a:gd name="connsiteY146" fmla="*/ 198137 h 815144"/>
                <a:gd name="connsiteX147" fmla="*/ 680606 w 831506"/>
                <a:gd name="connsiteY147" fmla="*/ 212992 h 815144"/>
                <a:gd name="connsiteX148" fmla="*/ 670386 w 831506"/>
                <a:gd name="connsiteY148" fmla="*/ 214389 h 815144"/>
                <a:gd name="connsiteX149" fmla="*/ 665116 w 831506"/>
                <a:gd name="connsiteY149" fmla="*/ 214261 h 815144"/>
                <a:gd name="connsiteX150" fmla="*/ 660482 w 831506"/>
                <a:gd name="connsiteY150" fmla="*/ 216229 h 815144"/>
                <a:gd name="connsiteX151" fmla="*/ 653943 w 831506"/>
                <a:gd name="connsiteY151" fmla="*/ 218452 h 815144"/>
                <a:gd name="connsiteX152" fmla="*/ 647912 w 831506"/>
                <a:gd name="connsiteY152" fmla="*/ 216293 h 815144"/>
                <a:gd name="connsiteX153" fmla="*/ 645754 w 831506"/>
                <a:gd name="connsiteY153" fmla="*/ 214960 h 815144"/>
                <a:gd name="connsiteX154" fmla="*/ 637882 w 831506"/>
                <a:gd name="connsiteY154" fmla="*/ 217245 h 815144"/>
                <a:gd name="connsiteX155" fmla="*/ 636612 w 831506"/>
                <a:gd name="connsiteY155" fmla="*/ 218833 h 815144"/>
                <a:gd name="connsiteX156" fmla="*/ 635977 w 831506"/>
                <a:gd name="connsiteY156" fmla="*/ 219467 h 815144"/>
                <a:gd name="connsiteX157" fmla="*/ 634961 w 831506"/>
                <a:gd name="connsiteY157" fmla="*/ 220356 h 815144"/>
                <a:gd name="connsiteX158" fmla="*/ 634073 w 831506"/>
                <a:gd name="connsiteY158" fmla="*/ 220864 h 815144"/>
                <a:gd name="connsiteX159" fmla="*/ 632740 w 831506"/>
                <a:gd name="connsiteY159" fmla="*/ 221372 h 815144"/>
                <a:gd name="connsiteX160" fmla="*/ 631660 w 831506"/>
                <a:gd name="connsiteY160" fmla="*/ 221562 h 815144"/>
                <a:gd name="connsiteX161" fmla="*/ 628867 w 831506"/>
                <a:gd name="connsiteY161" fmla="*/ 221372 h 815144"/>
                <a:gd name="connsiteX162" fmla="*/ 621312 w 831506"/>
                <a:gd name="connsiteY162" fmla="*/ 215214 h 815144"/>
                <a:gd name="connsiteX163" fmla="*/ 618202 w 831506"/>
                <a:gd name="connsiteY163" fmla="*/ 211849 h 815144"/>
                <a:gd name="connsiteX164" fmla="*/ 607600 w 831506"/>
                <a:gd name="connsiteY164" fmla="*/ 212484 h 815144"/>
                <a:gd name="connsiteX165" fmla="*/ 602776 w 831506"/>
                <a:gd name="connsiteY165" fmla="*/ 215404 h 815144"/>
                <a:gd name="connsiteX166" fmla="*/ 592618 w 831506"/>
                <a:gd name="connsiteY166" fmla="*/ 215531 h 815144"/>
                <a:gd name="connsiteX167" fmla="*/ 586207 w 831506"/>
                <a:gd name="connsiteY167" fmla="*/ 196994 h 815144"/>
                <a:gd name="connsiteX168" fmla="*/ 586207 w 831506"/>
                <a:gd name="connsiteY168" fmla="*/ 195852 h 815144"/>
                <a:gd name="connsiteX169" fmla="*/ 586396 w 831506"/>
                <a:gd name="connsiteY169" fmla="*/ 188995 h 815144"/>
                <a:gd name="connsiteX170" fmla="*/ 584683 w 831506"/>
                <a:gd name="connsiteY170" fmla="*/ 188233 h 815144"/>
                <a:gd name="connsiteX171" fmla="*/ 580937 w 831506"/>
                <a:gd name="connsiteY171" fmla="*/ 179282 h 815144"/>
                <a:gd name="connsiteX172" fmla="*/ 580873 w 831506"/>
                <a:gd name="connsiteY172" fmla="*/ 176997 h 815144"/>
                <a:gd name="connsiteX173" fmla="*/ 571351 w 831506"/>
                <a:gd name="connsiteY173" fmla="*/ 178330 h 815144"/>
                <a:gd name="connsiteX174" fmla="*/ 568812 w 831506"/>
                <a:gd name="connsiteY174" fmla="*/ 179092 h 815144"/>
                <a:gd name="connsiteX175" fmla="*/ 569256 w 831506"/>
                <a:gd name="connsiteY175" fmla="*/ 184615 h 815144"/>
                <a:gd name="connsiteX176" fmla="*/ 569447 w 831506"/>
                <a:gd name="connsiteY176" fmla="*/ 186837 h 815144"/>
                <a:gd name="connsiteX177" fmla="*/ 569701 w 831506"/>
                <a:gd name="connsiteY177" fmla="*/ 195153 h 815144"/>
                <a:gd name="connsiteX178" fmla="*/ 569891 w 831506"/>
                <a:gd name="connsiteY178" fmla="*/ 201882 h 815144"/>
                <a:gd name="connsiteX179" fmla="*/ 569954 w 831506"/>
                <a:gd name="connsiteY179" fmla="*/ 203787 h 815144"/>
                <a:gd name="connsiteX180" fmla="*/ 570145 w 831506"/>
                <a:gd name="connsiteY180" fmla="*/ 209374 h 815144"/>
                <a:gd name="connsiteX181" fmla="*/ 563099 w 831506"/>
                <a:gd name="connsiteY181" fmla="*/ 223720 h 815144"/>
                <a:gd name="connsiteX182" fmla="*/ 557258 w 831506"/>
                <a:gd name="connsiteY182" fmla="*/ 226006 h 815144"/>
                <a:gd name="connsiteX183" fmla="*/ 555671 w 831506"/>
                <a:gd name="connsiteY183" fmla="*/ 226451 h 815144"/>
                <a:gd name="connsiteX184" fmla="*/ 549449 w 831506"/>
                <a:gd name="connsiteY184" fmla="*/ 227212 h 815144"/>
                <a:gd name="connsiteX185" fmla="*/ 545069 w 831506"/>
                <a:gd name="connsiteY185" fmla="*/ 226958 h 815144"/>
                <a:gd name="connsiteX186" fmla="*/ 538975 w 831506"/>
                <a:gd name="connsiteY186" fmla="*/ 225625 h 815144"/>
                <a:gd name="connsiteX187" fmla="*/ 530024 w 831506"/>
                <a:gd name="connsiteY187" fmla="*/ 224038 h 815144"/>
                <a:gd name="connsiteX188" fmla="*/ 516311 w 831506"/>
                <a:gd name="connsiteY188" fmla="*/ 220165 h 815144"/>
                <a:gd name="connsiteX189" fmla="*/ 489394 w 831506"/>
                <a:gd name="connsiteY189" fmla="*/ 213881 h 815144"/>
                <a:gd name="connsiteX190" fmla="*/ 471365 w 831506"/>
                <a:gd name="connsiteY190" fmla="*/ 210262 h 815144"/>
                <a:gd name="connsiteX191" fmla="*/ 467937 w 831506"/>
                <a:gd name="connsiteY191" fmla="*/ 205311 h 815144"/>
                <a:gd name="connsiteX192" fmla="*/ 461398 w 831506"/>
                <a:gd name="connsiteY192" fmla="*/ 199343 h 815144"/>
                <a:gd name="connsiteX193" fmla="*/ 442924 w 831506"/>
                <a:gd name="connsiteY193" fmla="*/ 199407 h 815144"/>
                <a:gd name="connsiteX194" fmla="*/ 423181 w 831506"/>
                <a:gd name="connsiteY194" fmla="*/ 200486 h 815144"/>
                <a:gd name="connsiteX195" fmla="*/ 420832 w 831506"/>
                <a:gd name="connsiteY195" fmla="*/ 200549 h 815144"/>
                <a:gd name="connsiteX196" fmla="*/ 409722 w 831506"/>
                <a:gd name="connsiteY196" fmla="*/ 198200 h 815144"/>
                <a:gd name="connsiteX197" fmla="*/ 409595 w 831506"/>
                <a:gd name="connsiteY197" fmla="*/ 194074 h 815144"/>
                <a:gd name="connsiteX198" fmla="*/ 391884 w 831506"/>
                <a:gd name="connsiteY198" fmla="*/ 190138 h 815144"/>
                <a:gd name="connsiteX199" fmla="*/ 379504 w 831506"/>
                <a:gd name="connsiteY199" fmla="*/ 183599 h 815144"/>
                <a:gd name="connsiteX200" fmla="*/ 357349 w 831506"/>
                <a:gd name="connsiteY200" fmla="*/ 163094 h 815144"/>
                <a:gd name="connsiteX201" fmla="*/ 342621 w 831506"/>
                <a:gd name="connsiteY201" fmla="*/ 159094 h 815144"/>
                <a:gd name="connsiteX202" fmla="*/ 327639 w 831506"/>
                <a:gd name="connsiteY202" fmla="*/ 155349 h 815144"/>
                <a:gd name="connsiteX203" fmla="*/ 322814 w 831506"/>
                <a:gd name="connsiteY203" fmla="*/ 141256 h 815144"/>
                <a:gd name="connsiteX204" fmla="*/ 327067 w 831506"/>
                <a:gd name="connsiteY204" fmla="*/ 126908 h 815144"/>
                <a:gd name="connsiteX205" fmla="*/ 328845 w 831506"/>
                <a:gd name="connsiteY205" fmla="*/ 123226 h 815144"/>
                <a:gd name="connsiteX206" fmla="*/ 332717 w 831506"/>
                <a:gd name="connsiteY206" fmla="*/ 113323 h 815144"/>
                <a:gd name="connsiteX207" fmla="*/ 334939 w 831506"/>
                <a:gd name="connsiteY207" fmla="*/ 103293 h 815144"/>
                <a:gd name="connsiteX208" fmla="*/ 320401 w 831506"/>
                <a:gd name="connsiteY208" fmla="*/ 90088 h 815144"/>
                <a:gd name="connsiteX209" fmla="*/ 315513 w 831506"/>
                <a:gd name="connsiteY209" fmla="*/ 84248 h 815144"/>
                <a:gd name="connsiteX210" fmla="*/ 297928 w 831506"/>
                <a:gd name="connsiteY210" fmla="*/ 74661 h 815144"/>
                <a:gd name="connsiteX211" fmla="*/ 292532 w 831506"/>
                <a:gd name="connsiteY211" fmla="*/ 74408 h 815144"/>
                <a:gd name="connsiteX212" fmla="*/ 279581 w 831506"/>
                <a:gd name="connsiteY212" fmla="*/ 70345 h 815144"/>
                <a:gd name="connsiteX213" fmla="*/ 274249 w 831506"/>
                <a:gd name="connsiteY213" fmla="*/ 58664 h 815144"/>
                <a:gd name="connsiteX214" fmla="*/ 271773 w 831506"/>
                <a:gd name="connsiteY214" fmla="*/ 51236 h 815144"/>
                <a:gd name="connsiteX215" fmla="*/ 267901 w 831506"/>
                <a:gd name="connsiteY215" fmla="*/ 44824 h 815144"/>
                <a:gd name="connsiteX216" fmla="*/ 262314 w 831506"/>
                <a:gd name="connsiteY216" fmla="*/ 34794 h 815144"/>
                <a:gd name="connsiteX217" fmla="*/ 261489 w 831506"/>
                <a:gd name="connsiteY217" fmla="*/ 30160 h 815144"/>
                <a:gd name="connsiteX218" fmla="*/ 261616 w 831506"/>
                <a:gd name="connsiteY218" fmla="*/ 28446 h 815144"/>
                <a:gd name="connsiteX219" fmla="*/ 261869 w 831506"/>
                <a:gd name="connsiteY219" fmla="*/ 25589 h 815144"/>
                <a:gd name="connsiteX220" fmla="*/ 259013 w 831506"/>
                <a:gd name="connsiteY220" fmla="*/ 24192 h 815144"/>
                <a:gd name="connsiteX221" fmla="*/ 247332 w 831506"/>
                <a:gd name="connsiteY221" fmla="*/ 19241 h 815144"/>
                <a:gd name="connsiteX222" fmla="*/ 237809 w 831506"/>
                <a:gd name="connsiteY222" fmla="*/ 13210 h 815144"/>
                <a:gd name="connsiteX223" fmla="*/ 236984 w 831506"/>
                <a:gd name="connsiteY223" fmla="*/ 12067 h 815144"/>
                <a:gd name="connsiteX224" fmla="*/ 232858 w 831506"/>
                <a:gd name="connsiteY224" fmla="*/ 8956 h 815144"/>
                <a:gd name="connsiteX225" fmla="*/ 225747 w 831506"/>
                <a:gd name="connsiteY225" fmla="*/ 8702 h 815144"/>
                <a:gd name="connsiteX226" fmla="*/ 215844 w 831506"/>
                <a:gd name="connsiteY226" fmla="*/ 7623 h 815144"/>
                <a:gd name="connsiteX227" fmla="*/ 210321 w 831506"/>
                <a:gd name="connsiteY227" fmla="*/ 3878 h 815144"/>
                <a:gd name="connsiteX228" fmla="*/ 201179 w 831506"/>
                <a:gd name="connsiteY228" fmla="*/ 449 h 815144"/>
                <a:gd name="connsiteX229" fmla="*/ 197942 w 831506"/>
                <a:gd name="connsiteY229" fmla="*/ 3814 h 815144"/>
                <a:gd name="connsiteX230" fmla="*/ 195466 w 831506"/>
                <a:gd name="connsiteY230" fmla="*/ 6671 h 815144"/>
                <a:gd name="connsiteX231" fmla="*/ 190260 w 831506"/>
                <a:gd name="connsiteY231" fmla="*/ 9274 h 815144"/>
                <a:gd name="connsiteX232" fmla="*/ 187086 w 831506"/>
                <a:gd name="connsiteY232" fmla="*/ 10543 h 815144"/>
                <a:gd name="connsiteX233" fmla="*/ 185753 w 831506"/>
                <a:gd name="connsiteY233" fmla="*/ 12702 h 815144"/>
                <a:gd name="connsiteX234" fmla="*/ 184864 w 831506"/>
                <a:gd name="connsiteY234" fmla="*/ 14987 h 815144"/>
                <a:gd name="connsiteX235" fmla="*/ 177373 w 831506"/>
                <a:gd name="connsiteY235" fmla="*/ 25652 h 815144"/>
                <a:gd name="connsiteX236" fmla="*/ 173628 w 831506"/>
                <a:gd name="connsiteY236" fmla="*/ 28763 h 815144"/>
                <a:gd name="connsiteX237" fmla="*/ 172104 w 831506"/>
                <a:gd name="connsiteY237" fmla="*/ 29207 h 815144"/>
                <a:gd name="connsiteX238" fmla="*/ 169692 w 831506"/>
                <a:gd name="connsiteY238" fmla="*/ 29906 h 815144"/>
                <a:gd name="connsiteX239" fmla="*/ 168993 w 831506"/>
                <a:gd name="connsiteY239" fmla="*/ 32826 h 815144"/>
                <a:gd name="connsiteX240" fmla="*/ 168612 w 831506"/>
                <a:gd name="connsiteY240" fmla="*/ 34477 h 815144"/>
                <a:gd name="connsiteX241" fmla="*/ 166009 w 831506"/>
                <a:gd name="connsiteY241" fmla="*/ 39047 h 815144"/>
                <a:gd name="connsiteX242" fmla="*/ 156868 w 831506"/>
                <a:gd name="connsiteY242" fmla="*/ 46158 h 815144"/>
                <a:gd name="connsiteX243" fmla="*/ 152297 w 831506"/>
                <a:gd name="connsiteY243" fmla="*/ 49141 h 815144"/>
                <a:gd name="connsiteX244" fmla="*/ 146393 w 831506"/>
                <a:gd name="connsiteY244" fmla="*/ 64060 h 815144"/>
                <a:gd name="connsiteX245" fmla="*/ 146457 w 831506"/>
                <a:gd name="connsiteY245" fmla="*/ 67044 h 815144"/>
                <a:gd name="connsiteX246" fmla="*/ 146457 w 831506"/>
                <a:gd name="connsiteY246" fmla="*/ 70281 h 815144"/>
                <a:gd name="connsiteX247" fmla="*/ 135664 w 831506"/>
                <a:gd name="connsiteY247" fmla="*/ 94151 h 815144"/>
                <a:gd name="connsiteX248" fmla="*/ 132173 w 831506"/>
                <a:gd name="connsiteY248" fmla="*/ 97071 h 815144"/>
                <a:gd name="connsiteX249" fmla="*/ 132998 w 831506"/>
                <a:gd name="connsiteY249" fmla="*/ 99103 h 815144"/>
                <a:gd name="connsiteX250" fmla="*/ 135220 w 831506"/>
                <a:gd name="connsiteY250" fmla="*/ 105895 h 815144"/>
                <a:gd name="connsiteX251" fmla="*/ 131157 w 831506"/>
                <a:gd name="connsiteY251" fmla="*/ 118084 h 815144"/>
                <a:gd name="connsiteX252" fmla="*/ 123349 w 831506"/>
                <a:gd name="connsiteY252" fmla="*/ 124052 h 815144"/>
                <a:gd name="connsiteX253" fmla="*/ 117127 w 831506"/>
                <a:gd name="connsiteY253" fmla="*/ 128559 h 815144"/>
                <a:gd name="connsiteX254" fmla="*/ 113445 w 831506"/>
                <a:gd name="connsiteY254" fmla="*/ 138145 h 815144"/>
                <a:gd name="connsiteX255" fmla="*/ 112683 w 831506"/>
                <a:gd name="connsiteY255" fmla="*/ 144557 h 815144"/>
                <a:gd name="connsiteX256" fmla="*/ 100114 w 831506"/>
                <a:gd name="connsiteY256" fmla="*/ 156936 h 815144"/>
                <a:gd name="connsiteX257" fmla="*/ 89004 w 831506"/>
                <a:gd name="connsiteY257" fmla="*/ 167919 h 815144"/>
                <a:gd name="connsiteX258" fmla="*/ 89131 w 831506"/>
                <a:gd name="connsiteY258" fmla="*/ 172553 h 815144"/>
                <a:gd name="connsiteX259" fmla="*/ 88877 w 831506"/>
                <a:gd name="connsiteY259" fmla="*/ 179282 h 815144"/>
                <a:gd name="connsiteX260" fmla="*/ 76688 w 831506"/>
                <a:gd name="connsiteY260" fmla="*/ 184298 h 815144"/>
                <a:gd name="connsiteX261" fmla="*/ 70531 w 831506"/>
                <a:gd name="connsiteY261" fmla="*/ 184298 h 815144"/>
                <a:gd name="connsiteX262" fmla="*/ 65198 w 831506"/>
                <a:gd name="connsiteY262" fmla="*/ 187091 h 815144"/>
                <a:gd name="connsiteX263" fmla="*/ 54215 w 831506"/>
                <a:gd name="connsiteY263" fmla="*/ 190329 h 815144"/>
                <a:gd name="connsiteX264" fmla="*/ 50660 w 831506"/>
                <a:gd name="connsiteY264" fmla="*/ 186646 h 815144"/>
                <a:gd name="connsiteX265" fmla="*/ 47550 w 831506"/>
                <a:gd name="connsiteY265" fmla="*/ 183726 h 815144"/>
                <a:gd name="connsiteX266" fmla="*/ 45327 w 831506"/>
                <a:gd name="connsiteY266" fmla="*/ 184742 h 815144"/>
                <a:gd name="connsiteX267" fmla="*/ 43550 w 831506"/>
                <a:gd name="connsiteY267" fmla="*/ 186138 h 815144"/>
                <a:gd name="connsiteX268" fmla="*/ 39170 w 831506"/>
                <a:gd name="connsiteY268" fmla="*/ 188487 h 815144"/>
                <a:gd name="connsiteX269" fmla="*/ 22156 w 831506"/>
                <a:gd name="connsiteY269" fmla="*/ 204612 h 815144"/>
                <a:gd name="connsiteX270" fmla="*/ 21394 w 831506"/>
                <a:gd name="connsiteY270" fmla="*/ 206199 h 815144"/>
                <a:gd name="connsiteX271" fmla="*/ 18982 w 831506"/>
                <a:gd name="connsiteY271" fmla="*/ 225308 h 815144"/>
                <a:gd name="connsiteX272" fmla="*/ 29393 w 831506"/>
                <a:gd name="connsiteY272" fmla="*/ 225244 h 815144"/>
                <a:gd name="connsiteX273" fmla="*/ 45454 w 831506"/>
                <a:gd name="connsiteY273" fmla="*/ 228990 h 815144"/>
                <a:gd name="connsiteX274" fmla="*/ 42978 w 831506"/>
                <a:gd name="connsiteY274" fmla="*/ 239084 h 815144"/>
                <a:gd name="connsiteX275" fmla="*/ 40630 w 831506"/>
                <a:gd name="connsiteY275" fmla="*/ 242448 h 815144"/>
                <a:gd name="connsiteX276" fmla="*/ 41201 w 831506"/>
                <a:gd name="connsiteY276" fmla="*/ 254129 h 815144"/>
                <a:gd name="connsiteX277" fmla="*/ 50787 w 831506"/>
                <a:gd name="connsiteY277" fmla="*/ 258827 h 815144"/>
                <a:gd name="connsiteX278" fmla="*/ 60563 w 831506"/>
                <a:gd name="connsiteY278" fmla="*/ 262573 h 815144"/>
                <a:gd name="connsiteX279" fmla="*/ 63547 w 831506"/>
                <a:gd name="connsiteY279" fmla="*/ 272793 h 815144"/>
                <a:gd name="connsiteX280" fmla="*/ 64817 w 831506"/>
                <a:gd name="connsiteY280" fmla="*/ 279713 h 815144"/>
                <a:gd name="connsiteX281" fmla="*/ 68118 w 831506"/>
                <a:gd name="connsiteY281" fmla="*/ 285554 h 815144"/>
                <a:gd name="connsiteX282" fmla="*/ 72753 w 831506"/>
                <a:gd name="connsiteY282" fmla="*/ 300980 h 815144"/>
                <a:gd name="connsiteX283" fmla="*/ 69261 w 831506"/>
                <a:gd name="connsiteY283" fmla="*/ 306312 h 815144"/>
                <a:gd name="connsiteX284" fmla="*/ 63230 w 831506"/>
                <a:gd name="connsiteY284" fmla="*/ 306186 h 815144"/>
                <a:gd name="connsiteX285" fmla="*/ 60056 w 831506"/>
                <a:gd name="connsiteY285" fmla="*/ 302694 h 815144"/>
                <a:gd name="connsiteX286" fmla="*/ 58405 w 831506"/>
                <a:gd name="connsiteY286" fmla="*/ 300536 h 815144"/>
                <a:gd name="connsiteX287" fmla="*/ 43423 w 831506"/>
                <a:gd name="connsiteY287" fmla="*/ 302504 h 815144"/>
                <a:gd name="connsiteX288" fmla="*/ 28568 w 831506"/>
                <a:gd name="connsiteY288" fmla="*/ 304344 h 815144"/>
                <a:gd name="connsiteX289" fmla="*/ 7746 w 831506"/>
                <a:gd name="connsiteY289" fmla="*/ 310248 h 815144"/>
                <a:gd name="connsiteX290" fmla="*/ 1905 w 831506"/>
                <a:gd name="connsiteY290" fmla="*/ 319390 h 815144"/>
                <a:gd name="connsiteX291" fmla="*/ 0 w 831506"/>
                <a:gd name="connsiteY291" fmla="*/ 322945 h 815144"/>
                <a:gd name="connsiteX292" fmla="*/ 8824 w 831506"/>
                <a:gd name="connsiteY292" fmla="*/ 323326 h 815144"/>
                <a:gd name="connsiteX293" fmla="*/ 11935 w 831506"/>
                <a:gd name="connsiteY293" fmla="*/ 323580 h 815144"/>
                <a:gd name="connsiteX294" fmla="*/ 13142 w 831506"/>
                <a:gd name="connsiteY294" fmla="*/ 324405 h 815144"/>
                <a:gd name="connsiteX295" fmla="*/ 12887 w 831506"/>
                <a:gd name="connsiteY295" fmla="*/ 325865 h 815144"/>
                <a:gd name="connsiteX296" fmla="*/ 7555 w 831506"/>
                <a:gd name="connsiteY296" fmla="*/ 330119 h 815144"/>
                <a:gd name="connsiteX297" fmla="*/ 1397 w 831506"/>
                <a:gd name="connsiteY297" fmla="*/ 339070 h 815144"/>
                <a:gd name="connsiteX298" fmla="*/ 5460 w 831506"/>
                <a:gd name="connsiteY298" fmla="*/ 347958 h 815144"/>
                <a:gd name="connsiteX299" fmla="*/ 31679 w 831506"/>
                <a:gd name="connsiteY299" fmla="*/ 355385 h 815144"/>
                <a:gd name="connsiteX300" fmla="*/ 34979 w 831506"/>
                <a:gd name="connsiteY300" fmla="*/ 355131 h 815144"/>
                <a:gd name="connsiteX301" fmla="*/ 47105 w 831506"/>
                <a:gd name="connsiteY301" fmla="*/ 351195 h 815144"/>
                <a:gd name="connsiteX302" fmla="*/ 48312 w 831506"/>
                <a:gd name="connsiteY302" fmla="*/ 348846 h 815144"/>
                <a:gd name="connsiteX303" fmla="*/ 52692 w 831506"/>
                <a:gd name="connsiteY303" fmla="*/ 344022 h 815144"/>
                <a:gd name="connsiteX304" fmla="*/ 62849 w 831506"/>
                <a:gd name="connsiteY304" fmla="*/ 345545 h 815144"/>
                <a:gd name="connsiteX305" fmla="*/ 65008 w 831506"/>
                <a:gd name="connsiteY305" fmla="*/ 348783 h 815144"/>
                <a:gd name="connsiteX306" fmla="*/ 55612 w 831506"/>
                <a:gd name="connsiteY306" fmla="*/ 361988 h 815144"/>
                <a:gd name="connsiteX307" fmla="*/ 51422 w 831506"/>
                <a:gd name="connsiteY307" fmla="*/ 364717 h 815144"/>
                <a:gd name="connsiteX308" fmla="*/ 34154 w 831506"/>
                <a:gd name="connsiteY308" fmla="*/ 371256 h 815144"/>
                <a:gd name="connsiteX309" fmla="*/ 29393 w 831506"/>
                <a:gd name="connsiteY309" fmla="*/ 368590 h 815144"/>
                <a:gd name="connsiteX310" fmla="*/ 26092 w 831506"/>
                <a:gd name="connsiteY310" fmla="*/ 366685 h 815144"/>
                <a:gd name="connsiteX311" fmla="*/ 19172 w 831506"/>
                <a:gd name="connsiteY311" fmla="*/ 367447 h 815144"/>
                <a:gd name="connsiteX312" fmla="*/ 15745 w 831506"/>
                <a:gd name="connsiteY312" fmla="*/ 370113 h 815144"/>
                <a:gd name="connsiteX313" fmla="*/ 19553 w 831506"/>
                <a:gd name="connsiteY313" fmla="*/ 377922 h 815144"/>
                <a:gd name="connsiteX314" fmla="*/ 32441 w 831506"/>
                <a:gd name="connsiteY314" fmla="*/ 388333 h 815144"/>
                <a:gd name="connsiteX315" fmla="*/ 40757 w 831506"/>
                <a:gd name="connsiteY315" fmla="*/ 394047 h 815144"/>
                <a:gd name="connsiteX316" fmla="*/ 48946 w 831506"/>
                <a:gd name="connsiteY316" fmla="*/ 404014 h 815144"/>
                <a:gd name="connsiteX317" fmla="*/ 63992 w 831506"/>
                <a:gd name="connsiteY317" fmla="*/ 415885 h 815144"/>
                <a:gd name="connsiteX318" fmla="*/ 100685 w 831506"/>
                <a:gd name="connsiteY318" fmla="*/ 411632 h 815144"/>
                <a:gd name="connsiteX319" fmla="*/ 112747 w 831506"/>
                <a:gd name="connsiteY319" fmla="*/ 385984 h 815144"/>
                <a:gd name="connsiteX320" fmla="*/ 122714 w 831506"/>
                <a:gd name="connsiteY320" fmla="*/ 366241 h 815144"/>
                <a:gd name="connsiteX321" fmla="*/ 128491 w 831506"/>
                <a:gd name="connsiteY321" fmla="*/ 364590 h 815144"/>
                <a:gd name="connsiteX322" fmla="*/ 135601 w 831506"/>
                <a:gd name="connsiteY322" fmla="*/ 367066 h 815144"/>
                <a:gd name="connsiteX323" fmla="*/ 136172 w 831506"/>
                <a:gd name="connsiteY323" fmla="*/ 368336 h 815144"/>
                <a:gd name="connsiteX324" fmla="*/ 132490 w 831506"/>
                <a:gd name="connsiteY324" fmla="*/ 373605 h 815144"/>
                <a:gd name="connsiteX325" fmla="*/ 130141 w 831506"/>
                <a:gd name="connsiteY325" fmla="*/ 379255 h 815144"/>
                <a:gd name="connsiteX326" fmla="*/ 133569 w 831506"/>
                <a:gd name="connsiteY326" fmla="*/ 384715 h 815144"/>
                <a:gd name="connsiteX327" fmla="*/ 139791 w 831506"/>
                <a:gd name="connsiteY327" fmla="*/ 388587 h 815144"/>
                <a:gd name="connsiteX328" fmla="*/ 136871 w 831506"/>
                <a:gd name="connsiteY328" fmla="*/ 397602 h 815144"/>
                <a:gd name="connsiteX329" fmla="*/ 132998 w 831506"/>
                <a:gd name="connsiteY329" fmla="*/ 405220 h 815144"/>
                <a:gd name="connsiteX330" fmla="*/ 135855 w 831506"/>
                <a:gd name="connsiteY330" fmla="*/ 413346 h 815144"/>
                <a:gd name="connsiteX331" fmla="*/ 138521 w 831506"/>
                <a:gd name="connsiteY331" fmla="*/ 429153 h 815144"/>
                <a:gd name="connsiteX332" fmla="*/ 141188 w 831506"/>
                <a:gd name="connsiteY332" fmla="*/ 461530 h 815144"/>
                <a:gd name="connsiteX333" fmla="*/ 144488 w 831506"/>
                <a:gd name="connsiteY333" fmla="*/ 474607 h 815144"/>
                <a:gd name="connsiteX334" fmla="*/ 147091 w 831506"/>
                <a:gd name="connsiteY334" fmla="*/ 489399 h 815144"/>
                <a:gd name="connsiteX335" fmla="*/ 154963 w 831506"/>
                <a:gd name="connsiteY335" fmla="*/ 522473 h 815144"/>
                <a:gd name="connsiteX336" fmla="*/ 161502 w 831506"/>
                <a:gd name="connsiteY336" fmla="*/ 542090 h 815144"/>
                <a:gd name="connsiteX337" fmla="*/ 180611 w 831506"/>
                <a:gd name="connsiteY337" fmla="*/ 580942 h 815144"/>
                <a:gd name="connsiteX338" fmla="*/ 201941 w 831506"/>
                <a:gd name="connsiteY338" fmla="*/ 623031 h 815144"/>
                <a:gd name="connsiteX339" fmla="*/ 208226 w 831506"/>
                <a:gd name="connsiteY339" fmla="*/ 640743 h 815144"/>
                <a:gd name="connsiteX340" fmla="*/ 214511 w 831506"/>
                <a:gd name="connsiteY340" fmla="*/ 657503 h 815144"/>
                <a:gd name="connsiteX341" fmla="*/ 233302 w 831506"/>
                <a:gd name="connsiteY341" fmla="*/ 694895 h 815144"/>
                <a:gd name="connsiteX342" fmla="*/ 255775 w 831506"/>
                <a:gd name="connsiteY342" fmla="*/ 737746 h 815144"/>
                <a:gd name="connsiteX343" fmla="*/ 263012 w 831506"/>
                <a:gd name="connsiteY343" fmla="*/ 755204 h 815144"/>
                <a:gd name="connsiteX344" fmla="*/ 268789 w 831506"/>
                <a:gd name="connsiteY344" fmla="*/ 773297 h 815144"/>
                <a:gd name="connsiteX345" fmla="*/ 279137 w 831506"/>
                <a:gd name="connsiteY345" fmla="*/ 798881 h 815144"/>
                <a:gd name="connsiteX346" fmla="*/ 305546 w 831506"/>
                <a:gd name="connsiteY346" fmla="*/ 814879 h 815144"/>
                <a:gd name="connsiteX347" fmla="*/ 307958 w 831506"/>
                <a:gd name="connsiteY347" fmla="*/ 815005 h 815144"/>
                <a:gd name="connsiteX348" fmla="*/ 316592 w 831506"/>
                <a:gd name="connsiteY348" fmla="*/ 813799 h 815144"/>
                <a:gd name="connsiteX349" fmla="*/ 316973 w 831506"/>
                <a:gd name="connsiteY349" fmla="*/ 803959 h 815144"/>
                <a:gd name="connsiteX350" fmla="*/ 316719 w 831506"/>
                <a:gd name="connsiteY350" fmla="*/ 800531 h 815144"/>
                <a:gd name="connsiteX351" fmla="*/ 316655 w 831506"/>
                <a:gd name="connsiteY351" fmla="*/ 797992 h 815144"/>
                <a:gd name="connsiteX352" fmla="*/ 318242 w 831506"/>
                <a:gd name="connsiteY352" fmla="*/ 788723 h 815144"/>
                <a:gd name="connsiteX353" fmla="*/ 331638 w 831506"/>
                <a:gd name="connsiteY353" fmla="*/ 782057 h 815144"/>
                <a:gd name="connsiteX354" fmla="*/ 340589 w 831506"/>
                <a:gd name="connsiteY354" fmla="*/ 781550 h 815144"/>
                <a:gd name="connsiteX355" fmla="*/ 342239 w 831506"/>
                <a:gd name="connsiteY355" fmla="*/ 781550 h 815144"/>
                <a:gd name="connsiteX356" fmla="*/ 349794 w 831506"/>
                <a:gd name="connsiteY356" fmla="*/ 782629 h 815144"/>
                <a:gd name="connsiteX357" fmla="*/ 354619 w 831506"/>
                <a:gd name="connsiteY357" fmla="*/ 783518 h 815144"/>
                <a:gd name="connsiteX358" fmla="*/ 354682 w 831506"/>
                <a:gd name="connsiteY358" fmla="*/ 779772 h 815144"/>
                <a:gd name="connsiteX359" fmla="*/ 345731 w 831506"/>
                <a:gd name="connsiteY359" fmla="*/ 773805 h 815144"/>
                <a:gd name="connsiteX360" fmla="*/ 344208 w 831506"/>
                <a:gd name="connsiteY360" fmla="*/ 763901 h 815144"/>
                <a:gd name="connsiteX361" fmla="*/ 344398 w 831506"/>
                <a:gd name="connsiteY361" fmla="*/ 762060 h 815144"/>
                <a:gd name="connsiteX362" fmla="*/ 344461 w 831506"/>
                <a:gd name="connsiteY362" fmla="*/ 760346 h 815144"/>
                <a:gd name="connsiteX363" fmla="*/ 347699 w 831506"/>
                <a:gd name="connsiteY363" fmla="*/ 752538 h 815144"/>
                <a:gd name="connsiteX364" fmla="*/ 355063 w 831506"/>
                <a:gd name="connsiteY364" fmla="*/ 750887 h 815144"/>
                <a:gd name="connsiteX365" fmla="*/ 360904 w 831506"/>
                <a:gd name="connsiteY365" fmla="*/ 749935 h 815144"/>
                <a:gd name="connsiteX366" fmla="*/ 367062 w 831506"/>
                <a:gd name="connsiteY366" fmla="*/ 736095 h 815144"/>
                <a:gd name="connsiteX367" fmla="*/ 365347 w 831506"/>
                <a:gd name="connsiteY367" fmla="*/ 726763 h 815144"/>
                <a:gd name="connsiteX368" fmla="*/ 363951 w 831506"/>
                <a:gd name="connsiteY368" fmla="*/ 720415 h 815144"/>
                <a:gd name="connsiteX369" fmla="*/ 365411 w 831506"/>
                <a:gd name="connsiteY369" fmla="*/ 704163 h 815144"/>
                <a:gd name="connsiteX370" fmla="*/ 366109 w 831506"/>
                <a:gd name="connsiteY370" fmla="*/ 700671 h 815144"/>
                <a:gd name="connsiteX371" fmla="*/ 366300 w 831506"/>
                <a:gd name="connsiteY371" fmla="*/ 697116 h 815144"/>
                <a:gd name="connsiteX372" fmla="*/ 366617 w 831506"/>
                <a:gd name="connsiteY372" fmla="*/ 692419 h 815144"/>
                <a:gd name="connsiteX373" fmla="*/ 369855 w 831506"/>
                <a:gd name="connsiteY373" fmla="*/ 686832 h 815144"/>
                <a:gd name="connsiteX374" fmla="*/ 371505 w 831506"/>
                <a:gd name="connsiteY374" fmla="*/ 684674 h 815144"/>
                <a:gd name="connsiteX375" fmla="*/ 376838 w 831506"/>
                <a:gd name="connsiteY375" fmla="*/ 659979 h 815144"/>
                <a:gd name="connsiteX376" fmla="*/ 372648 w 831506"/>
                <a:gd name="connsiteY376" fmla="*/ 654964 h 815144"/>
                <a:gd name="connsiteX377" fmla="*/ 368204 w 831506"/>
                <a:gd name="connsiteY377" fmla="*/ 647980 h 815144"/>
                <a:gd name="connsiteX378" fmla="*/ 369665 w 831506"/>
                <a:gd name="connsiteY378" fmla="*/ 625126 h 815144"/>
                <a:gd name="connsiteX379" fmla="*/ 370553 w 831506"/>
                <a:gd name="connsiteY379" fmla="*/ 613001 h 815144"/>
                <a:gd name="connsiteX380" fmla="*/ 373283 w 831506"/>
                <a:gd name="connsiteY380" fmla="*/ 587544 h 815144"/>
                <a:gd name="connsiteX381" fmla="*/ 387312 w 831506"/>
                <a:gd name="connsiteY381" fmla="*/ 573578 h 815144"/>
                <a:gd name="connsiteX382" fmla="*/ 397851 w 831506"/>
                <a:gd name="connsiteY382" fmla="*/ 566658 h 815144"/>
                <a:gd name="connsiteX383" fmla="*/ 412642 w 831506"/>
                <a:gd name="connsiteY383" fmla="*/ 557961 h 815144"/>
                <a:gd name="connsiteX384" fmla="*/ 426291 w 831506"/>
                <a:gd name="connsiteY384" fmla="*/ 548248 h 815144"/>
                <a:gd name="connsiteX385" fmla="*/ 441591 w 831506"/>
                <a:gd name="connsiteY385" fmla="*/ 526854 h 815144"/>
                <a:gd name="connsiteX386" fmla="*/ 451368 w 831506"/>
                <a:gd name="connsiteY386" fmla="*/ 521521 h 815144"/>
                <a:gd name="connsiteX387" fmla="*/ 461969 w 831506"/>
                <a:gd name="connsiteY387" fmla="*/ 511427 h 815144"/>
                <a:gd name="connsiteX388" fmla="*/ 474095 w 831506"/>
                <a:gd name="connsiteY388" fmla="*/ 499873 h 815144"/>
                <a:gd name="connsiteX389" fmla="*/ 507931 w 831506"/>
                <a:gd name="connsiteY389" fmla="*/ 464957 h 815144"/>
                <a:gd name="connsiteX390" fmla="*/ 509899 w 831506"/>
                <a:gd name="connsiteY390" fmla="*/ 455118 h 815144"/>
                <a:gd name="connsiteX391" fmla="*/ 512502 w 831506"/>
                <a:gd name="connsiteY391" fmla="*/ 446548 h 815144"/>
                <a:gd name="connsiteX392" fmla="*/ 523167 w 831506"/>
                <a:gd name="connsiteY392" fmla="*/ 449023 h 815144"/>
                <a:gd name="connsiteX393" fmla="*/ 546466 w 831506"/>
                <a:gd name="connsiteY393" fmla="*/ 430422 h 815144"/>
                <a:gd name="connsiteX394" fmla="*/ 549893 w 831506"/>
                <a:gd name="connsiteY394" fmla="*/ 425471 h 815144"/>
                <a:gd name="connsiteX395" fmla="*/ 555417 w 831506"/>
                <a:gd name="connsiteY395" fmla="*/ 416329 h 815144"/>
                <a:gd name="connsiteX396" fmla="*/ 553449 w 831506"/>
                <a:gd name="connsiteY396" fmla="*/ 408648 h 815144"/>
                <a:gd name="connsiteX397" fmla="*/ 550973 w 831506"/>
                <a:gd name="connsiteY397" fmla="*/ 400205 h 815144"/>
                <a:gd name="connsiteX398" fmla="*/ 563924 w 831506"/>
                <a:gd name="connsiteY398" fmla="*/ 389095 h 815144"/>
                <a:gd name="connsiteX399" fmla="*/ 568431 w 831506"/>
                <a:gd name="connsiteY399" fmla="*/ 387762 h 815144"/>
                <a:gd name="connsiteX400" fmla="*/ 578588 w 831506"/>
                <a:gd name="connsiteY400" fmla="*/ 376398 h 815144"/>
                <a:gd name="connsiteX401" fmla="*/ 579350 w 831506"/>
                <a:gd name="connsiteY401" fmla="*/ 374113 h 815144"/>
                <a:gd name="connsiteX402" fmla="*/ 580493 w 831506"/>
                <a:gd name="connsiteY402" fmla="*/ 367193 h 815144"/>
                <a:gd name="connsiteX403" fmla="*/ 578144 w 831506"/>
                <a:gd name="connsiteY403" fmla="*/ 366241 h 815144"/>
                <a:gd name="connsiteX404" fmla="*/ 576811 w 831506"/>
                <a:gd name="connsiteY404" fmla="*/ 364844 h 815144"/>
                <a:gd name="connsiteX405" fmla="*/ 578208 w 831506"/>
                <a:gd name="connsiteY405" fmla="*/ 363511 h 815144"/>
                <a:gd name="connsiteX406" fmla="*/ 590841 w 831506"/>
                <a:gd name="connsiteY406" fmla="*/ 368019 h 815144"/>
                <a:gd name="connsiteX407" fmla="*/ 592047 w 831506"/>
                <a:gd name="connsiteY407" fmla="*/ 375002 h 815144"/>
                <a:gd name="connsiteX408" fmla="*/ 592110 w 831506"/>
                <a:gd name="connsiteY408" fmla="*/ 379001 h 815144"/>
                <a:gd name="connsiteX409" fmla="*/ 598269 w 831506"/>
                <a:gd name="connsiteY409" fmla="*/ 382556 h 815144"/>
                <a:gd name="connsiteX410" fmla="*/ 602839 w 831506"/>
                <a:gd name="connsiteY410" fmla="*/ 378874 h 815144"/>
                <a:gd name="connsiteX411" fmla="*/ 604934 w 831506"/>
                <a:gd name="connsiteY411" fmla="*/ 375065 h 815144"/>
                <a:gd name="connsiteX412" fmla="*/ 606204 w 831506"/>
                <a:gd name="connsiteY412" fmla="*/ 374494 h 815144"/>
                <a:gd name="connsiteX413" fmla="*/ 607346 w 831506"/>
                <a:gd name="connsiteY413" fmla="*/ 375382 h 815144"/>
                <a:gd name="connsiteX414" fmla="*/ 608235 w 831506"/>
                <a:gd name="connsiteY414" fmla="*/ 379573 h 815144"/>
                <a:gd name="connsiteX415" fmla="*/ 612362 w 831506"/>
                <a:gd name="connsiteY415" fmla="*/ 387190 h 815144"/>
                <a:gd name="connsiteX416" fmla="*/ 614076 w 831506"/>
                <a:gd name="connsiteY416" fmla="*/ 386809 h 815144"/>
                <a:gd name="connsiteX417" fmla="*/ 614647 w 831506"/>
                <a:gd name="connsiteY417" fmla="*/ 383191 h 815144"/>
                <a:gd name="connsiteX418" fmla="*/ 614774 w 831506"/>
                <a:gd name="connsiteY418" fmla="*/ 379953 h 815144"/>
                <a:gd name="connsiteX419" fmla="*/ 613504 w 831506"/>
                <a:gd name="connsiteY419" fmla="*/ 376779 h 815144"/>
                <a:gd name="connsiteX420" fmla="*/ 610330 w 831506"/>
                <a:gd name="connsiteY420" fmla="*/ 367257 h 815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</a:cxnLst>
              <a:rect l="l" t="t" r="r" b="b"/>
              <a:pathLst>
                <a:path w="831506" h="815144">
                  <a:moveTo>
                    <a:pt x="610330" y="367257"/>
                  </a:moveTo>
                  <a:cubicBezTo>
                    <a:pt x="610076" y="365479"/>
                    <a:pt x="609949" y="363892"/>
                    <a:pt x="609822" y="362368"/>
                  </a:cubicBezTo>
                  <a:cubicBezTo>
                    <a:pt x="609568" y="358940"/>
                    <a:pt x="609378" y="356274"/>
                    <a:pt x="607537" y="352973"/>
                  </a:cubicBezTo>
                  <a:cubicBezTo>
                    <a:pt x="607029" y="352084"/>
                    <a:pt x="606585" y="351322"/>
                    <a:pt x="606140" y="350561"/>
                  </a:cubicBezTo>
                  <a:cubicBezTo>
                    <a:pt x="603601" y="346244"/>
                    <a:pt x="602077" y="343641"/>
                    <a:pt x="601633" y="337102"/>
                  </a:cubicBezTo>
                  <a:cubicBezTo>
                    <a:pt x="601569" y="336340"/>
                    <a:pt x="601569" y="335388"/>
                    <a:pt x="601506" y="334372"/>
                  </a:cubicBezTo>
                  <a:cubicBezTo>
                    <a:pt x="601316" y="329357"/>
                    <a:pt x="600998" y="319962"/>
                    <a:pt x="596998" y="318692"/>
                  </a:cubicBezTo>
                  <a:cubicBezTo>
                    <a:pt x="596364" y="318502"/>
                    <a:pt x="595983" y="317930"/>
                    <a:pt x="596046" y="317295"/>
                  </a:cubicBezTo>
                  <a:cubicBezTo>
                    <a:pt x="596110" y="315708"/>
                    <a:pt x="595221" y="314692"/>
                    <a:pt x="594142" y="313423"/>
                  </a:cubicBezTo>
                  <a:cubicBezTo>
                    <a:pt x="593380" y="312597"/>
                    <a:pt x="592555" y="311582"/>
                    <a:pt x="591983" y="310376"/>
                  </a:cubicBezTo>
                  <a:cubicBezTo>
                    <a:pt x="591221" y="308788"/>
                    <a:pt x="591221" y="307328"/>
                    <a:pt x="591158" y="305995"/>
                  </a:cubicBezTo>
                  <a:cubicBezTo>
                    <a:pt x="591158" y="305043"/>
                    <a:pt x="591095" y="304218"/>
                    <a:pt x="590841" y="303329"/>
                  </a:cubicBezTo>
                  <a:cubicBezTo>
                    <a:pt x="589634" y="299520"/>
                    <a:pt x="585127" y="295647"/>
                    <a:pt x="581318" y="293298"/>
                  </a:cubicBezTo>
                  <a:cubicBezTo>
                    <a:pt x="581128" y="293171"/>
                    <a:pt x="580937" y="292981"/>
                    <a:pt x="580811" y="292727"/>
                  </a:cubicBezTo>
                  <a:cubicBezTo>
                    <a:pt x="577128" y="285299"/>
                    <a:pt x="577001" y="275396"/>
                    <a:pt x="583858" y="270635"/>
                  </a:cubicBezTo>
                  <a:cubicBezTo>
                    <a:pt x="584873" y="269937"/>
                    <a:pt x="585698" y="269429"/>
                    <a:pt x="586460" y="268984"/>
                  </a:cubicBezTo>
                  <a:cubicBezTo>
                    <a:pt x="588174" y="267969"/>
                    <a:pt x="589317" y="267334"/>
                    <a:pt x="590777" y="265302"/>
                  </a:cubicBezTo>
                  <a:lnTo>
                    <a:pt x="591730" y="264033"/>
                  </a:lnTo>
                  <a:cubicBezTo>
                    <a:pt x="593888" y="261049"/>
                    <a:pt x="594713" y="260097"/>
                    <a:pt x="598649" y="258827"/>
                  </a:cubicBezTo>
                  <a:cubicBezTo>
                    <a:pt x="598967" y="257367"/>
                    <a:pt x="598776" y="256224"/>
                    <a:pt x="598142" y="255462"/>
                  </a:cubicBezTo>
                  <a:cubicBezTo>
                    <a:pt x="596554" y="253368"/>
                    <a:pt x="591603" y="253431"/>
                    <a:pt x="587730" y="253431"/>
                  </a:cubicBezTo>
                  <a:cubicBezTo>
                    <a:pt x="585508" y="253431"/>
                    <a:pt x="583476" y="253431"/>
                    <a:pt x="582016" y="253113"/>
                  </a:cubicBezTo>
                  <a:cubicBezTo>
                    <a:pt x="570589" y="250638"/>
                    <a:pt x="571986" y="241750"/>
                    <a:pt x="573129" y="234640"/>
                  </a:cubicBezTo>
                  <a:cubicBezTo>
                    <a:pt x="573319" y="233434"/>
                    <a:pt x="573446" y="232037"/>
                    <a:pt x="573510" y="230640"/>
                  </a:cubicBezTo>
                  <a:cubicBezTo>
                    <a:pt x="573763" y="227339"/>
                    <a:pt x="574018" y="223975"/>
                    <a:pt x="575414" y="221308"/>
                  </a:cubicBezTo>
                  <a:cubicBezTo>
                    <a:pt x="576621" y="218896"/>
                    <a:pt x="578208" y="218325"/>
                    <a:pt x="579350" y="218261"/>
                  </a:cubicBezTo>
                  <a:cubicBezTo>
                    <a:pt x="582080" y="218261"/>
                    <a:pt x="585000" y="220673"/>
                    <a:pt x="588111" y="225371"/>
                  </a:cubicBezTo>
                  <a:cubicBezTo>
                    <a:pt x="588746" y="226324"/>
                    <a:pt x="589254" y="227339"/>
                    <a:pt x="589698" y="228419"/>
                  </a:cubicBezTo>
                  <a:cubicBezTo>
                    <a:pt x="590841" y="230831"/>
                    <a:pt x="591793" y="232799"/>
                    <a:pt x="594459" y="233497"/>
                  </a:cubicBezTo>
                  <a:cubicBezTo>
                    <a:pt x="597380" y="234322"/>
                    <a:pt x="597697" y="233624"/>
                    <a:pt x="598776" y="231275"/>
                  </a:cubicBezTo>
                  <a:cubicBezTo>
                    <a:pt x="599284" y="230259"/>
                    <a:pt x="599792" y="229053"/>
                    <a:pt x="600744" y="227847"/>
                  </a:cubicBezTo>
                  <a:cubicBezTo>
                    <a:pt x="600998" y="227530"/>
                    <a:pt x="601379" y="227276"/>
                    <a:pt x="601823" y="227276"/>
                  </a:cubicBezTo>
                  <a:cubicBezTo>
                    <a:pt x="603918" y="227276"/>
                    <a:pt x="605505" y="228228"/>
                    <a:pt x="606902" y="229053"/>
                  </a:cubicBezTo>
                  <a:cubicBezTo>
                    <a:pt x="607854" y="229625"/>
                    <a:pt x="608806" y="230132"/>
                    <a:pt x="609759" y="230323"/>
                  </a:cubicBezTo>
                  <a:cubicBezTo>
                    <a:pt x="611092" y="230577"/>
                    <a:pt x="612806" y="230132"/>
                    <a:pt x="614456" y="229688"/>
                  </a:cubicBezTo>
                  <a:cubicBezTo>
                    <a:pt x="616361" y="229180"/>
                    <a:pt x="618329" y="228672"/>
                    <a:pt x="620170" y="229117"/>
                  </a:cubicBezTo>
                  <a:cubicBezTo>
                    <a:pt x="626709" y="231021"/>
                    <a:pt x="626518" y="241178"/>
                    <a:pt x="626391" y="247273"/>
                  </a:cubicBezTo>
                  <a:cubicBezTo>
                    <a:pt x="626391" y="248225"/>
                    <a:pt x="626328" y="249051"/>
                    <a:pt x="626391" y="249749"/>
                  </a:cubicBezTo>
                  <a:cubicBezTo>
                    <a:pt x="626646" y="258954"/>
                    <a:pt x="628233" y="262319"/>
                    <a:pt x="637057" y="262573"/>
                  </a:cubicBezTo>
                  <a:cubicBezTo>
                    <a:pt x="642008" y="262763"/>
                    <a:pt x="646706" y="263715"/>
                    <a:pt x="651277" y="264667"/>
                  </a:cubicBezTo>
                  <a:cubicBezTo>
                    <a:pt x="655404" y="265556"/>
                    <a:pt x="659657" y="266445"/>
                    <a:pt x="664101" y="266699"/>
                  </a:cubicBezTo>
                  <a:cubicBezTo>
                    <a:pt x="668735" y="266953"/>
                    <a:pt x="673433" y="266699"/>
                    <a:pt x="677876" y="266509"/>
                  </a:cubicBezTo>
                  <a:cubicBezTo>
                    <a:pt x="680797" y="266382"/>
                    <a:pt x="683781" y="266191"/>
                    <a:pt x="686764" y="266191"/>
                  </a:cubicBezTo>
                  <a:cubicBezTo>
                    <a:pt x="694763" y="266191"/>
                    <a:pt x="695588" y="269873"/>
                    <a:pt x="696858" y="275396"/>
                  </a:cubicBezTo>
                  <a:lnTo>
                    <a:pt x="697176" y="276920"/>
                  </a:lnTo>
                  <a:cubicBezTo>
                    <a:pt x="698381" y="282189"/>
                    <a:pt x="699397" y="293679"/>
                    <a:pt x="694318" y="299837"/>
                  </a:cubicBezTo>
                  <a:cubicBezTo>
                    <a:pt x="691462" y="303265"/>
                    <a:pt x="687907" y="303710"/>
                    <a:pt x="684796" y="304091"/>
                  </a:cubicBezTo>
                  <a:cubicBezTo>
                    <a:pt x="680923" y="304599"/>
                    <a:pt x="678130" y="304916"/>
                    <a:pt x="676607" y="310185"/>
                  </a:cubicBezTo>
                  <a:cubicBezTo>
                    <a:pt x="674004" y="319073"/>
                    <a:pt x="675147" y="325675"/>
                    <a:pt x="680416" y="332341"/>
                  </a:cubicBezTo>
                  <a:cubicBezTo>
                    <a:pt x="682384" y="334816"/>
                    <a:pt x="684288" y="335832"/>
                    <a:pt x="685875" y="335705"/>
                  </a:cubicBezTo>
                  <a:cubicBezTo>
                    <a:pt x="690320" y="335007"/>
                    <a:pt x="694065" y="325294"/>
                    <a:pt x="695461" y="321676"/>
                  </a:cubicBezTo>
                  <a:cubicBezTo>
                    <a:pt x="695652" y="321168"/>
                    <a:pt x="696160" y="320850"/>
                    <a:pt x="696668" y="320787"/>
                  </a:cubicBezTo>
                  <a:cubicBezTo>
                    <a:pt x="704095" y="320787"/>
                    <a:pt x="709238" y="329421"/>
                    <a:pt x="712412" y="336784"/>
                  </a:cubicBezTo>
                  <a:cubicBezTo>
                    <a:pt x="714506" y="341673"/>
                    <a:pt x="715332" y="346751"/>
                    <a:pt x="716093" y="351703"/>
                  </a:cubicBezTo>
                  <a:cubicBezTo>
                    <a:pt x="716411" y="353544"/>
                    <a:pt x="716665" y="355449"/>
                    <a:pt x="717046" y="357290"/>
                  </a:cubicBezTo>
                  <a:cubicBezTo>
                    <a:pt x="717363" y="359004"/>
                    <a:pt x="717998" y="360972"/>
                    <a:pt x="718824" y="363003"/>
                  </a:cubicBezTo>
                  <a:cubicBezTo>
                    <a:pt x="719077" y="363702"/>
                    <a:pt x="719458" y="364400"/>
                    <a:pt x="719775" y="365098"/>
                  </a:cubicBezTo>
                  <a:cubicBezTo>
                    <a:pt x="720411" y="366495"/>
                    <a:pt x="721045" y="367828"/>
                    <a:pt x="721807" y="369288"/>
                  </a:cubicBezTo>
                  <a:cubicBezTo>
                    <a:pt x="722251" y="370113"/>
                    <a:pt x="722823" y="370939"/>
                    <a:pt x="723331" y="371700"/>
                  </a:cubicBezTo>
                  <a:cubicBezTo>
                    <a:pt x="724156" y="372970"/>
                    <a:pt x="724981" y="374240"/>
                    <a:pt x="725870" y="375446"/>
                  </a:cubicBezTo>
                  <a:cubicBezTo>
                    <a:pt x="726441" y="376208"/>
                    <a:pt x="727076" y="376970"/>
                    <a:pt x="727711" y="377731"/>
                  </a:cubicBezTo>
                  <a:cubicBezTo>
                    <a:pt x="728155" y="378239"/>
                    <a:pt x="728600" y="378620"/>
                    <a:pt x="729044" y="379128"/>
                  </a:cubicBezTo>
                  <a:cubicBezTo>
                    <a:pt x="728917" y="378303"/>
                    <a:pt x="728727" y="377478"/>
                    <a:pt x="728663" y="376652"/>
                  </a:cubicBezTo>
                  <a:lnTo>
                    <a:pt x="728536" y="375382"/>
                  </a:lnTo>
                  <a:cubicBezTo>
                    <a:pt x="728155" y="372208"/>
                    <a:pt x="728346" y="371764"/>
                    <a:pt x="731075" y="369479"/>
                  </a:cubicBezTo>
                  <a:lnTo>
                    <a:pt x="731964" y="368717"/>
                  </a:lnTo>
                  <a:cubicBezTo>
                    <a:pt x="732535" y="368209"/>
                    <a:pt x="733044" y="367828"/>
                    <a:pt x="733488" y="367447"/>
                  </a:cubicBezTo>
                  <a:cubicBezTo>
                    <a:pt x="734821" y="366368"/>
                    <a:pt x="735075" y="366177"/>
                    <a:pt x="735646" y="364083"/>
                  </a:cubicBezTo>
                  <a:cubicBezTo>
                    <a:pt x="736471" y="360845"/>
                    <a:pt x="735773" y="357290"/>
                    <a:pt x="735075" y="353544"/>
                  </a:cubicBezTo>
                  <a:cubicBezTo>
                    <a:pt x="734504" y="350624"/>
                    <a:pt x="733933" y="347640"/>
                    <a:pt x="734123" y="344720"/>
                  </a:cubicBezTo>
                  <a:cubicBezTo>
                    <a:pt x="734186" y="344022"/>
                    <a:pt x="734694" y="343451"/>
                    <a:pt x="735456" y="343451"/>
                  </a:cubicBezTo>
                  <a:cubicBezTo>
                    <a:pt x="736916" y="343387"/>
                    <a:pt x="737869" y="342943"/>
                    <a:pt x="738376" y="342117"/>
                  </a:cubicBezTo>
                  <a:cubicBezTo>
                    <a:pt x="740471" y="338943"/>
                    <a:pt x="737424" y="330563"/>
                    <a:pt x="735138" y="324469"/>
                  </a:cubicBezTo>
                  <a:cubicBezTo>
                    <a:pt x="733678" y="320533"/>
                    <a:pt x="732408" y="317105"/>
                    <a:pt x="732408" y="315010"/>
                  </a:cubicBezTo>
                  <a:cubicBezTo>
                    <a:pt x="732408" y="312597"/>
                    <a:pt x="733044" y="310820"/>
                    <a:pt x="734313" y="309614"/>
                  </a:cubicBezTo>
                  <a:cubicBezTo>
                    <a:pt x="736471" y="307519"/>
                    <a:pt x="740027" y="307773"/>
                    <a:pt x="743392" y="307963"/>
                  </a:cubicBezTo>
                  <a:cubicBezTo>
                    <a:pt x="745042" y="308090"/>
                    <a:pt x="746756" y="308154"/>
                    <a:pt x="748216" y="308027"/>
                  </a:cubicBezTo>
                  <a:cubicBezTo>
                    <a:pt x="753231" y="307519"/>
                    <a:pt x="756025" y="303392"/>
                    <a:pt x="758247" y="299012"/>
                  </a:cubicBezTo>
                  <a:cubicBezTo>
                    <a:pt x="760088" y="295457"/>
                    <a:pt x="760976" y="291838"/>
                    <a:pt x="761928" y="288029"/>
                  </a:cubicBezTo>
                  <a:cubicBezTo>
                    <a:pt x="762437" y="286061"/>
                    <a:pt x="762944" y="284030"/>
                    <a:pt x="763579" y="282062"/>
                  </a:cubicBezTo>
                  <a:cubicBezTo>
                    <a:pt x="763770" y="281427"/>
                    <a:pt x="764024" y="280792"/>
                    <a:pt x="764277" y="280094"/>
                  </a:cubicBezTo>
                  <a:cubicBezTo>
                    <a:pt x="765547" y="276412"/>
                    <a:pt x="767007" y="272285"/>
                    <a:pt x="765611" y="268984"/>
                  </a:cubicBezTo>
                  <a:cubicBezTo>
                    <a:pt x="764975" y="267461"/>
                    <a:pt x="763960" y="266318"/>
                    <a:pt x="763008" y="265239"/>
                  </a:cubicBezTo>
                  <a:cubicBezTo>
                    <a:pt x="760976" y="263017"/>
                    <a:pt x="758691" y="260414"/>
                    <a:pt x="762055" y="255335"/>
                  </a:cubicBezTo>
                  <a:cubicBezTo>
                    <a:pt x="763452" y="253177"/>
                    <a:pt x="764913" y="251653"/>
                    <a:pt x="766246" y="250257"/>
                  </a:cubicBezTo>
                  <a:cubicBezTo>
                    <a:pt x="769102" y="247209"/>
                    <a:pt x="771007" y="245241"/>
                    <a:pt x="770372" y="239274"/>
                  </a:cubicBezTo>
                  <a:cubicBezTo>
                    <a:pt x="770309" y="238703"/>
                    <a:pt x="770054" y="238195"/>
                    <a:pt x="769737" y="237623"/>
                  </a:cubicBezTo>
                  <a:cubicBezTo>
                    <a:pt x="769166" y="236481"/>
                    <a:pt x="768404" y="235021"/>
                    <a:pt x="768911" y="232672"/>
                  </a:cubicBezTo>
                  <a:cubicBezTo>
                    <a:pt x="769483" y="229942"/>
                    <a:pt x="771769" y="227149"/>
                    <a:pt x="773990" y="224419"/>
                  </a:cubicBezTo>
                  <a:cubicBezTo>
                    <a:pt x="775323" y="222768"/>
                    <a:pt x="776530" y="221245"/>
                    <a:pt x="777355" y="219848"/>
                  </a:cubicBezTo>
                  <a:cubicBezTo>
                    <a:pt x="777863" y="218959"/>
                    <a:pt x="778371" y="218007"/>
                    <a:pt x="778879" y="217055"/>
                  </a:cubicBezTo>
                  <a:cubicBezTo>
                    <a:pt x="780846" y="213373"/>
                    <a:pt x="783132" y="209183"/>
                    <a:pt x="786243" y="206834"/>
                  </a:cubicBezTo>
                  <a:cubicBezTo>
                    <a:pt x="787703" y="205755"/>
                    <a:pt x="789607" y="204930"/>
                    <a:pt x="791448" y="204104"/>
                  </a:cubicBezTo>
                  <a:cubicBezTo>
                    <a:pt x="795004" y="202517"/>
                    <a:pt x="798368" y="201057"/>
                    <a:pt x="799193" y="197820"/>
                  </a:cubicBezTo>
                  <a:cubicBezTo>
                    <a:pt x="800780" y="190963"/>
                    <a:pt x="806113" y="187535"/>
                    <a:pt x="810811" y="184424"/>
                  </a:cubicBezTo>
                  <a:cubicBezTo>
                    <a:pt x="811890" y="183726"/>
                    <a:pt x="812462" y="183282"/>
                    <a:pt x="813096" y="182837"/>
                  </a:cubicBezTo>
                  <a:cubicBezTo>
                    <a:pt x="815382" y="181123"/>
                    <a:pt x="818175" y="178965"/>
                    <a:pt x="821476" y="181631"/>
                  </a:cubicBezTo>
                  <a:cubicBezTo>
                    <a:pt x="822999" y="182901"/>
                    <a:pt x="823444" y="184615"/>
                    <a:pt x="823761" y="186138"/>
                  </a:cubicBezTo>
                  <a:cubicBezTo>
                    <a:pt x="824079" y="187472"/>
                    <a:pt x="824333" y="188361"/>
                    <a:pt x="824968" y="188868"/>
                  </a:cubicBezTo>
                  <a:cubicBezTo>
                    <a:pt x="824968" y="188170"/>
                    <a:pt x="824904" y="187408"/>
                    <a:pt x="824841" y="186646"/>
                  </a:cubicBezTo>
                  <a:cubicBezTo>
                    <a:pt x="824650" y="184424"/>
                    <a:pt x="824459" y="181949"/>
                    <a:pt x="825984" y="178965"/>
                  </a:cubicBezTo>
                  <a:cubicBezTo>
                    <a:pt x="826935" y="177187"/>
                    <a:pt x="828078" y="176045"/>
                    <a:pt x="829031" y="175029"/>
                  </a:cubicBezTo>
                  <a:cubicBezTo>
                    <a:pt x="830491" y="173442"/>
                    <a:pt x="831507" y="172426"/>
                    <a:pt x="831507" y="169633"/>
                  </a:cubicBezTo>
                  <a:cubicBezTo>
                    <a:pt x="831507" y="168553"/>
                    <a:pt x="831507" y="167665"/>
                    <a:pt x="831507" y="166903"/>
                  </a:cubicBezTo>
                  <a:cubicBezTo>
                    <a:pt x="831507" y="166332"/>
                    <a:pt x="831507" y="165824"/>
                    <a:pt x="831507" y="165379"/>
                  </a:cubicBezTo>
                  <a:cubicBezTo>
                    <a:pt x="831062" y="164935"/>
                    <a:pt x="830618" y="164491"/>
                    <a:pt x="830173" y="164110"/>
                  </a:cubicBezTo>
                  <a:cubicBezTo>
                    <a:pt x="829983" y="163919"/>
                    <a:pt x="829793" y="163729"/>
                    <a:pt x="829602" y="163538"/>
                  </a:cubicBezTo>
                  <a:cubicBezTo>
                    <a:pt x="828967" y="162967"/>
                    <a:pt x="828333" y="162459"/>
                    <a:pt x="827951" y="162205"/>
                  </a:cubicBezTo>
                  <a:cubicBezTo>
                    <a:pt x="825412" y="160491"/>
                    <a:pt x="822492" y="160809"/>
                    <a:pt x="819381" y="161126"/>
                  </a:cubicBezTo>
                  <a:cubicBezTo>
                    <a:pt x="816461" y="161443"/>
                    <a:pt x="813477" y="161761"/>
                    <a:pt x="810620" y="160428"/>
                  </a:cubicBezTo>
                  <a:cubicBezTo>
                    <a:pt x="808588" y="159475"/>
                    <a:pt x="807319" y="158206"/>
                    <a:pt x="806939" y="156619"/>
                  </a:cubicBezTo>
                  <a:cubicBezTo>
                    <a:pt x="806240" y="153889"/>
                    <a:pt x="808272" y="151095"/>
                    <a:pt x="810239" y="148366"/>
                  </a:cubicBezTo>
                  <a:cubicBezTo>
                    <a:pt x="811890" y="146144"/>
                    <a:pt x="813540" y="143795"/>
                    <a:pt x="813160" y="142208"/>
                  </a:cubicBezTo>
                  <a:cubicBezTo>
                    <a:pt x="812017" y="137574"/>
                    <a:pt x="808017" y="137637"/>
                    <a:pt x="801987" y="138336"/>
                  </a:cubicBezTo>
                  <a:cubicBezTo>
                    <a:pt x="801161" y="138399"/>
                    <a:pt x="800400" y="138526"/>
                    <a:pt x="799638" y="138589"/>
                  </a:cubicBezTo>
                  <a:cubicBezTo>
                    <a:pt x="799066" y="138589"/>
                    <a:pt x="798431" y="138208"/>
                    <a:pt x="798241" y="137637"/>
                  </a:cubicBezTo>
                  <a:cubicBezTo>
                    <a:pt x="797162" y="134336"/>
                    <a:pt x="798368" y="131479"/>
                    <a:pt x="799447" y="129003"/>
                  </a:cubicBezTo>
                  <a:cubicBezTo>
                    <a:pt x="800463" y="126527"/>
                    <a:pt x="801416" y="124433"/>
                    <a:pt x="800273" y="122211"/>
                  </a:cubicBezTo>
                  <a:cubicBezTo>
                    <a:pt x="799574" y="120814"/>
                    <a:pt x="795575" y="118402"/>
                    <a:pt x="793606" y="117957"/>
                  </a:cubicBezTo>
                  <a:cubicBezTo>
                    <a:pt x="793099" y="117830"/>
                    <a:pt x="792528" y="117767"/>
                    <a:pt x="791893" y="117767"/>
                  </a:cubicBezTo>
                  <a:cubicBezTo>
                    <a:pt x="789925" y="117703"/>
                    <a:pt x="787512" y="118084"/>
                    <a:pt x="786623" y="118783"/>
                  </a:cubicBezTo>
                  <a:cubicBezTo>
                    <a:pt x="785291" y="119862"/>
                    <a:pt x="785354" y="120560"/>
                    <a:pt x="785418" y="121957"/>
                  </a:cubicBezTo>
                  <a:cubicBezTo>
                    <a:pt x="785481" y="122909"/>
                    <a:pt x="785481" y="124052"/>
                    <a:pt x="785036" y="125321"/>
                  </a:cubicBezTo>
                  <a:cubicBezTo>
                    <a:pt x="781862" y="134844"/>
                    <a:pt x="773736" y="134145"/>
                    <a:pt x="767896" y="132749"/>
                  </a:cubicBezTo>
                  <a:cubicBezTo>
                    <a:pt x="767007" y="132558"/>
                    <a:pt x="765991" y="132495"/>
                    <a:pt x="764913" y="132432"/>
                  </a:cubicBezTo>
                  <a:cubicBezTo>
                    <a:pt x="763452" y="132368"/>
                    <a:pt x="761865" y="132241"/>
                    <a:pt x="760468" y="131733"/>
                  </a:cubicBezTo>
                  <a:cubicBezTo>
                    <a:pt x="760088" y="131606"/>
                    <a:pt x="759643" y="131606"/>
                    <a:pt x="759135" y="131543"/>
                  </a:cubicBezTo>
                  <a:cubicBezTo>
                    <a:pt x="758374" y="131479"/>
                    <a:pt x="757485" y="131479"/>
                    <a:pt x="756469" y="130971"/>
                  </a:cubicBezTo>
                  <a:cubicBezTo>
                    <a:pt x="755644" y="130590"/>
                    <a:pt x="755263" y="129765"/>
                    <a:pt x="754882" y="128940"/>
                  </a:cubicBezTo>
                  <a:cubicBezTo>
                    <a:pt x="754628" y="128495"/>
                    <a:pt x="754311" y="127797"/>
                    <a:pt x="754056" y="127670"/>
                  </a:cubicBezTo>
                  <a:cubicBezTo>
                    <a:pt x="751200" y="126337"/>
                    <a:pt x="748597" y="126083"/>
                    <a:pt x="746502" y="127035"/>
                  </a:cubicBezTo>
                  <a:cubicBezTo>
                    <a:pt x="744153" y="128051"/>
                    <a:pt x="743010" y="130273"/>
                    <a:pt x="742439" y="131924"/>
                  </a:cubicBezTo>
                  <a:cubicBezTo>
                    <a:pt x="740344" y="138272"/>
                    <a:pt x="737297" y="142398"/>
                    <a:pt x="731964" y="146271"/>
                  </a:cubicBezTo>
                  <a:cubicBezTo>
                    <a:pt x="729044" y="148366"/>
                    <a:pt x="726060" y="148874"/>
                    <a:pt x="723140" y="149445"/>
                  </a:cubicBezTo>
                  <a:cubicBezTo>
                    <a:pt x="720855" y="149890"/>
                    <a:pt x="718696" y="150270"/>
                    <a:pt x="716538" y="151413"/>
                  </a:cubicBezTo>
                  <a:cubicBezTo>
                    <a:pt x="713363" y="153064"/>
                    <a:pt x="712030" y="155920"/>
                    <a:pt x="710634" y="158904"/>
                  </a:cubicBezTo>
                  <a:cubicBezTo>
                    <a:pt x="709365" y="161697"/>
                    <a:pt x="708031" y="164554"/>
                    <a:pt x="705238" y="166459"/>
                  </a:cubicBezTo>
                  <a:cubicBezTo>
                    <a:pt x="703079" y="167982"/>
                    <a:pt x="699334" y="168490"/>
                    <a:pt x="695398" y="168998"/>
                  </a:cubicBezTo>
                  <a:cubicBezTo>
                    <a:pt x="690320" y="169696"/>
                    <a:pt x="684606" y="170458"/>
                    <a:pt x="682384" y="173378"/>
                  </a:cubicBezTo>
                  <a:cubicBezTo>
                    <a:pt x="681495" y="174521"/>
                    <a:pt x="681241" y="175981"/>
                    <a:pt x="681495" y="177822"/>
                  </a:cubicBezTo>
                  <a:cubicBezTo>
                    <a:pt x="681559" y="178457"/>
                    <a:pt x="681241" y="179028"/>
                    <a:pt x="680670" y="179282"/>
                  </a:cubicBezTo>
                  <a:cubicBezTo>
                    <a:pt x="679273" y="179917"/>
                    <a:pt x="677749" y="179981"/>
                    <a:pt x="676289" y="179917"/>
                  </a:cubicBezTo>
                  <a:cubicBezTo>
                    <a:pt x="676036" y="179917"/>
                    <a:pt x="675782" y="179917"/>
                    <a:pt x="675464" y="179917"/>
                  </a:cubicBezTo>
                  <a:cubicBezTo>
                    <a:pt x="674067" y="179790"/>
                    <a:pt x="672671" y="179409"/>
                    <a:pt x="671275" y="178965"/>
                  </a:cubicBezTo>
                  <a:cubicBezTo>
                    <a:pt x="670766" y="183472"/>
                    <a:pt x="670449" y="187916"/>
                    <a:pt x="672544" y="190329"/>
                  </a:cubicBezTo>
                  <a:cubicBezTo>
                    <a:pt x="673750" y="191725"/>
                    <a:pt x="675273" y="192296"/>
                    <a:pt x="676860" y="192931"/>
                  </a:cubicBezTo>
                  <a:cubicBezTo>
                    <a:pt x="679146" y="193820"/>
                    <a:pt x="681685" y="194772"/>
                    <a:pt x="682828" y="198137"/>
                  </a:cubicBezTo>
                  <a:cubicBezTo>
                    <a:pt x="683844" y="200994"/>
                    <a:pt x="683272" y="210516"/>
                    <a:pt x="680606" y="212992"/>
                  </a:cubicBezTo>
                  <a:cubicBezTo>
                    <a:pt x="678194" y="215150"/>
                    <a:pt x="674195" y="214833"/>
                    <a:pt x="670386" y="214389"/>
                  </a:cubicBezTo>
                  <a:cubicBezTo>
                    <a:pt x="668354" y="214198"/>
                    <a:pt x="666450" y="214008"/>
                    <a:pt x="665116" y="214261"/>
                  </a:cubicBezTo>
                  <a:cubicBezTo>
                    <a:pt x="663339" y="214579"/>
                    <a:pt x="661942" y="215404"/>
                    <a:pt x="660482" y="216229"/>
                  </a:cubicBezTo>
                  <a:cubicBezTo>
                    <a:pt x="658578" y="217309"/>
                    <a:pt x="656546" y="218388"/>
                    <a:pt x="653943" y="218452"/>
                  </a:cubicBezTo>
                  <a:cubicBezTo>
                    <a:pt x="651086" y="218452"/>
                    <a:pt x="649499" y="217372"/>
                    <a:pt x="647912" y="216293"/>
                  </a:cubicBezTo>
                  <a:cubicBezTo>
                    <a:pt x="647278" y="215849"/>
                    <a:pt x="646579" y="215404"/>
                    <a:pt x="645754" y="214960"/>
                  </a:cubicBezTo>
                  <a:cubicBezTo>
                    <a:pt x="641183" y="212674"/>
                    <a:pt x="639850" y="214516"/>
                    <a:pt x="637882" y="217245"/>
                  </a:cubicBezTo>
                  <a:cubicBezTo>
                    <a:pt x="637501" y="217753"/>
                    <a:pt x="637057" y="218325"/>
                    <a:pt x="636612" y="218833"/>
                  </a:cubicBezTo>
                  <a:cubicBezTo>
                    <a:pt x="636421" y="219086"/>
                    <a:pt x="636168" y="219277"/>
                    <a:pt x="635977" y="219467"/>
                  </a:cubicBezTo>
                  <a:cubicBezTo>
                    <a:pt x="635660" y="219785"/>
                    <a:pt x="635343" y="220102"/>
                    <a:pt x="634961" y="220356"/>
                  </a:cubicBezTo>
                  <a:cubicBezTo>
                    <a:pt x="634708" y="220546"/>
                    <a:pt x="634390" y="220737"/>
                    <a:pt x="634073" y="220864"/>
                  </a:cubicBezTo>
                  <a:cubicBezTo>
                    <a:pt x="633692" y="221054"/>
                    <a:pt x="633247" y="221245"/>
                    <a:pt x="632740" y="221372"/>
                  </a:cubicBezTo>
                  <a:cubicBezTo>
                    <a:pt x="632422" y="221435"/>
                    <a:pt x="632041" y="221562"/>
                    <a:pt x="631660" y="221562"/>
                  </a:cubicBezTo>
                  <a:cubicBezTo>
                    <a:pt x="630454" y="221689"/>
                    <a:pt x="629693" y="221562"/>
                    <a:pt x="628867" y="221372"/>
                  </a:cubicBezTo>
                  <a:cubicBezTo>
                    <a:pt x="625566" y="220483"/>
                    <a:pt x="623344" y="217690"/>
                    <a:pt x="621312" y="215214"/>
                  </a:cubicBezTo>
                  <a:cubicBezTo>
                    <a:pt x="620234" y="213944"/>
                    <a:pt x="619281" y="212674"/>
                    <a:pt x="618202" y="211849"/>
                  </a:cubicBezTo>
                  <a:cubicBezTo>
                    <a:pt x="613758" y="208230"/>
                    <a:pt x="611473" y="209818"/>
                    <a:pt x="607600" y="212484"/>
                  </a:cubicBezTo>
                  <a:cubicBezTo>
                    <a:pt x="606204" y="213436"/>
                    <a:pt x="604617" y="214579"/>
                    <a:pt x="602776" y="215404"/>
                  </a:cubicBezTo>
                  <a:cubicBezTo>
                    <a:pt x="598776" y="217245"/>
                    <a:pt x="595348" y="217309"/>
                    <a:pt x="592618" y="215531"/>
                  </a:cubicBezTo>
                  <a:cubicBezTo>
                    <a:pt x="586841" y="211849"/>
                    <a:pt x="586207" y="201311"/>
                    <a:pt x="586207" y="196994"/>
                  </a:cubicBezTo>
                  <a:lnTo>
                    <a:pt x="586207" y="195852"/>
                  </a:lnTo>
                  <a:cubicBezTo>
                    <a:pt x="586207" y="193503"/>
                    <a:pt x="586207" y="191281"/>
                    <a:pt x="586396" y="188995"/>
                  </a:cubicBezTo>
                  <a:cubicBezTo>
                    <a:pt x="585825" y="188805"/>
                    <a:pt x="585254" y="188551"/>
                    <a:pt x="584683" y="188233"/>
                  </a:cubicBezTo>
                  <a:cubicBezTo>
                    <a:pt x="581001" y="186202"/>
                    <a:pt x="580937" y="182330"/>
                    <a:pt x="580937" y="179282"/>
                  </a:cubicBezTo>
                  <a:cubicBezTo>
                    <a:pt x="580937" y="178457"/>
                    <a:pt x="580937" y="177759"/>
                    <a:pt x="580873" y="176997"/>
                  </a:cubicBezTo>
                  <a:cubicBezTo>
                    <a:pt x="577699" y="176299"/>
                    <a:pt x="574589" y="177314"/>
                    <a:pt x="571351" y="178330"/>
                  </a:cubicBezTo>
                  <a:cubicBezTo>
                    <a:pt x="570526" y="178584"/>
                    <a:pt x="569701" y="178838"/>
                    <a:pt x="568812" y="179092"/>
                  </a:cubicBezTo>
                  <a:cubicBezTo>
                    <a:pt x="569066" y="180869"/>
                    <a:pt x="569129" y="182774"/>
                    <a:pt x="569256" y="184615"/>
                  </a:cubicBezTo>
                  <a:cubicBezTo>
                    <a:pt x="569320" y="185377"/>
                    <a:pt x="569383" y="186075"/>
                    <a:pt x="569447" y="186837"/>
                  </a:cubicBezTo>
                  <a:cubicBezTo>
                    <a:pt x="569574" y="189630"/>
                    <a:pt x="569638" y="192423"/>
                    <a:pt x="569701" y="195153"/>
                  </a:cubicBezTo>
                  <a:cubicBezTo>
                    <a:pt x="569764" y="197439"/>
                    <a:pt x="569764" y="199724"/>
                    <a:pt x="569891" y="201882"/>
                  </a:cubicBezTo>
                  <a:lnTo>
                    <a:pt x="569954" y="203787"/>
                  </a:lnTo>
                  <a:cubicBezTo>
                    <a:pt x="570082" y="205628"/>
                    <a:pt x="570145" y="207469"/>
                    <a:pt x="570145" y="209374"/>
                  </a:cubicBezTo>
                  <a:cubicBezTo>
                    <a:pt x="570082" y="214960"/>
                    <a:pt x="568876" y="220420"/>
                    <a:pt x="563099" y="223720"/>
                  </a:cubicBezTo>
                  <a:cubicBezTo>
                    <a:pt x="561321" y="224736"/>
                    <a:pt x="559290" y="225435"/>
                    <a:pt x="557258" y="226006"/>
                  </a:cubicBezTo>
                  <a:cubicBezTo>
                    <a:pt x="556687" y="226133"/>
                    <a:pt x="556179" y="226324"/>
                    <a:pt x="555671" y="226451"/>
                  </a:cubicBezTo>
                  <a:cubicBezTo>
                    <a:pt x="553640" y="226895"/>
                    <a:pt x="551544" y="227212"/>
                    <a:pt x="549449" y="227212"/>
                  </a:cubicBezTo>
                  <a:cubicBezTo>
                    <a:pt x="547799" y="227276"/>
                    <a:pt x="546402" y="227149"/>
                    <a:pt x="545069" y="226958"/>
                  </a:cubicBezTo>
                  <a:cubicBezTo>
                    <a:pt x="542974" y="226641"/>
                    <a:pt x="540943" y="226133"/>
                    <a:pt x="538975" y="225625"/>
                  </a:cubicBezTo>
                  <a:cubicBezTo>
                    <a:pt x="535991" y="224864"/>
                    <a:pt x="533135" y="224165"/>
                    <a:pt x="530024" y="224038"/>
                  </a:cubicBezTo>
                  <a:cubicBezTo>
                    <a:pt x="524310" y="223784"/>
                    <a:pt x="521834" y="223403"/>
                    <a:pt x="516311" y="220165"/>
                  </a:cubicBezTo>
                  <a:cubicBezTo>
                    <a:pt x="506662" y="214516"/>
                    <a:pt x="500694" y="213373"/>
                    <a:pt x="489394" y="213881"/>
                  </a:cubicBezTo>
                  <a:cubicBezTo>
                    <a:pt x="482919" y="214198"/>
                    <a:pt x="475491" y="214516"/>
                    <a:pt x="471365" y="210262"/>
                  </a:cubicBezTo>
                  <a:cubicBezTo>
                    <a:pt x="469841" y="208675"/>
                    <a:pt x="468889" y="206961"/>
                    <a:pt x="467937" y="205311"/>
                  </a:cubicBezTo>
                  <a:cubicBezTo>
                    <a:pt x="466350" y="202454"/>
                    <a:pt x="465080" y="200168"/>
                    <a:pt x="461398" y="199343"/>
                  </a:cubicBezTo>
                  <a:cubicBezTo>
                    <a:pt x="456827" y="198264"/>
                    <a:pt x="448638" y="198581"/>
                    <a:pt x="442924" y="199407"/>
                  </a:cubicBezTo>
                  <a:cubicBezTo>
                    <a:pt x="436386" y="200295"/>
                    <a:pt x="430354" y="200486"/>
                    <a:pt x="423181" y="200486"/>
                  </a:cubicBezTo>
                  <a:cubicBezTo>
                    <a:pt x="422546" y="200486"/>
                    <a:pt x="421721" y="200549"/>
                    <a:pt x="420832" y="200549"/>
                  </a:cubicBezTo>
                  <a:cubicBezTo>
                    <a:pt x="416705" y="200803"/>
                    <a:pt x="411500" y="201057"/>
                    <a:pt x="409722" y="198200"/>
                  </a:cubicBezTo>
                  <a:cubicBezTo>
                    <a:pt x="409024" y="197058"/>
                    <a:pt x="409024" y="195724"/>
                    <a:pt x="409595" y="194074"/>
                  </a:cubicBezTo>
                  <a:cubicBezTo>
                    <a:pt x="403501" y="191661"/>
                    <a:pt x="399184" y="190519"/>
                    <a:pt x="391884" y="190138"/>
                  </a:cubicBezTo>
                  <a:cubicBezTo>
                    <a:pt x="386107" y="189821"/>
                    <a:pt x="383123" y="188233"/>
                    <a:pt x="379504" y="183599"/>
                  </a:cubicBezTo>
                  <a:cubicBezTo>
                    <a:pt x="374108" y="176616"/>
                    <a:pt x="365411" y="168553"/>
                    <a:pt x="357349" y="163094"/>
                  </a:cubicBezTo>
                  <a:cubicBezTo>
                    <a:pt x="353095" y="160174"/>
                    <a:pt x="348017" y="159666"/>
                    <a:pt x="342621" y="159094"/>
                  </a:cubicBezTo>
                  <a:cubicBezTo>
                    <a:pt x="337542" y="158523"/>
                    <a:pt x="332336" y="158015"/>
                    <a:pt x="327639" y="155349"/>
                  </a:cubicBezTo>
                  <a:cubicBezTo>
                    <a:pt x="321353" y="151667"/>
                    <a:pt x="321671" y="146207"/>
                    <a:pt x="322814" y="141256"/>
                  </a:cubicBezTo>
                  <a:cubicBezTo>
                    <a:pt x="323829" y="137002"/>
                    <a:pt x="325226" y="130971"/>
                    <a:pt x="327067" y="126908"/>
                  </a:cubicBezTo>
                  <a:cubicBezTo>
                    <a:pt x="327639" y="125575"/>
                    <a:pt x="328273" y="124369"/>
                    <a:pt x="328845" y="123226"/>
                  </a:cubicBezTo>
                  <a:cubicBezTo>
                    <a:pt x="330432" y="119989"/>
                    <a:pt x="331764" y="117195"/>
                    <a:pt x="332717" y="113323"/>
                  </a:cubicBezTo>
                  <a:cubicBezTo>
                    <a:pt x="333542" y="110022"/>
                    <a:pt x="334240" y="106657"/>
                    <a:pt x="334939" y="103293"/>
                  </a:cubicBezTo>
                  <a:cubicBezTo>
                    <a:pt x="328717" y="100436"/>
                    <a:pt x="324527" y="95167"/>
                    <a:pt x="320401" y="90088"/>
                  </a:cubicBezTo>
                  <a:cubicBezTo>
                    <a:pt x="318751" y="87993"/>
                    <a:pt x="317164" y="86025"/>
                    <a:pt x="315513" y="84248"/>
                  </a:cubicBezTo>
                  <a:cubicBezTo>
                    <a:pt x="310943" y="79423"/>
                    <a:pt x="303769" y="75487"/>
                    <a:pt x="297928" y="74661"/>
                  </a:cubicBezTo>
                  <a:cubicBezTo>
                    <a:pt x="296150" y="74408"/>
                    <a:pt x="294310" y="74471"/>
                    <a:pt x="292532" y="74408"/>
                  </a:cubicBezTo>
                  <a:cubicBezTo>
                    <a:pt x="288278" y="74408"/>
                    <a:pt x="283835" y="74344"/>
                    <a:pt x="279581" y="70345"/>
                  </a:cubicBezTo>
                  <a:cubicBezTo>
                    <a:pt x="276534" y="67424"/>
                    <a:pt x="275328" y="62981"/>
                    <a:pt x="274249" y="58664"/>
                  </a:cubicBezTo>
                  <a:cubicBezTo>
                    <a:pt x="273551" y="55934"/>
                    <a:pt x="272852" y="53395"/>
                    <a:pt x="271773" y="51236"/>
                  </a:cubicBezTo>
                  <a:cubicBezTo>
                    <a:pt x="270757" y="49268"/>
                    <a:pt x="269361" y="47110"/>
                    <a:pt x="267901" y="44824"/>
                  </a:cubicBezTo>
                  <a:cubicBezTo>
                    <a:pt x="265742" y="41460"/>
                    <a:pt x="263583" y="38032"/>
                    <a:pt x="262314" y="34794"/>
                  </a:cubicBezTo>
                  <a:cubicBezTo>
                    <a:pt x="261806" y="33461"/>
                    <a:pt x="261552" y="31874"/>
                    <a:pt x="261489" y="30160"/>
                  </a:cubicBezTo>
                  <a:cubicBezTo>
                    <a:pt x="261489" y="29588"/>
                    <a:pt x="261616" y="29017"/>
                    <a:pt x="261616" y="28446"/>
                  </a:cubicBezTo>
                  <a:cubicBezTo>
                    <a:pt x="261679" y="27493"/>
                    <a:pt x="261679" y="26541"/>
                    <a:pt x="261869" y="25589"/>
                  </a:cubicBezTo>
                  <a:cubicBezTo>
                    <a:pt x="260918" y="25145"/>
                    <a:pt x="259965" y="24700"/>
                    <a:pt x="259013" y="24192"/>
                  </a:cubicBezTo>
                  <a:cubicBezTo>
                    <a:pt x="255204" y="22415"/>
                    <a:pt x="251331" y="20510"/>
                    <a:pt x="247332" y="19241"/>
                  </a:cubicBezTo>
                  <a:cubicBezTo>
                    <a:pt x="242951" y="17844"/>
                    <a:pt x="240729" y="17082"/>
                    <a:pt x="237809" y="13210"/>
                  </a:cubicBezTo>
                  <a:lnTo>
                    <a:pt x="236984" y="12067"/>
                  </a:lnTo>
                  <a:cubicBezTo>
                    <a:pt x="235588" y="10099"/>
                    <a:pt x="235206" y="9591"/>
                    <a:pt x="232858" y="8956"/>
                  </a:cubicBezTo>
                  <a:cubicBezTo>
                    <a:pt x="230699" y="8321"/>
                    <a:pt x="228287" y="8512"/>
                    <a:pt x="225747" y="8702"/>
                  </a:cubicBezTo>
                  <a:cubicBezTo>
                    <a:pt x="222510" y="8956"/>
                    <a:pt x="219081" y="9147"/>
                    <a:pt x="215844" y="7623"/>
                  </a:cubicBezTo>
                  <a:cubicBezTo>
                    <a:pt x="213876" y="6671"/>
                    <a:pt x="212098" y="5274"/>
                    <a:pt x="210321" y="3878"/>
                  </a:cubicBezTo>
                  <a:cubicBezTo>
                    <a:pt x="206639" y="894"/>
                    <a:pt x="204163" y="-884"/>
                    <a:pt x="201179" y="449"/>
                  </a:cubicBezTo>
                  <a:cubicBezTo>
                    <a:pt x="200291" y="830"/>
                    <a:pt x="199021" y="2481"/>
                    <a:pt x="197942" y="3814"/>
                  </a:cubicBezTo>
                  <a:cubicBezTo>
                    <a:pt x="197116" y="4893"/>
                    <a:pt x="196291" y="5909"/>
                    <a:pt x="195466" y="6671"/>
                  </a:cubicBezTo>
                  <a:cubicBezTo>
                    <a:pt x="193562" y="8448"/>
                    <a:pt x="191784" y="8893"/>
                    <a:pt x="190260" y="9274"/>
                  </a:cubicBezTo>
                  <a:cubicBezTo>
                    <a:pt x="189117" y="9591"/>
                    <a:pt x="188101" y="9781"/>
                    <a:pt x="187086" y="10543"/>
                  </a:cubicBezTo>
                  <a:cubicBezTo>
                    <a:pt x="186197" y="11178"/>
                    <a:pt x="186007" y="11686"/>
                    <a:pt x="185753" y="12702"/>
                  </a:cubicBezTo>
                  <a:cubicBezTo>
                    <a:pt x="185563" y="13400"/>
                    <a:pt x="185372" y="14162"/>
                    <a:pt x="184864" y="14987"/>
                  </a:cubicBezTo>
                  <a:cubicBezTo>
                    <a:pt x="182896" y="18606"/>
                    <a:pt x="180230" y="22351"/>
                    <a:pt x="177373" y="25652"/>
                  </a:cubicBezTo>
                  <a:cubicBezTo>
                    <a:pt x="176167" y="27049"/>
                    <a:pt x="174897" y="28065"/>
                    <a:pt x="173628" y="28763"/>
                  </a:cubicBezTo>
                  <a:cubicBezTo>
                    <a:pt x="173119" y="29017"/>
                    <a:pt x="172612" y="29017"/>
                    <a:pt x="172104" y="29207"/>
                  </a:cubicBezTo>
                  <a:cubicBezTo>
                    <a:pt x="171279" y="29461"/>
                    <a:pt x="170517" y="29842"/>
                    <a:pt x="169692" y="29906"/>
                  </a:cubicBezTo>
                  <a:cubicBezTo>
                    <a:pt x="169565" y="30922"/>
                    <a:pt x="169247" y="31874"/>
                    <a:pt x="168993" y="32826"/>
                  </a:cubicBezTo>
                  <a:cubicBezTo>
                    <a:pt x="168867" y="33334"/>
                    <a:pt x="168803" y="33969"/>
                    <a:pt x="168612" y="34477"/>
                  </a:cubicBezTo>
                  <a:cubicBezTo>
                    <a:pt x="167978" y="36127"/>
                    <a:pt x="167152" y="37651"/>
                    <a:pt x="166009" y="39047"/>
                  </a:cubicBezTo>
                  <a:cubicBezTo>
                    <a:pt x="163407" y="42158"/>
                    <a:pt x="160106" y="44190"/>
                    <a:pt x="156868" y="46158"/>
                  </a:cubicBezTo>
                  <a:cubicBezTo>
                    <a:pt x="155345" y="47110"/>
                    <a:pt x="153757" y="48062"/>
                    <a:pt x="152297" y="49141"/>
                  </a:cubicBezTo>
                  <a:cubicBezTo>
                    <a:pt x="146266" y="53522"/>
                    <a:pt x="146330" y="57267"/>
                    <a:pt x="146393" y="64060"/>
                  </a:cubicBezTo>
                  <a:cubicBezTo>
                    <a:pt x="146393" y="65012"/>
                    <a:pt x="146457" y="65964"/>
                    <a:pt x="146457" y="67044"/>
                  </a:cubicBezTo>
                  <a:lnTo>
                    <a:pt x="146457" y="70281"/>
                  </a:lnTo>
                  <a:cubicBezTo>
                    <a:pt x="146584" y="80375"/>
                    <a:pt x="146647" y="87676"/>
                    <a:pt x="135664" y="94151"/>
                  </a:cubicBezTo>
                  <a:cubicBezTo>
                    <a:pt x="132998" y="95738"/>
                    <a:pt x="132236" y="96627"/>
                    <a:pt x="132173" y="97071"/>
                  </a:cubicBezTo>
                  <a:cubicBezTo>
                    <a:pt x="132046" y="97516"/>
                    <a:pt x="132427" y="98087"/>
                    <a:pt x="132998" y="99103"/>
                  </a:cubicBezTo>
                  <a:cubicBezTo>
                    <a:pt x="133887" y="100626"/>
                    <a:pt x="135093" y="102658"/>
                    <a:pt x="135220" y="105895"/>
                  </a:cubicBezTo>
                  <a:cubicBezTo>
                    <a:pt x="135284" y="109514"/>
                    <a:pt x="133569" y="115545"/>
                    <a:pt x="131157" y="118084"/>
                  </a:cubicBezTo>
                  <a:cubicBezTo>
                    <a:pt x="128935" y="120370"/>
                    <a:pt x="126079" y="122274"/>
                    <a:pt x="123349" y="124052"/>
                  </a:cubicBezTo>
                  <a:cubicBezTo>
                    <a:pt x="121190" y="125448"/>
                    <a:pt x="118969" y="126972"/>
                    <a:pt x="117127" y="128559"/>
                  </a:cubicBezTo>
                  <a:cubicBezTo>
                    <a:pt x="113699" y="131606"/>
                    <a:pt x="113572" y="134463"/>
                    <a:pt x="113445" y="138145"/>
                  </a:cubicBezTo>
                  <a:cubicBezTo>
                    <a:pt x="113382" y="140049"/>
                    <a:pt x="113255" y="142208"/>
                    <a:pt x="112683" y="144557"/>
                  </a:cubicBezTo>
                  <a:cubicBezTo>
                    <a:pt x="111033" y="151032"/>
                    <a:pt x="105509" y="154016"/>
                    <a:pt x="100114" y="156936"/>
                  </a:cubicBezTo>
                  <a:cubicBezTo>
                    <a:pt x="94908" y="159729"/>
                    <a:pt x="90020" y="162396"/>
                    <a:pt x="89004" y="167919"/>
                  </a:cubicBezTo>
                  <a:cubicBezTo>
                    <a:pt x="88750" y="169252"/>
                    <a:pt x="88940" y="170839"/>
                    <a:pt x="89131" y="172553"/>
                  </a:cubicBezTo>
                  <a:cubicBezTo>
                    <a:pt x="89385" y="174775"/>
                    <a:pt x="89639" y="177124"/>
                    <a:pt x="88877" y="179282"/>
                  </a:cubicBezTo>
                  <a:cubicBezTo>
                    <a:pt x="86846" y="185250"/>
                    <a:pt x="81196" y="184742"/>
                    <a:pt x="76688" y="184298"/>
                  </a:cubicBezTo>
                  <a:cubicBezTo>
                    <a:pt x="74530" y="184107"/>
                    <a:pt x="72308" y="183917"/>
                    <a:pt x="70531" y="184298"/>
                  </a:cubicBezTo>
                  <a:cubicBezTo>
                    <a:pt x="69006" y="184615"/>
                    <a:pt x="67166" y="185821"/>
                    <a:pt x="65198" y="187091"/>
                  </a:cubicBezTo>
                  <a:cubicBezTo>
                    <a:pt x="61770" y="189313"/>
                    <a:pt x="57897" y="191789"/>
                    <a:pt x="54215" y="190329"/>
                  </a:cubicBezTo>
                  <a:cubicBezTo>
                    <a:pt x="52501" y="189630"/>
                    <a:pt x="51549" y="188043"/>
                    <a:pt x="50660" y="186646"/>
                  </a:cubicBezTo>
                  <a:cubicBezTo>
                    <a:pt x="49581" y="184932"/>
                    <a:pt x="48819" y="183853"/>
                    <a:pt x="47550" y="183726"/>
                  </a:cubicBezTo>
                  <a:cubicBezTo>
                    <a:pt x="46597" y="183599"/>
                    <a:pt x="46153" y="183917"/>
                    <a:pt x="45327" y="184742"/>
                  </a:cubicBezTo>
                  <a:cubicBezTo>
                    <a:pt x="44820" y="185186"/>
                    <a:pt x="44312" y="185694"/>
                    <a:pt x="43550" y="186138"/>
                  </a:cubicBezTo>
                  <a:cubicBezTo>
                    <a:pt x="41963" y="187027"/>
                    <a:pt x="40502" y="187789"/>
                    <a:pt x="39170" y="188487"/>
                  </a:cubicBezTo>
                  <a:cubicBezTo>
                    <a:pt x="31171" y="192741"/>
                    <a:pt x="26727" y="195026"/>
                    <a:pt x="22156" y="204612"/>
                  </a:cubicBezTo>
                  <a:lnTo>
                    <a:pt x="21394" y="206199"/>
                  </a:lnTo>
                  <a:cubicBezTo>
                    <a:pt x="18792" y="211405"/>
                    <a:pt x="13332" y="222260"/>
                    <a:pt x="18982" y="225308"/>
                  </a:cubicBezTo>
                  <a:cubicBezTo>
                    <a:pt x="21268" y="226577"/>
                    <a:pt x="25393" y="225879"/>
                    <a:pt x="29393" y="225244"/>
                  </a:cubicBezTo>
                  <a:cubicBezTo>
                    <a:pt x="35678" y="224292"/>
                    <a:pt x="42789" y="223149"/>
                    <a:pt x="45454" y="228990"/>
                  </a:cubicBezTo>
                  <a:cubicBezTo>
                    <a:pt x="47550" y="233624"/>
                    <a:pt x="45010" y="236671"/>
                    <a:pt x="42978" y="239084"/>
                  </a:cubicBezTo>
                  <a:cubicBezTo>
                    <a:pt x="42026" y="240226"/>
                    <a:pt x="41074" y="241305"/>
                    <a:pt x="40630" y="242448"/>
                  </a:cubicBezTo>
                  <a:cubicBezTo>
                    <a:pt x="39487" y="245369"/>
                    <a:pt x="39995" y="251844"/>
                    <a:pt x="41201" y="254129"/>
                  </a:cubicBezTo>
                  <a:cubicBezTo>
                    <a:pt x="43169" y="257938"/>
                    <a:pt x="46661" y="258319"/>
                    <a:pt x="50787" y="258827"/>
                  </a:cubicBezTo>
                  <a:cubicBezTo>
                    <a:pt x="54342" y="259208"/>
                    <a:pt x="57960" y="259652"/>
                    <a:pt x="60563" y="262573"/>
                  </a:cubicBezTo>
                  <a:cubicBezTo>
                    <a:pt x="62785" y="265048"/>
                    <a:pt x="63166" y="268984"/>
                    <a:pt x="63547" y="272793"/>
                  </a:cubicBezTo>
                  <a:cubicBezTo>
                    <a:pt x="63801" y="275333"/>
                    <a:pt x="64055" y="277936"/>
                    <a:pt x="64817" y="279713"/>
                  </a:cubicBezTo>
                  <a:cubicBezTo>
                    <a:pt x="65706" y="281681"/>
                    <a:pt x="66975" y="283649"/>
                    <a:pt x="68118" y="285554"/>
                  </a:cubicBezTo>
                  <a:cubicBezTo>
                    <a:pt x="70975" y="290124"/>
                    <a:pt x="74022" y="294886"/>
                    <a:pt x="72753" y="300980"/>
                  </a:cubicBezTo>
                  <a:cubicBezTo>
                    <a:pt x="72244" y="303519"/>
                    <a:pt x="70975" y="305424"/>
                    <a:pt x="69261" y="306312"/>
                  </a:cubicBezTo>
                  <a:cubicBezTo>
                    <a:pt x="67546" y="307201"/>
                    <a:pt x="65515" y="307201"/>
                    <a:pt x="63230" y="306186"/>
                  </a:cubicBezTo>
                  <a:cubicBezTo>
                    <a:pt x="61452" y="305424"/>
                    <a:pt x="60691" y="303900"/>
                    <a:pt x="60056" y="302694"/>
                  </a:cubicBezTo>
                  <a:cubicBezTo>
                    <a:pt x="59547" y="301742"/>
                    <a:pt x="59167" y="300917"/>
                    <a:pt x="58405" y="300536"/>
                  </a:cubicBezTo>
                  <a:cubicBezTo>
                    <a:pt x="55104" y="298694"/>
                    <a:pt x="46597" y="301488"/>
                    <a:pt x="43423" y="302504"/>
                  </a:cubicBezTo>
                  <a:cubicBezTo>
                    <a:pt x="38535" y="304091"/>
                    <a:pt x="33456" y="304218"/>
                    <a:pt x="28568" y="304344"/>
                  </a:cubicBezTo>
                  <a:cubicBezTo>
                    <a:pt x="20569" y="304599"/>
                    <a:pt x="13014" y="304789"/>
                    <a:pt x="7746" y="310248"/>
                  </a:cubicBezTo>
                  <a:cubicBezTo>
                    <a:pt x="5206" y="312915"/>
                    <a:pt x="3492" y="316216"/>
                    <a:pt x="1905" y="319390"/>
                  </a:cubicBezTo>
                  <a:cubicBezTo>
                    <a:pt x="1270" y="320596"/>
                    <a:pt x="699" y="321802"/>
                    <a:pt x="0" y="322945"/>
                  </a:cubicBezTo>
                  <a:cubicBezTo>
                    <a:pt x="2921" y="322818"/>
                    <a:pt x="6095" y="323072"/>
                    <a:pt x="8824" y="323326"/>
                  </a:cubicBezTo>
                  <a:cubicBezTo>
                    <a:pt x="9967" y="323453"/>
                    <a:pt x="11047" y="323517"/>
                    <a:pt x="11935" y="323580"/>
                  </a:cubicBezTo>
                  <a:cubicBezTo>
                    <a:pt x="12443" y="323580"/>
                    <a:pt x="12951" y="323961"/>
                    <a:pt x="13142" y="324405"/>
                  </a:cubicBezTo>
                  <a:cubicBezTo>
                    <a:pt x="13332" y="324913"/>
                    <a:pt x="13269" y="325421"/>
                    <a:pt x="12887" y="325865"/>
                  </a:cubicBezTo>
                  <a:cubicBezTo>
                    <a:pt x="11237" y="327706"/>
                    <a:pt x="9396" y="328976"/>
                    <a:pt x="7555" y="330119"/>
                  </a:cubicBezTo>
                  <a:cubicBezTo>
                    <a:pt x="4190" y="332341"/>
                    <a:pt x="1524" y="334055"/>
                    <a:pt x="1397" y="339070"/>
                  </a:cubicBezTo>
                  <a:cubicBezTo>
                    <a:pt x="1334" y="342435"/>
                    <a:pt x="2730" y="345418"/>
                    <a:pt x="5460" y="347958"/>
                  </a:cubicBezTo>
                  <a:cubicBezTo>
                    <a:pt x="11491" y="353544"/>
                    <a:pt x="23680" y="356211"/>
                    <a:pt x="31679" y="355385"/>
                  </a:cubicBezTo>
                  <a:cubicBezTo>
                    <a:pt x="32758" y="355258"/>
                    <a:pt x="33837" y="355195"/>
                    <a:pt x="34979" y="355131"/>
                  </a:cubicBezTo>
                  <a:cubicBezTo>
                    <a:pt x="39677" y="354877"/>
                    <a:pt x="44502" y="354624"/>
                    <a:pt x="47105" y="351195"/>
                  </a:cubicBezTo>
                  <a:cubicBezTo>
                    <a:pt x="47613" y="350561"/>
                    <a:pt x="47930" y="349735"/>
                    <a:pt x="48312" y="348846"/>
                  </a:cubicBezTo>
                  <a:cubicBezTo>
                    <a:pt x="49073" y="347069"/>
                    <a:pt x="49961" y="344847"/>
                    <a:pt x="52692" y="344022"/>
                  </a:cubicBezTo>
                  <a:cubicBezTo>
                    <a:pt x="55675" y="343133"/>
                    <a:pt x="60309" y="343895"/>
                    <a:pt x="62849" y="345545"/>
                  </a:cubicBezTo>
                  <a:cubicBezTo>
                    <a:pt x="64499" y="346625"/>
                    <a:pt x="64944" y="347894"/>
                    <a:pt x="65008" y="348783"/>
                  </a:cubicBezTo>
                  <a:cubicBezTo>
                    <a:pt x="65706" y="356147"/>
                    <a:pt x="60309" y="359258"/>
                    <a:pt x="55612" y="361988"/>
                  </a:cubicBezTo>
                  <a:cubicBezTo>
                    <a:pt x="54342" y="362749"/>
                    <a:pt x="52946" y="363702"/>
                    <a:pt x="51422" y="364717"/>
                  </a:cubicBezTo>
                  <a:cubicBezTo>
                    <a:pt x="46216" y="368272"/>
                    <a:pt x="39804" y="372653"/>
                    <a:pt x="34154" y="371256"/>
                  </a:cubicBezTo>
                  <a:cubicBezTo>
                    <a:pt x="31996" y="370685"/>
                    <a:pt x="30599" y="369606"/>
                    <a:pt x="29393" y="368590"/>
                  </a:cubicBezTo>
                  <a:cubicBezTo>
                    <a:pt x="28314" y="367701"/>
                    <a:pt x="27425" y="367003"/>
                    <a:pt x="26092" y="366685"/>
                  </a:cubicBezTo>
                  <a:cubicBezTo>
                    <a:pt x="24378" y="366304"/>
                    <a:pt x="20632" y="366876"/>
                    <a:pt x="19172" y="367447"/>
                  </a:cubicBezTo>
                  <a:cubicBezTo>
                    <a:pt x="17205" y="368145"/>
                    <a:pt x="16061" y="369098"/>
                    <a:pt x="15745" y="370113"/>
                  </a:cubicBezTo>
                  <a:cubicBezTo>
                    <a:pt x="15173" y="372145"/>
                    <a:pt x="17521" y="375192"/>
                    <a:pt x="19553" y="377922"/>
                  </a:cubicBezTo>
                  <a:cubicBezTo>
                    <a:pt x="22981" y="382429"/>
                    <a:pt x="27806" y="385413"/>
                    <a:pt x="32441" y="388333"/>
                  </a:cubicBezTo>
                  <a:cubicBezTo>
                    <a:pt x="35234" y="390111"/>
                    <a:pt x="38217" y="391888"/>
                    <a:pt x="40757" y="394047"/>
                  </a:cubicBezTo>
                  <a:cubicBezTo>
                    <a:pt x="44376" y="397031"/>
                    <a:pt x="46724" y="400586"/>
                    <a:pt x="48946" y="404014"/>
                  </a:cubicBezTo>
                  <a:cubicBezTo>
                    <a:pt x="52564" y="409600"/>
                    <a:pt x="55739" y="414425"/>
                    <a:pt x="63992" y="415885"/>
                  </a:cubicBezTo>
                  <a:cubicBezTo>
                    <a:pt x="74085" y="417663"/>
                    <a:pt x="89766" y="417663"/>
                    <a:pt x="100685" y="411632"/>
                  </a:cubicBezTo>
                  <a:cubicBezTo>
                    <a:pt x="109446" y="406743"/>
                    <a:pt x="113890" y="397411"/>
                    <a:pt x="112747" y="385984"/>
                  </a:cubicBezTo>
                  <a:cubicBezTo>
                    <a:pt x="112048" y="378811"/>
                    <a:pt x="116619" y="369796"/>
                    <a:pt x="122714" y="366241"/>
                  </a:cubicBezTo>
                  <a:cubicBezTo>
                    <a:pt x="124554" y="365162"/>
                    <a:pt x="126523" y="364590"/>
                    <a:pt x="128491" y="364590"/>
                  </a:cubicBezTo>
                  <a:cubicBezTo>
                    <a:pt x="130903" y="364590"/>
                    <a:pt x="133315" y="365416"/>
                    <a:pt x="135601" y="367066"/>
                  </a:cubicBezTo>
                  <a:cubicBezTo>
                    <a:pt x="135982" y="367320"/>
                    <a:pt x="136236" y="367828"/>
                    <a:pt x="136172" y="368336"/>
                  </a:cubicBezTo>
                  <a:cubicBezTo>
                    <a:pt x="135855" y="372018"/>
                    <a:pt x="133951" y="372970"/>
                    <a:pt x="132490" y="373605"/>
                  </a:cubicBezTo>
                  <a:cubicBezTo>
                    <a:pt x="131093" y="374303"/>
                    <a:pt x="129951" y="374811"/>
                    <a:pt x="130141" y="379255"/>
                  </a:cubicBezTo>
                  <a:cubicBezTo>
                    <a:pt x="130332" y="384016"/>
                    <a:pt x="131411" y="384270"/>
                    <a:pt x="133569" y="384715"/>
                  </a:cubicBezTo>
                  <a:cubicBezTo>
                    <a:pt x="135347" y="385096"/>
                    <a:pt x="137760" y="385603"/>
                    <a:pt x="139791" y="388587"/>
                  </a:cubicBezTo>
                  <a:cubicBezTo>
                    <a:pt x="142267" y="392206"/>
                    <a:pt x="139410" y="395063"/>
                    <a:pt x="136871" y="397602"/>
                  </a:cubicBezTo>
                  <a:cubicBezTo>
                    <a:pt x="134522" y="399951"/>
                    <a:pt x="132300" y="402236"/>
                    <a:pt x="132998" y="405220"/>
                  </a:cubicBezTo>
                  <a:cubicBezTo>
                    <a:pt x="133633" y="408203"/>
                    <a:pt x="134776" y="410806"/>
                    <a:pt x="135855" y="413346"/>
                  </a:cubicBezTo>
                  <a:cubicBezTo>
                    <a:pt x="137887" y="418107"/>
                    <a:pt x="139791" y="422614"/>
                    <a:pt x="138521" y="429153"/>
                  </a:cubicBezTo>
                  <a:cubicBezTo>
                    <a:pt x="135791" y="442421"/>
                    <a:pt x="138267" y="451245"/>
                    <a:pt x="141188" y="461530"/>
                  </a:cubicBezTo>
                  <a:cubicBezTo>
                    <a:pt x="142330" y="465593"/>
                    <a:pt x="143537" y="469782"/>
                    <a:pt x="144488" y="474607"/>
                  </a:cubicBezTo>
                  <a:cubicBezTo>
                    <a:pt x="145504" y="479495"/>
                    <a:pt x="146330" y="484510"/>
                    <a:pt x="147091" y="489399"/>
                  </a:cubicBezTo>
                  <a:cubicBezTo>
                    <a:pt x="148869" y="500445"/>
                    <a:pt x="150710" y="511872"/>
                    <a:pt x="154963" y="522473"/>
                  </a:cubicBezTo>
                  <a:cubicBezTo>
                    <a:pt x="157630" y="529140"/>
                    <a:pt x="159597" y="535678"/>
                    <a:pt x="161502" y="542090"/>
                  </a:cubicBezTo>
                  <a:cubicBezTo>
                    <a:pt x="165692" y="556184"/>
                    <a:pt x="169628" y="569515"/>
                    <a:pt x="180611" y="580942"/>
                  </a:cubicBezTo>
                  <a:cubicBezTo>
                    <a:pt x="191975" y="592813"/>
                    <a:pt x="197053" y="608176"/>
                    <a:pt x="201941" y="623031"/>
                  </a:cubicBezTo>
                  <a:cubicBezTo>
                    <a:pt x="203846" y="628935"/>
                    <a:pt x="205877" y="634966"/>
                    <a:pt x="208226" y="640743"/>
                  </a:cubicBezTo>
                  <a:cubicBezTo>
                    <a:pt x="210638" y="646647"/>
                    <a:pt x="212607" y="652170"/>
                    <a:pt x="214511" y="657503"/>
                  </a:cubicBezTo>
                  <a:cubicBezTo>
                    <a:pt x="219272" y="670961"/>
                    <a:pt x="223335" y="682642"/>
                    <a:pt x="233302" y="694895"/>
                  </a:cubicBezTo>
                  <a:cubicBezTo>
                    <a:pt x="244031" y="708162"/>
                    <a:pt x="249744" y="722510"/>
                    <a:pt x="255775" y="737746"/>
                  </a:cubicBezTo>
                  <a:cubicBezTo>
                    <a:pt x="258060" y="743460"/>
                    <a:pt x="260409" y="749364"/>
                    <a:pt x="263012" y="755204"/>
                  </a:cubicBezTo>
                  <a:cubicBezTo>
                    <a:pt x="265615" y="761044"/>
                    <a:pt x="267266" y="767266"/>
                    <a:pt x="268789" y="773297"/>
                  </a:cubicBezTo>
                  <a:cubicBezTo>
                    <a:pt x="271202" y="782629"/>
                    <a:pt x="273424" y="791390"/>
                    <a:pt x="279137" y="798881"/>
                  </a:cubicBezTo>
                  <a:cubicBezTo>
                    <a:pt x="285486" y="807197"/>
                    <a:pt x="293040" y="814879"/>
                    <a:pt x="305546" y="814879"/>
                  </a:cubicBezTo>
                  <a:cubicBezTo>
                    <a:pt x="306245" y="814879"/>
                    <a:pt x="307069" y="814942"/>
                    <a:pt x="307958" y="815005"/>
                  </a:cubicBezTo>
                  <a:cubicBezTo>
                    <a:pt x="310815" y="815196"/>
                    <a:pt x="315195" y="815450"/>
                    <a:pt x="316592" y="813799"/>
                  </a:cubicBezTo>
                  <a:cubicBezTo>
                    <a:pt x="317798" y="812403"/>
                    <a:pt x="317291" y="806880"/>
                    <a:pt x="316973" y="803959"/>
                  </a:cubicBezTo>
                  <a:cubicBezTo>
                    <a:pt x="316846" y="802563"/>
                    <a:pt x="316719" y="801357"/>
                    <a:pt x="316719" y="800531"/>
                  </a:cubicBezTo>
                  <a:cubicBezTo>
                    <a:pt x="316719" y="799706"/>
                    <a:pt x="316655" y="798881"/>
                    <a:pt x="316655" y="797992"/>
                  </a:cubicBezTo>
                  <a:cubicBezTo>
                    <a:pt x="316466" y="794881"/>
                    <a:pt x="316338" y="791390"/>
                    <a:pt x="318242" y="788723"/>
                  </a:cubicBezTo>
                  <a:cubicBezTo>
                    <a:pt x="321036" y="784851"/>
                    <a:pt x="328210" y="782692"/>
                    <a:pt x="331638" y="782057"/>
                  </a:cubicBezTo>
                  <a:cubicBezTo>
                    <a:pt x="334685" y="781486"/>
                    <a:pt x="337605" y="781550"/>
                    <a:pt x="340589" y="781550"/>
                  </a:cubicBezTo>
                  <a:lnTo>
                    <a:pt x="342239" y="781550"/>
                  </a:lnTo>
                  <a:cubicBezTo>
                    <a:pt x="344970" y="781550"/>
                    <a:pt x="347382" y="782121"/>
                    <a:pt x="349794" y="782629"/>
                  </a:cubicBezTo>
                  <a:cubicBezTo>
                    <a:pt x="351508" y="783010"/>
                    <a:pt x="353095" y="783391"/>
                    <a:pt x="354619" y="783518"/>
                  </a:cubicBezTo>
                  <a:cubicBezTo>
                    <a:pt x="354745" y="782375"/>
                    <a:pt x="354682" y="781105"/>
                    <a:pt x="354682" y="779772"/>
                  </a:cubicBezTo>
                  <a:cubicBezTo>
                    <a:pt x="351571" y="779010"/>
                    <a:pt x="347255" y="775900"/>
                    <a:pt x="345731" y="773805"/>
                  </a:cubicBezTo>
                  <a:cubicBezTo>
                    <a:pt x="343446" y="770694"/>
                    <a:pt x="343827" y="767202"/>
                    <a:pt x="344208" y="763901"/>
                  </a:cubicBezTo>
                  <a:cubicBezTo>
                    <a:pt x="344271" y="763266"/>
                    <a:pt x="344335" y="762695"/>
                    <a:pt x="344398" y="762060"/>
                  </a:cubicBezTo>
                  <a:cubicBezTo>
                    <a:pt x="344461" y="761489"/>
                    <a:pt x="344461" y="760918"/>
                    <a:pt x="344461" y="760346"/>
                  </a:cubicBezTo>
                  <a:cubicBezTo>
                    <a:pt x="344588" y="757616"/>
                    <a:pt x="344715" y="754569"/>
                    <a:pt x="347699" y="752538"/>
                  </a:cubicBezTo>
                  <a:cubicBezTo>
                    <a:pt x="349731" y="751141"/>
                    <a:pt x="352460" y="751014"/>
                    <a:pt x="355063" y="750887"/>
                  </a:cubicBezTo>
                  <a:cubicBezTo>
                    <a:pt x="357158" y="750824"/>
                    <a:pt x="359380" y="750696"/>
                    <a:pt x="360904" y="749935"/>
                  </a:cubicBezTo>
                  <a:cubicBezTo>
                    <a:pt x="366427" y="747141"/>
                    <a:pt x="367379" y="742571"/>
                    <a:pt x="367062" y="736095"/>
                  </a:cubicBezTo>
                  <a:cubicBezTo>
                    <a:pt x="366871" y="732858"/>
                    <a:pt x="366173" y="729938"/>
                    <a:pt x="365347" y="726763"/>
                  </a:cubicBezTo>
                  <a:cubicBezTo>
                    <a:pt x="364840" y="724732"/>
                    <a:pt x="364268" y="722573"/>
                    <a:pt x="363951" y="720415"/>
                  </a:cubicBezTo>
                  <a:cubicBezTo>
                    <a:pt x="363126" y="715336"/>
                    <a:pt x="364332" y="709369"/>
                    <a:pt x="365411" y="704163"/>
                  </a:cubicBezTo>
                  <a:cubicBezTo>
                    <a:pt x="365665" y="702957"/>
                    <a:pt x="365855" y="701814"/>
                    <a:pt x="366109" y="700671"/>
                  </a:cubicBezTo>
                  <a:cubicBezTo>
                    <a:pt x="366300" y="699656"/>
                    <a:pt x="366300" y="698450"/>
                    <a:pt x="366300" y="697116"/>
                  </a:cubicBezTo>
                  <a:cubicBezTo>
                    <a:pt x="366300" y="695529"/>
                    <a:pt x="366236" y="693879"/>
                    <a:pt x="366617" y="692419"/>
                  </a:cubicBezTo>
                  <a:cubicBezTo>
                    <a:pt x="367252" y="689943"/>
                    <a:pt x="368522" y="688419"/>
                    <a:pt x="369855" y="686832"/>
                  </a:cubicBezTo>
                  <a:cubicBezTo>
                    <a:pt x="370426" y="686197"/>
                    <a:pt x="370998" y="685499"/>
                    <a:pt x="371505" y="684674"/>
                  </a:cubicBezTo>
                  <a:cubicBezTo>
                    <a:pt x="376775" y="677056"/>
                    <a:pt x="378806" y="667597"/>
                    <a:pt x="376838" y="659979"/>
                  </a:cubicBezTo>
                  <a:cubicBezTo>
                    <a:pt x="376077" y="656995"/>
                    <a:pt x="374426" y="655979"/>
                    <a:pt x="372648" y="654964"/>
                  </a:cubicBezTo>
                  <a:cubicBezTo>
                    <a:pt x="370553" y="653758"/>
                    <a:pt x="368267" y="652361"/>
                    <a:pt x="368204" y="647980"/>
                  </a:cubicBezTo>
                  <a:cubicBezTo>
                    <a:pt x="368204" y="640616"/>
                    <a:pt x="368966" y="632364"/>
                    <a:pt x="369665" y="625126"/>
                  </a:cubicBezTo>
                  <a:cubicBezTo>
                    <a:pt x="370045" y="621127"/>
                    <a:pt x="370299" y="617127"/>
                    <a:pt x="370553" y="613001"/>
                  </a:cubicBezTo>
                  <a:cubicBezTo>
                    <a:pt x="371061" y="604304"/>
                    <a:pt x="371632" y="595289"/>
                    <a:pt x="373283" y="587544"/>
                  </a:cubicBezTo>
                  <a:cubicBezTo>
                    <a:pt x="376013" y="574847"/>
                    <a:pt x="381980" y="574149"/>
                    <a:pt x="387312" y="573578"/>
                  </a:cubicBezTo>
                  <a:cubicBezTo>
                    <a:pt x="391566" y="573070"/>
                    <a:pt x="395184" y="572689"/>
                    <a:pt x="397851" y="566658"/>
                  </a:cubicBezTo>
                  <a:cubicBezTo>
                    <a:pt x="400707" y="560183"/>
                    <a:pt x="407056" y="558976"/>
                    <a:pt x="412642" y="557961"/>
                  </a:cubicBezTo>
                  <a:cubicBezTo>
                    <a:pt x="419054" y="556755"/>
                    <a:pt x="424577" y="555739"/>
                    <a:pt x="426291" y="548248"/>
                  </a:cubicBezTo>
                  <a:cubicBezTo>
                    <a:pt x="429720" y="532631"/>
                    <a:pt x="433719" y="530727"/>
                    <a:pt x="441591" y="526854"/>
                  </a:cubicBezTo>
                  <a:cubicBezTo>
                    <a:pt x="444384" y="525521"/>
                    <a:pt x="447495" y="523997"/>
                    <a:pt x="451368" y="521521"/>
                  </a:cubicBezTo>
                  <a:cubicBezTo>
                    <a:pt x="455050" y="519173"/>
                    <a:pt x="458414" y="515363"/>
                    <a:pt x="461969" y="511427"/>
                  </a:cubicBezTo>
                  <a:cubicBezTo>
                    <a:pt x="465652" y="507301"/>
                    <a:pt x="469524" y="502984"/>
                    <a:pt x="474095" y="499873"/>
                  </a:cubicBezTo>
                  <a:cubicBezTo>
                    <a:pt x="483808" y="493271"/>
                    <a:pt x="500250" y="475686"/>
                    <a:pt x="507931" y="464957"/>
                  </a:cubicBezTo>
                  <a:cubicBezTo>
                    <a:pt x="509772" y="462418"/>
                    <a:pt x="509836" y="458546"/>
                    <a:pt x="509899" y="455118"/>
                  </a:cubicBezTo>
                  <a:cubicBezTo>
                    <a:pt x="509963" y="451436"/>
                    <a:pt x="510026" y="447944"/>
                    <a:pt x="512502" y="446548"/>
                  </a:cubicBezTo>
                  <a:cubicBezTo>
                    <a:pt x="514661" y="445341"/>
                    <a:pt x="517962" y="446103"/>
                    <a:pt x="523167" y="449023"/>
                  </a:cubicBezTo>
                  <a:cubicBezTo>
                    <a:pt x="528056" y="451690"/>
                    <a:pt x="543165" y="435882"/>
                    <a:pt x="546466" y="430422"/>
                  </a:cubicBezTo>
                  <a:cubicBezTo>
                    <a:pt x="547355" y="428962"/>
                    <a:pt x="548561" y="427248"/>
                    <a:pt x="549893" y="425471"/>
                  </a:cubicBezTo>
                  <a:cubicBezTo>
                    <a:pt x="552180" y="422360"/>
                    <a:pt x="554782" y="418805"/>
                    <a:pt x="555417" y="416329"/>
                  </a:cubicBezTo>
                  <a:cubicBezTo>
                    <a:pt x="556116" y="413536"/>
                    <a:pt x="554909" y="411251"/>
                    <a:pt x="553449" y="408648"/>
                  </a:cubicBezTo>
                  <a:cubicBezTo>
                    <a:pt x="552116" y="406109"/>
                    <a:pt x="550656" y="403506"/>
                    <a:pt x="550973" y="400205"/>
                  </a:cubicBezTo>
                  <a:cubicBezTo>
                    <a:pt x="551671" y="392332"/>
                    <a:pt x="558147" y="390619"/>
                    <a:pt x="563924" y="389095"/>
                  </a:cubicBezTo>
                  <a:cubicBezTo>
                    <a:pt x="565447" y="388714"/>
                    <a:pt x="567034" y="388270"/>
                    <a:pt x="568431" y="387762"/>
                  </a:cubicBezTo>
                  <a:cubicBezTo>
                    <a:pt x="575287" y="385222"/>
                    <a:pt x="576684" y="383191"/>
                    <a:pt x="578588" y="376398"/>
                  </a:cubicBezTo>
                  <a:cubicBezTo>
                    <a:pt x="578779" y="375763"/>
                    <a:pt x="579033" y="374938"/>
                    <a:pt x="579350" y="374113"/>
                  </a:cubicBezTo>
                  <a:cubicBezTo>
                    <a:pt x="580175" y="371891"/>
                    <a:pt x="581382" y="368526"/>
                    <a:pt x="580493" y="367193"/>
                  </a:cubicBezTo>
                  <a:cubicBezTo>
                    <a:pt x="580112" y="366622"/>
                    <a:pt x="579350" y="366304"/>
                    <a:pt x="578144" y="366241"/>
                  </a:cubicBezTo>
                  <a:cubicBezTo>
                    <a:pt x="577382" y="366241"/>
                    <a:pt x="576811" y="365606"/>
                    <a:pt x="576811" y="364844"/>
                  </a:cubicBezTo>
                  <a:cubicBezTo>
                    <a:pt x="576811" y="364083"/>
                    <a:pt x="577446" y="363511"/>
                    <a:pt x="578208" y="363511"/>
                  </a:cubicBezTo>
                  <a:cubicBezTo>
                    <a:pt x="582334" y="363575"/>
                    <a:pt x="588111" y="364083"/>
                    <a:pt x="590841" y="368019"/>
                  </a:cubicBezTo>
                  <a:cubicBezTo>
                    <a:pt x="592364" y="370240"/>
                    <a:pt x="592237" y="372653"/>
                    <a:pt x="592047" y="375002"/>
                  </a:cubicBezTo>
                  <a:cubicBezTo>
                    <a:pt x="591983" y="376398"/>
                    <a:pt x="591857" y="377731"/>
                    <a:pt x="592110" y="379001"/>
                  </a:cubicBezTo>
                  <a:cubicBezTo>
                    <a:pt x="592808" y="382683"/>
                    <a:pt x="592935" y="383509"/>
                    <a:pt x="598269" y="382556"/>
                  </a:cubicBezTo>
                  <a:cubicBezTo>
                    <a:pt x="601379" y="381985"/>
                    <a:pt x="601760" y="381096"/>
                    <a:pt x="602839" y="378874"/>
                  </a:cubicBezTo>
                  <a:cubicBezTo>
                    <a:pt x="603347" y="377858"/>
                    <a:pt x="603918" y="376589"/>
                    <a:pt x="604934" y="375065"/>
                  </a:cubicBezTo>
                  <a:cubicBezTo>
                    <a:pt x="605252" y="374684"/>
                    <a:pt x="605759" y="374494"/>
                    <a:pt x="606204" y="374494"/>
                  </a:cubicBezTo>
                  <a:cubicBezTo>
                    <a:pt x="606712" y="374557"/>
                    <a:pt x="607156" y="374874"/>
                    <a:pt x="607346" y="375382"/>
                  </a:cubicBezTo>
                  <a:cubicBezTo>
                    <a:pt x="607791" y="376462"/>
                    <a:pt x="607981" y="377986"/>
                    <a:pt x="608235" y="379573"/>
                  </a:cubicBezTo>
                  <a:cubicBezTo>
                    <a:pt x="608806" y="383953"/>
                    <a:pt x="609441" y="387064"/>
                    <a:pt x="612362" y="387190"/>
                  </a:cubicBezTo>
                  <a:cubicBezTo>
                    <a:pt x="613187" y="387317"/>
                    <a:pt x="613758" y="387127"/>
                    <a:pt x="614076" y="386809"/>
                  </a:cubicBezTo>
                  <a:cubicBezTo>
                    <a:pt x="614647" y="386238"/>
                    <a:pt x="614647" y="384651"/>
                    <a:pt x="614647" y="383191"/>
                  </a:cubicBezTo>
                  <a:cubicBezTo>
                    <a:pt x="614647" y="382112"/>
                    <a:pt x="614647" y="381033"/>
                    <a:pt x="614774" y="379953"/>
                  </a:cubicBezTo>
                  <a:cubicBezTo>
                    <a:pt x="614393" y="378874"/>
                    <a:pt x="613949" y="377858"/>
                    <a:pt x="613504" y="376779"/>
                  </a:cubicBezTo>
                  <a:cubicBezTo>
                    <a:pt x="612171" y="373605"/>
                    <a:pt x="610838" y="370558"/>
                    <a:pt x="610330" y="36725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4B135779-1913-689E-D750-64BF9ED3356E}"/>
                </a:ext>
              </a:extLst>
            </p:cNvPr>
            <p:cNvSpPr/>
            <p:nvPr/>
          </p:nvSpPr>
          <p:spPr>
            <a:xfrm>
              <a:off x="8506974" y="3805012"/>
              <a:ext cx="260737" cy="586534"/>
            </a:xfrm>
            <a:custGeom>
              <a:avLst/>
              <a:gdLst>
                <a:gd name="connsiteX0" fmla="*/ 99034 w 260737"/>
                <a:gd name="connsiteY0" fmla="*/ 404020 h 586534"/>
                <a:gd name="connsiteX1" fmla="*/ 107097 w 260737"/>
                <a:gd name="connsiteY1" fmla="*/ 400973 h 586534"/>
                <a:gd name="connsiteX2" fmla="*/ 117952 w 260737"/>
                <a:gd name="connsiteY2" fmla="*/ 395830 h 586534"/>
                <a:gd name="connsiteX3" fmla="*/ 124491 w 260737"/>
                <a:gd name="connsiteY3" fmla="*/ 392656 h 586534"/>
                <a:gd name="connsiteX4" fmla="*/ 130776 w 260737"/>
                <a:gd name="connsiteY4" fmla="*/ 389419 h 586534"/>
                <a:gd name="connsiteX5" fmla="*/ 131792 w 260737"/>
                <a:gd name="connsiteY5" fmla="*/ 386562 h 586534"/>
                <a:gd name="connsiteX6" fmla="*/ 133506 w 260737"/>
                <a:gd name="connsiteY6" fmla="*/ 383134 h 586534"/>
                <a:gd name="connsiteX7" fmla="*/ 138521 w 260737"/>
                <a:gd name="connsiteY7" fmla="*/ 384721 h 586534"/>
                <a:gd name="connsiteX8" fmla="*/ 139791 w 260737"/>
                <a:gd name="connsiteY8" fmla="*/ 385864 h 586534"/>
                <a:gd name="connsiteX9" fmla="*/ 143028 w 260737"/>
                <a:gd name="connsiteY9" fmla="*/ 375516 h 586534"/>
                <a:gd name="connsiteX10" fmla="*/ 143155 w 260737"/>
                <a:gd name="connsiteY10" fmla="*/ 373675 h 586534"/>
                <a:gd name="connsiteX11" fmla="*/ 143345 w 260737"/>
                <a:gd name="connsiteY11" fmla="*/ 368977 h 586534"/>
                <a:gd name="connsiteX12" fmla="*/ 144171 w 260737"/>
                <a:gd name="connsiteY12" fmla="*/ 360026 h 586534"/>
                <a:gd name="connsiteX13" fmla="*/ 147852 w 260737"/>
                <a:gd name="connsiteY13" fmla="*/ 355138 h 586534"/>
                <a:gd name="connsiteX14" fmla="*/ 153375 w 260737"/>
                <a:gd name="connsiteY14" fmla="*/ 362692 h 586534"/>
                <a:gd name="connsiteX15" fmla="*/ 154138 w 260737"/>
                <a:gd name="connsiteY15" fmla="*/ 364597 h 586534"/>
                <a:gd name="connsiteX16" fmla="*/ 155851 w 260737"/>
                <a:gd name="connsiteY16" fmla="*/ 368787 h 586534"/>
                <a:gd name="connsiteX17" fmla="*/ 169437 w 260737"/>
                <a:gd name="connsiteY17" fmla="*/ 386816 h 586534"/>
                <a:gd name="connsiteX18" fmla="*/ 177119 w 260737"/>
                <a:gd name="connsiteY18" fmla="*/ 400465 h 586534"/>
                <a:gd name="connsiteX19" fmla="*/ 177690 w 260737"/>
                <a:gd name="connsiteY19" fmla="*/ 405861 h 586534"/>
                <a:gd name="connsiteX20" fmla="*/ 178325 w 260737"/>
                <a:gd name="connsiteY20" fmla="*/ 408400 h 586534"/>
                <a:gd name="connsiteX21" fmla="*/ 181372 w 260737"/>
                <a:gd name="connsiteY21" fmla="*/ 425541 h 586534"/>
                <a:gd name="connsiteX22" fmla="*/ 185371 w 260737"/>
                <a:gd name="connsiteY22" fmla="*/ 435064 h 586534"/>
                <a:gd name="connsiteX23" fmla="*/ 188863 w 260737"/>
                <a:gd name="connsiteY23" fmla="*/ 439888 h 586534"/>
                <a:gd name="connsiteX24" fmla="*/ 189434 w 260737"/>
                <a:gd name="connsiteY24" fmla="*/ 448522 h 586534"/>
                <a:gd name="connsiteX25" fmla="*/ 188418 w 260737"/>
                <a:gd name="connsiteY25" fmla="*/ 452014 h 586534"/>
                <a:gd name="connsiteX26" fmla="*/ 188863 w 260737"/>
                <a:gd name="connsiteY26" fmla="*/ 455569 h 586534"/>
                <a:gd name="connsiteX27" fmla="*/ 189434 w 260737"/>
                <a:gd name="connsiteY27" fmla="*/ 458616 h 586534"/>
                <a:gd name="connsiteX28" fmla="*/ 188927 w 260737"/>
                <a:gd name="connsiteY28" fmla="*/ 464520 h 586534"/>
                <a:gd name="connsiteX29" fmla="*/ 188927 w 260737"/>
                <a:gd name="connsiteY29" fmla="*/ 474867 h 586534"/>
                <a:gd name="connsiteX30" fmla="*/ 194767 w 260737"/>
                <a:gd name="connsiteY30" fmla="*/ 475375 h 586534"/>
                <a:gd name="connsiteX31" fmla="*/ 199211 w 260737"/>
                <a:gd name="connsiteY31" fmla="*/ 474296 h 586534"/>
                <a:gd name="connsiteX32" fmla="*/ 203020 w 260737"/>
                <a:gd name="connsiteY32" fmla="*/ 475820 h 586534"/>
                <a:gd name="connsiteX33" fmla="*/ 208987 w 260737"/>
                <a:gd name="connsiteY33" fmla="*/ 488580 h 586534"/>
                <a:gd name="connsiteX34" fmla="*/ 210384 w 260737"/>
                <a:gd name="connsiteY34" fmla="*/ 496071 h 586534"/>
                <a:gd name="connsiteX35" fmla="*/ 211654 w 260737"/>
                <a:gd name="connsiteY35" fmla="*/ 503181 h 586534"/>
                <a:gd name="connsiteX36" fmla="*/ 213241 w 260737"/>
                <a:gd name="connsiteY36" fmla="*/ 512069 h 586534"/>
                <a:gd name="connsiteX37" fmla="*/ 213622 w 260737"/>
                <a:gd name="connsiteY37" fmla="*/ 515561 h 586534"/>
                <a:gd name="connsiteX38" fmla="*/ 217367 w 260737"/>
                <a:gd name="connsiteY38" fmla="*/ 523178 h 586534"/>
                <a:gd name="connsiteX39" fmla="*/ 220858 w 260737"/>
                <a:gd name="connsiteY39" fmla="*/ 528702 h 586534"/>
                <a:gd name="connsiteX40" fmla="*/ 219589 w 260737"/>
                <a:gd name="connsiteY40" fmla="*/ 539874 h 586534"/>
                <a:gd name="connsiteX41" fmla="*/ 218256 w 260737"/>
                <a:gd name="connsiteY41" fmla="*/ 542922 h 586534"/>
                <a:gd name="connsiteX42" fmla="*/ 217240 w 260737"/>
                <a:gd name="connsiteY42" fmla="*/ 549841 h 586534"/>
                <a:gd name="connsiteX43" fmla="*/ 216733 w 260737"/>
                <a:gd name="connsiteY43" fmla="*/ 555364 h 586534"/>
                <a:gd name="connsiteX44" fmla="*/ 213622 w 260737"/>
                <a:gd name="connsiteY44" fmla="*/ 564062 h 586534"/>
                <a:gd name="connsiteX45" fmla="*/ 211019 w 260737"/>
                <a:gd name="connsiteY45" fmla="*/ 577012 h 586534"/>
                <a:gd name="connsiteX46" fmla="*/ 212288 w 260737"/>
                <a:gd name="connsiteY46" fmla="*/ 582853 h 586534"/>
                <a:gd name="connsiteX47" fmla="*/ 213114 w 260737"/>
                <a:gd name="connsiteY47" fmla="*/ 586535 h 586534"/>
                <a:gd name="connsiteX48" fmla="*/ 213939 w 260737"/>
                <a:gd name="connsiteY48" fmla="*/ 584313 h 586534"/>
                <a:gd name="connsiteX49" fmla="*/ 214320 w 260737"/>
                <a:gd name="connsiteY49" fmla="*/ 581456 h 586534"/>
                <a:gd name="connsiteX50" fmla="*/ 215526 w 260737"/>
                <a:gd name="connsiteY50" fmla="*/ 575933 h 586534"/>
                <a:gd name="connsiteX51" fmla="*/ 217177 w 260737"/>
                <a:gd name="connsiteY51" fmla="*/ 572696 h 586534"/>
                <a:gd name="connsiteX52" fmla="*/ 219081 w 260737"/>
                <a:gd name="connsiteY52" fmla="*/ 568633 h 586534"/>
                <a:gd name="connsiteX53" fmla="*/ 224794 w 260737"/>
                <a:gd name="connsiteY53" fmla="*/ 554857 h 586534"/>
                <a:gd name="connsiteX54" fmla="*/ 228413 w 260737"/>
                <a:gd name="connsiteY54" fmla="*/ 547493 h 586534"/>
                <a:gd name="connsiteX55" fmla="*/ 232603 w 260737"/>
                <a:gd name="connsiteY55" fmla="*/ 539176 h 586534"/>
                <a:gd name="connsiteX56" fmla="*/ 233682 w 260737"/>
                <a:gd name="connsiteY56" fmla="*/ 537526 h 586534"/>
                <a:gd name="connsiteX57" fmla="*/ 236920 w 260737"/>
                <a:gd name="connsiteY57" fmla="*/ 527622 h 586534"/>
                <a:gd name="connsiteX58" fmla="*/ 234571 w 260737"/>
                <a:gd name="connsiteY58" fmla="*/ 524131 h 586534"/>
                <a:gd name="connsiteX59" fmla="*/ 231842 w 260737"/>
                <a:gd name="connsiteY59" fmla="*/ 520322 h 586534"/>
                <a:gd name="connsiteX60" fmla="*/ 230064 w 260737"/>
                <a:gd name="connsiteY60" fmla="*/ 510291 h 586534"/>
                <a:gd name="connsiteX61" fmla="*/ 228540 w 260737"/>
                <a:gd name="connsiteY61" fmla="*/ 501150 h 586534"/>
                <a:gd name="connsiteX62" fmla="*/ 226445 w 260737"/>
                <a:gd name="connsiteY62" fmla="*/ 488136 h 586534"/>
                <a:gd name="connsiteX63" fmla="*/ 225493 w 260737"/>
                <a:gd name="connsiteY63" fmla="*/ 479375 h 586534"/>
                <a:gd name="connsiteX64" fmla="*/ 223144 w 260737"/>
                <a:gd name="connsiteY64" fmla="*/ 472646 h 586534"/>
                <a:gd name="connsiteX65" fmla="*/ 219589 w 260737"/>
                <a:gd name="connsiteY65" fmla="*/ 470931 h 586534"/>
                <a:gd name="connsiteX66" fmla="*/ 218637 w 260737"/>
                <a:gd name="connsiteY66" fmla="*/ 470424 h 586534"/>
                <a:gd name="connsiteX67" fmla="*/ 215462 w 260737"/>
                <a:gd name="connsiteY67" fmla="*/ 467884 h 586534"/>
                <a:gd name="connsiteX68" fmla="*/ 212415 w 260737"/>
                <a:gd name="connsiteY68" fmla="*/ 462552 h 586534"/>
                <a:gd name="connsiteX69" fmla="*/ 209559 w 260737"/>
                <a:gd name="connsiteY69" fmla="*/ 457600 h 586534"/>
                <a:gd name="connsiteX70" fmla="*/ 204925 w 260737"/>
                <a:gd name="connsiteY70" fmla="*/ 450871 h 586534"/>
                <a:gd name="connsiteX71" fmla="*/ 202639 w 260737"/>
                <a:gd name="connsiteY71" fmla="*/ 447252 h 586534"/>
                <a:gd name="connsiteX72" fmla="*/ 197052 w 260737"/>
                <a:gd name="connsiteY72" fmla="*/ 426176 h 586534"/>
                <a:gd name="connsiteX73" fmla="*/ 197941 w 260737"/>
                <a:gd name="connsiteY73" fmla="*/ 424970 h 586534"/>
                <a:gd name="connsiteX74" fmla="*/ 200100 w 260737"/>
                <a:gd name="connsiteY74" fmla="*/ 415383 h 586534"/>
                <a:gd name="connsiteX75" fmla="*/ 200100 w 260737"/>
                <a:gd name="connsiteY75" fmla="*/ 414685 h 586534"/>
                <a:gd name="connsiteX76" fmla="*/ 199528 w 260737"/>
                <a:gd name="connsiteY76" fmla="*/ 411575 h 586534"/>
                <a:gd name="connsiteX77" fmla="*/ 198957 w 260737"/>
                <a:gd name="connsiteY77" fmla="*/ 406052 h 586534"/>
                <a:gd name="connsiteX78" fmla="*/ 204289 w 260737"/>
                <a:gd name="connsiteY78" fmla="*/ 399703 h 586534"/>
                <a:gd name="connsiteX79" fmla="*/ 207718 w 260737"/>
                <a:gd name="connsiteY79" fmla="*/ 396719 h 586534"/>
                <a:gd name="connsiteX80" fmla="*/ 208352 w 260737"/>
                <a:gd name="connsiteY80" fmla="*/ 394117 h 586534"/>
                <a:gd name="connsiteX81" fmla="*/ 204734 w 260737"/>
                <a:gd name="connsiteY81" fmla="*/ 391069 h 586534"/>
                <a:gd name="connsiteX82" fmla="*/ 200100 w 260737"/>
                <a:gd name="connsiteY82" fmla="*/ 387133 h 586534"/>
                <a:gd name="connsiteX83" fmla="*/ 199338 w 260737"/>
                <a:gd name="connsiteY83" fmla="*/ 382436 h 586534"/>
                <a:gd name="connsiteX84" fmla="*/ 198322 w 260737"/>
                <a:gd name="connsiteY84" fmla="*/ 377801 h 586534"/>
                <a:gd name="connsiteX85" fmla="*/ 191149 w 260737"/>
                <a:gd name="connsiteY85" fmla="*/ 372469 h 586534"/>
                <a:gd name="connsiteX86" fmla="*/ 190387 w 260737"/>
                <a:gd name="connsiteY86" fmla="*/ 371580 h 586534"/>
                <a:gd name="connsiteX87" fmla="*/ 182134 w 260737"/>
                <a:gd name="connsiteY87" fmla="*/ 359264 h 586534"/>
                <a:gd name="connsiteX88" fmla="*/ 178769 w 260737"/>
                <a:gd name="connsiteY88" fmla="*/ 355963 h 586534"/>
                <a:gd name="connsiteX89" fmla="*/ 170897 w 260737"/>
                <a:gd name="connsiteY89" fmla="*/ 344600 h 586534"/>
                <a:gd name="connsiteX90" fmla="*/ 166897 w 260737"/>
                <a:gd name="connsiteY90" fmla="*/ 338188 h 586534"/>
                <a:gd name="connsiteX91" fmla="*/ 164993 w 260737"/>
                <a:gd name="connsiteY91" fmla="*/ 336093 h 586534"/>
                <a:gd name="connsiteX92" fmla="*/ 160359 w 260737"/>
                <a:gd name="connsiteY92" fmla="*/ 329236 h 586534"/>
                <a:gd name="connsiteX93" fmla="*/ 166644 w 260737"/>
                <a:gd name="connsiteY93" fmla="*/ 323015 h 586534"/>
                <a:gd name="connsiteX94" fmla="*/ 169500 w 260737"/>
                <a:gd name="connsiteY94" fmla="*/ 321682 h 586534"/>
                <a:gd name="connsiteX95" fmla="*/ 171786 w 260737"/>
                <a:gd name="connsiteY95" fmla="*/ 313746 h 586534"/>
                <a:gd name="connsiteX96" fmla="*/ 172992 w 260737"/>
                <a:gd name="connsiteY96" fmla="*/ 304859 h 586534"/>
                <a:gd name="connsiteX97" fmla="*/ 177881 w 260737"/>
                <a:gd name="connsiteY97" fmla="*/ 290448 h 586534"/>
                <a:gd name="connsiteX98" fmla="*/ 177944 w 260737"/>
                <a:gd name="connsiteY98" fmla="*/ 289052 h 586534"/>
                <a:gd name="connsiteX99" fmla="*/ 180801 w 260737"/>
                <a:gd name="connsiteY99" fmla="*/ 283782 h 586534"/>
                <a:gd name="connsiteX100" fmla="*/ 187340 w 260737"/>
                <a:gd name="connsiteY100" fmla="*/ 286131 h 586534"/>
                <a:gd name="connsiteX101" fmla="*/ 189561 w 260737"/>
                <a:gd name="connsiteY101" fmla="*/ 287909 h 586534"/>
                <a:gd name="connsiteX102" fmla="*/ 194450 w 260737"/>
                <a:gd name="connsiteY102" fmla="*/ 286322 h 586534"/>
                <a:gd name="connsiteX103" fmla="*/ 196037 w 260737"/>
                <a:gd name="connsiteY103" fmla="*/ 285052 h 586534"/>
                <a:gd name="connsiteX104" fmla="*/ 201115 w 260737"/>
                <a:gd name="connsiteY104" fmla="*/ 282640 h 586534"/>
                <a:gd name="connsiteX105" fmla="*/ 203655 w 260737"/>
                <a:gd name="connsiteY105" fmla="*/ 281751 h 586534"/>
                <a:gd name="connsiteX106" fmla="*/ 207654 w 260737"/>
                <a:gd name="connsiteY106" fmla="*/ 274895 h 586534"/>
                <a:gd name="connsiteX107" fmla="*/ 207718 w 260737"/>
                <a:gd name="connsiteY107" fmla="*/ 272292 h 586534"/>
                <a:gd name="connsiteX108" fmla="*/ 209051 w 260737"/>
                <a:gd name="connsiteY108" fmla="*/ 270959 h 586534"/>
                <a:gd name="connsiteX109" fmla="*/ 210066 w 260737"/>
                <a:gd name="connsiteY109" fmla="*/ 270959 h 586534"/>
                <a:gd name="connsiteX110" fmla="*/ 217367 w 260737"/>
                <a:gd name="connsiteY110" fmla="*/ 267594 h 586534"/>
                <a:gd name="connsiteX111" fmla="*/ 216669 w 260737"/>
                <a:gd name="connsiteY111" fmla="*/ 263150 h 586534"/>
                <a:gd name="connsiteX112" fmla="*/ 219716 w 260737"/>
                <a:gd name="connsiteY112" fmla="*/ 255342 h 586534"/>
                <a:gd name="connsiteX113" fmla="*/ 225810 w 260737"/>
                <a:gd name="connsiteY113" fmla="*/ 253945 h 586534"/>
                <a:gd name="connsiteX114" fmla="*/ 229239 w 260737"/>
                <a:gd name="connsiteY114" fmla="*/ 253755 h 586534"/>
                <a:gd name="connsiteX115" fmla="*/ 231905 w 260737"/>
                <a:gd name="connsiteY115" fmla="*/ 253628 h 586534"/>
                <a:gd name="connsiteX116" fmla="*/ 232857 w 260737"/>
                <a:gd name="connsiteY116" fmla="*/ 251660 h 586534"/>
                <a:gd name="connsiteX117" fmla="*/ 235016 w 260737"/>
                <a:gd name="connsiteY117" fmla="*/ 249565 h 586534"/>
                <a:gd name="connsiteX118" fmla="*/ 236539 w 260737"/>
                <a:gd name="connsiteY118" fmla="*/ 248105 h 586534"/>
                <a:gd name="connsiteX119" fmla="*/ 236983 w 260737"/>
                <a:gd name="connsiteY119" fmla="*/ 245820 h 586534"/>
                <a:gd name="connsiteX120" fmla="*/ 237872 w 260737"/>
                <a:gd name="connsiteY120" fmla="*/ 242074 h 586534"/>
                <a:gd name="connsiteX121" fmla="*/ 243966 w 260737"/>
                <a:gd name="connsiteY121" fmla="*/ 238201 h 586534"/>
                <a:gd name="connsiteX122" fmla="*/ 247268 w 260737"/>
                <a:gd name="connsiteY122" fmla="*/ 236614 h 586534"/>
                <a:gd name="connsiteX123" fmla="*/ 247712 w 260737"/>
                <a:gd name="connsiteY123" fmla="*/ 232043 h 586534"/>
                <a:gd name="connsiteX124" fmla="*/ 248347 w 260737"/>
                <a:gd name="connsiteY124" fmla="*/ 226076 h 586534"/>
                <a:gd name="connsiteX125" fmla="*/ 249934 w 260737"/>
                <a:gd name="connsiteY125" fmla="*/ 225251 h 586534"/>
                <a:gd name="connsiteX126" fmla="*/ 260028 w 260737"/>
                <a:gd name="connsiteY126" fmla="*/ 224235 h 586534"/>
                <a:gd name="connsiteX127" fmla="*/ 260726 w 260737"/>
                <a:gd name="connsiteY127" fmla="*/ 222394 h 586534"/>
                <a:gd name="connsiteX128" fmla="*/ 258948 w 260737"/>
                <a:gd name="connsiteY128" fmla="*/ 218902 h 586534"/>
                <a:gd name="connsiteX129" fmla="*/ 251902 w 260737"/>
                <a:gd name="connsiteY129" fmla="*/ 218014 h 586534"/>
                <a:gd name="connsiteX130" fmla="*/ 249172 w 260737"/>
                <a:gd name="connsiteY130" fmla="*/ 219156 h 586534"/>
                <a:gd name="connsiteX131" fmla="*/ 234317 w 260737"/>
                <a:gd name="connsiteY131" fmla="*/ 222648 h 586534"/>
                <a:gd name="connsiteX132" fmla="*/ 224414 w 260737"/>
                <a:gd name="connsiteY132" fmla="*/ 216744 h 586534"/>
                <a:gd name="connsiteX133" fmla="*/ 224287 w 260737"/>
                <a:gd name="connsiteY133" fmla="*/ 211983 h 586534"/>
                <a:gd name="connsiteX134" fmla="*/ 223970 w 260737"/>
                <a:gd name="connsiteY134" fmla="*/ 207031 h 586534"/>
                <a:gd name="connsiteX135" fmla="*/ 213241 w 260737"/>
                <a:gd name="connsiteY135" fmla="*/ 208173 h 586534"/>
                <a:gd name="connsiteX136" fmla="*/ 205305 w 260737"/>
                <a:gd name="connsiteY136" fmla="*/ 210205 h 586534"/>
                <a:gd name="connsiteX137" fmla="*/ 203147 w 260737"/>
                <a:gd name="connsiteY137" fmla="*/ 209824 h 586534"/>
                <a:gd name="connsiteX138" fmla="*/ 202322 w 260737"/>
                <a:gd name="connsiteY138" fmla="*/ 208364 h 586534"/>
                <a:gd name="connsiteX139" fmla="*/ 202575 w 260737"/>
                <a:gd name="connsiteY139" fmla="*/ 206142 h 586534"/>
                <a:gd name="connsiteX140" fmla="*/ 205559 w 260737"/>
                <a:gd name="connsiteY140" fmla="*/ 194906 h 586534"/>
                <a:gd name="connsiteX141" fmla="*/ 207845 w 260737"/>
                <a:gd name="connsiteY141" fmla="*/ 191287 h 586534"/>
                <a:gd name="connsiteX142" fmla="*/ 211781 w 260737"/>
                <a:gd name="connsiteY142" fmla="*/ 181511 h 586534"/>
                <a:gd name="connsiteX143" fmla="*/ 209495 w 260737"/>
                <a:gd name="connsiteY143" fmla="*/ 174401 h 586534"/>
                <a:gd name="connsiteX144" fmla="*/ 204734 w 260737"/>
                <a:gd name="connsiteY144" fmla="*/ 173512 h 586534"/>
                <a:gd name="connsiteX145" fmla="*/ 199401 w 260737"/>
                <a:gd name="connsiteY145" fmla="*/ 172559 h 586534"/>
                <a:gd name="connsiteX146" fmla="*/ 196544 w 260737"/>
                <a:gd name="connsiteY146" fmla="*/ 166275 h 586534"/>
                <a:gd name="connsiteX147" fmla="*/ 193307 w 260737"/>
                <a:gd name="connsiteY147" fmla="*/ 160624 h 586534"/>
                <a:gd name="connsiteX148" fmla="*/ 189942 w 260737"/>
                <a:gd name="connsiteY148" fmla="*/ 159926 h 586534"/>
                <a:gd name="connsiteX149" fmla="*/ 185753 w 260737"/>
                <a:gd name="connsiteY149" fmla="*/ 155482 h 586534"/>
                <a:gd name="connsiteX150" fmla="*/ 184864 w 260737"/>
                <a:gd name="connsiteY150" fmla="*/ 152499 h 586534"/>
                <a:gd name="connsiteX151" fmla="*/ 183721 w 260737"/>
                <a:gd name="connsiteY151" fmla="*/ 151737 h 586534"/>
                <a:gd name="connsiteX152" fmla="*/ 181943 w 260737"/>
                <a:gd name="connsiteY152" fmla="*/ 151293 h 586534"/>
                <a:gd name="connsiteX153" fmla="*/ 179721 w 260737"/>
                <a:gd name="connsiteY153" fmla="*/ 150975 h 586534"/>
                <a:gd name="connsiteX154" fmla="*/ 175023 w 260737"/>
                <a:gd name="connsiteY154" fmla="*/ 148245 h 586534"/>
                <a:gd name="connsiteX155" fmla="*/ 173818 w 260737"/>
                <a:gd name="connsiteY155" fmla="*/ 144246 h 586534"/>
                <a:gd name="connsiteX156" fmla="*/ 171532 w 260737"/>
                <a:gd name="connsiteY156" fmla="*/ 141516 h 586534"/>
                <a:gd name="connsiteX157" fmla="*/ 168295 w 260737"/>
                <a:gd name="connsiteY157" fmla="*/ 143167 h 586534"/>
                <a:gd name="connsiteX158" fmla="*/ 165184 w 260737"/>
                <a:gd name="connsiteY158" fmla="*/ 145896 h 586534"/>
                <a:gd name="connsiteX159" fmla="*/ 159216 w 260737"/>
                <a:gd name="connsiteY159" fmla="*/ 145896 h 586534"/>
                <a:gd name="connsiteX160" fmla="*/ 154709 w 260737"/>
                <a:gd name="connsiteY160" fmla="*/ 133771 h 586534"/>
                <a:gd name="connsiteX161" fmla="*/ 154455 w 260737"/>
                <a:gd name="connsiteY161" fmla="*/ 131676 h 586534"/>
                <a:gd name="connsiteX162" fmla="*/ 154264 w 260737"/>
                <a:gd name="connsiteY162" fmla="*/ 130153 h 586534"/>
                <a:gd name="connsiteX163" fmla="*/ 150964 w 260737"/>
                <a:gd name="connsiteY163" fmla="*/ 122789 h 586534"/>
                <a:gd name="connsiteX164" fmla="*/ 148297 w 260737"/>
                <a:gd name="connsiteY164" fmla="*/ 121773 h 586534"/>
                <a:gd name="connsiteX165" fmla="*/ 144234 w 260737"/>
                <a:gd name="connsiteY165" fmla="*/ 118662 h 586534"/>
                <a:gd name="connsiteX166" fmla="*/ 149313 w 260737"/>
                <a:gd name="connsiteY166" fmla="*/ 104124 h 586534"/>
                <a:gd name="connsiteX167" fmla="*/ 152995 w 260737"/>
                <a:gd name="connsiteY167" fmla="*/ 101331 h 586534"/>
                <a:gd name="connsiteX168" fmla="*/ 157947 w 260737"/>
                <a:gd name="connsiteY168" fmla="*/ 95808 h 586534"/>
                <a:gd name="connsiteX169" fmla="*/ 157947 w 260737"/>
                <a:gd name="connsiteY169" fmla="*/ 91809 h 586534"/>
                <a:gd name="connsiteX170" fmla="*/ 158137 w 260737"/>
                <a:gd name="connsiteY170" fmla="*/ 86603 h 586534"/>
                <a:gd name="connsiteX171" fmla="*/ 161374 w 260737"/>
                <a:gd name="connsiteY171" fmla="*/ 81715 h 586534"/>
                <a:gd name="connsiteX172" fmla="*/ 163914 w 260737"/>
                <a:gd name="connsiteY172" fmla="*/ 78287 h 586534"/>
                <a:gd name="connsiteX173" fmla="*/ 164549 w 260737"/>
                <a:gd name="connsiteY173" fmla="*/ 52132 h 586534"/>
                <a:gd name="connsiteX174" fmla="*/ 164105 w 260737"/>
                <a:gd name="connsiteY174" fmla="*/ 47434 h 586534"/>
                <a:gd name="connsiteX175" fmla="*/ 161057 w 260737"/>
                <a:gd name="connsiteY175" fmla="*/ 39435 h 586534"/>
                <a:gd name="connsiteX176" fmla="*/ 158327 w 260737"/>
                <a:gd name="connsiteY176" fmla="*/ 34038 h 586534"/>
                <a:gd name="connsiteX177" fmla="*/ 157820 w 260737"/>
                <a:gd name="connsiteY177" fmla="*/ 30103 h 586534"/>
                <a:gd name="connsiteX178" fmla="*/ 157058 w 260737"/>
                <a:gd name="connsiteY178" fmla="*/ 26103 h 586534"/>
                <a:gd name="connsiteX179" fmla="*/ 155153 w 260737"/>
                <a:gd name="connsiteY179" fmla="*/ 25468 h 586534"/>
                <a:gd name="connsiteX180" fmla="*/ 151979 w 260737"/>
                <a:gd name="connsiteY180" fmla="*/ 24707 h 586534"/>
                <a:gd name="connsiteX181" fmla="*/ 148170 w 260737"/>
                <a:gd name="connsiteY181" fmla="*/ 16771 h 586534"/>
                <a:gd name="connsiteX182" fmla="*/ 146837 w 260737"/>
                <a:gd name="connsiteY182" fmla="*/ 12899 h 586534"/>
                <a:gd name="connsiteX183" fmla="*/ 145567 w 260737"/>
                <a:gd name="connsiteY183" fmla="*/ 9661 h 586534"/>
                <a:gd name="connsiteX184" fmla="*/ 140806 w 260737"/>
                <a:gd name="connsiteY184" fmla="*/ 265 h 586534"/>
                <a:gd name="connsiteX185" fmla="*/ 136172 w 260737"/>
                <a:gd name="connsiteY185" fmla="*/ 1599 h 586534"/>
                <a:gd name="connsiteX186" fmla="*/ 134268 w 260737"/>
                <a:gd name="connsiteY186" fmla="*/ 2805 h 586534"/>
                <a:gd name="connsiteX187" fmla="*/ 127856 w 260737"/>
                <a:gd name="connsiteY187" fmla="*/ 3630 h 586534"/>
                <a:gd name="connsiteX188" fmla="*/ 126014 w 260737"/>
                <a:gd name="connsiteY188" fmla="*/ 2805 h 586534"/>
                <a:gd name="connsiteX189" fmla="*/ 121761 w 260737"/>
                <a:gd name="connsiteY189" fmla="*/ 1345 h 586534"/>
                <a:gd name="connsiteX190" fmla="*/ 121761 w 260737"/>
                <a:gd name="connsiteY190" fmla="*/ 3630 h 586534"/>
                <a:gd name="connsiteX191" fmla="*/ 121824 w 260737"/>
                <a:gd name="connsiteY191" fmla="*/ 6487 h 586534"/>
                <a:gd name="connsiteX192" fmla="*/ 118587 w 260737"/>
                <a:gd name="connsiteY192" fmla="*/ 13724 h 586534"/>
                <a:gd name="connsiteX193" fmla="*/ 115984 w 260737"/>
                <a:gd name="connsiteY193" fmla="*/ 17089 h 586534"/>
                <a:gd name="connsiteX194" fmla="*/ 115159 w 260737"/>
                <a:gd name="connsiteY194" fmla="*/ 23183 h 586534"/>
                <a:gd name="connsiteX195" fmla="*/ 115032 w 260737"/>
                <a:gd name="connsiteY195" fmla="*/ 27881 h 586534"/>
                <a:gd name="connsiteX196" fmla="*/ 113445 w 260737"/>
                <a:gd name="connsiteY196" fmla="*/ 28960 h 586534"/>
                <a:gd name="connsiteX197" fmla="*/ 108620 w 260737"/>
                <a:gd name="connsiteY197" fmla="*/ 23500 h 586534"/>
                <a:gd name="connsiteX198" fmla="*/ 107287 w 260737"/>
                <a:gd name="connsiteY198" fmla="*/ 20516 h 586534"/>
                <a:gd name="connsiteX199" fmla="*/ 102335 w 260737"/>
                <a:gd name="connsiteY199" fmla="*/ 21723 h 586534"/>
                <a:gd name="connsiteX200" fmla="*/ 100367 w 260737"/>
                <a:gd name="connsiteY200" fmla="*/ 23183 h 586534"/>
                <a:gd name="connsiteX201" fmla="*/ 89829 w 260737"/>
                <a:gd name="connsiteY201" fmla="*/ 34483 h 586534"/>
                <a:gd name="connsiteX202" fmla="*/ 89321 w 260737"/>
                <a:gd name="connsiteY202" fmla="*/ 35816 h 586534"/>
                <a:gd name="connsiteX203" fmla="*/ 80180 w 260737"/>
                <a:gd name="connsiteY203" fmla="*/ 43307 h 586534"/>
                <a:gd name="connsiteX204" fmla="*/ 75545 w 260737"/>
                <a:gd name="connsiteY204" fmla="*/ 45720 h 586534"/>
                <a:gd name="connsiteX205" fmla="*/ 68943 w 260737"/>
                <a:gd name="connsiteY205" fmla="*/ 55051 h 586534"/>
                <a:gd name="connsiteX206" fmla="*/ 67356 w 260737"/>
                <a:gd name="connsiteY206" fmla="*/ 57908 h 586534"/>
                <a:gd name="connsiteX207" fmla="*/ 63737 w 260737"/>
                <a:gd name="connsiteY207" fmla="*/ 62797 h 586534"/>
                <a:gd name="connsiteX208" fmla="*/ 59230 w 260737"/>
                <a:gd name="connsiteY208" fmla="*/ 69907 h 586534"/>
                <a:gd name="connsiteX209" fmla="*/ 59864 w 260737"/>
                <a:gd name="connsiteY209" fmla="*/ 72954 h 586534"/>
                <a:gd name="connsiteX210" fmla="*/ 60753 w 260737"/>
                <a:gd name="connsiteY210" fmla="*/ 75620 h 586534"/>
                <a:gd name="connsiteX211" fmla="*/ 55865 w 260737"/>
                <a:gd name="connsiteY211" fmla="*/ 88825 h 586534"/>
                <a:gd name="connsiteX212" fmla="*/ 51993 w 260737"/>
                <a:gd name="connsiteY212" fmla="*/ 93522 h 586534"/>
                <a:gd name="connsiteX213" fmla="*/ 52691 w 260737"/>
                <a:gd name="connsiteY213" fmla="*/ 100061 h 586534"/>
                <a:gd name="connsiteX214" fmla="*/ 55801 w 260737"/>
                <a:gd name="connsiteY214" fmla="*/ 104569 h 586534"/>
                <a:gd name="connsiteX215" fmla="*/ 54532 w 260737"/>
                <a:gd name="connsiteY215" fmla="*/ 117646 h 586534"/>
                <a:gd name="connsiteX216" fmla="*/ 53897 w 260737"/>
                <a:gd name="connsiteY216" fmla="*/ 119551 h 586534"/>
                <a:gd name="connsiteX217" fmla="*/ 52310 w 260737"/>
                <a:gd name="connsiteY217" fmla="*/ 125391 h 586534"/>
                <a:gd name="connsiteX218" fmla="*/ 48374 w 260737"/>
                <a:gd name="connsiteY218" fmla="*/ 137009 h 586534"/>
                <a:gd name="connsiteX219" fmla="*/ 36185 w 260737"/>
                <a:gd name="connsiteY219" fmla="*/ 147547 h 586534"/>
                <a:gd name="connsiteX220" fmla="*/ 30916 w 260737"/>
                <a:gd name="connsiteY220" fmla="*/ 147483 h 586534"/>
                <a:gd name="connsiteX221" fmla="*/ 23870 w 260737"/>
                <a:gd name="connsiteY221" fmla="*/ 148372 h 586534"/>
                <a:gd name="connsiteX222" fmla="*/ 22854 w 260737"/>
                <a:gd name="connsiteY222" fmla="*/ 151737 h 586534"/>
                <a:gd name="connsiteX223" fmla="*/ 25393 w 260737"/>
                <a:gd name="connsiteY223" fmla="*/ 160244 h 586534"/>
                <a:gd name="connsiteX224" fmla="*/ 28313 w 260737"/>
                <a:gd name="connsiteY224" fmla="*/ 180368 h 586534"/>
                <a:gd name="connsiteX225" fmla="*/ 24505 w 260737"/>
                <a:gd name="connsiteY225" fmla="*/ 182780 h 586534"/>
                <a:gd name="connsiteX226" fmla="*/ 25393 w 260737"/>
                <a:gd name="connsiteY226" fmla="*/ 189764 h 586534"/>
                <a:gd name="connsiteX227" fmla="*/ 25901 w 260737"/>
                <a:gd name="connsiteY227" fmla="*/ 201508 h 586534"/>
                <a:gd name="connsiteX228" fmla="*/ 22790 w 260737"/>
                <a:gd name="connsiteY228" fmla="*/ 206396 h 586534"/>
                <a:gd name="connsiteX229" fmla="*/ 21394 w 260737"/>
                <a:gd name="connsiteY229" fmla="*/ 207539 h 586534"/>
                <a:gd name="connsiteX230" fmla="*/ 20505 w 260737"/>
                <a:gd name="connsiteY230" fmla="*/ 208301 h 586534"/>
                <a:gd name="connsiteX231" fmla="*/ 18918 w 260737"/>
                <a:gd name="connsiteY231" fmla="*/ 211792 h 586534"/>
                <a:gd name="connsiteX232" fmla="*/ 19045 w 260737"/>
                <a:gd name="connsiteY232" fmla="*/ 213125 h 586534"/>
                <a:gd name="connsiteX233" fmla="*/ 19616 w 260737"/>
                <a:gd name="connsiteY233" fmla="*/ 216617 h 586534"/>
                <a:gd name="connsiteX234" fmla="*/ 20187 w 260737"/>
                <a:gd name="connsiteY234" fmla="*/ 219918 h 586534"/>
                <a:gd name="connsiteX235" fmla="*/ 17649 w 260737"/>
                <a:gd name="connsiteY235" fmla="*/ 228615 h 586534"/>
                <a:gd name="connsiteX236" fmla="*/ 9776 w 260737"/>
                <a:gd name="connsiteY236" fmla="*/ 234011 h 586534"/>
                <a:gd name="connsiteX237" fmla="*/ 2412 w 260737"/>
                <a:gd name="connsiteY237" fmla="*/ 239027 h 586534"/>
                <a:gd name="connsiteX238" fmla="*/ 0 w 260737"/>
                <a:gd name="connsiteY238" fmla="*/ 243344 h 586534"/>
                <a:gd name="connsiteX239" fmla="*/ 3174 w 260737"/>
                <a:gd name="connsiteY239" fmla="*/ 246518 h 586534"/>
                <a:gd name="connsiteX240" fmla="*/ 4952 w 260737"/>
                <a:gd name="connsiteY240" fmla="*/ 251469 h 586534"/>
                <a:gd name="connsiteX241" fmla="*/ 5396 w 260737"/>
                <a:gd name="connsiteY241" fmla="*/ 253374 h 586534"/>
                <a:gd name="connsiteX242" fmla="*/ 17711 w 260737"/>
                <a:gd name="connsiteY242" fmla="*/ 265309 h 586534"/>
                <a:gd name="connsiteX243" fmla="*/ 22473 w 260737"/>
                <a:gd name="connsiteY243" fmla="*/ 266197 h 586534"/>
                <a:gd name="connsiteX244" fmla="*/ 31742 w 260737"/>
                <a:gd name="connsiteY244" fmla="*/ 268610 h 586534"/>
                <a:gd name="connsiteX245" fmla="*/ 53072 w 260737"/>
                <a:gd name="connsiteY245" fmla="*/ 293876 h 586534"/>
                <a:gd name="connsiteX246" fmla="*/ 51865 w 260737"/>
                <a:gd name="connsiteY246" fmla="*/ 295019 h 586534"/>
                <a:gd name="connsiteX247" fmla="*/ 44946 w 260737"/>
                <a:gd name="connsiteY247" fmla="*/ 294701 h 586534"/>
                <a:gd name="connsiteX248" fmla="*/ 30789 w 260737"/>
                <a:gd name="connsiteY248" fmla="*/ 295146 h 586534"/>
                <a:gd name="connsiteX249" fmla="*/ 39169 w 260737"/>
                <a:gd name="connsiteY249" fmla="*/ 303081 h 586534"/>
                <a:gd name="connsiteX250" fmla="*/ 45517 w 260737"/>
                <a:gd name="connsiteY250" fmla="*/ 309620 h 586534"/>
                <a:gd name="connsiteX251" fmla="*/ 53009 w 260737"/>
                <a:gd name="connsiteY251" fmla="*/ 311652 h 586534"/>
                <a:gd name="connsiteX252" fmla="*/ 53199 w 260737"/>
                <a:gd name="connsiteY252" fmla="*/ 305430 h 586534"/>
                <a:gd name="connsiteX253" fmla="*/ 53009 w 260737"/>
                <a:gd name="connsiteY253" fmla="*/ 301875 h 586534"/>
                <a:gd name="connsiteX254" fmla="*/ 54341 w 260737"/>
                <a:gd name="connsiteY254" fmla="*/ 300732 h 586534"/>
                <a:gd name="connsiteX255" fmla="*/ 62404 w 260737"/>
                <a:gd name="connsiteY255" fmla="*/ 304097 h 586534"/>
                <a:gd name="connsiteX256" fmla="*/ 63737 w 260737"/>
                <a:gd name="connsiteY256" fmla="*/ 306573 h 586534"/>
                <a:gd name="connsiteX257" fmla="*/ 65451 w 260737"/>
                <a:gd name="connsiteY257" fmla="*/ 308604 h 586534"/>
                <a:gd name="connsiteX258" fmla="*/ 68308 w 260737"/>
                <a:gd name="connsiteY258" fmla="*/ 312794 h 586534"/>
                <a:gd name="connsiteX259" fmla="*/ 70276 w 260737"/>
                <a:gd name="connsiteY259" fmla="*/ 320476 h 586534"/>
                <a:gd name="connsiteX260" fmla="*/ 71228 w 260737"/>
                <a:gd name="connsiteY260" fmla="*/ 324602 h 586534"/>
                <a:gd name="connsiteX261" fmla="*/ 74784 w 260737"/>
                <a:gd name="connsiteY261" fmla="*/ 334315 h 586534"/>
                <a:gd name="connsiteX262" fmla="*/ 78782 w 260737"/>
                <a:gd name="connsiteY262" fmla="*/ 345996 h 586534"/>
                <a:gd name="connsiteX263" fmla="*/ 81385 w 260737"/>
                <a:gd name="connsiteY263" fmla="*/ 353741 h 586534"/>
                <a:gd name="connsiteX264" fmla="*/ 83607 w 260737"/>
                <a:gd name="connsiteY264" fmla="*/ 371453 h 586534"/>
                <a:gd name="connsiteX265" fmla="*/ 80369 w 260737"/>
                <a:gd name="connsiteY265" fmla="*/ 376405 h 586534"/>
                <a:gd name="connsiteX266" fmla="*/ 76751 w 260737"/>
                <a:gd name="connsiteY266" fmla="*/ 383959 h 586534"/>
                <a:gd name="connsiteX267" fmla="*/ 76561 w 260737"/>
                <a:gd name="connsiteY267" fmla="*/ 405036 h 586534"/>
                <a:gd name="connsiteX268" fmla="*/ 79037 w 260737"/>
                <a:gd name="connsiteY268" fmla="*/ 400973 h 586534"/>
                <a:gd name="connsiteX269" fmla="*/ 89321 w 260737"/>
                <a:gd name="connsiteY269" fmla="*/ 391069 h 586534"/>
                <a:gd name="connsiteX270" fmla="*/ 90337 w 260737"/>
                <a:gd name="connsiteY270" fmla="*/ 391387 h 586534"/>
                <a:gd name="connsiteX271" fmla="*/ 90781 w 260737"/>
                <a:gd name="connsiteY271" fmla="*/ 392339 h 586534"/>
                <a:gd name="connsiteX272" fmla="*/ 87988 w 260737"/>
                <a:gd name="connsiteY272" fmla="*/ 401544 h 586534"/>
                <a:gd name="connsiteX273" fmla="*/ 87290 w 260737"/>
                <a:gd name="connsiteY273" fmla="*/ 402433 h 586534"/>
                <a:gd name="connsiteX274" fmla="*/ 83798 w 260737"/>
                <a:gd name="connsiteY274" fmla="*/ 409162 h 586534"/>
                <a:gd name="connsiteX275" fmla="*/ 84560 w 260737"/>
                <a:gd name="connsiteY275" fmla="*/ 410432 h 586534"/>
                <a:gd name="connsiteX276" fmla="*/ 93130 w 260737"/>
                <a:gd name="connsiteY276" fmla="*/ 408464 h 586534"/>
                <a:gd name="connsiteX277" fmla="*/ 95416 w 260737"/>
                <a:gd name="connsiteY277" fmla="*/ 406496 h 586534"/>
                <a:gd name="connsiteX278" fmla="*/ 99034 w 260737"/>
                <a:gd name="connsiteY278" fmla="*/ 404020 h 586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</a:cxnLst>
              <a:rect l="l" t="t" r="r" b="b"/>
              <a:pathLst>
                <a:path w="260737" h="586534">
                  <a:moveTo>
                    <a:pt x="99034" y="404020"/>
                  </a:moveTo>
                  <a:cubicBezTo>
                    <a:pt x="101827" y="402623"/>
                    <a:pt x="104493" y="401798"/>
                    <a:pt x="107097" y="400973"/>
                  </a:cubicBezTo>
                  <a:cubicBezTo>
                    <a:pt x="110842" y="399767"/>
                    <a:pt x="114461" y="398687"/>
                    <a:pt x="117952" y="395830"/>
                  </a:cubicBezTo>
                  <a:cubicBezTo>
                    <a:pt x="119857" y="394307"/>
                    <a:pt x="122206" y="393482"/>
                    <a:pt x="124491" y="392656"/>
                  </a:cubicBezTo>
                  <a:cubicBezTo>
                    <a:pt x="126967" y="391768"/>
                    <a:pt x="129252" y="390943"/>
                    <a:pt x="130776" y="389419"/>
                  </a:cubicBezTo>
                  <a:cubicBezTo>
                    <a:pt x="131220" y="388975"/>
                    <a:pt x="131601" y="387514"/>
                    <a:pt x="131792" y="386562"/>
                  </a:cubicBezTo>
                  <a:cubicBezTo>
                    <a:pt x="132172" y="384975"/>
                    <a:pt x="132490" y="383705"/>
                    <a:pt x="133506" y="383134"/>
                  </a:cubicBezTo>
                  <a:cubicBezTo>
                    <a:pt x="136108" y="381610"/>
                    <a:pt x="137632" y="383642"/>
                    <a:pt x="138521" y="384721"/>
                  </a:cubicBezTo>
                  <a:cubicBezTo>
                    <a:pt x="138965" y="385292"/>
                    <a:pt x="139473" y="385927"/>
                    <a:pt x="139791" y="385864"/>
                  </a:cubicBezTo>
                  <a:cubicBezTo>
                    <a:pt x="142456" y="385610"/>
                    <a:pt x="142838" y="378563"/>
                    <a:pt x="143028" y="375516"/>
                  </a:cubicBezTo>
                  <a:cubicBezTo>
                    <a:pt x="143091" y="374817"/>
                    <a:pt x="143091" y="374183"/>
                    <a:pt x="143155" y="373675"/>
                  </a:cubicBezTo>
                  <a:cubicBezTo>
                    <a:pt x="143282" y="372215"/>
                    <a:pt x="143345" y="370564"/>
                    <a:pt x="143345" y="368977"/>
                  </a:cubicBezTo>
                  <a:cubicBezTo>
                    <a:pt x="143409" y="365930"/>
                    <a:pt x="143409" y="362819"/>
                    <a:pt x="144171" y="360026"/>
                  </a:cubicBezTo>
                  <a:cubicBezTo>
                    <a:pt x="144805" y="357804"/>
                    <a:pt x="145821" y="355265"/>
                    <a:pt x="147852" y="355138"/>
                  </a:cubicBezTo>
                  <a:cubicBezTo>
                    <a:pt x="150265" y="355138"/>
                    <a:pt x="151788" y="358820"/>
                    <a:pt x="153375" y="362692"/>
                  </a:cubicBezTo>
                  <a:cubicBezTo>
                    <a:pt x="153630" y="363391"/>
                    <a:pt x="153884" y="364026"/>
                    <a:pt x="154138" y="364597"/>
                  </a:cubicBezTo>
                  <a:cubicBezTo>
                    <a:pt x="154709" y="365930"/>
                    <a:pt x="155280" y="367326"/>
                    <a:pt x="155851" y="368787"/>
                  </a:cubicBezTo>
                  <a:cubicBezTo>
                    <a:pt x="158772" y="376214"/>
                    <a:pt x="162390" y="385483"/>
                    <a:pt x="169437" y="386816"/>
                  </a:cubicBezTo>
                  <a:cubicBezTo>
                    <a:pt x="176483" y="388213"/>
                    <a:pt x="176801" y="395006"/>
                    <a:pt x="177119" y="400465"/>
                  </a:cubicBezTo>
                  <a:cubicBezTo>
                    <a:pt x="177245" y="402433"/>
                    <a:pt x="177309" y="404337"/>
                    <a:pt x="177690" y="405861"/>
                  </a:cubicBezTo>
                  <a:lnTo>
                    <a:pt x="178325" y="408400"/>
                  </a:lnTo>
                  <a:cubicBezTo>
                    <a:pt x="179658" y="413860"/>
                    <a:pt x="180991" y="419447"/>
                    <a:pt x="181372" y="425541"/>
                  </a:cubicBezTo>
                  <a:cubicBezTo>
                    <a:pt x="181690" y="430493"/>
                    <a:pt x="183150" y="432333"/>
                    <a:pt x="185371" y="435064"/>
                  </a:cubicBezTo>
                  <a:cubicBezTo>
                    <a:pt x="186451" y="436396"/>
                    <a:pt x="187657" y="437857"/>
                    <a:pt x="188863" y="439888"/>
                  </a:cubicBezTo>
                  <a:cubicBezTo>
                    <a:pt x="191276" y="443887"/>
                    <a:pt x="190323" y="446236"/>
                    <a:pt x="189434" y="448522"/>
                  </a:cubicBezTo>
                  <a:cubicBezTo>
                    <a:pt x="189054" y="449538"/>
                    <a:pt x="188609" y="450680"/>
                    <a:pt x="188418" y="452014"/>
                  </a:cubicBezTo>
                  <a:cubicBezTo>
                    <a:pt x="188229" y="453156"/>
                    <a:pt x="188545" y="454362"/>
                    <a:pt x="188863" y="455569"/>
                  </a:cubicBezTo>
                  <a:cubicBezTo>
                    <a:pt x="189117" y="456521"/>
                    <a:pt x="189371" y="457537"/>
                    <a:pt x="189434" y="458616"/>
                  </a:cubicBezTo>
                  <a:cubicBezTo>
                    <a:pt x="189498" y="460139"/>
                    <a:pt x="189244" y="462171"/>
                    <a:pt x="188927" y="464520"/>
                  </a:cubicBezTo>
                  <a:cubicBezTo>
                    <a:pt x="188418" y="468202"/>
                    <a:pt x="187720" y="473154"/>
                    <a:pt x="188927" y="474867"/>
                  </a:cubicBezTo>
                  <a:cubicBezTo>
                    <a:pt x="190323" y="476899"/>
                    <a:pt x="191910" y="476455"/>
                    <a:pt x="194767" y="475375"/>
                  </a:cubicBezTo>
                  <a:cubicBezTo>
                    <a:pt x="196100" y="474867"/>
                    <a:pt x="197688" y="474296"/>
                    <a:pt x="199211" y="474296"/>
                  </a:cubicBezTo>
                  <a:cubicBezTo>
                    <a:pt x="200480" y="474296"/>
                    <a:pt x="201813" y="474677"/>
                    <a:pt x="203020" y="475820"/>
                  </a:cubicBezTo>
                  <a:cubicBezTo>
                    <a:pt x="205432" y="478105"/>
                    <a:pt x="208606" y="487501"/>
                    <a:pt x="208987" y="488580"/>
                  </a:cubicBezTo>
                  <a:cubicBezTo>
                    <a:pt x="209812" y="490992"/>
                    <a:pt x="210066" y="493595"/>
                    <a:pt x="210384" y="496071"/>
                  </a:cubicBezTo>
                  <a:cubicBezTo>
                    <a:pt x="210638" y="498483"/>
                    <a:pt x="210955" y="500959"/>
                    <a:pt x="211654" y="503181"/>
                  </a:cubicBezTo>
                  <a:cubicBezTo>
                    <a:pt x="212733" y="506546"/>
                    <a:pt x="212986" y="509212"/>
                    <a:pt x="213241" y="512069"/>
                  </a:cubicBezTo>
                  <a:cubicBezTo>
                    <a:pt x="213368" y="513148"/>
                    <a:pt x="213431" y="514291"/>
                    <a:pt x="213622" y="515561"/>
                  </a:cubicBezTo>
                  <a:cubicBezTo>
                    <a:pt x="214066" y="518861"/>
                    <a:pt x="215589" y="520893"/>
                    <a:pt x="217367" y="523178"/>
                  </a:cubicBezTo>
                  <a:cubicBezTo>
                    <a:pt x="218637" y="524765"/>
                    <a:pt x="219907" y="526416"/>
                    <a:pt x="220858" y="528702"/>
                  </a:cubicBezTo>
                  <a:cubicBezTo>
                    <a:pt x="222763" y="533082"/>
                    <a:pt x="221049" y="536700"/>
                    <a:pt x="219589" y="539874"/>
                  </a:cubicBezTo>
                  <a:cubicBezTo>
                    <a:pt x="219081" y="540890"/>
                    <a:pt x="218637" y="541906"/>
                    <a:pt x="218256" y="542922"/>
                  </a:cubicBezTo>
                  <a:cubicBezTo>
                    <a:pt x="217494" y="545080"/>
                    <a:pt x="217367" y="547366"/>
                    <a:pt x="217240" y="549841"/>
                  </a:cubicBezTo>
                  <a:cubicBezTo>
                    <a:pt x="217177" y="551619"/>
                    <a:pt x="217049" y="553460"/>
                    <a:pt x="216733" y="555364"/>
                  </a:cubicBezTo>
                  <a:cubicBezTo>
                    <a:pt x="216097" y="558602"/>
                    <a:pt x="214891" y="561395"/>
                    <a:pt x="213622" y="564062"/>
                  </a:cubicBezTo>
                  <a:cubicBezTo>
                    <a:pt x="211717" y="568315"/>
                    <a:pt x="210003" y="571997"/>
                    <a:pt x="211019" y="577012"/>
                  </a:cubicBezTo>
                  <a:cubicBezTo>
                    <a:pt x="211463" y="579044"/>
                    <a:pt x="211908" y="581012"/>
                    <a:pt x="212288" y="582853"/>
                  </a:cubicBezTo>
                  <a:cubicBezTo>
                    <a:pt x="212542" y="584123"/>
                    <a:pt x="212860" y="585329"/>
                    <a:pt x="213114" y="586535"/>
                  </a:cubicBezTo>
                  <a:cubicBezTo>
                    <a:pt x="213368" y="585773"/>
                    <a:pt x="213812" y="584948"/>
                    <a:pt x="213939" y="584313"/>
                  </a:cubicBezTo>
                  <a:cubicBezTo>
                    <a:pt x="214130" y="583297"/>
                    <a:pt x="214257" y="582345"/>
                    <a:pt x="214320" y="581456"/>
                  </a:cubicBezTo>
                  <a:cubicBezTo>
                    <a:pt x="214510" y="579679"/>
                    <a:pt x="214764" y="577838"/>
                    <a:pt x="215526" y="575933"/>
                  </a:cubicBezTo>
                  <a:cubicBezTo>
                    <a:pt x="216034" y="574727"/>
                    <a:pt x="216605" y="573711"/>
                    <a:pt x="217177" y="572696"/>
                  </a:cubicBezTo>
                  <a:cubicBezTo>
                    <a:pt x="217938" y="571362"/>
                    <a:pt x="218637" y="570156"/>
                    <a:pt x="219081" y="568633"/>
                  </a:cubicBezTo>
                  <a:cubicBezTo>
                    <a:pt x="220796" y="563300"/>
                    <a:pt x="221938" y="559618"/>
                    <a:pt x="224794" y="554857"/>
                  </a:cubicBezTo>
                  <a:cubicBezTo>
                    <a:pt x="226192" y="552508"/>
                    <a:pt x="227270" y="550096"/>
                    <a:pt x="228413" y="547493"/>
                  </a:cubicBezTo>
                  <a:cubicBezTo>
                    <a:pt x="229619" y="544699"/>
                    <a:pt x="230889" y="541842"/>
                    <a:pt x="232603" y="539176"/>
                  </a:cubicBezTo>
                  <a:cubicBezTo>
                    <a:pt x="232984" y="538605"/>
                    <a:pt x="233302" y="538034"/>
                    <a:pt x="233682" y="537526"/>
                  </a:cubicBezTo>
                  <a:cubicBezTo>
                    <a:pt x="235778" y="534351"/>
                    <a:pt x="237809" y="531368"/>
                    <a:pt x="236920" y="527622"/>
                  </a:cubicBezTo>
                  <a:cubicBezTo>
                    <a:pt x="236603" y="526289"/>
                    <a:pt x="235650" y="525273"/>
                    <a:pt x="234571" y="524131"/>
                  </a:cubicBezTo>
                  <a:cubicBezTo>
                    <a:pt x="233555" y="522988"/>
                    <a:pt x="232476" y="521909"/>
                    <a:pt x="231842" y="520322"/>
                  </a:cubicBezTo>
                  <a:cubicBezTo>
                    <a:pt x="230571" y="517211"/>
                    <a:pt x="230318" y="513656"/>
                    <a:pt x="230064" y="510291"/>
                  </a:cubicBezTo>
                  <a:cubicBezTo>
                    <a:pt x="229810" y="507181"/>
                    <a:pt x="229556" y="503943"/>
                    <a:pt x="228540" y="501150"/>
                  </a:cubicBezTo>
                  <a:cubicBezTo>
                    <a:pt x="226953" y="496833"/>
                    <a:pt x="226699" y="492389"/>
                    <a:pt x="226445" y="488136"/>
                  </a:cubicBezTo>
                  <a:cubicBezTo>
                    <a:pt x="226255" y="485279"/>
                    <a:pt x="226064" y="482295"/>
                    <a:pt x="225493" y="479375"/>
                  </a:cubicBezTo>
                  <a:cubicBezTo>
                    <a:pt x="224921" y="476328"/>
                    <a:pt x="224033" y="473979"/>
                    <a:pt x="223144" y="472646"/>
                  </a:cubicBezTo>
                  <a:cubicBezTo>
                    <a:pt x="222383" y="472391"/>
                    <a:pt x="221303" y="471820"/>
                    <a:pt x="219589" y="470931"/>
                  </a:cubicBezTo>
                  <a:cubicBezTo>
                    <a:pt x="219208" y="470678"/>
                    <a:pt x="218891" y="470551"/>
                    <a:pt x="218637" y="470424"/>
                  </a:cubicBezTo>
                  <a:cubicBezTo>
                    <a:pt x="217494" y="469852"/>
                    <a:pt x="216669" y="469408"/>
                    <a:pt x="215462" y="467884"/>
                  </a:cubicBezTo>
                  <a:cubicBezTo>
                    <a:pt x="214193" y="466234"/>
                    <a:pt x="213304" y="464393"/>
                    <a:pt x="212415" y="462552"/>
                  </a:cubicBezTo>
                  <a:cubicBezTo>
                    <a:pt x="211526" y="460711"/>
                    <a:pt x="210701" y="458997"/>
                    <a:pt x="209559" y="457600"/>
                  </a:cubicBezTo>
                  <a:cubicBezTo>
                    <a:pt x="207654" y="455315"/>
                    <a:pt x="206321" y="453156"/>
                    <a:pt x="204925" y="450871"/>
                  </a:cubicBezTo>
                  <a:cubicBezTo>
                    <a:pt x="204226" y="449665"/>
                    <a:pt x="203464" y="448522"/>
                    <a:pt x="202639" y="447252"/>
                  </a:cubicBezTo>
                  <a:cubicBezTo>
                    <a:pt x="198830" y="441539"/>
                    <a:pt x="196672" y="433477"/>
                    <a:pt x="197052" y="426176"/>
                  </a:cubicBezTo>
                  <a:cubicBezTo>
                    <a:pt x="197052" y="425604"/>
                    <a:pt x="197433" y="425160"/>
                    <a:pt x="197941" y="424970"/>
                  </a:cubicBezTo>
                  <a:cubicBezTo>
                    <a:pt x="200544" y="424017"/>
                    <a:pt x="200226" y="418431"/>
                    <a:pt x="200100" y="415383"/>
                  </a:cubicBezTo>
                  <a:lnTo>
                    <a:pt x="200100" y="414685"/>
                  </a:lnTo>
                  <a:cubicBezTo>
                    <a:pt x="200036" y="413860"/>
                    <a:pt x="199782" y="412781"/>
                    <a:pt x="199528" y="411575"/>
                  </a:cubicBezTo>
                  <a:cubicBezTo>
                    <a:pt x="199084" y="409670"/>
                    <a:pt x="198639" y="407702"/>
                    <a:pt x="198957" y="406052"/>
                  </a:cubicBezTo>
                  <a:cubicBezTo>
                    <a:pt x="199592" y="402623"/>
                    <a:pt x="202067" y="401036"/>
                    <a:pt x="204289" y="399703"/>
                  </a:cubicBezTo>
                  <a:cubicBezTo>
                    <a:pt x="205686" y="398814"/>
                    <a:pt x="207019" y="397989"/>
                    <a:pt x="207718" y="396719"/>
                  </a:cubicBezTo>
                  <a:cubicBezTo>
                    <a:pt x="208352" y="395704"/>
                    <a:pt x="208543" y="394815"/>
                    <a:pt x="208352" y="394117"/>
                  </a:cubicBezTo>
                  <a:cubicBezTo>
                    <a:pt x="208035" y="392911"/>
                    <a:pt x="206385" y="391958"/>
                    <a:pt x="204734" y="391069"/>
                  </a:cubicBezTo>
                  <a:cubicBezTo>
                    <a:pt x="202893" y="390054"/>
                    <a:pt x="200988" y="388975"/>
                    <a:pt x="200100" y="387133"/>
                  </a:cubicBezTo>
                  <a:cubicBezTo>
                    <a:pt x="199338" y="385546"/>
                    <a:pt x="199338" y="383959"/>
                    <a:pt x="199338" y="382436"/>
                  </a:cubicBezTo>
                  <a:cubicBezTo>
                    <a:pt x="199338" y="380722"/>
                    <a:pt x="199338" y="379261"/>
                    <a:pt x="198322" y="377801"/>
                  </a:cubicBezTo>
                  <a:cubicBezTo>
                    <a:pt x="196481" y="375008"/>
                    <a:pt x="193307" y="373421"/>
                    <a:pt x="191149" y="372469"/>
                  </a:cubicBezTo>
                  <a:cubicBezTo>
                    <a:pt x="190767" y="372278"/>
                    <a:pt x="190450" y="371961"/>
                    <a:pt x="190387" y="371580"/>
                  </a:cubicBezTo>
                  <a:cubicBezTo>
                    <a:pt x="188800" y="365739"/>
                    <a:pt x="186006" y="363010"/>
                    <a:pt x="182134" y="359264"/>
                  </a:cubicBezTo>
                  <a:cubicBezTo>
                    <a:pt x="181055" y="358248"/>
                    <a:pt x="179975" y="357169"/>
                    <a:pt x="178769" y="355963"/>
                  </a:cubicBezTo>
                  <a:cubicBezTo>
                    <a:pt x="175595" y="352662"/>
                    <a:pt x="173183" y="348599"/>
                    <a:pt x="170897" y="344600"/>
                  </a:cubicBezTo>
                  <a:cubicBezTo>
                    <a:pt x="169564" y="342314"/>
                    <a:pt x="168295" y="340156"/>
                    <a:pt x="166897" y="338188"/>
                  </a:cubicBezTo>
                  <a:cubicBezTo>
                    <a:pt x="166580" y="337680"/>
                    <a:pt x="165819" y="336918"/>
                    <a:pt x="164993" y="336093"/>
                  </a:cubicBezTo>
                  <a:cubicBezTo>
                    <a:pt x="162263" y="333236"/>
                    <a:pt x="160359" y="331078"/>
                    <a:pt x="160359" y="329236"/>
                  </a:cubicBezTo>
                  <a:cubicBezTo>
                    <a:pt x="160486" y="325428"/>
                    <a:pt x="163914" y="324094"/>
                    <a:pt x="166644" y="323015"/>
                  </a:cubicBezTo>
                  <a:cubicBezTo>
                    <a:pt x="167786" y="322571"/>
                    <a:pt x="168866" y="322126"/>
                    <a:pt x="169500" y="321682"/>
                  </a:cubicBezTo>
                  <a:cubicBezTo>
                    <a:pt x="172548" y="319460"/>
                    <a:pt x="172231" y="316921"/>
                    <a:pt x="171786" y="313746"/>
                  </a:cubicBezTo>
                  <a:cubicBezTo>
                    <a:pt x="171405" y="311017"/>
                    <a:pt x="171024" y="307906"/>
                    <a:pt x="172992" y="304859"/>
                  </a:cubicBezTo>
                  <a:cubicBezTo>
                    <a:pt x="175912" y="300352"/>
                    <a:pt x="177182" y="296606"/>
                    <a:pt x="177881" y="290448"/>
                  </a:cubicBezTo>
                  <a:cubicBezTo>
                    <a:pt x="177944" y="290004"/>
                    <a:pt x="177944" y="289496"/>
                    <a:pt x="177944" y="289052"/>
                  </a:cubicBezTo>
                  <a:cubicBezTo>
                    <a:pt x="177944" y="287274"/>
                    <a:pt x="178007" y="284925"/>
                    <a:pt x="180801" y="283782"/>
                  </a:cubicBezTo>
                  <a:cubicBezTo>
                    <a:pt x="183848" y="282513"/>
                    <a:pt x="185880" y="284671"/>
                    <a:pt x="187340" y="286131"/>
                  </a:cubicBezTo>
                  <a:cubicBezTo>
                    <a:pt x="188101" y="286957"/>
                    <a:pt x="188863" y="287655"/>
                    <a:pt x="189561" y="287909"/>
                  </a:cubicBezTo>
                  <a:cubicBezTo>
                    <a:pt x="191783" y="288671"/>
                    <a:pt x="192799" y="287782"/>
                    <a:pt x="194450" y="286322"/>
                  </a:cubicBezTo>
                  <a:cubicBezTo>
                    <a:pt x="194957" y="285878"/>
                    <a:pt x="195465" y="285433"/>
                    <a:pt x="196037" y="285052"/>
                  </a:cubicBezTo>
                  <a:cubicBezTo>
                    <a:pt x="198195" y="283528"/>
                    <a:pt x="199528" y="283084"/>
                    <a:pt x="201115" y="282640"/>
                  </a:cubicBezTo>
                  <a:cubicBezTo>
                    <a:pt x="201877" y="282386"/>
                    <a:pt x="202639" y="282195"/>
                    <a:pt x="203655" y="281751"/>
                  </a:cubicBezTo>
                  <a:cubicBezTo>
                    <a:pt x="207527" y="280164"/>
                    <a:pt x="207527" y="278831"/>
                    <a:pt x="207654" y="274895"/>
                  </a:cubicBezTo>
                  <a:cubicBezTo>
                    <a:pt x="207654" y="274069"/>
                    <a:pt x="207654" y="273244"/>
                    <a:pt x="207718" y="272292"/>
                  </a:cubicBezTo>
                  <a:cubicBezTo>
                    <a:pt x="207718" y="271594"/>
                    <a:pt x="208352" y="271022"/>
                    <a:pt x="209051" y="270959"/>
                  </a:cubicBezTo>
                  <a:lnTo>
                    <a:pt x="210066" y="270959"/>
                  </a:lnTo>
                  <a:cubicBezTo>
                    <a:pt x="214320" y="270895"/>
                    <a:pt x="216733" y="270705"/>
                    <a:pt x="217367" y="267594"/>
                  </a:cubicBezTo>
                  <a:cubicBezTo>
                    <a:pt x="217684" y="266007"/>
                    <a:pt x="217177" y="264547"/>
                    <a:pt x="216669" y="263150"/>
                  </a:cubicBezTo>
                  <a:cubicBezTo>
                    <a:pt x="215844" y="260738"/>
                    <a:pt x="214637" y="257500"/>
                    <a:pt x="219716" y="255342"/>
                  </a:cubicBezTo>
                  <a:cubicBezTo>
                    <a:pt x="221557" y="254580"/>
                    <a:pt x="223652" y="254136"/>
                    <a:pt x="225810" y="253945"/>
                  </a:cubicBezTo>
                  <a:cubicBezTo>
                    <a:pt x="226953" y="253818"/>
                    <a:pt x="228096" y="253818"/>
                    <a:pt x="229239" y="253755"/>
                  </a:cubicBezTo>
                  <a:cubicBezTo>
                    <a:pt x="230127" y="253691"/>
                    <a:pt x="231016" y="253628"/>
                    <a:pt x="231905" y="253628"/>
                  </a:cubicBezTo>
                  <a:cubicBezTo>
                    <a:pt x="232222" y="252930"/>
                    <a:pt x="232540" y="252295"/>
                    <a:pt x="232857" y="251660"/>
                  </a:cubicBezTo>
                  <a:cubicBezTo>
                    <a:pt x="233492" y="250707"/>
                    <a:pt x="234317" y="250073"/>
                    <a:pt x="235016" y="249565"/>
                  </a:cubicBezTo>
                  <a:cubicBezTo>
                    <a:pt x="235650" y="249120"/>
                    <a:pt x="236222" y="248676"/>
                    <a:pt x="236539" y="248105"/>
                  </a:cubicBezTo>
                  <a:cubicBezTo>
                    <a:pt x="236856" y="247533"/>
                    <a:pt x="236920" y="246772"/>
                    <a:pt x="236983" y="245820"/>
                  </a:cubicBezTo>
                  <a:cubicBezTo>
                    <a:pt x="237047" y="244676"/>
                    <a:pt x="237110" y="243344"/>
                    <a:pt x="237872" y="242074"/>
                  </a:cubicBezTo>
                  <a:cubicBezTo>
                    <a:pt x="239523" y="239281"/>
                    <a:pt x="241999" y="238709"/>
                    <a:pt x="243966" y="238201"/>
                  </a:cubicBezTo>
                  <a:cubicBezTo>
                    <a:pt x="245553" y="237821"/>
                    <a:pt x="246569" y="237566"/>
                    <a:pt x="247268" y="236614"/>
                  </a:cubicBezTo>
                  <a:cubicBezTo>
                    <a:pt x="247776" y="235916"/>
                    <a:pt x="247776" y="233758"/>
                    <a:pt x="247712" y="232043"/>
                  </a:cubicBezTo>
                  <a:cubicBezTo>
                    <a:pt x="247649" y="229885"/>
                    <a:pt x="247649" y="227726"/>
                    <a:pt x="248347" y="226076"/>
                  </a:cubicBezTo>
                  <a:cubicBezTo>
                    <a:pt x="248601" y="225441"/>
                    <a:pt x="249236" y="225124"/>
                    <a:pt x="249934" y="225251"/>
                  </a:cubicBezTo>
                  <a:cubicBezTo>
                    <a:pt x="253807" y="226203"/>
                    <a:pt x="258314" y="225695"/>
                    <a:pt x="260028" y="224235"/>
                  </a:cubicBezTo>
                  <a:cubicBezTo>
                    <a:pt x="260599" y="223727"/>
                    <a:pt x="260790" y="223156"/>
                    <a:pt x="260726" y="222394"/>
                  </a:cubicBezTo>
                  <a:cubicBezTo>
                    <a:pt x="260599" y="221442"/>
                    <a:pt x="260028" y="220236"/>
                    <a:pt x="258948" y="218902"/>
                  </a:cubicBezTo>
                  <a:cubicBezTo>
                    <a:pt x="256600" y="215855"/>
                    <a:pt x="255012" y="216617"/>
                    <a:pt x="251902" y="218014"/>
                  </a:cubicBezTo>
                  <a:cubicBezTo>
                    <a:pt x="251013" y="218395"/>
                    <a:pt x="250125" y="218839"/>
                    <a:pt x="249172" y="219156"/>
                  </a:cubicBezTo>
                  <a:cubicBezTo>
                    <a:pt x="245490" y="220489"/>
                    <a:pt x="237999" y="222203"/>
                    <a:pt x="234317" y="222648"/>
                  </a:cubicBezTo>
                  <a:cubicBezTo>
                    <a:pt x="228984" y="223156"/>
                    <a:pt x="225937" y="221442"/>
                    <a:pt x="224414" y="216744"/>
                  </a:cubicBezTo>
                  <a:cubicBezTo>
                    <a:pt x="224033" y="215538"/>
                    <a:pt x="224160" y="213824"/>
                    <a:pt x="224287" y="211983"/>
                  </a:cubicBezTo>
                  <a:cubicBezTo>
                    <a:pt x="224414" y="210332"/>
                    <a:pt x="224604" y="207602"/>
                    <a:pt x="223970" y="207031"/>
                  </a:cubicBezTo>
                  <a:cubicBezTo>
                    <a:pt x="221874" y="204999"/>
                    <a:pt x="217494" y="206650"/>
                    <a:pt x="213241" y="208173"/>
                  </a:cubicBezTo>
                  <a:cubicBezTo>
                    <a:pt x="210321" y="209189"/>
                    <a:pt x="207591" y="210205"/>
                    <a:pt x="205305" y="210205"/>
                  </a:cubicBezTo>
                  <a:cubicBezTo>
                    <a:pt x="204543" y="210205"/>
                    <a:pt x="203782" y="210078"/>
                    <a:pt x="203147" y="209824"/>
                  </a:cubicBezTo>
                  <a:cubicBezTo>
                    <a:pt x="202575" y="209570"/>
                    <a:pt x="202258" y="208999"/>
                    <a:pt x="202322" y="208364"/>
                  </a:cubicBezTo>
                  <a:lnTo>
                    <a:pt x="202575" y="206142"/>
                  </a:lnTo>
                  <a:cubicBezTo>
                    <a:pt x="202956" y="202270"/>
                    <a:pt x="203274" y="198969"/>
                    <a:pt x="205559" y="194906"/>
                  </a:cubicBezTo>
                  <a:cubicBezTo>
                    <a:pt x="206321" y="193636"/>
                    <a:pt x="207083" y="192430"/>
                    <a:pt x="207845" y="191287"/>
                  </a:cubicBezTo>
                  <a:cubicBezTo>
                    <a:pt x="209939" y="188113"/>
                    <a:pt x="211590" y="185573"/>
                    <a:pt x="211781" y="181511"/>
                  </a:cubicBezTo>
                  <a:cubicBezTo>
                    <a:pt x="211971" y="177511"/>
                    <a:pt x="211844" y="176178"/>
                    <a:pt x="209495" y="174401"/>
                  </a:cubicBezTo>
                  <a:cubicBezTo>
                    <a:pt x="208162" y="173385"/>
                    <a:pt x="206448" y="173448"/>
                    <a:pt x="204734" y="173512"/>
                  </a:cubicBezTo>
                  <a:cubicBezTo>
                    <a:pt x="202893" y="173575"/>
                    <a:pt x="201052" y="173638"/>
                    <a:pt x="199401" y="172559"/>
                  </a:cubicBezTo>
                  <a:cubicBezTo>
                    <a:pt x="197116" y="171036"/>
                    <a:pt x="196799" y="168496"/>
                    <a:pt x="196544" y="166275"/>
                  </a:cubicBezTo>
                  <a:cubicBezTo>
                    <a:pt x="196227" y="163418"/>
                    <a:pt x="195846" y="161640"/>
                    <a:pt x="193307" y="160624"/>
                  </a:cubicBezTo>
                  <a:cubicBezTo>
                    <a:pt x="191593" y="159926"/>
                    <a:pt x="190641" y="159926"/>
                    <a:pt x="189942" y="159926"/>
                  </a:cubicBezTo>
                  <a:cubicBezTo>
                    <a:pt x="187657" y="159926"/>
                    <a:pt x="187022" y="159037"/>
                    <a:pt x="185753" y="155482"/>
                  </a:cubicBezTo>
                  <a:cubicBezTo>
                    <a:pt x="185244" y="154086"/>
                    <a:pt x="185054" y="153133"/>
                    <a:pt x="184864" y="152499"/>
                  </a:cubicBezTo>
                  <a:cubicBezTo>
                    <a:pt x="184800" y="152054"/>
                    <a:pt x="184229" y="151864"/>
                    <a:pt x="183721" y="151737"/>
                  </a:cubicBezTo>
                  <a:cubicBezTo>
                    <a:pt x="183277" y="151610"/>
                    <a:pt x="182706" y="151483"/>
                    <a:pt x="181943" y="151293"/>
                  </a:cubicBezTo>
                  <a:cubicBezTo>
                    <a:pt x="180991" y="151038"/>
                    <a:pt x="180356" y="151038"/>
                    <a:pt x="179721" y="150975"/>
                  </a:cubicBezTo>
                  <a:cubicBezTo>
                    <a:pt x="177944" y="150912"/>
                    <a:pt x="176801" y="150721"/>
                    <a:pt x="175023" y="148245"/>
                  </a:cubicBezTo>
                  <a:cubicBezTo>
                    <a:pt x="174071" y="146912"/>
                    <a:pt x="173881" y="145452"/>
                    <a:pt x="173818" y="144246"/>
                  </a:cubicBezTo>
                  <a:cubicBezTo>
                    <a:pt x="173627" y="142468"/>
                    <a:pt x="173563" y="141834"/>
                    <a:pt x="171532" y="141516"/>
                  </a:cubicBezTo>
                  <a:cubicBezTo>
                    <a:pt x="169882" y="141262"/>
                    <a:pt x="169310" y="141897"/>
                    <a:pt x="168295" y="143167"/>
                  </a:cubicBezTo>
                  <a:cubicBezTo>
                    <a:pt x="167596" y="144055"/>
                    <a:pt x="166708" y="145262"/>
                    <a:pt x="165184" y="145896"/>
                  </a:cubicBezTo>
                  <a:cubicBezTo>
                    <a:pt x="162835" y="146912"/>
                    <a:pt x="160867" y="146849"/>
                    <a:pt x="159216" y="145896"/>
                  </a:cubicBezTo>
                  <a:cubicBezTo>
                    <a:pt x="155788" y="143865"/>
                    <a:pt x="155153" y="138024"/>
                    <a:pt x="154709" y="133771"/>
                  </a:cubicBezTo>
                  <a:cubicBezTo>
                    <a:pt x="154646" y="133009"/>
                    <a:pt x="154582" y="132311"/>
                    <a:pt x="154455" y="131676"/>
                  </a:cubicBezTo>
                  <a:lnTo>
                    <a:pt x="154264" y="130153"/>
                  </a:lnTo>
                  <a:cubicBezTo>
                    <a:pt x="153884" y="127042"/>
                    <a:pt x="153566" y="124566"/>
                    <a:pt x="150964" y="122789"/>
                  </a:cubicBezTo>
                  <a:cubicBezTo>
                    <a:pt x="149948" y="122090"/>
                    <a:pt x="149186" y="121963"/>
                    <a:pt x="148297" y="121773"/>
                  </a:cubicBezTo>
                  <a:cubicBezTo>
                    <a:pt x="146901" y="121519"/>
                    <a:pt x="145377" y="121202"/>
                    <a:pt x="144234" y="118662"/>
                  </a:cubicBezTo>
                  <a:cubicBezTo>
                    <a:pt x="141504" y="112504"/>
                    <a:pt x="146837" y="106473"/>
                    <a:pt x="149313" y="104124"/>
                  </a:cubicBezTo>
                  <a:cubicBezTo>
                    <a:pt x="150455" y="103045"/>
                    <a:pt x="151726" y="102156"/>
                    <a:pt x="152995" y="101331"/>
                  </a:cubicBezTo>
                  <a:cubicBezTo>
                    <a:pt x="155280" y="99808"/>
                    <a:pt x="157312" y="98474"/>
                    <a:pt x="157947" y="95808"/>
                  </a:cubicBezTo>
                  <a:cubicBezTo>
                    <a:pt x="158200" y="94602"/>
                    <a:pt x="158074" y="93269"/>
                    <a:pt x="157947" y="91809"/>
                  </a:cubicBezTo>
                  <a:cubicBezTo>
                    <a:pt x="157756" y="90094"/>
                    <a:pt x="157629" y="88317"/>
                    <a:pt x="158137" y="86603"/>
                  </a:cubicBezTo>
                  <a:cubicBezTo>
                    <a:pt x="158709" y="84762"/>
                    <a:pt x="160041" y="83238"/>
                    <a:pt x="161374" y="81715"/>
                  </a:cubicBezTo>
                  <a:cubicBezTo>
                    <a:pt x="162454" y="80508"/>
                    <a:pt x="163470" y="79429"/>
                    <a:pt x="163914" y="78287"/>
                  </a:cubicBezTo>
                  <a:cubicBezTo>
                    <a:pt x="166580" y="71684"/>
                    <a:pt x="165374" y="60384"/>
                    <a:pt x="164549" y="52132"/>
                  </a:cubicBezTo>
                  <a:cubicBezTo>
                    <a:pt x="164359" y="50481"/>
                    <a:pt x="164232" y="48894"/>
                    <a:pt x="164105" y="47434"/>
                  </a:cubicBezTo>
                  <a:cubicBezTo>
                    <a:pt x="163850" y="44133"/>
                    <a:pt x="162581" y="41974"/>
                    <a:pt x="161057" y="39435"/>
                  </a:cubicBezTo>
                  <a:cubicBezTo>
                    <a:pt x="160105" y="37848"/>
                    <a:pt x="159153" y="36134"/>
                    <a:pt x="158327" y="34038"/>
                  </a:cubicBezTo>
                  <a:cubicBezTo>
                    <a:pt x="157883" y="32832"/>
                    <a:pt x="157883" y="31436"/>
                    <a:pt x="157820" y="30103"/>
                  </a:cubicBezTo>
                  <a:cubicBezTo>
                    <a:pt x="157820" y="28579"/>
                    <a:pt x="157820" y="26992"/>
                    <a:pt x="157058" y="26103"/>
                  </a:cubicBezTo>
                  <a:cubicBezTo>
                    <a:pt x="156360" y="25341"/>
                    <a:pt x="155978" y="25341"/>
                    <a:pt x="155153" y="25468"/>
                  </a:cubicBezTo>
                  <a:cubicBezTo>
                    <a:pt x="154264" y="25468"/>
                    <a:pt x="153122" y="25595"/>
                    <a:pt x="151979" y="24707"/>
                  </a:cubicBezTo>
                  <a:cubicBezTo>
                    <a:pt x="150138" y="23246"/>
                    <a:pt x="149123" y="19945"/>
                    <a:pt x="148170" y="16771"/>
                  </a:cubicBezTo>
                  <a:cubicBezTo>
                    <a:pt x="147726" y="15311"/>
                    <a:pt x="147281" y="13914"/>
                    <a:pt x="146837" y="12899"/>
                  </a:cubicBezTo>
                  <a:cubicBezTo>
                    <a:pt x="146456" y="12137"/>
                    <a:pt x="146075" y="10931"/>
                    <a:pt x="145567" y="9661"/>
                  </a:cubicBezTo>
                  <a:cubicBezTo>
                    <a:pt x="144488" y="6677"/>
                    <a:pt x="142520" y="1154"/>
                    <a:pt x="140806" y="265"/>
                  </a:cubicBezTo>
                  <a:cubicBezTo>
                    <a:pt x="139346" y="-433"/>
                    <a:pt x="138076" y="329"/>
                    <a:pt x="136172" y="1599"/>
                  </a:cubicBezTo>
                  <a:cubicBezTo>
                    <a:pt x="135537" y="2043"/>
                    <a:pt x="134902" y="2487"/>
                    <a:pt x="134268" y="2805"/>
                  </a:cubicBezTo>
                  <a:cubicBezTo>
                    <a:pt x="130649" y="4582"/>
                    <a:pt x="129887" y="4646"/>
                    <a:pt x="127856" y="3630"/>
                  </a:cubicBezTo>
                  <a:cubicBezTo>
                    <a:pt x="127411" y="3376"/>
                    <a:pt x="126840" y="3122"/>
                    <a:pt x="126014" y="2805"/>
                  </a:cubicBezTo>
                  <a:cubicBezTo>
                    <a:pt x="124110" y="2107"/>
                    <a:pt x="122523" y="1535"/>
                    <a:pt x="121761" y="1345"/>
                  </a:cubicBezTo>
                  <a:cubicBezTo>
                    <a:pt x="121697" y="2107"/>
                    <a:pt x="121761" y="2805"/>
                    <a:pt x="121761" y="3630"/>
                  </a:cubicBezTo>
                  <a:cubicBezTo>
                    <a:pt x="121761" y="4455"/>
                    <a:pt x="121824" y="5344"/>
                    <a:pt x="121824" y="6487"/>
                  </a:cubicBezTo>
                  <a:cubicBezTo>
                    <a:pt x="121761" y="10359"/>
                    <a:pt x="120174" y="12073"/>
                    <a:pt x="118587" y="13724"/>
                  </a:cubicBezTo>
                  <a:cubicBezTo>
                    <a:pt x="117698" y="14676"/>
                    <a:pt x="116810" y="15629"/>
                    <a:pt x="115984" y="17089"/>
                  </a:cubicBezTo>
                  <a:cubicBezTo>
                    <a:pt x="114778" y="19310"/>
                    <a:pt x="114968" y="21088"/>
                    <a:pt x="115159" y="23183"/>
                  </a:cubicBezTo>
                  <a:cubicBezTo>
                    <a:pt x="115285" y="24643"/>
                    <a:pt x="115412" y="26230"/>
                    <a:pt x="115032" y="27881"/>
                  </a:cubicBezTo>
                  <a:cubicBezTo>
                    <a:pt x="114905" y="28579"/>
                    <a:pt x="114143" y="29087"/>
                    <a:pt x="113445" y="28960"/>
                  </a:cubicBezTo>
                  <a:cubicBezTo>
                    <a:pt x="109762" y="28262"/>
                    <a:pt x="109064" y="25532"/>
                    <a:pt x="108620" y="23500"/>
                  </a:cubicBezTo>
                  <a:cubicBezTo>
                    <a:pt x="108302" y="22231"/>
                    <a:pt x="108049" y="21215"/>
                    <a:pt x="107287" y="20516"/>
                  </a:cubicBezTo>
                  <a:cubicBezTo>
                    <a:pt x="105826" y="19310"/>
                    <a:pt x="104875" y="19882"/>
                    <a:pt x="102335" y="21723"/>
                  </a:cubicBezTo>
                  <a:cubicBezTo>
                    <a:pt x="101701" y="22231"/>
                    <a:pt x="101065" y="22675"/>
                    <a:pt x="100367" y="23183"/>
                  </a:cubicBezTo>
                  <a:cubicBezTo>
                    <a:pt x="95352" y="26420"/>
                    <a:pt x="90591" y="29531"/>
                    <a:pt x="89829" y="34483"/>
                  </a:cubicBezTo>
                  <a:cubicBezTo>
                    <a:pt x="89575" y="35308"/>
                    <a:pt x="89448" y="35626"/>
                    <a:pt x="89321" y="35816"/>
                  </a:cubicBezTo>
                  <a:cubicBezTo>
                    <a:pt x="87924" y="39879"/>
                    <a:pt x="83798" y="41720"/>
                    <a:pt x="80180" y="43307"/>
                  </a:cubicBezTo>
                  <a:cubicBezTo>
                    <a:pt x="78402" y="44069"/>
                    <a:pt x="76751" y="44831"/>
                    <a:pt x="75545" y="45720"/>
                  </a:cubicBezTo>
                  <a:cubicBezTo>
                    <a:pt x="72879" y="47688"/>
                    <a:pt x="70784" y="51624"/>
                    <a:pt x="68943" y="55051"/>
                  </a:cubicBezTo>
                  <a:cubicBezTo>
                    <a:pt x="68372" y="56067"/>
                    <a:pt x="67863" y="57019"/>
                    <a:pt x="67356" y="57908"/>
                  </a:cubicBezTo>
                  <a:cubicBezTo>
                    <a:pt x="66467" y="59495"/>
                    <a:pt x="65071" y="61210"/>
                    <a:pt x="63737" y="62797"/>
                  </a:cubicBezTo>
                  <a:cubicBezTo>
                    <a:pt x="61769" y="65273"/>
                    <a:pt x="59675" y="67812"/>
                    <a:pt x="59230" y="69907"/>
                  </a:cubicBezTo>
                  <a:cubicBezTo>
                    <a:pt x="58976" y="71240"/>
                    <a:pt x="59293" y="72002"/>
                    <a:pt x="59864" y="72954"/>
                  </a:cubicBezTo>
                  <a:cubicBezTo>
                    <a:pt x="60246" y="73716"/>
                    <a:pt x="60690" y="74541"/>
                    <a:pt x="60753" y="75620"/>
                  </a:cubicBezTo>
                  <a:cubicBezTo>
                    <a:pt x="61515" y="82857"/>
                    <a:pt x="58913" y="85587"/>
                    <a:pt x="55865" y="88825"/>
                  </a:cubicBezTo>
                  <a:cubicBezTo>
                    <a:pt x="54596" y="90158"/>
                    <a:pt x="53263" y="91618"/>
                    <a:pt x="51993" y="93522"/>
                  </a:cubicBezTo>
                  <a:cubicBezTo>
                    <a:pt x="49834" y="96824"/>
                    <a:pt x="50723" y="97839"/>
                    <a:pt x="52691" y="100061"/>
                  </a:cubicBezTo>
                  <a:cubicBezTo>
                    <a:pt x="53770" y="101268"/>
                    <a:pt x="54976" y="102601"/>
                    <a:pt x="55801" y="104569"/>
                  </a:cubicBezTo>
                  <a:cubicBezTo>
                    <a:pt x="57643" y="108886"/>
                    <a:pt x="55929" y="113710"/>
                    <a:pt x="54532" y="117646"/>
                  </a:cubicBezTo>
                  <a:cubicBezTo>
                    <a:pt x="54278" y="118281"/>
                    <a:pt x="54088" y="118979"/>
                    <a:pt x="53897" y="119551"/>
                  </a:cubicBezTo>
                  <a:cubicBezTo>
                    <a:pt x="53263" y="121455"/>
                    <a:pt x="52754" y="123423"/>
                    <a:pt x="52310" y="125391"/>
                  </a:cubicBezTo>
                  <a:cubicBezTo>
                    <a:pt x="51358" y="129200"/>
                    <a:pt x="50342" y="133200"/>
                    <a:pt x="48374" y="137009"/>
                  </a:cubicBezTo>
                  <a:cubicBezTo>
                    <a:pt x="45898" y="141834"/>
                    <a:pt x="42534" y="146849"/>
                    <a:pt x="36185" y="147547"/>
                  </a:cubicBezTo>
                  <a:cubicBezTo>
                    <a:pt x="34471" y="147674"/>
                    <a:pt x="32631" y="147610"/>
                    <a:pt x="30916" y="147483"/>
                  </a:cubicBezTo>
                  <a:cubicBezTo>
                    <a:pt x="27996" y="147293"/>
                    <a:pt x="25203" y="147166"/>
                    <a:pt x="23870" y="148372"/>
                  </a:cubicBezTo>
                  <a:cubicBezTo>
                    <a:pt x="23172" y="149007"/>
                    <a:pt x="22854" y="150150"/>
                    <a:pt x="22854" y="151737"/>
                  </a:cubicBezTo>
                  <a:cubicBezTo>
                    <a:pt x="22854" y="153324"/>
                    <a:pt x="24060" y="156689"/>
                    <a:pt x="25393" y="160244"/>
                  </a:cubicBezTo>
                  <a:cubicBezTo>
                    <a:pt x="28123" y="167671"/>
                    <a:pt x="31170" y="176051"/>
                    <a:pt x="28313" y="180368"/>
                  </a:cubicBezTo>
                  <a:cubicBezTo>
                    <a:pt x="27488" y="181637"/>
                    <a:pt x="26155" y="182463"/>
                    <a:pt x="24505" y="182780"/>
                  </a:cubicBezTo>
                  <a:cubicBezTo>
                    <a:pt x="24505" y="185002"/>
                    <a:pt x="24949" y="187351"/>
                    <a:pt x="25393" y="189764"/>
                  </a:cubicBezTo>
                  <a:cubicBezTo>
                    <a:pt x="26155" y="193636"/>
                    <a:pt x="26917" y="197635"/>
                    <a:pt x="25901" y="201508"/>
                  </a:cubicBezTo>
                  <a:cubicBezTo>
                    <a:pt x="25203" y="204428"/>
                    <a:pt x="24441" y="205126"/>
                    <a:pt x="22790" y="206396"/>
                  </a:cubicBezTo>
                  <a:cubicBezTo>
                    <a:pt x="22410" y="206714"/>
                    <a:pt x="21965" y="207094"/>
                    <a:pt x="21394" y="207539"/>
                  </a:cubicBezTo>
                  <a:lnTo>
                    <a:pt x="20505" y="208301"/>
                  </a:lnTo>
                  <a:cubicBezTo>
                    <a:pt x="18664" y="209824"/>
                    <a:pt x="18664" y="209824"/>
                    <a:pt x="18918" y="211792"/>
                  </a:cubicBezTo>
                  <a:lnTo>
                    <a:pt x="19045" y="213125"/>
                  </a:lnTo>
                  <a:cubicBezTo>
                    <a:pt x="19172" y="214332"/>
                    <a:pt x="19426" y="215474"/>
                    <a:pt x="19616" y="216617"/>
                  </a:cubicBezTo>
                  <a:cubicBezTo>
                    <a:pt x="19807" y="217760"/>
                    <a:pt x="20060" y="218839"/>
                    <a:pt x="20187" y="219918"/>
                  </a:cubicBezTo>
                  <a:cubicBezTo>
                    <a:pt x="20441" y="222394"/>
                    <a:pt x="20441" y="225568"/>
                    <a:pt x="17649" y="228615"/>
                  </a:cubicBezTo>
                  <a:cubicBezTo>
                    <a:pt x="15553" y="230901"/>
                    <a:pt x="12570" y="232488"/>
                    <a:pt x="9776" y="234011"/>
                  </a:cubicBezTo>
                  <a:cubicBezTo>
                    <a:pt x="6919" y="235535"/>
                    <a:pt x="4253" y="236995"/>
                    <a:pt x="2412" y="239027"/>
                  </a:cubicBezTo>
                  <a:cubicBezTo>
                    <a:pt x="1396" y="240106"/>
                    <a:pt x="698" y="241693"/>
                    <a:pt x="0" y="243344"/>
                  </a:cubicBezTo>
                  <a:cubicBezTo>
                    <a:pt x="1079" y="244232"/>
                    <a:pt x="2158" y="245184"/>
                    <a:pt x="3174" y="246518"/>
                  </a:cubicBezTo>
                  <a:cubicBezTo>
                    <a:pt x="4253" y="247978"/>
                    <a:pt x="4634" y="249819"/>
                    <a:pt x="4952" y="251469"/>
                  </a:cubicBezTo>
                  <a:cubicBezTo>
                    <a:pt x="5078" y="252168"/>
                    <a:pt x="5205" y="252803"/>
                    <a:pt x="5396" y="253374"/>
                  </a:cubicBezTo>
                  <a:cubicBezTo>
                    <a:pt x="7745" y="261055"/>
                    <a:pt x="9459" y="263277"/>
                    <a:pt x="17711" y="265309"/>
                  </a:cubicBezTo>
                  <a:cubicBezTo>
                    <a:pt x="19298" y="265689"/>
                    <a:pt x="20886" y="265944"/>
                    <a:pt x="22473" y="266197"/>
                  </a:cubicBezTo>
                  <a:cubicBezTo>
                    <a:pt x="25584" y="266705"/>
                    <a:pt x="28758" y="267213"/>
                    <a:pt x="31742" y="268610"/>
                  </a:cubicBezTo>
                  <a:cubicBezTo>
                    <a:pt x="38343" y="271720"/>
                    <a:pt x="54976" y="284227"/>
                    <a:pt x="53072" y="293876"/>
                  </a:cubicBezTo>
                  <a:cubicBezTo>
                    <a:pt x="52945" y="294448"/>
                    <a:pt x="52501" y="294892"/>
                    <a:pt x="51865" y="295019"/>
                  </a:cubicBezTo>
                  <a:cubicBezTo>
                    <a:pt x="50342" y="295146"/>
                    <a:pt x="47866" y="294956"/>
                    <a:pt x="44946" y="294701"/>
                  </a:cubicBezTo>
                  <a:cubicBezTo>
                    <a:pt x="40630" y="294321"/>
                    <a:pt x="33265" y="293622"/>
                    <a:pt x="30789" y="295146"/>
                  </a:cubicBezTo>
                  <a:cubicBezTo>
                    <a:pt x="34281" y="297114"/>
                    <a:pt x="36756" y="300161"/>
                    <a:pt x="39169" y="303081"/>
                  </a:cubicBezTo>
                  <a:cubicBezTo>
                    <a:pt x="41201" y="305557"/>
                    <a:pt x="43105" y="307906"/>
                    <a:pt x="45517" y="309620"/>
                  </a:cubicBezTo>
                  <a:cubicBezTo>
                    <a:pt x="47803" y="311207"/>
                    <a:pt x="51739" y="312794"/>
                    <a:pt x="53009" y="311652"/>
                  </a:cubicBezTo>
                  <a:cubicBezTo>
                    <a:pt x="53770" y="310953"/>
                    <a:pt x="53389" y="307208"/>
                    <a:pt x="53199" y="305430"/>
                  </a:cubicBezTo>
                  <a:cubicBezTo>
                    <a:pt x="53009" y="303907"/>
                    <a:pt x="52881" y="302700"/>
                    <a:pt x="53009" y="301875"/>
                  </a:cubicBezTo>
                  <a:cubicBezTo>
                    <a:pt x="53136" y="301240"/>
                    <a:pt x="53643" y="300732"/>
                    <a:pt x="54341" y="300732"/>
                  </a:cubicBezTo>
                  <a:cubicBezTo>
                    <a:pt x="59864" y="300542"/>
                    <a:pt x="60753" y="300923"/>
                    <a:pt x="62404" y="304097"/>
                  </a:cubicBezTo>
                  <a:cubicBezTo>
                    <a:pt x="62722" y="304732"/>
                    <a:pt x="63166" y="305557"/>
                    <a:pt x="63737" y="306573"/>
                  </a:cubicBezTo>
                  <a:cubicBezTo>
                    <a:pt x="64182" y="307335"/>
                    <a:pt x="64816" y="307970"/>
                    <a:pt x="65451" y="308604"/>
                  </a:cubicBezTo>
                  <a:cubicBezTo>
                    <a:pt x="66467" y="309684"/>
                    <a:pt x="67673" y="310890"/>
                    <a:pt x="68308" y="312794"/>
                  </a:cubicBezTo>
                  <a:cubicBezTo>
                    <a:pt x="69134" y="315143"/>
                    <a:pt x="69705" y="317810"/>
                    <a:pt x="70276" y="320476"/>
                  </a:cubicBezTo>
                  <a:cubicBezTo>
                    <a:pt x="70594" y="321873"/>
                    <a:pt x="70911" y="323269"/>
                    <a:pt x="71228" y="324602"/>
                  </a:cubicBezTo>
                  <a:cubicBezTo>
                    <a:pt x="72117" y="328030"/>
                    <a:pt x="73450" y="331204"/>
                    <a:pt x="74784" y="334315"/>
                  </a:cubicBezTo>
                  <a:cubicBezTo>
                    <a:pt x="76371" y="338061"/>
                    <a:pt x="78021" y="341870"/>
                    <a:pt x="78782" y="345996"/>
                  </a:cubicBezTo>
                  <a:cubicBezTo>
                    <a:pt x="79227" y="348345"/>
                    <a:pt x="80243" y="350948"/>
                    <a:pt x="81385" y="353741"/>
                  </a:cubicBezTo>
                  <a:cubicBezTo>
                    <a:pt x="83671" y="359455"/>
                    <a:pt x="86274" y="365867"/>
                    <a:pt x="83607" y="371453"/>
                  </a:cubicBezTo>
                  <a:cubicBezTo>
                    <a:pt x="82592" y="373485"/>
                    <a:pt x="81449" y="374945"/>
                    <a:pt x="80369" y="376405"/>
                  </a:cubicBezTo>
                  <a:cubicBezTo>
                    <a:pt x="78656" y="378563"/>
                    <a:pt x="77195" y="380468"/>
                    <a:pt x="76751" y="383959"/>
                  </a:cubicBezTo>
                  <a:cubicBezTo>
                    <a:pt x="75926" y="390625"/>
                    <a:pt x="75862" y="398814"/>
                    <a:pt x="76561" y="405036"/>
                  </a:cubicBezTo>
                  <a:cubicBezTo>
                    <a:pt x="77386" y="403893"/>
                    <a:pt x="78211" y="402433"/>
                    <a:pt x="79037" y="400973"/>
                  </a:cubicBezTo>
                  <a:cubicBezTo>
                    <a:pt x="81576" y="396466"/>
                    <a:pt x="84496" y="391387"/>
                    <a:pt x="89321" y="391069"/>
                  </a:cubicBezTo>
                  <a:cubicBezTo>
                    <a:pt x="89702" y="390943"/>
                    <a:pt x="90083" y="391196"/>
                    <a:pt x="90337" y="391387"/>
                  </a:cubicBezTo>
                  <a:cubicBezTo>
                    <a:pt x="90591" y="391641"/>
                    <a:pt x="90781" y="392022"/>
                    <a:pt x="90781" y="392339"/>
                  </a:cubicBezTo>
                  <a:cubicBezTo>
                    <a:pt x="90908" y="396148"/>
                    <a:pt x="90210" y="398497"/>
                    <a:pt x="87988" y="401544"/>
                  </a:cubicBezTo>
                  <a:cubicBezTo>
                    <a:pt x="87797" y="401798"/>
                    <a:pt x="87607" y="402052"/>
                    <a:pt x="87290" y="402433"/>
                  </a:cubicBezTo>
                  <a:cubicBezTo>
                    <a:pt x="86083" y="403957"/>
                    <a:pt x="83544" y="407067"/>
                    <a:pt x="83798" y="409162"/>
                  </a:cubicBezTo>
                  <a:cubicBezTo>
                    <a:pt x="83861" y="409670"/>
                    <a:pt x="84116" y="410051"/>
                    <a:pt x="84560" y="410432"/>
                  </a:cubicBezTo>
                  <a:cubicBezTo>
                    <a:pt x="85893" y="410495"/>
                    <a:pt x="92242" y="408908"/>
                    <a:pt x="93130" y="408464"/>
                  </a:cubicBezTo>
                  <a:cubicBezTo>
                    <a:pt x="93829" y="408083"/>
                    <a:pt x="94653" y="407321"/>
                    <a:pt x="95416" y="406496"/>
                  </a:cubicBezTo>
                  <a:cubicBezTo>
                    <a:pt x="96431" y="405925"/>
                    <a:pt x="97638" y="404718"/>
                    <a:pt x="99034" y="40402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A49EFFA1-BA14-3410-96EF-6C7FF6F5DFE8}"/>
                </a:ext>
              </a:extLst>
            </p:cNvPr>
            <p:cNvSpPr/>
            <p:nvPr/>
          </p:nvSpPr>
          <p:spPr>
            <a:xfrm>
              <a:off x="4162930" y="6438169"/>
              <a:ext cx="31596" cy="24778"/>
            </a:xfrm>
            <a:custGeom>
              <a:avLst/>
              <a:gdLst>
                <a:gd name="connsiteX0" fmla="*/ 1270 w 31596"/>
                <a:gd name="connsiteY0" fmla="*/ 23636 h 24778"/>
                <a:gd name="connsiteX1" fmla="*/ 4380 w 31596"/>
                <a:gd name="connsiteY1" fmla="*/ 24779 h 24778"/>
                <a:gd name="connsiteX2" fmla="*/ 17902 w 31596"/>
                <a:gd name="connsiteY2" fmla="*/ 18431 h 24778"/>
                <a:gd name="connsiteX3" fmla="*/ 23108 w 31596"/>
                <a:gd name="connsiteY3" fmla="*/ 14050 h 24778"/>
                <a:gd name="connsiteX4" fmla="*/ 28504 w 31596"/>
                <a:gd name="connsiteY4" fmla="*/ 9225 h 24778"/>
                <a:gd name="connsiteX5" fmla="*/ 31424 w 31596"/>
                <a:gd name="connsiteY5" fmla="*/ 3829 h 24778"/>
                <a:gd name="connsiteX6" fmla="*/ 18981 w 31596"/>
                <a:gd name="connsiteY6" fmla="*/ 84 h 24778"/>
                <a:gd name="connsiteX7" fmla="*/ 17267 w 31596"/>
                <a:gd name="connsiteY7" fmla="*/ 338 h 24778"/>
                <a:gd name="connsiteX8" fmla="*/ 3746 w 31596"/>
                <a:gd name="connsiteY8" fmla="*/ 338 h 24778"/>
                <a:gd name="connsiteX9" fmla="*/ 0 w 31596"/>
                <a:gd name="connsiteY9" fmla="*/ 147 h 24778"/>
                <a:gd name="connsiteX10" fmla="*/ 1079 w 31596"/>
                <a:gd name="connsiteY10" fmla="*/ 5797 h 24778"/>
                <a:gd name="connsiteX11" fmla="*/ 1651 w 31596"/>
                <a:gd name="connsiteY11" fmla="*/ 12209 h 24778"/>
                <a:gd name="connsiteX12" fmla="*/ 1460 w 31596"/>
                <a:gd name="connsiteY12" fmla="*/ 21668 h 24778"/>
                <a:gd name="connsiteX13" fmla="*/ 1270 w 31596"/>
                <a:gd name="connsiteY13" fmla="*/ 23636 h 24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596" h="24778">
                  <a:moveTo>
                    <a:pt x="1270" y="23636"/>
                  </a:moveTo>
                  <a:cubicBezTo>
                    <a:pt x="1714" y="24334"/>
                    <a:pt x="3238" y="24779"/>
                    <a:pt x="4380" y="24779"/>
                  </a:cubicBezTo>
                  <a:cubicBezTo>
                    <a:pt x="5904" y="24779"/>
                    <a:pt x="13268" y="22049"/>
                    <a:pt x="17902" y="18431"/>
                  </a:cubicBezTo>
                  <a:cubicBezTo>
                    <a:pt x="20569" y="16335"/>
                    <a:pt x="21457" y="15511"/>
                    <a:pt x="23108" y="14050"/>
                  </a:cubicBezTo>
                  <a:cubicBezTo>
                    <a:pt x="24251" y="12971"/>
                    <a:pt x="25774" y="11638"/>
                    <a:pt x="28504" y="9225"/>
                  </a:cubicBezTo>
                  <a:cubicBezTo>
                    <a:pt x="30282" y="7702"/>
                    <a:pt x="32186" y="5544"/>
                    <a:pt x="31424" y="3829"/>
                  </a:cubicBezTo>
                  <a:cubicBezTo>
                    <a:pt x="30091" y="973"/>
                    <a:pt x="22473" y="-360"/>
                    <a:pt x="18981" y="84"/>
                  </a:cubicBezTo>
                  <a:lnTo>
                    <a:pt x="17267" y="338"/>
                  </a:lnTo>
                  <a:cubicBezTo>
                    <a:pt x="13586" y="973"/>
                    <a:pt x="12062" y="1227"/>
                    <a:pt x="3746" y="338"/>
                  </a:cubicBezTo>
                  <a:cubicBezTo>
                    <a:pt x="1587" y="84"/>
                    <a:pt x="572" y="84"/>
                    <a:pt x="0" y="147"/>
                  </a:cubicBezTo>
                  <a:cubicBezTo>
                    <a:pt x="698" y="1989"/>
                    <a:pt x="1333" y="3639"/>
                    <a:pt x="1079" y="5797"/>
                  </a:cubicBezTo>
                  <a:cubicBezTo>
                    <a:pt x="825" y="7765"/>
                    <a:pt x="1270" y="10051"/>
                    <a:pt x="1651" y="12209"/>
                  </a:cubicBezTo>
                  <a:cubicBezTo>
                    <a:pt x="2222" y="15447"/>
                    <a:pt x="2857" y="18875"/>
                    <a:pt x="1460" y="21668"/>
                  </a:cubicBezTo>
                  <a:cubicBezTo>
                    <a:pt x="1079" y="22557"/>
                    <a:pt x="1016" y="23192"/>
                    <a:pt x="1270" y="2363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606A0123-02D1-929D-1B0C-8F555B52B28C}"/>
                </a:ext>
              </a:extLst>
            </p:cNvPr>
            <p:cNvSpPr/>
            <p:nvPr/>
          </p:nvSpPr>
          <p:spPr>
            <a:xfrm>
              <a:off x="4193814" y="6432031"/>
              <a:ext cx="38218" cy="42035"/>
            </a:xfrm>
            <a:custGeom>
              <a:avLst/>
              <a:gdLst>
                <a:gd name="connsiteX0" fmla="*/ 3334 w 38218"/>
                <a:gd name="connsiteY0" fmla="*/ 40756 h 42035"/>
                <a:gd name="connsiteX1" fmla="*/ 6381 w 38218"/>
                <a:gd name="connsiteY1" fmla="*/ 39614 h 42035"/>
                <a:gd name="connsiteX2" fmla="*/ 24029 w 38218"/>
                <a:gd name="connsiteY2" fmla="*/ 22854 h 42035"/>
                <a:gd name="connsiteX3" fmla="*/ 30251 w 38218"/>
                <a:gd name="connsiteY3" fmla="*/ 19045 h 42035"/>
                <a:gd name="connsiteX4" fmla="*/ 37932 w 38218"/>
                <a:gd name="connsiteY4" fmla="*/ 13839 h 42035"/>
                <a:gd name="connsiteX5" fmla="*/ 37678 w 38218"/>
                <a:gd name="connsiteY5" fmla="*/ 10919 h 42035"/>
                <a:gd name="connsiteX6" fmla="*/ 28917 w 38218"/>
                <a:gd name="connsiteY6" fmla="*/ 7808 h 42035"/>
                <a:gd name="connsiteX7" fmla="*/ 28029 w 38218"/>
                <a:gd name="connsiteY7" fmla="*/ 7808 h 42035"/>
                <a:gd name="connsiteX8" fmla="*/ 14697 w 38218"/>
                <a:gd name="connsiteY8" fmla="*/ 1841 h 42035"/>
                <a:gd name="connsiteX9" fmla="*/ 13174 w 38218"/>
                <a:gd name="connsiteY9" fmla="*/ 444 h 42035"/>
                <a:gd name="connsiteX10" fmla="*/ 12602 w 38218"/>
                <a:gd name="connsiteY10" fmla="*/ 0 h 42035"/>
                <a:gd name="connsiteX11" fmla="*/ 12666 w 38218"/>
                <a:gd name="connsiteY11" fmla="*/ 10729 h 42035"/>
                <a:gd name="connsiteX12" fmla="*/ 12920 w 38218"/>
                <a:gd name="connsiteY12" fmla="*/ 14220 h 42035"/>
                <a:gd name="connsiteX13" fmla="*/ 12602 w 38218"/>
                <a:gd name="connsiteY13" fmla="*/ 15173 h 42035"/>
                <a:gd name="connsiteX14" fmla="*/ 96 w 38218"/>
                <a:gd name="connsiteY14" fmla="*/ 38598 h 42035"/>
                <a:gd name="connsiteX15" fmla="*/ 350 w 38218"/>
                <a:gd name="connsiteY15" fmla="*/ 41962 h 42035"/>
                <a:gd name="connsiteX16" fmla="*/ 3334 w 38218"/>
                <a:gd name="connsiteY16" fmla="*/ 40756 h 42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8218" h="42035">
                  <a:moveTo>
                    <a:pt x="3334" y="40756"/>
                  </a:moveTo>
                  <a:cubicBezTo>
                    <a:pt x="4540" y="40122"/>
                    <a:pt x="5492" y="39614"/>
                    <a:pt x="6381" y="39614"/>
                  </a:cubicBezTo>
                  <a:cubicBezTo>
                    <a:pt x="8222" y="38979"/>
                    <a:pt x="22061" y="25965"/>
                    <a:pt x="24029" y="22854"/>
                  </a:cubicBezTo>
                  <a:cubicBezTo>
                    <a:pt x="25045" y="21204"/>
                    <a:pt x="27457" y="20188"/>
                    <a:pt x="30251" y="19045"/>
                  </a:cubicBezTo>
                  <a:cubicBezTo>
                    <a:pt x="33425" y="17712"/>
                    <a:pt x="36980" y="16252"/>
                    <a:pt x="37932" y="13839"/>
                  </a:cubicBezTo>
                  <a:cubicBezTo>
                    <a:pt x="38376" y="12760"/>
                    <a:pt x="38313" y="11808"/>
                    <a:pt x="37678" y="10919"/>
                  </a:cubicBezTo>
                  <a:cubicBezTo>
                    <a:pt x="36345" y="9015"/>
                    <a:pt x="32790" y="7808"/>
                    <a:pt x="28917" y="7808"/>
                  </a:cubicBezTo>
                  <a:cubicBezTo>
                    <a:pt x="28600" y="7808"/>
                    <a:pt x="28346" y="7808"/>
                    <a:pt x="28029" y="7808"/>
                  </a:cubicBezTo>
                  <a:cubicBezTo>
                    <a:pt x="21553" y="8063"/>
                    <a:pt x="18570" y="5333"/>
                    <a:pt x="14697" y="1841"/>
                  </a:cubicBezTo>
                  <a:lnTo>
                    <a:pt x="13174" y="444"/>
                  </a:lnTo>
                  <a:cubicBezTo>
                    <a:pt x="12920" y="191"/>
                    <a:pt x="12729" y="64"/>
                    <a:pt x="12602" y="0"/>
                  </a:cubicBezTo>
                  <a:cubicBezTo>
                    <a:pt x="11967" y="1460"/>
                    <a:pt x="12412" y="7174"/>
                    <a:pt x="12666" y="10729"/>
                  </a:cubicBezTo>
                  <a:cubicBezTo>
                    <a:pt x="12729" y="11935"/>
                    <a:pt x="12856" y="13078"/>
                    <a:pt x="12920" y="14220"/>
                  </a:cubicBezTo>
                  <a:cubicBezTo>
                    <a:pt x="12920" y="14538"/>
                    <a:pt x="12856" y="14918"/>
                    <a:pt x="12602" y="15173"/>
                  </a:cubicBezTo>
                  <a:cubicBezTo>
                    <a:pt x="12475" y="15300"/>
                    <a:pt x="1048" y="29837"/>
                    <a:pt x="96" y="38598"/>
                  </a:cubicBezTo>
                  <a:cubicBezTo>
                    <a:pt x="-221" y="41455"/>
                    <a:pt x="350" y="41962"/>
                    <a:pt x="350" y="41962"/>
                  </a:cubicBezTo>
                  <a:cubicBezTo>
                    <a:pt x="667" y="42343"/>
                    <a:pt x="2635" y="41137"/>
                    <a:pt x="3334" y="4075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9A1F602D-9AB8-9247-3321-6E5889912766}"/>
                </a:ext>
              </a:extLst>
            </p:cNvPr>
            <p:cNvSpPr/>
            <p:nvPr/>
          </p:nvSpPr>
          <p:spPr>
            <a:xfrm>
              <a:off x="4798504" y="6527066"/>
              <a:ext cx="32495" cy="24631"/>
            </a:xfrm>
            <a:custGeom>
              <a:avLst/>
              <a:gdLst>
                <a:gd name="connsiteX0" fmla="*/ 24209 w 32495"/>
                <a:gd name="connsiteY0" fmla="*/ 13839 h 24631"/>
                <a:gd name="connsiteX1" fmla="*/ 20210 w 32495"/>
                <a:gd name="connsiteY1" fmla="*/ 11110 h 24631"/>
                <a:gd name="connsiteX2" fmla="*/ 1228 w 32495"/>
                <a:gd name="connsiteY2" fmla="*/ 0 h 24631"/>
                <a:gd name="connsiteX3" fmla="*/ 22 w 32495"/>
                <a:gd name="connsiteY3" fmla="*/ 1777 h 24631"/>
                <a:gd name="connsiteX4" fmla="*/ 4656 w 32495"/>
                <a:gd name="connsiteY4" fmla="*/ 11490 h 24631"/>
                <a:gd name="connsiteX5" fmla="*/ 10814 w 32495"/>
                <a:gd name="connsiteY5" fmla="*/ 18156 h 24631"/>
                <a:gd name="connsiteX6" fmla="*/ 12782 w 32495"/>
                <a:gd name="connsiteY6" fmla="*/ 20949 h 24631"/>
                <a:gd name="connsiteX7" fmla="*/ 21860 w 32495"/>
                <a:gd name="connsiteY7" fmla="*/ 24631 h 24631"/>
                <a:gd name="connsiteX8" fmla="*/ 32462 w 32495"/>
                <a:gd name="connsiteY8" fmla="*/ 21965 h 24631"/>
                <a:gd name="connsiteX9" fmla="*/ 24209 w 32495"/>
                <a:gd name="connsiteY9" fmla="*/ 13839 h 24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495" h="24631">
                  <a:moveTo>
                    <a:pt x="24209" y="13839"/>
                  </a:moveTo>
                  <a:cubicBezTo>
                    <a:pt x="23384" y="13268"/>
                    <a:pt x="21924" y="12316"/>
                    <a:pt x="20210" y="11110"/>
                  </a:cubicBezTo>
                  <a:cubicBezTo>
                    <a:pt x="16210" y="8316"/>
                    <a:pt x="4275" y="0"/>
                    <a:pt x="1228" y="0"/>
                  </a:cubicBezTo>
                  <a:cubicBezTo>
                    <a:pt x="276" y="317"/>
                    <a:pt x="86" y="1143"/>
                    <a:pt x="22" y="1777"/>
                  </a:cubicBezTo>
                  <a:cubicBezTo>
                    <a:pt x="-232" y="4698"/>
                    <a:pt x="1736" y="9586"/>
                    <a:pt x="4656" y="11490"/>
                  </a:cubicBezTo>
                  <a:cubicBezTo>
                    <a:pt x="7894" y="13649"/>
                    <a:pt x="9417" y="16061"/>
                    <a:pt x="10814" y="18156"/>
                  </a:cubicBezTo>
                  <a:cubicBezTo>
                    <a:pt x="11449" y="19172"/>
                    <a:pt x="12084" y="20124"/>
                    <a:pt x="12782" y="20949"/>
                  </a:cubicBezTo>
                  <a:cubicBezTo>
                    <a:pt x="14750" y="23108"/>
                    <a:pt x="20464" y="24631"/>
                    <a:pt x="21860" y="24631"/>
                  </a:cubicBezTo>
                  <a:cubicBezTo>
                    <a:pt x="27447" y="24631"/>
                    <a:pt x="32017" y="23489"/>
                    <a:pt x="32462" y="21965"/>
                  </a:cubicBezTo>
                  <a:cubicBezTo>
                    <a:pt x="32589" y="21521"/>
                    <a:pt x="32780" y="19235"/>
                    <a:pt x="24209" y="1383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E5617354-6CF0-FF6D-BD95-A605D06CE1E4}"/>
                </a:ext>
              </a:extLst>
            </p:cNvPr>
            <p:cNvSpPr/>
            <p:nvPr/>
          </p:nvSpPr>
          <p:spPr>
            <a:xfrm>
              <a:off x="3611558" y="4550888"/>
              <a:ext cx="1157030" cy="1215646"/>
            </a:xfrm>
            <a:custGeom>
              <a:avLst/>
              <a:gdLst>
                <a:gd name="connsiteX0" fmla="*/ 1045083 w 1157030"/>
                <a:gd name="connsiteY0" fmla="*/ 530915 h 1215646"/>
                <a:gd name="connsiteX1" fmla="*/ 1049145 w 1157030"/>
                <a:gd name="connsiteY1" fmla="*/ 529708 h 1215646"/>
                <a:gd name="connsiteX2" fmla="*/ 1057652 w 1157030"/>
                <a:gd name="connsiteY2" fmla="*/ 525645 h 1215646"/>
                <a:gd name="connsiteX3" fmla="*/ 1068381 w 1157030"/>
                <a:gd name="connsiteY3" fmla="*/ 519742 h 1215646"/>
                <a:gd name="connsiteX4" fmla="*/ 1073777 w 1157030"/>
                <a:gd name="connsiteY4" fmla="*/ 510219 h 1215646"/>
                <a:gd name="connsiteX5" fmla="*/ 1077586 w 1157030"/>
                <a:gd name="connsiteY5" fmla="*/ 502601 h 1215646"/>
                <a:gd name="connsiteX6" fmla="*/ 1106788 w 1157030"/>
                <a:gd name="connsiteY6" fmla="*/ 469082 h 1215646"/>
                <a:gd name="connsiteX7" fmla="*/ 1139165 w 1157030"/>
                <a:gd name="connsiteY7" fmla="*/ 430230 h 1215646"/>
                <a:gd name="connsiteX8" fmla="*/ 1155798 w 1157030"/>
                <a:gd name="connsiteY8" fmla="*/ 383824 h 1215646"/>
                <a:gd name="connsiteX9" fmla="*/ 1152243 w 1157030"/>
                <a:gd name="connsiteY9" fmla="*/ 356970 h 1215646"/>
                <a:gd name="connsiteX10" fmla="*/ 1145894 w 1157030"/>
                <a:gd name="connsiteY10" fmla="*/ 339195 h 1215646"/>
                <a:gd name="connsiteX11" fmla="*/ 1145767 w 1157030"/>
                <a:gd name="connsiteY11" fmla="*/ 325165 h 1215646"/>
                <a:gd name="connsiteX12" fmla="*/ 1139609 w 1157030"/>
                <a:gd name="connsiteY12" fmla="*/ 312786 h 1215646"/>
                <a:gd name="connsiteX13" fmla="*/ 1117136 w 1157030"/>
                <a:gd name="connsiteY13" fmla="*/ 306120 h 1215646"/>
                <a:gd name="connsiteX14" fmla="*/ 1103424 w 1157030"/>
                <a:gd name="connsiteY14" fmla="*/ 304279 h 1215646"/>
                <a:gd name="connsiteX15" fmla="*/ 1058350 w 1157030"/>
                <a:gd name="connsiteY15" fmla="*/ 274124 h 1215646"/>
                <a:gd name="connsiteX16" fmla="*/ 1026482 w 1157030"/>
                <a:gd name="connsiteY16" fmla="*/ 249429 h 1215646"/>
                <a:gd name="connsiteX17" fmla="*/ 968331 w 1157030"/>
                <a:gd name="connsiteY17" fmla="*/ 235146 h 1215646"/>
                <a:gd name="connsiteX18" fmla="*/ 937034 w 1157030"/>
                <a:gd name="connsiteY18" fmla="*/ 230130 h 1215646"/>
                <a:gd name="connsiteX19" fmla="*/ 927448 w 1157030"/>
                <a:gd name="connsiteY19" fmla="*/ 227654 h 1215646"/>
                <a:gd name="connsiteX20" fmla="*/ 894944 w 1157030"/>
                <a:gd name="connsiteY20" fmla="*/ 225686 h 1215646"/>
                <a:gd name="connsiteX21" fmla="*/ 881232 w 1157030"/>
                <a:gd name="connsiteY21" fmla="*/ 240161 h 1215646"/>
                <a:gd name="connsiteX22" fmla="*/ 871519 w 1157030"/>
                <a:gd name="connsiteY22" fmla="*/ 253365 h 1215646"/>
                <a:gd name="connsiteX23" fmla="*/ 868091 w 1157030"/>
                <a:gd name="connsiteY23" fmla="*/ 253556 h 1215646"/>
                <a:gd name="connsiteX24" fmla="*/ 866694 w 1157030"/>
                <a:gd name="connsiteY24" fmla="*/ 219973 h 1215646"/>
                <a:gd name="connsiteX25" fmla="*/ 853362 w 1157030"/>
                <a:gd name="connsiteY25" fmla="*/ 204229 h 1215646"/>
                <a:gd name="connsiteX26" fmla="*/ 851712 w 1157030"/>
                <a:gd name="connsiteY26" fmla="*/ 203086 h 1215646"/>
                <a:gd name="connsiteX27" fmla="*/ 787086 w 1157030"/>
                <a:gd name="connsiteY27" fmla="*/ 178963 h 1215646"/>
                <a:gd name="connsiteX28" fmla="*/ 737569 w 1157030"/>
                <a:gd name="connsiteY28" fmla="*/ 203086 h 1215646"/>
                <a:gd name="connsiteX29" fmla="*/ 729252 w 1157030"/>
                <a:gd name="connsiteY29" fmla="*/ 221433 h 1215646"/>
                <a:gd name="connsiteX30" fmla="*/ 711033 w 1157030"/>
                <a:gd name="connsiteY30" fmla="*/ 255333 h 1215646"/>
                <a:gd name="connsiteX31" fmla="*/ 708303 w 1157030"/>
                <a:gd name="connsiteY31" fmla="*/ 236034 h 1215646"/>
                <a:gd name="connsiteX32" fmla="*/ 708938 w 1157030"/>
                <a:gd name="connsiteY32" fmla="*/ 218894 h 1215646"/>
                <a:gd name="connsiteX33" fmla="*/ 686401 w 1157030"/>
                <a:gd name="connsiteY33" fmla="*/ 216989 h 1215646"/>
                <a:gd name="connsiteX34" fmla="*/ 679354 w 1157030"/>
                <a:gd name="connsiteY34" fmla="*/ 217307 h 1215646"/>
                <a:gd name="connsiteX35" fmla="*/ 678021 w 1157030"/>
                <a:gd name="connsiteY35" fmla="*/ 216101 h 1215646"/>
                <a:gd name="connsiteX36" fmla="*/ 679037 w 1157030"/>
                <a:gd name="connsiteY36" fmla="*/ 214577 h 1215646"/>
                <a:gd name="connsiteX37" fmla="*/ 751725 w 1157030"/>
                <a:gd name="connsiteY37" fmla="*/ 164361 h 1215646"/>
                <a:gd name="connsiteX38" fmla="*/ 747726 w 1157030"/>
                <a:gd name="connsiteY38" fmla="*/ 160235 h 1215646"/>
                <a:gd name="connsiteX39" fmla="*/ 694273 w 1157030"/>
                <a:gd name="connsiteY39" fmla="*/ 165631 h 1215646"/>
                <a:gd name="connsiteX40" fmla="*/ 686401 w 1157030"/>
                <a:gd name="connsiteY40" fmla="*/ 174074 h 1215646"/>
                <a:gd name="connsiteX41" fmla="*/ 667293 w 1157030"/>
                <a:gd name="connsiteY41" fmla="*/ 188612 h 1215646"/>
                <a:gd name="connsiteX42" fmla="*/ 661896 w 1157030"/>
                <a:gd name="connsiteY42" fmla="*/ 181311 h 1215646"/>
                <a:gd name="connsiteX43" fmla="*/ 650850 w 1157030"/>
                <a:gd name="connsiteY43" fmla="*/ 194770 h 1215646"/>
                <a:gd name="connsiteX44" fmla="*/ 648628 w 1157030"/>
                <a:gd name="connsiteY44" fmla="*/ 193310 h 1215646"/>
                <a:gd name="connsiteX45" fmla="*/ 678466 w 1157030"/>
                <a:gd name="connsiteY45" fmla="*/ 143348 h 1215646"/>
                <a:gd name="connsiteX46" fmla="*/ 702336 w 1157030"/>
                <a:gd name="connsiteY46" fmla="*/ 114400 h 1215646"/>
                <a:gd name="connsiteX47" fmla="*/ 688940 w 1157030"/>
                <a:gd name="connsiteY47" fmla="*/ 84690 h 1215646"/>
                <a:gd name="connsiteX48" fmla="*/ 681322 w 1157030"/>
                <a:gd name="connsiteY48" fmla="*/ 72882 h 1215646"/>
                <a:gd name="connsiteX49" fmla="*/ 671165 w 1157030"/>
                <a:gd name="connsiteY49" fmla="*/ 48822 h 1215646"/>
                <a:gd name="connsiteX50" fmla="*/ 662404 w 1157030"/>
                <a:gd name="connsiteY50" fmla="*/ 27618 h 1215646"/>
                <a:gd name="connsiteX51" fmla="*/ 658278 w 1157030"/>
                <a:gd name="connsiteY51" fmla="*/ 32633 h 1215646"/>
                <a:gd name="connsiteX52" fmla="*/ 657770 w 1157030"/>
                <a:gd name="connsiteY52" fmla="*/ 33205 h 1215646"/>
                <a:gd name="connsiteX53" fmla="*/ 653390 w 1157030"/>
                <a:gd name="connsiteY53" fmla="*/ 37775 h 1215646"/>
                <a:gd name="connsiteX54" fmla="*/ 640883 w 1157030"/>
                <a:gd name="connsiteY54" fmla="*/ 55551 h 1215646"/>
                <a:gd name="connsiteX55" fmla="*/ 624695 w 1157030"/>
                <a:gd name="connsiteY55" fmla="*/ 87864 h 1215646"/>
                <a:gd name="connsiteX56" fmla="*/ 621331 w 1157030"/>
                <a:gd name="connsiteY56" fmla="*/ 93768 h 1215646"/>
                <a:gd name="connsiteX57" fmla="*/ 616760 w 1157030"/>
                <a:gd name="connsiteY57" fmla="*/ 101195 h 1215646"/>
                <a:gd name="connsiteX58" fmla="*/ 610094 w 1157030"/>
                <a:gd name="connsiteY58" fmla="*/ 105576 h 1215646"/>
                <a:gd name="connsiteX59" fmla="*/ 608443 w 1157030"/>
                <a:gd name="connsiteY59" fmla="*/ 105639 h 1215646"/>
                <a:gd name="connsiteX60" fmla="*/ 607491 w 1157030"/>
                <a:gd name="connsiteY60" fmla="*/ 105512 h 1215646"/>
                <a:gd name="connsiteX61" fmla="*/ 606348 w 1157030"/>
                <a:gd name="connsiteY61" fmla="*/ 105385 h 1215646"/>
                <a:gd name="connsiteX62" fmla="*/ 605015 w 1157030"/>
                <a:gd name="connsiteY62" fmla="*/ 104814 h 1215646"/>
                <a:gd name="connsiteX63" fmla="*/ 603682 w 1157030"/>
                <a:gd name="connsiteY63" fmla="*/ 103227 h 1215646"/>
                <a:gd name="connsiteX64" fmla="*/ 603111 w 1157030"/>
                <a:gd name="connsiteY64" fmla="*/ 100942 h 1215646"/>
                <a:gd name="connsiteX65" fmla="*/ 602286 w 1157030"/>
                <a:gd name="connsiteY65" fmla="*/ 97577 h 1215646"/>
                <a:gd name="connsiteX66" fmla="*/ 601587 w 1157030"/>
                <a:gd name="connsiteY66" fmla="*/ 93704 h 1215646"/>
                <a:gd name="connsiteX67" fmla="*/ 598984 w 1157030"/>
                <a:gd name="connsiteY67" fmla="*/ 92435 h 1215646"/>
                <a:gd name="connsiteX68" fmla="*/ 594540 w 1157030"/>
                <a:gd name="connsiteY68" fmla="*/ 93577 h 1215646"/>
                <a:gd name="connsiteX69" fmla="*/ 590160 w 1157030"/>
                <a:gd name="connsiteY69" fmla="*/ 94911 h 1215646"/>
                <a:gd name="connsiteX70" fmla="*/ 577908 w 1157030"/>
                <a:gd name="connsiteY70" fmla="*/ 84816 h 1215646"/>
                <a:gd name="connsiteX71" fmla="*/ 574162 w 1157030"/>
                <a:gd name="connsiteY71" fmla="*/ 80246 h 1215646"/>
                <a:gd name="connsiteX72" fmla="*/ 573210 w 1157030"/>
                <a:gd name="connsiteY72" fmla="*/ 79230 h 1215646"/>
                <a:gd name="connsiteX73" fmla="*/ 571369 w 1157030"/>
                <a:gd name="connsiteY73" fmla="*/ 77833 h 1215646"/>
                <a:gd name="connsiteX74" fmla="*/ 539627 w 1157030"/>
                <a:gd name="connsiteY74" fmla="*/ 74151 h 1215646"/>
                <a:gd name="connsiteX75" fmla="*/ 531819 w 1157030"/>
                <a:gd name="connsiteY75" fmla="*/ 74913 h 1215646"/>
                <a:gd name="connsiteX76" fmla="*/ 537913 w 1157030"/>
                <a:gd name="connsiteY76" fmla="*/ 84245 h 1215646"/>
                <a:gd name="connsiteX77" fmla="*/ 541849 w 1157030"/>
                <a:gd name="connsiteY77" fmla="*/ 98212 h 1215646"/>
                <a:gd name="connsiteX78" fmla="*/ 539818 w 1157030"/>
                <a:gd name="connsiteY78" fmla="*/ 99989 h 1215646"/>
                <a:gd name="connsiteX79" fmla="*/ 538421 w 1157030"/>
                <a:gd name="connsiteY79" fmla="*/ 100687 h 1215646"/>
                <a:gd name="connsiteX80" fmla="*/ 537152 w 1157030"/>
                <a:gd name="connsiteY80" fmla="*/ 101322 h 1215646"/>
                <a:gd name="connsiteX81" fmla="*/ 533787 w 1157030"/>
                <a:gd name="connsiteY81" fmla="*/ 102211 h 1215646"/>
                <a:gd name="connsiteX82" fmla="*/ 532898 w 1157030"/>
                <a:gd name="connsiteY82" fmla="*/ 102338 h 1215646"/>
                <a:gd name="connsiteX83" fmla="*/ 529661 w 1157030"/>
                <a:gd name="connsiteY83" fmla="*/ 102719 h 1215646"/>
                <a:gd name="connsiteX84" fmla="*/ 522296 w 1157030"/>
                <a:gd name="connsiteY84" fmla="*/ 102910 h 1215646"/>
                <a:gd name="connsiteX85" fmla="*/ 515377 w 1157030"/>
                <a:gd name="connsiteY85" fmla="*/ 102655 h 1215646"/>
                <a:gd name="connsiteX86" fmla="*/ 509727 w 1157030"/>
                <a:gd name="connsiteY86" fmla="*/ 102465 h 1215646"/>
                <a:gd name="connsiteX87" fmla="*/ 499379 w 1157030"/>
                <a:gd name="connsiteY87" fmla="*/ 101830 h 1215646"/>
                <a:gd name="connsiteX88" fmla="*/ 476525 w 1157030"/>
                <a:gd name="connsiteY88" fmla="*/ 102465 h 1215646"/>
                <a:gd name="connsiteX89" fmla="*/ 465860 w 1157030"/>
                <a:gd name="connsiteY89" fmla="*/ 108560 h 1215646"/>
                <a:gd name="connsiteX90" fmla="*/ 458940 w 1157030"/>
                <a:gd name="connsiteY90" fmla="*/ 112876 h 1215646"/>
                <a:gd name="connsiteX91" fmla="*/ 451639 w 1157030"/>
                <a:gd name="connsiteY91" fmla="*/ 115733 h 1215646"/>
                <a:gd name="connsiteX92" fmla="*/ 449862 w 1157030"/>
                <a:gd name="connsiteY92" fmla="*/ 116241 h 1215646"/>
                <a:gd name="connsiteX93" fmla="*/ 442752 w 1157030"/>
                <a:gd name="connsiteY93" fmla="*/ 117320 h 1215646"/>
                <a:gd name="connsiteX94" fmla="*/ 440974 w 1157030"/>
                <a:gd name="connsiteY94" fmla="*/ 117384 h 1215646"/>
                <a:gd name="connsiteX95" fmla="*/ 437736 w 1157030"/>
                <a:gd name="connsiteY95" fmla="*/ 117511 h 1215646"/>
                <a:gd name="connsiteX96" fmla="*/ 435959 w 1157030"/>
                <a:gd name="connsiteY96" fmla="*/ 117447 h 1215646"/>
                <a:gd name="connsiteX97" fmla="*/ 424786 w 1157030"/>
                <a:gd name="connsiteY97" fmla="*/ 116876 h 1215646"/>
                <a:gd name="connsiteX98" fmla="*/ 423580 w 1157030"/>
                <a:gd name="connsiteY98" fmla="*/ 115924 h 1215646"/>
                <a:gd name="connsiteX99" fmla="*/ 420913 w 1157030"/>
                <a:gd name="connsiteY99" fmla="*/ 108560 h 1215646"/>
                <a:gd name="connsiteX100" fmla="*/ 414501 w 1157030"/>
                <a:gd name="connsiteY100" fmla="*/ 81008 h 1215646"/>
                <a:gd name="connsiteX101" fmla="*/ 416025 w 1157030"/>
                <a:gd name="connsiteY101" fmla="*/ 48377 h 1215646"/>
                <a:gd name="connsiteX102" fmla="*/ 410756 w 1157030"/>
                <a:gd name="connsiteY102" fmla="*/ 23174 h 1215646"/>
                <a:gd name="connsiteX103" fmla="*/ 406502 w 1157030"/>
                <a:gd name="connsiteY103" fmla="*/ 12699 h 1215646"/>
                <a:gd name="connsiteX104" fmla="*/ 396345 w 1157030"/>
                <a:gd name="connsiteY104" fmla="*/ 193 h 1215646"/>
                <a:gd name="connsiteX105" fmla="*/ 392155 w 1157030"/>
                <a:gd name="connsiteY105" fmla="*/ 193 h 1215646"/>
                <a:gd name="connsiteX106" fmla="*/ 389997 w 1157030"/>
                <a:gd name="connsiteY106" fmla="*/ 828 h 1215646"/>
                <a:gd name="connsiteX107" fmla="*/ 388473 w 1157030"/>
                <a:gd name="connsiteY107" fmla="*/ 1463 h 1215646"/>
                <a:gd name="connsiteX108" fmla="*/ 386251 w 1157030"/>
                <a:gd name="connsiteY108" fmla="*/ 2860 h 1215646"/>
                <a:gd name="connsiteX109" fmla="*/ 385109 w 1157030"/>
                <a:gd name="connsiteY109" fmla="*/ 3812 h 1215646"/>
                <a:gd name="connsiteX110" fmla="*/ 383014 w 1157030"/>
                <a:gd name="connsiteY110" fmla="*/ 5653 h 1215646"/>
                <a:gd name="connsiteX111" fmla="*/ 380220 w 1157030"/>
                <a:gd name="connsiteY111" fmla="*/ 8573 h 1215646"/>
                <a:gd name="connsiteX112" fmla="*/ 377745 w 1157030"/>
                <a:gd name="connsiteY112" fmla="*/ 11112 h 1215646"/>
                <a:gd name="connsiteX113" fmla="*/ 373427 w 1157030"/>
                <a:gd name="connsiteY113" fmla="*/ 14794 h 1215646"/>
                <a:gd name="connsiteX114" fmla="*/ 359334 w 1157030"/>
                <a:gd name="connsiteY114" fmla="*/ 17842 h 1215646"/>
                <a:gd name="connsiteX115" fmla="*/ 353303 w 1157030"/>
                <a:gd name="connsiteY115" fmla="*/ 17715 h 1215646"/>
                <a:gd name="connsiteX116" fmla="*/ 335274 w 1157030"/>
                <a:gd name="connsiteY116" fmla="*/ 20064 h 1215646"/>
                <a:gd name="connsiteX117" fmla="*/ 327466 w 1157030"/>
                <a:gd name="connsiteY117" fmla="*/ 25460 h 1215646"/>
                <a:gd name="connsiteX118" fmla="*/ 311785 w 1157030"/>
                <a:gd name="connsiteY118" fmla="*/ 32443 h 1215646"/>
                <a:gd name="connsiteX119" fmla="*/ 285249 w 1157030"/>
                <a:gd name="connsiteY119" fmla="*/ 30602 h 1215646"/>
                <a:gd name="connsiteX120" fmla="*/ 263538 w 1157030"/>
                <a:gd name="connsiteY120" fmla="*/ 28634 h 1215646"/>
                <a:gd name="connsiteX121" fmla="*/ 253380 w 1157030"/>
                <a:gd name="connsiteY121" fmla="*/ 31427 h 1215646"/>
                <a:gd name="connsiteX122" fmla="*/ 257697 w 1157030"/>
                <a:gd name="connsiteY122" fmla="*/ 37585 h 1215646"/>
                <a:gd name="connsiteX123" fmla="*/ 267728 w 1157030"/>
                <a:gd name="connsiteY123" fmla="*/ 41267 h 1215646"/>
                <a:gd name="connsiteX124" fmla="*/ 277123 w 1157030"/>
                <a:gd name="connsiteY124" fmla="*/ 51044 h 1215646"/>
                <a:gd name="connsiteX125" fmla="*/ 274838 w 1157030"/>
                <a:gd name="connsiteY125" fmla="*/ 62280 h 1215646"/>
                <a:gd name="connsiteX126" fmla="*/ 273251 w 1157030"/>
                <a:gd name="connsiteY126" fmla="*/ 73707 h 1215646"/>
                <a:gd name="connsiteX127" fmla="*/ 288043 w 1157030"/>
                <a:gd name="connsiteY127" fmla="*/ 78532 h 1215646"/>
                <a:gd name="connsiteX128" fmla="*/ 296866 w 1157030"/>
                <a:gd name="connsiteY128" fmla="*/ 79040 h 1215646"/>
                <a:gd name="connsiteX129" fmla="*/ 304675 w 1157030"/>
                <a:gd name="connsiteY129" fmla="*/ 84753 h 1215646"/>
                <a:gd name="connsiteX130" fmla="*/ 296803 w 1157030"/>
                <a:gd name="connsiteY130" fmla="*/ 93260 h 1215646"/>
                <a:gd name="connsiteX131" fmla="*/ 281758 w 1157030"/>
                <a:gd name="connsiteY131" fmla="*/ 105512 h 1215646"/>
                <a:gd name="connsiteX132" fmla="*/ 260681 w 1157030"/>
                <a:gd name="connsiteY132" fmla="*/ 120177 h 1215646"/>
                <a:gd name="connsiteX133" fmla="*/ 250016 w 1157030"/>
                <a:gd name="connsiteY133" fmla="*/ 128557 h 1215646"/>
                <a:gd name="connsiteX134" fmla="*/ 243858 w 1157030"/>
                <a:gd name="connsiteY134" fmla="*/ 134270 h 1215646"/>
                <a:gd name="connsiteX135" fmla="*/ 242017 w 1157030"/>
                <a:gd name="connsiteY135" fmla="*/ 135794 h 1215646"/>
                <a:gd name="connsiteX136" fmla="*/ 240176 w 1157030"/>
                <a:gd name="connsiteY136" fmla="*/ 137190 h 1215646"/>
                <a:gd name="connsiteX137" fmla="*/ 237192 w 1157030"/>
                <a:gd name="connsiteY137" fmla="*/ 137952 h 1215646"/>
                <a:gd name="connsiteX138" fmla="*/ 234907 w 1157030"/>
                <a:gd name="connsiteY138" fmla="*/ 137762 h 1215646"/>
                <a:gd name="connsiteX139" fmla="*/ 228876 w 1157030"/>
                <a:gd name="connsiteY139" fmla="*/ 134270 h 1215646"/>
                <a:gd name="connsiteX140" fmla="*/ 229447 w 1157030"/>
                <a:gd name="connsiteY140" fmla="*/ 123923 h 1215646"/>
                <a:gd name="connsiteX141" fmla="*/ 221893 w 1157030"/>
                <a:gd name="connsiteY141" fmla="*/ 122589 h 1215646"/>
                <a:gd name="connsiteX142" fmla="*/ 213450 w 1157030"/>
                <a:gd name="connsiteY142" fmla="*/ 121129 h 1215646"/>
                <a:gd name="connsiteX143" fmla="*/ 208815 w 1157030"/>
                <a:gd name="connsiteY143" fmla="*/ 118971 h 1215646"/>
                <a:gd name="connsiteX144" fmla="*/ 202149 w 1157030"/>
                <a:gd name="connsiteY144" fmla="*/ 116368 h 1215646"/>
                <a:gd name="connsiteX145" fmla="*/ 200372 w 1157030"/>
                <a:gd name="connsiteY145" fmla="*/ 115987 h 1215646"/>
                <a:gd name="connsiteX146" fmla="*/ 197198 w 1157030"/>
                <a:gd name="connsiteY146" fmla="*/ 115162 h 1215646"/>
                <a:gd name="connsiteX147" fmla="*/ 189897 w 1157030"/>
                <a:gd name="connsiteY147" fmla="*/ 106718 h 1215646"/>
                <a:gd name="connsiteX148" fmla="*/ 188754 w 1157030"/>
                <a:gd name="connsiteY148" fmla="*/ 103798 h 1215646"/>
                <a:gd name="connsiteX149" fmla="*/ 182660 w 1157030"/>
                <a:gd name="connsiteY149" fmla="*/ 94720 h 1215646"/>
                <a:gd name="connsiteX150" fmla="*/ 178026 w 1157030"/>
                <a:gd name="connsiteY150" fmla="*/ 95101 h 1215646"/>
                <a:gd name="connsiteX151" fmla="*/ 173709 w 1157030"/>
                <a:gd name="connsiteY151" fmla="*/ 95672 h 1215646"/>
                <a:gd name="connsiteX152" fmla="*/ 169963 w 1157030"/>
                <a:gd name="connsiteY152" fmla="*/ 94783 h 1215646"/>
                <a:gd name="connsiteX153" fmla="*/ 166472 w 1157030"/>
                <a:gd name="connsiteY153" fmla="*/ 94022 h 1215646"/>
                <a:gd name="connsiteX154" fmla="*/ 159298 w 1157030"/>
                <a:gd name="connsiteY154" fmla="*/ 96942 h 1215646"/>
                <a:gd name="connsiteX155" fmla="*/ 153648 w 1157030"/>
                <a:gd name="connsiteY155" fmla="*/ 100116 h 1215646"/>
                <a:gd name="connsiteX156" fmla="*/ 140126 w 1157030"/>
                <a:gd name="connsiteY156" fmla="*/ 100942 h 1215646"/>
                <a:gd name="connsiteX157" fmla="*/ 120637 w 1157030"/>
                <a:gd name="connsiteY157" fmla="*/ 105766 h 1215646"/>
                <a:gd name="connsiteX158" fmla="*/ 118605 w 1157030"/>
                <a:gd name="connsiteY158" fmla="*/ 111035 h 1215646"/>
                <a:gd name="connsiteX159" fmla="*/ 126096 w 1157030"/>
                <a:gd name="connsiteY159" fmla="*/ 118019 h 1215646"/>
                <a:gd name="connsiteX160" fmla="*/ 128635 w 1157030"/>
                <a:gd name="connsiteY160" fmla="*/ 119606 h 1215646"/>
                <a:gd name="connsiteX161" fmla="*/ 139237 w 1157030"/>
                <a:gd name="connsiteY161" fmla="*/ 141508 h 1215646"/>
                <a:gd name="connsiteX162" fmla="*/ 138095 w 1157030"/>
                <a:gd name="connsiteY162" fmla="*/ 142904 h 1215646"/>
                <a:gd name="connsiteX163" fmla="*/ 127810 w 1157030"/>
                <a:gd name="connsiteY163" fmla="*/ 140619 h 1215646"/>
                <a:gd name="connsiteX164" fmla="*/ 112320 w 1157030"/>
                <a:gd name="connsiteY164" fmla="*/ 142777 h 1215646"/>
                <a:gd name="connsiteX165" fmla="*/ 115050 w 1157030"/>
                <a:gd name="connsiteY165" fmla="*/ 170519 h 1215646"/>
                <a:gd name="connsiteX166" fmla="*/ 122414 w 1157030"/>
                <a:gd name="connsiteY166" fmla="*/ 177566 h 1215646"/>
                <a:gd name="connsiteX167" fmla="*/ 132381 w 1157030"/>
                <a:gd name="connsiteY167" fmla="*/ 195341 h 1215646"/>
                <a:gd name="connsiteX168" fmla="*/ 125461 w 1157030"/>
                <a:gd name="connsiteY168" fmla="*/ 223655 h 1215646"/>
                <a:gd name="connsiteX169" fmla="*/ 120827 w 1157030"/>
                <a:gd name="connsiteY169" fmla="*/ 236669 h 1215646"/>
                <a:gd name="connsiteX170" fmla="*/ 119303 w 1157030"/>
                <a:gd name="connsiteY170" fmla="*/ 243652 h 1215646"/>
                <a:gd name="connsiteX171" fmla="*/ 118161 w 1157030"/>
                <a:gd name="connsiteY171" fmla="*/ 251588 h 1215646"/>
                <a:gd name="connsiteX172" fmla="*/ 117145 w 1157030"/>
                <a:gd name="connsiteY172" fmla="*/ 258761 h 1215646"/>
                <a:gd name="connsiteX173" fmla="*/ 116764 w 1157030"/>
                <a:gd name="connsiteY173" fmla="*/ 260920 h 1215646"/>
                <a:gd name="connsiteX174" fmla="*/ 115876 w 1157030"/>
                <a:gd name="connsiteY174" fmla="*/ 265618 h 1215646"/>
                <a:gd name="connsiteX175" fmla="*/ 115050 w 1157030"/>
                <a:gd name="connsiteY175" fmla="*/ 268665 h 1215646"/>
                <a:gd name="connsiteX176" fmla="*/ 114034 w 1157030"/>
                <a:gd name="connsiteY176" fmla="*/ 271966 h 1215646"/>
                <a:gd name="connsiteX177" fmla="*/ 112701 w 1157030"/>
                <a:gd name="connsiteY177" fmla="*/ 274949 h 1215646"/>
                <a:gd name="connsiteX178" fmla="*/ 111876 w 1157030"/>
                <a:gd name="connsiteY178" fmla="*/ 276854 h 1215646"/>
                <a:gd name="connsiteX179" fmla="*/ 110733 w 1157030"/>
                <a:gd name="connsiteY179" fmla="*/ 278695 h 1215646"/>
                <a:gd name="connsiteX180" fmla="*/ 102544 w 1157030"/>
                <a:gd name="connsiteY180" fmla="*/ 286186 h 1215646"/>
                <a:gd name="connsiteX181" fmla="*/ 100703 w 1157030"/>
                <a:gd name="connsiteY181" fmla="*/ 288218 h 1215646"/>
                <a:gd name="connsiteX182" fmla="*/ 92831 w 1157030"/>
                <a:gd name="connsiteY182" fmla="*/ 289424 h 1215646"/>
                <a:gd name="connsiteX183" fmla="*/ 89784 w 1157030"/>
                <a:gd name="connsiteY183" fmla="*/ 286631 h 1215646"/>
                <a:gd name="connsiteX184" fmla="*/ 87562 w 1157030"/>
                <a:gd name="connsiteY184" fmla="*/ 284789 h 1215646"/>
                <a:gd name="connsiteX185" fmla="*/ 79817 w 1157030"/>
                <a:gd name="connsiteY185" fmla="*/ 288281 h 1215646"/>
                <a:gd name="connsiteX186" fmla="*/ 77341 w 1157030"/>
                <a:gd name="connsiteY186" fmla="*/ 290059 h 1215646"/>
                <a:gd name="connsiteX187" fmla="*/ 51376 w 1157030"/>
                <a:gd name="connsiteY187" fmla="*/ 301993 h 1215646"/>
                <a:gd name="connsiteX188" fmla="*/ 44520 w 1157030"/>
                <a:gd name="connsiteY188" fmla="*/ 303644 h 1215646"/>
                <a:gd name="connsiteX189" fmla="*/ 28522 w 1157030"/>
                <a:gd name="connsiteY189" fmla="*/ 312722 h 1215646"/>
                <a:gd name="connsiteX190" fmla="*/ 28141 w 1157030"/>
                <a:gd name="connsiteY190" fmla="*/ 321166 h 1215646"/>
                <a:gd name="connsiteX191" fmla="*/ 25157 w 1157030"/>
                <a:gd name="connsiteY191" fmla="*/ 334433 h 1215646"/>
                <a:gd name="connsiteX192" fmla="*/ 19000 w 1157030"/>
                <a:gd name="connsiteY192" fmla="*/ 339576 h 1215646"/>
                <a:gd name="connsiteX193" fmla="*/ 15445 w 1157030"/>
                <a:gd name="connsiteY193" fmla="*/ 349860 h 1215646"/>
                <a:gd name="connsiteX194" fmla="*/ 10620 w 1157030"/>
                <a:gd name="connsiteY194" fmla="*/ 364017 h 1215646"/>
                <a:gd name="connsiteX195" fmla="*/ 6303 w 1157030"/>
                <a:gd name="connsiteY195" fmla="*/ 369413 h 1215646"/>
                <a:gd name="connsiteX196" fmla="*/ 18 w 1157030"/>
                <a:gd name="connsiteY196" fmla="*/ 392838 h 1215646"/>
                <a:gd name="connsiteX197" fmla="*/ 10683 w 1157030"/>
                <a:gd name="connsiteY197" fmla="*/ 415438 h 1215646"/>
                <a:gd name="connsiteX198" fmla="*/ 13096 w 1157030"/>
                <a:gd name="connsiteY198" fmla="*/ 418549 h 1215646"/>
                <a:gd name="connsiteX199" fmla="*/ 15571 w 1157030"/>
                <a:gd name="connsiteY199" fmla="*/ 421469 h 1215646"/>
                <a:gd name="connsiteX200" fmla="*/ 18428 w 1157030"/>
                <a:gd name="connsiteY200" fmla="*/ 429722 h 1215646"/>
                <a:gd name="connsiteX201" fmla="*/ 18492 w 1157030"/>
                <a:gd name="connsiteY201" fmla="*/ 434102 h 1215646"/>
                <a:gd name="connsiteX202" fmla="*/ 18555 w 1157030"/>
                <a:gd name="connsiteY202" fmla="*/ 438293 h 1215646"/>
                <a:gd name="connsiteX203" fmla="*/ 25919 w 1157030"/>
                <a:gd name="connsiteY203" fmla="*/ 437785 h 1215646"/>
                <a:gd name="connsiteX204" fmla="*/ 46932 w 1157030"/>
                <a:gd name="connsiteY204" fmla="*/ 439499 h 1215646"/>
                <a:gd name="connsiteX205" fmla="*/ 50170 w 1157030"/>
                <a:gd name="connsiteY205" fmla="*/ 448704 h 1215646"/>
                <a:gd name="connsiteX206" fmla="*/ 54868 w 1157030"/>
                <a:gd name="connsiteY206" fmla="*/ 457338 h 1215646"/>
                <a:gd name="connsiteX207" fmla="*/ 78611 w 1157030"/>
                <a:gd name="connsiteY207" fmla="*/ 451370 h 1215646"/>
                <a:gd name="connsiteX208" fmla="*/ 83943 w 1157030"/>
                <a:gd name="connsiteY208" fmla="*/ 447561 h 1215646"/>
                <a:gd name="connsiteX209" fmla="*/ 100068 w 1157030"/>
                <a:gd name="connsiteY209" fmla="*/ 445085 h 1215646"/>
                <a:gd name="connsiteX210" fmla="*/ 105464 w 1157030"/>
                <a:gd name="connsiteY210" fmla="*/ 454735 h 1215646"/>
                <a:gd name="connsiteX211" fmla="*/ 104194 w 1157030"/>
                <a:gd name="connsiteY211" fmla="*/ 467177 h 1215646"/>
                <a:gd name="connsiteX212" fmla="*/ 103179 w 1157030"/>
                <a:gd name="connsiteY212" fmla="*/ 481207 h 1215646"/>
                <a:gd name="connsiteX213" fmla="*/ 105210 w 1157030"/>
                <a:gd name="connsiteY213" fmla="*/ 485461 h 1215646"/>
                <a:gd name="connsiteX214" fmla="*/ 109527 w 1157030"/>
                <a:gd name="connsiteY214" fmla="*/ 488190 h 1215646"/>
                <a:gd name="connsiteX215" fmla="*/ 123049 w 1157030"/>
                <a:gd name="connsiteY215" fmla="*/ 489841 h 1215646"/>
                <a:gd name="connsiteX216" fmla="*/ 127302 w 1157030"/>
                <a:gd name="connsiteY216" fmla="*/ 489968 h 1215646"/>
                <a:gd name="connsiteX217" fmla="*/ 140697 w 1157030"/>
                <a:gd name="connsiteY217" fmla="*/ 491555 h 1215646"/>
                <a:gd name="connsiteX218" fmla="*/ 169201 w 1157030"/>
                <a:gd name="connsiteY218" fmla="*/ 491174 h 1215646"/>
                <a:gd name="connsiteX219" fmla="*/ 172312 w 1157030"/>
                <a:gd name="connsiteY219" fmla="*/ 488698 h 1215646"/>
                <a:gd name="connsiteX220" fmla="*/ 176311 w 1157030"/>
                <a:gd name="connsiteY220" fmla="*/ 485651 h 1215646"/>
                <a:gd name="connsiteX221" fmla="*/ 182850 w 1157030"/>
                <a:gd name="connsiteY221" fmla="*/ 484635 h 1215646"/>
                <a:gd name="connsiteX222" fmla="*/ 189516 w 1157030"/>
                <a:gd name="connsiteY222" fmla="*/ 483302 h 1215646"/>
                <a:gd name="connsiteX223" fmla="*/ 192817 w 1157030"/>
                <a:gd name="connsiteY223" fmla="*/ 472510 h 1215646"/>
                <a:gd name="connsiteX224" fmla="*/ 194214 w 1157030"/>
                <a:gd name="connsiteY224" fmla="*/ 463368 h 1215646"/>
                <a:gd name="connsiteX225" fmla="*/ 210021 w 1157030"/>
                <a:gd name="connsiteY225" fmla="*/ 457528 h 1215646"/>
                <a:gd name="connsiteX226" fmla="*/ 215862 w 1157030"/>
                <a:gd name="connsiteY226" fmla="*/ 456893 h 1215646"/>
                <a:gd name="connsiteX227" fmla="*/ 222591 w 1157030"/>
                <a:gd name="connsiteY227" fmla="*/ 454798 h 1215646"/>
                <a:gd name="connsiteX228" fmla="*/ 231161 w 1157030"/>
                <a:gd name="connsiteY228" fmla="*/ 452322 h 1215646"/>
                <a:gd name="connsiteX229" fmla="*/ 248492 w 1157030"/>
                <a:gd name="connsiteY229" fmla="*/ 454735 h 1215646"/>
                <a:gd name="connsiteX230" fmla="*/ 253317 w 1157030"/>
                <a:gd name="connsiteY230" fmla="*/ 477335 h 1215646"/>
                <a:gd name="connsiteX231" fmla="*/ 253063 w 1157030"/>
                <a:gd name="connsiteY231" fmla="*/ 484635 h 1215646"/>
                <a:gd name="connsiteX232" fmla="*/ 256936 w 1157030"/>
                <a:gd name="connsiteY232" fmla="*/ 509457 h 1215646"/>
                <a:gd name="connsiteX233" fmla="*/ 264173 w 1157030"/>
                <a:gd name="connsiteY233" fmla="*/ 517520 h 1215646"/>
                <a:gd name="connsiteX234" fmla="*/ 272679 w 1157030"/>
                <a:gd name="connsiteY234" fmla="*/ 527296 h 1215646"/>
                <a:gd name="connsiteX235" fmla="*/ 283281 w 1157030"/>
                <a:gd name="connsiteY235" fmla="*/ 532121 h 1215646"/>
                <a:gd name="connsiteX236" fmla="*/ 291153 w 1157030"/>
                <a:gd name="connsiteY236" fmla="*/ 530915 h 1215646"/>
                <a:gd name="connsiteX237" fmla="*/ 304104 w 1157030"/>
                <a:gd name="connsiteY237" fmla="*/ 537199 h 1215646"/>
                <a:gd name="connsiteX238" fmla="*/ 313245 w 1157030"/>
                <a:gd name="connsiteY238" fmla="*/ 542469 h 1215646"/>
                <a:gd name="connsiteX239" fmla="*/ 317816 w 1157030"/>
                <a:gd name="connsiteY239" fmla="*/ 541390 h 1215646"/>
                <a:gd name="connsiteX240" fmla="*/ 323085 w 1157030"/>
                <a:gd name="connsiteY240" fmla="*/ 540120 h 1215646"/>
                <a:gd name="connsiteX241" fmla="*/ 331338 w 1157030"/>
                <a:gd name="connsiteY241" fmla="*/ 543802 h 1215646"/>
                <a:gd name="connsiteX242" fmla="*/ 333877 w 1157030"/>
                <a:gd name="connsiteY242" fmla="*/ 545770 h 1215646"/>
                <a:gd name="connsiteX243" fmla="*/ 356858 w 1157030"/>
                <a:gd name="connsiteY243" fmla="*/ 555356 h 1215646"/>
                <a:gd name="connsiteX244" fmla="*/ 358319 w 1157030"/>
                <a:gd name="connsiteY244" fmla="*/ 555800 h 1215646"/>
                <a:gd name="connsiteX245" fmla="*/ 361239 w 1157030"/>
                <a:gd name="connsiteY245" fmla="*/ 556245 h 1215646"/>
                <a:gd name="connsiteX246" fmla="*/ 366952 w 1157030"/>
                <a:gd name="connsiteY246" fmla="*/ 558149 h 1215646"/>
                <a:gd name="connsiteX247" fmla="*/ 369682 w 1157030"/>
                <a:gd name="connsiteY247" fmla="*/ 563037 h 1215646"/>
                <a:gd name="connsiteX248" fmla="*/ 370253 w 1157030"/>
                <a:gd name="connsiteY248" fmla="*/ 566148 h 1215646"/>
                <a:gd name="connsiteX249" fmla="*/ 380601 w 1157030"/>
                <a:gd name="connsiteY249" fmla="*/ 573195 h 1215646"/>
                <a:gd name="connsiteX250" fmla="*/ 385489 w 1157030"/>
                <a:gd name="connsiteY250" fmla="*/ 573322 h 1215646"/>
                <a:gd name="connsiteX251" fmla="*/ 408788 w 1157030"/>
                <a:gd name="connsiteY251" fmla="*/ 581701 h 1215646"/>
                <a:gd name="connsiteX252" fmla="*/ 407391 w 1157030"/>
                <a:gd name="connsiteY252" fmla="*/ 597699 h 1215646"/>
                <a:gd name="connsiteX253" fmla="*/ 405360 w 1157030"/>
                <a:gd name="connsiteY253" fmla="*/ 611856 h 1215646"/>
                <a:gd name="connsiteX254" fmla="*/ 408470 w 1157030"/>
                <a:gd name="connsiteY254" fmla="*/ 619347 h 1215646"/>
                <a:gd name="connsiteX255" fmla="*/ 412216 w 1157030"/>
                <a:gd name="connsiteY255" fmla="*/ 629505 h 1215646"/>
                <a:gd name="connsiteX256" fmla="*/ 412724 w 1157030"/>
                <a:gd name="connsiteY256" fmla="*/ 634773 h 1215646"/>
                <a:gd name="connsiteX257" fmla="*/ 414248 w 1157030"/>
                <a:gd name="connsiteY257" fmla="*/ 644296 h 1215646"/>
                <a:gd name="connsiteX258" fmla="*/ 444529 w 1157030"/>
                <a:gd name="connsiteY258" fmla="*/ 650137 h 1215646"/>
                <a:gd name="connsiteX259" fmla="*/ 455004 w 1157030"/>
                <a:gd name="connsiteY259" fmla="*/ 650137 h 1215646"/>
                <a:gd name="connsiteX260" fmla="*/ 468335 w 1157030"/>
                <a:gd name="connsiteY260" fmla="*/ 665182 h 1215646"/>
                <a:gd name="connsiteX261" fmla="*/ 469034 w 1157030"/>
                <a:gd name="connsiteY261" fmla="*/ 671975 h 1215646"/>
                <a:gd name="connsiteX262" fmla="*/ 480143 w 1157030"/>
                <a:gd name="connsiteY262" fmla="*/ 681688 h 1215646"/>
                <a:gd name="connsiteX263" fmla="*/ 492332 w 1157030"/>
                <a:gd name="connsiteY263" fmla="*/ 688798 h 1215646"/>
                <a:gd name="connsiteX264" fmla="*/ 499061 w 1157030"/>
                <a:gd name="connsiteY264" fmla="*/ 724158 h 1215646"/>
                <a:gd name="connsiteX265" fmla="*/ 494364 w 1157030"/>
                <a:gd name="connsiteY265" fmla="*/ 745235 h 1215646"/>
                <a:gd name="connsiteX266" fmla="*/ 489348 w 1157030"/>
                <a:gd name="connsiteY266" fmla="*/ 752853 h 1215646"/>
                <a:gd name="connsiteX267" fmla="*/ 484523 w 1157030"/>
                <a:gd name="connsiteY267" fmla="*/ 760344 h 1215646"/>
                <a:gd name="connsiteX268" fmla="*/ 484016 w 1157030"/>
                <a:gd name="connsiteY268" fmla="*/ 761867 h 1215646"/>
                <a:gd name="connsiteX269" fmla="*/ 483508 w 1157030"/>
                <a:gd name="connsiteY269" fmla="*/ 765359 h 1215646"/>
                <a:gd name="connsiteX270" fmla="*/ 487063 w 1157030"/>
                <a:gd name="connsiteY270" fmla="*/ 773549 h 1215646"/>
                <a:gd name="connsiteX271" fmla="*/ 491443 w 1157030"/>
                <a:gd name="connsiteY271" fmla="*/ 782563 h 1215646"/>
                <a:gd name="connsiteX272" fmla="*/ 492332 w 1157030"/>
                <a:gd name="connsiteY272" fmla="*/ 787769 h 1215646"/>
                <a:gd name="connsiteX273" fmla="*/ 493983 w 1157030"/>
                <a:gd name="connsiteY273" fmla="*/ 795387 h 1215646"/>
                <a:gd name="connsiteX274" fmla="*/ 496078 w 1157030"/>
                <a:gd name="connsiteY274" fmla="*/ 813543 h 1215646"/>
                <a:gd name="connsiteX275" fmla="*/ 495570 w 1157030"/>
                <a:gd name="connsiteY275" fmla="*/ 816971 h 1215646"/>
                <a:gd name="connsiteX276" fmla="*/ 495189 w 1157030"/>
                <a:gd name="connsiteY276" fmla="*/ 826748 h 1215646"/>
                <a:gd name="connsiteX277" fmla="*/ 502997 w 1157030"/>
                <a:gd name="connsiteY277" fmla="*/ 832397 h 1215646"/>
                <a:gd name="connsiteX278" fmla="*/ 507441 w 1157030"/>
                <a:gd name="connsiteY278" fmla="*/ 833540 h 1215646"/>
                <a:gd name="connsiteX279" fmla="*/ 520392 w 1157030"/>
                <a:gd name="connsiteY279" fmla="*/ 835381 h 1215646"/>
                <a:gd name="connsiteX280" fmla="*/ 525915 w 1157030"/>
                <a:gd name="connsiteY280" fmla="*/ 835762 h 1215646"/>
                <a:gd name="connsiteX281" fmla="*/ 529787 w 1157030"/>
                <a:gd name="connsiteY281" fmla="*/ 836588 h 1215646"/>
                <a:gd name="connsiteX282" fmla="*/ 534866 w 1157030"/>
                <a:gd name="connsiteY282" fmla="*/ 837413 h 1215646"/>
                <a:gd name="connsiteX283" fmla="*/ 538040 w 1157030"/>
                <a:gd name="connsiteY283" fmla="*/ 835127 h 1215646"/>
                <a:gd name="connsiteX284" fmla="*/ 540960 w 1157030"/>
                <a:gd name="connsiteY284" fmla="*/ 833096 h 1215646"/>
                <a:gd name="connsiteX285" fmla="*/ 567370 w 1157030"/>
                <a:gd name="connsiteY285" fmla="*/ 859251 h 1215646"/>
                <a:gd name="connsiteX286" fmla="*/ 568385 w 1157030"/>
                <a:gd name="connsiteY286" fmla="*/ 861981 h 1215646"/>
                <a:gd name="connsiteX287" fmla="*/ 571687 w 1157030"/>
                <a:gd name="connsiteY287" fmla="*/ 873408 h 1215646"/>
                <a:gd name="connsiteX288" fmla="*/ 573591 w 1157030"/>
                <a:gd name="connsiteY288" fmla="*/ 880645 h 1215646"/>
                <a:gd name="connsiteX289" fmla="*/ 576956 w 1157030"/>
                <a:gd name="connsiteY289" fmla="*/ 884771 h 1215646"/>
                <a:gd name="connsiteX290" fmla="*/ 588636 w 1157030"/>
                <a:gd name="connsiteY290" fmla="*/ 884327 h 1215646"/>
                <a:gd name="connsiteX291" fmla="*/ 600063 w 1157030"/>
                <a:gd name="connsiteY291" fmla="*/ 884454 h 1215646"/>
                <a:gd name="connsiteX292" fmla="*/ 602286 w 1157030"/>
                <a:gd name="connsiteY292" fmla="*/ 885025 h 1215646"/>
                <a:gd name="connsiteX293" fmla="*/ 606412 w 1157030"/>
                <a:gd name="connsiteY293" fmla="*/ 875630 h 1215646"/>
                <a:gd name="connsiteX294" fmla="*/ 610538 w 1157030"/>
                <a:gd name="connsiteY294" fmla="*/ 868075 h 1215646"/>
                <a:gd name="connsiteX295" fmla="*/ 611173 w 1157030"/>
                <a:gd name="connsiteY295" fmla="*/ 866361 h 1215646"/>
                <a:gd name="connsiteX296" fmla="*/ 618156 w 1157030"/>
                <a:gd name="connsiteY296" fmla="*/ 853410 h 1215646"/>
                <a:gd name="connsiteX297" fmla="*/ 624441 w 1157030"/>
                <a:gd name="connsiteY297" fmla="*/ 842174 h 1215646"/>
                <a:gd name="connsiteX298" fmla="*/ 625647 w 1157030"/>
                <a:gd name="connsiteY298" fmla="*/ 841349 h 1215646"/>
                <a:gd name="connsiteX299" fmla="*/ 626917 w 1157030"/>
                <a:gd name="connsiteY299" fmla="*/ 842047 h 1215646"/>
                <a:gd name="connsiteX300" fmla="*/ 627488 w 1157030"/>
                <a:gd name="connsiteY300" fmla="*/ 852522 h 1215646"/>
                <a:gd name="connsiteX301" fmla="*/ 626282 w 1157030"/>
                <a:gd name="connsiteY301" fmla="*/ 854299 h 1215646"/>
                <a:gd name="connsiteX302" fmla="*/ 626282 w 1157030"/>
                <a:gd name="connsiteY302" fmla="*/ 859886 h 1215646"/>
                <a:gd name="connsiteX303" fmla="*/ 626599 w 1157030"/>
                <a:gd name="connsiteY303" fmla="*/ 864964 h 1215646"/>
                <a:gd name="connsiteX304" fmla="*/ 619744 w 1157030"/>
                <a:gd name="connsiteY304" fmla="*/ 874614 h 1215646"/>
                <a:gd name="connsiteX305" fmla="*/ 613776 w 1157030"/>
                <a:gd name="connsiteY305" fmla="*/ 881851 h 1215646"/>
                <a:gd name="connsiteX306" fmla="*/ 613459 w 1157030"/>
                <a:gd name="connsiteY306" fmla="*/ 883629 h 1215646"/>
                <a:gd name="connsiteX307" fmla="*/ 612824 w 1157030"/>
                <a:gd name="connsiteY307" fmla="*/ 886358 h 1215646"/>
                <a:gd name="connsiteX308" fmla="*/ 610411 w 1157030"/>
                <a:gd name="connsiteY308" fmla="*/ 889279 h 1215646"/>
                <a:gd name="connsiteX309" fmla="*/ 608634 w 1157030"/>
                <a:gd name="connsiteY309" fmla="*/ 891500 h 1215646"/>
                <a:gd name="connsiteX310" fmla="*/ 608507 w 1157030"/>
                <a:gd name="connsiteY310" fmla="*/ 898865 h 1215646"/>
                <a:gd name="connsiteX311" fmla="*/ 608634 w 1157030"/>
                <a:gd name="connsiteY311" fmla="*/ 900706 h 1215646"/>
                <a:gd name="connsiteX312" fmla="*/ 609269 w 1157030"/>
                <a:gd name="connsiteY312" fmla="*/ 905403 h 1215646"/>
                <a:gd name="connsiteX313" fmla="*/ 604444 w 1157030"/>
                <a:gd name="connsiteY313" fmla="*/ 929908 h 1215646"/>
                <a:gd name="connsiteX314" fmla="*/ 603746 w 1157030"/>
                <a:gd name="connsiteY314" fmla="*/ 933654 h 1215646"/>
                <a:gd name="connsiteX315" fmla="*/ 606793 w 1157030"/>
                <a:gd name="connsiteY315" fmla="*/ 933590 h 1215646"/>
                <a:gd name="connsiteX316" fmla="*/ 609015 w 1157030"/>
                <a:gd name="connsiteY316" fmla="*/ 933526 h 1215646"/>
                <a:gd name="connsiteX317" fmla="*/ 613395 w 1157030"/>
                <a:gd name="connsiteY317" fmla="*/ 933717 h 1215646"/>
                <a:gd name="connsiteX318" fmla="*/ 614347 w 1157030"/>
                <a:gd name="connsiteY318" fmla="*/ 933781 h 1215646"/>
                <a:gd name="connsiteX319" fmla="*/ 617521 w 1157030"/>
                <a:gd name="connsiteY319" fmla="*/ 934415 h 1215646"/>
                <a:gd name="connsiteX320" fmla="*/ 618283 w 1157030"/>
                <a:gd name="connsiteY320" fmla="*/ 934606 h 1215646"/>
                <a:gd name="connsiteX321" fmla="*/ 620886 w 1157030"/>
                <a:gd name="connsiteY321" fmla="*/ 935939 h 1215646"/>
                <a:gd name="connsiteX322" fmla="*/ 626409 w 1157030"/>
                <a:gd name="connsiteY322" fmla="*/ 955238 h 1215646"/>
                <a:gd name="connsiteX323" fmla="*/ 626599 w 1157030"/>
                <a:gd name="connsiteY323" fmla="*/ 958476 h 1215646"/>
                <a:gd name="connsiteX324" fmla="*/ 620950 w 1157030"/>
                <a:gd name="connsiteY324" fmla="*/ 988567 h 1215646"/>
                <a:gd name="connsiteX325" fmla="*/ 617268 w 1157030"/>
                <a:gd name="connsiteY325" fmla="*/ 993645 h 1215646"/>
                <a:gd name="connsiteX326" fmla="*/ 598794 w 1157030"/>
                <a:gd name="connsiteY326" fmla="*/ 1012119 h 1215646"/>
                <a:gd name="connsiteX327" fmla="*/ 590541 w 1157030"/>
                <a:gd name="connsiteY327" fmla="*/ 1014912 h 1215646"/>
                <a:gd name="connsiteX328" fmla="*/ 575305 w 1157030"/>
                <a:gd name="connsiteY328" fmla="*/ 1029387 h 1215646"/>
                <a:gd name="connsiteX329" fmla="*/ 575305 w 1157030"/>
                <a:gd name="connsiteY329" fmla="*/ 1031355 h 1215646"/>
                <a:gd name="connsiteX330" fmla="*/ 572575 w 1157030"/>
                <a:gd name="connsiteY330" fmla="*/ 1036687 h 1215646"/>
                <a:gd name="connsiteX331" fmla="*/ 564703 w 1157030"/>
                <a:gd name="connsiteY331" fmla="*/ 1036497 h 1215646"/>
                <a:gd name="connsiteX332" fmla="*/ 559498 w 1157030"/>
                <a:gd name="connsiteY332" fmla="*/ 1035862 h 1215646"/>
                <a:gd name="connsiteX333" fmla="*/ 554863 w 1157030"/>
                <a:gd name="connsiteY333" fmla="*/ 1043226 h 1215646"/>
                <a:gd name="connsiteX334" fmla="*/ 554229 w 1157030"/>
                <a:gd name="connsiteY334" fmla="*/ 1047416 h 1215646"/>
                <a:gd name="connsiteX335" fmla="*/ 549594 w 1157030"/>
                <a:gd name="connsiteY335" fmla="*/ 1055605 h 1215646"/>
                <a:gd name="connsiteX336" fmla="*/ 545976 w 1157030"/>
                <a:gd name="connsiteY336" fmla="*/ 1061192 h 1215646"/>
                <a:gd name="connsiteX337" fmla="*/ 545912 w 1157030"/>
                <a:gd name="connsiteY337" fmla="*/ 1063160 h 1215646"/>
                <a:gd name="connsiteX338" fmla="*/ 545595 w 1157030"/>
                <a:gd name="connsiteY338" fmla="*/ 1066715 h 1215646"/>
                <a:gd name="connsiteX339" fmla="*/ 541849 w 1157030"/>
                <a:gd name="connsiteY339" fmla="*/ 1071032 h 1215646"/>
                <a:gd name="connsiteX340" fmla="*/ 540262 w 1157030"/>
                <a:gd name="connsiteY340" fmla="*/ 1072555 h 1215646"/>
                <a:gd name="connsiteX341" fmla="*/ 535755 w 1157030"/>
                <a:gd name="connsiteY341" fmla="*/ 1079793 h 1215646"/>
                <a:gd name="connsiteX342" fmla="*/ 534803 w 1157030"/>
                <a:gd name="connsiteY342" fmla="*/ 1081824 h 1215646"/>
                <a:gd name="connsiteX343" fmla="*/ 529597 w 1157030"/>
                <a:gd name="connsiteY343" fmla="*/ 1091029 h 1215646"/>
                <a:gd name="connsiteX344" fmla="*/ 530993 w 1157030"/>
                <a:gd name="connsiteY344" fmla="*/ 1090902 h 1215646"/>
                <a:gd name="connsiteX345" fmla="*/ 552768 w 1157030"/>
                <a:gd name="connsiteY345" fmla="*/ 1095790 h 1215646"/>
                <a:gd name="connsiteX346" fmla="*/ 562672 w 1157030"/>
                <a:gd name="connsiteY346" fmla="*/ 1111661 h 1215646"/>
                <a:gd name="connsiteX347" fmla="*/ 565021 w 1157030"/>
                <a:gd name="connsiteY347" fmla="*/ 1115788 h 1215646"/>
                <a:gd name="connsiteX348" fmla="*/ 566925 w 1157030"/>
                <a:gd name="connsiteY348" fmla="*/ 1119851 h 1215646"/>
                <a:gd name="connsiteX349" fmla="*/ 576194 w 1157030"/>
                <a:gd name="connsiteY349" fmla="*/ 1129563 h 1215646"/>
                <a:gd name="connsiteX350" fmla="*/ 579495 w 1157030"/>
                <a:gd name="connsiteY350" fmla="*/ 1126389 h 1215646"/>
                <a:gd name="connsiteX351" fmla="*/ 583812 w 1157030"/>
                <a:gd name="connsiteY351" fmla="*/ 1122453 h 1215646"/>
                <a:gd name="connsiteX352" fmla="*/ 596953 w 1157030"/>
                <a:gd name="connsiteY352" fmla="*/ 1130833 h 1215646"/>
                <a:gd name="connsiteX353" fmla="*/ 598667 w 1157030"/>
                <a:gd name="connsiteY353" fmla="*/ 1135086 h 1215646"/>
                <a:gd name="connsiteX354" fmla="*/ 600825 w 1157030"/>
                <a:gd name="connsiteY354" fmla="*/ 1139530 h 1215646"/>
                <a:gd name="connsiteX355" fmla="*/ 607491 w 1157030"/>
                <a:gd name="connsiteY355" fmla="*/ 1140800 h 1215646"/>
                <a:gd name="connsiteX356" fmla="*/ 611300 w 1157030"/>
                <a:gd name="connsiteY356" fmla="*/ 1140927 h 1215646"/>
                <a:gd name="connsiteX357" fmla="*/ 619997 w 1157030"/>
                <a:gd name="connsiteY357" fmla="*/ 1150894 h 1215646"/>
                <a:gd name="connsiteX358" fmla="*/ 621204 w 1157030"/>
                <a:gd name="connsiteY358" fmla="*/ 1157306 h 1215646"/>
                <a:gd name="connsiteX359" fmla="*/ 629774 w 1157030"/>
                <a:gd name="connsiteY359" fmla="*/ 1159909 h 1215646"/>
                <a:gd name="connsiteX360" fmla="*/ 632694 w 1157030"/>
                <a:gd name="connsiteY360" fmla="*/ 1159782 h 1215646"/>
                <a:gd name="connsiteX361" fmla="*/ 634345 w 1157030"/>
                <a:gd name="connsiteY361" fmla="*/ 1159845 h 1215646"/>
                <a:gd name="connsiteX362" fmla="*/ 648311 w 1157030"/>
                <a:gd name="connsiteY362" fmla="*/ 1165559 h 1215646"/>
                <a:gd name="connsiteX363" fmla="*/ 657135 w 1157030"/>
                <a:gd name="connsiteY363" fmla="*/ 1193682 h 1215646"/>
                <a:gd name="connsiteX364" fmla="*/ 656691 w 1157030"/>
                <a:gd name="connsiteY364" fmla="*/ 1194952 h 1215646"/>
                <a:gd name="connsiteX365" fmla="*/ 655548 w 1157030"/>
                <a:gd name="connsiteY365" fmla="*/ 1211774 h 1215646"/>
                <a:gd name="connsiteX366" fmla="*/ 658405 w 1157030"/>
                <a:gd name="connsiteY366" fmla="*/ 1215647 h 1215646"/>
                <a:gd name="connsiteX367" fmla="*/ 659294 w 1157030"/>
                <a:gd name="connsiteY367" fmla="*/ 1214949 h 1215646"/>
                <a:gd name="connsiteX368" fmla="*/ 669133 w 1157030"/>
                <a:gd name="connsiteY368" fmla="*/ 1205426 h 1215646"/>
                <a:gd name="connsiteX369" fmla="*/ 680434 w 1157030"/>
                <a:gd name="connsiteY369" fmla="*/ 1158702 h 1215646"/>
                <a:gd name="connsiteX370" fmla="*/ 678910 w 1157030"/>
                <a:gd name="connsiteY370" fmla="*/ 1151592 h 1215646"/>
                <a:gd name="connsiteX371" fmla="*/ 677894 w 1157030"/>
                <a:gd name="connsiteY371" fmla="*/ 1139276 h 1215646"/>
                <a:gd name="connsiteX372" fmla="*/ 685068 w 1157030"/>
                <a:gd name="connsiteY372" fmla="*/ 1131278 h 1215646"/>
                <a:gd name="connsiteX373" fmla="*/ 689131 w 1157030"/>
                <a:gd name="connsiteY373" fmla="*/ 1128675 h 1215646"/>
                <a:gd name="connsiteX374" fmla="*/ 693067 w 1157030"/>
                <a:gd name="connsiteY374" fmla="*/ 1127532 h 1215646"/>
                <a:gd name="connsiteX375" fmla="*/ 700494 w 1157030"/>
                <a:gd name="connsiteY375" fmla="*/ 1125627 h 1215646"/>
                <a:gd name="connsiteX376" fmla="*/ 700685 w 1157030"/>
                <a:gd name="connsiteY376" fmla="*/ 1120993 h 1215646"/>
                <a:gd name="connsiteX377" fmla="*/ 701764 w 1157030"/>
                <a:gd name="connsiteY377" fmla="*/ 1113121 h 1215646"/>
                <a:gd name="connsiteX378" fmla="*/ 708176 w 1157030"/>
                <a:gd name="connsiteY378" fmla="*/ 1104170 h 1215646"/>
                <a:gd name="connsiteX379" fmla="*/ 708747 w 1157030"/>
                <a:gd name="connsiteY379" fmla="*/ 1083474 h 1215646"/>
                <a:gd name="connsiteX380" fmla="*/ 709255 w 1157030"/>
                <a:gd name="connsiteY380" fmla="*/ 1082014 h 1215646"/>
                <a:gd name="connsiteX381" fmla="*/ 710779 w 1157030"/>
                <a:gd name="connsiteY381" fmla="*/ 1081887 h 1215646"/>
                <a:gd name="connsiteX382" fmla="*/ 724491 w 1157030"/>
                <a:gd name="connsiteY382" fmla="*/ 1097631 h 1215646"/>
                <a:gd name="connsiteX383" fmla="*/ 718333 w 1157030"/>
                <a:gd name="connsiteY383" fmla="*/ 1123025 h 1215646"/>
                <a:gd name="connsiteX384" fmla="*/ 695606 w 1157030"/>
                <a:gd name="connsiteY384" fmla="*/ 1149180 h 1215646"/>
                <a:gd name="connsiteX385" fmla="*/ 736045 w 1157030"/>
                <a:gd name="connsiteY385" fmla="*/ 1094647 h 1215646"/>
                <a:gd name="connsiteX386" fmla="*/ 745504 w 1157030"/>
                <a:gd name="connsiteY386" fmla="*/ 1070016 h 1215646"/>
                <a:gd name="connsiteX387" fmla="*/ 760042 w 1157030"/>
                <a:gd name="connsiteY387" fmla="*/ 1046337 h 1215646"/>
                <a:gd name="connsiteX388" fmla="*/ 768930 w 1157030"/>
                <a:gd name="connsiteY388" fmla="*/ 1032561 h 1215646"/>
                <a:gd name="connsiteX389" fmla="*/ 773754 w 1157030"/>
                <a:gd name="connsiteY389" fmla="*/ 995804 h 1215646"/>
                <a:gd name="connsiteX390" fmla="*/ 770262 w 1157030"/>
                <a:gd name="connsiteY390" fmla="*/ 967681 h 1215646"/>
                <a:gd name="connsiteX391" fmla="*/ 844221 w 1157030"/>
                <a:gd name="connsiteY391" fmla="*/ 890104 h 1215646"/>
                <a:gd name="connsiteX392" fmla="*/ 876724 w 1157030"/>
                <a:gd name="connsiteY392" fmla="*/ 865282 h 1215646"/>
                <a:gd name="connsiteX393" fmla="*/ 879898 w 1157030"/>
                <a:gd name="connsiteY393" fmla="*/ 859759 h 1215646"/>
                <a:gd name="connsiteX394" fmla="*/ 888849 w 1157030"/>
                <a:gd name="connsiteY394" fmla="*/ 848014 h 1215646"/>
                <a:gd name="connsiteX395" fmla="*/ 908783 w 1157030"/>
                <a:gd name="connsiteY395" fmla="*/ 844015 h 1215646"/>
                <a:gd name="connsiteX396" fmla="*/ 914624 w 1157030"/>
                <a:gd name="connsiteY396" fmla="*/ 843317 h 1215646"/>
                <a:gd name="connsiteX397" fmla="*/ 916465 w 1157030"/>
                <a:gd name="connsiteY397" fmla="*/ 843507 h 1215646"/>
                <a:gd name="connsiteX398" fmla="*/ 916211 w 1157030"/>
                <a:gd name="connsiteY398" fmla="*/ 845539 h 1215646"/>
                <a:gd name="connsiteX399" fmla="*/ 907514 w 1157030"/>
                <a:gd name="connsiteY399" fmla="*/ 849919 h 1215646"/>
                <a:gd name="connsiteX400" fmla="*/ 897420 w 1157030"/>
                <a:gd name="connsiteY400" fmla="*/ 855252 h 1215646"/>
                <a:gd name="connsiteX401" fmla="*/ 914053 w 1157030"/>
                <a:gd name="connsiteY401" fmla="*/ 850046 h 1215646"/>
                <a:gd name="connsiteX402" fmla="*/ 918116 w 1157030"/>
                <a:gd name="connsiteY402" fmla="*/ 848586 h 1215646"/>
                <a:gd name="connsiteX403" fmla="*/ 937732 w 1157030"/>
                <a:gd name="connsiteY403" fmla="*/ 847380 h 1215646"/>
                <a:gd name="connsiteX404" fmla="*/ 954809 w 1157030"/>
                <a:gd name="connsiteY404" fmla="*/ 846427 h 1215646"/>
                <a:gd name="connsiteX405" fmla="*/ 991502 w 1157030"/>
                <a:gd name="connsiteY405" fmla="*/ 799830 h 1215646"/>
                <a:gd name="connsiteX406" fmla="*/ 1005278 w 1157030"/>
                <a:gd name="connsiteY406" fmla="*/ 775326 h 1215646"/>
                <a:gd name="connsiteX407" fmla="*/ 1018039 w 1157030"/>
                <a:gd name="connsiteY407" fmla="*/ 752789 h 1215646"/>
                <a:gd name="connsiteX408" fmla="*/ 1025466 w 1157030"/>
                <a:gd name="connsiteY408" fmla="*/ 722952 h 1215646"/>
                <a:gd name="connsiteX409" fmla="*/ 1029973 w 1157030"/>
                <a:gd name="connsiteY409" fmla="*/ 701368 h 1215646"/>
                <a:gd name="connsiteX410" fmla="*/ 1039813 w 1157030"/>
                <a:gd name="connsiteY410" fmla="*/ 625886 h 1215646"/>
                <a:gd name="connsiteX411" fmla="*/ 1037274 w 1157030"/>
                <a:gd name="connsiteY411" fmla="*/ 609126 h 1215646"/>
                <a:gd name="connsiteX412" fmla="*/ 1034100 w 1157030"/>
                <a:gd name="connsiteY412" fmla="*/ 582400 h 1215646"/>
                <a:gd name="connsiteX413" fmla="*/ 1038036 w 1157030"/>
                <a:gd name="connsiteY413" fmla="*/ 561323 h 1215646"/>
                <a:gd name="connsiteX414" fmla="*/ 1041273 w 1157030"/>
                <a:gd name="connsiteY414" fmla="*/ 551039 h 1215646"/>
                <a:gd name="connsiteX415" fmla="*/ 1039750 w 1157030"/>
                <a:gd name="connsiteY415" fmla="*/ 542024 h 1215646"/>
                <a:gd name="connsiteX416" fmla="*/ 1038924 w 1157030"/>
                <a:gd name="connsiteY416" fmla="*/ 534025 h 1215646"/>
                <a:gd name="connsiteX417" fmla="*/ 1045083 w 1157030"/>
                <a:gd name="connsiteY417" fmla="*/ 530915 h 1215646"/>
                <a:gd name="connsiteX418" fmla="*/ 693384 w 1157030"/>
                <a:gd name="connsiteY418" fmla="*/ 754757 h 1215646"/>
                <a:gd name="connsiteX419" fmla="*/ 684243 w 1157030"/>
                <a:gd name="connsiteY419" fmla="*/ 767010 h 1215646"/>
                <a:gd name="connsiteX420" fmla="*/ 669514 w 1157030"/>
                <a:gd name="connsiteY420" fmla="*/ 794371 h 1215646"/>
                <a:gd name="connsiteX421" fmla="*/ 669514 w 1157030"/>
                <a:gd name="connsiteY421" fmla="*/ 796085 h 1215646"/>
                <a:gd name="connsiteX422" fmla="*/ 666975 w 1157030"/>
                <a:gd name="connsiteY422" fmla="*/ 805290 h 1215646"/>
                <a:gd name="connsiteX423" fmla="*/ 661896 w 1157030"/>
                <a:gd name="connsiteY423" fmla="*/ 808908 h 1215646"/>
                <a:gd name="connsiteX424" fmla="*/ 656500 w 1157030"/>
                <a:gd name="connsiteY424" fmla="*/ 813416 h 1215646"/>
                <a:gd name="connsiteX425" fmla="*/ 655675 w 1157030"/>
                <a:gd name="connsiteY425" fmla="*/ 821224 h 1215646"/>
                <a:gd name="connsiteX426" fmla="*/ 655294 w 1157030"/>
                <a:gd name="connsiteY426" fmla="*/ 828335 h 1215646"/>
                <a:gd name="connsiteX427" fmla="*/ 647676 w 1157030"/>
                <a:gd name="connsiteY427" fmla="*/ 837667 h 1215646"/>
                <a:gd name="connsiteX428" fmla="*/ 642407 w 1157030"/>
                <a:gd name="connsiteY428" fmla="*/ 838936 h 1215646"/>
                <a:gd name="connsiteX429" fmla="*/ 638217 w 1157030"/>
                <a:gd name="connsiteY429" fmla="*/ 838111 h 1215646"/>
                <a:gd name="connsiteX430" fmla="*/ 637328 w 1157030"/>
                <a:gd name="connsiteY430" fmla="*/ 836841 h 1215646"/>
                <a:gd name="connsiteX431" fmla="*/ 641709 w 1157030"/>
                <a:gd name="connsiteY431" fmla="*/ 828335 h 1215646"/>
                <a:gd name="connsiteX432" fmla="*/ 644375 w 1157030"/>
                <a:gd name="connsiteY432" fmla="*/ 825097 h 1215646"/>
                <a:gd name="connsiteX433" fmla="*/ 650914 w 1157030"/>
                <a:gd name="connsiteY433" fmla="*/ 811258 h 1215646"/>
                <a:gd name="connsiteX434" fmla="*/ 650596 w 1157030"/>
                <a:gd name="connsiteY434" fmla="*/ 803005 h 1215646"/>
                <a:gd name="connsiteX435" fmla="*/ 651358 w 1157030"/>
                <a:gd name="connsiteY435" fmla="*/ 790943 h 1215646"/>
                <a:gd name="connsiteX436" fmla="*/ 657960 w 1157030"/>
                <a:gd name="connsiteY436" fmla="*/ 785293 h 1215646"/>
                <a:gd name="connsiteX437" fmla="*/ 662595 w 1157030"/>
                <a:gd name="connsiteY437" fmla="*/ 781992 h 1215646"/>
                <a:gd name="connsiteX438" fmla="*/ 665070 w 1157030"/>
                <a:gd name="connsiteY438" fmla="*/ 777230 h 1215646"/>
                <a:gd name="connsiteX439" fmla="*/ 665769 w 1157030"/>
                <a:gd name="connsiteY439" fmla="*/ 775072 h 1215646"/>
                <a:gd name="connsiteX440" fmla="*/ 692305 w 1157030"/>
                <a:gd name="connsiteY440" fmla="*/ 752726 h 1215646"/>
                <a:gd name="connsiteX441" fmla="*/ 693448 w 1157030"/>
                <a:gd name="connsiteY441" fmla="*/ 753488 h 1215646"/>
                <a:gd name="connsiteX442" fmla="*/ 693384 w 1157030"/>
                <a:gd name="connsiteY442" fmla="*/ 754757 h 1215646"/>
                <a:gd name="connsiteX443" fmla="*/ 707223 w 1157030"/>
                <a:gd name="connsiteY443" fmla="*/ 276854 h 1215646"/>
                <a:gd name="connsiteX444" fmla="*/ 710461 w 1157030"/>
                <a:gd name="connsiteY444" fmla="*/ 274188 h 1215646"/>
                <a:gd name="connsiteX445" fmla="*/ 713953 w 1157030"/>
                <a:gd name="connsiteY445" fmla="*/ 270125 h 1215646"/>
                <a:gd name="connsiteX446" fmla="*/ 714778 w 1157030"/>
                <a:gd name="connsiteY446" fmla="*/ 265998 h 1215646"/>
                <a:gd name="connsiteX447" fmla="*/ 716111 w 1157030"/>
                <a:gd name="connsiteY447" fmla="*/ 260412 h 1215646"/>
                <a:gd name="connsiteX448" fmla="*/ 717508 w 1157030"/>
                <a:gd name="connsiteY448" fmla="*/ 259650 h 1215646"/>
                <a:gd name="connsiteX449" fmla="*/ 718714 w 1157030"/>
                <a:gd name="connsiteY449" fmla="*/ 260666 h 1215646"/>
                <a:gd name="connsiteX450" fmla="*/ 724745 w 1157030"/>
                <a:gd name="connsiteY450" fmla="*/ 270188 h 1215646"/>
                <a:gd name="connsiteX451" fmla="*/ 726840 w 1157030"/>
                <a:gd name="connsiteY451" fmla="*/ 271966 h 1215646"/>
                <a:gd name="connsiteX452" fmla="*/ 729506 w 1157030"/>
                <a:gd name="connsiteY452" fmla="*/ 279203 h 1215646"/>
                <a:gd name="connsiteX453" fmla="*/ 729697 w 1157030"/>
                <a:gd name="connsiteY453" fmla="*/ 282885 h 1215646"/>
                <a:gd name="connsiteX454" fmla="*/ 730840 w 1157030"/>
                <a:gd name="connsiteY454" fmla="*/ 287456 h 1215646"/>
                <a:gd name="connsiteX455" fmla="*/ 733569 w 1157030"/>
                <a:gd name="connsiteY455" fmla="*/ 289360 h 1215646"/>
                <a:gd name="connsiteX456" fmla="*/ 737505 w 1157030"/>
                <a:gd name="connsiteY456" fmla="*/ 296915 h 1215646"/>
                <a:gd name="connsiteX457" fmla="*/ 736045 w 1157030"/>
                <a:gd name="connsiteY457" fmla="*/ 297867 h 1215646"/>
                <a:gd name="connsiteX458" fmla="*/ 729125 w 1157030"/>
                <a:gd name="connsiteY458" fmla="*/ 300406 h 1215646"/>
                <a:gd name="connsiteX459" fmla="*/ 727602 w 1157030"/>
                <a:gd name="connsiteY459" fmla="*/ 304469 h 1215646"/>
                <a:gd name="connsiteX460" fmla="*/ 723475 w 1157030"/>
                <a:gd name="connsiteY460" fmla="*/ 311135 h 1215646"/>
                <a:gd name="connsiteX461" fmla="*/ 722142 w 1157030"/>
                <a:gd name="connsiteY461" fmla="*/ 310945 h 1215646"/>
                <a:gd name="connsiteX462" fmla="*/ 720428 w 1157030"/>
                <a:gd name="connsiteY462" fmla="*/ 309739 h 1215646"/>
                <a:gd name="connsiteX463" fmla="*/ 715476 w 1157030"/>
                <a:gd name="connsiteY463" fmla="*/ 300153 h 1215646"/>
                <a:gd name="connsiteX464" fmla="*/ 720873 w 1157030"/>
                <a:gd name="connsiteY464" fmla="*/ 293233 h 1215646"/>
                <a:gd name="connsiteX465" fmla="*/ 724491 w 1157030"/>
                <a:gd name="connsiteY465" fmla="*/ 290884 h 1215646"/>
                <a:gd name="connsiteX466" fmla="*/ 726459 w 1157030"/>
                <a:gd name="connsiteY466" fmla="*/ 286631 h 1215646"/>
                <a:gd name="connsiteX467" fmla="*/ 715159 w 1157030"/>
                <a:gd name="connsiteY467" fmla="*/ 281679 h 1215646"/>
                <a:gd name="connsiteX468" fmla="*/ 707160 w 1157030"/>
                <a:gd name="connsiteY468" fmla="*/ 278695 h 1215646"/>
                <a:gd name="connsiteX469" fmla="*/ 707223 w 1157030"/>
                <a:gd name="connsiteY469" fmla="*/ 276854 h 1215646"/>
                <a:gd name="connsiteX470" fmla="*/ 736616 w 1157030"/>
                <a:gd name="connsiteY470" fmla="*/ 765232 h 1215646"/>
                <a:gd name="connsiteX471" fmla="*/ 726523 w 1157030"/>
                <a:gd name="connsiteY471" fmla="*/ 763582 h 1215646"/>
                <a:gd name="connsiteX472" fmla="*/ 722841 w 1157030"/>
                <a:gd name="connsiteY472" fmla="*/ 762756 h 1215646"/>
                <a:gd name="connsiteX473" fmla="*/ 720047 w 1157030"/>
                <a:gd name="connsiteY473" fmla="*/ 762502 h 1215646"/>
                <a:gd name="connsiteX474" fmla="*/ 703796 w 1157030"/>
                <a:gd name="connsiteY474" fmla="*/ 757868 h 1215646"/>
                <a:gd name="connsiteX475" fmla="*/ 703224 w 1157030"/>
                <a:gd name="connsiteY475" fmla="*/ 754186 h 1215646"/>
                <a:gd name="connsiteX476" fmla="*/ 705383 w 1157030"/>
                <a:gd name="connsiteY476" fmla="*/ 751647 h 1215646"/>
                <a:gd name="connsiteX477" fmla="*/ 720873 w 1157030"/>
                <a:gd name="connsiteY477" fmla="*/ 752345 h 1215646"/>
                <a:gd name="connsiteX478" fmla="*/ 723793 w 1157030"/>
                <a:gd name="connsiteY478" fmla="*/ 753424 h 1215646"/>
                <a:gd name="connsiteX479" fmla="*/ 729887 w 1157030"/>
                <a:gd name="connsiteY479" fmla="*/ 755202 h 1215646"/>
                <a:gd name="connsiteX480" fmla="*/ 732934 w 1157030"/>
                <a:gd name="connsiteY480" fmla="*/ 755519 h 1215646"/>
                <a:gd name="connsiteX481" fmla="*/ 744869 w 1157030"/>
                <a:gd name="connsiteY481" fmla="*/ 758566 h 1215646"/>
                <a:gd name="connsiteX482" fmla="*/ 745314 w 1157030"/>
                <a:gd name="connsiteY482" fmla="*/ 760153 h 1215646"/>
                <a:gd name="connsiteX483" fmla="*/ 736616 w 1157030"/>
                <a:gd name="connsiteY483" fmla="*/ 765232 h 1215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</a:cxnLst>
              <a:rect l="l" t="t" r="r" b="b"/>
              <a:pathLst>
                <a:path w="1157030" h="1215646">
                  <a:moveTo>
                    <a:pt x="1045083" y="530915"/>
                  </a:moveTo>
                  <a:cubicBezTo>
                    <a:pt x="1046606" y="530851"/>
                    <a:pt x="1047876" y="530851"/>
                    <a:pt x="1049145" y="529708"/>
                  </a:cubicBezTo>
                  <a:cubicBezTo>
                    <a:pt x="1051938" y="527360"/>
                    <a:pt x="1054859" y="526471"/>
                    <a:pt x="1057652" y="525645"/>
                  </a:cubicBezTo>
                  <a:cubicBezTo>
                    <a:pt x="1061080" y="524630"/>
                    <a:pt x="1064572" y="523614"/>
                    <a:pt x="1068381" y="519742"/>
                  </a:cubicBezTo>
                  <a:cubicBezTo>
                    <a:pt x="1070857" y="517266"/>
                    <a:pt x="1072317" y="513711"/>
                    <a:pt x="1073777" y="510219"/>
                  </a:cubicBezTo>
                  <a:cubicBezTo>
                    <a:pt x="1074856" y="507616"/>
                    <a:pt x="1075999" y="504887"/>
                    <a:pt x="1077586" y="502601"/>
                  </a:cubicBezTo>
                  <a:cubicBezTo>
                    <a:pt x="1085775" y="490539"/>
                    <a:pt x="1096440" y="479620"/>
                    <a:pt x="1106788" y="469082"/>
                  </a:cubicBezTo>
                  <a:cubicBezTo>
                    <a:pt x="1118660" y="456957"/>
                    <a:pt x="1130912" y="444387"/>
                    <a:pt x="1139165" y="430230"/>
                  </a:cubicBezTo>
                  <a:cubicBezTo>
                    <a:pt x="1148180" y="414867"/>
                    <a:pt x="1154211" y="390807"/>
                    <a:pt x="1155798" y="383824"/>
                  </a:cubicBezTo>
                  <a:cubicBezTo>
                    <a:pt x="1158781" y="371063"/>
                    <a:pt x="1155861" y="364842"/>
                    <a:pt x="1152243" y="356970"/>
                  </a:cubicBezTo>
                  <a:cubicBezTo>
                    <a:pt x="1150020" y="352209"/>
                    <a:pt x="1147545" y="346813"/>
                    <a:pt x="1145894" y="339195"/>
                  </a:cubicBezTo>
                  <a:cubicBezTo>
                    <a:pt x="1144370" y="332148"/>
                    <a:pt x="1145196" y="328085"/>
                    <a:pt x="1145767" y="325165"/>
                  </a:cubicBezTo>
                  <a:cubicBezTo>
                    <a:pt x="1146592" y="321102"/>
                    <a:pt x="1146910" y="319261"/>
                    <a:pt x="1139609" y="312786"/>
                  </a:cubicBezTo>
                  <a:cubicBezTo>
                    <a:pt x="1133261" y="307136"/>
                    <a:pt x="1125452" y="306628"/>
                    <a:pt x="1117136" y="306120"/>
                  </a:cubicBezTo>
                  <a:cubicBezTo>
                    <a:pt x="1112565" y="305866"/>
                    <a:pt x="1107804" y="305549"/>
                    <a:pt x="1103424" y="304279"/>
                  </a:cubicBezTo>
                  <a:cubicBezTo>
                    <a:pt x="1085077" y="298946"/>
                    <a:pt x="1071491" y="286313"/>
                    <a:pt x="1058350" y="274124"/>
                  </a:cubicBezTo>
                  <a:cubicBezTo>
                    <a:pt x="1048510" y="265046"/>
                    <a:pt x="1038416" y="255587"/>
                    <a:pt x="1026482" y="249429"/>
                  </a:cubicBezTo>
                  <a:cubicBezTo>
                    <a:pt x="1009151" y="240414"/>
                    <a:pt x="988392" y="237748"/>
                    <a:pt x="968331" y="235146"/>
                  </a:cubicBezTo>
                  <a:cubicBezTo>
                    <a:pt x="957919" y="233812"/>
                    <a:pt x="947128" y="232415"/>
                    <a:pt x="937034" y="230130"/>
                  </a:cubicBezTo>
                  <a:cubicBezTo>
                    <a:pt x="933859" y="229432"/>
                    <a:pt x="930622" y="228543"/>
                    <a:pt x="927448" y="227654"/>
                  </a:cubicBezTo>
                  <a:cubicBezTo>
                    <a:pt x="916021" y="224480"/>
                    <a:pt x="905228" y="221560"/>
                    <a:pt x="894944" y="225686"/>
                  </a:cubicBezTo>
                  <a:cubicBezTo>
                    <a:pt x="886310" y="229178"/>
                    <a:pt x="883834" y="234511"/>
                    <a:pt x="881232" y="240161"/>
                  </a:cubicBezTo>
                  <a:cubicBezTo>
                    <a:pt x="879137" y="244731"/>
                    <a:pt x="876915" y="249493"/>
                    <a:pt x="871519" y="253365"/>
                  </a:cubicBezTo>
                  <a:cubicBezTo>
                    <a:pt x="869868" y="254572"/>
                    <a:pt x="868598" y="253936"/>
                    <a:pt x="868091" y="253556"/>
                  </a:cubicBezTo>
                  <a:cubicBezTo>
                    <a:pt x="863266" y="250064"/>
                    <a:pt x="866059" y="223464"/>
                    <a:pt x="866694" y="219973"/>
                  </a:cubicBezTo>
                  <a:cubicBezTo>
                    <a:pt x="863583" y="211402"/>
                    <a:pt x="860345" y="209117"/>
                    <a:pt x="853362" y="204229"/>
                  </a:cubicBezTo>
                  <a:lnTo>
                    <a:pt x="851712" y="203086"/>
                  </a:lnTo>
                  <a:cubicBezTo>
                    <a:pt x="837745" y="193183"/>
                    <a:pt x="804480" y="180804"/>
                    <a:pt x="787086" y="178963"/>
                  </a:cubicBezTo>
                  <a:cubicBezTo>
                    <a:pt x="767279" y="176867"/>
                    <a:pt x="752995" y="183851"/>
                    <a:pt x="737569" y="203086"/>
                  </a:cubicBezTo>
                  <a:cubicBezTo>
                    <a:pt x="736235" y="204737"/>
                    <a:pt x="732871" y="212863"/>
                    <a:pt x="729252" y="221433"/>
                  </a:cubicBezTo>
                  <a:cubicBezTo>
                    <a:pt x="718841" y="246318"/>
                    <a:pt x="714461" y="255333"/>
                    <a:pt x="711033" y="255333"/>
                  </a:cubicBezTo>
                  <a:cubicBezTo>
                    <a:pt x="703923" y="253365"/>
                    <a:pt x="706144" y="244541"/>
                    <a:pt x="708303" y="236034"/>
                  </a:cubicBezTo>
                  <a:cubicBezTo>
                    <a:pt x="710017" y="229241"/>
                    <a:pt x="711921" y="221560"/>
                    <a:pt x="708938" y="218894"/>
                  </a:cubicBezTo>
                  <a:cubicBezTo>
                    <a:pt x="705319" y="215656"/>
                    <a:pt x="693956" y="216418"/>
                    <a:pt x="686401" y="216989"/>
                  </a:cubicBezTo>
                  <a:cubicBezTo>
                    <a:pt x="683544" y="217180"/>
                    <a:pt x="681195" y="217370"/>
                    <a:pt x="679354" y="217307"/>
                  </a:cubicBezTo>
                  <a:cubicBezTo>
                    <a:pt x="678656" y="217307"/>
                    <a:pt x="678085" y="216735"/>
                    <a:pt x="678021" y="216101"/>
                  </a:cubicBezTo>
                  <a:cubicBezTo>
                    <a:pt x="677958" y="215402"/>
                    <a:pt x="678402" y="214767"/>
                    <a:pt x="679037" y="214577"/>
                  </a:cubicBezTo>
                  <a:cubicBezTo>
                    <a:pt x="695606" y="210196"/>
                    <a:pt x="755979" y="186454"/>
                    <a:pt x="751725" y="164361"/>
                  </a:cubicBezTo>
                  <a:cubicBezTo>
                    <a:pt x="751408" y="162584"/>
                    <a:pt x="750075" y="161187"/>
                    <a:pt x="747726" y="160235"/>
                  </a:cubicBezTo>
                  <a:cubicBezTo>
                    <a:pt x="734458" y="154522"/>
                    <a:pt x="697193" y="163790"/>
                    <a:pt x="694273" y="165631"/>
                  </a:cubicBezTo>
                  <a:cubicBezTo>
                    <a:pt x="692369" y="166837"/>
                    <a:pt x="689448" y="170329"/>
                    <a:pt x="686401" y="174074"/>
                  </a:cubicBezTo>
                  <a:cubicBezTo>
                    <a:pt x="679799" y="182010"/>
                    <a:pt x="673069" y="190263"/>
                    <a:pt x="667293" y="188612"/>
                  </a:cubicBezTo>
                  <a:cubicBezTo>
                    <a:pt x="664817" y="187914"/>
                    <a:pt x="663039" y="185502"/>
                    <a:pt x="661896" y="181311"/>
                  </a:cubicBezTo>
                  <a:cubicBezTo>
                    <a:pt x="656310" y="191088"/>
                    <a:pt x="653263" y="194770"/>
                    <a:pt x="650850" y="194770"/>
                  </a:cubicBezTo>
                  <a:cubicBezTo>
                    <a:pt x="650343" y="194960"/>
                    <a:pt x="649327" y="194580"/>
                    <a:pt x="648628" y="193310"/>
                  </a:cubicBezTo>
                  <a:cubicBezTo>
                    <a:pt x="640883" y="178137"/>
                    <a:pt x="660817" y="159664"/>
                    <a:pt x="678466" y="143348"/>
                  </a:cubicBezTo>
                  <a:cubicBezTo>
                    <a:pt x="690527" y="132239"/>
                    <a:pt x="701828" y="121700"/>
                    <a:pt x="702336" y="114400"/>
                  </a:cubicBezTo>
                  <a:cubicBezTo>
                    <a:pt x="702970" y="104877"/>
                    <a:pt x="695543" y="94149"/>
                    <a:pt x="688940" y="84690"/>
                  </a:cubicBezTo>
                  <a:cubicBezTo>
                    <a:pt x="686020" y="80563"/>
                    <a:pt x="683290" y="76627"/>
                    <a:pt x="681322" y="72882"/>
                  </a:cubicBezTo>
                  <a:cubicBezTo>
                    <a:pt x="677005" y="64947"/>
                    <a:pt x="674085" y="56757"/>
                    <a:pt x="671165" y="48822"/>
                  </a:cubicBezTo>
                  <a:cubicBezTo>
                    <a:pt x="668499" y="41458"/>
                    <a:pt x="665959" y="34411"/>
                    <a:pt x="662404" y="27618"/>
                  </a:cubicBezTo>
                  <a:cubicBezTo>
                    <a:pt x="660944" y="29523"/>
                    <a:pt x="659547" y="31110"/>
                    <a:pt x="658278" y="32633"/>
                  </a:cubicBezTo>
                  <a:cubicBezTo>
                    <a:pt x="658151" y="32824"/>
                    <a:pt x="657960" y="33078"/>
                    <a:pt x="657770" y="33205"/>
                  </a:cubicBezTo>
                  <a:cubicBezTo>
                    <a:pt x="656246" y="34919"/>
                    <a:pt x="654786" y="36442"/>
                    <a:pt x="653390" y="37775"/>
                  </a:cubicBezTo>
                  <a:cubicBezTo>
                    <a:pt x="646660" y="44124"/>
                    <a:pt x="643931" y="46726"/>
                    <a:pt x="640883" y="55551"/>
                  </a:cubicBezTo>
                  <a:cubicBezTo>
                    <a:pt x="636693" y="67930"/>
                    <a:pt x="632694" y="77135"/>
                    <a:pt x="624695" y="87864"/>
                  </a:cubicBezTo>
                  <a:cubicBezTo>
                    <a:pt x="623425" y="89515"/>
                    <a:pt x="622410" y="91609"/>
                    <a:pt x="621331" y="93768"/>
                  </a:cubicBezTo>
                  <a:cubicBezTo>
                    <a:pt x="619997" y="96371"/>
                    <a:pt x="618664" y="99100"/>
                    <a:pt x="616760" y="101195"/>
                  </a:cubicBezTo>
                  <a:cubicBezTo>
                    <a:pt x="614919" y="103290"/>
                    <a:pt x="613141" y="105258"/>
                    <a:pt x="610094" y="105576"/>
                  </a:cubicBezTo>
                  <a:cubicBezTo>
                    <a:pt x="609522" y="105639"/>
                    <a:pt x="608951" y="105639"/>
                    <a:pt x="608443" y="105639"/>
                  </a:cubicBezTo>
                  <a:cubicBezTo>
                    <a:pt x="608062" y="105639"/>
                    <a:pt x="607809" y="105512"/>
                    <a:pt x="607491" y="105512"/>
                  </a:cubicBezTo>
                  <a:cubicBezTo>
                    <a:pt x="607110" y="105449"/>
                    <a:pt x="606666" y="105449"/>
                    <a:pt x="606348" y="105385"/>
                  </a:cubicBezTo>
                  <a:cubicBezTo>
                    <a:pt x="605841" y="105258"/>
                    <a:pt x="605396" y="105068"/>
                    <a:pt x="605015" y="104814"/>
                  </a:cubicBezTo>
                  <a:cubicBezTo>
                    <a:pt x="604190" y="104179"/>
                    <a:pt x="603873" y="103735"/>
                    <a:pt x="603682" y="103227"/>
                  </a:cubicBezTo>
                  <a:cubicBezTo>
                    <a:pt x="603365" y="102402"/>
                    <a:pt x="603174" y="101703"/>
                    <a:pt x="603111" y="100942"/>
                  </a:cubicBezTo>
                  <a:cubicBezTo>
                    <a:pt x="602984" y="99926"/>
                    <a:pt x="602793" y="98783"/>
                    <a:pt x="602286" y="97577"/>
                  </a:cubicBezTo>
                  <a:cubicBezTo>
                    <a:pt x="601460" y="95736"/>
                    <a:pt x="601524" y="94530"/>
                    <a:pt x="601587" y="93704"/>
                  </a:cubicBezTo>
                  <a:cubicBezTo>
                    <a:pt x="601587" y="93260"/>
                    <a:pt x="600952" y="93006"/>
                    <a:pt x="598984" y="92435"/>
                  </a:cubicBezTo>
                  <a:cubicBezTo>
                    <a:pt x="597461" y="92054"/>
                    <a:pt x="596064" y="92752"/>
                    <a:pt x="594540" y="93577"/>
                  </a:cubicBezTo>
                  <a:cubicBezTo>
                    <a:pt x="593144" y="94339"/>
                    <a:pt x="591747" y="95038"/>
                    <a:pt x="590160" y="94911"/>
                  </a:cubicBezTo>
                  <a:cubicBezTo>
                    <a:pt x="585145" y="94339"/>
                    <a:pt x="581463" y="89515"/>
                    <a:pt x="577908" y="84816"/>
                  </a:cubicBezTo>
                  <a:cubicBezTo>
                    <a:pt x="576574" y="83103"/>
                    <a:pt x="575369" y="81579"/>
                    <a:pt x="574162" y="80246"/>
                  </a:cubicBezTo>
                  <a:cubicBezTo>
                    <a:pt x="573845" y="79929"/>
                    <a:pt x="573527" y="79548"/>
                    <a:pt x="573210" y="79230"/>
                  </a:cubicBezTo>
                  <a:cubicBezTo>
                    <a:pt x="572639" y="78722"/>
                    <a:pt x="572004" y="78278"/>
                    <a:pt x="571369" y="77833"/>
                  </a:cubicBezTo>
                  <a:cubicBezTo>
                    <a:pt x="562926" y="71739"/>
                    <a:pt x="551118" y="72945"/>
                    <a:pt x="539627" y="74151"/>
                  </a:cubicBezTo>
                  <a:cubicBezTo>
                    <a:pt x="536961" y="74469"/>
                    <a:pt x="534295" y="74723"/>
                    <a:pt x="531819" y="74913"/>
                  </a:cubicBezTo>
                  <a:cubicBezTo>
                    <a:pt x="531311" y="78849"/>
                    <a:pt x="534548" y="81452"/>
                    <a:pt x="537913" y="84245"/>
                  </a:cubicBezTo>
                  <a:cubicBezTo>
                    <a:pt x="541976" y="87610"/>
                    <a:pt x="547055" y="91800"/>
                    <a:pt x="541849" y="98212"/>
                  </a:cubicBezTo>
                  <a:cubicBezTo>
                    <a:pt x="541341" y="98846"/>
                    <a:pt x="540643" y="99481"/>
                    <a:pt x="539818" y="99989"/>
                  </a:cubicBezTo>
                  <a:cubicBezTo>
                    <a:pt x="539373" y="100243"/>
                    <a:pt x="538866" y="100434"/>
                    <a:pt x="538421" y="100687"/>
                  </a:cubicBezTo>
                  <a:cubicBezTo>
                    <a:pt x="537977" y="100878"/>
                    <a:pt x="537659" y="101132"/>
                    <a:pt x="537152" y="101322"/>
                  </a:cubicBezTo>
                  <a:cubicBezTo>
                    <a:pt x="536136" y="101703"/>
                    <a:pt x="534993" y="102021"/>
                    <a:pt x="533787" y="102211"/>
                  </a:cubicBezTo>
                  <a:cubicBezTo>
                    <a:pt x="533533" y="102274"/>
                    <a:pt x="533216" y="102274"/>
                    <a:pt x="532898" y="102338"/>
                  </a:cubicBezTo>
                  <a:cubicBezTo>
                    <a:pt x="531882" y="102529"/>
                    <a:pt x="530803" y="102655"/>
                    <a:pt x="529661" y="102719"/>
                  </a:cubicBezTo>
                  <a:cubicBezTo>
                    <a:pt x="526613" y="102910"/>
                    <a:pt x="524455" y="102973"/>
                    <a:pt x="522296" y="102910"/>
                  </a:cubicBezTo>
                  <a:cubicBezTo>
                    <a:pt x="519503" y="102846"/>
                    <a:pt x="517345" y="102782"/>
                    <a:pt x="515377" y="102655"/>
                  </a:cubicBezTo>
                  <a:cubicBezTo>
                    <a:pt x="513218" y="102529"/>
                    <a:pt x="511314" y="102465"/>
                    <a:pt x="509727" y="102465"/>
                  </a:cubicBezTo>
                  <a:cubicBezTo>
                    <a:pt x="506680" y="102465"/>
                    <a:pt x="503124" y="102148"/>
                    <a:pt x="499379" y="101830"/>
                  </a:cubicBezTo>
                  <a:cubicBezTo>
                    <a:pt x="491443" y="101195"/>
                    <a:pt x="482429" y="100434"/>
                    <a:pt x="476525" y="102465"/>
                  </a:cubicBezTo>
                  <a:cubicBezTo>
                    <a:pt x="473287" y="103608"/>
                    <a:pt x="469478" y="106147"/>
                    <a:pt x="465860" y="108560"/>
                  </a:cubicBezTo>
                  <a:cubicBezTo>
                    <a:pt x="463447" y="110210"/>
                    <a:pt x="461162" y="111734"/>
                    <a:pt x="458940" y="112876"/>
                  </a:cubicBezTo>
                  <a:cubicBezTo>
                    <a:pt x="456527" y="114146"/>
                    <a:pt x="454115" y="115035"/>
                    <a:pt x="451639" y="115733"/>
                  </a:cubicBezTo>
                  <a:cubicBezTo>
                    <a:pt x="451068" y="115924"/>
                    <a:pt x="450433" y="116051"/>
                    <a:pt x="449862" y="116241"/>
                  </a:cubicBezTo>
                  <a:cubicBezTo>
                    <a:pt x="447513" y="116812"/>
                    <a:pt x="445164" y="117193"/>
                    <a:pt x="442752" y="117320"/>
                  </a:cubicBezTo>
                  <a:cubicBezTo>
                    <a:pt x="442180" y="117384"/>
                    <a:pt x="441545" y="117384"/>
                    <a:pt x="440974" y="117384"/>
                  </a:cubicBezTo>
                  <a:cubicBezTo>
                    <a:pt x="439895" y="117447"/>
                    <a:pt x="438816" y="117511"/>
                    <a:pt x="437736" y="117511"/>
                  </a:cubicBezTo>
                  <a:cubicBezTo>
                    <a:pt x="437165" y="117511"/>
                    <a:pt x="436530" y="117447"/>
                    <a:pt x="435959" y="117447"/>
                  </a:cubicBezTo>
                  <a:cubicBezTo>
                    <a:pt x="432277" y="117384"/>
                    <a:pt x="428595" y="117193"/>
                    <a:pt x="424786" y="116876"/>
                  </a:cubicBezTo>
                  <a:cubicBezTo>
                    <a:pt x="424214" y="116812"/>
                    <a:pt x="423770" y="116495"/>
                    <a:pt x="423580" y="115924"/>
                  </a:cubicBezTo>
                  <a:cubicBezTo>
                    <a:pt x="422691" y="113384"/>
                    <a:pt x="421802" y="110908"/>
                    <a:pt x="420913" y="108560"/>
                  </a:cubicBezTo>
                  <a:cubicBezTo>
                    <a:pt x="417485" y="99481"/>
                    <a:pt x="414565" y="91673"/>
                    <a:pt x="414501" y="81008"/>
                  </a:cubicBezTo>
                  <a:cubicBezTo>
                    <a:pt x="414438" y="67613"/>
                    <a:pt x="414882" y="57265"/>
                    <a:pt x="416025" y="48377"/>
                  </a:cubicBezTo>
                  <a:cubicBezTo>
                    <a:pt x="417422" y="37712"/>
                    <a:pt x="417295" y="32062"/>
                    <a:pt x="410756" y="23174"/>
                  </a:cubicBezTo>
                  <a:cubicBezTo>
                    <a:pt x="408407" y="20000"/>
                    <a:pt x="407455" y="16318"/>
                    <a:pt x="406502" y="12699"/>
                  </a:cubicBezTo>
                  <a:cubicBezTo>
                    <a:pt x="404979" y="6732"/>
                    <a:pt x="403646" y="1590"/>
                    <a:pt x="396345" y="193"/>
                  </a:cubicBezTo>
                  <a:cubicBezTo>
                    <a:pt x="394822" y="-124"/>
                    <a:pt x="393488" y="3"/>
                    <a:pt x="392155" y="193"/>
                  </a:cubicBezTo>
                  <a:cubicBezTo>
                    <a:pt x="391393" y="320"/>
                    <a:pt x="390695" y="574"/>
                    <a:pt x="389997" y="828"/>
                  </a:cubicBezTo>
                  <a:cubicBezTo>
                    <a:pt x="389489" y="1019"/>
                    <a:pt x="388981" y="1209"/>
                    <a:pt x="388473" y="1463"/>
                  </a:cubicBezTo>
                  <a:cubicBezTo>
                    <a:pt x="387711" y="1844"/>
                    <a:pt x="386949" y="2288"/>
                    <a:pt x="386251" y="2860"/>
                  </a:cubicBezTo>
                  <a:cubicBezTo>
                    <a:pt x="385870" y="3177"/>
                    <a:pt x="385489" y="3494"/>
                    <a:pt x="385109" y="3812"/>
                  </a:cubicBezTo>
                  <a:cubicBezTo>
                    <a:pt x="384410" y="4383"/>
                    <a:pt x="383712" y="5018"/>
                    <a:pt x="383014" y="5653"/>
                  </a:cubicBezTo>
                  <a:cubicBezTo>
                    <a:pt x="382062" y="6605"/>
                    <a:pt x="381109" y="7557"/>
                    <a:pt x="380220" y="8573"/>
                  </a:cubicBezTo>
                  <a:cubicBezTo>
                    <a:pt x="379395" y="9462"/>
                    <a:pt x="378570" y="10287"/>
                    <a:pt x="377745" y="11112"/>
                  </a:cubicBezTo>
                  <a:cubicBezTo>
                    <a:pt x="376221" y="12636"/>
                    <a:pt x="374761" y="13842"/>
                    <a:pt x="373427" y="14794"/>
                  </a:cubicBezTo>
                  <a:cubicBezTo>
                    <a:pt x="369301" y="17524"/>
                    <a:pt x="365556" y="17842"/>
                    <a:pt x="359334" y="17842"/>
                  </a:cubicBezTo>
                  <a:cubicBezTo>
                    <a:pt x="357430" y="17842"/>
                    <a:pt x="355335" y="17778"/>
                    <a:pt x="353303" y="17715"/>
                  </a:cubicBezTo>
                  <a:cubicBezTo>
                    <a:pt x="347019" y="17524"/>
                    <a:pt x="340543" y="17270"/>
                    <a:pt x="335274" y="20064"/>
                  </a:cubicBezTo>
                  <a:cubicBezTo>
                    <a:pt x="332100" y="21714"/>
                    <a:pt x="329751" y="23619"/>
                    <a:pt x="327466" y="25460"/>
                  </a:cubicBezTo>
                  <a:cubicBezTo>
                    <a:pt x="323276" y="28824"/>
                    <a:pt x="319340" y="31999"/>
                    <a:pt x="311785" y="32443"/>
                  </a:cubicBezTo>
                  <a:cubicBezTo>
                    <a:pt x="302961" y="33014"/>
                    <a:pt x="294010" y="31744"/>
                    <a:pt x="285249" y="30602"/>
                  </a:cubicBezTo>
                  <a:cubicBezTo>
                    <a:pt x="278139" y="29649"/>
                    <a:pt x="270711" y="28634"/>
                    <a:pt x="263538" y="28634"/>
                  </a:cubicBezTo>
                  <a:cubicBezTo>
                    <a:pt x="258205" y="28634"/>
                    <a:pt x="254015" y="29776"/>
                    <a:pt x="253380" y="31427"/>
                  </a:cubicBezTo>
                  <a:cubicBezTo>
                    <a:pt x="253127" y="32062"/>
                    <a:pt x="253127" y="33840"/>
                    <a:pt x="257697" y="37585"/>
                  </a:cubicBezTo>
                  <a:cubicBezTo>
                    <a:pt x="261443" y="40632"/>
                    <a:pt x="264807" y="40950"/>
                    <a:pt x="267728" y="41267"/>
                  </a:cubicBezTo>
                  <a:cubicBezTo>
                    <a:pt x="271981" y="41648"/>
                    <a:pt x="275981" y="42029"/>
                    <a:pt x="277123" y="51044"/>
                  </a:cubicBezTo>
                  <a:cubicBezTo>
                    <a:pt x="277568" y="54789"/>
                    <a:pt x="276171" y="58598"/>
                    <a:pt x="274838" y="62280"/>
                  </a:cubicBezTo>
                  <a:cubicBezTo>
                    <a:pt x="273314" y="66470"/>
                    <a:pt x="271854" y="70406"/>
                    <a:pt x="273251" y="73707"/>
                  </a:cubicBezTo>
                  <a:cubicBezTo>
                    <a:pt x="275473" y="78849"/>
                    <a:pt x="281821" y="78722"/>
                    <a:pt x="288043" y="78532"/>
                  </a:cubicBezTo>
                  <a:cubicBezTo>
                    <a:pt x="291280" y="78405"/>
                    <a:pt x="294327" y="78405"/>
                    <a:pt x="296866" y="79040"/>
                  </a:cubicBezTo>
                  <a:cubicBezTo>
                    <a:pt x="301882" y="80309"/>
                    <a:pt x="304421" y="82214"/>
                    <a:pt x="304675" y="84753"/>
                  </a:cubicBezTo>
                  <a:cubicBezTo>
                    <a:pt x="305056" y="88308"/>
                    <a:pt x="300612" y="91355"/>
                    <a:pt x="296803" y="93260"/>
                  </a:cubicBezTo>
                  <a:cubicBezTo>
                    <a:pt x="291343" y="96053"/>
                    <a:pt x="286455" y="100878"/>
                    <a:pt x="281758" y="105512"/>
                  </a:cubicBezTo>
                  <a:cubicBezTo>
                    <a:pt x="275409" y="111734"/>
                    <a:pt x="268870" y="118209"/>
                    <a:pt x="260681" y="120177"/>
                  </a:cubicBezTo>
                  <a:cubicBezTo>
                    <a:pt x="257380" y="121002"/>
                    <a:pt x="253444" y="125002"/>
                    <a:pt x="250016" y="128557"/>
                  </a:cubicBezTo>
                  <a:cubicBezTo>
                    <a:pt x="247857" y="130779"/>
                    <a:pt x="245762" y="132874"/>
                    <a:pt x="243858" y="134270"/>
                  </a:cubicBezTo>
                  <a:cubicBezTo>
                    <a:pt x="243096" y="134841"/>
                    <a:pt x="242525" y="135349"/>
                    <a:pt x="242017" y="135794"/>
                  </a:cubicBezTo>
                  <a:cubicBezTo>
                    <a:pt x="241382" y="136365"/>
                    <a:pt x="240811" y="136809"/>
                    <a:pt x="240176" y="137190"/>
                  </a:cubicBezTo>
                  <a:cubicBezTo>
                    <a:pt x="239097" y="137762"/>
                    <a:pt x="238208" y="137952"/>
                    <a:pt x="237192" y="137952"/>
                  </a:cubicBezTo>
                  <a:cubicBezTo>
                    <a:pt x="236557" y="137952"/>
                    <a:pt x="235732" y="137889"/>
                    <a:pt x="234907" y="137762"/>
                  </a:cubicBezTo>
                  <a:cubicBezTo>
                    <a:pt x="231987" y="137254"/>
                    <a:pt x="229955" y="136111"/>
                    <a:pt x="228876" y="134270"/>
                  </a:cubicBezTo>
                  <a:cubicBezTo>
                    <a:pt x="227098" y="131286"/>
                    <a:pt x="228241" y="127350"/>
                    <a:pt x="229447" y="123923"/>
                  </a:cubicBezTo>
                  <a:cubicBezTo>
                    <a:pt x="227289" y="123034"/>
                    <a:pt x="224686" y="122843"/>
                    <a:pt x="221893" y="122589"/>
                  </a:cubicBezTo>
                  <a:cubicBezTo>
                    <a:pt x="219036" y="122335"/>
                    <a:pt x="216052" y="122145"/>
                    <a:pt x="213450" y="121129"/>
                  </a:cubicBezTo>
                  <a:cubicBezTo>
                    <a:pt x="211608" y="120431"/>
                    <a:pt x="210212" y="119669"/>
                    <a:pt x="208815" y="118971"/>
                  </a:cubicBezTo>
                  <a:cubicBezTo>
                    <a:pt x="206720" y="117892"/>
                    <a:pt x="204879" y="116939"/>
                    <a:pt x="202149" y="116368"/>
                  </a:cubicBezTo>
                  <a:cubicBezTo>
                    <a:pt x="201260" y="116177"/>
                    <a:pt x="200816" y="116051"/>
                    <a:pt x="200372" y="115987"/>
                  </a:cubicBezTo>
                  <a:cubicBezTo>
                    <a:pt x="199039" y="115733"/>
                    <a:pt x="198086" y="115479"/>
                    <a:pt x="197198" y="115162"/>
                  </a:cubicBezTo>
                  <a:cubicBezTo>
                    <a:pt x="193516" y="113956"/>
                    <a:pt x="192373" y="112305"/>
                    <a:pt x="189897" y="106718"/>
                  </a:cubicBezTo>
                  <a:cubicBezTo>
                    <a:pt x="189516" y="105829"/>
                    <a:pt x="189135" y="104877"/>
                    <a:pt x="188754" y="103798"/>
                  </a:cubicBezTo>
                  <a:cubicBezTo>
                    <a:pt x="187294" y="99989"/>
                    <a:pt x="185707" y="95672"/>
                    <a:pt x="182660" y="94720"/>
                  </a:cubicBezTo>
                  <a:cubicBezTo>
                    <a:pt x="181454" y="94339"/>
                    <a:pt x="179740" y="94720"/>
                    <a:pt x="178026" y="95101"/>
                  </a:cubicBezTo>
                  <a:cubicBezTo>
                    <a:pt x="176566" y="95419"/>
                    <a:pt x="175042" y="95799"/>
                    <a:pt x="173709" y="95672"/>
                  </a:cubicBezTo>
                  <a:cubicBezTo>
                    <a:pt x="172312" y="95609"/>
                    <a:pt x="171106" y="95228"/>
                    <a:pt x="169963" y="94783"/>
                  </a:cubicBezTo>
                  <a:cubicBezTo>
                    <a:pt x="168820" y="94403"/>
                    <a:pt x="167741" y="94022"/>
                    <a:pt x="166472" y="94022"/>
                  </a:cubicBezTo>
                  <a:cubicBezTo>
                    <a:pt x="163044" y="94149"/>
                    <a:pt x="161329" y="95482"/>
                    <a:pt x="159298" y="96942"/>
                  </a:cubicBezTo>
                  <a:cubicBezTo>
                    <a:pt x="157774" y="98085"/>
                    <a:pt x="156124" y="99354"/>
                    <a:pt x="153648" y="100116"/>
                  </a:cubicBezTo>
                  <a:cubicBezTo>
                    <a:pt x="149585" y="101386"/>
                    <a:pt x="144824" y="101195"/>
                    <a:pt x="140126" y="100942"/>
                  </a:cubicBezTo>
                  <a:cubicBezTo>
                    <a:pt x="132381" y="100624"/>
                    <a:pt x="125080" y="100306"/>
                    <a:pt x="120637" y="105766"/>
                  </a:cubicBezTo>
                  <a:cubicBezTo>
                    <a:pt x="118986" y="107734"/>
                    <a:pt x="118351" y="109448"/>
                    <a:pt x="118605" y="111035"/>
                  </a:cubicBezTo>
                  <a:cubicBezTo>
                    <a:pt x="119113" y="113828"/>
                    <a:pt x="122795" y="116051"/>
                    <a:pt x="126096" y="118019"/>
                  </a:cubicBezTo>
                  <a:cubicBezTo>
                    <a:pt x="126985" y="118526"/>
                    <a:pt x="127874" y="119098"/>
                    <a:pt x="128635" y="119606"/>
                  </a:cubicBezTo>
                  <a:cubicBezTo>
                    <a:pt x="135682" y="124303"/>
                    <a:pt x="138983" y="131033"/>
                    <a:pt x="139237" y="141508"/>
                  </a:cubicBezTo>
                  <a:cubicBezTo>
                    <a:pt x="139237" y="142206"/>
                    <a:pt x="138793" y="142777"/>
                    <a:pt x="138095" y="142904"/>
                  </a:cubicBezTo>
                  <a:cubicBezTo>
                    <a:pt x="134857" y="143412"/>
                    <a:pt x="131238" y="142015"/>
                    <a:pt x="127810" y="140619"/>
                  </a:cubicBezTo>
                  <a:cubicBezTo>
                    <a:pt x="121716" y="138143"/>
                    <a:pt x="116447" y="135984"/>
                    <a:pt x="112320" y="142777"/>
                  </a:cubicBezTo>
                  <a:cubicBezTo>
                    <a:pt x="108638" y="148871"/>
                    <a:pt x="110860" y="165441"/>
                    <a:pt x="115050" y="170519"/>
                  </a:cubicBezTo>
                  <a:cubicBezTo>
                    <a:pt x="117399" y="173376"/>
                    <a:pt x="119938" y="175535"/>
                    <a:pt x="122414" y="177566"/>
                  </a:cubicBezTo>
                  <a:cubicBezTo>
                    <a:pt x="127556" y="181819"/>
                    <a:pt x="132381" y="185882"/>
                    <a:pt x="132381" y="195341"/>
                  </a:cubicBezTo>
                  <a:cubicBezTo>
                    <a:pt x="132381" y="205943"/>
                    <a:pt x="129016" y="214577"/>
                    <a:pt x="125461" y="223655"/>
                  </a:cubicBezTo>
                  <a:cubicBezTo>
                    <a:pt x="123811" y="227845"/>
                    <a:pt x="122160" y="232162"/>
                    <a:pt x="120827" y="236669"/>
                  </a:cubicBezTo>
                  <a:cubicBezTo>
                    <a:pt x="120192" y="238764"/>
                    <a:pt x="119748" y="241113"/>
                    <a:pt x="119303" y="243652"/>
                  </a:cubicBezTo>
                  <a:cubicBezTo>
                    <a:pt x="118859" y="246192"/>
                    <a:pt x="118542" y="248858"/>
                    <a:pt x="118161" y="251588"/>
                  </a:cubicBezTo>
                  <a:cubicBezTo>
                    <a:pt x="117843" y="254000"/>
                    <a:pt x="117526" y="256349"/>
                    <a:pt x="117145" y="258761"/>
                  </a:cubicBezTo>
                  <a:cubicBezTo>
                    <a:pt x="117018" y="259459"/>
                    <a:pt x="116891" y="260158"/>
                    <a:pt x="116764" y="260920"/>
                  </a:cubicBezTo>
                  <a:cubicBezTo>
                    <a:pt x="116510" y="262507"/>
                    <a:pt x="116193" y="264094"/>
                    <a:pt x="115876" y="265618"/>
                  </a:cubicBezTo>
                  <a:cubicBezTo>
                    <a:pt x="115621" y="266697"/>
                    <a:pt x="115304" y="267649"/>
                    <a:pt x="115050" y="268665"/>
                  </a:cubicBezTo>
                  <a:cubicBezTo>
                    <a:pt x="114732" y="269807"/>
                    <a:pt x="114415" y="270886"/>
                    <a:pt x="114034" y="271966"/>
                  </a:cubicBezTo>
                  <a:cubicBezTo>
                    <a:pt x="113653" y="273045"/>
                    <a:pt x="113145" y="273997"/>
                    <a:pt x="112701" y="274949"/>
                  </a:cubicBezTo>
                  <a:cubicBezTo>
                    <a:pt x="112384" y="275585"/>
                    <a:pt x="112193" y="276283"/>
                    <a:pt x="111876" y="276854"/>
                  </a:cubicBezTo>
                  <a:cubicBezTo>
                    <a:pt x="111495" y="277489"/>
                    <a:pt x="111177" y="278124"/>
                    <a:pt x="110733" y="278695"/>
                  </a:cubicBezTo>
                  <a:cubicBezTo>
                    <a:pt x="109273" y="280790"/>
                    <a:pt x="104131" y="284980"/>
                    <a:pt x="102544" y="286186"/>
                  </a:cubicBezTo>
                  <a:cubicBezTo>
                    <a:pt x="101592" y="286884"/>
                    <a:pt x="101147" y="287583"/>
                    <a:pt x="100703" y="288218"/>
                  </a:cubicBezTo>
                  <a:cubicBezTo>
                    <a:pt x="99052" y="290567"/>
                    <a:pt x="97592" y="291011"/>
                    <a:pt x="92831" y="289424"/>
                  </a:cubicBezTo>
                  <a:cubicBezTo>
                    <a:pt x="91180" y="288852"/>
                    <a:pt x="90419" y="287646"/>
                    <a:pt x="89784" y="286631"/>
                  </a:cubicBezTo>
                  <a:cubicBezTo>
                    <a:pt x="89085" y="285551"/>
                    <a:pt x="88704" y="284980"/>
                    <a:pt x="87562" y="284789"/>
                  </a:cubicBezTo>
                  <a:cubicBezTo>
                    <a:pt x="85086" y="284472"/>
                    <a:pt x="82229" y="286440"/>
                    <a:pt x="79817" y="288281"/>
                  </a:cubicBezTo>
                  <a:cubicBezTo>
                    <a:pt x="78928" y="288916"/>
                    <a:pt x="78103" y="289551"/>
                    <a:pt x="77341" y="290059"/>
                  </a:cubicBezTo>
                  <a:cubicBezTo>
                    <a:pt x="70104" y="294693"/>
                    <a:pt x="61343" y="298692"/>
                    <a:pt x="51376" y="301993"/>
                  </a:cubicBezTo>
                  <a:cubicBezTo>
                    <a:pt x="49281" y="302692"/>
                    <a:pt x="46996" y="303136"/>
                    <a:pt x="44520" y="303644"/>
                  </a:cubicBezTo>
                  <a:cubicBezTo>
                    <a:pt x="37727" y="305041"/>
                    <a:pt x="30680" y="306501"/>
                    <a:pt x="28522" y="312722"/>
                  </a:cubicBezTo>
                  <a:cubicBezTo>
                    <a:pt x="27633" y="315388"/>
                    <a:pt x="27887" y="318182"/>
                    <a:pt x="28141" y="321166"/>
                  </a:cubicBezTo>
                  <a:cubicBezTo>
                    <a:pt x="28586" y="325609"/>
                    <a:pt x="29030" y="330244"/>
                    <a:pt x="25157" y="334433"/>
                  </a:cubicBezTo>
                  <a:cubicBezTo>
                    <a:pt x="22555" y="337227"/>
                    <a:pt x="20523" y="338560"/>
                    <a:pt x="19000" y="339576"/>
                  </a:cubicBezTo>
                  <a:cubicBezTo>
                    <a:pt x="16270" y="341417"/>
                    <a:pt x="15445" y="341924"/>
                    <a:pt x="15445" y="349860"/>
                  </a:cubicBezTo>
                  <a:cubicBezTo>
                    <a:pt x="15508" y="358176"/>
                    <a:pt x="13984" y="360208"/>
                    <a:pt x="10620" y="364017"/>
                  </a:cubicBezTo>
                  <a:cubicBezTo>
                    <a:pt x="9414" y="365413"/>
                    <a:pt x="8017" y="367000"/>
                    <a:pt x="6303" y="369413"/>
                  </a:cubicBezTo>
                  <a:cubicBezTo>
                    <a:pt x="1097" y="376904"/>
                    <a:pt x="208" y="389220"/>
                    <a:pt x="18" y="392838"/>
                  </a:cubicBezTo>
                  <a:cubicBezTo>
                    <a:pt x="-363" y="401345"/>
                    <a:pt x="5287" y="408519"/>
                    <a:pt x="10683" y="415438"/>
                  </a:cubicBezTo>
                  <a:cubicBezTo>
                    <a:pt x="11509" y="416454"/>
                    <a:pt x="12334" y="417533"/>
                    <a:pt x="13096" y="418549"/>
                  </a:cubicBezTo>
                  <a:cubicBezTo>
                    <a:pt x="14175" y="419946"/>
                    <a:pt x="14937" y="420835"/>
                    <a:pt x="15571" y="421469"/>
                  </a:cubicBezTo>
                  <a:cubicBezTo>
                    <a:pt x="17476" y="423501"/>
                    <a:pt x="17984" y="424263"/>
                    <a:pt x="18428" y="429722"/>
                  </a:cubicBezTo>
                  <a:cubicBezTo>
                    <a:pt x="18555" y="431182"/>
                    <a:pt x="18492" y="432642"/>
                    <a:pt x="18492" y="434102"/>
                  </a:cubicBezTo>
                  <a:cubicBezTo>
                    <a:pt x="18492" y="435562"/>
                    <a:pt x="18428" y="437023"/>
                    <a:pt x="18555" y="438293"/>
                  </a:cubicBezTo>
                  <a:cubicBezTo>
                    <a:pt x="20460" y="438293"/>
                    <a:pt x="23126" y="438038"/>
                    <a:pt x="25919" y="437785"/>
                  </a:cubicBezTo>
                  <a:cubicBezTo>
                    <a:pt x="34045" y="437023"/>
                    <a:pt x="43187" y="436198"/>
                    <a:pt x="46932" y="439499"/>
                  </a:cubicBezTo>
                  <a:cubicBezTo>
                    <a:pt x="49916" y="442165"/>
                    <a:pt x="50043" y="445593"/>
                    <a:pt x="50170" y="448704"/>
                  </a:cubicBezTo>
                  <a:cubicBezTo>
                    <a:pt x="50297" y="452449"/>
                    <a:pt x="50424" y="455433"/>
                    <a:pt x="54868" y="457338"/>
                  </a:cubicBezTo>
                  <a:cubicBezTo>
                    <a:pt x="64962" y="461591"/>
                    <a:pt x="71246" y="456830"/>
                    <a:pt x="78611" y="451370"/>
                  </a:cubicBezTo>
                  <a:cubicBezTo>
                    <a:pt x="80388" y="450100"/>
                    <a:pt x="82102" y="448767"/>
                    <a:pt x="83943" y="447561"/>
                  </a:cubicBezTo>
                  <a:cubicBezTo>
                    <a:pt x="89593" y="443879"/>
                    <a:pt x="95815" y="442863"/>
                    <a:pt x="100068" y="445085"/>
                  </a:cubicBezTo>
                  <a:cubicBezTo>
                    <a:pt x="102354" y="446228"/>
                    <a:pt x="105147" y="448894"/>
                    <a:pt x="105464" y="454735"/>
                  </a:cubicBezTo>
                  <a:cubicBezTo>
                    <a:pt x="105718" y="458988"/>
                    <a:pt x="104893" y="463114"/>
                    <a:pt x="104194" y="467177"/>
                  </a:cubicBezTo>
                  <a:cubicBezTo>
                    <a:pt x="103306" y="472065"/>
                    <a:pt x="102417" y="476636"/>
                    <a:pt x="103179" y="481207"/>
                  </a:cubicBezTo>
                  <a:cubicBezTo>
                    <a:pt x="103496" y="482985"/>
                    <a:pt x="104194" y="484381"/>
                    <a:pt x="105210" y="485461"/>
                  </a:cubicBezTo>
                  <a:cubicBezTo>
                    <a:pt x="106543" y="486857"/>
                    <a:pt x="107877" y="487619"/>
                    <a:pt x="109527" y="488190"/>
                  </a:cubicBezTo>
                  <a:cubicBezTo>
                    <a:pt x="113272" y="489460"/>
                    <a:pt x="117843" y="489714"/>
                    <a:pt x="123049" y="489841"/>
                  </a:cubicBezTo>
                  <a:cubicBezTo>
                    <a:pt x="124890" y="489904"/>
                    <a:pt x="126096" y="489904"/>
                    <a:pt x="127302" y="489968"/>
                  </a:cubicBezTo>
                  <a:cubicBezTo>
                    <a:pt x="131492" y="490095"/>
                    <a:pt x="135936" y="490793"/>
                    <a:pt x="140697" y="491555"/>
                  </a:cubicBezTo>
                  <a:cubicBezTo>
                    <a:pt x="150664" y="493078"/>
                    <a:pt x="161012" y="494665"/>
                    <a:pt x="169201" y="491174"/>
                  </a:cubicBezTo>
                  <a:cubicBezTo>
                    <a:pt x="170344" y="490666"/>
                    <a:pt x="171296" y="489714"/>
                    <a:pt x="172312" y="488698"/>
                  </a:cubicBezTo>
                  <a:cubicBezTo>
                    <a:pt x="173455" y="487555"/>
                    <a:pt x="174661" y="486349"/>
                    <a:pt x="176311" y="485651"/>
                  </a:cubicBezTo>
                  <a:cubicBezTo>
                    <a:pt x="178279" y="484826"/>
                    <a:pt x="180628" y="484699"/>
                    <a:pt x="182850" y="484635"/>
                  </a:cubicBezTo>
                  <a:cubicBezTo>
                    <a:pt x="185390" y="484508"/>
                    <a:pt x="187866" y="484445"/>
                    <a:pt x="189516" y="483302"/>
                  </a:cubicBezTo>
                  <a:cubicBezTo>
                    <a:pt x="193008" y="480890"/>
                    <a:pt x="192944" y="476827"/>
                    <a:pt x="192817" y="472510"/>
                  </a:cubicBezTo>
                  <a:cubicBezTo>
                    <a:pt x="192754" y="469336"/>
                    <a:pt x="192690" y="465971"/>
                    <a:pt x="194214" y="463368"/>
                  </a:cubicBezTo>
                  <a:cubicBezTo>
                    <a:pt x="197198" y="458417"/>
                    <a:pt x="203991" y="457909"/>
                    <a:pt x="210021" y="457528"/>
                  </a:cubicBezTo>
                  <a:cubicBezTo>
                    <a:pt x="212180" y="457401"/>
                    <a:pt x="214275" y="457211"/>
                    <a:pt x="215862" y="456893"/>
                  </a:cubicBezTo>
                  <a:cubicBezTo>
                    <a:pt x="218274" y="456385"/>
                    <a:pt x="220433" y="455560"/>
                    <a:pt x="222591" y="454798"/>
                  </a:cubicBezTo>
                  <a:cubicBezTo>
                    <a:pt x="225257" y="453846"/>
                    <a:pt x="227987" y="452830"/>
                    <a:pt x="231161" y="452322"/>
                  </a:cubicBezTo>
                  <a:cubicBezTo>
                    <a:pt x="239605" y="451052"/>
                    <a:pt x="245128" y="451814"/>
                    <a:pt x="248492" y="454735"/>
                  </a:cubicBezTo>
                  <a:cubicBezTo>
                    <a:pt x="253317" y="458861"/>
                    <a:pt x="253317" y="466606"/>
                    <a:pt x="253317" y="477335"/>
                  </a:cubicBezTo>
                  <a:cubicBezTo>
                    <a:pt x="253317" y="479811"/>
                    <a:pt x="253190" y="482223"/>
                    <a:pt x="253063" y="484635"/>
                  </a:cubicBezTo>
                  <a:cubicBezTo>
                    <a:pt x="252619" y="493078"/>
                    <a:pt x="252174" y="502664"/>
                    <a:pt x="256936" y="509457"/>
                  </a:cubicBezTo>
                  <a:cubicBezTo>
                    <a:pt x="259031" y="512441"/>
                    <a:pt x="261570" y="514917"/>
                    <a:pt x="264173" y="517520"/>
                  </a:cubicBezTo>
                  <a:cubicBezTo>
                    <a:pt x="267156" y="520440"/>
                    <a:pt x="270267" y="523487"/>
                    <a:pt x="272679" y="527296"/>
                  </a:cubicBezTo>
                  <a:cubicBezTo>
                    <a:pt x="276742" y="533772"/>
                    <a:pt x="278647" y="533264"/>
                    <a:pt x="283281" y="532121"/>
                  </a:cubicBezTo>
                  <a:cubicBezTo>
                    <a:pt x="285376" y="531613"/>
                    <a:pt x="287915" y="530978"/>
                    <a:pt x="291153" y="530915"/>
                  </a:cubicBezTo>
                  <a:cubicBezTo>
                    <a:pt x="297502" y="530915"/>
                    <a:pt x="300993" y="534279"/>
                    <a:pt x="304104" y="537199"/>
                  </a:cubicBezTo>
                  <a:cubicBezTo>
                    <a:pt x="306770" y="539739"/>
                    <a:pt x="309309" y="542151"/>
                    <a:pt x="313245" y="542469"/>
                  </a:cubicBezTo>
                  <a:cubicBezTo>
                    <a:pt x="315150" y="542659"/>
                    <a:pt x="316356" y="542024"/>
                    <a:pt x="317816" y="541390"/>
                  </a:cubicBezTo>
                  <a:cubicBezTo>
                    <a:pt x="319276" y="540755"/>
                    <a:pt x="320927" y="540120"/>
                    <a:pt x="323085" y="540120"/>
                  </a:cubicBezTo>
                  <a:cubicBezTo>
                    <a:pt x="327085" y="540247"/>
                    <a:pt x="329243" y="542024"/>
                    <a:pt x="331338" y="543802"/>
                  </a:cubicBezTo>
                  <a:cubicBezTo>
                    <a:pt x="332100" y="544437"/>
                    <a:pt x="332925" y="545135"/>
                    <a:pt x="333877" y="545770"/>
                  </a:cubicBezTo>
                  <a:cubicBezTo>
                    <a:pt x="340607" y="550277"/>
                    <a:pt x="348859" y="552880"/>
                    <a:pt x="356858" y="555356"/>
                  </a:cubicBezTo>
                  <a:lnTo>
                    <a:pt x="358319" y="555800"/>
                  </a:lnTo>
                  <a:cubicBezTo>
                    <a:pt x="359271" y="556118"/>
                    <a:pt x="360223" y="556181"/>
                    <a:pt x="361239" y="556245"/>
                  </a:cubicBezTo>
                  <a:cubicBezTo>
                    <a:pt x="363016" y="556372"/>
                    <a:pt x="365048" y="556562"/>
                    <a:pt x="366952" y="558149"/>
                  </a:cubicBezTo>
                  <a:cubicBezTo>
                    <a:pt x="369428" y="560117"/>
                    <a:pt x="369746" y="561196"/>
                    <a:pt x="369682" y="563037"/>
                  </a:cubicBezTo>
                  <a:cubicBezTo>
                    <a:pt x="369619" y="563799"/>
                    <a:pt x="369619" y="564624"/>
                    <a:pt x="370253" y="566148"/>
                  </a:cubicBezTo>
                  <a:cubicBezTo>
                    <a:pt x="372666" y="571862"/>
                    <a:pt x="373237" y="572623"/>
                    <a:pt x="380601" y="573195"/>
                  </a:cubicBezTo>
                  <a:cubicBezTo>
                    <a:pt x="381998" y="573258"/>
                    <a:pt x="383649" y="573322"/>
                    <a:pt x="385489" y="573322"/>
                  </a:cubicBezTo>
                  <a:cubicBezTo>
                    <a:pt x="393679" y="573449"/>
                    <a:pt x="404979" y="573639"/>
                    <a:pt x="408788" y="581701"/>
                  </a:cubicBezTo>
                  <a:cubicBezTo>
                    <a:pt x="411137" y="586653"/>
                    <a:pt x="409232" y="592240"/>
                    <a:pt x="407391" y="597699"/>
                  </a:cubicBezTo>
                  <a:cubicBezTo>
                    <a:pt x="405804" y="602524"/>
                    <a:pt x="404154" y="607476"/>
                    <a:pt x="405360" y="611856"/>
                  </a:cubicBezTo>
                  <a:cubicBezTo>
                    <a:pt x="406122" y="614649"/>
                    <a:pt x="407328" y="616998"/>
                    <a:pt x="408470" y="619347"/>
                  </a:cubicBezTo>
                  <a:cubicBezTo>
                    <a:pt x="409994" y="622331"/>
                    <a:pt x="411518" y="625442"/>
                    <a:pt x="412216" y="629505"/>
                  </a:cubicBezTo>
                  <a:cubicBezTo>
                    <a:pt x="412470" y="630965"/>
                    <a:pt x="412597" y="632806"/>
                    <a:pt x="412724" y="634773"/>
                  </a:cubicBezTo>
                  <a:cubicBezTo>
                    <a:pt x="412978" y="638265"/>
                    <a:pt x="413232" y="642201"/>
                    <a:pt x="414248" y="644296"/>
                  </a:cubicBezTo>
                  <a:cubicBezTo>
                    <a:pt x="417422" y="650899"/>
                    <a:pt x="433039" y="650454"/>
                    <a:pt x="444529" y="650137"/>
                  </a:cubicBezTo>
                  <a:cubicBezTo>
                    <a:pt x="448783" y="650010"/>
                    <a:pt x="452401" y="649883"/>
                    <a:pt x="455004" y="650137"/>
                  </a:cubicBezTo>
                  <a:cubicBezTo>
                    <a:pt x="467383" y="651216"/>
                    <a:pt x="467764" y="657691"/>
                    <a:pt x="468335" y="665182"/>
                  </a:cubicBezTo>
                  <a:cubicBezTo>
                    <a:pt x="468462" y="667341"/>
                    <a:pt x="468653" y="669563"/>
                    <a:pt x="469034" y="671975"/>
                  </a:cubicBezTo>
                  <a:cubicBezTo>
                    <a:pt x="470113" y="678641"/>
                    <a:pt x="474557" y="680037"/>
                    <a:pt x="480143" y="681688"/>
                  </a:cubicBezTo>
                  <a:cubicBezTo>
                    <a:pt x="484397" y="682958"/>
                    <a:pt x="489158" y="684418"/>
                    <a:pt x="492332" y="688798"/>
                  </a:cubicBezTo>
                  <a:cubicBezTo>
                    <a:pt x="498744" y="697495"/>
                    <a:pt x="499569" y="715144"/>
                    <a:pt x="499061" y="724158"/>
                  </a:cubicBezTo>
                  <a:cubicBezTo>
                    <a:pt x="498617" y="732094"/>
                    <a:pt x="497030" y="739140"/>
                    <a:pt x="494364" y="745235"/>
                  </a:cubicBezTo>
                  <a:cubicBezTo>
                    <a:pt x="493094" y="748028"/>
                    <a:pt x="491190" y="750440"/>
                    <a:pt x="489348" y="752853"/>
                  </a:cubicBezTo>
                  <a:cubicBezTo>
                    <a:pt x="487380" y="755329"/>
                    <a:pt x="485539" y="757741"/>
                    <a:pt x="484523" y="760344"/>
                  </a:cubicBezTo>
                  <a:cubicBezTo>
                    <a:pt x="484333" y="760915"/>
                    <a:pt x="484143" y="761359"/>
                    <a:pt x="484016" y="761867"/>
                  </a:cubicBezTo>
                  <a:cubicBezTo>
                    <a:pt x="483635" y="763137"/>
                    <a:pt x="483508" y="764280"/>
                    <a:pt x="483508" y="765359"/>
                  </a:cubicBezTo>
                  <a:cubicBezTo>
                    <a:pt x="483571" y="768533"/>
                    <a:pt x="485159" y="770818"/>
                    <a:pt x="487063" y="773549"/>
                  </a:cubicBezTo>
                  <a:cubicBezTo>
                    <a:pt x="488777" y="776024"/>
                    <a:pt x="490682" y="778817"/>
                    <a:pt x="491443" y="782563"/>
                  </a:cubicBezTo>
                  <a:cubicBezTo>
                    <a:pt x="491824" y="784468"/>
                    <a:pt x="492078" y="786182"/>
                    <a:pt x="492332" y="787769"/>
                  </a:cubicBezTo>
                  <a:cubicBezTo>
                    <a:pt x="492713" y="790435"/>
                    <a:pt x="493030" y="792784"/>
                    <a:pt x="493983" y="795387"/>
                  </a:cubicBezTo>
                  <a:cubicBezTo>
                    <a:pt x="496332" y="801925"/>
                    <a:pt x="496776" y="806116"/>
                    <a:pt x="496078" y="813543"/>
                  </a:cubicBezTo>
                  <a:cubicBezTo>
                    <a:pt x="496014" y="814559"/>
                    <a:pt x="495760" y="815701"/>
                    <a:pt x="495570" y="816971"/>
                  </a:cubicBezTo>
                  <a:cubicBezTo>
                    <a:pt x="495062" y="820209"/>
                    <a:pt x="494364" y="824272"/>
                    <a:pt x="495189" y="826748"/>
                  </a:cubicBezTo>
                  <a:cubicBezTo>
                    <a:pt x="496522" y="830937"/>
                    <a:pt x="498807" y="831445"/>
                    <a:pt x="502997" y="832397"/>
                  </a:cubicBezTo>
                  <a:cubicBezTo>
                    <a:pt x="504331" y="832715"/>
                    <a:pt x="505791" y="833032"/>
                    <a:pt x="507441" y="833540"/>
                  </a:cubicBezTo>
                  <a:cubicBezTo>
                    <a:pt x="512075" y="835000"/>
                    <a:pt x="515884" y="835191"/>
                    <a:pt x="520392" y="835381"/>
                  </a:cubicBezTo>
                  <a:cubicBezTo>
                    <a:pt x="522169" y="835445"/>
                    <a:pt x="523947" y="835572"/>
                    <a:pt x="525915" y="835762"/>
                  </a:cubicBezTo>
                  <a:cubicBezTo>
                    <a:pt x="527057" y="835889"/>
                    <a:pt x="528391" y="836207"/>
                    <a:pt x="529787" y="836588"/>
                  </a:cubicBezTo>
                  <a:cubicBezTo>
                    <a:pt x="531628" y="837032"/>
                    <a:pt x="533723" y="837603"/>
                    <a:pt x="534866" y="837413"/>
                  </a:cubicBezTo>
                  <a:cubicBezTo>
                    <a:pt x="536072" y="837159"/>
                    <a:pt x="537152" y="836080"/>
                    <a:pt x="538040" y="835127"/>
                  </a:cubicBezTo>
                  <a:cubicBezTo>
                    <a:pt x="538992" y="834175"/>
                    <a:pt x="539881" y="833286"/>
                    <a:pt x="540960" y="833096"/>
                  </a:cubicBezTo>
                  <a:cubicBezTo>
                    <a:pt x="556895" y="830429"/>
                    <a:pt x="563180" y="847761"/>
                    <a:pt x="567370" y="859251"/>
                  </a:cubicBezTo>
                  <a:lnTo>
                    <a:pt x="568385" y="861981"/>
                  </a:lnTo>
                  <a:cubicBezTo>
                    <a:pt x="569845" y="865790"/>
                    <a:pt x="570798" y="869662"/>
                    <a:pt x="571687" y="873408"/>
                  </a:cubicBezTo>
                  <a:cubicBezTo>
                    <a:pt x="572258" y="875820"/>
                    <a:pt x="572893" y="878233"/>
                    <a:pt x="573591" y="880645"/>
                  </a:cubicBezTo>
                  <a:cubicBezTo>
                    <a:pt x="574226" y="882613"/>
                    <a:pt x="575305" y="883946"/>
                    <a:pt x="576956" y="884771"/>
                  </a:cubicBezTo>
                  <a:cubicBezTo>
                    <a:pt x="581145" y="886866"/>
                    <a:pt x="587430" y="884771"/>
                    <a:pt x="588636" y="884327"/>
                  </a:cubicBezTo>
                  <a:cubicBezTo>
                    <a:pt x="593715" y="882422"/>
                    <a:pt x="596763" y="883438"/>
                    <a:pt x="600063" y="884454"/>
                  </a:cubicBezTo>
                  <a:cubicBezTo>
                    <a:pt x="600762" y="884645"/>
                    <a:pt x="601524" y="884835"/>
                    <a:pt x="602286" y="885025"/>
                  </a:cubicBezTo>
                  <a:cubicBezTo>
                    <a:pt x="602539" y="880835"/>
                    <a:pt x="603555" y="879122"/>
                    <a:pt x="606412" y="875630"/>
                  </a:cubicBezTo>
                  <a:cubicBezTo>
                    <a:pt x="608824" y="872773"/>
                    <a:pt x="609459" y="870995"/>
                    <a:pt x="610538" y="868075"/>
                  </a:cubicBezTo>
                  <a:lnTo>
                    <a:pt x="611173" y="866361"/>
                  </a:lnTo>
                  <a:cubicBezTo>
                    <a:pt x="612951" y="861790"/>
                    <a:pt x="615617" y="857537"/>
                    <a:pt x="618156" y="853410"/>
                  </a:cubicBezTo>
                  <a:cubicBezTo>
                    <a:pt x="620442" y="849792"/>
                    <a:pt x="622791" y="846047"/>
                    <a:pt x="624441" y="842174"/>
                  </a:cubicBezTo>
                  <a:cubicBezTo>
                    <a:pt x="624631" y="841666"/>
                    <a:pt x="625139" y="841349"/>
                    <a:pt x="625647" y="841349"/>
                  </a:cubicBezTo>
                  <a:cubicBezTo>
                    <a:pt x="626219" y="841349"/>
                    <a:pt x="626663" y="841603"/>
                    <a:pt x="626917" y="842047"/>
                  </a:cubicBezTo>
                  <a:cubicBezTo>
                    <a:pt x="630345" y="848395"/>
                    <a:pt x="629393" y="850363"/>
                    <a:pt x="627488" y="852522"/>
                  </a:cubicBezTo>
                  <a:cubicBezTo>
                    <a:pt x="627044" y="853093"/>
                    <a:pt x="626599" y="853538"/>
                    <a:pt x="626282" y="854299"/>
                  </a:cubicBezTo>
                  <a:cubicBezTo>
                    <a:pt x="625584" y="855823"/>
                    <a:pt x="625901" y="857791"/>
                    <a:pt x="626282" y="859886"/>
                  </a:cubicBezTo>
                  <a:cubicBezTo>
                    <a:pt x="626536" y="861536"/>
                    <a:pt x="626854" y="863314"/>
                    <a:pt x="626599" y="864964"/>
                  </a:cubicBezTo>
                  <a:cubicBezTo>
                    <a:pt x="625965" y="869472"/>
                    <a:pt x="622791" y="872075"/>
                    <a:pt x="619744" y="874614"/>
                  </a:cubicBezTo>
                  <a:cubicBezTo>
                    <a:pt x="617140" y="876772"/>
                    <a:pt x="614728" y="878804"/>
                    <a:pt x="613776" y="881851"/>
                  </a:cubicBezTo>
                  <a:cubicBezTo>
                    <a:pt x="613585" y="882486"/>
                    <a:pt x="613522" y="883057"/>
                    <a:pt x="613459" y="883629"/>
                  </a:cubicBezTo>
                  <a:cubicBezTo>
                    <a:pt x="613395" y="884454"/>
                    <a:pt x="613332" y="885279"/>
                    <a:pt x="612824" y="886358"/>
                  </a:cubicBezTo>
                  <a:cubicBezTo>
                    <a:pt x="612253" y="887565"/>
                    <a:pt x="611300" y="888517"/>
                    <a:pt x="610411" y="889279"/>
                  </a:cubicBezTo>
                  <a:cubicBezTo>
                    <a:pt x="609649" y="890040"/>
                    <a:pt x="608888" y="890739"/>
                    <a:pt x="608634" y="891500"/>
                  </a:cubicBezTo>
                  <a:cubicBezTo>
                    <a:pt x="607999" y="893151"/>
                    <a:pt x="608316" y="896452"/>
                    <a:pt x="608507" y="898865"/>
                  </a:cubicBezTo>
                  <a:cubicBezTo>
                    <a:pt x="608570" y="899563"/>
                    <a:pt x="608634" y="900198"/>
                    <a:pt x="608634" y="900706"/>
                  </a:cubicBezTo>
                  <a:cubicBezTo>
                    <a:pt x="608697" y="901848"/>
                    <a:pt x="608951" y="903499"/>
                    <a:pt x="609269" y="905403"/>
                  </a:cubicBezTo>
                  <a:cubicBezTo>
                    <a:pt x="610538" y="913656"/>
                    <a:pt x="612570" y="927305"/>
                    <a:pt x="604444" y="929908"/>
                  </a:cubicBezTo>
                  <a:cubicBezTo>
                    <a:pt x="604317" y="931305"/>
                    <a:pt x="604063" y="932511"/>
                    <a:pt x="603746" y="933654"/>
                  </a:cubicBezTo>
                  <a:cubicBezTo>
                    <a:pt x="604888" y="933590"/>
                    <a:pt x="605777" y="933590"/>
                    <a:pt x="606793" y="933590"/>
                  </a:cubicBezTo>
                  <a:cubicBezTo>
                    <a:pt x="607554" y="933590"/>
                    <a:pt x="608380" y="933526"/>
                    <a:pt x="609015" y="933526"/>
                  </a:cubicBezTo>
                  <a:cubicBezTo>
                    <a:pt x="610665" y="933526"/>
                    <a:pt x="612062" y="933590"/>
                    <a:pt x="613395" y="933717"/>
                  </a:cubicBezTo>
                  <a:cubicBezTo>
                    <a:pt x="613713" y="933717"/>
                    <a:pt x="614093" y="933781"/>
                    <a:pt x="614347" y="933781"/>
                  </a:cubicBezTo>
                  <a:cubicBezTo>
                    <a:pt x="615553" y="933907"/>
                    <a:pt x="616633" y="934162"/>
                    <a:pt x="617521" y="934415"/>
                  </a:cubicBezTo>
                  <a:cubicBezTo>
                    <a:pt x="617776" y="934479"/>
                    <a:pt x="618093" y="934542"/>
                    <a:pt x="618283" y="934606"/>
                  </a:cubicBezTo>
                  <a:cubicBezTo>
                    <a:pt x="619363" y="934987"/>
                    <a:pt x="620251" y="935431"/>
                    <a:pt x="620886" y="935939"/>
                  </a:cubicBezTo>
                  <a:cubicBezTo>
                    <a:pt x="625520" y="939621"/>
                    <a:pt x="626028" y="948636"/>
                    <a:pt x="626409" y="955238"/>
                  </a:cubicBezTo>
                  <a:cubicBezTo>
                    <a:pt x="626473" y="956444"/>
                    <a:pt x="626536" y="957523"/>
                    <a:pt x="626599" y="958476"/>
                  </a:cubicBezTo>
                  <a:cubicBezTo>
                    <a:pt x="627679" y="970347"/>
                    <a:pt x="627933" y="979425"/>
                    <a:pt x="620950" y="988567"/>
                  </a:cubicBezTo>
                  <a:cubicBezTo>
                    <a:pt x="619744" y="990154"/>
                    <a:pt x="618537" y="991868"/>
                    <a:pt x="617268" y="993645"/>
                  </a:cubicBezTo>
                  <a:cubicBezTo>
                    <a:pt x="612253" y="1000692"/>
                    <a:pt x="606602" y="1008691"/>
                    <a:pt x="598794" y="1012119"/>
                  </a:cubicBezTo>
                  <a:cubicBezTo>
                    <a:pt x="596064" y="1013325"/>
                    <a:pt x="593271" y="1014150"/>
                    <a:pt x="590541" y="1014912"/>
                  </a:cubicBezTo>
                  <a:cubicBezTo>
                    <a:pt x="582479" y="1017325"/>
                    <a:pt x="576067" y="1019166"/>
                    <a:pt x="575305" y="1029387"/>
                  </a:cubicBezTo>
                  <a:cubicBezTo>
                    <a:pt x="575242" y="1030148"/>
                    <a:pt x="575305" y="1030783"/>
                    <a:pt x="575305" y="1031355"/>
                  </a:cubicBezTo>
                  <a:cubicBezTo>
                    <a:pt x="575369" y="1033132"/>
                    <a:pt x="575495" y="1035163"/>
                    <a:pt x="572575" y="1036687"/>
                  </a:cubicBezTo>
                  <a:cubicBezTo>
                    <a:pt x="570353" y="1037830"/>
                    <a:pt x="567496" y="1037131"/>
                    <a:pt x="564703" y="1036497"/>
                  </a:cubicBezTo>
                  <a:cubicBezTo>
                    <a:pt x="562799" y="1036052"/>
                    <a:pt x="560831" y="1035608"/>
                    <a:pt x="559498" y="1035862"/>
                  </a:cubicBezTo>
                  <a:cubicBezTo>
                    <a:pt x="555816" y="1036560"/>
                    <a:pt x="555435" y="1038719"/>
                    <a:pt x="554863" y="1043226"/>
                  </a:cubicBezTo>
                  <a:cubicBezTo>
                    <a:pt x="554737" y="1044559"/>
                    <a:pt x="554546" y="1045956"/>
                    <a:pt x="554229" y="1047416"/>
                  </a:cubicBezTo>
                  <a:cubicBezTo>
                    <a:pt x="553467" y="1051098"/>
                    <a:pt x="551499" y="1053383"/>
                    <a:pt x="549594" y="1055605"/>
                  </a:cubicBezTo>
                  <a:cubicBezTo>
                    <a:pt x="548134" y="1057319"/>
                    <a:pt x="546738" y="1058970"/>
                    <a:pt x="545976" y="1061192"/>
                  </a:cubicBezTo>
                  <a:cubicBezTo>
                    <a:pt x="545785" y="1061700"/>
                    <a:pt x="545849" y="1062461"/>
                    <a:pt x="545912" y="1063160"/>
                  </a:cubicBezTo>
                  <a:cubicBezTo>
                    <a:pt x="545976" y="1064239"/>
                    <a:pt x="546039" y="1065445"/>
                    <a:pt x="545595" y="1066715"/>
                  </a:cubicBezTo>
                  <a:cubicBezTo>
                    <a:pt x="544960" y="1068302"/>
                    <a:pt x="543309" y="1069762"/>
                    <a:pt x="541849" y="1071032"/>
                  </a:cubicBezTo>
                  <a:cubicBezTo>
                    <a:pt x="541215" y="1071603"/>
                    <a:pt x="540643" y="1072111"/>
                    <a:pt x="540262" y="1072555"/>
                  </a:cubicBezTo>
                  <a:cubicBezTo>
                    <a:pt x="537913" y="1075158"/>
                    <a:pt x="537088" y="1076999"/>
                    <a:pt x="535755" y="1079793"/>
                  </a:cubicBezTo>
                  <a:lnTo>
                    <a:pt x="534803" y="1081824"/>
                  </a:lnTo>
                  <a:cubicBezTo>
                    <a:pt x="533216" y="1085188"/>
                    <a:pt x="531374" y="1088172"/>
                    <a:pt x="529597" y="1091029"/>
                  </a:cubicBezTo>
                  <a:cubicBezTo>
                    <a:pt x="529978" y="1091156"/>
                    <a:pt x="530549" y="1091029"/>
                    <a:pt x="530993" y="1090902"/>
                  </a:cubicBezTo>
                  <a:cubicBezTo>
                    <a:pt x="540199" y="1088109"/>
                    <a:pt x="546230" y="1087030"/>
                    <a:pt x="552768" y="1095790"/>
                  </a:cubicBezTo>
                  <a:cubicBezTo>
                    <a:pt x="556641" y="1100996"/>
                    <a:pt x="559561" y="1106138"/>
                    <a:pt x="562672" y="1111661"/>
                  </a:cubicBezTo>
                  <a:cubicBezTo>
                    <a:pt x="563434" y="1112994"/>
                    <a:pt x="564196" y="1114391"/>
                    <a:pt x="565021" y="1115788"/>
                  </a:cubicBezTo>
                  <a:cubicBezTo>
                    <a:pt x="565656" y="1116930"/>
                    <a:pt x="566290" y="1118327"/>
                    <a:pt x="566925" y="1119851"/>
                  </a:cubicBezTo>
                  <a:cubicBezTo>
                    <a:pt x="569591" y="1125945"/>
                    <a:pt x="572067" y="1130579"/>
                    <a:pt x="576194" y="1129563"/>
                  </a:cubicBezTo>
                  <a:cubicBezTo>
                    <a:pt x="577781" y="1129182"/>
                    <a:pt x="578606" y="1127913"/>
                    <a:pt x="579495" y="1126389"/>
                  </a:cubicBezTo>
                  <a:cubicBezTo>
                    <a:pt x="580447" y="1124802"/>
                    <a:pt x="581590" y="1123025"/>
                    <a:pt x="583812" y="1122453"/>
                  </a:cubicBezTo>
                  <a:cubicBezTo>
                    <a:pt x="588192" y="1121501"/>
                    <a:pt x="595239" y="1128294"/>
                    <a:pt x="596953" y="1130833"/>
                  </a:cubicBezTo>
                  <a:cubicBezTo>
                    <a:pt x="597778" y="1132103"/>
                    <a:pt x="598223" y="1133626"/>
                    <a:pt x="598667" y="1135086"/>
                  </a:cubicBezTo>
                  <a:cubicBezTo>
                    <a:pt x="599175" y="1136928"/>
                    <a:pt x="599683" y="1138641"/>
                    <a:pt x="600825" y="1139530"/>
                  </a:cubicBezTo>
                  <a:cubicBezTo>
                    <a:pt x="602412" y="1140864"/>
                    <a:pt x="605015" y="1140800"/>
                    <a:pt x="607491" y="1140800"/>
                  </a:cubicBezTo>
                  <a:cubicBezTo>
                    <a:pt x="608761" y="1140736"/>
                    <a:pt x="610094" y="1140800"/>
                    <a:pt x="611300" y="1140927"/>
                  </a:cubicBezTo>
                  <a:cubicBezTo>
                    <a:pt x="619489" y="1142006"/>
                    <a:pt x="619744" y="1146514"/>
                    <a:pt x="619997" y="1150894"/>
                  </a:cubicBezTo>
                  <a:cubicBezTo>
                    <a:pt x="620124" y="1152989"/>
                    <a:pt x="620251" y="1155211"/>
                    <a:pt x="621204" y="1157306"/>
                  </a:cubicBezTo>
                  <a:cubicBezTo>
                    <a:pt x="622410" y="1160162"/>
                    <a:pt x="625267" y="1160162"/>
                    <a:pt x="629774" y="1159909"/>
                  </a:cubicBezTo>
                  <a:cubicBezTo>
                    <a:pt x="630726" y="1159845"/>
                    <a:pt x="631742" y="1159782"/>
                    <a:pt x="632694" y="1159782"/>
                  </a:cubicBezTo>
                  <a:cubicBezTo>
                    <a:pt x="633266" y="1159782"/>
                    <a:pt x="633773" y="1159782"/>
                    <a:pt x="634345" y="1159845"/>
                  </a:cubicBezTo>
                  <a:cubicBezTo>
                    <a:pt x="639741" y="1160289"/>
                    <a:pt x="644819" y="1162385"/>
                    <a:pt x="648311" y="1165559"/>
                  </a:cubicBezTo>
                  <a:cubicBezTo>
                    <a:pt x="655739" y="1172288"/>
                    <a:pt x="659865" y="1185429"/>
                    <a:pt x="657135" y="1193682"/>
                  </a:cubicBezTo>
                  <a:lnTo>
                    <a:pt x="656691" y="1194952"/>
                  </a:lnTo>
                  <a:cubicBezTo>
                    <a:pt x="654786" y="1200601"/>
                    <a:pt x="652882" y="1206442"/>
                    <a:pt x="655548" y="1211774"/>
                  </a:cubicBezTo>
                  <a:cubicBezTo>
                    <a:pt x="656246" y="1213171"/>
                    <a:pt x="657262" y="1214377"/>
                    <a:pt x="658405" y="1215647"/>
                  </a:cubicBezTo>
                  <a:lnTo>
                    <a:pt x="659294" y="1214949"/>
                  </a:lnTo>
                  <a:cubicBezTo>
                    <a:pt x="662785" y="1212282"/>
                    <a:pt x="666467" y="1209489"/>
                    <a:pt x="669133" y="1205426"/>
                  </a:cubicBezTo>
                  <a:cubicBezTo>
                    <a:pt x="677577" y="1192602"/>
                    <a:pt x="679608" y="1173684"/>
                    <a:pt x="680434" y="1158702"/>
                  </a:cubicBezTo>
                  <a:cubicBezTo>
                    <a:pt x="680560" y="1156671"/>
                    <a:pt x="679735" y="1154195"/>
                    <a:pt x="678910" y="1151592"/>
                  </a:cubicBezTo>
                  <a:cubicBezTo>
                    <a:pt x="677577" y="1147466"/>
                    <a:pt x="676180" y="1143212"/>
                    <a:pt x="677894" y="1139276"/>
                  </a:cubicBezTo>
                  <a:cubicBezTo>
                    <a:pt x="680687" y="1132801"/>
                    <a:pt x="682592" y="1131912"/>
                    <a:pt x="685068" y="1131278"/>
                  </a:cubicBezTo>
                  <a:cubicBezTo>
                    <a:pt x="686274" y="1130960"/>
                    <a:pt x="687417" y="1130706"/>
                    <a:pt x="689131" y="1128675"/>
                  </a:cubicBezTo>
                  <a:cubicBezTo>
                    <a:pt x="689702" y="1128040"/>
                    <a:pt x="690654" y="1127850"/>
                    <a:pt x="693067" y="1127532"/>
                  </a:cubicBezTo>
                  <a:cubicBezTo>
                    <a:pt x="695479" y="1127214"/>
                    <a:pt x="699034" y="1126707"/>
                    <a:pt x="700494" y="1125627"/>
                  </a:cubicBezTo>
                  <a:cubicBezTo>
                    <a:pt x="700558" y="1125310"/>
                    <a:pt x="700621" y="1122707"/>
                    <a:pt x="700685" y="1120993"/>
                  </a:cubicBezTo>
                  <a:cubicBezTo>
                    <a:pt x="700812" y="1117121"/>
                    <a:pt x="700939" y="1114518"/>
                    <a:pt x="701764" y="1113121"/>
                  </a:cubicBezTo>
                  <a:cubicBezTo>
                    <a:pt x="704303" y="1108741"/>
                    <a:pt x="706525" y="1106075"/>
                    <a:pt x="708176" y="1104170"/>
                  </a:cubicBezTo>
                  <a:cubicBezTo>
                    <a:pt x="711921" y="1099853"/>
                    <a:pt x="712937" y="1098710"/>
                    <a:pt x="708747" y="1083474"/>
                  </a:cubicBezTo>
                  <a:cubicBezTo>
                    <a:pt x="708620" y="1082903"/>
                    <a:pt x="708811" y="1082332"/>
                    <a:pt x="709255" y="1082014"/>
                  </a:cubicBezTo>
                  <a:cubicBezTo>
                    <a:pt x="709699" y="1081697"/>
                    <a:pt x="710334" y="1081633"/>
                    <a:pt x="710779" y="1081887"/>
                  </a:cubicBezTo>
                  <a:cubicBezTo>
                    <a:pt x="718206" y="1085950"/>
                    <a:pt x="722841" y="1091283"/>
                    <a:pt x="724491" y="1097631"/>
                  </a:cubicBezTo>
                  <a:cubicBezTo>
                    <a:pt x="726396" y="1104995"/>
                    <a:pt x="724301" y="1113502"/>
                    <a:pt x="718333" y="1123025"/>
                  </a:cubicBezTo>
                  <a:cubicBezTo>
                    <a:pt x="715794" y="1125437"/>
                    <a:pt x="698780" y="1143593"/>
                    <a:pt x="695606" y="1149180"/>
                  </a:cubicBezTo>
                  <a:cubicBezTo>
                    <a:pt x="720047" y="1142959"/>
                    <a:pt x="728554" y="1117311"/>
                    <a:pt x="736045" y="1094647"/>
                  </a:cubicBezTo>
                  <a:cubicBezTo>
                    <a:pt x="739029" y="1085633"/>
                    <a:pt x="741886" y="1077126"/>
                    <a:pt x="745504" y="1070016"/>
                  </a:cubicBezTo>
                  <a:cubicBezTo>
                    <a:pt x="749757" y="1061700"/>
                    <a:pt x="754963" y="1053891"/>
                    <a:pt x="760042" y="1046337"/>
                  </a:cubicBezTo>
                  <a:cubicBezTo>
                    <a:pt x="763026" y="1041893"/>
                    <a:pt x="766073" y="1037259"/>
                    <a:pt x="768930" y="1032561"/>
                  </a:cubicBezTo>
                  <a:cubicBezTo>
                    <a:pt x="779341" y="1015484"/>
                    <a:pt x="776865" y="1006787"/>
                    <a:pt x="773754" y="995804"/>
                  </a:cubicBezTo>
                  <a:cubicBezTo>
                    <a:pt x="771659" y="988440"/>
                    <a:pt x="769247" y="979996"/>
                    <a:pt x="770262" y="967681"/>
                  </a:cubicBezTo>
                  <a:cubicBezTo>
                    <a:pt x="773119" y="932828"/>
                    <a:pt x="815272" y="898991"/>
                    <a:pt x="844221" y="890104"/>
                  </a:cubicBezTo>
                  <a:cubicBezTo>
                    <a:pt x="863329" y="884200"/>
                    <a:pt x="864853" y="883057"/>
                    <a:pt x="876724" y="865282"/>
                  </a:cubicBezTo>
                  <a:cubicBezTo>
                    <a:pt x="877931" y="863504"/>
                    <a:pt x="878946" y="861600"/>
                    <a:pt x="879898" y="859759"/>
                  </a:cubicBezTo>
                  <a:cubicBezTo>
                    <a:pt x="882120" y="855569"/>
                    <a:pt x="884469" y="851189"/>
                    <a:pt x="888849" y="848014"/>
                  </a:cubicBezTo>
                  <a:cubicBezTo>
                    <a:pt x="892405" y="845411"/>
                    <a:pt x="901864" y="844587"/>
                    <a:pt x="908783" y="844015"/>
                  </a:cubicBezTo>
                  <a:cubicBezTo>
                    <a:pt x="911259" y="843824"/>
                    <a:pt x="914053" y="843571"/>
                    <a:pt x="914624" y="843317"/>
                  </a:cubicBezTo>
                  <a:cubicBezTo>
                    <a:pt x="915259" y="842809"/>
                    <a:pt x="915957" y="842936"/>
                    <a:pt x="916465" y="843507"/>
                  </a:cubicBezTo>
                  <a:cubicBezTo>
                    <a:pt x="916973" y="844079"/>
                    <a:pt x="916782" y="845031"/>
                    <a:pt x="916211" y="845539"/>
                  </a:cubicBezTo>
                  <a:cubicBezTo>
                    <a:pt x="914561" y="846999"/>
                    <a:pt x="911132" y="848459"/>
                    <a:pt x="907514" y="849919"/>
                  </a:cubicBezTo>
                  <a:cubicBezTo>
                    <a:pt x="903768" y="851442"/>
                    <a:pt x="898816" y="853474"/>
                    <a:pt x="897420" y="855252"/>
                  </a:cubicBezTo>
                  <a:cubicBezTo>
                    <a:pt x="900531" y="855188"/>
                    <a:pt x="910561" y="851379"/>
                    <a:pt x="914053" y="850046"/>
                  </a:cubicBezTo>
                  <a:cubicBezTo>
                    <a:pt x="916274" y="849157"/>
                    <a:pt x="917481" y="848713"/>
                    <a:pt x="918116" y="848586"/>
                  </a:cubicBezTo>
                  <a:cubicBezTo>
                    <a:pt x="924400" y="846999"/>
                    <a:pt x="931130" y="847189"/>
                    <a:pt x="937732" y="847380"/>
                  </a:cubicBezTo>
                  <a:cubicBezTo>
                    <a:pt x="943953" y="847570"/>
                    <a:pt x="949857" y="847761"/>
                    <a:pt x="954809" y="846427"/>
                  </a:cubicBezTo>
                  <a:cubicBezTo>
                    <a:pt x="973346" y="841475"/>
                    <a:pt x="983440" y="819764"/>
                    <a:pt x="991502" y="799830"/>
                  </a:cubicBezTo>
                  <a:cubicBezTo>
                    <a:pt x="994930" y="791260"/>
                    <a:pt x="1000200" y="783198"/>
                    <a:pt x="1005278" y="775326"/>
                  </a:cubicBezTo>
                  <a:cubicBezTo>
                    <a:pt x="1010293" y="767581"/>
                    <a:pt x="1014991" y="760280"/>
                    <a:pt x="1018039" y="752789"/>
                  </a:cubicBezTo>
                  <a:cubicBezTo>
                    <a:pt x="1021784" y="743330"/>
                    <a:pt x="1023625" y="733427"/>
                    <a:pt x="1025466" y="722952"/>
                  </a:cubicBezTo>
                  <a:cubicBezTo>
                    <a:pt x="1026736" y="715905"/>
                    <a:pt x="1028005" y="708668"/>
                    <a:pt x="1029973" y="701368"/>
                  </a:cubicBezTo>
                  <a:cubicBezTo>
                    <a:pt x="1036576" y="676927"/>
                    <a:pt x="1042860" y="653819"/>
                    <a:pt x="1039813" y="625886"/>
                  </a:cubicBezTo>
                  <a:cubicBezTo>
                    <a:pt x="1039242" y="620363"/>
                    <a:pt x="1038226" y="614649"/>
                    <a:pt x="1037274" y="609126"/>
                  </a:cubicBezTo>
                  <a:cubicBezTo>
                    <a:pt x="1035750" y="600366"/>
                    <a:pt x="1034227" y="591287"/>
                    <a:pt x="1034100" y="582400"/>
                  </a:cubicBezTo>
                  <a:cubicBezTo>
                    <a:pt x="1033973" y="572941"/>
                    <a:pt x="1035877" y="567545"/>
                    <a:pt x="1038036" y="561323"/>
                  </a:cubicBezTo>
                  <a:cubicBezTo>
                    <a:pt x="1039115" y="558276"/>
                    <a:pt x="1040194" y="555102"/>
                    <a:pt x="1041273" y="551039"/>
                  </a:cubicBezTo>
                  <a:cubicBezTo>
                    <a:pt x="1041781" y="549071"/>
                    <a:pt x="1040639" y="545135"/>
                    <a:pt x="1039750" y="542024"/>
                  </a:cubicBezTo>
                  <a:cubicBezTo>
                    <a:pt x="1038544" y="537835"/>
                    <a:pt x="1037909" y="535422"/>
                    <a:pt x="1038924" y="534025"/>
                  </a:cubicBezTo>
                  <a:cubicBezTo>
                    <a:pt x="1040702" y="530978"/>
                    <a:pt x="1043115" y="530915"/>
                    <a:pt x="1045083" y="530915"/>
                  </a:cubicBezTo>
                  <a:close/>
                  <a:moveTo>
                    <a:pt x="693384" y="754757"/>
                  </a:moveTo>
                  <a:cubicBezTo>
                    <a:pt x="690845" y="758757"/>
                    <a:pt x="687670" y="762756"/>
                    <a:pt x="684243" y="767010"/>
                  </a:cubicBezTo>
                  <a:cubicBezTo>
                    <a:pt x="677005" y="775961"/>
                    <a:pt x="669578" y="785229"/>
                    <a:pt x="669514" y="794371"/>
                  </a:cubicBezTo>
                  <a:lnTo>
                    <a:pt x="669514" y="796085"/>
                  </a:lnTo>
                  <a:cubicBezTo>
                    <a:pt x="669578" y="799449"/>
                    <a:pt x="669641" y="802306"/>
                    <a:pt x="666975" y="805290"/>
                  </a:cubicBezTo>
                  <a:cubicBezTo>
                    <a:pt x="665578" y="806814"/>
                    <a:pt x="663674" y="807893"/>
                    <a:pt x="661896" y="808908"/>
                  </a:cubicBezTo>
                  <a:cubicBezTo>
                    <a:pt x="659674" y="810178"/>
                    <a:pt x="657516" y="811384"/>
                    <a:pt x="656500" y="813416"/>
                  </a:cubicBezTo>
                  <a:cubicBezTo>
                    <a:pt x="655485" y="815511"/>
                    <a:pt x="655548" y="818304"/>
                    <a:pt x="655675" y="821224"/>
                  </a:cubicBezTo>
                  <a:cubicBezTo>
                    <a:pt x="655739" y="823637"/>
                    <a:pt x="655866" y="826113"/>
                    <a:pt x="655294" y="828335"/>
                  </a:cubicBezTo>
                  <a:cubicBezTo>
                    <a:pt x="654279" y="832271"/>
                    <a:pt x="651358" y="835826"/>
                    <a:pt x="647676" y="837667"/>
                  </a:cubicBezTo>
                  <a:cubicBezTo>
                    <a:pt x="645962" y="838492"/>
                    <a:pt x="644184" y="838936"/>
                    <a:pt x="642407" y="838936"/>
                  </a:cubicBezTo>
                  <a:cubicBezTo>
                    <a:pt x="640947" y="838936"/>
                    <a:pt x="639550" y="838682"/>
                    <a:pt x="638217" y="838111"/>
                  </a:cubicBezTo>
                  <a:cubicBezTo>
                    <a:pt x="637709" y="837920"/>
                    <a:pt x="637392" y="837413"/>
                    <a:pt x="637328" y="836841"/>
                  </a:cubicBezTo>
                  <a:cubicBezTo>
                    <a:pt x="637265" y="833096"/>
                    <a:pt x="639614" y="830557"/>
                    <a:pt x="641709" y="828335"/>
                  </a:cubicBezTo>
                  <a:cubicBezTo>
                    <a:pt x="642724" y="827255"/>
                    <a:pt x="643677" y="826240"/>
                    <a:pt x="644375" y="825097"/>
                  </a:cubicBezTo>
                  <a:cubicBezTo>
                    <a:pt x="646597" y="821478"/>
                    <a:pt x="650025" y="815955"/>
                    <a:pt x="650914" y="811258"/>
                  </a:cubicBezTo>
                  <a:cubicBezTo>
                    <a:pt x="651422" y="808782"/>
                    <a:pt x="650977" y="805861"/>
                    <a:pt x="650596" y="803005"/>
                  </a:cubicBezTo>
                  <a:cubicBezTo>
                    <a:pt x="650025" y="798815"/>
                    <a:pt x="649454" y="794498"/>
                    <a:pt x="651358" y="790943"/>
                  </a:cubicBezTo>
                  <a:cubicBezTo>
                    <a:pt x="652818" y="788213"/>
                    <a:pt x="655421" y="786753"/>
                    <a:pt x="657960" y="785293"/>
                  </a:cubicBezTo>
                  <a:cubicBezTo>
                    <a:pt x="659738" y="784277"/>
                    <a:pt x="661452" y="783325"/>
                    <a:pt x="662595" y="781992"/>
                  </a:cubicBezTo>
                  <a:cubicBezTo>
                    <a:pt x="664118" y="780214"/>
                    <a:pt x="664499" y="779072"/>
                    <a:pt x="665070" y="777230"/>
                  </a:cubicBezTo>
                  <a:cubicBezTo>
                    <a:pt x="665261" y="776596"/>
                    <a:pt x="665515" y="775897"/>
                    <a:pt x="665769" y="775072"/>
                  </a:cubicBezTo>
                  <a:cubicBezTo>
                    <a:pt x="670022" y="763772"/>
                    <a:pt x="679164" y="751900"/>
                    <a:pt x="692305" y="752726"/>
                  </a:cubicBezTo>
                  <a:cubicBezTo>
                    <a:pt x="692813" y="752726"/>
                    <a:pt x="693257" y="753043"/>
                    <a:pt x="693448" y="753488"/>
                  </a:cubicBezTo>
                  <a:cubicBezTo>
                    <a:pt x="693638" y="753868"/>
                    <a:pt x="693638" y="754376"/>
                    <a:pt x="693384" y="754757"/>
                  </a:cubicBezTo>
                  <a:close/>
                  <a:moveTo>
                    <a:pt x="707223" y="276854"/>
                  </a:moveTo>
                  <a:cubicBezTo>
                    <a:pt x="708366" y="275585"/>
                    <a:pt x="709509" y="274886"/>
                    <a:pt x="710461" y="274188"/>
                  </a:cubicBezTo>
                  <a:cubicBezTo>
                    <a:pt x="711985" y="273172"/>
                    <a:pt x="713064" y="272474"/>
                    <a:pt x="713953" y="270125"/>
                  </a:cubicBezTo>
                  <a:cubicBezTo>
                    <a:pt x="714461" y="268855"/>
                    <a:pt x="714588" y="267458"/>
                    <a:pt x="714778" y="265998"/>
                  </a:cubicBezTo>
                  <a:cubicBezTo>
                    <a:pt x="714969" y="264157"/>
                    <a:pt x="715222" y="262253"/>
                    <a:pt x="716111" y="260412"/>
                  </a:cubicBezTo>
                  <a:cubicBezTo>
                    <a:pt x="716365" y="259904"/>
                    <a:pt x="716746" y="259650"/>
                    <a:pt x="717508" y="259650"/>
                  </a:cubicBezTo>
                  <a:cubicBezTo>
                    <a:pt x="718079" y="259714"/>
                    <a:pt x="718524" y="260095"/>
                    <a:pt x="718714" y="260666"/>
                  </a:cubicBezTo>
                  <a:cubicBezTo>
                    <a:pt x="720492" y="267078"/>
                    <a:pt x="722841" y="268792"/>
                    <a:pt x="724745" y="270188"/>
                  </a:cubicBezTo>
                  <a:cubicBezTo>
                    <a:pt x="725507" y="270760"/>
                    <a:pt x="726205" y="271268"/>
                    <a:pt x="726840" y="271966"/>
                  </a:cubicBezTo>
                  <a:cubicBezTo>
                    <a:pt x="728808" y="274188"/>
                    <a:pt x="729125" y="276791"/>
                    <a:pt x="729506" y="279203"/>
                  </a:cubicBezTo>
                  <a:cubicBezTo>
                    <a:pt x="729760" y="280853"/>
                    <a:pt x="729697" y="281933"/>
                    <a:pt x="729697" y="282885"/>
                  </a:cubicBezTo>
                  <a:cubicBezTo>
                    <a:pt x="729697" y="284726"/>
                    <a:pt x="729633" y="285996"/>
                    <a:pt x="730840" y="287456"/>
                  </a:cubicBezTo>
                  <a:cubicBezTo>
                    <a:pt x="731474" y="288218"/>
                    <a:pt x="732490" y="288789"/>
                    <a:pt x="733569" y="289360"/>
                  </a:cubicBezTo>
                  <a:cubicBezTo>
                    <a:pt x="735855" y="290567"/>
                    <a:pt x="738965" y="292217"/>
                    <a:pt x="737505" y="296915"/>
                  </a:cubicBezTo>
                  <a:cubicBezTo>
                    <a:pt x="737315" y="297550"/>
                    <a:pt x="736616" y="297867"/>
                    <a:pt x="736045" y="297867"/>
                  </a:cubicBezTo>
                  <a:cubicBezTo>
                    <a:pt x="732553" y="297613"/>
                    <a:pt x="731093" y="297930"/>
                    <a:pt x="729125" y="300406"/>
                  </a:cubicBezTo>
                  <a:cubicBezTo>
                    <a:pt x="728364" y="301359"/>
                    <a:pt x="727983" y="302882"/>
                    <a:pt x="727602" y="304469"/>
                  </a:cubicBezTo>
                  <a:cubicBezTo>
                    <a:pt x="726967" y="307072"/>
                    <a:pt x="726269" y="309992"/>
                    <a:pt x="723475" y="311135"/>
                  </a:cubicBezTo>
                  <a:cubicBezTo>
                    <a:pt x="722650" y="311262"/>
                    <a:pt x="722333" y="311135"/>
                    <a:pt x="722142" y="310945"/>
                  </a:cubicBezTo>
                  <a:cubicBezTo>
                    <a:pt x="721571" y="310500"/>
                    <a:pt x="720999" y="310120"/>
                    <a:pt x="720428" y="309739"/>
                  </a:cubicBezTo>
                  <a:cubicBezTo>
                    <a:pt x="717444" y="307707"/>
                    <a:pt x="714588" y="305802"/>
                    <a:pt x="715476" y="300153"/>
                  </a:cubicBezTo>
                  <a:cubicBezTo>
                    <a:pt x="716302" y="295328"/>
                    <a:pt x="718587" y="294249"/>
                    <a:pt x="720873" y="293233"/>
                  </a:cubicBezTo>
                  <a:cubicBezTo>
                    <a:pt x="722142" y="292662"/>
                    <a:pt x="723349" y="292090"/>
                    <a:pt x="724491" y="290884"/>
                  </a:cubicBezTo>
                  <a:cubicBezTo>
                    <a:pt x="725634" y="289678"/>
                    <a:pt x="726904" y="287963"/>
                    <a:pt x="726459" y="286631"/>
                  </a:cubicBezTo>
                  <a:cubicBezTo>
                    <a:pt x="725697" y="284155"/>
                    <a:pt x="719603" y="282695"/>
                    <a:pt x="715159" y="281679"/>
                  </a:cubicBezTo>
                  <a:cubicBezTo>
                    <a:pt x="710969" y="280663"/>
                    <a:pt x="708303" y="280028"/>
                    <a:pt x="707160" y="278695"/>
                  </a:cubicBezTo>
                  <a:cubicBezTo>
                    <a:pt x="706716" y="278187"/>
                    <a:pt x="706779" y="277425"/>
                    <a:pt x="707223" y="276854"/>
                  </a:cubicBezTo>
                  <a:close/>
                  <a:moveTo>
                    <a:pt x="736616" y="765232"/>
                  </a:moveTo>
                  <a:cubicBezTo>
                    <a:pt x="733125" y="765232"/>
                    <a:pt x="729379" y="764280"/>
                    <a:pt x="726523" y="763582"/>
                  </a:cubicBezTo>
                  <a:cubicBezTo>
                    <a:pt x="725062" y="763201"/>
                    <a:pt x="723793" y="762883"/>
                    <a:pt x="722841" y="762756"/>
                  </a:cubicBezTo>
                  <a:cubicBezTo>
                    <a:pt x="722205" y="762693"/>
                    <a:pt x="721253" y="762566"/>
                    <a:pt x="720047" y="762502"/>
                  </a:cubicBezTo>
                  <a:cubicBezTo>
                    <a:pt x="713064" y="761931"/>
                    <a:pt x="706081" y="761169"/>
                    <a:pt x="703796" y="757868"/>
                  </a:cubicBezTo>
                  <a:cubicBezTo>
                    <a:pt x="703034" y="756789"/>
                    <a:pt x="702843" y="755519"/>
                    <a:pt x="703224" y="754186"/>
                  </a:cubicBezTo>
                  <a:cubicBezTo>
                    <a:pt x="703541" y="753107"/>
                    <a:pt x="704303" y="752218"/>
                    <a:pt x="705383" y="751647"/>
                  </a:cubicBezTo>
                  <a:cubicBezTo>
                    <a:pt x="709699" y="749361"/>
                    <a:pt x="718841" y="751647"/>
                    <a:pt x="720873" y="752345"/>
                  </a:cubicBezTo>
                  <a:cubicBezTo>
                    <a:pt x="721952" y="752726"/>
                    <a:pt x="722904" y="753107"/>
                    <a:pt x="723793" y="753424"/>
                  </a:cubicBezTo>
                  <a:cubicBezTo>
                    <a:pt x="725761" y="754186"/>
                    <a:pt x="727475" y="754884"/>
                    <a:pt x="729887" y="755202"/>
                  </a:cubicBezTo>
                  <a:cubicBezTo>
                    <a:pt x="730776" y="755329"/>
                    <a:pt x="731792" y="755456"/>
                    <a:pt x="732934" y="755519"/>
                  </a:cubicBezTo>
                  <a:cubicBezTo>
                    <a:pt x="736997" y="755900"/>
                    <a:pt x="742076" y="756471"/>
                    <a:pt x="744869" y="758566"/>
                  </a:cubicBezTo>
                  <a:cubicBezTo>
                    <a:pt x="745377" y="758947"/>
                    <a:pt x="745568" y="759582"/>
                    <a:pt x="745314" y="760153"/>
                  </a:cubicBezTo>
                  <a:cubicBezTo>
                    <a:pt x="743854" y="764089"/>
                    <a:pt x="740426" y="765232"/>
                    <a:pt x="736616" y="76523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4A252885-FCA7-8D25-1EBF-88179E0E9E59}"/>
                </a:ext>
              </a:extLst>
            </p:cNvPr>
            <p:cNvSpPr/>
            <p:nvPr/>
          </p:nvSpPr>
          <p:spPr>
            <a:xfrm>
              <a:off x="3258100" y="4360377"/>
              <a:ext cx="90210" cy="89436"/>
            </a:xfrm>
            <a:custGeom>
              <a:avLst/>
              <a:gdLst>
                <a:gd name="connsiteX0" fmla="*/ 52945 w 90210"/>
                <a:gd name="connsiteY0" fmla="*/ 66340 h 89436"/>
                <a:gd name="connsiteX1" fmla="*/ 66975 w 90210"/>
                <a:gd name="connsiteY1" fmla="*/ 86655 h 89436"/>
                <a:gd name="connsiteX2" fmla="*/ 82910 w 90210"/>
                <a:gd name="connsiteY2" fmla="*/ 88814 h 89436"/>
                <a:gd name="connsiteX3" fmla="*/ 82973 w 90210"/>
                <a:gd name="connsiteY3" fmla="*/ 86719 h 89436"/>
                <a:gd name="connsiteX4" fmla="*/ 83036 w 90210"/>
                <a:gd name="connsiteY4" fmla="*/ 84370 h 89436"/>
                <a:gd name="connsiteX5" fmla="*/ 84433 w 90210"/>
                <a:gd name="connsiteY5" fmla="*/ 79608 h 89436"/>
                <a:gd name="connsiteX6" fmla="*/ 86211 w 90210"/>
                <a:gd name="connsiteY6" fmla="*/ 77386 h 89436"/>
                <a:gd name="connsiteX7" fmla="*/ 87353 w 90210"/>
                <a:gd name="connsiteY7" fmla="*/ 75165 h 89436"/>
                <a:gd name="connsiteX8" fmla="*/ 86465 w 90210"/>
                <a:gd name="connsiteY8" fmla="*/ 71165 h 89436"/>
                <a:gd name="connsiteX9" fmla="*/ 84370 w 90210"/>
                <a:gd name="connsiteY9" fmla="*/ 69070 h 89436"/>
                <a:gd name="connsiteX10" fmla="*/ 82528 w 90210"/>
                <a:gd name="connsiteY10" fmla="*/ 62722 h 89436"/>
                <a:gd name="connsiteX11" fmla="*/ 83291 w 90210"/>
                <a:gd name="connsiteY11" fmla="*/ 59992 h 89436"/>
                <a:gd name="connsiteX12" fmla="*/ 88814 w 90210"/>
                <a:gd name="connsiteY12" fmla="*/ 52501 h 89436"/>
                <a:gd name="connsiteX13" fmla="*/ 90210 w 90210"/>
                <a:gd name="connsiteY13" fmla="*/ 52311 h 89436"/>
                <a:gd name="connsiteX14" fmla="*/ 64753 w 90210"/>
                <a:gd name="connsiteY14" fmla="*/ 19934 h 89436"/>
                <a:gd name="connsiteX15" fmla="*/ 62659 w 90210"/>
                <a:gd name="connsiteY15" fmla="*/ 15554 h 89436"/>
                <a:gd name="connsiteX16" fmla="*/ 60119 w 90210"/>
                <a:gd name="connsiteY16" fmla="*/ 15236 h 89436"/>
                <a:gd name="connsiteX17" fmla="*/ 59421 w 90210"/>
                <a:gd name="connsiteY17" fmla="*/ 15173 h 89436"/>
                <a:gd name="connsiteX18" fmla="*/ 55421 w 90210"/>
                <a:gd name="connsiteY18" fmla="*/ 14919 h 89436"/>
                <a:gd name="connsiteX19" fmla="*/ 48946 w 90210"/>
                <a:gd name="connsiteY19" fmla="*/ 14284 h 89436"/>
                <a:gd name="connsiteX20" fmla="*/ 39170 w 90210"/>
                <a:gd name="connsiteY20" fmla="*/ 6729 h 89436"/>
                <a:gd name="connsiteX21" fmla="*/ 37265 w 90210"/>
                <a:gd name="connsiteY21" fmla="*/ 3174 h 89436"/>
                <a:gd name="connsiteX22" fmla="*/ 30409 w 90210"/>
                <a:gd name="connsiteY22" fmla="*/ 4063 h 89436"/>
                <a:gd name="connsiteX23" fmla="*/ 29012 w 90210"/>
                <a:gd name="connsiteY23" fmla="*/ 5523 h 89436"/>
                <a:gd name="connsiteX24" fmla="*/ 24759 w 90210"/>
                <a:gd name="connsiteY24" fmla="*/ 8126 h 89436"/>
                <a:gd name="connsiteX25" fmla="*/ 14538 w 90210"/>
                <a:gd name="connsiteY25" fmla="*/ 3238 h 89436"/>
                <a:gd name="connsiteX26" fmla="*/ 13014 w 90210"/>
                <a:gd name="connsiteY26" fmla="*/ 2032 h 89436"/>
                <a:gd name="connsiteX27" fmla="*/ 7364 w 90210"/>
                <a:gd name="connsiteY27" fmla="*/ 0 h 89436"/>
                <a:gd name="connsiteX28" fmla="*/ 2857 w 90210"/>
                <a:gd name="connsiteY28" fmla="*/ 1968 h 89436"/>
                <a:gd name="connsiteX29" fmla="*/ 1651 w 90210"/>
                <a:gd name="connsiteY29" fmla="*/ 3365 h 89436"/>
                <a:gd name="connsiteX30" fmla="*/ 0 w 90210"/>
                <a:gd name="connsiteY30" fmla="*/ 5079 h 89436"/>
                <a:gd name="connsiteX31" fmla="*/ 1587 w 90210"/>
                <a:gd name="connsiteY31" fmla="*/ 22219 h 89436"/>
                <a:gd name="connsiteX32" fmla="*/ 4635 w 90210"/>
                <a:gd name="connsiteY32" fmla="*/ 40122 h 89436"/>
                <a:gd name="connsiteX33" fmla="*/ 17077 w 90210"/>
                <a:gd name="connsiteY33" fmla="*/ 47105 h 89436"/>
                <a:gd name="connsiteX34" fmla="*/ 19680 w 90210"/>
                <a:gd name="connsiteY34" fmla="*/ 35360 h 89436"/>
                <a:gd name="connsiteX35" fmla="*/ 17268 w 90210"/>
                <a:gd name="connsiteY35" fmla="*/ 33583 h 89436"/>
                <a:gd name="connsiteX36" fmla="*/ 15554 w 90210"/>
                <a:gd name="connsiteY36" fmla="*/ 32567 h 89436"/>
                <a:gd name="connsiteX37" fmla="*/ 16633 w 90210"/>
                <a:gd name="connsiteY37" fmla="*/ 30916 h 89436"/>
                <a:gd name="connsiteX38" fmla="*/ 19617 w 90210"/>
                <a:gd name="connsiteY38" fmla="*/ 30599 h 89436"/>
                <a:gd name="connsiteX39" fmla="*/ 52945 w 90210"/>
                <a:gd name="connsiteY39" fmla="*/ 66340 h 8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0210" h="89436">
                  <a:moveTo>
                    <a:pt x="52945" y="66340"/>
                  </a:moveTo>
                  <a:cubicBezTo>
                    <a:pt x="58151" y="75482"/>
                    <a:pt x="63103" y="84179"/>
                    <a:pt x="66975" y="86655"/>
                  </a:cubicBezTo>
                  <a:cubicBezTo>
                    <a:pt x="72244" y="90019"/>
                    <a:pt x="77704" y="89766"/>
                    <a:pt x="82910" y="88814"/>
                  </a:cubicBezTo>
                  <a:cubicBezTo>
                    <a:pt x="82910" y="88115"/>
                    <a:pt x="82973" y="87417"/>
                    <a:pt x="82973" y="86719"/>
                  </a:cubicBezTo>
                  <a:cubicBezTo>
                    <a:pt x="82973" y="85957"/>
                    <a:pt x="82973" y="85195"/>
                    <a:pt x="83036" y="84370"/>
                  </a:cubicBezTo>
                  <a:cubicBezTo>
                    <a:pt x="83227" y="82719"/>
                    <a:pt x="83608" y="81132"/>
                    <a:pt x="84433" y="79608"/>
                  </a:cubicBezTo>
                  <a:cubicBezTo>
                    <a:pt x="85004" y="78529"/>
                    <a:pt x="85639" y="77894"/>
                    <a:pt x="86211" y="77386"/>
                  </a:cubicBezTo>
                  <a:cubicBezTo>
                    <a:pt x="86909" y="76688"/>
                    <a:pt x="87290" y="76307"/>
                    <a:pt x="87353" y="75165"/>
                  </a:cubicBezTo>
                  <a:cubicBezTo>
                    <a:pt x="87417" y="73641"/>
                    <a:pt x="87099" y="72117"/>
                    <a:pt x="86465" y="71165"/>
                  </a:cubicBezTo>
                  <a:cubicBezTo>
                    <a:pt x="85830" y="70213"/>
                    <a:pt x="85068" y="69642"/>
                    <a:pt x="84370" y="69070"/>
                  </a:cubicBezTo>
                  <a:cubicBezTo>
                    <a:pt x="82846" y="67864"/>
                    <a:pt x="81068" y="66467"/>
                    <a:pt x="82528" y="62722"/>
                  </a:cubicBezTo>
                  <a:cubicBezTo>
                    <a:pt x="82846" y="61833"/>
                    <a:pt x="83100" y="60944"/>
                    <a:pt x="83291" y="59992"/>
                  </a:cubicBezTo>
                  <a:cubicBezTo>
                    <a:pt x="83989" y="57072"/>
                    <a:pt x="84751" y="53771"/>
                    <a:pt x="88814" y="52501"/>
                  </a:cubicBezTo>
                  <a:cubicBezTo>
                    <a:pt x="89258" y="52374"/>
                    <a:pt x="89702" y="52311"/>
                    <a:pt x="90210" y="52311"/>
                  </a:cubicBezTo>
                  <a:cubicBezTo>
                    <a:pt x="80434" y="43804"/>
                    <a:pt x="71482" y="32440"/>
                    <a:pt x="64753" y="19934"/>
                  </a:cubicBezTo>
                  <a:cubicBezTo>
                    <a:pt x="64055" y="18601"/>
                    <a:pt x="63357" y="17141"/>
                    <a:pt x="62659" y="15554"/>
                  </a:cubicBezTo>
                  <a:cubicBezTo>
                    <a:pt x="61833" y="15490"/>
                    <a:pt x="60944" y="15363"/>
                    <a:pt x="60119" y="15236"/>
                  </a:cubicBezTo>
                  <a:lnTo>
                    <a:pt x="59421" y="15173"/>
                  </a:lnTo>
                  <a:cubicBezTo>
                    <a:pt x="58215" y="15046"/>
                    <a:pt x="56818" y="14982"/>
                    <a:pt x="55421" y="14919"/>
                  </a:cubicBezTo>
                  <a:cubicBezTo>
                    <a:pt x="53199" y="14855"/>
                    <a:pt x="50914" y="14728"/>
                    <a:pt x="48946" y="14284"/>
                  </a:cubicBezTo>
                  <a:cubicBezTo>
                    <a:pt x="45962" y="13522"/>
                    <a:pt x="41709" y="10284"/>
                    <a:pt x="39170" y="6729"/>
                  </a:cubicBezTo>
                  <a:cubicBezTo>
                    <a:pt x="38344" y="5523"/>
                    <a:pt x="37646" y="4380"/>
                    <a:pt x="37265" y="3174"/>
                  </a:cubicBezTo>
                  <a:cubicBezTo>
                    <a:pt x="34916" y="2857"/>
                    <a:pt x="31996" y="3047"/>
                    <a:pt x="30409" y="4063"/>
                  </a:cubicBezTo>
                  <a:cubicBezTo>
                    <a:pt x="29837" y="4444"/>
                    <a:pt x="29456" y="4952"/>
                    <a:pt x="29012" y="5523"/>
                  </a:cubicBezTo>
                  <a:cubicBezTo>
                    <a:pt x="28250" y="6603"/>
                    <a:pt x="27235" y="7935"/>
                    <a:pt x="24759" y="8126"/>
                  </a:cubicBezTo>
                  <a:cubicBezTo>
                    <a:pt x="21267" y="8570"/>
                    <a:pt x="17521" y="5587"/>
                    <a:pt x="14538" y="3238"/>
                  </a:cubicBezTo>
                  <a:cubicBezTo>
                    <a:pt x="14030" y="2793"/>
                    <a:pt x="13522" y="2412"/>
                    <a:pt x="13014" y="2032"/>
                  </a:cubicBezTo>
                  <a:cubicBezTo>
                    <a:pt x="10348" y="64"/>
                    <a:pt x="10285" y="0"/>
                    <a:pt x="7364" y="0"/>
                  </a:cubicBezTo>
                  <a:cubicBezTo>
                    <a:pt x="4507" y="0"/>
                    <a:pt x="4380" y="191"/>
                    <a:pt x="2857" y="1968"/>
                  </a:cubicBezTo>
                  <a:cubicBezTo>
                    <a:pt x="2539" y="2349"/>
                    <a:pt x="2095" y="2857"/>
                    <a:pt x="1651" y="3365"/>
                  </a:cubicBezTo>
                  <a:cubicBezTo>
                    <a:pt x="1270" y="3809"/>
                    <a:pt x="699" y="4380"/>
                    <a:pt x="0" y="5079"/>
                  </a:cubicBezTo>
                  <a:cubicBezTo>
                    <a:pt x="2539" y="10792"/>
                    <a:pt x="2095" y="16569"/>
                    <a:pt x="1587" y="22219"/>
                  </a:cubicBezTo>
                  <a:cubicBezTo>
                    <a:pt x="1016" y="28885"/>
                    <a:pt x="508" y="35170"/>
                    <a:pt x="4635" y="40122"/>
                  </a:cubicBezTo>
                  <a:cubicBezTo>
                    <a:pt x="9777" y="46343"/>
                    <a:pt x="14221" y="48755"/>
                    <a:pt x="17077" y="47105"/>
                  </a:cubicBezTo>
                  <a:cubicBezTo>
                    <a:pt x="20125" y="45264"/>
                    <a:pt x="21140" y="38915"/>
                    <a:pt x="19680" y="35360"/>
                  </a:cubicBezTo>
                  <a:cubicBezTo>
                    <a:pt x="18855" y="33266"/>
                    <a:pt x="17712" y="33392"/>
                    <a:pt x="17268" y="33583"/>
                  </a:cubicBezTo>
                  <a:cubicBezTo>
                    <a:pt x="16442" y="33773"/>
                    <a:pt x="15744" y="33329"/>
                    <a:pt x="15554" y="32567"/>
                  </a:cubicBezTo>
                  <a:cubicBezTo>
                    <a:pt x="15363" y="31805"/>
                    <a:pt x="15871" y="31107"/>
                    <a:pt x="16633" y="30916"/>
                  </a:cubicBezTo>
                  <a:cubicBezTo>
                    <a:pt x="17649" y="30663"/>
                    <a:pt x="18664" y="30599"/>
                    <a:pt x="19617" y="30599"/>
                  </a:cubicBezTo>
                  <a:cubicBezTo>
                    <a:pt x="32567" y="30599"/>
                    <a:pt x="43359" y="49517"/>
                    <a:pt x="52945" y="6634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D5695E61-1DAC-2502-7BF3-921ABDEFAA9C}"/>
                </a:ext>
              </a:extLst>
            </p:cNvPr>
            <p:cNvSpPr/>
            <p:nvPr/>
          </p:nvSpPr>
          <p:spPr>
            <a:xfrm>
              <a:off x="3386272" y="4710421"/>
              <a:ext cx="377153" cy="558212"/>
            </a:xfrm>
            <a:custGeom>
              <a:avLst/>
              <a:gdLst>
                <a:gd name="connsiteX0" fmla="*/ 183913 w 377153"/>
                <a:gd name="connsiteY0" fmla="*/ 445339 h 558212"/>
                <a:gd name="connsiteX1" fmla="*/ 211846 w 377153"/>
                <a:gd name="connsiteY1" fmla="*/ 470542 h 558212"/>
                <a:gd name="connsiteX2" fmla="*/ 268092 w 377153"/>
                <a:gd name="connsiteY2" fmla="*/ 503173 h 558212"/>
                <a:gd name="connsiteX3" fmla="*/ 298183 w 377153"/>
                <a:gd name="connsiteY3" fmla="*/ 526788 h 558212"/>
                <a:gd name="connsiteX4" fmla="*/ 311641 w 377153"/>
                <a:gd name="connsiteY4" fmla="*/ 539231 h 558212"/>
                <a:gd name="connsiteX5" fmla="*/ 323957 w 377153"/>
                <a:gd name="connsiteY5" fmla="*/ 549008 h 558212"/>
                <a:gd name="connsiteX6" fmla="*/ 334686 w 377153"/>
                <a:gd name="connsiteY6" fmla="*/ 558213 h 558212"/>
                <a:gd name="connsiteX7" fmla="*/ 341161 w 377153"/>
                <a:gd name="connsiteY7" fmla="*/ 555610 h 558212"/>
                <a:gd name="connsiteX8" fmla="*/ 349732 w 377153"/>
                <a:gd name="connsiteY8" fmla="*/ 551928 h 558212"/>
                <a:gd name="connsiteX9" fmla="*/ 357540 w 377153"/>
                <a:gd name="connsiteY9" fmla="*/ 545199 h 558212"/>
                <a:gd name="connsiteX10" fmla="*/ 358937 w 377153"/>
                <a:gd name="connsiteY10" fmla="*/ 540120 h 558212"/>
                <a:gd name="connsiteX11" fmla="*/ 360650 w 377153"/>
                <a:gd name="connsiteY11" fmla="*/ 534089 h 558212"/>
                <a:gd name="connsiteX12" fmla="*/ 363825 w 377153"/>
                <a:gd name="connsiteY12" fmla="*/ 529963 h 558212"/>
                <a:gd name="connsiteX13" fmla="*/ 366364 w 377153"/>
                <a:gd name="connsiteY13" fmla="*/ 526662 h 558212"/>
                <a:gd name="connsiteX14" fmla="*/ 366872 w 377153"/>
                <a:gd name="connsiteY14" fmla="*/ 525709 h 558212"/>
                <a:gd name="connsiteX15" fmla="*/ 366745 w 377153"/>
                <a:gd name="connsiteY15" fmla="*/ 519044 h 558212"/>
                <a:gd name="connsiteX16" fmla="*/ 366301 w 377153"/>
                <a:gd name="connsiteY16" fmla="*/ 514409 h 558212"/>
                <a:gd name="connsiteX17" fmla="*/ 372205 w 377153"/>
                <a:gd name="connsiteY17" fmla="*/ 501522 h 558212"/>
                <a:gd name="connsiteX18" fmla="*/ 374808 w 377153"/>
                <a:gd name="connsiteY18" fmla="*/ 497840 h 558212"/>
                <a:gd name="connsiteX19" fmla="*/ 374427 w 377153"/>
                <a:gd name="connsiteY19" fmla="*/ 495936 h 558212"/>
                <a:gd name="connsiteX20" fmla="*/ 373919 w 377153"/>
                <a:gd name="connsiteY20" fmla="*/ 494031 h 558212"/>
                <a:gd name="connsiteX21" fmla="*/ 360397 w 377153"/>
                <a:gd name="connsiteY21" fmla="*/ 475050 h 558212"/>
                <a:gd name="connsiteX22" fmla="*/ 356397 w 377153"/>
                <a:gd name="connsiteY22" fmla="*/ 475177 h 558212"/>
                <a:gd name="connsiteX23" fmla="*/ 355318 w 377153"/>
                <a:gd name="connsiteY23" fmla="*/ 475240 h 558212"/>
                <a:gd name="connsiteX24" fmla="*/ 354556 w 377153"/>
                <a:gd name="connsiteY24" fmla="*/ 474478 h 558212"/>
                <a:gd name="connsiteX25" fmla="*/ 353921 w 377153"/>
                <a:gd name="connsiteY25" fmla="*/ 463115 h 558212"/>
                <a:gd name="connsiteX26" fmla="*/ 356842 w 377153"/>
                <a:gd name="connsiteY26" fmla="*/ 462416 h 558212"/>
                <a:gd name="connsiteX27" fmla="*/ 360905 w 377153"/>
                <a:gd name="connsiteY27" fmla="*/ 463368 h 558212"/>
                <a:gd name="connsiteX28" fmla="*/ 361603 w 377153"/>
                <a:gd name="connsiteY28" fmla="*/ 463686 h 558212"/>
                <a:gd name="connsiteX29" fmla="*/ 365285 w 377153"/>
                <a:gd name="connsiteY29" fmla="*/ 465527 h 558212"/>
                <a:gd name="connsiteX30" fmla="*/ 365983 w 377153"/>
                <a:gd name="connsiteY30" fmla="*/ 465908 h 558212"/>
                <a:gd name="connsiteX31" fmla="*/ 369094 w 377153"/>
                <a:gd name="connsiteY31" fmla="*/ 467876 h 558212"/>
                <a:gd name="connsiteX32" fmla="*/ 369475 w 377153"/>
                <a:gd name="connsiteY32" fmla="*/ 466543 h 558212"/>
                <a:gd name="connsiteX33" fmla="*/ 370427 w 377153"/>
                <a:gd name="connsiteY33" fmla="*/ 457211 h 558212"/>
                <a:gd name="connsiteX34" fmla="*/ 371506 w 377153"/>
                <a:gd name="connsiteY34" fmla="*/ 445022 h 558212"/>
                <a:gd name="connsiteX35" fmla="*/ 373157 w 377153"/>
                <a:gd name="connsiteY35" fmla="*/ 423184 h 558212"/>
                <a:gd name="connsiteX36" fmla="*/ 374617 w 377153"/>
                <a:gd name="connsiteY36" fmla="*/ 407440 h 558212"/>
                <a:gd name="connsiteX37" fmla="*/ 375823 w 377153"/>
                <a:gd name="connsiteY37" fmla="*/ 395505 h 558212"/>
                <a:gd name="connsiteX38" fmla="*/ 376903 w 377153"/>
                <a:gd name="connsiteY38" fmla="*/ 374936 h 558212"/>
                <a:gd name="connsiteX39" fmla="*/ 366555 w 377153"/>
                <a:gd name="connsiteY39" fmla="*/ 358811 h 558212"/>
                <a:gd name="connsiteX40" fmla="*/ 360524 w 377153"/>
                <a:gd name="connsiteY40" fmla="*/ 353098 h 558212"/>
                <a:gd name="connsiteX41" fmla="*/ 354747 w 377153"/>
                <a:gd name="connsiteY41" fmla="*/ 342877 h 558212"/>
                <a:gd name="connsiteX42" fmla="*/ 349732 w 377153"/>
                <a:gd name="connsiteY42" fmla="*/ 334243 h 558212"/>
                <a:gd name="connsiteX43" fmla="*/ 348208 w 377153"/>
                <a:gd name="connsiteY43" fmla="*/ 333037 h 558212"/>
                <a:gd name="connsiteX44" fmla="*/ 342685 w 377153"/>
                <a:gd name="connsiteY44" fmla="*/ 332783 h 558212"/>
                <a:gd name="connsiteX45" fmla="*/ 341733 w 377153"/>
                <a:gd name="connsiteY45" fmla="*/ 332720 h 558212"/>
                <a:gd name="connsiteX46" fmla="*/ 339765 w 377153"/>
                <a:gd name="connsiteY46" fmla="*/ 332466 h 558212"/>
                <a:gd name="connsiteX47" fmla="*/ 338050 w 377153"/>
                <a:gd name="connsiteY47" fmla="*/ 332212 h 558212"/>
                <a:gd name="connsiteX48" fmla="*/ 337098 w 377153"/>
                <a:gd name="connsiteY48" fmla="*/ 331958 h 558212"/>
                <a:gd name="connsiteX49" fmla="*/ 326243 w 377153"/>
                <a:gd name="connsiteY49" fmla="*/ 322054 h 558212"/>
                <a:gd name="connsiteX50" fmla="*/ 327259 w 377153"/>
                <a:gd name="connsiteY50" fmla="*/ 307072 h 558212"/>
                <a:gd name="connsiteX51" fmla="*/ 328528 w 377153"/>
                <a:gd name="connsiteY51" fmla="*/ 295265 h 558212"/>
                <a:gd name="connsiteX52" fmla="*/ 324592 w 377153"/>
                <a:gd name="connsiteY52" fmla="*/ 287901 h 558212"/>
                <a:gd name="connsiteX53" fmla="*/ 311197 w 377153"/>
                <a:gd name="connsiteY53" fmla="*/ 290249 h 558212"/>
                <a:gd name="connsiteX54" fmla="*/ 305991 w 377153"/>
                <a:gd name="connsiteY54" fmla="*/ 293931 h 558212"/>
                <a:gd name="connsiteX55" fmla="*/ 279519 w 377153"/>
                <a:gd name="connsiteY55" fmla="*/ 300216 h 558212"/>
                <a:gd name="connsiteX56" fmla="*/ 273107 w 377153"/>
                <a:gd name="connsiteY56" fmla="*/ 289170 h 558212"/>
                <a:gd name="connsiteX57" fmla="*/ 270822 w 377153"/>
                <a:gd name="connsiteY57" fmla="*/ 281933 h 558212"/>
                <a:gd name="connsiteX58" fmla="*/ 251967 w 377153"/>
                <a:gd name="connsiteY58" fmla="*/ 280917 h 558212"/>
                <a:gd name="connsiteX59" fmla="*/ 243079 w 377153"/>
                <a:gd name="connsiteY59" fmla="*/ 281425 h 558212"/>
                <a:gd name="connsiteX60" fmla="*/ 241810 w 377153"/>
                <a:gd name="connsiteY60" fmla="*/ 280283 h 558212"/>
                <a:gd name="connsiteX61" fmla="*/ 241556 w 377153"/>
                <a:gd name="connsiteY61" fmla="*/ 274442 h 558212"/>
                <a:gd name="connsiteX62" fmla="*/ 241492 w 377153"/>
                <a:gd name="connsiteY62" fmla="*/ 270316 h 558212"/>
                <a:gd name="connsiteX63" fmla="*/ 239397 w 377153"/>
                <a:gd name="connsiteY63" fmla="*/ 263777 h 558212"/>
                <a:gd name="connsiteX64" fmla="*/ 236731 w 377153"/>
                <a:gd name="connsiteY64" fmla="*/ 260602 h 558212"/>
                <a:gd name="connsiteX65" fmla="*/ 234319 w 377153"/>
                <a:gd name="connsiteY65" fmla="*/ 257492 h 558212"/>
                <a:gd name="connsiteX66" fmla="*/ 223018 w 377153"/>
                <a:gd name="connsiteY66" fmla="*/ 233051 h 558212"/>
                <a:gd name="connsiteX67" fmla="*/ 229748 w 377153"/>
                <a:gd name="connsiteY67" fmla="*/ 208165 h 558212"/>
                <a:gd name="connsiteX68" fmla="*/ 234255 w 377153"/>
                <a:gd name="connsiteY68" fmla="*/ 202515 h 558212"/>
                <a:gd name="connsiteX69" fmla="*/ 238382 w 377153"/>
                <a:gd name="connsiteY69" fmla="*/ 190200 h 558212"/>
                <a:gd name="connsiteX70" fmla="*/ 243143 w 377153"/>
                <a:gd name="connsiteY70" fmla="*/ 177630 h 558212"/>
                <a:gd name="connsiteX71" fmla="*/ 248793 w 377153"/>
                <a:gd name="connsiteY71" fmla="*/ 172932 h 558212"/>
                <a:gd name="connsiteX72" fmla="*/ 251078 w 377153"/>
                <a:gd name="connsiteY72" fmla="*/ 161886 h 558212"/>
                <a:gd name="connsiteX73" fmla="*/ 251586 w 377153"/>
                <a:gd name="connsiteY73" fmla="*/ 152300 h 558212"/>
                <a:gd name="connsiteX74" fmla="*/ 269615 w 377153"/>
                <a:gd name="connsiteY74" fmla="*/ 141444 h 558212"/>
                <a:gd name="connsiteX75" fmla="*/ 276154 w 377153"/>
                <a:gd name="connsiteY75" fmla="*/ 139857 h 558212"/>
                <a:gd name="connsiteX76" fmla="*/ 301484 w 377153"/>
                <a:gd name="connsiteY76" fmla="*/ 128240 h 558212"/>
                <a:gd name="connsiteX77" fmla="*/ 303770 w 377153"/>
                <a:gd name="connsiteY77" fmla="*/ 126589 h 558212"/>
                <a:gd name="connsiteX78" fmla="*/ 313609 w 377153"/>
                <a:gd name="connsiteY78" fmla="*/ 122590 h 558212"/>
                <a:gd name="connsiteX79" fmla="*/ 317736 w 377153"/>
                <a:gd name="connsiteY79" fmla="*/ 125637 h 558212"/>
                <a:gd name="connsiteX80" fmla="*/ 319386 w 377153"/>
                <a:gd name="connsiteY80" fmla="*/ 127287 h 558212"/>
                <a:gd name="connsiteX81" fmla="*/ 324021 w 377153"/>
                <a:gd name="connsiteY81" fmla="*/ 127097 h 558212"/>
                <a:gd name="connsiteX82" fmla="*/ 326497 w 377153"/>
                <a:gd name="connsiteY82" fmla="*/ 124494 h 558212"/>
                <a:gd name="connsiteX83" fmla="*/ 334051 w 377153"/>
                <a:gd name="connsiteY83" fmla="*/ 117638 h 558212"/>
                <a:gd name="connsiteX84" fmla="*/ 334495 w 377153"/>
                <a:gd name="connsiteY84" fmla="*/ 116813 h 558212"/>
                <a:gd name="connsiteX85" fmla="*/ 333353 w 377153"/>
                <a:gd name="connsiteY85" fmla="*/ 115670 h 558212"/>
                <a:gd name="connsiteX86" fmla="*/ 331512 w 377153"/>
                <a:gd name="connsiteY86" fmla="*/ 114019 h 558212"/>
                <a:gd name="connsiteX87" fmla="*/ 330814 w 377153"/>
                <a:gd name="connsiteY87" fmla="*/ 113702 h 558212"/>
                <a:gd name="connsiteX88" fmla="*/ 328274 w 377153"/>
                <a:gd name="connsiteY88" fmla="*/ 112750 h 558212"/>
                <a:gd name="connsiteX89" fmla="*/ 321037 w 377153"/>
                <a:gd name="connsiteY89" fmla="*/ 113003 h 558212"/>
                <a:gd name="connsiteX90" fmla="*/ 311578 w 377153"/>
                <a:gd name="connsiteY90" fmla="*/ 113258 h 558212"/>
                <a:gd name="connsiteX91" fmla="*/ 310499 w 377153"/>
                <a:gd name="connsiteY91" fmla="*/ 112305 h 558212"/>
                <a:gd name="connsiteX92" fmla="*/ 321228 w 377153"/>
                <a:gd name="connsiteY92" fmla="*/ 87991 h 558212"/>
                <a:gd name="connsiteX93" fmla="*/ 326623 w 377153"/>
                <a:gd name="connsiteY93" fmla="*/ 82087 h 558212"/>
                <a:gd name="connsiteX94" fmla="*/ 327195 w 377153"/>
                <a:gd name="connsiteY94" fmla="*/ 81389 h 558212"/>
                <a:gd name="connsiteX95" fmla="*/ 330940 w 377153"/>
                <a:gd name="connsiteY95" fmla="*/ 74088 h 558212"/>
                <a:gd name="connsiteX96" fmla="*/ 329290 w 377153"/>
                <a:gd name="connsiteY96" fmla="*/ 72184 h 558212"/>
                <a:gd name="connsiteX97" fmla="*/ 326243 w 377153"/>
                <a:gd name="connsiteY97" fmla="*/ 71930 h 558212"/>
                <a:gd name="connsiteX98" fmla="*/ 323259 w 377153"/>
                <a:gd name="connsiteY98" fmla="*/ 71803 h 558212"/>
                <a:gd name="connsiteX99" fmla="*/ 317355 w 377153"/>
                <a:gd name="connsiteY99" fmla="*/ 68629 h 558212"/>
                <a:gd name="connsiteX100" fmla="*/ 314117 w 377153"/>
                <a:gd name="connsiteY100" fmla="*/ 66343 h 558212"/>
                <a:gd name="connsiteX101" fmla="*/ 302119 w 377153"/>
                <a:gd name="connsiteY101" fmla="*/ 65582 h 558212"/>
                <a:gd name="connsiteX102" fmla="*/ 301230 w 377153"/>
                <a:gd name="connsiteY102" fmla="*/ 65772 h 558212"/>
                <a:gd name="connsiteX103" fmla="*/ 289803 w 377153"/>
                <a:gd name="connsiteY103" fmla="*/ 66661 h 558212"/>
                <a:gd name="connsiteX104" fmla="*/ 271012 w 377153"/>
                <a:gd name="connsiteY104" fmla="*/ 69137 h 558212"/>
                <a:gd name="connsiteX105" fmla="*/ 252221 w 377153"/>
                <a:gd name="connsiteY105" fmla="*/ 71803 h 558212"/>
                <a:gd name="connsiteX106" fmla="*/ 248730 w 377153"/>
                <a:gd name="connsiteY106" fmla="*/ 71295 h 558212"/>
                <a:gd name="connsiteX107" fmla="*/ 245047 w 377153"/>
                <a:gd name="connsiteY107" fmla="*/ 66216 h 558212"/>
                <a:gd name="connsiteX108" fmla="*/ 243841 w 377153"/>
                <a:gd name="connsiteY108" fmla="*/ 61582 h 558212"/>
                <a:gd name="connsiteX109" fmla="*/ 239397 w 377153"/>
                <a:gd name="connsiteY109" fmla="*/ 56059 h 558212"/>
                <a:gd name="connsiteX110" fmla="*/ 237366 w 377153"/>
                <a:gd name="connsiteY110" fmla="*/ 54472 h 558212"/>
                <a:gd name="connsiteX111" fmla="*/ 234509 w 377153"/>
                <a:gd name="connsiteY111" fmla="*/ 48632 h 558212"/>
                <a:gd name="connsiteX112" fmla="*/ 226510 w 377153"/>
                <a:gd name="connsiteY112" fmla="*/ 35046 h 558212"/>
                <a:gd name="connsiteX113" fmla="*/ 219400 w 377153"/>
                <a:gd name="connsiteY113" fmla="*/ 33586 h 558212"/>
                <a:gd name="connsiteX114" fmla="*/ 206513 w 377153"/>
                <a:gd name="connsiteY114" fmla="*/ 27491 h 558212"/>
                <a:gd name="connsiteX115" fmla="*/ 204672 w 377153"/>
                <a:gd name="connsiteY115" fmla="*/ 18223 h 558212"/>
                <a:gd name="connsiteX116" fmla="*/ 203783 w 377153"/>
                <a:gd name="connsiteY116" fmla="*/ 11557 h 558212"/>
                <a:gd name="connsiteX117" fmla="*/ 190261 w 377153"/>
                <a:gd name="connsiteY117" fmla="*/ 67 h 558212"/>
                <a:gd name="connsiteX118" fmla="*/ 184167 w 377153"/>
                <a:gd name="connsiteY118" fmla="*/ 384 h 558212"/>
                <a:gd name="connsiteX119" fmla="*/ 179342 w 377153"/>
                <a:gd name="connsiteY119" fmla="*/ 765 h 558212"/>
                <a:gd name="connsiteX120" fmla="*/ 178009 w 377153"/>
                <a:gd name="connsiteY120" fmla="*/ 638 h 558212"/>
                <a:gd name="connsiteX121" fmla="*/ 175469 w 377153"/>
                <a:gd name="connsiteY121" fmla="*/ 447 h 558212"/>
                <a:gd name="connsiteX122" fmla="*/ 176358 w 377153"/>
                <a:gd name="connsiteY122" fmla="*/ 4891 h 558212"/>
                <a:gd name="connsiteX123" fmla="*/ 177437 w 377153"/>
                <a:gd name="connsiteY123" fmla="*/ 10478 h 558212"/>
                <a:gd name="connsiteX124" fmla="*/ 178263 w 377153"/>
                <a:gd name="connsiteY124" fmla="*/ 21143 h 558212"/>
                <a:gd name="connsiteX125" fmla="*/ 175089 w 377153"/>
                <a:gd name="connsiteY125" fmla="*/ 28824 h 558212"/>
                <a:gd name="connsiteX126" fmla="*/ 172993 w 377153"/>
                <a:gd name="connsiteY126" fmla="*/ 31554 h 558212"/>
                <a:gd name="connsiteX127" fmla="*/ 171089 w 377153"/>
                <a:gd name="connsiteY127" fmla="*/ 36887 h 558212"/>
                <a:gd name="connsiteX128" fmla="*/ 168169 w 377153"/>
                <a:gd name="connsiteY128" fmla="*/ 44124 h 558212"/>
                <a:gd name="connsiteX129" fmla="*/ 159979 w 377153"/>
                <a:gd name="connsiteY129" fmla="*/ 50980 h 558212"/>
                <a:gd name="connsiteX130" fmla="*/ 158202 w 377153"/>
                <a:gd name="connsiteY130" fmla="*/ 51996 h 558212"/>
                <a:gd name="connsiteX131" fmla="*/ 150457 w 377153"/>
                <a:gd name="connsiteY131" fmla="*/ 58979 h 558212"/>
                <a:gd name="connsiteX132" fmla="*/ 149314 w 377153"/>
                <a:gd name="connsiteY132" fmla="*/ 60312 h 558212"/>
                <a:gd name="connsiteX133" fmla="*/ 124175 w 377153"/>
                <a:gd name="connsiteY133" fmla="*/ 79548 h 558212"/>
                <a:gd name="connsiteX134" fmla="*/ 117382 w 377153"/>
                <a:gd name="connsiteY134" fmla="*/ 81516 h 558212"/>
                <a:gd name="connsiteX135" fmla="*/ 96940 w 377153"/>
                <a:gd name="connsiteY135" fmla="*/ 91419 h 558212"/>
                <a:gd name="connsiteX136" fmla="*/ 93385 w 377153"/>
                <a:gd name="connsiteY136" fmla="*/ 101259 h 558212"/>
                <a:gd name="connsiteX137" fmla="*/ 89703 w 377153"/>
                <a:gd name="connsiteY137" fmla="*/ 111924 h 558212"/>
                <a:gd name="connsiteX138" fmla="*/ 87037 w 377153"/>
                <a:gd name="connsiteY138" fmla="*/ 115860 h 558212"/>
                <a:gd name="connsiteX139" fmla="*/ 81895 w 377153"/>
                <a:gd name="connsiteY139" fmla="*/ 124812 h 558212"/>
                <a:gd name="connsiteX140" fmla="*/ 80498 w 377153"/>
                <a:gd name="connsiteY140" fmla="*/ 131604 h 558212"/>
                <a:gd name="connsiteX141" fmla="*/ 79546 w 377153"/>
                <a:gd name="connsiteY141" fmla="*/ 136937 h 558212"/>
                <a:gd name="connsiteX142" fmla="*/ 68373 w 377153"/>
                <a:gd name="connsiteY142" fmla="*/ 149062 h 558212"/>
                <a:gd name="connsiteX143" fmla="*/ 65199 w 377153"/>
                <a:gd name="connsiteY143" fmla="*/ 149570 h 558212"/>
                <a:gd name="connsiteX144" fmla="*/ 64056 w 377153"/>
                <a:gd name="connsiteY144" fmla="*/ 149380 h 558212"/>
                <a:gd name="connsiteX145" fmla="*/ 62913 w 377153"/>
                <a:gd name="connsiteY145" fmla="*/ 149189 h 558212"/>
                <a:gd name="connsiteX146" fmla="*/ 58977 w 377153"/>
                <a:gd name="connsiteY146" fmla="*/ 147221 h 558212"/>
                <a:gd name="connsiteX147" fmla="*/ 55676 w 377153"/>
                <a:gd name="connsiteY147" fmla="*/ 139159 h 558212"/>
                <a:gd name="connsiteX148" fmla="*/ 53518 w 377153"/>
                <a:gd name="connsiteY148" fmla="*/ 132684 h 558212"/>
                <a:gd name="connsiteX149" fmla="*/ 49138 w 377153"/>
                <a:gd name="connsiteY149" fmla="*/ 130398 h 558212"/>
                <a:gd name="connsiteX150" fmla="*/ 43741 w 377153"/>
                <a:gd name="connsiteY150" fmla="*/ 125319 h 558212"/>
                <a:gd name="connsiteX151" fmla="*/ 35933 w 377153"/>
                <a:gd name="connsiteY151" fmla="*/ 127224 h 558212"/>
                <a:gd name="connsiteX152" fmla="*/ 33648 w 377153"/>
                <a:gd name="connsiteY152" fmla="*/ 128874 h 558212"/>
                <a:gd name="connsiteX153" fmla="*/ 23046 w 377153"/>
                <a:gd name="connsiteY153" fmla="*/ 131287 h 558212"/>
                <a:gd name="connsiteX154" fmla="*/ 22094 w 377153"/>
                <a:gd name="connsiteY154" fmla="*/ 130017 h 558212"/>
                <a:gd name="connsiteX155" fmla="*/ 22030 w 377153"/>
                <a:gd name="connsiteY155" fmla="*/ 128176 h 558212"/>
                <a:gd name="connsiteX156" fmla="*/ 25775 w 377153"/>
                <a:gd name="connsiteY156" fmla="*/ 114591 h 558212"/>
                <a:gd name="connsiteX157" fmla="*/ 31235 w 377153"/>
                <a:gd name="connsiteY157" fmla="*/ 111734 h 558212"/>
                <a:gd name="connsiteX158" fmla="*/ 37012 w 377153"/>
                <a:gd name="connsiteY158" fmla="*/ 106148 h 558212"/>
                <a:gd name="connsiteX159" fmla="*/ 36568 w 377153"/>
                <a:gd name="connsiteY159" fmla="*/ 102275 h 558212"/>
                <a:gd name="connsiteX160" fmla="*/ 22347 w 377153"/>
                <a:gd name="connsiteY160" fmla="*/ 112750 h 558212"/>
                <a:gd name="connsiteX161" fmla="*/ 2541 w 377153"/>
                <a:gd name="connsiteY161" fmla="*/ 142270 h 558212"/>
                <a:gd name="connsiteX162" fmla="*/ 5715 w 377153"/>
                <a:gd name="connsiteY162" fmla="*/ 157125 h 558212"/>
                <a:gd name="connsiteX163" fmla="*/ 763 w 377153"/>
                <a:gd name="connsiteY163" fmla="*/ 177058 h 558212"/>
                <a:gd name="connsiteX164" fmla="*/ 1 w 377153"/>
                <a:gd name="connsiteY164" fmla="*/ 178392 h 558212"/>
                <a:gd name="connsiteX165" fmla="*/ 27490 w 377153"/>
                <a:gd name="connsiteY165" fmla="*/ 195659 h 558212"/>
                <a:gd name="connsiteX166" fmla="*/ 30029 w 377153"/>
                <a:gd name="connsiteY166" fmla="*/ 196865 h 558212"/>
                <a:gd name="connsiteX167" fmla="*/ 47614 w 377153"/>
                <a:gd name="connsiteY167" fmla="*/ 213244 h 558212"/>
                <a:gd name="connsiteX168" fmla="*/ 54089 w 377153"/>
                <a:gd name="connsiteY168" fmla="*/ 222005 h 558212"/>
                <a:gd name="connsiteX169" fmla="*/ 89069 w 377153"/>
                <a:gd name="connsiteY169" fmla="*/ 281870 h 558212"/>
                <a:gd name="connsiteX170" fmla="*/ 109510 w 377153"/>
                <a:gd name="connsiteY170" fmla="*/ 322372 h 558212"/>
                <a:gd name="connsiteX171" fmla="*/ 110970 w 377153"/>
                <a:gd name="connsiteY171" fmla="*/ 325165 h 558212"/>
                <a:gd name="connsiteX172" fmla="*/ 124810 w 377153"/>
                <a:gd name="connsiteY172" fmla="*/ 343512 h 558212"/>
                <a:gd name="connsiteX173" fmla="*/ 133253 w 377153"/>
                <a:gd name="connsiteY173" fmla="*/ 352971 h 558212"/>
                <a:gd name="connsiteX174" fmla="*/ 140300 w 377153"/>
                <a:gd name="connsiteY174" fmla="*/ 366175 h 558212"/>
                <a:gd name="connsiteX175" fmla="*/ 143664 w 377153"/>
                <a:gd name="connsiteY175" fmla="*/ 372651 h 558212"/>
                <a:gd name="connsiteX176" fmla="*/ 151028 w 377153"/>
                <a:gd name="connsiteY176" fmla="*/ 383888 h 558212"/>
                <a:gd name="connsiteX177" fmla="*/ 165376 w 377153"/>
                <a:gd name="connsiteY177" fmla="*/ 415883 h 558212"/>
                <a:gd name="connsiteX178" fmla="*/ 164868 w 377153"/>
                <a:gd name="connsiteY178" fmla="*/ 416962 h 558212"/>
                <a:gd name="connsiteX179" fmla="*/ 163725 w 377153"/>
                <a:gd name="connsiteY179" fmla="*/ 417279 h 558212"/>
                <a:gd name="connsiteX180" fmla="*/ 156488 w 377153"/>
                <a:gd name="connsiteY180" fmla="*/ 416010 h 558212"/>
                <a:gd name="connsiteX181" fmla="*/ 181120 w 377153"/>
                <a:gd name="connsiteY181" fmla="*/ 442863 h 558212"/>
                <a:gd name="connsiteX182" fmla="*/ 183913 w 377153"/>
                <a:gd name="connsiteY182" fmla="*/ 445339 h 55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</a:cxnLst>
              <a:rect l="l" t="t" r="r" b="b"/>
              <a:pathLst>
                <a:path w="377153" h="558212">
                  <a:moveTo>
                    <a:pt x="183913" y="445339"/>
                  </a:moveTo>
                  <a:cubicBezTo>
                    <a:pt x="195150" y="458100"/>
                    <a:pt x="197943" y="460829"/>
                    <a:pt x="211846" y="470542"/>
                  </a:cubicBezTo>
                  <a:cubicBezTo>
                    <a:pt x="229748" y="482985"/>
                    <a:pt x="247206" y="492317"/>
                    <a:pt x="268092" y="503173"/>
                  </a:cubicBezTo>
                  <a:cubicBezTo>
                    <a:pt x="280852" y="509838"/>
                    <a:pt x="289676" y="518472"/>
                    <a:pt x="298183" y="526788"/>
                  </a:cubicBezTo>
                  <a:cubicBezTo>
                    <a:pt x="302436" y="530915"/>
                    <a:pt x="306817" y="535232"/>
                    <a:pt x="311641" y="539231"/>
                  </a:cubicBezTo>
                  <a:cubicBezTo>
                    <a:pt x="316593" y="543358"/>
                    <a:pt x="320656" y="546468"/>
                    <a:pt x="323957" y="549008"/>
                  </a:cubicBezTo>
                  <a:cubicBezTo>
                    <a:pt x="328782" y="552690"/>
                    <a:pt x="332083" y="555293"/>
                    <a:pt x="334686" y="558213"/>
                  </a:cubicBezTo>
                  <a:cubicBezTo>
                    <a:pt x="336781" y="557261"/>
                    <a:pt x="339003" y="556435"/>
                    <a:pt x="341161" y="555610"/>
                  </a:cubicBezTo>
                  <a:cubicBezTo>
                    <a:pt x="344081" y="554531"/>
                    <a:pt x="347065" y="553388"/>
                    <a:pt x="349732" y="551928"/>
                  </a:cubicBezTo>
                  <a:cubicBezTo>
                    <a:pt x="352461" y="550468"/>
                    <a:pt x="356080" y="547865"/>
                    <a:pt x="357540" y="545199"/>
                  </a:cubicBezTo>
                  <a:cubicBezTo>
                    <a:pt x="358302" y="543802"/>
                    <a:pt x="358619" y="542025"/>
                    <a:pt x="358937" y="540120"/>
                  </a:cubicBezTo>
                  <a:cubicBezTo>
                    <a:pt x="359318" y="538089"/>
                    <a:pt x="359635" y="535994"/>
                    <a:pt x="360650" y="534089"/>
                  </a:cubicBezTo>
                  <a:cubicBezTo>
                    <a:pt x="361476" y="532502"/>
                    <a:pt x="362682" y="531232"/>
                    <a:pt x="363825" y="529963"/>
                  </a:cubicBezTo>
                  <a:cubicBezTo>
                    <a:pt x="364841" y="528883"/>
                    <a:pt x="365729" y="527804"/>
                    <a:pt x="366364" y="526662"/>
                  </a:cubicBezTo>
                  <a:cubicBezTo>
                    <a:pt x="366555" y="526344"/>
                    <a:pt x="366745" y="526090"/>
                    <a:pt x="366872" y="525709"/>
                  </a:cubicBezTo>
                  <a:cubicBezTo>
                    <a:pt x="367443" y="523805"/>
                    <a:pt x="367062" y="521392"/>
                    <a:pt x="366745" y="519044"/>
                  </a:cubicBezTo>
                  <a:cubicBezTo>
                    <a:pt x="366491" y="517457"/>
                    <a:pt x="366237" y="515869"/>
                    <a:pt x="366301" y="514409"/>
                  </a:cubicBezTo>
                  <a:cubicBezTo>
                    <a:pt x="366428" y="509394"/>
                    <a:pt x="369348" y="505331"/>
                    <a:pt x="372205" y="501522"/>
                  </a:cubicBezTo>
                  <a:cubicBezTo>
                    <a:pt x="373093" y="500316"/>
                    <a:pt x="373982" y="499110"/>
                    <a:pt x="374808" y="497840"/>
                  </a:cubicBezTo>
                  <a:cubicBezTo>
                    <a:pt x="374680" y="497205"/>
                    <a:pt x="374553" y="496571"/>
                    <a:pt x="374427" y="495936"/>
                  </a:cubicBezTo>
                  <a:cubicBezTo>
                    <a:pt x="374236" y="495047"/>
                    <a:pt x="374046" y="494348"/>
                    <a:pt x="373919" y="494031"/>
                  </a:cubicBezTo>
                  <a:cubicBezTo>
                    <a:pt x="371506" y="488000"/>
                    <a:pt x="365983" y="477271"/>
                    <a:pt x="360397" y="475050"/>
                  </a:cubicBezTo>
                  <a:cubicBezTo>
                    <a:pt x="359000" y="474542"/>
                    <a:pt x="357667" y="474542"/>
                    <a:pt x="356397" y="475177"/>
                  </a:cubicBezTo>
                  <a:cubicBezTo>
                    <a:pt x="356080" y="475367"/>
                    <a:pt x="355699" y="475367"/>
                    <a:pt x="355318" y="475240"/>
                  </a:cubicBezTo>
                  <a:cubicBezTo>
                    <a:pt x="354937" y="475113"/>
                    <a:pt x="354683" y="474859"/>
                    <a:pt x="354556" y="474478"/>
                  </a:cubicBezTo>
                  <a:cubicBezTo>
                    <a:pt x="352017" y="468447"/>
                    <a:pt x="351827" y="464829"/>
                    <a:pt x="353921" y="463115"/>
                  </a:cubicBezTo>
                  <a:cubicBezTo>
                    <a:pt x="354683" y="462480"/>
                    <a:pt x="355699" y="462353"/>
                    <a:pt x="356842" y="462416"/>
                  </a:cubicBezTo>
                  <a:cubicBezTo>
                    <a:pt x="358429" y="462543"/>
                    <a:pt x="359635" y="462861"/>
                    <a:pt x="360905" y="463368"/>
                  </a:cubicBezTo>
                  <a:cubicBezTo>
                    <a:pt x="361158" y="463432"/>
                    <a:pt x="361413" y="463559"/>
                    <a:pt x="361603" y="463686"/>
                  </a:cubicBezTo>
                  <a:cubicBezTo>
                    <a:pt x="362809" y="464194"/>
                    <a:pt x="364079" y="464829"/>
                    <a:pt x="365285" y="465527"/>
                  </a:cubicBezTo>
                  <a:cubicBezTo>
                    <a:pt x="365539" y="465654"/>
                    <a:pt x="365729" y="465781"/>
                    <a:pt x="365983" y="465908"/>
                  </a:cubicBezTo>
                  <a:cubicBezTo>
                    <a:pt x="367126" y="466606"/>
                    <a:pt x="368142" y="467241"/>
                    <a:pt x="369094" y="467876"/>
                  </a:cubicBezTo>
                  <a:cubicBezTo>
                    <a:pt x="369348" y="467495"/>
                    <a:pt x="369411" y="467051"/>
                    <a:pt x="369475" y="466543"/>
                  </a:cubicBezTo>
                  <a:cubicBezTo>
                    <a:pt x="369665" y="463432"/>
                    <a:pt x="370046" y="460258"/>
                    <a:pt x="370427" y="457211"/>
                  </a:cubicBezTo>
                  <a:cubicBezTo>
                    <a:pt x="370935" y="452894"/>
                    <a:pt x="371443" y="448831"/>
                    <a:pt x="371506" y="445022"/>
                  </a:cubicBezTo>
                  <a:cubicBezTo>
                    <a:pt x="371570" y="437594"/>
                    <a:pt x="372395" y="430230"/>
                    <a:pt x="373157" y="423184"/>
                  </a:cubicBezTo>
                  <a:cubicBezTo>
                    <a:pt x="373728" y="418042"/>
                    <a:pt x="374300" y="412645"/>
                    <a:pt x="374617" y="407440"/>
                  </a:cubicBezTo>
                  <a:cubicBezTo>
                    <a:pt x="374808" y="403504"/>
                    <a:pt x="375316" y="399441"/>
                    <a:pt x="375823" y="395505"/>
                  </a:cubicBezTo>
                  <a:cubicBezTo>
                    <a:pt x="376712" y="388649"/>
                    <a:pt x="377601" y="381602"/>
                    <a:pt x="376903" y="374936"/>
                  </a:cubicBezTo>
                  <a:cubicBezTo>
                    <a:pt x="376077" y="367318"/>
                    <a:pt x="371697" y="363382"/>
                    <a:pt x="366555" y="358811"/>
                  </a:cubicBezTo>
                  <a:cubicBezTo>
                    <a:pt x="364587" y="357034"/>
                    <a:pt x="362555" y="355256"/>
                    <a:pt x="360524" y="353098"/>
                  </a:cubicBezTo>
                  <a:cubicBezTo>
                    <a:pt x="357350" y="349670"/>
                    <a:pt x="355953" y="346051"/>
                    <a:pt x="354747" y="342877"/>
                  </a:cubicBezTo>
                  <a:cubicBezTo>
                    <a:pt x="353477" y="339576"/>
                    <a:pt x="352398" y="336719"/>
                    <a:pt x="349732" y="334243"/>
                  </a:cubicBezTo>
                  <a:cubicBezTo>
                    <a:pt x="349224" y="333799"/>
                    <a:pt x="348716" y="333418"/>
                    <a:pt x="348208" y="333037"/>
                  </a:cubicBezTo>
                  <a:cubicBezTo>
                    <a:pt x="346430" y="332974"/>
                    <a:pt x="344589" y="332910"/>
                    <a:pt x="342685" y="332783"/>
                  </a:cubicBezTo>
                  <a:cubicBezTo>
                    <a:pt x="342368" y="332783"/>
                    <a:pt x="342050" y="332720"/>
                    <a:pt x="341733" y="332720"/>
                  </a:cubicBezTo>
                  <a:cubicBezTo>
                    <a:pt x="341098" y="332656"/>
                    <a:pt x="340400" y="332529"/>
                    <a:pt x="339765" y="332466"/>
                  </a:cubicBezTo>
                  <a:cubicBezTo>
                    <a:pt x="339193" y="332402"/>
                    <a:pt x="338622" y="332339"/>
                    <a:pt x="338050" y="332212"/>
                  </a:cubicBezTo>
                  <a:cubicBezTo>
                    <a:pt x="337733" y="332148"/>
                    <a:pt x="337416" y="332021"/>
                    <a:pt x="337098" y="331958"/>
                  </a:cubicBezTo>
                  <a:cubicBezTo>
                    <a:pt x="331702" y="330752"/>
                    <a:pt x="327195" y="328212"/>
                    <a:pt x="326243" y="322054"/>
                  </a:cubicBezTo>
                  <a:cubicBezTo>
                    <a:pt x="325417" y="316976"/>
                    <a:pt x="326370" y="311961"/>
                    <a:pt x="327259" y="307072"/>
                  </a:cubicBezTo>
                  <a:cubicBezTo>
                    <a:pt x="327957" y="303200"/>
                    <a:pt x="328719" y="299200"/>
                    <a:pt x="328528" y="295265"/>
                  </a:cubicBezTo>
                  <a:cubicBezTo>
                    <a:pt x="328338" y="291646"/>
                    <a:pt x="327004" y="289170"/>
                    <a:pt x="324592" y="287901"/>
                  </a:cubicBezTo>
                  <a:cubicBezTo>
                    <a:pt x="321228" y="286186"/>
                    <a:pt x="316022" y="287138"/>
                    <a:pt x="311197" y="290249"/>
                  </a:cubicBezTo>
                  <a:cubicBezTo>
                    <a:pt x="309420" y="291392"/>
                    <a:pt x="307706" y="292662"/>
                    <a:pt x="305991" y="293931"/>
                  </a:cubicBezTo>
                  <a:cubicBezTo>
                    <a:pt x="298627" y="299391"/>
                    <a:pt x="291009" y="305041"/>
                    <a:pt x="279519" y="300216"/>
                  </a:cubicBezTo>
                  <a:cubicBezTo>
                    <a:pt x="273488" y="297677"/>
                    <a:pt x="273298" y="292979"/>
                    <a:pt x="273107" y="289170"/>
                  </a:cubicBezTo>
                  <a:cubicBezTo>
                    <a:pt x="272980" y="286314"/>
                    <a:pt x="272917" y="283838"/>
                    <a:pt x="270822" y="281933"/>
                  </a:cubicBezTo>
                  <a:cubicBezTo>
                    <a:pt x="268028" y="279394"/>
                    <a:pt x="258696" y="280283"/>
                    <a:pt x="251967" y="280917"/>
                  </a:cubicBezTo>
                  <a:cubicBezTo>
                    <a:pt x="248349" y="281235"/>
                    <a:pt x="245301" y="281552"/>
                    <a:pt x="243079" y="281425"/>
                  </a:cubicBezTo>
                  <a:cubicBezTo>
                    <a:pt x="242444" y="281362"/>
                    <a:pt x="241937" y="280917"/>
                    <a:pt x="241810" y="280283"/>
                  </a:cubicBezTo>
                  <a:cubicBezTo>
                    <a:pt x="241492" y="278441"/>
                    <a:pt x="241492" y="276410"/>
                    <a:pt x="241556" y="274442"/>
                  </a:cubicBezTo>
                  <a:cubicBezTo>
                    <a:pt x="241556" y="273045"/>
                    <a:pt x="241619" y="271648"/>
                    <a:pt x="241492" y="270316"/>
                  </a:cubicBezTo>
                  <a:cubicBezTo>
                    <a:pt x="241111" y="265618"/>
                    <a:pt x="240921" y="265364"/>
                    <a:pt x="239397" y="263777"/>
                  </a:cubicBezTo>
                  <a:cubicBezTo>
                    <a:pt x="238699" y="263078"/>
                    <a:pt x="237874" y="262126"/>
                    <a:pt x="236731" y="260602"/>
                  </a:cubicBezTo>
                  <a:cubicBezTo>
                    <a:pt x="235969" y="259587"/>
                    <a:pt x="235144" y="258508"/>
                    <a:pt x="234319" y="257492"/>
                  </a:cubicBezTo>
                  <a:cubicBezTo>
                    <a:pt x="228605" y="250128"/>
                    <a:pt x="222638" y="242573"/>
                    <a:pt x="223018" y="233051"/>
                  </a:cubicBezTo>
                  <a:cubicBezTo>
                    <a:pt x="223209" y="229242"/>
                    <a:pt x="224161" y="216291"/>
                    <a:pt x="229748" y="208165"/>
                  </a:cubicBezTo>
                  <a:cubicBezTo>
                    <a:pt x="231525" y="205626"/>
                    <a:pt x="233049" y="203912"/>
                    <a:pt x="234255" y="202515"/>
                  </a:cubicBezTo>
                  <a:cubicBezTo>
                    <a:pt x="237176" y="199151"/>
                    <a:pt x="238382" y="197818"/>
                    <a:pt x="238382" y="190200"/>
                  </a:cubicBezTo>
                  <a:cubicBezTo>
                    <a:pt x="238318" y="181248"/>
                    <a:pt x="239588" y="179979"/>
                    <a:pt x="243143" y="177630"/>
                  </a:cubicBezTo>
                  <a:cubicBezTo>
                    <a:pt x="244603" y="176678"/>
                    <a:pt x="246444" y="175471"/>
                    <a:pt x="248793" y="172932"/>
                  </a:cubicBezTo>
                  <a:cubicBezTo>
                    <a:pt x="251840" y="169694"/>
                    <a:pt x="251459" y="166076"/>
                    <a:pt x="251078" y="161886"/>
                  </a:cubicBezTo>
                  <a:cubicBezTo>
                    <a:pt x="250761" y="158775"/>
                    <a:pt x="250443" y="155537"/>
                    <a:pt x="251586" y="152300"/>
                  </a:cubicBezTo>
                  <a:cubicBezTo>
                    <a:pt x="254253" y="144555"/>
                    <a:pt x="262378" y="142904"/>
                    <a:pt x="269615" y="141444"/>
                  </a:cubicBezTo>
                  <a:cubicBezTo>
                    <a:pt x="271964" y="140936"/>
                    <a:pt x="274186" y="140492"/>
                    <a:pt x="276154" y="139857"/>
                  </a:cubicBezTo>
                  <a:cubicBezTo>
                    <a:pt x="285931" y="136683"/>
                    <a:pt x="294501" y="132747"/>
                    <a:pt x="301484" y="128240"/>
                  </a:cubicBezTo>
                  <a:cubicBezTo>
                    <a:pt x="302246" y="127795"/>
                    <a:pt x="303008" y="127161"/>
                    <a:pt x="303770" y="126589"/>
                  </a:cubicBezTo>
                  <a:cubicBezTo>
                    <a:pt x="306436" y="124557"/>
                    <a:pt x="309801" y="121955"/>
                    <a:pt x="313609" y="122590"/>
                  </a:cubicBezTo>
                  <a:cubicBezTo>
                    <a:pt x="316022" y="122970"/>
                    <a:pt x="316974" y="124494"/>
                    <a:pt x="317736" y="125637"/>
                  </a:cubicBezTo>
                  <a:cubicBezTo>
                    <a:pt x="318307" y="126525"/>
                    <a:pt x="318688" y="127033"/>
                    <a:pt x="319386" y="127287"/>
                  </a:cubicBezTo>
                  <a:cubicBezTo>
                    <a:pt x="323005" y="128557"/>
                    <a:pt x="323259" y="128303"/>
                    <a:pt x="324021" y="127097"/>
                  </a:cubicBezTo>
                  <a:cubicBezTo>
                    <a:pt x="324529" y="126399"/>
                    <a:pt x="325227" y="125446"/>
                    <a:pt x="326497" y="124494"/>
                  </a:cubicBezTo>
                  <a:cubicBezTo>
                    <a:pt x="328465" y="122970"/>
                    <a:pt x="332972" y="119225"/>
                    <a:pt x="334051" y="117638"/>
                  </a:cubicBezTo>
                  <a:cubicBezTo>
                    <a:pt x="334242" y="117384"/>
                    <a:pt x="334305" y="117066"/>
                    <a:pt x="334495" y="116813"/>
                  </a:cubicBezTo>
                  <a:cubicBezTo>
                    <a:pt x="334114" y="116368"/>
                    <a:pt x="333734" y="116051"/>
                    <a:pt x="333353" y="115670"/>
                  </a:cubicBezTo>
                  <a:cubicBezTo>
                    <a:pt x="332782" y="115099"/>
                    <a:pt x="332146" y="114400"/>
                    <a:pt x="331512" y="114019"/>
                  </a:cubicBezTo>
                  <a:cubicBezTo>
                    <a:pt x="331258" y="113892"/>
                    <a:pt x="331004" y="113829"/>
                    <a:pt x="330814" y="113702"/>
                  </a:cubicBezTo>
                  <a:cubicBezTo>
                    <a:pt x="329988" y="113258"/>
                    <a:pt x="329099" y="112877"/>
                    <a:pt x="328274" y="112750"/>
                  </a:cubicBezTo>
                  <a:cubicBezTo>
                    <a:pt x="325925" y="112369"/>
                    <a:pt x="323640" y="112686"/>
                    <a:pt x="321037" y="113003"/>
                  </a:cubicBezTo>
                  <a:cubicBezTo>
                    <a:pt x="318053" y="113384"/>
                    <a:pt x="315006" y="113829"/>
                    <a:pt x="311578" y="113258"/>
                  </a:cubicBezTo>
                  <a:cubicBezTo>
                    <a:pt x="311070" y="113194"/>
                    <a:pt x="310626" y="112813"/>
                    <a:pt x="310499" y="112305"/>
                  </a:cubicBezTo>
                  <a:cubicBezTo>
                    <a:pt x="307261" y="102148"/>
                    <a:pt x="314689" y="94593"/>
                    <a:pt x="321228" y="87991"/>
                  </a:cubicBezTo>
                  <a:cubicBezTo>
                    <a:pt x="323259" y="85959"/>
                    <a:pt x="325163" y="83991"/>
                    <a:pt x="326623" y="82087"/>
                  </a:cubicBezTo>
                  <a:lnTo>
                    <a:pt x="327195" y="81389"/>
                  </a:lnTo>
                  <a:cubicBezTo>
                    <a:pt x="328972" y="79167"/>
                    <a:pt x="331385" y="76120"/>
                    <a:pt x="330940" y="74088"/>
                  </a:cubicBezTo>
                  <a:cubicBezTo>
                    <a:pt x="330814" y="73326"/>
                    <a:pt x="330242" y="72692"/>
                    <a:pt x="329290" y="72184"/>
                  </a:cubicBezTo>
                  <a:cubicBezTo>
                    <a:pt x="328719" y="71866"/>
                    <a:pt x="327322" y="71930"/>
                    <a:pt x="326243" y="71930"/>
                  </a:cubicBezTo>
                  <a:cubicBezTo>
                    <a:pt x="325100" y="71993"/>
                    <a:pt x="324148" y="71993"/>
                    <a:pt x="323259" y="71803"/>
                  </a:cubicBezTo>
                  <a:cubicBezTo>
                    <a:pt x="320339" y="71168"/>
                    <a:pt x="318815" y="69898"/>
                    <a:pt x="317355" y="68629"/>
                  </a:cubicBezTo>
                  <a:cubicBezTo>
                    <a:pt x="316466" y="67867"/>
                    <a:pt x="315514" y="67042"/>
                    <a:pt x="314117" y="66343"/>
                  </a:cubicBezTo>
                  <a:cubicBezTo>
                    <a:pt x="311641" y="65074"/>
                    <a:pt x="305547" y="64946"/>
                    <a:pt x="302119" y="65582"/>
                  </a:cubicBezTo>
                  <a:lnTo>
                    <a:pt x="301230" y="65772"/>
                  </a:lnTo>
                  <a:cubicBezTo>
                    <a:pt x="296977" y="66661"/>
                    <a:pt x="294818" y="67105"/>
                    <a:pt x="289803" y="66661"/>
                  </a:cubicBezTo>
                  <a:cubicBezTo>
                    <a:pt x="283328" y="66089"/>
                    <a:pt x="277360" y="67549"/>
                    <a:pt x="271012" y="69137"/>
                  </a:cubicBezTo>
                  <a:cubicBezTo>
                    <a:pt x="265044" y="70597"/>
                    <a:pt x="258887" y="72247"/>
                    <a:pt x="252221" y="71803"/>
                  </a:cubicBezTo>
                  <a:cubicBezTo>
                    <a:pt x="250761" y="71739"/>
                    <a:pt x="249618" y="71549"/>
                    <a:pt x="248730" y="71295"/>
                  </a:cubicBezTo>
                  <a:cubicBezTo>
                    <a:pt x="245999" y="70533"/>
                    <a:pt x="245428" y="68883"/>
                    <a:pt x="245047" y="66216"/>
                  </a:cubicBezTo>
                  <a:cubicBezTo>
                    <a:pt x="244857" y="64883"/>
                    <a:pt x="244667" y="63423"/>
                    <a:pt x="243841" y="61582"/>
                  </a:cubicBezTo>
                  <a:cubicBezTo>
                    <a:pt x="243016" y="59804"/>
                    <a:pt x="240984" y="57519"/>
                    <a:pt x="239397" y="56059"/>
                  </a:cubicBezTo>
                  <a:cubicBezTo>
                    <a:pt x="238508" y="55297"/>
                    <a:pt x="237874" y="54853"/>
                    <a:pt x="237366" y="54472"/>
                  </a:cubicBezTo>
                  <a:cubicBezTo>
                    <a:pt x="235271" y="52885"/>
                    <a:pt x="235208" y="52504"/>
                    <a:pt x="234509" y="48632"/>
                  </a:cubicBezTo>
                  <a:cubicBezTo>
                    <a:pt x="233366" y="42283"/>
                    <a:pt x="232541" y="37776"/>
                    <a:pt x="226510" y="35046"/>
                  </a:cubicBezTo>
                  <a:cubicBezTo>
                    <a:pt x="224479" y="34094"/>
                    <a:pt x="222003" y="33840"/>
                    <a:pt x="219400" y="33586"/>
                  </a:cubicBezTo>
                  <a:cubicBezTo>
                    <a:pt x="214702" y="33078"/>
                    <a:pt x="209370" y="32570"/>
                    <a:pt x="206513" y="27491"/>
                  </a:cubicBezTo>
                  <a:cubicBezTo>
                    <a:pt x="205053" y="24952"/>
                    <a:pt x="204862" y="21524"/>
                    <a:pt x="204672" y="18223"/>
                  </a:cubicBezTo>
                  <a:cubicBezTo>
                    <a:pt x="204545" y="15747"/>
                    <a:pt x="204418" y="13398"/>
                    <a:pt x="203783" y="11557"/>
                  </a:cubicBezTo>
                  <a:cubicBezTo>
                    <a:pt x="201498" y="4828"/>
                    <a:pt x="198705" y="1019"/>
                    <a:pt x="190261" y="67"/>
                  </a:cubicBezTo>
                  <a:cubicBezTo>
                    <a:pt x="188483" y="-124"/>
                    <a:pt x="186389" y="130"/>
                    <a:pt x="184167" y="384"/>
                  </a:cubicBezTo>
                  <a:cubicBezTo>
                    <a:pt x="182516" y="575"/>
                    <a:pt x="180929" y="701"/>
                    <a:pt x="179342" y="765"/>
                  </a:cubicBezTo>
                  <a:cubicBezTo>
                    <a:pt x="178898" y="765"/>
                    <a:pt x="178453" y="701"/>
                    <a:pt x="178009" y="638"/>
                  </a:cubicBezTo>
                  <a:cubicBezTo>
                    <a:pt x="177120" y="575"/>
                    <a:pt x="176295" y="638"/>
                    <a:pt x="175469" y="447"/>
                  </a:cubicBezTo>
                  <a:cubicBezTo>
                    <a:pt x="175787" y="1907"/>
                    <a:pt x="176041" y="3431"/>
                    <a:pt x="176358" y="4891"/>
                  </a:cubicBezTo>
                  <a:cubicBezTo>
                    <a:pt x="176739" y="6796"/>
                    <a:pt x="177184" y="8637"/>
                    <a:pt x="177437" y="10478"/>
                  </a:cubicBezTo>
                  <a:cubicBezTo>
                    <a:pt x="178009" y="14097"/>
                    <a:pt x="178326" y="17652"/>
                    <a:pt x="178263" y="21143"/>
                  </a:cubicBezTo>
                  <a:cubicBezTo>
                    <a:pt x="178136" y="25460"/>
                    <a:pt x="176612" y="27174"/>
                    <a:pt x="175089" y="28824"/>
                  </a:cubicBezTo>
                  <a:cubicBezTo>
                    <a:pt x="174390" y="29587"/>
                    <a:pt x="173629" y="30411"/>
                    <a:pt x="172993" y="31554"/>
                  </a:cubicBezTo>
                  <a:cubicBezTo>
                    <a:pt x="172105" y="33142"/>
                    <a:pt x="171597" y="34982"/>
                    <a:pt x="171089" y="36887"/>
                  </a:cubicBezTo>
                  <a:cubicBezTo>
                    <a:pt x="170454" y="39299"/>
                    <a:pt x="169819" y="41775"/>
                    <a:pt x="168169" y="44124"/>
                  </a:cubicBezTo>
                  <a:cubicBezTo>
                    <a:pt x="165693" y="47743"/>
                    <a:pt x="163154" y="49139"/>
                    <a:pt x="159979" y="50980"/>
                  </a:cubicBezTo>
                  <a:lnTo>
                    <a:pt x="158202" y="51996"/>
                  </a:lnTo>
                  <a:cubicBezTo>
                    <a:pt x="154711" y="54091"/>
                    <a:pt x="152996" y="56059"/>
                    <a:pt x="150457" y="58979"/>
                  </a:cubicBezTo>
                  <a:lnTo>
                    <a:pt x="149314" y="60312"/>
                  </a:lnTo>
                  <a:cubicBezTo>
                    <a:pt x="141379" y="69454"/>
                    <a:pt x="135348" y="75739"/>
                    <a:pt x="124175" y="79548"/>
                  </a:cubicBezTo>
                  <a:cubicBezTo>
                    <a:pt x="122144" y="80246"/>
                    <a:pt x="119858" y="80881"/>
                    <a:pt x="117382" y="81516"/>
                  </a:cubicBezTo>
                  <a:cubicBezTo>
                    <a:pt x="109637" y="83611"/>
                    <a:pt x="100876" y="85959"/>
                    <a:pt x="96940" y="91419"/>
                  </a:cubicBezTo>
                  <a:cubicBezTo>
                    <a:pt x="94972" y="94149"/>
                    <a:pt x="94211" y="97641"/>
                    <a:pt x="93385" y="101259"/>
                  </a:cubicBezTo>
                  <a:cubicBezTo>
                    <a:pt x="92560" y="104814"/>
                    <a:pt x="91735" y="108560"/>
                    <a:pt x="89703" y="111924"/>
                  </a:cubicBezTo>
                  <a:cubicBezTo>
                    <a:pt x="88878" y="113194"/>
                    <a:pt x="87989" y="114527"/>
                    <a:pt x="87037" y="115860"/>
                  </a:cubicBezTo>
                  <a:cubicBezTo>
                    <a:pt x="85069" y="118717"/>
                    <a:pt x="82974" y="121701"/>
                    <a:pt x="81895" y="124812"/>
                  </a:cubicBezTo>
                  <a:cubicBezTo>
                    <a:pt x="81197" y="126970"/>
                    <a:pt x="80816" y="129319"/>
                    <a:pt x="80498" y="131604"/>
                  </a:cubicBezTo>
                  <a:cubicBezTo>
                    <a:pt x="80244" y="133382"/>
                    <a:pt x="79990" y="135159"/>
                    <a:pt x="79546" y="136937"/>
                  </a:cubicBezTo>
                  <a:cubicBezTo>
                    <a:pt x="78403" y="141507"/>
                    <a:pt x="73896" y="147285"/>
                    <a:pt x="68373" y="149062"/>
                  </a:cubicBezTo>
                  <a:cubicBezTo>
                    <a:pt x="67294" y="149380"/>
                    <a:pt x="66215" y="149570"/>
                    <a:pt x="65199" y="149570"/>
                  </a:cubicBezTo>
                  <a:cubicBezTo>
                    <a:pt x="64818" y="149570"/>
                    <a:pt x="64437" y="149380"/>
                    <a:pt x="64056" y="149380"/>
                  </a:cubicBezTo>
                  <a:cubicBezTo>
                    <a:pt x="63675" y="149316"/>
                    <a:pt x="63294" y="149253"/>
                    <a:pt x="62913" y="149189"/>
                  </a:cubicBezTo>
                  <a:cubicBezTo>
                    <a:pt x="61517" y="148808"/>
                    <a:pt x="60184" y="148237"/>
                    <a:pt x="58977" y="147221"/>
                  </a:cubicBezTo>
                  <a:cubicBezTo>
                    <a:pt x="56819" y="145380"/>
                    <a:pt x="56248" y="142206"/>
                    <a:pt x="55676" y="139159"/>
                  </a:cubicBezTo>
                  <a:cubicBezTo>
                    <a:pt x="55232" y="136683"/>
                    <a:pt x="54787" y="134144"/>
                    <a:pt x="53518" y="132684"/>
                  </a:cubicBezTo>
                  <a:cubicBezTo>
                    <a:pt x="52058" y="131033"/>
                    <a:pt x="50661" y="130716"/>
                    <a:pt x="49138" y="130398"/>
                  </a:cubicBezTo>
                  <a:cubicBezTo>
                    <a:pt x="47043" y="129954"/>
                    <a:pt x="44694" y="129382"/>
                    <a:pt x="43741" y="125319"/>
                  </a:cubicBezTo>
                  <a:cubicBezTo>
                    <a:pt x="40377" y="125129"/>
                    <a:pt x="38726" y="125446"/>
                    <a:pt x="35933" y="127224"/>
                  </a:cubicBezTo>
                  <a:cubicBezTo>
                    <a:pt x="35108" y="127795"/>
                    <a:pt x="34346" y="128303"/>
                    <a:pt x="33648" y="128874"/>
                  </a:cubicBezTo>
                  <a:cubicBezTo>
                    <a:pt x="30918" y="130969"/>
                    <a:pt x="28315" y="132937"/>
                    <a:pt x="23046" y="131287"/>
                  </a:cubicBezTo>
                  <a:cubicBezTo>
                    <a:pt x="22474" y="131096"/>
                    <a:pt x="22094" y="130588"/>
                    <a:pt x="22094" y="130017"/>
                  </a:cubicBezTo>
                  <a:lnTo>
                    <a:pt x="22030" y="128176"/>
                  </a:lnTo>
                  <a:cubicBezTo>
                    <a:pt x="21776" y="123415"/>
                    <a:pt x="21522" y="118082"/>
                    <a:pt x="25775" y="114591"/>
                  </a:cubicBezTo>
                  <a:cubicBezTo>
                    <a:pt x="27553" y="113131"/>
                    <a:pt x="29521" y="112432"/>
                    <a:pt x="31235" y="111734"/>
                  </a:cubicBezTo>
                  <a:cubicBezTo>
                    <a:pt x="34219" y="110591"/>
                    <a:pt x="36377" y="109829"/>
                    <a:pt x="37012" y="106148"/>
                  </a:cubicBezTo>
                  <a:cubicBezTo>
                    <a:pt x="37266" y="104560"/>
                    <a:pt x="37076" y="103354"/>
                    <a:pt x="36568" y="102275"/>
                  </a:cubicBezTo>
                  <a:cubicBezTo>
                    <a:pt x="32061" y="106401"/>
                    <a:pt x="27109" y="109639"/>
                    <a:pt x="22347" y="112750"/>
                  </a:cubicBezTo>
                  <a:cubicBezTo>
                    <a:pt x="11873" y="119606"/>
                    <a:pt x="2794" y="125510"/>
                    <a:pt x="2541" y="142270"/>
                  </a:cubicBezTo>
                  <a:cubicBezTo>
                    <a:pt x="2477" y="148364"/>
                    <a:pt x="4191" y="152998"/>
                    <a:pt x="5715" y="157125"/>
                  </a:cubicBezTo>
                  <a:cubicBezTo>
                    <a:pt x="8254" y="163981"/>
                    <a:pt x="10476" y="169885"/>
                    <a:pt x="763" y="177058"/>
                  </a:cubicBezTo>
                  <a:cubicBezTo>
                    <a:pt x="-62" y="177693"/>
                    <a:pt x="1" y="178201"/>
                    <a:pt x="1" y="178392"/>
                  </a:cubicBezTo>
                  <a:cubicBezTo>
                    <a:pt x="255" y="180804"/>
                    <a:pt x="5207" y="185692"/>
                    <a:pt x="27490" y="195659"/>
                  </a:cubicBezTo>
                  <a:cubicBezTo>
                    <a:pt x="28823" y="196294"/>
                    <a:pt x="29775" y="196675"/>
                    <a:pt x="30029" y="196865"/>
                  </a:cubicBezTo>
                  <a:cubicBezTo>
                    <a:pt x="40377" y="202833"/>
                    <a:pt x="43297" y="206959"/>
                    <a:pt x="47614" y="213244"/>
                  </a:cubicBezTo>
                  <a:cubicBezTo>
                    <a:pt x="49328" y="215720"/>
                    <a:pt x="51296" y="218513"/>
                    <a:pt x="54089" y="222005"/>
                  </a:cubicBezTo>
                  <a:cubicBezTo>
                    <a:pt x="69452" y="241050"/>
                    <a:pt x="77578" y="256476"/>
                    <a:pt x="89069" y="281870"/>
                  </a:cubicBezTo>
                  <a:cubicBezTo>
                    <a:pt x="95480" y="295963"/>
                    <a:pt x="102273" y="308787"/>
                    <a:pt x="109510" y="322372"/>
                  </a:cubicBezTo>
                  <a:lnTo>
                    <a:pt x="110970" y="325165"/>
                  </a:lnTo>
                  <a:cubicBezTo>
                    <a:pt x="115477" y="333672"/>
                    <a:pt x="119795" y="338243"/>
                    <a:pt x="124810" y="343512"/>
                  </a:cubicBezTo>
                  <a:cubicBezTo>
                    <a:pt x="127476" y="346305"/>
                    <a:pt x="130206" y="349162"/>
                    <a:pt x="133253" y="352971"/>
                  </a:cubicBezTo>
                  <a:cubicBezTo>
                    <a:pt x="133824" y="353669"/>
                    <a:pt x="135919" y="357605"/>
                    <a:pt x="140300" y="366175"/>
                  </a:cubicBezTo>
                  <a:cubicBezTo>
                    <a:pt x="141823" y="369223"/>
                    <a:pt x="143157" y="371762"/>
                    <a:pt x="143664" y="372651"/>
                  </a:cubicBezTo>
                  <a:cubicBezTo>
                    <a:pt x="145696" y="376206"/>
                    <a:pt x="148299" y="379952"/>
                    <a:pt x="151028" y="383888"/>
                  </a:cubicBezTo>
                  <a:cubicBezTo>
                    <a:pt x="157758" y="393473"/>
                    <a:pt x="165376" y="404393"/>
                    <a:pt x="165376" y="415883"/>
                  </a:cubicBezTo>
                  <a:cubicBezTo>
                    <a:pt x="165376" y="416264"/>
                    <a:pt x="165185" y="416708"/>
                    <a:pt x="164868" y="416962"/>
                  </a:cubicBezTo>
                  <a:cubicBezTo>
                    <a:pt x="164550" y="417216"/>
                    <a:pt x="164106" y="417343"/>
                    <a:pt x="163725" y="417279"/>
                  </a:cubicBezTo>
                  <a:cubicBezTo>
                    <a:pt x="161313" y="416899"/>
                    <a:pt x="158900" y="416455"/>
                    <a:pt x="156488" y="416010"/>
                  </a:cubicBezTo>
                  <a:cubicBezTo>
                    <a:pt x="158329" y="418867"/>
                    <a:pt x="164423" y="425977"/>
                    <a:pt x="181120" y="442863"/>
                  </a:cubicBezTo>
                  <a:cubicBezTo>
                    <a:pt x="182580" y="444006"/>
                    <a:pt x="183659" y="445022"/>
                    <a:pt x="183913" y="44533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2F097F51-FBEB-BC77-8B74-8399A698CB21}"/>
                </a:ext>
              </a:extLst>
            </p:cNvPr>
            <p:cNvSpPr/>
            <p:nvPr/>
          </p:nvSpPr>
          <p:spPr>
            <a:xfrm>
              <a:off x="5296553" y="4313824"/>
              <a:ext cx="84753" cy="52519"/>
            </a:xfrm>
            <a:custGeom>
              <a:avLst/>
              <a:gdLst>
                <a:gd name="connsiteX0" fmla="*/ 52247 w 84753"/>
                <a:gd name="connsiteY0" fmla="*/ 48711 h 52519"/>
                <a:gd name="connsiteX1" fmla="*/ 53961 w 84753"/>
                <a:gd name="connsiteY1" fmla="*/ 46743 h 52519"/>
                <a:gd name="connsiteX2" fmla="*/ 59484 w 84753"/>
                <a:gd name="connsiteY2" fmla="*/ 42045 h 52519"/>
                <a:gd name="connsiteX3" fmla="*/ 70530 w 84753"/>
                <a:gd name="connsiteY3" fmla="*/ 36840 h 52519"/>
                <a:gd name="connsiteX4" fmla="*/ 75863 w 84753"/>
                <a:gd name="connsiteY4" fmla="*/ 34808 h 52519"/>
                <a:gd name="connsiteX5" fmla="*/ 77513 w 84753"/>
                <a:gd name="connsiteY5" fmla="*/ 34110 h 52519"/>
                <a:gd name="connsiteX6" fmla="*/ 84750 w 84753"/>
                <a:gd name="connsiteY6" fmla="*/ 28841 h 52519"/>
                <a:gd name="connsiteX7" fmla="*/ 83227 w 84753"/>
                <a:gd name="connsiteY7" fmla="*/ 25032 h 52519"/>
                <a:gd name="connsiteX8" fmla="*/ 82656 w 84753"/>
                <a:gd name="connsiteY8" fmla="*/ 24016 h 52519"/>
                <a:gd name="connsiteX9" fmla="*/ 80624 w 84753"/>
                <a:gd name="connsiteY9" fmla="*/ 15191 h 52519"/>
                <a:gd name="connsiteX10" fmla="*/ 80624 w 84753"/>
                <a:gd name="connsiteY10" fmla="*/ 13795 h 52519"/>
                <a:gd name="connsiteX11" fmla="*/ 82846 w 84753"/>
                <a:gd name="connsiteY11" fmla="*/ 2051 h 52519"/>
                <a:gd name="connsiteX12" fmla="*/ 76751 w 84753"/>
                <a:gd name="connsiteY12" fmla="*/ 1098 h 52519"/>
                <a:gd name="connsiteX13" fmla="*/ 73895 w 84753"/>
                <a:gd name="connsiteY13" fmla="*/ 845 h 52519"/>
                <a:gd name="connsiteX14" fmla="*/ 63928 w 84753"/>
                <a:gd name="connsiteY14" fmla="*/ 82 h 52519"/>
                <a:gd name="connsiteX15" fmla="*/ 51676 w 84753"/>
                <a:gd name="connsiteY15" fmla="*/ 590 h 52519"/>
                <a:gd name="connsiteX16" fmla="*/ 38154 w 84753"/>
                <a:gd name="connsiteY16" fmla="*/ 7066 h 52519"/>
                <a:gd name="connsiteX17" fmla="*/ 37138 w 84753"/>
                <a:gd name="connsiteY17" fmla="*/ 7764 h 52519"/>
                <a:gd name="connsiteX18" fmla="*/ 25266 w 84753"/>
                <a:gd name="connsiteY18" fmla="*/ 9478 h 52519"/>
                <a:gd name="connsiteX19" fmla="*/ 21457 w 84753"/>
                <a:gd name="connsiteY19" fmla="*/ 9288 h 52519"/>
                <a:gd name="connsiteX20" fmla="*/ 6348 w 84753"/>
                <a:gd name="connsiteY20" fmla="*/ 11954 h 52519"/>
                <a:gd name="connsiteX21" fmla="*/ 5713 w 84753"/>
                <a:gd name="connsiteY21" fmla="*/ 12335 h 52519"/>
                <a:gd name="connsiteX22" fmla="*/ 2730 w 84753"/>
                <a:gd name="connsiteY22" fmla="*/ 13922 h 52519"/>
                <a:gd name="connsiteX23" fmla="*/ 1714 w 84753"/>
                <a:gd name="connsiteY23" fmla="*/ 14303 h 52519"/>
                <a:gd name="connsiteX24" fmla="*/ 0 w 84753"/>
                <a:gd name="connsiteY24" fmla="*/ 14938 h 52519"/>
                <a:gd name="connsiteX25" fmla="*/ 5079 w 84753"/>
                <a:gd name="connsiteY25" fmla="*/ 15890 h 52519"/>
                <a:gd name="connsiteX26" fmla="*/ 14728 w 84753"/>
                <a:gd name="connsiteY26" fmla="*/ 19318 h 52519"/>
                <a:gd name="connsiteX27" fmla="*/ 13776 w 84753"/>
                <a:gd name="connsiteY27" fmla="*/ 21984 h 52519"/>
                <a:gd name="connsiteX28" fmla="*/ 11618 w 84753"/>
                <a:gd name="connsiteY28" fmla="*/ 25158 h 52519"/>
                <a:gd name="connsiteX29" fmla="*/ 16061 w 84753"/>
                <a:gd name="connsiteY29" fmla="*/ 25603 h 52519"/>
                <a:gd name="connsiteX30" fmla="*/ 19362 w 84753"/>
                <a:gd name="connsiteY30" fmla="*/ 25349 h 52519"/>
                <a:gd name="connsiteX31" fmla="*/ 25965 w 84753"/>
                <a:gd name="connsiteY31" fmla="*/ 25095 h 52519"/>
                <a:gd name="connsiteX32" fmla="*/ 44565 w 84753"/>
                <a:gd name="connsiteY32" fmla="*/ 28142 h 52519"/>
                <a:gd name="connsiteX33" fmla="*/ 44692 w 84753"/>
                <a:gd name="connsiteY33" fmla="*/ 29475 h 52519"/>
                <a:gd name="connsiteX34" fmla="*/ 40502 w 84753"/>
                <a:gd name="connsiteY34" fmla="*/ 32332 h 52519"/>
                <a:gd name="connsiteX35" fmla="*/ 35233 w 84753"/>
                <a:gd name="connsiteY35" fmla="*/ 35380 h 52519"/>
                <a:gd name="connsiteX36" fmla="*/ 37328 w 84753"/>
                <a:gd name="connsiteY36" fmla="*/ 36459 h 52519"/>
                <a:gd name="connsiteX37" fmla="*/ 40756 w 84753"/>
                <a:gd name="connsiteY37" fmla="*/ 39379 h 52519"/>
                <a:gd name="connsiteX38" fmla="*/ 37392 w 84753"/>
                <a:gd name="connsiteY38" fmla="*/ 45283 h 52519"/>
                <a:gd name="connsiteX39" fmla="*/ 36567 w 84753"/>
                <a:gd name="connsiteY39" fmla="*/ 46299 h 52519"/>
                <a:gd name="connsiteX40" fmla="*/ 49073 w 84753"/>
                <a:gd name="connsiteY40" fmla="*/ 52520 h 52519"/>
                <a:gd name="connsiteX41" fmla="*/ 52247 w 84753"/>
                <a:gd name="connsiteY41" fmla="*/ 48711 h 52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84753" h="52519">
                  <a:moveTo>
                    <a:pt x="52247" y="48711"/>
                  </a:moveTo>
                  <a:cubicBezTo>
                    <a:pt x="52818" y="48076"/>
                    <a:pt x="53389" y="47314"/>
                    <a:pt x="53961" y="46743"/>
                  </a:cubicBezTo>
                  <a:cubicBezTo>
                    <a:pt x="55802" y="44902"/>
                    <a:pt x="57580" y="43315"/>
                    <a:pt x="59484" y="42045"/>
                  </a:cubicBezTo>
                  <a:cubicBezTo>
                    <a:pt x="62975" y="39569"/>
                    <a:pt x="66848" y="38172"/>
                    <a:pt x="70530" y="36840"/>
                  </a:cubicBezTo>
                  <a:cubicBezTo>
                    <a:pt x="72308" y="36204"/>
                    <a:pt x="74085" y="35570"/>
                    <a:pt x="75863" y="34808"/>
                  </a:cubicBezTo>
                  <a:cubicBezTo>
                    <a:pt x="76370" y="34617"/>
                    <a:pt x="76942" y="34364"/>
                    <a:pt x="77513" y="34110"/>
                  </a:cubicBezTo>
                  <a:cubicBezTo>
                    <a:pt x="80370" y="32967"/>
                    <a:pt x="84624" y="31317"/>
                    <a:pt x="84750" y="28841"/>
                  </a:cubicBezTo>
                  <a:cubicBezTo>
                    <a:pt x="84814" y="27634"/>
                    <a:pt x="84052" y="26365"/>
                    <a:pt x="83227" y="25032"/>
                  </a:cubicBezTo>
                  <a:cubicBezTo>
                    <a:pt x="83036" y="24651"/>
                    <a:pt x="82846" y="24333"/>
                    <a:pt x="82656" y="24016"/>
                  </a:cubicBezTo>
                  <a:cubicBezTo>
                    <a:pt x="80941" y="20778"/>
                    <a:pt x="80624" y="18747"/>
                    <a:pt x="80624" y="15191"/>
                  </a:cubicBezTo>
                  <a:lnTo>
                    <a:pt x="80624" y="13795"/>
                  </a:lnTo>
                  <a:cubicBezTo>
                    <a:pt x="80560" y="9732"/>
                    <a:pt x="80560" y="5923"/>
                    <a:pt x="82846" y="2051"/>
                  </a:cubicBezTo>
                  <a:cubicBezTo>
                    <a:pt x="81005" y="1543"/>
                    <a:pt x="78846" y="1289"/>
                    <a:pt x="76751" y="1098"/>
                  </a:cubicBezTo>
                  <a:cubicBezTo>
                    <a:pt x="75672" y="971"/>
                    <a:pt x="74783" y="908"/>
                    <a:pt x="73895" y="845"/>
                  </a:cubicBezTo>
                  <a:cubicBezTo>
                    <a:pt x="70594" y="527"/>
                    <a:pt x="67229" y="209"/>
                    <a:pt x="63928" y="82"/>
                  </a:cubicBezTo>
                  <a:cubicBezTo>
                    <a:pt x="59738" y="-108"/>
                    <a:pt x="55612" y="19"/>
                    <a:pt x="51676" y="590"/>
                  </a:cubicBezTo>
                  <a:cubicBezTo>
                    <a:pt x="46406" y="1416"/>
                    <a:pt x="42598" y="4019"/>
                    <a:pt x="38154" y="7066"/>
                  </a:cubicBezTo>
                  <a:lnTo>
                    <a:pt x="37138" y="7764"/>
                  </a:lnTo>
                  <a:cubicBezTo>
                    <a:pt x="33710" y="10113"/>
                    <a:pt x="29393" y="9796"/>
                    <a:pt x="25266" y="9478"/>
                  </a:cubicBezTo>
                  <a:cubicBezTo>
                    <a:pt x="23997" y="9415"/>
                    <a:pt x="22664" y="9288"/>
                    <a:pt x="21457" y="9288"/>
                  </a:cubicBezTo>
                  <a:cubicBezTo>
                    <a:pt x="16252" y="9288"/>
                    <a:pt x="10411" y="9605"/>
                    <a:pt x="6348" y="11954"/>
                  </a:cubicBezTo>
                  <a:lnTo>
                    <a:pt x="5713" y="12335"/>
                  </a:lnTo>
                  <a:cubicBezTo>
                    <a:pt x="4761" y="12906"/>
                    <a:pt x="3745" y="13478"/>
                    <a:pt x="2730" y="13922"/>
                  </a:cubicBezTo>
                  <a:cubicBezTo>
                    <a:pt x="2412" y="14049"/>
                    <a:pt x="2032" y="14176"/>
                    <a:pt x="1714" y="14303"/>
                  </a:cubicBezTo>
                  <a:cubicBezTo>
                    <a:pt x="1143" y="14493"/>
                    <a:pt x="635" y="14747"/>
                    <a:pt x="0" y="14938"/>
                  </a:cubicBezTo>
                  <a:cubicBezTo>
                    <a:pt x="1079" y="15953"/>
                    <a:pt x="2984" y="15953"/>
                    <a:pt x="5079" y="15890"/>
                  </a:cubicBezTo>
                  <a:cubicBezTo>
                    <a:pt x="8253" y="15890"/>
                    <a:pt x="12062" y="15763"/>
                    <a:pt x="14728" y="19318"/>
                  </a:cubicBezTo>
                  <a:cubicBezTo>
                    <a:pt x="15554" y="20461"/>
                    <a:pt x="14538" y="21350"/>
                    <a:pt x="13776" y="21984"/>
                  </a:cubicBezTo>
                  <a:cubicBezTo>
                    <a:pt x="12950" y="22683"/>
                    <a:pt x="11046" y="24333"/>
                    <a:pt x="11618" y="25158"/>
                  </a:cubicBezTo>
                  <a:cubicBezTo>
                    <a:pt x="12252" y="26047"/>
                    <a:pt x="13839" y="25920"/>
                    <a:pt x="16061" y="25603"/>
                  </a:cubicBezTo>
                  <a:cubicBezTo>
                    <a:pt x="17267" y="25413"/>
                    <a:pt x="18347" y="25286"/>
                    <a:pt x="19362" y="25349"/>
                  </a:cubicBezTo>
                  <a:cubicBezTo>
                    <a:pt x="20696" y="25476"/>
                    <a:pt x="23235" y="25286"/>
                    <a:pt x="25965" y="25095"/>
                  </a:cubicBezTo>
                  <a:cubicBezTo>
                    <a:pt x="33583" y="24524"/>
                    <a:pt x="42216" y="23826"/>
                    <a:pt x="44565" y="28142"/>
                  </a:cubicBezTo>
                  <a:cubicBezTo>
                    <a:pt x="44756" y="28460"/>
                    <a:pt x="44819" y="29094"/>
                    <a:pt x="44692" y="29475"/>
                  </a:cubicBezTo>
                  <a:cubicBezTo>
                    <a:pt x="44311" y="30555"/>
                    <a:pt x="43169" y="31126"/>
                    <a:pt x="40502" y="32332"/>
                  </a:cubicBezTo>
                  <a:cubicBezTo>
                    <a:pt x="38979" y="33030"/>
                    <a:pt x="36059" y="34364"/>
                    <a:pt x="35233" y="35380"/>
                  </a:cubicBezTo>
                  <a:cubicBezTo>
                    <a:pt x="35741" y="35697"/>
                    <a:pt x="36693" y="36204"/>
                    <a:pt x="37328" y="36459"/>
                  </a:cubicBezTo>
                  <a:cubicBezTo>
                    <a:pt x="39360" y="37411"/>
                    <a:pt x="40693" y="38109"/>
                    <a:pt x="40756" y="39379"/>
                  </a:cubicBezTo>
                  <a:cubicBezTo>
                    <a:pt x="40756" y="41093"/>
                    <a:pt x="39360" y="42871"/>
                    <a:pt x="37392" y="45283"/>
                  </a:cubicBezTo>
                  <a:cubicBezTo>
                    <a:pt x="37138" y="45600"/>
                    <a:pt x="36820" y="45918"/>
                    <a:pt x="36567" y="46299"/>
                  </a:cubicBezTo>
                  <a:cubicBezTo>
                    <a:pt x="40312" y="47632"/>
                    <a:pt x="46660" y="51123"/>
                    <a:pt x="49073" y="52520"/>
                  </a:cubicBezTo>
                  <a:cubicBezTo>
                    <a:pt x="50025" y="51123"/>
                    <a:pt x="51168" y="49917"/>
                    <a:pt x="52247" y="4871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2EE0E881-5510-074D-5FCD-58382C991D70}"/>
                </a:ext>
              </a:extLst>
            </p:cNvPr>
            <p:cNvSpPr/>
            <p:nvPr/>
          </p:nvSpPr>
          <p:spPr>
            <a:xfrm>
              <a:off x="5699026" y="4364292"/>
              <a:ext cx="117646" cy="190139"/>
            </a:xfrm>
            <a:custGeom>
              <a:avLst/>
              <a:gdLst>
                <a:gd name="connsiteX0" fmla="*/ 46862 w 117646"/>
                <a:gd name="connsiteY0" fmla="*/ 183868 h 190139"/>
                <a:gd name="connsiteX1" fmla="*/ 58924 w 117646"/>
                <a:gd name="connsiteY1" fmla="*/ 180821 h 190139"/>
                <a:gd name="connsiteX2" fmla="*/ 67622 w 117646"/>
                <a:gd name="connsiteY2" fmla="*/ 178917 h 190139"/>
                <a:gd name="connsiteX3" fmla="*/ 82413 w 117646"/>
                <a:gd name="connsiteY3" fmla="*/ 169077 h 190139"/>
                <a:gd name="connsiteX4" fmla="*/ 97268 w 117646"/>
                <a:gd name="connsiteY4" fmla="*/ 158919 h 190139"/>
                <a:gd name="connsiteX5" fmla="*/ 113076 w 117646"/>
                <a:gd name="connsiteY5" fmla="*/ 155047 h 190139"/>
                <a:gd name="connsiteX6" fmla="*/ 117647 w 117646"/>
                <a:gd name="connsiteY6" fmla="*/ 154222 h 190139"/>
                <a:gd name="connsiteX7" fmla="*/ 116440 w 117646"/>
                <a:gd name="connsiteY7" fmla="*/ 153015 h 190139"/>
                <a:gd name="connsiteX8" fmla="*/ 114092 w 117646"/>
                <a:gd name="connsiteY8" fmla="*/ 150793 h 190139"/>
                <a:gd name="connsiteX9" fmla="*/ 106664 w 117646"/>
                <a:gd name="connsiteY9" fmla="*/ 140827 h 190139"/>
                <a:gd name="connsiteX10" fmla="*/ 108441 w 117646"/>
                <a:gd name="connsiteY10" fmla="*/ 117655 h 190139"/>
                <a:gd name="connsiteX11" fmla="*/ 110600 w 117646"/>
                <a:gd name="connsiteY11" fmla="*/ 108323 h 190139"/>
                <a:gd name="connsiteX12" fmla="*/ 110854 w 117646"/>
                <a:gd name="connsiteY12" fmla="*/ 93151 h 190139"/>
                <a:gd name="connsiteX13" fmla="*/ 110664 w 117646"/>
                <a:gd name="connsiteY13" fmla="*/ 85913 h 190139"/>
                <a:gd name="connsiteX14" fmla="*/ 111362 w 117646"/>
                <a:gd name="connsiteY14" fmla="*/ 78676 h 190139"/>
                <a:gd name="connsiteX15" fmla="*/ 111743 w 117646"/>
                <a:gd name="connsiteY15" fmla="*/ 68202 h 190139"/>
                <a:gd name="connsiteX16" fmla="*/ 109902 w 117646"/>
                <a:gd name="connsiteY16" fmla="*/ 65599 h 190139"/>
                <a:gd name="connsiteX17" fmla="*/ 107870 w 117646"/>
                <a:gd name="connsiteY17" fmla="*/ 63440 h 190139"/>
                <a:gd name="connsiteX18" fmla="*/ 105775 w 117646"/>
                <a:gd name="connsiteY18" fmla="*/ 57727 h 190139"/>
                <a:gd name="connsiteX19" fmla="*/ 104886 w 117646"/>
                <a:gd name="connsiteY19" fmla="*/ 54616 h 190139"/>
                <a:gd name="connsiteX20" fmla="*/ 101395 w 117646"/>
                <a:gd name="connsiteY20" fmla="*/ 34809 h 190139"/>
                <a:gd name="connsiteX21" fmla="*/ 92825 w 117646"/>
                <a:gd name="connsiteY21" fmla="*/ 11828 h 190139"/>
                <a:gd name="connsiteX22" fmla="*/ 88064 w 117646"/>
                <a:gd name="connsiteY22" fmla="*/ 3449 h 190139"/>
                <a:gd name="connsiteX23" fmla="*/ 87492 w 117646"/>
                <a:gd name="connsiteY23" fmla="*/ 2433 h 190139"/>
                <a:gd name="connsiteX24" fmla="*/ 83873 w 117646"/>
                <a:gd name="connsiteY24" fmla="*/ 274 h 190139"/>
                <a:gd name="connsiteX25" fmla="*/ 81397 w 117646"/>
                <a:gd name="connsiteY25" fmla="*/ 909 h 190139"/>
                <a:gd name="connsiteX26" fmla="*/ 77842 w 117646"/>
                <a:gd name="connsiteY26" fmla="*/ 2052 h 190139"/>
                <a:gd name="connsiteX27" fmla="*/ 68066 w 117646"/>
                <a:gd name="connsiteY27" fmla="*/ 4337 h 190139"/>
                <a:gd name="connsiteX28" fmla="*/ 58607 w 117646"/>
                <a:gd name="connsiteY28" fmla="*/ 4781 h 190139"/>
                <a:gd name="connsiteX29" fmla="*/ 54989 w 117646"/>
                <a:gd name="connsiteY29" fmla="*/ 4781 h 190139"/>
                <a:gd name="connsiteX30" fmla="*/ 49148 w 117646"/>
                <a:gd name="connsiteY30" fmla="*/ 4781 h 190139"/>
                <a:gd name="connsiteX31" fmla="*/ 42800 w 117646"/>
                <a:gd name="connsiteY31" fmla="*/ 4718 h 190139"/>
                <a:gd name="connsiteX32" fmla="*/ 15819 w 117646"/>
                <a:gd name="connsiteY32" fmla="*/ 4718 h 190139"/>
                <a:gd name="connsiteX33" fmla="*/ 12137 w 117646"/>
                <a:gd name="connsiteY33" fmla="*/ 4464 h 190139"/>
                <a:gd name="connsiteX34" fmla="*/ 4075 w 117646"/>
                <a:gd name="connsiteY34" fmla="*/ 6940 h 190139"/>
                <a:gd name="connsiteX35" fmla="*/ 7503 w 117646"/>
                <a:gd name="connsiteY35" fmla="*/ 14050 h 190139"/>
                <a:gd name="connsiteX36" fmla="*/ 10550 w 117646"/>
                <a:gd name="connsiteY36" fmla="*/ 18050 h 190139"/>
                <a:gd name="connsiteX37" fmla="*/ 13534 w 117646"/>
                <a:gd name="connsiteY37" fmla="*/ 33032 h 190139"/>
                <a:gd name="connsiteX38" fmla="*/ 13153 w 117646"/>
                <a:gd name="connsiteY38" fmla="*/ 37412 h 190139"/>
                <a:gd name="connsiteX39" fmla="*/ 12899 w 117646"/>
                <a:gd name="connsiteY39" fmla="*/ 40142 h 190139"/>
                <a:gd name="connsiteX40" fmla="*/ 15756 w 117646"/>
                <a:gd name="connsiteY40" fmla="*/ 61790 h 190139"/>
                <a:gd name="connsiteX41" fmla="*/ 16962 w 117646"/>
                <a:gd name="connsiteY41" fmla="*/ 75185 h 190139"/>
                <a:gd name="connsiteX42" fmla="*/ 11375 w 117646"/>
                <a:gd name="connsiteY42" fmla="*/ 90611 h 190139"/>
                <a:gd name="connsiteX43" fmla="*/ 7249 w 117646"/>
                <a:gd name="connsiteY43" fmla="*/ 98737 h 190139"/>
                <a:gd name="connsiteX44" fmla="*/ 12 w 117646"/>
                <a:gd name="connsiteY44" fmla="*/ 131241 h 190139"/>
                <a:gd name="connsiteX45" fmla="*/ 11883 w 117646"/>
                <a:gd name="connsiteY45" fmla="*/ 165141 h 190139"/>
                <a:gd name="connsiteX46" fmla="*/ 12582 w 117646"/>
                <a:gd name="connsiteY46" fmla="*/ 166283 h 190139"/>
                <a:gd name="connsiteX47" fmla="*/ 9534 w 117646"/>
                <a:gd name="connsiteY47" fmla="*/ 183043 h 190139"/>
                <a:gd name="connsiteX48" fmla="*/ 7693 w 117646"/>
                <a:gd name="connsiteY48" fmla="*/ 185582 h 190139"/>
                <a:gd name="connsiteX49" fmla="*/ 38991 w 117646"/>
                <a:gd name="connsiteY49" fmla="*/ 189010 h 190139"/>
                <a:gd name="connsiteX50" fmla="*/ 42990 w 117646"/>
                <a:gd name="connsiteY50" fmla="*/ 186471 h 190139"/>
                <a:gd name="connsiteX51" fmla="*/ 46862 w 117646"/>
                <a:gd name="connsiteY51" fmla="*/ 183868 h 190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17646" h="190139">
                  <a:moveTo>
                    <a:pt x="46862" y="183868"/>
                  </a:moveTo>
                  <a:cubicBezTo>
                    <a:pt x="50989" y="182091"/>
                    <a:pt x="54989" y="181456"/>
                    <a:pt x="58924" y="180821"/>
                  </a:cubicBezTo>
                  <a:cubicBezTo>
                    <a:pt x="61908" y="180313"/>
                    <a:pt x="64765" y="179869"/>
                    <a:pt x="67622" y="178917"/>
                  </a:cubicBezTo>
                  <a:cubicBezTo>
                    <a:pt x="73589" y="176949"/>
                    <a:pt x="77842" y="173140"/>
                    <a:pt x="82413" y="169077"/>
                  </a:cubicBezTo>
                  <a:cubicBezTo>
                    <a:pt x="86730" y="165268"/>
                    <a:pt x="91174" y="161268"/>
                    <a:pt x="97268" y="158919"/>
                  </a:cubicBezTo>
                  <a:cubicBezTo>
                    <a:pt x="102665" y="156824"/>
                    <a:pt x="107933" y="155935"/>
                    <a:pt x="113076" y="155047"/>
                  </a:cubicBezTo>
                  <a:cubicBezTo>
                    <a:pt x="114600" y="154793"/>
                    <a:pt x="116123" y="154539"/>
                    <a:pt x="117647" y="154222"/>
                  </a:cubicBezTo>
                  <a:cubicBezTo>
                    <a:pt x="117202" y="153777"/>
                    <a:pt x="116758" y="153396"/>
                    <a:pt x="116440" y="153015"/>
                  </a:cubicBezTo>
                  <a:cubicBezTo>
                    <a:pt x="115679" y="152254"/>
                    <a:pt x="114917" y="151555"/>
                    <a:pt x="114092" y="150793"/>
                  </a:cubicBezTo>
                  <a:cubicBezTo>
                    <a:pt x="111045" y="148064"/>
                    <a:pt x="107933" y="145207"/>
                    <a:pt x="106664" y="140827"/>
                  </a:cubicBezTo>
                  <a:cubicBezTo>
                    <a:pt x="104378" y="132954"/>
                    <a:pt x="106410" y="125210"/>
                    <a:pt x="108441" y="117655"/>
                  </a:cubicBezTo>
                  <a:cubicBezTo>
                    <a:pt x="109330" y="114417"/>
                    <a:pt x="110092" y="111370"/>
                    <a:pt x="110600" y="108323"/>
                  </a:cubicBezTo>
                  <a:cubicBezTo>
                    <a:pt x="111298" y="103562"/>
                    <a:pt x="111108" y="98293"/>
                    <a:pt x="110854" y="93151"/>
                  </a:cubicBezTo>
                  <a:cubicBezTo>
                    <a:pt x="110727" y="90675"/>
                    <a:pt x="110664" y="88262"/>
                    <a:pt x="110664" y="85913"/>
                  </a:cubicBezTo>
                  <a:cubicBezTo>
                    <a:pt x="110664" y="83628"/>
                    <a:pt x="110981" y="81152"/>
                    <a:pt x="111362" y="78676"/>
                  </a:cubicBezTo>
                  <a:cubicBezTo>
                    <a:pt x="111870" y="74994"/>
                    <a:pt x="112377" y="71185"/>
                    <a:pt x="111743" y="68202"/>
                  </a:cubicBezTo>
                  <a:cubicBezTo>
                    <a:pt x="111489" y="66868"/>
                    <a:pt x="110854" y="66360"/>
                    <a:pt x="109902" y="65599"/>
                  </a:cubicBezTo>
                  <a:cubicBezTo>
                    <a:pt x="109203" y="65028"/>
                    <a:pt x="108441" y="64392"/>
                    <a:pt x="107870" y="63440"/>
                  </a:cubicBezTo>
                  <a:cubicBezTo>
                    <a:pt x="106918" y="61790"/>
                    <a:pt x="106346" y="59695"/>
                    <a:pt x="105775" y="57727"/>
                  </a:cubicBezTo>
                  <a:cubicBezTo>
                    <a:pt x="105458" y="56648"/>
                    <a:pt x="105204" y="55568"/>
                    <a:pt x="104886" y="54616"/>
                  </a:cubicBezTo>
                  <a:cubicBezTo>
                    <a:pt x="102410" y="47696"/>
                    <a:pt x="101395" y="41919"/>
                    <a:pt x="101395" y="34809"/>
                  </a:cubicBezTo>
                  <a:cubicBezTo>
                    <a:pt x="101395" y="26176"/>
                    <a:pt x="97268" y="19192"/>
                    <a:pt x="92825" y="11828"/>
                  </a:cubicBezTo>
                  <a:cubicBezTo>
                    <a:pt x="91238" y="9162"/>
                    <a:pt x="89524" y="6369"/>
                    <a:pt x="88064" y="3449"/>
                  </a:cubicBezTo>
                  <a:lnTo>
                    <a:pt x="87492" y="2433"/>
                  </a:lnTo>
                  <a:cubicBezTo>
                    <a:pt x="86159" y="-297"/>
                    <a:pt x="86096" y="-234"/>
                    <a:pt x="83873" y="274"/>
                  </a:cubicBezTo>
                  <a:cubicBezTo>
                    <a:pt x="83175" y="401"/>
                    <a:pt x="82413" y="655"/>
                    <a:pt x="81397" y="909"/>
                  </a:cubicBezTo>
                  <a:cubicBezTo>
                    <a:pt x="80128" y="1290"/>
                    <a:pt x="78985" y="1671"/>
                    <a:pt x="77842" y="2052"/>
                  </a:cubicBezTo>
                  <a:cubicBezTo>
                    <a:pt x="74732" y="3068"/>
                    <a:pt x="71748" y="4020"/>
                    <a:pt x="68066" y="4337"/>
                  </a:cubicBezTo>
                  <a:cubicBezTo>
                    <a:pt x="64955" y="4655"/>
                    <a:pt x="61781" y="4781"/>
                    <a:pt x="58607" y="4781"/>
                  </a:cubicBezTo>
                  <a:cubicBezTo>
                    <a:pt x="57401" y="4781"/>
                    <a:pt x="56195" y="4781"/>
                    <a:pt x="54989" y="4781"/>
                  </a:cubicBezTo>
                  <a:cubicBezTo>
                    <a:pt x="53021" y="4781"/>
                    <a:pt x="51116" y="4781"/>
                    <a:pt x="49148" y="4781"/>
                  </a:cubicBezTo>
                  <a:cubicBezTo>
                    <a:pt x="47053" y="4781"/>
                    <a:pt x="44894" y="4718"/>
                    <a:pt x="42800" y="4718"/>
                  </a:cubicBezTo>
                  <a:lnTo>
                    <a:pt x="15819" y="4718"/>
                  </a:lnTo>
                  <a:cubicBezTo>
                    <a:pt x="14677" y="4718"/>
                    <a:pt x="13407" y="4591"/>
                    <a:pt x="12137" y="4464"/>
                  </a:cubicBezTo>
                  <a:cubicBezTo>
                    <a:pt x="7185" y="3956"/>
                    <a:pt x="4710" y="4083"/>
                    <a:pt x="4075" y="6940"/>
                  </a:cubicBezTo>
                  <a:cubicBezTo>
                    <a:pt x="3440" y="9543"/>
                    <a:pt x="5408" y="11765"/>
                    <a:pt x="7503" y="14050"/>
                  </a:cubicBezTo>
                  <a:cubicBezTo>
                    <a:pt x="8646" y="15320"/>
                    <a:pt x="9788" y="16590"/>
                    <a:pt x="10550" y="18050"/>
                  </a:cubicBezTo>
                  <a:cubicBezTo>
                    <a:pt x="13470" y="23382"/>
                    <a:pt x="13851" y="27889"/>
                    <a:pt x="13534" y="33032"/>
                  </a:cubicBezTo>
                  <a:cubicBezTo>
                    <a:pt x="13470" y="34428"/>
                    <a:pt x="13343" y="35888"/>
                    <a:pt x="13153" y="37412"/>
                  </a:cubicBezTo>
                  <a:lnTo>
                    <a:pt x="12899" y="40142"/>
                  </a:lnTo>
                  <a:cubicBezTo>
                    <a:pt x="12264" y="48077"/>
                    <a:pt x="13724" y="54426"/>
                    <a:pt x="15756" y="61790"/>
                  </a:cubicBezTo>
                  <a:cubicBezTo>
                    <a:pt x="16835" y="65853"/>
                    <a:pt x="17216" y="70106"/>
                    <a:pt x="16962" y="75185"/>
                  </a:cubicBezTo>
                  <a:cubicBezTo>
                    <a:pt x="16645" y="81533"/>
                    <a:pt x="13978" y="86167"/>
                    <a:pt x="11375" y="90611"/>
                  </a:cubicBezTo>
                  <a:cubicBezTo>
                    <a:pt x="9915" y="93151"/>
                    <a:pt x="8392" y="95753"/>
                    <a:pt x="7249" y="98737"/>
                  </a:cubicBezTo>
                  <a:cubicBezTo>
                    <a:pt x="2932" y="110101"/>
                    <a:pt x="329" y="119052"/>
                    <a:pt x="12" y="131241"/>
                  </a:cubicBezTo>
                  <a:cubicBezTo>
                    <a:pt x="-306" y="143620"/>
                    <a:pt x="5916" y="154539"/>
                    <a:pt x="11883" y="165141"/>
                  </a:cubicBezTo>
                  <a:lnTo>
                    <a:pt x="12582" y="166283"/>
                  </a:lnTo>
                  <a:cubicBezTo>
                    <a:pt x="16581" y="173330"/>
                    <a:pt x="14042" y="177203"/>
                    <a:pt x="9534" y="183043"/>
                  </a:cubicBezTo>
                  <a:cubicBezTo>
                    <a:pt x="8836" y="183932"/>
                    <a:pt x="8265" y="184757"/>
                    <a:pt x="7693" y="185582"/>
                  </a:cubicBezTo>
                  <a:cubicBezTo>
                    <a:pt x="15692" y="190090"/>
                    <a:pt x="31309" y="191296"/>
                    <a:pt x="38991" y="189010"/>
                  </a:cubicBezTo>
                  <a:cubicBezTo>
                    <a:pt x="40197" y="188630"/>
                    <a:pt x="41594" y="187550"/>
                    <a:pt x="42990" y="186471"/>
                  </a:cubicBezTo>
                  <a:cubicBezTo>
                    <a:pt x="44260" y="185519"/>
                    <a:pt x="45593" y="184440"/>
                    <a:pt x="46862" y="18386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229C1506-9E71-5F75-2591-746B534E7FFD}"/>
                </a:ext>
              </a:extLst>
            </p:cNvPr>
            <p:cNvSpPr/>
            <p:nvPr/>
          </p:nvSpPr>
          <p:spPr>
            <a:xfrm>
              <a:off x="5813461" y="4323366"/>
              <a:ext cx="91520" cy="187466"/>
            </a:xfrm>
            <a:custGeom>
              <a:avLst/>
              <a:gdLst>
                <a:gd name="connsiteX0" fmla="*/ 68663 w 91520"/>
                <a:gd name="connsiteY0" fmla="*/ 93447 h 187466"/>
                <a:gd name="connsiteX1" fmla="*/ 75392 w 91520"/>
                <a:gd name="connsiteY1" fmla="*/ 85131 h 187466"/>
                <a:gd name="connsiteX2" fmla="*/ 81868 w 91520"/>
                <a:gd name="connsiteY2" fmla="*/ 76370 h 187466"/>
                <a:gd name="connsiteX3" fmla="*/ 86248 w 91520"/>
                <a:gd name="connsiteY3" fmla="*/ 74339 h 187466"/>
                <a:gd name="connsiteX4" fmla="*/ 88152 w 91520"/>
                <a:gd name="connsiteY4" fmla="*/ 73577 h 187466"/>
                <a:gd name="connsiteX5" fmla="*/ 86883 w 91520"/>
                <a:gd name="connsiteY5" fmla="*/ 71546 h 187466"/>
                <a:gd name="connsiteX6" fmla="*/ 84344 w 91520"/>
                <a:gd name="connsiteY6" fmla="*/ 69197 h 187466"/>
                <a:gd name="connsiteX7" fmla="*/ 80471 w 91520"/>
                <a:gd name="connsiteY7" fmla="*/ 63864 h 187466"/>
                <a:gd name="connsiteX8" fmla="*/ 83455 w 91520"/>
                <a:gd name="connsiteY8" fmla="*/ 58976 h 187466"/>
                <a:gd name="connsiteX9" fmla="*/ 88597 w 91520"/>
                <a:gd name="connsiteY9" fmla="*/ 56754 h 187466"/>
                <a:gd name="connsiteX10" fmla="*/ 91517 w 91520"/>
                <a:gd name="connsiteY10" fmla="*/ 52628 h 187466"/>
                <a:gd name="connsiteX11" fmla="*/ 89041 w 91520"/>
                <a:gd name="connsiteY11" fmla="*/ 39931 h 187466"/>
                <a:gd name="connsiteX12" fmla="*/ 85296 w 91520"/>
                <a:gd name="connsiteY12" fmla="*/ 35233 h 187466"/>
                <a:gd name="connsiteX13" fmla="*/ 82249 w 91520"/>
                <a:gd name="connsiteY13" fmla="*/ 31996 h 187466"/>
                <a:gd name="connsiteX14" fmla="*/ 80788 w 91520"/>
                <a:gd name="connsiteY14" fmla="*/ 29075 h 187466"/>
                <a:gd name="connsiteX15" fmla="*/ 79773 w 91520"/>
                <a:gd name="connsiteY15" fmla="*/ 24187 h 187466"/>
                <a:gd name="connsiteX16" fmla="*/ 77678 w 91520"/>
                <a:gd name="connsiteY16" fmla="*/ 16506 h 187466"/>
                <a:gd name="connsiteX17" fmla="*/ 76979 w 91520"/>
                <a:gd name="connsiteY17" fmla="*/ 14918 h 187466"/>
                <a:gd name="connsiteX18" fmla="*/ 74250 w 91520"/>
                <a:gd name="connsiteY18" fmla="*/ 10855 h 187466"/>
                <a:gd name="connsiteX19" fmla="*/ 71393 w 91520"/>
                <a:gd name="connsiteY19" fmla="*/ 9776 h 187466"/>
                <a:gd name="connsiteX20" fmla="*/ 68155 w 91520"/>
                <a:gd name="connsiteY20" fmla="*/ 8634 h 187466"/>
                <a:gd name="connsiteX21" fmla="*/ 64156 w 91520"/>
                <a:gd name="connsiteY21" fmla="*/ 4698 h 187466"/>
                <a:gd name="connsiteX22" fmla="*/ 58760 w 91520"/>
                <a:gd name="connsiteY22" fmla="*/ 0 h 187466"/>
                <a:gd name="connsiteX23" fmla="*/ 54570 w 91520"/>
                <a:gd name="connsiteY23" fmla="*/ 2222 h 187466"/>
                <a:gd name="connsiteX24" fmla="*/ 50888 w 91520"/>
                <a:gd name="connsiteY24" fmla="*/ 4507 h 187466"/>
                <a:gd name="connsiteX25" fmla="*/ 47586 w 91520"/>
                <a:gd name="connsiteY25" fmla="*/ 5459 h 187466"/>
                <a:gd name="connsiteX26" fmla="*/ 45110 w 91520"/>
                <a:gd name="connsiteY26" fmla="*/ 8761 h 187466"/>
                <a:gd name="connsiteX27" fmla="*/ 44349 w 91520"/>
                <a:gd name="connsiteY27" fmla="*/ 11300 h 187466"/>
                <a:gd name="connsiteX28" fmla="*/ 40603 w 91520"/>
                <a:gd name="connsiteY28" fmla="*/ 18220 h 187466"/>
                <a:gd name="connsiteX29" fmla="*/ 31716 w 91520"/>
                <a:gd name="connsiteY29" fmla="*/ 21521 h 187466"/>
                <a:gd name="connsiteX30" fmla="*/ 26193 w 91520"/>
                <a:gd name="connsiteY30" fmla="*/ 23045 h 187466"/>
                <a:gd name="connsiteX31" fmla="*/ 18765 w 91520"/>
                <a:gd name="connsiteY31" fmla="*/ 30853 h 187466"/>
                <a:gd name="connsiteX32" fmla="*/ 15464 w 91520"/>
                <a:gd name="connsiteY32" fmla="*/ 35487 h 187466"/>
                <a:gd name="connsiteX33" fmla="*/ 3529 w 91520"/>
                <a:gd name="connsiteY33" fmla="*/ 45454 h 187466"/>
                <a:gd name="connsiteX34" fmla="*/ 926 w 91520"/>
                <a:gd name="connsiteY34" fmla="*/ 46787 h 187466"/>
                <a:gd name="connsiteX35" fmla="*/ 482 w 91520"/>
                <a:gd name="connsiteY35" fmla="*/ 50913 h 187466"/>
                <a:gd name="connsiteX36" fmla="*/ 291 w 91520"/>
                <a:gd name="connsiteY36" fmla="*/ 56119 h 187466"/>
                <a:gd name="connsiteX37" fmla="*/ 4926 w 91520"/>
                <a:gd name="connsiteY37" fmla="*/ 58785 h 187466"/>
                <a:gd name="connsiteX38" fmla="*/ 8671 w 91520"/>
                <a:gd name="connsiteY38" fmla="*/ 60119 h 187466"/>
                <a:gd name="connsiteX39" fmla="*/ 19019 w 91520"/>
                <a:gd name="connsiteY39" fmla="*/ 72307 h 187466"/>
                <a:gd name="connsiteX40" fmla="*/ 21876 w 91520"/>
                <a:gd name="connsiteY40" fmla="*/ 76942 h 187466"/>
                <a:gd name="connsiteX41" fmla="*/ 28668 w 91520"/>
                <a:gd name="connsiteY41" fmla="*/ 103351 h 187466"/>
                <a:gd name="connsiteX42" fmla="*/ 24352 w 91520"/>
                <a:gd name="connsiteY42" fmla="*/ 119983 h 187466"/>
                <a:gd name="connsiteX43" fmla="*/ 20416 w 91520"/>
                <a:gd name="connsiteY43" fmla="*/ 132807 h 187466"/>
                <a:gd name="connsiteX44" fmla="*/ 24605 w 91520"/>
                <a:gd name="connsiteY44" fmla="*/ 168421 h 187466"/>
                <a:gd name="connsiteX45" fmla="*/ 26701 w 91520"/>
                <a:gd name="connsiteY45" fmla="*/ 178071 h 187466"/>
                <a:gd name="connsiteX46" fmla="*/ 27272 w 91520"/>
                <a:gd name="connsiteY46" fmla="*/ 181372 h 187466"/>
                <a:gd name="connsiteX47" fmla="*/ 28351 w 91520"/>
                <a:gd name="connsiteY47" fmla="*/ 187466 h 187466"/>
                <a:gd name="connsiteX48" fmla="*/ 33747 w 91520"/>
                <a:gd name="connsiteY48" fmla="*/ 186705 h 187466"/>
                <a:gd name="connsiteX49" fmla="*/ 43904 w 91520"/>
                <a:gd name="connsiteY49" fmla="*/ 184927 h 187466"/>
                <a:gd name="connsiteX50" fmla="*/ 45047 w 91520"/>
                <a:gd name="connsiteY50" fmla="*/ 184673 h 187466"/>
                <a:gd name="connsiteX51" fmla="*/ 61045 w 91520"/>
                <a:gd name="connsiteY51" fmla="*/ 181118 h 187466"/>
                <a:gd name="connsiteX52" fmla="*/ 59966 w 91520"/>
                <a:gd name="connsiteY52" fmla="*/ 154899 h 187466"/>
                <a:gd name="connsiteX53" fmla="*/ 58696 w 91520"/>
                <a:gd name="connsiteY53" fmla="*/ 114905 h 187466"/>
                <a:gd name="connsiteX54" fmla="*/ 68663 w 91520"/>
                <a:gd name="connsiteY54" fmla="*/ 93447 h 187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91520" h="187466">
                  <a:moveTo>
                    <a:pt x="68663" y="93447"/>
                  </a:moveTo>
                  <a:cubicBezTo>
                    <a:pt x="72091" y="91416"/>
                    <a:pt x="73678" y="88369"/>
                    <a:pt x="75392" y="85131"/>
                  </a:cubicBezTo>
                  <a:cubicBezTo>
                    <a:pt x="76979" y="82084"/>
                    <a:pt x="78630" y="78910"/>
                    <a:pt x="81868" y="76370"/>
                  </a:cubicBezTo>
                  <a:cubicBezTo>
                    <a:pt x="83264" y="75291"/>
                    <a:pt x="84915" y="74783"/>
                    <a:pt x="86248" y="74339"/>
                  </a:cubicBezTo>
                  <a:cubicBezTo>
                    <a:pt x="86946" y="74149"/>
                    <a:pt x="87962" y="73768"/>
                    <a:pt x="88152" y="73577"/>
                  </a:cubicBezTo>
                  <a:cubicBezTo>
                    <a:pt x="88152" y="73577"/>
                    <a:pt x="88089" y="73006"/>
                    <a:pt x="86883" y="71546"/>
                  </a:cubicBezTo>
                  <a:cubicBezTo>
                    <a:pt x="86248" y="70720"/>
                    <a:pt x="85232" y="69958"/>
                    <a:pt x="84344" y="69197"/>
                  </a:cubicBezTo>
                  <a:cubicBezTo>
                    <a:pt x="82439" y="67673"/>
                    <a:pt x="80534" y="66150"/>
                    <a:pt x="80471" y="63864"/>
                  </a:cubicBezTo>
                  <a:cubicBezTo>
                    <a:pt x="80471" y="62277"/>
                    <a:pt x="81423" y="60690"/>
                    <a:pt x="83455" y="58976"/>
                  </a:cubicBezTo>
                  <a:cubicBezTo>
                    <a:pt x="85296" y="57452"/>
                    <a:pt x="87136" y="57072"/>
                    <a:pt x="88597" y="56754"/>
                  </a:cubicBezTo>
                  <a:cubicBezTo>
                    <a:pt x="90819" y="56310"/>
                    <a:pt x="91580" y="56119"/>
                    <a:pt x="91517" y="52628"/>
                  </a:cubicBezTo>
                  <a:cubicBezTo>
                    <a:pt x="91454" y="49453"/>
                    <a:pt x="90248" y="43296"/>
                    <a:pt x="89041" y="39931"/>
                  </a:cubicBezTo>
                  <a:cubicBezTo>
                    <a:pt x="88343" y="37963"/>
                    <a:pt x="86819" y="36630"/>
                    <a:pt x="85296" y="35233"/>
                  </a:cubicBezTo>
                  <a:cubicBezTo>
                    <a:pt x="84217" y="34281"/>
                    <a:pt x="83137" y="33265"/>
                    <a:pt x="82249" y="31996"/>
                  </a:cubicBezTo>
                  <a:cubicBezTo>
                    <a:pt x="81550" y="31043"/>
                    <a:pt x="81106" y="30091"/>
                    <a:pt x="80788" y="29075"/>
                  </a:cubicBezTo>
                  <a:cubicBezTo>
                    <a:pt x="80281" y="27361"/>
                    <a:pt x="80026" y="25711"/>
                    <a:pt x="79773" y="24187"/>
                  </a:cubicBezTo>
                  <a:cubicBezTo>
                    <a:pt x="79328" y="21648"/>
                    <a:pt x="78947" y="19235"/>
                    <a:pt x="77678" y="16506"/>
                  </a:cubicBezTo>
                  <a:cubicBezTo>
                    <a:pt x="77424" y="15998"/>
                    <a:pt x="77233" y="15426"/>
                    <a:pt x="76979" y="14918"/>
                  </a:cubicBezTo>
                  <a:cubicBezTo>
                    <a:pt x="76281" y="13268"/>
                    <a:pt x="75773" y="11998"/>
                    <a:pt x="74250" y="10855"/>
                  </a:cubicBezTo>
                  <a:cubicBezTo>
                    <a:pt x="73361" y="10221"/>
                    <a:pt x="72409" y="10030"/>
                    <a:pt x="71393" y="9776"/>
                  </a:cubicBezTo>
                  <a:cubicBezTo>
                    <a:pt x="70377" y="9586"/>
                    <a:pt x="69235" y="9332"/>
                    <a:pt x="68155" y="8634"/>
                  </a:cubicBezTo>
                  <a:cubicBezTo>
                    <a:pt x="66886" y="7808"/>
                    <a:pt x="65552" y="6348"/>
                    <a:pt x="64156" y="4698"/>
                  </a:cubicBezTo>
                  <a:cubicBezTo>
                    <a:pt x="62505" y="2793"/>
                    <a:pt x="60156" y="127"/>
                    <a:pt x="58760" y="0"/>
                  </a:cubicBezTo>
                  <a:cubicBezTo>
                    <a:pt x="57553" y="0"/>
                    <a:pt x="55966" y="1143"/>
                    <a:pt x="54570" y="2222"/>
                  </a:cubicBezTo>
                  <a:cubicBezTo>
                    <a:pt x="53364" y="3111"/>
                    <a:pt x="52157" y="4063"/>
                    <a:pt x="50888" y="4507"/>
                  </a:cubicBezTo>
                  <a:cubicBezTo>
                    <a:pt x="49428" y="5015"/>
                    <a:pt x="48348" y="5269"/>
                    <a:pt x="47586" y="5459"/>
                  </a:cubicBezTo>
                  <a:cubicBezTo>
                    <a:pt x="46190" y="5777"/>
                    <a:pt x="46190" y="5777"/>
                    <a:pt x="45110" y="8761"/>
                  </a:cubicBezTo>
                  <a:cubicBezTo>
                    <a:pt x="44730" y="9776"/>
                    <a:pt x="44539" y="10538"/>
                    <a:pt x="44349" y="11300"/>
                  </a:cubicBezTo>
                  <a:cubicBezTo>
                    <a:pt x="43778" y="13585"/>
                    <a:pt x="43079" y="16188"/>
                    <a:pt x="40603" y="18220"/>
                  </a:cubicBezTo>
                  <a:cubicBezTo>
                    <a:pt x="38191" y="20188"/>
                    <a:pt x="34953" y="20886"/>
                    <a:pt x="31716" y="21521"/>
                  </a:cubicBezTo>
                  <a:cubicBezTo>
                    <a:pt x="29684" y="21965"/>
                    <a:pt x="27780" y="22346"/>
                    <a:pt x="26193" y="23045"/>
                  </a:cubicBezTo>
                  <a:cubicBezTo>
                    <a:pt x="22828" y="24568"/>
                    <a:pt x="20860" y="27615"/>
                    <a:pt x="18765" y="30853"/>
                  </a:cubicBezTo>
                  <a:cubicBezTo>
                    <a:pt x="17749" y="32376"/>
                    <a:pt x="16734" y="34027"/>
                    <a:pt x="15464" y="35487"/>
                  </a:cubicBezTo>
                  <a:cubicBezTo>
                    <a:pt x="11782" y="39931"/>
                    <a:pt x="9243" y="42851"/>
                    <a:pt x="3529" y="45454"/>
                  </a:cubicBezTo>
                  <a:cubicBezTo>
                    <a:pt x="2577" y="45898"/>
                    <a:pt x="1752" y="46343"/>
                    <a:pt x="926" y="46787"/>
                  </a:cubicBezTo>
                  <a:cubicBezTo>
                    <a:pt x="926" y="48057"/>
                    <a:pt x="672" y="49517"/>
                    <a:pt x="482" y="50913"/>
                  </a:cubicBezTo>
                  <a:cubicBezTo>
                    <a:pt x="101" y="52881"/>
                    <a:pt x="-280" y="54913"/>
                    <a:pt x="291" y="56119"/>
                  </a:cubicBezTo>
                  <a:cubicBezTo>
                    <a:pt x="1053" y="57706"/>
                    <a:pt x="2577" y="58151"/>
                    <a:pt x="4926" y="58785"/>
                  </a:cubicBezTo>
                  <a:cubicBezTo>
                    <a:pt x="6195" y="59103"/>
                    <a:pt x="7465" y="59484"/>
                    <a:pt x="8671" y="60119"/>
                  </a:cubicBezTo>
                  <a:cubicBezTo>
                    <a:pt x="13306" y="62595"/>
                    <a:pt x="16353" y="67737"/>
                    <a:pt x="19019" y="72307"/>
                  </a:cubicBezTo>
                  <a:cubicBezTo>
                    <a:pt x="19971" y="73958"/>
                    <a:pt x="20923" y="75545"/>
                    <a:pt x="21876" y="76942"/>
                  </a:cubicBezTo>
                  <a:cubicBezTo>
                    <a:pt x="27462" y="85004"/>
                    <a:pt x="28668" y="95733"/>
                    <a:pt x="28668" y="103351"/>
                  </a:cubicBezTo>
                  <a:cubicBezTo>
                    <a:pt x="28668" y="109636"/>
                    <a:pt x="26510" y="114905"/>
                    <a:pt x="24352" y="119983"/>
                  </a:cubicBezTo>
                  <a:cubicBezTo>
                    <a:pt x="22574" y="124237"/>
                    <a:pt x="20923" y="128236"/>
                    <a:pt x="20416" y="132807"/>
                  </a:cubicBezTo>
                  <a:cubicBezTo>
                    <a:pt x="19210" y="144552"/>
                    <a:pt x="21939" y="156677"/>
                    <a:pt x="24605" y="168421"/>
                  </a:cubicBezTo>
                  <a:cubicBezTo>
                    <a:pt x="25304" y="171596"/>
                    <a:pt x="26065" y="174833"/>
                    <a:pt x="26701" y="178071"/>
                  </a:cubicBezTo>
                  <a:cubicBezTo>
                    <a:pt x="26891" y="179150"/>
                    <a:pt x="27081" y="180229"/>
                    <a:pt x="27272" y="181372"/>
                  </a:cubicBezTo>
                  <a:cubicBezTo>
                    <a:pt x="27653" y="183403"/>
                    <a:pt x="28033" y="185435"/>
                    <a:pt x="28351" y="187466"/>
                  </a:cubicBezTo>
                  <a:cubicBezTo>
                    <a:pt x="30128" y="187149"/>
                    <a:pt x="31906" y="186895"/>
                    <a:pt x="33747" y="186705"/>
                  </a:cubicBezTo>
                  <a:cubicBezTo>
                    <a:pt x="36921" y="186324"/>
                    <a:pt x="40223" y="185879"/>
                    <a:pt x="43904" y="184927"/>
                  </a:cubicBezTo>
                  <a:lnTo>
                    <a:pt x="45047" y="184673"/>
                  </a:lnTo>
                  <a:cubicBezTo>
                    <a:pt x="50824" y="183213"/>
                    <a:pt x="55839" y="182007"/>
                    <a:pt x="61045" y="181118"/>
                  </a:cubicBezTo>
                  <a:cubicBezTo>
                    <a:pt x="60791" y="172294"/>
                    <a:pt x="60410" y="163470"/>
                    <a:pt x="59966" y="154899"/>
                  </a:cubicBezTo>
                  <a:cubicBezTo>
                    <a:pt x="59331" y="141885"/>
                    <a:pt x="58696" y="128363"/>
                    <a:pt x="58696" y="114905"/>
                  </a:cubicBezTo>
                  <a:cubicBezTo>
                    <a:pt x="58760" y="105192"/>
                    <a:pt x="59268" y="98970"/>
                    <a:pt x="68663" y="9344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DDA23AC7-3C38-28B2-EE8B-897762F2AA2C}"/>
                </a:ext>
              </a:extLst>
            </p:cNvPr>
            <p:cNvSpPr/>
            <p:nvPr/>
          </p:nvSpPr>
          <p:spPr>
            <a:xfrm>
              <a:off x="6120100" y="4883226"/>
              <a:ext cx="368509" cy="360458"/>
            </a:xfrm>
            <a:custGeom>
              <a:avLst/>
              <a:gdLst>
                <a:gd name="connsiteX0" fmla="*/ 849 w 368509"/>
                <a:gd name="connsiteY0" fmla="*/ 341604 h 360458"/>
                <a:gd name="connsiteX1" fmla="*/ 4785 w 368509"/>
                <a:gd name="connsiteY1" fmla="*/ 341287 h 360458"/>
                <a:gd name="connsiteX2" fmla="*/ 8403 w 368509"/>
                <a:gd name="connsiteY2" fmla="*/ 339128 h 360458"/>
                <a:gd name="connsiteX3" fmla="*/ 13926 w 368509"/>
                <a:gd name="connsiteY3" fmla="*/ 336272 h 360458"/>
                <a:gd name="connsiteX4" fmla="*/ 17355 w 368509"/>
                <a:gd name="connsiteY4" fmla="*/ 336780 h 360458"/>
                <a:gd name="connsiteX5" fmla="*/ 19068 w 368509"/>
                <a:gd name="connsiteY5" fmla="*/ 337414 h 360458"/>
                <a:gd name="connsiteX6" fmla="*/ 23195 w 368509"/>
                <a:gd name="connsiteY6" fmla="*/ 337922 h 360458"/>
                <a:gd name="connsiteX7" fmla="*/ 25099 w 368509"/>
                <a:gd name="connsiteY7" fmla="*/ 334304 h 360458"/>
                <a:gd name="connsiteX8" fmla="*/ 27575 w 368509"/>
                <a:gd name="connsiteY8" fmla="*/ 329606 h 360458"/>
                <a:gd name="connsiteX9" fmla="*/ 31067 w 368509"/>
                <a:gd name="connsiteY9" fmla="*/ 327321 h 360458"/>
                <a:gd name="connsiteX10" fmla="*/ 46557 w 368509"/>
                <a:gd name="connsiteY10" fmla="*/ 326305 h 360458"/>
                <a:gd name="connsiteX11" fmla="*/ 54619 w 368509"/>
                <a:gd name="connsiteY11" fmla="*/ 335891 h 360458"/>
                <a:gd name="connsiteX12" fmla="*/ 59000 w 368509"/>
                <a:gd name="connsiteY12" fmla="*/ 343001 h 360458"/>
                <a:gd name="connsiteX13" fmla="*/ 62491 w 368509"/>
                <a:gd name="connsiteY13" fmla="*/ 344461 h 360458"/>
                <a:gd name="connsiteX14" fmla="*/ 77981 w 368509"/>
                <a:gd name="connsiteY14" fmla="*/ 343191 h 360458"/>
                <a:gd name="connsiteX15" fmla="*/ 78807 w 368509"/>
                <a:gd name="connsiteY15" fmla="*/ 342747 h 360458"/>
                <a:gd name="connsiteX16" fmla="*/ 134862 w 368509"/>
                <a:gd name="connsiteY16" fmla="*/ 340017 h 360458"/>
                <a:gd name="connsiteX17" fmla="*/ 181269 w 368509"/>
                <a:gd name="connsiteY17" fmla="*/ 340017 h 360458"/>
                <a:gd name="connsiteX18" fmla="*/ 184951 w 368509"/>
                <a:gd name="connsiteY18" fmla="*/ 339763 h 360458"/>
                <a:gd name="connsiteX19" fmla="*/ 196060 w 368509"/>
                <a:gd name="connsiteY19" fmla="*/ 340398 h 360458"/>
                <a:gd name="connsiteX20" fmla="*/ 198028 w 368509"/>
                <a:gd name="connsiteY20" fmla="*/ 341731 h 360458"/>
                <a:gd name="connsiteX21" fmla="*/ 199806 w 368509"/>
                <a:gd name="connsiteY21" fmla="*/ 344905 h 360458"/>
                <a:gd name="connsiteX22" fmla="*/ 200123 w 368509"/>
                <a:gd name="connsiteY22" fmla="*/ 346556 h 360458"/>
                <a:gd name="connsiteX23" fmla="*/ 200885 w 368509"/>
                <a:gd name="connsiteY23" fmla="*/ 349603 h 360458"/>
                <a:gd name="connsiteX24" fmla="*/ 202028 w 368509"/>
                <a:gd name="connsiteY24" fmla="*/ 351571 h 360458"/>
                <a:gd name="connsiteX25" fmla="*/ 206789 w 368509"/>
                <a:gd name="connsiteY25" fmla="*/ 352523 h 360458"/>
                <a:gd name="connsiteX26" fmla="*/ 207995 w 368509"/>
                <a:gd name="connsiteY26" fmla="*/ 352396 h 360458"/>
                <a:gd name="connsiteX27" fmla="*/ 209582 w 368509"/>
                <a:gd name="connsiteY27" fmla="*/ 352269 h 360458"/>
                <a:gd name="connsiteX28" fmla="*/ 223676 w 368509"/>
                <a:gd name="connsiteY28" fmla="*/ 352142 h 360458"/>
                <a:gd name="connsiteX29" fmla="*/ 224755 w 368509"/>
                <a:gd name="connsiteY29" fmla="*/ 352206 h 360458"/>
                <a:gd name="connsiteX30" fmla="*/ 225898 w 368509"/>
                <a:gd name="connsiteY30" fmla="*/ 352523 h 360458"/>
                <a:gd name="connsiteX31" fmla="*/ 230278 w 368509"/>
                <a:gd name="connsiteY31" fmla="*/ 356333 h 360458"/>
                <a:gd name="connsiteX32" fmla="*/ 231738 w 368509"/>
                <a:gd name="connsiteY32" fmla="*/ 358427 h 360458"/>
                <a:gd name="connsiteX33" fmla="*/ 244435 w 368509"/>
                <a:gd name="connsiteY33" fmla="*/ 354237 h 360458"/>
                <a:gd name="connsiteX34" fmla="*/ 247038 w 368509"/>
                <a:gd name="connsiteY34" fmla="*/ 355063 h 360458"/>
                <a:gd name="connsiteX35" fmla="*/ 249259 w 368509"/>
                <a:gd name="connsiteY35" fmla="*/ 355126 h 360458"/>
                <a:gd name="connsiteX36" fmla="*/ 250275 w 368509"/>
                <a:gd name="connsiteY36" fmla="*/ 354491 h 360458"/>
                <a:gd name="connsiteX37" fmla="*/ 251481 w 368509"/>
                <a:gd name="connsiteY37" fmla="*/ 353666 h 360458"/>
                <a:gd name="connsiteX38" fmla="*/ 252116 w 368509"/>
                <a:gd name="connsiteY38" fmla="*/ 353476 h 360458"/>
                <a:gd name="connsiteX39" fmla="*/ 253005 w 368509"/>
                <a:gd name="connsiteY39" fmla="*/ 353285 h 360458"/>
                <a:gd name="connsiteX40" fmla="*/ 254338 w 368509"/>
                <a:gd name="connsiteY40" fmla="*/ 353476 h 360458"/>
                <a:gd name="connsiteX41" fmla="*/ 258655 w 368509"/>
                <a:gd name="connsiteY41" fmla="*/ 356396 h 360458"/>
                <a:gd name="connsiteX42" fmla="*/ 259480 w 368509"/>
                <a:gd name="connsiteY42" fmla="*/ 357157 h 360458"/>
                <a:gd name="connsiteX43" fmla="*/ 260052 w 368509"/>
                <a:gd name="connsiteY43" fmla="*/ 357729 h 360458"/>
                <a:gd name="connsiteX44" fmla="*/ 263289 w 368509"/>
                <a:gd name="connsiteY44" fmla="*/ 360141 h 360458"/>
                <a:gd name="connsiteX45" fmla="*/ 265257 w 368509"/>
                <a:gd name="connsiteY45" fmla="*/ 360459 h 360458"/>
                <a:gd name="connsiteX46" fmla="*/ 266908 w 368509"/>
                <a:gd name="connsiteY46" fmla="*/ 360205 h 360458"/>
                <a:gd name="connsiteX47" fmla="*/ 269003 w 368509"/>
                <a:gd name="connsiteY47" fmla="*/ 359633 h 360458"/>
                <a:gd name="connsiteX48" fmla="*/ 270336 w 368509"/>
                <a:gd name="connsiteY48" fmla="*/ 359125 h 360458"/>
                <a:gd name="connsiteX49" fmla="*/ 271415 w 368509"/>
                <a:gd name="connsiteY49" fmla="*/ 358681 h 360458"/>
                <a:gd name="connsiteX50" fmla="*/ 276303 w 368509"/>
                <a:gd name="connsiteY50" fmla="*/ 356904 h 360458"/>
                <a:gd name="connsiteX51" fmla="*/ 290270 w 368509"/>
                <a:gd name="connsiteY51" fmla="*/ 358110 h 360458"/>
                <a:gd name="connsiteX52" fmla="*/ 290968 w 368509"/>
                <a:gd name="connsiteY52" fmla="*/ 358364 h 360458"/>
                <a:gd name="connsiteX53" fmla="*/ 294269 w 368509"/>
                <a:gd name="connsiteY53" fmla="*/ 359507 h 360458"/>
                <a:gd name="connsiteX54" fmla="*/ 295348 w 368509"/>
                <a:gd name="connsiteY54" fmla="*/ 359697 h 360458"/>
                <a:gd name="connsiteX55" fmla="*/ 298396 w 368509"/>
                <a:gd name="connsiteY55" fmla="*/ 360141 h 360458"/>
                <a:gd name="connsiteX56" fmla="*/ 299856 w 368509"/>
                <a:gd name="connsiteY56" fmla="*/ 360205 h 360458"/>
                <a:gd name="connsiteX57" fmla="*/ 302649 w 368509"/>
                <a:gd name="connsiteY57" fmla="*/ 360268 h 360458"/>
                <a:gd name="connsiteX58" fmla="*/ 306902 w 368509"/>
                <a:gd name="connsiteY58" fmla="*/ 360078 h 360458"/>
                <a:gd name="connsiteX59" fmla="*/ 323599 w 368509"/>
                <a:gd name="connsiteY59" fmla="*/ 358173 h 360458"/>
                <a:gd name="connsiteX60" fmla="*/ 324424 w 368509"/>
                <a:gd name="connsiteY60" fmla="*/ 358046 h 360458"/>
                <a:gd name="connsiteX61" fmla="*/ 336740 w 368509"/>
                <a:gd name="connsiteY61" fmla="*/ 355507 h 360458"/>
                <a:gd name="connsiteX62" fmla="*/ 343405 w 368509"/>
                <a:gd name="connsiteY62" fmla="*/ 354110 h 360458"/>
                <a:gd name="connsiteX63" fmla="*/ 344675 w 368509"/>
                <a:gd name="connsiteY63" fmla="*/ 353729 h 360458"/>
                <a:gd name="connsiteX64" fmla="*/ 306458 w 368509"/>
                <a:gd name="connsiteY64" fmla="*/ 312084 h 360458"/>
                <a:gd name="connsiteX65" fmla="*/ 306077 w 368509"/>
                <a:gd name="connsiteY65" fmla="*/ 311132 h 360458"/>
                <a:gd name="connsiteX66" fmla="*/ 306077 w 368509"/>
                <a:gd name="connsiteY66" fmla="*/ 211400 h 360458"/>
                <a:gd name="connsiteX67" fmla="*/ 307474 w 368509"/>
                <a:gd name="connsiteY67" fmla="*/ 210003 h 360458"/>
                <a:gd name="connsiteX68" fmla="*/ 368482 w 368509"/>
                <a:gd name="connsiteY68" fmla="*/ 210003 h 360458"/>
                <a:gd name="connsiteX69" fmla="*/ 368482 w 368509"/>
                <a:gd name="connsiteY69" fmla="*/ 184165 h 360458"/>
                <a:gd name="connsiteX70" fmla="*/ 368354 w 368509"/>
                <a:gd name="connsiteY70" fmla="*/ 177182 h 360458"/>
                <a:gd name="connsiteX71" fmla="*/ 368482 w 368509"/>
                <a:gd name="connsiteY71" fmla="*/ 162962 h 360458"/>
                <a:gd name="connsiteX72" fmla="*/ 367846 w 368509"/>
                <a:gd name="connsiteY72" fmla="*/ 159978 h 360458"/>
                <a:gd name="connsiteX73" fmla="*/ 367402 w 368509"/>
                <a:gd name="connsiteY73" fmla="*/ 159089 h 360458"/>
                <a:gd name="connsiteX74" fmla="*/ 365942 w 368509"/>
                <a:gd name="connsiteY74" fmla="*/ 157185 h 360458"/>
                <a:gd name="connsiteX75" fmla="*/ 363974 w 368509"/>
                <a:gd name="connsiteY75" fmla="*/ 155280 h 360458"/>
                <a:gd name="connsiteX76" fmla="*/ 338009 w 368509"/>
                <a:gd name="connsiteY76" fmla="*/ 155280 h 360458"/>
                <a:gd name="connsiteX77" fmla="*/ 324805 w 368509"/>
                <a:gd name="connsiteY77" fmla="*/ 152043 h 360458"/>
                <a:gd name="connsiteX78" fmla="*/ 320678 w 368509"/>
                <a:gd name="connsiteY78" fmla="*/ 150202 h 360458"/>
                <a:gd name="connsiteX79" fmla="*/ 318202 w 368509"/>
                <a:gd name="connsiteY79" fmla="*/ 154138 h 360458"/>
                <a:gd name="connsiteX80" fmla="*/ 316742 w 368509"/>
                <a:gd name="connsiteY80" fmla="*/ 155280 h 360458"/>
                <a:gd name="connsiteX81" fmla="*/ 315409 w 368509"/>
                <a:gd name="connsiteY81" fmla="*/ 154010 h 360458"/>
                <a:gd name="connsiteX82" fmla="*/ 312298 w 368509"/>
                <a:gd name="connsiteY82" fmla="*/ 115159 h 360458"/>
                <a:gd name="connsiteX83" fmla="*/ 300173 w 368509"/>
                <a:gd name="connsiteY83" fmla="*/ 85639 h 360458"/>
                <a:gd name="connsiteX84" fmla="*/ 299094 w 368509"/>
                <a:gd name="connsiteY84" fmla="*/ 69070 h 360458"/>
                <a:gd name="connsiteX85" fmla="*/ 300046 w 368509"/>
                <a:gd name="connsiteY85" fmla="*/ 62277 h 360458"/>
                <a:gd name="connsiteX86" fmla="*/ 299792 w 368509"/>
                <a:gd name="connsiteY86" fmla="*/ 37646 h 360458"/>
                <a:gd name="connsiteX87" fmla="*/ 275732 w 368509"/>
                <a:gd name="connsiteY87" fmla="*/ 34725 h 360458"/>
                <a:gd name="connsiteX88" fmla="*/ 266273 w 368509"/>
                <a:gd name="connsiteY88" fmla="*/ 29266 h 360458"/>
                <a:gd name="connsiteX89" fmla="*/ 234214 w 368509"/>
                <a:gd name="connsiteY89" fmla="*/ 29266 h 360458"/>
                <a:gd name="connsiteX90" fmla="*/ 234150 w 368509"/>
                <a:gd name="connsiteY90" fmla="*/ 51294 h 360458"/>
                <a:gd name="connsiteX91" fmla="*/ 218407 w 368509"/>
                <a:gd name="connsiteY91" fmla="*/ 56817 h 360458"/>
                <a:gd name="connsiteX92" fmla="*/ 210916 w 368509"/>
                <a:gd name="connsiteY92" fmla="*/ 57833 h 360458"/>
                <a:gd name="connsiteX93" fmla="*/ 180443 w 368509"/>
                <a:gd name="connsiteY93" fmla="*/ 57897 h 360458"/>
                <a:gd name="connsiteX94" fmla="*/ 179681 w 368509"/>
                <a:gd name="connsiteY94" fmla="*/ 57579 h 360458"/>
                <a:gd name="connsiteX95" fmla="*/ 164509 w 368509"/>
                <a:gd name="connsiteY95" fmla="*/ 41074 h 360458"/>
                <a:gd name="connsiteX96" fmla="*/ 161081 w 368509"/>
                <a:gd name="connsiteY96" fmla="*/ 26790 h 360458"/>
                <a:gd name="connsiteX97" fmla="*/ 157589 w 368509"/>
                <a:gd name="connsiteY97" fmla="*/ 11808 h 360458"/>
                <a:gd name="connsiteX98" fmla="*/ 153463 w 368509"/>
                <a:gd name="connsiteY98" fmla="*/ 0 h 360458"/>
                <a:gd name="connsiteX99" fmla="*/ 43510 w 368509"/>
                <a:gd name="connsiteY99" fmla="*/ 0 h 360458"/>
                <a:gd name="connsiteX100" fmla="*/ 28591 w 368509"/>
                <a:gd name="connsiteY100" fmla="*/ 3301 h 360458"/>
                <a:gd name="connsiteX101" fmla="*/ 29734 w 368509"/>
                <a:gd name="connsiteY101" fmla="*/ 9205 h 360458"/>
                <a:gd name="connsiteX102" fmla="*/ 34431 w 368509"/>
                <a:gd name="connsiteY102" fmla="*/ 20632 h 360458"/>
                <a:gd name="connsiteX103" fmla="*/ 42049 w 368509"/>
                <a:gd name="connsiteY103" fmla="*/ 39931 h 360458"/>
                <a:gd name="connsiteX104" fmla="*/ 41986 w 368509"/>
                <a:gd name="connsiteY104" fmla="*/ 46089 h 360458"/>
                <a:gd name="connsiteX105" fmla="*/ 47192 w 368509"/>
                <a:gd name="connsiteY105" fmla="*/ 57960 h 360458"/>
                <a:gd name="connsiteX106" fmla="*/ 53159 w 368509"/>
                <a:gd name="connsiteY106" fmla="*/ 70022 h 360458"/>
                <a:gd name="connsiteX107" fmla="*/ 46811 w 368509"/>
                <a:gd name="connsiteY107" fmla="*/ 83544 h 360458"/>
                <a:gd name="connsiteX108" fmla="*/ 41796 w 368509"/>
                <a:gd name="connsiteY108" fmla="*/ 91670 h 360458"/>
                <a:gd name="connsiteX109" fmla="*/ 44589 w 368509"/>
                <a:gd name="connsiteY109" fmla="*/ 95987 h 360458"/>
                <a:gd name="connsiteX110" fmla="*/ 48588 w 368509"/>
                <a:gd name="connsiteY110" fmla="*/ 100304 h 360458"/>
                <a:gd name="connsiteX111" fmla="*/ 51382 w 368509"/>
                <a:gd name="connsiteY111" fmla="*/ 115032 h 360458"/>
                <a:gd name="connsiteX112" fmla="*/ 53476 w 368509"/>
                <a:gd name="connsiteY112" fmla="*/ 127474 h 360458"/>
                <a:gd name="connsiteX113" fmla="*/ 58492 w 368509"/>
                <a:gd name="connsiteY113" fmla="*/ 134585 h 360458"/>
                <a:gd name="connsiteX114" fmla="*/ 64459 w 368509"/>
                <a:gd name="connsiteY114" fmla="*/ 143028 h 360458"/>
                <a:gd name="connsiteX115" fmla="*/ 66998 w 368509"/>
                <a:gd name="connsiteY115" fmla="*/ 168929 h 360458"/>
                <a:gd name="connsiteX116" fmla="*/ 42748 w 368509"/>
                <a:gd name="connsiteY116" fmla="*/ 206321 h 360458"/>
                <a:gd name="connsiteX117" fmla="*/ 19132 w 368509"/>
                <a:gd name="connsiteY117" fmla="*/ 246316 h 360458"/>
                <a:gd name="connsiteX118" fmla="*/ 11895 w 368509"/>
                <a:gd name="connsiteY118" fmla="*/ 272979 h 360458"/>
                <a:gd name="connsiteX119" fmla="*/ 10498 w 368509"/>
                <a:gd name="connsiteY119" fmla="*/ 276534 h 360458"/>
                <a:gd name="connsiteX120" fmla="*/ 7832 w 368509"/>
                <a:gd name="connsiteY120" fmla="*/ 282692 h 360458"/>
                <a:gd name="connsiteX121" fmla="*/ 4975 w 368509"/>
                <a:gd name="connsiteY121" fmla="*/ 289357 h 360458"/>
                <a:gd name="connsiteX122" fmla="*/ 2309 w 368509"/>
                <a:gd name="connsiteY122" fmla="*/ 291960 h 360458"/>
                <a:gd name="connsiteX123" fmla="*/ 468 w 368509"/>
                <a:gd name="connsiteY123" fmla="*/ 293547 h 360458"/>
                <a:gd name="connsiteX124" fmla="*/ 595 w 368509"/>
                <a:gd name="connsiteY124" fmla="*/ 306053 h 360458"/>
                <a:gd name="connsiteX125" fmla="*/ 1103 w 368509"/>
                <a:gd name="connsiteY125" fmla="*/ 315512 h 360458"/>
                <a:gd name="connsiteX126" fmla="*/ 150 w 368509"/>
                <a:gd name="connsiteY126" fmla="*/ 341667 h 360458"/>
                <a:gd name="connsiteX127" fmla="*/ 849 w 368509"/>
                <a:gd name="connsiteY127" fmla="*/ 341604 h 360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368509" h="360458">
                  <a:moveTo>
                    <a:pt x="849" y="341604"/>
                  </a:moveTo>
                  <a:cubicBezTo>
                    <a:pt x="2372" y="341667"/>
                    <a:pt x="3706" y="341541"/>
                    <a:pt x="4785" y="341287"/>
                  </a:cubicBezTo>
                  <a:cubicBezTo>
                    <a:pt x="6181" y="340969"/>
                    <a:pt x="7261" y="340080"/>
                    <a:pt x="8403" y="339128"/>
                  </a:cubicBezTo>
                  <a:cubicBezTo>
                    <a:pt x="9863" y="337922"/>
                    <a:pt x="11514" y="336525"/>
                    <a:pt x="13926" y="336272"/>
                  </a:cubicBezTo>
                  <a:cubicBezTo>
                    <a:pt x="15577" y="336335"/>
                    <a:pt x="16466" y="336462"/>
                    <a:pt x="17355" y="336780"/>
                  </a:cubicBezTo>
                  <a:cubicBezTo>
                    <a:pt x="17926" y="336970"/>
                    <a:pt x="18560" y="337160"/>
                    <a:pt x="19068" y="337414"/>
                  </a:cubicBezTo>
                  <a:cubicBezTo>
                    <a:pt x="20973" y="338176"/>
                    <a:pt x="22116" y="338620"/>
                    <a:pt x="23195" y="337922"/>
                  </a:cubicBezTo>
                  <a:cubicBezTo>
                    <a:pt x="23957" y="337478"/>
                    <a:pt x="24528" y="335764"/>
                    <a:pt x="25099" y="334304"/>
                  </a:cubicBezTo>
                  <a:cubicBezTo>
                    <a:pt x="25734" y="332526"/>
                    <a:pt x="26433" y="330749"/>
                    <a:pt x="27575" y="329606"/>
                  </a:cubicBezTo>
                  <a:cubicBezTo>
                    <a:pt x="28591" y="328653"/>
                    <a:pt x="29797" y="327955"/>
                    <a:pt x="31067" y="327321"/>
                  </a:cubicBezTo>
                  <a:cubicBezTo>
                    <a:pt x="35955" y="324845"/>
                    <a:pt x="42176" y="324654"/>
                    <a:pt x="46557" y="326305"/>
                  </a:cubicBezTo>
                  <a:cubicBezTo>
                    <a:pt x="51953" y="328336"/>
                    <a:pt x="53350" y="332336"/>
                    <a:pt x="54619" y="335891"/>
                  </a:cubicBezTo>
                  <a:cubicBezTo>
                    <a:pt x="55571" y="338620"/>
                    <a:pt x="56460" y="341160"/>
                    <a:pt x="59000" y="343001"/>
                  </a:cubicBezTo>
                  <a:cubicBezTo>
                    <a:pt x="59825" y="343572"/>
                    <a:pt x="61094" y="344080"/>
                    <a:pt x="62491" y="344461"/>
                  </a:cubicBezTo>
                  <a:cubicBezTo>
                    <a:pt x="67570" y="345921"/>
                    <a:pt x="75378" y="345985"/>
                    <a:pt x="77981" y="343191"/>
                  </a:cubicBezTo>
                  <a:cubicBezTo>
                    <a:pt x="78171" y="342937"/>
                    <a:pt x="78489" y="342811"/>
                    <a:pt x="78807" y="342747"/>
                  </a:cubicBezTo>
                  <a:cubicBezTo>
                    <a:pt x="97471" y="339954"/>
                    <a:pt x="116452" y="339890"/>
                    <a:pt x="134862" y="340017"/>
                  </a:cubicBezTo>
                  <a:lnTo>
                    <a:pt x="181269" y="340017"/>
                  </a:lnTo>
                  <a:cubicBezTo>
                    <a:pt x="182284" y="340017"/>
                    <a:pt x="183554" y="339890"/>
                    <a:pt x="184951" y="339763"/>
                  </a:cubicBezTo>
                  <a:cubicBezTo>
                    <a:pt x="188887" y="339446"/>
                    <a:pt x="193331" y="339065"/>
                    <a:pt x="196060" y="340398"/>
                  </a:cubicBezTo>
                  <a:cubicBezTo>
                    <a:pt x="196886" y="340779"/>
                    <a:pt x="197520" y="341287"/>
                    <a:pt x="198028" y="341731"/>
                  </a:cubicBezTo>
                  <a:cubicBezTo>
                    <a:pt x="199044" y="342683"/>
                    <a:pt x="199488" y="343826"/>
                    <a:pt x="199806" y="344905"/>
                  </a:cubicBezTo>
                  <a:cubicBezTo>
                    <a:pt x="199933" y="345477"/>
                    <a:pt x="200060" y="345985"/>
                    <a:pt x="200123" y="346556"/>
                  </a:cubicBezTo>
                  <a:cubicBezTo>
                    <a:pt x="200250" y="347572"/>
                    <a:pt x="200441" y="348587"/>
                    <a:pt x="200885" y="349603"/>
                  </a:cubicBezTo>
                  <a:cubicBezTo>
                    <a:pt x="201266" y="350428"/>
                    <a:pt x="201647" y="351063"/>
                    <a:pt x="202028" y="351571"/>
                  </a:cubicBezTo>
                  <a:cubicBezTo>
                    <a:pt x="203170" y="352904"/>
                    <a:pt x="204504" y="352777"/>
                    <a:pt x="206789" y="352523"/>
                  </a:cubicBezTo>
                  <a:cubicBezTo>
                    <a:pt x="207361" y="352460"/>
                    <a:pt x="207678" y="352460"/>
                    <a:pt x="207995" y="352396"/>
                  </a:cubicBezTo>
                  <a:cubicBezTo>
                    <a:pt x="208821" y="352333"/>
                    <a:pt x="209201" y="352269"/>
                    <a:pt x="209582" y="352269"/>
                  </a:cubicBezTo>
                  <a:cubicBezTo>
                    <a:pt x="214153" y="351825"/>
                    <a:pt x="219232" y="351571"/>
                    <a:pt x="223676" y="352142"/>
                  </a:cubicBezTo>
                  <a:cubicBezTo>
                    <a:pt x="224057" y="352206"/>
                    <a:pt x="224438" y="352142"/>
                    <a:pt x="224755" y="352206"/>
                  </a:cubicBezTo>
                  <a:cubicBezTo>
                    <a:pt x="225199" y="352269"/>
                    <a:pt x="225517" y="352460"/>
                    <a:pt x="225898" y="352523"/>
                  </a:cubicBezTo>
                  <a:cubicBezTo>
                    <a:pt x="228627" y="353349"/>
                    <a:pt x="229580" y="354999"/>
                    <a:pt x="230278" y="356333"/>
                  </a:cubicBezTo>
                  <a:cubicBezTo>
                    <a:pt x="230659" y="357157"/>
                    <a:pt x="230976" y="357856"/>
                    <a:pt x="231738" y="358427"/>
                  </a:cubicBezTo>
                  <a:cubicBezTo>
                    <a:pt x="235229" y="354872"/>
                    <a:pt x="239800" y="353412"/>
                    <a:pt x="244435" y="354237"/>
                  </a:cubicBezTo>
                  <a:cubicBezTo>
                    <a:pt x="245768" y="354491"/>
                    <a:pt x="246466" y="354809"/>
                    <a:pt x="247038" y="355063"/>
                  </a:cubicBezTo>
                  <a:cubicBezTo>
                    <a:pt x="247609" y="355317"/>
                    <a:pt x="247990" y="355380"/>
                    <a:pt x="249259" y="355126"/>
                  </a:cubicBezTo>
                  <a:cubicBezTo>
                    <a:pt x="249640" y="355063"/>
                    <a:pt x="249894" y="354809"/>
                    <a:pt x="250275" y="354491"/>
                  </a:cubicBezTo>
                  <a:cubicBezTo>
                    <a:pt x="250593" y="354237"/>
                    <a:pt x="250974" y="353920"/>
                    <a:pt x="251481" y="353666"/>
                  </a:cubicBezTo>
                  <a:cubicBezTo>
                    <a:pt x="251672" y="353539"/>
                    <a:pt x="251926" y="353539"/>
                    <a:pt x="252116" y="353476"/>
                  </a:cubicBezTo>
                  <a:cubicBezTo>
                    <a:pt x="252370" y="353412"/>
                    <a:pt x="252624" y="353285"/>
                    <a:pt x="253005" y="353285"/>
                  </a:cubicBezTo>
                  <a:cubicBezTo>
                    <a:pt x="253386" y="353285"/>
                    <a:pt x="253830" y="353349"/>
                    <a:pt x="254338" y="353476"/>
                  </a:cubicBezTo>
                  <a:cubicBezTo>
                    <a:pt x="255989" y="353920"/>
                    <a:pt x="257322" y="355126"/>
                    <a:pt x="258655" y="356396"/>
                  </a:cubicBezTo>
                  <a:cubicBezTo>
                    <a:pt x="258909" y="356650"/>
                    <a:pt x="259226" y="356904"/>
                    <a:pt x="259480" y="357157"/>
                  </a:cubicBezTo>
                  <a:cubicBezTo>
                    <a:pt x="259671" y="357348"/>
                    <a:pt x="259861" y="357538"/>
                    <a:pt x="260052" y="357729"/>
                  </a:cubicBezTo>
                  <a:cubicBezTo>
                    <a:pt x="261131" y="358745"/>
                    <a:pt x="262210" y="359760"/>
                    <a:pt x="263289" y="360141"/>
                  </a:cubicBezTo>
                  <a:cubicBezTo>
                    <a:pt x="263924" y="360395"/>
                    <a:pt x="264559" y="360459"/>
                    <a:pt x="265257" y="360459"/>
                  </a:cubicBezTo>
                  <a:cubicBezTo>
                    <a:pt x="265765" y="360459"/>
                    <a:pt x="266336" y="360332"/>
                    <a:pt x="266908" y="360205"/>
                  </a:cubicBezTo>
                  <a:cubicBezTo>
                    <a:pt x="267924" y="360014"/>
                    <a:pt x="268495" y="359824"/>
                    <a:pt x="269003" y="359633"/>
                  </a:cubicBezTo>
                  <a:cubicBezTo>
                    <a:pt x="269764" y="359380"/>
                    <a:pt x="270019" y="359253"/>
                    <a:pt x="270336" y="359125"/>
                  </a:cubicBezTo>
                  <a:cubicBezTo>
                    <a:pt x="270717" y="358999"/>
                    <a:pt x="271098" y="358808"/>
                    <a:pt x="271415" y="358681"/>
                  </a:cubicBezTo>
                  <a:cubicBezTo>
                    <a:pt x="273383" y="357920"/>
                    <a:pt x="274843" y="357348"/>
                    <a:pt x="276303" y="356904"/>
                  </a:cubicBezTo>
                  <a:cubicBezTo>
                    <a:pt x="280684" y="355570"/>
                    <a:pt x="284747" y="355444"/>
                    <a:pt x="290270" y="358110"/>
                  </a:cubicBezTo>
                  <a:cubicBezTo>
                    <a:pt x="290460" y="358237"/>
                    <a:pt x="290714" y="358237"/>
                    <a:pt x="290968" y="358364"/>
                  </a:cubicBezTo>
                  <a:cubicBezTo>
                    <a:pt x="292047" y="358872"/>
                    <a:pt x="293190" y="359253"/>
                    <a:pt x="294269" y="359507"/>
                  </a:cubicBezTo>
                  <a:cubicBezTo>
                    <a:pt x="294650" y="359570"/>
                    <a:pt x="294968" y="359633"/>
                    <a:pt x="295348" y="359697"/>
                  </a:cubicBezTo>
                  <a:cubicBezTo>
                    <a:pt x="296364" y="359888"/>
                    <a:pt x="297380" y="360078"/>
                    <a:pt x="298396" y="360141"/>
                  </a:cubicBezTo>
                  <a:cubicBezTo>
                    <a:pt x="298840" y="360205"/>
                    <a:pt x="299348" y="360141"/>
                    <a:pt x="299856" y="360205"/>
                  </a:cubicBezTo>
                  <a:cubicBezTo>
                    <a:pt x="300808" y="360205"/>
                    <a:pt x="301697" y="360268"/>
                    <a:pt x="302649" y="360268"/>
                  </a:cubicBezTo>
                  <a:cubicBezTo>
                    <a:pt x="303982" y="360205"/>
                    <a:pt x="305442" y="360141"/>
                    <a:pt x="306902" y="360078"/>
                  </a:cubicBezTo>
                  <a:cubicBezTo>
                    <a:pt x="312108" y="359760"/>
                    <a:pt x="317758" y="359062"/>
                    <a:pt x="323599" y="358173"/>
                  </a:cubicBezTo>
                  <a:cubicBezTo>
                    <a:pt x="323916" y="358110"/>
                    <a:pt x="324170" y="358110"/>
                    <a:pt x="324424" y="358046"/>
                  </a:cubicBezTo>
                  <a:cubicBezTo>
                    <a:pt x="328423" y="357412"/>
                    <a:pt x="332613" y="356396"/>
                    <a:pt x="336740" y="355507"/>
                  </a:cubicBezTo>
                  <a:cubicBezTo>
                    <a:pt x="338962" y="354999"/>
                    <a:pt x="341183" y="354682"/>
                    <a:pt x="343405" y="354110"/>
                  </a:cubicBezTo>
                  <a:cubicBezTo>
                    <a:pt x="343786" y="353983"/>
                    <a:pt x="344231" y="353857"/>
                    <a:pt x="344675" y="353729"/>
                  </a:cubicBezTo>
                  <a:lnTo>
                    <a:pt x="306458" y="312084"/>
                  </a:lnTo>
                  <a:cubicBezTo>
                    <a:pt x="306204" y="311831"/>
                    <a:pt x="306077" y="311513"/>
                    <a:pt x="306077" y="311132"/>
                  </a:cubicBezTo>
                  <a:lnTo>
                    <a:pt x="306077" y="211400"/>
                  </a:lnTo>
                  <a:cubicBezTo>
                    <a:pt x="306077" y="210638"/>
                    <a:pt x="306712" y="210003"/>
                    <a:pt x="307474" y="210003"/>
                  </a:cubicBezTo>
                  <a:lnTo>
                    <a:pt x="368482" y="210003"/>
                  </a:lnTo>
                  <a:cubicBezTo>
                    <a:pt x="368482" y="205115"/>
                    <a:pt x="368418" y="188736"/>
                    <a:pt x="368482" y="184165"/>
                  </a:cubicBezTo>
                  <a:cubicBezTo>
                    <a:pt x="368482" y="182324"/>
                    <a:pt x="368418" y="179848"/>
                    <a:pt x="368354" y="177182"/>
                  </a:cubicBezTo>
                  <a:cubicBezTo>
                    <a:pt x="368164" y="172103"/>
                    <a:pt x="367974" y="166263"/>
                    <a:pt x="368482" y="162962"/>
                  </a:cubicBezTo>
                  <a:cubicBezTo>
                    <a:pt x="368608" y="161946"/>
                    <a:pt x="368291" y="160930"/>
                    <a:pt x="367846" y="159978"/>
                  </a:cubicBezTo>
                  <a:cubicBezTo>
                    <a:pt x="367719" y="159661"/>
                    <a:pt x="367529" y="159407"/>
                    <a:pt x="367402" y="159089"/>
                  </a:cubicBezTo>
                  <a:cubicBezTo>
                    <a:pt x="366958" y="158391"/>
                    <a:pt x="366450" y="157693"/>
                    <a:pt x="365942" y="157185"/>
                  </a:cubicBezTo>
                  <a:cubicBezTo>
                    <a:pt x="364926" y="156106"/>
                    <a:pt x="364291" y="155534"/>
                    <a:pt x="363974" y="155280"/>
                  </a:cubicBezTo>
                  <a:cubicBezTo>
                    <a:pt x="358007" y="154709"/>
                    <a:pt x="342707" y="153693"/>
                    <a:pt x="338009" y="155280"/>
                  </a:cubicBezTo>
                  <a:cubicBezTo>
                    <a:pt x="333502" y="156804"/>
                    <a:pt x="328423" y="154074"/>
                    <a:pt x="324805" y="152043"/>
                  </a:cubicBezTo>
                  <a:cubicBezTo>
                    <a:pt x="323218" y="151154"/>
                    <a:pt x="321440" y="150202"/>
                    <a:pt x="320678" y="150202"/>
                  </a:cubicBezTo>
                  <a:cubicBezTo>
                    <a:pt x="319091" y="150202"/>
                    <a:pt x="318329" y="153312"/>
                    <a:pt x="318202" y="154138"/>
                  </a:cubicBezTo>
                  <a:cubicBezTo>
                    <a:pt x="318076" y="154836"/>
                    <a:pt x="317377" y="155280"/>
                    <a:pt x="316742" y="155280"/>
                  </a:cubicBezTo>
                  <a:cubicBezTo>
                    <a:pt x="316044" y="155280"/>
                    <a:pt x="315473" y="154709"/>
                    <a:pt x="315409" y="154010"/>
                  </a:cubicBezTo>
                  <a:cubicBezTo>
                    <a:pt x="315409" y="153693"/>
                    <a:pt x="313822" y="125697"/>
                    <a:pt x="312298" y="115159"/>
                  </a:cubicBezTo>
                  <a:cubicBezTo>
                    <a:pt x="310838" y="104811"/>
                    <a:pt x="307220" y="97383"/>
                    <a:pt x="300173" y="85639"/>
                  </a:cubicBezTo>
                  <a:cubicBezTo>
                    <a:pt x="295666" y="78085"/>
                    <a:pt x="297570" y="73133"/>
                    <a:pt x="299094" y="69070"/>
                  </a:cubicBezTo>
                  <a:cubicBezTo>
                    <a:pt x="300046" y="66531"/>
                    <a:pt x="300808" y="64563"/>
                    <a:pt x="300046" y="62277"/>
                  </a:cubicBezTo>
                  <a:cubicBezTo>
                    <a:pt x="298015" y="56183"/>
                    <a:pt x="299348" y="42153"/>
                    <a:pt x="299792" y="37646"/>
                  </a:cubicBezTo>
                  <a:lnTo>
                    <a:pt x="275732" y="34725"/>
                  </a:lnTo>
                  <a:cubicBezTo>
                    <a:pt x="275224" y="34535"/>
                    <a:pt x="266273" y="29266"/>
                    <a:pt x="266273" y="29266"/>
                  </a:cubicBezTo>
                  <a:lnTo>
                    <a:pt x="234214" y="29266"/>
                  </a:lnTo>
                  <a:cubicBezTo>
                    <a:pt x="234341" y="33773"/>
                    <a:pt x="234785" y="47295"/>
                    <a:pt x="234150" y="51294"/>
                  </a:cubicBezTo>
                  <a:cubicBezTo>
                    <a:pt x="233452" y="55484"/>
                    <a:pt x="225770" y="56183"/>
                    <a:pt x="218407" y="56817"/>
                  </a:cubicBezTo>
                  <a:cubicBezTo>
                    <a:pt x="215359" y="57072"/>
                    <a:pt x="212503" y="57325"/>
                    <a:pt x="210916" y="57833"/>
                  </a:cubicBezTo>
                  <a:cubicBezTo>
                    <a:pt x="205329" y="59420"/>
                    <a:pt x="181459" y="57960"/>
                    <a:pt x="180443" y="57897"/>
                  </a:cubicBezTo>
                  <a:cubicBezTo>
                    <a:pt x="180189" y="57897"/>
                    <a:pt x="179872" y="57770"/>
                    <a:pt x="179681" y="57579"/>
                  </a:cubicBezTo>
                  <a:cubicBezTo>
                    <a:pt x="176126" y="54786"/>
                    <a:pt x="164509" y="45327"/>
                    <a:pt x="164509" y="41074"/>
                  </a:cubicBezTo>
                  <a:cubicBezTo>
                    <a:pt x="164509" y="39359"/>
                    <a:pt x="162668" y="32694"/>
                    <a:pt x="161081" y="26790"/>
                  </a:cubicBezTo>
                  <a:cubicBezTo>
                    <a:pt x="158923" y="18791"/>
                    <a:pt x="157589" y="13776"/>
                    <a:pt x="157589" y="11808"/>
                  </a:cubicBezTo>
                  <a:cubicBezTo>
                    <a:pt x="157589" y="9205"/>
                    <a:pt x="154923" y="2984"/>
                    <a:pt x="153463" y="0"/>
                  </a:cubicBezTo>
                  <a:lnTo>
                    <a:pt x="43510" y="0"/>
                  </a:lnTo>
                  <a:lnTo>
                    <a:pt x="28591" y="3301"/>
                  </a:lnTo>
                  <a:cubicBezTo>
                    <a:pt x="29226" y="5523"/>
                    <a:pt x="29480" y="7491"/>
                    <a:pt x="29734" y="9205"/>
                  </a:cubicBezTo>
                  <a:cubicBezTo>
                    <a:pt x="30242" y="12887"/>
                    <a:pt x="30622" y="16061"/>
                    <a:pt x="34431" y="20632"/>
                  </a:cubicBezTo>
                  <a:cubicBezTo>
                    <a:pt x="42049" y="29710"/>
                    <a:pt x="42240" y="31361"/>
                    <a:pt x="42049" y="39931"/>
                  </a:cubicBezTo>
                  <a:cubicBezTo>
                    <a:pt x="42049" y="41645"/>
                    <a:pt x="41986" y="43613"/>
                    <a:pt x="41986" y="46089"/>
                  </a:cubicBezTo>
                  <a:cubicBezTo>
                    <a:pt x="42049" y="51802"/>
                    <a:pt x="44525" y="54786"/>
                    <a:pt x="47192" y="57960"/>
                  </a:cubicBezTo>
                  <a:cubicBezTo>
                    <a:pt x="49795" y="61071"/>
                    <a:pt x="52461" y="64309"/>
                    <a:pt x="53159" y="70022"/>
                  </a:cubicBezTo>
                  <a:cubicBezTo>
                    <a:pt x="53921" y="76307"/>
                    <a:pt x="50175" y="80180"/>
                    <a:pt x="46811" y="83544"/>
                  </a:cubicBezTo>
                  <a:cubicBezTo>
                    <a:pt x="44272" y="86084"/>
                    <a:pt x="41923" y="88559"/>
                    <a:pt x="41796" y="91670"/>
                  </a:cubicBezTo>
                  <a:cubicBezTo>
                    <a:pt x="41669" y="93765"/>
                    <a:pt x="42684" y="94590"/>
                    <a:pt x="44589" y="95987"/>
                  </a:cubicBezTo>
                  <a:cubicBezTo>
                    <a:pt x="45985" y="97002"/>
                    <a:pt x="47636" y="98145"/>
                    <a:pt x="48588" y="100304"/>
                  </a:cubicBezTo>
                  <a:cubicBezTo>
                    <a:pt x="50620" y="104684"/>
                    <a:pt x="51001" y="109953"/>
                    <a:pt x="51382" y="115032"/>
                  </a:cubicBezTo>
                  <a:cubicBezTo>
                    <a:pt x="51699" y="119603"/>
                    <a:pt x="52016" y="123856"/>
                    <a:pt x="53476" y="127474"/>
                  </a:cubicBezTo>
                  <a:cubicBezTo>
                    <a:pt x="54619" y="130268"/>
                    <a:pt x="56524" y="132363"/>
                    <a:pt x="58492" y="134585"/>
                  </a:cubicBezTo>
                  <a:cubicBezTo>
                    <a:pt x="60650" y="136933"/>
                    <a:pt x="62936" y="139409"/>
                    <a:pt x="64459" y="143028"/>
                  </a:cubicBezTo>
                  <a:cubicBezTo>
                    <a:pt x="67379" y="150011"/>
                    <a:pt x="69728" y="157947"/>
                    <a:pt x="66998" y="168929"/>
                  </a:cubicBezTo>
                  <a:cubicBezTo>
                    <a:pt x="63189" y="184419"/>
                    <a:pt x="52842" y="195592"/>
                    <a:pt x="42748" y="206321"/>
                  </a:cubicBezTo>
                  <a:cubicBezTo>
                    <a:pt x="31575" y="218256"/>
                    <a:pt x="21036" y="229556"/>
                    <a:pt x="19132" y="246316"/>
                  </a:cubicBezTo>
                  <a:cubicBezTo>
                    <a:pt x="17736" y="258187"/>
                    <a:pt x="15831" y="263139"/>
                    <a:pt x="11895" y="272979"/>
                  </a:cubicBezTo>
                  <a:lnTo>
                    <a:pt x="10498" y="276534"/>
                  </a:lnTo>
                  <a:cubicBezTo>
                    <a:pt x="9800" y="278311"/>
                    <a:pt x="8848" y="280533"/>
                    <a:pt x="7832" y="282692"/>
                  </a:cubicBezTo>
                  <a:cubicBezTo>
                    <a:pt x="6753" y="285104"/>
                    <a:pt x="5674" y="287453"/>
                    <a:pt x="4975" y="289357"/>
                  </a:cubicBezTo>
                  <a:cubicBezTo>
                    <a:pt x="4467" y="290627"/>
                    <a:pt x="3325" y="291325"/>
                    <a:pt x="2309" y="291960"/>
                  </a:cubicBezTo>
                  <a:cubicBezTo>
                    <a:pt x="1484" y="292468"/>
                    <a:pt x="658" y="292976"/>
                    <a:pt x="468" y="293547"/>
                  </a:cubicBezTo>
                  <a:cubicBezTo>
                    <a:pt x="-421" y="296277"/>
                    <a:pt x="150" y="301483"/>
                    <a:pt x="595" y="306053"/>
                  </a:cubicBezTo>
                  <a:cubicBezTo>
                    <a:pt x="976" y="309672"/>
                    <a:pt x="1357" y="313037"/>
                    <a:pt x="1103" y="315512"/>
                  </a:cubicBezTo>
                  <a:cubicBezTo>
                    <a:pt x="341" y="324337"/>
                    <a:pt x="23" y="332272"/>
                    <a:pt x="150" y="341667"/>
                  </a:cubicBezTo>
                  <a:lnTo>
                    <a:pt x="849" y="341604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EDB9A2E7-3970-98F6-0C52-306F95291349}"/>
                </a:ext>
              </a:extLst>
            </p:cNvPr>
            <p:cNvSpPr/>
            <p:nvPr/>
          </p:nvSpPr>
          <p:spPr>
            <a:xfrm>
              <a:off x="5185775" y="2314918"/>
              <a:ext cx="259795" cy="160355"/>
            </a:xfrm>
            <a:custGeom>
              <a:avLst/>
              <a:gdLst>
                <a:gd name="connsiteX0" fmla="*/ 34408 w 259795"/>
                <a:gd name="connsiteY0" fmla="*/ 139179 h 160355"/>
                <a:gd name="connsiteX1" fmla="*/ 37392 w 259795"/>
                <a:gd name="connsiteY1" fmla="*/ 139179 h 160355"/>
                <a:gd name="connsiteX2" fmla="*/ 58786 w 259795"/>
                <a:gd name="connsiteY2" fmla="*/ 138163 h 160355"/>
                <a:gd name="connsiteX3" fmla="*/ 84306 w 259795"/>
                <a:gd name="connsiteY3" fmla="*/ 145908 h 160355"/>
                <a:gd name="connsiteX4" fmla="*/ 97701 w 259795"/>
                <a:gd name="connsiteY4" fmla="*/ 151304 h 160355"/>
                <a:gd name="connsiteX5" fmla="*/ 99859 w 259795"/>
                <a:gd name="connsiteY5" fmla="*/ 150923 h 160355"/>
                <a:gd name="connsiteX6" fmla="*/ 106716 w 259795"/>
                <a:gd name="connsiteY6" fmla="*/ 153082 h 160355"/>
                <a:gd name="connsiteX7" fmla="*/ 126522 w 259795"/>
                <a:gd name="connsiteY7" fmla="*/ 160319 h 160355"/>
                <a:gd name="connsiteX8" fmla="*/ 134966 w 259795"/>
                <a:gd name="connsiteY8" fmla="*/ 157081 h 160355"/>
                <a:gd name="connsiteX9" fmla="*/ 142012 w 259795"/>
                <a:gd name="connsiteY9" fmla="*/ 153844 h 160355"/>
                <a:gd name="connsiteX10" fmla="*/ 145250 w 259795"/>
                <a:gd name="connsiteY10" fmla="*/ 153272 h 160355"/>
                <a:gd name="connsiteX11" fmla="*/ 147980 w 259795"/>
                <a:gd name="connsiteY11" fmla="*/ 152828 h 160355"/>
                <a:gd name="connsiteX12" fmla="*/ 153503 w 259795"/>
                <a:gd name="connsiteY12" fmla="*/ 149082 h 160355"/>
                <a:gd name="connsiteX13" fmla="*/ 154519 w 259795"/>
                <a:gd name="connsiteY13" fmla="*/ 147495 h 160355"/>
                <a:gd name="connsiteX14" fmla="*/ 157566 w 259795"/>
                <a:gd name="connsiteY14" fmla="*/ 143813 h 160355"/>
                <a:gd name="connsiteX15" fmla="*/ 163153 w 259795"/>
                <a:gd name="connsiteY15" fmla="*/ 142163 h 160355"/>
                <a:gd name="connsiteX16" fmla="*/ 196735 w 259795"/>
                <a:gd name="connsiteY16" fmla="*/ 127498 h 160355"/>
                <a:gd name="connsiteX17" fmla="*/ 199084 w 259795"/>
                <a:gd name="connsiteY17" fmla="*/ 125403 h 160355"/>
                <a:gd name="connsiteX18" fmla="*/ 210257 w 259795"/>
                <a:gd name="connsiteY18" fmla="*/ 117848 h 160355"/>
                <a:gd name="connsiteX19" fmla="*/ 213685 w 259795"/>
                <a:gd name="connsiteY19" fmla="*/ 116896 h 160355"/>
                <a:gd name="connsiteX20" fmla="*/ 220224 w 259795"/>
                <a:gd name="connsiteY20" fmla="*/ 113976 h 160355"/>
                <a:gd name="connsiteX21" fmla="*/ 222890 w 259795"/>
                <a:gd name="connsiteY21" fmla="*/ 111690 h 160355"/>
                <a:gd name="connsiteX22" fmla="*/ 226064 w 259795"/>
                <a:gd name="connsiteY22" fmla="*/ 112071 h 160355"/>
                <a:gd name="connsiteX23" fmla="*/ 236666 w 259795"/>
                <a:gd name="connsiteY23" fmla="*/ 106548 h 160355"/>
                <a:gd name="connsiteX24" fmla="*/ 237936 w 259795"/>
                <a:gd name="connsiteY24" fmla="*/ 92645 h 160355"/>
                <a:gd name="connsiteX25" fmla="*/ 238571 w 259795"/>
                <a:gd name="connsiteY25" fmla="*/ 91376 h 160355"/>
                <a:gd name="connsiteX26" fmla="*/ 239967 w 259795"/>
                <a:gd name="connsiteY26" fmla="*/ 91312 h 160355"/>
                <a:gd name="connsiteX27" fmla="*/ 250950 w 259795"/>
                <a:gd name="connsiteY27" fmla="*/ 92328 h 160355"/>
                <a:gd name="connsiteX28" fmla="*/ 251204 w 259795"/>
                <a:gd name="connsiteY28" fmla="*/ 84964 h 160355"/>
                <a:gd name="connsiteX29" fmla="*/ 249807 w 259795"/>
                <a:gd name="connsiteY29" fmla="*/ 82107 h 160355"/>
                <a:gd name="connsiteX30" fmla="*/ 247395 w 259795"/>
                <a:gd name="connsiteY30" fmla="*/ 76140 h 160355"/>
                <a:gd name="connsiteX31" fmla="*/ 251458 w 259795"/>
                <a:gd name="connsiteY31" fmla="*/ 64395 h 160355"/>
                <a:gd name="connsiteX32" fmla="*/ 254759 w 259795"/>
                <a:gd name="connsiteY32" fmla="*/ 62173 h 160355"/>
                <a:gd name="connsiteX33" fmla="*/ 258759 w 259795"/>
                <a:gd name="connsiteY33" fmla="*/ 59126 h 160355"/>
                <a:gd name="connsiteX34" fmla="*/ 259711 w 259795"/>
                <a:gd name="connsiteY34" fmla="*/ 56333 h 160355"/>
                <a:gd name="connsiteX35" fmla="*/ 252981 w 259795"/>
                <a:gd name="connsiteY35" fmla="*/ 53095 h 160355"/>
                <a:gd name="connsiteX36" fmla="*/ 249744 w 259795"/>
                <a:gd name="connsiteY36" fmla="*/ 52080 h 160355"/>
                <a:gd name="connsiteX37" fmla="*/ 235460 w 259795"/>
                <a:gd name="connsiteY37" fmla="*/ 40780 h 160355"/>
                <a:gd name="connsiteX38" fmla="*/ 237555 w 259795"/>
                <a:gd name="connsiteY38" fmla="*/ 36336 h 160355"/>
                <a:gd name="connsiteX39" fmla="*/ 239904 w 259795"/>
                <a:gd name="connsiteY39" fmla="*/ 28845 h 160355"/>
                <a:gd name="connsiteX40" fmla="*/ 233619 w 259795"/>
                <a:gd name="connsiteY40" fmla="*/ 24972 h 160355"/>
                <a:gd name="connsiteX41" fmla="*/ 229429 w 259795"/>
                <a:gd name="connsiteY41" fmla="*/ 23131 h 160355"/>
                <a:gd name="connsiteX42" fmla="*/ 228731 w 259795"/>
                <a:gd name="connsiteY42" fmla="*/ 22306 h 160355"/>
                <a:gd name="connsiteX43" fmla="*/ 228858 w 259795"/>
                <a:gd name="connsiteY43" fmla="*/ 21227 h 160355"/>
                <a:gd name="connsiteX44" fmla="*/ 236286 w 259795"/>
                <a:gd name="connsiteY44" fmla="*/ 7641 h 160355"/>
                <a:gd name="connsiteX45" fmla="*/ 235143 w 259795"/>
                <a:gd name="connsiteY45" fmla="*/ 6562 h 160355"/>
                <a:gd name="connsiteX46" fmla="*/ 232857 w 259795"/>
                <a:gd name="connsiteY46" fmla="*/ 7768 h 160355"/>
                <a:gd name="connsiteX47" fmla="*/ 226192 w 259795"/>
                <a:gd name="connsiteY47" fmla="*/ 11641 h 160355"/>
                <a:gd name="connsiteX48" fmla="*/ 219716 w 259795"/>
                <a:gd name="connsiteY48" fmla="*/ 17481 h 160355"/>
                <a:gd name="connsiteX49" fmla="*/ 216225 w 259795"/>
                <a:gd name="connsiteY49" fmla="*/ 20846 h 160355"/>
                <a:gd name="connsiteX50" fmla="*/ 214891 w 259795"/>
                <a:gd name="connsiteY50" fmla="*/ 21163 h 160355"/>
                <a:gd name="connsiteX51" fmla="*/ 213939 w 259795"/>
                <a:gd name="connsiteY51" fmla="*/ 20147 h 160355"/>
                <a:gd name="connsiteX52" fmla="*/ 213050 w 259795"/>
                <a:gd name="connsiteY52" fmla="*/ 15830 h 160355"/>
                <a:gd name="connsiteX53" fmla="*/ 211400 w 259795"/>
                <a:gd name="connsiteY53" fmla="*/ 8784 h 160355"/>
                <a:gd name="connsiteX54" fmla="*/ 203909 w 259795"/>
                <a:gd name="connsiteY54" fmla="*/ 3705 h 160355"/>
                <a:gd name="connsiteX55" fmla="*/ 194958 w 259795"/>
                <a:gd name="connsiteY55" fmla="*/ 8530 h 160355"/>
                <a:gd name="connsiteX56" fmla="*/ 193942 w 259795"/>
                <a:gd name="connsiteY56" fmla="*/ 12466 h 160355"/>
                <a:gd name="connsiteX57" fmla="*/ 188863 w 259795"/>
                <a:gd name="connsiteY57" fmla="*/ 20211 h 160355"/>
                <a:gd name="connsiteX58" fmla="*/ 183277 w 259795"/>
                <a:gd name="connsiteY58" fmla="*/ 18687 h 160355"/>
                <a:gd name="connsiteX59" fmla="*/ 180039 w 259795"/>
                <a:gd name="connsiteY59" fmla="*/ 17354 h 160355"/>
                <a:gd name="connsiteX60" fmla="*/ 174897 w 259795"/>
                <a:gd name="connsiteY60" fmla="*/ 21100 h 160355"/>
                <a:gd name="connsiteX61" fmla="*/ 173881 w 259795"/>
                <a:gd name="connsiteY61" fmla="*/ 22877 h 160355"/>
                <a:gd name="connsiteX62" fmla="*/ 169945 w 259795"/>
                <a:gd name="connsiteY62" fmla="*/ 28210 h 160355"/>
                <a:gd name="connsiteX63" fmla="*/ 168803 w 259795"/>
                <a:gd name="connsiteY63" fmla="*/ 28464 h 160355"/>
                <a:gd name="connsiteX64" fmla="*/ 167850 w 259795"/>
                <a:gd name="connsiteY64" fmla="*/ 27765 h 160355"/>
                <a:gd name="connsiteX65" fmla="*/ 160549 w 259795"/>
                <a:gd name="connsiteY65" fmla="*/ 19386 h 160355"/>
                <a:gd name="connsiteX66" fmla="*/ 150900 w 259795"/>
                <a:gd name="connsiteY66" fmla="*/ 19576 h 160355"/>
                <a:gd name="connsiteX67" fmla="*/ 150265 w 259795"/>
                <a:gd name="connsiteY67" fmla="*/ 35257 h 160355"/>
                <a:gd name="connsiteX68" fmla="*/ 149440 w 259795"/>
                <a:gd name="connsiteY68" fmla="*/ 37034 h 160355"/>
                <a:gd name="connsiteX69" fmla="*/ 147663 w 259795"/>
                <a:gd name="connsiteY69" fmla="*/ 36336 h 160355"/>
                <a:gd name="connsiteX70" fmla="*/ 140425 w 259795"/>
                <a:gd name="connsiteY70" fmla="*/ 20020 h 160355"/>
                <a:gd name="connsiteX71" fmla="*/ 137442 w 259795"/>
                <a:gd name="connsiteY71" fmla="*/ 15894 h 160355"/>
                <a:gd name="connsiteX72" fmla="*/ 132300 w 259795"/>
                <a:gd name="connsiteY72" fmla="*/ 16783 h 160355"/>
                <a:gd name="connsiteX73" fmla="*/ 121317 w 259795"/>
                <a:gd name="connsiteY73" fmla="*/ 38684 h 160355"/>
                <a:gd name="connsiteX74" fmla="*/ 120491 w 259795"/>
                <a:gd name="connsiteY74" fmla="*/ 39700 h 160355"/>
                <a:gd name="connsiteX75" fmla="*/ 117381 w 259795"/>
                <a:gd name="connsiteY75" fmla="*/ 39637 h 160355"/>
                <a:gd name="connsiteX76" fmla="*/ 113572 w 259795"/>
                <a:gd name="connsiteY76" fmla="*/ 33225 h 160355"/>
                <a:gd name="connsiteX77" fmla="*/ 105065 w 259795"/>
                <a:gd name="connsiteY77" fmla="*/ 17545 h 160355"/>
                <a:gd name="connsiteX78" fmla="*/ 99478 w 259795"/>
                <a:gd name="connsiteY78" fmla="*/ 31003 h 160355"/>
                <a:gd name="connsiteX79" fmla="*/ 100050 w 259795"/>
                <a:gd name="connsiteY79" fmla="*/ 35510 h 160355"/>
                <a:gd name="connsiteX80" fmla="*/ 99669 w 259795"/>
                <a:gd name="connsiteY80" fmla="*/ 49794 h 160355"/>
                <a:gd name="connsiteX81" fmla="*/ 98780 w 259795"/>
                <a:gd name="connsiteY81" fmla="*/ 50619 h 160355"/>
                <a:gd name="connsiteX82" fmla="*/ 97574 w 259795"/>
                <a:gd name="connsiteY82" fmla="*/ 50429 h 160355"/>
                <a:gd name="connsiteX83" fmla="*/ 86909 w 259795"/>
                <a:gd name="connsiteY83" fmla="*/ 51699 h 160355"/>
                <a:gd name="connsiteX84" fmla="*/ 85195 w 259795"/>
                <a:gd name="connsiteY84" fmla="*/ 54238 h 160355"/>
                <a:gd name="connsiteX85" fmla="*/ 83481 w 259795"/>
                <a:gd name="connsiteY85" fmla="*/ 56777 h 160355"/>
                <a:gd name="connsiteX86" fmla="*/ 76625 w 259795"/>
                <a:gd name="connsiteY86" fmla="*/ 59507 h 160355"/>
                <a:gd name="connsiteX87" fmla="*/ 75672 w 259795"/>
                <a:gd name="connsiteY87" fmla="*/ 58237 h 160355"/>
                <a:gd name="connsiteX88" fmla="*/ 75037 w 259795"/>
                <a:gd name="connsiteY88" fmla="*/ 41922 h 160355"/>
                <a:gd name="connsiteX89" fmla="*/ 78275 w 259795"/>
                <a:gd name="connsiteY89" fmla="*/ 29670 h 160355"/>
                <a:gd name="connsiteX90" fmla="*/ 69832 w 259795"/>
                <a:gd name="connsiteY90" fmla="*/ 16973 h 160355"/>
                <a:gd name="connsiteX91" fmla="*/ 67991 w 259795"/>
                <a:gd name="connsiteY91" fmla="*/ 16084 h 160355"/>
                <a:gd name="connsiteX92" fmla="*/ 63103 w 259795"/>
                <a:gd name="connsiteY92" fmla="*/ 12910 h 160355"/>
                <a:gd name="connsiteX93" fmla="*/ 60627 w 259795"/>
                <a:gd name="connsiteY93" fmla="*/ 8911 h 160355"/>
                <a:gd name="connsiteX94" fmla="*/ 59801 w 259795"/>
                <a:gd name="connsiteY94" fmla="*/ 7324 h 160355"/>
                <a:gd name="connsiteX95" fmla="*/ 48565 w 259795"/>
                <a:gd name="connsiteY95" fmla="*/ 150 h 160355"/>
                <a:gd name="connsiteX96" fmla="*/ 36947 w 259795"/>
                <a:gd name="connsiteY96" fmla="*/ 3070 h 160355"/>
                <a:gd name="connsiteX97" fmla="*/ 45581 w 259795"/>
                <a:gd name="connsiteY97" fmla="*/ 4975 h 160355"/>
                <a:gd name="connsiteX98" fmla="*/ 47041 w 259795"/>
                <a:gd name="connsiteY98" fmla="*/ 5673 h 160355"/>
                <a:gd name="connsiteX99" fmla="*/ 46851 w 259795"/>
                <a:gd name="connsiteY99" fmla="*/ 7260 h 160355"/>
                <a:gd name="connsiteX100" fmla="*/ 43296 w 259795"/>
                <a:gd name="connsiteY100" fmla="*/ 11260 h 160355"/>
                <a:gd name="connsiteX101" fmla="*/ 50723 w 259795"/>
                <a:gd name="connsiteY101" fmla="*/ 17862 h 160355"/>
                <a:gd name="connsiteX102" fmla="*/ 51104 w 259795"/>
                <a:gd name="connsiteY102" fmla="*/ 18560 h 160355"/>
                <a:gd name="connsiteX103" fmla="*/ 50216 w 259795"/>
                <a:gd name="connsiteY103" fmla="*/ 21163 h 160355"/>
                <a:gd name="connsiteX104" fmla="*/ 44756 w 259795"/>
                <a:gd name="connsiteY104" fmla="*/ 20846 h 160355"/>
                <a:gd name="connsiteX105" fmla="*/ 34091 w 259795"/>
                <a:gd name="connsiteY105" fmla="*/ 13926 h 160355"/>
                <a:gd name="connsiteX106" fmla="*/ 28885 w 259795"/>
                <a:gd name="connsiteY106" fmla="*/ 11704 h 160355"/>
                <a:gd name="connsiteX107" fmla="*/ 23616 w 259795"/>
                <a:gd name="connsiteY107" fmla="*/ 14180 h 160355"/>
                <a:gd name="connsiteX108" fmla="*/ 20378 w 259795"/>
                <a:gd name="connsiteY108" fmla="*/ 34685 h 160355"/>
                <a:gd name="connsiteX109" fmla="*/ 20061 w 259795"/>
                <a:gd name="connsiteY109" fmla="*/ 36463 h 160355"/>
                <a:gd name="connsiteX110" fmla="*/ 18283 w 259795"/>
                <a:gd name="connsiteY110" fmla="*/ 36463 h 160355"/>
                <a:gd name="connsiteX111" fmla="*/ 13078 w 259795"/>
                <a:gd name="connsiteY111" fmla="*/ 33225 h 160355"/>
                <a:gd name="connsiteX112" fmla="*/ 8761 w 259795"/>
                <a:gd name="connsiteY112" fmla="*/ 34685 h 160355"/>
                <a:gd name="connsiteX113" fmla="*/ 8380 w 259795"/>
                <a:gd name="connsiteY113" fmla="*/ 35955 h 160355"/>
                <a:gd name="connsiteX114" fmla="*/ 7491 w 259795"/>
                <a:gd name="connsiteY114" fmla="*/ 38240 h 160355"/>
                <a:gd name="connsiteX115" fmla="*/ 2793 w 259795"/>
                <a:gd name="connsiteY115" fmla="*/ 41160 h 160355"/>
                <a:gd name="connsiteX116" fmla="*/ 0 w 259795"/>
                <a:gd name="connsiteY116" fmla="*/ 43001 h 160355"/>
                <a:gd name="connsiteX117" fmla="*/ 1143 w 259795"/>
                <a:gd name="connsiteY117" fmla="*/ 44906 h 160355"/>
                <a:gd name="connsiteX118" fmla="*/ 16760 w 259795"/>
                <a:gd name="connsiteY118" fmla="*/ 52524 h 160355"/>
                <a:gd name="connsiteX119" fmla="*/ 19680 w 259795"/>
                <a:gd name="connsiteY119" fmla="*/ 50556 h 160355"/>
                <a:gd name="connsiteX120" fmla="*/ 21585 w 259795"/>
                <a:gd name="connsiteY120" fmla="*/ 49159 h 160355"/>
                <a:gd name="connsiteX121" fmla="*/ 56945 w 259795"/>
                <a:gd name="connsiteY121" fmla="*/ 52651 h 160355"/>
                <a:gd name="connsiteX122" fmla="*/ 57643 w 259795"/>
                <a:gd name="connsiteY122" fmla="*/ 53730 h 160355"/>
                <a:gd name="connsiteX123" fmla="*/ 57135 w 259795"/>
                <a:gd name="connsiteY123" fmla="*/ 54936 h 160355"/>
                <a:gd name="connsiteX124" fmla="*/ 46343 w 259795"/>
                <a:gd name="connsiteY124" fmla="*/ 63887 h 160355"/>
                <a:gd name="connsiteX125" fmla="*/ 54596 w 259795"/>
                <a:gd name="connsiteY125" fmla="*/ 69982 h 160355"/>
                <a:gd name="connsiteX126" fmla="*/ 55104 w 259795"/>
                <a:gd name="connsiteY126" fmla="*/ 71569 h 160355"/>
                <a:gd name="connsiteX127" fmla="*/ 53771 w 259795"/>
                <a:gd name="connsiteY127" fmla="*/ 72458 h 160355"/>
                <a:gd name="connsiteX128" fmla="*/ 34471 w 259795"/>
                <a:gd name="connsiteY128" fmla="*/ 70871 h 160355"/>
                <a:gd name="connsiteX129" fmla="*/ 20632 w 259795"/>
                <a:gd name="connsiteY129" fmla="*/ 74108 h 160355"/>
                <a:gd name="connsiteX130" fmla="*/ 13141 w 259795"/>
                <a:gd name="connsiteY130" fmla="*/ 74299 h 160355"/>
                <a:gd name="connsiteX131" fmla="*/ 7682 w 259795"/>
                <a:gd name="connsiteY131" fmla="*/ 75822 h 160355"/>
                <a:gd name="connsiteX132" fmla="*/ 6348 w 259795"/>
                <a:gd name="connsiteY132" fmla="*/ 76267 h 160355"/>
                <a:gd name="connsiteX133" fmla="*/ 6729 w 259795"/>
                <a:gd name="connsiteY133" fmla="*/ 77727 h 160355"/>
                <a:gd name="connsiteX134" fmla="*/ 8697 w 259795"/>
                <a:gd name="connsiteY134" fmla="*/ 82742 h 160355"/>
                <a:gd name="connsiteX135" fmla="*/ 15617 w 259795"/>
                <a:gd name="connsiteY135" fmla="*/ 86043 h 160355"/>
                <a:gd name="connsiteX136" fmla="*/ 32503 w 259795"/>
                <a:gd name="connsiteY136" fmla="*/ 87757 h 160355"/>
                <a:gd name="connsiteX137" fmla="*/ 37836 w 259795"/>
                <a:gd name="connsiteY137" fmla="*/ 88202 h 160355"/>
                <a:gd name="connsiteX138" fmla="*/ 38915 w 259795"/>
                <a:gd name="connsiteY138" fmla="*/ 88900 h 160355"/>
                <a:gd name="connsiteX139" fmla="*/ 41391 w 259795"/>
                <a:gd name="connsiteY139" fmla="*/ 93090 h 160355"/>
                <a:gd name="connsiteX140" fmla="*/ 45581 w 259795"/>
                <a:gd name="connsiteY140" fmla="*/ 100517 h 160355"/>
                <a:gd name="connsiteX141" fmla="*/ 46660 w 259795"/>
                <a:gd name="connsiteY141" fmla="*/ 102676 h 160355"/>
                <a:gd name="connsiteX142" fmla="*/ 50596 w 259795"/>
                <a:gd name="connsiteY142" fmla="*/ 113468 h 160355"/>
                <a:gd name="connsiteX143" fmla="*/ 48565 w 259795"/>
                <a:gd name="connsiteY143" fmla="*/ 119943 h 160355"/>
                <a:gd name="connsiteX144" fmla="*/ 41264 w 259795"/>
                <a:gd name="connsiteY144" fmla="*/ 122165 h 160355"/>
                <a:gd name="connsiteX145" fmla="*/ 32884 w 259795"/>
                <a:gd name="connsiteY145" fmla="*/ 122038 h 160355"/>
                <a:gd name="connsiteX146" fmla="*/ 31996 w 259795"/>
                <a:gd name="connsiteY146" fmla="*/ 129974 h 160355"/>
                <a:gd name="connsiteX147" fmla="*/ 31869 w 259795"/>
                <a:gd name="connsiteY147" fmla="*/ 132005 h 160355"/>
                <a:gd name="connsiteX148" fmla="*/ 31996 w 259795"/>
                <a:gd name="connsiteY148" fmla="*/ 135687 h 160355"/>
                <a:gd name="connsiteX149" fmla="*/ 34408 w 259795"/>
                <a:gd name="connsiteY149" fmla="*/ 139179 h 160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259795" h="160355">
                  <a:moveTo>
                    <a:pt x="34408" y="139179"/>
                  </a:moveTo>
                  <a:lnTo>
                    <a:pt x="37392" y="139179"/>
                  </a:lnTo>
                  <a:cubicBezTo>
                    <a:pt x="44502" y="139306"/>
                    <a:pt x="51866" y="139369"/>
                    <a:pt x="58786" y="138163"/>
                  </a:cubicBezTo>
                  <a:cubicBezTo>
                    <a:pt x="66848" y="136766"/>
                    <a:pt x="79418" y="139814"/>
                    <a:pt x="84306" y="145908"/>
                  </a:cubicBezTo>
                  <a:cubicBezTo>
                    <a:pt x="88051" y="150542"/>
                    <a:pt x="91416" y="153844"/>
                    <a:pt x="97701" y="151304"/>
                  </a:cubicBezTo>
                  <a:cubicBezTo>
                    <a:pt x="98336" y="151050"/>
                    <a:pt x="99098" y="150923"/>
                    <a:pt x="99859" y="150923"/>
                  </a:cubicBezTo>
                  <a:cubicBezTo>
                    <a:pt x="102145" y="150923"/>
                    <a:pt x="104811" y="151876"/>
                    <a:pt x="106716" y="153082"/>
                  </a:cubicBezTo>
                  <a:cubicBezTo>
                    <a:pt x="113255" y="157081"/>
                    <a:pt x="119730" y="160763"/>
                    <a:pt x="126522" y="160319"/>
                  </a:cubicBezTo>
                  <a:cubicBezTo>
                    <a:pt x="129760" y="160128"/>
                    <a:pt x="132300" y="158668"/>
                    <a:pt x="134966" y="157081"/>
                  </a:cubicBezTo>
                  <a:cubicBezTo>
                    <a:pt x="137124" y="155811"/>
                    <a:pt x="139283" y="154542"/>
                    <a:pt x="142012" y="153844"/>
                  </a:cubicBezTo>
                  <a:cubicBezTo>
                    <a:pt x="143092" y="153526"/>
                    <a:pt x="144171" y="153399"/>
                    <a:pt x="145250" y="153272"/>
                  </a:cubicBezTo>
                  <a:cubicBezTo>
                    <a:pt x="146203" y="153145"/>
                    <a:pt x="147091" y="153082"/>
                    <a:pt x="147980" y="152828"/>
                  </a:cubicBezTo>
                  <a:cubicBezTo>
                    <a:pt x="150138" y="152256"/>
                    <a:pt x="152170" y="150923"/>
                    <a:pt x="153503" y="149082"/>
                  </a:cubicBezTo>
                  <a:cubicBezTo>
                    <a:pt x="153884" y="148574"/>
                    <a:pt x="154201" y="148003"/>
                    <a:pt x="154519" y="147495"/>
                  </a:cubicBezTo>
                  <a:cubicBezTo>
                    <a:pt x="155344" y="146162"/>
                    <a:pt x="156169" y="144765"/>
                    <a:pt x="157566" y="143813"/>
                  </a:cubicBezTo>
                  <a:cubicBezTo>
                    <a:pt x="159280" y="142607"/>
                    <a:pt x="161312" y="142353"/>
                    <a:pt x="163153" y="142163"/>
                  </a:cubicBezTo>
                  <a:cubicBezTo>
                    <a:pt x="175595" y="140639"/>
                    <a:pt x="187403" y="135433"/>
                    <a:pt x="196735" y="127498"/>
                  </a:cubicBezTo>
                  <a:cubicBezTo>
                    <a:pt x="197560" y="126800"/>
                    <a:pt x="198322" y="126101"/>
                    <a:pt x="199084" y="125403"/>
                  </a:cubicBezTo>
                  <a:cubicBezTo>
                    <a:pt x="202449" y="122419"/>
                    <a:pt x="205877" y="119309"/>
                    <a:pt x="210257" y="117848"/>
                  </a:cubicBezTo>
                  <a:cubicBezTo>
                    <a:pt x="211336" y="117467"/>
                    <a:pt x="212542" y="117213"/>
                    <a:pt x="213685" y="116896"/>
                  </a:cubicBezTo>
                  <a:cubicBezTo>
                    <a:pt x="216288" y="116261"/>
                    <a:pt x="218701" y="115690"/>
                    <a:pt x="220224" y="113976"/>
                  </a:cubicBezTo>
                  <a:cubicBezTo>
                    <a:pt x="221049" y="112897"/>
                    <a:pt x="221748" y="112071"/>
                    <a:pt x="222890" y="111690"/>
                  </a:cubicBezTo>
                  <a:cubicBezTo>
                    <a:pt x="224096" y="111310"/>
                    <a:pt x="225176" y="111754"/>
                    <a:pt x="226064" y="112071"/>
                  </a:cubicBezTo>
                  <a:cubicBezTo>
                    <a:pt x="230381" y="113532"/>
                    <a:pt x="234889" y="110357"/>
                    <a:pt x="236666" y="106548"/>
                  </a:cubicBezTo>
                  <a:cubicBezTo>
                    <a:pt x="238571" y="102295"/>
                    <a:pt x="238254" y="97153"/>
                    <a:pt x="237936" y="92645"/>
                  </a:cubicBezTo>
                  <a:cubicBezTo>
                    <a:pt x="237873" y="92138"/>
                    <a:pt x="238126" y="91693"/>
                    <a:pt x="238571" y="91376"/>
                  </a:cubicBezTo>
                  <a:cubicBezTo>
                    <a:pt x="239015" y="91122"/>
                    <a:pt x="239523" y="91058"/>
                    <a:pt x="239967" y="91312"/>
                  </a:cubicBezTo>
                  <a:cubicBezTo>
                    <a:pt x="243840" y="93280"/>
                    <a:pt x="248538" y="94931"/>
                    <a:pt x="250950" y="92328"/>
                  </a:cubicBezTo>
                  <a:cubicBezTo>
                    <a:pt x="252600" y="90487"/>
                    <a:pt x="252156" y="87313"/>
                    <a:pt x="251204" y="84964"/>
                  </a:cubicBezTo>
                  <a:cubicBezTo>
                    <a:pt x="250823" y="84012"/>
                    <a:pt x="250315" y="83060"/>
                    <a:pt x="249807" y="82107"/>
                  </a:cubicBezTo>
                  <a:cubicBezTo>
                    <a:pt x="248855" y="80266"/>
                    <a:pt x="247839" y="78298"/>
                    <a:pt x="247395" y="76140"/>
                  </a:cubicBezTo>
                  <a:cubicBezTo>
                    <a:pt x="246506" y="71823"/>
                    <a:pt x="248093" y="67252"/>
                    <a:pt x="251458" y="64395"/>
                  </a:cubicBezTo>
                  <a:cubicBezTo>
                    <a:pt x="252474" y="63507"/>
                    <a:pt x="253616" y="62808"/>
                    <a:pt x="254759" y="62173"/>
                  </a:cubicBezTo>
                  <a:cubicBezTo>
                    <a:pt x="256283" y="61285"/>
                    <a:pt x="257806" y="60396"/>
                    <a:pt x="258759" y="59126"/>
                  </a:cubicBezTo>
                  <a:cubicBezTo>
                    <a:pt x="259393" y="58301"/>
                    <a:pt x="260028" y="57158"/>
                    <a:pt x="259711" y="56333"/>
                  </a:cubicBezTo>
                  <a:cubicBezTo>
                    <a:pt x="259139" y="54746"/>
                    <a:pt x="255457" y="53730"/>
                    <a:pt x="252981" y="53095"/>
                  </a:cubicBezTo>
                  <a:cubicBezTo>
                    <a:pt x="251712" y="52778"/>
                    <a:pt x="250569" y="52460"/>
                    <a:pt x="249744" y="52080"/>
                  </a:cubicBezTo>
                  <a:cubicBezTo>
                    <a:pt x="249617" y="52016"/>
                    <a:pt x="234444" y="43255"/>
                    <a:pt x="235460" y="40780"/>
                  </a:cubicBezTo>
                  <a:cubicBezTo>
                    <a:pt x="236031" y="39319"/>
                    <a:pt x="236793" y="37796"/>
                    <a:pt x="237555" y="36336"/>
                  </a:cubicBezTo>
                  <a:cubicBezTo>
                    <a:pt x="239015" y="33479"/>
                    <a:pt x="240475" y="30622"/>
                    <a:pt x="239904" y="28845"/>
                  </a:cubicBezTo>
                  <a:cubicBezTo>
                    <a:pt x="239460" y="27321"/>
                    <a:pt x="236349" y="26115"/>
                    <a:pt x="233619" y="24972"/>
                  </a:cubicBezTo>
                  <a:cubicBezTo>
                    <a:pt x="232159" y="24401"/>
                    <a:pt x="230699" y="23829"/>
                    <a:pt x="229429" y="23131"/>
                  </a:cubicBezTo>
                  <a:cubicBezTo>
                    <a:pt x="229112" y="22941"/>
                    <a:pt x="228858" y="22687"/>
                    <a:pt x="228731" y="22306"/>
                  </a:cubicBezTo>
                  <a:cubicBezTo>
                    <a:pt x="228604" y="21925"/>
                    <a:pt x="228667" y="21544"/>
                    <a:pt x="228858" y="21227"/>
                  </a:cubicBezTo>
                  <a:lnTo>
                    <a:pt x="236286" y="7641"/>
                  </a:lnTo>
                  <a:lnTo>
                    <a:pt x="235143" y="6562"/>
                  </a:lnTo>
                  <a:cubicBezTo>
                    <a:pt x="234381" y="6943"/>
                    <a:pt x="233619" y="7387"/>
                    <a:pt x="232857" y="7768"/>
                  </a:cubicBezTo>
                  <a:cubicBezTo>
                    <a:pt x="230445" y="8974"/>
                    <a:pt x="228223" y="10180"/>
                    <a:pt x="226192" y="11641"/>
                  </a:cubicBezTo>
                  <a:cubicBezTo>
                    <a:pt x="224033" y="13291"/>
                    <a:pt x="222002" y="15259"/>
                    <a:pt x="219716" y="17481"/>
                  </a:cubicBezTo>
                  <a:cubicBezTo>
                    <a:pt x="218637" y="18560"/>
                    <a:pt x="217494" y="19703"/>
                    <a:pt x="216225" y="20846"/>
                  </a:cubicBezTo>
                  <a:cubicBezTo>
                    <a:pt x="215844" y="21163"/>
                    <a:pt x="215336" y="21354"/>
                    <a:pt x="214891" y="21163"/>
                  </a:cubicBezTo>
                  <a:cubicBezTo>
                    <a:pt x="214384" y="21036"/>
                    <a:pt x="214066" y="20592"/>
                    <a:pt x="213939" y="20147"/>
                  </a:cubicBezTo>
                  <a:cubicBezTo>
                    <a:pt x="213622" y="18560"/>
                    <a:pt x="213304" y="17164"/>
                    <a:pt x="213050" y="15830"/>
                  </a:cubicBezTo>
                  <a:cubicBezTo>
                    <a:pt x="212542" y="13228"/>
                    <a:pt x="212098" y="10942"/>
                    <a:pt x="211400" y="8784"/>
                  </a:cubicBezTo>
                  <a:cubicBezTo>
                    <a:pt x="210321" y="5292"/>
                    <a:pt x="206829" y="3832"/>
                    <a:pt x="203909" y="3705"/>
                  </a:cubicBezTo>
                  <a:cubicBezTo>
                    <a:pt x="200417" y="3388"/>
                    <a:pt x="196418" y="4975"/>
                    <a:pt x="194958" y="8530"/>
                  </a:cubicBezTo>
                  <a:cubicBezTo>
                    <a:pt x="194513" y="9673"/>
                    <a:pt x="194196" y="11069"/>
                    <a:pt x="193942" y="12466"/>
                  </a:cubicBezTo>
                  <a:cubicBezTo>
                    <a:pt x="193307" y="15767"/>
                    <a:pt x="192609" y="19449"/>
                    <a:pt x="188863" y="20211"/>
                  </a:cubicBezTo>
                  <a:cubicBezTo>
                    <a:pt x="186705" y="20655"/>
                    <a:pt x="184864" y="19639"/>
                    <a:pt x="183277" y="18687"/>
                  </a:cubicBezTo>
                  <a:cubicBezTo>
                    <a:pt x="182134" y="18052"/>
                    <a:pt x="181118" y="17481"/>
                    <a:pt x="180039" y="17354"/>
                  </a:cubicBezTo>
                  <a:cubicBezTo>
                    <a:pt x="177436" y="17164"/>
                    <a:pt x="175468" y="20211"/>
                    <a:pt x="174897" y="21100"/>
                  </a:cubicBezTo>
                  <a:cubicBezTo>
                    <a:pt x="174579" y="21671"/>
                    <a:pt x="174262" y="22306"/>
                    <a:pt x="173881" y="22877"/>
                  </a:cubicBezTo>
                  <a:cubicBezTo>
                    <a:pt x="172865" y="24782"/>
                    <a:pt x="171786" y="26813"/>
                    <a:pt x="169945" y="28210"/>
                  </a:cubicBezTo>
                  <a:cubicBezTo>
                    <a:pt x="169628" y="28464"/>
                    <a:pt x="169247" y="28591"/>
                    <a:pt x="168803" y="28464"/>
                  </a:cubicBezTo>
                  <a:cubicBezTo>
                    <a:pt x="168422" y="28400"/>
                    <a:pt x="168041" y="28146"/>
                    <a:pt x="167850" y="27765"/>
                  </a:cubicBezTo>
                  <a:cubicBezTo>
                    <a:pt x="166263" y="24909"/>
                    <a:pt x="163978" y="21354"/>
                    <a:pt x="160549" y="19386"/>
                  </a:cubicBezTo>
                  <a:cubicBezTo>
                    <a:pt x="157756" y="17799"/>
                    <a:pt x="153566" y="17291"/>
                    <a:pt x="150900" y="19576"/>
                  </a:cubicBezTo>
                  <a:cubicBezTo>
                    <a:pt x="147726" y="22242"/>
                    <a:pt x="147535" y="27384"/>
                    <a:pt x="150265" y="35257"/>
                  </a:cubicBezTo>
                  <a:cubicBezTo>
                    <a:pt x="150519" y="35955"/>
                    <a:pt x="150138" y="36717"/>
                    <a:pt x="149440" y="37034"/>
                  </a:cubicBezTo>
                  <a:cubicBezTo>
                    <a:pt x="148742" y="37288"/>
                    <a:pt x="147980" y="36971"/>
                    <a:pt x="147663" y="36336"/>
                  </a:cubicBezTo>
                  <a:lnTo>
                    <a:pt x="140425" y="20020"/>
                  </a:lnTo>
                  <a:cubicBezTo>
                    <a:pt x="139664" y="18243"/>
                    <a:pt x="138838" y="16592"/>
                    <a:pt x="137442" y="15894"/>
                  </a:cubicBezTo>
                  <a:cubicBezTo>
                    <a:pt x="135474" y="15005"/>
                    <a:pt x="133188" y="16211"/>
                    <a:pt x="132300" y="16783"/>
                  </a:cubicBezTo>
                  <a:cubicBezTo>
                    <a:pt x="125380" y="21036"/>
                    <a:pt x="123094" y="29924"/>
                    <a:pt x="121317" y="38684"/>
                  </a:cubicBezTo>
                  <a:cubicBezTo>
                    <a:pt x="121253" y="39129"/>
                    <a:pt x="120936" y="39510"/>
                    <a:pt x="120491" y="39700"/>
                  </a:cubicBezTo>
                  <a:cubicBezTo>
                    <a:pt x="119412" y="40145"/>
                    <a:pt x="118333" y="40145"/>
                    <a:pt x="117381" y="39637"/>
                  </a:cubicBezTo>
                  <a:cubicBezTo>
                    <a:pt x="115349" y="38621"/>
                    <a:pt x="114080" y="35637"/>
                    <a:pt x="113572" y="33225"/>
                  </a:cubicBezTo>
                  <a:cubicBezTo>
                    <a:pt x="112302" y="27321"/>
                    <a:pt x="109319" y="21798"/>
                    <a:pt x="105065" y="17545"/>
                  </a:cubicBezTo>
                  <a:cubicBezTo>
                    <a:pt x="100685" y="19259"/>
                    <a:pt x="98971" y="25416"/>
                    <a:pt x="99478" y="31003"/>
                  </a:cubicBezTo>
                  <a:cubicBezTo>
                    <a:pt x="99606" y="32527"/>
                    <a:pt x="99859" y="34050"/>
                    <a:pt x="100050" y="35510"/>
                  </a:cubicBezTo>
                  <a:cubicBezTo>
                    <a:pt x="100748" y="40272"/>
                    <a:pt x="101510" y="45160"/>
                    <a:pt x="99669" y="49794"/>
                  </a:cubicBezTo>
                  <a:cubicBezTo>
                    <a:pt x="99542" y="50175"/>
                    <a:pt x="99161" y="50493"/>
                    <a:pt x="98780" y="50619"/>
                  </a:cubicBezTo>
                  <a:cubicBezTo>
                    <a:pt x="98399" y="50746"/>
                    <a:pt x="97955" y="50683"/>
                    <a:pt x="97574" y="50429"/>
                  </a:cubicBezTo>
                  <a:cubicBezTo>
                    <a:pt x="94400" y="48207"/>
                    <a:pt x="89511" y="48778"/>
                    <a:pt x="86909" y="51699"/>
                  </a:cubicBezTo>
                  <a:cubicBezTo>
                    <a:pt x="86274" y="52460"/>
                    <a:pt x="85766" y="53286"/>
                    <a:pt x="85195" y="54238"/>
                  </a:cubicBezTo>
                  <a:cubicBezTo>
                    <a:pt x="84687" y="55127"/>
                    <a:pt x="84116" y="56016"/>
                    <a:pt x="83481" y="56777"/>
                  </a:cubicBezTo>
                  <a:cubicBezTo>
                    <a:pt x="81957" y="58682"/>
                    <a:pt x="79354" y="60332"/>
                    <a:pt x="76625" y="59507"/>
                  </a:cubicBezTo>
                  <a:cubicBezTo>
                    <a:pt x="76053" y="59317"/>
                    <a:pt x="75672" y="58809"/>
                    <a:pt x="75672" y="58237"/>
                  </a:cubicBezTo>
                  <a:cubicBezTo>
                    <a:pt x="75418" y="52841"/>
                    <a:pt x="75228" y="47382"/>
                    <a:pt x="75037" y="41922"/>
                  </a:cubicBezTo>
                  <a:cubicBezTo>
                    <a:pt x="74847" y="37224"/>
                    <a:pt x="75101" y="32590"/>
                    <a:pt x="78275" y="29670"/>
                  </a:cubicBezTo>
                  <a:cubicBezTo>
                    <a:pt x="77704" y="24464"/>
                    <a:pt x="74403" y="19513"/>
                    <a:pt x="69832" y="16973"/>
                  </a:cubicBezTo>
                  <a:cubicBezTo>
                    <a:pt x="69261" y="16656"/>
                    <a:pt x="68626" y="16338"/>
                    <a:pt x="67991" y="16084"/>
                  </a:cubicBezTo>
                  <a:cubicBezTo>
                    <a:pt x="66277" y="15259"/>
                    <a:pt x="64499" y="14434"/>
                    <a:pt x="63103" y="12910"/>
                  </a:cubicBezTo>
                  <a:cubicBezTo>
                    <a:pt x="61960" y="11704"/>
                    <a:pt x="61325" y="10244"/>
                    <a:pt x="60627" y="8911"/>
                  </a:cubicBezTo>
                  <a:cubicBezTo>
                    <a:pt x="60373" y="8403"/>
                    <a:pt x="60119" y="7832"/>
                    <a:pt x="59801" y="7324"/>
                  </a:cubicBezTo>
                  <a:cubicBezTo>
                    <a:pt x="57707" y="3515"/>
                    <a:pt x="53516" y="785"/>
                    <a:pt x="48565" y="150"/>
                  </a:cubicBezTo>
                  <a:cubicBezTo>
                    <a:pt x="44185" y="-421"/>
                    <a:pt x="39994" y="658"/>
                    <a:pt x="36947" y="3070"/>
                  </a:cubicBezTo>
                  <a:cubicBezTo>
                    <a:pt x="39423" y="4784"/>
                    <a:pt x="42661" y="5483"/>
                    <a:pt x="45581" y="4975"/>
                  </a:cubicBezTo>
                  <a:cubicBezTo>
                    <a:pt x="46216" y="4911"/>
                    <a:pt x="46724" y="5102"/>
                    <a:pt x="47041" y="5673"/>
                  </a:cubicBezTo>
                  <a:cubicBezTo>
                    <a:pt x="47359" y="6181"/>
                    <a:pt x="47295" y="6816"/>
                    <a:pt x="46851" y="7260"/>
                  </a:cubicBezTo>
                  <a:lnTo>
                    <a:pt x="43296" y="11260"/>
                  </a:lnTo>
                  <a:lnTo>
                    <a:pt x="50723" y="17862"/>
                  </a:lnTo>
                  <a:cubicBezTo>
                    <a:pt x="50914" y="18052"/>
                    <a:pt x="51041" y="18306"/>
                    <a:pt x="51104" y="18560"/>
                  </a:cubicBezTo>
                  <a:cubicBezTo>
                    <a:pt x="51358" y="19576"/>
                    <a:pt x="51041" y="20528"/>
                    <a:pt x="50216" y="21163"/>
                  </a:cubicBezTo>
                  <a:cubicBezTo>
                    <a:pt x="48819" y="22179"/>
                    <a:pt x="46279" y="21798"/>
                    <a:pt x="44756" y="20846"/>
                  </a:cubicBezTo>
                  <a:lnTo>
                    <a:pt x="34091" y="13926"/>
                  </a:lnTo>
                  <a:cubicBezTo>
                    <a:pt x="32503" y="12910"/>
                    <a:pt x="30726" y="11768"/>
                    <a:pt x="28885" y="11704"/>
                  </a:cubicBezTo>
                  <a:cubicBezTo>
                    <a:pt x="26663" y="11641"/>
                    <a:pt x="24822" y="12974"/>
                    <a:pt x="23616" y="14180"/>
                  </a:cubicBezTo>
                  <a:cubicBezTo>
                    <a:pt x="18220" y="19195"/>
                    <a:pt x="16760" y="28210"/>
                    <a:pt x="20378" y="34685"/>
                  </a:cubicBezTo>
                  <a:cubicBezTo>
                    <a:pt x="20696" y="35257"/>
                    <a:pt x="20569" y="36018"/>
                    <a:pt x="20061" y="36463"/>
                  </a:cubicBezTo>
                  <a:cubicBezTo>
                    <a:pt x="19553" y="36844"/>
                    <a:pt x="18791" y="36907"/>
                    <a:pt x="18283" y="36463"/>
                  </a:cubicBezTo>
                  <a:cubicBezTo>
                    <a:pt x="16696" y="35129"/>
                    <a:pt x="15046" y="33669"/>
                    <a:pt x="13078" y="33225"/>
                  </a:cubicBezTo>
                  <a:cubicBezTo>
                    <a:pt x="11490" y="32844"/>
                    <a:pt x="9459" y="33288"/>
                    <a:pt x="8761" y="34685"/>
                  </a:cubicBezTo>
                  <a:cubicBezTo>
                    <a:pt x="8570" y="35003"/>
                    <a:pt x="8507" y="35447"/>
                    <a:pt x="8380" y="35955"/>
                  </a:cubicBezTo>
                  <a:cubicBezTo>
                    <a:pt x="8189" y="36653"/>
                    <a:pt x="7999" y="37478"/>
                    <a:pt x="7491" y="38240"/>
                  </a:cubicBezTo>
                  <a:cubicBezTo>
                    <a:pt x="6412" y="39891"/>
                    <a:pt x="4507" y="40589"/>
                    <a:pt x="2793" y="41160"/>
                  </a:cubicBezTo>
                  <a:cubicBezTo>
                    <a:pt x="698" y="41859"/>
                    <a:pt x="0" y="42240"/>
                    <a:pt x="0" y="43001"/>
                  </a:cubicBezTo>
                  <a:cubicBezTo>
                    <a:pt x="0" y="43573"/>
                    <a:pt x="508" y="44208"/>
                    <a:pt x="1143" y="44906"/>
                  </a:cubicBezTo>
                  <a:cubicBezTo>
                    <a:pt x="7237" y="51889"/>
                    <a:pt x="12506" y="54428"/>
                    <a:pt x="16760" y="52524"/>
                  </a:cubicBezTo>
                  <a:cubicBezTo>
                    <a:pt x="17775" y="52080"/>
                    <a:pt x="18728" y="51318"/>
                    <a:pt x="19680" y="50556"/>
                  </a:cubicBezTo>
                  <a:cubicBezTo>
                    <a:pt x="20315" y="50048"/>
                    <a:pt x="20949" y="49540"/>
                    <a:pt x="21585" y="49159"/>
                  </a:cubicBezTo>
                  <a:cubicBezTo>
                    <a:pt x="31424" y="42620"/>
                    <a:pt x="48121" y="47636"/>
                    <a:pt x="56945" y="52651"/>
                  </a:cubicBezTo>
                  <a:cubicBezTo>
                    <a:pt x="57326" y="52905"/>
                    <a:pt x="57580" y="53286"/>
                    <a:pt x="57643" y="53730"/>
                  </a:cubicBezTo>
                  <a:cubicBezTo>
                    <a:pt x="57707" y="54174"/>
                    <a:pt x="57516" y="54619"/>
                    <a:pt x="57135" y="54936"/>
                  </a:cubicBezTo>
                  <a:lnTo>
                    <a:pt x="46343" y="63887"/>
                  </a:lnTo>
                  <a:lnTo>
                    <a:pt x="54596" y="69982"/>
                  </a:lnTo>
                  <a:cubicBezTo>
                    <a:pt x="55104" y="70363"/>
                    <a:pt x="55294" y="70998"/>
                    <a:pt x="55104" y="71569"/>
                  </a:cubicBezTo>
                  <a:cubicBezTo>
                    <a:pt x="54913" y="72140"/>
                    <a:pt x="54342" y="72458"/>
                    <a:pt x="53771" y="72458"/>
                  </a:cubicBezTo>
                  <a:lnTo>
                    <a:pt x="34471" y="70871"/>
                  </a:lnTo>
                  <a:cubicBezTo>
                    <a:pt x="30980" y="74426"/>
                    <a:pt x="25711" y="74235"/>
                    <a:pt x="20632" y="74108"/>
                  </a:cubicBezTo>
                  <a:cubicBezTo>
                    <a:pt x="18156" y="74045"/>
                    <a:pt x="15554" y="73981"/>
                    <a:pt x="13141" y="74299"/>
                  </a:cubicBezTo>
                  <a:cubicBezTo>
                    <a:pt x="11300" y="74553"/>
                    <a:pt x="9523" y="75187"/>
                    <a:pt x="7682" y="75822"/>
                  </a:cubicBezTo>
                  <a:cubicBezTo>
                    <a:pt x="7237" y="76013"/>
                    <a:pt x="6793" y="76140"/>
                    <a:pt x="6348" y="76267"/>
                  </a:cubicBezTo>
                  <a:cubicBezTo>
                    <a:pt x="6475" y="76775"/>
                    <a:pt x="6602" y="77219"/>
                    <a:pt x="6729" y="77727"/>
                  </a:cubicBezTo>
                  <a:cubicBezTo>
                    <a:pt x="7237" y="79695"/>
                    <a:pt x="7682" y="81536"/>
                    <a:pt x="8697" y="82742"/>
                  </a:cubicBezTo>
                  <a:cubicBezTo>
                    <a:pt x="10094" y="84329"/>
                    <a:pt x="12887" y="85662"/>
                    <a:pt x="15617" y="86043"/>
                  </a:cubicBezTo>
                  <a:cubicBezTo>
                    <a:pt x="21457" y="86868"/>
                    <a:pt x="27298" y="87313"/>
                    <a:pt x="32503" y="87757"/>
                  </a:cubicBezTo>
                  <a:cubicBezTo>
                    <a:pt x="34408" y="87884"/>
                    <a:pt x="36186" y="88075"/>
                    <a:pt x="37836" y="88202"/>
                  </a:cubicBezTo>
                  <a:cubicBezTo>
                    <a:pt x="38281" y="88265"/>
                    <a:pt x="38662" y="88519"/>
                    <a:pt x="38915" y="88900"/>
                  </a:cubicBezTo>
                  <a:cubicBezTo>
                    <a:pt x="39804" y="90423"/>
                    <a:pt x="40630" y="91820"/>
                    <a:pt x="41391" y="93090"/>
                  </a:cubicBezTo>
                  <a:cubicBezTo>
                    <a:pt x="42978" y="95756"/>
                    <a:pt x="44375" y="98105"/>
                    <a:pt x="45581" y="100517"/>
                  </a:cubicBezTo>
                  <a:cubicBezTo>
                    <a:pt x="45898" y="101216"/>
                    <a:pt x="46279" y="101977"/>
                    <a:pt x="46660" y="102676"/>
                  </a:cubicBezTo>
                  <a:cubicBezTo>
                    <a:pt x="48374" y="106104"/>
                    <a:pt x="50152" y="109722"/>
                    <a:pt x="50596" y="113468"/>
                  </a:cubicBezTo>
                  <a:cubicBezTo>
                    <a:pt x="50914" y="116007"/>
                    <a:pt x="50216" y="118293"/>
                    <a:pt x="48565" y="119943"/>
                  </a:cubicBezTo>
                  <a:cubicBezTo>
                    <a:pt x="46787" y="121721"/>
                    <a:pt x="44248" y="122546"/>
                    <a:pt x="41264" y="122165"/>
                  </a:cubicBezTo>
                  <a:cubicBezTo>
                    <a:pt x="36503" y="121594"/>
                    <a:pt x="33710" y="121276"/>
                    <a:pt x="32884" y="122038"/>
                  </a:cubicBezTo>
                  <a:cubicBezTo>
                    <a:pt x="32059" y="122800"/>
                    <a:pt x="31996" y="125657"/>
                    <a:pt x="31996" y="129974"/>
                  </a:cubicBezTo>
                  <a:cubicBezTo>
                    <a:pt x="31996" y="130672"/>
                    <a:pt x="31932" y="131370"/>
                    <a:pt x="31869" y="132005"/>
                  </a:cubicBezTo>
                  <a:cubicBezTo>
                    <a:pt x="31742" y="133338"/>
                    <a:pt x="31678" y="134671"/>
                    <a:pt x="31996" y="135687"/>
                  </a:cubicBezTo>
                  <a:cubicBezTo>
                    <a:pt x="32631" y="137274"/>
                    <a:pt x="33900" y="138988"/>
                    <a:pt x="34408" y="13917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36C2D836-A177-CF4B-2D39-FB6C7AD35EF4}"/>
                </a:ext>
              </a:extLst>
            </p:cNvPr>
            <p:cNvSpPr/>
            <p:nvPr/>
          </p:nvSpPr>
          <p:spPr>
            <a:xfrm>
              <a:off x="6120501" y="5211282"/>
              <a:ext cx="400019" cy="375276"/>
            </a:xfrm>
            <a:custGeom>
              <a:avLst/>
              <a:gdLst>
                <a:gd name="connsiteX0" fmla="*/ 95863 w 400019"/>
                <a:gd name="connsiteY0" fmla="*/ 312174 h 375276"/>
                <a:gd name="connsiteX1" fmla="*/ 99482 w 400019"/>
                <a:gd name="connsiteY1" fmla="*/ 316110 h 375276"/>
                <a:gd name="connsiteX2" fmla="*/ 103672 w 400019"/>
                <a:gd name="connsiteY2" fmla="*/ 325125 h 375276"/>
                <a:gd name="connsiteX3" fmla="*/ 108877 w 400019"/>
                <a:gd name="connsiteY3" fmla="*/ 335981 h 375276"/>
                <a:gd name="connsiteX4" fmla="*/ 118844 w 400019"/>
                <a:gd name="connsiteY4" fmla="*/ 349439 h 375276"/>
                <a:gd name="connsiteX5" fmla="*/ 126399 w 400019"/>
                <a:gd name="connsiteY5" fmla="*/ 359406 h 375276"/>
                <a:gd name="connsiteX6" fmla="*/ 130716 w 400019"/>
                <a:gd name="connsiteY6" fmla="*/ 358200 h 375276"/>
                <a:gd name="connsiteX7" fmla="*/ 135541 w 400019"/>
                <a:gd name="connsiteY7" fmla="*/ 357819 h 375276"/>
                <a:gd name="connsiteX8" fmla="*/ 138016 w 400019"/>
                <a:gd name="connsiteY8" fmla="*/ 357565 h 375276"/>
                <a:gd name="connsiteX9" fmla="*/ 137318 w 400019"/>
                <a:gd name="connsiteY9" fmla="*/ 355153 h 375276"/>
                <a:gd name="connsiteX10" fmla="*/ 138588 w 400019"/>
                <a:gd name="connsiteY10" fmla="*/ 346265 h 375276"/>
                <a:gd name="connsiteX11" fmla="*/ 150015 w 400019"/>
                <a:gd name="connsiteY11" fmla="*/ 344107 h 375276"/>
                <a:gd name="connsiteX12" fmla="*/ 151538 w 400019"/>
                <a:gd name="connsiteY12" fmla="*/ 345439 h 375276"/>
                <a:gd name="connsiteX13" fmla="*/ 151792 w 400019"/>
                <a:gd name="connsiteY13" fmla="*/ 347471 h 375276"/>
                <a:gd name="connsiteX14" fmla="*/ 153125 w 400019"/>
                <a:gd name="connsiteY14" fmla="*/ 348995 h 375276"/>
                <a:gd name="connsiteX15" fmla="*/ 155284 w 400019"/>
                <a:gd name="connsiteY15" fmla="*/ 349122 h 375276"/>
                <a:gd name="connsiteX16" fmla="*/ 160299 w 400019"/>
                <a:gd name="connsiteY16" fmla="*/ 350709 h 375276"/>
                <a:gd name="connsiteX17" fmla="*/ 160172 w 400019"/>
                <a:gd name="connsiteY17" fmla="*/ 353946 h 375276"/>
                <a:gd name="connsiteX18" fmla="*/ 158394 w 400019"/>
                <a:gd name="connsiteY18" fmla="*/ 356866 h 375276"/>
                <a:gd name="connsiteX19" fmla="*/ 157823 w 400019"/>
                <a:gd name="connsiteY19" fmla="*/ 360612 h 375276"/>
                <a:gd name="connsiteX20" fmla="*/ 163537 w 400019"/>
                <a:gd name="connsiteY20" fmla="*/ 366833 h 375276"/>
                <a:gd name="connsiteX21" fmla="*/ 165441 w 400019"/>
                <a:gd name="connsiteY21" fmla="*/ 366452 h 375276"/>
                <a:gd name="connsiteX22" fmla="*/ 173123 w 400019"/>
                <a:gd name="connsiteY22" fmla="*/ 367278 h 375276"/>
                <a:gd name="connsiteX23" fmla="*/ 178899 w 400019"/>
                <a:gd name="connsiteY23" fmla="*/ 370388 h 375276"/>
                <a:gd name="connsiteX24" fmla="*/ 187597 w 400019"/>
                <a:gd name="connsiteY24" fmla="*/ 369246 h 375276"/>
                <a:gd name="connsiteX25" fmla="*/ 189121 w 400019"/>
                <a:gd name="connsiteY25" fmla="*/ 368420 h 375276"/>
                <a:gd name="connsiteX26" fmla="*/ 191596 w 400019"/>
                <a:gd name="connsiteY26" fmla="*/ 367278 h 375276"/>
                <a:gd name="connsiteX27" fmla="*/ 193691 w 400019"/>
                <a:gd name="connsiteY27" fmla="*/ 366707 h 375276"/>
                <a:gd name="connsiteX28" fmla="*/ 195215 w 400019"/>
                <a:gd name="connsiteY28" fmla="*/ 366897 h 375276"/>
                <a:gd name="connsiteX29" fmla="*/ 197373 w 400019"/>
                <a:gd name="connsiteY29" fmla="*/ 370198 h 375276"/>
                <a:gd name="connsiteX30" fmla="*/ 203150 w 400019"/>
                <a:gd name="connsiteY30" fmla="*/ 375277 h 375276"/>
                <a:gd name="connsiteX31" fmla="*/ 204039 w 400019"/>
                <a:gd name="connsiteY31" fmla="*/ 371531 h 375276"/>
                <a:gd name="connsiteX32" fmla="*/ 204356 w 400019"/>
                <a:gd name="connsiteY32" fmla="*/ 368675 h 375276"/>
                <a:gd name="connsiteX33" fmla="*/ 208864 w 400019"/>
                <a:gd name="connsiteY33" fmla="*/ 362834 h 375276"/>
                <a:gd name="connsiteX34" fmla="*/ 215783 w 400019"/>
                <a:gd name="connsiteY34" fmla="*/ 358898 h 375276"/>
                <a:gd name="connsiteX35" fmla="*/ 232607 w 400019"/>
                <a:gd name="connsiteY35" fmla="*/ 354518 h 375276"/>
                <a:gd name="connsiteX36" fmla="*/ 237622 w 400019"/>
                <a:gd name="connsiteY36" fmla="*/ 253008 h 375276"/>
                <a:gd name="connsiteX37" fmla="*/ 238510 w 400019"/>
                <a:gd name="connsiteY37" fmla="*/ 234534 h 375276"/>
                <a:gd name="connsiteX38" fmla="*/ 242510 w 400019"/>
                <a:gd name="connsiteY38" fmla="*/ 154291 h 375276"/>
                <a:gd name="connsiteX39" fmla="*/ 243907 w 400019"/>
                <a:gd name="connsiteY39" fmla="*/ 152958 h 375276"/>
                <a:gd name="connsiteX40" fmla="*/ 269490 w 400019"/>
                <a:gd name="connsiteY40" fmla="*/ 152958 h 375276"/>
                <a:gd name="connsiteX41" fmla="*/ 273680 w 400019"/>
                <a:gd name="connsiteY41" fmla="*/ 45417 h 375276"/>
                <a:gd name="connsiteX42" fmla="*/ 292979 w 400019"/>
                <a:gd name="connsiteY42" fmla="*/ 42751 h 375276"/>
                <a:gd name="connsiteX43" fmla="*/ 296598 w 400019"/>
                <a:gd name="connsiteY43" fmla="*/ 42941 h 375276"/>
                <a:gd name="connsiteX44" fmla="*/ 312659 w 400019"/>
                <a:gd name="connsiteY44" fmla="*/ 39767 h 375276"/>
                <a:gd name="connsiteX45" fmla="*/ 317611 w 400019"/>
                <a:gd name="connsiteY45" fmla="*/ 38307 h 375276"/>
                <a:gd name="connsiteX46" fmla="*/ 319515 w 400019"/>
                <a:gd name="connsiteY46" fmla="*/ 37735 h 375276"/>
                <a:gd name="connsiteX47" fmla="*/ 342941 w 400019"/>
                <a:gd name="connsiteY47" fmla="*/ 37100 h 375276"/>
                <a:gd name="connsiteX48" fmla="*/ 345798 w 400019"/>
                <a:gd name="connsiteY48" fmla="*/ 45226 h 375276"/>
                <a:gd name="connsiteX49" fmla="*/ 346750 w 400019"/>
                <a:gd name="connsiteY49" fmla="*/ 49290 h 375276"/>
                <a:gd name="connsiteX50" fmla="*/ 350368 w 400019"/>
                <a:gd name="connsiteY50" fmla="*/ 47448 h 375276"/>
                <a:gd name="connsiteX51" fmla="*/ 361732 w 400019"/>
                <a:gd name="connsiteY51" fmla="*/ 37418 h 375276"/>
                <a:gd name="connsiteX52" fmla="*/ 365922 w 400019"/>
                <a:gd name="connsiteY52" fmla="*/ 31958 h 375276"/>
                <a:gd name="connsiteX53" fmla="*/ 372207 w 400019"/>
                <a:gd name="connsiteY53" fmla="*/ 24340 h 375276"/>
                <a:gd name="connsiteX54" fmla="*/ 373286 w 400019"/>
                <a:gd name="connsiteY54" fmla="*/ 23959 h 375276"/>
                <a:gd name="connsiteX55" fmla="*/ 374238 w 400019"/>
                <a:gd name="connsiteY55" fmla="*/ 24531 h 375276"/>
                <a:gd name="connsiteX56" fmla="*/ 375698 w 400019"/>
                <a:gd name="connsiteY56" fmla="*/ 28022 h 375276"/>
                <a:gd name="connsiteX57" fmla="*/ 377349 w 400019"/>
                <a:gd name="connsiteY57" fmla="*/ 31832 h 375276"/>
                <a:gd name="connsiteX58" fmla="*/ 380460 w 400019"/>
                <a:gd name="connsiteY58" fmla="*/ 30054 h 375276"/>
                <a:gd name="connsiteX59" fmla="*/ 381920 w 400019"/>
                <a:gd name="connsiteY59" fmla="*/ 28911 h 375276"/>
                <a:gd name="connsiteX60" fmla="*/ 395251 w 400019"/>
                <a:gd name="connsiteY60" fmla="*/ 26753 h 375276"/>
                <a:gd name="connsiteX61" fmla="*/ 399251 w 400019"/>
                <a:gd name="connsiteY61" fmla="*/ 27007 h 375276"/>
                <a:gd name="connsiteX62" fmla="*/ 400012 w 400019"/>
                <a:gd name="connsiteY62" fmla="*/ 26689 h 375276"/>
                <a:gd name="connsiteX63" fmla="*/ 398616 w 400019"/>
                <a:gd name="connsiteY63" fmla="*/ 23959 h 375276"/>
                <a:gd name="connsiteX64" fmla="*/ 390553 w 400019"/>
                <a:gd name="connsiteY64" fmla="*/ 19833 h 375276"/>
                <a:gd name="connsiteX65" fmla="*/ 389157 w 400019"/>
                <a:gd name="connsiteY65" fmla="*/ 19642 h 375276"/>
                <a:gd name="connsiteX66" fmla="*/ 387443 w 400019"/>
                <a:gd name="connsiteY66" fmla="*/ 19579 h 375276"/>
                <a:gd name="connsiteX67" fmla="*/ 384649 w 400019"/>
                <a:gd name="connsiteY67" fmla="*/ 19516 h 375276"/>
                <a:gd name="connsiteX68" fmla="*/ 381602 w 400019"/>
                <a:gd name="connsiteY68" fmla="*/ 19516 h 375276"/>
                <a:gd name="connsiteX69" fmla="*/ 379507 w 400019"/>
                <a:gd name="connsiteY69" fmla="*/ 19516 h 375276"/>
                <a:gd name="connsiteX70" fmla="*/ 365604 w 400019"/>
                <a:gd name="connsiteY70" fmla="*/ 20912 h 375276"/>
                <a:gd name="connsiteX71" fmla="*/ 355828 w 400019"/>
                <a:gd name="connsiteY71" fmla="*/ 24467 h 375276"/>
                <a:gd name="connsiteX72" fmla="*/ 348083 w 400019"/>
                <a:gd name="connsiteY72" fmla="*/ 27324 h 375276"/>
                <a:gd name="connsiteX73" fmla="*/ 347194 w 400019"/>
                <a:gd name="connsiteY73" fmla="*/ 27641 h 375276"/>
                <a:gd name="connsiteX74" fmla="*/ 344020 w 400019"/>
                <a:gd name="connsiteY74" fmla="*/ 28594 h 375276"/>
                <a:gd name="connsiteX75" fmla="*/ 330689 w 400019"/>
                <a:gd name="connsiteY75" fmla="*/ 31387 h 375276"/>
                <a:gd name="connsiteX76" fmla="*/ 324404 w 400019"/>
                <a:gd name="connsiteY76" fmla="*/ 32657 h 375276"/>
                <a:gd name="connsiteX77" fmla="*/ 322753 w 400019"/>
                <a:gd name="connsiteY77" fmla="*/ 32847 h 375276"/>
                <a:gd name="connsiteX78" fmla="*/ 306628 w 400019"/>
                <a:gd name="connsiteY78" fmla="*/ 34752 h 375276"/>
                <a:gd name="connsiteX79" fmla="*/ 302946 w 400019"/>
                <a:gd name="connsiteY79" fmla="*/ 34942 h 375276"/>
                <a:gd name="connsiteX80" fmla="*/ 291329 w 400019"/>
                <a:gd name="connsiteY80" fmla="*/ 33545 h 375276"/>
                <a:gd name="connsiteX81" fmla="*/ 288535 w 400019"/>
                <a:gd name="connsiteY81" fmla="*/ 32530 h 375276"/>
                <a:gd name="connsiteX82" fmla="*/ 276981 w 400019"/>
                <a:gd name="connsiteY82" fmla="*/ 31387 h 375276"/>
                <a:gd name="connsiteX83" fmla="*/ 272284 w 400019"/>
                <a:gd name="connsiteY83" fmla="*/ 33038 h 375276"/>
                <a:gd name="connsiteX84" fmla="*/ 268856 w 400019"/>
                <a:gd name="connsiteY84" fmla="*/ 34307 h 375276"/>
                <a:gd name="connsiteX85" fmla="*/ 268157 w 400019"/>
                <a:gd name="connsiteY85" fmla="*/ 34498 h 375276"/>
                <a:gd name="connsiteX86" fmla="*/ 264666 w 400019"/>
                <a:gd name="connsiteY86" fmla="*/ 35069 h 375276"/>
                <a:gd name="connsiteX87" fmla="*/ 261746 w 400019"/>
                <a:gd name="connsiteY87" fmla="*/ 34625 h 375276"/>
                <a:gd name="connsiteX88" fmla="*/ 259143 w 400019"/>
                <a:gd name="connsiteY88" fmla="*/ 33038 h 375276"/>
                <a:gd name="connsiteX89" fmla="*/ 256984 w 400019"/>
                <a:gd name="connsiteY89" fmla="*/ 31006 h 375276"/>
                <a:gd name="connsiteX90" fmla="*/ 253048 w 400019"/>
                <a:gd name="connsiteY90" fmla="*/ 28022 h 375276"/>
                <a:gd name="connsiteX91" fmla="*/ 252223 w 400019"/>
                <a:gd name="connsiteY91" fmla="*/ 27959 h 375276"/>
                <a:gd name="connsiteX92" fmla="*/ 249430 w 400019"/>
                <a:gd name="connsiteY92" fmla="*/ 29737 h 375276"/>
                <a:gd name="connsiteX93" fmla="*/ 248033 w 400019"/>
                <a:gd name="connsiteY93" fmla="*/ 29927 h 375276"/>
                <a:gd name="connsiteX94" fmla="*/ 246700 w 400019"/>
                <a:gd name="connsiteY94" fmla="*/ 29990 h 375276"/>
                <a:gd name="connsiteX95" fmla="*/ 245367 w 400019"/>
                <a:gd name="connsiteY95" fmla="*/ 29609 h 375276"/>
                <a:gd name="connsiteX96" fmla="*/ 243399 w 400019"/>
                <a:gd name="connsiteY96" fmla="*/ 28975 h 375276"/>
                <a:gd name="connsiteX97" fmla="*/ 232479 w 400019"/>
                <a:gd name="connsiteY97" fmla="*/ 33101 h 375276"/>
                <a:gd name="connsiteX98" fmla="*/ 230829 w 400019"/>
                <a:gd name="connsiteY98" fmla="*/ 33419 h 375276"/>
                <a:gd name="connsiteX99" fmla="*/ 227274 w 400019"/>
                <a:gd name="connsiteY99" fmla="*/ 29546 h 375276"/>
                <a:gd name="connsiteX100" fmla="*/ 223782 w 400019"/>
                <a:gd name="connsiteY100" fmla="*/ 26880 h 375276"/>
                <a:gd name="connsiteX101" fmla="*/ 208546 w 400019"/>
                <a:gd name="connsiteY101" fmla="*/ 27070 h 375276"/>
                <a:gd name="connsiteX102" fmla="*/ 206832 w 400019"/>
                <a:gd name="connsiteY102" fmla="*/ 27261 h 375276"/>
                <a:gd name="connsiteX103" fmla="*/ 197818 w 400019"/>
                <a:gd name="connsiteY103" fmla="*/ 22753 h 375276"/>
                <a:gd name="connsiteX104" fmla="*/ 196802 w 400019"/>
                <a:gd name="connsiteY104" fmla="*/ 19071 h 375276"/>
                <a:gd name="connsiteX105" fmla="*/ 194263 w 400019"/>
                <a:gd name="connsiteY105" fmla="*/ 14945 h 375276"/>
                <a:gd name="connsiteX106" fmla="*/ 184803 w 400019"/>
                <a:gd name="connsiteY106" fmla="*/ 14564 h 375276"/>
                <a:gd name="connsiteX107" fmla="*/ 180677 w 400019"/>
                <a:gd name="connsiteY107" fmla="*/ 14818 h 375276"/>
                <a:gd name="connsiteX108" fmla="*/ 134207 w 400019"/>
                <a:gd name="connsiteY108" fmla="*/ 14818 h 375276"/>
                <a:gd name="connsiteX109" fmla="*/ 120177 w 400019"/>
                <a:gd name="connsiteY109" fmla="*/ 14818 h 375276"/>
                <a:gd name="connsiteX110" fmla="*/ 79040 w 400019"/>
                <a:gd name="connsiteY110" fmla="*/ 17484 h 375276"/>
                <a:gd name="connsiteX111" fmla="*/ 63804 w 400019"/>
                <a:gd name="connsiteY111" fmla="*/ 19770 h 375276"/>
                <a:gd name="connsiteX112" fmla="*/ 56821 w 400019"/>
                <a:gd name="connsiteY112" fmla="*/ 17294 h 375276"/>
                <a:gd name="connsiteX113" fmla="*/ 51425 w 400019"/>
                <a:gd name="connsiteY113" fmla="*/ 8850 h 375276"/>
                <a:gd name="connsiteX114" fmla="*/ 45013 w 400019"/>
                <a:gd name="connsiteY114" fmla="*/ 915 h 375276"/>
                <a:gd name="connsiteX115" fmla="*/ 41014 w 400019"/>
                <a:gd name="connsiteY115" fmla="*/ 26 h 375276"/>
                <a:gd name="connsiteX116" fmla="*/ 38919 w 400019"/>
                <a:gd name="connsiteY116" fmla="*/ 90 h 375276"/>
                <a:gd name="connsiteX117" fmla="*/ 36570 w 400019"/>
                <a:gd name="connsiteY117" fmla="*/ 217 h 375276"/>
                <a:gd name="connsiteX118" fmla="*/ 34983 w 400019"/>
                <a:gd name="connsiteY118" fmla="*/ 661 h 375276"/>
                <a:gd name="connsiteX119" fmla="*/ 32380 w 400019"/>
                <a:gd name="connsiteY119" fmla="*/ 1423 h 375276"/>
                <a:gd name="connsiteX120" fmla="*/ 29015 w 400019"/>
                <a:gd name="connsiteY120" fmla="*/ 3645 h 375276"/>
                <a:gd name="connsiteX121" fmla="*/ 27174 w 400019"/>
                <a:gd name="connsiteY121" fmla="*/ 7327 h 375276"/>
                <a:gd name="connsiteX122" fmla="*/ 25968 w 400019"/>
                <a:gd name="connsiteY122" fmla="*/ 10184 h 375276"/>
                <a:gd name="connsiteX123" fmla="*/ 24127 w 400019"/>
                <a:gd name="connsiteY123" fmla="*/ 12279 h 375276"/>
                <a:gd name="connsiteX124" fmla="*/ 22794 w 400019"/>
                <a:gd name="connsiteY124" fmla="*/ 12787 h 375276"/>
                <a:gd name="connsiteX125" fmla="*/ 17842 w 400019"/>
                <a:gd name="connsiteY125" fmla="*/ 12088 h 375276"/>
                <a:gd name="connsiteX126" fmla="*/ 13652 w 400019"/>
                <a:gd name="connsiteY126" fmla="*/ 11009 h 375276"/>
                <a:gd name="connsiteX127" fmla="*/ 9589 w 400019"/>
                <a:gd name="connsiteY127" fmla="*/ 13231 h 375276"/>
                <a:gd name="connsiteX128" fmla="*/ 4764 w 400019"/>
                <a:gd name="connsiteY128" fmla="*/ 15961 h 375276"/>
                <a:gd name="connsiteX129" fmla="*/ 384 w 400019"/>
                <a:gd name="connsiteY129" fmla="*/ 16342 h 375276"/>
                <a:gd name="connsiteX130" fmla="*/ 3 w 400019"/>
                <a:gd name="connsiteY130" fmla="*/ 19452 h 375276"/>
                <a:gd name="connsiteX131" fmla="*/ 9272 w 400019"/>
                <a:gd name="connsiteY131" fmla="*/ 45036 h 375276"/>
                <a:gd name="connsiteX132" fmla="*/ 29269 w 400019"/>
                <a:gd name="connsiteY132" fmla="*/ 71318 h 375276"/>
                <a:gd name="connsiteX133" fmla="*/ 36506 w 400019"/>
                <a:gd name="connsiteY133" fmla="*/ 93728 h 375276"/>
                <a:gd name="connsiteX134" fmla="*/ 45203 w 400019"/>
                <a:gd name="connsiteY134" fmla="*/ 119121 h 375276"/>
                <a:gd name="connsiteX135" fmla="*/ 51615 w 400019"/>
                <a:gd name="connsiteY135" fmla="*/ 126612 h 375276"/>
                <a:gd name="connsiteX136" fmla="*/ 58027 w 400019"/>
                <a:gd name="connsiteY136" fmla="*/ 133913 h 375276"/>
                <a:gd name="connsiteX137" fmla="*/ 61582 w 400019"/>
                <a:gd name="connsiteY137" fmla="*/ 144959 h 375276"/>
                <a:gd name="connsiteX138" fmla="*/ 64185 w 400019"/>
                <a:gd name="connsiteY138" fmla="*/ 153974 h 375276"/>
                <a:gd name="connsiteX139" fmla="*/ 69137 w 400019"/>
                <a:gd name="connsiteY139" fmla="*/ 160703 h 375276"/>
                <a:gd name="connsiteX140" fmla="*/ 75676 w 400019"/>
                <a:gd name="connsiteY140" fmla="*/ 175431 h 375276"/>
                <a:gd name="connsiteX141" fmla="*/ 72565 w 400019"/>
                <a:gd name="connsiteY141" fmla="*/ 183112 h 375276"/>
                <a:gd name="connsiteX142" fmla="*/ 69835 w 400019"/>
                <a:gd name="connsiteY142" fmla="*/ 191302 h 375276"/>
                <a:gd name="connsiteX143" fmla="*/ 72311 w 400019"/>
                <a:gd name="connsiteY143" fmla="*/ 198602 h 375276"/>
                <a:gd name="connsiteX144" fmla="*/ 74850 w 400019"/>
                <a:gd name="connsiteY144" fmla="*/ 205268 h 375276"/>
                <a:gd name="connsiteX145" fmla="*/ 75485 w 400019"/>
                <a:gd name="connsiteY145" fmla="*/ 217584 h 375276"/>
                <a:gd name="connsiteX146" fmla="*/ 76818 w 400019"/>
                <a:gd name="connsiteY146" fmla="*/ 232185 h 375276"/>
                <a:gd name="connsiteX147" fmla="*/ 80183 w 400019"/>
                <a:gd name="connsiteY147" fmla="*/ 239676 h 375276"/>
                <a:gd name="connsiteX148" fmla="*/ 84563 w 400019"/>
                <a:gd name="connsiteY148" fmla="*/ 250469 h 375276"/>
                <a:gd name="connsiteX149" fmla="*/ 85579 w 400019"/>
                <a:gd name="connsiteY149" fmla="*/ 267228 h 375276"/>
                <a:gd name="connsiteX150" fmla="*/ 88245 w 400019"/>
                <a:gd name="connsiteY150" fmla="*/ 289066 h 375276"/>
                <a:gd name="connsiteX151" fmla="*/ 90658 w 400019"/>
                <a:gd name="connsiteY151" fmla="*/ 291796 h 375276"/>
                <a:gd name="connsiteX152" fmla="*/ 94403 w 400019"/>
                <a:gd name="connsiteY152" fmla="*/ 297065 h 375276"/>
                <a:gd name="connsiteX153" fmla="*/ 93197 w 400019"/>
                <a:gd name="connsiteY153" fmla="*/ 302461 h 375276"/>
                <a:gd name="connsiteX154" fmla="*/ 92118 w 400019"/>
                <a:gd name="connsiteY154" fmla="*/ 307667 h 375276"/>
                <a:gd name="connsiteX155" fmla="*/ 95863 w 400019"/>
                <a:gd name="connsiteY155" fmla="*/ 312174 h 375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</a:cxnLst>
              <a:rect l="l" t="t" r="r" b="b"/>
              <a:pathLst>
                <a:path w="400019" h="375276">
                  <a:moveTo>
                    <a:pt x="95863" y="312174"/>
                  </a:moveTo>
                  <a:cubicBezTo>
                    <a:pt x="97196" y="313317"/>
                    <a:pt x="98530" y="314587"/>
                    <a:pt x="99482" y="316110"/>
                  </a:cubicBezTo>
                  <a:cubicBezTo>
                    <a:pt x="101132" y="318776"/>
                    <a:pt x="102338" y="321887"/>
                    <a:pt x="103672" y="325125"/>
                  </a:cubicBezTo>
                  <a:cubicBezTo>
                    <a:pt x="105195" y="328807"/>
                    <a:pt x="106719" y="332679"/>
                    <a:pt x="108877" y="335981"/>
                  </a:cubicBezTo>
                  <a:cubicBezTo>
                    <a:pt x="112052" y="340678"/>
                    <a:pt x="115480" y="345122"/>
                    <a:pt x="118844" y="349439"/>
                  </a:cubicBezTo>
                  <a:cubicBezTo>
                    <a:pt x="121383" y="352677"/>
                    <a:pt x="123923" y="355978"/>
                    <a:pt x="126399" y="359406"/>
                  </a:cubicBezTo>
                  <a:cubicBezTo>
                    <a:pt x="127732" y="358771"/>
                    <a:pt x="129129" y="358390"/>
                    <a:pt x="130716" y="358200"/>
                  </a:cubicBezTo>
                  <a:cubicBezTo>
                    <a:pt x="132684" y="357946"/>
                    <a:pt x="134271" y="357882"/>
                    <a:pt x="135541" y="357819"/>
                  </a:cubicBezTo>
                  <a:cubicBezTo>
                    <a:pt x="136556" y="357755"/>
                    <a:pt x="137762" y="357692"/>
                    <a:pt x="138016" y="357565"/>
                  </a:cubicBezTo>
                  <a:cubicBezTo>
                    <a:pt x="138016" y="357121"/>
                    <a:pt x="137635" y="356105"/>
                    <a:pt x="137318" y="355153"/>
                  </a:cubicBezTo>
                  <a:cubicBezTo>
                    <a:pt x="136429" y="352423"/>
                    <a:pt x="135033" y="348296"/>
                    <a:pt x="138588" y="346265"/>
                  </a:cubicBezTo>
                  <a:cubicBezTo>
                    <a:pt x="141952" y="344297"/>
                    <a:pt x="147602" y="343218"/>
                    <a:pt x="150015" y="344107"/>
                  </a:cubicBezTo>
                  <a:cubicBezTo>
                    <a:pt x="150967" y="344424"/>
                    <a:pt x="151348" y="345059"/>
                    <a:pt x="151538" y="345439"/>
                  </a:cubicBezTo>
                  <a:cubicBezTo>
                    <a:pt x="151792" y="346138"/>
                    <a:pt x="151792" y="346836"/>
                    <a:pt x="151792" y="347471"/>
                  </a:cubicBezTo>
                  <a:cubicBezTo>
                    <a:pt x="151792" y="348741"/>
                    <a:pt x="151792" y="348868"/>
                    <a:pt x="153125" y="348995"/>
                  </a:cubicBezTo>
                  <a:cubicBezTo>
                    <a:pt x="153887" y="349058"/>
                    <a:pt x="154586" y="349122"/>
                    <a:pt x="155284" y="349122"/>
                  </a:cubicBezTo>
                  <a:cubicBezTo>
                    <a:pt x="157506" y="349185"/>
                    <a:pt x="159410" y="349312"/>
                    <a:pt x="160299" y="350709"/>
                  </a:cubicBezTo>
                  <a:cubicBezTo>
                    <a:pt x="161124" y="351978"/>
                    <a:pt x="160426" y="353502"/>
                    <a:pt x="160172" y="353946"/>
                  </a:cubicBezTo>
                  <a:cubicBezTo>
                    <a:pt x="159664" y="355153"/>
                    <a:pt x="158966" y="356105"/>
                    <a:pt x="158394" y="356866"/>
                  </a:cubicBezTo>
                  <a:cubicBezTo>
                    <a:pt x="157252" y="358454"/>
                    <a:pt x="156871" y="358961"/>
                    <a:pt x="157823" y="360612"/>
                  </a:cubicBezTo>
                  <a:cubicBezTo>
                    <a:pt x="159918" y="364421"/>
                    <a:pt x="162584" y="366833"/>
                    <a:pt x="163537" y="366833"/>
                  </a:cubicBezTo>
                  <a:cubicBezTo>
                    <a:pt x="163917" y="366833"/>
                    <a:pt x="164679" y="366643"/>
                    <a:pt x="165441" y="366452"/>
                  </a:cubicBezTo>
                  <a:cubicBezTo>
                    <a:pt x="167790" y="365818"/>
                    <a:pt x="171028" y="364992"/>
                    <a:pt x="173123" y="367278"/>
                  </a:cubicBezTo>
                  <a:cubicBezTo>
                    <a:pt x="175281" y="369563"/>
                    <a:pt x="178011" y="370960"/>
                    <a:pt x="178899" y="370388"/>
                  </a:cubicBezTo>
                  <a:cubicBezTo>
                    <a:pt x="180867" y="368992"/>
                    <a:pt x="185692" y="367532"/>
                    <a:pt x="187597" y="369246"/>
                  </a:cubicBezTo>
                  <a:cubicBezTo>
                    <a:pt x="187978" y="369119"/>
                    <a:pt x="188676" y="368675"/>
                    <a:pt x="189121" y="368420"/>
                  </a:cubicBezTo>
                  <a:cubicBezTo>
                    <a:pt x="190009" y="367913"/>
                    <a:pt x="190771" y="367405"/>
                    <a:pt x="191596" y="367278"/>
                  </a:cubicBezTo>
                  <a:cubicBezTo>
                    <a:pt x="192612" y="366897"/>
                    <a:pt x="193120" y="366770"/>
                    <a:pt x="193691" y="366707"/>
                  </a:cubicBezTo>
                  <a:cubicBezTo>
                    <a:pt x="194389" y="366643"/>
                    <a:pt x="194770" y="366707"/>
                    <a:pt x="195215" y="366897"/>
                  </a:cubicBezTo>
                  <a:cubicBezTo>
                    <a:pt x="196167" y="367405"/>
                    <a:pt x="196865" y="368420"/>
                    <a:pt x="197373" y="370198"/>
                  </a:cubicBezTo>
                  <a:cubicBezTo>
                    <a:pt x="198072" y="372801"/>
                    <a:pt x="201563" y="375277"/>
                    <a:pt x="203150" y="375277"/>
                  </a:cubicBezTo>
                  <a:cubicBezTo>
                    <a:pt x="203785" y="374134"/>
                    <a:pt x="203912" y="372864"/>
                    <a:pt x="204039" y="371531"/>
                  </a:cubicBezTo>
                  <a:cubicBezTo>
                    <a:pt x="204103" y="370643"/>
                    <a:pt x="204230" y="369627"/>
                    <a:pt x="204356" y="368675"/>
                  </a:cubicBezTo>
                  <a:cubicBezTo>
                    <a:pt x="204801" y="365754"/>
                    <a:pt x="205817" y="362961"/>
                    <a:pt x="208864" y="362834"/>
                  </a:cubicBezTo>
                  <a:cubicBezTo>
                    <a:pt x="212863" y="362644"/>
                    <a:pt x="213752" y="362644"/>
                    <a:pt x="215783" y="358898"/>
                  </a:cubicBezTo>
                  <a:cubicBezTo>
                    <a:pt x="218196" y="354581"/>
                    <a:pt x="228226" y="354327"/>
                    <a:pt x="232607" y="354518"/>
                  </a:cubicBezTo>
                  <a:lnTo>
                    <a:pt x="237622" y="253008"/>
                  </a:lnTo>
                  <a:lnTo>
                    <a:pt x="238510" y="234534"/>
                  </a:lnTo>
                  <a:lnTo>
                    <a:pt x="242510" y="154291"/>
                  </a:lnTo>
                  <a:cubicBezTo>
                    <a:pt x="242573" y="153529"/>
                    <a:pt x="243145" y="152958"/>
                    <a:pt x="243907" y="152958"/>
                  </a:cubicBezTo>
                  <a:lnTo>
                    <a:pt x="269490" y="152958"/>
                  </a:lnTo>
                  <a:lnTo>
                    <a:pt x="273680" y="45417"/>
                  </a:lnTo>
                  <a:cubicBezTo>
                    <a:pt x="275204" y="42179"/>
                    <a:pt x="281425" y="42052"/>
                    <a:pt x="292979" y="42751"/>
                  </a:cubicBezTo>
                  <a:cubicBezTo>
                    <a:pt x="294566" y="42878"/>
                    <a:pt x="295836" y="42941"/>
                    <a:pt x="296598" y="42941"/>
                  </a:cubicBezTo>
                  <a:cubicBezTo>
                    <a:pt x="302185" y="42941"/>
                    <a:pt x="307263" y="41417"/>
                    <a:pt x="312659" y="39767"/>
                  </a:cubicBezTo>
                  <a:cubicBezTo>
                    <a:pt x="314246" y="39259"/>
                    <a:pt x="315897" y="38751"/>
                    <a:pt x="317611" y="38307"/>
                  </a:cubicBezTo>
                  <a:lnTo>
                    <a:pt x="319515" y="37735"/>
                  </a:lnTo>
                  <a:cubicBezTo>
                    <a:pt x="326625" y="35640"/>
                    <a:pt x="337354" y="32530"/>
                    <a:pt x="342941" y="37100"/>
                  </a:cubicBezTo>
                  <a:cubicBezTo>
                    <a:pt x="345163" y="38942"/>
                    <a:pt x="345480" y="42306"/>
                    <a:pt x="345798" y="45226"/>
                  </a:cubicBezTo>
                  <a:cubicBezTo>
                    <a:pt x="345924" y="46686"/>
                    <a:pt x="346179" y="49099"/>
                    <a:pt x="346750" y="49290"/>
                  </a:cubicBezTo>
                  <a:cubicBezTo>
                    <a:pt x="346750" y="49290"/>
                    <a:pt x="347575" y="49607"/>
                    <a:pt x="350368" y="47448"/>
                  </a:cubicBezTo>
                  <a:cubicBezTo>
                    <a:pt x="354558" y="44338"/>
                    <a:pt x="358113" y="41417"/>
                    <a:pt x="361732" y="37418"/>
                  </a:cubicBezTo>
                  <a:cubicBezTo>
                    <a:pt x="363256" y="35768"/>
                    <a:pt x="364525" y="33926"/>
                    <a:pt x="365922" y="31958"/>
                  </a:cubicBezTo>
                  <a:cubicBezTo>
                    <a:pt x="367763" y="29356"/>
                    <a:pt x="369667" y="26689"/>
                    <a:pt x="372207" y="24340"/>
                  </a:cubicBezTo>
                  <a:cubicBezTo>
                    <a:pt x="372524" y="24086"/>
                    <a:pt x="372905" y="23959"/>
                    <a:pt x="373286" y="23959"/>
                  </a:cubicBezTo>
                  <a:cubicBezTo>
                    <a:pt x="373667" y="24023"/>
                    <a:pt x="374048" y="24213"/>
                    <a:pt x="374238" y="24531"/>
                  </a:cubicBezTo>
                  <a:cubicBezTo>
                    <a:pt x="374746" y="25293"/>
                    <a:pt x="375190" y="26562"/>
                    <a:pt x="375698" y="28022"/>
                  </a:cubicBezTo>
                  <a:cubicBezTo>
                    <a:pt x="376079" y="29229"/>
                    <a:pt x="376841" y="31451"/>
                    <a:pt x="377349" y="31832"/>
                  </a:cubicBezTo>
                  <a:cubicBezTo>
                    <a:pt x="378047" y="32149"/>
                    <a:pt x="379507" y="30879"/>
                    <a:pt x="380460" y="30054"/>
                  </a:cubicBezTo>
                  <a:cubicBezTo>
                    <a:pt x="381031" y="29609"/>
                    <a:pt x="381475" y="29165"/>
                    <a:pt x="381920" y="28911"/>
                  </a:cubicBezTo>
                  <a:cubicBezTo>
                    <a:pt x="386808" y="25864"/>
                    <a:pt x="390553" y="25864"/>
                    <a:pt x="395251" y="26753"/>
                  </a:cubicBezTo>
                  <a:cubicBezTo>
                    <a:pt x="396902" y="27070"/>
                    <a:pt x="398298" y="27133"/>
                    <a:pt x="399251" y="27007"/>
                  </a:cubicBezTo>
                  <a:cubicBezTo>
                    <a:pt x="399822" y="26880"/>
                    <a:pt x="400012" y="26689"/>
                    <a:pt x="400012" y="26689"/>
                  </a:cubicBezTo>
                  <a:cubicBezTo>
                    <a:pt x="400012" y="26689"/>
                    <a:pt x="400203" y="25991"/>
                    <a:pt x="398616" y="23959"/>
                  </a:cubicBezTo>
                  <a:cubicBezTo>
                    <a:pt x="396458" y="21230"/>
                    <a:pt x="393855" y="20214"/>
                    <a:pt x="390553" y="19833"/>
                  </a:cubicBezTo>
                  <a:cubicBezTo>
                    <a:pt x="390109" y="19770"/>
                    <a:pt x="389664" y="19642"/>
                    <a:pt x="389157" y="19642"/>
                  </a:cubicBezTo>
                  <a:cubicBezTo>
                    <a:pt x="388649" y="19579"/>
                    <a:pt x="388014" y="19579"/>
                    <a:pt x="387443" y="19579"/>
                  </a:cubicBezTo>
                  <a:cubicBezTo>
                    <a:pt x="386554" y="19579"/>
                    <a:pt x="385665" y="19516"/>
                    <a:pt x="384649" y="19516"/>
                  </a:cubicBezTo>
                  <a:lnTo>
                    <a:pt x="381602" y="19516"/>
                  </a:lnTo>
                  <a:cubicBezTo>
                    <a:pt x="380904" y="19516"/>
                    <a:pt x="380206" y="19579"/>
                    <a:pt x="379507" y="19516"/>
                  </a:cubicBezTo>
                  <a:cubicBezTo>
                    <a:pt x="374810" y="19516"/>
                    <a:pt x="370175" y="19579"/>
                    <a:pt x="365604" y="20912"/>
                  </a:cubicBezTo>
                  <a:cubicBezTo>
                    <a:pt x="362303" y="21928"/>
                    <a:pt x="359002" y="23198"/>
                    <a:pt x="355828" y="24467"/>
                  </a:cubicBezTo>
                  <a:cubicBezTo>
                    <a:pt x="353289" y="25483"/>
                    <a:pt x="350686" y="26435"/>
                    <a:pt x="348083" y="27324"/>
                  </a:cubicBezTo>
                  <a:cubicBezTo>
                    <a:pt x="347766" y="27451"/>
                    <a:pt x="347448" y="27578"/>
                    <a:pt x="347194" y="27641"/>
                  </a:cubicBezTo>
                  <a:cubicBezTo>
                    <a:pt x="346179" y="27959"/>
                    <a:pt x="345036" y="28277"/>
                    <a:pt x="344020" y="28594"/>
                  </a:cubicBezTo>
                  <a:cubicBezTo>
                    <a:pt x="339195" y="29800"/>
                    <a:pt x="334942" y="30562"/>
                    <a:pt x="330689" y="31387"/>
                  </a:cubicBezTo>
                  <a:cubicBezTo>
                    <a:pt x="328593" y="31768"/>
                    <a:pt x="326435" y="32339"/>
                    <a:pt x="324404" y="32657"/>
                  </a:cubicBezTo>
                  <a:cubicBezTo>
                    <a:pt x="323832" y="32720"/>
                    <a:pt x="323324" y="32784"/>
                    <a:pt x="322753" y="32847"/>
                  </a:cubicBezTo>
                  <a:cubicBezTo>
                    <a:pt x="317167" y="33736"/>
                    <a:pt x="311707" y="34371"/>
                    <a:pt x="306628" y="34752"/>
                  </a:cubicBezTo>
                  <a:cubicBezTo>
                    <a:pt x="305422" y="34815"/>
                    <a:pt x="304216" y="34879"/>
                    <a:pt x="302946" y="34942"/>
                  </a:cubicBezTo>
                  <a:cubicBezTo>
                    <a:pt x="299201" y="35069"/>
                    <a:pt x="295201" y="34879"/>
                    <a:pt x="291329" y="33545"/>
                  </a:cubicBezTo>
                  <a:cubicBezTo>
                    <a:pt x="290376" y="33228"/>
                    <a:pt x="289424" y="32974"/>
                    <a:pt x="288535" y="32530"/>
                  </a:cubicBezTo>
                  <a:cubicBezTo>
                    <a:pt x="284282" y="30435"/>
                    <a:pt x="281044" y="30308"/>
                    <a:pt x="276981" y="31387"/>
                  </a:cubicBezTo>
                  <a:cubicBezTo>
                    <a:pt x="275141" y="31958"/>
                    <a:pt x="273807" y="32403"/>
                    <a:pt x="272284" y="33038"/>
                  </a:cubicBezTo>
                  <a:cubicBezTo>
                    <a:pt x="270887" y="33609"/>
                    <a:pt x="269871" y="33990"/>
                    <a:pt x="268856" y="34307"/>
                  </a:cubicBezTo>
                  <a:cubicBezTo>
                    <a:pt x="268602" y="34371"/>
                    <a:pt x="268411" y="34434"/>
                    <a:pt x="268157" y="34498"/>
                  </a:cubicBezTo>
                  <a:cubicBezTo>
                    <a:pt x="267014" y="34815"/>
                    <a:pt x="265872" y="35069"/>
                    <a:pt x="264666" y="35069"/>
                  </a:cubicBezTo>
                  <a:cubicBezTo>
                    <a:pt x="263586" y="35069"/>
                    <a:pt x="262634" y="34942"/>
                    <a:pt x="261746" y="34625"/>
                  </a:cubicBezTo>
                  <a:cubicBezTo>
                    <a:pt x="260793" y="34244"/>
                    <a:pt x="259968" y="33672"/>
                    <a:pt x="259143" y="33038"/>
                  </a:cubicBezTo>
                  <a:cubicBezTo>
                    <a:pt x="258381" y="32403"/>
                    <a:pt x="257683" y="31704"/>
                    <a:pt x="256984" y="31006"/>
                  </a:cubicBezTo>
                  <a:cubicBezTo>
                    <a:pt x="255651" y="29737"/>
                    <a:pt x="254318" y="28403"/>
                    <a:pt x="253048" y="28022"/>
                  </a:cubicBezTo>
                  <a:cubicBezTo>
                    <a:pt x="252667" y="27895"/>
                    <a:pt x="252413" y="27895"/>
                    <a:pt x="252223" y="27959"/>
                  </a:cubicBezTo>
                  <a:cubicBezTo>
                    <a:pt x="251080" y="28911"/>
                    <a:pt x="250445" y="29482"/>
                    <a:pt x="249430" y="29737"/>
                  </a:cubicBezTo>
                  <a:cubicBezTo>
                    <a:pt x="248795" y="29927"/>
                    <a:pt x="248477" y="29864"/>
                    <a:pt x="248033" y="29927"/>
                  </a:cubicBezTo>
                  <a:cubicBezTo>
                    <a:pt x="247589" y="29990"/>
                    <a:pt x="247017" y="30054"/>
                    <a:pt x="246700" y="29990"/>
                  </a:cubicBezTo>
                  <a:cubicBezTo>
                    <a:pt x="246256" y="29927"/>
                    <a:pt x="245811" y="29800"/>
                    <a:pt x="245367" y="29609"/>
                  </a:cubicBezTo>
                  <a:cubicBezTo>
                    <a:pt x="244922" y="29419"/>
                    <a:pt x="244414" y="29165"/>
                    <a:pt x="243399" y="28975"/>
                  </a:cubicBezTo>
                  <a:cubicBezTo>
                    <a:pt x="239463" y="28213"/>
                    <a:pt x="235400" y="29737"/>
                    <a:pt x="232479" y="33101"/>
                  </a:cubicBezTo>
                  <a:cubicBezTo>
                    <a:pt x="232035" y="33545"/>
                    <a:pt x="231337" y="33672"/>
                    <a:pt x="230829" y="33419"/>
                  </a:cubicBezTo>
                  <a:cubicBezTo>
                    <a:pt x="228607" y="32339"/>
                    <a:pt x="227909" y="30752"/>
                    <a:pt x="227274" y="29546"/>
                  </a:cubicBezTo>
                  <a:cubicBezTo>
                    <a:pt x="226576" y="28149"/>
                    <a:pt x="226195" y="27324"/>
                    <a:pt x="223782" y="26880"/>
                  </a:cubicBezTo>
                  <a:cubicBezTo>
                    <a:pt x="219085" y="26118"/>
                    <a:pt x="213498" y="26626"/>
                    <a:pt x="208546" y="27070"/>
                  </a:cubicBezTo>
                  <a:lnTo>
                    <a:pt x="206832" y="27261"/>
                  </a:lnTo>
                  <a:cubicBezTo>
                    <a:pt x="203341" y="27641"/>
                    <a:pt x="200167" y="28022"/>
                    <a:pt x="197818" y="22753"/>
                  </a:cubicBezTo>
                  <a:cubicBezTo>
                    <a:pt x="197246" y="21420"/>
                    <a:pt x="196992" y="20150"/>
                    <a:pt x="196802" y="19071"/>
                  </a:cubicBezTo>
                  <a:cubicBezTo>
                    <a:pt x="196484" y="17103"/>
                    <a:pt x="196294" y="15961"/>
                    <a:pt x="194263" y="14945"/>
                  </a:cubicBezTo>
                  <a:cubicBezTo>
                    <a:pt x="192295" y="13993"/>
                    <a:pt x="188041" y="14310"/>
                    <a:pt x="184803" y="14564"/>
                  </a:cubicBezTo>
                  <a:cubicBezTo>
                    <a:pt x="183090" y="14691"/>
                    <a:pt x="181756" y="14818"/>
                    <a:pt x="180677" y="14818"/>
                  </a:cubicBezTo>
                  <a:lnTo>
                    <a:pt x="134207" y="14818"/>
                  </a:lnTo>
                  <a:cubicBezTo>
                    <a:pt x="129446" y="14818"/>
                    <a:pt x="124812" y="14755"/>
                    <a:pt x="120177" y="14818"/>
                  </a:cubicBezTo>
                  <a:cubicBezTo>
                    <a:pt x="106274" y="14881"/>
                    <a:pt x="92752" y="15453"/>
                    <a:pt x="79040" y="17484"/>
                  </a:cubicBezTo>
                  <a:cubicBezTo>
                    <a:pt x="75929" y="20341"/>
                    <a:pt x="69327" y="20722"/>
                    <a:pt x="63804" y="19770"/>
                  </a:cubicBezTo>
                  <a:cubicBezTo>
                    <a:pt x="60947" y="19262"/>
                    <a:pt x="58344" y="18436"/>
                    <a:pt x="56821" y="17294"/>
                  </a:cubicBezTo>
                  <a:cubicBezTo>
                    <a:pt x="53520" y="15008"/>
                    <a:pt x="52377" y="11707"/>
                    <a:pt x="51425" y="8850"/>
                  </a:cubicBezTo>
                  <a:cubicBezTo>
                    <a:pt x="50219" y="5422"/>
                    <a:pt x="49203" y="2502"/>
                    <a:pt x="45013" y="915"/>
                  </a:cubicBezTo>
                  <a:cubicBezTo>
                    <a:pt x="43743" y="471"/>
                    <a:pt x="42410" y="153"/>
                    <a:pt x="41014" y="26"/>
                  </a:cubicBezTo>
                  <a:cubicBezTo>
                    <a:pt x="40315" y="-37"/>
                    <a:pt x="39617" y="26"/>
                    <a:pt x="38919" y="90"/>
                  </a:cubicBezTo>
                  <a:cubicBezTo>
                    <a:pt x="38157" y="90"/>
                    <a:pt x="37331" y="90"/>
                    <a:pt x="36570" y="217"/>
                  </a:cubicBezTo>
                  <a:cubicBezTo>
                    <a:pt x="35999" y="280"/>
                    <a:pt x="35491" y="534"/>
                    <a:pt x="34983" y="661"/>
                  </a:cubicBezTo>
                  <a:cubicBezTo>
                    <a:pt x="34094" y="915"/>
                    <a:pt x="33142" y="1105"/>
                    <a:pt x="32380" y="1423"/>
                  </a:cubicBezTo>
                  <a:cubicBezTo>
                    <a:pt x="31110" y="1994"/>
                    <a:pt x="29968" y="2693"/>
                    <a:pt x="29015" y="3645"/>
                  </a:cubicBezTo>
                  <a:cubicBezTo>
                    <a:pt x="28317" y="4343"/>
                    <a:pt x="27745" y="5867"/>
                    <a:pt x="27174" y="7327"/>
                  </a:cubicBezTo>
                  <a:cubicBezTo>
                    <a:pt x="26793" y="8343"/>
                    <a:pt x="26412" y="9358"/>
                    <a:pt x="25968" y="10184"/>
                  </a:cubicBezTo>
                  <a:cubicBezTo>
                    <a:pt x="25524" y="11072"/>
                    <a:pt x="24889" y="11834"/>
                    <a:pt x="24127" y="12279"/>
                  </a:cubicBezTo>
                  <a:cubicBezTo>
                    <a:pt x="23683" y="12532"/>
                    <a:pt x="23238" y="12659"/>
                    <a:pt x="22794" y="12787"/>
                  </a:cubicBezTo>
                  <a:cubicBezTo>
                    <a:pt x="21016" y="13294"/>
                    <a:pt x="19366" y="12723"/>
                    <a:pt x="17842" y="12088"/>
                  </a:cubicBezTo>
                  <a:cubicBezTo>
                    <a:pt x="16128" y="11390"/>
                    <a:pt x="14858" y="10882"/>
                    <a:pt x="13652" y="11009"/>
                  </a:cubicBezTo>
                  <a:cubicBezTo>
                    <a:pt x="12065" y="11199"/>
                    <a:pt x="10922" y="12151"/>
                    <a:pt x="9589" y="13231"/>
                  </a:cubicBezTo>
                  <a:cubicBezTo>
                    <a:pt x="8256" y="14310"/>
                    <a:pt x="6796" y="15516"/>
                    <a:pt x="4764" y="15961"/>
                  </a:cubicBezTo>
                  <a:cubicBezTo>
                    <a:pt x="3558" y="16215"/>
                    <a:pt x="2035" y="16342"/>
                    <a:pt x="384" y="16342"/>
                  </a:cubicBezTo>
                  <a:cubicBezTo>
                    <a:pt x="-60" y="16405"/>
                    <a:pt x="3" y="19452"/>
                    <a:pt x="3" y="19452"/>
                  </a:cubicBezTo>
                  <a:cubicBezTo>
                    <a:pt x="384" y="31324"/>
                    <a:pt x="892" y="36910"/>
                    <a:pt x="9272" y="45036"/>
                  </a:cubicBezTo>
                  <a:cubicBezTo>
                    <a:pt x="17715" y="53162"/>
                    <a:pt x="24571" y="60272"/>
                    <a:pt x="29269" y="71318"/>
                  </a:cubicBezTo>
                  <a:cubicBezTo>
                    <a:pt x="32316" y="78428"/>
                    <a:pt x="34411" y="86237"/>
                    <a:pt x="36506" y="93728"/>
                  </a:cubicBezTo>
                  <a:cubicBezTo>
                    <a:pt x="38919" y="102425"/>
                    <a:pt x="41394" y="111440"/>
                    <a:pt x="45203" y="119121"/>
                  </a:cubicBezTo>
                  <a:cubicBezTo>
                    <a:pt x="46664" y="122041"/>
                    <a:pt x="49076" y="124327"/>
                    <a:pt x="51615" y="126612"/>
                  </a:cubicBezTo>
                  <a:cubicBezTo>
                    <a:pt x="53964" y="128771"/>
                    <a:pt x="56376" y="131056"/>
                    <a:pt x="58027" y="133913"/>
                  </a:cubicBezTo>
                  <a:cubicBezTo>
                    <a:pt x="60122" y="137531"/>
                    <a:pt x="60820" y="141340"/>
                    <a:pt x="61582" y="144959"/>
                  </a:cubicBezTo>
                  <a:cubicBezTo>
                    <a:pt x="62217" y="148133"/>
                    <a:pt x="62788" y="151117"/>
                    <a:pt x="64185" y="153974"/>
                  </a:cubicBezTo>
                  <a:cubicBezTo>
                    <a:pt x="65391" y="156449"/>
                    <a:pt x="67296" y="158608"/>
                    <a:pt x="69137" y="160703"/>
                  </a:cubicBezTo>
                  <a:cubicBezTo>
                    <a:pt x="72692" y="164766"/>
                    <a:pt x="76374" y="168892"/>
                    <a:pt x="75676" y="175431"/>
                  </a:cubicBezTo>
                  <a:cubicBezTo>
                    <a:pt x="75294" y="178605"/>
                    <a:pt x="73898" y="180954"/>
                    <a:pt x="72565" y="183112"/>
                  </a:cubicBezTo>
                  <a:cubicBezTo>
                    <a:pt x="71041" y="185525"/>
                    <a:pt x="69645" y="187874"/>
                    <a:pt x="69835" y="191302"/>
                  </a:cubicBezTo>
                  <a:cubicBezTo>
                    <a:pt x="69898" y="193777"/>
                    <a:pt x="71105" y="196126"/>
                    <a:pt x="72311" y="198602"/>
                  </a:cubicBezTo>
                  <a:cubicBezTo>
                    <a:pt x="73326" y="200697"/>
                    <a:pt x="74406" y="202919"/>
                    <a:pt x="74850" y="205268"/>
                  </a:cubicBezTo>
                  <a:cubicBezTo>
                    <a:pt x="75612" y="209395"/>
                    <a:pt x="75549" y="213584"/>
                    <a:pt x="75485" y="217584"/>
                  </a:cubicBezTo>
                  <a:cubicBezTo>
                    <a:pt x="75421" y="222663"/>
                    <a:pt x="75358" y="227487"/>
                    <a:pt x="76818" y="232185"/>
                  </a:cubicBezTo>
                  <a:cubicBezTo>
                    <a:pt x="77644" y="234788"/>
                    <a:pt x="78850" y="237137"/>
                    <a:pt x="80183" y="239676"/>
                  </a:cubicBezTo>
                  <a:cubicBezTo>
                    <a:pt x="81897" y="242977"/>
                    <a:pt x="83674" y="246405"/>
                    <a:pt x="84563" y="250469"/>
                  </a:cubicBezTo>
                  <a:cubicBezTo>
                    <a:pt x="85769" y="256118"/>
                    <a:pt x="85706" y="261768"/>
                    <a:pt x="85579" y="267228"/>
                  </a:cubicBezTo>
                  <a:cubicBezTo>
                    <a:pt x="85452" y="274719"/>
                    <a:pt x="85325" y="281766"/>
                    <a:pt x="88245" y="289066"/>
                  </a:cubicBezTo>
                  <a:cubicBezTo>
                    <a:pt x="88816" y="290527"/>
                    <a:pt x="89642" y="291098"/>
                    <a:pt x="90658" y="291796"/>
                  </a:cubicBezTo>
                  <a:cubicBezTo>
                    <a:pt x="91991" y="292685"/>
                    <a:pt x="93641" y="293827"/>
                    <a:pt x="94403" y="297065"/>
                  </a:cubicBezTo>
                  <a:cubicBezTo>
                    <a:pt x="94847" y="298906"/>
                    <a:pt x="94022" y="300747"/>
                    <a:pt x="93197" y="302461"/>
                  </a:cubicBezTo>
                  <a:cubicBezTo>
                    <a:pt x="92371" y="304239"/>
                    <a:pt x="91610" y="305953"/>
                    <a:pt x="92118" y="307667"/>
                  </a:cubicBezTo>
                  <a:cubicBezTo>
                    <a:pt x="92816" y="309444"/>
                    <a:pt x="94339" y="310778"/>
                    <a:pt x="95863" y="31217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C7E4946B-4B49-F50C-318D-C396CCC03B91}"/>
                </a:ext>
              </a:extLst>
            </p:cNvPr>
            <p:cNvSpPr/>
            <p:nvPr/>
          </p:nvSpPr>
          <p:spPr>
            <a:xfrm>
              <a:off x="6248424" y="5373405"/>
              <a:ext cx="480001" cy="408072"/>
            </a:xfrm>
            <a:custGeom>
              <a:avLst/>
              <a:gdLst>
                <a:gd name="connsiteX0" fmla="*/ 275518 w 480001"/>
                <a:gd name="connsiteY0" fmla="*/ 370148 h 408072"/>
                <a:gd name="connsiteX1" fmla="*/ 287897 w 480001"/>
                <a:gd name="connsiteY1" fmla="*/ 369894 h 408072"/>
                <a:gd name="connsiteX2" fmla="*/ 309926 w 480001"/>
                <a:gd name="connsiteY2" fmla="*/ 359991 h 408072"/>
                <a:gd name="connsiteX3" fmla="*/ 346746 w 480001"/>
                <a:gd name="connsiteY3" fmla="*/ 330598 h 408072"/>
                <a:gd name="connsiteX4" fmla="*/ 363252 w 480001"/>
                <a:gd name="connsiteY4" fmla="*/ 315870 h 408072"/>
                <a:gd name="connsiteX5" fmla="*/ 407246 w 480001"/>
                <a:gd name="connsiteY5" fmla="*/ 268448 h 408072"/>
                <a:gd name="connsiteX6" fmla="*/ 409595 w 480001"/>
                <a:gd name="connsiteY6" fmla="*/ 261655 h 408072"/>
                <a:gd name="connsiteX7" fmla="*/ 412325 w 480001"/>
                <a:gd name="connsiteY7" fmla="*/ 254227 h 408072"/>
                <a:gd name="connsiteX8" fmla="*/ 417975 w 480001"/>
                <a:gd name="connsiteY8" fmla="*/ 249847 h 408072"/>
                <a:gd name="connsiteX9" fmla="*/ 420514 w 480001"/>
                <a:gd name="connsiteY9" fmla="*/ 248260 h 408072"/>
                <a:gd name="connsiteX10" fmla="*/ 426037 w 480001"/>
                <a:gd name="connsiteY10" fmla="*/ 238293 h 408072"/>
                <a:gd name="connsiteX11" fmla="*/ 432322 w 480001"/>
                <a:gd name="connsiteY11" fmla="*/ 227120 h 408072"/>
                <a:gd name="connsiteX12" fmla="*/ 444193 w 480001"/>
                <a:gd name="connsiteY12" fmla="*/ 217026 h 408072"/>
                <a:gd name="connsiteX13" fmla="*/ 453907 w 480001"/>
                <a:gd name="connsiteY13" fmla="*/ 209281 h 408072"/>
                <a:gd name="connsiteX14" fmla="*/ 464191 w 480001"/>
                <a:gd name="connsiteY14" fmla="*/ 190807 h 408072"/>
                <a:gd name="connsiteX15" fmla="*/ 467301 w 480001"/>
                <a:gd name="connsiteY15" fmla="*/ 183063 h 408072"/>
                <a:gd name="connsiteX16" fmla="*/ 479808 w 480001"/>
                <a:gd name="connsiteY16" fmla="*/ 150242 h 408072"/>
                <a:gd name="connsiteX17" fmla="*/ 479808 w 480001"/>
                <a:gd name="connsiteY17" fmla="*/ 146179 h 408072"/>
                <a:gd name="connsiteX18" fmla="*/ 479618 w 480001"/>
                <a:gd name="connsiteY18" fmla="*/ 143766 h 408072"/>
                <a:gd name="connsiteX19" fmla="*/ 473206 w 480001"/>
                <a:gd name="connsiteY19" fmla="*/ 142624 h 408072"/>
                <a:gd name="connsiteX20" fmla="*/ 467047 w 480001"/>
                <a:gd name="connsiteY20" fmla="*/ 141481 h 408072"/>
                <a:gd name="connsiteX21" fmla="*/ 465969 w 480001"/>
                <a:gd name="connsiteY21" fmla="*/ 141290 h 408072"/>
                <a:gd name="connsiteX22" fmla="*/ 464000 w 480001"/>
                <a:gd name="connsiteY22" fmla="*/ 143893 h 408072"/>
                <a:gd name="connsiteX23" fmla="*/ 463366 w 480001"/>
                <a:gd name="connsiteY23" fmla="*/ 144338 h 408072"/>
                <a:gd name="connsiteX24" fmla="*/ 461588 w 480001"/>
                <a:gd name="connsiteY24" fmla="*/ 147258 h 408072"/>
                <a:gd name="connsiteX25" fmla="*/ 461651 w 480001"/>
                <a:gd name="connsiteY25" fmla="*/ 150369 h 408072"/>
                <a:gd name="connsiteX26" fmla="*/ 461334 w 480001"/>
                <a:gd name="connsiteY26" fmla="*/ 154940 h 408072"/>
                <a:gd name="connsiteX27" fmla="*/ 458986 w 480001"/>
                <a:gd name="connsiteY27" fmla="*/ 157288 h 408072"/>
                <a:gd name="connsiteX28" fmla="*/ 457970 w 480001"/>
                <a:gd name="connsiteY28" fmla="*/ 157542 h 408072"/>
                <a:gd name="connsiteX29" fmla="*/ 455684 w 480001"/>
                <a:gd name="connsiteY29" fmla="*/ 157923 h 408072"/>
                <a:gd name="connsiteX30" fmla="*/ 454668 w 480001"/>
                <a:gd name="connsiteY30" fmla="*/ 157860 h 408072"/>
                <a:gd name="connsiteX31" fmla="*/ 450225 w 480001"/>
                <a:gd name="connsiteY31" fmla="*/ 157288 h 408072"/>
                <a:gd name="connsiteX32" fmla="*/ 446352 w 480001"/>
                <a:gd name="connsiteY32" fmla="*/ 156908 h 408072"/>
                <a:gd name="connsiteX33" fmla="*/ 445082 w 480001"/>
                <a:gd name="connsiteY33" fmla="*/ 156844 h 408072"/>
                <a:gd name="connsiteX34" fmla="*/ 440765 w 480001"/>
                <a:gd name="connsiteY34" fmla="*/ 155130 h 408072"/>
                <a:gd name="connsiteX35" fmla="*/ 440130 w 480001"/>
                <a:gd name="connsiteY35" fmla="*/ 154559 h 408072"/>
                <a:gd name="connsiteX36" fmla="*/ 437782 w 480001"/>
                <a:gd name="connsiteY36" fmla="*/ 153289 h 408072"/>
                <a:gd name="connsiteX37" fmla="*/ 435116 w 480001"/>
                <a:gd name="connsiteY37" fmla="*/ 151829 h 408072"/>
                <a:gd name="connsiteX38" fmla="*/ 433338 w 480001"/>
                <a:gd name="connsiteY38" fmla="*/ 149353 h 408072"/>
                <a:gd name="connsiteX39" fmla="*/ 433020 w 480001"/>
                <a:gd name="connsiteY39" fmla="*/ 148655 h 408072"/>
                <a:gd name="connsiteX40" fmla="*/ 430735 w 480001"/>
                <a:gd name="connsiteY40" fmla="*/ 145925 h 408072"/>
                <a:gd name="connsiteX41" fmla="*/ 428957 w 480001"/>
                <a:gd name="connsiteY41" fmla="*/ 145099 h 408072"/>
                <a:gd name="connsiteX42" fmla="*/ 425847 w 480001"/>
                <a:gd name="connsiteY42" fmla="*/ 143386 h 408072"/>
                <a:gd name="connsiteX43" fmla="*/ 424831 w 480001"/>
                <a:gd name="connsiteY43" fmla="*/ 132593 h 408072"/>
                <a:gd name="connsiteX44" fmla="*/ 427117 w 480001"/>
                <a:gd name="connsiteY44" fmla="*/ 127896 h 408072"/>
                <a:gd name="connsiteX45" fmla="*/ 428767 w 480001"/>
                <a:gd name="connsiteY45" fmla="*/ 124404 h 408072"/>
                <a:gd name="connsiteX46" fmla="*/ 430926 w 480001"/>
                <a:gd name="connsiteY46" fmla="*/ 121357 h 408072"/>
                <a:gd name="connsiteX47" fmla="*/ 433084 w 480001"/>
                <a:gd name="connsiteY47" fmla="*/ 117802 h 408072"/>
                <a:gd name="connsiteX48" fmla="*/ 433338 w 480001"/>
                <a:gd name="connsiteY48" fmla="*/ 115643 h 408072"/>
                <a:gd name="connsiteX49" fmla="*/ 435242 w 480001"/>
                <a:gd name="connsiteY49" fmla="*/ 110183 h 408072"/>
                <a:gd name="connsiteX50" fmla="*/ 443115 w 480001"/>
                <a:gd name="connsiteY50" fmla="*/ 108470 h 408072"/>
                <a:gd name="connsiteX51" fmla="*/ 449336 w 480001"/>
                <a:gd name="connsiteY51" fmla="*/ 111644 h 408072"/>
                <a:gd name="connsiteX52" fmla="*/ 451050 w 480001"/>
                <a:gd name="connsiteY52" fmla="*/ 113866 h 408072"/>
                <a:gd name="connsiteX53" fmla="*/ 451748 w 480001"/>
                <a:gd name="connsiteY53" fmla="*/ 109993 h 408072"/>
                <a:gd name="connsiteX54" fmla="*/ 453525 w 480001"/>
                <a:gd name="connsiteY54" fmla="*/ 96471 h 408072"/>
                <a:gd name="connsiteX55" fmla="*/ 454923 w 480001"/>
                <a:gd name="connsiteY55" fmla="*/ 86377 h 408072"/>
                <a:gd name="connsiteX56" fmla="*/ 455049 w 480001"/>
                <a:gd name="connsiteY56" fmla="*/ 85425 h 408072"/>
                <a:gd name="connsiteX57" fmla="*/ 456128 w 480001"/>
                <a:gd name="connsiteY57" fmla="*/ 74696 h 408072"/>
                <a:gd name="connsiteX58" fmla="*/ 455811 w 480001"/>
                <a:gd name="connsiteY58" fmla="*/ 63777 h 408072"/>
                <a:gd name="connsiteX59" fmla="*/ 454414 w 480001"/>
                <a:gd name="connsiteY59" fmla="*/ 59397 h 408072"/>
                <a:gd name="connsiteX60" fmla="*/ 452700 w 480001"/>
                <a:gd name="connsiteY60" fmla="*/ 53620 h 408072"/>
                <a:gd name="connsiteX61" fmla="*/ 452065 w 480001"/>
                <a:gd name="connsiteY61" fmla="*/ 43907 h 408072"/>
                <a:gd name="connsiteX62" fmla="*/ 447368 w 480001"/>
                <a:gd name="connsiteY62" fmla="*/ 25687 h 408072"/>
                <a:gd name="connsiteX63" fmla="*/ 443177 w 480001"/>
                <a:gd name="connsiteY63" fmla="*/ 18323 h 408072"/>
                <a:gd name="connsiteX64" fmla="*/ 441717 w 480001"/>
                <a:gd name="connsiteY64" fmla="*/ 15403 h 408072"/>
                <a:gd name="connsiteX65" fmla="*/ 440321 w 480001"/>
                <a:gd name="connsiteY65" fmla="*/ 12990 h 408072"/>
                <a:gd name="connsiteX66" fmla="*/ 439559 w 480001"/>
                <a:gd name="connsiteY66" fmla="*/ 11848 h 408072"/>
                <a:gd name="connsiteX67" fmla="*/ 438734 w 480001"/>
                <a:gd name="connsiteY67" fmla="*/ 10769 h 408072"/>
                <a:gd name="connsiteX68" fmla="*/ 416832 w 480001"/>
                <a:gd name="connsiteY68" fmla="*/ 4547 h 408072"/>
                <a:gd name="connsiteX69" fmla="*/ 412833 w 480001"/>
                <a:gd name="connsiteY69" fmla="*/ 4611 h 408072"/>
                <a:gd name="connsiteX70" fmla="*/ 409595 w 480001"/>
                <a:gd name="connsiteY70" fmla="*/ 4801 h 408072"/>
                <a:gd name="connsiteX71" fmla="*/ 408262 w 480001"/>
                <a:gd name="connsiteY71" fmla="*/ 4865 h 408072"/>
                <a:gd name="connsiteX72" fmla="*/ 403882 w 480001"/>
                <a:gd name="connsiteY72" fmla="*/ 4611 h 408072"/>
                <a:gd name="connsiteX73" fmla="*/ 400390 w 480001"/>
                <a:gd name="connsiteY73" fmla="*/ 2325 h 408072"/>
                <a:gd name="connsiteX74" fmla="*/ 398803 w 480001"/>
                <a:gd name="connsiteY74" fmla="*/ 1119 h 408072"/>
                <a:gd name="connsiteX75" fmla="*/ 380901 w 480001"/>
                <a:gd name="connsiteY75" fmla="*/ 738 h 408072"/>
                <a:gd name="connsiteX76" fmla="*/ 377726 w 480001"/>
                <a:gd name="connsiteY76" fmla="*/ 1944 h 408072"/>
                <a:gd name="connsiteX77" fmla="*/ 374743 w 480001"/>
                <a:gd name="connsiteY77" fmla="*/ 3976 h 408072"/>
                <a:gd name="connsiteX78" fmla="*/ 368458 w 480001"/>
                <a:gd name="connsiteY78" fmla="*/ 10007 h 408072"/>
                <a:gd name="connsiteX79" fmla="*/ 365157 w 480001"/>
                <a:gd name="connsiteY79" fmla="*/ 13498 h 408072"/>
                <a:gd name="connsiteX80" fmla="*/ 353857 w 480001"/>
                <a:gd name="connsiteY80" fmla="*/ 18006 h 408072"/>
                <a:gd name="connsiteX81" fmla="*/ 348778 w 480001"/>
                <a:gd name="connsiteY81" fmla="*/ 18831 h 408072"/>
                <a:gd name="connsiteX82" fmla="*/ 337859 w 480001"/>
                <a:gd name="connsiteY82" fmla="*/ 26639 h 408072"/>
                <a:gd name="connsiteX83" fmla="*/ 334748 w 480001"/>
                <a:gd name="connsiteY83" fmla="*/ 29623 h 408072"/>
                <a:gd name="connsiteX84" fmla="*/ 333034 w 480001"/>
                <a:gd name="connsiteY84" fmla="*/ 31274 h 408072"/>
                <a:gd name="connsiteX85" fmla="*/ 326749 w 480001"/>
                <a:gd name="connsiteY85" fmla="*/ 36225 h 408072"/>
                <a:gd name="connsiteX86" fmla="*/ 323004 w 480001"/>
                <a:gd name="connsiteY86" fmla="*/ 37940 h 408072"/>
                <a:gd name="connsiteX87" fmla="*/ 319702 w 480001"/>
                <a:gd name="connsiteY87" fmla="*/ 39400 h 408072"/>
                <a:gd name="connsiteX88" fmla="*/ 316846 w 480001"/>
                <a:gd name="connsiteY88" fmla="*/ 41431 h 408072"/>
                <a:gd name="connsiteX89" fmla="*/ 315005 w 480001"/>
                <a:gd name="connsiteY89" fmla="*/ 43780 h 408072"/>
                <a:gd name="connsiteX90" fmla="*/ 312719 w 480001"/>
                <a:gd name="connsiteY90" fmla="*/ 54001 h 408072"/>
                <a:gd name="connsiteX91" fmla="*/ 313227 w 480001"/>
                <a:gd name="connsiteY91" fmla="*/ 56858 h 408072"/>
                <a:gd name="connsiteX92" fmla="*/ 311387 w 480001"/>
                <a:gd name="connsiteY92" fmla="*/ 66570 h 408072"/>
                <a:gd name="connsiteX93" fmla="*/ 302816 w 480001"/>
                <a:gd name="connsiteY93" fmla="*/ 71967 h 408072"/>
                <a:gd name="connsiteX94" fmla="*/ 293674 w 480001"/>
                <a:gd name="connsiteY94" fmla="*/ 79013 h 408072"/>
                <a:gd name="connsiteX95" fmla="*/ 292976 w 480001"/>
                <a:gd name="connsiteY95" fmla="*/ 80600 h 408072"/>
                <a:gd name="connsiteX96" fmla="*/ 289484 w 480001"/>
                <a:gd name="connsiteY96" fmla="*/ 84917 h 408072"/>
                <a:gd name="connsiteX97" fmla="*/ 282311 w 480001"/>
                <a:gd name="connsiteY97" fmla="*/ 86568 h 408072"/>
                <a:gd name="connsiteX98" fmla="*/ 277676 w 480001"/>
                <a:gd name="connsiteY98" fmla="*/ 87266 h 408072"/>
                <a:gd name="connsiteX99" fmla="*/ 274566 w 480001"/>
                <a:gd name="connsiteY99" fmla="*/ 100979 h 408072"/>
                <a:gd name="connsiteX100" fmla="*/ 271455 w 480001"/>
                <a:gd name="connsiteY100" fmla="*/ 116659 h 408072"/>
                <a:gd name="connsiteX101" fmla="*/ 261234 w 480001"/>
                <a:gd name="connsiteY101" fmla="*/ 114818 h 408072"/>
                <a:gd name="connsiteX102" fmla="*/ 257679 w 480001"/>
                <a:gd name="connsiteY102" fmla="*/ 112406 h 408072"/>
                <a:gd name="connsiteX103" fmla="*/ 250252 w 480001"/>
                <a:gd name="connsiteY103" fmla="*/ 113167 h 408072"/>
                <a:gd name="connsiteX104" fmla="*/ 246887 w 480001"/>
                <a:gd name="connsiteY104" fmla="*/ 113993 h 408072"/>
                <a:gd name="connsiteX105" fmla="*/ 238888 w 480001"/>
                <a:gd name="connsiteY105" fmla="*/ 114564 h 408072"/>
                <a:gd name="connsiteX106" fmla="*/ 234762 w 480001"/>
                <a:gd name="connsiteY106" fmla="*/ 114691 h 408072"/>
                <a:gd name="connsiteX107" fmla="*/ 219272 w 480001"/>
                <a:gd name="connsiteY107" fmla="*/ 108215 h 408072"/>
                <a:gd name="connsiteX108" fmla="*/ 216034 w 480001"/>
                <a:gd name="connsiteY108" fmla="*/ 105295 h 408072"/>
                <a:gd name="connsiteX109" fmla="*/ 208416 w 480001"/>
                <a:gd name="connsiteY109" fmla="*/ 101677 h 408072"/>
                <a:gd name="connsiteX110" fmla="*/ 200925 w 480001"/>
                <a:gd name="connsiteY110" fmla="*/ 107962 h 408072"/>
                <a:gd name="connsiteX111" fmla="*/ 199719 w 480001"/>
                <a:gd name="connsiteY111" fmla="*/ 109993 h 408072"/>
                <a:gd name="connsiteX112" fmla="*/ 197243 w 480001"/>
                <a:gd name="connsiteY112" fmla="*/ 114754 h 408072"/>
                <a:gd name="connsiteX113" fmla="*/ 194450 w 480001"/>
                <a:gd name="connsiteY113" fmla="*/ 120087 h 408072"/>
                <a:gd name="connsiteX114" fmla="*/ 187085 w 480001"/>
                <a:gd name="connsiteY114" fmla="*/ 125928 h 408072"/>
                <a:gd name="connsiteX115" fmla="*/ 184673 w 480001"/>
                <a:gd name="connsiteY115" fmla="*/ 127260 h 408072"/>
                <a:gd name="connsiteX116" fmla="*/ 177499 w 480001"/>
                <a:gd name="connsiteY116" fmla="*/ 131514 h 408072"/>
                <a:gd name="connsiteX117" fmla="*/ 165882 w 480001"/>
                <a:gd name="connsiteY117" fmla="*/ 138307 h 408072"/>
                <a:gd name="connsiteX118" fmla="*/ 153693 w 480001"/>
                <a:gd name="connsiteY118" fmla="*/ 144020 h 408072"/>
                <a:gd name="connsiteX119" fmla="*/ 151090 w 480001"/>
                <a:gd name="connsiteY119" fmla="*/ 144846 h 408072"/>
                <a:gd name="connsiteX120" fmla="*/ 150075 w 480001"/>
                <a:gd name="connsiteY120" fmla="*/ 145099 h 408072"/>
                <a:gd name="connsiteX121" fmla="*/ 147282 w 480001"/>
                <a:gd name="connsiteY121" fmla="*/ 145734 h 408072"/>
                <a:gd name="connsiteX122" fmla="*/ 145885 w 480001"/>
                <a:gd name="connsiteY122" fmla="*/ 145988 h 408072"/>
                <a:gd name="connsiteX123" fmla="*/ 142457 w 480001"/>
                <a:gd name="connsiteY123" fmla="*/ 146496 h 408072"/>
                <a:gd name="connsiteX124" fmla="*/ 141124 w 480001"/>
                <a:gd name="connsiteY124" fmla="*/ 146686 h 408072"/>
                <a:gd name="connsiteX125" fmla="*/ 136172 w 480001"/>
                <a:gd name="connsiteY125" fmla="*/ 147004 h 408072"/>
                <a:gd name="connsiteX126" fmla="*/ 131093 w 480001"/>
                <a:gd name="connsiteY126" fmla="*/ 146496 h 408072"/>
                <a:gd name="connsiteX127" fmla="*/ 129950 w 480001"/>
                <a:gd name="connsiteY127" fmla="*/ 146179 h 408072"/>
                <a:gd name="connsiteX128" fmla="*/ 126078 w 480001"/>
                <a:gd name="connsiteY128" fmla="*/ 144274 h 408072"/>
                <a:gd name="connsiteX129" fmla="*/ 124682 w 480001"/>
                <a:gd name="connsiteY129" fmla="*/ 136783 h 408072"/>
                <a:gd name="connsiteX130" fmla="*/ 128490 w 480001"/>
                <a:gd name="connsiteY130" fmla="*/ 129292 h 408072"/>
                <a:gd name="connsiteX131" fmla="*/ 131474 w 480001"/>
                <a:gd name="connsiteY131" fmla="*/ 118182 h 408072"/>
                <a:gd name="connsiteX132" fmla="*/ 118714 w 480001"/>
                <a:gd name="connsiteY132" fmla="*/ 97424 h 408072"/>
                <a:gd name="connsiteX133" fmla="*/ 112620 w 480001"/>
                <a:gd name="connsiteY133" fmla="*/ 93361 h 408072"/>
                <a:gd name="connsiteX134" fmla="*/ 107287 w 480001"/>
                <a:gd name="connsiteY134" fmla="*/ 193791 h 408072"/>
                <a:gd name="connsiteX135" fmla="*/ 106843 w 480001"/>
                <a:gd name="connsiteY135" fmla="*/ 194743 h 408072"/>
                <a:gd name="connsiteX136" fmla="*/ 105890 w 480001"/>
                <a:gd name="connsiteY136" fmla="*/ 195124 h 408072"/>
                <a:gd name="connsiteX137" fmla="*/ 90210 w 480001"/>
                <a:gd name="connsiteY137" fmla="*/ 198045 h 408072"/>
                <a:gd name="connsiteX138" fmla="*/ 81195 w 480001"/>
                <a:gd name="connsiteY138" fmla="*/ 203377 h 408072"/>
                <a:gd name="connsiteX139" fmla="*/ 78783 w 480001"/>
                <a:gd name="connsiteY139" fmla="*/ 209535 h 408072"/>
                <a:gd name="connsiteX140" fmla="*/ 78212 w 480001"/>
                <a:gd name="connsiteY140" fmla="*/ 213535 h 408072"/>
                <a:gd name="connsiteX141" fmla="*/ 75164 w 480001"/>
                <a:gd name="connsiteY141" fmla="*/ 215820 h 408072"/>
                <a:gd name="connsiteX142" fmla="*/ 66721 w 480001"/>
                <a:gd name="connsiteY142" fmla="*/ 208710 h 408072"/>
                <a:gd name="connsiteX143" fmla="*/ 66023 w 480001"/>
                <a:gd name="connsiteY143" fmla="*/ 207186 h 408072"/>
                <a:gd name="connsiteX144" fmla="*/ 65261 w 480001"/>
                <a:gd name="connsiteY144" fmla="*/ 207440 h 408072"/>
                <a:gd name="connsiteX145" fmla="*/ 63991 w 480001"/>
                <a:gd name="connsiteY145" fmla="*/ 207821 h 408072"/>
                <a:gd name="connsiteX146" fmla="*/ 62595 w 480001"/>
                <a:gd name="connsiteY146" fmla="*/ 208583 h 408072"/>
                <a:gd name="connsiteX147" fmla="*/ 57706 w 480001"/>
                <a:gd name="connsiteY147" fmla="*/ 209091 h 408072"/>
                <a:gd name="connsiteX148" fmla="*/ 52437 w 480001"/>
                <a:gd name="connsiteY148" fmla="*/ 210488 h 408072"/>
                <a:gd name="connsiteX149" fmla="*/ 43042 w 480001"/>
                <a:gd name="connsiteY149" fmla="*/ 207059 h 408072"/>
                <a:gd name="connsiteX150" fmla="*/ 38027 w 480001"/>
                <a:gd name="connsiteY150" fmla="*/ 207059 h 408072"/>
                <a:gd name="connsiteX151" fmla="*/ 35487 w 480001"/>
                <a:gd name="connsiteY151" fmla="*/ 207504 h 408072"/>
                <a:gd name="connsiteX152" fmla="*/ 27361 w 480001"/>
                <a:gd name="connsiteY152" fmla="*/ 199886 h 408072"/>
                <a:gd name="connsiteX153" fmla="*/ 28123 w 480001"/>
                <a:gd name="connsiteY153" fmla="*/ 193220 h 408072"/>
                <a:gd name="connsiteX154" fmla="*/ 29583 w 480001"/>
                <a:gd name="connsiteY154" fmla="*/ 190744 h 408072"/>
                <a:gd name="connsiteX155" fmla="*/ 29837 w 480001"/>
                <a:gd name="connsiteY155" fmla="*/ 189982 h 408072"/>
                <a:gd name="connsiteX156" fmla="*/ 27108 w 480001"/>
                <a:gd name="connsiteY156" fmla="*/ 189792 h 408072"/>
                <a:gd name="connsiteX157" fmla="*/ 24758 w 480001"/>
                <a:gd name="connsiteY157" fmla="*/ 189601 h 408072"/>
                <a:gd name="connsiteX158" fmla="*/ 20949 w 480001"/>
                <a:gd name="connsiteY158" fmla="*/ 185284 h 408072"/>
                <a:gd name="connsiteX159" fmla="*/ 20949 w 480001"/>
                <a:gd name="connsiteY159" fmla="*/ 184523 h 408072"/>
                <a:gd name="connsiteX160" fmla="*/ 11935 w 480001"/>
                <a:gd name="connsiteY160" fmla="*/ 186554 h 408072"/>
                <a:gd name="connsiteX161" fmla="*/ 11871 w 480001"/>
                <a:gd name="connsiteY161" fmla="*/ 192204 h 408072"/>
                <a:gd name="connsiteX162" fmla="*/ 12633 w 480001"/>
                <a:gd name="connsiteY162" fmla="*/ 195378 h 408072"/>
                <a:gd name="connsiteX163" fmla="*/ 7555 w 480001"/>
                <a:gd name="connsiteY163" fmla="*/ 198489 h 408072"/>
                <a:gd name="connsiteX164" fmla="*/ 2920 w 480001"/>
                <a:gd name="connsiteY164" fmla="*/ 198870 h 408072"/>
                <a:gd name="connsiteX165" fmla="*/ 0 w 480001"/>
                <a:gd name="connsiteY165" fmla="*/ 199822 h 408072"/>
                <a:gd name="connsiteX166" fmla="*/ 19299 w 480001"/>
                <a:gd name="connsiteY166" fmla="*/ 241213 h 408072"/>
                <a:gd name="connsiteX167" fmla="*/ 22092 w 480001"/>
                <a:gd name="connsiteY167" fmla="*/ 253021 h 408072"/>
                <a:gd name="connsiteX168" fmla="*/ 36186 w 480001"/>
                <a:gd name="connsiteY168" fmla="*/ 290413 h 408072"/>
                <a:gd name="connsiteX169" fmla="*/ 47232 w 480001"/>
                <a:gd name="connsiteY169" fmla="*/ 332883 h 408072"/>
                <a:gd name="connsiteX170" fmla="*/ 39931 w 480001"/>
                <a:gd name="connsiteY170" fmla="*/ 336566 h 408072"/>
                <a:gd name="connsiteX171" fmla="*/ 35614 w 480001"/>
                <a:gd name="connsiteY171" fmla="*/ 338153 h 408072"/>
                <a:gd name="connsiteX172" fmla="*/ 39487 w 480001"/>
                <a:gd name="connsiteY172" fmla="*/ 352500 h 408072"/>
                <a:gd name="connsiteX173" fmla="*/ 40947 w 480001"/>
                <a:gd name="connsiteY173" fmla="*/ 354595 h 408072"/>
                <a:gd name="connsiteX174" fmla="*/ 43994 w 480001"/>
                <a:gd name="connsiteY174" fmla="*/ 358785 h 408072"/>
                <a:gd name="connsiteX175" fmla="*/ 48692 w 480001"/>
                <a:gd name="connsiteY175" fmla="*/ 371037 h 408072"/>
                <a:gd name="connsiteX176" fmla="*/ 45200 w 480001"/>
                <a:gd name="connsiteY176" fmla="*/ 379417 h 408072"/>
                <a:gd name="connsiteX177" fmla="*/ 42090 w 480001"/>
                <a:gd name="connsiteY177" fmla="*/ 386781 h 408072"/>
                <a:gd name="connsiteX178" fmla="*/ 42724 w 480001"/>
                <a:gd name="connsiteY178" fmla="*/ 391098 h 408072"/>
                <a:gd name="connsiteX179" fmla="*/ 44058 w 480001"/>
                <a:gd name="connsiteY179" fmla="*/ 390654 h 408072"/>
                <a:gd name="connsiteX180" fmla="*/ 46279 w 480001"/>
                <a:gd name="connsiteY180" fmla="*/ 390018 h 408072"/>
                <a:gd name="connsiteX181" fmla="*/ 48311 w 480001"/>
                <a:gd name="connsiteY181" fmla="*/ 386400 h 408072"/>
                <a:gd name="connsiteX182" fmla="*/ 57389 w 480001"/>
                <a:gd name="connsiteY182" fmla="*/ 383226 h 408072"/>
                <a:gd name="connsiteX183" fmla="*/ 58024 w 480001"/>
                <a:gd name="connsiteY183" fmla="*/ 383670 h 408072"/>
                <a:gd name="connsiteX184" fmla="*/ 60500 w 480001"/>
                <a:gd name="connsiteY184" fmla="*/ 391479 h 408072"/>
                <a:gd name="connsiteX185" fmla="*/ 63356 w 480001"/>
                <a:gd name="connsiteY185" fmla="*/ 391669 h 408072"/>
                <a:gd name="connsiteX186" fmla="*/ 69324 w 480001"/>
                <a:gd name="connsiteY186" fmla="*/ 392748 h 408072"/>
                <a:gd name="connsiteX187" fmla="*/ 73704 w 480001"/>
                <a:gd name="connsiteY187" fmla="*/ 398208 h 408072"/>
                <a:gd name="connsiteX188" fmla="*/ 76117 w 480001"/>
                <a:gd name="connsiteY188" fmla="*/ 401700 h 408072"/>
                <a:gd name="connsiteX189" fmla="*/ 93194 w 480001"/>
                <a:gd name="connsiteY189" fmla="*/ 407984 h 408072"/>
                <a:gd name="connsiteX190" fmla="*/ 99859 w 480001"/>
                <a:gd name="connsiteY190" fmla="*/ 402588 h 408072"/>
                <a:gd name="connsiteX191" fmla="*/ 105509 w 480001"/>
                <a:gd name="connsiteY191" fmla="*/ 397319 h 408072"/>
                <a:gd name="connsiteX192" fmla="*/ 125634 w 480001"/>
                <a:gd name="connsiteY192" fmla="*/ 395669 h 408072"/>
                <a:gd name="connsiteX193" fmla="*/ 144044 w 480001"/>
                <a:gd name="connsiteY193" fmla="*/ 394589 h 408072"/>
                <a:gd name="connsiteX194" fmla="*/ 151852 w 480001"/>
                <a:gd name="connsiteY194" fmla="*/ 390082 h 408072"/>
                <a:gd name="connsiteX195" fmla="*/ 160359 w 480001"/>
                <a:gd name="connsiteY195" fmla="*/ 385257 h 408072"/>
                <a:gd name="connsiteX196" fmla="*/ 177119 w 480001"/>
                <a:gd name="connsiteY196" fmla="*/ 383353 h 408072"/>
                <a:gd name="connsiteX197" fmla="*/ 184991 w 480001"/>
                <a:gd name="connsiteY197" fmla="*/ 384623 h 408072"/>
                <a:gd name="connsiteX198" fmla="*/ 197878 w 480001"/>
                <a:gd name="connsiteY198" fmla="*/ 383226 h 408072"/>
                <a:gd name="connsiteX199" fmla="*/ 217431 w 480001"/>
                <a:gd name="connsiteY199" fmla="*/ 383670 h 408072"/>
                <a:gd name="connsiteX200" fmla="*/ 220795 w 480001"/>
                <a:gd name="connsiteY200" fmla="*/ 385448 h 408072"/>
                <a:gd name="connsiteX201" fmla="*/ 225049 w 480001"/>
                <a:gd name="connsiteY201" fmla="*/ 387416 h 408072"/>
                <a:gd name="connsiteX202" fmla="*/ 232476 w 480001"/>
                <a:gd name="connsiteY202" fmla="*/ 389510 h 408072"/>
                <a:gd name="connsiteX203" fmla="*/ 233936 w 480001"/>
                <a:gd name="connsiteY203" fmla="*/ 386336 h 408072"/>
                <a:gd name="connsiteX204" fmla="*/ 238825 w 480001"/>
                <a:gd name="connsiteY204" fmla="*/ 380813 h 408072"/>
                <a:gd name="connsiteX205" fmla="*/ 247458 w 480001"/>
                <a:gd name="connsiteY205" fmla="*/ 383099 h 408072"/>
                <a:gd name="connsiteX206" fmla="*/ 256790 w 480001"/>
                <a:gd name="connsiteY206" fmla="*/ 384432 h 408072"/>
                <a:gd name="connsiteX207" fmla="*/ 255521 w 480001"/>
                <a:gd name="connsiteY207" fmla="*/ 380496 h 408072"/>
                <a:gd name="connsiteX208" fmla="*/ 253552 w 480001"/>
                <a:gd name="connsiteY208" fmla="*/ 375164 h 408072"/>
                <a:gd name="connsiteX209" fmla="*/ 262250 w 480001"/>
                <a:gd name="connsiteY209" fmla="*/ 370275 h 408072"/>
                <a:gd name="connsiteX210" fmla="*/ 275518 w 480001"/>
                <a:gd name="connsiteY210" fmla="*/ 370148 h 408072"/>
                <a:gd name="connsiteX211" fmla="*/ 309355 w 480001"/>
                <a:gd name="connsiteY211" fmla="*/ 229850 h 408072"/>
                <a:gd name="connsiteX212" fmla="*/ 312974 w 480001"/>
                <a:gd name="connsiteY212" fmla="*/ 228580 h 408072"/>
                <a:gd name="connsiteX213" fmla="*/ 317608 w 480001"/>
                <a:gd name="connsiteY213" fmla="*/ 226104 h 408072"/>
                <a:gd name="connsiteX214" fmla="*/ 317735 w 480001"/>
                <a:gd name="connsiteY214" fmla="*/ 224010 h 408072"/>
                <a:gd name="connsiteX215" fmla="*/ 319004 w 480001"/>
                <a:gd name="connsiteY215" fmla="*/ 221914 h 408072"/>
                <a:gd name="connsiteX216" fmla="*/ 319575 w 480001"/>
                <a:gd name="connsiteY216" fmla="*/ 221089 h 408072"/>
                <a:gd name="connsiteX217" fmla="*/ 320718 w 480001"/>
                <a:gd name="connsiteY217" fmla="*/ 218931 h 408072"/>
                <a:gd name="connsiteX218" fmla="*/ 325098 w 480001"/>
                <a:gd name="connsiteY218" fmla="*/ 213344 h 408072"/>
                <a:gd name="connsiteX219" fmla="*/ 332081 w 480001"/>
                <a:gd name="connsiteY219" fmla="*/ 212011 h 408072"/>
                <a:gd name="connsiteX220" fmla="*/ 335193 w 480001"/>
                <a:gd name="connsiteY220" fmla="*/ 211820 h 408072"/>
                <a:gd name="connsiteX221" fmla="*/ 339446 w 480001"/>
                <a:gd name="connsiteY221" fmla="*/ 209599 h 408072"/>
                <a:gd name="connsiteX222" fmla="*/ 340335 w 480001"/>
                <a:gd name="connsiteY222" fmla="*/ 208710 h 408072"/>
                <a:gd name="connsiteX223" fmla="*/ 348143 w 480001"/>
                <a:gd name="connsiteY223" fmla="*/ 203695 h 408072"/>
                <a:gd name="connsiteX224" fmla="*/ 360776 w 480001"/>
                <a:gd name="connsiteY224" fmla="*/ 208329 h 408072"/>
                <a:gd name="connsiteX225" fmla="*/ 367569 w 480001"/>
                <a:gd name="connsiteY225" fmla="*/ 212456 h 408072"/>
                <a:gd name="connsiteX226" fmla="*/ 368839 w 480001"/>
                <a:gd name="connsiteY226" fmla="*/ 212709 h 408072"/>
                <a:gd name="connsiteX227" fmla="*/ 372394 w 480001"/>
                <a:gd name="connsiteY227" fmla="*/ 214995 h 408072"/>
                <a:gd name="connsiteX228" fmla="*/ 374679 w 480001"/>
                <a:gd name="connsiteY228" fmla="*/ 220200 h 408072"/>
                <a:gd name="connsiteX229" fmla="*/ 374171 w 480001"/>
                <a:gd name="connsiteY229" fmla="*/ 230993 h 408072"/>
                <a:gd name="connsiteX230" fmla="*/ 369918 w 480001"/>
                <a:gd name="connsiteY230" fmla="*/ 235690 h 408072"/>
                <a:gd name="connsiteX231" fmla="*/ 367569 w 480001"/>
                <a:gd name="connsiteY231" fmla="*/ 237722 h 408072"/>
                <a:gd name="connsiteX232" fmla="*/ 367759 w 480001"/>
                <a:gd name="connsiteY232" fmla="*/ 241785 h 408072"/>
                <a:gd name="connsiteX233" fmla="*/ 368966 w 480001"/>
                <a:gd name="connsiteY233" fmla="*/ 245848 h 408072"/>
                <a:gd name="connsiteX234" fmla="*/ 367442 w 480001"/>
                <a:gd name="connsiteY234" fmla="*/ 250926 h 408072"/>
                <a:gd name="connsiteX235" fmla="*/ 358364 w 480001"/>
                <a:gd name="connsiteY235" fmla="*/ 252831 h 408072"/>
                <a:gd name="connsiteX236" fmla="*/ 355634 w 480001"/>
                <a:gd name="connsiteY236" fmla="*/ 253212 h 408072"/>
                <a:gd name="connsiteX237" fmla="*/ 354491 w 480001"/>
                <a:gd name="connsiteY237" fmla="*/ 253974 h 408072"/>
                <a:gd name="connsiteX238" fmla="*/ 352270 w 480001"/>
                <a:gd name="connsiteY238" fmla="*/ 255307 h 408072"/>
                <a:gd name="connsiteX239" fmla="*/ 348714 w 480001"/>
                <a:gd name="connsiteY239" fmla="*/ 255434 h 408072"/>
                <a:gd name="connsiteX240" fmla="*/ 346874 w 480001"/>
                <a:gd name="connsiteY240" fmla="*/ 255370 h 408072"/>
                <a:gd name="connsiteX241" fmla="*/ 342747 w 480001"/>
                <a:gd name="connsiteY241" fmla="*/ 258671 h 408072"/>
                <a:gd name="connsiteX242" fmla="*/ 342429 w 480001"/>
                <a:gd name="connsiteY242" fmla="*/ 262671 h 408072"/>
                <a:gd name="connsiteX243" fmla="*/ 342303 w 480001"/>
                <a:gd name="connsiteY243" fmla="*/ 265400 h 408072"/>
                <a:gd name="connsiteX244" fmla="*/ 342239 w 480001"/>
                <a:gd name="connsiteY244" fmla="*/ 266226 h 408072"/>
                <a:gd name="connsiteX245" fmla="*/ 337604 w 480001"/>
                <a:gd name="connsiteY245" fmla="*/ 271241 h 408072"/>
                <a:gd name="connsiteX246" fmla="*/ 336399 w 480001"/>
                <a:gd name="connsiteY246" fmla="*/ 271241 h 408072"/>
                <a:gd name="connsiteX247" fmla="*/ 324273 w 480001"/>
                <a:gd name="connsiteY247" fmla="*/ 267432 h 408072"/>
                <a:gd name="connsiteX248" fmla="*/ 322433 w 480001"/>
                <a:gd name="connsiteY248" fmla="*/ 266099 h 408072"/>
                <a:gd name="connsiteX249" fmla="*/ 319385 w 480001"/>
                <a:gd name="connsiteY249" fmla="*/ 264829 h 408072"/>
                <a:gd name="connsiteX250" fmla="*/ 316274 w 480001"/>
                <a:gd name="connsiteY250" fmla="*/ 261084 h 408072"/>
                <a:gd name="connsiteX251" fmla="*/ 315132 w 480001"/>
                <a:gd name="connsiteY251" fmla="*/ 259306 h 408072"/>
                <a:gd name="connsiteX252" fmla="*/ 312085 w 480001"/>
                <a:gd name="connsiteY252" fmla="*/ 252767 h 408072"/>
                <a:gd name="connsiteX253" fmla="*/ 311831 w 480001"/>
                <a:gd name="connsiteY253" fmla="*/ 250609 h 408072"/>
                <a:gd name="connsiteX254" fmla="*/ 309989 w 480001"/>
                <a:gd name="connsiteY254" fmla="*/ 243435 h 408072"/>
                <a:gd name="connsiteX255" fmla="*/ 307831 w 480001"/>
                <a:gd name="connsiteY255" fmla="*/ 241277 h 408072"/>
                <a:gd name="connsiteX256" fmla="*/ 304911 w 480001"/>
                <a:gd name="connsiteY256" fmla="*/ 235309 h 408072"/>
                <a:gd name="connsiteX257" fmla="*/ 309355 w 480001"/>
                <a:gd name="connsiteY257" fmla="*/ 229850 h 408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480001" h="408072">
                  <a:moveTo>
                    <a:pt x="275518" y="370148"/>
                  </a:moveTo>
                  <a:cubicBezTo>
                    <a:pt x="279708" y="370656"/>
                    <a:pt x="283644" y="371164"/>
                    <a:pt x="287897" y="369894"/>
                  </a:cubicBezTo>
                  <a:cubicBezTo>
                    <a:pt x="294500" y="367990"/>
                    <a:pt x="301864" y="364625"/>
                    <a:pt x="309926" y="359991"/>
                  </a:cubicBezTo>
                  <a:cubicBezTo>
                    <a:pt x="323004" y="352436"/>
                    <a:pt x="335066" y="341327"/>
                    <a:pt x="346746" y="330598"/>
                  </a:cubicBezTo>
                  <a:cubicBezTo>
                    <a:pt x="352397" y="325392"/>
                    <a:pt x="357793" y="320441"/>
                    <a:pt x="363252" y="315870"/>
                  </a:cubicBezTo>
                  <a:cubicBezTo>
                    <a:pt x="380901" y="301205"/>
                    <a:pt x="396390" y="287556"/>
                    <a:pt x="407246" y="268448"/>
                  </a:cubicBezTo>
                  <a:cubicBezTo>
                    <a:pt x="408325" y="266543"/>
                    <a:pt x="408961" y="264068"/>
                    <a:pt x="409595" y="261655"/>
                  </a:cubicBezTo>
                  <a:cubicBezTo>
                    <a:pt x="410293" y="259052"/>
                    <a:pt x="410992" y="256322"/>
                    <a:pt x="412325" y="254227"/>
                  </a:cubicBezTo>
                  <a:cubicBezTo>
                    <a:pt x="413975" y="251688"/>
                    <a:pt x="416197" y="250672"/>
                    <a:pt x="417975" y="249847"/>
                  </a:cubicBezTo>
                  <a:cubicBezTo>
                    <a:pt x="419054" y="249339"/>
                    <a:pt x="420007" y="248958"/>
                    <a:pt x="420514" y="248260"/>
                  </a:cubicBezTo>
                  <a:cubicBezTo>
                    <a:pt x="422927" y="245276"/>
                    <a:pt x="424450" y="241912"/>
                    <a:pt x="426037" y="238293"/>
                  </a:cubicBezTo>
                  <a:cubicBezTo>
                    <a:pt x="427688" y="234548"/>
                    <a:pt x="429402" y="230675"/>
                    <a:pt x="432322" y="227120"/>
                  </a:cubicBezTo>
                  <a:cubicBezTo>
                    <a:pt x="435750" y="222866"/>
                    <a:pt x="440067" y="219947"/>
                    <a:pt x="444193" y="217026"/>
                  </a:cubicBezTo>
                  <a:cubicBezTo>
                    <a:pt x="447685" y="214550"/>
                    <a:pt x="451050" y="212265"/>
                    <a:pt x="453907" y="209281"/>
                  </a:cubicBezTo>
                  <a:cubicBezTo>
                    <a:pt x="459175" y="203758"/>
                    <a:pt x="461461" y="197727"/>
                    <a:pt x="464191" y="190807"/>
                  </a:cubicBezTo>
                  <a:cubicBezTo>
                    <a:pt x="465143" y="188332"/>
                    <a:pt x="466158" y="185729"/>
                    <a:pt x="467301" y="183063"/>
                  </a:cubicBezTo>
                  <a:cubicBezTo>
                    <a:pt x="472063" y="172207"/>
                    <a:pt x="476824" y="161415"/>
                    <a:pt x="479808" y="150242"/>
                  </a:cubicBezTo>
                  <a:cubicBezTo>
                    <a:pt x="480125" y="148972"/>
                    <a:pt x="479998" y="147639"/>
                    <a:pt x="479808" y="146179"/>
                  </a:cubicBezTo>
                  <a:cubicBezTo>
                    <a:pt x="479744" y="145417"/>
                    <a:pt x="479618" y="144592"/>
                    <a:pt x="479618" y="143766"/>
                  </a:cubicBezTo>
                  <a:cubicBezTo>
                    <a:pt x="477586" y="143258"/>
                    <a:pt x="475364" y="142878"/>
                    <a:pt x="473206" y="142624"/>
                  </a:cubicBezTo>
                  <a:cubicBezTo>
                    <a:pt x="470983" y="142306"/>
                    <a:pt x="468952" y="141925"/>
                    <a:pt x="467047" y="141481"/>
                  </a:cubicBezTo>
                  <a:cubicBezTo>
                    <a:pt x="466730" y="141418"/>
                    <a:pt x="466286" y="141354"/>
                    <a:pt x="465969" y="141290"/>
                  </a:cubicBezTo>
                  <a:cubicBezTo>
                    <a:pt x="465207" y="142814"/>
                    <a:pt x="464698" y="143386"/>
                    <a:pt x="464000" y="143893"/>
                  </a:cubicBezTo>
                  <a:lnTo>
                    <a:pt x="463366" y="144338"/>
                  </a:lnTo>
                  <a:cubicBezTo>
                    <a:pt x="462096" y="145226"/>
                    <a:pt x="461906" y="145353"/>
                    <a:pt x="461588" y="147258"/>
                  </a:cubicBezTo>
                  <a:cubicBezTo>
                    <a:pt x="461397" y="148337"/>
                    <a:pt x="461524" y="149353"/>
                    <a:pt x="461651" y="150369"/>
                  </a:cubicBezTo>
                  <a:cubicBezTo>
                    <a:pt x="461842" y="151702"/>
                    <a:pt x="462033" y="153289"/>
                    <a:pt x="461334" y="154940"/>
                  </a:cubicBezTo>
                  <a:cubicBezTo>
                    <a:pt x="460826" y="156082"/>
                    <a:pt x="460001" y="156780"/>
                    <a:pt x="458986" y="157288"/>
                  </a:cubicBezTo>
                  <a:cubicBezTo>
                    <a:pt x="458668" y="157415"/>
                    <a:pt x="458287" y="157479"/>
                    <a:pt x="457970" y="157542"/>
                  </a:cubicBezTo>
                  <a:cubicBezTo>
                    <a:pt x="457208" y="157733"/>
                    <a:pt x="456510" y="157923"/>
                    <a:pt x="455684" y="157923"/>
                  </a:cubicBezTo>
                  <a:cubicBezTo>
                    <a:pt x="455176" y="157987"/>
                    <a:pt x="454986" y="157860"/>
                    <a:pt x="454668" y="157860"/>
                  </a:cubicBezTo>
                  <a:cubicBezTo>
                    <a:pt x="453081" y="157796"/>
                    <a:pt x="451431" y="157542"/>
                    <a:pt x="450225" y="157288"/>
                  </a:cubicBezTo>
                  <a:cubicBezTo>
                    <a:pt x="448700" y="156971"/>
                    <a:pt x="447558" y="156971"/>
                    <a:pt x="446352" y="156908"/>
                  </a:cubicBezTo>
                  <a:lnTo>
                    <a:pt x="445082" y="156844"/>
                  </a:lnTo>
                  <a:cubicBezTo>
                    <a:pt x="442733" y="156717"/>
                    <a:pt x="441972" y="156209"/>
                    <a:pt x="440765" y="155130"/>
                  </a:cubicBezTo>
                  <a:lnTo>
                    <a:pt x="440130" y="154559"/>
                  </a:lnTo>
                  <a:cubicBezTo>
                    <a:pt x="439496" y="154051"/>
                    <a:pt x="438670" y="153670"/>
                    <a:pt x="437782" y="153289"/>
                  </a:cubicBezTo>
                  <a:cubicBezTo>
                    <a:pt x="436829" y="152908"/>
                    <a:pt x="435877" y="152464"/>
                    <a:pt x="435116" y="151829"/>
                  </a:cubicBezTo>
                  <a:cubicBezTo>
                    <a:pt x="433973" y="151004"/>
                    <a:pt x="433655" y="150178"/>
                    <a:pt x="433338" y="149353"/>
                  </a:cubicBezTo>
                  <a:lnTo>
                    <a:pt x="433020" y="148655"/>
                  </a:lnTo>
                  <a:cubicBezTo>
                    <a:pt x="432386" y="147321"/>
                    <a:pt x="431814" y="146623"/>
                    <a:pt x="430735" y="145925"/>
                  </a:cubicBezTo>
                  <a:cubicBezTo>
                    <a:pt x="430164" y="145544"/>
                    <a:pt x="429593" y="145353"/>
                    <a:pt x="428957" y="145099"/>
                  </a:cubicBezTo>
                  <a:cubicBezTo>
                    <a:pt x="428006" y="144782"/>
                    <a:pt x="426926" y="144338"/>
                    <a:pt x="425847" y="143386"/>
                  </a:cubicBezTo>
                  <a:cubicBezTo>
                    <a:pt x="423054" y="140782"/>
                    <a:pt x="422672" y="136148"/>
                    <a:pt x="424831" y="132593"/>
                  </a:cubicBezTo>
                  <a:cubicBezTo>
                    <a:pt x="425783" y="131070"/>
                    <a:pt x="426419" y="129546"/>
                    <a:pt x="427117" y="127896"/>
                  </a:cubicBezTo>
                  <a:cubicBezTo>
                    <a:pt x="427624" y="126753"/>
                    <a:pt x="428132" y="125547"/>
                    <a:pt x="428767" y="124404"/>
                  </a:cubicBezTo>
                  <a:cubicBezTo>
                    <a:pt x="429338" y="123261"/>
                    <a:pt x="430164" y="122309"/>
                    <a:pt x="430926" y="121357"/>
                  </a:cubicBezTo>
                  <a:cubicBezTo>
                    <a:pt x="431878" y="120150"/>
                    <a:pt x="432830" y="119071"/>
                    <a:pt x="433084" y="117802"/>
                  </a:cubicBezTo>
                  <a:cubicBezTo>
                    <a:pt x="433274" y="117103"/>
                    <a:pt x="433274" y="116342"/>
                    <a:pt x="433338" y="115643"/>
                  </a:cubicBezTo>
                  <a:cubicBezTo>
                    <a:pt x="433465" y="113866"/>
                    <a:pt x="433592" y="111898"/>
                    <a:pt x="435242" y="110183"/>
                  </a:cubicBezTo>
                  <a:cubicBezTo>
                    <a:pt x="437337" y="108025"/>
                    <a:pt x="440321" y="107391"/>
                    <a:pt x="443115" y="108470"/>
                  </a:cubicBezTo>
                  <a:cubicBezTo>
                    <a:pt x="445082" y="109231"/>
                    <a:pt x="447876" y="110247"/>
                    <a:pt x="449336" y="111644"/>
                  </a:cubicBezTo>
                  <a:cubicBezTo>
                    <a:pt x="450098" y="112342"/>
                    <a:pt x="450542" y="113104"/>
                    <a:pt x="451050" y="113866"/>
                  </a:cubicBezTo>
                  <a:cubicBezTo>
                    <a:pt x="451304" y="112596"/>
                    <a:pt x="451621" y="111263"/>
                    <a:pt x="451748" y="109993"/>
                  </a:cubicBezTo>
                  <a:cubicBezTo>
                    <a:pt x="452192" y="105486"/>
                    <a:pt x="452891" y="100915"/>
                    <a:pt x="453525" y="96471"/>
                  </a:cubicBezTo>
                  <a:cubicBezTo>
                    <a:pt x="454034" y="93107"/>
                    <a:pt x="454541" y="89805"/>
                    <a:pt x="454923" y="86377"/>
                  </a:cubicBezTo>
                  <a:lnTo>
                    <a:pt x="455049" y="85425"/>
                  </a:lnTo>
                  <a:cubicBezTo>
                    <a:pt x="455494" y="81870"/>
                    <a:pt x="455874" y="78251"/>
                    <a:pt x="456128" y="74696"/>
                  </a:cubicBezTo>
                  <a:cubicBezTo>
                    <a:pt x="456319" y="71014"/>
                    <a:pt x="456319" y="67269"/>
                    <a:pt x="455811" y="63777"/>
                  </a:cubicBezTo>
                  <a:cubicBezTo>
                    <a:pt x="455557" y="62127"/>
                    <a:pt x="454986" y="60794"/>
                    <a:pt x="454414" y="59397"/>
                  </a:cubicBezTo>
                  <a:cubicBezTo>
                    <a:pt x="453716" y="57746"/>
                    <a:pt x="452954" y="55969"/>
                    <a:pt x="452700" y="53620"/>
                  </a:cubicBezTo>
                  <a:cubicBezTo>
                    <a:pt x="452383" y="50573"/>
                    <a:pt x="452192" y="47525"/>
                    <a:pt x="452065" y="43907"/>
                  </a:cubicBezTo>
                  <a:cubicBezTo>
                    <a:pt x="451748" y="36479"/>
                    <a:pt x="451494" y="31337"/>
                    <a:pt x="447368" y="25687"/>
                  </a:cubicBezTo>
                  <a:cubicBezTo>
                    <a:pt x="445717" y="23338"/>
                    <a:pt x="444448" y="20799"/>
                    <a:pt x="443177" y="18323"/>
                  </a:cubicBezTo>
                  <a:cubicBezTo>
                    <a:pt x="442670" y="17371"/>
                    <a:pt x="442226" y="16355"/>
                    <a:pt x="441717" y="15403"/>
                  </a:cubicBezTo>
                  <a:cubicBezTo>
                    <a:pt x="441273" y="14577"/>
                    <a:pt x="440829" y="13752"/>
                    <a:pt x="440321" y="12990"/>
                  </a:cubicBezTo>
                  <a:cubicBezTo>
                    <a:pt x="440067" y="12609"/>
                    <a:pt x="439813" y="12165"/>
                    <a:pt x="439559" y="11848"/>
                  </a:cubicBezTo>
                  <a:cubicBezTo>
                    <a:pt x="439305" y="11467"/>
                    <a:pt x="439052" y="11086"/>
                    <a:pt x="438734" y="10769"/>
                  </a:cubicBezTo>
                  <a:cubicBezTo>
                    <a:pt x="433465" y="4230"/>
                    <a:pt x="425275" y="4420"/>
                    <a:pt x="416832" y="4547"/>
                  </a:cubicBezTo>
                  <a:cubicBezTo>
                    <a:pt x="415499" y="4547"/>
                    <a:pt x="414166" y="4611"/>
                    <a:pt x="412833" y="4611"/>
                  </a:cubicBezTo>
                  <a:cubicBezTo>
                    <a:pt x="412198" y="4611"/>
                    <a:pt x="409595" y="4801"/>
                    <a:pt x="409595" y="4801"/>
                  </a:cubicBezTo>
                  <a:cubicBezTo>
                    <a:pt x="409150" y="4801"/>
                    <a:pt x="408262" y="4865"/>
                    <a:pt x="408262" y="4865"/>
                  </a:cubicBezTo>
                  <a:cubicBezTo>
                    <a:pt x="406358" y="4992"/>
                    <a:pt x="404961" y="4865"/>
                    <a:pt x="403882" y="4611"/>
                  </a:cubicBezTo>
                  <a:cubicBezTo>
                    <a:pt x="402549" y="4230"/>
                    <a:pt x="401406" y="3214"/>
                    <a:pt x="400390" y="2325"/>
                  </a:cubicBezTo>
                  <a:cubicBezTo>
                    <a:pt x="399819" y="1818"/>
                    <a:pt x="399184" y="1246"/>
                    <a:pt x="398803" y="1119"/>
                  </a:cubicBezTo>
                  <a:cubicBezTo>
                    <a:pt x="394677" y="-468"/>
                    <a:pt x="385725" y="-150"/>
                    <a:pt x="380901" y="738"/>
                  </a:cubicBezTo>
                  <a:cubicBezTo>
                    <a:pt x="379758" y="929"/>
                    <a:pt x="378742" y="1373"/>
                    <a:pt x="377726" y="1944"/>
                  </a:cubicBezTo>
                  <a:cubicBezTo>
                    <a:pt x="376710" y="2516"/>
                    <a:pt x="375758" y="3214"/>
                    <a:pt x="374743" y="3976"/>
                  </a:cubicBezTo>
                  <a:cubicBezTo>
                    <a:pt x="372458" y="5690"/>
                    <a:pt x="370489" y="7785"/>
                    <a:pt x="368458" y="10007"/>
                  </a:cubicBezTo>
                  <a:cubicBezTo>
                    <a:pt x="367379" y="11213"/>
                    <a:pt x="366299" y="12356"/>
                    <a:pt x="365157" y="13498"/>
                  </a:cubicBezTo>
                  <a:cubicBezTo>
                    <a:pt x="361474" y="17117"/>
                    <a:pt x="357729" y="17561"/>
                    <a:pt x="353857" y="18006"/>
                  </a:cubicBezTo>
                  <a:cubicBezTo>
                    <a:pt x="352206" y="18196"/>
                    <a:pt x="350555" y="18387"/>
                    <a:pt x="348778" y="18831"/>
                  </a:cubicBezTo>
                  <a:cubicBezTo>
                    <a:pt x="344652" y="19847"/>
                    <a:pt x="341160" y="23275"/>
                    <a:pt x="337859" y="26639"/>
                  </a:cubicBezTo>
                  <a:cubicBezTo>
                    <a:pt x="336843" y="27655"/>
                    <a:pt x="335764" y="28734"/>
                    <a:pt x="334748" y="29623"/>
                  </a:cubicBezTo>
                  <a:cubicBezTo>
                    <a:pt x="334177" y="30194"/>
                    <a:pt x="333606" y="30702"/>
                    <a:pt x="333034" y="31274"/>
                  </a:cubicBezTo>
                  <a:cubicBezTo>
                    <a:pt x="331193" y="33051"/>
                    <a:pt x="329225" y="34892"/>
                    <a:pt x="326749" y="36225"/>
                  </a:cubicBezTo>
                  <a:cubicBezTo>
                    <a:pt x="325543" y="36860"/>
                    <a:pt x="324273" y="37432"/>
                    <a:pt x="323004" y="37940"/>
                  </a:cubicBezTo>
                  <a:cubicBezTo>
                    <a:pt x="321861" y="38384"/>
                    <a:pt x="320718" y="38892"/>
                    <a:pt x="319702" y="39400"/>
                  </a:cubicBezTo>
                  <a:cubicBezTo>
                    <a:pt x="318687" y="39971"/>
                    <a:pt x="317671" y="40606"/>
                    <a:pt x="316846" y="41431"/>
                  </a:cubicBezTo>
                  <a:cubicBezTo>
                    <a:pt x="316148" y="42129"/>
                    <a:pt x="315512" y="42891"/>
                    <a:pt x="315005" y="43780"/>
                  </a:cubicBezTo>
                  <a:cubicBezTo>
                    <a:pt x="313164" y="46637"/>
                    <a:pt x="312275" y="50319"/>
                    <a:pt x="312719" y="54001"/>
                  </a:cubicBezTo>
                  <a:cubicBezTo>
                    <a:pt x="312847" y="55017"/>
                    <a:pt x="313036" y="55969"/>
                    <a:pt x="313227" y="56858"/>
                  </a:cubicBezTo>
                  <a:cubicBezTo>
                    <a:pt x="313862" y="59968"/>
                    <a:pt x="314561" y="63206"/>
                    <a:pt x="311387" y="66570"/>
                  </a:cubicBezTo>
                  <a:cubicBezTo>
                    <a:pt x="308911" y="69173"/>
                    <a:pt x="305800" y="70570"/>
                    <a:pt x="302816" y="71967"/>
                  </a:cubicBezTo>
                  <a:cubicBezTo>
                    <a:pt x="299134" y="73617"/>
                    <a:pt x="295642" y="75204"/>
                    <a:pt x="293674" y="79013"/>
                  </a:cubicBezTo>
                  <a:cubicBezTo>
                    <a:pt x="293357" y="79585"/>
                    <a:pt x="293166" y="80156"/>
                    <a:pt x="292976" y="80600"/>
                  </a:cubicBezTo>
                  <a:cubicBezTo>
                    <a:pt x="292342" y="82124"/>
                    <a:pt x="291770" y="83457"/>
                    <a:pt x="289484" y="84917"/>
                  </a:cubicBezTo>
                  <a:cubicBezTo>
                    <a:pt x="287199" y="86314"/>
                    <a:pt x="284596" y="86441"/>
                    <a:pt x="282311" y="86568"/>
                  </a:cubicBezTo>
                  <a:cubicBezTo>
                    <a:pt x="280596" y="86631"/>
                    <a:pt x="278946" y="86695"/>
                    <a:pt x="277676" y="87266"/>
                  </a:cubicBezTo>
                  <a:cubicBezTo>
                    <a:pt x="273359" y="89234"/>
                    <a:pt x="273931" y="94948"/>
                    <a:pt x="274566" y="100979"/>
                  </a:cubicBezTo>
                  <a:cubicBezTo>
                    <a:pt x="275201" y="107009"/>
                    <a:pt x="275835" y="113294"/>
                    <a:pt x="271455" y="116659"/>
                  </a:cubicBezTo>
                  <a:cubicBezTo>
                    <a:pt x="267265" y="119897"/>
                    <a:pt x="263774" y="116976"/>
                    <a:pt x="261234" y="114818"/>
                  </a:cubicBezTo>
                  <a:cubicBezTo>
                    <a:pt x="259964" y="113739"/>
                    <a:pt x="258822" y="112786"/>
                    <a:pt x="257679" y="112406"/>
                  </a:cubicBezTo>
                  <a:cubicBezTo>
                    <a:pt x="255457" y="111707"/>
                    <a:pt x="252791" y="112469"/>
                    <a:pt x="250252" y="113167"/>
                  </a:cubicBezTo>
                  <a:cubicBezTo>
                    <a:pt x="249109" y="113485"/>
                    <a:pt x="247966" y="113802"/>
                    <a:pt x="246887" y="113993"/>
                  </a:cubicBezTo>
                  <a:cubicBezTo>
                    <a:pt x="244221" y="114437"/>
                    <a:pt x="241554" y="114501"/>
                    <a:pt x="238888" y="114564"/>
                  </a:cubicBezTo>
                  <a:cubicBezTo>
                    <a:pt x="237491" y="114564"/>
                    <a:pt x="236095" y="114627"/>
                    <a:pt x="234762" y="114691"/>
                  </a:cubicBezTo>
                  <a:cubicBezTo>
                    <a:pt x="226953" y="115326"/>
                    <a:pt x="223779" y="112469"/>
                    <a:pt x="219272" y="108215"/>
                  </a:cubicBezTo>
                  <a:cubicBezTo>
                    <a:pt x="218320" y="107327"/>
                    <a:pt x="217240" y="106311"/>
                    <a:pt x="216034" y="105295"/>
                  </a:cubicBezTo>
                  <a:cubicBezTo>
                    <a:pt x="213304" y="102883"/>
                    <a:pt x="211082" y="101867"/>
                    <a:pt x="208416" y="101677"/>
                  </a:cubicBezTo>
                  <a:cubicBezTo>
                    <a:pt x="205179" y="101423"/>
                    <a:pt x="203337" y="103899"/>
                    <a:pt x="200925" y="107962"/>
                  </a:cubicBezTo>
                  <a:cubicBezTo>
                    <a:pt x="200544" y="108660"/>
                    <a:pt x="200163" y="109295"/>
                    <a:pt x="199719" y="109993"/>
                  </a:cubicBezTo>
                  <a:cubicBezTo>
                    <a:pt x="198767" y="111453"/>
                    <a:pt x="198005" y="113167"/>
                    <a:pt x="197243" y="114754"/>
                  </a:cubicBezTo>
                  <a:cubicBezTo>
                    <a:pt x="196418" y="116532"/>
                    <a:pt x="195592" y="118373"/>
                    <a:pt x="194450" y="120087"/>
                  </a:cubicBezTo>
                  <a:cubicBezTo>
                    <a:pt x="192418" y="123134"/>
                    <a:pt x="189689" y="124531"/>
                    <a:pt x="187085" y="125928"/>
                  </a:cubicBezTo>
                  <a:cubicBezTo>
                    <a:pt x="186260" y="126372"/>
                    <a:pt x="185498" y="126753"/>
                    <a:pt x="184673" y="127260"/>
                  </a:cubicBezTo>
                  <a:cubicBezTo>
                    <a:pt x="182261" y="128657"/>
                    <a:pt x="179912" y="130117"/>
                    <a:pt x="177499" y="131514"/>
                  </a:cubicBezTo>
                  <a:cubicBezTo>
                    <a:pt x="173691" y="133799"/>
                    <a:pt x="169882" y="136148"/>
                    <a:pt x="165882" y="138307"/>
                  </a:cubicBezTo>
                  <a:cubicBezTo>
                    <a:pt x="161946" y="140465"/>
                    <a:pt x="157883" y="142433"/>
                    <a:pt x="153693" y="144020"/>
                  </a:cubicBezTo>
                  <a:cubicBezTo>
                    <a:pt x="153122" y="144274"/>
                    <a:pt x="152170" y="144528"/>
                    <a:pt x="151090" y="144846"/>
                  </a:cubicBezTo>
                  <a:cubicBezTo>
                    <a:pt x="150773" y="144909"/>
                    <a:pt x="150456" y="145036"/>
                    <a:pt x="150075" y="145099"/>
                  </a:cubicBezTo>
                  <a:cubicBezTo>
                    <a:pt x="149186" y="145290"/>
                    <a:pt x="148297" y="145544"/>
                    <a:pt x="147282" y="145734"/>
                  </a:cubicBezTo>
                  <a:cubicBezTo>
                    <a:pt x="146837" y="145861"/>
                    <a:pt x="146393" y="145925"/>
                    <a:pt x="145885" y="145988"/>
                  </a:cubicBezTo>
                  <a:cubicBezTo>
                    <a:pt x="144806" y="146179"/>
                    <a:pt x="143663" y="146369"/>
                    <a:pt x="142457" y="146496"/>
                  </a:cubicBezTo>
                  <a:cubicBezTo>
                    <a:pt x="142012" y="146560"/>
                    <a:pt x="141568" y="146623"/>
                    <a:pt x="141124" y="146686"/>
                  </a:cubicBezTo>
                  <a:cubicBezTo>
                    <a:pt x="139473" y="146877"/>
                    <a:pt x="137759" y="147004"/>
                    <a:pt x="136172" y="147004"/>
                  </a:cubicBezTo>
                  <a:cubicBezTo>
                    <a:pt x="134267" y="147004"/>
                    <a:pt x="132617" y="146813"/>
                    <a:pt x="131093" y="146496"/>
                  </a:cubicBezTo>
                  <a:cubicBezTo>
                    <a:pt x="130712" y="146433"/>
                    <a:pt x="130331" y="146306"/>
                    <a:pt x="129950" y="146179"/>
                  </a:cubicBezTo>
                  <a:cubicBezTo>
                    <a:pt x="128427" y="145734"/>
                    <a:pt x="127030" y="145163"/>
                    <a:pt x="126078" y="144274"/>
                  </a:cubicBezTo>
                  <a:cubicBezTo>
                    <a:pt x="124745" y="143068"/>
                    <a:pt x="123475" y="140719"/>
                    <a:pt x="124682" y="136783"/>
                  </a:cubicBezTo>
                  <a:cubicBezTo>
                    <a:pt x="125634" y="133672"/>
                    <a:pt x="127157" y="131324"/>
                    <a:pt x="128490" y="129292"/>
                  </a:cubicBezTo>
                  <a:cubicBezTo>
                    <a:pt x="130649" y="125928"/>
                    <a:pt x="132426" y="123325"/>
                    <a:pt x="131474" y="118182"/>
                  </a:cubicBezTo>
                  <a:cubicBezTo>
                    <a:pt x="130205" y="110946"/>
                    <a:pt x="125570" y="103391"/>
                    <a:pt x="118714" y="97424"/>
                  </a:cubicBezTo>
                  <a:cubicBezTo>
                    <a:pt x="116873" y="95836"/>
                    <a:pt x="114841" y="94567"/>
                    <a:pt x="112620" y="93361"/>
                  </a:cubicBezTo>
                  <a:cubicBezTo>
                    <a:pt x="112302" y="93170"/>
                    <a:pt x="107287" y="193791"/>
                    <a:pt x="107287" y="193791"/>
                  </a:cubicBezTo>
                  <a:cubicBezTo>
                    <a:pt x="107287" y="194172"/>
                    <a:pt x="107097" y="194490"/>
                    <a:pt x="106843" y="194743"/>
                  </a:cubicBezTo>
                  <a:cubicBezTo>
                    <a:pt x="106589" y="194998"/>
                    <a:pt x="106208" y="195124"/>
                    <a:pt x="105890" y="195124"/>
                  </a:cubicBezTo>
                  <a:cubicBezTo>
                    <a:pt x="100240" y="194807"/>
                    <a:pt x="91607" y="195569"/>
                    <a:pt x="90210" y="198045"/>
                  </a:cubicBezTo>
                  <a:cubicBezTo>
                    <a:pt x="87480" y="202869"/>
                    <a:pt x="85512" y="203187"/>
                    <a:pt x="81195" y="203377"/>
                  </a:cubicBezTo>
                  <a:cubicBezTo>
                    <a:pt x="79481" y="203441"/>
                    <a:pt x="79100" y="206107"/>
                    <a:pt x="78783" y="209535"/>
                  </a:cubicBezTo>
                  <a:cubicBezTo>
                    <a:pt x="78656" y="210995"/>
                    <a:pt x="78529" y="212392"/>
                    <a:pt x="78212" y="213535"/>
                  </a:cubicBezTo>
                  <a:cubicBezTo>
                    <a:pt x="77831" y="214995"/>
                    <a:pt x="76688" y="215820"/>
                    <a:pt x="75164" y="215820"/>
                  </a:cubicBezTo>
                  <a:cubicBezTo>
                    <a:pt x="72054" y="215820"/>
                    <a:pt x="67673" y="212201"/>
                    <a:pt x="66721" y="208710"/>
                  </a:cubicBezTo>
                  <a:cubicBezTo>
                    <a:pt x="66340" y="207377"/>
                    <a:pt x="66023" y="207186"/>
                    <a:pt x="66023" y="207186"/>
                  </a:cubicBezTo>
                  <a:cubicBezTo>
                    <a:pt x="66023" y="207186"/>
                    <a:pt x="65515" y="207313"/>
                    <a:pt x="65261" y="207440"/>
                  </a:cubicBezTo>
                  <a:cubicBezTo>
                    <a:pt x="64880" y="207567"/>
                    <a:pt x="64435" y="207758"/>
                    <a:pt x="63991" y="207821"/>
                  </a:cubicBezTo>
                  <a:cubicBezTo>
                    <a:pt x="63737" y="207885"/>
                    <a:pt x="63039" y="208265"/>
                    <a:pt x="62595" y="208583"/>
                  </a:cubicBezTo>
                  <a:cubicBezTo>
                    <a:pt x="61198" y="209472"/>
                    <a:pt x="59103" y="210678"/>
                    <a:pt x="57706" y="209091"/>
                  </a:cubicBezTo>
                  <a:cubicBezTo>
                    <a:pt x="57135" y="208773"/>
                    <a:pt x="54024" y="209408"/>
                    <a:pt x="52437" y="210488"/>
                  </a:cubicBezTo>
                  <a:cubicBezTo>
                    <a:pt x="49708" y="212328"/>
                    <a:pt x="45708" y="209789"/>
                    <a:pt x="43042" y="207059"/>
                  </a:cubicBezTo>
                  <a:cubicBezTo>
                    <a:pt x="42090" y="206044"/>
                    <a:pt x="39804" y="206552"/>
                    <a:pt x="38027" y="207059"/>
                  </a:cubicBezTo>
                  <a:cubicBezTo>
                    <a:pt x="37074" y="207313"/>
                    <a:pt x="36186" y="207504"/>
                    <a:pt x="35487" y="207504"/>
                  </a:cubicBezTo>
                  <a:cubicBezTo>
                    <a:pt x="32440" y="207504"/>
                    <a:pt x="28948" y="202679"/>
                    <a:pt x="27361" y="199886"/>
                  </a:cubicBezTo>
                  <a:cubicBezTo>
                    <a:pt x="25584" y="196775"/>
                    <a:pt x="26980" y="194870"/>
                    <a:pt x="28123" y="193220"/>
                  </a:cubicBezTo>
                  <a:cubicBezTo>
                    <a:pt x="28631" y="192522"/>
                    <a:pt x="29139" y="191760"/>
                    <a:pt x="29583" y="190744"/>
                  </a:cubicBezTo>
                  <a:cubicBezTo>
                    <a:pt x="29837" y="190173"/>
                    <a:pt x="29837" y="189982"/>
                    <a:pt x="29837" y="189982"/>
                  </a:cubicBezTo>
                  <a:cubicBezTo>
                    <a:pt x="29583" y="189855"/>
                    <a:pt x="28123" y="189792"/>
                    <a:pt x="27108" y="189792"/>
                  </a:cubicBezTo>
                  <a:cubicBezTo>
                    <a:pt x="26345" y="189728"/>
                    <a:pt x="25520" y="189728"/>
                    <a:pt x="24758" y="189601"/>
                  </a:cubicBezTo>
                  <a:cubicBezTo>
                    <a:pt x="20886" y="189220"/>
                    <a:pt x="20949" y="186554"/>
                    <a:pt x="20949" y="185284"/>
                  </a:cubicBezTo>
                  <a:cubicBezTo>
                    <a:pt x="20949" y="185031"/>
                    <a:pt x="20949" y="184713"/>
                    <a:pt x="20949" y="184523"/>
                  </a:cubicBezTo>
                  <a:cubicBezTo>
                    <a:pt x="19680" y="184142"/>
                    <a:pt x="14982" y="184776"/>
                    <a:pt x="11935" y="186554"/>
                  </a:cubicBezTo>
                  <a:cubicBezTo>
                    <a:pt x="10602" y="187316"/>
                    <a:pt x="10855" y="188967"/>
                    <a:pt x="11871" y="192204"/>
                  </a:cubicBezTo>
                  <a:cubicBezTo>
                    <a:pt x="12252" y="193410"/>
                    <a:pt x="12633" y="194426"/>
                    <a:pt x="12633" y="195378"/>
                  </a:cubicBezTo>
                  <a:cubicBezTo>
                    <a:pt x="12633" y="198298"/>
                    <a:pt x="10157" y="198362"/>
                    <a:pt x="7555" y="198489"/>
                  </a:cubicBezTo>
                  <a:cubicBezTo>
                    <a:pt x="6348" y="198553"/>
                    <a:pt x="4825" y="198616"/>
                    <a:pt x="2920" y="198870"/>
                  </a:cubicBezTo>
                  <a:cubicBezTo>
                    <a:pt x="1841" y="198997"/>
                    <a:pt x="952" y="199441"/>
                    <a:pt x="0" y="199822"/>
                  </a:cubicBezTo>
                  <a:cubicBezTo>
                    <a:pt x="9205" y="213217"/>
                    <a:pt x="14728" y="223438"/>
                    <a:pt x="19299" y="241213"/>
                  </a:cubicBezTo>
                  <a:cubicBezTo>
                    <a:pt x="20315" y="245213"/>
                    <a:pt x="21203" y="249149"/>
                    <a:pt x="22092" y="253021"/>
                  </a:cubicBezTo>
                  <a:cubicBezTo>
                    <a:pt x="25139" y="266543"/>
                    <a:pt x="27996" y="279367"/>
                    <a:pt x="36186" y="290413"/>
                  </a:cubicBezTo>
                  <a:cubicBezTo>
                    <a:pt x="41518" y="297587"/>
                    <a:pt x="54024" y="320885"/>
                    <a:pt x="47232" y="332883"/>
                  </a:cubicBezTo>
                  <a:cubicBezTo>
                    <a:pt x="45073" y="336693"/>
                    <a:pt x="42090" y="336693"/>
                    <a:pt x="39931" y="336566"/>
                  </a:cubicBezTo>
                  <a:cubicBezTo>
                    <a:pt x="38090" y="336566"/>
                    <a:pt x="36820" y="336502"/>
                    <a:pt x="35614" y="338153"/>
                  </a:cubicBezTo>
                  <a:cubicBezTo>
                    <a:pt x="32313" y="342660"/>
                    <a:pt x="36503" y="348373"/>
                    <a:pt x="39487" y="352500"/>
                  </a:cubicBezTo>
                  <a:cubicBezTo>
                    <a:pt x="40058" y="353262"/>
                    <a:pt x="40566" y="353960"/>
                    <a:pt x="40947" y="354595"/>
                  </a:cubicBezTo>
                  <a:cubicBezTo>
                    <a:pt x="42026" y="356245"/>
                    <a:pt x="43105" y="357579"/>
                    <a:pt x="43994" y="358785"/>
                  </a:cubicBezTo>
                  <a:cubicBezTo>
                    <a:pt x="46851" y="362467"/>
                    <a:pt x="48945" y="365197"/>
                    <a:pt x="48692" y="371037"/>
                  </a:cubicBezTo>
                  <a:cubicBezTo>
                    <a:pt x="48565" y="373830"/>
                    <a:pt x="46851" y="376687"/>
                    <a:pt x="45200" y="379417"/>
                  </a:cubicBezTo>
                  <a:cubicBezTo>
                    <a:pt x="43613" y="382019"/>
                    <a:pt x="42026" y="384686"/>
                    <a:pt x="42090" y="386781"/>
                  </a:cubicBezTo>
                  <a:cubicBezTo>
                    <a:pt x="42216" y="390273"/>
                    <a:pt x="42597" y="390971"/>
                    <a:pt x="42724" y="391098"/>
                  </a:cubicBezTo>
                  <a:cubicBezTo>
                    <a:pt x="42724" y="391098"/>
                    <a:pt x="43550" y="390844"/>
                    <a:pt x="44058" y="390654"/>
                  </a:cubicBezTo>
                  <a:cubicBezTo>
                    <a:pt x="44692" y="390463"/>
                    <a:pt x="45390" y="390209"/>
                    <a:pt x="46279" y="390018"/>
                  </a:cubicBezTo>
                  <a:cubicBezTo>
                    <a:pt x="46978" y="388178"/>
                    <a:pt x="47485" y="386971"/>
                    <a:pt x="48311" y="386400"/>
                  </a:cubicBezTo>
                  <a:cubicBezTo>
                    <a:pt x="50406" y="383035"/>
                    <a:pt x="53580" y="381893"/>
                    <a:pt x="57389" y="383226"/>
                  </a:cubicBezTo>
                  <a:cubicBezTo>
                    <a:pt x="57643" y="383289"/>
                    <a:pt x="57897" y="383480"/>
                    <a:pt x="58024" y="383670"/>
                  </a:cubicBezTo>
                  <a:cubicBezTo>
                    <a:pt x="59865" y="386019"/>
                    <a:pt x="60754" y="388622"/>
                    <a:pt x="60500" y="391479"/>
                  </a:cubicBezTo>
                  <a:cubicBezTo>
                    <a:pt x="61325" y="391606"/>
                    <a:pt x="62531" y="391606"/>
                    <a:pt x="63356" y="391669"/>
                  </a:cubicBezTo>
                  <a:cubicBezTo>
                    <a:pt x="66340" y="391796"/>
                    <a:pt x="68245" y="391923"/>
                    <a:pt x="69324" y="392748"/>
                  </a:cubicBezTo>
                  <a:cubicBezTo>
                    <a:pt x="71609" y="394462"/>
                    <a:pt x="72752" y="396494"/>
                    <a:pt x="73704" y="398208"/>
                  </a:cubicBezTo>
                  <a:cubicBezTo>
                    <a:pt x="74402" y="399477"/>
                    <a:pt x="75101" y="400620"/>
                    <a:pt x="76117" y="401700"/>
                  </a:cubicBezTo>
                  <a:cubicBezTo>
                    <a:pt x="78719" y="404366"/>
                    <a:pt x="89892" y="408746"/>
                    <a:pt x="93194" y="407984"/>
                  </a:cubicBezTo>
                  <a:cubicBezTo>
                    <a:pt x="95987" y="407350"/>
                    <a:pt x="97891" y="405064"/>
                    <a:pt x="99859" y="402588"/>
                  </a:cubicBezTo>
                  <a:cubicBezTo>
                    <a:pt x="101510" y="400557"/>
                    <a:pt x="103161" y="398462"/>
                    <a:pt x="105509" y="397319"/>
                  </a:cubicBezTo>
                  <a:cubicBezTo>
                    <a:pt x="112620" y="393701"/>
                    <a:pt x="119222" y="394716"/>
                    <a:pt x="125634" y="395669"/>
                  </a:cubicBezTo>
                  <a:cubicBezTo>
                    <a:pt x="131792" y="396557"/>
                    <a:pt x="137696" y="397446"/>
                    <a:pt x="144044" y="394589"/>
                  </a:cubicBezTo>
                  <a:cubicBezTo>
                    <a:pt x="146710" y="393383"/>
                    <a:pt x="149313" y="391733"/>
                    <a:pt x="151852" y="390082"/>
                  </a:cubicBezTo>
                  <a:cubicBezTo>
                    <a:pt x="154582" y="388305"/>
                    <a:pt x="157439" y="386527"/>
                    <a:pt x="160359" y="385257"/>
                  </a:cubicBezTo>
                  <a:cubicBezTo>
                    <a:pt x="168993" y="381702"/>
                    <a:pt x="172040" y="382337"/>
                    <a:pt x="177119" y="383353"/>
                  </a:cubicBezTo>
                  <a:cubicBezTo>
                    <a:pt x="179214" y="383797"/>
                    <a:pt x="181626" y="384305"/>
                    <a:pt x="184991" y="384623"/>
                  </a:cubicBezTo>
                  <a:cubicBezTo>
                    <a:pt x="190006" y="385067"/>
                    <a:pt x="194005" y="384115"/>
                    <a:pt x="197878" y="383226"/>
                  </a:cubicBezTo>
                  <a:cubicBezTo>
                    <a:pt x="203528" y="381893"/>
                    <a:pt x="209305" y="380496"/>
                    <a:pt x="217431" y="383670"/>
                  </a:cubicBezTo>
                  <a:cubicBezTo>
                    <a:pt x="218510" y="384051"/>
                    <a:pt x="219589" y="384749"/>
                    <a:pt x="220795" y="385448"/>
                  </a:cubicBezTo>
                  <a:cubicBezTo>
                    <a:pt x="222256" y="386273"/>
                    <a:pt x="223779" y="387162"/>
                    <a:pt x="225049" y="387416"/>
                  </a:cubicBezTo>
                  <a:cubicBezTo>
                    <a:pt x="227652" y="389320"/>
                    <a:pt x="229810" y="389892"/>
                    <a:pt x="232476" y="389510"/>
                  </a:cubicBezTo>
                  <a:cubicBezTo>
                    <a:pt x="233683" y="388939"/>
                    <a:pt x="234254" y="387987"/>
                    <a:pt x="233936" y="386336"/>
                  </a:cubicBezTo>
                  <a:cubicBezTo>
                    <a:pt x="233492" y="384813"/>
                    <a:pt x="237491" y="381258"/>
                    <a:pt x="238825" y="380813"/>
                  </a:cubicBezTo>
                  <a:cubicBezTo>
                    <a:pt x="241301" y="379925"/>
                    <a:pt x="244348" y="381448"/>
                    <a:pt x="247458" y="383099"/>
                  </a:cubicBezTo>
                  <a:cubicBezTo>
                    <a:pt x="251902" y="385321"/>
                    <a:pt x="254950" y="386654"/>
                    <a:pt x="256790" y="384432"/>
                  </a:cubicBezTo>
                  <a:cubicBezTo>
                    <a:pt x="257615" y="383480"/>
                    <a:pt x="257235" y="382655"/>
                    <a:pt x="255521" y="380496"/>
                  </a:cubicBezTo>
                  <a:cubicBezTo>
                    <a:pt x="254251" y="378909"/>
                    <a:pt x="252854" y="377195"/>
                    <a:pt x="253552" y="375164"/>
                  </a:cubicBezTo>
                  <a:cubicBezTo>
                    <a:pt x="254251" y="373069"/>
                    <a:pt x="256854" y="371609"/>
                    <a:pt x="262250" y="370275"/>
                  </a:cubicBezTo>
                  <a:cubicBezTo>
                    <a:pt x="267329" y="369133"/>
                    <a:pt x="271519" y="369641"/>
                    <a:pt x="275518" y="370148"/>
                  </a:cubicBezTo>
                  <a:close/>
                  <a:moveTo>
                    <a:pt x="309355" y="229850"/>
                  </a:moveTo>
                  <a:cubicBezTo>
                    <a:pt x="310498" y="229215"/>
                    <a:pt x="311767" y="228897"/>
                    <a:pt x="312974" y="228580"/>
                  </a:cubicBezTo>
                  <a:cubicBezTo>
                    <a:pt x="314941" y="228072"/>
                    <a:pt x="316782" y="227565"/>
                    <a:pt x="317608" y="226104"/>
                  </a:cubicBezTo>
                  <a:cubicBezTo>
                    <a:pt x="317544" y="225089"/>
                    <a:pt x="317544" y="224517"/>
                    <a:pt x="317735" y="224010"/>
                  </a:cubicBezTo>
                  <a:cubicBezTo>
                    <a:pt x="318052" y="223184"/>
                    <a:pt x="318559" y="222486"/>
                    <a:pt x="319004" y="221914"/>
                  </a:cubicBezTo>
                  <a:cubicBezTo>
                    <a:pt x="319195" y="221661"/>
                    <a:pt x="319385" y="221407"/>
                    <a:pt x="319575" y="221089"/>
                  </a:cubicBezTo>
                  <a:cubicBezTo>
                    <a:pt x="320020" y="220454"/>
                    <a:pt x="320337" y="219692"/>
                    <a:pt x="320718" y="218931"/>
                  </a:cubicBezTo>
                  <a:cubicBezTo>
                    <a:pt x="321734" y="216899"/>
                    <a:pt x="322877" y="214550"/>
                    <a:pt x="325098" y="213344"/>
                  </a:cubicBezTo>
                  <a:cubicBezTo>
                    <a:pt x="327194" y="212138"/>
                    <a:pt x="329796" y="212075"/>
                    <a:pt x="332081" y="212011"/>
                  </a:cubicBezTo>
                  <a:cubicBezTo>
                    <a:pt x="333161" y="212011"/>
                    <a:pt x="334240" y="211948"/>
                    <a:pt x="335193" y="211820"/>
                  </a:cubicBezTo>
                  <a:cubicBezTo>
                    <a:pt x="337604" y="211440"/>
                    <a:pt x="337922" y="211122"/>
                    <a:pt x="339446" y="209599"/>
                  </a:cubicBezTo>
                  <a:lnTo>
                    <a:pt x="340335" y="208710"/>
                  </a:lnTo>
                  <a:cubicBezTo>
                    <a:pt x="342683" y="206425"/>
                    <a:pt x="345223" y="204266"/>
                    <a:pt x="348143" y="203695"/>
                  </a:cubicBezTo>
                  <a:cubicBezTo>
                    <a:pt x="353857" y="202742"/>
                    <a:pt x="357412" y="205536"/>
                    <a:pt x="360776" y="208329"/>
                  </a:cubicBezTo>
                  <a:cubicBezTo>
                    <a:pt x="362935" y="210107"/>
                    <a:pt x="364966" y="211757"/>
                    <a:pt x="367569" y="212456"/>
                  </a:cubicBezTo>
                  <a:cubicBezTo>
                    <a:pt x="368077" y="212582"/>
                    <a:pt x="368458" y="212646"/>
                    <a:pt x="368839" y="212709"/>
                  </a:cubicBezTo>
                  <a:cubicBezTo>
                    <a:pt x="370045" y="212900"/>
                    <a:pt x="371251" y="213090"/>
                    <a:pt x="372394" y="214995"/>
                  </a:cubicBezTo>
                  <a:cubicBezTo>
                    <a:pt x="373283" y="216391"/>
                    <a:pt x="374171" y="218677"/>
                    <a:pt x="374679" y="220200"/>
                  </a:cubicBezTo>
                  <a:cubicBezTo>
                    <a:pt x="375885" y="223374"/>
                    <a:pt x="375632" y="227691"/>
                    <a:pt x="374171" y="230993"/>
                  </a:cubicBezTo>
                  <a:cubicBezTo>
                    <a:pt x="373156" y="233278"/>
                    <a:pt x="371442" y="234548"/>
                    <a:pt x="369918" y="235690"/>
                  </a:cubicBezTo>
                  <a:cubicBezTo>
                    <a:pt x="369029" y="236325"/>
                    <a:pt x="368267" y="236960"/>
                    <a:pt x="367569" y="237722"/>
                  </a:cubicBezTo>
                  <a:cubicBezTo>
                    <a:pt x="366553" y="238864"/>
                    <a:pt x="366807" y="239690"/>
                    <a:pt x="367759" y="241785"/>
                  </a:cubicBezTo>
                  <a:cubicBezTo>
                    <a:pt x="368267" y="242991"/>
                    <a:pt x="368902" y="244324"/>
                    <a:pt x="368966" y="245848"/>
                  </a:cubicBezTo>
                  <a:cubicBezTo>
                    <a:pt x="369029" y="248070"/>
                    <a:pt x="368522" y="249784"/>
                    <a:pt x="367442" y="250926"/>
                  </a:cubicBezTo>
                  <a:cubicBezTo>
                    <a:pt x="365284" y="253148"/>
                    <a:pt x="361474" y="252767"/>
                    <a:pt x="358364" y="252831"/>
                  </a:cubicBezTo>
                  <a:cubicBezTo>
                    <a:pt x="357349" y="252894"/>
                    <a:pt x="356396" y="252958"/>
                    <a:pt x="355634" y="253212"/>
                  </a:cubicBezTo>
                  <a:cubicBezTo>
                    <a:pt x="355253" y="253339"/>
                    <a:pt x="354936" y="253656"/>
                    <a:pt x="354491" y="253974"/>
                  </a:cubicBezTo>
                  <a:cubicBezTo>
                    <a:pt x="353920" y="254482"/>
                    <a:pt x="353222" y="255053"/>
                    <a:pt x="352270" y="255307"/>
                  </a:cubicBezTo>
                  <a:cubicBezTo>
                    <a:pt x="351126" y="255624"/>
                    <a:pt x="349794" y="255561"/>
                    <a:pt x="348714" y="255434"/>
                  </a:cubicBezTo>
                  <a:cubicBezTo>
                    <a:pt x="348079" y="255370"/>
                    <a:pt x="347445" y="255370"/>
                    <a:pt x="346874" y="255370"/>
                  </a:cubicBezTo>
                  <a:cubicBezTo>
                    <a:pt x="344334" y="255624"/>
                    <a:pt x="343191" y="256513"/>
                    <a:pt x="342747" y="258671"/>
                  </a:cubicBezTo>
                  <a:cubicBezTo>
                    <a:pt x="342493" y="259877"/>
                    <a:pt x="342493" y="261274"/>
                    <a:pt x="342429" y="262671"/>
                  </a:cubicBezTo>
                  <a:cubicBezTo>
                    <a:pt x="342429" y="263623"/>
                    <a:pt x="342366" y="264575"/>
                    <a:pt x="342303" y="265400"/>
                  </a:cubicBezTo>
                  <a:lnTo>
                    <a:pt x="342239" y="266226"/>
                  </a:lnTo>
                  <a:cubicBezTo>
                    <a:pt x="342049" y="268829"/>
                    <a:pt x="341858" y="271051"/>
                    <a:pt x="337604" y="271241"/>
                  </a:cubicBezTo>
                  <a:cubicBezTo>
                    <a:pt x="337224" y="271241"/>
                    <a:pt x="336780" y="271241"/>
                    <a:pt x="336399" y="271241"/>
                  </a:cubicBezTo>
                  <a:cubicBezTo>
                    <a:pt x="332019" y="271241"/>
                    <a:pt x="328463" y="270098"/>
                    <a:pt x="324273" y="267432"/>
                  </a:cubicBezTo>
                  <a:cubicBezTo>
                    <a:pt x="323638" y="266416"/>
                    <a:pt x="323448" y="266353"/>
                    <a:pt x="322433" y="266099"/>
                  </a:cubicBezTo>
                  <a:cubicBezTo>
                    <a:pt x="321544" y="265845"/>
                    <a:pt x="320464" y="265591"/>
                    <a:pt x="319385" y="264829"/>
                  </a:cubicBezTo>
                  <a:cubicBezTo>
                    <a:pt x="317925" y="263813"/>
                    <a:pt x="317036" y="262353"/>
                    <a:pt x="316274" y="261084"/>
                  </a:cubicBezTo>
                  <a:cubicBezTo>
                    <a:pt x="315957" y="260449"/>
                    <a:pt x="315576" y="259877"/>
                    <a:pt x="315132" y="259306"/>
                  </a:cubicBezTo>
                  <a:cubicBezTo>
                    <a:pt x="313354" y="256957"/>
                    <a:pt x="312465" y="255814"/>
                    <a:pt x="312085" y="252767"/>
                  </a:cubicBezTo>
                  <a:cubicBezTo>
                    <a:pt x="312021" y="252006"/>
                    <a:pt x="311894" y="251307"/>
                    <a:pt x="311831" y="250609"/>
                  </a:cubicBezTo>
                  <a:cubicBezTo>
                    <a:pt x="311576" y="248070"/>
                    <a:pt x="311259" y="245657"/>
                    <a:pt x="309989" y="243435"/>
                  </a:cubicBezTo>
                  <a:cubicBezTo>
                    <a:pt x="309482" y="242547"/>
                    <a:pt x="308720" y="241912"/>
                    <a:pt x="307831" y="241277"/>
                  </a:cubicBezTo>
                  <a:cubicBezTo>
                    <a:pt x="306308" y="240071"/>
                    <a:pt x="304403" y="238484"/>
                    <a:pt x="304911" y="235309"/>
                  </a:cubicBezTo>
                  <a:cubicBezTo>
                    <a:pt x="305292" y="232389"/>
                    <a:pt x="307387" y="230929"/>
                    <a:pt x="309355" y="22985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83797AD1-392A-20FB-C5FF-FA6C739D49A3}"/>
                </a:ext>
              </a:extLst>
            </p:cNvPr>
            <p:cNvSpPr/>
            <p:nvPr/>
          </p:nvSpPr>
          <p:spPr>
            <a:xfrm>
              <a:off x="5290332" y="4293085"/>
              <a:ext cx="10728" cy="6119"/>
            </a:xfrm>
            <a:custGeom>
              <a:avLst/>
              <a:gdLst>
                <a:gd name="connsiteX0" fmla="*/ 10729 w 10728"/>
                <a:gd name="connsiteY0" fmla="*/ 6094 h 6119"/>
                <a:gd name="connsiteX1" fmla="*/ 7872 w 10728"/>
                <a:gd name="connsiteY1" fmla="*/ 3491 h 6119"/>
                <a:gd name="connsiteX2" fmla="*/ 571 w 10728"/>
                <a:gd name="connsiteY2" fmla="*/ 444 h 6119"/>
                <a:gd name="connsiteX3" fmla="*/ 0 w 10728"/>
                <a:gd name="connsiteY3" fmla="*/ 5904 h 6119"/>
                <a:gd name="connsiteX4" fmla="*/ 1016 w 10728"/>
                <a:gd name="connsiteY4" fmla="*/ 5967 h 6119"/>
                <a:gd name="connsiteX5" fmla="*/ 10729 w 10728"/>
                <a:gd name="connsiteY5" fmla="*/ 6094 h 6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28" h="6119">
                  <a:moveTo>
                    <a:pt x="10729" y="6094"/>
                  </a:moveTo>
                  <a:cubicBezTo>
                    <a:pt x="9840" y="5333"/>
                    <a:pt x="8824" y="4380"/>
                    <a:pt x="7872" y="3491"/>
                  </a:cubicBezTo>
                  <a:cubicBezTo>
                    <a:pt x="5015" y="762"/>
                    <a:pt x="3174" y="-825"/>
                    <a:pt x="571" y="444"/>
                  </a:cubicBezTo>
                  <a:cubicBezTo>
                    <a:pt x="571" y="1460"/>
                    <a:pt x="444" y="3110"/>
                    <a:pt x="0" y="5904"/>
                  </a:cubicBezTo>
                  <a:cubicBezTo>
                    <a:pt x="317" y="5904"/>
                    <a:pt x="698" y="5967"/>
                    <a:pt x="1016" y="5967"/>
                  </a:cubicBezTo>
                  <a:cubicBezTo>
                    <a:pt x="4190" y="6094"/>
                    <a:pt x="7555" y="6158"/>
                    <a:pt x="10729" y="609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CC7ED8A8-9755-2976-7575-09324F4843E0}"/>
                </a:ext>
              </a:extLst>
            </p:cNvPr>
            <p:cNvSpPr/>
            <p:nvPr/>
          </p:nvSpPr>
          <p:spPr>
            <a:xfrm>
              <a:off x="5298775" y="4276579"/>
              <a:ext cx="81517" cy="22243"/>
            </a:xfrm>
            <a:custGeom>
              <a:avLst/>
              <a:gdLst>
                <a:gd name="connsiteX0" fmla="*/ 10665 w 81517"/>
                <a:gd name="connsiteY0" fmla="*/ 22092 h 22243"/>
                <a:gd name="connsiteX1" fmla="*/ 11871 w 81517"/>
                <a:gd name="connsiteY1" fmla="*/ 21838 h 22243"/>
                <a:gd name="connsiteX2" fmla="*/ 13522 w 81517"/>
                <a:gd name="connsiteY2" fmla="*/ 21076 h 22243"/>
                <a:gd name="connsiteX3" fmla="*/ 14538 w 81517"/>
                <a:gd name="connsiteY3" fmla="*/ 20569 h 22243"/>
                <a:gd name="connsiteX4" fmla="*/ 16125 w 81517"/>
                <a:gd name="connsiteY4" fmla="*/ 19299 h 22243"/>
                <a:gd name="connsiteX5" fmla="*/ 16950 w 81517"/>
                <a:gd name="connsiteY5" fmla="*/ 18601 h 22243"/>
                <a:gd name="connsiteX6" fmla="*/ 19426 w 81517"/>
                <a:gd name="connsiteY6" fmla="*/ 16061 h 22243"/>
                <a:gd name="connsiteX7" fmla="*/ 33456 w 81517"/>
                <a:gd name="connsiteY7" fmla="*/ 12697 h 22243"/>
                <a:gd name="connsiteX8" fmla="*/ 34916 w 81517"/>
                <a:gd name="connsiteY8" fmla="*/ 13141 h 22243"/>
                <a:gd name="connsiteX9" fmla="*/ 37011 w 81517"/>
                <a:gd name="connsiteY9" fmla="*/ 13014 h 22243"/>
                <a:gd name="connsiteX10" fmla="*/ 38027 w 81517"/>
                <a:gd name="connsiteY10" fmla="*/ 11744 h 22243"/>
                <a:gd name="connsiteX11" fmla="*/ 41582 w 81517"/>
                <a:gd name="connsiteY11" fmla="*/ 9142 h 22243"/>
                <a:gd name="connsiteX12" fmla="*/ 48057 w 81517"/>
                <a:gd name="connsiteY12" fmla="*/ 11617 h 22243"/>
                <a:gd name="connsiteX13" fmla="*/ 50596 w 81517"/>
                <a:gd name="connsiteY13" fmla="*/ 13522 h 22243"/>
                <a:gd name="connsiteX14" fmla="*/ 55358 w 81517"/>
                <a:gd name="connsiteY14" fmla="*/ 13712 h 22243"/>
                <a:gd name="connsiteX15" fmla="*/ 62531 w 81517"/>
                <a:gd name="connsiteY15" fmla="*/ 14538 h 22243"/>
                <a:gd name="connsiteX16" fmla="*/ 65578 w 81517"/>
                <a:gd name="connsiteY16" fmla="*/ 16506 h 22243"/>
                <a:gd name="connsiteX17" fmla="*/ 71229 w 81517"/>
                <a:gd name="connsiteY17" fmla="*/ 19045 h 22243"/>
                <a:gd name="connsiteX18" fmla="*/ 80370 w 81517"/>
                <a:gd name="connsiteY18" fmla="*/ 19045 h 22243"/>
                <a:gd name="connsiteX19" fmla="*/ 81513 w 81517"/>
                <a:gd name="connsiteY19" fmla="*/ 18410 h 22243"/>
                <a:gd name="connsiteX20" fmla="*/ 79545 w 81517"/>
                <a:gd name="connsiteY20" fmla="*/ 16188 h 22243"/>
                <a:gd name="connsiteX21" fmla="*/ 78339 w 81517"/>
                <a:gd name="connsiteY21" fmla="*/ 15744 h 22243"/>
                <a:gd name="connsiteX22" fmla="*/ 76053 w 81517"/>
                <a:gd name="connsiteY22" fmla="*/ 14601 h 22243"/>
                <a:gd name="connsiteX23" fmla="*/ 74149 w 81517"/>
                <a:gd name="connsiteY23" fmla="*/ 12443 h 22243"/>
                <a:gd name="connsiteX24" fmla="*/ 73260 w 81517"/>
                <a:gd name="connsiteY24" fmla="*/ 11300 h 22243"/>
                <a:gd name="connsiteX25" fmla="*/ 65578 w 81517"/>
                <a:gd name="connsiteY25" fmla="*/ 7935 h 22243"/>
                <a:gd name="connsiteX26" fmla="*/ 64309 w 81517"/>
                <a:gd name="connsiteY26" fmla="*/ 7935 h 22243"/>
                <a:gd name="connsiteX27" fmla="*/ 57516 w 81517"/>
                <a:gd name="connsiteY27" fmla="*/ 6348 h 22243"/>
                <a:gd name="connsiteX28" fmla="*/ 55358 w 81517"/>
                <a:gd name="connsiteY28" fmla="*/ 4126 h 22243"/>
                <a:gd name="connsiteX29" fmla="*/ 52628 w 81517"/>
                <a:gd name="connsiteY29" fmla="*/ 1587 h 22243"/>
                <a:gd name="connsiteX30" fmla="*/ 43994 w 81517"/>
                <a:gd name="connsiteY30" fmla="*/ 0 h 22243"/>
                <a:gd name="connsiteX31" fmla="*/ 43042 w 81517"/>
                <a:gd name="connsiteY31" fmla="*/ 0 h 22243"/>
                <a:gd name="connsiteX32" fmla="*/ 35805 w 81517"/>
                <a:gd name="connsiteY32" fmla="*/ 444 h 22243"/>
                <a:gd name="connsiteX33" fmla="*/ 30155 w 81517"/>
                <a:gd name="connsiteY33" fmla="*/ 3555 h 22243"/>
                <a:gd name="connsiteX34" fmla="*/ 28568 w 81517"/>
                <a:gd name="connsiteY34" fmla="*/ 4824 h 22243"/>
                <a:gd name="connsiteX35" fmla="*/ 9523 w 81517"/>
                <a:gd name="connsiteY35" fmla="*/ 11554 h 22243"/>
                <a:gd name="connsiteX36" fmla="*/ 5015 w 81517"/>
                <a:gd name="connsiteY36" fmla="*/ 11617 h 22243"/>
                <a:gd name="connsiteX37" fmla="*/ 0 w 81517"/>
                <a:gd name="connsiteY37" fmla="*/ 11300 h 22243"/>
                <a:gd name="connsiteX38" fmla="*/ 572 w 81517"/>
                <a:gd name="connsiteY38" fmla="*/ 12379 h 22243"/>
                <a:gd name="connsiteX39" fmla="*/ 4190 w 81517"/>
                <a:gd name="connsiteY39" fmla="*/ 14601 h 22243"/>
                <a:gd name="connsiteX40" fmla="*/ 9459 w 81517"/>
                <a:gd name="connsiteY40" fmla="*/ 18918 h 22243"/>
                <a:gd name="connsiteX41" fmla="*/ 9142 w 81517"/>
                <a:gd name="connsiteY41" fmla="*/ 22219 h 22243"/>
                <a:gd name="connsiteX42" fmla="*/ 10665 w 81517"/>
                <a:gd name="connsiteY42" fmla="*/ 22092 h 22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81517" h="22243">
                  <a:moveTo>
                    <a:pt x="10665" y="22092"/>
                  </a:moveTo>
                  <a:cubicBezTo>
                    <a:pt x="11046" y="22029"/>
                    <a:pt x="11490" y="21965"/>
                    <a:pt x="11871" y="21838"/>
                  </a:cubicBezTo>
                  <a:cubicBezTo>
                    <a:pt x="12443" y="21648"/>
                    <a:pt x="13014" y="21330"/>
                    <a:pt x="13522" y="21076"/>
                  </a:cubicBezTo>
                  <a:cubicBezTo>
                    <a:pt x="13839" y="20886"/>
                    <a:pt x="14220" y="20759"/>
                    <a:pt x="14538" y="20569"/>
                  </a:cubicBezTo>
                  <a:cubicBezTo>
                    <a:pt x="15109" y="20188"/>
                    <a:pt x="15617" y="19743"/>
                    <a:pt x="16125" y="19299"/>
                  </a:cubicBezTo>
                  <a:cubicBezTo>
                    <a:pt x="16379" y="19045"/>
                    <a:pt x="16696" y="18854"/>
                    <a:pt x="16950" y="18601"/>
                  </a:cubicBezTo>
                  <a:cubicBezTo>
                    <a:pt x="17775" y="17839"/>
                    <a:pt x="18537" y="17014"/>
                    <a:pt x="19426" y="16061"/>
                  </a:cubicBezTo>
                  <a:cubicBezTo>
                    <a:pt x="22981" y="12252"/>
                    <a:pt x="27425" y="11173"/>
                    <a:pt x="33456" y="12697"/>
                  </a:cubicBezTo>
                  <a:cubicBezTo>
                    <a:pt x="34027" y="12823"/>
                    <a:pt x="34471" y="13014"/>
                    <a:pt x="34916" y="13141"/>
                  </a:cubicBezTo>
                  <a:cubicBezTo>
                    <a:pt x="36249" y="13585"/>
                    <a:pt x="36376" y="13585"/>
                    <a:pt x="37011" y="13014"/>
                  </a:cubicBezTo>
                  <a:cubicBezTo>
                    <a:pt x="37455" y="12633"/>
                    <a:pt x="37709" y="12189"/>
                    <a:pt x="38027" y="11744"/>
                  </a:cubicBezTo>
                  <a:cubicBezTo>
                    <a:pt x="38662" y="10792"/>
                    <a:pt x="39487" y="9586"/>
                    <a:pt x="41582" y="9142"/>
                  </a:cubicBezTo>
                  <a:cubicBezTo>
                    <a:pt x="44819" y="8443"/>
                    <a:pt x="46597" y="10221"/>
                    <a:pt x="48057" y="11617"/>
                  </a:cubicBezTo>
                  <a:cubicBezTo>
                    <a:pt x="48882" y="12379"/>
                    <a:pt x="49581" y="13141"/>
                    <a:pt x="50596" y="13522"/>
                  </a:cubicBezTo>
                  <a:cubicBezTo>
                    <a:pt x="51929" y="14030"/>
                    <a:pt x="53644" y="13903"/>
                    <a:pt x="55358" y="13712"/>
                  </a:cubicBezTo>
                  <a:cubicBezTo>
                    <a:pt x="57580" y="13522"/>
                    <a:pt x="60183" y="13268"/>
                    <a:pt x="62531" y="14538"/>
                  </a:cubicBezTo>
                  <a:cubicBezTo>
                    <a:pt x="63674" y="15172"/>
                    <a:pt x="64626" y="15807"/>
                    <a:pt x="65578" y="16506"/>
                  </a:cubicBezTo>
                  <a:cubicBezTo>
                    <a:pt x="67356" y="17775"/>
                    <a:pt x="68880" y="18854"/>
                    <a:pt x="71229" y="19045"/>
                  </a:cubicBezTo>
                  <a:cubicBezTo>
                    <a:pt x="74403" y="19299"/>
                    <a:pt x="77958" y="19553"/>
                    <a:pt x="80370" y="19045"/>
                  </a:cubicBezTo>
                  <a:cubicBezTo>
                    <a:pt x="80624" y="18981"/>
                    <a:pt x="81449" y="18791"/>
                    <a:pt x="81513" y="18410"/>
                  </a:cubicBezTo>
                  <a:cubicBezTo>
                    <a:pt x="81576" y="17902"/>
                    <a:pt x="80941" y="16823"/>
                    <a:pt x="79545" y="16188"/>
                  </a:cubicBezTo>
                  <a:cubicBezTo>
                    <a:pt x="79101" y="15998"/>
                    <a:pt x="78720" y="15871"/>
                    <a:pt x="78339" y="15744"/>
                  </a:cubicBezTo>
                  <a:cubicBezTo>
                    <a:pt x="77641" y="15490"/>
                    <a:pt x="76879" y="15236"/>
                    <a:pt x="76053" y="14601"/>
                  </a:cubicBezTo>
                  <a:cubicBezTo>
                    <a:pt x="75292" y="14030"/>
                    <a:pt x="74657" y="13204"/>
                    <a:pt x="74149" y="12443"/>
                  </a:cubicBezTo>
                  <a:cubicBezTo>
                    <a:pt x="73831" y="12062"/>
                    <a:pt x="73577" y="11617"/>
                    <a:pt x="73260" y="11300"/>
                  </a:cubicBezTo>
                  <a:cubicBezTo>
                    <a:pt x="70721" y="8634"/>
                    <a:pt x="69006" y="7808"/>
                    <a:pt x="65578" y="7935"/>
                  </a:cubicBezTo>
                  <a:lnTo>
                    <a:pt x="64309" y="7935"/>
                  </a:lnTo>
                  <a:cubicBezTo>
                    <a:pt x="62087" y="7999"/>
                    <a:pt x="59675" y="8062"/>
                    <a:pt x="57516" y="6348"/>
                  </a:cubicBezTo>
                  <a:cubicBezTo>
                    <a:pt x="56691" y="5713"/>
                    <a:pt x="55992" y="4888"/>
                    <a:pt x="55358" y="4126"/>
                  </a:cubicBezTo>
                  <a:cubicBezTo>
                    <a:pt x="54532" y="3111"/>
                    <a:pt x="53707" y="2222"/>
                    <a:pt x="52628" y="1587"/>
                  </a:cubicBezTo>
                  <a:cubicBezTo>
                    <a:pt x="50089" y="63"/>
                    <a:pt x="47422" y="0"/>
                    <a:pt x="43994" y="0"/>
                  </a:cubicBezTo>
                  <a:lnTo>
                    <a:pt x="43042" y="0"/>
                  </a:lnTo>
                  <a:cubicBezTo>
                    <a:pt x="40502" y="0"/>
                    <a:pt x="38090" y="0"/>
                    <a:pt x="35805" y="444"/>
                  </a:cubicBezTo>
                  <a:cubicBezTo>
                    <a:pt x="33519" y="888"/>
                    <a:pt x="31996" y="2031"/>
                    <a:pt x="30155" y="3555"/>
                  </a:cubicBezTo>
                  <a:cubicBezTo>
                    <a:pt x="29647" y="3936"/>
                    <a:pt x="29139" y="4380"/>
                    <a:pt x="28568" y="4824"/>
                  </a:cubicBezTo>
                  <a:cubicBezTo>
                    <a:pt x="21965" y="9713"/>
                    <a:pt x="16823" y="11554"/>
                    <a:pt x="9523" y="11554"/>
                  </a:cubicBezTo>
                  <a:cubicBezTo>
                    <a:pt x="7999" y="11554"/>
                    <a:pt x="6539" y="11617"/>
                    <a:pt x="5015" y="11617"/>
                  </a:cubicBezTo>
                  <a:cubicBezTo>
                    <a:pt x="3365" y="11617"/>
                    <a:pt x="1651" y="11554"/>
                    <a:pt x="0" y="11300"/>
                  </a:cubicBezTo>
                  <a:cubicBezTo>
                    <a:pt x="127" y="11617"/>
                    <a:pt x="317" y="11998"/>
                    <a:pt x="572" y="12379"/>
                  </a:cubicBezTo>
                  <a:cubicBezTo>
                    <a:pt x="1143" y="13268"/>
                    <a:pt x="2730" y="13966"/>
                    <a:pt x="4190" y="14601"/>
                  </a:cubicBezTo>
                  <a:cubicBezTo>
                    <a:pt x="6412" y="15617"/>
                    <a:pt x="8761" y="16696"/>
                    <a:pt x="9459" y="18918"/>
                  </a:cubicBezTo>
                  <a:cubicBezTo>
                    <a:pt x="9777" y="19934"/>
                    <a:pt x="9650" y="21013"/>
                    <a:pt x="9142" y="22219"/>
                  </a:cubicBezTo>
                  <a:cubicBezTo>
                    <a:pt x="9713" y="22282"/>
                    <a:pt x="10158" y="22219"/>
                    <a:pt x="10665" y="2209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6990E253-6381-2FB1-07DC-84E5F74EAAF5}"/>
                </a:ext>
              </a:extLst>
            </p:cNvPr>
            <p:cNvSpPr/>
            <p:nvPr/>
          </p:nvSpPr>
          <p:spPr>
            <a:xfrm>
              <a:off x="6555869" y="5579659"/>
              <a:ext cx="65213" cy="62299"/>
            </a:xfrm>
            <a:custGeom>
              <a:avLst/>
              <a:gdLst>
                <a:gd name="connsiteX0" fmla="*/ 2100 w 65213"/>
                <a:gd name="connsiteY0" fmla="*/ 32802 h 62299"/>
                <a:gd name="connsiteX1" fmla="*/ 4893 w 65213"/>
                <a:gd name="connsiteY1" fmla="*/ 35722 h 62299"/>
                <a:gd name="connsiteX2" fmla="*/ 7115 w 65213"/>
                <a:gd name="connsiteY2" fmla="*/ 43975 h 62299"/>
                <a:gd name="connsiteX3" fmla="*/ 7369 w 65213"/>
                <a:gd name="connsiteY3" fmla="*/ 46070 h 62299"/>
                <a:gd name="connsiteX4" fmla="*/ 9527 w 65213"/>
                <a:gd name="connsiteY4" fmla="*/ 50895 h 62299"/>
                <a:gd name="connsiteX5" fmla="*/ 11177 w 65213"/>
                <a:gd name="connsiteY5" fmla="*/ 53434 h 62299"/>
                <a:gd name="connsiteX6" fmla="*/ 13400 w 65213"/>
                <a:gd name="connsiteY6" fmla="*/ 56291 h 62299"/>
                <a:gd name="connsiteX7" fmla="*/ 15622 w 65213"/>
                <a:gd name="connsiteY7" fmla="*/ 57179 h 62299"/>
                <a:gd name="connsiteX8" fmla="*/ 18669 w 65213"/>
                <a:gd name="connsiteY8" fmla="*/ 59147 h 62299"/>
                <a:gd name="connsiteX9" fmla="*/ 29969 w 65213"/>
                <a:gd name="connsiteY9" fmla="*/ 62258 h 62299"/>
                <a:gd name="connsiteX10" fmla="*/ 32000 w 65213"/>
                <a:gd name="connsiteY10" fmla="*/ 59782 h 62299"/>
                <a:gd name="connsiteX11" fmla="*/ 32064 w 65213"/>
                <a:gd name="connsiteY11" fmla="*/ 58957 h 62299"/>
                <a:gd name="connsiteX12" fmla="*/ 32191 w 65213"/>
                <a:gd name="connsiteY12" fmla="*/ 56418 h 62299"/>
                <a:gd name="connsiteX13" fmla="*/ 32571 w 65213"/>
                <a:gd name="connsiteY13" fmla="*/ 51911 h 62299"/>
                <a:gd name="connsiteX14" fmla="*/ 39174 w 65213"/>
                <a:gd name="connsiteY14" fmla="*/ 46387 h 62299"/>
                <a:gd name="connsiteX15" fmla="*/ 41523 w 65213"/>
                <a:gd name="connsiteY15" fmla="*/ 46451 h 62299"/>
                <a:gd name="connsiteX16" fmla="*/ 44062 w 65213"/>
                <a:gd name="connsiteY16" fmla="*/ 46387 h 62299"/>
                <a:gd name="connsiteX17" fmla="*/ 45268 w 65213"/>
                <a:gd name="connsiteY17" fmla="*/ 45562 h 62299"/>
                <a:gd name="connsiteX18" fmla="*/ 47236 w 65213"/>
                <a:gd name="connsiteY18" fmla="*/ 44292 h 62299"/>
                <a:gd name="connsiteX19" fmla="*/ 52505 w 65213"/>
                <a:gd name="connsiteY19" fmla="*/ 43721 h 62299"/>
                <a:gd name="connsiteX20" fmla="*/ 57965 w 65213"/>
                <a:gd name="connsiteY20" fmla="*/ 42642 h 62299"/>
                <a:gd name="connsiteX21" fmla="*/ 58726 w 65213"/>
                <a:gd name="connsiteY21" fmla="*/ 39658 h 62299"/>
                <a:gd name="connsiteX22" fmla="*/ 57775 w 65213"/>
                <a:gd name="connsiteY22" fmla="*/ 36611 h 62299"/>
                <a:gd name="connsiteX23" fmla="*/ 58028 w 65213"/>
                <a:gd name="connsiteY23" fmla="*/ 29564 h 62299"/>
                <a:gd name="connsiteX24" fmla="*/ 60758 w 65213"/>
                <a:gd name="connsiteY24" fmla="*/ 27215 h 62299"/>
                <a:gd name="connsiteX25" fmla="*/ 64187 w 65213"/>
                <a:gd name="connsiteY25" fmla="*/ 23597 h 62299"/>
                <a:gd name="connsiteX26" fmla="*/ 65202 w 65213"/>
                <a:gd name="connsiteY26" fmla="*/ 19216 h 62299"/>
                <a:gd name="connsiteX27" fmla="*/ 64631 w 65213"/>
                <a:gd name="connsiteY27" fmla="*/ 15026 h 62299"/>
                <a:gd name="connsiteX28" fmla="*/ 62536 w 65213"/>
                <a:gd name="connsiteY28" fmla="*/ 10265 h 62299"/>
                <a:gd name="connsiteX29" fmla="*/ 60885 w 65213"/>
                <a:gd name="connsiteY29" fmla="*/ 9186 h 62299"/>
                <a:gd name="connsiteX30" fmla="*/ 59298 w 65213"/>
                <a:gd name="connsiteY30" fmla="*/ 8869 h 62299"/>
                <a:gd name="connsiteX31" fmla="*/ 51554 w 65213"/>
                <a:gd name="connsiteY31" fmla="*/ 4234 h 62299"/>
                <a:gd name="connsiteX32" fmla="*/ 41142 w 65213"/>
                <a:gd name="connsiteY32" fmla="*/ 171 h 62299"/>
                <a:gd name="connsiteX33" fmla="*/ 34730 w 65213"/>
                <a:gd name="connsiteY33" fmla="*/ 4425 h 62299"/>
                <a:gd name="connsiteX34" fmla="*/ 33841 w 65213"/>
                <a:gd name="connsiteY34" fmla="*/ 5314 h 62299"/>
                <a:gd name="connsiteX35" fmla="*/ 28001 w 65213"/>
                <a:gd name="connsiteY35" fmla="*/ 8361 h 62299"/>
                <a:gd name="connsiteX36" fmla="*/ 24573 w 65213"/>
                <a:gd name="connsiteY36" fmla="*/ 8615 h 62299"/>
                <a:gd name="connsiteX37" fmla="*/ 18923 w 65213"/>
                <a:gd name="connsiteY37" fmla="*/ 9567 h 62299"/>
                <a:gd name="connsiteX38" fmla="*/ 15685 w 65213"/>
                <a:gd name="connsiteY38" fmla="*/ 14011 h 62299"/>
                <a:gd name="connsiteX39" fmla="*/ 14415 w 65213"/>
                <a:gd name="connsiteY39" fmla="*/ 16423 h 62299"/>
                <a:gd name="connsiteX40" fmla="*/ 13717 w 65213"/>
                <a:gd name="connsiteY40" fmla="*/ 17439 h 62299"/>
                <a:gd name="connsiteX41" fmla="*/ 12828 w 65213"/>
                <a:gd name="connsiteY41" fmla="*/ 18836 h 62299"/>
                <a:gd name="connsiteX42" fmla="*/ 12511 w 65213"/>
                <a:gd name="connsiteY42" fmla="*/ 21312 h 62299"/>
                <a:gd name="connsiteX43" fmla="*/ 6163 w 65213"/>
                <a:gd name="connsiteY43" fmla="*/ 25120 h 62299"/>
                <a:gd name="connsiteX44" fmla="*/ 3116 w 65213"/>
                <a:gd name="connsiteY44" fmla="*/ 26136 h 62299"/>
                <a:gd name="connsiteX45" fmla="*/ 4 w 65213"/>
                <a:gd name="connsiteY45" fmla="*/ 29564 h 62299"/>
                <a:gd name="connsiteX46" fmla="*/ 2100 w 65213"/>
                <a:gd name="connsiteY46" fmla="*/ 32802 h 62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5213" h="62299">
                  <a:moveTo>
                    <a:pt x="2100" y="32802"/>
                  </a:moveTo>
                  <a:cubicBezTo>
                    <a:pt x="3052" y="33564"/>
                    <a:pt x="4131" y="34389"/>
                    <a:pt x="4893" y="35722"/>
                  </a:cubicBezTo>
                  <a:cubicBezTo>
                    <a:pt x="6480" y="38452"/>
                    <a:pt x="6797" y="41245"/>
                    <a:pt x="7115" y="43975"/>
                  </a:cubicBezTo>
                  <a:cubicBezTo>
                    <a:pt x="7178" y="44673"/>
                    <a:pt x="7241" y="45372"/>
                    <a:pt x="7369" y="46070"/>
                  </a:cubicBezTo>
                  <a:cubicBezTo>
                    <a:pt x="7686" y="48419"/>
                    <a:pt x="8257" y="49117"/>
                    <a:pt x="9527" y="50895"/>
                  </a:cubicBezTo>
                  <a:cubicBezTo>
                    <a:pt x="10352" y="51974"/>
                    <a:pt x="10733" y="52672"/>
                    <a:pt x="11177" y="53434"/>
                  </a:cubicBezTo>
                  <a:cubicBezTo>
                    <a:pt x="11813" y="54577"/>
                    <a:pt x="12447" y="55656"/>
                    <a:pt x="13400" y="56291"/>
                  </a:cubicBezTo>
                  <a:cubicBezTo>
                    <a:pt x="14098" y="56735"/>
                    <a:pt x="14860" y="56989"/>
                    <a:pt x="15622" y="57179"/>
                  </a:cubicBezTo>
                  <a:cubicBezTo>
                    <a:pt x="16638" y="57434"/>
                    <a:pt x="18034" y="57814"/>
                    <a:pt x="18669" y="59147"/>
                  </a:cubicBezTo>
                  <a:cubicBezTo>
                    <a:pt x="22605" y="61623"/>
                    <a:pt x="25906" y="62512"/>
                    <a:pt x="29969" y="62258"/>
                  </a:cubicBezTo>
                  <a:cubicBezTo>
                    <a:pt x="31809" y="62195"/>
                    <a:pt x="31809" y="62195"/>
                    <a:pt x="32000" y="59782"/>
                  </a:cubicBezTo>
                  <a:lnTo>
                    <a:pt x="32064" y="58957"/>
                  </a:lnTo>
                  <a:cubicBezTo>
                    <a:pt x="32127" y="58132"/>
                    <a:pt x="32191" y="57306"/>
                    <a:pt x="32191" y="56418"/>
                  </a:cubicBezTo>
                  <a:cubicBezTo>
                    <a:pt x="32254" y="54894"/>
                    <a:pt x="32254" y="53371"/>
                    <a:pt x="32571" y="51911"/>
                  </a:cubicBezTo>
                  <a:cubicBezTo>
                    <a:pt x="33270" y="48546"/>
                    <a:pt x="35428" y="46705"/>
                    <a:pt x="39174" y="46387"/>
                  </a:cubicBezTo>
                  <a:cubicBezTo>
                    <a:pt x="39936" y="46324"/>
                    <a:pt x="40697" y="46387"/>
                    <a:pt x="41523" y="46451"/>
                  </a:cubicBezTo>
                  <a:cubicBezTo>
                    <a:pt x="42475" y="46514"/>
                    <a:pt x="43427" y="46578"/>
                    <a:pt x="44062" y="46387"/>
                  </a:cubicBezTo>
                  <a:cubicBezTo>
                    <a:pt x="44443" y="46260"/>
                    <a:pt x="44824" y="45943"/>
                    <a:pt x="45268" y="45562"/>
                  </a:cubicBezTo>
                  <a:cubicBezTo>
                    <a:pt x="45776" y="45118"/>
                    <a:pt x="46411" y="44610"/>
                    <a:pt x="47236" y="44292"/>
                  </a:cubicBezTo>
                  <a:cubicBezTo>
                    <a:pt x="48823" y="43721"/>
                    <a:pt x="50665" y="43721"/>
                    <a:pt x="52505" y="43721"/>
                  </a:cubicBezTo>
                  <a:cubicBezTo>
                    <a:pt x="54728" y="43721"/>
                    <a:pt x="56949" y="43721"/>
                    <a:pt x="57965" y="42642"/>
                  </a:cubicBezTo>
                  <a:cubicBezTo>
                    <a:pt x="58537" y="42070"/>
                    <a:pt x="58790" y="41055"/>
                    <a:pt x="58726" y="39658"/>
                  </a:cubicBezTo>
                  <a:cubicBezTo>
                    <a:pt x="58726" y="38706"/>
                    <a:pt x="58282" y="37627"/>
                    <a:pt x="57775" y="36611"/>
                  </a:cubicBezTo>
                  <a:cubicBezTo>
                    <a:pt x="56886" y="34643"/>
                    <a:pt x="55743" y="32103"/>
                    <a:pt x="58028" y="29564"/>
                  </a:cubicBezTo>
                  <a:cubicBezTo>
                    <a:pt x="58917" y="28612"/>
                    <a:pt x="59869" y="27914"/>
                    <a:pt x="60758" y="27215"/>
                  </a:cubicBezTo>
                  <a:cubicBezTo>
                    <a:pt x="62218" y="26136"/>
                    <a:pt x="63425" y="25184"/>
                    <a:pt x="64187" y="23597"/>
                  </a:cubicBezTo>
                  <a:cubicBezTo>
                    <a:pt x="64758" y="22264"/>
                    <a:pt x="65138" y="20740"/>
                    <a:pt x="65202" y="19216"/>
                  </a:cubicBezTo>
                  <a:cubicBezTo>
                    <a:pt x="65265" y="17693"/>
                    <a:pt x="65075" y="16233"/>
                    <a:pt x="64631" y="15026"/>
                  </a:cubicBezTo>
                  <a:cubicBezTo>
                    <a:pt x="64060" y="13566"/>
                    <a:pt x="63298" y="11408"/>
                    <a:pt x="62536" y="10265"/>
                  </a:cubicBezTo>
                  <a:cubicBezTo>
                    <a:pt x="62028" y="9440"/>
                    <a:pt x="61838" y="9377"/>
                    <a:pt x="60885" y="9186"/>
                  </a:cubicBezTo>
                  <a:cubicBezTo>
                    <a:pt x="60441" y="9122"/>
                    <a:pt x="59933" y="9059"/>
                    <a:pt x="59298" y="8869"/>
                  </a:cubicBezTo>
                  <a:cubicBezTo>
                    <a:pt x="56188" y="7980"/>
                    <a:pt x="53839" y="6075"/>
                    <a:pt x="51554" y="4234"/>
                  </a:cubicBezTo>
                  <a:cubicBezTo>
                    <a:pt x="48379" y="1631"/>
                    <a:pt x="45649" y="-654"/>
                    <a:pt x="41142" y="171"/>
                  </a:cubicBezTo>
                  <a:cubicBezTo>
                    <a:pt x="38920" y="552"/>
                    <a:pt x="36761" y="2457"/>
                    <a:pt x="34730" y="4425"/>
                  </a:cubicBezTo>
                  <a:lnTo>
                    <a:pt x="33841" y="5314"/>
                  </a:lnTo>
                  <a:cubicBezTo>
                    <a:pt x="32000" y="7154"/>
                    <a:pt x="31175" y="7853"/>
                    <a:pt x="28001" y="8361"/>
                  </a:cubicBezTo>
                  <a:cubicBezTo>
                    <a:pt x="26922" y="8551"/>
                    <a:pt x="25779" y="8551"/>
                    <a:pt x="24573" y="8615"/>
                  </a:cubicBezTo>
                  <a:cubicBezTo>
                    <a:pt x="22478" y="8678"/>
                    <a:pt x="20383" y="8742"/>
                    <a:pt x="18923" y="9567"/>
                  </a:cubicBezTo>
                  <a:cubicBezTo>
                    <a:pt x="17462" y="10392"/>
                    <a:pt x="16511" y="12233"/>
                    <a:pt x="15685" y="14011"/>
                  </a:cubicBezTo>
                  <a:cubicBezTo>
                    <a:pt x="15240" y="14836"/>
                    <a:pt x="14860" y="15661"/>
                    <a:pt x="14415" y="16423"/>
                  </a:cubicBezTo>
                  <a:cubicBezTo>
                    <a:pt x="14225" y="16740"/>
                    <a:pt x="13971" y="17058"/>
                    <a:pt x="13717" y="17439"/>
                  </a:cubicBezTo>
                  <a:cubicBezTo>
                    <a:pt x="13336" y="17947"/>
                    <a:pt x="13019" y="18391"/>
                    <a:pt x="12828" y="18836"/>
                  </a:cubicBezTo>
                  <a:cubicBezTo>
                    <a:pt x="12828" y="20042"/>
                    <a:pt x="12828" y="20740"/>
                    <a:pt x="12511" y="21312"/>
                  </a:cubicBezTo>
                  <a:cubicBezTo>
                    <a:pt x="11114" y="23787"/>
                    <a:pt x="8512" y="24486"/>
                    <a:pt x="6163" y="25120"/>
                  </a:cubicBezTo>
                  <a:cubicBezTo>
                    <a:pt x="5020" y="25438"/>
                    <a:pt x="4004" y="25692"/>
                    <a:pt x="3116" y="26136"/>
                  </a:cubicBezTo>
                  <a:cubicBezTo>
                    <a:pt x="1084" y="27215"/>
                    <a:pt x="258" y="28231"/>
                    <a:pt x="4" y="29564"/>
                  </a:cubicBezTo>
                  <a:cubicBezTo>
                    <a:pt x="-59" y="30961"/>
                    <a:pt x="576" y="31596"/>
                    <a:pt x="2100" y="3280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84540AD1-F5DD-2D33-57A2-33AF89E761AD}"/>
                </a:ext>
              </a:extLst>
            </p:cNvPr>
            <p:cNvSpPr/>
            <p:nvPr/>
          </p:nvSpPr>
          <p:spPr>
            <a:xfrm>
              <a:off x="5275604" y="4193467"/>
              <a:ext cx="185888" cy="134914"/>
            </a:xfrm>
            <a:custGeom>
              <a:avLst/>
              <a:gdLst>
                <a:gd name="connsiteX0" fmla="*/ 22473 w 185888"/>
                <a:gd name="connsiteY0" fmla="*/ 131867 h 134914"/>
                <a:gd name="connsiteX1" fmla="*/ 25266 w 185888"/>
                <a:gd name="connsiteY1" fmla="*/ 130344 h 134914"/>
                <a:gd name="connsiteX2" fmla="*/ 25901 w 185888"/>
                <a:gd name="connsiteY2" fmla="*/ 129962 h 134914"/>
                <a:gd name="connsiteX3" fmla="*/ 42407 w 185888"/>
                <a:gd name="connsiteY3" fmla="*/ 126852 h 134914"/>
                <a:gd name="connsiteX4" fmla="*/ 46406 w 185888"/>
                <a:gd name="connsiteY4" fmla="*/ 127042 h 134914"/>
                <a:gd name="connsiteX5" fmla="*/ 56500 w 185888"/>
                <a:gd name="connsiteY5" fmla="*/ 125773 h 134914"/>
                <a:gd name="connsiteX6" fmla="*/ 57516 w 185888"/>
                <a:gd name="connsiteY6" fmla="*/ 125074 h 134914"/>
                <a:gd name="connsiteX7" fmla="*/ 72181 w 185888"/>
                <a:gd name="connsiteY7" fmla="*/ 118154 h 134914"/>
                <a:gd name="connsiteX8" fmla="*/ 84814 w 185888"/>
                <a:gd name="connsiteY8" fmla="*/ 117583 h 134914"/>
                <a:gd name="connsiteX9" fmla="*/ 95098 w 185888"/>
                <a:gd name="connsiteY9" fmla="*/ 118345 h 134914"/>
                <a:gd name="connsiteX10" fmla="*/ 97638 w 185888"/>
                <a:gd name="connsiteY10" fmla="*/ 118599 h 134914"/>
                <a:gd name="connsiteX11" fmla="*/ 109191 w 185888"/>
                <a:gd name="connsiteY11" fmla="*/ 119551 h 134914"/>
                <a:gd name="connsiteX12" fmla="*/ 118143 w 185888"/>
                <a:gd name="connsiteY12" fmla="*/ 119551 h 134914"/>
                <a:gd name="connsiteX13" fmla="*/ 132934 w 185888"/>
                <a:gd name="connsiteY13" fmla="*/ 120059 h 134914"/>
                <a:gd name="connsiteX14" fmla="*/ 134585 w 185888"/>
                <a:gd name="connsiteY14" fmla="*/ 120313 h 134914"/>
                <a:gd name="connsiteX15" fmla="*/ 143345 w 185888"/>
                <a:gd name="connsiteY15" fmla="*/ 123106 h 134914"/>
                <a:gd name="connsiteX16" fmla="*/ 146202 w 185888"/>
                <a:gd name="connsiteY16" fmla="*/ 126471 h 134914"/>
                <a:gd name="connsiteX17" fmla="*/ 148615 w 185888"/>
                <a:gd name="connsiteY17" fmla="*/ 129455 h 134914"/>
                <a:gd name="connsiteX18" fmla="*/ 155788 w 185888"/>
                <a:gd name="connsiteY18" fmla="*/ 130661 h 134914"/>
                <a:gd name="connsiteX19" fmla="*/ 157947 w 185888"/>
                <a:gd name="connsiteY19" fmla="*/ 130407 h 134914"/>
                <a:gd name="connsiteX20" fmla="*/ 164232 w 185888"/>
                <a:gd name="connsiteY20" fmla="*/ 130407 h 134914"/>
                <a:gd name="connsiteX21" fmla="*/ 166834 w 185888"/>
                <a:gd name="connsiteY21" fmla="*/ 131549 h 134914"/>
                <a:gd name="connsiteX22" fmla="*/ 169374 w 185888"/>
                <a:gd name="connsiteY22" fmla="*/ 132438 h 134914"/>
                <a:gd name="connsiteX23" fmla="*/ 171151 w 185888"/>
                <a:gd name="connsiteY23" fmla="*/ 131486 h 134914"/>
                <a:gd name="connsiteX24" fmla="*/ 173310 w 185888"/>
                <a:gd name="connsiteY24" fmla="*/ 129772 h 134914"/>
                <a:gd name="connsiteX25" fmla="*/ 175595 w 185888"/>
                <a:gd name="connsiteY25" fmla="*/ 129328 h 134914"/>
                <a:gd name="connsiteX26" fmla="*/ 178452 w 185888"/>
                <a:gd name="connsiteY26" fmla="*/ 129962 h 134914"/>
                <a:gd name="connsiteX27" fmla="*/ 179087 w 185888"/>
                <a:gd name="connsiteY27" fmla="*/ 130280 h 134914"/>
                <a:gd name="connsiteX28" fmla="*/ 181309 w 185888"/>
                <a:gd name="connsiteY28" fmla="*/ 131867 h 134914"/>
                <a:gd name="connsiteX29" fmla="*/ 182451 w 185888"/>
                <a:gd name="connsiteY29" fmla="*/ 133327 h 134914"/>
                <a:gd name="connsiteX30" fmla="*/ 184483 w 185888"/>
                <a:gd name="connsiteY30" fmla="*/ 134851 h 134914"/>
                <a:gd name="connsiteX31" fmla="*/ 185245 w 185888"/>
                <a:gd name="connsiteY31" fmla="*/ 134914 h 134914"/>
                <a:gd name="connsiteX32" fmla="*/ 184927 w 185888"/>
                <a:gd name="connsiteY32" fmla="*/ 129074 h 134914"/>
                <a:gd name="connsiteX33" fmla="*/ 185435 w 185888"/>
                <a:gd name="connsiteY33" fmla="*/ 125392 h 134914"/>
                <a:gd name="connsiteX34" fmla="*/ 185626 w 185888"/>
                <a:gd name="connsiteY34" fmla="*/ 118662 h 134914"/>
                <a:gd name="connsiteX35" fmla="*/ 179214 w 185888"/>
                <a:gd name="connsiteY35" fmla="*/ 109013 h 134914"/>
                <a:gd name="connsiteX36" fmla="*/ 175912 w 185888"/>
                <a:gd name="connsiteY36" fmla="*/ 109076 h 134914"/>
                <a:gd name="connsiteX37" fmla="*/ 171469 w 185888"/>
                <a:gd name="connsiteY37" fmla="*/ 109013 h 134914"/>
                <a:gd name="connsiteX38" fmla="*/ 164358 w 185888"/>
                <a:gd name="connsiteY38" fmla="*/ 103680 h 134914"/>
                <a:gd name="connsiteX39" fmla="*/ 161438 w 185888"/>
                <a:gd name="connsiteY39" fmla="*/ 100824 h 134914"/>
                <a:gd name="connsiteX40" fmla="*/ 153693 w 185888"/>
                <a:gd name="connsiteY40" fmla="*/ 85143 h 134914"/>
                <a:gd name="connsiteX41" fmla="*/ 153947 w 185888"/>
                <a:gd name="connsiteY41" fmla="*/ 79366 h 134914"/>
                <a:gd name="connsiteX42" fmla="*/ 153693 w 185888"/>
                <a:gd name="connsiteY42" fmla="*/ 60956 h 134914"/>
                <a:gd name="connsiteX43" fmla="*/ 152995 w 185888"/>
                <a:gd name="connsiteY43" fmla="*/ 58353 h 134914"/>
                <a:gd name="connsiteX44" fmla="*/ 149694 w 185888"/>
                <a:gd name="connsiteY44" fmla="*/ 53338 h 134914"/>
                <a:gd name="connsiteX45" fmla="*/ 145948 w 185888"/>
                <a:gd name="connsiteY45" fmla="*/ 51751 h 134914"/>
                <a:gd name="connsiteX46" fmla="*/ 142393 w 185888"/>
                <a:gd name="connsiteY46" fmla="*/ 50481 h 134914"/>
                <a:gd name="connsiteX47" fmla="*/ 138648 w 185888"/>
                <a:gd name="connsiteY47" fmla="*/ 46101 h 134914"/>
                <a:gd name="connsiteX48" fmla="*/ 136172 w 185888"/>
                <a:gd name="connsiteY48" fmla="*/ 42863 h 134914"/>
                <a:gd name="connsiteX49" fmla="*/ 132236 w 185888"/>
                <a:gd name="connsiteY49" fmla="*/ 41593 h 134914"/>
                <a:gd name="connsiteX50" fmla="*/ 129442 w 185888"/>
                <a:gd name="connsiteY50" fmla="*/ 41149 h 134914"/>
                <a:gd name="connsiteX51" fmla="*/ 126967 w 185888"/>
                <a:gd name="connsiteY51" fmla="*/ 34928 h 134914"/>
                <a:gd name="connsiteX52" fmla="*/ 126649 w 185888"/>
                <a:gd name="connsiteY52" fmla="*/ 30611 h 134914"/>
                <a:gd name="connsiteX53" fmla="*/ 125634 w 185888"/>
                <a:gd name="connsiteY53" fmla="*/ 29532 h 134914"/>
                <a:gd name="connsiteX54" fmla="*/ 123602 w 185888"/>
                <a:gd name="connsiteY54" fmla="*/ 26294 h 134914"/>
                <a:gd name="connsiteX55" fmla="*/ 123602 w 185888"/>
                <a:gd name="connsiteY55" fmla="*/ 24009 h 134914"/>
                <a:gd name="connsiteX56" fmla="*/ 123602 w 185888"/>
                <a:gd name="connsiteY56" fmla="*/ 22485 h 134914"/>
                <a:gd name="connsiteX57" fmla="*/ 115540 w 185888"/>
                <a:gd name="connsiteY57" fmla="*/ 18866 h 134914"/>
                <a:gd name="connsiteX58" fmla="*/ 112492 w 185888"/>
                <a:gd name="connsiteY58" fmla="*/ 19057 h 134914"/>
                <a:gd name="connsiteX59" fmla="*/ 101193 w 185888"/>
                <a:gd name="connsiteY59" fmla="*/ 17025 h 134914"/>
                <a:gd name="connsiteX60" fmla="*/ 99542 w 185888"/>
                <a:gd name="connsiteY60" fmla="*/ 12328 h 134914"/>
                <a:gd name="connsiteX61" fmla="*/ 97701 w 185888"/>
                <a:gd name="connsiteY61" fmla="*/ 8011 h 134914"/>
                <a:gd name="connsiteX62" fmla="*/ 90971 w 185888"/>
                <a:gd name="connsiteY62" fmla="*/ 4900 h 134914"/>
                <a:gd name="connsiteX63" fmla="*/ 87480 w 185888"/>
                <a:gd name="connsiteY63" fmla="*/ 3948 h 134914"/>
                <a:gd name="connsiteX64" fmla="*/ 84369 w 185888"/>
                <a:gd name="connsiteY64" fmla="*/ 2869 h 134914"/>
                <a:gd name="connsiteX65" fmla="*/ 69578 w 185888"/>
                <a:gd name="connsiteY65" fmla="*/ 139 h 134914"/>
                <a:gd name="connsiteX66" fmla="*/ 57389 w 185888"/>
                <a:gd name="connsiteY66" fmla="*/ 4011 h 134914"/>
                <a:gd name="connsiteX67" fmla="*/ 47358 w 185888"/>
                <a:gd name="connsiteY67" fmla="*/ 7566 h 134914"/>
                <a:gd name="connsiteX68" fmla="*/ 42724 w 185888"/>
                <a:gd name="connsiteY68" fmla="*/ 7820 h 134914"/>
                <a:gd name="connsiteX69" fmla="*/ 38471 w 185888"/>
                <a:gd name="connsiteY69" fmla="*/ 8011 h 134914"/>
                <a:gd name="connsiteX70" fmla="*/ 35868 w 185888"/>
                <a:gd name="connsiteY70" fmla="*/ 10487 h 134914"/>
                <a:gd name="connsiteX71" fmla="*/ 33329 w 185888"/>
                <a:gd name="connsiteY71" fmla="*/ 13724 h 134914"/>
                <a:gd name="connsiteX72" fmla="*/ 30599 w 185888"/>
                <a:gd name="connsiteY72" fmla="*/ 14613 h 134914"/>
                <a:gd name="connsiteX73" fmla="*/ 29583 w 185888"/>
                <a:gd name="connsiteY73" fmla="*/ 14804 h 134914"/>
                <a:gd name="connsiteX74" fmla="*/ 26409 w 185888"/>
                <a:gd name="connsiteY74" fmla="*/ 16581 h 134914"/>
                <a:gd name="connsiteX75" fmla="*/ 25584 w 185888"/>
                <a:gd name="connsiteY75" fmla="*/ 17216 h 134914"/>
                <a:gd name="connsiteX76" fmla="*/ 20124 w 185888"/>
                <a:gd name="connsiteY76" fmla="*/ 40133 h 134914"/>
                <a:gd name="connsiteX77" fmla="*/ 10729 w 185888"/>
                <a:gd name="connsiteY77" fmla="*/ 49275 h 134914"/>
                <a:gd name="connsiteX78" fmla="*/ 0 w 185888"/>
                <a:gd name="connsiteY78" fmla="*/ 61274 h 134914"/>
                <a:gd name="connsiteX79" fmla="*/ 10030 w 185888"/>
                <a:gd name="connsiteY79" fmla="*/ 72065 h 134914"/>
                <a:gd name="connsiteX80" fmla="*/ 15426 w 185888"/>
                <a:gd name="connsiteY80" fmla="*/ 76256 h 134914"/>
                <a:gd name="connsiteX81" fmla="*/ 22981 w 185888"/>
                <a:gd name="connsiteY81" fmla="*/ 88381 h 134914"/>
                <a:gd name="connsiteX82" fmla="*/ 23108 w 185888"/>
                <a:gd name="connsiteY82" fmla="*/ 91809 h 134914"/>
                <a:gd name="connsiteX83" fmla="*/ 30345 w 185888"/>
                <a:gd name="connsiteY83" fmla="*/ 92126 h 134914"/>
                <a:gd name="connsiteX84" fmla="*/ 32630 w 185888"/>
                <a:gd name="connsiteY84" fmla="*/ 92126 h 134914"/>
                <a:gd name="connsiteX85" fmla="*/ 50025 w 185888"/>
                <a:gd name="connsiteY85" fmla="*/ 85905 h 134914"/>
                <a:gd name="connsiteX86" fmla="*/ 51549 w 185888"/>
                <a:gd name="connsiteY86" fmla="*/ 84699 h 134914"/>
                <a:gd name="connsiteX87" fmla="*/ 58468 w 185888"/>
                <a:gd name="connsiteY87" fmla="*/ 81017 h 134914"/>
                <a:gd name="connsiteX88" fmla="*/ 66213 w 185888"/>
                <a:gd name="connsiteY88" fmla="*/ 80572 h 134914"/>
                <a:gd name="connsiteX89" fmla="*/ 67165 w 185888"/>
                <a:gd name="connsiteY89" fmla="*/ 80572 h 134914"/>
                <a:gd name="connsiteX90" fmla="*/ 68626 w 185888"/>
                <a:gd name="connsiteY90" fmla="*/ 80636 h 134914"/>
                <a:gd name="connsiteX91" fmla="*/ 72054 w 185888"/>
                <a:gd name="connsiteY91" fmla="*/ 80826 h 134914"/>
                <a:gd name="connsiteX92" fmla="*/ 77132 w 185888"/>
                <a:gd name="connsiteY92" fmla="*/ 82540 h 134914"/>
                <a:gd name="connsiteX93" fmla="*/ 80560 w 185888"/>
                <a:gd name="connsiteY93" fmla="*/ 85651 h 134914"/>
                <a:gd name="connsiteX94" fmla="*/ 82401 w 185888"/>
                <a:gd name="connsiteY94" fmla="*/ 87492 h 134914"/>
                <a:gd name="connsiteX95" fmla="*/ 87353 w 185888"/>
                <a:gd name="connsiteY95" fmla="*/ 88508 h 134914"/>
                <a:gd name="connsiteX96" fmla="*/ 88877 w 185888"/>
                <a:gd name="connsiteY96" fmla="*/ 88508 h 134914"/>
                <a:gd name="connsiteX97" fmla="*/ 98399 w 185888"/>
                <a:gd name="connsiteY97" fmla="*/ 92761 h 134914"/>
                <a:gd name="connsiteX98" fmla="*/ 99542 w 185888"/>
                <a:gd name="connsiteY98" fmla="*/ 94094 h 134914"/>
                <a:gd name="connsiteX99" fmla="*/ 100938 w 185888"/>
                <a:gd name="connsiteY99" fmla="*/ 95745 h 134914"/>
                <a:gd name="connsiteX100" fmla="*/ 102399 w 185888"/>
                <a:gd name="connsiteY100" fmla="*/ 96443 h 134914"/>
                <a:gd name="connsiteX101" fmla="*/ 103922 w 185888"/>
                <a:gd name="connsiteY101" fmla="*/ 97015 h 134914"/>
                <a:gd name="connsiteX102" fmla="*/ 107414 w 185888"/>
                <a:gd name="connsiteY102" fmla="*/ 102093 h 134914"/>
                <a:gd name="connsiteX103" fmla="*/ 104049 w 185888"/>
                <a:gd name="connsiteY103" fmla="*/ 105077 h 134914"/>
                <a:gd name="connsiteX104" fmla="*/ 94146 w 185888"/>
                <a:gd name="connsiteY104" fmla="*/ 105077 h 134914"/>
                <a:gd name="connsiteX105" fmla="*/ 87099 w 185888"/>
                <a:gd name="connsiteY105" fmla="*/ 102030 h 134914"/>
                <a:gd name="connsiteX106" fmla="*/ 84306 w 185888"/>
                <a:gd name="connsiteY106" fmla="*/ 100252 h 134914"/>
                <a:gd name="connsiteX107" fmla="*/ 78719 w 185888"/>
                <a:gd name="connsiteY107" fmla="*/ 99745 h 134914"/>
                <a:gd name="connsiteX108" fmla="*/ 72752 w 185888"/>
                <a:gd name="connsiteY108" fmla="*/ 99364 h 134914"/>
                <a:gd name="connsiteX109" fmla="*/ 69260 w 185888"/>
                <a:gd name="connsiteY109" fmla="*/ 96824 h 134914"/>
                <a:gd name="connsiteX110" fmla="*/ 65324 w 185888"/>
                <a:gd name="connsiteY110" fmla="*/ 95046 h 134914"/>
                <a:gd name="connsiteX111" fmla="*/ 63547 w 185888"/>
                <a:gd name="connsiteY111" fmla="*/ 96443 h 134914"/>
                <a:gd name="connsiteX112" fmla="*/ 62087 w 185888"/>
                <a:gd name="connsiteY112" fmla="*/ 98221 h 134914"/>
                <a:gd name="connsiteX113" fmla="*/ 57262 w 185888"/>
                <a:gd name="connsiteY113" fmla="*/ 98919 h 134914"/>
                <a:gd name="connsiteX114" fmla="*/ 55992 w 185888"/>
                <a:gd name="connsiteY114" fmla="*/ 98538 h 134914"/>
                <a:gd name="connsiteX115" fmla="*/ 44629 w 185888"/>
                <a:gd name="connsiteY115" fmla="*/ 101077 h 134914"/>
                <a:gd name="connsiteX116" fmla="*/ 31424 w 185888"/>
                <a:gd name="connsiteY116" fmla="*/ 108378 h 134914"/>
                <a:gd name="connsiteX117" fmla="*/ 23171 w 185888"/>
                <a:gd name="connsiteY117" fmla="*/ 108505 h 134914"/>
                <a:gd name="connsiteX118" fmla="*/ 15617 w 185888"/>
                <a:gd name="connsiteY118" fmla="*/ 108315 h 134914"/>
                <a:gd name="connsiteX119" fmla="*/ 14347 w 185888"/>
                <a:gd name="connsiteY119" fmla="*/ 108251 h 134914"/>
                <a:gd name="connsiteX120" fmla="*/ 13141 w 185888"/>
                <a:gd name="connsiteY120" fmla="*/ 114980 h 134914"/>
                <a:gd name="connsiteX121" fmla="*/ 15934 w 185888"/>
                <a:gd name="connsiteY121" fmla="*/ 116441 h 134914"/>
                <a:gd name="connsiteX122" fmla="*/ 22537 w 185888"/>
                <a:gd name="connsiteY122" fmla="*/ 116314 h 134914"/>
                <a:gd name="connsiteX123" fmla="*/ 28631 w 185888"/>
                <a:gd name="connsiteY123" fmla="*/ 119932 h 134914"/>
                <a:gd name="connsiteX124" fmla="*/ 27171 w 185888"/>
                <a:gd name="connsiteY124" fmla="*/ 122471 h 134914"/>
                <a:gd name="connsiteX125" fmla="*/ 24822 w 185888"/>
                <a:gd name="connsiteY125" fmla="*/ 125455 h 134914"/>
                <a:gd name="connsiteX126" fmla="*/ 22981 w 185888"/>
                <a:gd name="connsiteY126" fmla="*/ 127868 h 134914"/>
                <a:gd name="connsiteX127" fmla="*/ 19934 w 185888"/>
                <a:gd name="connsiteY127" fmla="*/ 132502 h 134914"/>
                <a:gd name="connsiteX128" fmla="*/ 21648 w 185888"/>
                <a:gd name="connsiteY128" fmla="*/ 132057 h 134914"/>
                <a:gd name="connsiteX129" fmla="*/ 22473 w 185888"/>
                <a:gd name="connsiteY129" fmla="*/ 131867 h 134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185888" h="134914">
                  <a:moveTo>
                    <a:pt x="22473" y="131867"/>
                  </a:moveTo>
                  <a:cubicBezTo>
                    <a:pt x="23362" y="131423"/>
                    <a:pt x="24251" y="130915"/>
                    <a:pt x="25266" y="130344"/>
                  </a:cubicBezTo>
                  <a:lnTo>
                    <a:pt x="25901" y="129962"/>
                  </a:lnTo>
                  <a:cubicBezTo>
                    <a:pt x="30536" y="127233"/>
                    <a:pt x="36820" y="126852"/>
                    <a:pt x="42407" y="126852"/>
                  </a:cubicBezTo>
                  <a:cubicBezTo>
                    <a:pt x="43677" y="126852"/>
                    <a:pt x="45073" y="126979"/>
                    <a:pt x="46406" y="127042"/>
                  </a:cubicBezTo>
                  <a:cubicBezTo>
                    <a:pt x="50088" y="127296"/>
                    <a:pt x="53834" y="127613"/>
                    <a:pt x="56500" y="125773"/>
                  </a:cubicBezTo>
                  <a:lnTo>
                    <a:pt x="57516" y="125074"/>
                  </a:lnTo>
                  <a:cubicBezTo>
                    <a:pt x="62023" y="122027"/>
                    <a:pt x="66277" y="119107"/>
                    <a:pt x="72181" y="118154"/>
                  </a:cubicBezTo>
                  <a:cubicBezTo>
                    <a:pt x="76307" y="117520"/>
                    <a:pt x="80560" y="117393"/>
                    <a:pt x="84814" y="117583"/>
                  </a:cubicBezTo>
                  <a:cubicBezTo>
                    <a:pt x="88242" y="117710"/>
                    <a:pt x="91670" y="118028"/>
                    <a:pt x="95098" y="118345"/>
                  </a:cubicBezTo>
                  <a:cubicBezTo>
                    <a:pt x="95923" y="118409"/>
                    <a:pt x="96749" y="118472"/>
                    <a:pt x="97638" y="118599"/>
                  </a:cubicBezTo>
                  <a:cubicBezTo>
                    <a:pt x="102081" y="119043"/>
                    <a:pt x="105636" y="119424"/>
                    <a:pt x="109191" y="119551"/>
                  </a:cubicBezTo>
                  <a:cubicBezTo>
                    <a:pt x="112112" y="119678"/>
                    <a:pt x="115159" y="119615"/>
                    <a:pt x="118143" y="119551"/>
                  </a:cubicBezTo>
                  <a:cubicBezTo>
                    <a:pt x="123031" y="119488"/>
                    <a:pt x="128110" y="119297"/>
                    <a:pt x="132934" y="120059"/>
                  </a:cubicBezTo>
                  <a:cubicBezTo>
                    <a:pt x="133442" y="120122"/>
                    <a:pt x="134013" y="120186"/>
                    <a:pt x="134585" y="120313"/>
                  </a:cubicBezTo>
                  <a:cubicBezTo>
                    <a:pt x="137505" y="120694"/>
                    <a:pt x="141124" y="121202"/>
                    <a:pt x="143345" y="123106"/>
                  </a:cubicBezTo>
                  <a:cubicBezTo>
                    <a:pt x="144488" y="124058"/>
                    <a:pt x="145377" y="125328"/>
                    <a:pt x="146202" y="126471"/>
                  </a:cubicBezTo>
                  <a:cubicBezTo>
                    <a:pt x="146964" y="127550"/>
                    <a:pt x="147726" y="128566"/>
                    <a:pt x="148615" y="129455"/>
                  </a:cubicBezTo>
                  <a:cubicBezTo>
                    <a:pt x="150710" y="131359"/>
                    <a:pt x="152931" y="131042"/>
                    <a:pt x="155788" y="130661"/>
                  </a:cubicBezTo>
                  <a:cubicBezTo>
                    <a:pt x="156486" y="130597"/>
                    <a:pt x="157185" y="130470"/>
                    <a:pt x="157947" y="130407"/>
                  </a:cubicBezTo>
                  <a:cubicBezTo>
                    <a:pt x="160105" y="130216"/>
                    <a:pt x="162581" y="130026"/>
                    <a:pt x="164232" y="130407"/>
                  </a:cubicBezTo>
                  <a:cubicBezTo>
                    <a:pt x="165247" y="130661"/>
                    <a:pt x="166136" y="131105"/>
                    <a:pt x="166834" y="131549"/>
                  </a:cubicBezTo>
                  <a:cubicBezTo>
                    <a:pt x="167723" y="132057"/>
                    <a:pt x="168485" y="132565"/>
                    <a:pt x="169374" y="132438"/>
                  </a:cubicBezTo>
                  <a:cubicBezTo>
                    <a:pt x="170326" y="132438"/>
                    <a:pt x="170580" y="132121"/>
                    <a:pt x="171151" y="131486"/>
                  </a:cubicBezTo>
                  <a:cubicBezTo>
                    <a:pt x="171659" y="130915"/>
                    <a:pt x="172231" y="130216"/>
                    <a:pt x="173310" y="129772"/>
                  </a:cubicBezTo>
                  <a:cubicBezTo>
                    <a:pt x="174008" y="129455"/>
                    <a:pt x="174833" y="129328"/>
                    <a:pt x="175595" y="129328"/>
                  </a:cubicBezTo>
                  <a:cubicBezTo>
                    <a:pt x="176738" y="129391"/>
                    <a:pt x="177627" y="129645"/>
                    <a:pt x="178452" y="129962"/>
                  </a:cubicBezTo>
                  <a:cubicBezTo>
                    <a:pt x="178706" y="130026"/>
                    <a:pt x="178896" y="130153"/>
                    <a:pt x="179087" y="130280"/>
                  </a:cubicBezTo>
                  <a:cubicBezTo>
                    <a:pt x="179912" y="130724"/>
                    <a:pt x="180737" y="131232"/>
                    <a:pt x="181309" y="131867"/>
                  </a:cubicBezTo>
                  <a:cubicBezTo>
                    <a:pt x="181816" y="132375"/>
                    <a:pt x="182134" y="132883"/>
                    <a:pt x="182451" y="133327"/>
                  </a:cubicBezTo>
                  <a:cubicBezTo>
                    <a:pt x="183086" y="134280"/>
                    <a:pt x="183340" y="134597"/>
                    <a:pt x="184483" y="134851"/>
                  </a:cubicBezTo>
                  <a:cubicBezTo>
                    <a:pt x="184800" y="134914"/>
                    <a:pt x="184990" y="134851"/>
                    <a:pt x="185245" y="134914"/>
                  </a:cubicBezTo>
                  <a:cubicBezTo>
                    <a:pt x="184990" y="132756"/>
                    <a:pt x="184800" y="130851"/>
                    <a:pt x="184927" y="129074"/>
                  </a:cubicBezTo>
                  <a:cubicBezTo>
                    <a:pt x="184990" y="127804"/>
                    <a:pt x="185181" y="126598"/>
                    <a:pt x="185435" y="125392"/>
                  </a:cubicBezTo>
                  <a:cubicBezTo>
                    <a:pt x="185816" y="123106"/>
                    <a:pt x="186133" y="121138"/>
                    <a:pt x="185626" y="118662"/>
                  </a:cubicBezTo>
                  <a:cubicBezTo>
                    <a:pt x="184800" y="114727"/>
                    <a:pt x="182959" y="109902"/>
                    <a:pt x="179214" y="109013"/>
                  </a:cubicBezTo>
                  <a:cubicBezTo>
                    <a:pt x="178261" y="108759"/>
                    <a:pt x="177119" y="108949"/>
                    <a:pt x="175912" y="109076"/>
                  </a:cubicBezTo>
                  <a:cubicBezTo>
                    <a:pt x="174452" y="109203"/>
                    <a:pt x="172929" y="109394"/>
                    <a:pt x="171469" y="109013"/>
                  </a:cubicBezTo>
                  <a:cubicBezTo>
                    <a:pt x="168676" y="108315"/>
                    <a:pt x="166517" y="105966"/>
                    <a:pt x="164358" y="103680"/>
                  </a:cubicBezTo>
                  <a:cubicBezTo>
                    <a:pt x="163343" y="102601"/>
                    <a:pt x="162390" y="101522"/>
                    <a:pt x="161438" y="100824"/>
                  </a:cubicBezTo>
                  <a:cubicBezTo>
                    <a:pt x="155344" y="95999"/>
                    <a:pt x="153439" y="92190"/>
                    <a:pt x="153693" y="85143"/>
                  </a:cubicBezTo>
                  <a:cubicBezTo>
                    <a:pt x="153757" y="83239"/>
                    <a:pt x="153884" y="81271"/>
                    <a:pt x="153947" y="79366"/>
                  </a:cubicBezTo>
                  <a:cubicBezTo>
                    <a:pt x="154265" y="73272"/>
                    <a:pt x="154582" y="66923"/>
                    <a:pt x="153693" y="60956"/>
                  </a:cubicBezTo>
                  <a:cubicBezTo>
                    <a:pt x="153566" y="60131"/>
                    <a:pt x="153312" y="59242"/>
                    <a:pt x="152995" y="58353"/>
                  </a:cubicBezTo>
                  <a:cubicBezTo>
                    <a:pt x="152297" y="56322"/>
                    <a:pt x="151090" y="54544"/>
                    <a:pt x="149694" y="53338"/>
                  </a:cubicBezTo>
                  <a:cubicBezTo>
                    <a:pt x="148551" y="52386"/>
                    <a:pt x="147345" y="52068"/>
                    <a:pt x="145948" y="51751"/>
                  </a:cubicBezTo>
                  <a:cubicBezTo>
                    <a:pt x="144806" y="51433"/>
                    <a:pt x="143600" y="51180"/>
                    <a:pt x="142393" y="50481"/>
                  </a:cubicBezTo>
                  <a:cubicBezTo>
                    <a:pt x="140743" y="49465"/>
                    <a:pt x="139664" y="47752"/>
                    <a:pt x="138648" y="46101"/>
                  </a:cubicBezTo>
                  <a:cubicBezTo>
                    <a:pt x="137822" y="44831"/>
                    <a:pt x="137124" y="43561"/>
                    <a:pt x="136172" y="42863"/>
                  </a:cubicBezTo>
                  <a:cubicBezTo>
                    <a:pt x="134839" y="41848"/>
                    <a:pt x="133696" y="41721"/>
                    <a:pt x="132236" y="41593"/>
                  </a:cubicBezTo>
                  <a:cubicBezTo>
                    <a:pt x="131347" y="41530"/>
                    <a:pt x="130458" y="41403"/>
                    <a:pt x="129442" y="41149"/>
                  </a:cubicBezTo>
                  <a:cubicBezTo>
                    <a:pt x="126205" y="40197"/>
                    <a:pt x="126649" y="37023"/>
                    <a:pt x="126967" y="34928"/>
                  </a:cubicBezTo>
                  <a:cubicBezTo>
                    <a:pt x="127221" y="33341"/>
                    <a:pt x="127411" y="31627"/>
                    <a:pt x="126649" y="30611"/>
                  </a:cubicBezTo>
                  <a:cubicBezTo>
                    <a:pt x="126332" y="30167"/>
                    <a:pt x="126014" y="29913"/>
                    <a:pt x="125634" y="29532"/>
                  </a:cubicBezTo>
                  <a:cubicBezTo>
                    <a:pt x="124872" y="28833"/>
                    <a:pt x="123983" y="28071"/>
                    <a:pt x="123602" y="26294"/>
                  </a:cubicBezTo>
                  <a:cubicBezTo>
                    <a:pt x="123412" y="25469"/>
                    <a:pt x="123539" y="24707"/>
                    <a:pt x="123602" y="24009"/>
                  </a:cubicBezTo>
                  <a:cubicBezTo>
                    <a:pt x="123666" y="23437"/>
                    <a:pt x="123729" y="22866"/>
                    <a:pt x="123602" y="22485"/>
                  </a:cubicBezTo>
                  <a:cubicBezTo>
                    <a:pt x="122777" y="20072"/>
                    <a:pt x="120301" y="18993"/>
                    <a:pt x="115540" y="18866"/>
                  </a:cubicBezTo>
                  <a:cubicBezTo>
                    <a:pt x="114651" y="18866"/>
                    <a:pt x="113635" y="18930"/>
                    <a:pt x="112492" y="19057"/>
                  </a:cubicBezTo>
                  <a:cubicBezTo>
                    <a:pt x="108303" y="19438"/>
                    <a:pt x="103097" y="19819"/>
                    <a:pt x="101193" y="17025"/>
                  </a:cubicBezTo>
                  <a:cubicBezTo>
                    <a:pt x="100177" y="15502"/>
                    <a:pt x="99859" y="13851"/>
                    <a:pt x="99542" y="12328"/>
                  </a:cubicBezTo>
                  <a:cubicBezTo>
                    <a:pt x="99225" y="10614"/>
                    <a:pt x="98970" y="9154"/>
                    <a:pt x="97701" y="8011"/>
                  </a:cubicBezTo>
                  <a:cubicBezTo>
                    <a:pt x="95542" y="5916"/>
                    <a:pt x="93511" y="5471"/>
                    <a:pt x="90971" y="4900"/>
                  </a:cubicBezTo>
                  <a:cubicBezTo>
                    <a:pt x="89892" y="4646"/>
                    <a:pt x="88750" y="4392"/>
                    <a:pt x="87480" y="3948"/>
                  </a:cubicBezTo>
                  <a:cubicBezTo>
                    <a:pt x="86464" y="3631"/>
                    <a:pt x="85385" y="3250"/>
                    <a:pt x="84369" y="2869"/>
                  </a:cubicBezTo>
                  <a:cubicBezTo>
                    <a:pt x="79481" y="1155"/>
                    <a:pt x="74974" y="-496"/>
                    <a:pt x="69578" y="139"/>
                  </a:cubicBezTo>
                  <a:cubicBezTo>
                    <a:pt x="65388" y="647"/>
                    <a:pt x="61325" y="2361"/>
                    <a:pt x="57389" y="4011"/>
                  </a:cubicBezTo>
                  <a:cubicBezTo>
                    <a:pt x="54151" y="5408"/>
                    <a:pt x="50850" y="6805"/>
                    <a:pt x="47358" y="7566"/>
                  </a:cubicBezTo>
                  <a:cubicBezTo>
                    <a:pt x="45835" y="7884"/>
                    <a:pt x="44248" y="7884"/>
                    <a:pt x="42724" y="7820"/>
                  </a:cubicBezTo>
                  <a:cubicBezTo>
                    <a:pt x="41201" y="7757"/>
                    <a:pt x="39741" y="7694"/>
                    <a:pt x="38471" y="8011"/>
                  </a:cubicBezTo>
                  <a:cubicBezTo>
                    <a:pt x="36947" y="8392"/>
                    <a:pt x="36503" y="9217"/>
                    <a:pt x="35868" y="10487"/>
                  </a:cubicBezTo>
                  <a:cubicBezTo>
                    <a:pt x="35297" y="11502"/>
                    <a:pt x="34662" y="12709"/>
                    <a:pt x="33329" y="13724"/>
                  </a:cubicBezTo>
                  <a:cubicBezTo>
                    <a:pt x="32376" y="14486"/>
                    <a:pt x="31361" y="14549"/>
                    <a:pt x="30599" y="14613"/>
                  </a:cubicBezTo>
                  <a:cubicBezTo>
                    <a:pt x="30218" y="14677"/>
                    <a:pt x="29900" y="14677"/>
                    <a:pt x="29583" y="14804"/>
                  </a:cubicBezTo>
                  <a:cubicBezTo>
                    <a:pt x="28313" y="15248"/>
                    <a:pt x="27488" y="15692"/>
                    <a:pt x="26409" y="16581"/>
                  </a:cubicBezTo>
                  <a:cubicBezTo>
                    <a:pt x="26155" y="16772"/>
                    <a:pt x="25838" y="17025"/>
                    <a:pt x="25584" y="17216"/>
                  </a:cubicBezTo>
                  <a:cubicBezTo>
                    <a:pt x="25012" y="25913"/>
                    <a:pt x="24124" y="33150"/>
                    <a:pt x="20124" y="40133"/>
                  </a:cubicBezTo>
                  <a:cubicBezTo>
                    <a:pt x="18537" y="42927"/>
                    <a:pt x="14791" y="45974"/>
                    <a:pt x="10729" y="49275"/>
                  </a:cubicBezTo>
                  <a:cubicBezTo>
                    <a:pt x="5713" y="53401"/>
                    <a:pt x="0" y="58036"/>
                    <a:pt x="0" y="61274"/>
                  </a:cubicBezTo>
                  <a:cubicBezTo>
                    <a:pt x="0" y="65210"/>
                    <a:pt x="5523" y="69018"/>
                    <a:pt x="10030" y="72065"/>
                  </a:cubicBezTo>
                  <a:cubicBezTo>
                    <a:pt x="12316" y="73653"/>
                    <a:pt x="14284" y="74986"/>
                    <a:pt x="15426" y="76256"/>
                  </a:cubicBezTo>
                  <a:cubicBezTo>
                    <a:pt x="17839" y="78858"/>
                    <a:pt x="21584" y="85334"/>
                    <a:pt x="22981" y="88381"/>
                  </a:cubicBezTo>
                  <a:cubicBezTo>
                    <a:pt x="23616" y="89714"/>
                    <a:pt x="23362" y="90857"/>
                    <a:pt x="23108" y="91809"/>
                  </a:cubicBezTo>
                  <a:cubicBezTo>
                    <a:pt x="25647" y="92190"/>
                    <a:pt x="28060" y="92126"/>
                    <a:pt x="30345" y="92126"/>
                  </a:cubicBezTo>
                  <a:cubicBezTo>
                    <a:pt x="31107" y="92126"/>
                    <a:pt x="31868" y="92126"/>
                    <a:pt x="32630" y="92126"/>
                  </a:cubicBezTo>
                  <a:cubicBezTo>
                    <a:pt x="39359" y="92126"/>
                    <a:pt x="43867" y="90539"/>
                    <a:pt x="50025" y="85905"/>
                  </a:cubicBezTo>
                  <a:cubicBezTo>
                    <a:pt x="50596" y="85524"/>
                    <a:pt x="51041" y="85080"/>
                    <a:pt x="51549" y="84699"/>
                  </a:cubicBezTo>
                  <a:cubicBezTo>
                    <a:pt x="53516" y="83112"/>
                    <a:pt x="55421" y="81588"/>
                    <a:pt x="58468" y="81017"/>
                  </a:cubicBezTo>
                  <a:cubicBezTo>
                    <a:pt x="61007" y="80572"/>
                    <a:pt x="63674" y="80572"/>
                    <a:pt x="66213" y="80572"/>
                  </a:cubicBezTo>
                  <a:lnTo>
                    <a:pt x="67165" y="80572"/>
                  </a:lnTo>
                  <a:cubicBezTo>
                    <a:pt x="67610" y="80572"/>
                    <a:pt x="68181" y="80636"/>
                    <a:pt x="68626" y="80636"/>
                  </a:cubicBezTo>
                  <a:cubicBezTo>
                    <a:pt x="69768" y="80636"/>
                    <a:pt x="70911" y="80636"/>
                    <a:pt x="72054" y="80826"/>
                  </a:cubicBezTo>
                  <a:cubicBezTo>
                    <a:pt x="73768" y="81080"/>
                    <a:pt x="75482" y="81588"/>
                    <a:pt x="77132" y="82540"/>
                  </a:cubicBezTo>
                  <a:cubicBezTo>
                    <a:pt x="78593" y="83366"/>
                    <a:pt x="79608" y="84572"/>
                    <a:pt x="80560" y="85651"/>
                  </a:cubicBezTo>
                  <a:cubicBezTo>
                    <a:pt x="81195" y="86349"/>
                    <a:pt x="81767" y="86984"/>
                    <a:pt x="82401" y="87492"/>
                  </a:cubicBezTo>
                  <a:cubicBezTo>
                    <a:pt x="83735" y="88571"/>
                    <a:pt x="85322" y="88571"/>
                    <a:pt x="87353" y="88508"/>
                  </a:cubicBezTo>
                  <a:cubicBezTo>
                    <a:pt x="87861" y="88508"/>
                    <a:pt x="88369" y="88508"/>
                    <a:pt x="88877" y="88508"/>
                  </a:cubicBezTo>
                  <a:cubicBezTo>
                    <a:pt x="93067" y="88508"/>
                    <a:pt x="95352" y="89523"/>
                    <a:pt x="98399" y="92761"/>
                  </a:cubicBezTo>
                  <a:cubicBezTo>
                    <a:pt x="98780" y="93142"/>
                    <a:pt x="99161" y="93650"/>
                    <a:pt x="99542" y="94094"/>
                  </a:cubicBezTo>
                  <a:cubicBezTo>
                    <a:pt x="99986" y="94729"/>
                    <a:pt x="100494" y="95364"/>
                    <a:pt x="100938" y="95745"/>
                  </a:cubicBezTo>
                  <a:cubicBezTo>
                    <a:pt x="101383" y="96126"/>
                    <a:pt x="101827" y="96189"/>
                    <a:pt x="102399" y="96443"/>
                  </a:cubicBezTo>
                  <a:cubicBezTo>
                    <a:pt x="102843" y="96570"/>
                    <a:pt x="103351" y="96761"/>
                    <a:pt x="103922" y="97015"/>
                  </a:cubicBezTo>
                  <a:cubicBezTo>
                    <a:pt x="106208" y="98157"/>
                    <a:pt x="107668" y="100252"/>
                    <a:pt x="107414" y="102093"/>
                  </a:cubicBezTo>
                  <a:cubicBezTo>
                    <a:pt x="107287" y="102792"/>
                    <a:pt x="106779" y="104569"/>
                    <a:pt x="104049" y="105077"/>
                  </a:cubicBezTo>
                  <a:cubicBezTo>
                    <a:pt x="101256" y="105648"/>
                    <a:pt x="97447" y="105394"/>
                    <a:pt x="94146" y="105077"/>
                  </a:cubicBezTo>
                  <a:cubicBezTo>
                    <a:pt x="91035" y="104823"/>
                    <a:pt x="89004" y="103363"/>
                    <a:pt x="87099" y="102030"/>
                  </a:cubicBezTo>
                  <a:cubicBezTo>
                    <a:pt x="86274" y="101395"/>
                    <a:pt x="85385" y="100760"/>
                    <a:pt x="84306" y="100252"/>
                  </a:cubicBezTo>
                  <a:cubicBezTo>
                    <a:pt x="82719" y="99364"/>
                    <a:pt x="80751" y="99554"/>
                    <a:pt x="78719" y="99745"/>
                  </a:cubicBezTo>
                  <a:cubicBezTo>
                    <a:pt x="76751" y="99935"/>
                    <a:pt x="74657" y="100125"/>
                    <a:pt x="72752" y="99364"/>
                  </a:cubicBezTo>
                  <a:cubicBezTo>
                    <a:pt x="71228" y="98792"/>
                    <a:pt x="70213" y="97777"/>
                    <a:pt x="69260" y="96824"/>
                  </a:cubicBezTo>
                  <a:cubicBezTo>
                    <a:pt x="67864" y="95428"/>
                    <a:pt x="67038" y="94729"/>
                    <a:pt x="65324" y="95046"/>
                  </a:cubicBezTo>
                  <a:cubicBezTo>
                    <a:pt x="64309" y="95237"/>
                    <a:pt x="64055" y="95618"/>
                    <a:pt x="63547" y="96443"/>
                  </a:cubicBezTo>
                  <a:cubicBezTo>
                    <a:pt x="63166" y="96951"/>
                    <a:pt x="62785" y="97649"/>
                    <a:pt x="62087" y="98221"/>
                  </a:cubicBezTo>
                  <a:cubicBezTo>
                    <a:pt x="60246" y="99871"/>
                    <a:pt x="58659" y="99364"/>
                    <a:pt x="57262" y="98919"/>
                  </a:cubicBezTo>
                  <a:cubicBezTo>
                    <a:pt x="56881" y="98792"/>
                    <a:pt x="56500" y="98665"/>
                    <a:pt x="55992" y="98538"/>
                  </a:cubicBezTo>
                  <a:cubicBezTo>
                    <a:pt x="50977" y="97269"/>
                    <a:pt x="47485" y="98030"/>
                    <a:pt x="44629" y="101077"/>
                  </a:cubicBezTo>
                  <a:cubicBezTo>
                    <a:pt x="40502" y="105521"/>
                    <a:pt x="37519" y="108188"/>
                    <a:pt x="31424" y="108378"/>
                  </a:cubicBezTo>
                  <a:cubicBezTo>
                    <a:pt x="28885" y="108442"/>
                    <a:pt x="26028" y="108505"/>
                    <a:pt x="23171" y="108505"/>
                  </a:cubicBezTo>
                  <a:cubicBezTo>
                    <a:pt x="20696" y="108505"/>
                    <a:pt x="18093" y="108442"/>
                    <a:pt x="15617" y="108315"/>
                  </a:cubicBezTo>
                  <a:cubicBezTo>
                    <a:pt x="15236" y="108315"/>
                    <a:pt x="14791" y="108251"/>
                    <a:pt x="14347" y="108251"/>
                  </a:cubicBezTo>
                  <a:cubicBezTo>
                    <a:pt x="13776" y="111870"/>
                    <a:pt x="13458" y="113901"/>
                    <a:pt x="13141" y="114980"/>
                  </a:cubicBezTo>
                  <a:cubicBezTo>
                    <a:pt x="14157" y="117012"/>
                    <a:pt x="14474" y="117012"/>
                    <a:pt x="15934" y="116441"/>
                  </a:cubicBezTo>
                  <a:cubicBezTo>
                    <a:pt x="17331" y="115933"/>
                    <a:pt x="19489" y="115234"/>
                    <a:pt x="22537" y="116314"/>
                  </a:cubicBezTo>
                  <a:cubicBezTo>
                    <a:pt x="26917" y="117901"/>
                    <a:pt x="28377" y="118599"/>
                    <a:pt x="28631" y="119932"/>
                  </a:cubicBezTo>
                  <a:cubicBezTo>
                    <a:pt x="28821" y="121138"/>
                    <a:pt x="27932" y="121837"/>
                    <a:pt x="27171" y="122471"/>
                  </a:cubicBezTo>
                  <a:cubicBezTo>
                    <a:pt x="26345" y="123170"/>
                    <a:pt x="25330" y="123995"/>
                    <a:pt x="24822" y="125455"/>
                  </a:cubicBezTo>
                  <a:cubicBezTo>
                    <a:pt x="24568" y="126217"/>
                    <a:pt x="23933" y="126915"/>
                    <a:pt x="22981" y="127868"/>
                  </a:cubicBezTo>
                  <a:cubicBezTo>
                    <a:pt x="21775" y="129201"/>
                    <a:pt x="20251" y="130851"/>
                    <a:pt x="19934" y="132502"/>
                  </a:cubicBezTo>
                  <a:cubicBezTo>
                    <a:pt x="20505" y="132375"/>
                    <a:pt x="21077" y="132248"/>
                    <a:pt x="21648" y="132057"/>
                  </a:cubicBezTo>
                  <a:cubicBezTo>
                    <a:pt x="21838" y="131994"/>
                    <a:pt x="22156" y="131994"/>
                    <a:pt x="22473" y="13186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DEA7E522-7AA0-6E6A-062B-A9F9397C63BB}"/>
                </a:ext>
              </a:extLst>
            </p:cNvPr>
            <p:cNvSpPr/>
            <p:nvPr/>
          </p:nvSpPr>
          <p:spPr>
            <a:xfrm>
              <a:off x="5536296" y="4378723"/>
              <a:ext cx="177044" cy="186450"/>
            </a:xfrm>
            <a:custGeom>
              <a:avLst/>
              <a:gdLst>
                <a:gd name="connsiteX0" fmla="*/ 153537 w 177044"/>
                <a:gd name="connsiteY0" fmla="*/ 162073 h 186450"/>
                <a:gd name="connsiteX1" fmla="*/ 164710 w 177044"/>
                <a:gd name="connsiteY1" fmla="*/ 164993 h 186450"/>
                <a:gd name="connsiteX2" fmla="*/ 168138 w 177044"/>
                <a:gd name="connsiteY2" fmla="*/ 169691 h 186450"/>
                <a:gd name="connsiteX3" fmla="*/ 170106 w 177044"/>
                <a:gd name="connsiteY3" fmla="*/ 167025 h 186450"/>
                <a:gd name="connsiteX4" fmla="*/ 172899 w 177044"/>
                <a:gd name="connsiteY4" fmla="*/ 153376 h 186450"/>
                <a:gd name="connsiteX5" fmla="*/ 172264 w 177044"/>
                <a:gd name="connsiteY5" fmla="*/ 152170 h 186450"/>
                <a:gd name="connsiteX6" fmla="*/ 160012 w 177044"/>
                <a:gd name="connsiteY6" fmla="*/ 116810 h 186450"/>
                <a:gd name="connsiteX7" fmla="*/ 167440 w 177044"/>
                <a:gd name="connsiteY7" fmla="*/ 83354 h 186450"/>
                <a:gd name="connsiteX8" fmla="*/ 171756 w 177044"/>
                <a:gd name="connsiteY8" fmla="*/ 74847 h 186450"/>
                <a:gd name="connsiteX9" fmla="*/ 176962 w 177044"/>
                <a:gd name="connsiteY9" fmla="*/ 60627 h 186450"/>
                <a:gd name="connsiteX10" fmla="*/ 175819 w 177044"/>
                <a:gd name="connsiteY10" fmla="*/ 48057 h 186450"/>
                <a:gd name="connsiteX11" fmla="*/ 172899 w 177044"/>
                <a:gd name="connsiteY11" fmla="*/ 25457 h 186450"/>
                <a:gd name="connsiteX12" fmla="*/ 173153 w 177044"/>
                <a:gd name="connsiteY12" fmla="*/ 22727 h 186450"/>
                <a:gd name="connsiteX13" fmla="*/ 173407 w 177044"/>
                <a:gd name="connsiteY13" fmla="*/ 19426 h 186450"/>
                <a:gd name="connsiteX14" fmla="*/ 170487 w 177044"/>
                <a:gd name="connsiteY14" fmla="*/ 18410 h 186450"/>
                <a:gd name="connsiteX15" fmla="*/ 161028 w 177044"/>
                <a:gd name="connsiteY15" fmla="*/ 18283 h 186450"/>
                <a:gd name="connsiteX16" fmla="*/ 156203 w 177044"/>
                <a:gd name="connsiteY16" fmla="*/ 18474 h 186450"/>
                <a:gd name="connsiteX17" fmla="*/ 154552 w 177044"/>
                <a:gd name="connsiteY17" fmla="*/ 18474 h 186450"/>
                <a:gd name="connsiteX18" fmla="*/ 135634 w 177044"/>
                <a:gd name="connsiteY18" fmla="*/ 16823 h 186450"/>
                <a:gd name="connsiteX19" fmla="*/ 130429 w 177044"/>
                <a:gd name="connsiteY19" fmla="*/ 16061 h 186450"/>
                <a:gd name="connsiteX20" fmla="*/ 122239 w 177044"/>
                <a:gd name="connsiteY20" fmla="*/ 14284 h 186450"/>
                <a:gd name="connsiteX21" fmla="*/ 115573 w 177044"/>
                <a:gd name="connsiteY21" fmla="*/ 10729 h 186450"/>
                <a:gd name="connsiteX22" fmla="*/ 106178 w 177044"/>
                <a:gd name="connsiteY22" fmla="*/ 6031 h 186450"/>
                <a:gd name="connsiteX23" fmla="*/ 103512 w 177044"/>
                <a:gd name="connsiteY23" fmla="*/ 5142 h 186450"/>
                <a:gd name="connsiteX24" fmla="*/ 101099 w 177044"/>
                <a:gd name="connsiteY24" fmla="*/ 4317 h 186450"/>
                <a:gd name="connsiteX25" fmla="*/ 100401 w 177044"/>
                <a:gd name="connsiteY25" fmla="*/ 3999 h 186450"/>
                <a:gd name="connsiteX26" fmla="*/ 98941 w 177044"/>
                <a:gd name="connsiteY26" fmla="*/ 3238 h 186450"/>
                <a:gd name="connsiteX27" fmla="*/ 98179 w 177044"/>
                <a:gd name="connsiteY27" fmla="*/ 2666 h 186450"/>
                <a:gd name="connsiteX28" fmla="*/ 97036 w 177044"/>
                <a:gd name="connsiteY28" fmla="*/ 1587 h 186450"/>
                <a:gd name="connsiteX29" fmla="*/ 96402 w 177044"/>
                <a:gd name="connsiteY29" fmla="*/ 762 h 186450"/>
                <a:gd name="connsiteX30" fmla="*/ 95830 w 177044"/>
                <a:gd name="connsiteY30" fmla="*/ 0 h 186450"/>
                <a:gd name="connsiteX31" fmla="*/ 95068 w 177044"/>
                <a:gd name="connsiteY31" fmla="*/ 508 h 186450"/>
                <a:gd name="connsiteX32" fmla="*/ 90434 w 177044"/>
                <a:gd name="connsiteY32" fmla="*/ 4190 h 186450"/>
                <a:gd name="connsiteX33" fmla="*/ 89609 w 177044"/>
                <a:gd name="connsiteY33" fmla="*/ 4888 h 186450"/>
                <a:gd name="connsiteX34" fmla="*/ 85482 w 177044"/>
                <a:gd name="connsiteY34" fmla="*/ 7555 h 186450"/>
                <a:gd name="connsiteX35" fmla="*/ 84721 w 177044"/>
                <a:gd name="connsiteY35" fmla="*/ 7935 h 186450"/>
                <a:gd name="connsiteX36" fmla="*/ 81038 w 177044"/>
                <a:gd name="connsiteY36" fmla="*/ 8697 h 186450"/>
                <a:gd name="connsiteX37" fmla="*/ 75579 w 177044"/>
                <a:gd name="connsiteY37" fmla="*/ 7491 h 186450"/>
                <a:gd name="connsiteX38" fmla="*/ 70373 w 177044"/>
                <a:gd name="connsiteY38" fmla="*/ 4317 h 186450"/>
                <a:gd name="connsiteX39" fmla="*/ 61612 w 177044"/>
                <a:gd name="connsiteY39" fmla="*/ 3174 h 186450"/>
                <a:gd name="connsiteX40" fmla="*/ 54883 w 177044"/>
                <a:gd name="connsiteY40" fmla="*/ 5079 h 186450"/>
                <a:gd name="connsiteX41" fmla="*/ 42441 w 177044"/>
                <a:gd name="connsiteY41" fmla="*/ 4253 h 186450"/>
                <a:gd name="connsiteX42" fmla="*/ 24856 w 177044"/>
                <a:gd name="connsiteY42" fmla="*/ 4888 h 186450"/>
                <a:gd name="connsiteX43" fmla="*/ 24475 w 177044"/>
                <a:gd name="connsiteY43" fmla="*/ 5840 h 186450"/>
                <a:gd name="connsiteX44" fmla="*/ 17618 w 177044"/>
                <a:gd name="connsiteY44" fmla="*/ 11808 h 186450"/>
                <a:gd name="connsiteX45" fmla="*/ 12984 w 177044"/>
                <a:gd name="connsiteY45" fmla="*/ 14347 h 186450"/>
                <a:gd name="connsiteX46" fmla="*/ 13873 w 177044"/>
                <a:gd name="connsiteY46" fmla="*/ 23933 h 186450"/>
                <a:gd name="connsiteX47" fmla="*/ 14508 w 177044"/>
                <a:gd name="connsiteY47" fmla="*/ 25266 h 186450"/>
                <a:gd name="connsiteX48" fmla="*/ 17809 w 177044"/>
                <a:gd name="connsiteY48" fmla="*/ 36694 h 186450"/>
                <a:gd name="connsiteX49" fmla="*/ 17809 w 177044"/>
                <a:gd name="connsiteY49" fmla="*/ 37519 h 186450"/>
                <a:gd name="connsiteX50" fmla="*/ 17238 w 177044"/>
                <a:gd name="connsiteY50" fmla="*/ 42598 h 186450"/>
                <a:gd name="connsiteX51" fmla="*/ 14444 w 177044"/>
                <a:gd name="connsiteY51" fmla="*/ 46724 h 186450"/>
                <a:gd name="connsiteX52" fmla="*/ 12159 w 177044"/>
                <a:gd name="connsiteY52" fmla="*/ 49961 h 186450"/>
                <a:gd name="connsiteX53" fmla="*/ 15905 w 177044"/>
                <a:gd name="connsiteY53" fmla="*/ 55358 h 186450"/>
                <a:gd name="connsiteX54" fmla="*/ 22951 w 177044"/>
                <a:gd name="connsiteY54" fmla="*/ 64309 h 186450"/>
                <a:gd name="connsiteX55" fmla="*/ 18888 w 177044"/>
                <a:gd name="connsiteY55" fmla="*/ 68626 h 186450"/>
                <a:gd name="connsiteX56" fmla="*/ 16286 w 177044"/>
                <a:gd name="connsiteY56" fmla="*/ 69768 h 186450"/>
                <a:gd name="connsiteX57" fmla="*/ 17301 w 177044"/>
                <a:gd name="connsiteY57" fmla="*/ 77577 h 186450"/>
                <a:gd name="connsiteX58" fmla="*/ 18825 w 177044"/>
                <a:gd name="connsiteY58" fmla="*/ 82338 h 186450"/>
                <a:gd name="connsiteX59" fmla="*/ 14318 w 177044"/>
                <a:gd name="connsiteY59" fmla="*/ 94082 h 186450"/>
                <a:gd name="connsiteX60" fmla="*/ 13175 w 177044"/>
                <a:gd name="connsiteY60" fmla="*/ 95860 h 186450"/>
                <a:gd name="connsiteX61" fmla="*/ 10445 w 177044"/>
                <a:gd name="connsiteY61" fmla="*/ 99352 h 186450"/>
                <a:gd name="connsiteX62" fmla="*/ 9048 w 177044"/>
                <a:gd name="connsiteY62" fmla="*/ 100113 h 186450"/>
                <a:gd name="connsiteX63" fmla="*/ 7906 w 177044"/>
                <a:gd name="connsiteY63" fmla="*/ 100939 h 186450"/>
                <a:gd name="connsiteX64" fmla="*/ 7779 w 177044"/>
                <a:gd name="connsiteY64" fmla="*/ 104049 h 186450"/>
                <a:gd name="connsiteX65" fmla="*/ 7842 w 177044"/>
                <a:gd name="connsiteY65" fmla="*/ 105637 h 186450"/>
                <a:gd name="connsiteX66" fmla="*/ 5620 w 177044"/>
                <a:gd name="connsiteY66" fmla="*/ 113953 h 186450"/>
                <a:gd name="connsiteX67" fmla="*/ 4351 w 177044"/>
                <a:gd name="connsiteY67" fmla="*/ 116175 h 186450"/>
                <a:gd name="connsiteX68" fmla="*/ 1049 w 177044"/>
                <a:gd name="connsiteY68" fmla="*/ 122396 h 186450"/>
                <a:gd name="connsiteX69" fmla="*/ 288 w 177044"/>
                <a:gd name="connsiteY69" fmla="*/ 129824 h 186450"/>
                <a:gd name="connsiteX70" fmla="*/ 8604 w 177044"/>
                <a:gd name="connsiteY70" fmla="*/ 131284 h 186450"/>
                <a:gd name="connsiteX71" fmla="*/ 9620 w 177044"/>
                <a:gd name="connsiteY71" fmla="*/ 131284 h 186450"/>
                <a:gd name="connsiteX72" fmla="*/ 11016 w 177044"/>
                <a:gd name="connsiteY72" fmla="*/ 131347 h 186450"/>
                <a:gd name="connsiteX73" fmla="*/ 25745 w 177044"/>
                <a:gd name="connsiteY73" fmla="*/ 140933 h 186450"/>
                <a:gd name="connsiteX74" fmla="*/ 27966 w 177044"/>
                <a:gd name="connsiteY74" fmla="*/ 143473 h 186450"/>
                <a:gd name="connsiteX75" fmla="*/ 28855 w 177044"/>
                <a:gd name="connsiteY75" fmla="*/ 144361 h 186450"/>
                <a:gd name="connsiteX76" fmla="*/ 32664 w 177044"/>
                <a:gd name="connsiteY76" fmla="*/ 150392 h 186450"/>
                <a:gd name="connsiteX77" fmla="*/ 31712 w 177044"/>
                <a:gd name="connsiteY77" fmla="*/ 156550 h 186450"/>
                <a:gd name="connsiteX78" fmla="*/ 30760 w 177044"/>
                <a:gd name="connsiteY78" fmla="*/ 160296 h 186450"/>
                <a:gd name="connsiteX79" fmla="*/ 31712 w 177044"/>
                <a:gd name="connsiteY79" fmla="*/ 167850 h 186450"/>
                <a:gd name="connsiteX80" fmla="*/ 32664 w 177044"/>
                <a:gd name="connsiteY80" fmla="*/ 176103 h 186450"/>
                <a:gd name="connsiteX81" fmla="*/ 32791 w 177044"/>
                <a:gd name="connsiteY81" fmla="*/ 177309 h 186450"/>
                <a:gd name="connsiteX82" fmla="*/ 32537 w 177044"/>
                <a:gd name="connsiteY82" fmla="*/ 185562 h 186450"/>
                <a:gd name="connsiteX83" fmla="*/ 32537 w 177044"/>
                <a:gd name="connsiteY83" fmla="*/ 186451 h 186450"/>
                <a:gd name="connsiteX84" fmla="*/ 38314 w 177044"/>
                <a:gd name="connsiteY84" fmla="*/ 184673 h 186450"/>
                <a:gd name="connsiteX85" fmla="*/ 48979 w 177044"/>
                <a:gd name="connsiteY85" fmla="*/ 180039 h 186450"/>
                <a:gd name="connsiteX86" fmla="*/ 95703 w 177044"/>
                <a:gd name="connsiteY86" fmla="*/ 165755 h 186450"/>
                <a:gd name="connsiteX87" fmla="*/ 110876 w 177044"/>
                <a:gd name="connsiteY87" fmla="*/ 165184 h 186450"/>
                <a:gd name="connsiteX88" fmla="*/ 128905 w 177044"/>
                <a:gd name="connsiteY88" fmla="*/ 164422 h 186450"/>
                <a:gd name="connsiteX89" fmla="*/ 139443 w 177044"/>
                <a:gd name="connsiteY89" fmla="*/ 165438 h 186450"/>
                <a:gd name="connsiteX90" fmla="*/ 145792 w 177044"/>
                <a:gd name="connsiteY90" fmla="*/ 166390 h 186450"/>
                <a:gd name="connsiteX91" fmla="*/ 150363 w 177044"/>
                <a:gd name="connsiteY91" fmla="*/ 165057 h 186450"/>
                <a:gd name="connsiteX92" fmla="*/ 153537 w 177044"/>
                <a:gd name="connsiteY92" fmla="*/ 162073 h 186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177044" h="186450">
                  <a:moveTo>
                    <a:pt x="153537" y="162073"/>
                  </a:moveTo>
                  <a:cubicBezTo>
                    <a:pt x="161472" y="160169"/>
                    <a:pt x="163059" y="161502"/>
                    <a:pt x="164710" y="164993"/>
                  </a:cubicBezTo>
                  <a:cubicBezTo>
                    <a:pt x="165345" y="166390"/>
                    <a:pt x="166106" y="167977"/>
                    <a:pt x="168138" y="169691"/>
                  </a:cubicBezTo>
                  <a:cubicBezTo>
                    <a:pt x="168773" y="168803"/>
                    <a:pt x="169408" y="167977"/>
                    <a:pt x="170106" y="167025"/>
                  </a:cubicBezTo>
                  <a:cubicBezTo>
                    <a:pt x="174423" y="161438"/>
                    <a:pt x="176073" y="158899"/>
                    <a:pt x="172899" y="153376"/>
                  </a:cubicBezTo>
                  <a:lnTo>
                    <a:pt x="172264" y="152170"/>
                  </a:lnTo>
                  <a:cubicBezTo>
                    <a:pt x="166043" y="141251"/>
                    <a:pt x="159631" y="130014"/>
                    <a:pt x="160012" y="116810"/>
                  </a:cubicBezTo>
                  <a:cubicBezTo>
                    <a:pt x="160393" y="104240"/>
                    <a:pt x="162996" y="95035"/>
                    <a:pt x="167440" y="83354"/>
                  </a:cubicBezTo>
                  <a:cubicBezTo>
                    <a:pt x="168646" y="80180"/>
                    <a:pt x="170233" y="77450"/>
                    <a:pt x="171756" y="74847"/>
                  </a:cubicBezTo>
                  <a:cubicBezTo>
                    <a:pt x="174296" y="70467"/>
                    <a:pt x="176644" y="66340"/>
                    <a:pt x="176962" y="60627"/>
                  </a:cubicBezTo>
                  <a:cubicBezTo>
                    <a:pt x="177216" y="55802"/>
                    <a:pt x="176899" y="51866"/>
                    <a:pt x="175819" y="48057"/>
                  </a:cubicBezTo>
                  <a:cubicBezTo>
                    <a:pt x="173724" y="40439"/>
                    <a:pt x="172201" y="33900"/>
                    <a:pt x="172899" y="25457"/>
                  </a:cubicBezTo>
                  <a:lnTo>
                    <a:pt x="173153" y="22727"/>
                  </a:lnTo>
                  <a:cubicBezTo>
                    <a:pt x="173280" y="21585"/>
                    <a:pt x="173344" y="20505"/>
                    <a:pt x="173407" y="19426"/>
                  </a:cubicBezTo>
                  <a:cubicBezTo>
                    <a:pt x="172328" y="18981"/>
                    <a:pt x="171185" y="18537"/>
                    <a:pt x="170487" y="18410"/>
                  </a:cubicBezTo>
                  <a:cubicBezTo>
                    <a:pt x="167630" y="17902"/>
                    <a:pt x="164265" y="18093"/>
                    <a:pt x="161028" y="18283"/>
                  </a:cubicBezTo>
                  <a:cubicBezTo>
                    <a:pt x="159377" y="18347"/>
                    <a:pt x="157790" y="18474"/>
                    <a:pt x="156203" y="18474"/>
                  </a:cubicBezTo>
                  <a:lnTo>
                    <a:pt x="154552" y="18474"/>
                  </a:lnTo>
                  <a:cubicBezTo>
                    <a:pt x="148014" y="18474"/>
                    <a:pt x="142046" y="18474"/>
                    <a:pt x="135634" y="16823"/>
                  </a:cubicBezTo>
                  <a:cubicBezTo>
                    <a:pt x="133984" y="16379"/>
                    <a:pt x="132270" y="16252"/>
                    <a:pt x="130429" y="16061"/>
                  </a:cubicBezTo>
                  <a:cubicBezTo>
                    <a:pt x="127699" y="15807"/>
                    <a:pt x="124906" y="15554"/>
                    <a:pt x="122239" y="14284"/>
                  </a:cubicBezTo>
                  <a:cubicBezTo>
                    <a:pt x="119890" y="13205"/>
                    <a:pt x="117668" y="11935"/>
                    <a:pt x="115573" y="10729"/>
                  </a:cubicBezTo>
                  <a:cubicBezTo>
                    <a:pt x="112399" y="8951"/>
                    <a:pt x="109479" y="7237"/>
                    <a:pt x="106178" y="6031"/>
                  </a:cubicBezTo>
                  <a:cubicBezTo>
                    <a:pt x="105226" y="5714"/>
                    <a:pt x="104337" y="5396"/>
                    <a:pt x="103512" y="5142"/>
                  </a:cubicBezTo>
                  <a:cubicBezTo>
                    <a:pt x="102623" y="4888"/>
                    <a:pt x="101861" y="4571"/>
                    <a:pt x="101099" y="4317"/>
                  </a:cubicBezTo>
                  <a:cubicBezTo>
                    <a:pt x="100845" y="4253"/>
                    <a:pt x="100655" y="4127"/>
                    <a:pt x="100401" y="3999"/>
                  </a:cubicBezTo>
                  <a:cubicBezTo>
                    <a:pt x="99893" y="3746"/>
                    <a:pt x="99385" y="3555"/>
                    <a:pt x="98941" y="3238"/>
                  </a:cubicBezTo>
                  <a:cubicBezTo>
                    <a:pt x="98687" y="3047"/>
                    <a:pt x="98433" y="2857"/>
                    <a:pt x="98179" y="2666"/>
                  </a:cubicBezTo>
                  <a:cubicBezTo>
                    <a:pt x="97798" y="2349"/>
                    <a:pt x="97354" y="2032"/>
                    <a:pt x="97036" y="1587"/>
                  </a:cubicBezTo>
                  <a:cubicBezTo>
                    <a:pt x="96783" y="1333"/>
                    <a:pt x="96592" y="1016"/>
                    <a:pt x="96402" y="762"/>
                  </a:cubicBezTo>
                  <a:cubicBezTo>
                    <a:pt x="96211" y="508"/>
                    <a:pt x="96021" y="317"/>
                    <a:pt x="95830" y="0"/>
                  </a:cubicBezTo>
                  <a:cubicBezTo>
                    <a:pt x="95576" y="191"/>
                    <a:pt x="95322" y="317"/>
                    <a:pt x="95068" y="508"/>
                  </a:cubicBezTo>
                  <a:cubicBezTo>
                    <a:pt x="93481" y="1587"/>
                    <a:pt x="92085" y="2730"/>
                    <a:pt x="90434" y="4190"/>
                  </a:cubicBezTo>
                  <a:lnTo>
                    <a:pt x="89609" y="4888"/>
                  </a:lnTo>
                  <a:cubicBezTo>
                    <a:pt x="88148" y="6158"/>
                    <a:pt x="86816" y="6920"/>
                    <a:pt x="85482" y="7555"/>
                  </a:cubicBezTo>
                  <a:cubicBezTo>
                    <a:pt x="85229" y="7682"/>
                    <a:pt x="84974" y="7808"/>
                    <a:pt x="84721" y="7935"/>
                  </a:cubicBezTo>
                  <a:cubicBezTo>
                    <a:pt x="83451" y="8443"/>
                    <a:pt x="82245" y="8634"/>
                    <a:pt x="81038" y="8697"/>
                  </a:cubicBezTo>
                  <a:cubicBezTo>
                    <a:pt x="78690" y="8634"/>
                    <a:pt x="77102" y="8189"/>
                    <a:pt x="75579" y="7491"/>
                  </a:cubicBezTo>
                  <a:cubicBezTo>
                    <a:pt x="73484" y="6539"/>
                    <a:pt x="71897" y="5459"/>
                    <a:pt x="70373" y="4317"/>
                  </a:cubicBezTo>
                  <a:cubicBezTo>
                    <a:pt x="66183" y="1143"/>
                    <a:pt x="64469" y="1904"/>
                    <a:pt x="61612" y="3174"/>
                  </a:cubicBezTo>
                  <a:cubicBezTo>
                    <a:pt x="59899" y="3936"/>
                    <a:pt x="57804" y="4888"/>
                    <a:pt x="54883" y="5079"/>
                  </a:cubicBezTo>
                  <a:cubicBezTo>
                    <a:pt x="50566" y="5396"/>
                    <a:pt x="46440" y="4825"/>
                    <a:pt x="42441" y="4253"/>
                  </a:cubicBezTo>
                  <a:cubicBezTo>
                    <a:pt x="36410" y="3365"/>
                    <a:pt x="30696" y="2603"/>
                    <a:pt x="24856" y="4888"/>
                  </a:cubicBezTo>
                  <a:cubicBezTo>
                    <a:pt x="24475" y="5269"/>
                    <a:pt x="24475" y="5523"/>
                    <a:pt x="24475" y="5840"/>
                  </a:cubicBezTo>
                  <a:cubicBezTo>
                    <a:pt x="24157" y="10030"/>
                    <a:pt x="20475" y="11046"/>
                    <a:pt x="17618" y="11808"/>
                  </a:cubicBezTo>
                  <a:cubicBezTo>
                    <a:pt x="15524" y="12379"/>
                    <a:pt x="13555" y="12887"/>
                    <a:pt x="12984" y="14347"/>
                  </a:cubicBezTo>
                  <a:cubicBezTo>
                    <a:pt x="11905" y="16887"/>
                    <a:pt x="12794" y="21521"/>
                    <a:pt x="13873" y="23933"/>
                  </a:cubicBezTo>
                  <a:lnTo>
                    <a:pt x="14508" y="25266"/>
                  </a:lnTo>
                  <a:cubicBezTo>
                    <a:pt x="16158" y="28948"/>
                    <a:pt x="17746" y="32377"/>
                    <a:pt x="17809" y="36694"/>
                  </a:cubicBezTo>
                  <a:lnTo>
                    <a:pt x="17809" y="37519"/>
                  </a:lnTo>
                  <a:cubicBezTo>
                    <a:pt x="17873" y="39169"/>
                    <a:pt x="17936" y="40947"/>
                    <a:pt x="17238" y="42598"/>
                  </a:cubicBezTo>
                  <a:cubicBezTo>
                    <a:pt x="16603" y="44185"/>
                    <a:pt x="15524" y="45454"/>
                    <a:pt x="14444" y="46724"/>
                  </a:cubicBezTo>
                  <a:cubicBezTo>
                    <a:pt x="13555" y="47803"/>
                    <a:pt x="12667" y="48819"/>
                    <a:pt x="12159" y="49961"/>
                  </a:cubicBezTo>
                  <a:cubicBezTo>
                    <a:pt x="11397" y="51803"/>
                    <a:pt x="11778" y="53326"/>
                    <a:pt x="15905" y="55358"/>
                  </a:cubicBezTo>
                  <a:cubicBezTo>
                    <a:pt x="19396" y="57072"/>
                    <a:pt x="22824" y="59167"/>
                    <a:pt x="22951" y="64309"/>
                  </a:cubicBezTo>
                  <a:cubicBezTo>
                    <a:pt x="23015" y="68054"/>
                    <a:pt x="20412" y="68372"/>
                    <a:pt x="18888" y="68626"/>
                  </a:cubicBezTo>
                  <a:cubicBezTo>
                    <a:pt x="17618" y="68816"/>
                    <a:pt x="16857" y="68943"/>
                    <a:pt x="16286" y="69768"/>
                  </a:cubicBezTo>
                  <a:cubicBezTo>
                    <a:pt x="14952" y="71800"/>
                    <a:pt x="16158" y="74784"/>
                    <a:pt x="17301" y="77577"/>
                  </a:cubicBezTo>
                  <a:cubicBezTo>
                    <a:pt x="17999" y="79227"/>
                    <a:pt x="18634" y="80814"/>
                    <a:pt x="18825" y="82338"/>
                  </a:cubicBezTo>
                  <a:cubicBezTo>
                    <a:pt x="19396" y="86464"/>
                    <a:pt x="17492" y="91416"/>
                    <a:pt x="14318" y="94082"/>
                  </a:cubicBezTo>
                  <a:cubicBezTo>
                    <a:pt x="13810" y="94527"/>
                    <a:pt x="13492" y="95162"/>
                    <a:pt x="13175" y="95860"/>
                  </a:cubicBezTo>
                  <a:cubicBezTo>
                    <a:pt x="12667" y="96939"/>
                    <a:pt x="12032" y="98336"/>
                    <a:pt x="10445" y="99352"/>
                  </a:cubicBezTo>
                  <a:cubicBezTo>
                    <a:pt x="10000" y="99669"/>
                    <a:pt x="9493" y="99923"/>
                    <a:pt x="9048" y="100113"/>
                  </a:cubicBezTo>
                  <a:cubicBezTo>
                    <a:pt x="8350" y="100431"/>
                    <a:pt x="8096" y="100558"/>
                    <a:pt x="7906" y="100939"/>
                  </a:cubicBezTo>
                  <a:cubicBezTo>
                    <a:pt x="7588" y="102081"/>
                    <a:pt x="7652" y="103097"/>
                    <a:pt x="7779" y="104049"/>
                  </a:cubicBezTo>
                  <a:cubicBezTo>
                    <a:pt x="7842" y="104621"/>
                    <a:pt x="7842" y="105129"/>
                    <a:pt x="7842" y="105637"/>
                  </a:cubicBezTo>
                  <a:cubicBezTo>
                    <a:pt x="7842" y="108747"/>
                    <a:pt x="7271" y="110906"/>
                    <a:pt x="5620" y="113953"/>
                  </a:cubicBezTo>
                  <a:cubicBezTo>
                    <a:pt x="5176" y="114715"/>
                    <a:pt x="4732" y="115476"/>
                    <a:pt x="4351" y="116175"/>
                  </a:cubicBezTo>
                  <a:cubicBezTo>
                    <a:pt x="3208" y="118143"/>
                    <a:pt x="2002" y="120238"/>
                    <a:pt x="1049" y="122396"/>
                  </a:cubicBezTo>
                  <a:cubicBezTo>
                    <a:pt x="288" y="124174"/>
                    <a:pt x="-411" y="128554"/>
                    <a:pt x="288" y="129824"/>
                  </a:cubicBezTo>
                  <a:cubicBezTo>
                    <a:pt x="1113" y="131347"/>
                    <a:pt x="6064" y="131284"/>
                    <a:pt x="8604" y="131284"/>
                  </a:cubicBezTo>
                  <a:cubicBezTo>
                    <a:pt x="8985" y="131284"/>
                    <a:pt x="9302" y="131284"/>
                    <a:pt x="9620" y="131284"/>
                  </a:cubicBezTo>
                  <a:cubicBezTo>
                    <a:pt x="10191" y="131284"/>
                    <a:pt x="10635" y="131284"/>
                    <a:pt x="11016" y="131347"/>
                  </a:cubicBezTo>
                  <a:cubicBezTo>
                    <a:pt x="18063" y="131982"/>
                    <a:pt x="21809" y="136362"/>
                    <a:pt x="25745" y="140933"/>
                  </a:cubicBezTo>
                  <a:cubicBezTo>
                    <a:pt x="26443" y="141759"/>
                    <a:pt x="27205" y="142647"/>
                    <a:pt x="27966" y="143473"/>
                  </a:cubicBezTo>
                  <a:lnTo>
                    <a:pt x="28855" y="144361"/>
                  </a:lnTo>
                  <a:cubicBezTo>
                    <a:pt x="30442" y="146012"/>
                    <a:pt x="32029" y="147726"/>
                    <a:pt x="32664" y="150392"/>
                  </a:cubicBezTo>
                  <a:cubicBezTo>
                    <a:pt x="33236" y="152805"/>
                    <a:pt x="32410" y="154773"/>
                    <a:pt x="31712" y="156550"/>
                  </a:cubicBezTo>
                  <a:cubicBezTo>
                    <a:pt x="31140" y="157883"/>
                    <a:pt x="30696" y="159026"/>
                    <a:pt x="30760" y="160296"/>
                  </a:cubicBezTo>
                  <a:cubicBezTo>
                    <a:pt x="31013" y="162772"/>
                    <a:pt x="31331" y="165311"/>
                    <a:pt x="31712" y="167850"/>
                  </a:cubicBezTo>
                  <a:cubicBezTo>
                    <a:pt x="32093" y="170580"/>
                    <a:pt x="32410" y="173310"/>
                    <a:pt x="32664" y="176103"/>
                  </a:cubicBezTo>
                  <a:cubicBezTo>
                    <a:pt x="32728" y="176484"/>
                    <a:pt x="32728" y="176865"/>
                    <a:pt x="32791" y="177309"/>
                  </a:cubicBezTo>
                  <a:cubicBezTo>
                    <a:pt x="32982" y="180039"/>
                    <a:pt x="32918" y="182769"/>
                    <a:pt x="32537" y="185562"/>
                  </a:cubicBezTo>
                  <a:cubicBezTo>
                    <a:pt x="32474" y="185880"/>
                    <a:pt x="32537" y="186133"/>
                    <a:pt x="32537" y="186451"/>
                  </a:cubicBezTo>
                  <a:cubicBezTo>
                    <a:pt x="34442" y="186070"/>
                    <a:pt x="36410" y="185499"/>
                    <a:pt x="38314" y="184673"/>
                  </a:cubicBezTo>
                  <a:cubicBezTo>
                    <a:pt x="41806" y="183213"/>
                    <a:pt x="45361" y="181626"/>
                    <a:pt x="48979" y="180039"/>
                  </a:cubicBezTo>
                  <a:cubicBezTo>
                    <a:pt x="63835" y="173437"/>
                    <a:pt x="79261" y="166580"/>
                    <a:pt x="95703" y="165755"/>
                  </a:cubicBezTo>
                  <a:cubicBezTo>
                    <a:pt x="100718" y="165501"/>
                    <a:pt x="105797" y="165311"/>
                    <a:pt x="110876" y="165184"/>
                  </a:cubicBezTo>
                  <a:cubicBezTo>
                    <a:pt x="116780" y="164993"/>
                    <a:pt x="122938" y="164803"/>
                    <a:pt x="128905" y="164422"/>
                  </a:cubicBezTo>
                  <a:cubicBezTo>
                    <a:pt x="132778" y="164168"/>
                    <a:pt x="136206" y="164803"/>
                    <a:pt x="139443" y="165438"/>
                  </a:cubicBezTo>
                  <a:cubicBezTo>
                    <a:pt x="141602" y="165819"/>
                    <a:pt x="143633" y="166263"/>
                    <a:pt x="145792" y="166390"/>
                  </a:cubicBezTo>
                  <a:cubicBezTo>
                    <a:pt x="149855" y="166517"/>
                    <a:pt x="150172" y="165882"/>
                    <a:pt x="150363" y="165057"/>
                  </a:cubicBezTo>
                  <a:cubicBezTo>
                    <a:pt x="150489" y="164232"/>
                    <a:pt x="150934" y="162645"/>
                    <a:pt x="153537" y="16207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3F7C446E-0531-F3F6-BF52-93C8C44B7763}"/>
                </a:ext>
              </a:extLst>
            </p:cNvPr>
            <p:cNvSpPr/>
            <p:nvPr/>
          </p:nvSpPr>
          <p:spPr>
            <a:xfrm>
              <a:off x="7321356" y="3923738"/>
              <a:ext cx="217802" cy="273423"/>
            </a:xfrm>
            <a:custGeom>
              <a:avLst/>
              <a:gdLst>
                <a:gd name="connsiteX0" fmla="*/ 183976 w 217802"/>
                <a:gd name="connsiteY0" fmla="*/ 147599 h 273423"/>
                <a:gd name="connsiteX1" fmla="*/ 186198 w 217802"/>
                <a:gd name="connsiteY1" fmla="*/ 150329 h 273423"/>
                <a:gd name="connsiteX2" fmla="*/ 195467 w 217802"/>
                <a:gd name="connsiteY2" fmla="*/ 135981 h 273423"/>
                <a:gd name="connsiteX3" fmla="*/ 200990 w 217802"/>
                <a:gd name="connsiteY3" fmla="*/ 126522 h 273423"/>
                <a:gd name="connsiteX4" fmla="*/ 217305 w 217802"/>
                <a:gd name="connsiteY4" fmla="*/ 87924 h 273423"/>
                <a:gd name="connsiteX5" fmla="*/ 210067 w 217802"/>
                <a:gd name="connsiteY5" fmla="*/ 81259 h 273423"/>
                <a:gd name="connsiteX6" fmla="*/ 201307 w 217802"/>
                <a:gd name="connsiteY6" fmla="*/ 75355 h 273423"/>
                <a:gd name="connsiteX7" fmla="*/ 199529 w 217802"/>
                <a:gd name="connsiteY7" fmla="*/ 72942 h 273423"/>
                <a:gd name="connsiteX8" fmla="*/ 196990 w 217802"/>
                <a:gd name="connsiteY8" fmla="*/ 69641 h 273423"/>
                <a:gd name="connsiteX9" fmla="*/ 195657 w 217802"/>
                <a:gd name="connsiteY9" fmla="*/ 68245 h 273423"/>
                <a:gd name="connsiteX10" fmla="*/ 191213 w 217802"/>
                <a:gd name="connsiteY10" fmla="*/ 61769 h 273423"/>
                <a:gd name="connsiteX11" fmla="*/ 190388 w 217802"/>
                <a:gd name="connsiteY11" fmla="*/ 58405 h 273423"/>
                <a:gd name="connsiteX12" fmla="*/ 189372 w 217802"/>
                <a:gd name="connsiteY12" fmla="*/ 54659 h 273423"/>
                <a:gd name="connsiteX13" fmla="*/ 187087 w 217802"/>
                <a:gd name="connsiteY13" fmla="*/ 51866 h 273423"/>
                <a:gd name="connsiteX14" fmla="*/ 185119 w 217802"/>
                <a:gd name="connsiteY14" fmla="*/ 49898 h 273423"/>
                <a:gd name="connsiteX15" fmla="*/ 184230 w 217802"/>
                <a:gd name="connsiteY15" fmla="*/ 48692 h 273423"/>
                <a:gd name="connsiteX16" fmla="*/ 180929 w 217802"/>
                <a:gd name="connsiteY16" fmla="*/ 46406 h 273423"/>
                <a:gd name="connsiteX17" fmla="*/ 173248 w 217802"/>
                <a:gd name="connsiteY17" fmla="*/ 46216 h 273423"/>
                <a:gd name="connsiteX18" fmla="*/ 165438 w 217802"/>
                <a:gd name="connsiteY18" fmla="*/ 46025 h 273423"/>
                <a:gd name="connsiteX19" fmla="*/ 161566 w 217802"/>
                <a:gd name="connsiteY19" fmla="*/ 45454 h 273423"/>
                <a:gd name="connsiteX20" fmla="*/ 153059 w 217802"/>
                <a:gd name="connsiteY20" fmla="*/ 45010 h 273423"/>
                <a:gd name="connsiteX21" fmla="*/ 150266 w 217802"/>
                <a:gd name="connsiteY21" fmla="*/ 45581 h 273423"/>
                <a:gd name="connsiteX22" fmla="*/ 140299 w 217802"/>
                <a:gd name="connsiteY22" fmla="*/ 45645 h 273423"/>
                <a:gd name="connsiteX23" fmla="*/ 130015 w 217802"/>
                <a:gd name="connsiteY23" fmla="*/ 36757 h 273423"/>
                <a:gd name="connsiteX24" fmla="*/ 129190 w 217802"/>
                <a:gd name="connsiteY24" fmla="*/ 35551 h 273423"/>
                <a:gd name="connsiteX25" fmla="*/ 126777 w 217802"/>
                <a:gd name="connsiteY25" fmla="*/ 32631 h 273423"/>
                <a:gd name="connsiteX26" fmla="*/ 125254 w 217802"/>
                <a:gd name="connsiteY26" fmla="*/ 30853 h 273423"/>
                <a:gd name="connsiteX27" fmla="*/ 123476 w 217802"/>
                <a:gd name="connsiteY27" fmla="*/ 29076 h 273423"/>
                <a:gd name="connsiteX28" fmla="*/ 122397 w 217802"/>
                <a:gd name="connsiteY28" fmla="*/ 28568 h 273423"/>
                <a:gd name="connsiteX29" fmla="*/ 120683 w 217802"/>
                <a:gd name="connsiteY29" fmla="*/ 26092 h 273423"/>
                <a:gd name="connsiteX30" fmla="*/ 118271 w 217802"/>
                <a:gd name="connsiteY30" fmla="*/ 22981 h 273423"/>
                <a:gd name="connsiteX31" fmla="*/ 110970 w 217802"/>
                <a:gd name="connsiteY31" fmla="*/ 14030 h 273423"/>
                <a:gd name="connsiteX32" fmla="*/ 110843 w 217802"/>
                <a:gd name="connsiteY32" fmla="*/ 6856 h 273423"/>
                <a:gd name="connsiteX33" fmla="*/ 110970 w 217802"/>
                <a:gd name="connsiteY33" fmla="*/ 3619 h 273423"/>
                <a:gd name="connsiteX34" fmla="*/ 111033 w 217802"/>
                <a:gd name="connsiteY34" fmla="*/ 0 h 273423"/>
                <a:gd name="connsiteX35" fmla="*/ 105256 w 217802"/>
                <a:gd name="connsiteY35" fmla="*/ 0 h 273423"/>
                <a:gd name="connsiteX36" fmla="*/ 83608 w 217802"/>
                <a:gd name="connsiteY36" fmla="*/ 77640 h 273423"/>
                <a:gd name="connsiteX37" fmla="*/ 83989 w 217802"/>
                <a:gd name="connsiteY37" fmla="*/ 79037 h 273423"/>
                <a:gd name="connsiteX38" fmla="*/ 84180 w 217802"/>
                <a:gd name="connsiteY38" fmla="*/ 79799 h 273423"/>
                <a:gd name="connsiteX39" fmla="*/ 84624 w 217802"/>
                <a:gd name="connsiteY39" fmla="*/ 81322 h 273423"/>
                <a:gd name="connsiteX40" fmla="*/ 85133 w 217802"/>
                <a:gd name="connsiteY40" fmla="*/ 83354 h 273423"/>
                <a:gd name="connsiteX41" fmla="*/ 85513 w 217802"/>
                <a:gd name="connsiteY41" fmla="*/ 84687 h 273423"/>
                <a:gd name="connsiteX42" fmla="*/ 86211 w 217802"/>
                <a:gd name="connsiteY42" fmla="*/ 87417 h 273423"/>
                <a:gd name="connsiteX43" fmla="*/ 86593 w 217802"/>
                <a:gd name="connsiteY43" fmla="*/ 88813 h 273423"/>
                <a:gd name="connsiteX44" fmla="*/ 87291 w 217802"/>
                <a:gd name="connsiteY44" fmla="*/ 91797 h 273423"/>
                <a:gd name="connsiteX45" fmla="*/ 87608 w 217802"/>
                <a:gd name="connsiteY45" fmla="*/ 93257 h 273423"/>
                <a:gd name="connsiteX46" fmla="*/ 88243 w 217802"/>
                <a:gd name="connsiteY46" fmla="*/ 96304 h 273423"/>
                <a:gd name="connsiteX47" fmla="*/ 88560 w 217802"/>
                <a:gd name="connsiteY47" fmla="*/ 97701 h 273423"/>
                <a:gd name="connsiteX48" fmla="*/ 89068 w 217802"/>
                <a:gd name="connsiteY48" fmla="*/ 100685 h 273423"/>
                <a:gd name="connsiteX49" fmla="*/ 89258 w 217802"/>
                <a:gd name="connsiteY49" fmla="*/ 101764 h 273423"/>
                <a:gd name="connsiteX50" fmla="*/ 89640 w 217802"/>
                <a:gd name="connsiteY50" fmla="*/ 105256 h 273423"/>
                <a:gd name="connsiteX51" fmla="*/ 89703 w 217802"/>
                <a:gd name="connsiteY51" fmla="*/ 107224 h 273423"/>
                <a:gd name="connsiteX52" fmla="*/ 86782 w 217802"/>
                <a:gd name="connsiteY52" fmla="*/ 154646 h 273423"/>
                <a:gd name="connsiteX53" fmla="*/ 86529 w 217802"/>
                <a:gd name="connsiteY53" fmla="*/ 158010 h 273423"/>
                <a:gd name="connsiteX54" fmla="*/ 86148 w 217802"/>
                <a:gd name="connsiteY54" fmla="*/ 162517 h 273423"/>
                <a:gd name="connsiteX55" fmla="*/ 86084 w 217802"/>
                <a:gd name="connsiteY55" fmla="*/ 163406 h 273423"/>
                <a:gd name="connsiteX56" fmla="*/ 85133 w 217802"/>
                <a:gd name="connsiteY56" fmla="*/ 164612 h 273423"/>
                <a:gd name="connsiteX57" fmla="*/ 1842 w 217802"/>
                <a:gd name="connsiteY57" fmla="*/ 189879 h 273423"/>
                <a:gd name="connsiteX58" fmla="*/ 1525 w 217802"/>
                <a:gd name="connsiteY58" fmla="*/ 191212 h 273423"/>
                <a:gd name="connsiteX59" fmla="*/ 1080 w 217802"/>
                <a:gd name="connsiteY59" fmla="*/ 193053 h 273423"/>
                <a:gd name="connsiteX60" fmla="*/ 763 w 217802"/>
                <a:gd name="connsiteY60" fmla="*/ 194831 h 273423"/>
                <a:gd name="connsiteX61" fmla="*/ 445 w 217802"/>
                <a:gd name="connsiteY61" fmla="*/ 196481 h 273423"/>
                <a:gd name="connsiteX62" fmla="*/ 255 w 217802"/>
                <a:gd name="connsiteY62" fmla="*/ 198259 h 273423"/>
                <a:gd name="connsiteX63" fmla="*/ 128 w 217802"/>
                <a:gd name="connsiteY63" fmla="*/ 199592 h 273423"/>
                <a:gd name="connsiteX64" fmla="*/ 1 w 217802"/>
                <a:gd name="connsiteY64" fmla="*/ 202195 h 273423"/>
                <a:gd name="connsiteX65" fmla="*/ 6540 w 217802"/>
                <a:gd name="connsiteY65" fmla="*/ 213304 h 273423"/>
                <a:gd name="connsiteX66" fmla="*/ 10793 w 217802"/>
                <a:gd name="connsiteY66" fmla="*/ 217431 h 273423"/>
                <a:gd name="connsiteX67" fmla="*/ 16697 w 217802"/>
                <a:gd name="connsiteY67" fmla="*/ 225747 h 273423"/>
                <a:gd name="connsiteX68" fmla="*/ 18221 w 217802"/>
                <a:gd name="connsiteY68" fmla="*/ 229492 h 273423"/>
                <a:gd name="connsiteX69" fmla="*/ 20697 w 217802"/>
                <a:gd name="connsiteY69" fmla="*/ 234571 h 273423"/>
                <a:gd name="connsiteX70" fmla="*/ 23362 w 217802"/>
                <a:gd name="connsiteY70" fmla="*/ 236222 h 273423"/>
                <a:gd name="connsiteX71" fmla="*/ 26727 w 217802"/>
                <a:gd name="connsiteY71" fmla="*/ 242507 h 273423"/>
                <a:gd name="connsiteX72" fmla="*/ 25077 w 217802"/>
                <a:gd name="connsiteY72" fmla="*/ 251712 h 273423"/>
                <a:gd name="connsiteX73" fmla="*/ 29521 w 217802"/>
                <a:gd name="connsiteY73" fmla="*/ 264408 h 273423"/>
                <a:gd name="connsiteX74" fmla="*/ 30981 w 217802"/>
                <a:gd name="connsiteY74" fmla="*/ 265995 h 273423"/>
                <a:gd name="connsiteX75" fmla="*/ 34028 w 217802"/>
                <a:gd name="connsiteY75" fmla="*/ 269995 h 273423"/>
                <a:gd name="connsiteX76" fmla="*/ 35044 w 217802"/>
                <a:gd name="connsiteY76" fmla="*/ 271709 h 273423"/>
                <a:gd name="connsiteX77" fmla="*/ 36059 w 217802"/>
                <a:gd name="connsiteY77" fmla="*/ 273423 h 273423"/>
                <a:gd name="connsiteX78" fmla="*/ 41963 w 217802"/>
                <a:gd name="connsiteY78" fmla="*/ 271963 h 273423"/>
                <a:gd name="connsiteX79" fmla="*/ 43296 w 217802"/>
                <a:gd name="connsiteY79" fmla="*/ 270693 h 273423"/>
                <a:gd name="connsiteX80" fmla="*/ 46217 w 217802"/>
                <a:gd name="connsiteY80" fmla="*/ 268408 h 273423"/>
                <a:gd name="connsiteX81" fmla="*/ 50915 w 217802"/>
                <a:gd name="connsiteY81" fmla="*/ 267075 h 273423"/>
                <a:gd name="connsiteX82" fmla="*/ 61707 w 217802"/>
                <a:gd name="connsiteY82" fmla="*/ 263139 h 273423"/>
                <a:gd name="connsiteX83" fmla="*/ 72499 w 217802"/>
                <a:gd name="connsiteY83" fmla="*/ 261171 h 273423"/>
                <a:gd name="connsiteX84" fmla="*/ 73959 w 217802"/>
                <a:gd name="connsiteY84" fmla="*/ 261171 h 273423"/>
                <a:gd name="connsiteX85" fmla="*/ 96432 w 217802"/>
                <a:gd name="connsiteY85" fmla="*/ 254695 h 273423"/>
                <a:gd name="connsiteX86" fmla="*/ 95861 w 217802"/>
                <a:gd name="connsiteY86" fmla="*/ 244284 h 273423"/>
                <a:gd name="connsiteX87" fmla="*/ 95099 w 217802"/>
                <a:gd name="connsiteY87" fmla="*/ 234063 h 273423"/>
                <a:gd name="connsiteX88" fmla="*/ 113382 w 217802"/>
                <a:gd name="connsiteY88" fmla="*/ 229556 h 273423"/>
                <a:gd name="connsiteX89" fmla="*/ 126904 w 217802"/>
                <a:gd name="connsiteY89" fmla="*/ 227905 h 273423"/>
                <a:gd name="connsiteX90" fmla="*/ 130079 w 217802"/>
                <a:gd name="connsiteY90" fmla="*/ 220541 h 273423"/>
                <a:gd name="connsiteX91" fmla="*/ 130650 w 217802"/>
                <a:gd name="connsiteY91" fmla="*/ 216415 h 273423"/>
                <a:gd name="connsiteX92" fmla="*/ 134205 w 217802"/>
                <a:gd name="connsiteY92" fmla="*/ 211082 h 273423"/>
                <a:gd name="connsiteX93" fmla="*/ 137189 w 217802"/>
                <a:gd name="connsiteY93" fmla="*/ 206829 h 273423"/>
                <a:gd name="connsiteX94" fmla="*/ 159408 w 217802"/>
                <a:gd name="connsiteY94" fmla="*/ 197116 h 273423"/>
                <a:gd name="connsiteX95" fmla="*/ 172295 w 217802"/>
                <a:gd name="connsiteY95" fmla="*/ 193370 h 273423"/>
                <a:gd name="connsiteX96" fmla="*/ 164613 w 217802"/>
                <a:gd name="connsiteY96" fmla="*/ 158899 h 273423"/>
                <a:gd name="connsiteX97" fmla="*/ 179342 w 217802"/>
                <a:gd name="connsiteY97" fmla="*/ 143536 h 273423"/>
                <a:gd name="connsiteX98" fmla="*/ 183976 w 217802"/>
                <a:gd name="connsiteY98" fmla="*/ 147599 h 273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17802" h="273423">
                  <a:moveTo>
                    <a:pt x="183976" y="147599"/>
                  </a:moveTo>
                  <a:cubicBezTo>
                    <a:pt x="184611" y="149694"/>
                    <a:pt x="185055" y="150329"/>
                    <a:pt x="186198" y="150329"/>
                  </a:cubicBezTo>
                  <a:cubicBezTo>
                    <a:pt x="188166" y="149757"/>
                    <a:pt x="192927" y="140806"/>
                    <a:pt x="195467" y="135981"/>
                  </a:cubicBezTo>
                  <a:cubicBezTo>
                    <a:pt x="197752" y="131665"/>
                    <a:pt x="199720" y="127982"/>
                    <a:pt x="200990" y="126522"/>
                  </a:cubicBezTo>
                  <a:cubicBezTo>
                    <a:pt x="208226" y="118396"/>
                    <a:pt x="220415" y="98717"/>
                    <a:pt x="217305" y="87924"/>
                  </a:cubicBezTo>
                  <a:cubicBezTo>
                    <a:pt x="216352" y="84560"/>
                    <a:pt x="214003" y="82401"/>
                    <a:pt x="210067" y="81259"/>
                  </a:cubicBezTo>
                  <a:cubicBezTo>
                    <a:pt x="206322" y="80116"/>
                    <a:pt x="203783" y="78402"/>
                    <a:pt x="201307" y="75355"/>
                  </a:cubicBezTo>
                  <a:cubicBezTo>
                    <a:pt x="200672" y="74529"/>
                    <a:pt x="200101" y="73768"/>
                    <a:pt x="199529" y="72942"/>
                  </a:cubicBezTo>
                  <a:cubicBezTo>
                    <a:pt x="198704" y="71736"/>
                    <a:pt x="197942" y="70657"/>
                    <a:pt x="196990" y="69641"/>
                  </a:cubicBezTo>
                  <a:cubicBezTo>
                    <a:pt x="196545" y="69134"/>
                    <a:pt x="196101" y="68689"/>
                    <a:pt x="195657" y="68245"/>
                  </a:cubicBezTo>
                  <a:cubicBezTo>
                    <a:pt x="193880" y="66403"/>
                    <a:pt x="192165" y="64626"/>
                    <a:pt x="191213" y="61769"/>
                  </a:cubicBezTo>
                  <a:cubicBezTo>
                    <a:pt x="190832" y="60627"/>
                    <a:pt x="190578" y="59484"/>
                    <a:pt x="190388" y="58405"/>
                  </a:cubicBezTo>
                  <a:cubicBezTo>
                    <a:pt x="190134" y="57072"/>
                    <a:pt x="189880" y="55738"/>
                    <a:pt x="189372" y="54659"/>
                  </a:cubicBezTo>
                  <a:cubicBezTo>
                    <a:pt x="188864" y="53453"/>
                    <a:pt x="188039" y="52755"/>
                    <a:pt x="187087" y="51866"/>
                  </a:cubicBezTo>
                  <a:cubicBezTo>
                    <a:pt x="186452" y="51295"/>
                    <a:pt x="185754" y="50660"/>
                    <a:pt x="185119" y="49898"/>
                  </a:cubicBezTo>
                  <a:cubicBezTo>
                    <a:pt x="184801" y="49453"/>
                    <a:pt x="184483" y="49073"/>
                    <a:pt x="184230" y="48692"/>
                  </a:cubicBezTo>
                  <a:cubicBezTo>
                    <a:pt x="183214" y="47295"/>
                    <a:pt x="182707" y="46597"/>
                    <a:pt x="180929" y="46406"/>
                  </a:cubicBezTo>
                  <a:cubicBezTo>
                    <a:pt x="178453" y="46153"/>
                    <a:pt x="175786" y="46216"/>
                    <a:pt x="173248" y="46216"/>
                  </a:cubicBezTo>
                  <a:cubicBezTo>
                    <a:pt x="170708" y="46279"/>
                    <a:pt x="168041" y="46279"/>
                    <a:pt x="165438" y="46025"/>
                  </a:cubicBezTo>
                  <a:cubicBezTo>
                    <a:pt x="164106" y="45898"/>
                    <a:pt x="162836" y="45708"/>
                    <a:pt x="161566" y="45454"/>
                  </a:cubicBezTo>
                  <a:cubicBezTo>
                    <a:pt x="158710" y="45010"/>
                    <a:pt x="155979" y="44565"/>
                    <a:pt x="153059" y="45010"/>
                  </a:cubicBezTo>
                  <a:cubicBezTo>
                    <a:pt x="152171" y="45137"/>
                    <a:pt x="151218" y="45327"/>
                    <a:pt x="150266" y="45581"/>
                  </a:cubicBezTo>
                  <a:cubicBezTo>
                    <a:pt x="147029" y="46279"/>
                    <a:pt x="143410" y="47041"/>
                    <a:pt x="140299" y="45645"/>
                  </a:cubicBezTo>
                  <a:cubicBezTo>
                    <a:pt x="136681" y="43994"/>
                    <a:pt x="132745" y="40566"/>
                    <a:pt x="130015" y="36757"/>
                  </a:cubicBezTo>
                  <a:cubicBezTo>
                    <a:pt x="129697" y="36376"/>
                    <a:pt x="129444" y="35931"/>
                    <a:pt x="129190" y="35551"/>
                  </a:cubicBezTo>
                  <a:cubicBezTo>
                    <a:pt x="128428" y="34408"/>
                    <a:pt x="127793" y="33456"/>
                    <a:pt x="126777" y="32631"/>
                  </a:cubicBezTo>
                  <a:cubicBezTo>
                    <a:pt x="126206" y="32186"/>
                    <a:pt x="125698" y="31488"/>
                    <a:pt x="125254" y="30853"/>
                  </a:cubicBezTo>
                  <a:cubicBezTo>
                    <a:pt x="124683" y="30091"/>
                    <a:pt x="123921" y="29076"/>
                    <a:pt x="123476" y="29076"/>
                  </a:cubicBezTo>
                  <a:cubicBezTo>
                    <a:pt x="123095" y="29076"/>
                    <a:pt x="122651" y="28885"/>
                    <a:pt x="122397" y="28568"/>
                  </a:cubicBezTo>
                  <a:cubicBezTo>
                    <a:pt x="121762" y="27806"/>
                    <a:pt x="121191" y="26917"/>
                    <a:pt x="120683" y="26092"/>
                  </a:cubicBezTo>
                  <a:cubicBezTo>
                    <a:pt x="119921" y="24885"/>
                    <a:pt x="119223" y="23806"/>
                    <a:pt x="118271" y="22981"/>
                  </a:cubicBezTo>
                  <a:cubicBezTo>
                    <a:pt x="115604" y="20886"/>
                    <a:pt x="111668" y="17839"/>
                    <a:pt x="110970" y="14030"/>
                  </a:cubicBezTo>
                  <a:cubicBezTo>
                    <a:pt x="110526" y="11808"/>
                    <a:pt x="110652" y="9268"/>
                    <a:pt x="110843" y="6856"/>
                  </a:cubicBezTo>
                  <a:cubicBezTo>
                    <a:pt x="110906" y="5713"/>
                    <a:pt x="110970" y="4634"/>
                    <a:pt x="110970" y="3619"/>
                  </a:cubicBezTo>
                  <a:cubicBezTo>
                    <a:pt x="110970" y="2412"/>
                    <a:pt x="110970" y="1206"/>
                    <a:pt x="111033" y="0"/>
                  </a:cubicBezTo>
                  <a:lnTo>
                    <a:pt x="105256" y="0"/>
                  </a:lnTo>
                  <a:lnTo>
                    <a:pt x="83608" y="77640"/>
                  </a:lnTo>
                  <a:cubicBezTo>
                    <a:pt x="83672" y="77894"/>
                    <a:pt x="83799" y="78338"/>
                    <a:pt x="83989" y="79037"/>
                  </a:cubicBezTo>
                  <a:cubicBezTo>
                    <a:pt x="84053" y="79291"/>
                    <a:pt x="84117" y="79545"/>
                    <a:pt x="84180" y="79799"/>
                  </a:cubicBezTo>
                  <a:cubicBezTo>
                    <a:pt x="84307" y="80306"/>
                    <a:pt x="84434" y="80751"/>
                    <a:pt x="84624" y="81322"/>
                  </a:cubicBezTo>
                  <a:cubicBezTo>
                    <a:pt x="84815" y="81957"/>
                    <a:pt x="84942" y="82592"/>
                    <a:pt x="85133" y="83354"/>
                  </a:cubicBezTo>
                  <a:cubicBezTo>
                    <a:pt x="85259" y="83798"/>
                    <a:pt x="85386" y="84243"/>
                    <a:pt x="85513" y="84687"/>
                  </a:cubicBezTo>
                  <a:cubicBezTo>
                    <a:pt x="85767" y="85576"/>
                    <a:pt x="85958" y="86464"/>
                    <a:pt x="86211" y="87417"/>
                  </a:cubicBezTo>
                  <a:cubicBezTo>
                    <a:pt x="86338" y="87861"/>
                    <a:pt x="86465" y="88305"/>
                    <a:pt x="86593" y="88813"/>
                  </a:cubicBezTo>
                  <a:cubicBezTo>
                    <a:pt x="86846" y="89829"/>
                    <a:pt x="87100" y="90781"/>
                    <a:pt x="87291" y="91797"/>
                  </a:cubicBezTo>
                  <a:cubicBezTo>
                    <a:pt x="87418" y="92305"/>
                    <a:pt x="87545" y="92749"/>
                    <a:pt x="87608" y="93257"/>
                  </a:cubicBezTo>
                  <a:cubicBezTo>
                    <a:pt x="87862" y="94273"/>
                    <a:pt x="88053" y="95289"/>
                    <a:pt x="88243" y="96304"/>
                  </a:cubicBezTo>
                  <a:cubicBezTo>
                    <a:pt x="88369" y="96749"/>
                    <a:pt x="88433" y="97257"/>
                    <a:pt x="88560" y="97701"/>
                  </a:cubicBezTo>
                  <a:cubicBezTo>
                    <a:pt x="88751" y="98780"/>
                    <a:pt x="88941" y="99732"/>
                    <a:pt x="89068" y="100685"/>
                  </a:cubicBezTo>
                  <a:cubicBezTo>
                    <a:pt x="89132" y="101066"/>
                    <a:pt x="89195" y="101446"/>
                    <a:pt x="89258" y="101764"/>
                  </a:cubicBezTo>
                  <a:cubicBezTo>
                    <a:pt x="89449" y="103033"/>
                    <a:pt x="89576" y="104240"/>
                    <a:pt x="89640" y="105256"/>
                  </a:cubicBezTo>
                  <a:cubicBezTo>
                    <a:pt x="89640" y="105763"/>
                    <a:pt x="89703" y="106462"/>
                    <a:pt x="89703" y="107224"/>
                  </a:cubicBezTo>
                  <a:cubicBezTo>
                    <a:pt x="89703" y="116048"/>
                    <a:pt x="87798" y="141124"/>
                    <a:pt x="86782" y="154646"/>
                  </a:cubicBezTo>
                  <a:cubicBezTo>
                    <a:pt x="86656" y="155852"/>
                    <a:pt x="86593" y="156994"/>
                    <a:pt x="86529" y="158010"/>
                  </a:cubicBezTo>
                  <a:cubicBezTo>
                    <a:pt x="86338" y="160041"/>
                    <a:pt x="86211" y="161629"/>
                    <a:pt x="86148" y="162517"/>
                  </a:cubicBezTo>
                  <a:cubicBezTo>
                    <a:pt x="86084" y="162962"/>
                    <a:pt x="86084" y="163406"/>
                    <a:pt x="86084" y="163406"/>
                  </a:cubicBezTo>
                  <a:cubicBezTo>
                    <a:pt x="86021" y="163978"/>
                    <a:pt x="85640" y="164422"/>
                    <a:pt x="85133" y="164612"/>
                  </a:cubicBezTo>
                  <a:lnTo>
                    <a:pt x="1842" y="189879"/>
                  </a:lnTo>
                  <a:cubicBezTo>
                    <a:pt x="1715" y="190323"/>
                    <a:pt x="1588" y="190768"/>
                    <a:pt x="1525" y="191212"/>
                  </a:cubicBezTo>
                  <a:cubicBezTo>
                    <a:pt x="1397" y="191847"/>
                    <a:pt x="1207" y="192418"/>
                    <a:pt x="1080" y="193053"/>
                  </a:cubicBezTo>
                  <a:cubicBezTo>
                    <a:pt x="953" y="193624"/>
                    <a:pt x="890" y="194196"/>
                    <a:pt x="763" y="194831"/>
                  </a:cubicBezTo>
                  <a:cubicBezTo>
                    <a:pt x="636" y="195402"/>
                    <a:pt x="572" y="195973"/>
                    <a:pt x="445" y="196481"/>
                  </a:cubicBezTo>
                  <a:cubicBezTo>
                    <a:pt x="382" y="197116"/>
                    <a:pt x="318" y="197687"/>
                    <a:pt x="255" y="198259"/>
                  </a:cubicBezTo>
                  <a:cubicBezTo>
                    <a:pt x="192" y="198703"/>
                    <a:pt x="128" y="199211"/>
                    <a:pt x="128" y="199592"/>
                  </a:cubicBezTo>
                  <a:cubicBezTo>
                    <a:pt x="65" y="200544"/>
                    <a:pt x="1" y="201433"/>
                    <a:pt x="1" y="202195"/>
                  </a:cubicBezTo>
                  <a:cubicBezTo>
                    <a:pt x="-63" y="207400"/>
                    <a:pt x="2857" y="210003"/>
                    <a:pt x="6540" y="213304"/>
                  </a:cubicBezTo>
                  <a:cubicBezTo>
                    <a:pt x="8000" y="214574"/>
                    <a:pt x="9460" y="215907"/>
                    <a:pt x="10793" y="217431"/>
                  </a:cubicBezTo>
                  <a:cubicBezTo>
                    <a:pt x="13078" y="219970"/>
                    <a:pt x="15047" y="222700"/>
                    <a:pt x="16697" y="225747"/>
                  </a:cubicBezTo>
                  <a:cubicBezTo>
                    <a:pt x="17268" y="226763"/>
                    <a:pt x="17713" y="228096"/>
                    <a:pt x="18221" y="229492"/>
                  </a:cubicBezTo>
                  <a:cubicBezTo>
                    <a:pt x="18919" y="231460"/>
                    <a:pt x="19681" y="233619"/>
                    <a:pt x="20697" y="234571"/>
                  </a:cubicBezTo>
                  <a:cubicBezTo>
                    <a:pt x="21712" y="235587"/>
                    <a:pt x="22537" y="235904"/>
                    <a:pt x="23362" y="236222"/>
                  </a:cubicBezTo>
                  <a:cubicBezTo>
                    <a:pt x="25585" y="237110"/>
                    <a:pt x="26537" y="238190"/>
                    <a:pt x="26727" y="242507"/>
                  </a:cubicBezTo>
                  <a:cubicBezTo>
                    <a:pt x="26854" y="246062"/>
                    <a:pt x="26029" y="248537"/>
                    <a:pt x="25077" y="251712"/>
                  </a:cubicBezTo>
                  <a:cubicBezTo>
                    <a:pt x="23236" y="257679"/>
                    <a:pt x="25204" y="259774"/>
                    <a:pt x="29521" y="264408"/>
                  </a:cubicBezTo>
                  <a:lnTo>
                    <a:pt x="30981" y="265995"/>
                  </a:lnTo>
                  <a:cubicBezTo>
                    <a:pt x="32187" y="267329"/>
                    <a:pt x="33139" y="268662"/>
                    <a:pt x="34028" y="269995"/>
                  </a:cubicBezTo>
                  <a:cubicBezTo>
                    <a:pt x="34409" y="270566"/>
                    <a:pt x="34726" y="271137"/>
                    <a:pt x="35044" y="271709"/>
                  </a:cubicBezTo>
                  <a:cubicBezTo>
                    <a:pt x="35361" y="272281"/>
                    <a:pt x="35742" y="272852"/>
                    <a:pt x="36059" y="273423"/>
                  </a:cubicBezTo>
                  <a:cubicBezTo>
                    <a:pt x="38662" y="273360"/>
                    <a:pt x="40503" y="272915"/>
                    <a:pt x="41963" y="271963"/>
                  </a:cubicBezTo>
                  <a:cubicBezTo>
                    <a:pt x="42535" y="271582"/>
                    <a:pt x="42916" y="271137"/>
                    <a:pt x="43296" y="270693"/>
                  </a:cubicBezTo>
                  <a:cubicBezTo>
                    <a:pt x="43931" y="269932"/>
                    <a:pt x="44694" y="269043"/>
                    <a:pt x="46217" y="268408"/>
                  </a:cubicBezTo>
                  <a:cubicBezTo>
                    <a:pt x="47614" y="267837"/>
                    <a:pt x="49581" y="267392"/>
                    <a:pt x="50915" y="267075"/>
                  </a:cubicBezTo>
                  <a:cubicBezTo>
                    <a:pt x="54978" y="266122"/>
                    <a:pt x="58405" y="264853"/>
                    <a:pt x="61707" y="263139"/>
                  </a:cubicBezTo>
                  <a:cubicBezTo>
                    <a:pt x="65643" y="261107"/>
                    <a:pt x="68309" y="261171"/>
                    <a:pt x="72499" y="261171"/>
                  </a:cubicBezTo>
                  <a:cubicBezTo>
                    <a:pt x="73198" y="261171"/>
                    <a:pt x="73578" y="261171"/>
                    <a:pt x="73959" y="261171"/>
                  </a:cubicBezTo>
                  <a:cubicBezTo>
                    <a:pt x="89068" y="261171"/>
                    <a:pt x="94528" y="257679"/>
                    <a:pt x="96432" y="254695"/>
                  </a:cubicBezTo>
                  <a:cubicBezTo>
                    <a:pt x="98083" y="252092"/>
                    <a:pt x="97892" y="248601"/>
                    <a:pt x="95861" y="244284"/>
                  </a:cubicBezTo>
                  <a:cubicBezTo>
                    <a:pt x="93766" y="239904"/>
                    <a:pt x="93512" y="236539"/>
                    <a:pt x="95099" y="234063"/>
                  </a:cubicBezTo>
                  <a:cubicBezTo>
                    <a:pt x="97892" y="229619"/>
                    <a:pt x="105765" y="229619"/>
                    <a:pt x="113382" y="229556"/>
                  </a:cubicBezTo>
                  <a:cubicBezTo>
                    <a:pt x="118715" y="229556"/>
                    <a:pt x="124301" y="229492"/>
                    <a:pt x="126904" y="227905"/>
                  </a:cubicBezTo>
                  <a:cubicBezTo>
                    <a:pt x="129571" y="226255"/>
                    <a:pt x="129761" y="223779"/>
                    <a:pt x="130079" y="220541"/>
                  </a:cubicBezTo>
                  <a:cubicBezTo>
                    <a:pt x="130206" y="219208"/>
                    <a:pt x="130333" y="217812"/>
                    <a:pt x="130650" y="216415"/>
                  </a:cubicBezTo>
                  <a:cubicBezTo>
                    <a:pt x="131158" y="214257"/>
                    <a:pt x="132745" y="212669"/>
                    <a:pt x="134205" y="211082"/>
                  </a:cubicBezTo>
                  <a:cubicBezTo>
                    <a:pt x="135538" y="209686"/>
                    <a:pt x="136807" y="208289"/>
                    <a:pt x="137189" y="206829"/>
                  </a:cubicBezTo>
                  <a:cubicBezTo>
                    <a:pt x="138458" y="201496"/>
                    <a:pt x="149124" y="199275"/>
                    <a:pt x="159408" y="197116"/>
                  </a:cubicBezTo>
                  <a:cubicBezTo>
                    <a:pt x="164169" y="196100"/>
                    <a:pt x="171406" y="194640"/>
                    <a:pt x="172295" y="193370"/>
                  </a:cubicBezTo>
                  <a:cubicBezTo>
                    <a:pt x="164613" y="186705"/>
                    <a:pt x="161313" y="171088"/>
                    <a:pt x="164613" y="158899"/>
                  </a:cubicBezTo>
                  <a:cubicBezTo>
                    <a:pt x="166962" y="150329"/>
                    <a:pt x="172168" y="144869"/>
                    <a:pt x="179342" y="143536"/>
                  </a:cubicBezTo>
                  <a:cubicBezTo>
                    <a:pt x="182707" y="143028"/>
                    <a:pt x="183468" y="145885"/>
                    <a:pt x="183976" y="14759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6FCEDBAC-9F38-8261-38EE-3DCD70780E8B}"/>
                </a:ext>
              </a:extLst>
            </p:cNvPr>
            <p:cNvSpPr/>
            <p:nvPr/>
          </p:nvSpPr>
          <p:spPr>
            <a:xfrm>
              <a:off x="10460192" y="4909635"/>
              <a:ext cx="28290" cy="22378"/>
            </a:xfrm>
            <a:custGeom>
              <a:avLst/>
              <a:gdLst>
                <a:gd name="connsiteX0" fmla="*/ 26005 w 28290"/>
                <a:gd name="connsiteY0" fmla="*/ 18537 h 22378"/>
                <a:gd name="connsiteX1" fmla="*/ 24100 w 28290"/>
                <a:gd name="connsiteY1" fmla="*/ 17141 h 22378"/>
                <a:gd name="connsiteX2" fmla="*/ 19402 w 28290"/>
                <a:gd name="connsiteY2" fmla="*/ 12697 h 22378"/>
                <a:gd name="connsiteX3" fmla="*/ 16546 w 28290"/>
                <a:gd name="connsiteY3" fmla="*/ 10030 h 22378"/>
                <a:gd name="connsiteX4" fmla="*/ 14134 w 28290"/>
                <a:gd name="connsiteY4" fmla="*/ 8697 h 22378"/>
                <a:gd name="connsiteX5" fmla="*/ 11975 w 28290"/>
                <a:gd name="connsiteY5" fmla="*/ 8063 h 22378"/>
                <a:gd name="connsiteX6" fmla="*/ 7848 w 28290"/>
                <a:gd name="connsiteY6" fmla="*/ 7745 h 22378"/>
                <a:gd name="connsiteX7" fmla="*/ 3404 w 28290"/>
                <a:gd name="connsiteY7" fmla="*/ 2032 h 22378"/>
                <a:gd name="connsiteX8" fmla="*/ 2960 w 28290"/>
                <a:gd name="connsiteY8" fmla="*/ 0 h 22378"/>
                <a:gd name="connsiteX9" fmla="*/ 357 w 28290"/>
                <a:gd name="connsiteY9" fmla="*/ 3746 h 22378"/>
                <a:gd name="connsiteX10" fmla="*/ 2135 w 28290"/>
                <a:gd name="connsiteY10" fmla="*/ 6729 h 22378"/>
                <a:gd name="connsiteX11" fmla="*/ 4992 w 28290"/>
                <a:gd name="connsiteY11" fmla="*/ 8888 h 22378"/>
                <a:gd name="connsiteX12" fmla="*/ 20101 w 28290"/>
                <a:gd name="connsiteY12" fmla="*/ 21013 h 22378"/>
                <a:gd name="connsiteX13" fmla="*/ 28290 w 28290"/>
                <a:gd name="connsiteY13" fmla="*/ 21204 h 22378"/>
                <a:gd name="connsiteX14" fmla="*/ 27020 w 28290"/>
                <a:gd name="connsiteY14" fmla="*/ 19743 h 22378"/>
                <a:gd name="connsiteX15" fmla="*/ 26005 w 28290"/>
                <a:gd name="connsiteY15" fmla="*/ 18537 h 22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8290" h="22378">
                  <a:moveTo>
                    <a:pt x="26005" y="18537"/>
                  </a:moveTo>
                  <a:cubicBezTo>
                    <a:pt x="25687" y="18156"/>
                    <a:pt x="24925" y="17649"/>
                    <a:pt x="24100" y="17141"/>
                  </a:cubicBezTo>
                  <a:cubicBezTo>
                    <a:pt x="22513" y="16061"/>
                    <a:pt x="20482" y="14728"/>
                    <a:pt x="19402" y="12697"/>
                  </a:cubicBezTo>
                  <a:cubicBezTo>
                    <a:pt x="18577" y="11110"/>
                    <a:pt x="17942" y="10792"/>
                    <a:pt x="16546" y="10030"/>
                  </a:cubicBezTo>
                  <a:cubicBezTo>
                    <a:pt x="15847" y="9713"/>
                    <a:pt x="15085" y="9269"/>
                    <a:pt x="14134" y="8697"/>
                  </a:cubicBezTo>
                  <a:cubicBezTo>
                    <a:pt x="12927" y="7935"/>
                    <a:pt x="12673" y="7935"/>
                    <a:pt x="11975" y="8063"/>
                  </a:cubicBezTo>
                  <a:cubicBezTo>
                    <a:pt x="11149" y="8126"/>
                    <a:pt x="10007" y="8316"/>
                    <a:pt x="7848" y="7745"/>
                  </a:cubicBezTo>
                  <a:cubicBezTo>
                    <a:pt x="4103" y="6729"/>
                    <a:pt x="3722" y="3999"/>
                    <a:pt x="3404" y="2032"/>
                  </a:cubicBezTo>
                  <a:cubicBezTo>
                    <a:pt x="3277" y="1270"/>
                    <a:pt x="3214" y="572"/>
                    <a:pt x="2960" y="0"/>
                  </a:cubicBezTo>
                  <a:cubicBezTo>
                    <a:pt x="2516" y="317"/>
                    <a:pt x="1563" y="1333"/>
                    <a:pt x="357" y="3746"/>
                  </a:cubicBezTo>
                  <a:cubicBezTo>
                    <a:pt x="-277" y="4888"/>
                    <a:pt x="-277" y="5079"/>
                    <a:pt x="2135" y="6729"/>
                  </a:cubicBezTo>
                  <a:cubicBezTo>
                    <a:pt x="3024" y="7301"/>
                    <a:pt x="3976" y="7999"/>
                    <a:pt x="4992" y="8888"/>
                  </a:cubicBezTo>
                  <a:cubicBezTo>
                    <a:pt x="8737" y="12125"/>
                    <a:pt x="16165" y="18093"/>
                    <a:pt x="20101" y="21013"/>
                  </a:cubicBezTo>
                  <a:cubicBezTo>
                    <a:pt x="23529" y="23552"/>
                    <a:pt x="27020" y="21902"/>
                    <a:pt x="28290" y="21204"/>
                  </a:cubicBezTo>
                  <a:cubicBezTo>
                    <a:pt x="28036" y="20759"/>
                    <a:pt x="27401" y="20124"/>
                    <a:pt x="27020" y="19743"/>
                  </a:cubicBezTo>
                  <a:cubicBezTo>
                    <a:pt x="26640" y="19299"/>
                    <a:pt x="26258" y="18918"/>
                    <a:pt x="26005" y="1853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AB325499-61CE-E26A-00A3-724663C5C6BB}"/>
                </a:ext>
              </a:extLst>
            </p:cNvPr>
            <p:cNvSpPr/>
            <p:nvPr/>
          </p:nvSpPr>
          <p:spPr>
            <a:xfrm>
              <a:off x="10577423" y="4965799"/>
              <a:ext cx="27506" cy="38918"/>
            </a:xfrm>
            <a:custGeom>
              <a:avLst/>
              <a:gdLst>
                <a:gd name="connsiteX0" fmla="*/ 5205 w 27506"/>
                <a:gd name="connsiteY0" fmla="*/ 7129 h 38918"/>
                <a:gd name="connsiteX1" fmla="*/ 5078 w 27506"/>
                <a:gd name="connsiteY1" fmla="*/ 8209 h 38918"/>
                <a:gd name="connsiteX2" fmla="*/ 7364 w 27506"/>
                <a:gd name="connsiteY2" fmla="*/ 13795 h 38918"/>
                <a:gd name="connsiteX3" fmla="*/ 8951 w 27506"/>
                <a:gd name="connsiteY3" fmla="*/ 17668 h 38918"/>
                <a:gd name="connsiteX4" fmla="*/ 9967 w 27506"/>
                <a:gd name="connsiteY4" fmla="*/ 21286 h 38918"/>
                <a:gd name="connsiteX5" fmla="*/ 15617 w 27506"/>
                <a:gd name="connsiteY5" fmla="*/ 27317 h 38918"/>
                <a:gd name="connsiteX6" fmla="*/ 20569 w 27506"/>
                <a:gd name="connsiteY6" fmla="*/ 31634 h 38918"/>
                <a:gd name="connsiteX7" fmla="*/ 22663 w 27506"/>
                <a:gd name="connsiteY7" fmla="*/ 33538 h 38918"/>
                <a:gd name="connsiteX8" fmla="*/ 24441 w 27506"/>
                <a:gd name="connsiteY8" fmla="*/ 36078 h 38918"/>
                <a:gd name="connsiteX9" fmla="*/ 26092 w 27506"/>
                <a:gd name="connsiteY9" fmla="*/ 38363 h 38918"/>
                <a:gd name="connsiteX10" fmla="*/ 26980 w 27506"/>
                <a:gd name="connsiteY10" fmla="*/ 38808 h 38918"/>
                <a:gd name="connsiteX11" fmla="*/ 27425 w 27506"/>
                <a:gd name="connsiteY11" fmla="*/ 38236 h 38918"/>
                <a:gd name="connsiteX12" fmla="*/ 25965 w 27506"/>
                <a:gd name="connsiteY12" fmla="*/ 31507 h 38918"/>
                <a:gd name="connsiteX13" fmla="*/ 24187 w 27506"/>
                <a:gd name="connsiteY13" fmla="*/ 29983 h 38918"/>
                <a:gd name="connsiteX14" fmla="*/ 22473 w 27506"/>
                <a:gd name="connsiteY14" fmla="*/ 29412 h 38918"/>
                <a:gd name="connsiteX15" fmla="*/ 15173 w 27506"/>
                <a:gd name="connsiteY15" fmla="*/ 19572 h 38918"/>
                <a:gd name="connsiteX16" fmla="*/ 13966 w 27506"/>
                <a:gd name="connsiteY16" fmla="*/ 17160 h 38918"/>
                <a:gd name="connsiteX17" fmla="*/ 11427 w 27506"/>
                <a:gd name="connsiteY17" fmla="*/ 15509 h 38918"/>
                <a:gd name="connsiteX18" fmla="*/ 8507 w 27506"/>
                <a:gd name="connsiteY18" fmla="*/ 7891 h 38918"/>
                <a:gd name="connsiteX19" fmla="*/ 8316 w 27506"/>
                <a:gd name="connsiteY19" fmla="*/ 5288 h 38918"/>
                <a:gd name="connsiteX20" fmla="*/ 6348 w 27506"/>
                <a:gd name="connsiteY20" fmla="*/ 1733 h 38918"/>
                <a:gd name="connsiteX21" fmla="*/ 5205 w 27506"/>
                <a:gd name="connsiteY21" fmla="*/ 590 h 38918"/>
                <a:gd name="connsiteX22" fmla="*/ 0 w 27506"/>
                <a:gd name="connsiteY22" fmla="*/ 844 h 38918"/>
                <a:gd name="connsiteX23" fmla="*/ 2539 w 27506"/>
                <a:gd name="connsiteY23" fmla="*/ 2495 h 38918"/>
                <a:gd name="connsiteX24" fmla="*/ 5205 w 27506"/>
                <a:gd name="connsiteY24" fmla="*/ 7129 h 38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506" h="38918">
                  <a:moveTo>
                    <a:pt x="5205" y="7129"/>
                  </a:moveTo>
                  <a:cubicBezTo>
                    <a:pt x="5142" y="7447"/>
                    <a:pt x="5142" y="7764"/>
                    <a:pt x="5078" y="8209"/>
                  </a:cubicBezTo>
                  <a:cubicBezTo>
                    <a:pt x="4951" y="10177"/>
                    <a:pt x="5776" y="11764"/>
                    <a:pt x="7364" y="13795"/>
                  </a:cubicBezTo>
                  <a:cubicBezTo>
                    <a:pt x="8443" y="15255"/>
                    <a:pt x="8697" y="16334"/>
                    <a:pt x="8951" y="17668"/>
                  </a:cubicBezTo>
                  <a:cubicBezTo>
                    <a:pt x="9141" y="18556"/>
                    <a:pt x="9332" y="19635"/>
                    <a:pt x="9967" y="21286"/>
                  </a:cubicBezTo>
                  <a:cubicBezTo>
                    <a:pt x="10474" y="22048"/>
                    <a:pt x="13141" y="25603"/>
                    <a:pt x="15617" y="27317"/>
                  </a:cubicBezTo>
                  <a:cubicBezTo>
                    <a:pt x="17648" y="28714"/>
                    <a:pt x="19235" y="30301"/>
                    <a:pt x="20569" y="31634"/>
                  </a:cubicBezTo>
                  <a:cubicBezTo>
                    <a:pt x="21330" y="32396"/>
                    <a:pt x="22029" y="33094"/>
                    <a:pt x="22663" y="33538"/>
                  </a:cubicBezTo>
                  <a:cubicBezTo>
                    <a:pt x="23743" y="34364"/>
                    <a:pt x="24123" y="35253"/>
                    <a:pt x="24441" y="36078"/>
                  </a:cubicBezTo>
                  <a:cubicBezTo>
                    <a:pt x="24758" y="36840"/>
                    <a:pt x="25076" y="37538"/>
                    <a:pt x="26092" y="38363"/>
                  </a:cubicBezTo>
                  <a:cubicBezTo>
                    <a:pt x="27234" y="39252"/>
                    <a:pt x="26980" y="38808"/>
                    <a:pt x="26980" y="38808"/>
                  </a:cubicBezTo>
                  <a:cubicBezTo>
                    <a:pt x="26980" y="38808"/>
                    <a:pt x="27297" y="38427"/>
                    <a:pt x="27425" y="38236"/>
                  </a:cubicBezTo>
                  <a:cubicBezTo>
                    <a:pt x="27742" y="36903"/>
                    <a:pt x="27107" y="33983"/>
                    <a:pt x="25965" y="31507"/>
                  </a:cubicBezTo>
                  <a:cubicBezTo>
                    <a:pt x="25330" y="30174"/>
                    <a:pt x="24949" y="30110"/>
                    <a:pt x="24187" y="29983"/>
                  </a:cubicBezTo>
                  <a:cubicBezTo>
                    <a:pt x="23679" y="29920"/>
                    <a:pt x="23108" y="29793"/>
                    <a:pt x="22473" y="29412"/>
                  </a:cubicBezTo>
                  <a:cubicBezTo>
                    <a:pt x="20758" y="28396"/>
                    <a:pt x="17711" y="24905"/>
                    <a:pt x="15173" y="19572"/>
                  </a:cubicBezTo>
                  <a:cubicBezTo>
                    <a:pt x="14855" y="18937"/>
                    <a:pt x="14284" y="17668"/>
                    <a:pt x="13966" y="17160"/>
                  </a:cubicBezTo>
                  <a:cubicBezTo>
                    <a:pt x="13268" y="16969"/>
                    <a:pt x="12570" y="16588"/>
                    <a:pt x="11427" y="15509"/>
                  </a:cubicBezTo>
                  <a:cubicBezTo>
                    <a:pt x="8761" y="13033"/>
                    <a:pt x="8634" y="10430"/>
                    <a:pt x="8507" y="7891"/>
                  </a:cubicBezTo>
                  <a:cubicBezTo>
                    <a:pt x="8507" y="7066"/>
                    <a:pt x="8443" y="6177"/>
                    <a:pt x="8316" y="5288"/>
                  </a:cubicBezTo>
                  <a:cubicBezTo>
                    <a:pt x="7935" y="3193"/>
                    <a:pt x="7300" y="2558"/>
                    <a:pt x="6348" y="1733"/>
                  </a:cubicBezTo>
                  <a:cubicBezTo>
                    <a:pt x="5967" y="1352"/>
                    <a:pt x="5587" y="1035"/>
                    <a:pt x="5205" y="590"/>
                  </a:cubicBezTo>
                  <a:cubicBezTo>
                    <a:pt x="4507" y="-235"/>
                    <a:pt x="1904" y="-235"/>
                    <a:pt x="0" y="844"/>
                  </a:cubicBezTo>
                  <a:cubicBezTo>
                    <a:pt x="508" y="1352"/>
                    <a:pt x="1840" y="2114"/>
                    <a:pt x="2539" y="2495"/>
                  </a:cubicBezTo>
                  <a:cubicBezTo>
                    <a:pt x="5205" y="4209"/>
                    <a:pt x="5459" y="5098"/>
                    <a:pt x="5205" y="712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01A5EDEC-6235-CFFF-3BF2-AE186F1B8708}"/>
                </a:ext>
              </a:extLst>
            </p:cNvPr>
            <p:cNvSpPr/>
            <p:nvPr/>
          </p:nvSpPr>
          <p:spPr>
            <a:xfrm>
              <a:off x="10520922" y="4940679"/>
              <a:ext cx="32602" cy="25343"/>
            </a:xfrm>
            <a:custGeom>
              <a:avLst/>
              <a:gdLst>
                <a:gd name="connsiteX0" fmla="*/ 13903 w 32602"/>
                <a:gd name="connsiteY0" fmla="*/ 13776 h 25343"/>
                <a:gd name="connsiteX1" fmla="*/ 21901 w 32602"/>
                <a:gd name="connsiteY1" fmla="*/ 19870 h 25343"/>
                <a:gd name="connsiteX2" fmla="*/ 32122 w 32602"/>
                <a:gd name="connsiteY2" fmla="*/ 25266 h 25343"/>
                <a:gd name="connsiteX3" fmla="*/ 31742 w 32602"/>
                <a:gd name="connsiteY3" fmla="*/ 20759 h 25343"/>
                <a:gd name="connsiteX4" fmla="*/ 31360 w 32602"/>
                <a:gd name="connsiteY4" fmla="*/ 19680 h 25343"/>
                <a:gd name="connsiteX5" fmla="*/ 18220 w 32602"/>
                <a:gd name="connsiteY5" fmla="*/ 10030 h 25343"/>
                <a:gd name="connsiteX6" fmla="*/ 10538 w 32602"/>
                <a:gd name="connsiteY6" fmla="*/ 4317 h 25343"/>
                <a:gd name="connsiteX7" fmla="*/ 4634 w 32602"/>
                <a:gd name="connsiteY7" fmla="*/ 1270 h 25343"/>
                <a:gd name="connsiteX8" fmla="*/ 2222 w 32602"/>
                <a:gd name="connsiteY8" fmla="*/ 444 h 25343"/>
                <a:gd name="connsiteX9" fmla="*/ 0 w 32602"/>
                <a:gd name="connsiteY9" fmla="*/ 0 h 25343"/>
                <a:gd name="connsiteX10" fmla="*/ 7681 w 32602"/>
                <a:gd name="connsiteY10" fmla="*/ 8951 h 25343"/>
                <a:gd name="connsiteX11" fmla="*/ 13903 w 32602"/>
                <a:gd name="connsiteY11" fmla="*/ 13776 h 2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602" h="25343">
                  <a:moveTo>
                    <a:pt x="13903" y="13776"/>
                  </a:moveTo>
                  <a:cubicBezTo>
                    <a:pt x="16823" y="15744"/>
                    <a:pt x="19807" y="17839"/>
                    <a:pt x="21901" y="19870"/>
                  </a:cubicBezTo>
                  <a:cubicBezTo>
                    <a:pt x="26155" y="23171"/>
                    <a:pt x="30853" y="25838"/>
                    <a:pt x="32122" y="25266"/>
                  </a:cubicBezTo>
                  <a:cubicBezTo>
                    <a:pt x="33202" y="24758"/>
                    <a:pt x="32186" y="21965"/>
                    <a:pt x="31742" y="20759"/>
                  </a:cubicBezTo>
                  <a:cubicBezTo>
                    <a:pt x="31551" y="20315"/>
                    <a:pt x="31424" y="19934"/>
                    <a:pt x="31360" y="19680"/>
                  </a:cubicBezTo>
                  <a:cubicBezTo>
                    <a:pt x="30091" y="18283"/>
                    <a:pt x="21965" y="11935"/>
                    <a:pt x="18220" y="10030"/>
                  </a:cubicBezTo>
                  <a:cubicBezTo>
                    <a:pt x="13839" y="7808"/>
                    <a:pt x="12887" y="6919"/>
                    <a:pt x="10538" y="4317"/>
                  </a:cubicBezTo>
                  <a:cubicBezTo>
                    <a:pt x="9078" y="2730"/>
                    <a:pt x="6792" y="1968"/>
                    <a:pt x="4634" y="1270"/>
                  </a:cubicBezTo>
                  <a:cubicBezTo>
                    <a:pt x="3809" y="1016"/>
                    <a:pt x="2984" y="698"/>
                    <a:pt x="2222" y="444"/>
                  </a:cubicBezTo>
                  <a:cubicBezTo>
                    <a:pt x="1460" y="127"/>
                    <a:pt x="698" y="0"/>
                    <a:pt x="0" y="0"/>
                  </a:cubicBezTo>
                  <a:cubicBezTo>
                    <a:pt x="2285" y="2539"/>
                    <a:pt x="6285" y="6983"/>
                    <a:pt x="7681" y="8951"/>
                  </a:cubicBezTo>
                  <a:cubicBezTo>
                    <a:pt x="8507" y="10094"/>
                    <a:pt x="11237" y="11998"/>
                    <a:pt x="13903" y="1377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618FD6B8-0BCE-C3C6-285A-963528321EB1}"/>
                </a:ext>
              </a:extLst>
            </p:cNvPr>
            <p:cNvSpPr/>
            <p:nvPr/>
          </p:nvSpPr>
          <p:spPr>
            <a:xfrm>
              <a:off x="10482388" y="4953820"/>
              <a:ext cx="13024" cy="12789"/>
            </a:xfrm>
            <a:custGeom>
              <a:avLst/>
              <a:gdLst>
                <a:gd name="connsiteX0" fmla="*/ 10538 w 13024"/>
                <a:gd name="connsiteY0" fmla="*/ 6856 h 12789"/>
                <a:gd name="connsiteX1" fmla="*/ 7746 w 13024"/>
                <a:gd name="connsiteY1" fmla="*/ 3999 h 12789"/>
                <a:gd name="connsiteX2" fmla="*/ 6920 w 13024"/>
                <a:gd name="connsiteY2" fmla="*/ 1904 h 12789"/>
                <a:gd name="connsiteX3" fmla="*/ 6095 w 13024"/>
                <a:gd name="connsiteY3" fmla="*/ 0 h 12789"/>
                <a:gd name="connsiteX4" fmla="*/ 4825 w 13024"/>
                <a:gd name="connsiteY4" fmla="*/ 698 h 12789"/>
                <a:gd name="connsiteX5" fmla="*/ 1270 w 13024"/>
                <a:gd name="connsiteY5" fmla="*/ 3555 h 12789"/>
                <a:gd name="connsiteX6" fmla="*/ 0 w 13024"/>
                <a:gd name="connsiteY6" fmla="*/ 5269 h 12789"/>
                <a:gd name="connsiteX7" fmla="*/ 4888 w 13024"/>
                <a:gd name="connsiteY7" fmla="*/ 6919 h 12789"/>
                <a:gd name="connsiteX8" fmla="*/ 7364 w 13024"/>
                <a:gd name="connsiteY8" fmla="*/ 7427 h 12789"/>
                <a:gd name="connsiteX9" fmla="*/ 8253 w 13024"/>
                <a:gd name="connsiteY9" fmla="*/ 10094 h 12789"/>
                <a:gd name="connsiteX10" fmla="*/ 9967 w 13024"/>
                <a:gd name="connsiteY10" fmla="*/ 12633 h 12789"/>
                <a:gd name="connsiteX11" fmla="*/ 11491 w 13024"/>
                <a:gd name="connsiteY11" fmla="*/ 12506 h 12789"/>
                <a:gd name="connsiteX12" fmla="*/ 13014 w 13024"/>
                <a:gd name="connsiteY12" fmla="*/ 9967 h 12789"/>
                <a:gd name="connsiteX13" fmla="*/ 12316 w 13024"/>
                <a:gd name="connsiteY13" fmla="*/ 8189 h 12789"/>
                <a:gd name="connsiteX14" fmla="*/ 10538 w 13024"/>
                <a:gd name="connsiteY14" fmla="*/ 6856 h 12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024" h="12789">
                  <a:moveTo>
                    <a:pt x="10538" y="6856"/>
                  </a:moveTo>
                  <a:cubicBezTo>
                    <a:pt x="9459" y="6475"/>
                    <a:pt x="8634" y="6094"/>
                    <a:pt x="7746" y="3999"/>
                  </a:cubicBezTo>
                  <a:cubicBezTo>
                    <a:pt x="7428" y="3301"/>
                    <a:pt x="7174" y="2539"/>
                    <a:pt x="6920" y="1904"/>
                  </a:cubicBezTo>
                  <a:cubicBezTo>
                    <a:pt x="6666" y="1206"/>
                    <a:pt x="6348" y="317"/>
                    <a:pt x="6095" y="0"/>
                  </a:cubicBezTo>
                  <a:cubicBezTo>
                    <a:pt x="5841" y="127"/>
                    <a:pt x="4825" y="698"/>
                    <a:pt x="4825" y="698"/>
                  </a:cubicBezTo>
                  <a:cubicBezTo>
                    <a:pt x="3111" y="1651"/>
                    <a:pt x="1841" y="2412"/>
                    <a:pt x="1270" y="3555"/>
                  </a:cubicBezTo>
                  <a:cubicBezTo>
                    <a:pt x="889" y="4380"/>
                    <a:pt x="381" y="4952"/>
                    <a:pt x="0" y="5269"/>
                  </a:cubicBezTo>
                  <a:cubicBezTo>
                    <a:pt x="572" y="6094"/>
                    <a:pt x="2223" y="6666"/>
                    <a:pt x="4888" y="6919"/>
                  </a:cubicBezTo>
                  <a:cubicBezTo>
                    <a:pt x="6348" y="6919"/>
                    <a:pt x="6920" y="6983"/>
                    <a:pt x="7364" y="7427"/>
                  </a:cubicBezTo>
                  <a:cubicBezTo>
                    <a:pt x="8063" y="8062"/>
                    <a:pt x="8190" y="9078"/>
                    <a:pt x="8253" y="10094"/>
                  </a:cubicBezTo>
                  <a:cubicBezTo>
                    <a:pt x="8253" y="11046"/>
                    <a:pt x="9078" y="12252"/>
                    <a:pt x="9967" y="12633"/>
                  </a:cubicBezTo>
                  <a:cubicBezTo>
                    <a:pt x="10475" y="12887"/>
                    <a:pt x="10983" y="12823"/>
                    <a:pt x="11491" y="12506"/>
                  </a:cubicBezTo>
                  <a:cubicBezTo>
                    <a:pt x="12189" y="11998"/>
                    <a:pt x="12951" y="10983"/>
                    <a:pt x="13014" y="9967"/>
                  </a:cubicBezTo>
                  <a:cubicBezTo>
                    <a:pt x="13078" y="9332"/>
                    <a:pt x="12824" y="8761"/>
                    <a:pt x="12316" y="8189"/>
                  </a:cubicBezTo>
                  <a:cubicBezTo>
                    <a:pt x="11491" y="7174"/>
                    <a:pt x="11046" y="7047"/>
                    <a:pt x="10538" y="685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AFBDBCE9-A208-310E-A152-6EFF4B7F85B2}"/>
                </a:ext>
              </a:extLst>
            </p:cNvPr>
            <p:cNvSpPr/>
            <p:nvPr/>
          </p:nvSpPr>
          <p:spPr>
            <a:xfrm>
              <a:off x="10472294" y="4949566"/>
              <a:ext cx="7491" cy="4626"/>
            </a:xfrm>
            <a:custGeom>
              <a:avLst/>
              <a:gdLst>
                <a:gd name="connsiteX0" fmla="*/ 6031 w 7491"/>
                <a:gd name="connsiteY0" fmla="*/ 3936 h 4626"/>
                <a:gd name="connsiteX1" fmla="*/ 7491 w 7491"/>
                <a:gd name="connsiteY1" fmla="*/ 1460 h 4626"/>
                <a:gd name="connsiteX2" fmla="*/ 2920 w 7491"/>
                <a:gd name="connsiteY2" fmla="*/ 0 h 4626"/>
                <a:gd name="connsiteX3" fmla="*/ 191 w 7491"/>
                <a:gd name="connsiteY3" fmla="*/ 3428 h 4626"/>
                <a:gd name="connsiteX4" fmla="*/ 0 w 7491"/>
                <a:gd name="connsiteY4" fmla="*/ 4380 h 4626"/>
                <a:gd name="connsiteX5" fmla="*/ 6031 w 7491"/>
                <a:gd name="connsiteY5" fmla="*/ 3936 h 4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91" h="4626">
                  <a:moveTo>
                    <a:pt x="6031" y="3936"/>
                  </a:moveTo>
                  <a:cubicBezTo>
                    <a:pt x="6730" y="3492"/>
                    <a:pt x="7301" y="2222"/>
                    <a:pt x="7491" y="1460"/>
                  </a:cubicBezTo>
                  <a:cubicBezTo>
                    <a:pt x="6158" y="1079"/>
                    <a:pt x="3872" y="318"/>
                    <a:pt x="2920" y="0"/>
                  </a:cubicBezTo>
                  <a:cubicBezTo>
                    <a:pt x="698" y="825"/>
                    <a:pt x="254" y="2222"/>
                    <a:pt x="191" y="3428"/>
                  </a:cubicBezTo>
                  <a:cubicBezTo>
                    <a:pt x="191" y="3746"/>
                    <a:pt x="127" y="4063"/>
                    <a:pt x="0" y="4380"/>
                  </a:cubicBezTo>
                  <a:cubicBezTo>
                    <a:pt x="2603" y="4761"/>
                    <a:pt x="4698" y="4761"/>
                    <a:pt x="6031" y="393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C2737D8D-D531-DA8D-2347-8B265B402630}"/>
                </a:ext>
              </a:extLst>
            </p:cNvPr>
            <p:cNvSpPr/>
            <p:nvPr/>
          </p:nvSpPr>
          <p:spPr>
            <a:xfrm>
              <a:off x="10461629" y="4943790"/>
              <a:ext cx="4951" cy="6348"/>
            </a:xfrm>
            <a:custGeom>
              <a:avLst/>
              <a:gdLst>
                <a:gd name="connsiteX0" fmla="*/ 1904 w 4951"/>
                <a:gd name="connsiteY0" fmla="*/ 6348 h 6348"/>
                <a:gd name="connsiteX1" fmla="*/ 3809 w 4951"/>
                <a:gd name="connsiteY1" fmla="*/ 4127 h 6348"/>
                <a:gd name="connsiteX2" fmla="*/ 4951 w 4951"/>
                <a:gd name="connsiteY2" fmla="*/ 2412 h 6348"/>
                <a:gd name="connsiteX3" fmla="*/ 3047 w 4951"/>
                <a:gd name="connsiteY3" fmla="*/ 0 h 6348"/>
                <a:gd name="connsiteX4" fmla="*/ 0 w 4951"/>
                <a:gd name="connsiteY4" fmla="*/ 1777 h 6348"/>
                <a:gd name="connsiteX5" fmla="*/ 698 w 4951"/>
                <a:gd name="connsiteY5" fmla="*/ 2476 h 6348"/>
                <a:gd name="connsiteX6" fmla="*/ 1904 w 4951"/>
                <a:gd name="connsiteY6" fmla="*/ 5269 h 6348"/>
                <a:gd name="connsiteX7" fmla="*/ 1904 w 4951"/>
                <a:gd name="connsiteY7" fmla="*/ 6158 h 6348"/>
                <a:gd name="connsiteX8" fmla="*/ 1904 w 4951"/>
                <a:gd name="connsiteY8" fmla="*/ 6348 h 6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51" h="6348">
                  <a:moveTo>
                    <a:pt x="1904" y="6348"/>
                  </a:moveTo>
                  <a:cubicBezTo>
                    <a:pt x="2920" y="5714"/>
                    <a:pt x="3364" y="4952"/>
                    <a:pt x="3809" y="4127"/>
                  </a:cubicBezTo>
                  <a:cubicBezTo>
                    <a:pt x="4126" y="3555"/>
                    <a:pt x="4444" y="2984"/>
                    <a:pt x="4951" y="2412"/>
                  </a:cubicBezTo>
                  <a:cubicBezTo>
                    <a:pt x="4824" y="2222"/>
                    <a:pt x="3999" y="1079"/>
                    <a:pt x="3047" y="0"/>
                  </a:cubicBezTo>
                  <a:cubicBezTo>
                    <a:pt x="1713" y="254"/>
                    <a:pt x="126" y="1270"/>
                    <a:pt x="0" y="1777"/>
                  </a:cubicBezTo>
                  <a:cubicBezTo>
                    <a:pt x="190" y="2095"/>
                    <a:pt x="444" y="2285"/>
                    <a:pt x="698" y="2476"/>
                  </a:cubicBezTo>
                  <a:cubicBezTo>
                    <a:pt x="1333" y="3047"/>
                    <a:pt x="1904" y="3682"/>
                    <a:pt x="1904" y="5269"/>
                  </a:cubicBezTo>
                  <a:cubicBezTo>
                    <a:pt x="1904" y="5587"/>
                    <a:pt x="1904" y="5904"/>
                    <a:pt x="1904" y="6158"/>
                  </a:cubicBezTo>
                  <a:lnTo>
                    <a:pt x="1904" y="6348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E1497172-581E-79D8-6EED-F6ACDA586812}"/>
                </a:ext>
              </a:extLst>
            </p:cNvPr>
            <p:cNvSpPr/>
            <p:nvPr/>
          </p:nvSpPr>
          <p:spPr>
            <a:xfrm>
              <a:off x="10550572" y="4993751"/>
              <a:ext cx="31675" cy="21439"/>
            </a:xfrm>
            <a:custGeom>
              <a:avLst/>
              <a:gdLst>
                <a:gd name="connsiteX0" fmla="*/ 21899 w 31675"/>
                <a:gd name="connsiteY0" fmla="*/ 6666 h 21439"/>
                <a:gd name="connsiteX1" fmla="*/ 15867 w 31675"/>
                <a:gd name="connsiteY1" fmla="*/ 5650 h 21439"/>
                <a:gd name="connsiteX2" fmla="*/ 11487 w 31675"/>
                <a:gd name="connsiteY2" fmla="*/ 5015 h 21439"/>
                <a:gd name="connsiteX3" fmla="*/ 3044 w 31675"/>
                <a:gd name="connsiteY3" fmla="*/ 762 h 21439"/>
                <a:gd name="connsiteX4" fmla="*/ 1965 w 31675"/>
                <a:gd name="connsiteY4" fmla="*/ 0 h 21439"/>
                <a:gd name="connsiteX5" fmla="*/ 124 w 31675"/>
                <a:gd name="connsiteY5" fmla="*/ 4253 h 21439"/>
                <a:gd name="connsiteX6" fmla="*/ 568 w 31675"/>
                <a:gd name="connsiteY6" fmla="*/ 6221 h 21439"/>
                <a:gd name="connsiteX7" fmla="*/ 4948 w 31675"/>
                <a:gd name="connsiteY7" fmla="*/ 11427 h 21439"/>
                <a:gd name="connsiteX8" fmla="*/ 11487 w 31675"/>
                <a:gd name="connsiteY8" fmla="*/ 13839 h 21439"/>
                <a:gd name="connsiteX9" fmla="*/ 13773 w 31675"/>
                <a:gd name="connsiteY9" fmla="*/ 14411 h 21439"/>
                <a:gd name="connsiteX10" fmla="*/ 20629 w 31675"/>
                <a:gd name="connsiteY10" fmla="*/ 17966 h 21439"/>
                <a:gd name="connsiteX11" fmla="*/ 21708 w 31675"/>
                <a:gd name="connsiteY11" fmla="*/ 19045 h 21439"/>
                <a:gd name="connsiteX12" fmla="*/ 25708 w 31675"/>
                <a:gd name="connsiteY12" fmla="*/ 21077 h 21439"/>
                <a:gd name="connsiteX13" fmla="*/ 29771 w 31675"/>
                <a:gd name="connsiteY13" fmla="*/ 20315 h 21439"/>
                <a:gd name="connsiteX14" fmla="*/ 31040 w 31675"/>
                <a:gd name="connsiteY14" fmla="*/ 18029 h 21439"/>
                <a:gd name="connsiteX15" fmla="*/ 31675 w 31675"/>
                <a:gd name="connsiteY15" fmla="*/ 16950 h 21439"/>
                <a:gd name="connsiteX16" fmla="*/ 30342 w 31675"/>
                <a:gd name="connsiteY16" fmla="*/ 15807 h 21439"/>
                <a:gd name="connsiteX17" fmla="*/ 27168 w 31675"/>
                <a:gd name="connsiteY17" fmla="*/ 13903 h 21439"/>
                <a:gd name="connsiteX18" fmla="*/ 22216 w 31675"/>
                <a:gd name="connsiteY18" fmla="*/ 9459 h 21439"/>
                <a:gd name="connsiteX19" fmla="*/ 21899 w 31675"/>
                <a:gd name="connsiteY19" fmla="*/ 6666 h 21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675" h="21439">
                  <a:moveTo>
                    <a:pt x="21899" y="6666"/>
                  </a:moveTo>
                  <a:cubicBezTo>
                    <a:pt x="20248" y="6221"/>
                    <a:pt x="18280" y="5967"/>
                    <a:pt x="15867" y="5650"/>
                  </a:cubicBezTo>
                  <a:cubicBezTo>
                    <a:pt x="14534" y="5459"/>
                    <a:pt x="13074" y="5269"/>
                    <a:pt x="11487" y="5015"/>
                  </a:cubicBezTo>
                  <a:cubicBezTo>
                    <a:pt x="8186" y="4507"/>
                    <a:pt x="5075" y="2222"/>
                    <a:pt x="3044" y="762"/>
                  </a:cubicBezTo>
                  <a:cubicBezTo>
                    <a:pt x="2663" y="508"/>
                    <a:pt x="2283" y="191"/>
                    <a:pt x="1965" y="0"/>
                  </a:cubicBezTo>
                  <a:cubicBezTo>
                    <a:pt x="759" y="952"/>
                    <a:pt x="-384" y="2159"/>
                    <a:pt x="124" y="4253"/>
                  </a:cubicBezTo>
                  <a:cubicBezTo>
                    <a:pt x="314" y="4952"/>
                    <a:pt x="441" y="5587"/>
                    <a:pt x="568" y="6221"/>
                  </a:cubicBezTo>
                  <a:cubicBezTo>
                    <a:pt x="1012" y="8634"/>
                    <a:pt x="1203" y="9650"/>
                    <a:pt x="4948" y="11427"/>
                  </a:cubicBezTo>
                  <a:cubicBezTo>
                    <a:pt x="8694" y="13205"/>
                    <a:pt x="9900" y="13458"/>
                    <a:pt x="11487" y="13839"/>
                  </a:cubicBezTo>
                  <a:cubicBezTo>
                    <a:pt x="12122" y="13966"/>
                    <a:pt x="12820" y="14157"/>
                    <a:pt x="13773" y="14411"/>
                  </a:cubicBezTo>
                  <a:cubicBezTo>
                    <a:pt x="17265" y="15426"/>
                    <a:pt x="19042" y="16569"/>
                    <a:pt x="20629" y="17966"/>
                  </a:cubicBezTo>
                  <a:cubicBezTo>
                    <a:pt x="21010" y="18347"/>
                    <a:pt x="21391" y="18664"/>
                    <a:pt x="21708" y="19045"/>
                  </a:cubicBezTo>
                  <a:cubicBezTo>
                    <a:pt x="22597" y="19997"/>
                    <a:pt x="23232" y="20696"/>
                    <a:pt x="25708" y="21077"/>
                  </a:cubicBezTo>
                  <a:cubicBezTo>
                    <a:pt x="29389" y="21648"/>
                    <a:pt x="29327" y="21648"/>
                    <a:pt x="29771" y="20315"/>
                  </a:cubicBezTo>
                  <a:cubicBezTo>
                    <a:pt x="30088" y="19362"/>
                    <a:pt x="30596" y="18601"/>
                    <a:pt x="31040" y="18029"/>
                  </a:cubicBezTo>
                  <a:cubicBezTo>
                    <a:pt x="31231" y="17712"/>
                    <a:pt x="31675" y="17077"/>
                    <a:pt x="31675" y="16950"/>
                  </a:cubicBezTo>
                  <a:cubicBezTo>
                    <a:pt x="31675" y="16950"/>
                    <a:pt x="31612" y="16569"/>
                    <a:pt x="30342" y="15807"/>
                  </a:cubicBezTo>
                  <a:cubicBezTo>
                    <a:pt x="29200" y="15109"/>
                    <a:pt x="28120" y="14474"/>
                    <a:pt x="27168" y="13903"/>
                  </a:cubicBezTo>
                  <a:cubicBezTo>
                    <a:pt x="23993" y="12062"/>
                    <a:pt x="22216" y="11046"/>
                    <a:pt x="22216" y="9459"/>
                  </a:cubicBezTo>
                  <a:cubicBezTo>
                    <a:pt x="22279" y="8824"/>
                    <a:pt x="22089" y="7618"/>
                    <a:pt x="21899" y="666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5520271A-104E-4338-9A1A-AAF7332DE55D}"/>
                </a:ext>
              </a:extLst>
            </p:cNvPr>
            <p:cNvSpPr/>
            <p:nvPr/>
          </p:nvSpPr>
          <p:spPr>
            <a:xfrm>
              <a:off x="10723007" y="5040411"/>
              <a:ext cx="8621" cy="6408"/>
            </a:xfrm>
            <a:custGeom>
              <a:avLst/>
              <a:gdLst>
                <a:gd name="connsiteX0" fmla="*/ 5315 w 8621"/>
                <a:gd name="connsiteY0" fmla="*/ 381 h 6408"/>
                <a:gd name="connsiteX1" fmla="*/ 3666 w 8621"/>
                <a:gd name="connsiteY1" fmla="*/ 0 h 6408"/>
                <a:gd name="connsiteX2" fmla="*/ 1443 w 8621"/>
                <a:gd name="connsiteY2" fmla="*/ 952 h 6408"/>
                <a:gd name="connsiteX3" fmla="*/ 47 w 8621"/>
                <a:gd name="connsiteY3" fmla="*/ 4063 h 6408"/>
                <a:gd name="connsiteX4" fmla="*/ 2713 w 8621"/>
                <a:gd name="connsiteY4" fmla="*/ 6095 h 6408"/>
                <a:gd name="connsiteX5" fmla="*/ 7918 w 8621"/>
                <a:gd name="connsiteY5" fmla="*/ 6095 h 6408"/>
                <a:gd name="connsiteX6" fmla="*/ 8617 w 8621"/>
                <a:gd name="connsiteY6" fmla="*/ 3999 h 6408"/>
                <a:gd name="connsiteX7" fmla="*/ 5315 w 8621"/>
                <a:gd name="connsiteY7" fmla="*/ 381 h 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21" h="6408">
                  <a:moveTo>
                    <a:pt x="5315" y="381"/>
                  </a:moveTo>
                  <a:cubicBezTo>
                    <a:pt x="4744" y="127"/>
                    <a:pt x="4173" y="0"/>
                    <a:pt x="3666" y="0"/>
                  </a:cubicBezTo>
                  <a:cubicBezTo>
                    <a:pt x="2840" y="0"/>
                    <a:pt x="2078" y="318"/>
                    <a:pt x="1443" y="952"/>
                  </a:cubicBezTo>
                  <a:cubicBezTo>
                    <a:pt x="237" y="2095"/>
                    <a:pt x="-144" y="3682"/>
                    <a:pt x="47" y="4063"/>
                  </a:cubicBezTo>
                  <a:cubicBezTo>
                    <a:pt x="808" y="5396"/>
                    <a:pt x="999" y="5587"/>
                    <a:pt x="2713" y="6095"/>
                  </a:cubicBezTo>
                  <a:cubicBezTo>
                    <a:pt x="4300" y="6603"/>
                    <a:pt x="6522" y="6412"/>
                    <a:pt x="7918" y="6095"/>
                  </a:cubicBezTo>
                  <a:cubicBezTo>
                    <a:pt x="8046" y="5967"/>
                    <a:pt x="8680" y="5142"/>
                    <a:pt x="8617" y="3999"/>
                  </a:cubicBezTo>
                  <a:cubicBezTo>
                    <a:pt x="8490" y="2476"/>
                    <a:pt x="7347" y="1206"/>
                    <a:pt x="5315" y="38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6A63CAA3-06F3-DDDD-FE7B-A31FB8283889}"/>
                </a:ext>
              </a:extLst>
            </p:cNvPr>
            <p:cNvSpPr/>
            <p:nvPr/>
          </p:nvSpPr>
          <p:spPr>
            <a:xfrm>
              <a:off x="10557044" y="5066948"/>
              <a:ext cx="11109" cy="5015"/>
            </a:xfrm>
            <a:custGeom>
              <a:avLst/>
              <a:gdLst>
                <a:gd name="connsiteX0" fmla="*/ 7808 w 11109"/>
                <a:gd name="connsiteY0" fmla="*/ 2349 h 5015"/>
                <a:gd name="connsiteX1" fmla="*/ 2857 w 11109"/>
                <a:gd name="connsiteY1" fmla="*/ 0 h 5015"/>
                <a:gd name="connsiteX2" fmla="*/ 0 w 11109"/>
                <a:gd name="connsiteY2" fmla="*/ 698 h 5015"/>
                <a:gd name="connsiteX3" fmla="*/ 1016 w 11109"/>
                <a:gd name="connsiteY3" fmla="*/ 1714 h 5015"/>
                <a:gd name="connsiteX4" fmla="*/ 1778 w 11109"/>
                <a:gd name="connsiteY4" fmla="*/ 2603 h 5015"/>
                <a:gd name="connsiteX5" fmla="*/ 3428 w 11109"/>
                <a:gd name="connsiteY5" fmla="*/ 3047 h 5015"/>
                <a:gd name="connsiteX6" fmla="*/ 6348 w 11109"/>
                <a:gd name="connsiteY6" fmla="*/ 3682 h 5015"/>
                <a:gd name="connsiteX7" fmla="*/ 7555 w 11109"/>
                <a:gd name="connsiteY7" fmla="*/ 4190 h 5015"/>
                <a:gd name="connsiteX8" fmla="*/ 10158 w 11109"/>
                <a:gd name="connsiteY8" fmla="*/ 5015 h 5015"/>
                <a:gd name="connsiteX9" fmla="*/ 11110 w 11109"/>
                <a:gd name="connsiteY9" fmla="*/ 4761 h 5015"/>
                <a:gd name="connsiteX10" fmla="*/ 9395 w 11109"/>
                <a:gd name="connsiteY10" fmla="*/ 3301 h 5015"/>
                <a:gd name="connsiteX11" fmla="*/ 7808 w 11109"/>
                <a:gd name="connsiteY11" fmla="*/ 2349 h 5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109" h="5015">
                  <a:moveTo>
                    <a:pt x="7808" y="2349"/>
                  </a:moveTo>
                  <a:cubicBezTo>
                    <a:pt x="5904" y="1016"/>
                    <a:pt x="4381" y="0"/>
                    <a:pt x="2857" y="0"/>
                  </a:cubicBezTo>
                  <a:cubicBezTo>
                    <a:pt x="1714" y="0"/>
                    <a:pt x="635" y="381"/>
                    <a:pt x="0" y="698"/>
                  </a:cubicBezTo>
                  <a:cubicBezTo>
                    <a:pt x="318" y="1016"/>
                    <a:pt x="762" y="1524"/>
                    <a:pt x="1016" y="1714"/>
                  </a:cubicBezTo>
                  <a:cubicBezTo>
                    <a:pt x="1397" y="2031"/>
                    <a:pt x="1651" y="2412"/>
                    <a:pt x="1778" y="2603"/>
                  </a:cubicBezTo>
                  <a:cubicBezTo>
                    <a:pt x="2476" y="2984"/>
                    <a:pt x="2921" y="3047"/>
                    <a:pt x="3428" y="3047"/>
                  </a:cubicBezTo>
                  <a:cubicBezTo>
                    <a:pt x="4254" y="3111"/>
                    <a:pt x="5270" y="3174"/>
                    <a:pt x="6348" y="3682"/>
                  </a:cubicBezTo>
                  <a:cubicBezTo>
                    <a:pt x="6793" y="3872"/>
                    <a:pt x="7174" y="4063"/>
                    <a:pt x="7555" y="4190"/>
                  </a:cubicBezTo>
                  <a:cubicBezTo>
                    <a:pt x="8571" y="4634"/>
                    <a:pt x="9395" y="5015"/>
                    <a:pt x="10158" y="5015"/>
                  </a:cubicBezTo>
                  <a:cubicBezTo>
                    <a:pt x="10538" y="5015"/>
                    <a:pt x="10920" y="4824"/>
                    <a:pt x="11110" y="4761"/>
                  </a:cubicBezTo>
                  <a:cubicBezTo>
                    <a:pt x="11110" y="4761"/>
                    <a:pt x="10729" y="4190"/>
                    <a:pt x="9395" y="3301"/>
                  </a:cubicBezTo>
                  <a:cubicBezTo>
                    <a:pt x="8824" y="3047"/>
                    <a:pt x="8317" y="2730"/>
                    <a:pt x="7808" y="234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3C3B2698-5785-17A8-8C7D-8586BFF8B7D7}"/>
                </a:ext>
              </a:extLst>
            </p:cNvPr>
            <p:cNvSpPr/>
            <p:nvPr/>
          </p:nvSpPr>
          <p:spPr>
            <a:xfrm>
              <a:off x="10599432" y="5027524"/>
              <a:ext cx="22746" cy="19533"/>
            </a:xfrm>
            <a:custGeom>
              <a:avLst/>
              <a:gdLst>
                <a:gd name="connsiteX0" fmla="*/ 20144 w 22746"/>
                <a:gd name="connsiteY0" fmla="*/ 11110 h 19533"/>
                <a:gd name="connsiteX1" fmla="*/ 16589 w 22746"/>
                <a:gd name="connsiteY1" fmla="*/ 10030 h 19533"/>
                <a:gd name="connsiteX2" fmla="*/ 4082 w 22746"/>
                <a:gd name="connsiteY2" fmla="*/ 3555 h 19533"/>
                <a:gd name="connsiteX3" fmla="*/ 19 w 22746"/>
                <a:gd name="connsiteY3" fmla="*/ 0 h 19533"/>
                <a:gd name="connsiteX4" fmla="*/ 19 w 22746"/>
                <a:gd name="connsiteY4" fmla="*/ 1270 h 19533"/>
                <a:gd name="connsiteX5" fmla="*/ 1543 w 22746"/>
                <a:gd name="connsiteY5" fmla="*/ 7491 h 19533"/>
                <a:gd name="connsiteX6" fmla="*/ 5035 w 22746"/>
                <a:gd name="connsiteY6" fmla="*/ 11871 h 19533"/>
                <a:gd name="connsiteX7" fmla="*/ 6304 w 22746"/>
                <a:gd name="connsiteY7" fmla="*/ 13839 h 19533"/>
                <a:gd name="connsiteX8" fmla="*/ 7320 w 22746"/>
                <a:gd name="connsiteY8" fmla="*/ 15426 h 19533"/>
                <a:gd name="connsiteX9" fmla="*/ 11954 w 22746"/>
                <a:gd name="connsiteY9" fmla="*/ 19172 h 19533"/>
                <a:gd name="connsiteX10" fmla="*/ 14049 w 22746"/>
                <a:gd name="connsiteY10" fmla="*/ 19299 h 19533"/>
                <a:gd name="connsiteX11" fmla="*/ 21350 w 22746"/>
                <a:gd name="connsiteY11" fmla="*/ 19235 h 19533"/>
                <a:gd name="connsiteX12" fmla="*/ 22048 w 22746"/>
                <a:gd name="connsiteY12" fmla="*/ 15490 h 19533"/>
                <a:gd name="connsiteX13" fmla="*/ 22048 w 22746"/>
                <a:gd name="connsiteY13" fmla="*/ 14792 h 19533"/>
                <a:gd name="connsiteX14" fmla="*/ 22493 w 22746"/>
                <a:gd name="connsiteY14" fmla="*/ 13078 h 19533"/>
                <a:gd name="connsiteX15" fmla="*/ 22746 w 22746"/>
                <a:gd name="connsiteY15" fmla="*/ 12379 h 19533"/>
                <a:gd name="connsiteX16" fmla="*/ 20144 w 22746"/>
                <a:gd name="connsiteY16" fmla="*/ 11110 h 19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746" h="19533">
                  <a:moveTo>
                    <a:pt x="20144" y="11110"/>
                  </a:moveTo>
                  <a:cubicBezTo>
                    <a:pt x="18937" y="10729"/>
                    <a:pt x="17732" y="10411"/>
                    <a:pt x="16589" y="10030"/>
                  </a:cubicBezTo>
                  <a:cubicBezTo>
                    <a:pt x="11827" y="8697"/>
                    <a:pt x="6939" y="7237"/>
                    <a:pt x="4082" y="3555"/>
                  </a:cubicBezTo>
                  <a:cubicBezTo>
                    <a:pt x="2686" y="1714"/>
                    <a:pt x="908" y="381"/>
                    <a:pt x="19" y="0"/>
                  </a:cubicBezTo>
                  <a:lnTo>
                    <a:pt x="19" y="1270"/>
                  </a:lnTo>
                  <a:cubicBezTo>
                    <a:pt x="-44" y="4063"/>
                    <a:pt x="-44" y="5840"/>
                    <a:pt x="1543" y="7491"/>
                  </a:cubicBezTo>
                  <a:cubicBezTo>
                    <a:pt x="3384" y="9332"/>
                    <a:pt x="3892" y="10094"/>
                    <a:pt x="5035" y="11871"/>
                  </a:cubicBezTo>
                  <a:cubicBezTo>
                    <a:pt x="5352" y="12379"/>
                    <a:pt x="5797" y="13014"/>
                    <a:pt x="6304" y="13839"/>
                  </a:cubicBezTo>
                  <a:cubicBezTo>
                    <a:pt x="6685" y="14411"/>
                    <a:pt x="7002" y="14918"/>
                    <a:pt x="7320" y="15426"/>
                  </a:cubicBezTo>
                  <a:cubicBezTo>
                    <a:pt x="8907" y="17902"/>
                    <a:pt x="9605" y="19045"/>
                    <a:pt x="11954" y="19172"/>
                  </a:cubicBezTo>
                  <a:lnTo>
                    <a:pt x="14049" y="19299"/>
                  </a:lnTo>
                  <a:cubicBezTo>
                    <a:pt x="16779" y="19489"/>
                    <a:pt x="20080" y="19743"/>
                    <a:pt x="21350" y="19235"/>
                  </a:cubicBezTo>
                  <a:cubicBezTo>
                    <a:pt x="22112" y="18918"/>
                    <a:pt x="22048" y="16442"/>
                    <a:pt x="22048" y="15490"/>
                  </a:cubicBezTo>
                  <a:lnTo>
                    <a:pt x="22048" y="14792"/>
                  </a:lnTo>
                  <a:cubicBezTo>
                    <a:pt x="22048" y="14093"/>
                    <a:pt x="22302" y="13522"/>
                    <a:pt x="22493" y="13078"/>
                  </a:cubicBezTo>
                  <a:cubicBezTo>
                    <a:pt x="22556" y="12887"/>
                    <a:pt x="22746" y="12379"/>
                    <a:pt x="22746" y="12379"/>
                  </a:cubicBezTo>
                  <a:cubicBezTo>
                    <a:pt x="22746" y="12379"/>
                    <a:pt x="22556" y="11935"/>
                    <a:pt x="20144" y="1111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F32E0460-3032-E839-8531-2F1339CF055C}"/>
                </a:ext>
              </a:extLst>
            </p:cNvPr>
            <p:cNvSpPr/>
            <p:nvPr/>
          </p:nvSpPr>
          <p:spPr>
            <a:xfrm>
              <a:off x="11047149" y="5272062"/>
              <a:ext cx="39283" cy="36629"/>
            </a:xfrm>
            <a:custGeom>
              <a:avLst/>
              <a:gdLst>
                <a:gd name="connsiteX0" fmla="*/ 2336 w 39283"/>
                <a:gd name="connsiteY0" fmla="*/ 23298 h 36629"/>
                <a:gd name="connsiteX1" fmla="*/ 31982 w 39283"/>
                <a:gd name="connsiteY1" fmla="*/ 36630 h 36629"/>
                <a:gd name="connsiteX2" fmla="*/ 39283 w 39283"/>
                <a:gd name="connsiteY2" fmla="*/ 27742 h 36629"/>
                <a:gd name="connsiteX3" fmla="*/ 28110 w 39283"/>
                <a:gd name="connsiteY3" fmla="*/ 0 h 36629"/>
                <a:gd name="connsiteX4" fmla="*/ 2589 w 39283"/>
                <a:gd name="connsiteY4" fmla="*/ 14347 h 36629"/>
                <a:gd name="connsiteX5" fmla="*/ 749 w 39283"/>
                <a:gd name="connsiteY5" fmla="*/ 17902 h 36629"/>
                <a:gd name="connsiteX6" fmla="*/ 2336 w 39283"/>
                <a:gd name="connsiteY6" fmla="*/ 23298 h 36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283" h="36629">
                  <a:moveTo>
                    <a:pt x="2336" y="23298"/>
                  </a:moveTo>
                  <a:cubicBezTo>
                    <a:pt x="8112" y="30980"/>
                    <a:pt x="25253" y="36630"/>
                    <a:pt x="31982" y="36630"/>
                  </a:cubicBezTo>
                  <a:cubicBezTo>
                    <a:pt x="37379" y="36630"/>
                    <a:pt x="39283" y="35297"/>
                    <a:pt x="39283" y="27742"/>
                  </a:cubicBezTo>
                  <a:cubicBezTo>
                    <a:pt x="39283" y="21965"/>
                    <a:pt x="31602" y="6475"/>
                    <a:pt x="28110" y="0"/>
                  </a:cubicBezTo>
                  <a:cubicBezTo>
                    <a:pt x="22396" y="1016"/>
                    <a:pt x="3225" y="11681"/>
                    <a:pt x="2589" y="14347"/>
                  </a:cubicBezTo>
                  <a:cubicBezTo>
                    <a:pt x="2907" y="16315"/>
                    <a:pt x="1574" y="17331"/>
                    <a:pt x="749" y="17902"/>
                  </a:cubicBezTo>
                  <a:cubicBezTo>
                    <a:pt x="-140" y="18601"/>
                    <a:pt x="-838" y="19108"/>
                    <a:pt x="2336" y="2329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E89E1E20-7B41-5292-239E-B07DBDF7320F}"/>
                </a:ext>
              </a:extLst>
            </p:cNvPr>
            <p:cNvSpPr/>
            <p:nvPr/>
          </p:nvSpPr>
          <p:spPr>
            <a:xfrm>
              <a:off x="11087724" y="5229465"/>
              <a:ext cx="50510" cy="27289"/>
            </a:xfrm>
            <a:custGeom>
              <a:avLst/>
              <a:gdLst>
                <a:gd name="connsiteX0" fmla="*/ 47210 w 50510"/>
                <a:gd name="connsiteY0" fmla="*/ 5396 h 27289"/>
                <a:gd name="connsiteX1" fmla="*/ 48098 w 50510"/>
                <a:gd name="connsiteY1" fmla="*/ 3746 h 27289"/>
                <a:gd name="connsiteX2" fmla="*/ 49431 w 50510"/>
                <a:gd name="connsiteY2" fmla="*/ 1587 h 27289"/>
                <a:gd name="connsiteX3" fmla="*/ 50511 w 50510"/>
                <a:gd name="connsiteY3" fmla="*/ 0 h 27289"/>
                <a:gd name="connsiteX4" fmla="*/ 47400 w 50510"/>
                <a:gd name="connsiteY4" fmla="*/ 1333 h 27289"/>
                <a:gd name="connsiteX5" fmla="*/ 35529 w 50510"/>
                <a:gd name="connsiteY5" fmla="*/ 9078 h 27289"/>
                <a:gd name="connsiteX6" fmla="*/ 33116 w 50510"/>
                <a:gd name="connsiteY6" fmla="*/ 11046 h 27289"/>
                <a:gd name="connsiteX7" fmla="*/ 30895 w 50510"/>
                <a:gd name="connsiteY7" fmla="*/ 12697 h 27289"/>
                <a:gd name="connsiteX8" fmla="*/ 24800 w 50510"/>
                <a:gd name="connsiteY8" fmla="*/ 14728 h 27289"/>
                <a:gd name="connsiteX9" fmla="*/ 23149 w 50510"/>
                <a:gd name="connsiteY9" fmla="*/ 13395 h 27289"/>
                <a:gd name="connsiteX10" fmla="*/ 16991 w 50510"/>
                <a:gd name="connsiteY10" fmla="*/ 11681 h 27289"/>
                <a:gd name="connsiteX11" fmla="*/ 1311 w 50510"/>
                <a:gd name="connsiteY11" fmla="*/ 18537 h 27289"/>
                <a:gd name="connsiteX12" fmla="*/ 613 w 50510"/>
                <a:gd name="connsiteY12" fmla="*/ 21394 h 27289"/>
                <a:gd name="connsiteX13" fmla="*/ 2644 w 50510"/>
                <a:gd name="connsiteY13" fmla="*/ 26536 h 27289"/>
                <a:gd name="connsiteX14" fmla="*/ 14579 w 50510"/>
                <a:gd name="connsiteY14" fmla="*/ 25393 h 27289"/>
                <a:gd name="connsiteX15" fmla="*/ 19658 w 50510"/>
                <a:gd name="connsiteY15" fmla="*/ 24378 h 27289"/>
                <a:gd name="connsiteX16" fmla="*/ 20420 w 50510"/>
                <a:gd name="connsiteY16" fmla="*/ 24441 h 27289"/>
                <a:gd name="connsiteX17" fmla="*/ 22641 w 50510"/>
                <a:gd name="connsiteY17" fmla="*/ 25457 h 27289"/>
                <a:gd name="connsiteX18" fmla="*/ 28037 w 50510"/>
                <a:gd name="connsiteY18" fmla="*/ 26980 h 27289"/>
                <a:gd name="connsiteX19" fmla="*/ 37369 w 50510"/>
                <a:gd name="connsiteY19" fmla="*/ 25457 h 27289"/>
                <a:gd name="connsiteX20" fmla="*/ 40036 w 50510"/>
                <a:gd name="connsiteY20" fmla="*/ 23997 h 27289"/>
                <a:gd name="connsiteX21" fmla="*/ 42131 w 50510"/>
                <a:gd name="connsiteY21" fmla="*/ 22981 h 27289"/>
                <a:gd name="connsiteX22" fmla="*/ 42385 w 50510"/>
                <a:gd name="connsiteY22" fmla="*/ 17267 h 27289"/>
                <a:gd name="connsiteX23" fmla="*/ 47210 w 50510"/>
                <a:gd name="connsiteY23" fmla="*/ 5396 h 27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0510" h="27289">
                  <a:moveTo>
                    <a:pt x="47210" y="5396"/>
                  </a:moveTo>
                  <a:cubicBezTo>
                    <a:pt x="47654" y="4634"/>
                    <a:pt x="47971" y="4063"/>
                    <a:pt x="48098" y="3746"/>
                  </a:cubicBezTo>
                  <a:cubicBezTo>
                    <a:pt x="48289" y="3238"/>
                    <a:pt x="48733" y="2603"/>
                    <a:pt x="49431" y="1587"/>
                  </a:cubicBezTo>
                  <a:cubicBezTo>
                    <a:pt x="49749" y="1206"/>
                    <a:pt x="50130" y="572"/>
                    <a:pt x="50511" y="0"/>
                  </a:cubicBezTo>
                  <a:cubicBezTo>
                    <a:pt x="49876" y="254"/>
                    <a:pt x="48860" y="635"/>
                    <a:pt x="47400" y="1333"/>
                  </a:cubicBezTo>
                  <a:cubicBezTo>
                    <a:pt x="39972" y="4825"/>
                    <a:pt x="37307" y="7364"/>
                    <a:pt x="35529" y="9078"/>
                  </a:cubicBezTo>
                  <a:cubicBezTo>
                    <a:pt x="34703" y="9840"/>
                    <a:pt x="34005" y="10538"/>
                    <a:pt x="33116" y="11046"/>
                  </a:cubicBezTo>
                  <a:cubicBezTo>
                    <a:pt x="32355" y="11490"/>
                    <a:pt x="31656" y="12125"/>
                    <a:pt x="30895" y="12697"/>
                  </a:cubicBezTo>
                  <a:cubicBezTo>
                    <a:pt x="29053" y="14220"/>
                    <a:pt x="26895" y="15998"/>
                    <a:pt x="24800" y="14728"/>
                  </a:cubicBezTo>
                  <a:cubicBezTo>
                    <a:pt x="24229" y="14411"/>
                    <a:pt x="23721" y="13903"/>
                    <a:pt x="23149" y="13395"/>
                  </a:cubicBezTo>
                  <a:cubicBezTo>
                    <a:pt x="21562" y="11871"/>
                    <a:pt x="20102" y="10475"/>
                    <a:pt x="16991" y="11681"/>
                  </a:cubicBezTo>
                  <a:cubicBezTo>
                    <a:pt x="12675" y="13395"/>
                    <a:pt x="3787" y="17458"/>
                    <a:pt x="1311" y="18537"/>
                  </a:cubicBezTo>
                  <a:cubicBezTo>
                    <a:pt x="1057" y="19553"/>
                    <a:pt x="804" y="20505"/>
                    <a:pt x="613" y="21394"/>
                  </a:cubicBezTo>
                  <a:cubicBezTo>
                    <a:pt x="-339" y="24695"/>
                    <a:pt x="-530" y="25393"/>
                    <a:pt x="2644" y="26536"/>
                  </a:cubicBezTo>
                  <a:cubicBezTo>
                    <a:pt x="5755" y="27679"/>
                    <a:pt x="10897" y="26346"/>
                    <a:pt x="14579" y="25393"/>
                  </a:cubicBezTo>
                  <a:cubicBezTo>
                    <a:pt x="16737" y="24822"/>
                    <a:pt x="18388" y="24378"/>
                    <a:pt x="19658" y="24378"/>
                  </a:cubicBezTo>
                  <a:cubicBezTo>
                    <a:pt x="19911" y="24378"/>
                    <a:pt x="20166" y="24378"/>
                    <a:pt x="20420" y="24441"/>
                  </a:cubicBezTo>
                  <a:cubicBezTo>
                    <a:pt x="21562" y="24695"/>
                    <a:pt x="22134" y="25012"/>
                    <a:pt x="22641" y="25457"/>
                  </a:cubicBezTo>
                  <a:cubicBezTo>
                    <a:pt x="23149" y="25838"/>
                    <a:pt x="23848" y="26409"/>
                    <a:pt x="28037" y="26980"/>
                  </a:cubicBezTo>
                  <a:cubicBezTo>
                    <a:pt x="33371" y="27742"/>
                    <a:pt x="34513" y="27044"/>
                    <a:pt x="37369" y="25457"/>
                  </a:cubicBezTo>
                  <a:cubicBezTo>
                    <a:pt x="38132" y="25012"/>
                    <a:pt x="38956" y="24568"/>
                    <a:pt x="40036" y="23997"/>
                  </a:cubicBezTo>
                  <a:cubicBezTo>
                    <a:pt x="41242" y="23425"/>
                    <a:pt x="41814" y="23108"/>
                    <a:pt x="42131" y="22981"/>
                  </a:cubicBezTo>
                  <a:cubicBezTo>
                    <a:pt x="41941" y="21838"/>
                    <a:pt x="41750" y="20251"/>
                    <a:pt x="42385" y="17267"/>
                  </a:cubicBezTo>
                  <a:cubicBezTo>
                    <a:pt x="43591" y="11744"/>
                    <a:pt x="45813" y="7745"/>
                    <a:pt x="47210" y="539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F4888125-8D55-E80D-DBA8-598448F4E78A}"/>
                </a:ext>
              </a:extLst>
            </p:cNvPr>
            <p:cNvSpPr/>
            <p:nvPr/>
          </p:nvSpPr>
          <p:spPr>
            <a:xfrm>
              <a:off x="10797521" y="5313834"/>
              <a:ext cx="3546" cy="10602"/>
            </a:xfrm>
            <a:custGeom>
              <a:avLst/>
              <a:gdLst>
                <a:gd name="connsiteX0" fmla="*/ 2347 w 3546"/>
                <a:gd name="connsiteY0" fmla="*/ 10030 h 10602"/>
                <a:gd name="connsiteX1" fmla="*/ 2919 w 3546"/>
                <a:gd name="connsiteY1" fmla="*/ 10602 h 10602"/>
                <a:gd name="connsiteX2" fmla="*/ 2220 w 3546"/>
                <a:gd name="connsiteY2" fmla="*/ 0 h 10602"/>
                <a:gd name="connsiteX3" fmla="*/ 62 w 3546"/>
                <a:gd name="connsiteY3" fmla="*/ 6793 h 10602"/>
                <a:gd name="connsiteX4" fmla="*/ 2347 w 3546"/>
                <a:gd name="connsiteY4" fmla="*/ 10030 h 1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6" h="10602">
                  <a:moveTo>
                    <a:pt x="2347" y="10030"/>
                  </a:moveTo>
                  <a:cubicBezTo>
                    <a:pt x="2538" y="10221"/>
                    <a:pt x="2728" y="10411"/>
                    <a:pt x="2919" y="10602"/>
                  </a:cubicBezTo>
                  <a:cubicBezTo>
                    <a:pt x="3617" y="8063"/>
                    <a:pt x="4125" y="3999"/>
                    <a:pt x="2220" y="0"/>
                  </a:cubicBezTo>
                  <a:cubicBezTo>
                    <a:pt x="1141" y="1460"/>
                    <a:pt x="-319" y="5523"/>
                    <a:pt x="62" y="6793"/>
                  </a:cubicBezTo>
                  <a:cubicBezTo>
                    <a:pt x="316" y="7809"/>
                    <a:pt x="1458" y="9078"/>
                    <a:pt x="2347" y="1003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F445B8EA-63AB-6898-CDDE-7B469AC0B9B6}"/>
                </a:ext>
              </a:extLst>
            </p:cNvPr>
            <p:cNvSpPr/>
            <p:nvPr/>
          </p:nvSpPr>
          <p:spPr>
            <a:xfrm>
              <a:off x="10736861" y="5174932"/>
              <a:ext cx="18603" cy="28452"/>
            </a:xfrm>
            <a:custGeom>
              <a:avLst/>
              <a:gdLst>
                <a:gd name="connsiteX0" fmla="*/ 15014 w 18603"/>
                <a:gd name="connsiteY0" fmla="*/ 27869 h 28452"/>
                <a:gd name="connsiteX1" fmla="*/ 18252 w 18603"/>
                <a:gd name="connsiteY1" fmla="*/ 22473 h 28452"/>
                <a:gd name="connsiteX2" fmla="*/ 18442 w 18603"/>
                <a:gd name="connsiteY2" fmla="*/ 19109 h 28452"/>
                <a:gd name="connsiteX3" fmla="*/ 18379 w 18603"/>
                <a:gd name="connsiteY3" fmla="*/ 14221 h 28452"/>
                <a:gd name="connsiteX4" fmla="*/ 17871 w 18603"/>
                <a:gd name="connsiteY4" fmla="*/ 12316 h 28452"/>
                <a:gd name="connsiteX5" fmla="*/ 9364 w 18603"/>
                <a:gd name="connsiteY5" fmla="*/ 16315 h 28452"/>
                <a:gd name="connsiteX6" fmla="*/ 8157 w 18603"/>
                <a:gd name="connsiteY6" fmla="*/ 15046 h 28452"/>
                <a:gd name="connsiteX7" fmla="*/ 6444 w 18603"/>
                <a:gd name="connsiteY7" fmla="*/ 8253 h 28452"/>
                <a:gd name="connsiteX8" fmla="*/ 4920 w 18603"/>
                <a:gd name="connsiteY8" fmla="*/ 2349 h 28452"/>
                <a:gd name="connsiteX9" fmla="*/ 3904 w 18603"/>
                <a:gd name="connsiteY9" fmla="*/ 1016 h 28452"/>
                <a:gd name="connsiteX10" fmla="*/ 3206 w 18603"/>
                <a:gd name="connsiteY10" fmla="*/ 0 h 28452"/>
                <a:gd name="connsiteX11" fmla="*/ 3143 w 18603"/>
                <a:gd name="connsiteY11" fmla="*/ 1397 h 28452"/>
                <a:gd name="connsiteX12" fmla="*/ 3523 w 18603"/>
                <a:gd name="connsiteY12" fmla="*/ 8761 h 28452"/>
                <a:gd name="connsiteX13" fmla="*/ 3016 w 18603"/>
                <a:gd name="connsiteY13" fmla="*/ 15363 h 28452"/>
                <a:gd name="connsiteX14" fmla="*/ 1492 w 18603"/>
                <a:gd name="connsiteY14" fmla="*/ 17331 h 28452"/>
                <a:gd name="connsiteX15" fmla="*/ 2698 w 18603"/>
                <a:gd name="connsiteY15" fmla="*/ 24251 h 28452"/>
                <a:gd name="connsiteX16" fmla="*/ 15014 w 18603"/>
                <a:gd name="connsiteY16" fmla="*/ 27869 h 2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03" h="28452">
                  <a:moveTo>
                    <a:pt x="15014" y="27869"/>
                  </a:moveTo>
                  <a:cubicBezTo>
                    <a:pt x="15839" y="27552"/>
                    <a:pt x="18252" y="24949"/>
                    <a:pt x="18252" y="22473"/>
                  </a:cubicBezTo>
                  <a:cubicBezTo>
                    <a:pt x="18252" y="21394"/>
                    <a:pt x="18315" y="20251"/>
                    <a:pt x="18442" y="19109"/>
                  </a:cubicBezTo>
                  <a:cubicBezTo>
                    <a:pt x="18569" y="17268"/>
                    <a:pt x="18759" y="15300"/>
                    <a:pt x="18379" y="14221"/>
                  </a:cubicBezTo>
                  <a:cubicBezTo>
                    <a:pt x="18125" y="13586"/>
                    <a:pt x="17998" y="12887"/>
                    <a:pt x="17871" y="12316"/>
                  </a:cubicBezTo>
                  <a:cubicBezTo>
                    <a:pt x="16411" y="13458"/>
                    <a:pt x="11586" y="16950"/>
                    <a:pt x="9364" y="16315"/>
                  </a:cubicBezTo>
                  <a:cubicBezTo>
                    <a:pt x="8729" y="16125"/>
                    <a:pt x="8284" y="15681"/>
                    <a:pt x="8157" y="15046"/>
                  </a:cubicBezTo>
                  <a:cubicBezTo>
                    <a:pt x="7586" y="13078"/>
                    <a:pt x="7015" y="10538"/>
                    <a:pt x="6444" y="8253"/>
                  </a:cubicBezTo>
                  <a:cubicBezTo>
                    <a:pt x="5936" y="5904"/>
                    <a:pt x="5237" y="3047"/>
                    <a:pt x="4920" y="2349"/>
                  </a:cubicBezTo>
                  <a:cubicBezTo>
                    <a:pt x="4603" y="2095"/>
                    <a:pt x="4349" y="1714"/>
                    <a:pt x="3904" y="1016"/>
                  </a:cubicBezTo>
                  <a:cubicBezTo>
                    <a:pt x="3714" y="762"/>
                    <a:pt x="3523" y="381"/>
                    <a:pt x="3206" y="0"/>
                  </a:cubicBezTo>
                  <a:cubicBezTo>
                    <a:pt x="3206" y="381"/>
                    <a:pt x="3143" y="825"/>
                    <a:pt x="3143" y="1397"/>
                  </a:cubicBezTo>
                  <a:cubicBezTo>
                    <a:pt x="3143" y="4571"/>
                    <a:pt x="3333" y="6920"/>
                    <a:pt x="3523" y="8761"/>
                  </a:cubicBezTo>
                  <a:cubicBezTo>
                    <a:pt x="3777" y="11618"/>
                    <a:pt x="3904" y="13458"/>
                    <a:pt x="3016" y="15363"/>
                  </a:cubicBezTo>
                  <a:cubicBezTo>
                    <a:pt x="2634" y="16125"/>
                    <a:pt x="2063" y="16760"/>
                    <a:pt x="1492" y="17331"/>
                  </a:cubicBezTo>
                  <a:cubicBezTo>
                    <a:pt x="-95" y="19109"/>
                    <a:pt x="-1302" y="20378"/>
                    <a:pt x="2698" y="24251"/>
                  </a:cubicBezTo>
                  <a:cubicBezTo>
                    <a:pt x="8475" y="30028"/>
                    <a:pt x="13998" y="28314"/>
                    <a:pt x="15014" y="2786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2D938410-8C63-DF26-4720-AE63553CB795}"/>
                </a:ext>
              </a:extLst>
            </p:cNvPr>
            <p:cNvSpPr/>
            <p:nvPr/>
          </p:nvSpPr>
          <p:spPr>
            <a:xfrm>
              <a:off x="10756573" y="5219371"/>
              <a:ext cx="13013" cy="21314"/>
            </a:xfrm>
            <a:custGeom>
              <a:avLst/>
              <a:gdLst>
                <a:gd name="connsiteX0" fmla="*/ 5523 w 13013"/>
                <a:gd name="connsiteY0" fmla="*/ 6285 h 21314"/>
                <a:gd name="connsiteX1" fmla="*/ 5205 w 13013"/>
                <a:gd name="connsiteY1" fmla="*/ 5523 h 21314"/>
                <a:gd name="connsiteX2" fmla="*/ 2158 w 13013"/>
                <a:gd name="connsiteY2" fmla="*/ 0 h 21314"/>
                <a:gd name="connsiteX3" fmla="*/ 0 w 13013"/>
                <a:gd name="connsiteY3" fmla="*/ 64 h 21314"/>
                <a:gd name="connsiteX4" fmla="*/ 2349 w 13013"/>
                <a:gd name="connsiteY4" fmla="*/ 4444 h 21314"/>
                <a:gd name="connsiteX5" fmla="*/ 3999 w 13013"/>
                <a:gd name="connsiteY5" fmla="*/ 7809 h 21314"/>
                <a:gd name="connsiteX6" fmla="*/ 2856 w 13013"/>
                <a:gd name="connsiteY6" fmla="*/ 12760 h 21314"/>
                <a:gd name="connsiteX7" fmla="*/ 1968 w 13013"/>
                <a:gd name="connsiteY7" fmla="*/ 16252 h 21314"/>
                <a:gd name="connsiteX8" fmla="*/ 1206 w 13013"/>
                <a:gd name="connsiteY8" fmla="*/ 18220 h 21314"/>
                <a:gd name="connsiteX9" fmla="*/ 635 w 13013"/>
                <a:gd name="connsiteY9" fmla="*/ 19680 h 21314"/>
                <a:gd name="connsiteX10" fmla="*/ 7174 w 13013"/>
                <a:gd name="connsiteY10" fmla="*/ 21140 h 21314"/>
                <a:gd name="connsiteX11" fmla="*/ 13014 w 13013"/>
                <a:gd name="connsiteY11" fmla="*/ 13840 h 21314"/>
                <a:gd name="connsiteX12" fmla="*/ 5523 w 13013"/>
                <a:gd name="connsiteY12" fmla="*/ 6285 h 21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013" h="21314">
                  <a:moveTo>
                    <a:pt x="5523" y="6285"/>
                  </a:moveTo>
                  <a:lnTo>
                    <a:pt x="5205" y="5523"/>
                  </a:lnTo>
                  <a:cubicBezTo>
                    <a:pt x="4507" y="3746"/>
                    <a:pt x="3111" y="0"/>
                    <a:pt x="2158" y="0"/>
                  </a:cubicBezTo>
                  <a:cubicBezTo>
                    <a:pt x="1142" y="0"/>
                    <a:pt x="380" y="0"/>
                    <a:pt x="0" y="64"/>
                  </a:cubicBezTo>
                  <a:cubicBezTo>
                    <a:pt x="444" y="1714"/>
                    <a:pt x="1524" y="3238"/>
                    <a:pt x="2349" y="4444"/>
                  </a:cubicBezTo>
                  <a:cubicBezTo>
                    <a:pt x="3491" y="6095"/>
                    <a:pt x="3999" y="6983"/>
                    <a:pt x="3999" y="7809"/>
                  </a:cubicBezTo>
                  <a:cubicBezTo>
                    <a:pt x="3999" y="8507"/>
                    <a:pt x="3618" y="9840"/>
                    <a:pt x="2856" y="12760"/>
                  </a:cubicBezTo>
                  <a:cubicBezTo>
                    <a:pt x="2476" y="14221"/>
                    <a:pt x="2031" y="15617"/>
                    <a:pt x="1968" y="16252"/>
                  </a:cubicBezTo>
                  <a:cubicBezTo>
                    <a:pt x="1841" y="16950"/>
                    <a:pt x="1524" y="17585"/>
                    <a:pt x="1206" y="18220"/>
                  </a:cubicBezTo>
                  <a:cubicBezTo>
                    <a:pt x="1016" y="18664"/>
                    <a:pt x="635" y="19426"/>
                    <a:pt x="635" y="19680"/>
                  </a:cubicBezTo>
                  <a:cubicBezTo>
                    <a:pt x="3491" y="21013"/>
                    <a:pt x="6539" y="21648"/>
                    <a:pt x="7174" y="21140"/>
                  </a:cubicBezTo>
                  <a:cubicBezTo>
                    <a:pt x="8063" y="20378"/>
                    <a:pt x="10919" y="16696"/>
                    <a:pt x="13014" y="13840"/>
                  </a:cubicBezTo>
                  <a:cubicBezTo>
                    <a:pt x="10094" y="11998"/>
                    <a:pt x="6792" y="9650"/>
                    <a:pt x="5523" y="628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837CCD49-7B42-20D7-960F-4E80714A31C6}"/>
                </a:ext>
              </a:extLst>
            </p:cNvPr>
            <p:cNvSpPr/>
            <p:nvPr/>
          </p:nvSpPr>
          <p:spPr>
            <a:xfrm>
              <a:off x="10779808" y="5245896"/>
              <a:ext cx="7236" cy="3947"/>
            </a:xfrm>
            <a:custGeom>
              <a:avLst/>
              <a:gdLst>
                <a:gd name="connsiteX0" fmla="*/ 3872 w 7236"/>
                <a:gd name="connsiteY0" fmla="*/ 75 h 3947"/>
                <a:gd name="connsiteX1" fmla="*/ 0 w 7236"/>
                <a:gd name="connsiteY1" fmla="*/ 2106 h 3947"/>
                <a:gd name="connsiteX2" fmla="*/ 4634 w 7236"/>
                <a:gd name="connsiteY2" fmla="*/ 3947 h 3947"/>
                <a:gd name="connsiteX3" fmla="*/ 7236 w 7236"/>
                <a:gd name="connsiteY3" fmla="*/ 2741 h 3947"/>
                <a:gd name="connsiteX4" fmla="*/ 3872 w 7236"/>
                <a:gd name="connsiteY4" fmla="*/ 75 h 3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6" h="3947">
                  <a:moveTo>
                    <a:pt x="3872" y="75"/>
                  </a:moveTo>
                  <a:cubicBezTo>
                    <a:pt x="2539" y="-243"/>
                    <a:pt x="1206" y="455"/>
                    <a:pt x="0" y="2106"/>
                  </a:cubicBezTo>
                  <a:cubicBezTo>
                    <a:pt x="825" y="2614"/>
                    <a:pt x="2729" y="3376"/>
                    <a:pt x="4634" y="3947"/>
                  </a:cubicBezTo>
                  <a:cubicBezTo>
                    <a:pt x="5205" y="3693"/>
                    <a:pt x="6285" y="3186"/>
                    <a:pt x="7236" y="2741"/>
                  </a:cubicBezTo>
                  <a:cubicBezTo>
                    <a:pt x="6792" y="1852"/>
                    <a:pt x="5459" y="455"/>
                    <a:pt x="3872" y="7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8416FA53-AD62-B1F8-F93D-C59BCD50200D}"/>
                </a:ext>
              </a:extLst>
            </p:cNvPr>
            <p:cNvSpPr/>
            <p:nvPr/>
          </p:nvSpPr>
          <p:spPr>
            <a:xfrm>
              <a:off x="10782920" y="5205849"/>
              <a:ext cx="4166" cy="11363"/>
            </a:xfrm>
            <a:custGeom>
              <a:avLst/>
              <a:gdLst>
                <a:gd name="connsiteX0" fmla="*/ 62 w 4166"/>
                <a:gd name="connsiteY0" fmla="*/ 6158 h 11363"/>
                <a:gd name="connsiteX1" fmla="*/ 824 w 4166"/>
                <a:gd name="connsiteY1" fmla="*/ 8951 h 11363"/>
                <a:gd name="connsiteX2" fmla="*/ 1331 w 4166"/>
                <a:gd name="connsiteY2" fmla="*/ 10792 h 11363"/>
                <a:gd name="connsiteX3" fmla="*/ 3300 w 4166"/>
                <a:gd name="connsiteY3" fmla="*/ 11364 h 11363"/>
                <a:gd name="connsiteX4" fmla="*/ 2220 w 4166"/>
                <a:gd name="connsiteY4" fmla="*/ 0 h 11363"/>
                <a:gd name="connsiteX5" fmla="*/ 62 w 4166"/>
                <a:gd name="connsiteY5" fmla="*/ 6158 h 11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66" h="11363">
                  <a:moveTo>
                    <a:pt x="62" y="6158"/>
                  </a:moveTo>
                  <a:cubicBezTo>
                    <a:pt x="442" y="7047"/>
                    <a:pt x="633" y="8063"/>
                    <a:pt x="824" y="8951"/>
                  </a:cubicBezTo>
                  <a:cubicBezTo>
                    <a:pt x="950" y="9586"/>
                    <a:pt x="1141" y="10602"/>
                    <a:pt x="1331" y="10792"/>
                  </a:cubicBezTo>
                  <a:cubicBezTo>
                    <a:pt x="1713" y="10919"/>
                    <a:pt x="2728" y="11300"/>
                    <a:pt x="3300" y="11364"/>
                  </a:cubicBezTo>
                  <a:cubicBezTo>
                    <a:pt x="3934" y="9142"/>
                    <a:pt x="5331" y="4127"/>
                    <a:pt x="2220" y="0"/>
                  </a:cubicBezTo>
                  <a:cubicBezTo>
                    <a:pt x="1141" y="1143"/>
                    <a:pt x="-319" y="5143"/>
                    <a:pt x="62" y="615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A0F6E94A-591A-FBD9-5A7D-454E85EBBA7E}"/>
                </a:ext>
              </a:extLst>
            </p:cNvPr>
            <p:cNvSpPr/>
            <p:nvPr/>
          </p:nvSpPr>
          <p:spPr>
            <a:xfrm>
              <a:off x="10777332" y="5229274"/>
              <a:ext cx="8824" cy="7286"/>
            </a:xfrm>
            <a:custGeom>
              <a:avLst/>
              <a:gdLst>
                <a:gd name="connsiteX0" fmla="*/ 0 w 8824"/>
                <a:gd name="connsiteY0" fmla="*/ 4063 h 7286"/>
                <a:gd name="connsiteX1" fmla="*/ 571 w 8824"/>
                <a:gd name="connsiteY1" fmla="*/ 7111 h 7286"/>
                <a:gd name="connsiteX2" fmla="*/ 2984 w 8824"/>
                <a:gd name="connsiteY2" fmla="*/ 6856 h 7286"/>
                <a:gd name="connsiteX3" fmla="*/ 7174 w 8824"/>
                <a:gd name="connsiteY3" fmla="*/ 5587 h 7286"/>
                <a:gd name="connsiteX4" fmla="*/ 8824 w 8824"/>
                <a:gd name="connsiteY4" fmla="*/ 5079 h 7286"/>
                <a:gd name="connsiteX5" fmla="*/ 3238 w 8824"/>
                <a:gd name="connsiteY5" fmla="*/ 0 h 7286"/>
                <a:gd name="connsiteX6" fmla="*/ 0 w 8824"/>
                <a:gd name="connsiteY6" fmla="*/ 4063 h 7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24" h="7286">
                  <a:moveTo>
                    <a:pt x="0" y="4063"/>
                  </a:moveTo>
                  <a:cubicBezTo>
                    <a:pt x="0" y="5079"/>
                    <a:pt x="0" y="6729"/>
                    <a:pt x="571" y="7111"/>
                  </a:cubicBezTo>
                  <a:cubicBezTo>
                    <a:pt x="952" y="7428"/>
                    <a:pt x="1840" y="7301"/>
                    <a:pt x="2984" y="6856"/>
                  </a:cubicBezTo>
                  <a:cubicBezTo>
                    <a:pt x="4761" y="6222"/>
                    <a:pt x="6158" y="5841"/>
                    <a:pt x="7174" y="5587"/>
                  </a:cubicBezTo>
                  <a:cubicBezTo>
                    <a:pt x="7872" y="5396"/>
                    <a:pt x="8634" y="5206"/>
                    <a:pt x="8824" y="5079"/>
                  </a:cubicBezTo>
                  <a:cubicBezTo>
                    <a:pt x="8507" y="4444"/>
                    <a:pt x="6031" y="2095"/>
                    <a:pt x="3238" y="0"/>
                  </a:cubicBezTo>
                  <a:cubicBezTo>
                    <a:pt x="1333" y="952"/>
                    <a:pt x="0" y="2539"/>
                    <a:pt x="0" y="406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1" name="Freeform 110">
              <a:extLst>
                <a:ext uri="{FF2B5EF4-FFF2-40B4-BE49-F238E27FC236}">
                  <a16:creationId xmlns:a16="http://schemas.microsoft.com/office/drawing/2014/main" id="{5CB13BA1-70E2-16EC-E686-5CCDA276FCDB}"/>
                </a:ext>
              </a:extLst>
            </p:cNvPr>
            <p:cNvSpPr/>
            <p:nvPr/>
          </p:nvSpPr>
          <p:spPr>
            <a:xfrm>
              <a:off x="10779665" y="5273840"/>
              <a:ext cx="9940" cy="12506"/>
            </a:xfrm>
            <a:custGeom>
              <a:avLst/>
              <a:gdLst>
                <a:gd name="connsiteX0" fmla="*/ 4714 w 9940"/>
                <a:gd name="connsiteY0" fmla="*/ 0 h 12506"/>
                <a:gd name="connsiteX1" fmla="*/ 1031 w 9940"/>
                <a:gd name="connsiteY1" fmla="*/ 3111 h 12506"/>
                <a:gd name="connsiteX2" fmla="*/ 460 w 9940"/>
                <a:gd name="connsiteY2" fmla="*/ 5079 h 12506"/>
                <a:gd name="connsiteX3" fmla="*/ 778 w 9940"/>
                <a:gd name="connsiteY3" fmla="*/ 9269 h 12506"/>
                <a:gd name="connsiteX4" fmla="*/ 4143 w 9940"/>
                <a:gd name="connsiteY4" fmla="*/ 12506 h 12506"/>
                <a:gd name="connsiteX5" fmla="*/ 9792 w 9940"/>
                <a:gd name="connsiteY5" fmla="*/ 6856 h 12506"/>
                <a:gd name="connsiteX6" fmla="*/ 9221 w 9940"/>
                <a:gd name="connsiteY6" fmla="*/ 3555 h 12506"/>
                <a:gd name="connsiteX7" fmla="*/ 4714 w 9940"/>
                <a:gd name="connsiteY7" fmla="*/ 0 h 12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40" h="12506">
                  <a:moveTo>
                    <a:pt x="4714" y="0"/>
                  </a:moveTo>
                  <a:cubicBezTo>
                    <a:pt x="2492" y="381"/>
                    <a:pt x="1158" y="2285"/>
                    <a:pt x="1031" y="3111"/>
                  </a:cubicBezTo>
                  <a:cubicBezTo>
                    <a:pt x="905" y="3809"/>
                    <a:pt x="651" y="4444"/>
                    <a:pt x="460" y="5079"/>
                  </a:cubicBezTo>
                  <a:cubicBezTo>
                    <a:pt x="-47" y="6666"/>
                    <a:pt x="-365" y="7555"/>
                    <a:pt x="778" y="9269"/>
                  </a:cubicBezTo>
                  <a:cubicBezTo>
                    <a:pt x="2174" y="11300"/>
                    <a:pt x="3571" y="12252"/>
                    <a:pt x="4143" y="12506"/>
                  </a:cubicBezTo>
                  <a:cubicBezTo>
                    <a:pt x="5412" y="11808"/>
                    <a:pt x="9030" y="9650"/>
                    <a:pt x="9792" y="6856"/>
                  </a:cubicBezTo>
                  <a:cubicBezTo>
                    <a:pt x="10110" y="5777"/>
                    <a:pt x="9919" y="4698"/>
                    <a:pt x="9221" y="3555"/>
                  </a:cubicBezTo>
                  <a:cubicBezTo>
                    <a:pt x="8205" y="1904"/>
                    <a:pt x="6555" y="0"/>
                    <a:pt x="4714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3" name="Freeform 112">
              <a:extLst>
                <a:ext uri="{FF2B5EF4-FFF2-40B4-BE49-F238E27FC236}">
                  <a16:creationId xmlns:a16="http://schemas.microsoft.com/office/drawing/2014/main" id="{CF4E948C-CD34-D7E5-E7FC-24A38BB3CE4B}"/>
                </a:ext>
              </a:extLst>
            </p:cNvPr>
            <p:cNvSpPr/>
            <p:nvPr/>
          </p:nvSpPr>
          <p:spPr>
            <a:xfrm>
              <a:off x="10649308" y="5369319"/>
              <a:ext cx="65048" cy="74275"/>
            </a:xfrm>
            <a:custGeom>
              <a:avLst/>
              <a:gdLst>
                <a:gd name="connsiteX0" fmla="*/ 2073 w 65048"/>
                <a:gd name="connsiteY0" fmla="*/ 12443 h 74275"/>
                <a:gd name="connsiteX1" fmla="*/ 5565 w 65048"/>
                <a:gd name="connsiteY1" fmla="*/ 16887 h 74275"/>
                <a:gd name="connsiteX2" fmla="*/ 12548 w 65048"/>
                <a:gd name="connsiteY2" fmla="*/ 27679 h 74275"/>
                <a:gd name="connsiteX3" fmla="*/ 12929 w 65048"/>
                <a:gd name="connsiteY3" fmla="*/ 29203 h 74275"/>
                <a:gd name="connsiteX4" fmla="*/ 19468 w 65048"/>
                <a:gd name="connsiteY4" fmla="*/ 44502 h 74275"/>
                <a:gd name="connsiteX5" fmla="*/ 24102 w 65048"/>
                <a:gd name="connsiteY5" fmla="*/ 51295 h 74275"/>
                <a:gd name="connsiteX6" fmla="*/ 30006 w 65048"/>
                <a:gd name="connsiteY6" fmla="*/ 57960 h 74275"/>
                <a:gd name="connsiteX7" fmla="*/ 31656 w 65048"/>
                <a:gd name="connsiteY7" fmla="*/ 58278 h 74275"/>
                <a:gd name="connsiteX8" fmla="*/ 48670 w 65048"/>
                <a:gd name="connsiteY8" fmla="*/ 64944 h 74275"/>
                <a:gd name="connsiteX9" fmla="*/ 63589 w 65048"/>
                <a:gd name="connsiteY9" fmla="*/ 74276 h 74275"/>
                <a:gd name="connsiteX10" fmla="*/ 64922 w 65048"/>
                <a:gd name="connsiteY10" fmla="*/ 73324 h 74275"/>
                <a:gd name="connsiteX11" fmla="*/ 59145 w 65048"/>
                <a:gd name="connsiteY11" fmla="*/ 64436 h 74275"/>
                <a:gd name="connsiteX12" fmla="*/ 44734 w 65048"/>
                <a:gd name="connsiteY12" fmla="*/ 46470 h 74275"/>
                <a:gd name="connsiteX13" fmla="*/ 41560 w 65048"/>
                <a:gd name="connsiteY13" fmla="*/ 41709 h 74275"/>
                <a:gd name="connsiteX14" fmla="*/ 28990 w 65048"/>
                <a:gd name="connsiteY14" fmla="*/ 29139 h 74275"/>
                <a:gd name="connsiteX15" fmla="*/ 21753 w 65048"/>
                <a:gd name="connsiteY15" fmla="*/ 19870 h 74275"/>
                <a:gd name="connsiteX16" fmla="*/ 17944 w 65048"/>
                <a:gd name="connsiteY16" fmla="*/ 13903 h 74275"/>
                <a:gd name="connsiteX17" fmla="*/ 12167 w 65048"/>
                <a:gd name="connsiteY17" fmla="*/ 6856 h 74275"/>
                <a:gd name="connsiteX18" fmla="*/ 8675 w 65048"/>
                <a:gd name="connsiteY18" fmla="*/ 2603 h 74275"/>
                <a:gd name="connsiteX19" fmla="*/ 2073 w 65048"/>
                <a:gd name="connsiteY19" fmla="*/ 0 h 74275"/>
                <a:gd name="connsiteX20" fmla="*/ 1375 w 65048"/>
                <a:gd name="connsiteY20" fmla="*/ 64 h 74275"/>
                <a:gd name="connsiteX21" fmla="*/ 232 w 65048"/>
                <a:gd name="connsiteY21" fmla="*/ 3174 h 74275"/>
                <a:gd name="connsiteX22" fmla="*/ 2073 w 65048"/>
                <a:gd name="connsiteY22" fmla="*/ 12443 h 74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5048" h="74275">
                  <a:moveTo>
                    <a:pt x="2073" y="12443"/>
                  </a:moveTo>
                  <a:cubicBezTo>
                    <a:pt x="3216" y="13966"/>
                    <a:pt x="4422" y="15427"/>
                    <a:pt x="5565" y="16887"/>
                  </a:cubicBezTo>
                  <a:cubicBezTo>
                    <a:pt x="8739" y="20759"/>
                    <a:pt x="11722" y="24378"/>
                    <a:pt x="12548" y="27679"/>
                  </a:cubicBezTo>
                  <a:lnTo>
                    <a:pt x="12929" y="29203"/>
                  </a:lnTo>
                  <a:cubicBezTo>
                    <a:pt x="13944" y="33583"/>
                    <a:pt x="15531" y="40249"/>
                    <a:pt x="19468" y="44502"/>
                  </a:cubicBezTo>
                  <a:cubicBezTo>
                    <a:pt x="21308" y="46597"/>
                    <a:pt x="22832" y="49073"/>
                    <a:pt x="24102" y="51295"/>
                  </a:cubicBezTo>
                  <a:cubicBezTo>
                    <a:pt x="26070" y="54596"/>
                    <a:pt x="27784" y="57453"/>
                    <a:pt x="30006" y="57960"/>
                  </a:cubicBezTo>
                  <a:lnTo>
                    <a:pt x="31656" y="58278"/>
                  </a:lnTo>
                  <a:cubicBezTo>
                    <a:pt x="36862" y="59357"/>
                    <a:pt x="44734" y="61008"/>
                    <a:pt x="48670" y="64944"/>
                  </a:cubicBezTo>
                  <a:cubicBezTo>
                    <a:pt x="52860" y="69134"/>
                    <a:pt x="61747" y="74276"/>
                    <a:pt x="63589" y="74276"/>
                  </a:cubicBezTo>
                  <a:cubicBezTo>
                    <a:pt x="64033" y="74276"/>
                    <a:pt x="64668" y="73958"/>
                    <a:pt x="64922" y="73324"/>
                  </a:cubicBezTo>
                  <a:cubicBezTo>
                    <a:pt x="65493" y="71863"/>
                    <a:pt x="64223" y="68753"/>
                    <a:pt x="59145" y="64436"/>
                  </a:cubicBezTo>
                  <a:cubicBezTo>
                    <a:pt x="52161" y="58532"/>
                    <a:pt x="47845" y="51549"/>
                    <a:pt x="44734" y="46470"/>
                  </a:cubicBezTo>
                  <a:cubicBezTo>
                    <a:pt x="43464" y="44438"/>
                    <a:pt x="42449" y="42725"/>
                    <a:pt x="41560" y="41709"/>
                  </a:cubicBezTo>
                  <a:cubicBezTo>
                    <a:pt x="38766" y="38471"/>
                    <a:pt x="30260" y="30409"/>
                    <a:pt x="28990" y="29139"/>
                  </a:cubicBezTo>
                  <a:cubicBezTo>
                    <a:pt x="26387" y="27869"/>
                    <a:pt x="24102" y="23997"/>
                    <a:pt x="21753" y="19870"/>
                  </a:cubicBezTo>
                  <a:cubicBezTo>
                    <a:pt x="20483" y="17712"/>
                    <a:pt x="19214" y="15490"/>
                    <a:pt x="17944" y="13903"/>
                  </a:cubicBezTo>
                  <a:cubicBezTo>
                    <a:pt x="16040" y="11427"/>
                    <a:pt x="13944" y="8951"/>
                    <a:pt x="12167" y="6856"/>
                  </a:cubicBezTo>
                  <a:cubicBezTo>
                    <a:pt x="10644" y="5079"/>
                    <a:pt x="9374" y="3555"/>
                    <a:pt x="8675" y="2603"/>
                  </a:cubicBezTo>
                  <a:cubicBezTo>
                    <a:pt x="7659" y="1270"/>
                    <a:pt x="4041" y="0"/>
                    <a:pt x="2073" y="0"/>
                  </a:cubicBezTo>
                  <a:cubicBezTo>
                    <a:pt x="1819" y="0"/>
                    <a:pt x="1565" y="0"/>
                    <a:pt x="1375" y="64"/>
                  </a:cubicBezTo>
                  <a:cubicBezTo>
                    <a:pt x="1247" y="191"/>
                    <a:pt x="613" y="1206"/>
                    <a:pt x="232" y="3174"/>
                  </a:cubicBezTo>
                  <a:cubicBezTo>
                    <a:pt x="-22" y="4444"/>
                    <a:pt x="-593" y="8951"/>
                    <a:pt x="2073" y="1244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4" name="Freeform 113">
              <a:extLst>
                <a:ext uri="{FF2B5EF4-FFF2-40B4-BE49-F238E27FC236}">
                  <a16:creationId xmlns:a16="http://schemas.microsoft.com/office/drawing/2014/main" id="{7E1D200F-D9A5-27CC-6745-08B766131433}"/>
                </a:ext>
              </a:extLst>
            </p:cNvPr>
            <p:cNvSpPr/>
            <p:nvPr/>
          </p:nvSpPr>
          <p:spPr>
            <a:xfrm>
              <a:off x="10714991" y="5379603"/>
              <a:ext cx="5840" cy="8823"/>
            </a:xfrm>
            <a:custGeom>
              <a:avLst/>
              <a:gdLst>
                <a:gd name="connsiteX0" fmla="*/ 3492 w 5840"/>
                <a:gd name="connsiteY0" fmla="*/ 3428 h 8823"/>
                <a:gd name="connsiteX1" fmla="*/ 0 w 5840"/>
                <a:gd name="connsiteY1" fmla="*/ 6412 h 8823"/>
                <a:gd name="connsiteX2" fmla="*/ 3999 w 5840"/>
                <a:gd name="connsiteY2" fmla="*/ 8824 h 8823"/>
                <a:gd name="connsiteX3" fmla="*/ 5841 w 5840"/>
                <a:gd name="connsiteY3" fmla="*/ 0 h 8823"/>
                <a:gd name="connsiteX4" fmla="*/ 3999 w 5840"/>
                <a:gd name="connsiteY4" fmla="*/ 2793 h 8823"/>
                <a:gd name="connsiteX5" fmla="*/ 3492 w 5840"/>
                <a:gd name="connsiteY5" fmla="*/ 3428 h 8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40" h="8823">
                  <a:moveTo>
                    <a:pt x="3492" y="3428"/>
                  </a:moveTo>
                  <a:cubicBezTo>
                    <a:pt x="1841" y="4444"/>
                    <a:pt x="191" y="5904"/>
                    <a:pt x="0" y="6412"/>
                  </a:cubicBezTo>
                  <a:cubicBezTo>
                    <a:pt x="0" y="6983"/>
                    <a:pt x="1587" y="8824"/>
                    <a:pt x="3999" y="8824"/>
                  </a:cubicBezTo>
                  <a:cubicBezTo>
                    <a:pt x="4761" y="8379"/>
                    <a:pt x="5587" y="4444"/>
                    <a:pt x="5841" y="0"/>
                  </a:cubicBezTo>
                  <a:cubicBezTo>
                    <a:pt x="5143" y="762"/>
                    <a:pt x="4381" y="1904"/>
                    <a:pt x="3999" y="2793"/>
                  </a:cubicBezTo>
                  <a:cubicBezTo>
                    <a:pt x="3936" y="3111"/>
                    <a:pt x="3746" y="3301"/>
                    <a:pt x="3492" y="342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D756CB55-A096-B9F9-7685-FA0BEE4CC26F}"/>
                </a:ext>
              </a:extLst>
            </p:cNvPr>
            <p:cNvSpPr/>
            <p:nvPr/>
          </p:nvSpPr>
          <p:spPr>
            <a:xfrm>
              <a:off x="10753805" y="5416297"/>
              <a:ext cx="10957" cy="7046"/>
            </a:xfrm>
            <a:custGeom>
              <a:avLst/>
              <a:gdLst>
                <a:gd name="connsiteX0" fmla="*/ 9815 w 10957"/>
                <a:gd name="connsiteY0" fmla="*/ 7047 h 7046"/>
                <a:gd name="connsiteX1" fmla="*/ 10958 w 10957"/>
                <a:gd name="connsiteY1" fmla="*/ 6158 h 7046"/>
                <a:gd name="connsiteX2" fmla="*/ 927 w 10957"/>
                <a:gd name="connsiteY2" fmla="*/ 0 h 7046"/>
                <a:gd name="connsiteX3" fmla="*/ 38 w 10957"/>
                <a:gd name="connsiteY3" fmla="*/ 1397 h 7046"/>
                <a:gd name="connsiteX4" fmla="*/ 610 w 10957"/>
                <a:gd name="connsiteY4" fmla="*/ 3174 h 7046"/>
                <a:gd name="connsiteX5" fmla="*/ 9815 w 10957"/>
                <a:gd name="connsiteY5" fmla="*/ 7047 h 7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57" h="7046">
                  <a:moveTo>
                    <a:pt x="9815" y="7047"/>
                  </a:moveTo>
                  <a:cubicBezTo>
                    <a:pt x="10450" y="7047"/>
                    <a:pt x="10831" y="6602"/>
                    <a:pt x="10958" y="6158"/>
                  </a:cubicBezTo>
                  <a:cubicBezTo>
                    <a:pt x="9815" y="5079"/>
                    <a:pt x="5181" y="2349"/>
                    <a:pt x="927" y="0"/>
                  </a:cubicBezTo>
                  <a:cubicBezTo>
                    <a:pt x="546" y="317"/>
                    <a:pt x="165" y="825"/>
                    <a:pt x="38" y="1397"/>
                  </a:cubicBezTo>
                  <a:cubicBezTo>
                    <a:pt x="-89" y="1968"/>
                    <a:pt x="102" y="2539"/>
                    <a:pt x="610" y="3174"/>
                  </a:cubicBezTo>
                  <a:cubicBezTo>
                    <a:pt x="2641" y="5587"/>
                    <a:pt x="8609" y="7047"/>
                    <a:pt x="9815" y="704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3E5B6681-84EF-8124-153C-EA8871CCFDD2}"/>
                </a:ext>
              </a:extLst>
            </p:cNvPr>
            <p:cNvSpPr/>
            <p:nvPr/>
          </p:nvSpPr>
          <p:spPr>
            <a:xfrm>
              <a:off x="10734464" y="5387412"/>
              <a:ext cx="9621" cy="15696"/>
            </a:xfrm>
            <a:custGeom>
              <a:avLst/>
              <a:gdLst>
                <a:gd name="connsiteX0" fmla="*/ 6873 w 9621"/>
                <a:gd name="connsiteY0" fmla="*/ 15617 h 15696"/>
                <a:gd name="connsiteX1" fmla="*/ 8080 w 9621"/>
                <a:gd name="connsiteY1" fmla="*/ 15680 h 15696"/>
                <a:gd name="connsiteX2" fmla="*/ 9540 w 9621"/>
                <a:gd name="connsiteY2" fmla="*/ 15617 h 15696"/>
                <a:gd name="connsiteX3" fmla="*/ 9603 w 9621"/>
                <a:gd name="connsiteY3" fmla="*/ 14538 h 15696"/>
                <a:gd name="connsiteX4" fmla="*/ 9540 w 9621"/>
                <a:gd name="connsiteY4" fmla="*/ 11363 h 15696"/>
                <a:gd name="connsiteX5" fmla="*/ 8778 w 9621"/>
                <a:gd name="connsiteY5" fmla="*/ 5396 h 15696"/>
                <a:gd name="connsiteX6" fmla="*/ 2810 w 9621"/>
                <a:gd name="connsiteY6" fmla="*/ 0 h 15696"/>
                <a:gd name="connsiteX7" fmla="*/ 398 w 9621"/>
                <a:gd name="connsiteY7" fmla="*/ 8443 h 15696"/>
                <a:gd name="connsiteX8" fmla="*/ 6873 w 9621"/>
                <a:gd name="connsiteY8" fmla="*/ 15617 h 15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21" h="15696">
                  <a:moveTo>
                    <a:pt x="6873" y="15617"/>
                  </a:moveTo>
                  <a:cubicBezTo>
                    <a:pt x="7254" y="15617"/>
                    <a:pt x="7698" y="15617"/>
                    <a:pt x="8080" y="15680"/>
                  </a:cubicBezTo>
                  <a:cubicBezTo>
                    <a:pt x="8587" y="15680"/>
                    <a:pt x="9349" y="15744"/>
                    <a:pt x="9540" y="15617"/>
                  </a:cubicBezTo>
                  <a:cubicBezTo>
                    <a:pt x="9540" y="15617"/>
                    <a:pt x="9667" y="15363"/>
                    <a:pt x="9603" y="14538"/>
                  </a:cubicBezTo>
                  <a:cubicBezTo>
                    <a:pt x="9540" y="13522"/>
                    <a:pt x="9540" y="12443"/>
                    <a:pt x="9540" y="11363"/>
                  </a:cubicBezTo>
                  <a:cubicBezTo>
                    <a:pt x="9540" y="9078"/>
                    <a:pt x="9476" y="6729"/>
                    <a:pt x="8778" y="5396"/>
                  </a:cubicBezTo>
                  <a:cubicBezTo>
                    <a:pt x="8080" y="4126"/>
                    <a:pt x="5095" y="1651"/>
                    <a:pt x="2810" y="0"/>
                  </a:cubicBezTo>
                  <a:cubicBezTo>
                    <a:pt x="1160" y="2349"/>
                    <a:pt x="-872" y="6285"/>
                    <a:pt x="398" y="8443"/>
                  </a:cubicBezTo>
                  <a:cubicBezTo>
                    <a:pt x="2937" y="12887"/>
                    <a:pt x="5731" y="15617"/>
                    <a:pt x="6873" y="1561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7" name="Freeform 116">
              <a:extLst>
                <a:ext uri="{FF2B5EF4-FFF2-40B4-BE49-F238E27FC236}">
                  <a16:creationId xmlns:a16="http://schemas.microsoft.com/office/drawing/2014/main" id="{50F857AD-BEDD-1960-44F0-D56FDBCD8D38}"/>
                </a:ext>
              </a:extLst>
            </p:cNvPr>
            <p:cNvSpPr/>
            <p:nvPr/>
          </p:nvSpPr>
          <p:spPr>
            <a:xfrm>
              <a:off x="7470532" y="5309708"/>
              <a:ext cx="14935" cy="17902"/>
            </a:xfrm>
            <a:custGeom>
              <a:avLst/>
              <a:gdLst>
                <a:gd name="connsiteX0" fmla="*/ 1281 w 14935"/>
                <a:gd name="connsiteY0" fmla="*/ 15680 h 17902"/>
                <a:gd name="connsiteX1" fmla="*/ 5789 w 14935"/>
                <a:gd name="connsiteY1" fmla="*/ 17141 h 17902"/>
                <a:gd name="connsiteX2" fmla="*/ 8518 w 14935"/>
                <a:gd name="connsiteY2" fmla="*/ 17902 h 17902"/>
                <a:gd name="connsiteX3" fmla="*/ 10232 w 14935"/>
                <a:gd name="connsiteY3" fmla="*/ 15871 h 17902"/>
                <a:gd name="connsiteX4" fmla="*/ 12962 w 14935"/>
                <a:gd name="connsiteY4" fmla="*/ 12633 h 17902"/>
                <a:gd name="connsiteX5" fmla="*/ 14930 w 14935"/>
                <a:gd name="connsiteY5" fmla="*/ 0 h 17902"/>
                <a:gd name="connsiteX6" fmla="*/ 6995 w 14935"/>
                <a:gd name="connsiteY6" fmla="*/ 2857 h 17902"/>
                <a:gd name="connsiteX7" fmla="*/ 5027 w 14935"/>
                <a:gd name="connsiteY7" fmla="*/ 5523 h 17902"/>
                <a:gd name="connsiteX8" fmla="*/ 1916 w 14935"/>
                <a:gd name="connsiteY8" fmla="*/ 9459 h 17902"/>
                <a:gd name="connsiteX9" fmla="*/ 75 w 14935"/>
                <a:gd name="connsiteY9" fmla="*/ 14665 h 17902"/>
                <a:gd name="connsiteX10" fmla="*/ 1281 w 14935"/>
                <a:gd name="connsiteY10" fmla="*/ 15680 h 17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935" h="17902">
                  <a:moveTo>
                    <a:pt x="1281" y="15680"/>
                  </a:moveTo>
                  <a:cubicBezTo>
                    <a:pt x="3059" y="16125"/>
                    <a:pt x="4582" y="16696"/>
                    <a:pt x="5789" y="17141"/>
                  </a:cubicBezTo>
                  <a:cubicBezTo>
                    <a:pt x="6804" y="17521"/>
                    <a:pt x="8138" y="17839"/>
                    <a:pt x="8518" y="17902"/>
                  </a:cubicBezTo>
                  <a:cubicBezTo>
                    <a:pt x="9026" y="17331"/>
                    <a:pt x="9470" y="16759"/>
                    <a:pt x="10232" y="15871"/>
                  </a:cubicBezTo>
                  <a:cubicBezTo>
                    <a:pt x="10867" y="15046"/>
                    <a:pt x="11756" y="14030"/>
                    <a:pt x="12962" y="12633"/>
                  </a:cubicBezTo>
                  <a:cubicBezTo>
                    <a:pt x="14486" y="10855"/>
                    <a:pt x="14994" y="4444"/>
                    <a:pt x="14930" y="0"/>
                  </a:cubicBezTo>
                  <a:cubicBezTo>
                    <a:pt x="11692" y="317"/>
                    <a:pt x="8010" y="1587"/>
                    <a:pt x="6995" y="2857"/>
                  </a:cubicBezTo>
                  <a:cubicBezTo>
                    <a:pt x="6423" y="3619"/>
                    <a:pt x="5725" y="4571"/>
                    <a:pt x="5027" y="5523"/>
                  </a:cubicBezTo>
                  <a:cubicBezTo>
                    <a:pt x="3820" y="7174"/>
                    <a:pt x="2741" y="8697"/>
                    <a:pt x="1916" y="9459"/>
                  </a:cubicBezTo>
                  <a:cubicBezTo>
                    <a:pt x="1281" y="10094"/>
                    <a:pt x="-370" y="13078"/>
                    <a:pt x="75" y="14665"/>
                  </a:cubicBezTo>
                  <a:cubicBezTo>
                    <a:pt x="202" y="15046"/>
                    <a:pt x="392" y="15426"/>
                    <a:pt x="1281" y="1568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9" name="Freeform 118">
              <a:extLst>
                <a:ext uri="{FF2B5EF4-FFF2-40B4-BE49-F238E27FC236}">
                  <a16:creationId xmlns:a16="http://schemas.microsoft.com/office/drawing/2014/main" id="{D06F7C15-064D-A419-BAAA-A9879890FC89}"/>
                </a:ext>
              </a:extLst>
            </p:cNvPr>
            <p:cNvSpPr/>
            <p:nvPr/>
          </p:nvSpPr>
          <p:spPr>
            <a:xfrm>
              <a:off x="10452536" y="6261832"/>
              <a:ext cx="285564" cy="291770"/>
            </a:xfrm>
            <a:custGeom>
              <a:avLst/>
              <a:gdLst>
                <a:gd name="connsiteX0" fmla="*/ 122918 w 285564"/>
                <a:gd name="connsiteY0" fmla="*/ 223906 h 291770"/>
                <a:gd name="connsiteX1" fmla="*/ 128124 w 285564"/>
                <a:gd name="connsiteY1" fmla="*/ 221748 h 291770"/>
                <a:gd name="connsiteX2" fmla="*/ 148566 w 285564"/>
                <a:gd name="connsiteY2" fmla="*/ 204353 h 291770"/>
                <a:gd name="connsiteX3" fmla="*/ 157898 w 285564"/>
                <a:gd name="connsiteY3" fmla="*/ 189625 h 291770"/>
                <a:gd name="connsiteX4" fmla="*/ 166087 w 285564"/>
                <a:gd name="connsiteY4" fmla="*/ 176167 h 291770"/>
                <a:gd name="connsiteX5" fmla="*/ 179037 w 285564"/>
                <a:gd name="connsiteY5" fmla="*/ 163089 h 291770"/>
                <a:gd name="connsiteX6" fmla="*/ 190719 w 285564"/>
                <a:gd name="connsiteY6" fmla="*/ 160613 h 291770"/>
                <a:gd name="connsiteX7" fmla="*/ 198209 w 285564"/>
                <a:gd name="connsiteY7" fmla="*/ 162264 h 291770"/>
                <a:gd name="connsiteX8" fmla="*/ 208811 w 285564"/>
                <a:gd name="connsiteY8" fmla="*/ 160804 h 291770"/>
                <a:gd name="connsiteX9" fmla="*/ 212493 w 285564"/>
                <a:gd name="connsiteY9" fmla="*/ 148170 h 291770"/>
                <a:gd name="connsiteX10" fmla="*/ 215985 w 285564"/>
                <a:gd name="connsiteY10" fmla="*/ 133061 h 291770"/>
                <a:gd name="connsiteX11" fmla="*/ 238077 w 285564"/>
                <a:gd name="connsiteY11" fmla="*/ 116873 h 291770"/>
                <a:gd name="connsiteX12" fmla="*/ 255281 w 285564"/>
                <a:gd name="connsiteY12" fmla="*/ 105954 h 291770"/>
                <a:gd name="connsiteX13" fmla="*/ 278325 w 285564"/>
                <a:gd name="connsiteY13" fmla="*/ 73006 h 291770"/>
                <a:gd name="connsiteX14" fmla="*/ 279976 w 285564"/>
                <a:gd name="connsiteY14" fmla="*/ 58151 h 291770"/>
                <a:gd name="connsiteX15" fmla="*/ 280484 w 285564"/>
                <a:gd name="connsiteY15" fmla="*/ 49453 h 291770"/>
                <a:gd name="connsiteX16" fmla="*/ 282261 w 285564"/>
                <a:gd name="connsiteY16" fmla="*/ 40820 h 291770"/>
                <a:gd name="connsiteX17" fmla="*/ 285563 w 285564"/>
                <a:gd name="connsiteY17" fmla="*/ 17331 h 291770"/>
                <a:gd name="connsiteX18" fmla="*/ 276929 w 285564"/>
                <a:gd name="connsiteY18" fmla="*/ 21902 h 291770"/>
                <a:gd name="connsiteX19" fmla="*/ 275660 w 285564"/>
                <a:gd name="connsiteY19" fmla="*/ 22727 h 291770"/>
                <a:gd name="connsiteX20" fmla="*/ 274390 w 285564"/>
                <a:gd name="connsiteY20" fmla="*/ 21902 h 291770"/>
                <a:gd name="connsiteX21" fmla="*/ 271914 w 285564"/>
                <a:gd name="connsiteY21" fmla="*/ 15807 h 291770"/>
                <a:gd name="connsiteX22" fmla="*/ 259280 w 285564"/>
                <a:gd name="connsiteY22" fmla="*/ 0 h 291770"/>
                <a:gd name="connsiteX23" fmla="*/ 239728 w 285564"/>
                <a:gd name="connsiteY23" fmla="*/ 23235 h 291770"/>
                <a:gd name="connsiteX24" fmla="*/ 238966 w 285564"/>
                <a:gd name="connsiteY24" fmla="*/ 25330 h 291770"/>
                <a:gd name="connsiteX25" fmla="*/ 219476 w 285564"/>
                <a:gd name="connsiteY25" fmla="*/ 48311 h 291770"/>
                <a:gd name="connsiteX26" fmla="*/ 202654 w 285564"/>
                <a:gd name="connsiteY26" fmla="*/ 65769 h 291770"/>
                <a:gd name="connsiteX27" fmla="*/ 153707 w 285564"/>
                <a:gd name="connsiteY27" fmla="*/ 118523 h 291770"/>
                <a:gd name="connsiteX28" fmla="*/ 138789 w 285564"/>
                <a:gd name="connsiteY28" fmla="*/ 122269 h 291770"/>
                <a:gd name="connsiteX29" fmla="*/ 124505 w 285564"/>
                <a:gd name="connsiteY29" fmla="*/ 126205 h 291770"/>
                <a:gd name="connsiteX30" fmla="*/ 118157 w 285564"/>
                <a:gd name="connsiteY30" fmla="*/ 136934 h 291770"/>
                <a:gd name="connsiteX31" fmla="*/ 107555 w 285564"/>
                <a:gd name="connsiteY31" fmla="*/ 148805 h 291770"/>
                <a:gd name="connsiteX32" fmla="*/ 100635 w 285564"/>
                <a:gd name="connsiteY32" fmla="*/ 148869 h 291770"/>
                <a:gd name="connsiteX33" fmla="*/ 97081 w 285564"/>
                <a:gd name="connsiteY33" fmla="*/ 148615 h 291770"/>
                <a:gd name="connsiteX34" fmla="*/ 94351 w 285564"/>
                <a:gd name="connsiteY34" fmla="*/ 148996 h 291770"/>
                <a:gd name="connsiteX35" fmla="*/ 84637 w 285564"/>
                <a:gd name="connsiteY35" fmla="*/ 155598 h 291770"/>
                <a:gd name="connsiteX36" fmla="*/ 79369 w 285564"/>
                <a:gd name="connsiteY36" fmla="*/ 159851 h 291770"/>
                <a:gd name="connsiteX37" fmla="*/ 69402 w 285564"/>
                <a:gd name="connsiteY37" fmla="*/ 166517 h 291770"/>
                <a:gd name="connsiteX38" fmla="*/ 39882 w 285564"/>
                <a:gd name="connsiteY38" fmla="*/ 189117 h 291770"/>
                <a:gd name="connsiteX39" fmla="*/ 33978 w 285564"/>
                <a:gd name="connsiteY39" fmla="*/ 195212 h 291770"/>
                <a:gd name="connsiteX40" fmla="*/ 9981 w 285564"/>
                <a:gd name="connsiteY40" fmla="*/ 220796 h 291770"/>
                <a:gd name="connsiteX41" fmla="*/ 205 w 285564"/>
                <a:gd name="connsiteY41" fmla="*/ 250823 h 291770"/>
                <a:gd name="connsiteX42" fmla="*/ 6172 w 285564"/>
                <a:gd name="connsiteY42" fmla="*/ 261298 h 291770"/>
                <a:gd name="connsiteX43" fmla="*/ 23884 w 285564"/>
                <a:gd name="connsiteY43" fmla="*/ 265869 h 291770"/>
                <a:gd name="connsiteX44" fmla="*/ 48325 w 285564"/>
                <a:gd name="connsiteY44" fmla="*/ 279835 h 291770"/>
                <a:gd name="connsiteX45" fmla="*/ 51119 w 285564"/>
                <a:gd name="connsiteY45" fmla="*/ 286183 h 291770"/>
                <a:gd name="connsiteX46" fmla="*/ 54293 w 285564"/>
                <a:gd name="connsiteY46" fmla="*/ 291452 h 291770"/>
                <a:gd name="connsiteX47" fmla="*/ 62927 w 285564"/>
                <a:gd name="connsiteY47" fmla="*/ 290056 h 291770"/>
                <a:gd name="connsiteX48" fmla="*/ 73782 w 285564"/>
                <a:gd name="connsiteY48" fmla="*/ 279010 h 291770"/>
                <a:gd name="connsiteX49" fmla="*/ 79876 w 285564"/>
                <a:gd name="connsiteY49" fmla="*/ 269932 h 291770"/>
                <a:gd name="connsiteX50" fmla="*/ 92764 w 285564"/>
                <a:gd name="connsiteY50" fmla="*/ 267138 h 291770"/>
                <a:gd name="connsiteX51" fmla="*/ 103746 w 285564"/>
                <a:gd name="connsiteY51" fmla="*/ 265234 h 291770"/>
                <a:gd name="connsiteX52" fmla="*/ 108825 w 285564"/>
                <a:gd name="connsiteY52" fmla="*/ 249236 h 291770"/>
                <a:gd name="connsiteX53" fmla="*/ 109142 w 285564"/>
                <a:gd name="connsiteY53" fmla="*/ 239777 h 291770"/>
                <a:gd name="connsiteX54" fmla="*/ 122918 w 285564"/>
                <a:gd name="connsiteY54" fmla="*/ 223906 h 291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85564" h="291770">
                  <a:moveTo>
                    <a:pt x="122918" y="223906"/>
                  </a:moveTo>
                  <a:cubicBezTo>
                    <a:pt x="124505" y="223271"/>
                    <a:pt x="126219" y="222636"/>
                    <a:pt x="128124" y="221748"/>
                  </a:cubicBezTo>
                  <a:cubicBezTo>
                    <a:pt x="137138" y="217748"/>
                    <a:pt x="142471" y="211527"/>
                    <a:pt x="148566" y="204353"/>
                  </a:cubicBezTo>
                  <a:cubicBezTo>
                    <a:pt x="152438" y="199783"/>
                    <a:pt x="155231" y="194640"/>
                    <a:pt x="157898" y="189625"/>
                  </a:cubicBezTo>
                  <a:cubicBezTo>
                    <a:pt x="160310" y="185118"/>
                    <a:pt x="162786" y="180483"/>
                    <a:pt x="166087" y="176167"/>
                  </a:cubicBezTo>
                  <a:cubicBezTo>
                    <a:pt x="169769" y="171405"/>
                    <a:pt x="173832" y="166200"/>
                    <a:pt x="179037" y="163089"/>
                  </a:cubicBezTo>
                  <a:cubicBezTo>
                    <a:pt x="185449" y="159280"/>
                    <a:pt x="186592" y="159470"/>
                    <a:pt x="190719" y="160613"/>
                  </a:cubicBezTo>
                  <a:cubicBezTo>
                    <a:pt x="192369" y="161121"/>
                    <a:pt x="194655" y="161756"/>
                    <a:pt x="198209" y="162264"/>
                  </a:cubicBezTo>
                  <a:cubicBezTo>
                    <a:pt x="203225" y="162962"/>
                    <a:pt x="206717" y="162517"/>
                    <a:pt x="208811" y="160804"/>
                  </a:cubicBezTo>
                  <a:cubicBezTo>
                    <a:pt x="211795" y="158391"/>
                    <a:pt x="212176" y="153439"/>
                    <a:pt x="212493" y="148170"/>
                  </a:cubicBezTo>
                  <a:cubicBezTo>
                    <a:pt x="212811" y="143219"/>
                    <a:pt x="213255" y="137568"/>
                    <a:pt x="215985" y="133061"/>
                  </a:cubicBezTo>
                  <a:cubicBezTo>
                    <a:pt x="220238" y="126142"/>
                    <a:pt x="229316" y="121444"/>
                    <a:pt x="238077" y="116873"/>
                  </a:cubicBezTo>
                  <a:cubicBezTo>
                    <a:pt x="244807" y="113381"/>
                    <a:pt x="251092" y="110080"/>
                    <a:pt x="255281" y="105954"/>
                  </a:cubicBezTo>
                  <a:cubicBezTo>
                    <a:pt x="264740" y="96622"/>
                    <a:pt x="274961" y="85385"/>
                    <a:pt x="278325" y="73006"/>
                  </a:cubicBezTo>
                  <a:cubicBezTo>
                    <a:pt x="279596" y="68308"/>
                    <a:pt x="279785" y="63166"/>
                    <a:pt x="279976" y="58151"/>
                  </a:cubicBezTo>
                  <a:cubicBezTo>
                    <a:pt x="280103" y="55294"/>
                    <a:pt x="280167" y="52310"/>
                    <a:pt x="280484" y="49453"/>
                  </a:cubicBezTo>
                  <a:cubicBezTo>
                    <a:pt x="280738" y="46787"/>
                    <a:pt x="281500" y="44058"/>
                    <a:pt x="282261" y="40820"/>
                  </a:cubicBezTo>
                  <a:cubicBezTo>
                    <a:pt x="283785" y="34916"/>
                    <a:pt x="285626" y="27615"/>
                    <a:pt x="285563" y="17331"/>
                  </a:cubicBezTo>
                  <a:cubicBezTo>
                    <a:pt x="281754" y="16760"/>
                    <a:pt x="278516" y="18474"/>
                    <a:pt x="276929" y="21902"/>
                  </a:cubicBezTo>
                  <a:cubicBezTo>
                    <a:pt x="276675" y="22346"/>
                    <a:pt x="276231" y="22727"/>
                    <a:pt x="275660" y="22727"/>
                  </a:cubicBezTo>
                  <a:cubicBezTo>
                    <a:pt x="275151" y="22727"/>
                    <a:pt x="274644" y="22410"/>
                    <a:pt x="274390" y="21902"/>
                  </a:cubicBezTo>
                  <a:cubicBezTo>
                    <a:pt x="273564" y="20124"/>
                    <a:pt x="272739" y="18029"/>
                    <a:pt x="271914" y="15807"/>
                  </a:cubicBezTo>
                  <a:cubicBezTo>
                    <a:pt x="269184" y="8380"/>
                    <a:pt x="266074" y="0"/>
                    <a:pt x="259280" y="0"/>
                  </a:cubicBezTo>
                  <a:cubicBezTo>
                    <a:pt x="247727" y="635"/>
                    <a:pt x="243093" y="13712"/>
                    <a:pt x="239728" y="23235"/>
                  </a:cubicBezTo>
                  <a:lnTo>
                    <a:pt x="238966" y="25330"/>
                  </a:lnTo>
                  <a:cubicBezTo>
                    <a:pt x="235221" y="35741"/>
                    <a:pt x="227222" y="42153"/>
                    <a:pt x="219476" y="48311"/>
                  </a:cubicBezTo>
                  <a:cubicBezTo>
                    <a:pt x="213255" y="53326"/>
                    <a:pt x="206780" y="58532"/>
                    <a:pt x="202654" y="65769"/>
                  </a:cubicBezTo>
                  <a:cubicBezTo>
                    <a:pt x="192941" y="82973"/>
                    <a:pt x="173514" y="106779"/>
                    <a:pt x="153707" y="118523"/>
                  </a:cubicBezTo>
                  <a:cubicBezTo>
                    <a:pt x="149200" y="121190"/>
                    <a:pt x="143932" y="121761"/>
                    <a:pt x="138789" y="122269"/>
                  </a:cubicBezTo>
                  <a:cubicBezTo>
                    <a:pt x="133457" y="122840"/>
                    <a:pt x="128378" y="123412"/>
                    <a:pt x="124505" y="126205"/>
                  </a:cubicBezTo>
                  <a:cubicBezTo>
                    <a:pt x="120252" y="129252"/>
                    <a:pt x="119173" y="133125"/>
                    <a:pt x="118157" y="136934"/>
                  </a:cubicBezTo>
                  <a:cubicBezTo>
                    <a:pt x="116824" y="141759"/>
                    <a:pt x="115428" y="146774"/>
                    <a:pt x="107555" y="148805"/>
                  </a:cubicBezTo>
                  <a:cubicBezTo>
                    <a:pt x="105333" y="149377"/>
                    <a:pt x="102921" y="149123"/>
                    <a:pt x="100635" y="148869"/>
                  </a:cubicBezTo>
                  <a:cubicBezTo>
                    <a:pt x="99430" y="148742"/>
                    <a:pt x="98223" y="148615"/>
                    <a:pt x="97081" y="148615"/>
                  </a:cubicBezTo>
                  <a:cubicBezTo>
                    <a:pt x="96128" y="148615"/>
                    <a:pt x="95176" y="148678"/>
                    <a:pt x="94351" y="148996"/>
                  </a:cubicBezTo>
                  <a:cubicBezTo>
                    <a:pt x="90796" y="150138"/>
                    <a:pt x="87685" y="152932"/>
                    <a:pt x="84637" y="155598"/>
                  </a:cubicBezTo>
                  <a:cubicBezTo>
                    <a:pt x="82924" y="157058"/>
                    <a:pt x="81210" y="158645"/>
                    <a:pt x="79369" y="159851"/>
                  </a:cubicBezTo>
                  <a:cubicBezTo>
                    <a:pt x="76067" y="162137"/>
                    <a:pt x="72703" y="164295"/>
                    <a:pt x="69402" y="166517"/>
                  </a:cubicBezTo>
                  <a:cubicBezTo>
                    <a:pt x="58800" y="173437"/>
                    <a:pt x="48770" y="179975"/>
                    <a:pt x="39882" y="189117"/>
                  </a:cubicBezTo>
                  <a:lnTo>
                    <a:pt x="33978" y="195212"/>
                  </a:lnTo>
                  <a:cubicBezTo>
                    <a:pt x="25915" y="203464"/>
                    <a:pt x="17536" y="212035"/>
                    <a:pt x="9981" y="220796"/>
                  </a:cubicBezTo>
                  <a:cubicBezTo>
                    <a:pt x="4268" y="227461"/>
                    <a:pt x="-1129" y="240856"/>
                    <a:pt x="205" y="250823"/>
                  </a:cubicBezTo>
                  <a:cubicBezTo>
                    <a:pt x="840" y="255521"/>
                    <a:pt x="2871" y="259076"/>
                    <a:pt x="6172" y="261298"/>
                  </a:cubicBezTo>
                  <a:cubicBezTo>
                    <a:pt x="12330" y="265424"/>
                    <a:pt x="18234" y="265615"/>
                    <a:pt x="23884" y="265869"/>
                  </a:cubicBezTo>
                  <a:cubicBezTo>
                    <a:pt x="32264" y="266186"/>
                    <a:pt x="40897" y="266503"/>
                    <a:pt x="48325" y="279835"/>
                  </a:cubicBezTo>
                  <a:cubicBezTo>
                    <a:pt x="49595" y="282184"/>
                    <a:pt x="50420" y="284342"/>
                    <a:pt x="51119" y="286183"/>
                  </a:cubicBezTo>
                  <a:cubicBezTo>
                    <a:pt x="52134" y="288850"/>
                    <a:pt x="52832" y="290818"/>
                    <a:pt x="54293" y="291452"/>
                  </a:cubicBezTo>
                  <a:cubicBezTo>
                    <a:pt x="55816" y="292151"/>
                    <a:pt x="58546" y="291706"/>
                    <a:pt x="62927" y="290056"/>
                  </a:cubicBezTo>
                  <a:cubicBezTo>
                    <a:pt x="70037" y="287326"/>
                    <a:pt x="71877" y="283263"/>
                    <a:pt x="73782" y="279010"/>
                  </a:cubicBezTo>
                  <a:cubicBezTo>
                    <a:pt x="75178" y="275899"/>
                    <a:pt x="76576" y="272725"/>
                    <a:pt x="79876" y="269932"/>
                  </a:cubicBezTo>
                  <a:cubicBezTo>
                    <a:pt x="83305" y="267011"/>
                    <a:pt x="88066" y="267075"/>
                    <a:pt x="92764" y="267138"/>
                  </a:cubicBezTo>
                  <a:cubicBezTo>
                    <a:pt x="96954" y="267138"/>
                    <a:pt x="100953" y="267202"/>
                    <a:pt x="103746" y="265234"/>
                  </a:cubicBezTo>
                  <a:cubicBezTo>
                    <a:pt x="109269" y="261425"/>
                    <a:pt x="109016" y="255775"/>
                    <a:pt x="108825" y="249236"/>
                  </a:cubicBezTo>
                  <a:cubicBezTo>
                    <a:pt x="108698" y="246125"/>
                    <a:pt x="108571" y="242888"/>
                    <a:pt x="109142" y="239777"/>
                  </a:cubicBezTo>
                  <a:cubicBezTo>
                    <a:pt x="111428" y="228287"/>
                    <a:pt x="115744" y="226636"/>
                    <a:pt x="122918" y="22390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0" name="Freeform 119">
              <a:extLst>
                <a:ext uri="{FF2B5EF4-FFF2-40B4-BE49-F238E27FC236}">
                  <a16:creationId xmlns:a16="http://schemas.microsoft.com/office/drawing/2014/main" id="{89C8D3F2-498D-BF0A-E861-8A2D632B0B1E}"/>
                </a:ext>
              </a:extLst>
            </p:cNvPr>
            <p:cNvSpPr/>
            <p:nvPr/>
          </p:nvSpPr>
          <p:spPr>
            <a:xfrm>
              <a:off x="10761821" y="5962635"/>
              <a:ext cx="162842" cy="354563"/>
            </a:xfrm>
            <a:custGeom>
              <a:avLst/>
              <a:gdLst>
                <a:gd name="connsiteX0" fmla="*/ 108197 w 162842"/>
                <a:gd name="connsiteY0" fmla="*/ 238952 h 354563"/>
                <a:gd name="connsiteX1" fmla="*/ 118418 w 162842"/>
                <a:gd name="connsiteY1" fmla="*/ 237682 h 354563"/>
                <a:gd name="connsiteX2" fmla="*/ 131685 w 162842"/>
                <a:gd name="connsiteY2" fmla="*/ 230699 h 354563"/>
                <a:gd name="connsiteX3" fmla="*/ 132828 w 162842"/>
                <a:gd name="connsiteY3" fmla="*/ 227588 h 354563"/>
                <a:gd name="connsiteX4" fmla="*/ 134606 w 162842"/>
                <a:gd name="connsiteY4" fmla="*/ 223081 h 354563"/>
                <a:gd name="connsiteX5" fmla="*/ 141589 w 162842"/>
                <a:gd name="connsiteY5" fmla="*/ 215018 h 354563"/>
                <a:gd name="connsiteX6" fmla="*/ 148953 w 162842"/>
                <a:gd name="connsiteY6" fmla="*/ 206512 h 354563"/>
                <a:gd name="connsiteX7" fmla="*/ 153397 w 162842"/>
                <a:gd name="connsiteY7" fmla="*/ 200544 h 354563"/>
                <a:gd name="connsiteX8" fmla="*/ 161205 w 162842"/>
                <a:gd name="connsiteY8" fmla="*/ 174135 h 354563"/>
                <a:gd name="connsiteX9" fmla="*/ 157206 w 162842"/>
                <a:gd name="connsiteY9" fmla="*/ 168548 h 354563"/>
                <a:gd name="connsiteX10" fmla="*/ 151239 w 162842"/>
                <a:gd name="connsiteY10" fmla="*/ 173500 h 354563"/>
                <a:gd name="connsiteX11" fmla="*/ 147810 w 162842"/>
                <a:gd name="connsiteY11" fmla="*/ 177436 h 354563"/>
                <a:gd name="connsiteX12" fmla="*/ 127305 w 162842"/>
                <a:gd name="connsiteY12" fmla="*/ 184673 h 354563"/>
                <a:gd name="connsiteX13" fmla="*/ 104959 w 162842"/>
                <a:gd name="connsiteY13" fmla="*/ 167850 h 354563"/>
                <a:gd name="connsiteX14" fmla="*/ 96580 w 162842"/>
                <a:gd name="connsiteY14" fmla="*/ 141759 h 354563"/>
                <a:gd name="connsiteX15" fmla="*/ 96198 w 162842"/>
                <a:gd name="connsiteY15" fmla="*/ 138838 h 354563"/>
                <a:gd name="connsiteX16" fmla="*/ 95881 w 162842"/>
                <a:gd name="connsiteY16" fmla="*/ 135791 h 354563"/>
                <a:gd name="connsiteX17" fmla="*/ 90231 w 162842"/>
                <a:gd name="connsiteY17" fmla="*/ 116936 h 354563"/>
                <a:gd name="connsiteX18" fmla="*/ 87247 w 162842"/>
                <a:gd name="connsiteY18" fmla="*/ 116619 h 354563"/>
                <a:gd name="connsiteX19" fmla="*/ 83756 w 162842"/>
                <a:gd name="connsiteY19" fmla="*/ 124999 h 354563"/>
                <a:gd name="connsiteX20" fmla="*/ 80073 w 162842"/>
                <a:gd name="connsiteY20" fmla="*/ 135283 h 354563"/>
                <a:gd name="connsiteX21" fmla="*/ 72201 w 162842"/>
                <a:gd name="connsiteY21" fmla="*/ 135791 h 354563"/>
                <a:gd name="connsiteX22" fmla="*/ 64647 w 162842"/>
                <a:gd name="connsiteY22" fmla="*/ 125316 h 354563"/>
                <a:gd name="connsiteX23" fmla="*/ 67631 w 162842"/>
                <a:gd name="connsiteY23" fmla="*/ 109382 h 354563"/>
                <a:gd name="connsiteX24" fmla="*/ 70043 w 162842"/>
                <a:gd name="connsiteY24" fmla="*/ 102907 h 354563"/>
                <a:gd name="connsiteX25" fmla="*/ 71123 w 162842"/>
                <a:gd name="connsiteY25" fmla="*/ 91035 h 354563"/>
                <a:gd name="connsiteX26" fmla="*/ 72012 w 162842"/>
                <a:gd name="connsiteY26" fmla="*/ 79862 h 354563"/>
                <a:gd name="connsiteX27" fmla="*/ 74614 w 162842"/>
                <a:gd name="connsiteY27" fmla="*/ 72117 h 354563"/>
                <a:gd name="connsiteX28" fmla="*/ 77026 w 162842"/>
                <a:gd name="connsiteY28" fmla="*/ 55612 h 354563"/>
                <a:gd name="connsiteX29" fmla="*/ 71376 w 162842"/>
                <a:gd name="connsiteY29" fmla="*/ 49453 h 354563"/>
                <a:gd name="connsiteX30" fmla="*/ 62933 w 162842"/>
                <a:gd name="connsiteY30" fmla="*/ 47803 h 354563"/>
                <a:gd name="connsiteX31" fmla="*/ 58490 w 162842"/>
                <a:gd name="connsiteY31" fmla="*/ 33265 h 354563"/>
                <a:gd name="connsiteX32" fmla="*/ 58552 w 162842"/>
                <a:gd name="connsiteY32" fmla="*/ 26727 h 354563"/>
                <a:gd name="connsiteX33" fmla="*/ 52712 w 162842"/>
                <a:gd name="connsiteY33" fmla="*/ 11300 h 354563"/>
                <a:gd name="connsiteX34" fmla="*/ 52078 w 162842"/>
                <a:gd name="connsiteY34" fmla="*/ 10094 h 354563"/>
                <a:gd name="connsiteX35" fmla="*/ 44079 w 162842"/>
                <a:gd name="connsiteY35" fmla="*/ 127 h 354563"/>
                <a:gd name="connsiteX36" fmla="*/ 43317 w 162842"/>
                <a:gd name="connsiteY36" fmla="*/ 0 h 354563"/>
                <a:gd name="connsiteX37" fmla="*/ 41032 w 162842"/>
                <a:gd name="connsiteY37" fmla="*/ 825 h 354563"/>
                <a:gd name="connsiteX38" fmla="*/ 41094 w 162842"/>
                <a:gd name="connsiteY38" fmla="*/ 12443 h 354563"/>
                <a:gd name="connsiteX39" fmla="*/ 41793 w 162842"/>
                <a:gd name="connsiteY39" fmla="*/ 17141 h 354563"/>
                <a:gd name="connsiteX40" fmla="*/ 39634 w 162842"/>
                <a:gd name="connsiteY40" fmla="*/ 29901 h 354563"/>
                <a:gd name="connsiteX41" fmla="*/ 37667 w 162842"/>
                <a:gd name="connsiteY41" fmla="*/ 40820 h 354563"/>
                <a:gd name="connsiteX42" fmla="*/ 40841 w 162842"/>
                <a:gd name="connsiteY42" fmla="*/ 48121 h 354563"/>
                <a:gd name="connsiteX43" fmla="*/ 44713 w 162842"/>
                <a:gd name="connsiteY43" fmla="*/ 52691 h 354563"/>
                <a:gd name="connsiteX44" fmla="*/ 48142 w 162842"/>
                <a:gd name="connsiteY44" fmla="*/ 66721 h 354563"/>
                <a:gd name="connsiteX45" fmla="*/ 48904 w 162842"/>
                <a:gd name="connsiteY45" fmla="*/ 74339 h 354563"/>
                <a:gd name="connsiteX46" fmla="*/ 50871 w 162842"/>
                <a:gd name="connsiteY46" fmla="*/ 80433 h 354563"/>
                <a:gd name="connsiteX47" fmla="*/ 53093 w 162842"/>
                <a:gd name="connsiteY47" fmla="*/ 90908 h 354563"/>
                <a:gd name="connsiteX48" fmla="*/ 51189 w 162842"/>
                <a:gd name="connsiteY48" fmla="*/ 99986 h 354563"/>
                <a:gd name="connsiteX49" fmla="*/ 49855 w 162842"/>
                <a:gd name="connsiteY49" fmla="*/ 114016 h 354563"/>
                <a:gd name="connsiteX50" fmla="*/ 53791 w 162842"/>
                <a:gd name="connsiteY50" fmla="*/ 121761 h 354563"/>
                <a:gd name="connsiteX51" fmla="*/ 58235 w 162842"/>
                <a:gd name="connsiteY51" fmla="*/ 130585 h 354563"/>
                <a:gd name="connsiteX52" fmla="*/ 55315 w 162842"/>
                <a:gd name="connsiteY52" fmla="*/ 163470 h 354563"/>
                <a:gd name="connsiteX53" fmla="*/ 47888 w 162842"/>
                <a:gd name="connsiteY53" fmla="*/ 182769 h 354563"/>
                <a:gd name="connsiteX54" fmla="*/ 42174 w 162842"/>
                <a:gd name="connsiteY54" fmla="*/ 196735 h 354563"/>
                <a:gd name="connsiteX55" fmla="*/ 40905 w 162842"/>
                <a:gd name="connsiteY55" fmla="*/ 200989 h 354563"/>
                <a:gd name="connsiteX56" fmla="*/ 31635 w 162842"/>
                <a:gd name="connsiteY56" fmla="*/ 215907 h 354563"/>
                <a:gd name="connsiteX57" fmla="*/ 24652 w 162842"/>
                <a:gd name="connsiteY57" fmla="*/ 217558 h 354563"/>
                <a:gd name="connsiteX58" fmla="*/ 19320 w 162842"/>
                <a:gd name="connsiteY58" fmla="*/ 218573 h 354563"/>
                <a:gd name="connsiteX59" fmla="*/ 6687 w 162842"/>
                <a:gd name="connsiteY59" fmla="*/ 229302 h 354563"/>
                <a:gd name="connsiteX60" fmla="*/ 20209 w 162842"/>
                <a:gd name="connsiteY60" fmla="*/ 252474 h 354563"/>
                <a:gd name="connsiteX61" fmla="*/ 32461 w 162842"/>
                <a:gd name="connsiteY61" fmla="*/ 270249 h 354563"/>
                <a:gd name="connsiteX62" fmla="*/ 32334 w 162842"/>
                <a:gd name="connsiteY62" fmla="*/ 271011 h 354563"/>
                <a:gd name="connsiteX63" fmla="*/ 30239 w 162842"/>
                <a:gd name="connsiteY63" fmla="*/ 279073 h 354563"/>
                <a:gd name="connsiteX64" fmla="*/ 31255 w 162842"/>
                <a:gd name="connsiteY64" fmla="*/ 279327 h 354563"/>
                <a:gd name="connsiteX65" fmla="*/ 32524 w 162842"/>
                <a:gd name="connsiteY65" fmla="*/ 280343 h 354563"/>
                <a:gd name="connsiteX66" fmla="*/ 33223 w 162842"/>
                <a:gd name="connsiteY66" fmla="*/ 300912 h 354563"/>
                <a:gd name="connsiteX67" fmla="*/ 18051 w 162842"/>
                <a:gd name="connsiteY67" fmla="*/ 314560 h 354563"/>
                <a:gd name="connsiteX68" fmla="*/ 6941 w 162842"/>
                <a:gd name="connsiteY68" fmla="*/ 320909 h 354563"/>
                <a:gd name="connsiteX69" fmla="*/ 148 w 162842"/>
                <a:gd name="connsiteY69" fmla="*/ 343001 h 354563"/>
                <a:gd name="connsiteX70" fmla="*/ 5989 w 162842"/>
                <a:gd name="connsiteY70" fmla="*/ 353222 h 354563"/>
                <a:gd name="connsiteX71" fmla="*/ 42365 w 162842"/>
                <a:gd name="connsiteY71" fmla="*/ 330495 h 354563"/>
                <a:gd name="connsiteX72" fmla="*/ 48078 w 162842"/>
                <a:gd name="connsiteY72" fmla="*/ 322686 h 354563"/>
                <a:gd name="connsiteX73" fmla="*/ 57347 w 162842"/>
                <a:gd name="connsiteY73" fmla="*/ 310371 h 354563"/>
                <a:gd name="connsiteX74" fmla="*/ 67567 w 162842"/>
                <a:gd name="connsiteY74" fmla="*/ 299832 h 354563"/>
                <a:gd name="connsiteX75" fmla="*/ 80264 w 162842"/>
                <a:gd name="connsiteY75" fmla="*/ 285993 h 354563"/>
                <a:gd name="connsiteX76" fmla="*/ 83883 w 162842"/>
                <a:gd name="connsiteY76" fmla="*/ 271455 h 354563"/>
                <a:gd name="connsiteX77" fmla="*/ 85279 w 162842"/>
                <a:gd name="connsiteY77" fmla="*/ 259901 h 354563"/>
                <a:gd name="connsiteX78" fmla="*/ 108197 w 162842"/>
                <a:gd name="connsiteY78" fmla="*/ 238952 h 354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162842" h="354563">
                  <a:moveTo>
                    <a:pt x="108197" y="238952"/>
                  </a:moveTo>
                  <a:cubicBezTo>
                    <a:pt x="112387" y="237873"/>
                    <a:pt x="115687" y="237746"/>
                    <a:pt x="118418" y="237682"/>
                  </a:cubicBezTo>
                  <a:cubicBezTo>
                    <a:pt x="123750" y="237492"/>
                    <a:pt x="126924" y="237365"/>
                    <a:pt x="131685" y="230699"/>
                  </a:cubicBezTo>
                  <a:cubicBezTo>
                    <a:pt x="132130" y="230064"/>
                    <a:pt x="132447" y="228858"/>
                    <a:pt x="132828" y="227588"/>
                  </a:cubicBezTo>
                  <a:cubicBezTo>
                    <a:pt x="133272" y="226001"/>
                    <a:pt x="133781" y="224351"/>
                    <a:pt x="134606" y="223081"/>
                  </a:cubicBezTo>
                  <a:cubicBezTo>
                    <a:pt x="136510" y="220288"/>
                    <a:pt x="138986" y="217748"/>
                    <a:pt x="141589" y="215018"/>
                  </a:cubicBezTo>
                  <a:cubicBezTo>
                    <a:pt x="144192" y="212289"/>
                    <a:pt x="146922" y="209495"/>
                    <a:pt x="148953" y="206512"/>
                  </a:cubicBezTo>
                  <a:cubicBezTo>
                    <a:pt x="150350" y="204480"/>
                    <a:pt x="151873" y="202449"/>
                    <a:pt x="153397" y="200544"/>
                  </a:cubicBezTo>
                  <a:cubicBezTo>
                    <a:pt x="159809" y="192355"/>
                    <a:pt x="165840" y="184546"/>
                    <a:pt x="161205" y="174135"/>
                  </a:cubicBezTo>
                  <a:cubicBezTo>
                    <a:pt x="159238" y="169755"/>
                    <a:pt x="157968" y="168676"/>
                    <a:pt x="157206" y="168548"/>
                  </a:cubicBezTo>
                  <a:cubicBezTo>
                    <a:pt x="155746" y="168548"/>
                    <a:pt x="153651" y="170834"/>
                    <a:pt x="151239" y="173500"/>
                  </a:cubicBezTo>
                  <a:cubicBezTo>
                    <a:pt x="149779" y="175087"/>
                    <a:pt x="148763" y="176294"/>
                    <a:pt x="147810" y="177436"/>
                  </a:cubicBezTo>
                  <a:cubicBezTo>
                    <a:pt x="142795" y="183404"/>
                    <a:pt x="139177" y="187721"/>
                    <a:pt x="127305" y="184673"/>
                  </a:cubicBezTo>
                  <a:cubicBezTo>
                    <a:pt x="119370" y="182642"/>
                    <a:pt x="110609" y="176039"/>
                    <a:pt x="104959" y="167850"/>
                  </a:cubicBezTo>
                  <a:cubicBezTo>
                    <a:pt x="98992" y="159153"/>
                    <a:pt x="97913" y="151090"/>
                    <a:pt x="96580" y="141759"/>
                  </a:cubicBezTo>
                  <a:lnTo>
                    <a:pt x="96198" y="138838"/>
                  </a:lnTo>
                  <a:cubicBezTo>
                    <a:pt x="96071" y="138076"/>
                    <a:pt x="95944" y="136997"/>
                    <a:pt x="95881" y="135791"/>
                  </a:cubicBezTo>
                  <a:cubicBezTo>
                    <a:pt x="95246" y="130077"/>
                    <a:pt x="94167" y="119539"/>
                    <a:pt x="90231" y="116936"/>
                  </a:cubicBezTo>
                  <a:cubicBezTo>
                    <a:pt x="89342" y="116365"/>
                    <a:pt x="88390" y="116238"/>
                    <a:pt x="87247" y="116619"/>
                  </a:cubicBezTo>
                  <a:cubicBezTo>
                    <a:pt x="83756" y="117698"/>
                    <a:pt x="83629" y="120491"/>
                    <a:pt x="83756" y="124999"/>
                  </a:cubicBezTo>
                  <a:cubicBezTo>
                    <a:pt x="83883" y="128808"/>
                    <a:pt x="84009" y="133188"/>
                    <a:pt x="80073" y="135283"/>
                  </a:cubicBezTo>
                  <a:cubicBezTo>
                    <a:pt x="77408" y="136743"/>
                    <a:pt x="74677" y="136870"/>
                    <a:pt x="72201" y="135791"/>
                  </a:cubicBezTo>
                  <a:cubicBezTo>
                    <a:pt x="68202" y="134013"/>
                    <a:pt x="65536" y="129252"/>
                    <a:pt x="64647" y="125316"/>
                  </a:cubicBezTo>
                  <a:cubicBezTo>
                    <a:pt x="63314" y="119539"/>
                    <a:pt x="65536" y="114397"/>
                    <a:pt x="67631" y="109382"/>
                  </a:cubicBezTo>
                  <a:cubicBezTo>
                    <a:pt x="68583" y="107160"/>
                    <a:pt x="69472" y="105001"/>
                    <a:pt x="70043" y="102907"/>
                  </a:cubicBezTo>
                  <a:cubicBezTo>
                    <a:pt x="71059" y="98971"/>
                    <a:pt x="71123" y="94971"/>
                    <a:pt x="71123" y="91035"/>
                  </a:cubicBezTo>
                  <a:cubicBezTo>
                    <a:pt x="71123" y="87353"/>
                    <a:pt x="71123" y="83608"/>
                    <a:pt x="72012" y="79862"/>
                  </a:cubicBezTo>
                  <a:cubicBezTo>
                    <a:pt x="72583" y="77196"/>
                    <a:pt x="73661" y="74593"/>
                    <a:pt x="74614" y="72117"/>
                  </a:cubicBezTo>
                  <a:cubicBezTo>
                    <a:pt x="76773" y="66785"/>
                    <a:pt x="78804" y="61706"/>
                    <a:pt x="77026" y="55612"/>
                  </a:cubicBezTo>
                  <a:cubicBezTo>
                    <a:pt x="75122" y="49073"/>
                    <a:pt x="73979" y="49200"/>
                    <a:pt x="71376" y="49453"/>
                  </a:cubicBezTo>
                  <a:cubicBezTo>
                    <a:pt x="69345" y="49708"/>
                    <a:pt x="66551" y="50025"/>
                    <a:pt x="62933" y="47803"/>
                  </a:cubicBezTo>
                  <a:cubicBezTo>
                    <a:pt x="57601" y="44565"/>
                    <a:pt x="58045" y="38598"/>
                    <a:pt x="58490" y="33265"/>
                  </a:cubicBezTo>
                  <a:cubicBezTo>
                    <a:pt x="58679" y="30916"/>
                    <a:pt x="58807" y="28695"/>
                    <a:pt x="58552" y="26727"/>
                  </a:cubicBezTo>
                  <a:cubicBezTo>
                    <a:pt x="57728" y="20759"/>
                    <a:pt x="55315" y="16188"/>
                    <a:pt x="52712" y="11300"/>
                  </a:cubicBezTo>
                  <a:lnTo>
                    <a:pt x="52078" y="10094"/>
                  </a:lnTo>
                  <a:cubicBezTo>
                    <a:pt x="50617" y="7174"/>
                    <a:pt x="47506" y="1016"/>
                    <a:pt x="44079" y="127"/>
                  </a:cubicBezTo>
                  <a:cubicBezTo>
                    <a:pt x="43825" y="64"/>
                    <a:pt x="43570" y="0"/>
                    <a:pt x="43317" y="0"/>
                  </a:cubicBezTo>
                  <a:cubicBezTo>
                    <a:pt x="42555" y="0"/>
                    <a:pt x="41793" y="254"/>
                    <a:pt x="41032" y="825"/>
                  </a:cubicBezTo>
                  <a:cubicBezTo>
                    <a:pt x="39190" y="2159"/>
                    <a:pt x="40460" y="8824"/>
                    <a:pt x="41094" y="12443"/>
                  </a:cubicBezTo>
                  <a:cubicBezTo>
                    <a:pt x="41476" y="14347"/>
                    <a:pt x="41730" y="15998"/>
                    <a:pt x="41793" y="17141"/>
                  </a:cubicBezTo>
                  <a:cubicBezTo>
                    <a:pt x="41857" y="21711"/>
                    <a:pt x="40714" y="25901"/>
                    <a:pt x="39634" y="29901"/>
                  </a:cubicBezTo>
                  <a:cubicBezTo>
                    <a:pt x="38619" y="33646"/>
                    <a:pt x="37667" y="37138"/>
                    <a:pt x="37667" y="40820"/>
                  </a:cubicBezTo>
                  <a:cubicBezTo>
                    <a:pt x="37667" y="45391"/>
                    <a:pt x="38936" y="46470"/>
                    <a:pt x="40841" y="48121"/>
                  </a:cubicBezTo>
                  <a:cubicBezTo>
                    <a:pt x="42047" y="49200"/>
                    <a:pt x="43444" y="50406"/>
                    <a:pt x="44713" y="52691"/>
                  </a:cubicBezTo>
                  <a:cubicBezTo>
                    <a:pt x="47697" y="58087"/>
                    <a:pt x="47888" y="62277"/>
                    <a:pt x="48142" y="66721"/>
                  </a:cubicBezTo>
                  <a:cubicBezTo>
                    <a:pt x="48268" y="69070"/>
                    <a:pt x="48395" y="71482"/>
                    <a:pt x="48904" y="74339"/>
                  </a:cubicBezTo>
                  <a:cubicBezTo>
                    <a:pt x="49284" y="76561"/>
                    <a:pt x="50109" y="78529"/>
                    <a:pt x="50871" y="80433"/>
                  </a:cubicBezTo>
                  <a:cubicBezTo>
                    <a:pt x="52141" y="83481"/>
                    <a:pt x="53411" y="86655"/>
                    <a:pt x="53093" y="90908"/>
                  </a:cubicBezTo>
                  <a:cubicBezTo>
                    <a:pt x="52903" y="94082"/>
                    <a:pt x="52014" y="97130"/>
                    <a:pt x="51189" y="99986"/>
                  </a:cubicBezTo>
                  <a:cubicBezTo>
                    <a:pt x="49855" y="104621"/>
                    <a:pt x="48649" y="109001"/>
                    <a:pt x="49855" y="114016"/>
                  </a:cubicBezTo>
                  <a:cubicBezTo>
                    <a:pt x="50491" y="116746"/>
                    <a:pt x="52078" y="119222"/>
                    <a:pt x="53791" y="121761"/>
                  </a:cubicBezTo>
                  <a:cubicBezTo>
                    <a:pt x="55569" y="124491"/>
                    <a:pt x="57410" y="127284"/>
                    <a:pt x="58235" y="130585"/>
                  </a:cubicBezTo>
                  <a:cubicBezTo>
                    <a:pt x="60139" y="138394"/>
                    <a:pt x="59124" y="149440"/>
                    <a:pt x="55315" y="163470"/>
                  </a:cubicBezTo>
                  <a:cubicBezTo>
                    <a:pt x="53474" y="170326"/>
                    <a:pt x="50617" y="176611"/>
                    <a:pt x="47888" y="182769"/>
                  </a:cubicBezTo>
                  <a:cubicBezTo>
                    <a:pt x="45729" y="187530"/>
                    <a:pt x="43761" y="191974"/>
                    <a:pt x="42174" y="196735"/>
                  </a:cubicBezTo>
                  <a:cubicBezTo>
                    <a:pt x="41730" y="198132"/>
                    <a:pt x="41285" y="199528"/>
                    <a:pt x="40905" y="200989"/>
                  </a:cubicBezTo>
                  <a:cubicBezTo>
                    <a:pt x="39317" y="206702"/>
                    <a:pt x="37730" y="212606"/>
                    <a:pt x="31635" y="215907"/>
                  </a:cubicBezTo>
                  <a:cubicBezTo>
                    <a:pt x="29858" y="216923"/>
                    <a:pt x="27192" y="217240"/>
                    <a:pt x="24652" y="217558"/>
                  </a:cubicBezTo>
                  <a:cubicBezTo>
                    <a:pt x="22685" y="217812"/>
                    <a:pt x="20653" y="218066"/>
                    <a:pt x="19320" y="218573"/>
                  </a:cubicBezTo>
                  <a:cubicBezTo>
                    <a:pt x="11829" y="221621"/>
                    <a:pt x="7576" y="225239"/>
                    <a:pt x="6687" y="229302"/>
                  </a:cubicBezTo>
                  <a:cubicBezTo>
                    <a:pt x="5163" y="236286"/>
                    <a:pt x="12781" y="244538"/>
                    <a:pt x="20209" y="252474"/>
                  </a:cubicBezTo>
                  <a:cubicBezTo>
                    <a:pt x="26112" y="258822"/>
                    <a:pt x="31699" y="264853"/>
                    <a:pt x="32461" y="270249"/>
                  </a:cubicBezTo>
                  <a:cubicBezTo>
                    <a:pt x="32461" y="270503"/>
                    <a:pt x="32461" y="270757"/>
                    <a:pt x="32334" y="271011"/>
                  </a:cubicBezTo>
                  <a:cubicBezTo>
                    <a:pt x="29477" y="277359"/>
                    <a:pt x="30048" y="278819"/>
                    <a:pt x="30239" y="279073"/>
                  </a:cubicBezTo>
                  <a:cubicBezTo>
                    <a:pt x="30303" y="279200"/>
                    <a:pt x="30620" y="279264"/>
                    <a:pt x="31255" y="279327"/>
                  </a:cubicBezTo>
                  <a:cubicBezTo>
                    <a:pt x="31890" y="279327"/>
                    <a:pt x="32397" y="279772"/>
                    <a:pt x="32524" y="280343"/>
                  </a:cubicBezTo>
                  <a:cubicBezTo>
                    <a:pt x="33984" y="285231"/>
                    <a:pt x="35000" y="295071"/>
                    <a:pt x="33223" y="300912"/>
                  </a:cubicBezTo>
                  <a:cubicBezTo>
                    <a:pt x="30620" y="309291"/>
                    <a:pt x="24208" y="312021"/>
                    <a:pt x="18051" y="314560"/>
                  </a:cubicBezTo>
                  <a:cubicBezTo>
                    <a:pt x="14177" y="316147"/>
                    <a:pt x="10242" y="317862"/>
                    <a:pt x="6941" y="320909"/>
                  </a:cubicBezTo>
                  <a:cubicBezTo>
                    <a:pt x="3004" y="324591"/>
                    <a:pt x="-805" y="334558"/>
                    <a:pt x="148" y="343001"/>
                  </a:cubicBezTo>
                  <a:cubicBezTo>
                    <a:pt x="529" y="346302"/>
                    <a:pt x="1862" y="350809"/>
                    <a:pt x="5989" y="353222"/>
                  </a:cubicBezTo>
                  <a:cubicBezTo>
                    <a:pt x="18241" y="360268"/>
                    <a:pt x="36969" y="337605"/>
                    <a:pt x="42365" y="330495"/>
                  </a:cubicBezTo>
                  <a:cubicBezTo>
                    <a:pt x="44269" y="327956"/>
                    <a:pt x="46173" y="325289"/>
                    <a:pt x="48078" y="322686"/>
                  </a:cubicBezTo>
                  <a:cubicBezTo>
                    <a:pt x="50998" y="318560"/>
                    <a:pt x="54045" y="314307"/>
                    <a:pt x="57347" y="310371"/>
                  </a:cubicBezTo>
                  <a:cubicBezTo>
                    <a:pt x="60394" y="306688"/>
                    <a:pt x="64076" y="303197"/>
                    <a:pt x="67567" y="299832"/>
                  </a:cubicBezTo>
                  <a:cubicBezTo>
                    <a:pt x="72138" y="295515"/>
                    <a:pt x="76836" y="291008"/>
                    <a:pt x="80264" y="285993"/>
                  </a:cubicBezTo>
                  <a:cubicBezTo>
                    <a:pt x="84009" y="280597"/>
                    <a:pt x="83946" y="276153"/>
                    <a:pt x="83883" y="271455"/>
                  </a:cubicBezTo>
                  <a:cubicBezTo>
                    <a:pt x="83819" y="267900"/>
                    <a:pt x="83756" y="264218"/>
                    <a:pt x="85279" y="259901"/>
                  </a:cubicBezTo>
                  <a:cubicBezTo>
                    <a:pt x="88581" y="250188"/>
                    <a:pt x="98229" y="241491"/>
                    <a:pt x="108197" y="23895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C2FA9AC8-B581-07AB-FE04-DEBAB0300027}"/>
                </a:ext>
              </a:extLst>
            </p:cNvPr>
            <p:cNvSpPr/>
            <p:nvPr/>
          </p:nvSpPr>
          <p:spPr>
            <a:xfrm>
              <a:off x="10451258" y="6537541"/>
              <a:ext cx="38128" cy="28453"/>
            </a:xfrm>
            <a:custGeom>
              <a:avLst/>
              <a:gdLst>
                <a:gd name="connsiteX0" fmla="*/ 18624 w 38128"/>
                <a:gd name="connsiteY0" fmla="*/ 28250 h 28453"/>
                <a:gd name="connsiteX1" fmla="*/ 23194 w 38128"/>
                <a:gd name="connsiteY1" fmla="*/ 27996 h 28453"/>
                <a:gd name="connsiteX2" fmla="*/ 38114 w 38128"/>
                <a:gd name="connsiteY2" fmla="*/ 21775 h 28453"/>
                <a:gd name="connsiteX3" fmla="*/ 18180 w 38128"/>
                <a:gd name="connsiteY3" fmla="*/ 127 h 28453"/>
                <a:gd name="connsiteX4" fmla="*/ 16211 w 38128"/>
                <a:gd name="connsiteY4" fmla="*/ 0 h 28453"/>
                <a:gd name="connsiteX5" fmla="*/ 12784 w 38128"/>
                <a:gd name="connsiteY5" fmla="*/ 889 h 28453"/>
                <a:gd name="connsiteX6" fmla="*/ 12403 w 38128"/>
                <a:gd name="connsiteY6" fmla="*/ 2476 h 28453"/>
                <a:gd name="connsiteX7" fmla="*/ 14180 w 38128"/>
                <a:gd name="connsiteY7" fmla="*/ 5904 h 28453"/>
                <a:gd name="connsiteX8" fmla="*/ 11895 w 38128"/>
                <a:gd name="connsiteY8" fmla="*/ 15998 h 28453"/>
                <a:gd name="connsiteX9" fmla="*/ 3388 w 38128"/>
                <a:gd name="connsiteY9" fmla="*/ 22346 h 28453"/>
                <a:gd name="connsiteX10" fmla="*/ 24 w 38128"/>
                <a:gd name="connsiteY10" fmla="*/ 25457 h 28453"/>
                <a:gd name="connsiteX11" fmla="*/ 18624 w 38128"/>
                <a:gd name="connsiteY11" fmla="*/ 28250 h 28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128" h="28453">
                  <a:moveTo>
                    <a:pt x="18624" y="28250"/>
                  </a:moveTo>
                  <a:cubicBezTo>
                    <a:pt x="20211" y="28123"/>
                    <a:pt x="21734" y="28060"/>
                    <a:pt x="23194" y="27996"/>
                  </a:cubicBezTo>
                  <a:cubicBezTo>
                    <a:pt x="33416" y="27488"/>
                    <a:pt x="37605" y="27108"/>
                    <a:pt x="38114" y="21775"/>
                  </a:cubicBezTo>
                  <a:cubicBezTo>
                    <a:pt x="38621" y="16823"/>
                    <a:pt x="26242" y="5967"/>
                    <a:pt x="18180" y="127"/>
                  </a:cubicBezTo>
                  <a:cubicBezTo>
                    <a:pt x="17608" y="64"/>
                    <a:pt x="16910" y="0"/>
                    <a:pt x="16211" y="0"/>
                  </a:cubicBezTo>
                  <a:cubicBezTo>
                    <a:pt x="14878" y="0"/>
                    <a:pt x="13418" y="191"/>
                    <a:pt x="12784" y="889"/>
                  </a:cubicBezTo>
                  <a:cubicBezTo>
                    <a:pt x="12530" y="1143"/>
                    <a:pt x="12275" y="1524"/>
                    <a:pt x="12403" y="2476"/>
                  </a:cubicBezTo>
                  <a:cubicBezTo>
                    <a:pt x="12593" y="3936"/>
                    <a:pt x="13355" y="4888"/>
                    <a:pt x="14180" y="5904"/>
                  </a:cubicBezTo>
                  <a:cubicBezTo>
                    <a:pt x="16275" y="8570"/>
                    <a:pt x="17482" y="10919"/>
                    <a:pt x="11895" y="15998"/>
                  </a:cubicBezTo>
                  <a:cubicBezTo>
                    <a:pt x="8530" y="19045"/>
                    <a:pt x="5547" y="20949"/>
                    <a:pt x="3388" y="22346"/>
                  </a:cubicBezTo>
                  <a:cubicBezTo>
                    <a:pt x="785" y="23997"/>
                    <a:pt x="-167" y="24695"/>
                    <a:pt x="24" y="25457"/>
                  </a:cubicBezTo>
                  <a:cubicBezTo>
                    <a:pt x="404" y="26917"/>
                    <a:pt x="4721" y="29139"/>
                    <a:pt x="18624" y="2825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9BEED72E-29CF-09C6-D957-C3B81FB240E9}"/>
                </a:ext>
              </a:extLst>
            </p:cNvPr>
            <p:cNvSpPr/>
            <p:nvPr/>
          </p:nvSpPr>
          <p:spPr>
            <a:xfrm>
              <a:off x="3948356" y="6509291"/>
              <a:ext cx="110207" cy="96832"/>
            </a:xfrm>
            <a:custGeom>
              <a:avLst/>
              <a:gdLst>
                <a:gd name="connsiteX0" fmla="*/ 94019 w 110207"/>
                <a:gd name="connsiteY0" fmla="*/ 83798 h 96832"/>
                <a:gd name="connsiteX1" fmla="*/ 50723 w 110207"/>
                <a:gd name="connsiteY1" fmla="*/ 64436 h 96832"/>
                <a:gd name="connsiteX2" fmla="*/ 46216 w 110207"/>
                <a:gd name="connsiteY2" fmla="*/ 62023 h 96832"/>
                <a:gd name="connsiteX3" fmla="*/ 36312 w 110207"/>
                <a:gd name="connsiteY3" fmla="*/ 52247 h 96832"/>
                <a:gd name="connsiteX4" fmla="*/ 24822 w 110207"/>
                <a:gd name="connsiteY4" fmla="*/ 41963 h 96832"/>
                <a:gd name="connsiteX5" fmla="*/ 17331 w 110207"/>
                <a:gd name="connsiteY5" fmla="*/ 36440 h 96832"/>
                <a:gd name="connsiteX6" fmla="*/ 14982 w 110207"/>
                <a:gd name="connsiteY6" fmla="*/ 33900 h 96832"/>
                <a:gd name="connsiteX7" fmla="*/ 10983 w 110207"/>
                <a:gd name="connsiteY7" fmla="*/ 20378 h 96832"/>
                <a:gd name="connsiteX8" fmla="*/ 7618 w 110207"/>
                <a:gd name="connsiteY8" fmla="*/ 4444 h 96832"/>
                <a:gd name="connsiteX9" fmla="*/ 2222 w 110207"/>
                <a:gd name="connsiteY9" fmla="*/ 0 h 96832"/>
                <a:gd name="connsiteX10" fmla="*/ 190 w 110207"/>
                <a:gd name="connsiteY10" fmla="*/ 0 h 96832"/>
                <a:gd name="connsiteX11" fmla="*/ 64 w 110207"/>
                <a:gd name="connsiteY11" fmla="*/ 1333 h 96832"/>
                <a:gd name="connsiteX12" fmla="*/ 0 w 110207"/>
                <a:gd name="connsiteY12" fmla="*/ 2667 h 96832"/>
                <a:gd name="connsiteX13" fmla="*/ 127 w 110207"/>
                <a:gd name="connsiteY13" fmla="*/ 4571 h 96832"/>
                <a:gd name="connsiteX14" fmla="*/ 254 w 110207"/>
                <a:gd name="connsiteY14" fmla="*/ 5841 h 96832"/>
                <a:gd name="connsiteX15" fmla="*/ 635 w 110207"/>
                <a:gd name="connsiteY15" fmla="*/ 7809 h 96832"/>
                <a:gd name="connsiteX16" fmla="*/ 825 w 110207"/>
                <a:gd name="connsiteY16" fmla="*/ 8697 h 96832"/>
                <a:gd name="connsiteX17" fmla="*/ 1714 w 110207"/>
                <a:gd name="connsiteY17" fmla="*/ 10856 h 96832"/>
                <a:gd name="connsiteX18" fmla="*/ 5967 w 110207"/>
                <a:gd name="connsiteY18" fmla="*/ 24949 h 96832"/>
                <a:gd name="connsiteX19" fmla="*/ 6666 w 110207"/>
                <a:gd name="connsiteY19" fmla="*/ 29266 h 96832"/>
                <a:gd name="connsiteX20" fmla="*/ 11427 w 110207"/>
                <a:gd name="connsiteY20" fmla="*/ 40058 h 96832"/>
                <a:gd name="connsiteX21" fmla="*/ 16506 w 110207"/>
                <a:gd name="connsiteY21" fmla="*/ 51866 h 96832"/>
                <a:gd name="connsiteX22" fmla="*/ 17394 w 110207"/>
                <a:gd name="connsiteY22" fmla="*/ 58341 h 96832"/>
                <a:gd name="connsiteX23" fmla="*/ 18981 w 110207"/>
                <a:gd name="connsiteY23" fmla="*/ 67927 h 96832"/>
                <a:gd name="connsiteX24" fmla="*/ 19807 w 110207"/>
                <a:gd name="connsiteY24" fmla="*/ 71292 h 96832"/>
                <a:gd name="connsiteX25" fmla="*/ 31297 w 110207"/>
                <a:gd name="connsiteY25" fmla="*/ 80560 h 96832"/>
                <a:gd name="connsiteX26" fmla="*/ 26028 w 110207"/>
                <a:gd name="connsiteY26" fmla="*/ 84687 h 96832"/>
                <a:gd name="connsiteX27" fmla="*/ 26663 w 110207"/>
                <a:gd name="connsiteY27" fmla="*/ 85766 h 96832"/>
                <a:gd name="connsiteX28" fmla="*/ 27742 w 110207"/>
                <a:gd name="connsiteY28" fmla="*/ 91162 h 96832"/>
                <a:gd name="connsiteX29" fmla="*/ 26790 w 110207"/>
                <a:gd name="connsiteY29" fmla="*/ 96558 h 96832"/>
                <a:gd name="connsiteX30" fmla="*/ 30345 w 110207"/>
                <a:gd name="connsiteY30" fmla="*/ 96558 h 96832"/>
                <a:gd name="connsiteX31" fmla="*/ 37646 w 110207"/>
                <a:gd name="connsiteY31" fmla="*/ 95733 h 96832"/>
                <a:gd name="connsiteX32" fmla="*/ 56373 w 110207"/>
                <a:gd name="connsiteY32" fmla="*/ 95860 h 96832"/>
                <a:gd name="connsiteX33" fmla="*/ 94082 w 110207"/>
                <a:gd name="connsiteY33" fmla="*/ 95797 h 96832"/>
                <a:gd name="connsiteX34" fmla="*/ 110207 w 110207"/>
                <a:gd name="connsiteY34" fmla="*/ 87163 h 96832"/>
                <a:gd name="connsiteX35" fmla="*/ 94019 w 110207"/>
                <a:gd name="connsiteY35" fmla="*/ 83798 h 96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0207" h="96832">
                  <a:moveTo>
                    <a:pt x="94019" y="83798"/>
                  </a:moveTo>
                  <a:cubicBezTo>
                    <a:pt x="90083" y="82211"/>
                    <a:pt x="57008" y="68372"/>
                    <a:pt x="50723" y="64436"/>
                  </a:cubicBezTo>
                  <a:cubicBezTo>
                    <a:pt x="49136" y="63420"/>
                    <a:pt x="47676" y="62722"/>
                    <a:pt x="46216" y="62023"/>
                  </a:cubicBezTo>
                  <a:cubicBezTo>
                    <a:pt x="42216" y="60055"/>
                    <a:pt x="38788" y="58341"/>
                    <a:pt x="36312" y="52247"/>
                  </a:cubicBezTo>
                  <a:cubicBezTo>
                    <a:pt x="34599" y="47930"/>
                    <a:pt x="29393" y="44756"/>
                    <a:pt x="24822" y="41963"/>
                  </a:cubicBezTo>
                  <a:cubicBezTo>
                    <a:pt x="21775" y="40122"/>
                    <a:pt x="18918" y="38344"/>
                    <a:pt x="17331" y="36440"/>
                  </a:cubicBezTo>
                  <a:cubicBezTo>
                    <a:pt x="16569" y="35551"/>
                    <a:pt x="15744" y="34726"/>
                    <a:pt x="14982" y="33900"/>
                  </a:cubicBezTo>
                  <a:cubicBezTo>
                    <a:pt x="11808" y="30536"/>
                    <a:pt x="8126" y="26790"/>
                    <a:pt x="10983" y="20378"/>
                  </a:cubicBezTo>
                  <a:cubicBezTo>
                    <a:pt x="12570" y="16823"/>
                    <a:pt x="11046" y="9713"/>
                    <a:pt x="7618" y="4444"/>
                  </a:cubicBezTo>
                  <a:cubicBezTo>
                    <a:pt x="5840" y="1651"/>
                    <a:pt x="3809" y="0"/>
                    <a:pt x="2222" y="0"/>
                  </a:cubicBezTo>
                  <a:lnTo>
                    <a:pt x="190" y="0"/>
                  </a:lnTo>
                  <a:cubicBezTo>
                    <a:pt x="127" y="444"/>
                    <a:pt x="64" y="889"/>
                    <a:pt x="64" y="1333"/>
                  </a:cubicBezTo>
                  <a:cubicBezTo>
                    <a:pt x="64" y="1778"/>
                    <a:pt x="0" y="2222"/>
                    <a:pt x="0" y="2667"/>
                  </a:cubicBezTo>
                  <a:cubicBezTo>
                    <a:pt x="0" y="3301"/>
                    <a:pt x="64" y="3936"/>
                    <a:pt x="127" y="4571"/>
                  </a:cubicBezTo>
                  <a:cubicBezTo>
                    <a:pt x="190" y="5015"/>
                    <a:pt x="190" y="5460"/>
                    <a:pt x="254" y="5841"/>
                  </a:cubicBezTo>
                  <a:cubicBezTo>
                    <a:pt x="381" y="6539"/>
                    <a:pt x="508" y="7174"/>
                    <a:pt x="635" y="7809"/>
                  </a:cubicBezTo>
                  <a:cubicBezTo>
                    <a:pt x="698" y="8126"/>
                    <a:pt x="762" y="8443"/>
                    <a:pt x="825" y="8697"/>
                  </a:cubicBezTo>
                  <a:cubicBezTo>
                    <a:pt x="1079" y="9586"/>
                    <a:pt x="1396" y="10348"/>
                    <a:pt x="1714" y="10856"/>
                  </a:cubicBezTo>
                  <a:cubicBezTo>
                    <a:pt x="4507" y="15426"/>
                    <a:pt x="5206" y="20061"/>
                    <a:pt x="5967" y="24949"/>
                  </a:cubicBezTo>
                  <a:cubicBezTo>
                    <a:pt x="6221" y="26346"/>
                    <a:pt x="6412" y="27806"/>
                    <a:pt x="6666" y="29266"/>
                  </a:cubicBezTo>
                  <a:cubicBezTo>
                    <a:pt x="7427" y="33266"/>
                    <a:pt x="9395" y="36567"/>
                    <a:pt x="11427" y="40058"/>
                  </a:cubicBezTo>
                  <a:cubicBezTo>
                    <a:pt x="13522" y="43613"/>
                    <a:pt x="15744" y="47295"/>
                    <a:pt x="16506" y="51866"/>
                  </a:cubicBezTo>
                  <a:cubicBezTo>
                    <a:pt x="16886" y="54088"/>
                    <a:pt x="17141" y="56247"/>
                    <a:pt x="17394" y="58341"/>
                  </a:cubicBezTo>
                  <a:cubicBezTo>
                    <a:pt x="17775" y="61579"/>
                    <a:pt x="18093" y="64626"/>
                    <a:pt x="18981" y="67927"/>
                  </a:cubicBezTo>
                  <a:cubicBezTo>
                    <a:pt x="19299" y="69070"/>
                    <a:pt x="19553" y="70149"/>
                    <a:pt x="19807" y="71292"/>
                  </a:cubicBezTo>
                  <a:cubicBezTo>
                    <a:pt x="28758" y="73387"/>
                    <a:pt x="31615" y="77450"/>
                    <a:pt x="31297" y="80560"/>
                  </a:cubicBezTo>
                  <a:cubicBezTo>
                    <a:pt x="31043" y="82973"/>
                    <a:pt x="28885" y="84687"/>
                    <a:pt x="26028" y="84687"/>
                  </a:cubicBezTo>
                  <a:cubicBezTo>
                    <a:pt x="26282" y="85004"/>
                    <a:pt x="26472" y="85385"/>
                    <a:pt x="26663" y="85766"/>
                  </a:cubicBezTo>
                  <a:cubicBezTo>
                    <a:pt x="27615" y="87544"/>
                    <a:pt x="27869" y="89321"/>
                    <a:pt x="27742" y="91162"/>
                  </a:cubicBezTo>
                  <a:cubicBezTo>
                    <a:pt x="27615" y="93003"/>
                    <a:pt x="27234" y="94781"/>
                    <a:pt x="26790" y="96558"/>
                  </a:cubicBezTo>
                  <a:cubicBezTo>
                    <a:pt x="27932" y="96749"/>
                    <a:pt x="29139" y="96622"/>
                    <a:pt x="30345" y="96558"/>
                  </a:cubicBezTo>
                  <a:cubicBezTo>
                    <a:pt x="32821" y="96368"/>
                    <a:pt x="35297" y="96050"/>
                    <a:pt x="37646" y="95733"/>
                  </a:cubicBezTo>
                  <a:cubicBezTo>
                    <a:pt x="44248" y="94908"/>
                    <a:pt x="50533" y="94082"/>
                    <a:pt x="56373" y="95860"/>
                  </a:cubicBezTo>
                  <a:cubicBezTo>
                    <a:pt x="63356" y="97955"/>
                    <a:pt x="90908" y="96050"/>
                    <a:pt x="94082" y="95797"/>
                  </a:cubicBezTo>
                  <a:lnTo>
                    <a:pt x="110207" y="87163"/>
                  </a:lnTo>
                  <a:cubicBezTo>
                    <a:pt x="105129" y="86338"/>
                    <a:pt x="96812" y="84877"/>
                    <a:pt x="94019" y="8379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754B4BC8-0E09-B355-77FE-1B3BFEC1E5A7}"/>
                </a:ext>
              </a:extLst>
            </p:cNvPr>
            <p:cNvSpPr/>
            <p:nvPr/>
          </p:nvSpPr>
          <p:spPr>
            <a:xfrm>
              <a:off x="3758664" y="5379087"/>
              <a:ext cx="477215" cy="1112300"/>
            </a:xfrm>
            <a:custGeom>
              <a:avLst/>
              <a:gdLst>
                <a:gd name="connsiteX0" fmla="*/ 274569 w 477215"/>
                <a:gd name="connsiteY0" fmla="*/ 566788 h 1112300"/>
                <a:gd name="connsiteX1" fmla="*/ 373920 w 477215"/>
                <a:gd name="connsiteY1" fmla="*/ 561456 h 1112300"/>
                <a:gd name="connsiteX2" fmla="*/ 426612 w 477215"/>
                <a:gd name="connsiteY2" fmla="*/ 486101 h 1112300"/>
                <a:gd name="connsiteX3" fmla="*/ 405345 w 477215"/>
                <a:gd name="connsiteY3" fmla="*/ 483879 h 1112300"/>
                <a:gd name="connsiteX4" fmla="*/ 396013 w 477215"/>
                <a:gd name="connsiteY4" fmla="*/ 472261 h 1112300"/>
                <a:gd name="connsiteX5" fmla="*/ 400520 w 477215"/>
                <a:gd name="connsiteY5" fmla="*/ 457723 h 1112300"/>
                <a:gd name="connsiteX6" fmla="*/ 400266 w 477215"/>
                <a:gd name="connsiteY6" fmla="*/ 444646 h 1112300"/>
                <a:gd name="connsiteX7" fmla="*/ 383760 w 477215"/>
                <a:gd name="connsiteY7" fmla="*/ 433790 h 1112300"/>
                <a:gd name="connsiteX8" fmla="*/ 368143 w 477215"/>
                <a:gd name="connsiteY8" fmla="*/ 424522 h 1112300"/>
                <a:gd name="connsiteX9" fmla="*/ 358240 w 477215"/>
                <a:gd name="connsiteY9" fmla="*/ 396779 h 1112300"/>
                <a:gd name="connsiteX10" fmla="*/ 358049 w 477215"/>
                <a:gd name="connsiteY10" fmla="*/ 389796 h 1112300"/>
                <a:gd name="connsiteX11" fmla="*/ 359002 w 477215"/>
                <a:gd name="connsiteY11" fmla="*/ 388463 h 1112300"/>
                <a:gd name="connsiteX12" fmla="*/ 358938 w 477215"/>
                <a:gd name="connsiteY12" fmla="*/ 383638 h 1112300"/>
                <a:gd name="connsiteX13" fmla="*/ 358621 w 477215"/>
                <a:gd name="connsiteY13" fmla="*/ 380210 h 1112300"/>
                <a:gd name="connsiteX14" fmla="*/ 359192 w 477215"/>
                <a:gd name="connsiteY14" fmla="*/ 371259 h 1112300"/>
                <a:gd name="connsiteX15" fmla="*/ 362747 w 477215"/>
                <a:gd name="connsiteY15" fmla="*/ 361356 h 1112300"/>
                <a:gd name="connsiteX16" fmla="*/ 365604 w 477215"/>
                <a:gd name="connsiteY16" fmla="*/ 353992 h 1112300"/>
                <a:gd name="connsiteX17" fmla="*/ 366175 w 477215"/>
                <a:gd name="connsiteY17" fmla="*/ 337232 h 1112300"/>
                <a:gd name="connsiteX18" fmla="*/ 365795 w 477215"/>
                <a:gd name="connsiteY18" fmla="*/ 329233 h 1112300"/>
                <a:gd name="connsiteX19" fmla="*/ 367635 w 477215"/>
                <a:gd name="connsiteY19" fmla="*/ 307522 h 1112300"/>
                <a:gd name="connsiteX20" fmla="*/ 369413 w 477215"/>
                <a:gd name="connsiteY20" fmla="*/ 288477 h 1112300"/>
                <a:gd name="connsiteX21" fmla="*/ 378047 w 477215"/>
                <a:gd name="connsiteY21" fmla="*/ 264353 h 1112300"/>
                <a:gd name="connsiteX22" fmla="*/ 379126 w 477215"/>
                <a:gd name="connsiteY22" fmla="*/ 262639 h 1112300"/>
                <a:gd name="connsiteX23" fmla="*/ 385030 w 477215"/>
                <a:gd name="connsiteY23" fmla="*/ 252355 h 1112300"/>
                <a:gd name="connsiteX24" fmla="*/ 385982 w 477215"/>
                <a:gd name="connsiteY24" fmla="*/ 250387 h 1112300"/>
                <a:gd name="connsiteX25" fmla="*/ 390934 w 477215"/>
                <a:gd name="connsiteY25" fmla="*/ 242451 h 1112300"/>
                <a:gd name="connsiteX26" fmla="*/ 392775 w 477215"/>
                <a:gd name="connsiteY26" fmla="*/ 240674 h 1112300"/>
                <a:gd name="connsiteX27" fmla="*/ 395822 w 477215"/>
                <a:gd name="connsiteY27" fmla="*/ 237373 h 1112300"/>
                <a:gd name="connsiteX28" fmla="*/ 396013 w 477215"/>
                <a:gd name="connsiteY28" fmla="*/ 235024 h 1112300"/>
                <a:gd name="connsiteX29" fmla="*/ 396203 w 477215"/>
                <a:gd name="connsiteY29" fmla="*/ 231976 h 1112300"/>
                <a:gd name="connsiteX30" fmla="*/ 400330 w 477215"/>
                <a:gd name="connsiteY30" fmla="*/ 225501 h 1112300"/>
                <a:gd name="connsiteX31" fmla="*/ 404393 w 477215"/>
                <a:gd name="connsiteY31" fmla="*/ 218518 h 1112300"/>
                <a:gd name="connsiteX32" fmla="*/ 404964 w 477215"/>
                <a:gd name="connsiteY32" fmla="*/ 214582 h 1112300"/>
                <a:gd name="connsiteX33" fmla="*/ 411820 w 477215"/>
                <a:gd name="connsiteY33" fmla="*/ 204806 h 1112300"/>
                <a:gd name="connsiteX34" fmla="*/ 418168 w 477215"/>
                <a:gd name="connsiteY34" fmla="*/ 205504 h 1112300"/>
                <a:gd name="connsiteX35" fmla="*/ 424136 w 477215"/>
                <a:gd name="connsiteY35" fmla="*/ 205885 h 1112300"/>
                <a:gd name="connsiteX36" fmla="*/ 425406 w 477215"/>
                <a:gd name="connsiteY36" fmla="*/ 203155 h 1112300"/>
                <a:gd name="connsiteX37" fmla="*/ 425406 w 477215"/>
                <a:gd name="connsiteY37" fmla="*/ 200870 h 1112300"/>
                <a:gd name="connsiteX38" fmla="*/ 442609 w 477215"/>
                <a:gd name="connsiteY38" fmla="*/ 183983 h 1112300"/>
                <a:gd name="connsiteX39" fmla="*/ 450482 w 477215"/>
                <a:gd name="connsiteY39" fmla="*/ 181317 h 1112300"/>
                <a:gd name="connsiteX40" fmla="*/ 467812 w 477215"/>
                <a:gd name="connsiteY40" fmla="*/ 163795 h 1112300"/>
                <a:gd name="connsiteX41" fmla="*/ 471558 w 477215"/>
                <a:gd name="connsiteY41" fmla="*/ 158653 h 1112300"/>
                <a:gd name="connsiteX42" fmla="*/ 476637 w 477215"/>
                <a:gd name="connsiteY42" fmla="*/ 130466 h 1112300"/>
                <a:gd name="connsiteX43" fmla="*/ 476383 w 477215"/>
                <a:gd name="connsiteY43" fmla="*/ 127102 h 1112300"/>
                <a:gd name="connsiteX44" fmla="*/ 471939 w 477215"/>
                <a:gd name="connsiteY44" fmla="*/ 109834 h 1112300"/>
                <a:gd name="connsiteX45" fmla="*/ 466035 w 477215"/>
                <a:gd name="connsiteY45" fmla="*/ 108184 h 1112300"/>
                <a:gd name="connsiteX46" fmla="*/ 465209 w 477215"/>
                <a:gd name="connsiteY46" fmla="*/ 108120 h 1112300"/>
                <a:gd name="connsiteX47" fmla="*/ 461083 w 477215"/>
                <a:gd name="connsiteY47" fmla="*/ 107993 h 1112300"/>
                <a:gd name="connsiteX48" fmla="*/ 458353 w 477215"/>
                <a:gd name="connsiteY48" fmla="*/ 108057 h 1112300"/>
                <a:gd name="connsiteX49" fmla="*/ 455179 w 477215"/>
                <a:gd name="connsiteY49" fmla="*/ 108184 h 1112300"/>
                <a:gd name="connsiteX50" fmla="*/ 452767 w 477215"/>
                <a:gd name="connsiteY50" fmla="*/ 111421 h 1112300"/>
                <a:gd name="connsiteX51" fmla="*/ 449910 w 477215"/>
                <a:gd name="connsiteY51" fmla="*/ 115548 h 1112300"/>
                <a:gd name="connsiteX52" fmla="*/ 450418 w 477215"/>
                <a:gd name="connsiteY52" fmla="*/ 126340 h 1112300"/>
                <a:gd name="connsiteX53" fmla="*/ 449275 w 477215"/>
                <a:gd name="connsiteY53" fmla="*/ 141386 h 1112300"/>
                <a:gd name="connsiteX54" fmla="*/ 446863 w 477215"/>
                <a:gd name="connsiteY54" fmla="*/ 144941 h 1112300"/>
                <a:gd name="connsiteX55" fmla="*/ 428770 w 477215"/>
                <a:gd name="connsiteY55" fmla="*/ 167922 h 1112300"/>
                <a:gd name="connsiteX56" fmla="*/ 419819 w 477215"/>
                <a:gd name="connsiteY56" fmla="*/ 173762 h 1112300"/>
                <a:gd name="connsiteX57" fmla="*/ 411185 w 477215"/>
                <a:gd name="connsiteY57" fmla="*/ 179539 h 1112300"/>
                <a:gd name="connsiteX58" fmla="*/ 409408 w 477215"/>
                <a:gd name="connsiteY58" fmla="*/ 182015 h 1112300"/>
                <a:gd name="connsiteX59" fmla="*/ 404773 w 477215"/>
                <a:gd name="connsiteY59" fmla="*/ 186078 h 1112300"/>
                <a:gd name="connsiteX60" fmla="*/ 402488 w 477215"/>
                <a:gd name="connsiteY60" fmla="*/ 186395 h 1112300"/>
                <a:gd name="connsiteX61" fmla="*/ 399441 w 477215"/>
                <a:gd name="connsiteY61" fmla="*/ 185697 h 1112300"/>
                <a:gd name="connsiteX62" fmla="*/ 398679 w 477215"/>
                <a:gd name="connsiteY62" fmla="*/ 185316 h 1112300"/>
                <a:gd name="connsiteX63" fmla="*/ 396330 w 477215"/>
                <a:gd name="connsiteY63" fmla="*/ 183919 h 1112300"/>
                <a:gd name="connsiteX64" fmla="*/ 394489 w 477215"/>
                <a:gd name="connsiteY64" fmla="*/ 182777 h 1112300"/>
                <a:gd name="connsiteX65" fmla="*/ 351447 w 477215"/>
                <a:gd name="connsiteY65" fmla="*/ 174905 h 1112300"/>
                <a:gd name="connsiteX66" fmla="*/ 333926 w 477215"/>
                <a:gd name="connsiteY66" fmla="*/ 174080 h 1112300"/>
                <a:gd name="connsiteX67" fmla="*/ 332719 w 477215"/>
                <a:gd name="connsiteY67" fmla="*/ 173064 h 1112300"/>
                <a:gd name="connsiteX68" fmla="*/ 338687 w 477215"/>
                <a:gd name="connsiteY68" fmla="*/ 156431 h 1112300"/>
                <a:gd name="connsiteX69" fmla="*/ 341798 w 477215"/>
                <a:gd name="connsiteY69" fmla="*/ 153574 h 1112300"/>
                <a:gd name="connsiteX70" fmla="*/ 344972 w 477215"/>
                <a:gd name="connsiteY70" fmla="*/ 141830 h 1112300"/>
                <a:gd name="connsiteX71" fmla="*/ 344845 w 477215"/>
                <a:gd name="connsiteY71" fmla="*/ 139862 h 1112300"/>
                <a:gd name="connsiteX72" fmla="*/ 349924 w 477215"/>
                <a:gd name="connsiteY72" fmla="*/ 128308 h 1112300"/>
                <a:gd name="connsiteX73" fmla="*/ 354621 w 477215"/>
                <a:gd name="connsiteY73" fmla="*/ 117452 h 1112300"/>
                <a:gd name="connsiteX74" fmla="*/ 338116 w 477215"/>
                <a:gd name="connsiteY74" fmla="*/ 94027 h 1112300"/>
                <a:gd name="connsiteX75" fmla="*/ 321229 w 477215"/>
                <a:gd name="connsiteY75" fmla="*/ 92123 h 1112300"/>
                <a:gd name="connsiteX76" fmla="*/ 303771 w 477215"/>
                <a:gd name="connsiteY76" fmla="*/ 90091 h 1112300"/>
                <a:gd name="connsiteX77" fmla="*/ 298439 w 477215"/>
                <a:gd name="connsiteY77" fmla="*/ 83298 h 1112300"/>
                <a:gd name="connsiteX78" fmla="*/ 298058 w 477215"/>
                <a:gd name="connsiteY78" fmla="*/ 81648 h 1112300"/>
                <a:gd name="connsiteX79" fmla="*/ 285932 w 477215"/>
                <a:gd name="connsiteY79" fmla="*/ 66348 h 1112300"/>
                <a:gd name="connsiteX80" fmla="*/ 278632 w 477215"/>
                <a:gd name="connsiteY80" fmla="*/ 64888 h 1112300"/>
                <a:gd name="connsiteX81" fmla="*/ 253111 w 477215"/>
                <a:gd name="connsiteY81" fmla="*/ 55937 h 1112300"/>
                <a:gd name="connsiteX82" fmla="*/ 248985 w 477215"/>
                <a:gd name="connsiteY82" fmla="*/ 49462 h 1112300"/>
                <a:gd name="connsiteX83" fmla="*/ 247652 w 477215"/>
                <a:gd name="connsiteY83" fmla="*/ 46414 h 1112300"/>
                <a:gd name="connsiteX84" fmla="*/ 232162 w 477215"/>
                <a:gd name="connsiteY84" fmla="*/ 34162 h 1112300"/>
                <a:gd name="connsiteX85" fmla="*/ 226194 w 477215"/>
                <a:gd name="connsiteY85" fmla="*/ 30988 h 1112300"/>
                <a:gd name="connsiteX86" fmla="*/ 214704 w 477215"/>
                <a:gd name="connsiteY86" fmla="*/ 18672 h 1112300"/>
                <a:gd name="connsiteX87" fmla="*/ 212800 w 477215"/>
                <a:gd name="connsiteY87" fmla="*/ 15562 h 1112300"/>
                <a:gd name="connsiteX88" fmla="*/ 210514 w 477215"/>
                <a:gd name="connsiteY88" fmla="*/ 12641 h 1112300"/>
                <a:gd name="connsiteX89" fmla="*/ 209752 w 477215"/>
                <a:gd name="connsiteY89" fmla="*/ 11752 h 1112300"/>
                <a:gd name="connsiteX90" fmla="*/ 204801 w 477215"/>
                <a:gd name="connsiteY90" fmla="*/ 11689 h 1112300"/>
                <a:gd name="connsiteX91" fmla="*/ 197246 w 477215"/>
                <a:gd name="connsiteY91" fmla="*/ 11689 h 1112300"/>
                <a:gd name="connsiteX92" fmla="*/ 173566 w 477215"/>
                <a:gd name="connsiteY92" fmla="*/ 5531 h 1112300"/>
                <a:gd name="connsiteX93" fmla="*/ 167091 w 477215"/>
                <a:gd name="connsiteY93" fmla="*/ 2293 h 1112300"/>
                <a:gd name="connsiteX94" fmla="*/ 155791 w 477215"/>
                <a:gd name="connsiteY94" fmla="*/ 1659 h 1112300"/>
                <a:gd name="connsiteX95" fmla="*/ 150840 w 477215"/>
                <a:gd name="connsiteY95" fmla="*/ 4134 h 1112300"/>
                <a:gd name="connsiteX96" fmla="*/ 133382 w 477215"/>
                <a:gd name="connsiteY96" fmla="*/ 5721 h 1112300"/>
                <a:gd name="connsiteX97" fmla="*/ 130017 w 477215"/>
                <a:gd name="connsiteY97" fmla="*/ 5595 h 1112300"/>
                <a:gd name="connsiteX98" fmla="*/ 118717 w 477215"/>
                <a:gd name="connsiteY98" fmla="*/ 4388 h 1112300"/>
                <a:gd name="connsiteX99" fmla="*/ 91229 w 477215"/>
                <a:gd name="connsiteY99" fmla="*/ 7499 h 1112300"/>
                <a:gd name="connsiteX100" fmla="*/ 82785 w 477215"/>
                <a:gd name="connsiteY100" fmla="*/ 18228 h 1112300"/>
                <a:gd name="connsiteX101" fmla="*/ 79928 w 477215"/>
                <a:gd name="connsiteY101" fmla="*/ 22672 h 1112300"/>
                <a:gd name="connsiteX102" fmla="*/ 79103 w 477215"/>
                <a:gd name="connsiteY102" fmla="*/ 23687 h 1112300"/>
                <a:gd name="connsiteX103" fmla="*/ 77135 w 477215"/>
                <a:gd name="connsiteY103" fmla="*/ 26227 h 1112300"/>
                <a:gd name="connsiteX104" fmla="*/ 78532 w 477215"/>
                <a:gd name="connsiteY104" fmla="*/ 29401 h 1112300"/>
                <a:gd name="connsiteX105" fmla="*/ 79802 w 477215"/>
                <a:gd name="connsiteY105" fmla="*/ 32258 h 1112300"/>
                <a:gd name="connsiteX106" fmla="*/ 80754 w 477215"/>
                <a:gd name="connsiteY106" fmla="*/ 36384 h 1112300"/>
                <a:gd name="connsiteX107" fmla="*/ 81325 w 477215"/>
                <a:gd name="connsiteY107" fmla="*/ 39241 h 1112300"/>
                <a:gd name="connsiteX108" fmla="*/ 81389 w 477215"/>
                <a:gd name="connsiteY108" fmla="*/ 44256 h 1112300"/>
                <a:gd name="connsiteX109" fmla="*/ 81389 w 477215"/>
                <a:gd name="connsiteY109" fmla="*/ 46859 h 1112300"/>
                <a:gd name="connsiteX110" fmla="*/ 80056 w 477215"/>
                <a:gd name="connsiteY110" fmla="*/ 55239 h 1112300"/>
                <a:gd name="connsiteX111" fmla="*/ 72945 w 477215"/>
                <a:gd name="connsiteY111" fmla="*/ 75046 h 1112300"/>
                <a:gd name="connsiteX112" fmla="*/ 62661 w 477215"/>
                <a:gd name="connsiteY112" fmla="*/ 81140 h 1112300"/>
                <a:gd name="connsiteX113" fmla="*/ 58662 w 477215"/>
                <a:gd name="connsiteY113" fmla="*/ 82409 h 1112300"/>
                <a:gd name="connsiteX114" fmla="*/ 38474 w 477215"/>
                <a:gd name="connsiteY114" fmla="*/ 110088 h 1112300"/>
                <a:gd name="connsiteX115" fmla="*/ 40442 w 477215"/>
                <a:gd name="connsiteY115" fmla="*/ 114088 h 1112300"/>
                <a:gd name="connsiteX116" fmla="*/ 42918 w 477215"/>
                <a:gd name="connsiteY116" fmla="*/ 119039 h 1112300"/>
                <a:gd name="connsiteX117" fmla="*/ 43235 w 477215"/>
                <a:gd name="connsiteY117" fmla="*/ 127419 h 1112300"/>
                <a:gd name="connsiteX118" fmla="*/ 43108 w 477215"/>
                <a:gd name="connsiteY118" fmla="*/ 130720 h 1112300"/>
                <a:gd name="connsiteX119" fmla="*/ 42981 w 477215"/>
                <a:gd name="connsiteY119" fmla="*/ 134021 h 1112300"/>
                <a:gd name="connsiteX120" fmla="*/ 43108 w 477215"/>
                <a:gd name="connsiteY120" fmla="*/ 140751 h 1112300"/>
                <a:gd name="connsiteX121" fmla="*/ 45901 w 477215"/>
                <a:gd name="connsiteY121" fmla="*/ 146591 h 1112300"/>
                <a:gd name="connsiteX122" fmla="*/ 49076 w 477215"/>
                <a:gd name="connsiteY122" fmla="*/ 153320 h 1112300"/>
                <a:gd name="connsiteX123" fmla="*/ 34411 w 477215"/>
                <a:gd name="connsiteY123" fmla="*/ 194712 h 1112300"/>
                <a:gd name="connsiteX124" fmla="*/ 19175 w 477215"/>
                <a:gd name="connsiteY124" fmla="*/ 240547 h 1112300"/>
                <a:gd name="connsiteX125" fmla="*/ 18667 w 477215"/>
                <a:gd name="connsiteY125" fmla="*/ 246006 h 1112300"/>
                <a:gd name="connsiteX126" fmla="*/ 14921 w 477215"/>
                <a:gd name="connsiteY126" fmla="*/ 261623 h 1112300"/>
                <a:gd name="connsiteX127" fmla="*/ 12319 w 477215"/>
                <a:gd name="connsiteY127" fmla="*/ 270638 h 1112300"/>
                <a:gd name="connsiteX128" fmla="*/ 10541 w 477215"/>
                <a:gd name="connsiteY128" fmla="*/ 279525 h 1112300"/>
                <a:gd name="connsiteX129" fmla="*/ 4510 w 477215"/>
                <a:gd name="connsiteY129" fmla="*/ 299840 h 1112300"/>
                <a:gd name="connsiteX130" fmla="*/ 2733 w 477215"/>
                <a:gd name="connsiteY130" fmla="*/ 303014 h 1112300"/>
                <a:gd name="connsiteX131" fmla="*/ 3 w 477215"/>
                <a:gd name="connsiteY131" fmla="*/ 312664 h 1112300"/>
                <a:gd name="connsiteX132" fmla="*/ 8827 w 477215"/>
                <a:gd name="connsiteY132" fmla="*/ 334502 h 1112300"/>
                <a:gd name="connsiteX133" fmla="*/ 15366 w 477215"/>
                <a:gd name="connsiteY133" fmla="*/ 339581 h 1112300"/>
                <a:gd name="connsiteX134" fmla="*/ 27618 w 477215"/>
                <a:gd name="connsiteY134" fmla="*/ 354944 h 1112300"/>
                <a:gd name="connsiteX135" fmla="*/ 28063 w 477215"/>
                <a:gd name="connsiteY135" fmla="*/ 372084 h 1112300"/>
                <a:gd name="connsiteX136" fmla="*/ 27745 w 477215"/>
                <a:gd name="connsiteY136" fmla="*/ 382115 h 1112300"/>
                <a:gd name="connsiteX137" fmla="*/ 32443 w 477215"/>
                <a:gd name="connsiteY137" fmla="*/ 397224 h 1112300"/>
                <a:gd name="connsiteX138" fmla="*/ 35617 w 477215"/>
                <a:gd name="connsiteY138" fmla="*/ 421919 h 1112300"/>
                <a:gd name="connsiteX139" fmla="*/ 28698 w 477215"/>
                <a:gd name="connsiteY139" fmla="*/ 432902 h 1112300"/>
                <a:gd name="connsiteX140" fmla="*/ 21841 w 477215"/>
                <a:gd name="connsiteY140" fmla="*/ 443884 h 1112300"/>
                <a:gd name="connsiteX141" fmla="*/ 20064 w 477215"/>
                <a:gd name="connsiteY141" fmla="*/ 458295 h 1112300"/>
                <a:gd name="connsiteX142" fmla="*/ 20064 w 477215"/>
                <a:gd name="connsiteY142" fmla="*/ 458993 h 1112300"/>
                <a:gd name="connsiteX143" fmla="*/ 20699 w 477215"/>
                <a:gd name="connsiteY143" fmla="*/ 472134 h 1112300"/>
                <a:gd name="connsiteX144" fmla="*/ 19810 w 477215"/>
                <a:gd name="connsiteY144" fmla="*/ 496956 h 1112300"/>
                <a:gd name="connsiteX145" fmla="*/ 24888 w 477215"/>
                <a:gd name="connsiteY145" fmla="*/ 540887 h 1112300"/>
                <a:gd name="connsiteX146" fmla="*/ 25460 w 477215"/>
                <a:gd name="connsiteY146" fmla="*/ 542030 h 1112300"/>
                <a:gd name="connsiteX147" fmla="*/ 26285 w 477215"/>
                <a:gd name="connsiteY147" fmla="*/ 560567 h 1112300"/>
                <a:gd name="connsiteX148" fmla="*/ 16509 w 477215"/>
                <a:gd name="connsiteY148" fmla="*/ 612750 h 1112300"/>
                <a:gd name="connsiteX149" fmla="*/ 10668 w 477215"/>
                <a:gd name="connsiteY149" fmla="*/ 617638 h 1112300"/>
                <a:gd name="connsiteX150" fmla="*/ 3875 w 477215"/>
                <a:gd name="connsiteY150" fmla="*/ 625066 h 1112300"/>
                <a:gd name="connsiteX151" fmla="*/ 7558 w 477215"/>
                <a:gd name="connsiteY151" fmla="*/ 643730 h 1112300"/>
                <a:gd name="connsiteX152" fmla="*/ 13144 w 477215"/>
                <a:gd name="connsiteY152" fmla="*/ 679090 h 1112300"/>
                <a:gd name="connsiteX153" fmla="*/ 12446 w 477215"/>
                <a:gd name="connsiteY153" fmla="*/ 680995 h 1112300"/>
                <a:gd name="connsiteX154" fmla="*/ 13334 w 477215"/>
                <a:gd name="connsiteY154" fmla="*/ 690961 h 1112300"/>
                <a:gd name="connsiteX155" fmla="*/ 18223 w 477215"/>
                <a:gd name="connsiteY155" fmla="*/ 696104 h 1112300"/>
                <a:gd name="connsiteX156" fmla="*/ 25396 w 477215"/>
                <a:gd name="connsiteY156" fmla="*/ 708419 h 1112300"/>
                <a:gd name="connsiteX157" fmla="*/ 20381 w 477215"/>
                <a:gd name="connsiteY157" fmla="*/ 719212 h 1112300"/>
                <a:gd name="connsiteX158" fmla="*/ 16064 w 477215"/>
                <a:gd name="connsiteY158" fmla="*/ 725687 h 1112300"/>
                <a:gd name="connsiteX159" fmla="*/ 21587 w 477215"/>
                <a:gd name="connsiteY159" fmla="*/ 744161 h 1112300"/>
                <a:gd name="connsiteX160" fmla="*/ 24063 w 477215"/>
                <a:gd name="connsiteY160" fmla="*/ 747525 h 1112300"/>
                <a:gd name="connsiteX161" fmla="*/ 33713 w 477215"/>
                <a:gd name="connsiteY161" fmla="*/ 768221 h 1112300"/>
                <a:gd name="connsiteX162" fmla="*/ 34221 w 477215"/>
                <a:gd name="connsiteY162" fmla="*/ 776283 h 1112300"/>
                <a:gd name="connsiteX163" fmla="*/ 34221 w 477215"/>
                <a:gd name="connsiteY163" fmla="*/ 779902 h 1112300"/>
                <a:gd name="connsiteX164" fmla="*/ 38157 w 477215"/>
                <a:gd name="connsiteY164" fmla="*/ 789298 h 1112300"/>
                <a:gd name="connsiteX165" fmla="*/ 42854 w 477215"/>
                <a:gd name="connsiteY165" fmla="*/ 791837 h 1112300"/>
                <a:gd name="connsiteX166" fmla="*/ 51424 w 477215"/>
                <a:gd name="connsiteY166" fmla="*/ 798312 h 1112300"/>
                <a:gd name="connsiteX167" fmla="*/ 50663 w 477215"/>
                <a:gd name="connsiteY167" fmla="*/ 803772 h 1112300"/>
                <a:gd name="connsiteX168" fmla="*/ 37268 w 477215"/>
                <a:gd name="connsiteY168" fmla="*/ 808343 h 1112300"/>
                <a:gd name="connsiteX169" fmla="*/ 26475 w 477215"/>
                <a:gd name="connsiteY169" fmla="*/ 811263 h 1112300"/>
                <a:gd name="connsiteX170" fmla="*/ 30666 w 477215"/>
                <a:gd name="connsiteY170" fmla="*/ 814881 h 1112300"/>
                <a:gd name="connsiteX171" fmla="*/ 40442 w 477215"/>
                <a:gd name="connsiteY171" fmla="*/ 818246 h 1112300"/>
                <a:gd name="connsiteX172" fmla="*/ 55995 w 477215"/>
                <a:gd name="connsiteY172" fmla="*/ 826816 h 1112300"/>
                <a:gd name="connsiteX173" fmla="*/ 56947 w 477215"/>
                <a:gd name="connsiteY173" fmla="*/ 847575 h 1112300"/>
                <a:gd name="connsiteX174" fmla="*/ 56567 w 477215"/>
                <a:gd name="connsiteY174" fmla="*/ 848908 h 1112300"/>
                <a:gd name="connsiteX175" fmla="*/ 58725 w 477215"/>
                <a:gd name="connsiteY175" fmla="*/ 876714 h 1112300"/>
                <a:gd name="connsiteX176" fmla="*/ 59233 w 477215"/>
                <a:gd name="connsiteY176" fmla="*/ 909027 h 1112300"/>
                <a:gd name="connsiteX177" fmla="*/ 54535 w 477215"/>
                <a:gd name="connsiteY177" fmla="*/ 929596 h 1112300"/>
                <a:gd name="connsiteX178" fmla="*/ 53964 w 477215"/>
                <a:gd name="connsiteY178" fmla="*/ 936389 h 1112300"/>
                <a:gd name="connsiteX179" fmla="*/ 54281 w 477215"/>
                <a:gd name="connsiteY179" fmla="*/ 951180 h 1112300"/>
                <a:gd name="connsiteX180" fmla="*/ 54345 w 477215"/>
                <a:gd name="connsiteY180" fmla="*/ 967495 h 1112300"/>
                <a:gd name="connsiteX181" fmla="*/ 46156 w 477215"/>
                <a:gd name="connsiteY181" fmla="*/ 988064 h 1112300"/>
                <a:gd name="connsiteX182" fmla="*/ 41902 w 477215"/>
                <a:gd name="connsiteY182" fmla="*/ 996000 h 1112300"/>
                <a:gd name="connsiteX183" fmla="*/ 40950 w 477215"/>
                <a:gd name="connsiteY183" fmla="*/ 997904 h 1112300"/>
                <a:gd name="connsiteX184" fmla="*/ 34792 w 477215"/>
                <a:gd name="connsiteY184" fmla="*/ 1021266 h 1112300"/>
                <a:gd name="connsiteX185" fmla="*/ 46473 w 477215"/>
                <a:gd name="connsiteY185" fmla="*/ 1053516 h 1112300"/>
                <a:gd name="connsiteX186" fmla="*/ 62344 w 477215"/>
                <a:gd name="connsiteY186" fmla="*/ 1052690 h 1112300"/>
                <a:gd name="connsiteX187" fmla="*/ 74215 w 477215"/>
                <a:gd name="connsiteY187" fmla="*/ 1049389 h 1112300"/>
                <a:gd name="connsiteX188" fmla="*/ 84753 w 477215"/>
                <a:gd name="connsiteY188" fmla="*/ 1068879 h 1112300"/>
                <a:gd name="connsiteX189" fmla="*/ 85071 w 477215"/>
                <a:gd name="connsiteY189" fmla="*/ 1072624 h 1112300"/>
                <a:gd name="connsiteX190" fmla="*/ 86150 w 477215"/>
                <a:gd name="connsiteY190" fmla="*/ 1081258 h 1112300"/>
                <a:gd name="connsiteX191" fmla="*/ 105893 w 477215"/>
                <a:gd name="connsiteY191" fmla="*/ 1103477 h 1112300"/>
                <a:gd name="connsiteX192" fmla="*/ 137762 w 477215"/>
                <a:gd name="connsiteY192" fmla="*/ 1105699 h 1112300"/>
                <a:gd name="connsiteX193" fmla="*/ 152236 w 477215"/>
                <a:gd name="connsiteY193" fmla="*/ 1105445 h 1112300"/>
                <a:gd name="connsiteX194" fmla="*/ 158267 w 477215"/>
                <a:gd name="connsiteY194" fmla="*/ 1105318 h 1112300"/>
                <a:gd name="connsiteX195" fmla="*/ 159664 w 477215"/>
                <a:gd name="connsiteY195" fmla="*/ 1105382 h 1112300"/>
                <a:gd name="connsiteX196" fmla="*/ 161314 w 477215"/>
                <a:gd name="connsiteY196" fmla="*/ 1105445 h 1112300"/>
                <a:gd name="connsiteX197" fmla="*/ 168805 w 477215"/>
                <a:gd name="connsiteY197" fmla="*/ 1106524 h 1112300"/>
                <a:gd name="connsiteX198" fmla="*/ 177693 w 477215"/>
                <a:gd name="connsiteY198" fmla="*/ 1110587 h 1112300"/>
                <a:gd name="connsiteX199" fmla="*/ 180867 w 477215"/>
                <a:gd name="connsiteY199" fmla="*/ 1112301 h 1112300"/>
                <a:gd name="connsiteX200" fmla="*/ 194072 w 477215"/>
                <a:gd name="connsiteY200" fmla="*/ 1111793 h 1112300"/>
                <a:gd name="connsiteX201" fmla="*/ 174963 w 477215"/>
                <a:gd name="connsiteY201" fmla="*/ 1082909 h 1112300"/>
                <a:gd name="connsiteX202" fmla="*/ 173694 w 477215"/>
                <a:gd name="connsiteY202" fmla="*/ 1079671 h 1112300"/>
                <a:gd name="connsiteX203" fmla="*/ 161441 w 477215"/>
                <a:gd name="connsiteY203" fmla="*/ 1031360 h 1112300"/>
                <a:gd name="connsiteX204" fmla="*/ 170392 w 477215"/>
                <a:gd name="connsiteY204" fmla="*/ 1024059 h 1112300"/>
                <a:gd name="connsiteX205" fmla="*/ 177693 w 477215"/>
                <a:gd name="connsiteY205" fmla="*/ 1019933 h 1112300"/>
                <a:gd name="connsiteX206" fmla="*/ 186644 w 477215"/>
                <a:gd name="connsiteY206" fmla="*/ 998983 h 1112300"/>
                <a:gd name="connsiteX207" fmla="*/ 188930 w 477215"/>
                <a:gd name="connsiteY207" fmla="*/ 985906 h 1112300"/>
                <a:gd name="connsiteX208" fmla="*/ 208101 w 477215"/>
                <a:gd name="connsiteY208" fmla="*/ 957783 h 1112300"/>
                <a:gd name="connsiteX209" fmla="*/ 224480 w 477215"/>
                <a:gd name="connsiteY209" fmla="*/ 937214 h 1112300"/>
                <a:gd name="connsiteX210" fmla="*/ 229622 w 477215"/>
                <a:gd name="connsiteY210" fmla="*/ 909408 h 1112300"/>
                <a:gd name="connsiteX211" fmla="*/ 203785 w 477215"/>
                <a:gd name="connsiteY211" fmla="*/ 893728 h 1112300"/>
                <a:gd name="connsiteX212" fmla="*/ 164044 w 477215"/>
                <a:gd name="connsiteY212" fmla="*/ 858113 h 1112300"/>
                <a:gd name="connsiteX213" fmla="*/ 189437 w 477215"/>
                <a:gd name="connsiteY213" fmla="*/ 822626 h 1112300"/>
                <a:gd name="connsiteX214" fmla="*/ 199912 w 477215"/>
                <a:gd name="connsiteY214" fmla="*/ 817547 h 1112300"/>
                <a:gd name="connsiteX215" fmla="*/ 217624 w 477215"/>
                <a:gd name="connsiteY215" fmla="*/ 785806 h 1112300"/>
                <a:gd name="connsiteX216" fmla="*/ 213561 w 477215"/>
                <a:gd name="connsiteY216" fmla="*/ 772982 h 1112300"/>
                <a:gd name="connsiteX217" fmla="*/ 213053 w 477215"/>
                <a:gd name="connsiteY217" fmla="*/ 751588 h 1112300"/>
                <a:gd name="connsiteX218" fmla="*/ 223084 w 477215"/>
                <a:gd name="connsiteY218" fmla="*/ 743589 h 1112300"/>
                <a:gd name="connsiteX219" fmla="*/ 231781 w 477215"/>
                <a:gd name="connsiteY219" fmla="*/ 735781 h 1112300"/>
                <a:gd name="connsiteX220" fmla="*/ 226004 w 477215"/>
                <a:gd name="connsiteY220" fmla="*/ 730956 h 1112300"/>
                <a:gd name="connsiteX221" fmla="*/ 217878 w 477215"/>
                <a:gd name="connsiteY221" fmla="*/ 722703 h 1112300"/>
                <a:gd name="connsiteX222" fmla="*/ 222639 w 477215"/>
                <a:gd name="connsiteY222" fmla="*/ 715847 h 1112300"/>
                <a:gd name="connsiteX223" fmla="*/ 231337 w 477215"/>
                <a:gd name="connsiteY223" fmla="*/ 712800 h 1112300"/>
                <a:gd name="connsiteX224" fmla="*/ 235717 w 477215"/>
                <a:gd name="connsiteY224" fmla="*/ 717879 h 1112300"/>
                <a:gd name="connsiteX225" fmla="*/ 240097 w 477215"/>
                <a:gd name="connsiteY225" fmla="*/ 722640 h 1112300"/>
                <a:gd name="connsiteX226" fmla="*/ 249937 w 477215"/>
                <a:gd name="connsiteY226" fmla="*/ 725052 h 1112300"/>
                <a:gd name="connsiteX227" fmla="*/ 252223 w 477215"/>
                <a:gd name="connsiteY227" fmla="*/ 718450 h 1112300"/>
                <a:gd name="connsiteX228" fmla="*/ 250635 w 477215"/>
                <a:gd name="connsiteY228" fmla="*/ 698580 h 1112300"/>
                <a:gd name="connsiteX229" fmla="*/ 237431 w 477215"/>
                <a:gd name="connsiteY229" fmla="*/ 697945 h 1112300"/>
                <a:gd name="connsiteX230" fmla="*/ 212672 w 477215"/>
                <a:gd name="connsiteY230" fmla="*/ 690708 h 1112300"/>
                <a:gd name="connsiteX231" fmla="*/ 201753 w 477215"/>
                <a:gd name="connsiteY231" fmla="*/ 649443 h 1112300"/>
                <a:gd name="connsiteX232" fmla="*/ 204801 w 477215"/>
                <a:gd name="connsiteY232" fmla="*/ 643286 h 1112300"/>
                <a:gd name="connsiteX233" fmla="*/ 234765 w 477215"/>
                <a:gd name="connsiteY233" fmla="*/ 652491 h 1112300"/>
                <a:gd name="connsiteX234" fmla="*/ 259841 w 477215"/>
                <a:gd name="connsiteY234" fmla="*/ 662902 h 1112300"/>
                <a:gd name="connsiteX235" fmla="*/ 280028 w 477215"/>
                <a:gd name="connsiteY235" fmla="*/ 637636 h 1112300"/>
                <a:gd name="connsiteX236" fmla="*/ 279520 w 477215"/>
                <a:gd name="connsiteY236" fmla="*/ 625447 h 1112300"/>
                <a:gd name="connsiteX237" fmla="*/ 281044 w 477215"/>
                <a:gd name="connsiteY237" fmla="*/ 611671 h 1112300"/>
                <a:gd name="connsiteX238" fmla="*/ 282123 w 477215"/>
                <a:gd name="connsiteY238" fmla="*/ 594594 h 1112300"/>
                <a:gd name="connsiteX239" fmla="*/ 277933 w 477215"/>
                <a:gd name="connsiteY239" fmla="*/ 583675 h 1112300"/>
                <a:gd name="connsiteX240" fmla="*/ 272855 w 477215"/>
                <a:gd name="connsiteY240" fmla="*/ 568629 h 1112300"/>
                <a:gd name="connsiteX241" fmla="*/ 273363 w 477215"/>
                <a:gd name="connsiteY241" fmla="*/ 567487 h 1112300"/>
                <a:gd name="connsiteX242" fmla="*/ 274569 w 477215"/>
                <a:gd name="connsiteY242" fmla="*/ 566788 h 1112300"/>
                <a:gd name="connsiteX243" fmla="*/ 245811 w 477215"/>
                <a:gd name="connsiteY243" fmla="*/ 286001 h 1112300"/>
                <a:gd name="connsiteX244" fmla="*/ 237113 w 477215"/>
                <a:gd name="connsiteY244" fmla="*/ 290000 h 1112300"/>
                <a:gd name="connsiteX245" fmla="*/ 229051 w 477215"/>
                <a:gd name="connsiteY245" fmla="*/ 296031 h 1112300"/>
                <a:gd name="connsiteX246" fmla="*/ 227782 w 477215"/>
                <a:gd name="connsiteY246" fmla="*/ 296095 h 1112300"/>
                <a:gd name="connsiteX247" fmla="*/ 211403 w 477215"/>
                <a:gd name="connsiteY247" fmla="*/ 286064 h 1112300"/>
                <a:gd name="connsiteX248" fmla="*/ 210832 w 477215"/>
                <a:gd name="connsiteY248" fmla="*/ 284985 h 1112300"/>
                <a:gd name="connsiteX249" fmla="*/ 211085 w 477215"/>
                <a:gd name="connsiteY249" fmla="*/ 283906 h 1112300"/>
                <a:gd name="connsiteX250" fmla="*/ 216037 w 477215"/>
                <a:gd name="connsiteY250" fmla="*/ 282573 h 1112300"/>
                <a:gd name="connsiteX251" fmla="*/ 218449 w 477215"/>
                <a:gd name="connsiteY251" fmla="*/ 282509 h 1112300"/>
                <a:gd name="connsiteX252" fmla="*/ 221751 w 477215"/>
                <a:gd name="connsiteY252" fmla="*/ 280351 h 1112300"/>
                <a:gd name="connsiteX253" fmla="*/ 224417 w 477215"/>
                <a:gd name="connsiteY253" fmla="*/ 278129 h 1112300"/>
                <a:gd name="connsiteX254" fmla="*/ 233685 w 477215"/>
                <a:gd name="connsiteY254" fmla="*/ 275082 h 1112300"/>
                <a:gd name="connsiteX255" fmla="*/ 238891 w 477215"/>
                <a:gd name="connsiteY255" fmla="*/ 273812 h 1112300"/>
                <a:gd name="connsiteX256" fmla="*/ 240478 w 477215"/>
                <a:gd name="connsiteY256" fmla="*/ 274320 h 1112300"/>
                <a:gd name="connsiteX257" fmla="*/ 242636 w 477215"/>
                <a:gd name="connsiteY257" fmla="*/ 276796 h 1112300"/>
                <a:gd name="connsiteX258" fmla="*/ 245811 w 477215"/>
                <a:gd name="connsiteY258" fmla="*/ 286001 h 111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</a:cxnLst>
              <a:rect l="l" t="t" r="r" b="b"/>
              <a:pathLst>
                <a:path w="477215" h="1112300">
                  <a:moveTo>
                    <a:pt x="274569" y="566788"/>
                  </a:moveTo>
                  <a:cubicBezTo>
                    <a:pt x="312087" y="576184"/>
                    <a:pt x="344591" y="574406"/>
                    <a:pt x="373920" y="561456"/>
                  </a:cubicBezTo>
                  <a:cubicBezTo>
                    <a:pt x="403694" y="548251"/>
                    <a:pt x="423755" y="519493"/>
                    <a:pt x="426612" y="486101"/>
                  </a:cubicBezTo>
                  <a:cubicBezTo>
                    <a:pt x="420263" y="488069"/>
                    <a:pt x="411693" y="487180"/>
                    <a:pt x="405345" y="483879"/>
                  </a:cubicBezTo>
                  <a:cubicBezTo>
                    <a:pt x="400139" y="481149"/>
                    <a:pt x="396902" y="477149"/>
                    <a:pt x="396013" y="472261"/>
                  </a:cubicBezTo>
                  <a:cubicBezTo>
                    <a:pt x="394426" y="463564"/>
                    <a:pt x="397790" y="460326"/>
                    <a:pt x="400520" y="457723"/>
                  </a:cubicBezTo>
                  <a:cubicBezTo>
                    <a:pt x="403377" y="454994"/>
                    <a:pt x="405281" y="453153"/>
                    <a:pt x="400266" y="444646"/>
                  </a:cubicBezTo>
                  <a:cubicBezTo>
                    <a:pt x="397346" y="439694"/>
                    <a:pt x="390426" y="436710"/>
                    <a:pt x="383760" y="433790"/>
                  </a:cubicBezTo>
                  <a:cubicBezTo>
                    <a:pt x="377920" y="431251"/>
                    <a:pt x="371889" y="428585"/>
                    <a:pt x="368143" y="424522"/>
                  </a:cubicBezTo>
                  <a:cubicBezTo>
                    <a:pt x="358494" y="414110"/>
                    <a:pt x="358431" y="408334"/>
                    <a:pt x="358240" y="396779"/>
                  </a:cubicBezTo>
                  <a:cubicBezTo>
                    <a:pt x="358176" y="394684"/>
                    <a:pt x="358176" y="392399"/>
                    <a:pt x="358049" y="389796"/>
                  </a:cubicBezTo>
                  <a:cubicBezTo>
                    <a:pt x="358049" y="389161"/>
                    <a:pt x="358431" y="388653"/>
                    <a:pt x="359002" y="388463"/>
                  </a:cubicBezTo>
                  <a:cubicBezTo>
                    <a:pt x="359065" y="386685"/>
                    <a:pt x="359065" y="385225"/>
                    <a:pt x="358938" y="383638"/>
                  </a:cubicBezTo>
                  <a:cubicBezTo>
                    <a:pt x="358811" y="382496"/>
                    <a:pt x="358684" y="381290"/>
                    <a:pt x="358621" y="380210"/>
                  </a:cubicBezTo>
                  <a:cubicBezTo>
                    <a:pt x="358494" y="376973"/>
                    <a:pt x="358684" y="373925"/>
                    <a:pt x="359192" y="371259"/>
                  </a:cubicBezTo>
                  <a:cubicBezTo>
                    <a:pt x="359891" y="367704"/>
                    <a:pt x="361351" y="364466"/>
                    <a:pt x="362747" y="361356"/>
                  </a:cubicBezTo>
                  <a:cubicBezTo>
                    <a:pt x="363890" y="358880"/>
                    <a:pt x="364906" y="356531"/>
                    <a:pt x="365604" y="353992"/>
                  </a:cubicBezTo>
                  <a:cubicBezTo>
                    <a:pt x="367001" y="348976"/>
                    <a:pt x="366556" y="343009"/>
                    <a:pt x="366175" y="337232"/>
                  </a:cubicBezTo>
                  <a:cubicBezTo>
                    <a:pt x="365985" y="334439"/>
                    <a:pt x="365795" y="331773"/>
                    <a:pt x="365795" y="329233"/>
                  </a:cubicBezTo>
                  <a:cubicBezTo>
                    <a:pt x="365795" y="321806"/>
                    <a:pt x="366747" y="314568"/>
                    <a:pt x="367635" y="307522"/>
                  </a:cubicBezTo>
                  <a:cubicBezTo>
                    <a:pt x="368397" y="301364"/>
                    <a:pt x="369222" y="294952"/>
                    <a:pt x="369413" y="288477"/>
                  </a:cubicBezTo>
                  <a:cubicBezTo>
                    <a:pt x="369730" y="278383"/>
                    <a:pt x="373476" y="271590"/>
                    <a:pt x="378047" y="264353"/>
                  </a:cubicBezTo>
                  <a:lnTo>
                    <a:pt x="379126" y="262639"/>
                  </a:lnTo>
                  <a:cubicBezTo>
                    <a:pt x="381157" y="259401"/>
                    <a:pt x="383252" y="256100"/>
                    <a:pt x="385030" y="252355"/>
                  </a:cubicBezTo>
                  <a:lnTo>
                    <a:pt x="385982" y="250387"/>
                  </a:lnTo>
                  <a:cubicBezTo>
                    <a:pt x="387252" y="247593"/>
                    <a:pt x="388268" y="245371"/>
                    <a:pt x="390934" y="242451"/>
                  </a:cubicBezTo>
                  <a:cubicBezTo>
                    <a:pt x="391378" y="241943"/>
                    <a:pt x="392077" y="241309"/>
                    <a:pt x="392775" y="240674"/>
                  </a:cubicBezTo>
                  <a:cubicBezTo>
                    <a:pt x="393981" y="239658"/>
                    <a:pt x="395441" y="238325"/>
                    <a:pt x="395822" y="237373"/>
                  </a:cubicBezTo>
                  <a:cubicBezTo>
                    <a:pt x="396076" y="236738"/>
                    <a:pt x="396013" y="235912"/>
                    <a:pt x="396013" y="235024"/>
                  </a:cubicBezTo>
                  <a:cubicBezTo>
                    <a:pt x="395949" y="234071"/>
                    <a:pt x="395886" y="232992"/>
                    <a:pt x="396203" y="231976"/>
                  </a:cubicBezTo>
                  <a:cubicBezTo>
                    <a:pt x="397092" y="229247"/>
                    <a:pt x="398742" y="227342"/>
                    <a:pt x="400330" y="225501"/>
                  </a:cubicBezTo>
                  <a:cubicBezTo>
                    <a:pt x="402107" y="223470"/>
                    <a:pt x="403757" y="221502"/>
                    <a:pt x="404393" y="218518"/>
                  </a:cubicBezTo>
                  <a:cubicBezTo>
                    <a:pt x="404646" y="217185"/>
                    <a:pt x="404837" y="215852"/>
                    <a:pt x="404964" y="214582"/>
                  </a:cubicBezTo>
                  <a:cubicBezTo>
                    <a:pt x="405472" y="210329"/>
                    <a:pt x="405980" y="205885"/>
                    <a:pt x="411820" y="204806"/>
                  </a:cubicBezTo>
                  <a:cubicBezTo>
                    <a:pt x="413724" y="204488"/>
                    <a:pt x="416010" y="204996"/>
                    <a:pt x="418168" y="205504"/>
                  </a:cubicBezTo>
                  <a:cubicBezTo>
                    <a:pt x="420454" y="206012"/>
                    <a:pt x="422866" y="206583"/>
                    <a:pt x="424136" y="205885"/>
                  </a:cubicBezTo>
                  <a:cubicBezTo>
                    <a:pt x="425469" y="205187"/>
                    <a:pt x="425469" y="204806"/>
                    <a:pt x="425406" y="203155"/>
                  </a:cubicBezTo>
                  <a:cubicBezTo>
                    <a:pt x="425342" y="202457"/>
                    <a:pt x="425342" y="201695"/>
                    <a:pt x="425406" y="200870"/>
                  </a:cubicBezTo>
                  <a:cubicBezTo>
                    <a:pt x="426294" y="188744"/>
                    <a:pt x="434611" y="186332"/>
                    <a:pt x="442609" y="183983"/>
                  </a:cubicBezTo>
                  <a:cubicBezTo>
                    <a:pt x="445212" y="183221"/>
                    <a:pt x="447942" y="182396"/>
                    <a:pt x="450482" y="181317"/>
                  </a:cubicBezTo>
                  <a:cubicBezTo>
                    <a:pt x="457592" y="178206"/>
                    <a:pt x="462988" y="170524"/>
                    <a:pt x="467812" y="163795"/>
                  </a:cubicBezTo>
                  <a:cubicBezTo>
                    <a:pt x="469082" y="162018"/>
                    <a:pt x="470352" y="160240"/>
                    <a:pt x="471558" y="158653"/>
                  </a:cubicBezTo>
                  <a:cubicBezTo>
                    <a:pt x="477906" y="150273"/>
                    <a:pt x="477716" y="142084"/>
                    <a:pt x="476637" y="130466"/>
                  </a:cubicBezTo>
                  <a:cubicBezTo>
                    <a:pt x="476573" y="129514"/>
                    <a:pt x="476446" y="128371"/>
                    <a:pt x="476383" y="127102"/>
                  </a:cubicBezTo>
                  <a:cubicBezTo>
                    <a:pt x="476065" y="121388"/>
                    <a:pt x="475557" y="112755"/>
                    <a:pt x="471939" y="109834"/>
                  </a:cubicBezTo>
                  <a:cubicBezTo>
                    <a:pt x="470923" y="109009"/>
                    <a:pt x="468955" y="108501"/>
                    <a:pt x="466035" y="108184"/>
                  </a:cubicBezTo>
                  <a:cubicBezTo>
                    <a:pt x="465781" y="108184"/>
                    <a:pt x="465464" y="108184"/>
                    <a:pt x="465209" y="108120"/>
                  </a:cubicBezTo>
                  <a:cubicBezTo>
                    <a:pt x="464003" y="108057"/>
                    <a:pt x="462670" y="107993"/>
                    <a:pt x="461083" y="107993"/>
                  </a:cubicBezTo>
                  <a:cubicBezTo>
                    <a:pt x="460258" y="107993"/>
                    <a:pt x="459242" y="108057"/>
                    <a:pt x="458353" y="108057"/>
                  </a:cubicBezTo>
                  <a:cubicBezTo>
                    <a:pt x="457338" y="108057"/>
                    <a:pt x="456322" y="108120"/>
                    <a:pt x="455179" y="108184"/>
                  </a:cubicBezTo>
                  <a:cubicBezTo>
                    <a:pt x="454481" y="109326"/>
                    <a:pt x="453592" y="110406"/>
                    <a:pt x="452767" y="111421"/>
                  </a:cubicBezTo>
                  <a:cubicBezTo>
                    <a:pt x="451561" y="112818"/>
                    <a:pt x="450482" y="114151"/>
                    <a:pt x="449910" y="115548"/>
                  </a:cubicBezTo>
                  <a:cubicBezTo>
                    <a:pt x="448513" y="119167"/>
                    <a:pt x="449402" y="122658"/>
                    <a:pt x="450418" y="126340"/>
                  </a:cubicBezTo>
                  <a:cubicBezTo>
                    <a:pt x="451624" y="130911"/>
                    <a:pt x="452957" y="135989"/>
                    <a:pt x="449275" y="141386"/>
                  </a:cubicBezTo>
                  <a:lnTo>
                    <a:pt x="446863" y="144941"/>
                  </a:lnTo>
                  <a:cubicBezTo>
                    <a:pt x="441594" y="152749"/>
                    <a:pt x="435563" y="161573"/>
                    <a:pt x="428770" y="167922"/>
                  </a:cubicBezTo>
                  <a:cubicBezTo>
                    <a:pt x="426104" y="170397"/>
                    <a:pt x="422930" y="172112"/>
                    <a:pt x="419819" y="173762"/>
                  </a:cubicBezTo>
                  <a:cubicBezTo>
                    <a:pt x="416581" y="175476"/>
                    <a:pt x="413534" y="177127"/>
                    <a:pt x="411185" y="179539"/>
                  </a:cubicBezTo>
                  <a:cubicBezTo>
                    <a:pt x="410423" y="180364"/>
                    <a:pt x="409916" y="181190"/>
                    <a:pt x="409408" y="182015"/>
                  </a:cubicBezTo>
                  <a:cubicBezTo>
                    <a:pt x="408455" y="183602"/>
                    <a:pt x="407440" y="185253"/>
                    <a:pt x="404773" y="186078"/>
                  </a:cubicBezTo>
                  <a:cubicBezTo>
                    <a:pt x="404012" y="186332"/>
                    <a:pt x="403186" y="186395"/>
                    <a:pt x="402488" y="186395"/>
                  </a:cubicBezTo>
                  <a:cubicBezTo>
                    <a:pt x="401409" y="186395"/>
                    <a:pt x="400393" y="186078"/>
                    <a:pt x="399441" y="185697"/>
                  </a:cubicBezTo>
                  <a:cubicBezTo>
                    <a:pt x="399187" y="185570"/>
                    <a:pt x="398933" y="185443"/>
                    <a:pt x="398679" y="185316"/>
                  </a:cubicBezTo>
                  <a:cubicBezTo>
                    <a:pt x="397854" y="184872"/>
                    <a:pt x="397028" y="184427"/>
                    <a:pt x="396330" y="183919"/>
                  </a:cubicBezTo>
                  <a:cubicBezTo>
                    <a:pt x="395695" y="183538"/>
                    <a:pt x="395124" y="183094"/>
                    <a:pt x="394489" y="182777"/>
                  </a:cubicBezTo>
                  <a:cubicBezTo>
                    <a:pt x="381031" y="175540"/>
                    <a:pt x="366683" y="175222"/>
                    <a:pt x="351447" y="174905"/>
                  </a:cubicBezTo>
                  <a:cubicBezTo>
                    <a:pt x="345734" y="174778"/>
                    <a:pt x="339766" y="174651"/>
                    <a:pt x="333926" y="174080"/>
                  </a:cubicBezTo>
                  <a:cubicBezTo>
                    <a:pt x="333355" y="174016"/>
                    <a:pt x="332910" y="173635"/>
                    <a:pt x="332719" y="173064"/>
                  </a:cubicBezTo>
                  <a:cubicBezTo>
                    <a:pt x="330244" y="164049"/>
                    <a:pt x="333989" y="160621"/>
                    <a:pt x="338687" y="156431"/>
                  </a:cubicBezTo>
                  <a:cubicBezTo>
                    <a:pt x="339639" y="155542"/>
                    <a:pt x="340718" y="154590"/>
                    <a:pt x="341798" y="153574"/>
                  </a:cubicBezTo>
                  <a:cubicBezTo>
                    <a:pt x="345543" y="149892"/>
                    <a:pt x="345353" y="147036"/>
                    <a:pt x="344972" y="141830"/>
                  </a:cubicBezTo>
                  <a:lnTo>
                    <a:pt x="344845" y="139862"/>
                  </a:lnTo>
                  <a:cubicBezTo>
                    <a:pt x="344528" y="134339"/>
                    <a:pt x="347257" y="131292"/>
                    <a:pt x="349924" y="128308"/>
                  </a:cubicBezTo>
                  <a:cubicBezTo>
                    <a:pt x="352526" y="125388"/>
                    <a:pt x="355002" y="122658"/>
                    <a:pt x="354621" y="117452"/>
                  </a:cubicBezTo>
                  <a:cubicBezTo>
                    <a:pt x="353732" y="106533"/>
                    <a:pt x="348019" y="98407"/>
                    <a:pt x="338116" y="94027"/>
                  </a:cubicBezTo>
                  <a:cubicBezTo>
                    <a:pt x="332910" y="91742"/>
                    <a:pt x="326943" y="91932"/>
                    <a:pt x="321229" y="92123"/>
                  </a:cubicBezTo>
                  <a:cubicBezTo>
                    <a:pt x="315325" y="92313"/>
                    <a:pt x="309231" y="92567"/>
                    <a:pt x="303771" y="90091"/>
                  </a:cubicBezTo>
                  <a:cubicBezTo>
                    <a:pt x="299645" y="88250"/>
                    <a:pt x="299200" y="86663"/>
                    <a:pt x="298439" y="83298"/>
                  </a:cubicBezTo>
                  <a:cubicBezTo>
                    <a:pt x="298312" y="82790"/>
                    <a:pt x="298248" y="82282"/>
                    <a:pt x="298058" y="81648"/>
                  </a:cubicBezTo>
                  <a:cubicBezTo>
                    <a:pt x="296217" y="73649"/>
                    <a:pt x="294376" y="68316"/>
                    <a:pt x="285932" y="66348"/>
                  </a:cubicBezTo>
                  <a:cubicBezTo>
                    <a:pt x="283710" y="65840"/>
                    <a:pt x="281235" y="65396"/>
                    <a:pt x="278632" y="64888"/>
                  </a:cubicBezTo>
                  <a:cubicBezTo>
                    <a:pt x="269617" y="63237"/>
                    <a:pt x="259396" y="61333"/>
                    <a:pt x="253111" y="55937"/>
                  </a:cubicBezTo>
                  <a:cubicBezTo>
                    <a:pt x="250699" y="53842"/>
                    <a:pt x="249810" y="51620"/>
                    <a:pt x="248985" y="49462"/>
                  </a:cubicBezTo>
                  <a:cubicBezTo>
                    <a:pt x="248604" y="48509"/>
                    <a:pt x="248223" y="47494"/>
                    <a:pt x="247652" y="46414"/>
                  </a:cubicBezTo>
                  <a:cubicBezTo>
                    <a:pt x="244414" y="40320"/>
                    <a:pt x="238447" y="37336"/>
                    <a:pt x="232162" y="34162"/>
                  </a:cubicBezTo>
                  <a:cubicBezTo>
                    <a:pt x="230130" y="33146"/>
                    <a:pt x="228162" y="32131"/>
                    <a:pt x="226194" y="30988"/>
                  </a:cubicBezTo>
                  <a:cubicBezTo>
                    <a:pt x="219973" y="27369"/>
                    <a:pt x="217688" y="23497"/>
                    <a:pt x="214704" y="18672"/>
                  </a:cubicBezTo>
                  <a:cubicBezTo>
                    <a:pt x="214132" y="17720"/>
                    <a:pt x="213498" y="16641"/>
                    <a:pt x="212800" y="15562"/>
                  </a:cubicBezTo>
                  <a:cubicBezTo>
                    <a:pt x="212165" y="14546"/>
                    <a:pt x="211339" y="13657"/>
                    <a:pt x="210514" y="12641"/>
                  </a:cubicBezTo>
                  <a:cubicBezTo>
                    <a:pt x="210260" y="12324"/>
                    <a:pt x="210006" y="12070"/>
                    <a:pt x="209752" y="11752"/>
                  </a:cubicBezTo>
                  <a:cubicBezTo>
                    <a:pt x="208101" y="11752"/>
                    <a:pt x="206451" y="11689"/>
                    <a:pt x="204801" y="11689"/>
                  </a:cubicBezTo>
                  <a:cubicBezTo>
                    <a:pt x="202134" y="11626"/>
                    <a:pt x="199531" y="11562"/>
                    <a:pt x="197246" y="11689"/>
                  </a:cubicBezTo>
                  <a:cubicBezTo>
                    <a:pt x="186200" y="12007"/>
                    <a:pt x="181121" y="9531"/>
                    <a:pt x="173566" y="5531"/>
                  </a:cubicBezTo>
                  <a:cubicBezTo>
                    <a:pt x="171662" y="4515"/>
                    <a:pt x="169567" y="3436"/>
                    <a:pt x="167091" y="2293"/>
                  </a:cubicBezTo>
                  <a:cubicBezTo>
                    <a:pt x="160362" y="-944"/>
                    <a:pt x="159346" y="-373"/>
                    <a:pt x="155791" y="1659"/>
                  </a:cubicBezTo>
                  <a:cubicBezTo>
                    <a:pt x="154521" y="2357"/>
                    <a:pt x="152934" y="3246"/>
                    <a:pt x="150840" y="4134"/>
                  </a:cubicBezTo>
                  <a:cubicBezTo>
                    <a:pt x="145634" y="6356"/>
                    <a:pt x="139095" y="6039"/>
                    <a:pt x="133382" y="5721"/>
                  </a:cubicBezTo>
                  <a:cubicBezTo>
                    <a:pt x="132239" y="5658"/>
                    <a:pt x="131096" y="5595"/>
                    <a:pt x="130017" y="5595"/>
                  </a:cubicBezTo>
                  <a:cubicBezTo>
                    <a:pt x="126335" y="5468"/>
                    <a:pt x="122462" y="4960"/>
                    <a:pt x="118717" y="4388"/>
                  </a:cubicBezTo>
                  <a:cubicBezTo>
                    <a:pt x="109067" y="3055"/>
                    <a:pt x="99037" y="1595"/>
                    <a:pt x="91229" y="7499"/>
                  </a:cubicBezTo>
                  <a:cubicBezTo>
                    <a:pt x="87610" y="10229"/>
                    <a:pt x="85198" y="14292"/>
                    <a:pt x="82785" y="18228"/>
                  </a:cubicBezTo>
                  <a:cubicBezTo>
                    <a:pt x="81833" y="19751"/>
                    <a:pt x="80881" y="21275"/>
                    <a:pt x="79928" y="22672"/>
                  </a:cubicBezTo>
                  <a:cubicBezTo>
                    <a:pt x="79675" y="23053"/>
                    <a:pt x="79357" y="23370"/>
                    <a:pt x="79103" y="23687"/>
                  </a:cubicBezTo>
                  <a:cubicBezTo>
                    <a:pt x="78468" y="24576"/>
                    <a:pt x="77834" y="25465"/>
                    <a:pt x="77135" y="26227"/>
                  </a:cubicBezTo>
                  <a:cubicBezTo>
                    <a:pt x="77707" y="27242"/>
                    <a:pt x="78088" y="28321"/>
                    <a:pt x="78532" y="29401"/>
                  </a:cubicBezTo>
                  <a:cubicBezTo>
                    <a:pt x="78976" y="30353"/>
                    <a:pt x="79484" y="31242"/>
                    <a:pt x="79802" y="32258"/>
                  </a:cubicBezTo>
                  <a:cubicBezTo>
                    <a:pt x="80246" y="33591"/>
                    <a:pt x="80500" y="34987"/>
                    <a:pt x="80754" y="36384"/>
                  </a:cubicBezTo>
                  <a:cubicBezTo>
                    <a:pt x="80944" y="37336"/>
                    <a:pt x="81262" y="38225"/>
                    <a:pt x="81325" y="39241"/>
                  </a:cubicBezTo>
                  <a:cubicBezTo>
                    <a:pt x="81515" y="40828"/>
                    <a:pt x="81452" y="42542"/>
                    <a:pt x="81389" y="44256"/>
                  </a:cubicBezTo>
                  <a:cubicBezTo>
                    <a:pt x="81389" y="45145"/>
                    <a:pt x="81452" y="45970"/>
                    <a:pt x="81389" y="46859"/>
                  </a:cubicBezTo>
                  <a:cubicBezTo>
                    <a:pt x="81198" y="49525"/>
                    <a:pt x="80754" y="52318"/>
                    <a:pt x="80056" y="55239"/>
                  </a:cubicBezTo>
                  <a:cubicBezTo>
                    <a:pt x="78532" y="61841"/>
                    <a:pt x="76056" y="70729"/>
                    <a:pt x="72945" y="75046"/>
                  </a:cubicBezTo>
                  <a:cubicBezTo>
                    <a:pt x="70089" y="79045"/>
                    <a:pt x="66280" y="80124"/>
                    <a:pt x="62661" y="81140"/>
                  </a:cubicBezTo>
                  <a:cubicBezTo>
                    <a:pt x="61328" y="81521"/>
                    <a:pt x="59995" y="81901"/>
                    <a:pt x="58662" y="82409"/>
                  </a:cubicBezTo>
                  <a:cubicBezTo>
                    <a:pt x="48949" y="86155"/>
                    <a:pt x="35554" y="96566"/>
                    <a:pt x="38474" y="110088"/>
                  </a:cubicBezTo>
                  <a:cubicBezTo>
                    <a:pt x="38791" y="111421"/>
                    <a:pt x="39617" y="112691"/>
                    <a:pt x="40442" y="114088"/>
                  </a:cubicBezTo>
                  <a:cubicBezTo>
                    <a:pt x="41394" y="115611"/>
                    <a:pt x="42410" y="117135"/>
                    <a:pt x="42918" y="119039"/>
                  </a:cubicBezTo>
                  <a:cubicBezTo>
                    <a:pt x="43553" y="121642"/>
                    <a:pt x="43425" y="124626"/>
                    <a:pt x="43235" y="127419"/>
                  </a:cubicBezTo>
                  <a:cubicBezTo>
                    <a:pt x="43172" y="128562"/>
                    <a:pt x="43108" y="129705"/>
                    <a:pt x="43108" y="130720"/>
                  </a:cubicBezTo>
                  <a:cubicBezTo>
                    <a:pt x="43108" y="131736"/>
                    <a:pt x="43045" y="132815"/>
                    <a:pt x="42981" y="134021"/>
                  </a:cubicBezTo>
                  <a:cubicBezTo>
                    <a:pt x="42791" y="136434"/>
                    <a:pt x="42664" y="138910"/>
                    <a:pt x="43108" y="140751"/>
                  </a:cubicBezTo>
                  <a:cubicBezTo>
                    <a:pt x="43616" y="143036"/>
                    <a:pt x="44759" y="144750"/>
                    <a:pt x="45901" y="146591"/>
                  </a:cubicBezTo>
                  <a:cubicBezTo>
                    <a:pt x="47108" y="148559"/>
                    <a:pt x="48377" y="150527"/>
                    <a:pt x="49076" y="153320"/>
                  </a:cubicBezTo>
                  <a:cubicBezTo>
                    <a:pt x="53583" y="171032"/>
                    <a:pt x="38982" y="189506"/>
                    <a:pt x="34411" y="194712"/>
                  </a:cubicBezTo>
                  <a:cubicBezTo>
                    <a:pt x="22032" y="208805"/>
                    <a:pt x="20762" y="223533"/>
                    <a:pt x="19175" y="240547"/>
                  </a:cubicBezTo>
                  <a:cubicBezTo>
                    <a:pt x="18984" y="242324"/>
                    <a:pt x="18857" y="244165"/>
                    <a:pt x="18667" y="246006"/>
                  </a:cubicBezTo>
                  <a:cubicBezTo>
                    <a:pt x="18159" y="251466"/>
                    <a:pt x="16509" y="256672"/>
                    <a:pt x="14921" y="261623"/>
                  </a:cubicBezTo>
                  <a:cubicBezTo>
                    <a:pt x="13969" y="264543"/>
                    <a:pt x="13017" y="267590"/>
                    <a:pt x="12319" y="270638"/>
                  </a:cubicBezTo>
                  <a:cubicBezTo>
                    <a:pt x="11621" y="273685"/>
                    <a:pt x="11049" y="276605"/>
                    <a:pt x="10541" y="279525"/>
                  </a:cubicBezTo>
                  <a:cubicBezTo>
                    <a:pt x="9335" y="286445"/>
                    <a:pt x="8192" y="292984"/>
                    <a:pt x="4510" y="299840"/>
                  </a:cubicBezTo>
                  <a:cubicBezTo>
                    <a:pt x="3875" y="301046"/>
                    <a:pt x="3241" y="302062"/>
                    <a:pt x="2733" y="303014"/>
                  </a:cubicBezTo>
                  <a:cubicBezTo>
                    <a:pt x="892" y="306189"/>
                    <a:pt x="-61" y="307712"/>
                    <a:pt x="3" y="312664"/>
                  </a:cubicBezTo>
                  <a:cubicBezTo>
                    <a:pt x="130" y="322059"/>
                    <a:pt x="2923" y="328979"/>
                    <a:pt x="8827" y="334502"/>
                  </a:cubicBezTo>
                  <a:cubicBezTo>
                    <a:pt x="10922" y="336470"/>
                    <a:pt x="13208" y="338057"/>
                    <a:pt x="15366" y="339581"/>
                  </a:cubicBezTo>
                  <a:cubicBezTo>
                    <a:pt x="20699" y="343390"/>
                    <a:pt x="25777" y="346945"/>
                    <a:pt x="27618" y="354944"/>
                  </a:cubicBezTo>
                  <a:cubicBezTo>
                    <a:pt x="28888" y="360340"/>
                    <a:pt x="28443" y="366308"/>
                    <a:pt x="28063" y="372084"/>
                  </a:cubicBezTo>
                  <a:cubicBezTo>
                    <a:pt x="27809" y="375639"/>
                    <a:pt x="27618" y="378941"/>
                    <a:pt x="27745" y="382115"/>
                  </a:cubicBezTo>
                  <a:cubicBezTo>
                    <a:pt x="27999" y="387511"/>
                    <a:pt x="30221" y="392463"/>
                    <a:pt x="32443" y="397224"/>
                  </a:cubicBezTo>
                  <a:cubicBezTo>
                    <a:pt x="35871" y="404651"/>
                    <a:pt x="39363" y="412396"/>
                    <a:pt x="35617" y="421919"/>
                  </a:cubicBezTo>
                  <a:cubicBezTo>
                    <a:pt x="34030" y="425918"/>
                    <a:pt x="31364" y="429473"/>
                    <a:pt x="28698" y="432902"/>
                  </a:cubicBezTo>
                  <a:cubicBezTo>
                    <a:pt x="26031" y="436393"/>
                    <a:pt x="23301" y="439948"/>
                    <a:pt x="21841" y="443884"/>
                  </a:cubicBezTo>
                  <a:cubicBezTo>
                    <a:pt x="20127" y="448582"/>
                    <a:pt x="20064" y="453280"/>
                    <a:pt x="20064" y="458295"/>
                  </a:cubicBezTo>
                  <a:lnTo>
                    <a:pt x="20064" y="458993"/>
                  </a:lnTo>
                  <a:cubicBezTo>
                    <a:pt x="20000" y="463691"/>
                    <a:pt x="20381" y="468008"/>
                    <a:pt x="20699" y="472134"/>
                  </a:cubicBezTo>
                  <a:cubicBezTo>
                    <a:pt x="21333" y="480197"/>
                    <a:pt x="21905" y="487751"/>
                    <a:pt x="19810" y="496956"/>
                  </a:cubicBezTo>
                  <a:cubicBezTo>
                    <a:pt x="16826" y="509971"/>
                    <a:pt x="11938" y="531809"/>
                    <a:pt x="24888" y="540887"/>
                  </a:cubicBezTo>
                  <a:cubicBezTo>
                    <a:pt x="25269" y="541141"/>
                    <a:pt x="25460" y="541585"/>
                    <a:pt x="25460" y="542030"/>
                  </a:cubicBezTo>
                  <a:cubicBezTo>
                    <a:pt x="25396" y="548124"/>
                    <a:pt x="25841" y="554472"/>
                    <a:pt x="26285" y="560567"/>
                  </a:cubicBezTo>
                  <a:cubicBezTo>
                    <a:pt x="27618" y="578596"/>
                    <a:pt x="29015" y="597260"/>
                    <a:pt x="16509" y="612750"/>
                  </a:cubicBezTo>
                  <a:cubicBezTo>
                    <a:pt x="14858" y="614845"/>
                    <a:pt x="12700" y="616242"/>
                    <a:pt x="10668" y="617638"/>
                  </a:cubicBezTo>
                  <a:cubicBezTo>
                    <a:pt x="7748" y="619606"/>
                    <a:pt x="5018" y="621511"/>
                    <a:pt x="3875" y="625066"/>
                  </a:cubicBezTo>
                  <a:cubicBezTo>
                    <a:pt x="1717" y="631922"/>
                    <a:pt x="4954" y="639032"/>
                    <a:pt x="7558" y="643730"/>
                  </a:cubicBezTo>
                  <a:cubicBezTo>
                    <a:pt x="15049" y="657125"/>
                    <a:pt x="18350" y="664172"/>
                    <a:pt x="13144" y="679090"/>
                  </a:cubicBezTo>
                  <a:lnTo>
                    <a:pt x="12446" y="680995"/>
                  </a:lnTo>
                  <a:cubicBezTo>
                    <a:pt x="10795" y="685566"/>
                    <a:pt x="10351" y="686645"/>
                    <a:pt x="13334" y="690961"/>
                  </a:cubicBezTo>
                  <a:cubicBezTo>
                    <a:pt x="14731" y="692929"/>
                    <a:pt x="16509" y="694580"/>
                    <a:pt x="18223" y="696104"/>
                  </a:cubicBezTo>
                  <a:cubicBezTo>
                    <a:pt x="21651" y="699151"/>
                    <a:pt x="25143" y="702325"/>
                    <a:pt x="25396" y="708419"/>
                  </a:cubicBezTo>
                  <a:cubicBezTo>
                    <a:pt x="25587" y="713752"/>
                    <a:pt x="22920" y="716545"/>
                    <a:pt x="20381" y="719212"/>
                  </a:cubicBezTo>
                  <a:cubicBezTo>
                    <a:pt x="18604" y="721116"/>
                    <a:pt x="16889" y="722894"/>
                    <a:pt x="16064" y="725687"/>
                  </a:cubicBezTo>
                  <a:cubicBezTo>
                    <a:pt x="13715" y="733559"/>
                    <a:pt x="17334" y="738511"/>
                    <a:pt x="21587" y="744161"/>
                  </a:cubicBezTo>
                  <a:cubicBezTo>
                    <a:pt x="22412" y="745303"/>
                    <a:pt x="23238" y="746383"/>
                    <a:pt x="24063" y="747525"/>
                  </a:cubicBezTo>
                  <a:cubicBezTo>
                    <a:pt x="27745" y="752858"/>
                    <a:pt x="32316" y="761619"/>
                    <a:pt x="33713" y="768221"/>
                  </a:cubicBezTo>
                  <a:cubicBezTo>
                    <a:pt x="34284" y="770951"/>
                    <a:pt x="34221" y="773681"/>
                    <a:pt x="34221" y="776283"/>
                  </a:cubicBezTo>
                  <a:cubicBezTo>
                    <a:pt x="34221" y="777553"/>
                    <a:pt x="34157" y="778759"/>
                    <a:pt x="34221" y="779902"/>
                  </a:cubicBezTo>
                  <a:cubicBezTo>
                    <a:pt x="34347" y="783393"/>
                    <a:pt x="35046" y="786568"/>
                    <a:pt x="38157" y="789298"/>
                  </a:cubicBezTo>
                  <a:cubicBezTo>
                    <a:pt x="39109" y="790186"/>
                    <a:pt x="40950" y="790948"/>
                    <a:pt x="42854" y="791837"/>
                  </a:cubicBezTo>
                  <a:cubicBezTo>
                    <a:pt x="46346" y="793360"/>
                    <a:pt x="50345" y="795074"/>
                    <a:pt x="51424" y="798312"/>
                  </a:cubicBezTo>
                  <a:cubicBezTo>
                    <a:pt x="51996" y="799963"/>
                    <a:pt x="51742" y="801804"/>
                    <a:pt x="50663" y="803772"/>
                  </a:cubicBezTo>
                  <a:cubicBezTo>
                    <a:pt x="49139" y="806501"/>
                    <a:pt x="43616" y="807327"/>
                    <a:pt x="37268" y="808343"/>
                  </a:cubicBezTo>
                  <a:cubicBezTo>
                    <a:pt x="33840" y="808850"/>
                    <a:pt x="26730" y="809993"/>
                    <a:pt x="26475" y="811263"/>
                  </a:cubicBezTo>
                  <a:cubicBezTo>
                    <a:pt x="26475" y="811263"/>
                    <a:pt x="26412" y="812342"/>
                    <a:pt x="30666" y="814881"/>
                  </a:cubicBezTo>
                  <a:cubicBezTo>
                    <a:pt x="33586" y="816659"/>
                    <a:pt x="36950" y="817421"/>
                    <a:pt x="40442" y="818246"/>
                  </a:cubicBezTo>
                  <a:cubicBezTo>
                    <a:pt x="46156" y="819579"/>
                    <a:pt x="52059" y="820976"/>
                    <a:pt x="55995" y="826816"/>
                  </a:cubicBezTo>
                  <a:cubicBezTo>
                    <a:pt x="61074" y="834371"/>
                    <a:pt x="59170" y="840528"/>
                    <a:pt x="56947" y="847575"/>
                  </a:cubicBezTo>
                  <a:lnTo>
                    <a:pt x="56567" y="848908"/>
                  </a:lnTo>
                  <a:cubicBezTo>
                    <a:pt x="53837" y="857860"/>
                    <a:pt x="56313" y="867446"/>
                    <a:pt x="58725" y="876714"/>
                  </a:cubicBezTo>
                  <a:cubicBezTo>
                    <a:pt x="61518" y="887506"/>
                    <a:pt x="64375" y="898679"/>
                    <a:pt x="59233" y="909027"/>
                  </a:cubicBezTo>
                  <a:cubicBezTo>
                    <a:pt x="55424" y="916582"/>
                    <a:pt x="55043" y="922295"/>
                    <a:pt x="54535" y="929596"/>
                  </a:cubicBezTo>
                  <a:cubicBezTo>
                    <a:pt x="54408" y="931754"/>
                    <a:pt x="54218" y="933976"/>
                    <a:pt x="53964" y="936389"/>
                  </a:cubicBezTo>
                  <a:cubicBezTo>
                    <a:pt x="53392" y="941467"/>
                    <a:pt x="53837" y="946419"/>
                    <a:pt x="54281" y="951180"/>
                  </a:cubicBezTo>
                  <a:cubicBezTo>
                    <a:pt x="54726" y="956449"/>
                    <a:pt x="55170" y="961846"/>
                    <a:pt x="54345" y="967495"/>
                  </a:cubicBezTo>
                  <a:cubicBezTo>
                    <a:pt x="53139" y="975558"/>
                    <a:pt x="49711" y="981652"/>
                    <a:pt x="46156" y="988064"/>
                  </a:cubicBezTo>
                  <a:cubicBezTo>
                    <a:pt x="44695" y="990603"/>
                    <a:pt x="43235" y="993206"/>
                    <a:pt x="41902" y="996000"/>
                  </a:cubicBezTo>
                  <a:lnTo>
                    <a:pt x="40950" y="997904"/>
                  </a:lnTo>
                  <a:cubicBezTo>
                    <a:pt x="36696" y="1006601"/>
                    <a:pt x="34792" y="1010537"/>
                    <a:pt x="34792" y="1021266"/>
                  </a:cubicBezTo>
                  <a:cubicBezTo>
                    <a:pt x="34792" y="1036946"/>
                    <a:pt x="38728" y="1047802"/>
                    <a:pt x="46473" y="1053516"/>
                  </a:cubicBezTo>
                  <a:cubicBezTo>
                    <a:pt x="52377" y="1057896"/>
                    <a:pt x="57011" y="1055484"/>
                    <a:pt x="62344" y="1052690"/>
                  </a:cubicBezTo>
                  <a:cubicBezTo>
                    <a:pt x="66089" y="1050722"/>
                    <a:pt x="69898" y="1048691"/>
                    <a:pt x="74215" y="1049389"/>
                  </a:cubicBezTo>
                  <a:cubicBezTo>
                    <a:pt x="82151" y="1050595"/>
                    <a:pt x="83865" y="1059991"/>
                    <a:pt x="84753" y="1068879"/>
                  </a:cubicBezTo>
                  <a:cubicBezTo>
                    <a:pt x="84880" y="1070148"/>
                    <a:pt x="85007" y="1071418"/>
                    <a:pt x="85071" y="1072624"/>
                  </a:cubicBezTo>
                  <a:cubicBezTo>
                    <a:pt x="85325" y="1075925"/>
                    <a:pt x="85642" y="1079036"/>
                    <a:pt x="86150" y="1081258"/>
                  </a:cubicBezTo>
                  <a:cubicBezTo>
                    <a:pt x="88943" y="1092621"/>
                    <a:pt x="96307" y="1100938"/>
                    <a:pt x="105893" y="1103477"/>
                  </a:cubicBezTo>
                  <a:cubicBezTo>
                    <a:pt x="115924" y="1106143"/>
                    <a:pt x="127033" y="1105889"/>
                    <a:pt x="137762" y="1105699"/>
                  </a:cubicBezTo>
                  <a:cubicBezTo>
                    <a:pt x="142587" y="1105635"/>
                    <a:pt x="147221" y="1105635"/>
                    <a:pt x="152236" y="1105445"/>
                  </a:cubicBezTo>
                  <a:cubicBezTo>
                    <a:pt x="154204" y="1105382"/>
                    <a:pt x="156236" y="1105318"/>
                    <a:pt x="158267" y="1105318"/>
                  </a:cubicBezTo>
                  <a:cubicBezTo>
                    <a:pt x="158712" y="1105318"/>
                    <a:pt x="159220" y="1105382"/>
                    <a:pt x="159664" y="1105382"/>
                  </a:cubicBezTo>
                  <a:cubicBezTo>
                    <a:pt x="160235" y="1105382"/>
                    <a:pt x="160743" y="1105445"/>
                    <a:pt x="161314" y="1105445"/>
                  </a:cubicBezTo>
                  <a:cubicBezTo>
                    <a:pt x="163917" y="1105572"/>
                    <a:pt x="166456" y="1105826"/>
                    <a:pt x="168805" y="1106524"/>
                  </a:cubicBezTo>
                  <a:cubicBezTo>
                    <a:pt x="171916" y="1107477"/>
                    <a:pt x="174836" y="1109064"/>
                    <a:pt x="177693" y="1110587"/>
                  </a:cubicBezTo>
                  <a:cubicBezTo>
                    <a:pt x="178772" y="1111158"/>
                    <a:pt x="179788" y="1111730"/>
                    <a:pt x="180867" y="1112301"/>
                  </a:cubicBezTo>
                  <a:cubicBezTo>
                    <a:pt x="187279" y="1111920"/>
                    <a:pt x="191596" y="1111793"/>
                    <a:pt x="194072" y="1111793"/>
                  </a:cubicBezTo>
                  <a:cubicBezTo>
                    <a:pt x="183343" y="1101128"/>
                    <a:pt x="179661" y="1095415"/>
                    <a:pt x="174963" y="1082909"/>
                  </a:cubicBezTo>
                  <a:cubicBezTo>
                    <a:pt x="174710" y="1082146"/>
                    <a:pt x="174265" y="1081067"/>
                    <a:pt x="173694" y="1079671"/>
                  </a:cubicBezTo>
                  <a:cubicBezTo>
                    <a:pt x="166393" y="1060943"/>
                    <a:pt x="158394" y="1038597"/>
                    <a:pt x="161441" y="1031360"/>
                  </a:cubicBezTo>
                  <a:cubicBezTo>
                    <a:pt x="163600" y="1026281"/>
                    <a:pt x="167028" y="1025138"/>
                    <a:pt x="170392" y="1024059"/>
                  </a:cubicBezTo>
                  <a:cubicBezTo>
                    <a:pt x="172868" y="1023297"/>
                    <a:pt x="175344" y="1022472"/>
                    <a:pt x="177693" y="1019933"/>
                  </a:cubicBezTo>
                  <a:cubicBezTo>
                    <a:pt x="185184" y="1011743"/>
                    <a:pt x="185819" y="1006411"/>
                    <a:pt x="186644" y="998983"/>
                  </a:cubicBezTo>
                  <a:cubicBezTo>
                    <a:pt x="187025" y="995301"/>
                    <a:pt x="187533" y="991048"/>
                    <a:pt x="188930" y="985906"/>
                  </a:cubicBezTo>
                  <a:cubicBezTo>
                    <a:pt x="192231" y="973780"/>
                    <a:pt x="200293" y="965654"/>
                    <a:pt x="208101" y="957783"/>
                  </a:cubicBezTo>
                  <a:cubicBezTo>
                    <a:pt x="214132" y="951688"/>
                    <a:pt x="220417" y="945403"/>
                    <a:pt x="224480" y="937214"/>
                  </a:cubicBezTo>
                  <a:cubicBezTo>
                    <a:pt x="230638" y="924962"/>
                    <a:pt x="232289" y="915820"/>
                    <a:pt x="229622" y="909408"/>
                  </a:cubicBezTo>
                  <a:cubicBezTo>
                    <a:pt x="226131" y="901028"/>
                    <a:pt x="215275" y="897473"/>
                    <a:pt x="203785" y="893728"/>
                  </a:cubicBezTo>
                  <a:cubicBezTo>
                    <a:pt x="186644" y="888141"/>
                    <a:pt x="167218" y="881729"/>
                    <a:pt x="164044" y="858113"/>
                  </a:cubicBezTo>
                  <a:cubicBezTo>
                    <a:pt x="160933" y="835450"/>
                    <a:pt x="175471" y="828975"/>
                    <a:pt x="189437" y="822626"/>
                  </a:cubicBezTo>
                  <a:cubicBezTo>
                    <a:pt x="192929" y="821039"/>
                    <a:pt x="196548" y="819452"/>
                    <a:pt x="199912" y="817547"/>
                  </a:cubicBezTo>
                  <a:cubicBezTo>
                    <a:pt x="214069" y="809739"/>
                    <a:pt x="218640" y="804025"/>
                    <a:pt x="217624" y="785806"/>
                  </a:cubicBezTo>
                  <a:cubicBezTo>
                    <a:pt x="217307" y="780600"/>
                    <a:pt x="215402" y="776728"/>
                    <a:pt x="213561" y="772982"/>
                  </a:cubicBezTo>
                  <a:cubicBezTo>
                    <a:pt x="210577" y="766888"/>
                    <a:pt x="207721" y="761111"/>
                    <a:pt x="213053" y="751588"/>
                  </a:cubicBezTo>
                  <a:cubicBezTo>
                    <a:pt x="214894" y="748287"/>
                    <a:pt x="219021" y="745938"/>
                    <a:pt x="223084" y="743589"/>
                  </a:cubicBezTo>
                  <a:cubicBezTo>
                    <a:pt x="227274" y="741177"/>
                    <a:pt x="231654" y="738701"/>
                    <a:pt x="231781" y="735781"/>
                  </a:cubicBezTo>
                  <a:cubicBezTo>
                    <a:pt x="231845" y="734384"/>
                    <a:pt x="228607" y="732480"/>
                    <a:pt x="226004" y="730956"/>
                  </a:cubicBezTo>
                  <a:cubicBezTo>
                    <a:pt x="222068" y="728671"/>
                    <a:pt x="218005" y="726322"/>
                    <a:pt x="217878" y="722703"/>
                  </a:cubicBezTo>
                  <a:cubicBezTo>
                    <a:pt x="217751" y="720418"/>
                    <a:pt x="219338" y="718133"/>
                    <a:pt x="222639" y="715847"/>
                  </a:cubicBezTo>
                  <a:cubicBezTo>
                    <a:pt x="226385" y="713181"/>
                    <a:pt x="229242" y="712229"/>
                    <a:pt x="231337" y="712800"/>
                  </a:cubicBezTo>
                  <a:cubicBezTo>
                    <a:pt x="233749" y="713435"/>
                    <a:pt x="234765" y="715720"/>
                    <a:pt x="235717" y="717879"/>
                  </a:cubicBezTo>
                  <a:cubicBezTo>
                    <a:pt x="236923" y="720609"/>
                    <a:pt x="237875" y="722322"/>
                    <a:pt x="240097" y="722640"/>
                  </a:cubicBezTo>
                  <a:cubicBezTo>
                    <a:pt x="245620" y="723465"/>
                    <a:pt x="248477" y="724481"/>
                    <a:pt x="249937" y="725052"/>
                  </a:cubicBezTo>
                  <a:cubicBezTo>
                    <a:pt x="250191" y="723783"/>
                    <a:pt x="250699" y="721751"/>
                    <a:pt x="252223" y="718450"/>
                  </a:cubicBezTo>
                  <a:cubicBezTo>
                    <a:pt x="255905" y="710578"/>
                    <a:pt x="255270" y="702389"/>
                    <a:pt x="250635" y="698580"/>
                  </a:cubicBezTo>
                  <a:cubicBezTo>
                    <a:pt x="246446" y="695088"/>
                    <a:pt x="242256" y="696421"/>
                    <a:pt x="237431" y="697945"/>
                  </a:cubicBezTo>
                  <a:cubicBezTo>
                    <a:pt x="230575" y="700103"/>
                    <a:pt x="222131" y="702706"/>
                    <a:pt x="212672" y="690708"/>
                  </a:cubicBezTo>
                  <a:cubicBezTo>
                    <a:pt x="209498" y="686708"/>
                    <a:pt x="200103" y="661505"/>
                    <a:pt x="201753" y="649443"/>
                  </a:cubicBezTo>
                  <a:cubicBezTo>
                    <a:pt x="202134" y="646523"/>
                    <a:pt x="203214" y="644492"/>
                    <a:pt x="204801" y="643286"/>
                  </a:cubicBezTo>
                  <a:cubicBezTo>
                    <a:pt x="210832" y="638842"/>
                    <a:pt x="222512" y="645508"/>
                    <a:pt x="234765" y="652491"/>
                  </a:cubicBezTo>
                  <a:cubicBezTo>
                    <a:pt x="244224" y="657950"/>
                    <a:pt x="254191" y="663664"/>
                    <a:pt x="259841" y="662902"/>
                  </a:cubicBezTo>
                  <a:cubicBezTo>
                    <a:pt x="281679" y="660490"/>
                    <a:pt x="281107" y="652364"/>
                    <a:pt x="280028" y="637636"/>
                  </a:cubicBezTo>
                  <a:cubicBezTo>
                    <a:pt x="279775" y="633953"/>
                    <a:pt x="279457" y="629827"/>
                    <a:pt x="279520" y="625447"/>
                  </a:cubicBezTo>
                  <a:cubicBezTo>
                    <a:pt x="279584" y="620495"/>
                    <a:pt x="280346" y="616051"/>
                    <a:pt x="281044" y="611671"/>
                  </a:cubicBezTo>
                  <a:cubicBezTo>
                    <a:pt x="281996" y="605957"/>
                    <a:pt x="282885" y="600498"/>
                    <a:pt x="282123" y="594594"/>
                  </a:cubicBezTo>
                  <a:cubicBezTo>
                    <a:pt x="281679" y="591039"/>
                    <a:pt x="279901" y="587420"/>
                    <a:pt x="277933" y="583675"/>
                  </a:cubicBezTo>
                  <a:cubicBezTo>
                    <a:pt x="275584" y="578977"/>
                    <a:pt x="273172" y="574152"/>
                    <a:pt x="272855" y="568629"/>
                  </a:cubicBezTo>
                  <a:cubicBezTo>
                    <a:pt x="272855" y="568185"/>
                    <a:pt x="272982" y="567740"/>
                    <a:pt x="273363" y="567487"/>
                  </a:cubicBezTo>
                  <a:cubicBezTo>
                    <a:pt x="273680" y="566788"/>
                    <a:pt x="274124" y="566661"/>
                    <a:pt x="274569" y="566788"/>
                  </a:cubicBezTo>
                  <a:close/>
                  <a:moveTo>
                    <a:pt x="245811" y="286001"/>
                  </a:moveTo>
                  <a:cubicBezTo>
                    <a:pt x="244160" y="289873"/>
                    <a:pt x="240097" y="289937"/>
                    <a:pt x="237113" y="290000"/>
                  </a:cubicBezTo>
                  <a:cubicBezTo>
                    <a:pt x="234828" y="293619"/>
                    <a:pt x="232098" y="295650"/>
                    <a:pt x="229051" y="296031"/>
                  </a:cubicBezTo>
                  <a:cubicBezTo>
                    <a:pt x="228607" y="296095"/>
                    <a:pt x="228226" y="296095"/>
                    <a:pt x="227782" y="296095"/>
                  </a:cubicBezTo>
                  <a:cubicBezTo>
                    <a:pt x="222004" y="296095"/>
                    <a:pt x="216355" y="290762"/>
                    <a:pt x="211403" y="286064"/>
                  </a:cubicBezTo>
                  <a:cubicBezTo>
                    <a:pt x="211149" y="285811"/>
                    <a:pt x="210832" y="285366"/>
                    <a:pt x="210832" y="284985"/>
                  </a:cubicBezTo>
                  <a:cubicBezTo>
                    <a:pt x="210832" y="284604"/>
                    <a:pt x="210832" y="284160"/>
                    <a:pt x="211085" y="283906"/>
                  </a:cubicBezTo>
                  <a:cubicBezTo>
                    <a:pt x="212672" y="282192"/>
                    <a:pt x="214577" y="282382"/>
                    <a:pt x="216037" y="282573"/>
                  </a:cubicBezTo>
                  <a:cubicBezTo>
                    <a:pt x="216926" y="282700"/>
                    <a:pt x="217688" y="282700"/>
                    <a:pt x="218449" y="282509"/>
                  </a:cubicBezTo>
                  <a:cubicBezTo>
                    <a:pt x="219973" y="282065"/>
                    <a:pt x="220735" y="281303"/>
                    <a:pt x="221751" y="280351"/>
                  </a:cubicBezTo>
                  <a:cubicBezTo>
                    <a:pt x="222449" y="279652"/>
                    <a:pt x="223274" y="278827"/>
                    <a:pt x="224417" y="278129"/>
                  </a:cubicBezTo>
                  <a:cubicBezTo>
                    <a:pt x="227147" y="276415"/>
                    <a:pt x="230448" y="275717"/>
                    <a:pt x="233685" y="275082"/>
                  </a:cubicBezTo>
                  <a:cubicBezTo>
                    <a:pt x="235526" y="274701"/>
                    <a:pt x="237304" y="274383"/>
                    <a:pt x="238891" y="273812"/>
                  </a:cubicBezTo>
                  <a:cubicBezTo>
                    <a:pt x="239462" y="273621"/>
                    <a:pt x="240097" y="273812"/>
                    <a:pt x="240478" y="274320"/>
                  </a:cubicBezTo>
                  <a:cubicBezTo>
                    <a:pt x="241113" y="275209"/>
                    <a:pt x="241875" y="276034"/>
                    <a:pt x="242636" y="276796"/>
                  </a:cubicBezTo>
                  <a:cubicBezTo>
                    <a:pt x="244859" y="279335"/>
                    <a:pt x="247461" y="282128"/>
                    <a:pt x="245811" y="28600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5" name="Freeform 124">
              <a:extLst>
                <a:ext uri="{FF2B5EF4-FFF2-40B4-BE49-F238E27FC236}">
                  <a16:creationId xmlns:a16="http://schemas.microsoft.com/office/drawing/2014/main" id="{A4E9F263-4404-2A7D-25CA-CB3047BBFA2C}"/>
                </a:ext>
              </a:extLst>
            </p:cNvPr>
            <p:cNvSpPr/>
            <p:nvPr/>
          </p:nvSpPr>
          <p:spPr>
            <a:xfrm>
              <a:off x="4082371" y="6588391"/>
              <a:ext cx="19389" cy="12325"/>
            </a:xfrm>
            <a:custGeom>
              <a:avLst/>
              <a:gdLst>
                <a:gd name="connsiteX0" fmla="*/ 2474 w 19389"/>
                <a:gd name="connsiteY0" fmla="*/ 11808 h 12325"/>
                <a:gd name="connsiteX1" fmla="*/ 3680 w 19389"/>
                <a:gd name="connsiteY1" fmla="*/ 10792 h 12325"/>
                <a:gd name="connsiteX2" fmla="*/ 5838 w 19389"/>
                <a:gd name="connsiteY2" fmla="*/ 9142 h 12325"/>
                <a:gd name="connsiteX3" fmla="*/ 10536 w 19389"/>
                <a:gd name="connsiteY3" fmla="*/ 8253 h 12325"/>
                <a:gd name="connsiteX4" fmla="*/ 13456 w 19389"/>
                <a:gd name="connsiteY4" fmla="*/ 7935 h 12325"/>
                <a:gd name="connsiteX5" fmla="*/ 17964 w 19389"/>
                <a:gd name="connsiteY5" fmla="*/ 4380 h 12325"/>
                <a:gd name="connsiteX6" fmla="*/ 19360 w 19389"/>
                <a:gd name="connsiteY6" fmla="*/ 1778 h 12325"/>
                <a:gd name="connsiteX7" fmla="*/ 18218 w 19389"/>
                <a:gd name="connsiteY7" fmla="*/ 635 h 12325"/>
                <a:gd name="connsiteX8" fmla="*/ 14980 w 19389"/>
                <a:gd name="connsiteY8" fmla="*/ 0 h 12325"/>
                <a:gd name="connsiteX9" fmla="*/ 14155 w 19389"/>
                <a:gd name="connsiteY9" fmla="*/ 64 h 12325"/>
                <a:gd name="connsiteX10" fmla="*/ 12504 w 19389"/>
                <a:gd name="connsiteY10" fmla="*/ 1778 h 12325"/>
                <a:gd name="connsiteX11" fmla="*/ 6219 w 19389"/>
                <a:gd name="connsiteY11" fmla="*/ 6221 h 12325"/>
                <a:gd name="connsiteX12" fmla="*/ 252 w 19389"/>
                <a:gd name="connsiteY12" fmla="*/ 8697 h 12325"/>
                <a:gd name="connsiteX13" fmla="*/ 696 w 19389"/>
                <a:gd name="connsiteY13" fmla="*/ 12125 h 12325"/>
                <a:gd name="connsiteX14" fmla="*/ 2474 w 19389"/>
                <a:gd name="connsiteY14" fmla="*/ 11808 h 1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389" h="12325">
                  <a:moveTo>
                    <a:pt x="2474" y="11808"/>
                  </a:moveTo>
                  <a:cubicBezTo>
                    <a:pt x="2918" y="11490"/>
                    <a:pt x="3299" y="11110"/>
                    <a:pt x="3680" y="10792"/>
                  </a:cubicBezTo>
                  <a:cubicBezTo>
                    <a:pt x="4315" y="10221"/>
                    <a:pt x="4950" y="9586"/>
                    <a:pt x="5838" y="9142"/>
                  </a:cubicBezTo>
                  <a:cubicBezTo>
                    <a:pt x="7362" y="8316"/>
                    <a:pt x="9012" y="8316"/>
                    <a:pt x="10536" y="8253"/>
                  </a:cubicBezTo>
                  <a:cubicBezTo>
                    <a:pt x="11615" y="8253"/>
                    <a:pt x="12567" y="8189"/>
                    <a:pt x="13456" y="7935"/>
                  </a:cubicBezTo>
                  <a:cubicBezTo>
                    <a:pt x="15234" y="7427"/>
                    <a:pt x="16630" y="5904"/>
                    <a:pt x="17964" y="4380"/>
                  </a:cubicBezTo>
                  <a:cubicBezTo>
                    <a:pt x="18789" y="3555"/>
                    <a:pt x="19551" y="2539"/>
                    <a:pt x="19360" y="1778"/>
                  </a:cubicBezTo>
                  <a:cubicBezTo>
                    <a:pt x="19297" y="1333"/>
                    <a:pt x="18853" y="889"/>
                    <a:pt x="18218" y="635"/>
                  </a:cubicBezTo>
                  <a:cubicBezTo>
                    <a:pt x="17329" y="254"/>
                    <a:pt x="16059" y="0"/>
                    <a:pt x="14980" y="0"/>
                  </a:cubicBezTo>
                  <a:cubicBezTo>
                    <a:pt x="14663" y="0"/>
                    <a:pt x="14409" y="0"/>
                    <a:pt x="14155" y="64"/>
                  </a:cubicBezTo>
                  <a:cubicBezTo>
                    <a:pt x="13012" y="254"/>
                    <a:pt x="12948" y="381"/>
                    <a:pt x="12504" y="1778"/>
                  </a:cubicBezTo>
                  <a:cubicBezTo>
                    <a:pt x="11107" y="5840"/>
                    <a:pt x="9203" y="6095"/>
                    <a:pt x="6219" y="6221"/>
                  </a:cubicBezTo>
                  <a:cubicBezTo>
                    <a:pt x="3426" y="6348"/>
                    <a:pt x="1013" y="6602"/>
                    <a:pt x="252" y="8697"/>
                  </a:cubicBezTo>
                  <a:cubicBezTo>
                    <a:pt x="-256" y="10030"/>
                    <a:pt x="61" y="11618"/>
                    <a:pt x="696" y="12125"/>
                  </a:cubicBezTo>
                  <a:cubicBezTo>
                    <a:pt x="1268" y="12570"/>
                    <a:pt x="1902" y="12189"/>
                    <a:pt x="2474" y="1180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28" name="Freeform 127">
              <a:extLst>
                <a:ext uri="{FF2B5EF4-FFF2-40B4-BE49-F238E27FC236}">
                  <a16:creationId xmlns:a16="http://schemas.microsoft.com/office/drawing/2014/main" id="{27500C5C-CBC4-3C6F-42FE-8D62D2BCA6B3}"/>
                </a:ext>
              </a:extLst>
            </p:cNvPr>
            <p:cNvSpPr/>
            <p:nvPr/>
          </p:nvSpPr>
          <p:spPr>
            <a:xfrm>
              <a:off x="8163211" y="4415862"/>
              <a:ext cx="63735" cy="106772"/>
            </a:xfrm>
            <a:custGeom>
              <a:avLst/>
              <a:gdLst>
                <a:gd name="connsiteX0" fmla="*/ 13014 w 63735"/>
                <a:gd name="connsiteY0" fmla="*/ 99669 h 106772"/>
                <a:gd name="connsiteX1" fmla="*/ 29456 w 63735"/>
                <a:gd name="connsiteY1" fmla="*/ 106652 h 106772"/>
                <a:gd name="connsiteX2" fmla="*/ 42978 w 63735"/>
                <a:gd name="connsiteY2" fmla="*/ 102653 h 106772"/>
                <a:gd name="connsiteX3" fmla="*/ 59611 w 63735"/>
                <a:gd name="connsiteY3" fmla="*/ 87480 h 106772"/>
                <a:gd name="connsiteX4" fmla="*/ 61960 w 63735"/>
                <a:gd name="connsiteY4" fmla="*/ 79608 h 106772"/>
                <a:gd name="connsiteX5" fmla="*/ 62849 w 63735"/>
                <a:gd name="connsiteY5" fmla="*/ 70911 h 106772"/>
                <a:gd name="connsiteX6" fmla="*/ 59992 w 63735"/>
                <a:gd name="connsiteY6" fmla="*/ 65705 h 106772"/>
                <a:gd name="connsiteX7" fmla="*/ 58341 w 63735"/>
                <a:gd name="connsiteY7" fmla="*/ 61071 h 106772"/>
                <a:gd name="connsiteX8" fmla="*/ 54913 w 63735"/>
                <a:gd name="connsiteY8" fmla="*/ 51993 h 106772"/>
                <a:gd name="connsiteX9" fmla="*/ 51231 w 63735"/>
                <a:gd name="connsiteY9" fmla="*/ 41835 h 106772"/>
                <a:gd name="connsiteX10" fmla="*/ 49454 w 63735"/>
                <a:gd name="connsiteY10" fmla="*/ 36884 h 106772"/>
                <a:gd name="connsiteX11" fmla="*/ 46280 w 63735"/>
                <a:gd name="connsiteY11" fmla="*/ 35170 h 106772"/>
                <a:gd name="connsiteX12" fmla="*/ 41708 w 63735"/>
                <a:gd name="connsiteY12" fmla="*/ 31360 h 106772"/>
                <a:gd name="connsiteX13" fmla="*/ 41518 w 63735"/>
                <a:gd name="connsiteY13" fmla="*/ 28758 h 106772"/>
                <a:gd name="connsiteX14" fmla="*/ 40312 w 63735"/>
                <a:gd name="connsiteY14" fmla="*/ 25837 h 106772"/>
                <a:gd name="connsiteX15" fmla="*/ 36503 w 63735"/>
                <a:gd name="connsiteY15" fmla="*/ 19934 h 106772"/>
                <a:gd name="connsiteX16" fmla="*/ 33709 w 63735"/>
                <a:gd name="connsiteY16" fmla="*/ 15934 h 106772"/>
                <a:gd name="connsiteX17" fmla="*/ 31424 w 63735"/>
                <a:gd name="connsiteY17" fmla="*/ 11046 h 106772"/>
                <a:gd name="connsiteX18" fmla="*/ 26346 w 63735"/>
                <a:gd name="connsiteY18" fmla="*/ 5459 h 106772"/>
                <a:gd name="connsiteX19" fmla="*/ 19489 w 63735"/>
                <a:gd name="connsiteY19" fmla="*/ 1904 h 106772"/>
                <a:gd name="connsiteX20" fmla="*/ 16251 w 63735"/>
                <a:gd name="connsiteY20" fmla="*/ 381 h 106772"/>
                <a:gd name="connsiteX21" fmla="*/ 12824 w 63735"/>
                <a:gd name="connsiteY21" fmla="*/ 0 h 106772"/>
                <a:gd name="connsiteX22" fmla="*/ 8316 w 63735"/>
                <a:gd name="connsiteY22" fmla="*/ 13078 h 106772"/>
                <a:gd name="connsiteX23" fmla="*/ 6475 w 63735"/>
                <a:gd name="connsiteY23" fmla="*/ 13522 h 106772"/>
                <a:gd name="connsiteX24" fmla="*/ 1206 w 63735"/>
                <a:gd name="connsiteY24" fmla="*/ 11617 h 106772"/>
                <a:gd name="connsiteX25" fmla="*/ 3301 w 63735"/>
                <a:gd name="connsiteY25" fmla="*/ 15807 h 106772"/>
                <a:gd name="connsiteX26" fmla="*/ 4825 w 63735"/>
                <a:gd name="connsiteY26" fmla="*/ 20124 h 106772"/>
                <a:gd name="connsiteX27" fmla="*/ 4761 w 63735"/>
                <a:gd name="connsiteY27" fmla="*/ 22346 h 106772"/>
                <a:gd name="connsiteX28" fmla="*/ 3428 w 63735"/>
                <a:gd name="connsiteY28" fmla="*/ 29837 h 106772"/>
                <a:gd name="connsiteX29" fmla="*/ 2539 w 63735"/>
                <a:gd name="connsiteY29" fmla="*/ 31551 h 106772"/>
                <a:gd name="connsiteX30" fmla="*/ 1079 w 63735"/>
                <a:gd name="connsiteY30" fmla="*/ 35487 h 106772"/>
                <a:gd name="connsiteX31" fmla="*/ 0 w 63735"/>
                <a:gd name="connsiteY31" fmla="*/ 37582 h 106772"/>
                <a:gd name="connsiteX32" fmla="*/ 0 w 63735"/>
                <a:gd name="connsiteY32" fmla="*/ 43042 h 106772"/>
                <a:gd name="connsiteX33" fmla="*/ 13014 w 63735"/>
                <a:gd name="connsiteY33" fmla="*/ 99669 h 106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3735" h="106772">
                  <a:moveTo>
                    <a:pt x="13014" y="99669"/>
                  </a:moveTo>
                  <a:cubicBezTo>
                    <a:pt x="21140" y="105001"/>
                    <a:pt x="24886" y="107350"/>
                    <a:pt x="29456" y="106652"/>
                  </a:cubicBezTo>
                  <a:cubicBezTo>
                    <a:pt x="34535" y="105890"/>
                    <a:pt x="36249" y="105636"/>
                    <a:pt x="42978" y="102653"/>
                  </a:cubicBezTo>
                  <a:cubicBezTo>
                    <a:pt x="50660" y="99224"/>
                    <a:pt x="59611" y="93257"/>
                    <a:pt x="59611" y="87480"/>
                  </a:cubicBezTo>
                  <a:cubicBezTo>
                    <a:pt x="59611" y="84306"/>
                    <a:pt x="60880" y="81830"/>
                    <a:pt x="61960" y="79608"/>
                  </a:cubicBezTo>
                  <a:cubicBezTo>
                    <a:pt x="63420" y="76688"/>
                    <a:pt x="64626" y="74402"/>
                    <a:pt x="62849" y="70911"/>
                  </a:cubicBezTo>
                  <a:cubicBezTo>
                    <a:pt x="61579" y="68435"/>
                    <a:pt x="60627" y="66848"/>
                    <a:pt x="59992" y="65705"/>
                  </a:cubicBezTo>
                  <a:cubicBezTo>
                    <a:pt x="58786" y="63674"/>
                    <a:pt x="58341" y="62912"/>
                    <a:pt x="58341" y="61071"/>
                  </a:cubicBezTo>
                  <a:cubicBezTo>
                    <a:pt x="58341" y="58849"/>
                    <a:pt x="58341" y="57960"/>
                    <a:pt x="54913" y="51993"/>
                  </a:cubicBezTo>
                  <a:cubicBezTo>
                    <a:pt x="52754" y="48247"/>
                    <a:pt x="51930" y="44692"/>
                    <a:pt x="51231" y="41835"/>
                  </a:cubicBezTo>
                  <a:cubicBezTo>
                    <a:pt x="50723" y="39550"/>
                    <a:pt x="50279" y="37772"/>
                    <a:pt x="49454" y="36884"/>
                  </a:cubicBezTo>
                  <a:cubicBezTo>
                    <a:pt x="48692" y="35995"/>
                    <a:pt x="47485" y="35614"/>
                    <a:pt x="46280" y="35170"/>
                  </a:cubicBezTo>
                  <a:cubicBezTo>
                    <a:pt x="44502" y="34598"/>
                    <a:pt x="42344" y="33836"/>
                    <a:pt x="41708" y="31360"/>
                  </a:cubicBezTo>
                  <a:cubicBezTo>
                    <a:pt x="41391" y="30028"/>
                    <a:pt x="41455" y="29392"/>
                    <a:pt x="41518" y="28758"/>
                  </a:cubicBezTo>
                  <a:cubicBezTo>
                    <a:pt x="41582" y="28504"/>
                    <a:pt x="41645" y="28186"/>
                    <a:pt x="40312" y="25837"/>
                  </a:cubicBezTo>
                  <a:cubicBezTo>
                    <a:pt x="38725" y="23044"/>
                    <a:pt x="37772" y="21648"/>
                    <a:pt x="36503" y="19934"/>
                  </a:cubicBezTo>
                  <a:cubicBezTo>
                    <a:pt x="35741" y="18854"/>
                    <a:pt x="34852" y="17648"/>
                    <a:pt x="33709" y="15934"/>
                  </a:cubicBezTo>
                  <a:cubicBezTo>
                    <a:pt x="32567" y="14284"/>
                    <a:pt x="31996" y="12570"/>
                    <a:pt x="31424" y="11046"/>
                  </a:cubicBezTo>
                  <a:cubicBezTo>
                    <a:pt x="30409" y="8189"/>
                    <a:pt x="29711" y="6285"/>
                    <a:pt x="26346" y="5459"/>
                  </a:cubicBezTo>
                  <a:cubicBezTo>
                    <a:pt x="22917" y="4571"/>
                    <a:pt x="20950" y="3047"/>
                    <a:pt x="19489" y="1904"/>
                  </a:cubicBezTo>
                  <a:cubicBezTo>
                    <a:pt x="18093" y="825"/>
                    <a:pt x="17394" y="444"/>
                    <a:pt x="16251" y="381"/>
                  </a:cubicBezTo>
                  <a:cubicBezTo>
                    <a:pt x="14791" y="571"/>
                    <a:pt x="13649" y="190"/>
                    <a:pt x="12824" y="0"/>
                  </a:cubicBezTo>
                  <a:cubicBezTo>
                    <a:pt x="13458" y="5142"/>
                    <a:pt x="8824" y="12315"/>
                    <a:pt x="8316" y="13078"/>
                  </a:cubicBezTo>
                  <a:cubicBezTo>
                    <a:pt x="7935" y="13712"/>
                    <a:pt x="7110" y="13902"/>
                    <a:pt x="6475" y="13522"/>
                  </a:cubicBezTo>
                  <a:cubicBezTo>
                    <a:pt x="4444" y="12443"/>
                    <a:pt x="1968" y="11617"/>
                    <a:pt x="1206" y="11617"/>
                  </a:cubicBezTo>
                  <a:cubicBezTo>
                    <a:pt x="1841" y="13902"/>
                    <a:pt x="2603" y="14918"/>
                    <a:pt x="3301" y="15807"/>
                  </a:cubicBezTo>
                  <a:cubicBezTo>
                    <a:pt x="4127" y="16886"/>
                    <a:pt x="5015" y="17966"/>
                    <a:pt x="4825" y="20124"/>
                  </a:cubicBezTo>
                  <a:cubicBezTo>
                    <a:pt x="4761" y="20886"/>
                    <a:pt x="4761" y="21648"/>
                    <a:pt x="4761" y="22346"/>
                  </a:cubicBezTo>
                  <a:cubicBezTo>
                    <a:pt x="4761" y="24758"/>
                    <a:pt x="4761" y="27298"/>
                    <a:pt x="3428" y="29837"/>
                  </a:cubicBezTo>
                  <a:cubicBezTo>
                    <a:pt x="3047" y="30662"/>
                    <a:pt x="2730" y="31170"/>
                    <a:pt x="2539" y="31551"/>
                  </a:cubicBezTo>
                  <a:cubicBezTo>
                    <a:pt x="1968" y="32630"/>
                    <a:pt x="1905" y="32757"/>
                    <a:pt x="1079" y="35487"/>
                  </a:cubicBezTo>
                  <a:cubicBezTo>
                    <a:pt x="762" y="36566"/>
                    <a:pt x="444" y="37201"/>
                    <a:pt x="0" y="37582"/>
                  </a:cubicBezTo>
                  <a:cubicBezTo>
                    <a:pt x="0" y="38280"/>
                    <a:pt x="0" y="40058"/>
                    <a:pt x="0" y="43042"/>
                  </a:cubicBezTo>
                  <a:cubicBezTo>
                    <a:pt x="64" y="53136"/>
                    <a:pt x="5587" y="94781"/>
                    <a:pt x="13014" y="9966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208A4B7B-5917-70C0-4226-019F17075C51}"/>
                </a:ext>
              </a:extLst>
            </p:cNvPr>
            <p:cNvSpPr/>
            <p:nvPr/>
          </p:nvSpPr>
          <p:spPr>
            <a:xfrm>
              <a:off x="8166488" y="4404942"/>
              <a:ext cx="5166" cy="4951"/>
            </a:xfrm>
            <a:custGeom>
              <a:avLst/>
              <a:gdLst>
                <a:gd name="connsiteX0" fmla="*/ 4722 w 5166"/>
                <a:gd name="connsiteY0" fmla="*/ 0 h 4951"/>
                <a:gd name="connsiteX1" fmla="*/ 88 w 5166"/>
                <a:gd name="connsiteY1" fmla="*/ 0 h 4951"/>
                <a:gd name="connsiteX2" fmla="*/ 786 w 5166"/>
                <a:gd name="connsiteY2" fmla="*/ 4571 h 4951"/>
                <a:gd name="connsiteX3" fmla="*/ 2119 w 5166"/>
                <a:gd name="connsiteY3" fmla="*/ 4952 h 4951"/>
                <a:gd name="connsiteX4" fmla="*/ 4785 w 5166"/>
                <a:gd name="connsiteY4" fmla="*/ 3936 h 4951"/>
                <a:gd name="connsiteX5" fmla="*/ 4722 w 5166"/>
                <a:gd name="connsiteY5" fmla="*/ 0 h 4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66" h="4951">
                  <a:moveTo>
                    <a:pt x="4722" y="0"/>
                  </a:moveTo>
                  <a:lnTo>
                    <a:pt x="88" y="0"/>
                  </a:lnTo>
                  <a:cubicBezTo>
                    <a:pt x="-166" y="1778"/>
                    <a:pt x="151" y="3682"/>
                    <a:pt x="786" y="4571"/>
                  </a:cubicBezTo>
                  <a:cubicBezTo>
                    <a:pt x="1294" y="4952"/>
                    <a:pt x="2119" y="4952"/>
                    <a:pt x="2119" y="4952"/>
                  </a:cubicBezTo>
                  <a:cubicBezTo>
                    <a:pt x="3389" y="4952"/>
                    <a:pt x="3389" y="4952"/>
                    <a:pt x="4785" y="3936"/>
                  </a:cubicBezTo>
                  <a:cubicBezTo>
                    <a:pt x="5420" y="3428"/>
                    <a:pt x="5166" y="1524"/>
                    <a:pt x="4722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1" name="Freeform 130">
              <a:extLst>
                <a:ext uri="{FF2B5EF4-FFF2-40B4-BE49-F238E27FC236}">
                  <a16:creationId xmlns:a16="http://schemas.microsoft.com/office/drawing/2014/main" id="{9055A6BB-49B8-B252-1A0B-85E74C91BC2B}"/>
                </a:ext>
              </a:extLst>
            </p:cNvPr>
            <p:cNvSpPr/>
            <p:nvPr/>
          </p:nvSpPr>
          <p:spPr>
            <a:xfrm>
              <a:off x="3633224" y="4048049"/>
              <a:ext cx="22282" cy="8768"/>
            </a:xfrm>
            <a:custGeom>
              <a:avLst/>
              <a:gdLst>
                <a:gd name="connsiteX0" fmla="*/ 13586 w 22282"/>
                <a:gd name="connsiteY0" fmla="*/ 1322 h 8768"/>
                <a:gd name="connsiteX1" fmla="*/ 11110 w 22282"/>
                <a:gd name="connsiteY1" fmla="*/ 1894 h 8768"/>
                <a:gd name="connsiteX2" fmla="*/ 6729 w 22282"/>
                <a:gd name="connsiteY2" fmla="*/ 2275 h 8768"/>
                <a:gd name="connsiteX3" fmla="*/ 0 w 22282"/>
                <a:gd name="connsiteY3" fmla="*/ 7226 h 8768"/>
                <a:gd name="connsiteX4" fmla="*/ 6475 w 22282"/>
                <a:gd name="connsiteY4" fmla="*/ 8750 h 8768"/>
                <a:gd name="connsiteX5" fmla="*/ 7427 w 22282"/>
                <a:gd name="connsiteY5" fmla="*/ 8750 h 8768"/>
                <a:gd name="connsiteX6" fmla="*/ 15046 w 22282"/>
                <a:gd name="connsiteY6" fmla="*/ 7036 h 8768"/>
                <a:gd name="connsiteX7" fmla="*/ 22283 w 22282"/>
                <a:gd name="connsiteY7" fmla="*/ 180 h 8768"/>
                <a:gd name="connsiteX8" fmla="*/ 13586 w 22282"/>
                <a:gd name="connsiteY8" fmla="*/ 1322 h 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282" h="8768">
                  <a:moveTo>
                    <a:pt x="13586" y="1322"/>
                  </a:moveTo>
                  <a:cubicBezTo>
                    <a:pt x="12189" y="1703"/>
                    <a:pt x="11618" y="1894"/>
                    <a:pt x="11110" y="1894"/>
                  </a:cubicBezTo>
                  <a:cubicBezTo>
                    <a:pt x="10284" y="1894"/>
                    <a:pt x="7808" y="2148"/>
                    <a:pt x="6729" y="2275"/>
                  </a:cubicBezTo>
                  <a:cubicBezTo>
                    <a:pt x="2793" y="3671"/>
                    <a:pt x="64" y="6465"/>
                    <a:pt x="0" y="7226"/>
                  </a:cubicBezTo>
                  <a:cubicBezTo>
                    <a:pt x="572" y="7861"/>
                    <a:pt x="3809" y="8750"/>
                    <a:pt x="6475" y="8750"/>
                  </a:cubicBezTo>
                  <a:lnTo>
                    <a:pt x="7427" y="8750"/>
                  </a:lnTo>
                  <a:cubicBezTo>
                    <a:pt x="9586" y="8813"/>
                    <a:pt x="11998" y="8813"/>
                    <a:pt x="15046" y="7036"/>
                  </a:cubicBezTo>
                  <a:cubicBezTo>
                    <a:pt x="18728" y="4814"/>
                    <a:pt x="22283" y="1259"/>
                    <a:pt x="22283" y="180"/>
                  </a:cubicBezTo>
                  <a:cubicBezTo>
                    <a:pt x="20061" y="-455"/>
                    <a:pt x="15807" y="751"/>
                    <a:pt x="13586" y="132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3" name="Freeform 132">
              <a:extLst>
                <a:ext uri="{FF2B5EF4-FFF2-40B4-BE49-F238E27FC236}">
                  <a16:creationId xmlns:a16="http://schemas.microsoft.com/office/drawing/2014/main" id="{025C9FD7-02C9-82E9-B720-35809BBFA036}"/>
                </a:ext>
              </a:extLst>
            </p:cNvPr>
            <p:cNvSpPr/>
            <p:nvPr/>
          </p:nvSpPr>
          <p:spPr>
            <a:xfrm>
              <a:off x="3301904" y="3980619"/>
              <a:ext cx="309862" cy="112015"/>
            </a:xfrm>
            <a:custGeom>
              <a:avLst/>
              <a:gdLst>
                <a:gd name="connsiteX0" fmla="*/ 200925 w 309862"/>
                <a:gd name="connsiteY0" fmla="*/ 74974 h 112015"/>
                <a:gd name="connsiteX1" fmla="*/ 203083 w 309862"/>
                <a:gd name="connsiteY1" fmla="*/ 77133 h 112015"/>
                <a:gd name="connsiteX2" fmla="*/ 211082 w 309862"/>
                <a:gd name="connsiteY2" fmla="*/ 79418 h 112015"/>
                <a:gd name="connsiteX3" fmla="*/ 218891 w 309862"/>
                <a:gd name="connsiteY3" fmla="*/ 81576 h 112015"/>
                <a:gd name="connsiteX4" fmla="*/ 232921 w 309862"/>
                <a:gd name="connsiteY4" fmla="*/ 90527 h 112015"/>
                <a:gd name="connsiteX5" fmla="*/ 232730 w 309862"/>
                <a:gd name="connsiteY5" fmla="*/ 91480 h 112015"/>
                <a:gd name="connsiteX6" fmla="*/ 225557 w 309862"/>
                <a:gd name="connsiteY6" fmla="*/ 98399 h 112015"/>
                <a:gd name="connsiteX7" fmla="*/ 223779 w 309862"/>
                <a:gd name="connsiteY7" fmla="*/ 99034 h 112015"/>
                <a:gd name="connsiteX8" fmla="*/ 212987 w 309862"/>
                <a:gd name="connsiteY8" fmla="*/ 106589 h 112015"/>
                <a:gd name="connsiteX9" fmla="*/ 237301 w 309862"/>
                <a:gd name="connsiteY9" fmla="*/ 107604 h 112015"/>
                <a:gd name="connsiteX10" fmla="*/ 248157 w 309862"/>
                <a:gd name="connsiteY10" fmla="*/ 107224 h 112015"/>
                <a:gd name="connsiteX11" fmla="*/ 250125 w 309862"/>
                <a:gd name="connsiteY11" fmla="*/ 107224 h 112015"/>
                <a:gd name="connsiteX12" fmla="*/ 262123 w 309862"/>
                <a:gd name="connsiteY12" fmla="*/ 110144 h 112015"/>
                <a:gd name="connsiteX13" fmla="*/ 272471 w 309862"/>
                <a:gd name="connsiteY13" fmla="*/ 111223 h 112015"/>
                <a:gd name="connsiteX14" fmla="*/ 277550 w 309862"/>
                <a:gd name="connsiteY14" fmla="*/ 107351 h 112015"/>
                <a:gd name="connsiteX15" fmla="*/ 287770 w 309862"/>
                <a:gd name="connsiteY15" fmla="*/ 102970 h 112015"/>
                <a:gd name="connsiteX16" fmla="*/ 294119 w 309862"/>
                <a:gd name="connsiteY16" fmla="*/ 103034 h 112015"/>
                <a:gd name="connsiteX17" fmla="*/ 301991 w 309862"/>
                <a:gd name="connsiteY17" fmla="*/ 101891 h 112015"/>
                <a:gd name="connsiteX18" fmla="*/ 306498 w 309862"/>
                <a:gd name="connsiteY18" fmla="*/ 101066 h 112015"/>
                <a:gd name="connsiteX19" fmla="*/ 309863 w 309862"/>
                <a:gd name="connsiteY19" fmla="*/ 100368 h 112015"/>
                <a:gd name="connsiteX20" fmla="*/ 308593 w 309862"/>
                <a:gd name="connsiteY20" fmla="*/ 98336 h 112015"/>
                <a:gd name="connsiteX21" fmla="*/ 301546 w 309862"/>
                <a:gd name="connsiteY21" fmla="*/ 90782 h 112015"/>
                <a:gd name="connsiteX22" fmla="*/ 298689 w 309862"/>
                <a:gd name="connsiteY22" fmla="*/ 88052 h 112015"/>
                <a:gd name="connsiteX23" fmla="*/ 274439 w 309862"/>
                <a:gd name="connsiteY23" fmla="*/ 81132 h 112015"/>
                <a:gd name="connsiteX24" fmla="*/ 271519 w 309862"/>
                <a:gd name="connsiteY24" fmla="*/ 77831 h 112015"/>
                <a:gd name="connsiteX25" fmla="*/ 270376 w 309862"/>
                <a:gd name="connsiteY25" fmla="*/ 74276 h 112015"/>
                <a:gd name="connsiteX26" fmla="*/ 262441 w 309862"/>
                <a:gd name="connsiteY26" fmla="*/ 70467 h 112015"/>
                <a:gd name="connsiteX27" fmla="*/ 256473 w 309862"/>
                <a:gd name="connsiteY27" fmla="*/ 68689 h 112015"/>
                <a:gd name="connsiteX28" fmla="*/ 249109 w 309862"/>
                <a:gd name="connsiteY28" fmla="*/ 65071 h 112015"/>
                <a:gd name="connsiteX29" fmla="*/ 244475 w 309862"/>
                <a:gd name="connsiteY29" fmla="*/ 62976 h 112015"/>
                <a:gd name="connsiteX30" fmla="*/ 237745 w 309862"/>
                <a:gd name="connsiteY30" fmla="*/ 60055 h 112015"/>
                <a:gd name="connsiteX31" fmla="*/ 231207 w 309862"/>
                <a:gd name="connsiteY31" fmla="*/ 57199 h 112015"/>
                <a:gd name="connsiteX32" fmla="*/ 223589 w 309862"/>
                <a:gd name="connsiteY32" fmla="*/ 54913 h 112015"/>
                <a:gd name="connsiteX33" fmla="*/ 221748 w 309862"/>
                <a:gd name="connsiteY33" fmla="*/ 54024 h 112015"/>
                <a:gd name="connsiteX34" fmla="*/ 215272 w 309862"/>
                <a:gd name="connsiteY34" fmla="*/ 51422 h 112015"/>
                <a:gd name="connsiteX35" fmla="*/ 199275 w 309862"/>
                <a:gd name="connsiteY35" fmla="*/ 43550 h 112015"/>
                <a:gd name="connsiteX36" fmla="*/ 191276 w 309862"/>
                <a:gd name="connsiteY36" fmla="*/ 36947 h 112015"/>
                <a:gd name="connsiteX37" fmla="*/ 183404 w 309862"/>
                <a:gd name="connsiteY37" fmla="*/ 32313 h 112015"/>
                <a:gd name="connsiteX38" fmla="*/ 178579 w 309862"/>
                <a:gd name="connsiteY38" fmla="*/ 31805 h 112015"/>
                <a:gd name="connsiteX39" fmla="*/ 163724 w 309862"/>
                <a:gd name="connsiteY39" fmla="*/ 28885 h 112015"/>
                <a:gd name="connsiteX40" fmla="*/ 149440 w 309862"/>
                <a:gd name="connsiteY40" fmla="*/ 15681 h 112015"/>
                <a:gd name="connsiteX41" fmla="*/ 130205 w 309862"/>
                <a:gd name="connsiteY41" fmla="*/ 11173 h 112015"/>
                <a:gd name="connsiteX42" fmla="*/ 106335 w 309862"/>
                <a:gd name="connsiteY42" fmla="*/ 6920 h 112015"/>
                <a:gd name="connsiteX43" fmla="*/ 88877 w 309862"/>
                <a:gd name="connsiteY43" fmla="*/ 0 h 112015"/>
                <a:gd name="connsiteX44" fmla="*/ 76244 w 309862"/>
                <a:gd name="connsiteY44" fmla="*/ 3999 h 112015"/>
                <a:gd name="connsiteX45" fmla="*/ 61579 w 309862"/>
                <a:gd name="connsiteY45" fmla="*/ 7301 h 112015"/>
                <a:gd name="connsiteX46" fmla="*/ 53516 w 309862"/>
                <a:gd name="connsiteY46" fmla="*/ 6856 h 112015"/>
                <a:gd name="connsiteX47" fmla="*/ 43994 w 309862"/>
                <a:gd name="connsiteY47" fmla="*/ 8063 h 112015"/>
                <a:gd name="connsiteX48" fmla="*/ 32123 w 309862"/>
                <a:gd name="connsiteY48" fmla="*/ 16506 h 112015"/>
                <a:gd name="connsiteX49" fmla="*/ 29075 w 309862"/>
                <a:gd name="connsiteY49" fmla="*/ 16569 h 112015"/>
                <a:gd name="connsiteX50" fmla="*/ 17902 w 309862"/>
                <a:gd name="connsiteY50" fmla="*/ 19299 h 112015"/>
                <a:gd name="connsiteX51" fmla="*/ 17585 w 309862"/>
                <a:gd name="connsiteY51" fmla="*/ 20759 h 112015"/>
                <a:gd name="connsiteX52" fmla="*/ 15871 w 309862"/>
                <a:gd name="connsiteY52" fmla="*/ 30663 h 112015"/>
                <a:gd name="connsiteX53" fmla="*/ 16633 w 309862"/>
                <a:gd name="connsiteY53" fmla="*/ 31234 h 112015"/>
                <a:gd name="connsiteX54" fmla="*/ 19362 w 309862"/>
                <a:gd name="connsiteY54" fmla="*/ 35551 h 112015"/>
                <a:gd name="connsiteX55" fmla="*/ 14728 w 309862"/>
                <a:gd name="connsiteY55" fmla="*/ 38408 h 112015"/>
                <a:gd name="connsiteX56" fmla="*/ 254 w 309862"/>
                <a:gd name="connsiteY56" fmla="*/ 42661 h 112015"/>
                <a:gd name="connsiteX57" fmla="*/ 508 w 309862"/>
                <a:gd name="connsiteY57" fmla="*/ 45581 h 112015"/>
                <a:gd name="connsiteX58" fmla="*/ 5840 w 309862"/>
                <a:gd name="connsiteY58" fmla="*/ 46851 h 112015"/>
                <a:gd name="connsiteX59" fmla="*/ 18664 w 309862"/>
                <a:gd name="connsiteY59" fmla="*/ 41455 h 112015"/>
                <a:gd name="connsiteX60" fmla="*/ 28504 w 309862"/>
                <a:gd name="connsiteY60" fmla="*/ 33964 h 112015"/>
                <a:gd name="connsiteX61" fmla="*/ 29456 w 309862"/>
                <a:gd name="connsiteY61" fmla="*/ 33773 h 112015"/>
                <a:gd name="connsiteX62" fmla="*/ 47295 w 309862"/>
                <a:gd name="connsiteY62" fmla="*/ 33837 h 112015"/>
                <a:gd name="connsiteX63" fmla="*/ 49453 w 309862"/>
                <a:gd name="connsiteY63" fmla="*/ 32123 h 112015"/>
                <a:gd name="connsiteX64" fmla="*/ 57897 w 309862"/>
                <a:gd name="connsiteY64" fmla="*/ 24314 h 112015"/>
                <a:gd name="connsiteX65" fmla="*/ 65896 w 309862"/>
                <a:gd name="connsiteY65" fmla="*/ 19553 h 112015"/>
                <a:gd name="connsiteX66" fmla="*/ 78148 w 309862"/>
                <a:gd name="connsiteY66" fmla="*/ 15681 h 112015"/>
                <a:gd name="connsiteX67" fmla="*/ 83735 w 309862"/>
                <a:gd name="connsiteY67" fmla="*/ 15554 h 112015"/>
                <a:gd name="connsiteX68" fmla="*/ 95225 w 309862"/>
                <a:gd name="connsiteY68" fmla="*/ 16950 h 112015"/>
                <a:gd name="connsiteX69" fmla="*/ 96114 w 309862"/>
                <a:gd name="connsiteY69" fmla="*/ 18982 h 112015"/>
                <a:gd name="connsiteX70" fmla="*/ 97510 w 309862"/>
                <a:gd name="connsiteY70" fmla="*/ 21712 h 112015"/>
                <a:gd name="connsiteX71" fmla="*/ 98780 w 309862"/>
                <a:gd name="connsiteY71" fmla="*/ 26156 h 112015"/>
                <a:gd name="connsiteX72" fmla="*/ 94781 w 309862"/>
                <a:gd name="connsiteY72" fmla="*/ 27806 h 112015"/>
                <a:gd name="connsiteX73" fmla="*/ 87861 w 309862"/>
                <a:gd name="connsiteY73" fmla="*/ 26600 h 112015"/>
                <a:gd name="connsiteX74" fmla="*/ 86591 w 309862"/>
                <a:gd name="connsiteY74" fmla="*/ 26219 h 112015"/>
                <a:gd name="connsiteX75" fmla="*/ 87734 w 309862"/>
                <a:gd name="connsiteY75" fmla="*/ 29711 h 112015"/>
                <a:gd name="connsiteX76" fmla="*/ 100875 w 309862"/>
                <a:gd name="connsiteY76" fmla="*/ 34599 h 112015"/>
                <a:gd name="connsiteX77" fmla="*/ 102018 w 309862"/>
                <a:gd name="connsiteY77" fmla="*/ 34599 h 112015"/>
                <a:gd name="connsiteX78" fmla="*/ 110334 w 309862"/>
                <a:gd name="connsiteY78" fmla="*/ 33519 h 112015"/>
                <a:gd name="connsiteX79" fmla="*/ 119222 w 309862"/>
                <a:gd name="connsiteY79" fmla="*/ 34789 h 112015"/>
                <a:gd name="connsiteX80" fmla="*/ 134013 w 309862"/>
                <a:gd name="connsiteY80" fmla="*/ 36947 h 112015"/>
                <a:gd name="connsiteX81" fmla="*/ 138775 w 309862"/>
                <a:gd name="connsiteY81" fmla="*/ 37328 h 112015"/>
                <a:gd name="connsiteX82" fmla="*/ 140108 w 309862"/>
                <a:gd name="connsiteY82" fmla="*/ 40058 h 112015"/>
                <a:gd name="connsiteX83" fmla="*/ 144235 w 309862"/>
                <a:gd name="connsiteY83" fmla="*/ 43867 h 112015"/>
                <a:gd name="connsiteX84" fmla="*/ 166200 w 309862"/>
                <a:gd name="connsiteY84" fmla="*/ 49136 h 112015"/>
                <a:gd name="connsiteX85" fmla="*/ 177881 w 309862"/>
                <a:gd name="connsiteY85" fmla="*/ 47994 h 112015"/>
                <a:gd name="connsiteX86" fmla="*/ 185689 w 309862"/>
                <a:gd name="connsiteY86" fmla="*/ 49835 h 112015"/>
                <a:gd name="connsiteX87" fmla="*/ 185625 w 309862"/>
                <a:gd name="connsiteY87" fmla="*/ 55294 h 112015"/>
                <a:gd name="connsiteX88" fmla="*/ 190069 w 309862"/>
                <a:gd name="connsiteY88" fmla="*/ 64563 h 112015"/>
                <a:gd name="connsiteX89" fmla="*/ 200925 w 309862"/>
                <a:gd name="connsiteY89" fmla="*/ 74974 h 112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309862" h="112015">
                  <a:moveTo>
                    <a:pt x="200925" y="74974"/>
                  </a:moveTo>
                  <a:cubicBezTo>
                    <a:pt x="202195" y="76117"/>
                    <a:pt x="202639" y="76498"/>
                    <a:pt x="203083" y="77133"/>
                  </a:cubicBezTo>
                  <a:cubicBezTo>
                    <a:pt x="203655" y="77513"/>
                    <a:pt x="207972" y="78656"/>
                    <a:pt x="211082" y="79418"/>
                  </a:cubicBezTo>
                  <a:cubicBezTo>
                    <a:pt x="213749" y="80116"/>
                    <a:pt x="216542" y="80815"/>
                    <a:pt x="218891" y="81576"/>
                  </a:cubicBezTo>
                  <a:cubicBezTo>
                    <a:pt x="226572" y="83989"/>
                    <a:pt x="234000" y="86274"/>
                    <a:pt x="232921" y="90527"/>
                  </a:cubicBezTo>
                  <a:lnTo>
                    <a:pt x="232730" y="91480"/>
                  </a:lnTo>
                  <a:cubicBezTo>
                    <a:pt x="232095" y="94400"/>
                    <a:pt x="231461" y="96178"/>
                    <a:pt x="225557" y="98399"/>
                  </a:cubicBezTo>
                  <a:lnTo>
                    <a:pt x="223779" y="99034"/>
                  </a:lnTo>
                  <a:cubicBezTo>
                    <a:pt x="218573" y="100939"/>
                    <a:pt x="212733" y="103097"/>
                    <a:pt x="212987" y="106589"/>
                  </a:cubicBezTo>
                  <a:cubicBezTo>
                    <a:pt x="214066" y="108684"/>
                    <a:pt x="229810" y="107985"/>
                    <a:pt x="237301" y="107604"/>
                  </a:cubicBezTo>
                  <a:cubicBezTo>
                    <a:pt x="241301" y="107414"/>
                    <a:pt x="245173" y="107224"/>
                    <a:pt x="248157" y="107224"/>
                  </a:cubicBezTo>
                  <a:cubicBezTo>
                    <a:pt x="248855" y="107224"/>
                    <a:pt x="249490" y="107224"/>
                    <a:pt x="250125" y="107224"/>
                  </a:cubicBezTo>
                  <a:cubicBezTo>
                    <a:pt x="254886" y="107414"/>
                    <a:pt x="258758" y="108874"/>
                    <a:pt x="262123" y="110144"/>
                  </a:cubicBezTo>
                  <a:cubicBezTo>
                    <a:pt x="266186" y="111668"/>
                    <a:pt x="269360" y="112874"/>
                    <a:pt x="272471" y="111223"/>
                  </a:cubicBezTo>
                  <a:cubicBezTo>
                    <a:pt x="274756" y="110017"/>
                    <a:pt x="276153" y="108684"/>
                    <a:pt x="277550" y="107351"/>
                  </a:cubicBezTo>
                  <a:cubicBezTo>
                    <a:pt x="279899" y="105065"/>
                    <a:pt x="282120" y="102970"/>
                    <a:pt x="287770" y="102970"/>
                  </a:cubicBezTo>
                  <a:cubicBezTo>
                    <a:pt x="290500" y="102970"/>
                    <a:pt x="292532" y="103034"/>
                    <a:pt x="294119" y="103034"/>
                  </a:cubicBezTo>
                  <a:cubicBezTo>
                    <a:pt x="297166" y="103034"/>
                    <a:pt x="298817" y="102843"/>
                    <a:pt x="301991" y="101891"/>
                  </a:cubicBezTo>
                  <a:cubicBezTo>
                    <a:pt x="303451" y="101447"/>
                    <a:pt x="305101" y="101256"/>
                    <a:pt x="306498" y="101066"/>
                  </a:cubicBezTo>
                  <a:cubicBezTo>
                    <a:pt x="307704" y="100939"/>
                    <a:pt x="309545" y="100685"/>
                    <a:pt x="309863" y="100368"/>
                  </a:cubicBezTo>
                  <a:cubicBezTo>
                    <a:pt x="309863" y="100368"/>
                    <a:pt x="309735" y="99796"/>
                    <a:pt x="308593" y="98336"/>
                  </a:cubicBezTo>
                  <a:cubicBezTo>
                    <a:pt x="305419" y="94337"/>
                    <a:pt x="303514" y="92622"/>
                    <a:pt x="301546" y="90782"/>
                  </a:cubicBezTo>
                  <a:cubicBezTo>
                    <a:pt x="300657" y="89956"/>
                    <a:pt x="299769" y="89131"/>
                    <a:pt x="298689" y="88052"/>
                  </a:cubicBezTo>
                  <a:cubicBezTo>
                    <a:pt x="295896" y="85259"/>
                    <a:pt x="279137" y="81830"/>
                    <a:pt x="274439" y="81132"/>
                  </a:cubicBezTo>
                  <a:cubicBezTo>
                    <a:pt x="271900" y="80751"/>
                    <a:pt x="271709" y="79100"/>
                    <a:pt x="271519" y="77831"/>
                  </a:cubicBezTo>
                  <a:cubicBezTo>
                    <a:pt x="271392" y="76942"/>
                    <a:pt x="271265" y="75799"/>
                    <a:pt x="270376" y="74276"/>
                  </a:cubicBezTo>
                  <a:cubicBezTo>
                    <a:pt x="269106" y="72181"/>
                    <a:pt x="266186" y="71419"/>
                    <a:pt x="262441" y="70467"/>
                  </a:cubicBezTo>
                  <a:cubicBezTo>
                    <a:pt x="260599" y="70022"/>
                    <a:pt x="258505" y="69451"/>
                    <a:pt x="256473" y="68689"/>
                  </a:cubicBezTo>
                  <a:cubicBezTo>
                    <a:pt x="253363" y="67546"/>
                    <a:pt x="251013" y="66150"/>
                    <a:pt x="249109" y="65071"/>
                  </a:cubicBezTo>
                  <a:cubicBezTo>
                    <a:pt x="247268" y="63991"/>
                    <a:pt x="245744" y="63166"/>
                    <a:pt x="244475" y="62976"/>
                  </a:cubicBezTo>
                  <a:cubicBezTo>
                    <a:pt x="242761" y="62785"/>
                    <a:pt x="240348" y="61452"/>
                    <a:pt x="237745" y="60055"/>
                  </a:cubicBezTo>
                  <a:cubicBezTo>
                    <a:pt x="235397" y="58786"/>
                    <a:pt x="232476" y="57199"/>
                    <a:pt x="231207" y="57199"/>
                  </a:cubicBezTo>
                  <a:cubicBezTo>
                    <a:pt x="228159" y="57199"/>
                    <a:pt x="227906" y="57072"/>
                    <a:pt x="223589" y="54913"/>
                  </a:cubicBezTo>
                  <a:lnTo>
                    <a:pt x="221748" y="54024"/>
                  </a:lnTo>
                  <a:cubicBezTo>
                    <a:pt x="219716" y="53009"/>
                    <a:pt x="217558" y="52247"/>
                    <a:pt x="215272" y="51422"/>
                  </a:cubicBezTo>
                  <a:cubicBezTo>
                    <a:pt x="210701" y="49771"/>
                    <a:pt x="205496" y="47930"/>
                    <a:pt x="199275" y="43550"/>
                  </a:cubicBezTo>
                  <a:cubicBezTo>
                    <a:pt x="195592" y="40947"/>
                    <a:pt x="193180" y="38725"/>
                    <a:pt x="191276" y="36947"/>
                  </a:cubicBezTo>
                  <a:cubicBezTo>
                    <a:pt x="188292" y="34218"/>
                    <a:pt x="186705" y="32694"/>
                    <a:pt x="183404" y="32313"/>
                  </a:cubicBezTo>
                  <a:cubicBezTo>
                    <a:pt x="182007" y="32123"/>
                    <a:pt x="180357" y="31932"/>
                    <a:pt x="178579" y="31805"/>
                  </a:cubicBezTo>
                  <a:cubicBezTo>
                    <a:pt x="169183" y="30790"/>
                    <a:pt x="165057" y="30218"/>
                    <a:pt x="163724" y="28885"/>
                  </a:cubicBezTo>
                  <a:cubicBezTo>
                    <a:pt x="159597" y="24695"/>
                    <a:pt x="151154" y="16506"/>
                    <a:pt x="149440" y="15681"/>
                  </a:cubicBezTo>
                  <a:cubicBezTo>
                    <a:pt x="147472" y="14665"/>
                    <a:pt x="135347" y="12062"/>
                    <a:pt x="130205" y="11173"/>
                  </a:cubicBezTo>
                  <a:cubicBezTo>
                    <a:pt x="125570" y="10411"/>
                    <a:pt x="106335" y="6920"/>
                    <a:pt x="106335" y="6920"/>
                  </a:cubicBezTo>
                  <a:cubicBezTo>
                    <a:pt x="105827" y="6730"/>
                    <a:pt x="95670" y="0"/>
                    <a:pt x="88877" y="0"/>
                  </a:cubicBezTo>
                  <a:cubicBezTo>
                    <a:pt x="82338" y="0"/>
                    <a:pt x="79100" y="2159"/>
                    <a:pt x="76244" y="3999"/>
                  </a:cubicBezTo>
                  <a:cubicBezTo>
                    <a:pt x="72371" y="6475"/>
                    <a:pt x="69705" y="6920"/>
                    <a:pt x="61579" y="7301"/>
                  </a:cubicBezTo>
                  <a:cubicBezTo>
                    <a:pt x="58595" y="7364"/>
                    <a:pt x="55929" y="7111"/>
                    <a:pt x="53516" y="6856"/>
                  </a:cubicBezTo>
                  <a:cubicBezTo>
                    <a:pt x="49263" y="6348"/>
                    <a:pt x="46216" y="6031"/>
                    <a:pt x="43994" y="8063"/>
                  </a:cubicBezTo>
                  <a:cubicBezTo>
                    <a:pt x="39360" y="12253"/>
                    <a:pt x="35170" y="16061"/>
                    <a:pt x="32123" y="16506"/>
                  </a:cubicBezTo>
                  <a:cubicBezTo>
                    <a:pt x="31488" y="16569"/>
                    <a:pt x="30345" y="16569"/>
                    <a:pt x="29075" y="16569"/>
                  </a:cubicBezTo>
                  <a:cubicBezTo>
                    <a:pt x="25647" y="16569"/>
                    <a:pt x="18537" y="16442"/>
                    <a:pt x="17902" y="19299"/>
                  </a:cubicBezTo>
                  <a:lnTo>
                    <a:pt x="17585" y="20759"/>
                  </a:lnTo>
                  <a:cubicBezTo>
                    <a:pt x="16823" y="24060"/>
                    <a:pt x="15553" y="29520"/>
                    <a:pt x="15871" y="30663"/>
                  </a:cubicBezTo>
                  <a:cubicBezTo>
                    <a:pt x="15871" y="30663"/>
                    <a:pt x="16315" y="30980"/>
                    <a:pt x="16633" y="31234"/>
                  </a:cubicBezTo>
                  <a:cubicBezTo>
                    <a:pt x="17966" y="32250"/>
                    <a:pt x="19807" y="33710"/>
                    <a:pt x="19362" y="35551"/>
                  </a:cubicBezTo>
                  <a:cubicBezTo>
                    <a:pt x="18918" y="37392"/>
                    <a:pt x="16696" y="38027"/>
                    <a:pt x="14728" y="38408"/>
                  </a:cubicBezTo>
                  <a:cubicBezTo>
                    <a:pt x="11554" y="39042"/>
                    <a:pt x="1841" y="41074"/>
                    <a:pt x="254" y="42661"/>
                  </a:cubicBezTo>
                  <a:cubicBezTo>
                    <a:pt x="0" y="42915"/>
                    <a:pt x="-254" y="44312"/>
                    <a:pt x="508" y="45581"/>
                  </a:cubicBezTo>
                  <a:cubicBezTo>
                    <a:pt x="1651" y="47486"/>
                    <a:pt x="4063" y="47295"/>
                    <a:pt x="5840" y="46851"/>
                  </a:cubicBezTo>
                  <a:cubicBezTo>
                    <a:pt x="13522" y="44946"/>
                    <a:pt x="15871" y="44248"/>
                    <a:pt x="18664" y="41455"/>
                  </a:cubicBezTo>
                  <a:cubicBezTo>
                    <a:pt x="21838" y="38344"/>
                    <a:pt x="28250" y="34154"/>
                    <a:pt x="28504" y="33964"/>
                  </a:cubicBezTo>
                  <a:cubicBezTo>
                    <a:pt x="28758" y="33773"/>
                    <a:pt x="29139" y="33710"/>
                    <a:pt x="29456" y="33773"/>
                  </a:cubicBezTo>
                  <a:cubicBezTo>
                    <a:pt x="29456" y="33773"/>
                    <a:pt x="41899" y="35614"/>
                    <a:pt x="47295" y="33837"/>
                  </a:cubicBezTo>
                  <a:cubicBezTo>
                    <a:pt x="49073" y="33266"/>
                    <a:pt x="49200" y="32948"/>
                    <a:pt x="49453" y="32123"/>
                  </a:cubicBezTo>
                  <a:cubicBezTo>
                    <a:pt x="50152" y="30028"/>
                    <a:pt x="51295" y="27806"/>
                    <a:pt x="57897" y="24314"/>
                  </a:cubicBezTo>
                  <a:cubicBezTo>
                    <a:pt x="61579" y="22346"/>
                    <a:pt x="63991" y="20823"/>
                    <a:pt x="65896" y="19553"/>
                  </a:cubicBezTo>
                  <a:cubicBezTo>
                    <a:pt x="70086" y="16887"/>
                    <a:pt x="71990" y="15681"/>
                    <a:pt x="78148" y="15681"/>
                  </a:cubicBezTo>
                  <a:cubicBezTo>
                    <a:pt x="80052" y="15681"/>
                    <a:pt x="81957" y="15617"/>
                    <a:pt x="83735" y="15554"/>
                  </a:cubicBezTo>
                  <a:cubicBezTo>
                    <a:pt x="89385" y="15363"/>
                    <a:pt x="93448" y="15236"/>
                    <a:pt x="95225" y="16950"/>
                  </a:cubicBezTo>
                  <a:cubicBezTo>
                    <a:pt x="95797" y="17521"/>
                    <a:pt x="96114" y="18220"/>
                    <a:pt x="96114" y="18982"/>
                  </a:cubicBezTo>
                  <a:cubicBezTo>
                    <a:pt x="96114" y="19680"/>
                    <a:pt x="96876" y="20759"/>
                    <a:pt x="97510" y="21712"/>
                  </a:cubicBezTo>
                  <a:cubicBezTo>
                    <a:pt x="98526" y="23172"/>
                    <a:pt x="99542" y="24695"/>
                    <a:pt x="98780" y="26156"/>
                  </a:cubicBezTo>
                  <a:cubicBezTo>
                    <a:pt x="98082" y="27552"/>
                    <a:pt x="96304" y="27743"/>
                    <a:pt x="94781" y="27806"/>
                  </a:cubicBezTo>
                  <a:cubicBezTo>
                    <a:pt x="91670" y="27806"/>
                    <a:pt x="89321" y="27171"/>
                    <a:pt x="87861" y="26600"/>
                  </a:cubicBezTo>
                  <a:cubicBezTo>
                    <a:pt x="87417" y="26473"/>
                    <a:pt x="86909" y="26282"/>
                    <a:pt x="86591" y="26219"/>
                  </a:cubicBezTo>
                  <a:cubicBezTo>
                    <a:pt x="86337" y="27488"/>
                    <a:pt x="86782" y="28631"/>
                    <a:pt x="87734" y="29711"/>
                  </a:cubicBezTo>
                  <a:cubicBezTo>
                    <a:pt x="89829" y="32123"/>
                    <a:pt x="94336" y="34599"/>
                    <a:pt x="100875" y="34599"/>
                  </a:cubicBezTo>
                  <a:cubicBezTo>
                    <a:pt x="101256" y="34599"/>
                    <a:pt x="101637" y="34599"/>
                    <a:pt x="102018" y="34599"/>
                  </a:cubicBezTo>
                  <a:cubicBezTo>
                    <a:pt x="106271" y="34408"/>
                    <a:pt x="108620" y="33900"/>
                    <a:pt x="110334" y="33519"/>
                  </a:cubicBezTo>
                  <a:cubicBezTo>
                    <a:pt x="113381" y="32821"/>
                    <a:pt x="114778" y="32631"/>
                    <a:pt x="119222" y="34789"/>
                  </a:cubicBezTo>
                  <a:cubicBezTo>
                    <a:pt x="123602" y="36884"/>
                    <a:pt x="129887" y="36947"/>
                    <a:pt x="134013" y="36947"/>
                  </a:cubicBezTo>
                  <a:cubicBezTo>
                    <a:pt x="136616" y="36947"/>
                    <a:pt x="137949" y="36947"/>
                    <a:pt x="138775" y="37328"/>
                  </a:cubicBezTo>
                  <a:cubicBezTo>
                    <a:pt x="140425" y="37963"/>
                    <a:pt x="140171" y="39487"/>
                    <a:pt x="140108" y="40058"/>
                  </a:cubicBezTo>
                  <a:cubicBezTo>
                    <a:pt x="139981" y="40820"/>
                    <a:pt x="139791" y="41963"/>
                    <a:pt x="144235" y="43867"/>
                  </a:cubicBezTo>
                  <a:cubicBezTo>
                    <a:pt x="152233" y="47295"/>
                    <a:pt x="154455" y="47613"/>
                    <a:pt x="166200" y="49136"/>
                  </a:cubicBezTo>
                  <a:cubicBezTo>
                    <a:pt x="171659" y="49835"/>
                    <a:pt x="175278" y="48756"/>
                    <a:pt x="177881" y="47994"/>
                  </a:cubicBezTo>
                  <a:cubicBezTo>
                    <a:pt x="180801" y="47169"/>
                    <a:pt x="183531" y="46343"/>
                    <a:pt x="185689" y="49835"/>
                  </a:cubicBezTo>
                  <a:cubicBezTo>
                    <a:pt x="187276" y="52374"/>
                    <a:pt x="186324" y="54088"/>
                    <a:pt x="185625" y="55294"/>
                  </a:cubicBezTo>
                  <a:cubicBezTo>
                    <a:pt x="184737" y="56881"/>
                    <a:pt x="183848" y="58532"/>
                    <a:pt x="190069" y="64563"/>
                  </a:cubicBezTo>
                  <a:cubicBezTo>
                    <a:pt x="196227" y="70784"/>
                    <a:pt x="199275" y="73514"/>
                    <a:pt x="200925" y="7497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4" name="Freeform 133">
              <a:extLst>
                <a:ext uri="{FF2B5EF4-FFF2-40B4-BE49-F238E27FC236}">
                  <a16:creationId xmlns:a16="http://schemas.microsoft.com/office/drawing/2014/main" id="{1F6C3A9F-BCA3-5CC6-7B2D-5DD8AA393C0F}"/>
                </a:ext>
              </a:extLst>
            </p:cNvPr>
            <p:cNvSpPr/>
            <p:nvPr/>
          </p:nvSpPr>
          <p:spPr>
            <a:xfrm>
              <a:off x="3354912" y="4024296"/>
              <a:ext cx="12679" cy="11881"/>
            </a:xfrm>
            <a:custGeom>
              <a:avLst/>
              <a:gdLst>
                <a:gd name="connsiteX0" fmla="*/ 7237 w 12679"/>
                <a:gd name="connsiteY0" fmla="*/ 11173 h 11881"/>
                <a:gd name="connsiteX1" fmla="*/ 12634 w 12679"/>
                <a:gd name="connsiteY1" fmla="*/ 11300 h 11881"/>
                <a:gd name="connsiteX2" fmla="*/ 10856 w 12679"/>
                <a:gd name="connsiteY2" fmla="*/ 127 h 11881"/>
                <a:gd name="connsiteX3" fmla="*/ 9713 w 12679"/>
                <a:gd name="connsiteY3" fmla="*/ 63 h 11881"/>
                <a:gd name="connsiteX4" fmla="*/ 7301 w 12679"/>
                <a:gd name="connsiteY4" fmla="*/ 127 h 11881"/>
                <a:gd name="connsiteX5" fmla="*/ 7111 w 12679"/>
                <a:gd name="connsiteY5" fmla="*/ 1079 h 11881"/>
                <a:gd name="connsiteX6" fmla="*/ 7872 w 12679"/>
                <a:gd name="connsiteY6" fmla="*/ 4190 h 11881"/>
                <a:gd name="connsiteX7" fmla="*/ 8190 w 12679"/>
                <a:gd name="connsiteY7" fmla="*/ 7935 h 11881"/>
                <a:gd name="connsiteX8" fmla="*/ 6095 w 12679"/>
                <a:gd name="connsiteY8" fmla="*/ 9396 h 11881"/>
                <a:gd name="connsiteX9" fmla="*/ 1079 w 12679"/>
                <a:gd name="connsiteY9" fmla="*/ 8697 h 11881"/>
                <a:gd name="connsiteX10" fmla="*/ 0 w 12679"/>
                <a:gd name="connsiteY10" fmla="*/ 8316 h 11881"/>
                <a:gd name="connsiteX11" fmla="*/ 4254 w 12679"/>
                <a:gd name="connsiteY11" fmla="*/ 10221 h 11881"/>
                <a:gd name="connsiteX12" fmla="*/ 7237 w 12679"/>
                <a:gd name="connsiteY12" fmla="*/ 11173 h 11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79" h="11881">
                  <a:moveTo>
                    <a:pt x="7237" y="11173"/>
                  </a:moveTo>
                  <a:cubicBezTo>
                    <a:pt x="8824" y="12062"/>
                    <a:pt x="11618" y="12125"/>
                    <a:pt x="12634" y="11300"/>
                  </a:cubicBezTo>
                  <a:cubicBezTo>
                    <a:pt x="12887" y="10475"/>
                    <a:pt x="12062" y="5015"/>
                    <a:pt x="10856" y="127"/>
                  </a:cubicBezTo>
                  <a:cubicBezTo>
                    <a:pt x="10475" y="127"/>
                    <a:pt x="10094" y="63"/>
                    <a:pt x="9713" y="63"/>
                  </a:cubicBezTo>
                  <a:cubicBezTo>
                    <a:pt x="8888" y="0"/>
                    <a:pt x="7555" y="-63"/>
                    <a:pt x="7301" y="127"/>
                  </a:cubicBezTo>
                  <a:cubicBezTo>
                    <a:pt x="7301" y="127"/>
                    <a:pt x="7111" y="444"/>
                    <a:pt x="7111" y="1079"/>
                  </a:cubicBezTo>
                  <a:cubicBezTo>
                    <a:pt x="7111" y="2158"/>
                    <a:pt x="7491" y="3238"/>
                    <a:pt x="7872" y="4190"/>
                  </a:cubicBezTo>
                  <a:cubicBezTo>
                    <a:pt x="8380" y="5523"/>
                    <a:pt x="8824" y="6729"/>
                    <a:pt x="8190" y="7935"/>
                  </a:cubicBezTo>
                  <a:cubicBezTo>
                    <a:pt x="7809" y="8634"/>
                    <a:pt x="7111" y="9141"/>
                    <a:pt x="6095" y="9396"/>
                  </a:cubicBezTo>
                  <a:cubicBezTo>
                    <a:pt x="4317" y="9777"/>
                    <a:pt x="2539" y="9205"/>
                    <a:pt x="1079" y="8697"/>
                  </a:cubicBezTo>
                  <a:cubicBezTo>
                    <a:pt x="762" y="8570"/>
                    <a:pt x="318" y="8443"/>
                    <a:pt x="0" y="8316"/>
                  </a:cubicBezTo>
                  <a:cubicBezTo>
                    <a:pt x="572" y="9269"/>
                    <a:pt x="2730" y="9840"/>
                    <a:pt x="4254" y="10221"/>
                  </a:cubicBezTo>
                  <a:cubicBezTo>
                    <a:pt x="5460" y="10538"/>
                    <a:pt x="6539" y="10792"/>
                    <a:pt x="7237" y="1117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7" name="Freeform 136">
              <a:extLst>
                <a:ext uri="{FF2B5EF4-FFF2-40B4-BE49-F238E27FC236}">
                  <a16:creationId xmlns:a16="http://schemas.microsoft.com/office/drawing/2014/main" id="{29969229-3B25-0FF9-4AE4-AA6B8A15E4DD}"/>
                </a:ext>
              </a:extLst>
            </p:cNvPr>
            <p:cNvSpPr/>
            <p:nvPr/>
          </p:nvSpPr>
          <p:spPr>
            <a:xfrm>
              <a:off x="3816046" y="4136471"/>
              <a:ext cx="47973" cy="19029"/>
            </a:xfrm>
            <a:custGeom>
              <a:avLst/>
              <a:gdLst>
                <a:gd name="connsiteX0" fmla="*/ 19246 w 47973"/>
                <a:gd name="connsiteY0" fmla="*/ 18410 h 19029"/>
                <a:gd name="connsiteX1" fmla="*/ 23816 w 47973"/>
                <a:gd name="connsiteY1" fmla="*/ 18727 h 19029"/>
                <a:gd name="connsiteX2" fmla="*/ 32641 w 47973"/>
                <a:gd name="connsiteY2" fmla="*/ 18474 h 19029"/>
                <a:gd name="connsiteX3" fmla="*/ 33530 w 47973"/>
                <a:gd name="connsiteY3" fmla="*/ 18283 h 19029"/>
                <a:gd name="connsiteX4" fmla="*/ 44258 w 47973"/>
                <a:gd name="connsiteY4" fmla="*/ 14538 h 19029"/>
                <a:gd name="connsiteX5" fmla="*/ 45782 w 47973"/>
                <a:gd name="connsiteY5" fmla="*/ 12760 h 19029"/>
                <a:gd name="connsiteX6" fmla="*/ 47750 w 47973"/>
                <a:gd name="connsiteY6" fmla="*/ 8126 h 19029"/>
                <a:gd name="connsiteX7" fmla="*/ 45782 w 47973"/>
                <a:gd name="connsiteY7" fmla="*/ 4190 h 19029"/>
                <a:gd name="connsiteX8" fmla="*/ 44703 w 47973"/>
                <a:gd name="connsiteY8" fmla="*/ 2158 h 19029"/>
                <a:gd name="connsiteX9" fmla="*/ 30419 w 47973"/>
                <a:gd name="connsiteY9" fmla="*/ 1143 h 19029"/>
                <a:gd name="connsiteX10" fmla="*/ 28133 w 47973"/>
                <a:gd name="connsiteY10" fmla="*/ 1143 h 19029"/>
                <a:gd name="connsiteX11" fmla="*/ 18929 w 47973"/>
                <a:gd name="connsiteY11" fmla="*/ 444 h 19029"/>
                <a:gd name="connsiteX12" fmla="*/ 13913 w 47973"/>
                <a:gd name="connsiteY12" fmla="*/ 0 h 19029"/>
                <a:gd name="connsiteX13" fmla="*/ 12961 w 47973"/>
                <a:gd name="connsiteY13" fmla="*/ 64 h 19029"/>
                <a:gd name="connsiteX14" fmla="*/ 7501 w 47973"/>
                <a:gd name="connsiteY14" fmla="*/ 2666 h 19029"/>
                <a:gd name="connsiteX15" fmla="*/ 5152 w 47973"/>
                <a:gd name="connsiteY15" fmla="*/ 3936 h 19029"/>
                <a:gd name="connsiteX16" fmla="*/ 3184 w 47973"/>
                <a:gd name="connsiteY16" fmla="*/ 5587 h 19029"/>
                <a:gd name="connsiteX17" fmla="*/ 1915 w 47973"/>
                <a:gd name="connsiteY17" fmla="*/ 7427 h 19029"/>
                <a:gd name="connsiteX18" fmla="*/ 10 w 47973"/>
                <a:gd name="connsiteY18" fmla="*/ 11110 h 19029"/>
                <a:gd name="connsiteX19" fmla="*/ 1026 w 47973"/>
                <a:gd name="connsiteY19" fmla="*/ 12506 h 19029"/>
                <a:gd name="connsiteX20" fmla="*/ 19246 w 47973"/>
                <a:gd name="connsiteY20" fmla="*/ 18410 h 19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7973" h="19029">
                  <a:moveTo>
                    <a:pt x="19246" y="18410"/>
                  </a:moveTo>
                  <a:cubicBezTo>
                    <a:pt x="20896" y="18410"/>
                    <a:pt x="22420" y="18537"/>
                    <a:pt x="23816" y="18727"/>
                  </a:cubicBezTo>
                  <a:cubicBezTo>
                    <a:pt x="26546" y="19045"/>
                    <a:pt x="29086" y="19299"/>
                    <a:pt x="32641" y="18474"/>
                  </a:cubicBezTo>
                  <a:lnTo>
                    <a:pt x="33530" y="18283"/>
                  </a:lnTo>
                  <a:cubicBezTo>
                    <a:pt x="38227" y="17267"/>
                    <a:pt x="43116" y="16188"/>
                    <a:pt x="44258" y="14538"/>
                  </a:cubicBezTo>
                  <a:cubicBezTo>
                    <a:pt x="44703" y="13966"/>
                    <a:pt x="45210" y="13395"/>
                    <a:pt x="45782" y="12760"/>
                  </a:cubicBezTo>
                  <a:cubicBezTo>
                    <a:pt x="47433" y="10983"/>
                    <a:pt x="48448" y="9776"/>
                    <a:pt x="47750" y="8126"/>
                  </a:cubicBezTo>
                  <a:cubicBezTo>
                    <a:pt x="46925" y="6158"/>
                    <a:pt x="46353" y="5142"/>
                    <a:pt x="45782" y="4190"/>
                  </a:cubicBezTo>
                  <a:cubicBezTo>
                    <a:pt x="45401" y="3555"/>
                    <a:pt x="45084" y="2920"/>
                    <a:pt x="44703" y="2158"/>
                  </a:cubicBezTo>
                  <a:cubicBezTo>
                    <a:pt x="43750" y="1587"/>
                    <a:pt x="36704" y="1143"/>
                    <a:pt x="30419" y="1143"/>
                  </a:cubicBezTo>
                  <a:cubicBezTo>
                    <a:pt x="29657" y="1143"/>
                    <a:pt x="28895" y="1143"/>
                    <a:pt x="28133" y="1143"/>
                  </a:cubicBezTo>
                  <a:cubicBezTo>
                    <a:pt x="24959" y="1143"/>
                    <a:pt x="21658" y="762"/>
                    <a:pt x="18929" y="444"/>
                  </a:cubicBezTo>
                  <a:cubicBezTo>
                    <a:pt x="16961" y="190"/>
                    <a:pt x="15119" y="0"/>
                    <a:pt x="13913" y="0"/>
                  </a:cubicBezTo>
                  <a:cubicBezTo>
                    <a:pt x="13532" y="0"/>
                    <a:pt x="13215" y="0"/>
                    <a:pt x="12961" y="64"/>
                  </a:cubicBezTo>
                  <a:cubicBezTo>
                    <a:pt x="10549" y="508"/>
                    <a:pt x="9596" y="1143"/>
                    <a:pt x="7501" y="2666"/>
                  </a:cubicBezTo>
                  <a:cubicBezTo>
                    <a:pt x="6549" y="3301"/>
                    <a:pt x="5787" y="3619"/>
                    <a:pt x="5152" y="3936"/>
                  </a:cubicBezTo>
                  <a:cubicBezTo>
                    <a:pt x="4200" y="4317"/>
                    <a:pt x="3819" y="4507"/>
                    <a:pt x="3184" y="5587"/>
                  </a:cubicBezTo>
                  <a:cubicBezTo>
                    <a:pt x="2867" y="6158"/>
                    <a:pt x="2359" y="6793"/>
                    <a:pt x="1915" y="7427"/>
                  </a:cubicBezTo>
                  <a:cubicBezTo>
                    <a:pt x="963" y="8697"/>
                    <a:pt x="-117" y="10094"/>
                    <a:pt x="10" y="11110"/>
                  </a:cubicBezTo>
                  <a:cubicBezTo>
                    <a:pt x="74" y="11617"/>
                    <a:pt x="391" y="12062"/>
                    <a:pt x="1026" y="12506"/>
                  </a:cubicBezTo>
                  <a:cubicBezTo>
                    <a:pt x="4454" y="15299"/>
                    <a:pt x="14865" y="18410"/>
                    <a:pt x="19246" y="1841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8" name="Freeform 137">
              <a:extLst>
                <a:ext uri="{FF2B5EF4-FFF2-40B4-BE49-F238E27FC236}">
                  <a16:creationId xmlns:a16="http://schemas.microsoft.com/office/drawing/2014/main" id="{7099A039-3EEC-50D9-8DF5-88C473B58D6D}"/>
                </a:ext>
              </a:extLst>
            </p:cNvPr>
            <p:cNvSpPr/>
            <p:nvPr/>
          </p:nvSpPr>
          <p:spPr>
            <a:xfrm>
              <a:off x="3816046" y="4136471"/>
              <a:ext cx="47973" cy="19029"/>
            </a:xfrm>
            <a:custGeom>
              <a:avLst/>
              <a:gdLst>
                <a:gd name="connsiteX0" fmla="*/ 19246 w 47973"/>
                <a:gd name="connsiteY0" fmla="*/ 18410 h 19029"/>
                <a:gd name="connsiteX1" fmla="*/ 23816 w 47973"/>
                <a:gd name="connsiteY1" fmla="*/ 18727 h 19029"/>
                <a:gd name="connsiteX2" fmla="*/ 32641 w 47973"/>
                <a:gd name="connsiteY2" fmla="*/ 18474 h 19029"/>
                <a:gd name="connsiteX3" fmla="*/ 33530 w 47973"/>
                <a:gd name="connsiteY3" fmla="*/ 18283 h 19029"/>
                <a:gd name="connsiteX4" fmla="*/ 44258 w 47973"/>
                <a:gd name="connsiteY4" fmla="*/ 14538 h 19029"/>
                <a:gd name="connsiteX5" fmla="*/ 45782 w 47973"/>
                <a:gd name="connsiteY5" fmla="*/ 12760 h 19029"/>
                <a:gd name="connsiteX6" fmla="*/ 47750 w 47973"/>
                <a:gd name="connsiteY6" fmla="*/ 8126 h 19029"/>
                <a:gd name="connsiteX7" fmla="*/ 45782 w 47973"/>
                <a:gd name="connsiteY7" fmla="*/ 4190 h 19029"/>
                <a:gd name="connsiteX8" fmla="*/ 44703 w 47973"/>
                <a:gd name="connsiteY8" fmla="*/ 2158 h 19029"/>
                <a:gd name="connsiteX9" fmla="*/ 30419 w 47973"/>
                <a:gd name="connsiteY9" fmla="*/ 1143 h 19029"/>
                <a:gd name="connsiteX10" fmla="*/ 28133 w 47973"/>
                <a:gd name="connsiteY10" fmla="*/ 1143 h 19029"/>
                <a:gd name="connsiteX11" fmla="*/ 18929 w 47973"/>
                <a:gd name="connsiteY11" fmla="*/ 444 h 19029"/>
                <a:gd name="connsiteX12" fmla="*/ 13913 w 47973"/>
                <a:gd name="connsiteY12" fmla="*/ 0 h 19029"/>
                <a:gd name="connsiteX13" fmla="*/ 12961 w 47973"/>
                <a:gd name="connsiteY13" fmla="*/ 64 h 19029"/>
                <a:gd name="connsiteX14" fmla="*/ 7501 w 47973"/>
                <a:gd name="connsiteY14" fmla="*/ 2666 h 19029"/>
                <a:gd name="connsiteX15" fmla="*/ 5152 w 47973"/>
                <a:gd name="connsiteY15" fmla="*/ 3936 h 19029"/>
                <a:gd name="connsiteX16" fmla="*/ 3184 w 47973"/>
                <a:gd name="connsiteY16" fmla="*/ 5587 h 19029"/>
                <a:gd name="connsiteX17" fmla="*/ 1915 w 47973"/>
                <a:gd name="connsiteY17" fmla="*/ 7427 h 19029"/>
                <a:gd name="connsiteX18" fmla="*/ 10 w 47973"/>
                <a:gd name="connsiteY18" fmla="*/ 11110 h 19029"/>
                <a:gd name="connsiteX19" fmla="*/ 1026 w 47973"/>
                <a:gd name="connsiteY19" fmla="*/ 12506 h 19029"/>
                <a:gd name="connsiteX20" fmla="*/ 19246 w 47973"/>
                <a:gd name="connsiteY20" fmla="*/ 18410 h 19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7973" h="19029">
                  <a:moveTo>
                    <a:pt x="19246" y="18410"/>
                  </a:moveTo>
                  <a:cubicBezTo>
                    <a:pt x="20896" y="18410"/>
                    <a:pt x="22420" y="18537"/>
                    <a:pt x="23816" y="18727"/>
                  </a:cubicBezTo>
                  <a:cubicBezTo>
                    <a:pt x="26546" y="19045"/>
                    <a:pt x="29086" y="19299"/>
                    <a:pt x="32641" y="18474"/>
                  </a:cubicBezTo>
                  <a:lnTo>
                    <a:pt x="33530" y="18283"/>
                  </a:lnTo>
                  <a:cubicBezTo>
                    <a:pt x="38227" y="17267"/>
                    <a:pt x="43116" y="16188"/>
                    <a:pt x="44258" y="14538"/>
                  </a:cubicBezTo>
                  <a:cubicBezTo>
                    <a:pt x="44703" y="13966"/>
                    <a:pt x="45210" y="13395"/>
                    <a:pt x="45782" y="12760"/>
                  </a:cubicBezTo>
                  <a:cubicBezTo>
                    <a:pt x="47433" y="10983"/>
                    <a:pt x="48448" y="9776"/>
                    <a:pt x="47750" y="8126"/>
                  </a:cubicBezTo>
                  <a:cubicBezTo>
                    <a:pt x="46925" y="6158"/>
                    <a:pt x="46353" y="5142"/>
                    <a:pt x="45782" y="4190"/>
                  </a:cubicBezTo>
                  <a:cubicBezTo>
                    <a:pt x="45401" y="3555"/>
                    <a:pt x="45084" y="2920"/>
                    <a:pt x="44703" y="2158"/>
                  </a:cubicBezTo>
                  <a:cubicBezTo>
                    <a:pt x="43750" y="1587"/>
                    <a:pt x="36704" y="1143"/>
                    <a:pt x="30419" y="1143"/>
                  </a:cubicBezTo>
                  <a:cubicBezTo>
                    <a:pt x="29657" y="1143"/>
                    <a:pt x="28895" y="1143"/>
                    <a:pt x="28133" y="1143"/>
                  </a:cubicBezTo>
                  <a:cubicBezTo>
                    <a:pt x="24959" y="1143"/>
                    <a:pt x="21658" y="762"/>
                    <a:pt x="18929" y="444"/>
                  </a:cubicBezTo>
                  <a:cubicBezTo>
                    <a:pt x="16961" y="190"/>
                    <a:pt x="15119" y="0"/>
                    <a:pt x="13913" y="0"/>
                  </a:cubicBezTo>
                  <a:cubicBezTo>
                    <a:pt x="13532" y="0"/>
                    <a:pt x="13215" y="0"/>
                    <a:pt x="12961" y="64"/>
                  </a:cubicBezTo>
                  <a:cubicBezTo>
                    <a:pt x="10549" y="508"/>
                    <a:pt x="9596" y="1143"/>
                    <a:pt x="7501" y="2666"/>
                  </a:cubicBezTo>
                  <a:cubicBezTo>
                    <a:pt x="6549" y="3301"/>
                    <a:pt x="5787" y="3619"/>
                    <a:pt x="5152" y="3936"/>
                  </a:cubicBezTo>
                  <a:cubicBezTo>
                    <a:pt x="4200" y="4317"/>
                    <a:pt x="3819" y="4507"/>
                    <a:pt x="3184" y="5587"/>
                  </a:cubicBezTo>
                  <a:cubicBezTo>
                    <a:pt x="2867" y="6158"/>
                    <a:pt x="2359" y="6793"/>
                    <a:pt x="1915" y="7427"/>
                  </a:cubicBezTo>
                  <a:cubicBezTo>
                    <a:pt x="963" y="8697"/>
                    <a:pt x="-117" y="10094"/>
                    <a:pt x="10" y="11110"/>
                  </a:cubicBezTo>
                  <a:cubicBezTo>
                    <a:pt x="74" y="11617"/>
                    <a:pt x="391" y="12062"/>
                    <a:pt x="1026" y="12506"/>
                  </a:cubicBezTo>
                  <a:cubicBezTo>
                    <a:pt x="4454" y="15299"/>
                    <a:pt x="14865" y="18410"/>
                    <a:pt x="19246" y="1841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22F3C493-4996-A6AF-6776-CA94566A7F10}"/>
                </a:ext>
              </a:extLst>
            </p:cNvPr>
            <p:cNvSpPr/>
            <p:nvPr/>
          </p:nvSpPr>
          <p:spPr>
            <a:xfrm>
              <a:off x="3886913" y="4154754"/>
              <a:ext cx="7048" cy="6094"/>
            </a:xfrm>
            <a:custGeom>
              <a:avLst/>
              <a:gdLst>
                <a:gd name="connsiteX0" fmla="*/ 5006 w 7048"/>
                <a:gd name="connsiteY0" fmla="*/ 0 h 6094"/>
                <a:gd name="connsiteX1" fmla="*/ 2530 w 7048"/>
                <a:gd name="connsiteY1" fmla="*/ 2222 h 6094"/>
                <a:gd name="connsiteX2" fmla="*/ 118 w 7048"/>
                <a:gd name="connsiteY2" fmla="*/ 4507 h 6094"/>
                <a:gd name="connsiteX3" fmla="*/ 54 w 7048"/>
                <a:gd name="connsiteY3" fmla="*/ 5269 h 6094"/>
                <a:gd name="connsiteX4" fmla="*/ 3863 w 7048"/>
                <a:gd name="connsiteY4" fmla="*/ 6094 h 6094"/>
                <a:gd name="connsiteX5" fmla="*/ 6212 w 7048"/>
                <a:gd name="connsiteY5" fmla="*/ 5332 h 6094"/>
                <a:gd name="connsiteX6" fmla="*/ 7037 w 7048"/>
                <a:gd name="connsiteY6" fmla="*/ 2476 h 6094"/>
                <a:gd name="connsiteX7" fmla="*/ 5006 w 7048"/>
                <a:gd name="connsiteY7" fmla="*/ 0 h 6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48" h="6094">
                  <a:moveTo>
                    <a:pt x="5006" y="0"/>
                  </a:moveTo>
                  <a:cubicBezTo>
                    <a:pt x="4434" y="698"/>
                    <a:pt x="3546" y="1460"/>
                    <a:pt x="2530" y="2222"/>
                  </a:cubicBezTo>
                  <a:cubicBezTo>
                    <a:pt x="1705" y="2920"/>
                    <a:pt x="308" y="3999"/>
                    <a:pt x="118" y="4507"/>
                  </a:cubicBezTo>
                  <a:cubicBezTo>
                    <a:pt x="54" y="4698"/>
                    <a:pt x="-73" y="5079"/>
                    <a:pt x="54" y="5269"/>
                  </a:cubicBezTo>
                  <a:cubicBezTo>
                    <a:pt x="118" y="5396"/>
                    <a:pt x="816" y="6094"/>
                    <a:pt x="3863" y="6094"/>
                  </a:cubicBezTo>
                  <a:cubicBezTo>
                    <a:pt x="4879" y="6094"/>
                    <a:pt x="5704" y="5840"/>
                    <a:pt x="6212" y="5332"/>
                  </a:cubicBezTo>
                  <a:cubicBezTo>
                    <a:pt x="6910" y="4634"/>
                    <a:pt x="7101" y="3364"/>
                    <a:pt x="7037" y="2476"/>
                  </a:cubicBezTo>
                  <a:cubicBezTo>
                    <a:pt x="7037" y="1016"/>
                    <a:pt x="6593" y="635"/>
                    <a:pt x="5006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42F27254-ED47-11CE-E9E7-22E8D3BCD09E}"/>
                </a:ext>
              </a:extLst>
            </p:cNvPr>
            <p:cNvSpPr/>
            <p:nvPr/>
          </p:nvSpPr>
          <p:spPr>
            <a:xfrm>
              <a:off x="3774640" y="4145295"/>
              <a:ext cx="9913" cy="5747"/>
            </a:xfrm>
            <a:custGeom>
              <a:avLst/>
              <a:gdLst>
                <a:gd name="connsiteX0" fmla="*/ 9865 w 9913"/>
                <a:gd name="connsiteY0" fmla="*/ 5587 h 5747"/>
                <a:gd name="connsiteX1" fmla="*/ 4913 w 9913"/>
                <a:gd name="connsiteY1" fmla="*/ 762 h 5747"/>
                <a:gd name="connsiteX2" fmla="*/ 3073 w 9913"/>
                <a:gd name="connsiteY2" fmla="*/ 254 h 5747"/>
                <a:gd name="connsiteX3" fmla="*/ 2120 w 9913"/>
                <a:gd name="connsiteY3" fmla="*/ 0 h 5747"/>
                <a:gd name="connsiteX4" fmla="*/ 152 w 9913"/>
                <a:gd name="connsiteY4" fmla="*/ 1460 h 5747"/>
                <a:gd name="connsiteX5" fmla="*/ 343 w 9913"/>
                <a:gd name="connsiteY5" fmla="*/ 3555 h 5747"/>
                <a:gd name="connsiteX6" fmla="*/ 9865 w 9913"/>
                <a:gd name="connsiteY6" fmla="*/ 5587 h 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13" h="5747">
                  <a:moveTo>
                    <a:pt x="9865" y="5587"/>
                  </a:moveTo>
                  <a:cubicBezTo>
                    <a:pt x="10183" y="3238"/>
                    <a:pt x="8977" y="2412"/>
                    <a:pt x="4913" y="762"/>
                  </a:cubicBezTo>
                  <a:cubicBezTo>
                    <a:pt x="4152" y="699"/>
                    <a:pt x="3581" y="444"/>
                    <a:pt x="3073" y="254"/>
                  </a:cubicBezTo>
                  <a:cubicBezTo>
                    <a:pt x="2628" y="127"/>
                    <a:pt x="2374" y="0"/>
                    <a:pt x="2120" y="0"/>
                  </a:cubicBezTo>
                  <a:cubicBezTo>
                    <a:pt x="850" y="381"/>
                    <a:pt x="406" y="889"/>
                    <a:pt x="152" y="1460"/>
                  </a:cubicBezTo>
                  <a:cubicBezTo>
                    <a:pt x="-102" y="2095"/>
                    <a:pt x="-38" y="2857"/>
                    <a:pt x="343" y="3555"/>
                  </a:cubicBezTo>
                  <a:cubicBezTo>
                    <a:pt x="1358" y="5396"/>
                    <a:pt x="4723" y="6095"/>
                    <a:pt x="9865" y="558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C62DCC0B-3A1F-7067-9588-7E04993D7E56}"/>
                </a:ext>
              </a:extLst>
            </p:cNvPr>
            <p:cNvSpPr/>
            <p:nvPr/>
          </p:nvSpPr>
          <p:spPr>
            <a:xfrm>
              <a:off x="3674805" y="4086414"/>
              <a:ext cx="117064" cy="76974"/>
            </a:xfrm>
            <a:custGeom>
              <a:avLst/>
              <a:gdLst>
                <a:gd name="connsiteX0" fmla="*/ 13586 w 117064"/>
                <a:gd name="connsiteY0" fmla="*/ 14253 h 76974"/>
                <a:gd name="connsiteX1" fmla="*/ 13522 w 117064"/>
                <a:gd name="connsiteY1" fmla="*/ 19141 h 76974"/>
                <a:gd name="connsiteX2" fmla="*/ 13458 w 117064"/>
                <a:gd name="connsiteY2" fmla="*/ 24410 h 76974"/>
                <a:gd name="connsiteX3" fmla="*/ 10221 w 117064"/>
                <a:gd name="connsiteY3" fmla="*/ 29235 h 76974"/>
                <a:gd name="connsiteX4" fmla="*/ 8570 w 117064"/>
                <a:gd name="connsiteY4" fmla="*/ 30568 h 76974"/>
                <a:gd name="connsiteX5" fmla="*/ 7618 w 117064"/>
                <a:gd name="connsiteY5" fmla="*/ 36154 h 76974"/>
                <a:gd name="connsiteX6" fmla="*/ 8126 w 117064"/>
                <a:gd name="connsiteY6" fmla="*/ 37868 h 76974"/>
                <a:gd name="connsiteX7" fmla="*/ 8063 w 117064"/>
                <a:gd name="connsiteY7" fmla="*/ 49867 h 76974"/>
                <a:gd name="connsiteX8" fmla="*/ 4698 w 117064"/>
                <a:gd name="connsiteY8" fmla="*/ 53739 h 76974"/>
                <a:gd name="connsiteX9" fmla="*/ 2032 w 117064"/>
                <a:gd name="connsiteY9" fmla="*/ 56723 h 76974"/>
                <a:gd name="connsiteX10" fmla="*/ 1333 w 117064"/>
                <a:gd name="connsiteY10" fmla="*/ 57802 h 76974"/>
                <a:gd name="connsiteX11" fmla="*/ 0 w 117064"/>
                <a:gd name="connsiteY11" fmla="*/ 60024 h 76974"/>
                <a:gd name="connsiteX12" fmla="*/ 7110 w 117064"/>
                <a:gd name="connsiteY12" fmla="*/ 70626 h 76974"/>
                <a:gd name="connsiteX13" fmla="*/ 11745 w 117064"/>
                <a:gd name="connsiteY13" fmla="*/ 76974 h 76974"/>
                <a:gd name="connsiteX14" fmla="*/ 18029 w 117064"/>
                <a:gd name="connsiteY14" fmla="*/ 69166 h 76974"/>
                <a:gd name="connsiteX15" fmla="*/ 23806 w 117064"/>
                <a:gd name="connsiteY15" fmla="*/ 58691 h 76974"/>
                <a:gd name="connsiteX16" fmla="*/ 24251 w 117064"/>
                <a:gd name="connsiteY16" fmla="*/ 58183 h 76974"/>
                <a:gd name="connsiteX17" fmla="*/ 30282 w 117064"/>
                <a:gd name="connsiteY17" fmla="*/ 55009 h 76974"/>
                <a:gd name="connsiteX18" fmla="*/ 30980 w 117064"/>
                <a:gd name="connsiteY18" fmla="*/ 53993 h 76974"/>
                <a:gd name="connsiteX19" fmla="*/ 38534 w 117064"/>
                <a:gd name="connsiteY19" fmla="*/ 49676 h 76974"/>
                <a:gd name="connsiteX20" fmla="*/ 43359 w 117064"/>
                <a:gd name="connsiteY20" fmla="*/ 53993 h 76974"/>
                <a:gd name="connsiteX21" fmla="*/ 44819 w 117064"/>
                <a:gd name="connsiteY21" fmla="*/ 56151 h 76974"/>
                <a:gd name="connsiteX22" fmla="*/ 56628 w 117064"/>
                <a:gd name="connsiteY22" fmla="*/ 55580 h 76974"/>
                <a:gd name="connsiteX23" fmla="*/ 58341 w 117064"/>
                <a:gd name="connsiteY23" fmla="*/ 54564 h 76974"/>
                <a:gd name="connsiteX24" fmla="*/ 73831 w 117064"/>
                <a:gd name="connsiteY24" fmla="*/ 49994 h 76974"/>
                <a:gd name="connsiteX25" fmla="*/ 90845 w 117064"/>
                <a:gd name="connsiteY25" fmla="*/ 50375 h 76974"/>
                <a:gd name="connsiteX26" fmla="*/ 98399 w 117064"/>
                <a:gd name="connsiteY26" fmla="*/ 51136 h 76974"/>
                <a:gd name="connsiteX27" fmla="*/ 107097 w 117064"/>
                <a:gd name="connsiteY27" fmla="*/ 51136 h 76974"/>
                <a:gd name="connsiteX28" fmla="*/ 110906 w 117064"/>
                <a:gd name="connsiteY28" fmla="*/ 48915 h 76974"/>
                <a:gd name="connsiteX29" fmla="*/ 117063 w 117064"/>
                <a:gd name="connsiteY29" fmla="*/ 44597 h 76974"/>
                <a:gd name="connsiteX30" fmla="*/ 111858 w 117064"/>
                <a:gd name="connsiteY30" fmla="*/ 41741 h 76974"/>
                <a:gd name="connsiteX31" fmla="*/ 96686 w 117064"/>
                <a:gd name="connsiteY31" fmla="*/ 37487 h 76974"/>
                <a:gd name="connsiteX32" fmla="*/ 89956 w 117064"/>
                <a:gd name="connsiteY32" fmla="*/ 35774 h 76974"/>
                <a:gd name="connsiteX33" fmla="*/ 82592 w 117064"/>
                <a:gd name="connsiteY33" fmla="*/ 33932 h 76974"/>
                <a:gd name="connsiteX34" fmla="*/ 72181 w 117064"/>
                <a:gd name="connsiteY34" fmla="*/ 30187 h 76974"/>
                <a:gd name="connsiteX35" fmla="*/ 69261 w 117064"/>
                <a:gd name="connsiteY35" fmla="*/ 27965 h 76974"/>
                <a:gd name="connsiteX36" fmla="*/ 62912 w 117064"/>
                <a:gd name="connsiteY36" fmla="*/ 21426 h 76974"/>
                <a:gd name="connsiteX37" fmla="*/ 64563 w 117064"/>
                <a:gd name="connsiteY37" fmla="*/ 20347 h 76974"/>
                <a:gd name="connsiteX38" fmla="*/ 70022 w 117064"/>
                <a:gd name="connsiteY38" fmla="*/ 21934 h 76974"/>
                <a:gd name="connsiteX39" fmla="*/ 82656 w 117064"/>
                <a:gd name="connsiteY39" fmla="*/ 25045 h 76974"/>
                <a:gd name="connsiteX40" fmla="*/ 88559 w 117064"/>
                <a:gd name="connsiteY40" fmla="*/ 24854 h 76974"/>
                <a:gd name="connsiteX41" fmla="*/ 80751 w 117064"/>
                <a:gd name="connsiteY41" fmla="*/ 22378 h 76974"/>
                <a:gd name="connsiteX42" fmla="*/ 74339 w 117064"/>
                <a:gd name="connsiteY42" fmla="*/ 19141 h 76974"/>
                <a:gd name="connsiteX43" fmla="*/ 73577 w 117064"/>
                <a:gd name="connsiteY43" fmla="*/ 13300 h 76974"/>
                <a:gd name="connsiteX44" fmla="*/ 73831 w 117064"/>
                <a:gd name="connsiteY44" fmla="*/ 11269 h 76974"/>
                <a:gd name="connsiteX45" fmla="*/ 65642 w 117064"/>
                <a:gd name="connsiteY45" fmla="*/ 9047 h 76974"/>
                <a:gd name="connsiteX46" fmla="*/ 55421 w 117064"/>
                <a:gd name="connsiteY46" fmla="*/ 8666 h 76974"/>
                <a:gd name="connsiteX47" fmla="*/ 42344 w 117064"/>
                <a:gd name="connsiteY47" fmla="*/ 6126 h 76974"/>
                <a:gd name="connsiteX48" fmla="*/ 28568 w 117064"/>
                <a:gd name="connsiteY48" fmla="*/ 1619 h 76974"/>
                <a:gd name="connsiteX49" fmla="*/ 19489 w 117064"/>
                <a:gd name="connsiteY49" fmla="*/ 1048 h 76974"/>
                <a:gd name="connsiteX50" fmla="*/ 13776 w 117064"/>
                <a:gd name="connsiteY50" fmla="*/ 4666 h 76974"/>
                <a:gd name="connsiteX51" fmla="*/ 14538 w 117064"/>
                <a:gd name="connsiteY51" fmla="*/ 7015 h 76974"/>
                <a:gd name="connsiteX52" fmla="*/ 14157 w 117064"/>
                <a:gd name="connsiteY52" fmla="*/ 12475 h 76974"/>
                <a:gd name="connsiteX53" fmla="*/ 13586 w 117064"/>
                <a:gd name="connsiteY53" fmla="*/ 14253 h 76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17064" h="76974">
                  <a:moveTo>
                    <a:pt x="13586" y="14253"/>
                  </a:moveTo>
                  <a:cubicBezTo>
                    <a:pt x="13332" y="15776"/>
                    <a:pt x="13395" y="17427"/>
                    <a:pt x="13522" y="19141"/>
                  </a:cubicBezTo>
                  <a:cubicBezTo>
                    <a:pt x="13586" y="20855"/>
                    <a:pt x="13713" y="22632"/>
                    <a:pt x="13458" y="24410"/>
                  </a:cubicBezTo>
                  <a:cubicBezTo>
                    <a:pt x="13014" y="27139"/>
                    <a:pt x="11618" y="28219"/>
                    <a:pt x="10221" y="29235"/>
                  </a:cubicBezTo>
                  <a:cubicBezTo>
                    <a:pt x="9713" y="29615"/>
                    <a:pt x="9142" y="29996"/>
                    <a:pt x="8570" y="30568"/>
                  </a:cubicBezTo>
                  <a:cubicBezTo>
                    <a:pt x="6856" y="32218"/>
                    <a:pt x="6856" y="33551"/>
                    <a:pt x="7618" y="36154"/>
                  </a:cubicBezTo>
                  <a:cubicBezTo>
                    <a:pt x="7745" y="36726"/>
                    <a:pt x="7935" y="37297"/>
                    <a:pt x="8126" y="37868"/>
                  </a:cubicBezTo>
                  <a:cubicBezTo>
                    <a:pt x="9332" y="41550"/>
                    <a:pt x="10792" y="46185"/>
                    <a:pt x="8063" y="49867"/>
                  </a:cubicBezTo>
                  <a:cubicBezTo>
                    <a:pt x="6983" y="51263"/>
                    <a:pt x="5841" y="52533"/>
                    <a:pt x="4698" y="53739"/>
                  </a:cubicBezTo>
                  <a:cubicBezTo>
                    <a:pt x="3746" y="54755"/>
                    <a:pt x="2857" y="55707"/>
                    <a:pt x="2032" y="56723"/>
                  </a:cubicBezTo>
                  <a:cubicBezTo>
                    <a:pt x="1778" y="57040"/>
                    <a:pt x="1587" y="57421"/>
                    <a:pt x="1333" y="57802"/>
                  </a:cubicBezTo>
                  <a:cubicBezTo>
                    <a:pt x="825" y="58500"/>
                    <a:pt x="317" y="59199"/>
                    <a:pt x="0" y="60024"/>
                  </a:cubicBezTo>
                  <a:cubicBezTo>
                    <a:pt x="1143" y="60976"/>
                    <a:pt x="7110" y="66690"/>
                    <a:pt x="7110" y="70626"/>
                  </a:cubicBezTo>
                  <a:cubicBezTo>
                    <a:pt x="7110" y="73165"/>
                    <a:pt x="10602" y="76784"/>
                    <a:pt x="11745" y="76974"/>
                  </a:cubicBezTo>
                  <a:cubicBezTo>
                    <a:pt x="12570" y="76657"/>
                    <a:pt x="15998" y="72784"/>
                    <a:pt x="18029" y="69166"/>
                  </a:cubicBezTo>
                  <a:cubicBezTo>
                    <a:pt x="19997" y="65738"/>
                    <a:pt x="23806" y="58691"/>
                    <a:pt x="23806" y="58691"/>
                  </a:cubicBezTo>
                  <a:cubicBezTo>
                    <a:pt x="23933" y="58500"/>
                    <a:pt x="24060" y="58310"/>
                    <a:pt x="24251" y="58183"/>
                  </a:cubicBezTo>
                  <a:cubicBezTo>
                    <a:pt x="26282" y="56850"/>
                    <a:pt x="28885" y="55326"/>
                    <a:pt x="30282" y="55009"/>
                  </a:cubicBezTo>
                  <a:cubicBezTo>
                    <a:pt x="30472" y="54755"/>
                    <a:pt x="30726" y="54311"/>
                    <a:pt x="30980" y="53993"/>
                  </a:cubicBezTo>
                  <a:cubicBezTo>
                    <a:pt x="32250" y="51962"/>
                    <a:pt x="34599" y="48216"/>
                    <a:pt x="38534" y="49676"/>
                  </a:cubicBezTo>
                  <a:cubicBezTo>
                    <a:pt x="41772" y="50819"/>
                    <a:pt x="42598" y="52533"/>
                    <a:pt x="43359" y="53993"/>
                  </a:cubicBezTo>
                  <a:cubicBezTo>
                    <a:pt x="43740" y="54755"/>
                    <a:pt x="44121" y="55453"/>
                    <a:pt x="44819" y="56151"/>
                  </a:cubicBezTo>
                  <a:cubicBezTo>
                    <a:pt x="46597" y="57929"/>
                    <a:pt x="52374" y="58056"/>
                    <a:pt x="56628" y="55580"/>
                  </a:cubicBezTo>
                  <a:cubicBezTo>
                    <a:pt x="57199" y="55199"/>
                    <a:pt x="57833" y="54882"/>
                    <a:pt x="58341" y="54564"/>
                  </a:cubicBezTo>
                  <a:cubicBezTo>
                    <a:pt x="62151" y="52216"/>
                    <a:pt x="65769" y="49994"/>
                    <a:pt x="73831" y="49994"/>
                  </a:cubicBezTo>
                  <a:cubicBezTo>
                    <a:pt x="82783" y="49994"/>
                    <a:pt x="83100" y="49994"/>
                    <a:pt x="90845" y="50375"/>
                  </a:cubicBezTo>
                  <a:cubicBezTo>
                    <a:pt x="93448" y="50502"/>
                    <a:pt x="96114" y="50819"/>
                    <a:pt x="98399" y="51136"/>
                  </a:cubicBezTo>
                  <a:cubicBezTo>
                    <a:pt x="102145" y="51644"/>
                    <a:pt x="106081" y="52152"/>
                    <a:pt x="107097" y="51136"/>
                  </a:cubicBezTo>
                  <a:cubicBezTo>
                    <a:pt x="107795" y="50438"/>
                    <a:pt x="109192" y="49740"/>
                    <a:pt x="110906" y="48915"/>
                  </a:cubicBezTo>
                  <a:cubicBezTo>
                    <a:pt x="112747" y="47962"/>
                    <a:pt x="117127" y="45804"/>
                    <a:pt x="117063" y="44597"/>
                  </a:cubicBezTo>
                  <a:cubicBezTo>
                    <a:pt x="117063" y="44597"/>
                    <a:pt x="116937" y="43328"/>
                    <a:pt x="111858" y="41741"/>
                  </a:cubicBezTo>
                  <a:cubicBezTo>
                    <a:pt x="102780" y="38821"/>
                    <a:pt x="99542" y="38122"/>
                    <a:pt x="96686" y="37487"/>
                  </a:cubicBezTo>
                  <a:cubicBezTo>
                    <a:pt x="94844" y="37106"/>
                    <a:pt x="93067" y="36662"/>
                    <a:pt x="89956" y="35774"/>
                  </a:cubicBezTo>
                  <a:cubicBezTo>
                    <a:pt x="87353" y="35012"/>
                    <a:pt x="84814" y="34440"/>
                    <a:pt x="82592" y="33932"/>
                  </a:cubicBezTo>
                  <a:cubicBezTo>
                    <a:pt x="78148" y="32917"/>
                    <a:pt x="74657" y="32155"/>
                    <a:pt x="72181" y="30187"/>
                  </a:cubicBezTo>
                  <a:cubicBezTo>
                    <a:pt x="71355" y="29552"/>
                    <a:pt x="70276" y="28790"/>
                    <a:pt x="69261" y="27965"/>
                  </a:cubicBezTo>
                  <a:cubicBezTo>
                    <a:pt x="63547" y="23775"/>
                    <a:pt x="62468" y="22886"/>
                    <a:pt x="62912" y="21426"/>
                  </a:cubicBezTo>
                  <a:cubicBezTo>
                    <a:pt x="63103" y="20918"/>
                    <a:pt x="63611" y="20347"/>
                    <a:pt x="64563" y="20347"/>
                  </a:cubicBezTo>
                  <a:cubicBezTo>
                    <a:pt x="65451" y="20347"/>
                    <a:pt x="66912" y="20855"/>
                    <a:pt x="70022" y="21934"/>
                  </a:cubicBezTo>
                  <a:cubicBezTo>
                    <a:pt x="73958" y="23331"/>
                    <a:pt x="80624" y="25616"/>
                    <a:pt x="82656" y="25045"/>
                  </a:cubicBezTo>
                  <a:cubicBezTo>
                    <a:pt x="84179" y="24600"/>
                    <a:pt x="86464" y="24727"/>
                    <a:pt x="88559" y="24854"/>
                  </a:cubicBezTo>
                  <a:cubicBezTo>
                    <a:pt x="84877" y="23077"/>
                    <a:pt x="82592" y="22696"/>
                    <a:pt x="80751" y="22378"/>
                  </a:cubicBezTo>
                  <a:cubicBezTo>
                    <a:pt x="78465" y="21997"/>
                    <a:pt x="76625" y="21680"/>
                    <a:pt x="74339" y="19141"/>
                  </a:cubicBezTo>
                  <a:cubicBezTo>
                    <a:pt x="72435" y="17046"/>
                    <a:pt x="73133" y="14824"/>
                    <a:pt x="73577" y="13300"/>
                  </a:cubicBezTo>
                  <a:cubicBezTo>
                    <a:pt x="73895" y="12285"/>
                    <a:pt x="74085" y="11650"/>
                    <a:pt x="73831" y="11269"/>
                  </a:cubicBezTo>
                  <a:cubicBezTo>
                    <a:pt x="73450" y="10697"/>
                    <a:pt x="71927" y="9682"/>
                    <a:pt x="65642" y="9047"/>
                  </a:cubicBezTo>
                  <a:cubicBezTo>
                    <a:pt x="58849" y="8349"/>
                    <a:pt x="56754" y="8475"/>
                    <a:pt x="55421" y="8666"/>
                  </a:cubicBezTo>
                  <a:cubicBezTo>
                    <a:pt x="53199" y="8857"/>
                    <a:pt x="52628" y="8920"/>
                    <a:pt x="42344" y="6126"/>
                  </a:cubicBezTo>
                  <a:cubicBezTo>
                    <a:pt x="35741" y="4349"/>
                    <a:pt x="31615" y="2762"/>
                    <a:pt x="28568" y="1619"/>
                  </a:cubicBezTo>
                  <a:cubicBezTo>
                    <a:pt x="23870" y="-222"/>
                    <a:pt x="22727" y="-603"/>
                    <a:pt x="19489" y="1048"/>
                  </a:cubicBezTo>
                  <a:cubicBezTo>
                    <a:pt x="17204" y="2191"/>
                    <a:pt x="15363" y="3460"/>
                    <a:pt x="13776" y="4666"/>
                  </a:cubicBezTo>
                  <a:cubicBezTo>
                    <a:pt x="14094" y="5365"/>
                    <a:pt x="14347" y="6190"/>
                    <a:pt x="14538" y="7015"/>
                  </a:cubicBezTo>
                  <a:cubicBezTo>
                    <a:pt x="14982" y="9174"/>
                    <a:pt x="14538" y="10825"/>
                    <a:pt x="14157" y="12475"/>
                  </a:cubicBezTo>
                  <a:cubicBezTo>
                    <a:pt x="13839" y="13046"/>
                    <a:pt x="13713" y="13618"/>
                    <a:pt x="13586" y="1425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4" name="Freeform 143">
              <a:extLst>
                <a:ext uri="{FF2B5EF4-FFF2-40B4-BE49-F238E27FC236}">
                  <a16:creationId xmlns:a16="http://schemas.microsoft.com/office/drawing/2014/main" id="{6EB61A4F-BE87-4F29-0244-F966214904DB}"/>
                </a:ext>
              </a:extLst>
            </p:cNvPr>
            <p:cNvSpPr/>
            <p:nvPr/>
          </p:nvSpPr>
          <p:spPr>
            <a:xfrm>
              <a:off x="3603787" y="4092319"/>
              <a:ext cx="82765" cy="59832"/>
            </a:xfrm>
            <a:custGeom>
              <a:avLst/>
              <a:gdLst>
                <a:gd name="connsiteX0" fmla="*/ 82255 w 82765"/>
                <a:gd name="connsiteY0" fmla="*/ 475 h 59832"/>
                <a:gd name="connsiteX1" fmla="*/ 76541 w 82765"/>
                <a:gd name="connsiteY1" fmla="*/ 3142 h 59832"/>
                <a:gd name="connsiteX2" fmla="*/ 67971 w 82765"/>
                <a:gd name="connsiteY2" fmla="*/ 2189 h 59832"/>
                <a:gd name="connsiteX3" fmla="*/ 64352 w 82765"/>
                <a:gd name="connsiteY3" fmla="*/ 1428 h 59832"/>
                <a:gd name="connsiteX4" fmla="*/ 61432 w 82765"/>
                <a:gd name="connsiteY4" fmla="*/ 1110 h 59832"/>
                <a:gd name="connsiteX5" fmla="*/ 56290 w 82765"/>
                <a:gd name="connsiteY5" fmla="*/ 666 h 59832"/>
                <a:gd name="connsiteX6" fmla="*/ 48862 w 82765"/>
                <a:gd name="connsiteY6" fmla="*/ 348 h 59832"/>
                <a:gd name="connsiteX7" fmla="*/ 36991 w 82765"/>
                <a:gd name="connsiteY7" fmla="*/ 95 h 59832"/>
                <a:gd name="connsiteX8" fmla="*/ 44165 w 82765"/>
                <a:gd name="connsiteY8" fmla="*/ 6887 h 59832"/>
                <a:gd name="connsiteX9" fmla="*/ 47973 w 82765"/>
                <a:gd name="connsiteY9" fmla="*/ 8347 h 59832"/>
                <a:gd name="connsiteX10" fmla="*/ 54258 w 82765"/>
                <a:gd name="connsiteY10" fmla="*/ 14315 h 59832"/>
                <a:gd name="connsiteX11" fmla="*/ 53624 w 82765"/>
                <a:gd name="connsiteY11" fmla="*/ 18441 h 59832"/>
                <a:gd name="connsiteX12" fmla="*/ 53751 w 82765"/>
                <a:gd name="connsiteY12" fmla="*/ 24472 h 59832"/>
                <a:gd name="connsiteX13" fmla="*/ 57877 w 82765"/>
                <a:gd name="connsiteY13" fmla="*/ 27646 h 59832"/>
                <a:gd name="connsiteX14" fmla="*/ 63337 w 82765"/>
                <a:gd name="connsiteY14" fmla="*/ 31836 h 59832"/>
                <a:gd name="connsiteX15" fmla="*/ 64479 w 82765"/>
                <a:gd name="connsiteY15" fmla="*/ 33741 h 59832"/>
                <a:gd name="connsiteX16" fmla="*/ 66574 w 82765"/>
                <a:gd name="connsiteY16" fmla="*/ 41041 h 59832"/>
                <a:gd name="connsiteX17" fmla="*/ 59655 w 82765"/>
                <a:gd name="connsiteY17" fmla="*/ 42629 h 59832"/>
                <a:gd name="connsiteX18" fmla="*/ 34642 w 82765"/>
                <a:gd name="connsiteY18" fmla="*/ 42629 h 59832"/>
                <a:gd name="connsiteX19" fmla="*/ 32547 w 82765"/>
                <a:gd name="connsiteY19" fmla="*/ 43009 h 59832"/>
                <a:gd name="connsiteX20" fmla="*/ 20739 w 82765"/>
                <a:gd name="connsiteY20" fmla="*/ 42247 h 59832"/>
                <a:gd name="connsiteX21" fmla="*/ 13438 w 82765"/>
                <a:gd name="connsiteY21" fmla="*/ 39581 h 59832"/>
                <a:gd name="connsiteX22" fmla="*/ 8296 w 82765"/>
                <a:gd name="connsiteY22" fmla="*/ 36661 h 59832"/>
                <a:gd name="connsiteX23" fmla="*/ 1440 w 82765"/>
                <a:gd name="connsiteY23" fmla="*/ 38692 h 59832"/>
                <a:gd name="connsiteX24" fmla="*/ 424 w 82765"/>
                <a:gd name="connsiteY24" fmla="*/ 47009 h 59832"/>
                <a:gd name="connsiteX25" fmla="*/ 2012 w 82765"/>
                <a:gd name="connsiteY25" fmla="*/ 47644 h 59832"/>
                <a:gd name="connsiteX26" fmla="*/ 3218 w 82765"/>
                <a:gd name="connsiteY26" fmla="*/ 46310 h 59832"/>
                <a:gd name="connsiteX27" fmla="*/ 4424 w 82765"/>
                <a:gd name="connsiteY27" fmla="*/ 44660 h 59832"/>
                <a:gd name="connsiteX28" fmla="*/ 7789 w 82765"/>
                <a:gd name="connsiteY28" fmla="*/ 48405 h 59832"/>
                <a:gd name="connsiteX29" fmla="*/ 10391 w 82765"/>
                <a:gd name="connsiteY29" fmla="*/ 53484 h 59832"/>
                <a:gd name="connsiteX30" fmla="*/ 14264 w 82765"/>
                <a:gd name="connsiteY30" fmla="*/ 59832 h 59832"/>
                <a:gd name="connsiteX31" fmla="*/ 15914 w 82765"/>
                <a:gd name="connsiteY31" fmla="*/ 55896 h 59832"/>
                <a:gd name="connsiteX32" fmla="*/ 21945 w 82765"/>
                <a:gd name="connsiteY32" fmla="*/ 49231 h 59832"/>
                <a:gd name="connsiteX33" fmla="*/ 29183 w 82765"/>
                <a:gd name="connsiteY33" fmla="*/ 49421 h 59832"/>
                <a:gd name="connsiteX34" fmla="*/ 37372 w 82765"/>
                <a:gd name="connsiteY34" fmla="*/ 49612 h 59832"/>
                <a:gd name="connsiteX35" fmla="*/ 50069 w 82765"/>
                <a:gd name="connsiteY35" fmla="*/ 50818 h 59832"/>
                <a:gd name="connsiteX36" fmla="*/ 68034 w 82765"/>
                <a:gd name="connsiteY36" fmla="*/ 53801 h 59832"/>
                <a:gd name="connsiteX37" fmla="*/ 73557 w 82765"/>
                <a:gd name="connsiteY37" fmla="*/ 46057 h 59832"/>
                <a:gd name="connsiteX38" fmla="*/ 76732 w 82765"/>
                <a:gd name="connsiteY38" fmla="*/ 42438 h 59832"/>
                <a:gd name="connsiteX39" fmla="*/ 77684 w 82765"/>
                <a:gd name="connsiteY39" fmla="*/ 37994 h 59832"/>
                <a:gd name="connsiteX40" fmla="*/ 76414 w 82765"/>
                <a:gd name="connsiteY40" fmla="*/ 32979 h 59832"/>
                <a:gd name="connsiteX41" fmla="*/ 75843 w 82765"/>
                <a:gd name="connsiteY41" fmla="*/ 31138 h 59832"/>
                <a:gd name="connsiteX42" fmla="*/ 77557 w 82765"/>
                <a:gd name="connsiteY42" fmla="*/ 22758 h 59832"/>
                <a:gd name="connsiteX43" fmla="*/ 79461 w 82765"/>
                <a:gd name="connsiteY43" fmla="*/ 21171 h 59832"/>
                <a:gd name="connsiteX44" fmla="*/ 81620 w 82765"/>
                <a:gd name="connsiteY44" fmla="*/ 18124 h 59832"/>
                <a:gd name="connsiteX45" fmla="*/ 81683 w 82765"/>
                <a:gd name="connsiteY45" fmla="*/ 13426 h 59832"/>
                <a:gd name="connsiteX46" fmla="*/ 81810 w 82765"/>
                <a:gd name="connsiteY46" fmla="*/ 7903 h 59832"/>
                <a:gd name="connsiteX47" fmla="*/ 82255 w 82765"/>
                <a:gd name="connsiteY47" fmla="*/ 5871 h 59832"/>
                <a:gd name="connsiteX48" fmla="*/ 82636 w 82765"/>
                <a:gd name="connsiteY48" fmla="*/ 1682 h 59832"/>
                <a:gd name="connsiteX49" fmla="*/ 82255 w 82765"/>
                <a:gd name="connsiteY49" fmla="*/ 475 h 5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2765" h="59832">
                  <a:moveTo>
                    <a:pt x="82255" y="475"/>
                  </a:moveTo>
                  <a:cubicBezTo>
                    <a:pt x="80604" y="1618"/>
                    <a:pt x="78763" y="2697"/>
                    <a:pt x="76541" y="3142"/>
                  </a:cubicBezTo>
                  <a:cubicBezTo>
                    <a:pt x="73367" y="3776"/>
                    <a:pt x="70383" y="2951"/>
                    <a:pt x="67971" y="2189"/>
                  </a:cubicBezTo>
                  <a:cubicBezTo>
                    <a:pt x="66638" y="1808"/>
                    <a:pt x="65305" y="1428"/>
                    <a:pt x="64352" y="1428"/>
                  </a:cubicBezTo>
                  <a:cubicBezTo>
                    <a:pt x="62892" y="1428"/>
                    <a:pt x="62194" y="1301"/>
                    <a:pt x="61432" y="1110"/>
                  </a:cubicBezTo>
                  <a:cubicBezTo>
                    <a:pt x="60480" y="920"/>
                    <a:pt x="59464" y="666"/>
                    <a:pt x="56290" y="666"/>
                  </a:cubicBezTo>
                  <a:cubicBezTo>
                    <a:pt x="54449" y="666"/>
                    <a:pt x="51783" y="539"/>
                    <a:pt x="48862" y="348"/>
                  </a:cubicBezTo>
                  <a:cubicBezTo>
                    <a:pt x="45117" y="158"/>
                    <a:pt x="39022" y="-160"/>
                    <a:pt x="36991" y="95"/>
                  </a:cubicBezTo>
                  <a:cubicBezTo>
                    <a:pt x="37562" y="1555"/>
                    <a:pt x="40292" y="5046"/>
                    <a:pt x="44165" y="6887"/>
                  </a:cubicBezTo>
                  <a:cubicBezTo>
                    <a:pt x="45498" y="7522"/>
                    <a:pt x="46767" y="7966"/>
                    <a:pt x="47973" y="8347"/>
                  </a:cubicBezTo>
                  <a:cubicBezTo>
                    <a:pt x="51211" y="9490"/>
                    <a:pt x="54258" y="10506"/>
                    <a:pt x="54258" y="14315"/>
                  </a:cubicBezTo>
                  <a:cubicBezTo>
                    <a:pt x="54258" y="15838"/>
                    <a:pt x="53941" y="17172"/>
                    <a:pt x="53624" y="18441"/>
                  </a:cubicBezTo>
                  <a:cubicBezTo>
                    <a:pt x="53116" y="20536"/>
                    <a:pt x="52735" y="22250"/>
                    <a:pt x="53751" y="24472"/>
                  </a:cubicBezTo>
                  <a:cubicBezTo>
                    <a:pt x="54512" y="26186"/>
                    <a:pt x="56100" y="26884"/>
                    <a:pt x="57877" y="27646"/>
                  </a:cubicBezTo>
                  <a:cubicBezTo>
                    <a:pt x="59782" y="28535"/>
                    <a:pt x="61940" y="29487"/>
                    <a:pt x="63337" y="31836"/>
                  </a:cubicBezTo>
                  <a:cubicBezTo>
                    <a:pt x="63654" y="32407"/>
                    <a:pt x="64099" y="33043"/>
                    <a:pt x="64479" y="33741"/>
                  </a:cubicBezTo>
                  <a:cubicBezTo>
                    <a:pt x="66130" y="36280"/>
                    <a:pt x="67844" y="39010"/>
                    <a:pt x="66574" y="41041"/>
                  </a:cubicBezTo>
                  <a:cubicBezTo>
                    <a:pt x="65622" y="42565"/>
                    <a:pt x="63527" y="43009"/>
                    <a:pt x="59655" y="42629"/>
                  </a:cubicBezTo>
                  <a:cubicBezTo>
                    <a:pt x="49370" y="41422"/>
                    <a:pt x="38832" y="41930"/>
                    <a:pt x="34642" y="42629"/>
                  </a:cubicBezTo>
                  <a:cubicBezTo>
                    <a:pt x="33944" y="42755"/>
                    <a:pt x="33245" y="42882"/>
                    <a:pt x="32547" y="43009"/>
                  </a:cubicBezTo>
                  <a:cubicBezTo>
                    <a:pt x="27976" y="43898"/>
                    <a:pt x="23215" y="44723"/>
                    <a:pt x="20739" y="42247"/>
                  </a:cubicBezTo>
                  <a:cubicBezTo>
                    <a:pt x="19089" y="40597"/>
                    <a:pt x="14899" y="39772"/>
                    <a:pt x="13438" y="39581"/>
                  </a:cubicBezTo>
                  <a:cubicBezTo>
                    <a:pt x="12867" y="39391"/>
                    <a:pt x="8296" y="36661"/>
                    <a:pt x="8296" y="36661"/>
                  </a:cubicBezTo>
                  <a:cubicBezTo>
                    <a:pt x="4932" y="35645"/>
                    <a:pt x="2647" y="35264"/>
                    <a:pt x="1440" y="38692"/>
                  </a:cubicBezTo>
                  <a:cubicBezTo>
                    <a:pt x="-655" y="44533"/>
                    <a:pt x="44" y="46437"/>
                    <a:pt x="424" y="47009"/>
                  </a:cubicBezTo>
                  <a:cubicBezTo>
                    <a:pt x="615" y="47263"/>
                    <a:pt x="996" y="47644"/>
                    <a:pt x="2012" y="47644"/>
                  </a:cubicBezTo>
                  <a:cubicBezTo>
                    <a:pt x="2964" y="47644"/>
                    <a:pt x="3091" y="47390"/>
                    <a:pt x="3218" y="46310"/>
                  </a:cubicBezTo>
                  <a:cubicBezTo>
                    <a:pt x="3281" y="45929"/>
                    <a:pt x="3408" y="44850"/>
                    <a:pt x="4424" y="44660"/>
                  </a:cubicBezTo>
                  <a:cubicBezTo>
                    <a:pt x="5694" y="44597"/>
                    <a:pt x="6075" y="45358"/>
                    <a:pt x="7789" y="48405"/>
                  </a:cubicBezTo>
                  <a:cubicBezTo>
                    <a:pt x="8741" y="50120"/>
                    <a:pt x="9630" y="51833"/>
                    <a:pt x="10391" y="53484"/>
                  </a:cubicBezTo>
                  <a:cubicBezTo>
                    <a:pt x="11598" y="55896"/>
                    <a:pt x="13438" y="59642"/>
                    <a:pt x="14264" y="59832"/>
                  </a:cubicBezTo>
                  <a:cubicBezTo>
                    <a:pt x="15153" y="58880"/>
                    <a:pt x="15534" y="57356"/>
                    <a:pt x="15914" y="55896"/>
                  </a:cubicBezTo>
                  <a:cubicBezTo>
                    <a:pt x="16613" y="53103"/>
                    <a:pt x="17501" y="49231"/>
                    <a:pt x="21945" y="49231"/>
                  </a:cubicBezTo>
                  <a:cubicBezTo>
                    <a:pt x="24548" y="49231"/>
                    <a:pt x="26834" y="49294"/>
                    <a:pt x="29183" y="49421"/>
                  </a:cubicBezTo>
                  <a:cubicBezTo>
                    <a:pt x="31658" y="49548"/>
                    <a:pt x="34198" y="49612"/>
                    <a:pt x="37372" y="49612"/>
                  </a:cubicBezTo>
                  <a:cubicBezTo>
                    <a:pt x="43530" y="49612"/>
                    <a:pt x="46069" y="49612"/>
                    <a:pt x="50069" y="50818"/>
                  </a:cubicBezTo>
                  <a:cubicBezTo>
                    <a:pt x="51465" y="51262"/>
                    <a:pt x="55719" y="52088"/>
                    <a:pt x="68034" y="53801"/>
                  </a:cubicBezTo>
                  <a:cubicBezTo>
                    <a:pt x="69494" y="50373"/>
                    <a:pt x="71590" y="48215"/>
                    <a:pt x="73557" y="46057"/>
                  </a:cubicBezTo>
                  <a:cubicBezTo>
                    <a:pt x="74637" y="44914"/>
                    <a:pt x="75779" y="43708"/>
                    <a:pt x="76732" y="42438"/>
                  </a:cubicBezTo>
                  <a:cubicBezTo>
                    <a:pt x="77684" y="41168"/>
                    <a:pt x="77874" y="39645"/>
                    <a:pt x="77684" y="37994"/>
                  </a:cubicBezTo>
                  <a:cubicBezTo>
                    <a:pt x="77493" y="36343"/>
                    <a:pt x="76922" y="34630"/>
                    <a:pt x="76414" y="32979"/>
                  </a:cubicBezTo>
                  <a:cubicBezTo>
                    <a:pt x="76224" y="32344"/>
                    <a:pt x="76033" y="31773"/>
                    <a:pt x="75843" y="31138"/>
                  </a:cubicBezTo>
                  <a:cubicBezTo>
                    <a:pt x="75081" y="28408"/>
                    <a:pt x="74573" y="25552"/>
                    <a:pt x="77557" y="22758"/>
                  </a:cubicBezTo>
                  <a:cubicBezTo>
                    <a:pt x="78255" y="22123"/>
                    <a:pt x="78890" y="21615"/>
                    <a:pt x="79461" y="21171"/>
                  </a:cubicBezTo>
                  <a:cubicBezTo>
                    <a:pt x="80731" y="20219"/>
                    <a:pt x="81366" y="19774"/>
                    <a:pt x="81620" y="18124"/>
                  </a:cubicBezTo>
                  <a:cubicBezTo>
                    <a:pt x="81874" y="16664"/>
                    <a:pt x="81747" y="15077"/>
                    <a:pt x="81683" y="13426"/>
                  </a:cubicBezTo>
                  <a:cubicBezTo>
                    <a:pt x="81556" y="11649"/>
                    <a:pt x="81493" y="9744"/>
                    <a:pt x="81810" y="7903"/>
                  </a:cubicBezTo>
                  <a:cubicBezTo>
                    <a:pt x="81937" y="7205"/>
                    <a:pt x="82128" y="6506"/>
                    <a:pt x="82255" y="5871"/>
                  </a:cubicBezTo>
                  <a:cubicBezTo>
                    <a:pt x="82636" y="4411"/>
                    <a:pt x="82953" y="3269"/>
                    <a:pt x="82636" y="1682"/>
                  </a:cubicBezTo>
                  <a:cubicBezTo>
                    <a:pt x="82636" y="1237"/>
                    <a:pt x="82445" y="920"/>
                    <a:pt x="82255" y="47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5" name="Freeform 144">
              <a:extLst>
                <a:ext uri="{FF2B5EF4-FFF2-40B4-BE49-F238E27FC236}">
                  <a16:creationId xmlns:a16="http://schemas.microsoft.com/office/drawing/2014/main" id="{AABA4FFA-A01E-29A3-7839-8B9B4CADB1AF}"/>
                </a:ext>
              </a:extLst>
            </p:cNvPr>
            <p:cNvSpPr/>
            <p:nvPr/>
          </p:nvSpPr>
          <p:spPr>
            <a:xfrm>
              <a:off x="3640969" y="4117616"/>
              <a:ext cx="9268" cy="6192"/>
            </a:xfrm>
            <a:custGeom>
              <a:avLst/>
              <a:gdLst>
                <a:gd name="connsiteX0" fmla="*/ 190 w 9268"/>
                <a:gd name="connsiteY0" fmla="*/ 3174 h 6192"/>
                <a:gd name="connsiteX1" fmla="*/ 1777 w 9268"/>
                <a:gd name="connsiteY1" fmla="*/ 5967 h 6192"/>
                <a:gd name="connsiteX2" fmla="*/ 9268 w 9268"/>
                <a:gd name="connsiteY2" fmla="*/ 6031 h 6192"/>
                <a:gd name="connsiteX3" fmla="*/ 9268 w 9268"/>
                <a:gd name="connsiteY3" fmla="*/ 4761 h 6192"/>
                <a:gd name="connsiteX4" fmla="*/ 4190 w 9268"/>
                <a:gd name="connsiteY4" fmla="*/ 0 h 6192"/>
                <a:gd name="connsiteX5" fmla="*/ 0 w 9268"/>
                <a:gd name="connsiteY5" fmla="*/ 572 h 6192"/>
                <a:gd name="connsiteX6" fmla="*/ 190 w 9268"/>
                <a:gd name="connsiteY6" fmla="*/ 3174 h 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68" h="6192">
                  <a:moveTo>
                    <a:pt x="190" y="3174"/>
                  </a:moveTo>
                  <a:cubicBezTo>
                    <a:pt x="190" y="5333"/>
                    <a:pt x="317" y="5714"/>
                    <a:pt x="1777" y="5967"/>
                  </a:cubicBezTo>
                  <a:cubicBezTo>
                    <a:pt x="4190" y="6348"/>
                    <a:pt x="7491" y="6158"/>
                    <a:pt x="9268" y="6031"/>
                  </a:cubicBezTo>
                  <a:lnTo>
                    <a:pt x="9268" y="4761"/>
                  </a:lnTo>
                  <a:cubicBezTo>
                    <a:pt x="9268" y="3301"/>
                    <a:pt x="6348" y="1206"/>
                    <a:pt x="4190" y="0"/>
                  </a:cubicBezTo>
                  <a:cubicBezTo>
                    <a:pt x="2158" y="127"/>
                    <a:pt x="381" y="317"/>
                    <a:pt x="0" y="572"/>
                  </a:cubicBezTo>
                  <a:cubicBezTo>
                    <a:pt x="190" y="1778"/>
                    <a:pt x="190" y="2476"/>
                    <a:pt x="190" y="317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6" name="Freeform 145">
              <a:extLst>
                <a:ext uri="{FF2B5EF4-FFF2-40B4-BE49-F238E27FC236}">
                  <a16:creationId xmlns:a16="http://schemas.microsoft.com/office/drawing/2014/main" id="{6A55F3D6-0914-E6F7-F1F9-02C9ABDE3C16}"/>
                </a:ext>
              </a:extLst>
            </p:cNvPr>
            <p:cNvSpPr/>
            <p:nvPr/>
          </p:nvSpPr>
          <p:spPr>
            <a:xfrm>
              <a:off x="3653251" y="4082383"/>
              <a:ext cx="14571" cy="4876"/>
            </a:xfrm>
            <a:custGeom>
              <a:avLst/>
              <a:gdLst>
                <a:gd name="connsiteX0" fmla="*/ 33 w 14571"/>
                <a:gd name="connsiteY0" fmla="*/ 4571 h 4876"/>
                <a:gd name="connsiteX1" fmla="*/ 668 w 14571"/>
                <a:gd name="connsiteY1" fmla="*/ 4761 h 4876"/>
                <a:gd name="connsiteX2" fmla="*/ 3081 w 14571"/>
                <a:gd name="connsiteY2" fmla="*/ 4571 h 4876"/>
                <a:gd name="connsiteX3" fmla="*/ 4922 w 14571"/>
                <a:gd name="connsiteY3" fmla="*/ 4444 h 4876"/>
                <a:gd name="connsiteX4" fmla="*/ 9302 w 14571"/>
                <a:gd name="connsiteY4" fmla="*/ 4761 h 4876"/>
                <a:gd name="connsiteX5" fmla="*/ 14571 w 14571"/>
                <a:gd name="connsiteY5" fmla="*/ 3936 h 4876"/>
                <a:gd name="connsiteX6" fmla="*/ 3462 w 14571"/>
                <a:gd name="connsiteY6" fmla="*/ 0 h 4876"/>
                <a:gd name="connsiteX7" fmla="*/ 33 w 14571"/>
                <a:gd name="connsiteY7" fmla="*/ 4571 h 4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71" h="4876">
                  <a:moveTo>
                    <a:pt x="33" y="4571"/>
                  </a:moveTo>
                  <a:cubicBezTo>
                    <a:pt x="97" y="4761"/>
                    <a:pt x="414" y="4761"/>
                    <a:pt x="668" y="4761"/>
                  </a:cubicBezTo>
                  <a:cubicBezTo>
                    <a:pt x="1938" y="4761"/>
                    <a:pt x="2573" y="4698"/>
                    <a:pt x="3081" y="4571"/>
                  </a:cubicBezTo>
                  <a:cubicBezTo>
                    <a:pt x="3652" y="4507"/>
                    <a:pt x="4160" y="4444"/>
                    <a:pt x="4922" y="4444"/>
                  </a:cubicBezTo>
                  <a:cubicBezTo>
                    <a:pt x="5810" y="4444"/>
                    <a:pt x="7144" y="4507"/>
                    <a:pt x="9302" y="4761"/>
                  </a:cubicBezTo>
                  <a:cubicBezTo>
                    <a:pt x="11968" y="5142"/>
                    <a:pt x="13619" y="4507"/>
                    <a:pt x="14571" y="3936"/>
                  </a:cubicBezTo>
                  <a:cubicBezTo>
                    <a:pt x="11333" y="3301"/>
                    <a:pt x="5620" y="952"/>
                    <a:pt x="3462" y="0"/>
                  </a:cubicBezTo>
                  <a:cubicBezTo>
                    <a:pt x="986" y="1460"/>
                    <a:pt x="-221" y="3746"/>
                    <a:pt x="33" y="457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7" name="Freeform 146">
              <a:extLst>
                <a:ext uri="{FF2B5EF4-FFF2-40B4-BE49-F238E27FC236}">
                  <a16:creationId xmlns:a16="http://schemas.microsoft.com/office/drawing/2014/main" id="{4615E4BA-A4FF-BD29-477F-E0CD92580E5A}"/>
                </a:ext>
              </a:extLst>
            </p:cNvPr>
            <p:cNvSpPr/>
            <p:nvPr/>
          </p:nvSpPr>
          <p:spPr>
            <a:xfrm>
              <a:off x="4033931" y="4297655"/>
              <a:ext cx="9649" cy="8316"/>
            </a:xfrm>
            <a:custGeom>
              <a:avLst/>
              <a:gdLst>
                <a:gd name="connsiteX0" fmla="*/ 3428 w 9649"/>
                <a:gd name="connsiteY0" fmla="*/ 6666 h 8316"/>
                <a:gd name="connsiteX1" fmla="*/ 4888 w 9649"/>
                <a:gd name="connsiteY1" fmla="*/ 7111 h 8316"/>
                <a:gd name="connsiteX2" fmla="*/ 9650 w 9649"/>
                <a:gd name="connsiteY2" fmla="*/ 8316 h 8316"/>
                <a:gd name="connsiteX3" fmla="*/ 6666 w 9649"/>
                <a:gd name="connsiteY3" fmla="*/ 0 h 8316"/>
                <a:gd name="connsiteX4" fmla="*/ 4127 w 9649"/>
                <a:gd name="connsiteY4" fmla="*/ 699 h 8316"/>
                <a:gd name="connsiteX5" fmla="*/ 0 w 9649"/>
                <a:gd name="connsiteY5" fmla="*/ 2222 h 8316"/>
                <a:gd name="connsiteX6" fmla="*/ 1206 w 9649"/>
                <a:gd name="connsiteY6" fmla="*/ 4825 h 8316"/>
                <a:gd name="connsiteX7" fmla="*/ 3428 w 9649"/>
                <a:gd name="connsiteY7" fmla="*/ 6666 h 8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49" h="8316">
                  <a:moveTo>
                    <a:pt x="3428" y="6666"/>
                  </a:moveTo>
                  <a:lnTo>
                    <a:pt x="4888" y="7111"/>
                  </a:lnTo>
                  <a:cubicBezTo>
                    <a:pt x="6221" y="7555"/>
                    <a:pt x="8634" y="8253"/>
                    <a:pt x="9650" y="8316"/>
                  </a:cubicBezTo>
                  <a:cubicBezTo>
                    <a:pt x="9395" y="6856"/>
                    <a:pt x="8063" y="3301"/>
                    <a:pt x="6666" y="0"/>
                  </a:cubicBezTo>
                  <a:cubicBezTo>
                    <a:pt x="5904" y="254"/>
                    <a:pt x="5015" y="444"/>
                    <a:pt x="4127" y="699"/>
                  </a:cubicBezTo>
                  <a:cubicBezTo>
                    <a:pt x="2857" y="1016"/>
                    <a:pt x="317" y="1651"/>
                    <a:pt x="0" y="2222"/>
                  </a:cubicBezTo>
                  <a:cubicBezTo>
                    <a:pt x="635" y="3428"/>
                    <a:pt x="952" y="4190"/>
                    <a:pt x="1206" y="4825"/>
                  </a:cubicBezTo>
                  <a:cubicBezTo>
                    <a:pt x="1841" y="6095"/>
                    <a:pt x="1904" y="6222"/>
                    <a:pt x="3428" y="666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48" name="Freeform 147">
              <a:extLst>
                <a:ext uri="{FF2B5EF4-FFF2-40B4-BE49-F238E27FC236}">
                  <a16:creationId xmlns:a16="http://schemas.microsoft.com/office/drawing/2014/main" id="{EFC22F17-3E90-87A2-C6E2-7D95818E0DF6}"/>
                </a:ext>
              </a:extLst>
            </p:cNvPr>
            <p:cNvSpPr/>
            <p:nvPr/>
          </p:nvSpPr>
          <p:spPr>
            <a:xfrm>
              <a:off x="4307662" y="4681917"/>
              <a:ext cx="14853" cy="11620"/>
            </a:xfrm>
            <a:custGeom>
              <a:avLst/>
              <a:gdLst>
                <a:gd name="connsiteX0" fmla="*/ 1851 w 14853"/>
                <a:gd name="connsiteY0" fmla="*/ 11621 h 11620"/>
                <a:gd name="connsiteX1" fmla="*/ 3248 w 14853"/>
                <a:gd name="connsiteY1" fmla="*/ 10097 h 11620"/>
                <a:gd name="connsiteX2" fmla="*/ 6994 w 14853"/>
                <a:gd name="connsiteY2" fmla="*/ 6224 h 11620"/>
                <a:gd name="connsiteX3" fmla="*/ 10485 w 14853"/>
                <a:gd name="connsiteY3" fmla="*/ 5399 h 11620"/>
                <a:gd name="connsiteX4" fmla="*/ 14738 w 14853"/>
                <a:gd name="connsiteY4" fmla="*/ 3939 h 11620"/>
                <a:gd name="connsiteX5" fmla="*/ 14675 w 14853"/>
                <a:gd name="connsiteY5" fmla="*/ 2669 h 11620"/>
                <a:gd name="connsiteX6" fmla="*/ 10930 w 14853"/>
                <a:gd name="connsiteY6" fmla="*/ 3 h 11620"/>
                <a:gd name="connsiteX7" fmla="*/ 5470 w 14853"/>
                <a:gd name="connsiteY7" fmla="*/ 2479 h 11620"/>
                <a:gd name="connsiteX8" fmla="*/ 4581 w 14853"/>
                <a:gd name="connsiteY8" fmla="*/ 3114 h 11620"/>
                <a:gd name="connsiteX9" fmla="*/ 1915 w 14853"/>
                <a:gd name="connsiteY9" fmla="*/ 5272 h 11620"/>
                <a:gd name="connsiteX10" fmla="*/ 137 w 14853"/>
                <a:gd name="connsiteY10" fmla="*/ 9589 h 11620"/>
                <a:gd name="connsiteX11" fmla="*/ 10 w 14853"/>
                <a:gd name="connsiteY11" fmla="*/ 10922 h 11620"/>
                <a:gd name="connsiteX12" fmla="*/ 1851 w 14853"/>
                <a:gd name="connsiteY12" fmla="*/ 11621 h 11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853" h="11620">
                  <a:moveTo>
                    <a:pt x="1851" y="11621"/>
                  </a:moveTo>
                  <a:cubicBezTo>
                    <a:pt x="2803" y="11049"/>
                    <a:pt x="3058" y="10541"/>
                    <a:pt x="3248" y="10097"/>
                  </a:cubicBezTo>
                  <a:cubicBezTo>
                    <a:pt x="3946" y="8700"/>
                    <a:pt x="4645" y="7304"/>
                    <a:pt x="6994" y="6224"/>
                  </a:cubicBezTo>
                  <a:cubicBezTo>
                    <a:pt x="7946" y="5780"/>
                    <a:pt x="9152" y="5590"/>
                    <a:pt x="10485" y="5399"/>
                  </a:cubicBezTo>
                  <a:cubicBezTo>
                    <a:pt x="12136" y="5145"/>
                    <a:pt x="14357" y="4828"/>
                    <a:pt x="14738" y="3939"/>
                  </a:cubicBezTo>
                  <a:cubicBezTo>
                    <a:pt x="14802" y="3812"/>
                    <a:pt x="14992" y="3367"/>
                    <a:pt x="14675" y="2669"/>
                  </a:cubicBezTo>
                  <a:cubicBezTo>
                    <a:pt x="14104" y="1463"/>
                    <a:pt x="12517" y="384"/>
                    <a:pt x="10930" y="3"/>
                  </a:cubicBezTo>
                  <a:cubicBezTo>
                    <a:pt x="9596" y="-61"/>
                    <a:pt x="7628" y="892"/>
                    <a:pt x="5470" y="2479"/>
                  </a:cubicBezTo>
                  <a:lnTo>
                    <a:pt x="4581" y="3114"/>
                  </a:lnTo>
                  <a:cubicBezTo>
                    <a:pt x="3629" y="3812"/>
                    <a:pt x="2486" y="4574"/>
                    <a:pt x="1915" y="5272"/>
                  </a:cubicBezTo>
                  <a:cubicBezTo>
                    <a:pt x="1216" y="6161"/>
                    <a:pt x="455" y="8192"/>
                    <a:pt x="137" y="9589"/>
                  </a:cubicBezTo>
                  <a:cubicBezTo>
                    <a:pt x="-53" y="10478"/>
                    <a:pt x="10" y="10922"/>
                    <a:pt x="10" y="10922"/>
                  </a:cubicBezTo>
                  <a:cubicBezTo>
                    <a:pt x="963" y="11176"/>
                    <a:pt x="1471" y="11430"/>
                    <a:pt x="1851" y="1162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0" name="Freeform 149">
              <a:extLst>
                <a:ext uri="{FF2B5EF4-FFF2-40B4-BE49-F238E27FC236}">
                  <a16:creationId xmlns:a16="http://schemas.microsoft.com/office/drawing/2014/main" id="{CE8CDBD7-84E1-385B-9425-D9272729EF0D}"/>
                </a:ext>
              </a:extLst>
            </p:cNvPr>
            <p:cNvSpPr/>
            <p:nvPr/>
          </p:nvSpPr>
          <p:spPr>
            <a:xfrm>
              <a:off x="3986023" y="4193225"/>
              <a:ext cx="8661" cy="12188"/>
            </a:xfrm>
            <a:custGeom>
              <a:avLst/>
              <a:gdLst>
                <a:gd name="connsiteX0" fmla="*/ 6263 w 8661"/>
                <a:gd name="connsiteY0" fmla="*/ 4253 h 12188"/>
                <a:gd name="connsiteX1" fmla="*/ 5692 w 8661"/>
                <a:gd name="connsiteY1" fmla="*/ 825 h 12188"/>
                <a:gd name="connsiteX2" fmla="*/ 5184 w 8661"/>
                <a:gd name="connsiteY2" fmla="*/ 0 h 12188"/>
                <a:gd name="connsiteX3" fmla="*/ 3787 w 8661"/>
                <a:gd name="connsiteY3" fmla="*/ 698 h 12188"/>
                <a:gd name="connsiteX4" fmla="*/ 1946 w 8661"/>
                <a:gd name="connsiteY4" fmla="*/ 1650 h 12188"/>
                <a:gd name="connsiteX5" fmla="*/ 1629 w 8661"/>
                <a:gd name="connsiteY5" fmla="*/ 2539 h 12188"/>
                <a:gd name="connsiteX6" fmla="*/ 169 w 8661"/>
                <a:gd name="connsiteY6" fmla="*/ 5650 h 12188"/>
                <a:gd name="connsiteX7" fmla="*/ 677 w 8661"/>
                <a:gd name="connsiteY7" fmla="*/ 7110 h 12188"/>
                <a:gd name="connsiteX8" fmla="*/ 1502 w 8661"/>
                <a:gd name="connsiteY8" fmla="*/ 8507 h 12188"/>
                <a:gd name="connsiteX9" fmla="*/ 8549 w 8661"/>
                <a:gd name="connsiteY9" fmla="*/ 12189 h 12188"/>
                <a:gd name="connsiteX10" fmla="*/ 7660 w 8661"/>
                <a:gd name="connsiteY10" fmla="*/ 8380 h 12188"/>
                <a:gd name="connsiteX11" fmla="*/ 6263 w 8661"/>
                <a:gd name="connsiteY11" fmla="*/ 4253 h 1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661" h="12188">
                  <a:moveTo>
                    <a:pt x="6263" y="4253"/>
                  </a:moveTo>
                  <a:cubicBezTo>
                    <a:pt x="6263" y="3301"/>
                    <a:pt x="6200" y="2285"/>
                    <a:pt x="5692" y="825"/>
                  </a:cubicBezTo>
                  <a:cubicBezTo>
                    <a:pt x="5438" y="127"/>
                    <a:pt x="5184" y="0"/>
                    <a:pt x="5184" y="0"/>
                  </a:cubicBezTo>
                  <a:cubicBezTo>
                    <a:pt x="4930" y="0"/>
                    <a:pt x="4168" y="444"/>
                    <a:pt x="3787" y="698"/>
                  </a:cubicBezTo>
                  <a:cubicBezTo>
                    <a:pt x="3216" y="1079"/>
                    <a:pt x="2581" y="1460"/>
                    <a:pt x="1946" y="1650"/>
                  </a:cubicBezTo>
                  <a:cubicBezTo>
                    <a:pt x="1756" y="1777"/>
                    <a:pt x="1693" y="2285"/>
                    <a:pt x="1629" y="2539"/>
                  </a:cubicBezTo>
                  <a:cubicBezTo>
                    <a:pt x="1438" y="3428"/>
                    <a:pt x="1185" y="4571"/>
                    <a:pt x="169" y="5650"/>
                  </a:cubicBezTo>
                  <a:cubicBezTo>
                    <a:pt x="-85" y="5904"/>
                    <a:pt x="-149" y="5967"/>
                    <a:pt x="677" y="7110"/>
                  </a:cubicBezTo>
                  <a:cubicBezTo>
                    <a:pt x="931" y="7555"/>
                    <a:pt x="1248" y="7999"/>
                    <a:pt x="1502" y="8507"/>
                  </a:cubicBezTo>
                  <a:cubicBezTo>
                    <a:pt x="4232" y="10157"/>
                    <a:pt x="7406" y="11871"/>
                    <a:pt x="8549" y="12189"/>
                  </a:cubicBezTo>
                  <a:cubicBezTo>
                    <a:pt x="8803" y="11490"/>
                    <a:pt x="8676" y="9649"/>
                    <a:pt x="7660" y="8380"/>
                  </a:cubicBezTo>
                  <a:cubicBezTo>
                    <a:pt x="6327" y="6856"/>
                    <a:pt x="6263" y="5523"/>
                    <a:pt x="6263" y="425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1" name="Freeform 150">
              <a:extLst>
                <a:ext uri="{FF2B5EF4-FFF2-40B4-BE49-F238E27FC236}">
                  <a16:creationId xmlns:a16="http://schemas.microsoft.com/office/drawing/2014/main" id="{4A6D0750-D800-D681-8F68-DD2FE62B6C52}"/>
                </a:ext>
              </a:extLst>
            </p:cNvPr>
            <p:cNvSpPr/>
            <p:nvPr/>
          </p:nvSpPr>
          <p:spPr>
            <a:xfrm>
              <a:off x="3974755" y="4201414"/>
              <a:ext cx="6993" cy="10985"/>
            </a:xfrm>
            <a:custGeom>
              <a:avLst/>
              <a:gdLst>
                <a:gd name="connsiteX0" fmla="*/ 3756 w 6993"/>
                <a:gd name="connsiteY0" fmla="*/ 317 h 10985"/>
                <a:gd name="connsiteX1" fmla="*/ 10 w 6993"/>
                <a:gd name="connsiteY1" fmla="*/ 3238 h 10985"/>
                <a:gd name="connsiteX2" fmla="*/ 2677 w 6993"/>
                <a:gd name="connsiteY2" fmla="*/ 10856 h 10985"/>
                <a:gd name="connsiteX3" fmla="*/ 6993 w 6993"/>
                <a:gd name="connsiteY3" fmla="*/ 9967 h 10985"/>
                <a:gd name="connsiteX4" fmla="*/ 4518 w 6993"/>
                <a:gd name="connsiteY4" fmla="*/ 1524 h 10985"/>
                <a:gd name="connsiteX5" fmla="*/ 4454 w 6993"/>
                <a:gd name="connsiteY5" fmla="*/ 698 h 10985"/>
                <a:gd name="connsiteX6" fmla="*/ 4518 w 6993"/>
                <a:gd name="connsiteY6" fmla="*/ 0 h 10985"/>
                <a:gd name="connsiteX7" fmla="*/ 3756 w 6993"/>
                <a:gd name="connsiteY7" fmla="*/ 317 h 10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93" h="10985">
                  <a:moveTo>
                    <a:pt x="3756" y="317"/>
                  </a:moveTo>
                  <a:cubicBezTo>
                    <a:pt x="74" y="2285"/>
                    <a:pt x="-53" y="2476"/>
                    <a:pt x="10" y="3238"/>
                  </a:cubicBezTo>
                  <a:cubicBezTo>
                    <a:pt x="137" y="4888"/>
                    <a:pt x="1470" y="9205"/>
                    <a:pt x="2677" y="10856"/>
                  </a:cubicBezTo>
                  <a:cubicBezTo>
                    <a:pt x="2930" y="11173"/>
                    <a:pt x="4898" y="10919"/>
                    <a:pt x="6993" y="9967"/>
                  </a:cubicBezTo>
                  <a:cubicBezTo>
                    <a:pt x="6866" y="7872"/>
                    <a:pt x="5470" y="3872"/>
                    <a:pt x="4518" y="1524"/>
                  </a:cubicBezTo>
                  <a:cubicBezTo>
                    <a:pt x="4390" y="1270"/>
                    <a:pt x="4390" y="952"/>
                    <a:pt x="4454" y="698"/>
                  </a:cubicBezTo>
                  <a:cubicBezTo>
                    <a:pt x="4518" y="444"/>
                    <a:pt x="4518" y="191"/>
                    <a:pt x="4518" y="0"/>
                  </a:cubicBezTo>
                  <a:cubicBezTo>
                    <a:pt x="4390" y="64"/>
                    <a:pt x="4137" y="127"/>
                    <a:pt x="3756" y="31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3" name="Freeform 152">
              <a:extLst>
                <a:ext uri="{FF2B5EF4-FFF2-40B4-BE49-F238E27FC236}">
                  <a16:creationId xmlns:a16="http://schemas.microsoft.com/office/drawing/2014/main" id="{E7449515-EBCD-1928-28F1-EF0B5D45085C}"/>
                </a:ext>
              </a:extLst>
            </p:cNvPr>
            <p:cNvSpPr/>
            <p:nvPr/>
          </p:nvSpPr>
          <p:spPr>
            <a:xfrm>
              <a:off x="3933182" y="4142819"/>
              <a:ext cx="10476" cy="8633"/>
            </a:xfrm>
            <a:custGeom>
              <a:avLst/>
              <a:gdLst>
                <a:gd name="connsiteX0" fmla="*/ 4001 w 10476"/>
                <a:gd name="connsiteY0" fmla="*/ 8634 h 8633"/>
                <a:gd name="connsiteX1" fmla="*/ 5207 w 10476"/>
                <a:gd name="connsiteY1" fmla="*/ 7555 h 8633"/>
                <a:gd name="connsiteX2" fmla="*/ 6096 w 10476"/>
                <a:gd name="connsiteY2" fmla="*/ 6158 h 8633"/>
                <a:gd name="connsiteX3" fmla="*/ 8571 w 10476"/>
                <a:gd name="connsiteY3" fmla="*/ 2730 h 8633"/>
                <a:gd name="connsiteX4" fmla="*/ 9460 w 10476"/>
                <a:gd name="connsiteY4" fmla="*/ 1651 h 8633"/>
                <a:gd name="connsiteX5" fmla="*/ 10476 w 10476"/>
                <a:gd name="connsiteY5" fmla="*/ 381 h 8633"/>
                <a:gd name="connsiteX6" fmla="*/ 8317 w 10476"/>
                <a:gd name="connsiteY6" fmla="*/ 0 h 8633"/>
                <a:gd name="connsiteX7" fmla="*/ 5207 w 10476"/>
                <a:gd name="connsiteY7" fmla="*/ 381 h 8633"/>
                <a:gd name="connsiteX8" fmla="*/ 1461 w 10476"/>
                <a:gd name="connsiteY8" fmla="*/ 1904 h 8633"/>
                <a:gd name="connsiteX9" fmla="*/ 382 w 10476"/>
                <a:gd name="connsiteY9" fmla="*/ 3619 h 8633"/>
                <a:gd name="connsiteX10" fmla="*/ 573 w 10476"/>
                <a:gd name="connsiteY10" fmla="*/ 5332 h 8633"/>
                <a:gd name="connsiteX11" fmla="*/ 4001 w 10476"/>
                <a:gd name="connsiteY11" fmla="*/ 8634 h 8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476" h="8633">
                  <a:moveTo>
                    <a:pt x="4001" y="8634"/>
                  </a:moveTo>
                  <a:cubicBezTo>
                    <a:pt x="4445" y="8634"/>
                    <a:pt x="4953" y="7999"/>
                    <a:pt x="5207" y="7555"/>
                  </a:cubicBezTo>
                  <a:cubicBezTo>
                    <a:pt x="5588" y="6983"/>
                    <a:pt x="5842" y="6539"/>
                    <a:pt x="6096" y="6158"/>
                  </a:cubicBezTo>
                  <a:cubicBezTo>
                    <a:pt x="6730" y="5079"/>
                    <a:pt x="7238" y="4317"/>
                    <a:pt x="8571" y="2730"/>
                  </a:cubicBezTo>
                  <a:cubicBezTo>
                    <a:pt x="8889" y="2349"/>
                    <a:pt x="9206" y="2032"/>
                    <a:pt x="9460" y="1651"/>
                  </a:cubicBezTo>
                  <a:cubicBezTo>
                    <a:pt x="9841" y="1269"/>
                    <a:pt x="10285" y="762"/>
                    <a:pt x="10476" y="381"/>
                  </a:cubicBezTo>
                  <a:cubicBezTo>
                    <a:pt x="9777" y="127"/>
                    <a:pt x="9079" y="0"/>
                    <a:pt x="8317" y="0"/>
                  </a:cubicBezTo>
                  <a:cubicBezTo>
                    <a:pt x="7302" y="0"/>
                    <a:pt x="6286" y="190"/>
                    <a:pt x="5207" y="381"/>
                  </a:cubicBezTo>
                  <a:cubicBezTo>
                    <a:pt x="2541" y="825"/>
                    <a:pt x="1525" y="1651"/>
                    <a:pt x="1461" y="1904"/>
                  </a:cubicBezTo>
                  <a:cubicBezTo>
                    <a:pt x="1271" y="2730"/>
                    <a:pt x="763" y="3238"/>
                    <a:pt x="382" y="3619"/>
                  </a:cubicBezTo>
                  <a:cubicBezTo>
                    <a:pt x="-126" y="4063"/>
                    <a:pt x="-189" y="4190"/>
                    <a:pt x="573" y="5332"/>
                  </a:cubicBezTo>
                  <a:cubicBezTo>
                    <a:pt x="2477" y="8062"/>
                    <a:pt x="3493" y="8634"/>
                    <a:pt x="4001" y="863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4" name="Freeform 153">
              <a:extLst>
                <a:ext uri="{FF2B5EF4-FFF2-40B4-BE49-F238E27FC236}">
                  <a16:creationId xmlns:a16="http://schemas.microsoft.com/office/drawing/2014/main" id="{AF823492-8D35-9D2D-546D-002443485C7E}"/>
                </a:ext>
              </a:extLst>
            </p:cNvPr>
            <p:cNvSpPr/>
            <p:nvPr/>
          </p:nvSpPr>
          <p:spPr>
            <a:xfrm>
              <a:off x="3968939" y="4174307"/>
              <a:ext cx="8174" cy="4063"/>
            </a:xfrm>
            <a:custGeom>
              <a:avLst/>
              <a:gdLst>
                <a:gd name="connsiteX0" fmla="*/ 938 w 8174"/>
                <a:gd name="connsiteY0" fmla="*/ 64 h 4063"/>
                <a:gd name="connsiteX1" fmla="*/ 49 w 8174"/>
                <a:gd name="connsiteY1" fmla="*/ 2349 h 4063"/>
                <a:gd name="connsiteX2" fmla="*/ 1509 w 8174"/>
                <a:gd name="connsiteY2" fmla="*/ 3365 h 4063"/>
                <a:gd name="connsiteX3" fmla="*/ 6397 w 8174"/>
                <a:gd name="connsiteY3" fmla="*/ 4063 h 4063"/>
                <a:gd name="connsiteX4" fmla="*/ 8175 w 8174"/>
                <a:gd name="connsiteY4" fmla="*/ 3936 h 4063"/>
                <a:gd name="connsiteX5" fmla="*/ 1065 w 8174"/>
                <a:gd name="connsiteY5" fmla="*/ 0 h 4063"/>
                <a:gd name="connsiteX6" fmla="*/ 938 w 8174"/>
                <a:gd name="connsiteY6" fmla="*/ 64 h 4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74" h="4063">
                  <a:moveTo>
                    <a:pt x="938" y="64"/>
                  </a:moveTo>
                  <a:cubicBezTo>
                    <a:pt x="239" y="889"/>
                    <a:pt x="-142" y="1714"/>
                    <a:pt x="49" y="2349"/>
                  </a:cubicBezTo>
                  <a:cubicBezTo>
                    <a:pt x="239" y="2920"/>
                    <a:pt x="938" y="3238"/>
                    <a:pt x="1509" y="3365"/>
                  </a:cubicBezTo>
                  <a:cubicBezTo>
                    <a:pt x="4429" y="4063"/>
                    <a:pt x="5572" y="4063"/>
                    <a:pt x="6397" y="4063"/>
                  </a:cubicBezTo>
                  <a:cubicBezTo>
                    <a:pt x="7286" y="4063"/>
                    <a:pt x="7794" y="3999"/>
                    <a:pt x="8175" y="3936"/>
                  </a:cubicBezTo>
                  <a:cubicBezTo>
                    <a:pt x="6651" y="2412"/>
                    <a:pt x="2525" y="0"/>
                    <a:pt x="1065" y="0"/>
                  </a:cubicBezTo>
                  <a:lnTo>
                    <a:pt x="938" y="64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5" name="Freeform 154">
              <a:extLst>
                <a:ext uri="{FF2B5EF4-FFF2-40B4-BE49-F238E27FC236}">
                  <a16:creationId xmlns:a16="http://schemas.microsoft.com/office/drawing/2014/main" id="{C020A7AC-4A2B-FB80-947E-D424EE9F241C}"/>
                </a:ext>
              </a:extLst>
            </p:cNvPr>
            <p:cNvSpPr/>
            <p:nvPr/>
          </p:nvSpPr>
          <p:spPr>
            <a:xfrm>
              <a:off x="3986827" y="4249852"/>
              <a:ext cx="12760" cy="13544"/>
            </a:xfrm>
            <a:custGeom>
              <a:avLst/>
              <a:gdLst>
                <a:gd name="connsiteX0" fmla="*/ 10538 w 12760"/>
                <a:gd name="connsiteY0" fmla="*/ 2222 h 13544"/>
                <a:gd name="connsiteX1" fmla="*/ 9586 w 12760"/>
                <a:gd name="connsiteY1" fmla="*/ 762 h 13544"/>
                <a:gd name="connsiteX2" fmla="*/ 7808 w 12760"/>
                <a:gd name="connsiteY2" fmla="*/ 127 h 13544"/>
                <a:gd name="connsiteX3" fmla="*/ 5587 w 12760"/>
                <a:gd name="connsiteY3" fmla="*/ 190 h 13544"/>
                <a:gd name="connsiteX4" fmla="*/ 2539 w 12760"/>
                <a:gd name="connsiteY4" fmla="*/ 64 h 13544"/>
                <a:gd name="connsiteX5" fmla="*/ 0 w 12760"/>
                <a:gd name="connsiteY5" fmla="*/ 127 h 13544"/>
                <a:gd name="connsiteX6" fmla="*/ 825 w 12760"/>
                <a:gd name="connsiteY6" fmla="*/ 2730 h 13544"/>
                <a:gd name="connsiteX7" fmla="*/ 1714 w 12760"/>
                <a:gd name="connsiteY7" fmla="*/ 3999 h 13544"/>
                <a:gd name="connsiteX8" fmla="*/ 3428 w 12760"/>
                <a:gd name="connsiteY8" fmla="*/ 6475 h 13544"/>
                <a:gd name="connsiteX9" fmla="*/ 4507 w 12760"/>
                <a:gd name="connsiteY9" fmla="*/ 7745 h 13544"/>
                <a:gd name="connsiteX10" fmla="*/ 6221 w 12760"/>
                <a:gd name="connsiteY10" fmla="*/ 10348 h 13544"/>
                <a:gd name="connsiteX11" fmla="*/ 8189 w 12760"/>
                <a:gd name="connsiteY11" fmla="*/ 11618 h 13544"/>
                <a:gd name="connsiteX12" fmla="*/ 10030 w 12760"/>
                <a:gd name="connsiteY12" fmla="*/ 12570 h 13544"/>
                <a:gd name="connsiteX13" fmla="*/ 12316 w 12760"/>
                <a:gd name="connsiteY13" fmla="*/ 13522 h 13544"/>
                <a:gd name="connsiteX14" fmla="*/ 12760 w 12760"/>
                <a:gd name="connsiteY14" fmla="*/ 11744 h 13544"/>
                <a:gd name="connsiteX15" fmla="*/ 11935 w 12760"/>
                <a:gd name="connsiteY15" fmla="*/ 5396 h 13544"/>
                <a:gd name="connsiteX16" fmla="*/ 10538 w 12760"/>
                <a:gd name="connsiteY16" fmla="*/ 2222 h 13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60" h="13544">
                  <a:moveTo>
                    <a:pt x="10538" y="2222"/>
                  </a:moveTo>
                  <a:cubicBezTo>
                    <a:pt x="10284" y="1841"/>
                    <a:pt x="9967" y="1396"/>
                    <a:pt x="9586" y="762"/>
                  </a:cubicBezTo>
                  <a:cubicBezTo>
                    <a:pt x="9142" y="0"/>
                    <a:pt x="9142" y="0"/>
                    <a:pt x="7808" y="127"/>
                  </a:cubicBezTo>
                  <a:cubicBezTo>
                    <a:pt x="7237" y="190"/>
                    <a:pt x="6475" y="190"/>
                    <a:pt x="5587" y="190"/>
                  </a:cubicBezTo>
                  <a:cubicBezTo>
                    <a:pt x="4190" y="190"/>
                    <a:pt x="3238" y="127"/>
                    <a:pt x="2539" y="64"/>
                  </a:cubicBezTo>
                  <a:cubicBezTo>
                    <a:pt x="1587" y="0"/>
                    <a:pt x="1016" y="-64"/>
                    <a:pt x="0" y="127"/>
                  </a:cubicBezTo>
                  <a:cubicBezTo>
                    <a:pt x="444" y="1079"/>
                    <a:pt x="825" y="1841"/>
                    <a:pt x="825" y="2730"/>
                  </a:cubicBezTo>
                  <a:cubicBezTo>
                    <a:pt x="825" y="2984"/>
                    <a:pt x="1333" y="3555"/>
                    <a:pt x="1714" y="3999"/>
                  </a:cubicBezTo>
                  <a:cubicBezTo>
                    <a:pt x="2285" y="4634"/>
                    <a:pt x="2984" y="5459"/>
                    <a:pt x="3428" y="6475"/>
                  </a:cubicBezTo>
                  <a:cubicBezTo>
                    <a:pt x="3745" y="7110"/>
                    <a:pt x="4063" y="7364"/>
                    <a:pt x="4507" y="7745"/>
                  </a:cubicBezTo>
                  <a:cubicBezTo>
                    <a:pt x="5142" y="8253"/>
                    <a:pt x="5904" y="8951"/>
                    <a:pt x="6221" y="10348"/>
                  </a:cubicBezTo>
                  <a:cubicBezTo>
                    <a:pt x="6348" y="10856"/>
                    <a:pt x="7300" y="11300"/>
                    <a:pt x="8189" y="11618"/>
                  </a:cubicBezTo>
                  <a:cubicBezTo>
                    <a:pt x="8824" y="11871"/>
                    <a:pt x="9459" y="12189"/>
                    <a:pt x="10030" y="12570"/>
                  </a:cubicBezTo>
                  <a:cubicBezTo>
                    <a:pt x="11490" y="13586"/>
                    <a:pt x="12125" y="13586"/>
                    <a:pt x="12316" y="13522"/>
                  </a:cubicBezTo>
                  <a:cubicBezTo>
                    <a:pt x="12506" y="13458"/>
                    <a:pt x="12760" y="12824"/>
                    <a:pt x="12760" y="11744"/>
                  </a:cubicBezTo>
                  <a:cubicBezTo>
                    <a:pt x="12760" y="10157"/>
                    <a:pt x="12443" y="7999"/>
                    <a:pt x="11935" y="5396"/>
                  </a:cubicBezTo>
                  <a:cubicBezTo>
                    <a:pt x="11363" y="3492"/>
                    <a:pt x="11110" y="3047"/>
                    <a:pt x="10538" y="222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6" name="Freeform 155">
              <a:extLst>
                <a:ext uri="{FF2B5EF4-FFF2-40B4-BE49-F238E27FC236}">
                  <a16:creationId xmlns:a16="http://schemas.microsoft.com/office/drawing/2014/main" id="{67036C64-708D-AF15-ADFF-AC16E9ACAD96}"/>
                </a:ext>
              </a:extLst>
            </p:cNvPr>
            <p:cNvSpPr/>
            <p:nvPr/>
          </p:nvSpPr>
          <p:spPr>
            <a:xfrm>
              <a:off x="3944166" y="4167616"/>
              <a:ext cx="4041" cy="3960"/>
            </a:xfrm>
            <a:custGeom>
              <a:avLst/>
              <a:gdLst>
                <a:gd name="connsiteX0" fmla="*/ 318 w 4041"/>
                <a:gd name="connsiteY0" fmla="*/ 2564 h 3960"/>
                <a:gd name="connsiteX1" fmla="*/ 2793 w 4041"/>
                <a:gd name="connsiteY1" fmla="*/ 3453 h 3960"/>
                <a:gd name="connsiteX2" fmla="*/ 3999 w 4041"/>
                <a:gd name="connsiteY2" fmla="*/ 3961 h 3960"/>
                <a:gd name="connsiteX3" fmla="*/ 3936 w 4041"/>
                <a:gd name="connsiteY3" fmla="*/ 660 h 3960"/>
                <a:gd name="connsiteX4" fmla="*/ 1333 w 4041"/>
                <a:gd name="connsiteY4" fmla="*/ 25 h 3960"/>
                <a:gd name="connsiteX5" fmla="*/ 381 w 4041"/>
                <a:gd name="connsiteY5" fmla="*/ 723 h 3960"/>
                <a:gd name="connsiteX6" fmla="*/ 0 w 4041"/>
                <a:gd name="connsiteY6" fmla="*/ 1993 h 3960"/>
                <a:gd name="connsiteX7" fmla="*/ 318 w 4041"/>
                <a:gd name="connsiteY7" fmla="*/ 2564 h 3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41" h="3960">
                  <a:moveTo>
                    <a:pt x="318" y="2564"/>
                  </a:moveTo>
                  <a:cubicBezTo>
                    <a:pt x="1270" y="2818"/>
                    <a:pt x="2095" y="3136"/>
                    <a:pt x="2793" y="3453"/>
                  </a:cubicBezTo>
                  <a:cubicBezTo>
                    <a:pt x="3174" y="3580"/>
                    <a:pt x="3619" y="3834"/>
                    <a:pt x="3999" y="3961"/>
                  </a:cubicBezTo>
                  <a:cubicBezTo>
                    <a:pt x="4063" y="3263"/>
                    <a:pt x="4063" y="1929"/>
                    <a:pt x="3936" y="660"/>
                  </a:cubicBezTo>
                  <a:cubicBezTo>
                    <a:pt x="3238" y="279"/>
                    <a:pt x="1841" y="-102"/>
                    <a:pt x="1333" y="25"/>
                  </a:cubicBezTo>
                  <a:cubicBezTo>
                    <a:pt x="1016" y="279"/>
                    <a:pt x="699" y="533"/>
                    <a:pt x="381" y="723"/>
                  </a:cubicBezTo>
                  <a:cubicBezTo>
                    <a:pt x="127" y="1231"/>
                    <a:pt x="64" y="1612"/>
                    <a:pt x="0" y="1993"/>
                  </a:cubicBezTo>
                  <a:cubicBezTo>
                    <a:pt x="0" y="2501"/>
                    <a:pt x="127" y="2501"/>
                    <a:pt x="318" y="256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7" name="Freeform 156">
              <a:extLst>
                <a:ext uri="{FF2B5EF4-FFF2-40B4-BE49-F238E27FC236}">
                  <a16:creationId xmlns:a16="http://schemas.microsoft.com/office/drawing/2014/main" id="{F3EB90B7-419E-849A-A6F9-57BD9E684BB5}"/>
                </a:ext>
              </a:extLst>
            </p:cNvPr>
            <p:cNvSpPr/>
            <p:nvPr/>
          </p:nvSpPr>
          <p:spPr>
            <a:xfrm>
              <a:off x="3968650" y="4373200"/>
              <a:ext cx="27254" cy="23857"/>
            </a:xfrm>
            <a:custGeom>
              <a:avLst/>
              <a:gdLst>
                <a:gd name="connsiteX0" fmla="*/ 27254 w 27254"/>
                <a:gd name="connsiteY0" fmla="*/ 0 h 23857"/>
                <a:gd name="connsiteX1" fmla="*/ 20779 w 27254"/>
                <a:gd name="connsiteY1" fmla="*/ 1841 h 23857"/>
                <a:gd name="connsiteX2" fmla="*/ 13923 w 27254"/>
                <a:gd name="connsiteY2" fmla="*/ 2666 h 23857"/>
                <a:gd name="connsiteX3" fmla="*/ 9606 w 27254"/>
                <a:gd name="connsiteY3" fmla="*/ 2032 h 23857"/>
                <a:gd name="connsiteX4" fmla="*/ 5607 w 27254"/>
                <a:gd name="connsiteY4" fmla="*/ 3047 h 23857"/>
                <a:gd name="connsiteX5" fmla="*/ 6178 w 27254"/>
                <a:gd name="connsiteY5" fmla="*/ 6920 h 23857"/>
                <a:gd name="connsiteX6" fmla="*/ 6749 w 27254"/>
                <a:gd name="connsiteY6" fmla="*/ 7427 h 23857"/>
                <a:gd name="connsiteX7" fmla="*/ 7575 w 27254"/>
                <a:gd name="connsiteY7" fmla="*/ 11681 h 23857"/>
                <a:gd name="connsiteX8" fmla="*/ 3829 w 27254"/>
                <a:gd name="connsiteY8" fmla="*/ 18537 h 23857"/>
                <a:gd name="connsiteX9" fmla="*/ 1416 w 27254"/>
                <a:gd name="connsiteY9" fmla="*/ 19489 h 23857"/>
                <a:gd name="connsiteX10" fmla="*/ 20 w 27254"/>
                <a:gd name="connsiteY10" fmla="*/ 20505 h 23857"/>
                <a:gd name="connsiteX11" fmla="*/ 3892 w 27254"/>
                <a:gd name="connsiteY11" fmla="*/ 23616 h 23857"/>
                <a:gd name="connsiteX12" fmla="*/ 7384 w 27254"/>
                <a:gd name="connsiteY12" fmla="*/ 23743 h 23857"/>
                <a:gd name="connsiteX13" fmla="*/ 16526 w 27254"/>
                <a:gd name="connsiteY13" fmla="*/ 23679 h 23857"/>
                <a:gd name="connsiteX14" fmla="*/ 24652 w 27254"/>
                <a:gd name="connsiteY14" fmla="*/ 20823 h 23857"/>
                <a:gd name="connsiteX15" fmla="*/ 23636 w 27254"/>
                <a:gd name="connsiteY15" fmla="*/ 11935 h 23857"/>
                <a:gd name="connsiteX16" fmla="*/ 25096 w 27254"/>
                <a:gd name="connsiteY16" fmla="*/ 3301 h 23857"/>
                <a:gd name="connsiteX17" fmla="*/ 27254 w 27254"/>
                <a:gd name="connsiteY17" fmla="*/ 0 h 23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7254" h="23857">
                  <a:moveTo>
                    <a:pt x="27254" y="0"/>
                  </a:moveTo>
                  <a:cubicBezTo>
                    <a:pt x="25540" y="254"/>
                    <a:pt x="21858" y="1270"/>
                    <a:pt x="20779" y="1841"/>
                  </a:cubicBezTo>
                  <a:cubicBezTo>
                    <a:pt x="19192" y="2730"/>
                    <a:pt x="15129" y="2603"/>
                    <a:pt x="13923" y="2666"/>
                  </a:cubicBezTo>
                  <a:cubicBezTo>
                    <a:pt x="12082" y="2222"/>
                    <a:pt x="10749" y="2032"/>
                    <a:pt x="9606" y="2032"/>
                  </a:cubicBezTo>
                  <a:cubicBezTo>
                    <a:pt x="7320" y="2032"/>
                    <a:pt x="5860" y="2666"/>
                    <a:pt x="5607" y="3047"/>
                  </a:cubicBezTo>
                  <a:cubicBezTo>
                    <a:pt x="5162" y="4253"/>
                    <a:pt x="5416" y="6031"/>
                    <a:pt x="6178" y="6920"/>
                  </a:cubicBezTo>
                  <a:cubicBezTo>
                    <a:pt x="6368" y="7174"/>
                    <a:pt x="6495" y="7237"/>
                    <a:pt x="6749" y="7427"/>
                  </a:cubicBezTo>
                  <a:cubicBezTo>
                    <a:pt x="8082" y="8316"/>
                    <a:pt x="8336" y="9395"/>
                    <a:pt x="7575" y="11681"/>
                  </a:cubicBezTo>
                  <a:cubicBezTo>
                    <a:pt x="6622" y="14728"/>
                    <a:pt x="5924" y="17141"/>
                    <a:pt x="3829" y="18537"/>
                  </a:cubicBezTo>
                  <a:cubicBezTo>
                    <a:pt x="3067" y="19045"/>
                    <a:pt x="2242" y="19299"/>
                    <a:pt x="1416" y="19489"/>
                  </a:cubicBezTo>
                  <a:cubicBezTo>
                    <a:pt x="-44" y="19870"/>
                    <a:pt x="-44" y="19934"/>
                    <a:pt x="20" y="20505"/>
                  </a:cubicBezTo>
                  <a:cubicBezTo>
                    <a:pt x="210" y="22473"/>
                    <a:pt x="1670" y="23616"/>
                    <a:pt x="3892" y="23616"/>
                  </a:cubicBezTo>
                  <a:cubicBezTo>
                    <a:pt x="4781" y="23616"/>
                    <a:pt x="5988" y="23679"/>
                    <a:pt x="7384" y="23743"/>
                  </a:cubicBezTo>
                  <a:cubicBezTo>
                    <a:pt x="10558" y="23806"/>
                    <a:pt x="14494" y="23997"/>
                    <a:pt x="16526" y="23679"/>
                  </a:cubicBezTo>
                  <a:cubicBezTo>
                    <a:pt x="18938" y="23298"/>
                    <a:pt x="24270" y="22410"/>
                    <a:pt x="24652" y="20823"/>
                  </a:cubicBezTo>
                  <a:cubicBezTo>
                    <a:pt x="25096" y="18981"/>
                    <a:pt x="24715" y="15871"/>
                    <a:pt x="23636" y="11935"/>
                  </a:cubicBezTo>
                  <a:cubicBezTo>
                    <a:pt x="22493" y="7808"/>
                    <a:pt x="23826" y="5206"/>
                    <a:pt x="25096" y="3301"/>
                  </a:cubicBezTo>
                  <a:cubicBezTo>
                    <a:pt x="25794" y="2349"/>
                    <a:pt x="26810" y="889"/>
                    <a:pt x="27254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58" name="Freeform 157">
              <a:extLst>
                <a:ext uri="{FF2B5EF4-FFF2-40B4-BE49-F238E27FC236}">
                  <a16:creationId xmlns:a16="http://schemas.microsoft.com/office/drawing/2014/main" id="{97E273F1-0139-9E49-C5A8-9FD06AD1C192}"/>
                </a:ext>
              </a:extLst>
            </p:cNvPr>
            <p:cNvSpPr/>
            <p:nvPr/>
          </p:nvSpPr>
          <p:spPr>
            <a:xfrm>
              <a:off x="3987779" y="4297401"/>
              <a:ext cx="2349" cy="6348"/>
            </a:xfrm>
            <a:custGeom>
              <a:avLst/>
              <a:gdLst>
                <a:gd name="connsiteX0" fmla="*/ 0 w 2349"/>
                <a:gd name="connsiteY0" fmla="*/ 6348 h 6348"/>
                <a:gd name="connsiteX1" fmla="*/ 1333 w 2349"/>
                <a:gd name="connsiteY1" fmla="*/ 5396 h 6348"/>
                <a:gd name="connsiteX2" fmla="*/ 2349 w 2349"/>
                <a:gd name="connsiteY2" fmla="*/ 762 h 6348"/>
                <a:gd name="connsiteX3" fmla="*/ 1460 w 2349"/>
                <a:gd name="connsiteY3" fmla="*/ 0 h 6348"/>
                <a:gd name="connsiteX4" fmla="*/ 1079 w 2349"/>
                <a:gd name="connsiteY4" fmla="*/ 2793 h 6348"/>
                <a:gd name="connsiteX5" fmla="*/ 318 w 2349"/>
                <a:gd name="connsiteY5" fmla="*/ 5777 h 6348"/>
                <a:gd name="connsiteX6" fmla="*/ 0 w 2349"/>
                <a:gd name="connsiteY6" fmla="*/ 6348 h 6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49" h="6348">
                  <a:moveTo>
                    <a:pt x="0" y="6348"/>
                  </a:moveTo>
                  <a:cubicBezTo>
                    <a:pt x="699" y="6221"/>
                    <a:pt x="952" y="5904"/>
                    <a:pt x="1333" y="5396"/>
                  </a:cubicBezTo>
                  <a:cubicBezTo>
                    <a:pt x="1968" y="4507"/>
                    <a:pt x="2222" y="2666"/>
                    <a:pt x="2349" y="762"/>
                  </a:cubicBezTo>
                  <a:cubicBezTo>
                    <a:pt x="2095" y="508"/>
                    <a:pt x="1714" y="191"/>
                    <a:pt x="1460" y="0"/>
                  </a:cubicBezTo>
                  <a:cubicBezTo>
                    <a:pt x="952" y="1016"/>
                    <a:pt x="1016" y="1968"/>
                    <a:pt x="1079" y="2793"/>
                  </a:cubicBezTo>
                  <a:cubicBezTo>
                    <a:pt x="1079" y="4317"/>
                    <a:pt x="699" y="5079"/>
                    <a:pt x="318" y="5777"/>
                  </a:cubicBezTo>
                  <a:cubicBezTo>
                    <a:pt x="191" y="5967"/>
                    <a:pt x="64" y="6221"/>
                    <a:pt x="0" y="634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60" name="Freeform 159">
              <a:extLst>
                <a:ext uri="{FF2B5EF4-FFF2-40B4-BE49-F238E27FC236}">
                  <a16:creationId xmlns:a16="http://schemas.microsoft.com/office/drawing/2014/main" id="{7A57DEB6-C6A2-0F62-712E-234E87DE7CBB}"/>
                </a:ext>
              </a:extLst>
            </p:cNvPr>
            <p:cNvSpPr/>
            <p:nvPr/>
          </p:nvSpPr>
          <p:spPr>
            <a:xfrm>
              <a:off x="3983682" y="4227697"/>
              <a:ext cx="7894" cy="9014"/>
            </a:xfrm>
            <a:custGeom>
              <a:avLst/>
              <a:gdLst>
                <a:gd name="connsiteX0" fmla="*/ 6192 w 7894"/>
                <a:gd name="connsiteY0" fmla="*/ 952 h 9014"/>
                <a:gd name="connsiteX1" fmla="*/ 4160 w 7894"/>
                <a:gd name="connsiteY1" fmla="*/ 0 h 9014"/>
                <a:gd name="connsiteX2" fmla="*/ 1748 w 7894"/>
                <a:gd name="connsiteY2" fmla="*/ 508 h 9014"/>
                <a:gd name="connsiteX3" fmla="*/ 98 w 7894"/>
                <a:gd name="connsiteY3" fmla="*/ 4444 h 9014"/>
                <a:gd name="connsiteX4" fmla="*/ 3208 w 7894"/>
                <a:gd name="connsiteY4" fmla="*/ 9015 h 9014"/>
                <a:gd name="connsiteX5" fmla="*/ 7334 w 7894"/>
                <a:gd name="connsiteY5" fmla="*/ 5904 h 9014"/>
                <a:gd name="connsiteX6" fmla="*/ 7081 w 7894"/>
                <a:gd name="connsiteY6" fmla="*/ 2158 h 9014"/>
                <a:gd name="connsiteX7" fmla="*/ 6192 w 7894"/>
                <a:gd name="connsiteY7" fmla="*/ 952 h 9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94" h="9014">
                  <a:moveTo>
                    <a:pt x="6192" y="952"/>
                  </a:moveTo>
                  <a:cubicBezTo>
                    <a:pt x="5938" y="444"/>
                    <a:pt x="5113" y="127"/>
                    <a:pt x="4160" y="0"/>
                  </a:cubicBezTo>
                  <a:cubicBezTo>
                    <a:pt x="2764" y="0"/>
                    <a:pt x="2002" y="254"/>
                    <a:pt x="1748" y="508"/>
                  </a:cubicBezTo>
                  <a:cubicBezTo>
                    <a:pt x="796" y="1651"/>
                    <a:pt x="479" y="2857"/>
                    <a:pt x="98" y="4444"/>
                  </a:cubicBezTo>
                  <a:cubicBezTo>
                    <a:pt x="-347" y="6031"/>
                    <a:pt x="732" y="7300"/>
                    <a:pt x="3208" y="9015"/>
                  </a:cubicBezTo>
                  <a:cubicBezTo>
                    <a:pt x="4160" y="8761"/>
                    <a:pt x="6319" y="7999"/>
                    <a:pt x="7334" y="5904"/>
                  </a:cubicBezTo>
                  <a:cubicBezTo>
                    <a:pt x="8287" y="3936"/>
                    <a:pt x="7906" y="3428"/>
                    <a:pt x="7081" y="2158"/>
                  </a:cubicBezTo>
                  <a:cubicBezTo>
                    <a:pt x="6763" y="1841"/>
                    <a:pt x="6446" y="1460"/>
                    <a:pt x="6192" y="95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162" name="Graphic 3">
              <a:extLst>
                <a:ext uri="{FF2B5EF4-FFF2-40B4-BE49-F238E27FC236}">
                  <a16:creationId xmlns:a16="http://schemas.microsoft.com/office/drawing/2014/main" id="{9681D350-AC22-8CF2-3E3D-3769BD6F0CB5}"/>
                </a:ext>
              </a:extLst>
            </p:cNvPr>
            <p:cNvGrpSpPr/>
            <p:nvPr/>
          </p:nvGrpSpPr>
          <p:grpSpPr>
            <a:xfrm>
              <a:off x="3973685" y="4164594"/>
              <a:ext cx="4210" cy="5093"/>
              <a:chOff x="3973685" y="3667638"/>
              <a:chExt cx="4210" cy="5093"/>
            </a:xfrm>
            <a:grpFill/>
          </p:grpSpPr>
          <p:sp>
            <p:nvSpPr>
              <p:cNvPr id="163" name="Freeform 162">
                <a:extLst>
                  <a:ext uri="{FF2B5EF4-FFF2-40B4-BE49-F238E27FC236}">
                    <a16:creationId xmlns:a16="http://schemas.microsoft.com/office/drawing/2014/main" id="{B0E568C1-216B-F3EA-AE86-38B9DEDA6E17}"/>
                  </a:ext>
                </a:extLst>
              </p:cNvPr>
              <p:cNvSpPr/>
              <p:nvPr/>
            </p:nvSpPr>
            <p:spPr>
              <a:xfrm>
                <a:off x="3973685" y="3667638"/>
                <a:ext cx="4210" cy="5093"/>
              </a:xfrm>
              <a:custGeom>
                <a:avLst/>
                <a:gdLst>
                  <a:gd name="connsiteX0" fmla="*/ 0 w 4210"/>
                  <a:gd name="connsiteY0" fmla="*/ 0 h 5093"/>
                  <a:gd name="connsiteX1" fmla="*/ 1777 w 4210"/>
                  <a:gd name="connsiteY1" fmla="*/ 4888 h 5093"/>
                  <a:gd name="connsiteX2" fmla="*/ 3301 w 4210"/>
                  <a:gd name="connsiteY2" fmla="*/ 4952 h 5093"/>
                  <a:gd name="connsiteX3" fmla="*/ 4127 w 4210"/>
                  <a:gd name="connsiteY3" fmla="*/ 3555 h 5093"/>
                  <a:gd name="connsiteX4" fmla="*/ 3682 w 4210"/>
                  <a:gd name="connsiteY4" fmla="*/ 1079 h 5093"/>
                  <a:gd name="connsiteX5" fmla="*/ 0 w 4210"/>
                  <a:gd name="connsiteY5" fmla="*/ 0 h 5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210" h="5093">
                    <a:moveTo>
                      <a:pt x="0" y="0"/>
                    </a:moveTo>
                    <a:cubicBezTo>
                      <a:pt x="0" y="2349"/>
                      <a:pt x="317" y="4253"/>
                      <a:pt x="1777" y="4888"/>
                    </a:cubicBezTo>
                    <a:cubicBezTo>
                      <a:pt x="2222" y="5079"/>
                      <a:pt x="2857" y="5206"/>
                      <a:pt x="3301" y="4952"/>
                    </a:cubicBezTo>
                    <a:cubicBezTo>
                      <a:pt x="3746" y="4698"/>
                      <a:pt x="3999" y="4253"/>
                      <a:pt x="4127" y="3555"/>
                    </a:cubicBezTo>
                    <a:cubicBezTo>
                      <a:pt x="4317" y="2412"/>
                      <a:pt x="4190" y="1651"/>
                      <a:pt x="3682" y="1079"/>
                    </a:cubicBezTo>
                    <a:cubicBezTo>
                      <a:pt x="3301" y="571"/>
                      <a:pt x="2285" y="0"/>
                      <a:pt x="0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1">
                    <a:alpha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4" name="Freeform 163">
                <a:extLst>
                  <a:ext uri="{FF2B5EF4-FFF2-40B4-BE49-F238E27FC236}">
                    <a16:creationId xmlns:a16="http://schemas.microsoft.com/office/drawing/2014/main" id="{F7DE57CA-4F62-72FB-41AF-60320CDB3777}"/>
                  </a:ext>
                </a:extLst>
              </p:cNvPr>
              <p:cNvSpPr/>
              <p:nvPr/>
            </p:nvSpPr>
            <p:spPr>
              <a:xfrm>
                <a:off x="3973685" y="3667638"/>
                <a:ext cx="4210" cy="5093"/>
              </a:xfrm>
              <a:custGeom>
                <a:avLst/>
                <a:gdLst>
                  <a:gd name="connsiteX0" fmla="*/ 0 w 4210"/>
                  <a:gd name="connsiteY0" fmla="*/ 0 h 5093"/>
                  <a:gd name="connsiteX1" fmla="*/ 1777 w 4210"/>
                  <a:gd name="connsiteY1" fmla="*/ 4888 h 5093"/>
                  <a:gd name="connsiteX2" fmla="*/ 3301 w 4210"/>
                  <a:gd name="connsiteY2" fmla="*/ 4952 h 5093"/>
                  <a:gd name="connsiteX3" fmla="*/ 4127 w 4210"/>
                  <a:gd name="connsiteY3" fmla="*/ 3555 h 5093"/>
                  <a:gd name="connsiteX4" fmla="*/ 3682 w 4210"/>
                  <a:gd name="connsiteY4" fmla="*/ 1079 h 5093"/>
                  <a:gd name="connsiteX5" fmla="*/ 0 w 4210"/>
                  <a:gd name="connsiteY5" fmla="*/ 0 h 5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210" h="5093">
                    <a:moveTo>
                      <a:pt x="0" y="0"/>
                    </a:moveTo>
                    <a:cubicBezTo>
                      <a:pt x="0" y="2349"/>
                      <a:pt x="317" y="4253"/>
                      <a:pt x="1777" y="4888"/>
                    </a:cubicBezTo>
                    <a:cubicBezTo>
                      <a:pt x="2222" y="5079"/>
                      <a:pt x="2857" y="5206"/>
                      <a:pt x="3301" y="4952"/>
                    </a:cubicBezTo>
                    <a:cubicBezTo>
                      <a:pt x="3746" y="4698"/>
                      <a:pt x="3999" y="4253"/>
                      <a:pt x="4127" y="3555"/>
                    </a:cubicBezTo>
                    <a:cubicBezTo>
                      <a:pt x="4317" y="2412"/>
                      <a:pt x="4190" y="1651"/>
                      <a:pt x="3682" y="1079"/>
                    </a:cubicBezTo>
                    <a:cubicBezTo>
                      <a:pt x="3301" y="571"/>
                      <a:pt x="2285" y="0"/>
                      <a:pt x="0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1">
                    <a:alpha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65" name="Graphic 3">
              <a:extLst>
                <a:ext uri="{FF2B5EF4-FFF2-40B4-BE49-F238E27FC236}">
                  <a16:creationId xmlns:a16="http://schemas.microsoft.com/office/drawing/2014/main" id="{8A212CE2-E9AD-9F51-A7F7-B2C04ED16084}"/>
                </a:ext>
              </a:extLst>
            </p:cNvPr>
            <p:cNvGrpSpPr/>
            <p:nvPr/>
          </p:nvGrpSpPr>
          <p:grpSpPr>
            <a:xfrm>
              <a:off x="3959392" y="4187131"/>
              <a:ext cx="4148" cy="7125"/>
              <a:chOff x="3959392" y="3690175"/>
              <a:chExt cx="4148" cy="7125"/>
            </a:xfrm>
            <a:grpFill/>
          </p:grpSpPr>
          <p:sp>
            <p:nvSpPr>
              <p:cNvPr id="166" name="Freeform 165">
                <a:extLst>
                  <a:ext uri="{FF2B5EF4-FFF2-40B4-BE49-F238E27FC236}">
                    <a16:creationId xmlns:a16="http://schemas.microsoft.com/office/drawing/2014/main" id="{F6CD7308-54CF-D0F0-43B7-884313CAC2CF}"/>
                  </a:ext>
                </a:extLst>
              </p:cNvPr>
              <p:cNvSpPr/>
              <p:nvPr/>
            </p:nvSpPr>
            <p:spPr>
              <a:xfrm>
                <a:off x="3959392" y="3690175"/>
                <a:ext cx="4148" cy="7125"/>
              </a:xfrm>
              <a:custGeom>
                <a:avLst/>
                <a:gdLst>
                  <a:gd name="connsiteX0" fmla="*/ 3692 w 4148"/>
                  <a:gd name="connsiteY0" fmla="*/ 3872 h 7125"/>
                  <a:gd name="connsiteX1" fmla="*/ 3946 w 4148"/>
                  <a:gd name="connsiteY1" fmla="*/ 3111 h 7125"/>
                  <a:gd name="connsiteX2" fmla="*/ 2550 w 4148"/>
                  <a:gd name="connsiteY2" fmla="*/ 0 h 7125"/>
                  <a:gd name="connsiteX3" fmla="*/ 10 w 4148"/>
                  <a:gd name="connsiteY3" fmla="*/ 6221 h 7125"/>
                  <a:gd name="connsiteX4" fmla="*/ 137 w 4148"/>
                  <a:gd name="connsiteY4" fmla="*/ 6920 h 7125"/>
                  <a:gd name="connsiteX5" fmla="*/ 1915 w 4148"/>
                  <a:gd name="connsiteY5" fmla="*/ 6983 h 7125"/>
                  <a:gd name="connsiteX6" fmla="*/ 3692 w 4148"/>
                  <a:gd name="connsiteY6" fmla="*/ 3872 h 7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48" h="7125">
                    <a:moveTo>
                      <a:pt x="3692" y="3872"/>
                    </a:moveTo>
                    <a:lnTo>
                      <a:pt x="3946" y="3111"/>
                    </a:lnTo>
                    <a:cubicBezTo>
                      <a:pt x="4263" y="2159"/>
                      <a:pt x="4454" y="1524"/>
                      <a:pt x="2550" y="0"/>
                    </a:cubicBezTo>
                    <a:cubicBezTo>
                      <a:pt x="1343" y="1206"/>
                      <a:pt x="264" y="4317"/>
                      <a:pt x="10" y="6221"/>
                    </a:cubicBezTo>
                    <a:cubicBezTo>
                      <a:pt x="10" y="6348"/>
                      <a:pt x="-53" y="6793"/>
                      <a:pt x="137" y="6920"/>
                    </a:cubicBezTo>
                    <a:cubicBezTo>
                      <a:pt x="328" y="7110"/>
                      <a:pt x="1026" y="7237"/>
                      <a:pt x="1915" y="6983"/>
                    </a:cubicBezTo>
                    <a:cubicBezTo>
                      <a:pt x="2803" y="6729"/>
                      <a:pt x="3311" y="5079"/>
                      <a:pt x="3692" y="387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1">
                    <a:alpha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67" name="Freeform 166">
                <a:extLst>
                  <a:ext uri="{FF2B5EF4-FFF2-40B4-BE49-F238E27FC236}">
                    <a16:creationId xmlns:a16="http://schemas.microsoft.com/office/drawing/2014/main" id="{01284905-327F-4D6C-91DD-F757C3A5D4B9}"/>
                  </a:ext>
                </a:extLst>
              </p:cNvPr>
              <p:cNvSpPr/>
              <p:nvPr/>
            </p:nvSpPr>
            <p:spPr>
              <a:xfrm>
                <a:off x="3959392" y="3690175"/>
                <a:ext cx="4148" cy="7125"/>
              </a:xfrm>
              <a:custGeom>
                <a:avLst/>
                <a:gdLst>
                  <a:gd name="connsiteX0" fmla="*/ 3692 w 4148"/>
                  <a:gd name="connsiteY0" fmla="*/ 3872 h 7125"/>
                  <a:gd name="connsiteX1" fmla="*/ 3946 w 4148"/>
                  <a:gd name="connsiteY1" fmla="*/ 3111 h 7125"/>
                  <a:gd name="connsiteX2" fmla="*/ 2550 w 4148"/>
                  <a:gd name="connsiteY2" fmla="*/ 0 h 7125"/>
                  <a:gd name="connsiteX3" fmla="*/ 10 w 4148"/>
                  <a:gd name="connsiteY3" fmla="*/ 6221 h 7125"/>
                  <a:gd name="connsiteX4" fmla="*/ 137 w 4148"/>
                  <a:gd name="connsiteY4" fmla="*/ 6920 h 7125"/>
                  <a:gd name="connsiteX5" fmla="*/ 1915 w 4148"/>
                  <a:gd name="connsiteY5" fmla="*/ 6983 h 7125"/>
                  <a:gd name="connsiteX6" fmla="*/ 3692 w 4148"/>
                  <a:gd name="connsiteY6" fmla="*/ 3872 h 7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48" h="7125">
                    <a:moveTo>
                      <a:pt x="3692" y="3872"/>
                    </a:moveTo>
                    <a:lnTo>
                      <a:pt x="3946" y="3111"/>
                    </a:lnTo>
                    <a:cubicBezTo>
                      <a:pt x="4263" y="2159"/>
                      <a:pt x="4454" y="1524"/>
                      <a:pt x="2550" y="0"/>
                    </a:cubicBezTo>
                    <a:cubicBezTo>
                      <a:pt x="1343" y="1206"/>
                      <a:pt x="264" y="4317"/>
                      <a:pt x="10" y="6221"/>
                    </a:cubicBezTo>
                    <a:cubicBezTo>
                      <a:pt x="10" y="6348"/>
                      <a:pt x="-53" y="6793"/>
                      <a:pt x="137" y="6920"/>
                    </a:cubicBezTo>
                    <a:cubicBezTo>
                      <a:pt x="328" y="7110"/>
                      <a:pt x="1026" y="7237"/>
                      <a:pt x="1915" y="6983"/>
                    </a:cubicBezTo>
                    <a:cubicBezTo>
                      <a:pt x="2803" y="6729"/>
                      <a:pt x="3311" y="5079"/>
                      <a:pt x="3692" y="387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1">
                    <a:alpha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68" name="Graphic 3">
              <a:extLst>
                <a:ext uri="{FF2B5EF4-FFF2-40B4-BE49-F238E27FC236}">
                  <a16:creationId xmlns:a16="http://schemas.microsoft.com/office/drawing/2014/main" id="{F5230F93-FD0D-E8B6-7C87-BCD3EA1A5CAE}"/>
                </a:ext>
              </a:extLst>
            </p:cNvPr>
            <p:cNvGrpSpPr/>
            <p:nvPr/>
          </p:nvGrpSpPr>
          <p:grpSpPr>
            <a:xfrm>
              <a:off x="3991524" y="4275182"/>
              <a:ext cx="7049" cy="12062"/>
              <a:chOff x="3991524" y="3778226"/>
              <a:chExt cx="7049" cy="12062"/>
            </a:xfrm>
            <a:grpFill/>
          </p:grpSpPr>
          <p:sp>
            <p:nvSpPr>
              <p:cNvPr id="169" name="Freeform 168">
                <a:extLst>
                  <a:ext uri="{FF2B5EF4-FFF2-40B4-BE49-F238E27FC236}">
                    <a16:creationId xmlns:a16="http://schemas.microsoft.com/office/drawing/2014/main" id="{52C97512-97BC-2C6B-7EDC-C9DD983DA015}"/>
                  </a:ext>
                </a:extLst>
              </p:cNvPr>
              <p:cNvSpPr/>
              <p:nvPr/>
            </p:nvSpPr>
            <p:spPr>
              <a:xfrm>
                <a:off x="3991524" y="3778226"/>
                <a:ext cx="7049" cy="12062"/>
              </a:xfrm>
              <a:custGeom>
                <a:avLst/>
                <a:gdLst>
                  <a:gd name="connsiteX0" fmla="*/ 6539 w 7049"/>
                  <a:gd name="connsiteY0" fmla="*/ 698 h 12062"/>
                  <a:gd name="connsiteX1" fmla="*/ 6285 w 7049"/>
                  <a:gd name="connsiteY1" fmla="*/ 0 h 12062"/>
                  <a:gd name="connsiteX2" fmla="*/ 4698 w 7049"/>
                  <a:gd name="connsiteY2" fmla="*/ 1333 h 12062"/>
                  <a:gd name="connsiteX3" fmla="*/ 3555 w 7049"/>
                  <a:gd name="connsiteY3" fmla="*/ 2793 h 12062"/>
                  <a:gd name="connsiteX4" fmla="*/ 1206 w 7049"/>
                  <a:gd name="connsiteY4" fmla="*/ 6095 h 12062"/>
                  <a:gd name="connsiteX5" fmla="*/ 0 w 7049"/>
                  <a:gd name="connsiteY5" fmla="*/ 7999 h 12062"/>
                  <a:gd name="connsiteX6" fmla="*/ 952 w 7049"/>
                  <a:gd name="connsiteY6" fmla="*/ 9650 h 12062"/>
                  <a:gd name="connsiteX7" fmla="*/ 5587 w 7049"/>
                  <a:gd name="connsiteY7" fmla="*/ 12062 h 12062"/>
                  <a:gd name="connsiteX8" fmla="*/ 7047 w 7049"/>
                  <a:gd name="connsiteY8" fmla="*/ 6475 h 12062"/>
                  <a:gd name="connsiteX9" fmla="*/ 6539 w 7049"/>
                  <a:gd name="connsiteY9" fmla="*/ 698 h 12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049" h="12062">
                    <a:moveTo>
                      <a:pt x="6539" y="698"/>
                    </a:moveTo>
                    <a:cubicBezTo>
                      <a:pt x="6412" y="127"/>
                      <a:pt x="6285" y="0"/>
                      <a:pt x="6285" y="0"/>
                    </a:cubicBezTo>
                    <a:cubicBezTo>
                      <a:pt x="6285" y="0"/>
                      <a:pt x="5587" y="381"/>
                      <a:pt x="4698" y="1333"/>
                    </a:cubicBezTo>
                    <a:cubicBezTo>
                      <a:pt x="4063" y="2032"/>
                      <a:pt x="3872" y="2285"/>
                      <a:pt x="3555" y="2793"/>
                    </a:cubicBezTo>
                    <a:cubicBezTo>
                      <a:pt x="3174" y="3365"/>
                      <a:pt x="2603" y="4253"/>
                      <a:pt x="1206" y="6095"/>
                    </a:cubicBezTo>
                    <a:cubicBezTo>
                      <a:pt x="127" y="7555"/>
                      <a:pt x="0" y="7999"/>
                      <a:pt x="0" y="7999"/>
                    </a:cubicBezTo>
                    <a:cubicBezTo>
                      <a:pt x="317" y="8189"/>
                      <a:pt x="825" y="8697"/>
                      <a:pt x="952" y="9650"/>
                    </a:cubicBezTo>
                    <a:cubicBezTo>
                      <a:pt x="1143" y="10411"/>
                      <a:pt x="3936" y="12062"/>
                      <a:pt x="5587" y="12062"/>
                    </a:cubicBezTo>
                    <a:cubicBezTo>
                      <a:pt x="6031" y="12062"/>
                      <a:pt x="7110" y="11744"/>
                      <a:pt x="7047" y="6475"/>
                    </a:cubicBezTo>
                    <a:cubicBezTo>
                      <a:pt x="7047" y="4380"/>
                      <a:pt x="7047" y="3047"/>
                      <a:pt x="6539" y="69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1">
                    <a:alpha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70" name="Freeform 169">
                <a:extLst>
                  <a:ext uri="{FF2B5EF4-FFF2-40B4-BE49-F238E27FC236}">
                    <a16:creationId xmlns:a16="http://schemas.microsoft.com/office/drawing/2014/main" id="{0DFC5A8C-20B3-DEFC-AFBA-EC1361C3EE3A}"/>
                  </a:ext>
                </a:extLst>
              </p:cNvPr>
              <p:cNvSpPr/>
              <p:nvPr/>
            </p:nvSpPr>
            <p:spPr>
              <a:xfrm>
                <a:off x="3991524" y="3778226"/>
                <a:ext cx="7049" cy="12062"/>
              </a:xfrm>
              <a:custGeom>
                <a:avLst/>
                <a:gdLst>
                  <a:gd name="connsiteX0" fmla="*/ 6539 w 7049"/>
                  <a:gd name="connsiteY0" fmla="*/ 698 h 12062"/>
                  <a:gd name="connsiteX1" fmla="*/ 6285 w 7049"/>
                  <a:gd name="connsiteY1" fmla="*/ 0 h 12062"/>
                  <a:gd name="connsiteX2" fmla="*/ 4698 w 7049"/>
                  <a:gd name="connsiteY2" fmla="*/ 1333 h 12062"/>
                  <a:gd name="connsiteX3" fmla="*/ 3555 w 7049"/>
                  <a:gd name="connsiteY3" fmla="*/ 2793 h 12062"/>
                  <a:gd name="connsiteX4" fmla="*/ 1206 w 7049"/>
                  <a:gd name="connsiteY4" fmla="*/ 6095 h 12062"/>
                  <a:gd name="connsiteX5" fmla="*/ 0 w 7049"/>
                  <a:gd name="connsiteY5" fmla="*/ 7999 h 12062"/>
                  <a:gd name="connsiteX6" fmla="*/ 952 w 7049"/>
                  <a:gd name="connsiteY6" fmla="*/ 9650 h 12062"/>
                  <a:gd name="connsiteX7" fmla="*/ 5587 w 7049"/>
                  <a:gd name="connsiteY7" fmla="*/ 12062 h 12062"/>
                  <a:gd name="connsiteX8" fmla="*/ 7047 w 7049"/>
                  <a:gd name="connsiteY8" fmla="*/ 6475 h 12062"/>
                  <a:gd name="connsiteX9" fmla="*/ 6539 w 7049"/>
                  <a:gd name="connsiteY9" fmla="*/ 698 h 12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049" h="12062">
                    <a:moveTo>
                      <a:pt x="6539" y="698"/>
                    </a:moveTo>
                    <a:cubicBezTo>
                      <a:pt x="6412" y="127"/>
                      <a:pt x="6285" y="0"/>
                      <a:pt x="6285" y="0"/>
                    </a:cubicBezTo>
                    <a:cubicBezTo>
                      <a:pt x="6285" y="0"/>
                      <a:pt x="5587" y="381"/>
                      <a:pt x="4698" y="1333"/>
                    </a:cubicBezTo>
                    <a:cubicBezTo>
                      <a:pt x="4063" y="2032"/>
                      <a:pt x="3872" y="2285"/>
                      <a:pt x="3555" y="2793"/>
                    </a:cubicBezTo>
                    <a:cubicBezTo>
                      <a:pt x="3174" y="3365"/>
                      <a:pt x="2603" y="4253"/>
                      <a:pt x="1206" y="6095"/>
                    </a:cubicBezTo>
                    <a:cubicBezTo>
                      <a:pt x="127" y="7555"/>
                      <a:pt x="0" y="7999"/>
                      <a:pt x="0" y="7999"/>
                    </a:cubicBezTo>
                    <a:cubicBezTo>
                      <a:pt x="317" y="8189"/>
                      <a:pt x="825" y="8697"/>
                      <a:pt x="952" y="9650"/>
                    </a:cubicBezTo>
                    <a:cubicBezTo>
                      <a:pt x="1143" y="10411"/>
                      <a:pt x="3936" y="12062"/>
                      <a:pt x="5587" y="12062"/>
                    </a:cubicBezTo>
                    <a:cubicBezTo>
                      <a:pt x="6031" y="12062"/>
                      <a:pt x="7110" y="11744"/>
                      <a:pt x="7047" y="6475"/>
                    </a:cubicBezTo>
                    <a:cubicBezTo>
                      <a:pt x="7047" y="4380"/>
                      <a:pt x="7047" y="3047"/>
                      <a:pt x="6539" y="69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1">
                    <a:alpha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sp>
          <p:nvSpPr>
            <p:cNvPr id="171" name="Freeform 170">
              <a:extLst>
                <a:ext uri="{FF2B5EF4-FFF2-40B4-BE49-F238E27FC236}">
                  <a16:creationId xmlns:a16="http://schemas.microsoft.com/office/drawing/2014/main" id="{612DB25B-3C3C-C292-0E50-CC007A9BAF41}"/>
                </a:ext>
              </a:extLst>
            </p:cNvPr>
            <p:cNvSpPr/>
            <p:nvPr/>
          </p:nvSpPr>
          <p:spPr>
            <a:xfrm>
              <a:off x="3988731" y="4214175"/>
              <a:ext cx="4063" cy="3946"/>
            </a:xfrm>
            <a:custGeom>
              <a:avLst/>
              <a:gdLst>
                <a:gd name="connsiteX0" fmla="*/ 4063 w 4063"/>
                <a:gd name="connsiteY0" fmla="*/ 2984 h 3946"/>
                <a:gd name="connsiteX1" fmla="*/ 3682 w 4063"/>
                <a:gd name="connsiteY1" fmla="*/ 0 h 3946"/>
                <a:gd name="connsiteX2" fmla="*/ 2285 w 4063"/>
                <a:gd name="connsiteY2" fmla="*/ 1396 h 3946"/>
                <a:gd name="connsiteX3" fmla="*/ 698 w 4063"/>
                <a:gd name="connsiteY3" fmla="*/ 2984 h 3946"/>
                <a:gd name="connsiteX4" fmla="*/ 0 w 4063"/>
                <a:gd name="connsiteY4" fmla="*/ 3936 h 3946"/>
                <a:gd name="connsiteX5" fmla="*/ 3872 w 4063"/>
                <a:gd name="connsiteY5" fmla="*/ 3809 h 3946"/>
                <a:gd name="connsiteX6" fmla="*/ 4063 w 4063"/>
                <a:gd name="connsiteY6" fmla="*/ 2984 h 3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63" h="3946">
                  <a:moveTo>
                    <a:pt x="4063" y="2984"/>
                  </a:moveTo>
                  <a:cubicBezTo>
                    <a:pt x="4063" y="1777"/>
                    <a:pt x="4063" y="952"/>
                    <a:pt x="3682" y="0"/>
                  </a:cubicBezTo>
                  <a:cubicBezTo>
                    <a:pt x="3174" y="381"/>
                    <a:pt x="2730" y="889"/>
                    <a:pt x="2285" y="1396"/>
                  </a:cubicBezTo>
                  <a:cubicBezTo>
                    <a:pt x="1778" y="1968"/>
                    <a:pt x="1270" y="2539"/>
                    <a:pt x="698" y="2984"/>
                  </a:cubicBezTo>
                  <a:cubicBezTo>
                    <a:pt x="254" y="3364"/>
                    <a:pt x="0" y="3936"/>
                    <a:pt x="0" y="3936"/>
                  </a:cubicBezTo>
                  <a:cubicBezTo>
                    <a:pt x="1778" y="3936"/>
                    <a:pt x="3365" y="3999"/>
                    <a:pt x="3872" y="3809"/>
                  </a:cubicBezTo>
                  <a:cubicBezTo>
                    <a:pt x="4063" y="3745"/>
                    <a:pt x="4063" y="3301"/>
                    <a:pt x="4063" y="298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72" name="Freeform 171">
              <a:extLst>
                <a:ext uri="{FF2B5EF4-FFF2-40B4-BE49-F238E27FC236}">
                  <a16:creationId xmlns:a16="http://schemas.microsoft.com/office/drawing/2014/main" id="{A97B85EA-8BEE-D227-8B63-9A3C4C8D51C4}"/>
                </a:ext>
              </a:extLst>
            </p:cNvPr>
            <p:cNvSpPr/>
            <p:nvPr/>
          </p:nvSpPr>
          <p:spPr>
            <a:xfrm>
              <a:off x="3973114" y="4331970"/>
              <a:ext cx="7554" cy="5108"/>
            </a:xfrm>
            <a:custGeom>
              <a:avLst/>
              <a:gdLst>
                <a:gd name="connsiteX0" fmla="*/ 1206 w 7554"/>
                <a:gd name="connsiteY0" fmla="*/ 411 h 5108"/>
                <a:gd name="connsiteX1" fmla="*/ 318 w 7554"/>
                <a:gd name="connsiteY1" fmla="*/ 2315 h 5108"/>
                <a:gd name="connsiteX2" fmla="*/ 0 w 7554"/>
                <a:gd name="connsiteY2" fmla="*/ 3521 h 5108"/>
                <a:gd name="connsiteX3" fmla="*/ 2095 w 7554"/>
                <a:gd name="connsiteY3" fmla="*/ 5108 h 5108"/>
                <a:gd name="connsiteX4" fmla="*/ 3619 w 7554"/>
                <a:gd name="connsiteY4" fmla="*/ 4664 h 5108"/>
                <a:gd name="connsiteX5" fmla="*/ 5650 w 7554"/>
                <a:gd name="connsiteY5" fmla="*/ 3839 h 5108"/>
                <a:gd name="connsiteX6" fmla="*/ 7555 w 7554"/>
                <a:gd name="connsiteY6" fmla="*/ 792 h 5108"/>
                <a:gd name="connsiteX7" fmla="*/ 1206 w 7554"/>
                <a:gd name="connsiteY7" fmla="*/ 411 h 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54" h="5108">
                  <a:moveTo>
                    <a:pt x="1206" y="411"/>
                  </a:moveTo>
                  <a:cubicBezTo>
                    <a:pt x="572" y="1045"/>
                    <a:pt x="508" y="1617"/>
                    <a:pt x="318" y="2315"/>
                  </a:cubicBezTo>
                  <a:cubicBezTo>
                    <a:pt x="254" y="2696"/>
                    <a:pt x="127" y="3077"/>
                    <a:pt x="0" y="3521"/>
                  </a:cubicBezTo>
                  <a:cubicBezTo>
                    <a:pt x="318" y="4156"/>
                    <a:pt x="1587" y="5108"/>
                    <a:pt x="2095" y="5108"/>
                  </a:cubicBezTo>
                  <a:cubicBezTo>
                    <a:pt x="2539" y="4918"/>
                    <a:pt x="3111" y="4791"/>
                    <a:pt x="3619" y="4664"/>
                  </a:cubicBezTo>
                  <a:cubicBezTo>
                    <a:pt x="4444" y="4474"/>
                    <a:pt x="5079" y="4283"/>
                    <a:pt x="5650" y="3839"/>
                  </a:cubicBezTo>
                  <a:cubicBezTo>
                    <a:pt x="6095" y="3521"/>
                    <a:pt x="6856" y="2188"/>
                    <a:pt x="7555" y="792"/>
                  </a:cubicBezTo>
                  <a:cubicBezTo>
                    <a:pt x="4825" y="-224"/>
                    <a:pt x="1714" y="-161"/>
                    <a:pt x="1206" y="41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74" name="Freeform 173">
              <a:extLst>
                <a:ext uri="{FF2B5EF4-FFF2-40B4-BE49-F238E27FC236}">
                  <a16:creationId xmlns:a16="http://schemas.microsoft.com/office/drawing/2014/main" id="{65D1067A-950E-4C1C-4BC2-22A18FD287A8}"/>
                </a:ext>
              </a:extLst>
            </p:cNvPr>
            <p:cNvSpPr/>
            <p:nvPr/>
          </p:nvSpPr>
          <p:spPr>
            <a:xfrm>
              <a:off x="3684074" y="4336507"/>
              <a:ext cx="8443" cy="6983"/>
            </a:xfrm>
            <a:custGeom>
              <a:avLst/>
              <a:gdLst>
                <a:gd name="connsiteX0" fmla="*/ 5332 w 8443"/>
                <a:gd name="connsiteY0" fmla="*/ 3364 h 6983"/>
                <a:gd name="connsiteX1" fmla="*/ 825 w 8443"/>
                <a:gd name="connsiteY1" fmla="*/ 6602 h 6983"/>
                <a:gd name="connsiteX2" fmla="*/ 0 w 8443"/>
                <a:gd name="connsiteY2" fmla="*/ 6983 h 6983"/>
                <a:gd name="connsiteX3" fmla="*/ 8443 w 8443"/>
                <a:gd name="connsiteY3" fmla="*/ 0 h 6983"/>
                <a:gd name="connsiteX4" fmla="*/ 6729 w 8443"/>
                <a:gd name="connsiteY4" fmla="*/ 1904 h 6983"/>
                <a:gd name="connsiteX5" fmla="*/ 5332 w 8443"/>
                <a:gd name="connsiteY5" fmla="*/ 3364 h 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43" h="6983">
                  <a:moveTo>
                    <a:pt x="5332" y="3364"/>
                  </a:moveTo>
                  <a:cubicBezTo>
                    <a:pt x="3872" y="4761"/>
                    <a:pt x="2349" y="5904"/>
                    <a:pt x="825" y="6602"/>
                  </a:cubicBezTo>
                  <a:lnTo>
                    <a:pt x="0" y="6983"/>
                  </a:lnTo>
                  <a:cubicBezTo>
                    <a:pt x="4507" y="5142"/>
                    <a:pt x="8316" y="3174"/>
                    <a:pt x="8443" y="0"/>
                  </a:cubicBezTo>
                  <a:cubicBezTo>
                    <a:pt x="7872" y="762"/>
                    <a:pt x="7300" y="1269"/>
                    <a:pt x="6729" y="1904"/>
                  </a:cubicBezTo>
                  <a:cubicBezTo>
                    <a:pt x="6221" y="2349"/>
                    <a:pt x="5777" y="2920"/>
                    <a:pt x="5332" y="336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75" name="Freeform 174">
              <a:extLst>
                <a:ext uri="{FF2B5EF4-FFF2-40B4-BE49-F238E27FC236}">
                  <a16:creationId xmlns:a16="http://schemas.microsoft.com/office/drawing/2014/main" id="{E9D9FBA9-0954-A8A6-0D61-5B2CDFF79CE4}"/>
                </a:ext>
              </a:extLst>
            </p:cNvPr>
            <p:cNvSpPr/>
            <p:nvPr/>
          </p:nvSpPr>
          <p:spPr>
            <a:xfrm>
              <a:off x="3774284" y="4327048"/>
              <a:ext cx="5994" cy="7753"/>
            </a:xfrm>
            <a:custGeom>
              <a:avLst/>
              <a:gdLst>
                <a:gd name="connsiteX0" fmla="*/ 1777 w 5994"/>
                <a:gd name="connsiteY0" fmla="*/ 2667 h 7753"/>
                <a:gd name="connsiteX1" fmla="*/ 3745 w 5994"/>
                <a:gd name="connsiteY1" fmla="*/ 4761 h 7753"/>
                <a:gd name="connsiteX2" fmla="*/ 4380 w 5994"/>
                <a:gd name="connsiteY2" fmla="*/ 7364 h 7753"/>
                <a:gd name="connsiteX3" fmla="*/ 5205 w 5994"/>
                <a:gd name="connsiteY3" fmla="*/ 7745 h 7753"/>
                <a:gd name="connsiteX4" fmla="*/ 5904 w 5994"/>
                <a:gd name="connsiteY4" fmla="*/ 7491 h 7753"/>
                <a:gd name="connsiteX5" fmla="*/ 2603 w 5994"/>
                <a:gd name="connsiteY5" fmla="*/ 1524 h 7753"/>
                <a:gd name="connsiteX6" fmla="*/ 0 w 5994"/>
                <a:gd name="connsiteY6" fmla="*/ 0 h 7753"/>
                <a:gd name="connsiteX7" fmla="*/ 1777 w 5994"/>
                <a:gd name="connsiteY7" fmla="*/ 2667 h 7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94" h="7753">
                  <a:moveTo>
                    <a:pt x="1777" y="2667"/>
                  </a:moveTo>
                  <a:cubicBezTo>
                    <a:pt x="2412" y="3174"/>
                    <a:pt x="3174" y="3809"/>
                    <a:pt x="3745" y="4761"/>
                  </a:cubicBezTo>
                  <a:cubicBezTo>
                    <a:pt x="4380" y="5777"/>
                    <a:pt x="4380" y="6729"/>
                    <a:pt x="4380" y="7364"/>
                  </a:cubicBezTo>
                  <a:cubicBezTo>
                    <a:pt x="4380" y="7618"/>
                    <a:pt x="4761" y="7682"/>
                    <a:pt x="5205" y="7745"/>
                  </a:cubicBezTo>
                  <a:cubicBezTo>
                    <a:pt x="5777" y="7809"/>
                    <a:pt x="5904" y="7491"/>
                    <a:pt x="5904" y="7491"/>
                  </a:cubicBezTo>
                  <a:cubicBezTo>
                    <a:pt x="6285" y="6539"/>
                    <a:pt x="5523" y="3999"/>
                    <a:pt x="2603" y="1524"/>
                  </a:cubicBezTo>
                  <a:cubicBezTo>
                    <a:pt x="1460" y="508"/>
                    <a:pt x="508" y="64"/>
                    <a:pt x="0" y="0"/>
                  </a:cubicBezTo>
                  <a:cubicBezTo>
                    <a:pt x="317" y="1460"/>
                    <a:pt x="952" y="1968"/>
                    <a:pt x="1777" y="266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76" name="Freeform 175">
              <a:extLst>
                <a:ext uri="{FF2B5EF4-FFF2-40B4-BE49-F238E27FC236}">
                  <a16:creationId xmlns:a16="http://schemas.microsoft.com/office/drawing/2014/main" id="{4B23DEE9-7946-9801-9BDE-19B511760497}"/>
                </a:ext>
              </a:extLst>
            </p:cNvPr>
            <p:cNvSpPr/>
            <p:nvPr/>
          </p:nvSpPr>
          <p:spPr>
            <a:xfrm>
              <a:off x="3750173" y="4325779"/>
              <a:ext cx="10525" cy="8506"/>
            </a:xfrm>
            <a:custGeom>
              <a:avLst/>
              <a:gdLst>
                <a:gd name="connsiteX0" fmla="*/ 495 w 10525"/>
                <a:gd name="connsiteY0" fmla="*/ 3872 h 8506"/>
                <a:gd name="connsiteX1" fmla="*/ 3606 w 10525"/>
                <a:gd name="connsiteY1" fmla="*/ 6729 h 8506"/>
                <a:gd name="connsiteX2" fmla="*/ 9319 w 10525"/>
                <a:gd name="connsiteY2" fmla="*/ 8126 h 8506"/>
                <a:gd name="connsiteX3" fmla="*/ 10525 w 10525"/>
                <a:gd name="connsiteY3" fmla="*/ 8507 h 8506"/>
                <a:gd name="connsiteX4" fmla="*/ 5447 w 10525"/>
                <a:gd name="connsiteY4" fmla="*/ 4253 h 8506"/>
                <a:gd name="connsiteX5" fmla="*/ 114 w 10525"/>
                <a:gd name="connsiteY5" fmla="*/ 0 h 8506"/>
                <a:gd name="connsiteX6" fmla="*/ 495 w 10525"/>
                <a:gd name="connsiteY6" fmla="*/ 3872 h 8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25" h="8506">
                  <a:moveTo>
                    <a:pt x="495" y="3872"/>
                  </a:moveTo>
                  <a:cubicBezTo>
                    <a:pt x="939" y="5015"/>
                    <a:pt x="1828" y="6412"/>
                    <a:pt x="3606" y="6729"/>
                  </a:cubicBezTo>
                  <a:cubicBezTo>
                    <a:pt x="6145" y="7110"/>
                    <a:pt x="7986" y="7681"/>
                    <a:pt x="9319" y="8126"/>
                  </a:cubicBezTo>
                  <a:cubicBezTo>
                    <a:pt x="9700" y="8253"/>
                    <a:pt x="10145" y="8379"/>
                    <a:pt x="10525" y="8507"/>
                  </a:cubicBezTo>
                  <a:cubicBezTo>
                    <a:pt x="9827" y="7555"/>
                    <a:pt x="7224" y="5586"/>
                    <a:pt x="5447" y="4253"/>
                  </a:cubicBezTo>
                  <a:cubicBezTo>
                    <a:pt x="3606" y="2856"/>
                    <a:pt x="1638" y="1460"/>
                    <a:pt x="114" y="0"/>
                  </a:cubicBezTo>
                  <a:cubicBezTo>
                    <a:pt x="-77" y="762"/>
                    <a:pt x="-77" y="2285"/>
                    <a:pt x="495" y="387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77" name="Freeform 176">
              <a:extLst>
                <a:ext uri="{FF2B5EF4-FFF2-40B4-BE49-F238E27FC236}">
                  <a16:creationId xmlns:a16="http://schemas.microsoft.com/office/drawing/2014/main" id="{3524CB47-8D05-C18A-2746-08F3C0C5C3DA}"/>
                </a:ext>
              </a:extLst>
            </p:cNvPr>
            <p:cNvSpPr/>
            <p:nvPr/>
          </p:nvSpPr>
          <p:spPr>
            <a:xfrm>
              <a:off x="3889443" y="4361837"/>
              <a:ext cx="23488" cy="6377"/>
            </a:xfrm>
            <a:custGeom>
              <a:avLst/>
              <a:gdLst>
                <a:gd name="connsiteX0" fmla="*/ 15617 w 23488"/>
                <a:gd name="connsiteY0" fmla="*/ 6158 h 6377"/>
                <a:gd name="connsiteX1" fmla="*/ 18855 w 23488"/>
                <a:gd name="connsiteY1" fmla="*/ 5713 h 6377"/>
                <a:gd name="connsiteX2" fmla="*/ 21267 w 23488"/>
                <a:gd name="connsiteY2" fmla="*/ 5015 h 6377"/>
                <a:gd name="connsiteX3" fmla="*/ 23489 w 23488"/>
                <a:gd name="connsiteY3" fmla="*/ 4317 h 6377"/>
                <a:gd name="connsiteX4" fmla="*/ 18601 w 23488"/>
                <a:gd name="connsiteY4" fmla="*/ 508 h 6377"/>
                <a:gd name="connsiteX5" fmla="*/ 15490 w 23488"/>
                <a:gd name="connsiteY5" fmla="*/ 0 h 6377"/>
                <a:gd name="connsiteX6" fmla="*/ 8697 w 23488"/>
                <a:gd name="connsiteY6" fmla="*/ 571 h 6377"/>
                <a:gd name="connsiteX7" fmla="*/ 7428 w 23488"/>
                <a:gd name="connsiteY7" fmla="*/ 698 h 6377"/>
                <a:gd name="connsiteX8" fmla="*/ 0 w 23488"/>
                <a:gd name="connsiteY8" fmla="*/ 3555 h 6377"/>
                <a:gd name="connsiteX9" fmla="*/ 12379 w 23488"/>
                <a:gd name="connsiteY9" fmla="*/ 6221 h 6377"/>
                <a:gd name="connsiteX10" fmla="*/ 15617 w 23488"/>
                <a:gd name="connsiteY10" fmla="*/ 6158 h 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488" h="6377">
                  <a:moveTo>
                    <a:pt x="15617" y="6158"/>
                  </a:moveTo>
                  <a:cubicBezTo>
                    <a:pt x="16569" y="6285"/>
                    <a:pt x="17268" y="6412"/>
                    <a:pt x="18855" y="5713"/>
                  </a:cubicBezTo>
                  <a:cubicBezTo>
                    <a:pt x="19553" y="5396"/>
                    <a:pt x="20442" y="5206"/>
                    <a:pt x="21267" y="5015"/>
                  </a:cubicBezTo>
                  <a:cubicBezTo>
                    <a:pt x="21965" y="4825"/>
                    <a:pt x="23172" y="4571"/>
                    <a:pt x="23489" y="4317"/>
                  </a:cubicBezTo>
                  <a:cubicBezTo>
                    <a:pt x="23489" y="4317"/>
                    <a:pt x="23045" y="3428"/>
                    <a:pt x="18601" y="508"/>
                  </a:cubicBezTo>
                  <a:cubicBezTo>
                    <a:pt x="18029" y="127"/>
                    <a:pt x="16823" y="0"/>
                    <a:pt x="15490" y="0"/>
                  </a:cubicBezTo>
                  <a:cubicBezTo>
                    <a:pt x="13205" y="0"/>
                    <a:pt x="10411" y="381"/>
                    <a:pt x="8697" y="571"/>
                  </a:cubicBezTo>
                  <a:lnTo>
                    <a:pt x="7428" y="698"/>
                  </a:lnTo>
                  <a:cubicBezTo>
                    <a:pt x="4063" y="1079"/>
                    <a:pt x="191" y="2666"/>
                    <a:pt x="0" y="3555"/>
                  </a:cubicBezTo>
                  <a:cubicBezTo>
                    <a:pt x="1778" y="5777"/>
                    <a:pt x="9777" y="6793"/>
                    <a:pt x="12379" y="6221"/>
                  </a:cubicBezTo>
                  <a:cubicBezTo>
                    <a:pt x="13776" y="5967"/>
                    <a:pt x="14792" y="6094"/>
                    <a:pt x="15617" y="615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79" name="Freeform 178">
              <a:extLst>
                <a:ext uri="{FF2B5EF4-FFF2-40B4-BE49-F238E27FC236}">
                  <a16:creationId xmlns:a16="http://schemas.microsoft.com/office/drawing/2014/main" id="{8CCD063F-7507-486C-0508-20485B9D5A8E}"/>
                </a:ext>
              </a:extLst>
            </p:cNvPr>
            <p:cNvSpPr/>
            <p:nvPr/>
          </p:nvSpPr>
          <p:spPr>
            <a:xfrm>
              <a:off x="3630223" y="4330666"/>
              <a:ext cx="394185" cy="355166"/>
            </a:xfrm>
            <a:custGeom>
              <a:avLst/>
              <a:gdLst>
                <a:gd name="connsiteX0" fmla="*/ 244999 w 394185"/>
                <a:gd name="connsiteY0" fmla="*/ 245935 h 355166"/>
                <a:gd name="connsiteX1" fmla="*/ 267091 w 394185"/>
                <a:gd name="connsiteY1" fmla="*/ 247966 h 355166"/>
                <a:gd name="connsiteX2" fmla="*/ 293056 w 394185"/>
                <a:gd name="connsiteY2" fmla="*/ 249808 h 355166"/>
                <a:gd name="connsiteX3" fmla="*/ 307213 w 394185"/>
                <a:gd name="connsiteY3" fmla="*/ 243396 h 355166"/>
                <a:gd name="connsiteX4" fmla="*/ 315466 w 394185"/>
                <a:gd name="connsiteY4" fmla="*/ 237746 h 355166"/>
                <a:gd name="connsiteX5" fmla="*/ 334892 w 394185"/>
                <a:gd name="connsiteY5" fmla="*/ 235079 h 355166"/>
                <a:gd name="connsiteX6" fmla="*/ 341367 w 394185"/>
                <a:gd name="connsiteY6" fmla="*/ 235206 h 355166"/>
                <a:gd name="connsiteX7" fmla="*/ 357302 w 394185"/>
                <a:gd name="connsiteY7" fmla="*/ 229302 h 355166"/>
                <a:gd name="connsiteX8" fmla="*/ 359714 w 394185"/>
                <a:gd name="connsiteY8" fmla="*/ 226827 h 355166"/>
                <a:gd name="connsiteX9" fmla="*/ 360412 w 394185"/>
                <a:gd name="connsiteY9" fmla="*/ 226128 h 355166"/>
                <a:gd name="connsiteX10" fmla="*/ 362888 w 394185"/>
                <a:gd name="connsiteY10" fmla="*/ 223652 h 355166"/>
                <a:gd name="connsiteX11" fmla="*/ 364094 w 394185"/>
                <a:gd name="connsiteY11" fmla="*/ 222573 h 355166"/>
                <a:gd name="connsiteX12" fmla="*/ 366951 w 394185"/>
                <a:gd name="connsiteY12" fmla="*/ 220351 h 355166"/>
                <a:gd name="connsiteX13" fmla="*/ 368094 w 394185"/>
                <a:gd name="connsiteY13" fmla="*/ 219589 h 355166"/>
                <a:gd name="connsiteX14" fmla="*/ 372284 w 394185"/>
                <a:gd name="connsiteY14" fmla="*/ 217812 h 355166"/>
                <a:gd name="connsiteX15" fmla="*/ 371903 w 394185"/>
                <a:gd name="connsiteY15" fmla="*/ 216415 h 355166"/>
                <a:gd name="connsiteX16" fmla="*/ 371649 w 394185"/>
                <a:gd name="connsiteY16" fmla="*/ 213685 h 355166"/>
                <a:gd name="connsiteX17" fmla="*/ 369554 w 394185"/>
                <a:gd name="connsiteY17" fmla="*/ 211463 h 355166"/>
                <a:gd name="connsiteX18" fmla="*/ 360984 w 394185"/>
                <a:gd name="connsiteY18" fmla="*/ 205306 h 355166"/>
                <a:gd name="connsiteX19" fmla="*/ 356540 w 394185"/>
                <a:gd name="connsiteY19" fmla="*/ 201115 h 355166"/>
                <a:gd name="connsiteX20" fmla="*/ 350953 w 394185"/>
                <a:gd name="connsiteY20" fmla="*/ 195783 h 355166"/>
                <a:gd name="connsiteX21" fmla="*/ 349938 w 394185"/>
                <a:gd name="connsiteY21" fmla="*/ 194767 h 355166"/>
                <a:gd name="connsiteX22" fmla="*/ 345938 w 394185"/>
                <a:gd name="connsiteY22" fmla="*/ 188038 h 355166"/>
                <a:gd name="connsiteX23" fmla="*/ 348668 w 394185"/>
                <a:gd name="connsiteY23" fmla="*/ 182959 h 355166"/>
                <a:gd name="connsiteX24" fmla="*/ 350636 w 394185"/>
                <a:gd name="connsiteY24" fmla="*/ 181309 h 355166"/>
                <a:gd name="connsiteX25" fmla="*/ 353175 w 394185"/>
                <a:gd name="connsiteY25" fmla="*/ 176357 h 355166"/>
                <a:gd name="connsiteX26" fmla="*/ 358381 w 394185"/>
                <a:gd name="connsiteY26" fmla="*/ 164549 h 355166"/>
                <a:gd name="connsiteX27" fmla="*/ 368602 w 394185"/>
                <a:gd name="connsiteY27" fmla="*/ 165374 h 355166"/>
                <a:gd name="connsiteX28" fmla="*/ 383647 w 394185"/>
                <a:gd name="connsiteY28" fmla="*/ 163025 h 355166"/>
                <a:gd name="connsiteX29" fmla="*/ 383774 w 394185"/>
                <a:gd name="connsiteY29" fmla="*/ 156995 h 355166"/>
                <a:gd name="connsiteX30" fmla="*/ 380473 w 394185"/>
                <a:gd name="connsiteY30" fmla="*/ 153186 h 355166"/>
                <a:gd name="connsiteX31" fmla="*/ 372664 w 394185"/>
                <a:gd name="connsiteY31" fmla="*/ 150646 h 355166"/>
                <a:gd name="connsiteX32" fmla="*/ 371458 w 394185"/>
                <a:gd name="connsiteY32" fmla="*/ 150583 h 355166"/>
                <a:gd name="connsiteX33" fmla="*/ 365809 w 394185"/>
                <a:gd name="connsiteY33" fmla="*/ 146710 h 355166"/>
                <a:gd name="connsiteX34" fmla="*/ 371649 w 394185"/>
                <a:gd name="connsiteY34" fmla="*/ 131855 h 355166"/>
                <a:gd name="connsiteX35" fmla="*/ 375458 w 394185"/>
                <a:gd name="connsiteY35" fmla="*/ 131474 h 355166"/>
                <a:gd name="connsiteX36" fmla="*/ 379203 w 394185"/>
                <a:gd name="connsiteY36" fmla="*/ 130776 h 355166"/>
                <a:gd name="connsiteX37" fmla="*/ 382631 w 394185"/>
                <a:gd name="connsiteY37" fmla="*/ 127538 h 355166"/>
                <a:gd name="connsiteX38" fmla="*/ 385488 w 394185"/>
                <a:gd name="connsiteY38" fmla="*/ 124618 h 355166"/>
                <a:gd name="connsiteX39" fmla="*/ 388282 w 394185"/>
                <a:gd name="connsiteY39" fmla="*/ 122586 h 355166"/>
                <a:gd name="connsiteX40" fmla="*/ 390503 w 394185"/>
                <a:gd name="connsiteY40" fmla="*/ 120936 h 355166"/>
                <a:gd name="connsiteX41" fmla="*/ 394185 w 394185"/>
                <a:gd name="connsiteY41" fmla="*/ 116746 h 355166"/>
                <a:gd name="connsiteX42" fmla="*/ 346890 w 394185"/>
                <a:gd name="connsiteY42" fmla="*/ 110144 h 355166"/>
                <a:gd name="connsiteX43" fmla="*/ 345430 w 394185"/>
                <a:gd name="connsiteY43" fmla="*/ 109064 h 355166"/>
                <a:gd name="connsiteX44" fmla="*/ 346319 w 394185"/>
                <a:gd name="connsiteY44" fmla="*/ 107477 h 355166"/>
                <a:gd name="connsiteX45" fmla="*/ 359016 w 394185"/>
                <a:gd name="connsiteY45" fmla="*/ 96622 h 355166"/>
                <a:gd name="connsiteX46" fmla="*/ 336797 w 394185"/>
                <a:gd name="connsiteY46" fmla="*/ 76434 h 355166"/>
                <a:gd name="connsiteX47" fmla="*/ 302007 w 394185"/>
                <a:gd name="connsiteY47" fmla="*/ 53897 h 355166"/>
                <a:gd name="connsiteX48" fmla="*/ 303023 w 394185"/>
                <a:gd name="connsiteY48" fmla="*/ 52564 h 355166"/>
                <a:gd name="connsiteX49" fmla="*/ 319021 w 394185"/>
                <a:gd name="connsiteY49" fmla="*/ 48565 h 355166"/>
                <a:gd name="connsiteX50" fmla="*/ 321560 w 394185"/>
                <a:gd name="connsiteY50" fmla="*/ 47993 h 355166"/>
                <a:gd name="connsiteX51" fmla="*/ 295342 w 394185"/>
                <a:gd name="connsiteY51" fmla="*/ 43550 h 355166"/>
                <a:gd name="connsiteX52" fmla="*/ 279090 w 394185"/>
                <a:gd name="connsiteY52" fmla="*/ 47549 h 355166"/>
                <a:gd name="connsiteX53" fmla="*/ 278392 w 394185"/>
                <a:gd name="connsiteY53" fmla="*/ 47740 h 355166"/>
                <a:gd name="connsiteX54" fmla="*/ 264298 w 394185"/>
                <a:gd name="connsiteY54" fmla="*/ 53580 h 355166"/>
                <a:gd name="connsiteX55" fmla="*/ 233001 w 394185"/>
                <a:gd name="connsiteY55" fmla="*/ 61960 h 355166"/>
                <a:gd name="connsiteX56" fmla="*/ 214274 w 394185"/>
                <a:gd name="connsiteY56" fmla="*/ 56881 h 355166"/>
                <a:gd name="connsiteX57" fmla="*/ 192245 w 394185"/>
                <a:gd name="connsiteY57" fmla="*/ 53644 h 355166"/>
                <a:gd name="connsiteX58" fmla="*/ 139934 w 394185"/>
                <a:gd name="connsiteY58" fmla="*/ 48057 h 355166"/>
                <a:gd name="connsiteX59" fmla="*/ 140823 w 394185"/>
                <a:gd name="connsiteY59" fmla="*/ 45327 h 355166"/>
                <a:gd name="connsiteX60" fmla="*/ 146410 w 394185"/>
                <a:gd name="connsiteY60" fmla="*/ 36122 h 355166"/>
                <a:gd name="connsiteX61" fmla="*/ 121905 w 394185"/>
                <a:gd name="connsiteY61" fmla="*/ 23299 h 355166"/>
                <a:gd name="connsiteX62" fmla="*/ 107939 w 394185"/>
                <a:gd name="connsiteY62" fmla="*/ 18220 h 355166"/>
                <a:gd name="connsiteX63" fmla="*/ 104257 w 394185"/>
                <a:gd name="connsiteY63" fmla="*/ 12506 h 355166"/>
                <a:gd name="connsiteX64" fmla="*/ 93972 w 394185"/>
                <a:gd name="connsiteY64" fmla="*/ 0 h 355166"/>
                <a:gd name="connsiteX65" fmla="*/ 86862 w 394185"/>
                <a:gd name="connsiteY65" fmla="*/ 6856 h 355166"/>
                <a:gd name="connsiteX66" fmla="*/ 94544 w 394185"/>
                <a:gd name="connsiteY66" fmla="*/ 19553 h 355166"/>
                <a:gd name="connsiteX67" fmla="*/ 98226 w 394185"/>
                <a:gd name="connsiteY67" fmla="*/ 25584 h 355166"/>
                <a:gd name="connsiteX68" fmla="*/ 96956 w 394185"/>
                <a:gd name="connsiteY68" fmla="*/ 26663 h 355166"/>
                <a:gd name="connsiteX69" fmla="*/ 57279 w 394185"/>
                <a:gd name="connsiteY69" fmla="*/ 60563 h 355166"/>
                <a:gd name="connsiteX70" fmla="*/ 58231 w 394185"/>
                <a:gd name="connsiteY70" fmla="*/ 70974 h 355166"/>
                <a:gd name="connsiteX71" fmla="*/ 53914 w 394185"/>
                <a:gd name="connsiteY71" fmla="*/ 96558 h 355166"/>
                <a:gd name="connsiteX72" fmla="*/ 42868 w 394185"/>
                <a:gd name="connsiteY72" fmla="*/ 95987 h 355166"/>
                <a:gd name="connsiteX73" fmla="*/ 31378 w 394185"/>
                <a:gd name="connsiteY73" fmla="*/ 76307 h 355166"/>
                <a:gd name="connsiteX74" fmla="*/ 37980 w 394185"/>
                <a:gd name="connsiteY74" fmla="*/ 62595 h 355166"/>
                <a:gd name="connsiteX75" fmla="*/ 44646 w 394185"/>
                <a:gd name="connsiteY75" fmla="*/ 46470 h 355166"/>
                <a:gd name="connsiteX76" fmla="*/ 41599 w 394185"/>
                <a:gd name="connsiteY76" fmla="*/ 36567 h 355166"/>
                <a:gd name="connsiteX77" fmla="*/ 39694 w 394185"/>
                <a:gd name="connsiteY77" fmla="*/ 22029 h 355166"/>
                <a:gd name="connsiteX78" fmla="*/ 41091 w 394185"/>
                <a:gd name="connsiteY78" fmla="*/ 19870 h 355166"/>
                <a:gd name="connsiteX79" fmla="*/ 36202 w 394185"/>
                <a:gd name="connsiteY79" fmla="*/ 23743 h 355166"/>
                <a:gd name="connsiteX80" fmla="*/ 24014 w 394185"/>
                <a:gd name="connsiteY80" fmla="*/ 36630 h 355166"/>
                <a:gd name="connsiteX81" fmla="*/ 18237 w 394185"/>
                <a:gd name="connsiteY81" fmla="*/ 42598 h 355166"/>
                <a:gd name="connsiteX82" fmla="*/ 11761 w 394185"/>
                <a:gd name="connsiteY82" fmla="*/ 49581 h 355166"/>
                <a:gd name="connsiteX83" fmla="*/ 7381 w 394185"/>
                <a:gd name="connsiteY83" fmla="*/ 68753 h 355166"/>
                <a:gd name="connsiteX84" fmla="*/ 7254 w 394185"/>
                <a:gd name="connsiteY84" fmla="*/ 70403 h 355166"/>
                <a:gd name="connsiteX85" fmla="*/ 5096 w 394185"/>
                <a:gd name="connsiteY85" fmla="*/ 80624 h 355166"/>
                <a:gd name="connsiteX86" fmla="*/ 3001 w 394185"/>
                <a:gd name="connsiteY86" fmla="*/ 83862 h 355166"/>
                <a:gd name="connsiteX87" fmla="*/ 969 w 394185"/>
                <a:gd name="connsiteY87" fmla="*/ 87036 h 355166"/>
                <a:gd name="connsiteX88" fmla="*/ 80 w 394185"/>
                <a:gd name="connsiteY88" fmla="*/ 90718 h 355166"/>
                <a:gd name="connsiteX89" fmla="*/ 3064 w 394185"/>
                <a:gd name="connsiteY89" fmla="*/ 92115 h 355166"/>
                <a:gd name="connsiteX90" fmla="*/ 6746 w 394185"/>
                <a:gd name="connsiteY90" fmla="*/ 93384 h 355166"/>
                <a:gd name="connsiteX91" fmla="*/ 15507 w 394185"/>
                <a:gd name="connsiteY91" fmla="*/ 106462 h 355166"/>
                <a:gd name="connsiteX92" fmla="*/ 22426 w 394185"/>
                <a:gd name="connsiteY92" fmla="*/ 118397 h 355166"/>
                <a:gd name="connsiteX93" fmla="*/ 23188 w 394185"/>
                <a:gd name="connsiteY93" fmla="*/ 118968 h 355166"/>
                <a:gd name="connsiteX94" fmla="*/ 30933 w 394185"/>
                <a:gd name="connsiteY94" fmla="*/ 130014 h 355166"/>
                <a:gd name="connsiteX95" fmla="*/ 30362 w 394185"/>
                <a:gd name="connsiteY95" fmla="*/ 132490 h 355166"/>
                <a:gd name="connsiteX96" fmla="*/ 28965 w 394185"/>
                <a:gd name="connsiteY96" fmla="*/ 135283 h 355166"/>
                <a:gd name="connsiteX97" fmla="*/ 26109 w 394185"/>
                <a:gd name="connsiteY97" fmla="*/ 148932 h 355166"/>
                <a:gd name="connsiteX98" fmla="*/ 42931 w 394185"/>
                <a:gd name="connsiteY98" fmla="*/ 152551 h 355166"/>
                <a:gd name="connsiteX99" fmla="*/ 63818 w 394185"/>
                <a:gd name="connsiteY99" fmla="*/ 150456 h 355166"/>
                <a:gd name="connsiteX100" fmla="*/ 96702 w 394185"/>
                <a:gd name="connsiteY100" fmla="*/ 160740 h 355166"/>
                <a:gd name="connsiteX101" fmla="*/ 102543 w 394185"/>
                <a:gd name="connsiteY101" fmla="*/ 167342 h 355166"/>
                <a:gd name="connsiteX102" fmla="*/ 120762 w 394185"/>
                <a:gd name="connsiteY102" fmla="*/ 182769 h 355166"/>
                <a:gd name="connsiteX103" fmla="*/ 142220 w 394185"/>
                <a:gd name="connsiteY103" fmla="*/ 181118 h 355166"/>
                <a:gd name="connsiteX104" fmla="*/ 144315 w 394185"/>
                <a:gd name="connsiteY104" fmla="*/ 180738 h 355166"/>
                <a:gd name="connsiteX105" fmla="*/ 170533 w 394185"/>
                <a:gd name="connsiteY105" fmla="*/ 181118 h 355166"/>
                <a:gd name="connsiteX106" fmla="*/ 172819 w 394185"/>
                <a:gd name="connsiteY106" fmla="*/ 201623 h 355166"/>
                <a:gd name="connsiteX107" fmla="*/ 166280 w 394185"/>
                <a:gd name="connsiteY107" fmla="*/ 211781 h 355166"/>
                <a:gd name="connsiteX108" fmla="*/ 163614 w 394185"/>
                <a:gd name="connsiteY108" fmla="*/ 213685 h 355166"/>
                <a:gd name="connsiteX109" fmla="*/ 159932 w 394185"/>
                <a:gd name="connsiteY109" fmla="*/ 217177 h 355166"/>
                <a:gd name="connsiteX110" fmla="*/ 160757 w 394185"/>
                <a:gd name="connsiteY110" fmla="*/ 228921 h 355166"/>
                <a:gd name="connsiteX111" fmla="*/ 162598 w 394185"/>
                <a:gd name="connsiteY111" fmla="*/ 237047 h 355166"/>
                <a:gd name="connsiteX112" fmla="*/ 167486 w 394185"/>
                <a:gd name="connsiteY112" fmla="*/ 258695 h 355166"/>
                <a:gd name="connsiteX113" fmla="*/ 169073 w 394185"/>
                <a:gd name="connsiteY113" fmla="*/ 271011 h 355166"/>
                <a:gd name="connsiteX114" fmla="*/ 165074 w 394185"/>
                <a:gd name="connsiteY114" fmla="*/ 277232 h 355166"/>
                <a:gd name="connsiteX115" fmla="*/ 162407 w 394185"/>
                <a:gd name="connsiteY115" fmla="*/ 280533 h 355166"/>
                <a:gd name="connsiteX116" fmla="*/ 161519 w 394185"/>
                <a:gd name="connsiteY116" fmla="*/ 288723 h 355166"/>
                <a:gd name="connsiteX117" fmla="*/ 163614 w 394185"/>
                <a:gd name="connsiteY117" fmla="*/ 291579 h 355166"/>
                <a:gd name="connsiteX118" fmla="*/ 166217 w 394185"/>
                <a:gd name="connsiteY118" fmla="*/ 292786 h 355166"/>
                <a:gd name="connsiteX119" fmla="*/ 173390 w 394185"/>
                <a:gd name="connsiteY119" fmla="*/ 305546 h 355166"/>
                <a:gd name="connsiteX120" fmla="*/ 174279 w 394185"/>
                <a:gd name="connsiteY120" fmla="*/ 309799 h 355166"/>
                <a:gd name="connsiteX121" fmla="*/ 178278 w 394185"/>
                <a:gd name="connsiteY121" fmla="*/ 316782 h 355166"/>
                <a:gd name="connsiteX122" fmla="*/ 183039 w 394185"/>
                <a:gd name="connsiteY122" fmla="*/ 327257 h 355166"/>
                <a:gd name="connsiteX123" fmla="*/ 183547 w 394185"/>
                <a:gd name="connsiteY123" fmla="*/ 333479 h 355166"/>
                <a:gd name="connsiteX124" fmla="*/ 191737 w 394185"/>
                <a:gd name="connsiteY124" fmla="*/ 336526 h 355166"/>
                <a:gd name="connsiteX125" fmla="*/ 196117 w 394185"/>
                <a:gd name="connsiteY125" fmla="*/ 338557 h 355166"/>
                <a:gd name="connsiteX126" fmla="*/ 203799 w 394185"/>
                <a:gd name="connsiteY126" fmla="*/ 339891 h 355166"/>
                <a:gd name="connsiteX127" fmla="*/ 213511 w 394185"/>
                <a:gd name="connsiteY127" fmla="*/ 342049 h 355166"/>
                <a:gd name="connsiteX128" fmla="*/ 214146 w 394185"/>
                <a:gd name="connsiteY128" fmla="*/ 343699 h 355166"/>
                <a:gd name="connsiteX129" fmla="*/ 212877 w 394185"/>
                <a:gd name="connsiteY129" fmla="*/ 352841 h 355166"/>
                <a:gd name="connsiteX130" fmla="*/ 216940 w 394185"/>
                <a:gd name="connsiteY130" fmla="*/ 355000 h 355166"/>
                <a:gd name="connsiteX131" fmla="*/ 221765 w 394185"/>
                <a:gd name="connsiteY131" fmla="*/ 353666 h 355166"/>
                <a:gd name="connsiteX132" fmla="*/ 223859 w 394185"/>
                <a:gd name="connsiteY132" fmla="*/ 351952 h 355166"/>
                <a:gd name="connsiteX133" fmla="*/ 229636 w 394185"/>
                <a:gd name="connsiteY133" fmla="*/ 346556 h 355166"/>
                <a:gd name="connsiteX134" fmla="*/ 241635 w 394185"/>
                <a:gd name="connsiteY134" fmla="*/ 337415 h 355166"/>
                <a:gd name="connsiteX135" fmla="*/ 261442 w 394185"/>
                <a:gd name="connsiteY135" fmla="*/ 323448 h 355166"/>
                <a:gd name="connsiteX136" fmla="*/ 277186 w 394185"/>
                <a:gd name="connsiteY136" fmla="*/ 310688 h 355166"/>
                <a:gd name="connsiteX137" fmla="*/ 283534 w 394185"/>
                <a:gd name="connsiteY137" fmla="*/ 304911 h 355166"/>
                <a:gd name="connsiteX138" fmla="*/ 277757 w 394185"/>
                <a:gd name="connsiteY138" fmla="*/ 301610 h 355166"/>
                <a:gd name="connsiteX139" fmla="*/ 269695 w 394185"/>
                <a:gd name="connsiteY139" fmla="*/ 301229 h 355166"/>
                <a:gd name="connsiteX140" fmla="*/ 252300 w 394185"/>
                <a:gd name="connsiteY140" fmla="*/ 294690 h 355166"/>
                <a:gd name="connsiteX141" fmla="*/ 253824 w 394185"/>
                <a:gd name="connsiteY141" fmla="*/ 281232 h 355166"/>
                <a:gd name="connsiteX142" fmla="*/ 255919 w 394185"/>
                <a:gd name="connsiteY142" fmla="*/ 271328 h 355166"/>
                <a:gd name="connsiteX143" fmla="*/ 248999 w 394185"/>
                <a:gd name="connsiteY143" fmla="*/ 263901 h 355166"/>
                <a:gd name="connsiteX144" fmla="*/ 237508 w 394185"/>
                <a:gd name="connsiteY144" fmla="*/ 259647 h 355166"/>
                <a:gd name="connsiteX145" fmla="*/ 232303 w 394185"/>
                <a:gd name="connsiteY145" fmla="*/ 250379 h 355166"/>
                <a:gd name="connsiteX146" fmla="*/ 244999 w 394185"/>
                <a:gd name="connsiteY146" fmla="*/ 245935 h 355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394185" h="355166">
                  <a:moveTo>
                    <a:pt x="244999" y="245935"/>
                  </a:moveTo>
                  <a:cubicBezTo>
                    <a:pt x="252364" y="245998"/>
                    <a:pt x="259855" y="246951"/>
                    <a:pt x="267091" y="247966"/>
                  </a:cubicBezTo>
                  <a:cubicBezTo>
                    <a:pt x="275726" y="249109"/>
                    <a:pt x="284677" y="250252"/>
                    <a:pt x="293056" y="249808"/>
                  </a:cubicBezTo>
                  <a:cubicBezTo>
                    <a:pt x="299786" y="249363"/>
                    <a:pt x="303214" y="246633"/>
                    <a:pt x="307213" y="243396"/>
                  </a:cubicBezTo>
                  <a:cubicBezTo>
                    <a:pt x="309499" y="241554"/>
                    <a:pt x="312101" y="239523"/>
                    <a:pt x="315466" y="237746"/>
                  </a:cubicBezTo>
                  <a:cubicBezTo>
                    <a:pt x="321433" y="234635"/>
                    <a:pt x="328290" y="234889"/>
                    <a:pt x="334892" y="235079"/>
                  </a:cubicBezTo>
                  <a:cubicBezTo>
                    <a:pt x="337114" y="235143"/>
                    <a:pt x="339336" y="235206"/>
                    <a:pt x="341367" y="235206"/>
                  </a:cubicBezTo>
                  <a:cubicBezTo>
                    <a:pt x="348414" y="235206"/>
                    <a:pt x="351779" y="234825"/>
                    <a:pt x="357302" y="229302"/>
                  </a:cubicBezTo>
                  <a:cubicBezTo>
                    <a:pt x="358127" y="228477"/>
                    <a:pt x="358889" y="227651"/>
                    <a:pt x="359714" y="226827"/>
                  </a:cubicBezTo>
                  <a:cubicBezTo>
                    <a:pt x="359905" y="226572"/>
                    <a:pt x="360158" y="226382"/>
                    <a:pt x="360412" y="226128"/>
                  </a:cubicBezTo>
                  <a:cubicBezTo>
                    <a:pt x="361238" y="225303"/>
                    <a:pt x="362063" y="224477"/>
                    <a:pt x="362888" y="223652"/>
                  </a:cubicBezTo>
                  <a:cubicBezTo>
                    <a:pt x="363269" y="223271"/>
                    <a:pt x="363713" y="222954"/>
                    <a:pt x="364094" y="222573"/>
                  </a:cubicBezTo>
                  <a:cubicBezTo>
                    <a:pt x="364983" y="221748"/>
                    <a:pt x="365935" y="221049"/>
                    <a:pt x="366951" y="220351"/>
                  </a:cubicBezTo>
                  <a:cubicBezTo>
                    <a:pt x="367332" y="220097"/>
                    <a:pt x="367713" y="219843"/>
                    <a:pt x="368094" y="219589"/>
                  </a:cubicBezTo>
                  <a:cubicBezTo>
                    <a:pt x="369427" y="218828"/>
                    <a:pt x="370760" y="218129"/>
                    <a:pt x="372284" y="217812"/>
                  </a:cubicBezTo>
                  <a:cubicBezTo>
                    <a:pt x="372157" y="217367"/>
                    <a:pt x="372030" y="216923"/>
                    <a:pt x="371903" y="216415"/>
                  </a:cubicBezTo>
                  <a:cubicBezTo>
                    <a:pt x="371712" y="215273"/>
                    <a:pt x="371649" y="214447"/>
                    <a:pt x="371649" y="213685"/>
                  </a:cubicBezTo>
                  <a:cubicBezTo>
                    <a:pt x="371585" y="212289"/>
                    <a:pt x="371585" y="212162"/>
                    <a:pt x="369554" y="211463"/>
                  </a:cubicBezTo>
                  <a:cubicBezTo>
                    <a:pt x="365999" y="210257"/>
                    <a:pt x="363523" y="207845"/>
                    <a:pt x="360984" y="205306"/>
                  </a:cubicBezTo>
                  <a:cubicBezTo>
                    <a:pt x="359397" y="203782"/>
                    <a:pt x="358000" y="202449"/>
                    <a:pt x="356540" y="201115"/>
                  </a:cubicBezTo>
                  <a:cubicBezTo>
                    <a:pt x="354699" y="199402"/>
                    <a:pt x="352731" y="197624"/>
                    <a:pt x="350953" y="195783"/>
                  </a:cubicBezTo>
                  <a:lnTo>
                    <a:pt x="349938" y="194767"/>
                  </a:lnTo>
                  <a:cubicBezTo>
                    <a:pt x="347970" y="192799"/>
                    <a:pt x="345938" y="190704"/>
                    <a:pt x="345938" y="188038"/>
                  </a:cubicBezTo>
                  <a:cubicBezTo>
                    <a:pt x="346002" y="186324"/>
                    <a:pt x="346890" y="184673"/>
                    <a:pt x="348668" y="182959"/>
                  </a:cubicBezTo>
                  <a:cubicBezTo>
                    <a:pt x="349430" y="182261"/>
                    <a:pt x="350064" y="181753"/>
                    <a:pt x="350636" y="181309"/>
                  </a:cubicBezTo>
                  <a:cubicBezTo>
                    <a:pt x="352413" y="179849"/>
                    <a:pt x="353048" y="179341"/>
                    <a:pt x="353175" y="176357"/>
                  </a:cubicBezTo>
                  <a:cubicBezTo>
                    <a:pt x="353302" y="173119"/>
                    <a:pt x="354635" y="166454"/>
                    <a:pt x="358381" y="164549"/>
                  </a:cubicBezTo>
                  <a:cubicBezTo>
                    <a:pt x="361618" y="162899"/>
                    <a:pt x="365809" y="164422"/>
                    <a:pt x="368602" y="165374"/>
                  </a:cubicBezTo>
                  <a:cubicBezTo>
                    <a:pt x="372601" y="166771"/>
                    <a:pt x="381489" y="166961"/>
                    <a:pt x="383647" y="163025"/>
                  </a:cubicBezTo>
                  <a:cubicBezTo>
                    <a:pt x="384346" y="161756"/>
                    <a:pt x="384218" y="158963"/>
                    <a:pt x="383774" y="156995"/>
                  </a:cubicBezTo>
                  <a:cubicBezTo>
                    <a:pt x="383266" y="154963"/>
                    <a:pt x="382441" y="154455"/>
                    <a:pt x="380473" y="153186"/>
                  </a:cubicBezTo>
                  <a:cubicBezTo>
                    <a:pt x="377299" y="151154"/>
                    <a:pt x="375966" y="150964"/>
                    <a:pt x="372664" y="150646"/>
                  </a:cubicBezTo>
                  <a:cubicBezTo>
                    <a:pt x="372220" y="150646"/>
                    <a:pt x="371839" y="150583"/>
                    <a:pt x="371458" y="150583"/>
                  </a:cubicBezTo>
                  <a:cubicBezTo>
                    <a:pt x="369109" y="150456"/>
                    <a:pt x="366824" y="150329"/>
                    <a:pt x="365809" y="146710"/>
                  </a:cubicBezTo>
                  <a:cubicBezTo>
                    <a:pt x="364412" y="141822"/>
                    <a:pt x="365935" y="133760"/>
                    <a:pt x="371649" y="131855"/>
                  </a:cubicBezTo>
                  <a:cubicBezTo>
                    <a:pt x="372982" y="131411"/>
                    <a:pt x="374252" y="131411"/>
                    <a:pt x="375458" y="131474"/>
                  </a:cubicBezTo>
                  <a:cubicBezTo>
                    <a:pt x="376791" y="131474"/>
                    <a:pt x="377997" y="131538"/>
                    <a:pt x="379203" y="130776"/>
                  </a:cubicBezTo>
                  <a:cubicBezTo>
                    <a:pt x="380410" y="129951"/>
                    <a:pt x="381489" y="128808"/>
                    <a:pt x="382631" y="127538"/>
                  </a:cubicBezTo>
                  <a:cubicBezTo>
                    <a:pt x="383520" y="126522"/>
                    <a:pt x="384473" y="125507"/>
                    <a:pt x="385488" y="124618"/>
                  </a:cubicBezTo>
                  <a:cubicBezTo>
                    <a:pt x="386377" y="123856"/>
                    <a:pt x="387329" y="123222"/>
                    <a:pt x="388282" y="122586"/>
                  </a:cubicBezTo>
                  <a:cubicBezTo>
                    <a:pt x="389043" y="122015"/>
                    <a:pt x="389805" y="121507"/>
                    <a:pt x="390503" y="120936"/>
                  </a:cubicBezTo>
                  <a:cubicBezTo>
                    <a:pt x="391964" y="119730"/>
                    <a:pt x="393043" y="118270"/>
                    <a:pt x="394185" y="116746"/>
                  </a:cubicBezTo>
                  <a:cubicBezTo>
                    <a:pt x="380663" y="110906"/>
                    <a:pt x="364031" y="108620"/>
                    <a:pt x="346890" y="110144"/>
                  </a:cubicBezTo>
                  <a:cubicBezTo>
                    <a:pt x="346128" y="110080"/>
                    <a:pt x="345557" y="109763"/>
                    <a:pt x="345430" y="109064"/>
                  </a:cubicBezTo>
                  <a:cubicBezTo>
                    <a:pt x="345303" y="108366"/>
                    <a:pt x="345684" y="107732"/>
                    <a:pt x="346319" y="107477"/>
                  </a:cubicBezTo>
                  <a:cubicBezTo>
                    <a:pt x="354635" y="104430"/>
                    <a:pt x="358889" y="100812"/>
                    <a:pt x="359016" y="96622"/>
                  </a:cubicBezTo>
                  <a:cubicBezTo>
                    <a:pt x="359270" y="89639"/>
                    <a:pt x="348033" y="81449"/>
                    <a:pt x="336797" y="76434"/>
                  </a:cubicBezTo>
                  <a:cubicBezTo>
                    <a:pt x="336479" y="76244"/>
                    <a:pt x="301881" y="56881"/>
                    <a:pt x="302007" y="53897"/>
                  </a:cubicBezTo>
                  <a:cubicBezTo>
                    <a:pt x="302007" y="53326"/>
                    <a:pt x="302452" y="52755"/>
                    <a:pt x="303023" y="52564"/>
                  </a:cubicBezTo>
                  <a:cubicBezTo>
                    <a:pt x="307721" y="50977"/>
                    <a:pt x="313498" y="49708"/>
                    <a:pt x="319021" y="48565"/>
                  </a:cubicBezTo>
                  <a:cubicBezTo>
                    <a:pt x="319910" y="48374"/>
                    <a:pt x="320735" y="48184"/>
                    <a:pt x="321560" y="47993"/>
                  </a:cubicBezTo>
                  <a:cubicBezTo>
                    <a:pt x="313816" y="46280"/>
                    <a:pt x="299849" y="43359"/>
                    <a:pt x="295342" y="43550"/>
                  </a:cubicBezTo>
                  <a:cubicBezTo>
                    <a:pt x="291025" y="43867"/>
                    <a:pt x="283217" y="46280"/>
                    <a:pt x="279090" y="47549"/>
                  </a:cubicBezTo>
                  <a:lnTo>
                    <a:pt x="278392" y="47740"/>
                  </a:lnTo>
                  <a:cubicBezTo>
                    <a:pt x="274011" y="49073"/>
                    <a:pt x="269314" y="51295"/>
                    <a:pt x="264298" y="53580"/>
                  </a:cubicBezTo>
                  <a:cubicBezTo>
                    <a:pt x="253951" y="58405"/>
                    <a:pt x="243285" y="63293"/>
                    <a:pt x="233001" y="61960"/>
                  </a:cubicBezTo>
                  <a:cubicBezTo>
                    <a:pt x="223542" y="60627"/>
                    <a:pt x="218654" y="58659"/>
                    <a:pt x="214274" y="56881"/>
                  </a:cubicBezTo>
                  <a:cubicBezTo>
                    <a:pt x="208750" y="54659"/>
                    <a:pt x="204307" y="52818"/>
                    <a:pt x="192245" y="53644"/>
                  </a:cubicBezTo>
                  <a:cubicBezTo>
                    <a:pt x="191800" y="53834"/>
                    <a:pt x="142283" y="53897"/>
                    <a:pt x="139934" y="48057"/>
                  </a:cubicBezTo>
                  <a:cubicBezTo>
                    <a:pt x="139744" y="47613"/>
                    <a:pt x="139490" y="46470"/>
                    <a:pt x="140823" y="45327"/>
                  </a:cubicBezTo>
                  <a:cubicBezTo>
                    <a:pt x="145076" y="41836"/>
                    <a:pt x="146917" y="38725"/>
                    <a:pt x="146410" y="36122"/>
                  </a:cubicBezTo>
                  <a:cubicBezTo>
                    <a:pt x="145204" y="30282"/>
                    <a:pt x="132316" y="26409"/>
                    <a:pt x="121905" y="23299"/>
                  </a:cubicBezTo>
                  <a:cubicBezTo>
                    <a:pt x="116001" y="21521"/>
                    <a:pt x="110922" y="19997"/>
                    <a:pt x="107939" y="18220"/>
                  </a:cubicBezTo>
                  <a:cubicBezTo>
                    <a:pt x="106859" y="17585"/>
                    <a:pt x="105971" y="15934"/>
                    <a:pt x="104257" y="12506"/>
                  </a:cubicBezTo>
                  <a:cubicBezTo>
                    <a:pt x="101781" y="7555"/>
                    <a:pt x="97972" y="64"/>
                    <a:pt x="93972" y="0"/>
                  </a:cubicBezTo>
                  <a:cubicBezTo>
                    <a:pt x="91814" y="0"/>
                    <a:pt x="89338" y="2349"/>
                    <a:pt x="86862" y="6856"/>
                  </a:cubicBezTo>
                  <a:cubicBezTo>
                    <a:pt x="85529" y="9269"/>
                    <a:pt x="91624" y="16188"/>
                    <a:pt x="94544" y="19553"/>
                  </a:cubicBezTo>
                  <a:cubicBezTo>
                    <a:pt x="97718" y="23235"/>
                    <a:pt x="98670" y="24314"/>
                    <a:pt x="98226" y="25584"/>
                  </a:cubicBezTo>
                  <a:cubicBezTo>
                    <a:pt x="98099" y="26028"/>
                    <a:pt x="97464" y="26536"/>
                    <a:pt x="96956" y="26663"/>
                  </a:cubicBezTo>
                  <a:cubicBezTo>
                    <a:pt x="71690" y="31234"/>
                    <a:pt x="58993" y="33519"/>
                    <a:pt x="57279" y="60563"/>
                  </a:cubicBezTo>
                  <a:cubicBezTo>
                    <a:pt x="57089" y="63230"/>
                    <a:pt x="57660" y="66975"/>
                    <a:pt x="58231" y="70974"/>
                  </a:cubicBezTo>
                  <a:cubicBezTo>
                    <a:pt x="59628" y="81005"/>
                    <a:pt x="61278" y="92368"/>
                    <a:pt x="53914" y="96558"/>
                  </a:cubicBezTo>
                  <a:cubicBezTo>
                    <a:pt x="50423" y="98526"/>
                    <a:pt x="46614" y="98336"/>
                    <a:pt x="42868" y="95987"/>
                  </a:cubicBezTo>
                  <a:cubicBezTo>
                    <a:pt x="36329" y="91924"/>
                    <a:pt x="31060" y="81767"/>
                    <a:pt x="31378" y="76307"/>
                  </a:cubicBezTo>
                  <a:cubicBezTo>
                    <a:pt x="31695" y="70467"/>
                    <a:pt x="34933" y="66467"/>
                    <a:pt x="37980" y="62595"/>
                  </a:cubicBezTo>
                  <a:cubicBezTo>
                    <a:pt x="41599" y="58087"/>
                    <a:pt x="44963" y="53834"/>
                    <a:pt x="44646" y="46470"/>
                  </a:cubicBezTo>
                  <a:cubicBezTo>
                    <a:pt x="44519" y="42978"/>
                    <a:pt x="42995" y="39741"/>
                    <a:pt x="41599" y="36567"/>
                  </a:cubicBezTo>
                  <a:cubicBezTo>
                    <a:pt x="39504" y="31932"/>
                    <a:pt x="37345" y="27171"/>
                    <a:pt x="39694" y="22029"/>
                  </a:cubicBezTo>
                  <a:cubicBezTo>
                    <a:pt x="40075" y="21267"/>
                    <a:pt x="40519" y="20505"/>
                    <a:pt x="41091" y="19870"/>
                  </a:cubicBezTo>
                  <a:cubicBezTo>
                    <a:pt x="39313" y="21140"/>
                    <a:pt x="37789" y="22346"/>
                    <a:pt x="36202" y="23743"/>
                  </a:cubicBezTo>
                  <a:cubicBezTo>
                    <a:pt x="31378" y="28060"/>
                    <a:pt x="27505" y="32186"/>
                    <a:pt x="24014" y="36630"/>
                  </a:cubicBezTo>
                  <a:cubicBezTo>
                    <a:pt x="22299" y="38852"/>
                    <a:pt x="20205" y="40757"/>
                    <a:pt x="18237" y="42598"/>
                  </a:cubicBezTo>
                  <a:cubicBezTo>
                    <a:pt x="15824" y="44883"/>
                    <a:pt x="13475" y="47041"/>
                    <a:pt x="11761" y="49581"/>
                  </a:cubicBezTo>
                  <a:cubicBezTo>
                    <a:pt x="8396" y="54659"/>
                    <a:pt x="7825" y="62468"/>
                    <a:pt x="7381" y="68753"/>
                  </a:cubicBezTo>
                  <a:lnTo>
                    <a:pt x="7254" y="70403"/>
                  </a:lnTo>
                  <a:cubicBezTo>
                    <a:pt x="7000" y="74022"/>
                    <a:pt x="6746" y="77196"/>
                    <a:pt x="5096" y="80624"/>
                  </a:cubicBezTo>
                  <a:cubicBezTo>
                    <a:pt x="4524" y="81767"/>
                    <a:pt x="3762" y="82846"/>
                    <a:pt x="3001" y="83862"/>
                  </a:cubicBezTo>
                  <a:cubicBezTo>
                    <a:pt x="2239" y="84877"/>
                    <a:pt x="1477" y="85957"/>
                    <a:pt x="969" y="87036"/>
                  </a:cubicBezTo>
                  <a:cubicBezTo>
                    <a:pt x="-174" y="89448"/>
                    <a:pt x="-47" y="90400"/>
                    <a:pt x="80" y="90718"/>
                  </a:cubicBezTo>
                  <a:cubicBezTo>
                    <a:pt x="334" y="91353"/>
                    <a:pt x="1667" y="91734"/>
                    <a:pt x="3064" y="92115"/>
                  </a:cubicBezTo>
                  <a:cubicBezTo>
                    <a:pt x="4207" y="92432"/>
                    <a:pt x="5476" y="92813"/>
                    <a:pt x="6746" y="93384"/>
                  </a:cubicBezTo>
                  <a:cubicBezTo>
                    <a:pt x="11444" y="95733"/>
                    <a:pt x="13539" y="101193"/>
                    <a:pt x="15507" y="106462"/>
                  </a:cubicBezTo>
                  <a:cubicBezTo>
                    <a:pt x="17221" y="111032"/>
                    <a:pt x="18998" y="115731"/>
                    <a:pt x="22426" y="118397"/>
                  </a:cubicBezTo>
                  <a:lnTo>
                    <a:pt x="23188" y="118968"/>
                  </a:lnTo>
                  <a:cubicBezTo>
                    <a:pt x="27188" y="122079"/>
                    <a:pt x="31251" y="125253"/>
                    <a:pt x="30933" y="130014"/>
                  </a:cubicBezTo>
                  <a:cubicBezTo>
                    <a:pt x="30870" y="130776"/>
                    <a:pt x="30679" y="131665"/>
                    <a:pt x="30362" y="132490"/>
                  </a:cubicBezTo>
                  <a:cubicBezTo>
                    <a:pt x="30045" y="133379"/>
                    <a:pt x="29600" y="134331"/>
                    <a:pt x="28965" y="135283"/>
                  </a:cubicBezTo>
                  <a:cubicBezTo>
                    <a:pt x="26299" y="139410"/>
                    <a:pt x="23569" y="144742"/>
                    <a:pt x="26109" y="148932"/>
                  </a:cubicBezTo>
                  <a:cubicBezTo>
                    <a:pt x="28585" y="152995"/>
                    <a:pt x="37663" y="153630"/>
                    <a:pt x="42931" y="152551"/>
                  </a:cubicBezTo>
                  <a:cubicBezTo>
                    <a:pt x="50296" y="151027"/>
                    <a:pt x="56136" y="150456"/>
                    <a:pt x="63818" y="150456"/>
                  </a:cubicBezTo>
                  <a:cubicBezTo>
                    <a:pt x="77022" y="150456"/>
                    <a:pt x="87116" y="151218"/>
                    <a:pt x="96702" y="160740"/>
                  </a:cubicBezTo>
                  <a:cubicBezTo>
                    <a:pt x="98479" y="162518"/>
                    <a:pt x="100447" y="164867"/>
                    <a:pt x="102543" y="167342"/>
                  </a:cubicBezTo>
                  <a:cubicBezTo>
                    <a:pt x="107812" y="173691"/>
                    <a:pt x="114414" y="181563"/>
                    <a:pt x="120762" y="182769"/>
                  </a:cubicBezTo>
                  <a:cubicBezTo>
                    <a:pt x="127174" y="184038"/>
                    <a:pt x="135490" y="182451"/>
                    <a:pt x="142220" y="181118"/>
                  </a:cubicBezTo>
                  <a:lnTo>
                    <a:pt x="144315" y="180738"/>
                  </a:lnTo>
                  <a:cubicBezTo>
                    <a:pt x="151234" y="179468"/>
                    <a:pt x="164249" y="176992"/>
                    <a:pt x="170533" y="181118"/>
                  </a:cubicBezTo>
                  <a:cubicBezTo>
                    <a:pt x="176691" y="185118"/>
                    <a:pt x="175739" y="194323"/>
                    <a:pt x="172819" y="201623"/>
                  </a:cubicBezTo>
                  <a:cubicBezTo>
                    <a:pt x="171613" y="204607"/>
                    <a:pt x="169517" y="208861"/>
                    <a:pt x="166280" y="211781"/>
                  </a:cubicBezTo>
                  <a:cubicBezTo>
                    <a:pt x="165391" y="212543"/>
                    <a:pt x="164502" y="213114"/>
                    <a:pt x="163614" y="213685"/>
                  </a:cubicBezTo>
                  <a:cubicBezTo>
                    <a:pt x="162090" y="214637"/>
                    <a:pt x="160757" y="215463"/>
                    <a:pt x="159932" y="217177"/>
                  </a:cubicBezTo>
                  <a:cubicBezTo>
                    <a:pt x="158154" y="220859"/>
                    <a:pt x="159424" y="224731"/>
                    <a:pt x="160757" y="228921"/>
                  </a:cubicBezTo>
                  <a:cubicBezTo>
                    <a:pt x="161582" y="231524"/>
                    <a:pt x="162471" y="234254"/>
                    <a:pt x="162598" y="237047"/>
                  </a:cubicBezTo>
                  <a:cubicBezTo>
                    <a:pt x="163042" y="246443"/>
                    <a:pt x="163994" y="250442"/>
                    <a:pt x="167486" y="258695"/>
                  </a:cubicBezTo>
                  <a:cubicBezTo>
                    <a:pt x="168629" y="261234"/>
                    <a:pt x="170279" y="266313"/>
                    <a:pt x="169073" y="271011"/>
                  </a:cubicBezTo>
                  <a:cubicBezTo>
                    <a:pt x="168375" y="273868"/>
                    <a:pt x="166597" y="275645"/>
                    <a:pt x="165074" y="277232"/>
                  </a:cubicBezTo>
                  <a:cubicBezTo>
                    <a:pt x="164058" y="278312"/>
                    <a:pt x="163042" y="279264"/>
                    <a:pt x="162407" y="280533"/>
                  </a:cubicBezTo>
                  <a:cubicBezTo>
                    <a:pt x="161265" y="282692"/>
                    <a:pt x="160947" y="286183"/>
                    <a:pt x="161519" y="288723"/>
                  </a:cubicBezTo>
                  <a:cubicBezTo>
                    <a:pt x="162090" y="291072"/>
                    <a:pt x="162407" y="291198"/>
                    <a:pt x="163614" y="291579"/>
                  </a:cubicBezTo>
                  <a:cubicBezTo>
                    <a:pt x="164249" y="291834"/>
                    <a:pt x="165137" y="292151"/>
                    <a:pt x="166217" y="292786"/>
                  </a:cubicBezTo>
                  <a:cubicBezTo>
                    <a:pt x="171676" y="296150"/>
                    <a:pt x="172565" y="300912"/>
                    <a:pt x="173390" y="305546"/>
                  </a:cubicBezTo>
                  <a:cubicBezTo>
                    <a:pt x="173644" y="306943"/>
                    <a:pt x="173898" y="308339"/>
                    <a:pt x="174279" y="309799"/>
                  </a:cubicBezTo>
                  <a:cubicBezTo>
                    <a:pt x="174977" y="312466"/>
                    <a:pt x="176564" y="314560"/>
                    <a:pt x="178278" y="316782"/>
                  </a:cubicBezTo>
                  <a:cubicBezTo>
                    <a:pt x="180500" y="319766"/>
                    <a:pt x="182786" y="322813"/>
                    <a:pt x="183039" y="327257"/>
                  </a:cubicBezTo>
                  <a:cubicBezTo>
                    <a:pt x="183167" y="329352"/>
                    <a:pt x="183357" y="331384"/>
                    <a:pt x="183547" y="333479"/>
                  </a:cubicBezTo>
                  <a:cubicBezTo>
                    <a:pt x="187483" y="334367"/>
                    <a:pt x="189578" y="335383"/>
                    <a:pt x="191737" y="336526"/>
                  </a:cubicBezTo>
                  <a:cubicBezTo>
                    <a:pt x="193070" y="337224"/>
                    <a:pt x="194403" y="337923"/>
                    <a:pt x="196117" y="338557"/>
                  </a:cubicBezTo>
                  <a:cubicBezTo>
                    <a:pt x="198339" y="339446"/>
                    <a:pt x="201132" y="339636"/>
                    <a:pt x="203799" y="339891"/>
                  </a:cubicBezTo>
                  <a:cubicBezTo>
                    <a:pt x="207163" y="340144"/>
                    <a:pt x="210719" y="340462"/>
                    <a:pt x="213511" y="342049"/>
                  </a:cubicBezTo>
                  <a:cubicBezTo>
                    <a:pt x="214083" y="342366"/>
                    <a:pt x="214337" y="343065"/>
                    <a:pt x="214146" y="343699"/>
                  </a:cubicBezTo>
                  <a:cubicBezTo>
                    <a:pt x="213004" y="346810"/>
                    <a:pt x="211607" y="350619"/>
                    <a:pt x="212877" y="352841"/>
                  </a:cubicBezTo>
                  <a:cubicBezTo>
                    <a:pt x="213511" y="353984"/>
                    <a:pt x="214845" y="354682"/>
                    <a:pt x="216940" y="355000"/>
                  </a:cubicBezTo>
                  <a:cubicBezTo>
                    <a:pt x="219923" y="355444"/>
                    <a:pt x="220368" y="355000"/>
                    <a:pt x="221765" y="353666"/>
                  </a:cubicBezTo>
                  <a:cubicBezTo>
                    <a:pt x="222336" y="353158"/>
                    <a:pt x="222971" y="352524"/>
                    <a:pt x="223859" y="351952"/>
                  </a:cubicBezTo>
                  <a:cubicBezTo>
                    <a:pt x="225573" y="350746"/>
                    <a:pt x="227541" y="348714"/>
                    <a:pt x="229636" y="346556"/>
                  </a:cubicBezTo>
                  <a:cubicBezTo>
                    <a:pt x="233572" y="342557"/>
                    <a:pt x="237572" y="338430"/>
                    <a:pt x="241635" y="337415"/>
                  </a:cubicBezTo>
                  <a:cubicBezTo>
                    <a:pt x="249062" y="335573"/>
                    <a:pt x="255093" y="329669"/>
                    <a:pt x="261442" y="323448"/>
                  </a:cubicBezTo>
                  <a:cubicBezTo>
                    <a:pt x="266330" y="318623"/>
                    <a:pt x="271409" y="313672"/>
                    <a:pt x="277186" y="310688"/>
                  </a:cubicBezTo>
                  <a:cubicBezTo>
                    <a:pt x="282074" y="308212"/>
                    <a:pt x="283661" y="305990"/>
                    <a:pt x="283534" y="304911"/>
                  </a:cubicBezTo>
                  <a:cubicBezTo>
                    <a:pt x="283407" y="303705"/>
                    <a:pt x="281249" y="302499"/>
                    <a:pt x="277757" y="301610"/>
                  </a:cubicBezTo>
                  <a:cubicBezTo>
                    <a:pt x="275598" y="301039"/>
                    <a:pt x="272742" y="301102"/>
                    <a:pt x="269695" y="301229"/>
                  </a:cubicBezTo>
                  <a:cubicBezTo>
                    <a:pt x="263029" y="301420"/>
                    <a:pt x="255284" y="301610"/>
                    <a:pt x="252300" y="294690"/>
                  </a:cubicBezTo>
                  <a:cubicBezTo>
                    <a:pt x="250459" y="290373"/>
                    <a:pt x="252173" y="285739"/>
                    <a:pt x="253824" y="281232"/>
                  </a:cubicBezTo>
                  <a:cubicBezTo>
                    <a:pt x="255030" y="277867"/>
                    <a:pt x="256300" y="274376"/>
                    <a:pt x="255919" y="271328"/>
                  </a:cubicBezTo>
                  <a:cubicBezTo>
                    <a:pt x="255030" y="264536"/>
                    <a:pt x="253062" y="264345"/>
                    <a:pt x="248999" y="263901"/>
                  </a:cubicBezTo>
                  <a:cubicBezTo>
                    <a:pt x="245825" y="263583"/>
                    <a:pt x="241889" y="263202"/>
                    <a:pt x="237508" y="259647"/>
                  </a:cubicBezTo>
                  <a:cubicBezTo>
                    <a:pt x="233064" y="256029"/>
                    <a:pt x="231351" y="252982"/>
                    <a:pt x="232303" y="250379"/>
                  </a:cubicBezTo>
                  <a:cubicBezTo>
                    <a:pt x="233700" y="246570"/>
                    <a:pt x="240810" y="245935"/>
                    <a:pt x="244999" y="24593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81" name="Freeform 180">
              <a:extLst>
                <a:ext uri="{FF2B5EF4-FFF2-40B4-BE49-F238E27FC236}">
                  <a16:creationId xmlns:a16="http://schemas.microsoft.com/office/drawing/2014/main" id="{FD037500-231E-73AC-2DD9-620FA6A68EBC}"/>
                </a:ext>
              </a:extLst>
            </p:cNvPr>
            <p:cNvSpPr/>
            <p:nvPr userDrawn="1"/>
          </p:nvSpPr>
          <p:spPr>
            <a:xfrm>
              <a:off x="2260310" y="2926731"/>
              <a:ext cx="1674523" cy="987468"/>
            </a:xfrm>
            <a:custGeom>
              <a:avLst/>
              <a:gdLst>
                <a:gd name="connsiteX0" fmla="*/ 55696 w 1674523"/>
                <a:gd name="connsiteY0" fmla="*/ 626074 h 987468"/>
                <a:gd name="connsiteX1" fmla="*/ 86168 w 1674523"/>
                <a:gd name="connsiteY1" fmla="*/ 642135 h 987468"/>
                <a:gd name="connsiteX2" fmla="*/ 113974 w 1674523"/>
                <a:gd name="connsiteY2" fmla="*/ 655466 h 987468"/>
                <a:gd name="connsiteX3" fmla="*/ 137399 w 1674523"/>
                <a:gd name="connsiteY3" fmla="*/ 694255 h 987468"/>
                <a:gd name="connsiteX4" fmla="*/ 138986 w 1674523"/>
                <a:gd name="connsiteY4" fmla="*/ 702127 h 987468"/>
                <a:gd name="connsiteX5" fmla="*/ 210469 w 1674523"/>
                <a:gd name="connsiteY5" fmla="*/ 702127 h 987468"/>
                <a:gd name="connsiteX6" fmla="*/ 211865 w 1674523"/>
                <a:gd name="connsiteY6" fmla="*/ 703523 h 987468"/>
                <a:gd name="connsiteX7" fmla="*/ 211865 w 1674523"/>
                <a:gd name="connsiteY7" fmla="*/ 708412 h 987468"/>
                <a:gd name="connsiteX8" fmla="*/ 311979 w 1674523"/>
                <a:gd name="connsiteY8" fmla="*/ 754501 h 987468"/>
                <a:gd name="connsiteX9" fmla="*/ 394380 w 1674523"/>
                <a:gd name="connsiteY9" fmla="*/ 754501 h 987468"/>
                <a:gd name="connsiteX10" fmla="*/ 394380 w 1674523"/>
                <a:gd name="connsiteY10" fmla="*/ 748597 h 987468"/>
                <a:gd name="connsiteX11" fmla="*/ 395777 w 1674523"/>
                <a:gd name="connsiteY11" fmla="*/ 747200 h 987468"/>
                <a:gd name="connsiteX12" fmla="*/ 444088 w 1674523"/>
                <a:gd name="connsiteY12" fmla="*/ 747200 h 987468"/>
                <a:gd name="connsiteX13" fmla="*/ 457483 w 1674523"/>
                <a:gd name="connsiteY13" fmla="*/ 756659 h 987468"/>
                <a:gd name="connsiteX14" fmla="*/ 460403 w 1674523"/>
                <a:gd name="connsiteY14" fmla="*/ 759897 h 987468"/>
                <a:gd name="connsiteX15" fmla="*/ 469989 w 1674523"/>
                <a:gd name="connsiteY15" fmla="*/ 774117 h 987468"/>
                <a:gd name="connsiteX16" fmla="*/ 473163 w 1674523"/>
                <a:gd name="connsiteY16" fmla="*/ 777990 h 987468"/>
                <a:gd name="connsiteX17" fmla="*/ 478369 w 1674523"/>
                <a:gd name="connsiteY17" fmla="*/ 784401 h 987468"/>
                <a:gd name="connsiteX18" fmla="*/ 481035 w 1674523"/>
                <a:gd name="connsiteY18" fmla="*/ 790432 h 987468"/>
                <a:gd name="connsiteX19" fmla="*/ 483574 w 1674523"/>
                <a:gd name="connsiteY19" fmla="*/ 795511 h 987468"/>
                <a:gd name="connsiteX20" fmla="*/ 484971 w 1674523"/>
                <a:gd name="connsiteY20" fmla="*/ 797161 h 987468"/>
                <a:gd name="connsiteX21" fmla="*/ 491192 w 1674523"/>
                <a:gd name="connsiteY21" fmla="*/ 807827 h 987468"/>
                <a:gd name="connsiteX22" fmla="*/ 487701 w 1674523"/>
                <a:gd name="connsiteY22" fmla="*/ 814239 h 987468"/>
                <a:gd name="connsiteX23" fmla="*/ 488653 w 1674523"/>
                <a:gd name="connsiteY23" fmla="*/ 815699 h 987468"/>
                <a:gd name="connsiteX24" fmla="*/ 492779 w 1674523"/>
                <a:gd name="connsiteY24" fmla="*/ 823253 h 987468"/>
                <a:gd name="connsiteX25" fmla="*/ 500461 w 1674523"/>
                <a:gd name="connsiteY25" fmla="*/ 829094 h 987468"/>
                <a:gd name="connsiteX26" fmla="*/ 504397 w 1674523"/>
                <a:gd name="connsiteY26" fmla="*/ 834680 h 987468"/>
                <a:gd name="connsiteX27" fmla="*/ 506809 w 1674523"/>
                <a:gd name="connsiteY27" fmla="*/ 838616 h 987468"/>
                <a:gd name="connsiteX28" fmla="*/ 511317 w 1674523"/>
                <a:gd name="connsiteY28" fmla="*/ 840203 h 987468"/>
                <a:gd name="connsiteX29" fmla="*/ 527632 w 1674523"/>
                <a:gd name="connsiteY29" fmla="*/ 846742 h 987468"/>
                <a:gd name="connsiteX30" fmla="*/ 540519 w 1674523"/>
                <a:gd name="connsiteY30" fmla="*/ 844520 h 987468"/>
                <a:gd name="connsiteX31" fmla="*/ 541916 w 1674523"/>
                <a:gd name="connsiteY31" fmla="*/ 843377 h 987468"/>
                <a:gd name="connsiteX32" fmla="*/ 543947 w 1674523"/>
                <a:gd name="connsiteY32" fmla="*/ 839314 h 987468"/>
                <a:gd name="connsiteX33" fmla="*/ 544899 w 1674523"/>
                <a:gd name="connsiteY33" fmla="*/ 835759 h 987468"/>
                <a:gd name="connsiteX34" fmla="*/ 555755 w 1674523"/>
                <a:gd name="connsiteY34" fmla="*/ 825221 h 987468"/>
                <a:gd name="connsiteX35" fmla="*/ 562675 w 1674523"/>
                <a:gd name="connsiteY35" fmla="*/ 823571 h 987468"/>
                <a:gd name="connsiteX36" fmla="*/ 566166 w 1674523"/>
                <a:gd name="connsiteY36" fmla="*/ 822618 h 987468"/>
                <a:gd name="connsiteX37" fmla="*/ 578545 w 1674523"/>
                <a:gd name="connsiteY37" fmla="*/ 821857 h 987468"/>
                <a:gd name="connsiteX38" fmla="*/ 580513 w 1674523"/>
                <a:gd name="connsiteY38" fmla="*/ 822237 h 987468"/>
                <a:gd name="connsiteX39" fmla="*/ 596003 w 1674523"/>
                <a:gd name="connsiteY39" fmla="*/ 833601 h 987468"/>
                <a:gd name="connsiteX40" fmla="*/ 604002 w 1674523"/>
                <a:gd name="connsiteY40" fmla="*/ 849662 h 987468"/>
                <a:gd name="connsiteX41" fmla="*/ 605145 w 1674523"/>
                <a:gd name="connsiteY41" fmla="*/ 852900 h 987468"/>
                <a:gd name="connsiteX42" fmla="*/ 610668 w 1674523"/>
                <a:gd name="connsiteY42" fmla="*/ 863438 h 987468"/>
                <a:gd name="connsiteX43" fmla="*/ 615683 w 1674523"/>
                <a:gd name="connsiteY43" fmla="*/ 871310 h 987468"/>
                <a:gd name="connsiteX44" fmla="*/ 619111 w 1674523"/>
                <a:gd name="connsiteY44" fmla="*/ 878293 h 987468"/>
                <a:gd name="connsiteX45" fmla="*/ 624635 w 1674523"/>
                <a:gd name="connsiteY45" fmla="*/ 886292 h 987468"/>
                <a:gd name="connsiteX46" fmla="*/ 630475 w 1674523"/>
                <a:gd name="connsiteY46" fmla="*/ 894926 h 987468"/>
                <a:gd name="connsiteX47" fmla="*/ 631745 w 1674523"/>
                <a:gd name="connsiteY47" fmla="*/ 896957 h 987468"/>
                <a:gd name="connsiteX48" fmla="*/ 638347 w 1674523"/>
                <a:gd name="connsiteY48" fmla="*/ 912130 h 987468"/>
                <a:gd name="connsiteX49" fmla="*/ 635681 w 1674523"/>
                <a:gd name="connsiteY49" fmla="*/ 918923 h 987468"/>
                <a:gd name="connsiteX50" fmla="*/ 633713 w 1674523"/>
                <a:gd name="connsiteY50" fmla="*/ 923366 h 987468"/>
                <a:gd name="connsiteX51" fmla="*/ 636061 w 1674523"/>
                <a:gd name="connsiteY51" fmla="*/ 930286 h 987468"/>
                <a:gd name="connsiteX52" fmla="*/ 638664 w 1674523"/>
                <a:gd name="connsiteY52" fmla="*/ 939428 h 987468"/>
                <a:gd name="connsiteX53" fmla="*/ 638728 w 1674523"/>
                <a:gd name="connsiteY53" fmla="*/ 940126 h 987468"/>
                <a:gd name="connsiteX54" fmla="*/ 644187 w 1674523"/>
                <a:gd name="connsiteY54" fmla="*/ 944316 h 987468"/>
                <a:gd name="connsiteX55" fmla="*/ 646346 w 1674523"/>
                <a:gd name="connsiteY55" fmla="*/ 945142 h 987468"/>
                <a:gd name="connsiteX56" fmla="*/ 650091 w 1674523"/>
                <a:gd name="connsiteY56" fmla="*/ 946094 h 987468"/>
                <a:gd name="connsiteX57" fmla="*/ 654408 w 1674523"/>
                <a:gd name="connsiteY57" fmla="*/ 947363 h 987468"/>
                <a:gd name="connsiteX58" fmla="*/ 657074 w 1674523"/>
                <a:gd name="connsiteY58" fmla="*/ 949204 h 987468"/>
                <a:gd name="connsiteX59" fmla="*/ 661836 w 1674523"/>
                <a:gd name="connsiteY59" fmla="*/ 951997 h 987468"/>
                <a:gd name="connsiteX60" fmla="*/ 670596 w 1674523"/>
                <a:gd name="connsiteY60" fmla="*/ 956060 h 987468"/>
                <a:gd name="connsiteX61" fmla="*/ 678786 w 1674523"/>
                <a:gd name="connsiteY61" fmla="*/ 960822 h 987468"/>
                <a:gd name="connsiteX62" fmla="*/ 682849 w 1674523"/>
                <a:gd name="connsiteY62" fmla="*/ 961774 h 987468"/>
                <a:gd name="connsiteX63" fmla="*/ 684118 w 1674523"/>
                <a:gd name="connsiteY63" fmla="*/ 961520 h 987468"/>
                <a:gd name="connsiteX64" fmla="*/ 685579 w 1674523"/>
                <a:gd name="connsiteY64" fmla="*/ 960885 h 987468"/>
                <a:gd name="connsiteX65" fmla="*/ 686912 w 1674523"/>
                <a:gd name="connsiteY65" fmla="*/ 948189 h 987468"/>
                <a:gd name="connsiteX66" fmla="*/ 689261 w 1674523"/>
                <a:gd name="connsiteY66" fmla="*/ 937206 h 987468"/>
                <a:gd name="connsiteX67" fmla="*/ 689641 w 1674523"/>
                <a:gd name="connsiteY67" fmla="*/ 925716 h 987468"/>
                <a:gd name="connsiteX68" fmla="*/ 690975 w 1674523"/>
                <a:gd name="connsiteY68" fmla="*/ 908003 h 987468"/>
                <a:gd name="connsiteX69" fmla="*/ 729573 w 1674523"/>
                <a:gd name="connsiteY69" fmla="*/ 862740 h 987468"/>
                <a:gd name="connsiteX70" fmla="*/ 730906 w 1674523"/>
                <a:gd name="connsiteY70" fmla="*/ 862740 h 987468"/>
                <a:gd name="connsiteX71" fmla="*/ 731604 w 1674523"/>
                <a:gd name="connsiteY71" fmla="*/ 863882 h 987468"/>
                <a:gd name="connsiteX72" fmla="*/ 735286 w 1674523"/>
                <a:gd name="connsiteY72" fmla="*/ 868961 h 987468"/>
                <a:gd name="connsiteX73" fmla="*/ 769059 w 1674523"/>
                <a:gd name="connsiteY73" fmla="*/ 852138 h 987468"/>
                <a:gd name="connsiteX74" fmla="*/ 769250 w 1674523"/>
                <a:gd name="connsiteY74" fmla="*/ 848456 h 987468"/>
                <a:gd name="connsiteX75" fmla="*/ 776487 w 1674523"/>
                <a:gd name="connsiteY75" fmla="*/ 822745 h 987468"/>
                <a:gd name="connsiteX76" fmla="*/ 783597 w 1674523"/>
                <a:gd name="connsiteY76" fmla="*/ 825729 h 987468"/>
                <a:gd name="connsiteX77" fmla="*/ 783851 w 1674523"/>
                <a:gd name="connsiteY77" fmla="*/ 827253 h 987468"/>
                <a:gd name="connsiteX78" fmla="*/ 783153 w 1674523"/>
                <a:gd name="connsiteY78" fmla="*/ 844266 h 987468"/>
                <a:gd name="connsiteX79" fmla="*/ 875394 w 1674523"/>
                <a:gd name="connsiteY79" fmla="*/ 837918 h 987468"/>
                <a:gd name="connsiteX80" fmla="*/ 879013 w 1674523"/>
                <a:gd name="connsiteY80" fmla="*/ 851567 h 987468"/>
                <a:gd name="connsiteX81" fmla="*/ 901994 w 1674523"/>
                <a:gd name="connsiteY81" fmla="*/ 850424 h 987468"/>
                <a:gd name="connsiteX82" fmla="*/ 915135 w 1674523"/>
                <a:gd name="connsiteY82" fmla="*/ 856328 h 987468"/>
                <a:gd name="connsiteX83" fmla="*/ 911199 w 1674523"/>
                <a:gd name="connsiteY83" fmla="*/ 842044 h 987468"/>
                <a:gd name="connsiteX84" fmla="*/ 911389 w 1674523"/>
                <a:gd name="connsiteY84" fmla="*/ 840838 h 987468"/>
                <a:gd name="connsiteX85" fmla="*/ 912722 w 1674523"/>
                <a:gd name="connsiteY85" fmla="*/ 840267 h 987468"/>
                <a:gd name="connsiteX86" fmla="*/ 925102 w 1674523"/>
                <a:gd name="connsiteY86" fmla="*/ 847821 h 987468"/>
                <a:gd name="connsiteX87" fmla="*/ 937925 w 1674523"/>
                <a:gd name="connsiteY87" fmla="*/ 853598 h 987468"/>
                <a:gd name="connsiteX88" fmla="*/ 940401 w 1674523"/>
                <a:gd name="connsiteY88" fmla="*/ 852011 h 987468"/>
                <a:gd name="connsiteX89" fmla="*/ 929863 w 1674523"/>
                <a:gd name="connsiteY89" fmla="*/ 843377 h 987468"/>
                <a:gd name="connsiteX90" fmla="*/ 925102 w 1674523"/>
                <a:gd name="connsiteY90" fmla="*/ 839695 h 987468"/>
                <a:gd name="connsiteX91" fmla="*/ 925419 w 1674523"/>
                <a:gd name="connsiteY91" fmla="*/ 838426 h 987468"/>
                <a:gd name="connsiteX92" fmla="*/ 926689 w 1674523"/>
                <a:gd name="connsiteY92" fmla="*/ 837981 h 987468"/>
                <a:gd name="connsiteX93" fmla="*/ 931006 w 1674523"/>
                <a:gd name="connsiteY93" fmla="*/ 837156 h 987468"/>
                <a:gd name="connsiteX94" fmla="*/ 931640 w 1674523"/>
                <a:gd name="connsiteY94" fmla="*/ 828205 h 987468"/>
                <a:gd name="connsiteX95" fmla="*/ 923705 w 1674523"/>
                <a:gd name="connsiteY95" fmla="*/ 826999 h 987468"/>
                <a:gd name="connsiteX96" fmla="*/ 915706 w 1674523"/>
                <a:gd name="connsiteY96" fmla="*/ 826110 h 987468"/>
                <a:gd name="connsiteX97" fmla="*/ 915262 w 1674523"/>
                <a:gd name="connsiteY97" fmla="*/ 825031 h 987468"/>
                <a:gd name="connsiteX98" fmla="*/ 915833 w 1674523"/>
                <a:gd name="connsiteY98" fmla="*/ 823951 h 987468"/>
                <a:gd name="connsiteX99" fmla="*/ 943956 w 1674523"/>
                <a:gd name="connsiteY99" fmla="*/ 813477 h 987468"/>
                <a:gd name="connsiteX100" fmla="*/ 977094 w 1674523"/>
                <a:gd name="connsiteY100" fmla="*/ 797415 h 987468"/>
                <a:gd name="connsiteX101" fmla="*/ 978491 w 1674523"/>
                <a:gd name="connsiteY101" fmla="*/ 796907 h 987468"/>
                <a:gd name="connsiteX102" fmla="*/ 979507 w 1674523"/>
                <a:gd name="connsiteY102" fmla="*/ 797987 h 987468"/>
                <a:gd name="connsiteX103" fmla="*/ 1016200 w 1674523"/>
                <a:gd name="connsiteY103" fmla="*/ 811890 h 987468"/>
                <a:gd name="connsiteX104" fmla="*/ 1040134 w 1674523"/>
                <a:gd name="connsiteY104" fmla="*/ 813159 h 987468"/>
                <a:gd name="connsiteX105" fmla="*/ 1056385 w 1674523"/>
                <a:gd name="connsiteY105" fmla="*/ 826618 h 987468"/>
                <a:gd name="connsiteX106" fmla="*/ 1077081 w 1674523"/>
                <a:gd name="connsiteY106" fmla="*/ 830173 h 987468"/>
                <a:gd name="connsiteX107" fmla="*/ 1127296 w 1674523"/>
                <a:gd name="connsiteY107" fmla="*/ 853091 h 987468"/>
                <a:gd name="connsiteX108" fmla="*/ 1124376 w 1674523"/>
                <a:gd name="connsiteY108" fmla="*/ 882293 h 987468"/>
                <a:gd name="connsiteX109" fmla="*/ 1121646 w 1674523"/>
                <a:gd name="connsiteY109" fmla="*/ 901909 h 987468"/>
                <a:gd name="connsiteX110" fmla="*/ 1123678 w 1674523"/>
                <a:gd name="connsiteY110" fmla="*/ 897211 h 987468"/>
                <a:gd name="connsiteX111" fmla="*/ 1127169 w 1674523"/>
                <a:gd name="connsiteY111" fmla="*/ 890926 h 987468"/>
                <a:gd name="connsiteX112" fmla="*/ 1131804 w 1674523"/>
                <a:gd name="connsiteY112" fmla="*/ 891625 h 987468"/>
                <a:gd name="connsiteX113" fmla="*/ 1128630 w 1674523"/>
                <a:gd name="connsiteY113" fmla="*/ 914225 h 987468"/>
                <a:gd name="connsiteX114" fmla="*/ 1142977 w 1674523"/>
                <a:gd name="connsiteY114" fmla="*/ 932064 h 987468"/>
                <a:gd name="connsiteX115" fmla="*/ 1143739 w 1674523"/>
                <a:gd name="connsiteY115" fmla="*/ 931683 h 987468"/>
                <a:gd name="connsiteX116" fmla="*/ 1145262 w 1674523"/>
                <a:gd name="connsiteY116" fmla="*/ 932889 h 987468"/>
                <a:gd name="connsiteX117" fmla="*/ 1145833 w 1674523"/>
                <a:gd name="connsiteY117" fmla="*/ 940443 h 987468"/>
                <a:gd name="connsiteX118" fmla="*/ 1149388 w 1674523"/>
                <a:gd name="connsiteY118" fmla="*/ 958219 h 987468"/>
                <a:gd name="connsiteX119" fmla="*/ 1148563 w 1674523"/>
                <a:gd name="connsiteY119" fmla="*/ 963742 h 987468"/>
                <a:gd name="connsiteX120" fmla="*/ 1147611 w 1674523"/>
                <a:gd name="connsiteY120" fmla="*/ 967424 h 987468"/>
                <a:gd name="connsiteX121" fmla="*/ 1153832 w 1674523"/>
                <a:gd name="connsiteY121" fmla="*/ 969011 h 987468"/>
                <a:gd name="connsiteX122" fmla="*/ 1154911 w 1674523"/>
                <a:gd name="connsiteY122" fmla="*/ 969011 h 987468"/>
                <a:gd name="connsiteX123" fmla="*/ 1159800 w 1674523"/>
                <a:gd name="connsiteY123" fmla="*/ 970535 h 987468"/>
                <a:gd name="connsiteX124" fmla="*/ 1163482 w 1674523"/>
                <a:gd name="connsiteY124" fmla="*/ 978914 h 987468"/>
                <a:gd name="connsiteX125" fmla="*/ 1173068 w 1674523"/>
                <a:gd name="connsiteY125" fmla="*/ 987421 h 987468"/>
                <a:gd name="connsiteX126" fmla="*/ 1190526 w 1674523"/>
                <a:gd name="connsiteY126" fmla="*/ 963742 h 987468"/>
                <a:gd name="connsiteX127" fmla="*/ 1190843 w 1674523"/>
                <a:gd name="connsiteY127" fmla="*/ 962980 h 987468"/>
                <a:gd name="connsiteX128" fmla="*/ 1191478 w 1674523"/>
                <a:gd name="connsiteY128" fmla="*/ 917653 h 987468"/>
                <a:gd name="connsiteX129" fmla="*/ 1183797 w 1674523"/>
                <a:gd name="connsiteY129" fmla="*/ 882420 h 987468"/>
                <a:gd name="connsiteX130" fmla="*/ 1178655 w 1674523"/>
                <a:gd name="connsiteY130" fmla="*/ 855757 h 987468"/>
                <a:gd name="connsiteX131" fmla="*/ 1219919 w 1674523"/>
                <a:gd name="connsiteY131" fmla="*/ 737170 h 987468"/>
                <a:gd name="connsiteX132" fmla="*/ 1222013 w 1674523"/>
                <a:gd name="connsiteY132" fmla="*/ 736281 h 987468"/>
                <a:gd name="connsiteX133" fmla="*/ 1254771 w 1674523"/>
                <a:gd name="connsiteY133" fmla="*/ 715268 h 987468"/>
                <a:gd name="connsiteX134" fmla="*/ 1271912 w 1674523"/>
                <a:gd name="connsiteY134" fmla="*/ 700730 h 987468"/>
                <a:gd name="connsiteX135" fmla="*/ 1280228 w 1674523"/>
                <a:gd name="connsiteY135" fmla="*/ 694699 h 987468"/>
                <a:gd name="connsiteX136" fmla="*/ 1290766 w 1674523"/>
                <a:gd name="connsiteY136" fmla="*/ 686002 h 987468"/>
                <a:gd name="connsiteX137" fmla="*/ 1314445 w 1674523"/>
                <a:gd name="connsiteY137" fmla="*/ 668481 h 987468"/>
                <a:gd name="connsiteX138" fmla="*/ 1336919 w 1674523"/>
                <a:gd name="connsiteY138" fmla="*/ 649055 h 987468"/>
                <a:gd name="connsiteX139" fmla="*/ 1330189 w 1674523"/>
                <a:gd name="connsiteY139" fmla="*/ 645563 h 987468"/>
                <a:gd name="connsiteX140" fmla="*/ 1329047 w 1674523"/>
                <a:gd name="connsiteY140" fmla="*/ 644103 h 987468"/>
                <a:gd name="connsiteX141" fmla="*/ 1330443 w 1674523"/>
                <a:gd name="connsiteY141" fmla="*/ 642833 h 987468"/>
                <a:gd name="connsiteX142" fmla="*/ 1359201 w 1674523"/>
                <a:gd name="connsiteY142" fmla="*/ 636040 h 987468"/>
                <a:gd name="connsiteX143" fmla="*/ 1362312 w 1674523"/>
                <a:gd name="connsiteY143" fmla="*/ 629248 h 987468"/>
                <a:gd name="connsiteX144" fmla="*/ 1324603 w 1674523"/>
                <a:gd name="connsiteY144" fmla="*/ 622582 h 987468"/>
                <a:gd name="connsiteX145" fmla="*/ 1324349 w 1674523"/>
                <a:gd name="connsiteY145" fmla="*/ 620805 h 987468"/>
                <a:gd name="connsiteX146" fmla="*/ 1340791 w 1674523"/>
                <a:gd name="connsiteY146" fmla="*/ 611980 h 987468"/>
                <a:gd name="connsiteX147" fmla="*/ 1357614 w 1674523"/>
                <a:gd name="connsiteY147" fmla="*/ 600934 h 987468"/>
                <a:gd name="connsiteX148" fmla="*/ 1357995 w 1674523"/>
                <a:gd name="connsiteY148" fmla="*/ 592301 h 987468"/>
                <a:gd name="connsiteX149" fmla="*/ 1349361 w 1674523"/>
                <a:gd name="connsiteY149" fmla="*/ 587349 h 987468"/>
                <a:gd name="connsiteX150" fmla="*/ 1337553 w 1674523"/>
                <a:gd name="connsiteY150" fmla="*/ 574652 h 987468"/>
                <a:gd name="connsiteX151" fmla="*/ 1343584 w 1674523"/>
                <a:gd name="connsiteY151" fmla="*/ 568938 h 987468"/>
                <a:gd name="connsiteX152" fmla="*/ 1351202 w 1674523"/>
                <a:gd name="connsiteY152" fmla="*/ 555607 h 987468"/>
                <a:gd name="connsiteX153" fmla="*/ 1341489 w 1674523"/>
                <a:gd name="connsiteY153" fmla="*/ 535419 h 987468"/>
                <a:gd name="connsiteX154" fmla="*/ 1330761 w 1674523"/>
                <a:gd name="connsiteY154" fmla="*/ 519231 h 987468"/>
                <a:gd name="connsiteX155" fmla="*/ 1331142 w 1674523"/>
                <a:gd name="connsiteY155" fmla="*/ 517644 h 987468"/>
                <a:gd name="connsiteX156" fmla="*/ 1332792 w 1674523"/>
                <a:gd name="connsiteY156" fmla="*/ 517580 h 987468"/>
                <a:gd name="connsiteX157" fmla="*/ 1335713 w 1674523"/>
                <a:gd name="connsiteY157" fmla="*/ 519866 h 987468"/>
                <a:gd name="connsiteX158" fmla="*/ 1352345 w 1674523"/>
                <a:gd name="connsiteY158" fmla="*/ 530848 h 987468"/>
                <a:gd name="connsiteX159" fmla="*/ 1352853 w 1674523"/>
                <a:gd name="connsiteY159" fmla="*/ 514978 h 987468"/>
                <a:gd name="connsiteX160" fmla="*/ 1352662 w 1674523"/>
                <a:gd name="connsiteY160" fmla="*/ 503805 h 987468"/>
                <a:gd name="connsiteX161" fmla="*/ 1370692 w 1674523"/>
                <a:gd name="connsiteY161" fmla="*/ 487743 h 987468"/>
                <a:gd name="connsiteX162" fmla="*/ 1372279 w 1674523"/>
                <a:gd name="connsiteY162" fmla="*/ 488124 h 987468"/>
                <a:gd name="connsiteX163" fmla="*/ 1372406 w 1674523"/>
                <a:gd name="connsiteY163" fmla="*/ 489775 h 987468"/>
                <a:gd name="connsiteX164" fmla="*/ 1364470 w 1674523"/>
                <a:gd name="connsiteY164" fmla="*/ 536562 h 987468"/>
                <a:gd name="connsiteX165" fmla="*/ 1369422 w 1674523"/>
                <a:gd name="connsiteY165" fmla="*/ 540308 h 987468"/>
                <a:gd name="connsiteX166" fmla="*/ 1377929 w 1674523"/>
                <a:gd name="connsiteY166" fmla="*/ 550275 h 987468"/>
                <a:gd name="connsiteX167" fmla="*/ 1373104 w 1674523"/>
                <a:gd name="connsiteY167" fmla="*/ 562781 h 987468"/>
                <a:gd name="connsiteX168" fmla="*/ 1372533 w 1674523"/>
                <a:gd name="connsiteY168" fmla="*/ 563987 h 987468"/>
                <a:gd name="connsiteX169" fmla="*/ 1392213 w 1674523"/>
                <a:gd name="connsiteY169" fmla="*/ 523357 h 987468"/>
                <a:gd name="connsiteX170" fmla="*/ 1389483 w 1674523"/>
                <a:gd name="connsiteY170" fmla="*/ 506090 h 987468"/>
                <a:gd name="connsiteX171" fmla="*/ 1397101 w 1674523"/>
                <a:gd name="connsiteY171" fmla="*/ 476570 h 987468"/>
                <a:gd name="connsiteX172" fmla="*/ 1398815 w 1674523"/>
                <a:gd name="connsiteY172" fmla="*/ 476316 h 987468"/>
                <a:gd name="connsiteX173" fmla="*/ 1399386 w 1674523"/>
                <a:gd name="connsiteY173" fmla="*/ 477967 h 987468"/>
                <a:gd name="connsiteX174" fmla="*/ 1396276 w 1674523"/>
                <a:gd name="connsiteY174" fmla="*/ 496377 h 987468"/>
                <a:gd name="connsiteX175" fmla="*/ 1407512 w 1674523"/>
                <a:gd name="connsiteY175" fmla="*/ 504947 h 987468"/>
                <a:gd name="connsiteX176" fmla="*/ 1433795 w 1674523"/>
                <a:gd name="connsiteY176" fmla="*/ 457462 h 987468"/>
                <a:gd name="connsiteX177" fmla="*/ 1438365 w 1674523"/>
                <a:gd name="connsiteY177" fmla="*/ 442162 h 987468"/>
                <a:gd name="connsiteX178" fmla="*/ 1488199 w 1674523"/>
                <a:gd name="connsiteY178" fmla="*/ 420578 h 987468"/>
                <a:gd name="connsiteX179" fmla="*/ 1499119 w 1674523"/>
                <a:gd name="connsiteY179" fmla="*/ 422228 h 987468"/>
                <a:gd name="connsiteX180" fmla="*/ 1512958 w 1674523"/>
                <a:gd name="connsiteY180" fmla="*/ 423561 h 987468"/>
                <a:gd name="connsiteX181" fmla="*/ 1519243 w 1674523"/>
                <a:gd name="connsiteY181" fmla="*/ 403310 h 987468"/>
                <a:gd name="connsiteX182" fmla="*/ 1519053 w 1674523"/>
                <a:gd name="connsiteY182" fmla="*/ 401977 h 987468"/>
                <a:gd name="connsiteX183" fmla="*/ 1520957 w 1674523"/>
                <a:gd name="connsiteY183" fmla="*/ 401215 h 987468"/>
                <a:gd name="connsiteX184" fmla="*/ 1527115 w 1674523"/>
                <a:gd name="connsiteY184" fmla="*/ 411690 h 987468"/>
                <a:gd name="connsiteX185" fmla="*/ 1529273 w 1674523"/>
                <a:gd name="connsiteY185" fmla="*/ 416261 h 987468"/>
                <a:gd name="connsiteX186" fmla="*/ 1529972 w 1674523"/>
                <a:gd name="connsiteY186" fmla="*/ 415182 h 987468"/>
                <a:gd name="connsiteX187" fmla="*/ 1541526 w 1674523"/>
                <a:gd name="connsiteY187" fmla="*/ 405088 h 987468"/>
                <a:gd name="connsiteX188" fmla="*/ 1563491 w 1674523"/>
                <a:gd name="connsiteY188" fmla="*/ 407183 h 987468"/>
                <a:gd name="connsiteX189" fmla="*/ 1562285 w 1674523"/>
                <a:gd name="connsiteY189" fmla="*/ 397597 h 987468"/>
                <a:gd name="connsiteX190" fmla="*/ 1551746 w 1674523"/>
                <a:gd name="connsiteY190" fmla="*/ 404897 h 987468"/>
                <a:gd name="connsiteX191" fmla="*/ 1535495 w 1674523"/>
                <a:gd name="connsiteY191" fmla="*/ 388392 h 987468"/>
                <a:gd name="connsiteX192" fmla="*/ 1552508 w 1674523"/>
                <a:gd name="connsiteY192" fmla="*/ 348588 h 987468"/>
                <a:gd name="connsiteX193" fmla="*/ 1589837 w 1674523"/>
                <a:gd name="connsiteY193" fmla="*/ 315576 h 987468"/>
                <a:gd name="connsiteX194" fmla="*/ 1612691 w 1674523"/>
                <a:gd name="connsiteY194" fmla="*/ 299832 h 987468"/>
                <a:gd name="connsiteX195" fmla="*/ 1614151 w 1674523"/>
                <a:gd name="connsiteY195" fmla="*/ 299642 h 987468"/>
                <a:gd name="connsiteX196" fmla="*/ 1614976 w 1674523"/>
                <a:gd name="connsiteY196" fmla="*/ 300848 h 987468"/>
                <a:gd name="connsiteX197" fmla="*/ 1615992 w 1674523"/>
                <a:gd name="connsiteY197" fmla="*/ 307069 h 987468"/>
                <a:gd name="connsiteX198" fmla="*/ 1618595 w 1674523"/>
                <a:gd name="connsiteY198" fmla="*/ 305101 h 987468"/>
                <a:gd name="connsiteX199" fmla="*/ 1629323 w 1674523"/>
                <a:gd name="connsiteY199" fmla="*/ 301356 h 987468"/>
                <a:gd name="connsiteX200" fmla="*/ 1674524 w 1674523"/>
                <a:gd name="connsiteY200" fmla="*/ 294246 h 987468"/>
                <a:gd name="connsiteX201" fmla="*/ 1659034 w 1674523"/>
                <a:gd name="connsiteY201" fmla="*/ 279708 h 987468"/>
                <a:gd name="connsiteX202" fmla="*/ 1654463 w 1674523"/>
                <a:gd name="connsiteY202" fmla="*/ 273868 h 987468"/>
                <a:gd name="connsiteX203" fmla="*/ 1652051 w 1674523"/>
                <a:gd name="connsiteY203" fmla="*/ 261234 h 987468"/>
                <a:gd name="connsiteX204" fmla="*/ 1652051 w 1674523"/>
                <a:gd name="connsiteY204" fmla="*/ 260282 h 987468"/>
                <a:gd name="connsiteX205" fmla="*/ 1652051 w 1674523"/>
                <a:gd name="connsiteY205" fmla="*/ 258695 h 987468"/>
                <a:gd name="connsiteX206" fmla="*/ 1651162 w 1674523"/>
                <a:gd name="connsiteY206" fmla="*/ 252664 h 987468"/>
                <a:gd name="connsiteX207" fmla="*/ 1650590 w 1674523"/>
                <a:gd name="connsiteY207" fmla="*/ 251585 h 987468"/>
                <a:gd name="connsiteX208" fmla="*/ 1648622 w 1674523"/>
                <a:gd name="connsiteY208" fmla="*/ 245744 h 987468"/>
                <a:gd name="connsiteX209" fmla="*/ 1650273 w 1674523"/>
                <a:gd name="connsiteY209" fmla="*/ 237238 h 987468"/>
                <a:gd name="connsiteX210" fmla="*/ 1654145 w 1674523"/>
                <a:gd name="connsiteY210" fmla="*/ 227207 h 987468"/>
                <a:gd name="connsiteX211" fmla="*/ 1656812 w 1674523"/>
                <a:gd name="connsiteY211" fmla="*/ 210384 h 987468"/>
                <a:gd name="connsiteX212" fmla="*/ 1635100 w 1674523"/>
                <a:gd name="connsiteY212" fmla="*/ 194386 h 987468"/>
                <a:gd name="connsiteX213" fmla="*/ 1627546 w 1674523"/>
                <a:gd name="connsiteY213" fmla="*/ 190831 h 987468"/>
                <a:gd name="connsiteX214" fmla="*/ 1610659 w 1674523"/>
                <a:gd name="connsiteY214" fmla="*/ 196100 h 987468"/>
                <a:gd name="connsiteX215" fmla="*/ 1604565 w 1674523"/>
                <a:gd name="connsiteY215" fmla="*/ 205242 h 987468"/>
                <a:gd name="connsiteX216" fmla="*/ 1597518 w 1674523"/>
                <a:gd name="connsiteY216" fmla="*/ 215145 h 987468"/>
                <a:gd name="connsiteX217" fmla="*/ 1593582 w 1674523"/>
                <a:gd name="connsiteY217" fmla="*/ 220224 h 987468"/>
                <a:gd name="connsiteX218" fmla="*/ 1592376 w 1674523"/>
                <a:gd name="connsiteY218" fmla="*/ 222954 h 987468"/>
                <a:gd name="connsiteX219" fmla="*/ 1591804 w 1674523"/>
                <a:gd name="connsiteY219" fmla="*/ 224478 h 987468"/>
                <a:gd name="connsiteX220" fmla="*/ 1586789 w 1674523"/>
                <a:gd name="connsiteY220" fmla="*/ 230826 h 987468"/>
                <a:gd name="connsiteX221" fmla="*/ 1585393 w 1674523"/>
                <a:gd name="connsiteY221" fmla="*/ 232095 h 987468"/>
                <a:gd name="connsiteX222" fmla="*/ 1580758 w 1674523"/>
                <a:gd name="connsiteY222" fmla="*/ 236539 h 987468"/>
                <a:gd name="connsiteX223" fmla="*/ 1576569 w 1674523"/>
                <a:gd name="connsiteY223" fmla="*/ 241872 h 987468"/>
                <a:gd name="connsiteX224" fmla="*/ 1559745 w 1674523"/>
                <a:gd name="connsiteY224" fmla="*/ 263393 h 987468"/>
                <a:gd name="connsiteX225" fmla="*/ 1537907 w 1674523"/>
                <a:gd name="connsiteY225" fmla="*/ 277105 h 987468"/>
                <a:gd name="connsiteX226" fmla="*/ 1520259 w 1674523"/>
                <a:gd name="connsiteY226" fmla="*/ 280851 h 987468"/>
                <a:gd name="connsiteX227" fmla="*/ 1517211 w 1674523"/>
                <a:gd name="connsiteY227" fmla="*/ 280978 h 987468"/>
                <a:gd name="connsiteX228" fmla="*/ 1506546 w 1674523"/>
                <a:gd name="connsiteY228" fmla="*/ 280406 h 987468"/>
                <a:gd name="connsiteX229" fmla="*/ 1505912 w 1674523"/>
                <a:gd name="connsiteY229" fmla="*/ 280026 h 987468"/>
                <a:gd name="connsiteX230" fmla="*/ 1500769 w 1674523"/>
                <a:gd name="connsiteY230" fmla="*/ 277232 h 987468"/>
                <a:gd name="connsiteX231" fmla="*/ 1496135 w 1674523"/>
                <a:gd name="connsiteY231" fmla="*/ 276216 h 987468"/>
                <a:gd name="connsiteX232" fmla="*/ 1474868 w 1674523"/>
                <a:gd name="connsiteY232" fmla="*/ 275836 h 987468"/>
                <a:gd name="connsiteX233" fmla="*/ 1470424 w 1674523"/>
                <a:gd name="connsiteY233" fmla="*/ 275962 h 987468"/>
                <a:gd name="connsiteX234" fmla="*/ 1454934 w 1674523"/>
                <a:gd name="connsiteY234" fmla="*/ 278184 h 987468"/>
                <a:gd name="connsiteX235" fmla="*/ 1438302 w 1674523"/>
                <a:gd name="connsiteY235" fmla="*/ 283644 h 987468"/>
                <a:gd name="connsiteX236" fmla="*/ 1420209 w 1674523"/>
                <a:gd name="connsiteY236" fmla="*/ 291770 h 987468"/>
                <a:gd name="connsiteX237" fmla="*/ 1402687 w 1674523"/>
                <a:gd name="connsiteY237" fmla="*/ 303197 h 987468"/>
                <a:gd name="connsiteX238" fmla="*/ 1399196 w 1674523"/>
                <a:gd name="connsiteY238" fmla="*/ 306054 h 987468"/>
                <a:gd name="connsiteX239" fmla="*/ 1399704 w 1674523"/>
                <a:gd name="connsiteY239" fmla="*/ 315449 h 987468"/>
                <a:gd name="connsiteX240" fmla="*/ 1391197 w 1674523"/>
                <a:gd name="connsiteY240" fmla="*/ 340843 h 987468"/>
                <a:gd name="connsiteX241" fmla="*/ 1355266 w 1674523"/>
                <a:gd name="connsiteY241" fmla="*/ 342874 h 987468"/>
                <a:gd name="connsiteX242" fmla="*/ 1341680 w 1674523"/>
                <a:gd name="connsiteY242" fmla="*/ 340081 h 987468"/>
                <a:gd name="connsiteX243" fmla="*/ 1331522 w 1674523"/>
                <a:gd name="connsiteY243" fmla="*/ 341097 h 987468"/>
                <a:gd name="connsiteX244" fmla="*/ 1316667 w 1674523"/>
                <a:gd name="connsiteY244" fmla="*/ 342684 h 987468"/>
                <a:gd name="connsiteX245" fmla="*/ 1314826 w 1674523"/>
                <a:gd name="connsiteY245" fmla="*/ 346175 h 987468"/>
                <a:gd name="connsiteX246" fmla="*/ 1311652 w 1674523"/>
                <a:gd name="connsiteY246" fmla="*/ 351889 h 987468"/>
                <a:gd name="connsiteX247" fmla="*/ 1309748 w 1674523"/>
                <a:gd name="connsiteY247" fmla="*/ 354428 h 987468"/>
                <a:gd name="connsiteX248" fmla="*/ 1313747 w 1674523"/>
                <a:gd name="connsiteY248" fmla="*/ 358364 h 987468"/>
                <a:gd name="connsiteX249" fmla="*/ 1311208 w 1674523"/>
                <a:gd name="connsiteY249" fmla="*/ 365284 h 987468"/>
                <a:gd name="connsiteX250" fmla="*/ 1310509 w 1674523"/>
                <a:gd name="connsiteY250" fmla="*/ 365728 h 987468"/>
                <a:gd name="connsiteX251" fmla="*/ 1295337 w 1674523"/>
                <a:gd name="connsiteY251" fmla="*/ 373092 h 987468"/>
                <a:gd name="connsiteX252" fmla="*/ 1293496 w 1674523"/>
                <a:gd name="connsiteY252" fmla="*/ 374298 h 987468"/>
                <a:gd name="connsiteX253" fmla="*/ 1275974 w 1674523"/>
                <a:gd name="connsiteY253" fmla="*/ 381091 h 987468"/>
                <a:gd name="connsiteX254" fmla="*/ 1271594 w 1674523"/>
                <a:gd name="connsiteY254" fmla="*/ 382297 h 987468"/>
                <a:gd name="connsiteX255" fmla="*/ 1263532 w 1674523"/>
                <a:gd name="connsiteY255" fmla="*/ 386043 h 987468"/>
                <a:gd name="connsiteX256" fmla="*/ 1256739 w 1674523"/>
                <a:gd name="connsiteY256" fmla="*/ 389471 h 987468"/>
                <a:gd name="connsiteX257" fmla="*/ 1249883 w 1674523"/>
                <a:gd name="connsiteY257" fmla="*/ 392518 h 987468"/>
                <a:gd name="connsiteX258" fmla="*/ 1238710 w 1674523"/>
                <a:gd name="connsiteY258" fmla="*/ 397089 h 987468"/>
                <a:gd name="connsiteX259" fmla="*/ 1236171 w 1674523"/>
                <a:gd name="connsiteY259" fmla="*/ 397851 h 987468"/>
                <a:gd name="connsiteX260" fmla="*/ 1227600 w 1674523"/>
                <a:gd name="connsiteY260" fmla="*/ 402041 h 987468"/>
                <a:gd name="connsiteX261" fmla="*/ 1212237 w 1674523"/>
                <a:gd name="connsiteY261" fmla="*/ 410420 h 987468"/>
                <a:gd name="connsiteX262" fmla="*/ 1184749 w 1674523"/>
                <a:gd name="connsiteY262" fmla="*/ 406738 h 987468"/>
                <a:gd name="connsiteX263" fmla="*/ 1179987 w 1674523"/>
                <a:gd name="connsiteY263" fmla="*/ 399057 h 987468"/>
                <a:gd name="connsiteX264" fmla="*/ 1185828 w 1674523"/>
                <a:gd name="connsiteY264" fmla="*/ 385027 h 987468"/>
                <a:gd name="connsiteX265" fmla="*/ 1187606 w 1674523"/>
                <a:gd name="connsiteY265" fmla="*/ 382805 h 987468"/>
                <a:gd name="connsiteX266" fmla="*/ 1207539 w 1674523"/>
                <a:gd name="connsiteY266" fmla="*/ 355888 h 987468"/>
                <a:gd name="connsiteX267" fmla="*/ 1212110 w 1674523"/>
                <a:gd name="connsiteY267" fmla="*/ 351825 h 987468"/>
                <a:gd name="connsiteX268" fmla="*/ 1213062 w 1674523"/>
                <a:gd name="connsiteY268" fmla="*/ 350936 h 987468"/>
                <a:gd name="connsiteX269" fmla="*/ 1216935 w 1674523"/>
                <a:gd name="connsiteY269" fmla="*/ 347064 h 987468"/>
                <a:gd name="connsiteX270" fmla="*/ 1217506 w 1674523"/>
                <a:gd name="connsiteY270" fmla="*/ 346429 h 987468"/>
                <a:gd name="connsiteX271" fmla="*/ 1215221 w 1674523"/>
                <a:gd name="connsiteY271" fmla="*/ 323639 h 987468"/>
                <a:gd name="connsiteX272" fmla="*/ 1212618 w 1674523"/>
                <a:gd name="connsiteY272" fmla="*/ 305609 h 987468"/>
                <a:gd name="connsiteX273" fmla="*/ 1202270 w 1674523"/>
                <a:gd name="connsiteY273" fmla="*/ 310307 h 987468"/>
                <a:gd name="connsiteX274" fmla="*/ 1180305 w 1674523"/>
                <a:gd name="connsiteY274" fmla="*/ 316719 h 987468"/>
                <a:gd name="connsiteX275" fmla="*/ 1179099 w 1674523"/>
                <a:gd name="connsiteY275" fmla="*/ 307260 h 987468"/>
                <a:gd name="connsiteX276" fmla="*/ 1188812 w 1674523"/>
                <a:gd name="connsiteY276" fmla="*/ 293548 h 987468"/>
                <a:gd name="connsiteX277" fmla="*/ 1198207 w 1674523"/>
                <a:gd name="connsiteY277" fmla="*/ 280724 h 987468"/>
                <a:gd name="connsiteX278" fmla="*/ 1199794 w 1674523"/>
                <a:gd name="connsiteY278" fmla="*/ 256029 h 987468"/>
                <a:gd name="connsiteX279" fmla="*/ 1171417 w 1674523"/>
                <a:gd name="connsiteY279" fmla="*/ 237111 h 987468"/>
                <a:gd name="connsiteX280" fmla="*/ 1158467 w 1674523"/>
                <a:gd name="connsiteY280" fmla="*/ 246824 h 987468"/>
                <a:gd name="connsiteX281" fmla="*/ 1155674 w 1674523"/>
                <a:gd name="connsiteY281" fmla="*/ 252347 h 987468"/>
                <a:gd name="connsiteX282" fmla="*/ 1145580 w 1674523"/>
                <a:gd name="connsiteY282" fmla="*/ 257108 h 987468"/>
                <a:gd name="connsiteX283" fmla="*/ 1144881 w 1674523"/>
                <a:gd name="connsiteY283" fmla="*/ 257108 h 987468"/>
                <a:gd name="connsiteX284" fmla="*/ 1143739 w 1674523"/>
                <a:gd name="connsiteY284" fmla="*/ 257108 h 987468"/>
                <a:gd name="connsiteX285" fmla="*/ 1132121 w 1674523"/>
                <a:gd name="connsiteY285" fmla="*/ 262377 h 987468"/>
                <a:gd name="connsiteX286" fmla="*/ 1130217 w 1674523"/>
                <a:gd name="connsiteY286" fmla="*/ 265996 h 987468"/>
                <a:gd name="connsiteX287" fmla="*/ 1127106 w 1674523"/>
                <a:gd name="connsiteY287" fmla="*/ 271201 h 987468"/>
                <a:gd name="connsiteX288" fmla="*/ 1120948 w 1674523"/>
                <a:gd name="connsiteY288" fmla="*/ 280787 h 987468"/>
                <a:gd name="connsiteX289" fmla="*/ 1118345 w 1674523"/>
                <a:gd name="connsiteY289" fmla="*/ 293230 h 987468"/>
                <a:gd name="connsiteX290" fmla="*/ 1116821 w 1674523"/>
                <a:gd name="connsiteY290" fmla="*/ 302181 h 987468"/>
                <a:gd name="connsiteX291" fmla="*/ 1112314 w 1674523"/>
                <a:gd name="connsiteY291" fmla="*/ 313037 h 987468"/>
                <a:gd name="connsiteX292" fmla="*/ 1107807 w 1674523"/>
                <a:gd name="connsiteY292" fmla="*/ 324337 h 987468"/>
                <a:gd name="connsiteX293" fmla="*/ 1107680 w 1674523"/>
                <a:gd name="connsiteY293" fmla="*/ 336970 h 987468"/>
                <a:gd name="connsiteX294" fmla="*/ 1107807 w 1674523"/>
                <a:gd name="connsiteY294" fmla="*/ 348270 h 987468"/>
                <a:gd name="connsiteX295" fmla="*/ 1093333 w 1674523"/>
                <a:gd name="connsiteY295" fmla="*/ 371251 h 987468"/>
                <a:gd name="connsiteX296" fmla="*/ 1087683 w 1674523"/>
                <a:gd name="connsiteY296" fmla="*/ 377600 h 987468"/>
                <a:gd name="connsiteX297" fmla="*/ 1086032 w 1674523"/>
                <a:gd name="connsiteY297" fmla="*/ 380075 h 987468"/>
                <a:gd name="connsiteX298" fmla="*/ 1076827 w 1674523"/>
                <a:gd name="connsiteY298" fmla="*/ 387884 h 987468"/>
                <a:gd name="connsiteX299" fmla="*/ 1067051 w 1674523"/>
                <a:gd name="connsiteY299" fmla="*/ 374489 h 987468"/>
                <a:gd name="connsiteX300" fmla="*/ 1064956 w 1674523"/>
                <a:gd name="connsiteY300" fmla="*/ 355761 h 987468"/>
                <a:gd name="connsiteX301" fmla="*/ 1065083 w 1674523"/>
                <a:gd name="connsiteY301" fmla="*/ 350365 h 987468"/>
                <a:gd name="connsiteX302" fmla="*/ 1070733 w 1674523"/>
                <a:gd name="connsiteY302" fmla="*/ 331193 h 987468"/>
                <a:gd name="connsiteX303" fmla="*/ 1073653 w 1674523"/>
                <a:gd name="connsiteY303" fmla="*/ 325543 h 987468"/>
                <a:gd name="connsiteX304" fmla="*/ 1076129 w 1674523"/>
                <a:gd name="connsiteY304" fmla="*/ 319639 h 987468"/>
                <a:gd name="connsiteX305" fmla="*/ 1079493 w 1674523"/>
                <a:gd name="connsiteY305" fmla="*/ 311958 h 987468"/>
                <a:gd name="connsiteX306" fmla="*/ 1079874 w 1674523"/>
                <a:gd name="connsiteY306" fmla="*/ 311259 h 987468"/>
                <a:gd name="connsiteX307" fmla="*/ 1086604 w 1674523"/>
                <a:gd name="connsiteY307" fmla="*/ 296595 h 987468"/>
                <a:gd name="connsiteX308" fmla="*/ 1091238 w 1674523"/>
                <a:gd name="connsiteY308" fmla="*/ 276597 h 987468"/>
                <a:gd name="connsiteX309" fmla="*/ 1086540 w 1674523"/>
                <a:gd name="connsiteY309" fmla="*/ 276534 h 987468"/>
                <a:gd name="connsiteX310" fmla="*/ 1075938 w 1674523"/>
                <a:gd name="connsiteY310" fmla="*/ 272661 h 987468"/>
                <a:gd name="connsiteX311" fmla="*/ 1077843 w 1674523"/>
                <a:gd name="connsiteY311" fmla="*/ 256410 h 987468"/>
                <a:gd name="connsiteX312" fmla="*/ 1091301 w 1674523"/>
                <a:gd name="connsiteY312" fmla="*/ 245110 h 987468"/>
                <a:gd name="connsiteX313" fmla="*/ 1096697 w 1674523"/>
                <a:gd name="connsiteY313" fmla="*/ 241491 h 987468"/>
                <a:gd name="connsiteX314" fmla="*/ 1104442 w 1674523"/>
                <a:gd name="connsiteY314" fmla="*/ 235524 h 987468"/>
                <a:gd name="connsiteX315" fmla="*/ 1113521 w 1674523"/>
                <a:gd name="connsiteY315" fmla="*/ 228604 h 987468"/>
                <a:gd name="connsiteX316" fmla="*/ 1153261 w 1674523"/>
                <a:gd name="connsiteY316" fmla="*/ 215844 h 987468"/>
                <a:gd name="connsiteX317" fmla="*/ 1160371 w 1674523"/>
                <a:gd name="connsiteY317" fmla="*/ 217875 h 987468"/>
                <a:gd name="connsiteX318" fmla="*/ 1167608 w 1674523"/>
                <a:gd name="connsiteY318" fmla="*/ 219780 h 987468"/>
                <a:gd name="connsiteX319" fmla="*/ 1176750 w 1674523"/>
                <a:gd name="connsiteY319" fmla="*/ 220097 h 987468"/>
                <a:gd name="connsiteX320" fmla="*/ 1184241 w 1674523"/>
                <a:gd name="connsiteY320" fmla="*/ 220351 h 987468"/>
                <a:gd name="connsiteX321" fmla="*/ 1189002 w 1674523"/>
                <a:gd name="connsiteY321" fmla="*/ 219843 h 987468"/>
                <a:gd name="connsiteX322" fmla="*/ 1184495 w 1674523"/>
                <a:gd name="connsiteY322" fmla="*/ 214320 h 987468"/>
                <a:gd name="connsiteX323" fmla="*/ 1179670 w 1674523"/>
                <a:gd name="connsiteY323" fmla="*/ 208734 h 987468"/>
                <a:gd name="connsiteX324" fmla="*/ 1176306 w 1674523"/>
                <a:gd name="connsiteY324" fmla="*/ 198005 h 987468"/>
                <a:gd name="connsiteX325" fmla="*/ 1175417 w 1674523"/>
                <a:gd name="connsiteY325" fmla="*/ 193815 h 987468"/>
                <a:gd name="connsiteX326" fmla="*/ 1172751 w 1674523"/>
                <a:gd name="connsiteY326" fmla="*/ 189498 h 987468"/>
                <a:gd name="connsiteX327" fmla="*/ 1163038 w 1674523"/>
                <a:gd name="connsiteY327" fmla="*/ 191466 h 987468"/>
                <a:gd name="connsiteX328" fmla="*/ 1157070 w 1674523"/>
                <a:gd name="connsiteY328" fmla="*/ 193624 h 987468"/>
                <a:gd name="connsiteX329" fmla="*/ 1146088 w 1674523"/>
                <a:gd name="connsiteY329" fmla="*/ 194577 h 987468"/>
                <a:gd name="connsiteX330" fmla="*/ 1136565 w 1674523"/>
                <a:gd name="connsiteY330" fmla="*/ 195275 h 987468"/>
                <a:gd name="connsiteX331" fmla="*/ 1131042 w 1674523"/>
                <a:gd name="connsiteY331" fmla="*/ 197560 h 987468"/>
                <a:gd name="connsiteX332" fmla="*/ 1118282 w 1674523"/>
                <a:gd name="connsiteY332" fmla="*/ 199084 h 987468"/>
                <a:gd name="connsiteX333" fmla="*/ 1115361 w 1674523"/>
                <a:gd name="connsiteY333" fmla="*/ 195720 h 987468"/>
                <a:gd name="connsiteX334" fmla="*/ 1113013 w 1674523"/>
                <a:gd name="connsiteY334" fmla="*/ 192799 h 987468"/>
                <a:gd name="connsiteX335" fmla="*/ 1102220 w 1674523"/>
                <a:gd name="connsiteY335" fmla="*/ 188292 h 987468"/>
                <a:gd name="connsiteX336" fmla="*/ 1099999 w 1674523"/>
                <a:gd name="connsiteY336" fmla="*/ 188038 h 987468"/>
                <a:gd name="connsiteX337" fmla="*/ 1088889 w 1674523"/>
                <a:gd name="connsiteY337" fmla="*/ 181436 h 987468"/>
                <a:gd name="connsiteX338" fmla="*/ 1090032 w 1674523"/>
                <a:gd name="connsiteY338" fmla="*/ 169564 h 987468"/>
                <a:gd name="connsiteX339" fmla="*/ 1093650 w 1674523"/>
                <a:gd name="connsiteY339" fmla="*/ 167088 h 987468"/>
                <a:gd name="connsiteX340" fmla="*/ 1097015 w 1674523"/>
                <a:gd name="connsiteY340" fmla="*/ 164295 h 987468"/>
                <a:gd name="connsiteX341" fmla="*/ 1096443 w 1674523"/>
                <a:gd name="connsiteY341" fmla="*/ 162581 h 987468"/>
                <a:gd name="connsiteX342" fmla="*/ 1089270 w 1674523"/>
                <a:gd name="connsiteY342" fmla="*/ 161439 h 987468"/>
                <a:gd name="connsiteX343" fmla="*/ 1088572 w 1674523"/>
                <a:gd name="connsiteY343" fmla="*/ 161439 h 987468"/>
                <a:gd name="connsiteX344" fmla="*/ 1076446 w 1674523"/>
                <a:gd name="connsiteY344" fmla="*/ 166073 h 987468"/>
                <a:gd name="connsiteX345" fmla="*/ 1072827 w 1674523"/>
                <a:gd name="connsiteY345" fmla="*/ 168358 h 987468"/>
                <a:gd name="connsiteX346" fmla="*/ 1054290 w 1674523"/>
                <a:gd name="connsiteY346" fmla="*/ 177309 h 987468"/>
                <a:gd name="connsiteX347" fmla="*/ 1041276 w 1674523"/>
                <a:gd name="connsiteY347" fmla="*/ 183213 h 987468"/>
                <a:gd name="connsiteX348" fmla="*/ 1014677 w 1674523"/>
                <a:gd name="connsiteY348" fmla="*/ 187022 h 987468"/>
                <a:gd name="connsiteX349" fmla="*/ 1013788 w 1674523"/>
                <a:gd name="connsiteY349" fmla="*/ 187022 h 987468"/>
                <a:gd name="connsiteX350" fmla="*/ 1012455 w 1674523"/>
                <a:gd name="connsiteY350" fmla="*/ 185689 h 987468"/>
                <a:gd name="connsiteX351" fmla="*/ 1012582 w 1674523"/>
                <a:gd name="connsiteY351" fmla="*/ 182769 h 987468"/>
                <a:gd name="connsiteX352" fmla="*/ 1012264 w 1674523"/>
                <a:gd name="connsiteY352" fmla="*/ 177119 h 987468"/>
                <a:gd name="connsiteX353" fmla="*/ 996140 w 1674523"/>
                <a:gd name="connsiteY353" fmla="*/ 179658 h 987468"/>
                <a:gd name="connsiteX354" fmla="*/ 993791 w 1674523"/>
                <a:gd name="connsiteY354" fmla="*/ 181055 h 987468"/>
                <a:gd name="connsiteX355" fmla="*/ 979951 w 1674523"/>
                <a:gd name="connsiteY355" fmla="*/ 184737 h 987468"/>
                <a:gd name="connsiteX356" fmla="*/ 977475 w 1674523"/>
                <a:gd name="connsiteY356" fmla="*/ 180166 h 987468"/>
                <a:gd name="connsiteX357" fmla="*/ 978682 w 1674523"/>
                <a:gd name="connsiteY357" fmla="*/ 172548 h 987468"/>
                <a:gd name="connsiteX358" fmla="*/ 985538 w 1674523"/>
                <a:gd name="connsiteY358" fmla="*/ 169374 h 987468"/>
                <a:gd name="connsiteX359" fmla="*/ 990109 w 1674523"/>
                <a:gd name="connsiteY359" fmla="*/ 167850 h 987468"/>
                <a:gd name="connsiteX360" fmla="*/ 995505 w 1674523"/>
                <a:gd name="connsiteY360" fmla="*/ 160169 h 987468"/>
                <a:gd name="connsiteX361" fmla="*/ 1001726 w 1674523"/>
                <a:gd name="connsiteY361" fmla="*/ 151472 h 987468"/>
                <a:gd name="connsiteX362" fmla="*/ 1014359 w 1674523"/>
                <a:gd name="connsiteY362" fmla="*/ 146456 h 987468"/>
                <a:gd name="connsiteX363" fmla="*/ 1020771 w 1674523"/>
                <a:gd name="connsiteY363" fmla="*/ 144552 h 987468"/>
                <a:gd name="connsiteX364" fmla="*/ 1043244 w 1674523"/>
                <a:gd name="connsiteY364" fmla="*/ 134521 h 987468"/>
                <a:gd name="connsiteX365" fmla="*/ 1050101 w 1674523"/>
                <a:gd name="connsiteY365" fmla="*/ 130903 h 987468"/>
                <a:gd name="connsiteX366" fmla="*/ 1040070 w 1674523"/>
                <a:gd name="connsiteY366" fmla="*/ 129570 h 987468"/>
                <a:gd name="connsiteX367" fmla="*/ 1032452 w 1674523"/>
                <a:gd name="connsiteY367" fmla="*/ 128300 h 987468"/>
                <a:gd name="connsiteX368" fmla="*/ 1008963 w 1674523"/>
                <a:gd name="connsiteY368" fmla="*/ 122015 h 987468"/>
                <a:gd name="connsiteX369" fmla="*/ 998806 w 1674523"/>
                <a:gd name="connsiteY369" fmla="*/ 118460 h 987468"/>
                <a:gd name="connsiteX370" fmla="*/ 992521 w 1674523"/>
                <a:gd name="connsiteY370" fmla="*/ 114080 h 987468"/>
                <a:gd name="connsiteX371" fmla="*/ 964271 w 1674523"/>
                <a:gd name="connsiteY371" fmla="*/ 98971 h 987468"/>
                <a:gd name="connsiteX372" fmla="*/ 962811 w 1674523"/>
                <a:gd name="connsiteY372" fmla="*/ 98526 h 987468"/>
                <a:gd name="connsiteX373" fmla="*/ 931577 w 1674523"/>
                <a:gd name="connsiteY373" fmla="*/ 82402 h 987468"/>
                <a:gd name="connsiteX374" fmla="*/ 922689 w 1674523"/>
                <a:gd name="connsiteY374" fmla="*/ 79735 h 987468"/>
                <a:gd name="connsiteX375" fmla="*/ 922308 w 1674523"/>
                <a:gd name="connsiteY375" fmla="*/ 79037 h 987468"/>
                <a:gd name="connsiteX376" fmla="*/ 916912 w 1674523"/>
                <a:gd name="connsiteY376" fmla="*/ 78466 h 987468"/>
                <a:gd name="connsiteX377" fmla="*/ 907453 w 1674523"/>
                <a:gd name="connsiteY377" fmla="*/ 77513 h 987468"/>
                <a:gd name="connsiteX378" fmla="*/ 675421 w 1674523"/>
                <a:gd name="connsiteY378" fmla="*/ 54088 h 987468"/>
                <a:gd name="connsiteX379" fmla="*/ 139558 w 1674523"/>
                <a:gd name="connsiteY379" fmla="*/ 0 h 987468"/>
                <a:gd name="connsiteX380" fmla="*/ 144192 w 1674523"/>
                <a:gd name="connsiteY380" fmla="*/ 10538 h 987468"/>
                <a:gd name="connsiteX381" fmla="*/ 150350 w 1674523"/>
                <a:gd name="connsiteY381" fmla="*/ 31742 h 987468"/>
                <a:gd name="connsiteX382" fmla="*/ 124194 w 1674523"/>
                <a:gd name="connsiteY382" fmla="*/ 83798 h 987468"/>
                <a:gd name="connsiteX383" fmla="*/ 116450 w 1674523"/>
                <a:gd name="connsiteY383" fmla="*/ 80624 h 987468"/>
                <a:gd name="connsiteX384" fmla="*/ 121401 w 1674523"/>
                <a:gd name="connsiteY384" fmla="*/ 66848 h 987468"/>
                <a:gd name="connsiteX385" fmla="*/ 127559 w 1674523"/>
                <a:gd name="connsiteY385" fmla="*/ 50406 h 987468"/>
                <a:gd name="connsiteX386" fmla="*/ 101721 w 1674523"/>
                <a:gd name="connsiteY386" fmla="*/ 34916 h 987468"/>
                <a:gd name="connsiteX387" fmla="*/ 84010 w 1674523"/>
                <a:gd name="connsiteY387" fmla="*/ 26155 h 987468"/>
                <a:gd name="connsiteX388" fmla="*/ 81026 w 1674523"/>
                <a:gd name="connsiteY388" fmla="*/ 65642 h 987468"/>
                <a:gd name="connsiteX389" fmla="*/ 80454 w 1674523"/>
                <a:gd name="connsiteY389" fmla="*/ 93638 h 987468"/>
                <a:gd name="connsiteX390" fmla="*/ 78106 w 1674523"/>
                <a:gd name="connsiteY390" fmla="*/ 101573 h 987468"/>
                <a:gd name="connsiteX391" fmla="*/ 76455 w 1674523"/>
                <a:gd name="connsiteY391" fmla="*/ 112937 h 987468"/>
                <a:gd name="connsiteX392" fmla="*/ 85660 w 1674523"/>
                <a:gd name="connsiteY392" fmla="*/ 119349 h 987468"/>
                <a:gd name="connsiteX393" fmla="*/ 96706 w 1674523"/>
                <a:gd name="connsiteY393" fmla="*/ 127983 h 987468"/>
                <a:gd name="connsiteX394" fmla="*/ 96325 w 1674523"/>
                <a:gd name="connsiteY394" fmla="*/ 129633 h 987468"/>
                <a:gd name="connsiteX395" fmla="*/ 83375 w 1674523"/>
                <a:gd name="connsiteY395" fmla="*/ 132553 h 987468"/>
                <a:gd name="connsiteX396" fmla="*/ 74804 w 1674523"/>
                <a:gd name="connsiteY396" fmla="*/ 132998 h 987468"/>
                <a:gd name="connsiteX397" fmla="*/ 66806 w 1674523"/>
                <a:gd name="connsiteY397" fmla="*/ 148107 h 987468"/>
                <a:gd name="connsiteX398" fmla="*/ 64965 w 1674523"/>
                <a:gd name="connsiteY398" fmla="*/ 152932 h 987468"/>
                <a:gd name="connsiteX399" fmla="*/ 49983 w 1674523"/>
                <a:gd name="connsiteY399" fmla="*/ 201560 h 987468"/>
                <a:gd name="connsiteX400" fmla="*/ 43698 w 1674523"/>
                <a:gd name="connsiteY400" fmla="*/ 225430 h 987468"/>
                <a:gd name="connsiteX401" fmla="*/ 29096 w 1674523"/>
                <a:gd name="connsiteY401" fmla="*/ 247585 h 987468"/>
                <a:gd name="connsiteX402" fmla="*/ 17479 w 1674523"/>
                <a:gd name="connsiteY402" fmla="*/ 263075 h 987468"/>
                <a:gd name="connsiteX403" fmla="*/ 14686 w 1674523"/>
                <a:gd name="connsiteY403" fmla="*/ 301610 h 987468"/>
                <a:gd name="connsiteX404" fmla="*/ 10115 w 1674523"/>
                <a:gd name="connsiteY404" fmla="*/ 347953 h 987468"/>
                <a:gd name="connsiteX405" fmla="*/ 5544 w 1674523"/>
                <a:gd name="connsiteY405" fmla="*/ 357094 h 987468"/>
                <a:gd name="connsiteX406" fmla="*/ 1100 w 1674523"/>
                <a:gd name="connsiteY406" fmla="*/ 386551 h 987468"/>
                <a:gd name="connsiteX407" fmla="*/ 4592 w 1674523"/>
                <a:gd name="connsiteY407" fmla="*/ 417213 h 987468"/>
                <a:gd name="connsiteX408" fmla="*/ 6877 w 1674523"/>
                <a:gd name="connsiteY408" fmla="*/ 439051 h 987468"/>
                <a:gd name="connsiteX409" fmla="*/ 7449 w 1674523"/>
                <a:gd name="connsiteY409" fmla="*/ 444448 h 987468"/>
                <a:gd name="connsiteX410" fmla="*/ 15701 w 1674523"/>
                <a:gd name="connsiteY410" fmla="*/ 475618 h 987468"/>
                <a:gd name="connsiteX411" fmla="*/ 30430 w 1674523"/>
                <a:gd name="connsiteY411" fmla="*/ 486410 h 987468"/>
                <a:gd name="connsiteX412" fmla="*/ 31509 w 1674523"/>
                <a:gd name="connsiteY412" fmla="*/ 487172 h 987468"/>
                <a:gd name="connsiteX413" fmla="*/ 32525 w 1674523"/>
                <a:gd name="connsiteY413" fmla="*/ 489076 h 987468"/>
                <a:gd name="connsiteX414" fmla="*/ 35508 w 1674523"/>
                <a:gd name="connsiteY414" fmla="*/ 492251 h 987468"/>
                <a:gd name="connsiteX415" fmla="*/ 34683 w 1674523"/>
                <a:gd name="connsiteY415" fmla="*/ 495171 h 987468"/>
                <a:gd name="connsiteX416" fmla="*/ 33985 w 1674523"/>
                <a:gd name="connsiteY416" fmla="*/ 495298 h 987468"/>
                <a:gd name="connsiteX417" fmla="*/ 34175 w 1674523"/>
                <a:gd name="connsiteY417" fmla="*/ 497329 h 987468"/>
                <a:gd name="connsiteX418" fmla="*/ 33159 w 1674523"/>
                <a:gd name="connsiteY418" fmla="*/ 498789 h 987468"/>
                <a:gd name="connsiteX419" fmla="*/ 23637 w 1674523"/>
                <a:gd name="connsiteY419" fmla="*/ 507296 h 987468"/>
                <a:gd name="connsiteX420" fmla="*/ 27954 w 1674523"/>
                <a:gd name="connsiteY420" fmla="*/ 522469 h 987468"/>
                <a:gd name="connsiteX421" fmla="*/ 28208 w 1674523"/>
                <a:gd name="connsiteY421" fmla="*/ 523230 h 987468"/>
                <a:gd name="connsiteX422" fmla="*/ 38301 w 1674523"/>
                <a:gd name="connsiteY422" fmla="*/ 574906 h 987468"/>
                <a:gd name="connsiteX423" fmla="*/ 44332 w 1674523"/>
                <a:gd name="connsiteY423" fmla="*/ 583095 h 987468"/>
                <a:gd name="connsiteX424" fmla="*/ 52141 w 1674523"/>
                <a:gd name="connsiteY424" fmla="*/ 594967 h 987468"/>
                <a:gd name="connsiteX425" fmla="*/ 52331 w 1674523"/>
                <a:gd name="connsiteY425" fmla="*/ 610203 h 987468"/>
                <a:gd name="connsiteX426" fmla="*/ 55696 w 1674523"/>
                <a:gd name="connsiteY426" fmla="*/ 626074 h 987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</a:cxnLst>
              <a:rect l="l" t="t" r="r" b="b"/>
              <a:pathLst>
                <a:path w="1674523" h="987468">
                  <a:moveTo>
                    <a:pt x="55696" y="626074"/>
                  </a:moveTo>
                  <a:cubicBezTo>
                    <a:pt x="61473" y="632485"/>
                    <a:pt x="74043" y="637437"/>
                    <a:pt x="86168" y="642135"/>
                  </a:cubicBezTo>
                  <a:cubicBezTo>
                    <a:pt x="96452" y="646134"/>
                    <a:pt x="107054" y="650324"/>
                    <a:pt x="113974" y="655466"/>
                  </a:cubicBezTo>
                  <a:cubicBezTo>
                    <a:pt x="132447" y="669369"/>
                    <a:pt x="134035" y="677178"/>
                    <a:pt x="137399" y="694255"/>
                  </a:cubicBezTo>
                  <a:cubicBezTo>
                    <a:pt x="137907" y="696667"/>
                    <a:pt x="138415" y="699270"/>
                    <a:pt x="138986" y="702127"/>
                  </a:cubicBezTo>
                  <a:lnTo>
                    <a:pt x="210469" y="702127"/>
                  </a:lnTo>
                  <a:cubicBezTo>
                    <a:pt x="211230" y="702127"/>
                    <a:pt x="211865" y="702762"/>
                    <a:pt x="211865" y="703523"/>
                  </a:cubicBezTo>
                  <a:lnTo>
                    <a:pt x="211865" y="708412"/>
                  </a:lnTo>
                  <a:lnTo>
                    <a:pt x="311979" y="754501"/>
                  </a:lnTo>
                  <a:lnTo>
                    <a:pt x="394380" y="754501"/>
                  </a:lnTo>
                  <a:lnTo>
                    <a:pt x="394380" y="748597"/>
                  </a:lnTo>
                  <a:cubicBezTo>
                    <a:pt x="394380" y="747835"/>
                    <a:pt x="395015" y="747200"/>
                    <a:pt x="395777" y="747200"/>
                  </a:cubicBezTo>
                  <a:lnTo>
                    <a:pt x="444088" y="747200"/>
                  </a:lnTo>
                  <a:cubicBezTo>
                    <a:pt x="449547" y="747200"/>
                    <a:pt x="454118" y="752660"/>
                    <a:pt x="457483" y="756659"/>
                  </a:cubicBezTo>
                  <a:cubicBezTo>
                    <a:pt x="458625" y="757992"/>
                    <a:pt x="459578" y="759198"/>
                    <a:pt x="460403" y="759897"/>
                  </a:cubicBezTo>
                  <a:cubicBezTo>
                    <a:pt x="463767" y="762880"/>
                    <a:pt x="468148" y="769356"/>
                    <a:pt x="469989" y="774117"/>
                  </a:cubicBezTo>
                  <a:cubicBezTo>
                    <a:pt x="470687" y="775894"/>
                    <a:pt x="471766" y="776847"/>
                    <a:pt x="473163" y="777990"/>
                  </a:cubicBezTo>
                  <a:cubicBezTo>
                    <a:pt x="474750" y="779323"/>
                    <a:pt x="476718" y="781037"/>
                    <a:pt x="478369" y="784401"/>
                  </a:cubicBezTo>
                  <a:cubicBezTo>
                    <a:pt x="479575" y="786877"/>
                    <a:pt x="480400" y="788845"/>
                    <a:pt x="481035" y="790432"/>
                  </a:cubicBezTo>
                  <a:cubicBezTo>
                    <a:pt x="481987" y="792654"/>
                    <a:pt x="482559" y="794178"/>
                    <a:pt x="483574" y="795511"/>
                  </a:cubicBezTo>
                  <a:cubicBezTo>
                    <a:pt x="483955" y="796019"/>
                    <a:pt x="484400" y="796527"/>
                    <a:pt x="484971" y="797161"/>
                  </a:cubicBezTo>
                  <a:cubicBezTo>
                    <a:pt x="487193" y="799701"/>
                    <a:pt x="490177" y="803192"/>
                    <a:pt x="491192" y="807827"/>
                  </a:cubicBezTo>
                  <a:cubicBezTo>
                    <a:pt x="492145" y="812334"/>
                    <a:pt x="489097" y="813667"/>
                    <a:pt x="487701" y="814239"/>
                  </a:cubicBezTo>
                  <a:cubicBezTo>
                    <a:pt x="487955" y="814619"/>
                    <a:pt x="488272" y="815127"/>
                    <a:pt x="488653" y="815699"/>
                  </a:cubicBezTo>
                  <a:cubicBezTo>
                    <a:pt x="490304" y="818111"/>
                    <a:pt x="492271" y="821158"/>
                    <a:pt x="492779" y="823253"/>
                  </a:cubicBezTo>
                  <a:cubicBezTo>
                    <a:pt x="493224" y="825221"/>
                    <a:pt x="498302" y="827951"/>
                    <a:pt x="500461" y="829094"/>
                  </a:cubicBezTo>
                  <a:cubicBezTo>
                    <a:pt x="502556" y="830236"/>
                    <a:pt x="503508" y="832458"/>
                    <a:pt x="504397" y="834680"/>
                  </a:cubicBezTo>
                  <a:cubicBezTo>
                    <a:pt x="505095" y="836331"/>
                    <a:pt x="505857" y="838172"/>
                    <a:pt x="506809" y="838616"/>
                  </a:cubicBezTo>
                  <a:cubicBezTo>
                    <a:pt x="507698" y="838997"/>
                    <a:pt x="509285" y="839569"/>
                    <a:pt x="511317" y="840203"/>
                  </a:cubicBezTo>
                  <a:cubicBezTo>
                    <a:pt x="515570" y="841600"/>
                    <a:pt x="521918" y="843695"/>
                    <a:pt x="527632" y="846742"/>
                  </a:cubicBezTo>
                  <a:cubicBezTo>
                    <a:pt x="533853" y="850043"/>
                    <a:pt x="537535" y="846996"/>
                    <a:pt x="540519" y="844520"/>
                  </a:cubicBezTo>
                  <a:cubicBezTo>
                    <a:pt x="541027" y="844076"/>
                    <a:pt x="541535" y="843695"/>
                    <a:pt x="541916" y="843377"/>
                  </a:cubicBezTo>
                  <a:cubicBezTo>
                    <a:pt x="543376" y="842298"/>
                    <a:pt x="543630" y="841156"/>
                    <a:pt x="543947" y="839314"/>
                  </a:cubicBezTo>
                  <a:cubicBezTo>
                    <a:pt x="544138" y="838299"/>
                    <a:pt x="544391" y="837093"/>
                    <a:pt x="544899" y="835759"/>
                  </a:cubicBezTo>
                  <a:cubicBezTo>
                    <a:pt x="546359" y="831823"/>
                    <a:pt x="550422" y="827887"/>
                    <a:pt x="555755" y="825221"/>
                  </a:cubicBezTo>
                  <a:cubicBezTo>
                    <a:pt x="558485" y="823824"/>
                    <a:pt x="560834" y="823698"/>
                    <a:pt x="562675" y="823571"/>
                  </a:cubicBezTo>
                  <a:cubicBezTo>
                    <a:pt x="564452" y="823443"/>
                    <a:pt x="565404" y="823380"/>
                    <a:pt x="566166" y="822618"/>
                  </a:cubicBezTo>
                  <a:cubicBezTo>
                    <a:pt x="568769" y="820016"/>
                    <a:pt x="572832" y="820841"/>
                    <a:pt x="578545" y="821857"/>
                  </a:cubicBezTo>
                  <a:lnTo>
                    <a:pt x="580513" y="822237"/>
                  </a:lnTo>
                  <a:cubicBezTo>
                    <a:pt x="587497" y="823507"/>
                    <a:pt x="593591" y="829982"/>
                    <a:pt x="596003" y="833601"/>
                  </a:cubicBezTo>
                  <a:cubicBezTo>
                    <a:pt x="598733" y="837537"/>
                    <a:pt x="602606" y="846107"/>
                    <a:pt x="604002" y="849662"/>
                  </a:cubicBezTo>
                  <a:cubicBezTo>
                    <a:pt x="604383" y="850551"/>
                    <a:pt x="604764" y="851694"/>
                    <a:pt x="605145" y="852900"/>
                  </a:cubicBezTo>
                  <a:cubicBezTo>
                    <a:pt x="606351" y="856582"/>
                    <a:pt x="608065" y="861661"/>
                    <a:pt x="610668" y="863438"/>
                  </a:cubicBezTo>
                  <a:cubicBezTo>
                    <a:pt x="613208" y="865216"/>
                    <a:pt x="614414" y="868136"/>
                    <a:pt x="615683" y="871310"/>
                  </a:cubicBezTo>
                  <a:cubicBezTo>
                    <a:pt x="616572" y="873596"/>
                    <a:pt x="617524" y="875944"/>
                    <a:pt x="619111" y="878293"/>
                  </a:cubicBezTo>
                  <a:cubicBezTo>
                    <a:pt x="620762" y="880769"/>
                    <a:pt x="622793" y="883626"/>
                    <a:pt x="624635" y="886292"/>
                  </a:cubicBezTo>
                  <a:cubicBezTo>
                    <a:pt x="627047" y="889720"/>
                    <a:pt x="629396" y="893021"/>
                    <a:pt x="630475" y="894926"/>
                  </a:cubicBezTo>
                  <a:cubicBezTo>
                    <a:pt x="630792" y="895434"/>
                    <a:pt x="631237" y="896132"/>
                    <a:pt x="631745" y="896957"/>
                  </a:cubicBezTo>
                  <a:cubicBezTo>
                    <a:pt x="635300" y="902608"/>
                    <a:pt x="638728" y="908448"/>
                    <a:pt x="638347" y="912130"/>
                  </a:cubicBezTo>
                  <a:cubicBezTo>
                    <a:pt x="638093" y="914733"/>
                    <a:pt x="636823" y="916955"/>
                    <a:pt x="635681" y="918923"/>
                  </a:cubicBezTo>
                  <a:cubicBezTo>
                    <a:pt x="634792" y="920510"/>
                    <a:pt x="633903" y="921970"/>
                    <a:pt x="633713" y="923366"/>
                  </a:cubicBezTo>
                  <a:cubicBezTo>
                    <a:pt x="633205" y="926604"/>
                    <a:pt x="634728" y="928763"/>
                    <a:pt x="636061" y="930286"/>
                  </a:cubicBezTo>
                  <a:cubicBezTo>
                    <a:pt x="638029" y="932445"/>
                    <a:pt x="638283" y="935555"/>
                    <a:pt x="638664" y="939428"/>
                  </a:cubicBezTo>
                  <a:lnTo>
                    <a:pt x="638728" y="940126"/>
                  </a:lnTo>
                  <a:cubicBezTo>
                    <a:pt x="638918" y="942285"/>
                    <a:pt x="641013" y="943237"/>
                    <a:pt x="644187" y="944316"/>
                  </a:cubicBezTo>
                  <a:cubicBezTo>
                    <a:pt x="644949" y="944570"/>
                    <a:pt x="645711" y="944824"/>
                    <a:pt x="646346" y="945142"/>
                  </a:cubicBezTo>
                  <a:cubicBezTo>
                    <a:pt x="647679" y="945713"/>
                    <a:pt x="648885" y="945903"/>
                    <a:pt x="650091" y="946094"/>
                  </a:cubicBezTo>
                  <a:cubicBezTo>
                    <a:pt x="651488" y="946284"/>
                    <a:pt x="652948" y="946538"/>
                    <a:pt x="654408" y="947363"/>
                  </a:cubicBezTo>
                  <a:cubicBezTo>
                    <a:pt x="655170" y="947808"/>
                    <a:pt x="656059" y="948506"/>
                    <a:pt x="657074" y="949204"/>
                  </a:cubicBezTo>
                  <a:cubicBezTo>
                    <a:pt x="658344" y="950157"/>
                    <a:pt x="660947" y="951997"/>
                    <a:pt x="661836" y="951997"/>
                  </a:cubicBezTo>
                  <a:cubicBezTo>
                    <a:pt x="663550" y="951680"/>
                    <a:pt x="665772" y="953140"/>
                    <a:pt x="670596" y="956060"/>
                  </a:cubicBezTo>
                  <a:cubicBezTo>
                    <a:pt x="672818" y="957394"/>
                    <a:pt x="675485" y="958981"/>
                    <a:pt x="678786" y="960822"/>
                  </a:cubicBezTo>
                  <a:cubicBezTo>
                    <a:pt x="680119" y="961583"/>
                    <a:pt x="681452" y="961774"/>
                    <a:pt x="682849" y="961774"/>
                  </a:cubicBezTo>
                  <a:cubicBezTo>
                    <a:pt x="683293" y="961774"/>
                    <a:pt x="683738" y="961583"/>
                    <a:pt x="684118" y="961520"/>
                  </a:cubicBezTo>
                  <a:cubicBezTo>
                    <a:pt x="684626" y="961393"/>
                    <a:pt x="685134" y="961076"/>
                    <a:pt x="685579" y="960885"/>
                  </a:cubicBezTo>
                  <a:cubicBezTo>
                    <a:pt x="684309" y="958727"/>
                    <a:pt x="685198" y="954727"/>
                    <a:pt x="686912" y="948189"/>
                  </a:cubicBezTo>
                  <a:cubicBezTo>
                    <a:pt x="687927" y="944443"/>
                    <a:pt x="688943" y="940570"/>
                    <a:pt x="689261" y="937206"/>
                  </a:cubicBezTo>
                  <a:cubicBezTo>
                    <a:pt x="689641" y="933397"/>
                    <a:pt x="689641" y="929524"/>
                    <a:pt x="689641" y="925716"/>
                  </a:cubicBezTo>
                  <a:cubicBezTo>
                    <a:pt x="689641" y="919875"/>
                    <a:pt x="689641" y="913907"/>
                    <a:pt x="690975" y="908003"/>
                  </a:cubicBezTo>
                  <a:cubicBezTo>
                    <a:pt x="696117" y="885086"/>
                    <a:pt x="709004" y="874040"/>
                    <a:pt x="729573" y="862740"/>
                  </a:cubicBezTo>
                  <a:cubicBezTo>
                    <a:pt x="730017" y="862550"/>
                    <a:pt x="730525" y="862486"/>
                    <a:pt x="730906" y="862740"/>
                  </a:cubicBezTo>
                  <a:cubicBezTo>
                    <a:pt x="731350" y="862994"/>
                    <a:pt x="731604" y="863438"/>
                    <a:pt x="731604" y="863882"/>
                  </a:cubicBezTo>
                  <a:cubicBezTo>
                    <a:pt x="731667" y="866739"/>
                    <a:pt x="732874" y="868326"/>
                    <a:pt x="735286" y="868961"/>
                  </a:cubicBezTo>
                  <a:cubicBezTo>
                    <a:pt x="743920" y="871183"/>
                    <a:pt x="764235" y="860201"/>
                    <a:pt x="769059" y="852138"/>
                  </a:cubicBezTo>
                  <a:cubicBezTo>
                    <a:pt x="769059" y="852011"/>
                    <a:pt x="769186" y="850170"/>
                    <a:pt x="769250" y="848456"/>
                  </a:cubicBezTo>
                  <a:cubicBezTo>
                    <a:pt x="769948" y="837029"/>
                    <a:pt x="771154" y="824650"/>
                    <a:pt x="776487" y="822745"/>
                  </a:cubicBezTo>
                  <a:cubicBezTo>
                    <a:pt x="778645" y="821983"/>
                    <a:pt x="781058" y="822999"/>
                    <a:pt x="783597" y="825729"/>
                  </a:cubicBezTo>
                  <a:cubicBezTo>
                    <a:pt x="783978" y="826110"/>
                    <a:pt x="784105" y="826745"/>
                    <a:pt x="783851" y="827253"/>
                  </a:cubicBezTo>
                  <a:cubicBezTo>
                    <a:pt x="781185" y="832966"/>
                    <a:pt x="780994" y="838553"/>
                    <a:pt x="783153" y="844266"/>
                  </a:cubicBezTo>
                  <a:cubicBezTo>
                    <a:pt x="798706" y="835759"/>
                    <a:pt x="859015" y="824967"/>
                    <a:pt x="875394" y="837918"/>
                  </a:cubicBezTo>
                  <a:cubicBezTo>
                    <a:pt x="878314" y="840267"/>
                    <a:pt x="881298" y="844520"/>
                    <a:pt x="879013" y="851567"/>
                  </a:cubicBezTo>
                  <a:cubicBezTo>
                    <a:pt x="882187" y="852836"/>
                    <a:pt x="894312" y="851821"/>
                    <a:pt x="901994" y="850424"/>
                  </a:cubicBezTo>
                  <a:cubicBezTo>
                    <a:pt x="907580" y="849408"/>
                    <a:pt x="912341" y="853725"/>
                    <a:pt x="915135" y="856328"/>
                  </a:cubicBezTo>
                  <a:cubicBezTo>
                    <a:pt x="914436" y="853154"/>
                    <a:pt x="912722" y="847123"/>
                    <a:pt x="911199" y="842044"/>
                  </a:cubicBezTo>
                  <a:cubicBezTo>
                    <a:pt x="911072" y="841663"/>
                    <a:pt x="911135" y="841219"/>
                    <a:pt x="911389" y="840838"/>
                  </a:cubicBezTo>
                  <a:cubicBezTo>
                    <a:pt x="911707" y="840457"/>
                    <a:pt x="912151" y="840203"/>
                    <a:pt x="912722" y="840267"/>
                  </a:cubicBezTo>
                  <a:cubicBezTo>
                    <a:pt x="918436" y="840267"/>
                    <a:pt x="921991" y="844266"/>
                    <a:pt x="925102" y="847821"/>
                  </a:cubicBezTo>
                  <a:cubicBezTo>
                    <a:pt x="928784" y="851947"/>
                    <a:pt x="931958" y="855503"/>
                    <a:pt x="937925" y="853598"/>
                  </a:cubicBezTo>
                  <a:cubicBezTo>
                    <a:pt x="939385" y="853154"/>
                    <a:pt x="940338" y="852519"/>
                    <a:pt x="940401" y="852011"/>
                  </a:cubicBezTo>
                  <a:cubicBezTo>
                    <a:pt x="940655" y="849853"/>
                    <a:pt x="933100" y="845345"/>
                    <a:pt x="929863" y="843377"/>
                  </a:cubicBezTo>
                  <a:cubicBezTo>
                    <a:pt x="926371" y="841282"/>
                    <a:pt x="925355" y="840648"/>
                    <a:pt x="925102" y="839695"/>
                  </a:cubicBezTo>
                  <a:cubicBezTo>
                    <a:pt x="924975" y="839251"/>
                    <a:pt x="925102" y="838743"/>
                    <a:pt x="925419" y="838426"/>
                  </a:cubicBezTo>
                  <a:cubicBezTo>
                    <a:pt x="925736" y="838045"/>
                    <a:pt x="926244" y="837981"/>
                    <a:pt x="926689" y="837981"/>
                  </a:cubicBezTo>
                  <a:cubicBezTo>
                    <a:pt x="928720" y="838299"/>
                    <a:pt x="930180" y="838045"/>
                    <a:pt x="931006" y="837156"/>
                  </a:cubicBezTo>
                  <a:cubicBezTo>
                    <a:pt x="932846" y="835315"/>
                    <a:pt x="932021" y="830681"/>
                    <a:pt x="931640" y="828205"/>
                  </a:cubicBezTo>
                  <a:cubicBezTo>
                    <a:pt x="931323" y="826364"/>
                    <a:pt x="927133" y="826745"/>
                    <a:pt x="923705" y="826999"/>
                  </a:cubicBezTo>
                  <a:cubicBezTo>
                    <a:pt x="920213" y="827253"/>
                    <a:pt x="917293" y="827507"/>
                    <a:pt x="915706" y="826110"/>
                  </a:cubicBezTo>
                  <a:cubicBezTo>
                    <a:pt x="915389" y="825856"/>
                    <a:pt x="915198" y="825411"/>
                    <a:pt x="915262" y="825031"/>
                  </a:cubicBezTo>
                  <a:cubicBezTo>
                    <a:pt x="915262" y="824586"/>
                    <a:pt x="915516" y="824205"/>
                    <a:pt x="915833" y="823951"/>
                  </a:cubicBezTo>
                  <a:cubicBezTo>
                    <a:pt x="923959" y="818048"/>
                    <a:pt x="934116" y="815699"/>
                    <a:pt x="943956" y="813477"/>
                  </a:cubicBezTo>
                  <a:cubicBezTo>
                    <a:pt x="956907" y="810557"/>
                    <a:pt x="969159" y="807763"/>
                    <a:pt x="977094" y="797415"/>
                  </a:cubicBezTo>
                  <a:cubicBezTo>
                    <a:pt x="977412" y="796971"/>
                    <a:pt x="977983" y="796781"/>
                    <a:pt x="978491" y="796907"/>
                  </a:cubicBezTo>
                  <a:cubicBezTo>
                    <a:pt x="978999" y="797035"/>
                    <a:pt x="979443" y="797479"/>
                    <a:pt x="979507" y="797987"/>
                  </a:cubicBezTo>
                  <a:cubicBezTo>
                    <a:pt x="982871" y="814175"/>
                    <a:pt x="999821" y="812969"/>
                    <a:pt x="1016200" y="811890"/>
                  </a:cubicBezTo>
                  <a:cubicBezTo>
                    <a:pt x="1025405" y="811255"/>
                    <a:pt x="1034039" y="810683"/>
                    <a:pt x="1040134" y="813159"/>
                  </a:cubicBezTo>
                  <a:cubicBezTo>
                    <a:pt x="1050608" y="817476"/>
                    <a:pt x="1053909" y="822745"/>
                    <a:pt x="1056385" y="826618"/>
                  </a:cubicBezTo>
                  <a:cubicBezTo>
                    <a:pt x="1059560" y="831633"/>
                    <a:pt x="1061147" y="834172"/>
                    <a:pt x="1077081" y="830173"/>
                  </a:cubicBezTo>
                  <a:cubicBezTo>
                    <a:pt x="1099745" y="824459"/>
                    <a:pt x="1115552" y="822936"/>
                    <a:pt x="1127296" y="853091"/>
                  </a:cubicBezTo>
                  <a:cubicBezTo>
                    <a:pt x="1129010" y="857471"/>
                    <a:pt x="1126662" y="870104"/>
                    <a:pt x="1124376" y="882293"/>
                  </a:cubicBezTo>
                  <a:cubicBezTo>
                    <a:pt x="1123043" y="889530"/>
                    <a:pt x="1121265" y="899243"/>
                    <a:pt x="1121646" y="901909"/>
                  </a:cubicBezTo>
                  <a:cubicBezTo>
                    <a:pt x="1122599" y="901338"/>
                    <a:pt x="1123107" y="899624"/>
                    <a:pt x="1123678" y="897211"/>
                  </a:cubicBezTo>
                  <a:cubicBezTo>
                    <a:pt x="1124249" y="894545"/>
                    <a:pt x="1124884" y="891815"/>
                    <a:pt x="1127169" y="890926"/>
                  </a:cubicBezTo>
                  <a:cubicBezTo>
                    <a:pt x="1129772" y="889911"/>
                    <a:pt x="1131169" y="890926"/>
                    <a:pt x="1131804" y="891625"/>
                  </a:cubicBezTo>
                  <a:cubicBezTo>
                    <a:pt x="1135549" y="895878"/>
                    <a:pt x="1130090" y="911622"/>
                    <a:pt x="1128630" y="914225"/>
                  </a:cubicBezTo>
                  <a:cubicBezTo>
                    <a:pt x="1130280" y="920256"/>
                    <a:pt x="1139929" y="930223"/>
                    <a:pt x="1142977" y="932064"/>
                  </a:cubicBezTo>
                  <a:cubicBezTo>
                    <a:pt x="1143167" y="931873"/>
                    <a:pt x="1143485" y="931746"/>
                    <a:pt x="1143739" y="931683"/>
                  </a:cubicBezTo>
                  <a:cubicBezTo>
                    <a:pt x="1144564" y="931746"/>
                    <a:pt x="1145199" y="932127"/>
                    <a:pt x="1145262" y="932889"/>
                  </a:cubicBezTo>
                  <a:cubicBezTo>
                    <a:pt x="1145580" y="935555"/>
                    <a:pt x="1145707" y="938031"/>
                    <a:pt x="1145833" y="940443"/>
                  </a:cubicBezTo>
                  <a:cubicBezTo>
                    <a:pt x="1146151" y="946601"/>
                    <a:pt x="1146405" y="951934"/>
                    <a:pt x="1149388" y="958219"/>
                  </a:cubicBezTo>
                  <a:cubicBezTo>
                    <a:pt x="1150150" y="959806"/>
                    <a:pt x="1149325" y="961711"/>
                    <a:pt x="1148563" y="963742"/>
                  </a:cubicBezTo>
                  <a:cubicBezTo>
                    <a:pt x="1148119" y="964821"/>
                    <a:pt x="1147294" y="966853"/>
                    <a:pt x="1147611" y="967424"/>
                  </a:cubicBezTo>
                  <a:cubicBezTo>
                    <a:pt x="1148627" y="969074"/>
                    <a:pt x="1151293" y="969074"/>
                    <a:pt x="1153832" y="969011"/>
                  </a:cubicBezTo>
                  <a:cubicBezTo>
                    <a:pt x="1154213" y="969011"/>
                    <a:pt x="1154531" y="969011"/>
                    <a:pt x="1154911" y="969011"/>
                  </a:cubicBezTo>
                  <a:cubicBezTo>
                    <a:pt x="1156943" y="969011"/>
                    <a:pt x="1158784" y="969202"/>
                    <a:pt x="1159800" y="970535"/>
                  </a:cubicBezTo>
                  <a:cubicBezTo>
                    <a:pt x="1161704" y="973201"/>
                    <a:pt x="1162657" y="976248"/>
                    <a:pt x="1163482" y="978914"/>
                  </a:cubicBezTo>
                  <a:cubicBezTo>
                    <a:pt x="1165196" y="984311"/>
                    <a:pt x="1166212" y="987929"/>
                    <a:pt x="1173068" y="987421"/>
                  </a:cubicBezTo>
                  <a:cubicBezTo>
                    <a:pt x="1181448" y="986850"/>
                    <a:pt x="1187796" y="970662"/>
                    <a:pt x="1190526" y="963742"/>
                  </a:cubicBezTo>
                  <a:lnTo>
                    <a:pt x="1190843" y="962980"/>
                  </a:lnTo>
                  <a:cubicBezTo>
                    <a:pt x="1198207" y="944062"/>
                    <a:pt x="1196684" y="934667"/>
                    <a:pt x="1191478" y="917653"/>
                  </a:cubicBezTo>
                  <a:cubicBezTo>
                    <a:pt x="1187606" y="904956"/>
                    <a:pt x="1185765" y="894037"/>
                    <a:pt x="1183797" y="882420"/>
                  </a:cubicBezTo>
                  <a:cubicBezTo>
                    <a:pt x="1182400" y="874040"/>
                    <a:pt x="1180940" y="865406"/>
                    <a:pt x="1178655" y="855757"/>
                  </a:cubicBezTo>
                  <a:cubicBezTo>
                    <a:pt x="1171989" y="828141"/>
                    <a:pt x="1162784" y="761230"/>
                    <a:pt x="1219919" y="737170"/>
                  </a:cubicBezTo>
                  <a:lnTo>
                    <a:pt x="1222013" y="736281"/>
                  </a:lnTo>
                  <a:cubicBezTo>
                    <a:pt x="1236171" y="730313"/>
                    <a:pt x="1243979" y="727076"/>
                    <a:pt x="1254771" y="715268"/>
                  </a:cubicBezTo>
                  <a:cubicBezTo>
                    <a:pt x="1261373" y="708031"/>
                    <a:pt x="1266262" y="704603"/>
                    <a:pt x="1271912" y="700730"/>
                  </a:cubicBezTo>
                  <a:cubicBezTo>
                    <a:pt x="1274514" y="698953"/>
                    <a:pt x="1277181" y="697048"/>
                    <a:pt x="1280228" y="694699"/>
                  </a:cubicBezTo>
                  <a:cubicBezTo>
                    <a:pt x="1283973" y="691779"/>
                    <a:pt x="1287402" y="688859"/>
                    <a:pt x="1290766" y="686002"/>
                  </a:cubicBezTo>
                  <a:cubicBezTo>
                    <a:pt x="1298130" y="679717"/>
                    <a:pt x="1305050" y="673813"/>
                    <a:pt x="1314445" y="668481"/>
                  </a:cubicBezTo>
                  <a:cubicBezTo>
                    <a:pt x="1328602" y="660545"/>
                    <a:pt x="1337617" y="652800"/>
                    <a:pt x="1336919" y="649055"/>
                  </a:cubicBezTo>
                  <a:cubicBezTo>
                    <a:pt x="1336665" y="647468"/>
                    <a:pt x="1334252" y="646261"/>
                    <a:pt x="1330189" y="645563"/>
                  </a:cubicBezTo>
                  <a:cubicBezTo>
                    <a:pt x="1329491" y="645436"/>
                    <a:pt x="1328983" y="644801"/>
                    <a:pt x="1329047" y="644103"/>
                  </a:cubicBezTo>
                  <a:cubicBezTo>
                    <a:pt x="1329110" y="643405"/>
                    <a:pt x="1329745" y="642833"/>
                    <a:pt x="1330443" y="642833"/>
                  </a:cubicBezTo>
                  <a:cubicBezTo>
                    <a:pt x="1348282" y="643151"/>
                    <a:pt x="1355964" y="639342"/>
                    <a:pt x="1359201" y="636040"/>
                  </a:cubicBezTo>
                  <a:cubicBezTo>
                    <a:pt x="1361042" y="634136"/>
                    <a:pt x="1362058" y="631914"/>
                    <a:pt x="1362312" y="629248"/>
                  </a:cubicBezTo>
                  <a:cubicBezTo>
                    <a:pt x="1354250" y="629438"/>
                    <a:pt x="1326698" y="624740"/>
                    <a:pt x="1324603" y="622582"/>
                  </a:cubicBezTo>
                  <a:cubicBezTo>
                    <a:pt x="1324158" y="622138"/>
                    <a:pt x="1324095" y="621312"/>
                    <a:pt x="1324349" y="620805"/>
                  </a:cubicBezTo>
                  <a:cubicBezTo>
                    <a:pt x="1327904" y="614647"/>
                    <a:pt x="1334443" y="613314"/>
                    <a:pt x="1340791" y="611980"/>
                  </a:cubicBezTo>
                  <a:cubicBezTo>
                    <a:pt x="1348028" y="610520"/>
                    <a:pt x="1354884" y="609124"/>
                    <a:pt x="1357614" y="600934"/>
                  </a:cubicBezTo>
                  <a:cubicBezTo>
                    <a:pt x="1358884" y="597125"/>
                    <a:pt x="1359011" y="594332"/>
                    <a:pt x="1357995" y="592301"/>
                  </a:cubicBezTo>
                  <a:cubicBezTo>
                    <a:pt x="1356598" y="589571"/>
                    <a:pt x="1353107" y="588491"/>
                    <a:pt x="1349361" y="587349"/>
                  </a:cubicBezTo>
                  <a:cubicBezTo>
                    <a:pt x="1343838" y="585635"/>
                    <a:pt x="1336982" y="583476"/>
                    <a:pt x="1337553" y="574652"/>
                  </a:cubicBezTo>
                  <a:cubicBezTo>
                    <a:pt x="1337808" y="570526"/>
                    <a:pt x="1341045" y="569637"/>
                    <a:pt x="1343584" y="568938"/>
                  </a:cubicBezTo>
                  <a:cubicBezTo>
                    <a:pt x="1347584" y="567859"/>
                    <a:pt x="1351774" y="566717"/>
                    <a:pt x="1351202" y="555607"/>
                  </a:cubicBezTo>
                  <a:cubicBezTo>
                    <a:pt x="1350695" y="546211"/>
                    <a:pt x="1346441" y="541196"/>
                    <a:pt x="1341489" y="535419"/>
                  </a:cubicBezTo>
                  <a:cubicBezTo>
                    <a:pt x="1337871" y="531166"/>
                    <a:pt x="1333745" y="526341"/>
                    <a:pt x="1330761" y="519231"/>
                  </a:cubicBezTo>
                  <a:cubicBezTo>
                    <a:pt x="1330507" y="518660"/>
                    <a:pt x="1330697" y="518025"/>
                    <a:pt x="1331142" y="517644"/>
                  </a:cubicBezTo>
                  <a:cubicBezTo>
                    <a:pt x="1331649" y="517263"/>
                    <a:pt x="1332284" y="517199"/>
                    <a:pt x="1332792" y="517580"/>
                  </a:cubicBezTo>
                  <a:cubicBezTo>
                    <a:pt x="1333300" y="517961"/>
                    <a:pt x="1334379" y="518787"/>
                    <a:pt x="1335713" y="519866"/>
                  </a:cubicBezTo>
                  <a:cubicBezTo>
                    <a:pt x="1345299" y="527547"/>
                    <a:pt x="1350885" y="531293"/>
                    <a:pt x="1352345" y="530848"/>
                  </a:cubicBezTo>
                  <a:cubicBezTo>
                    <a:pt x="1354440" y="530150"/>
                    <a:pt x="1353361" y="519929"/>
                    <a:pt x="1352853" y="514978"/>
                  </a:cubicBezTo>
                  <a:cubicBezTo>
                    <a:pt x="1352218" y="509010"/>
                    <a:pt x="1351901" y="505582"/>
                    <a:pt x="1352662" y="503805"/>
                  </a:cubicBezTo>
                  <a:cubicBezTo>
                    <a:pt x="1355583" y="497329"/>
                    <a:pt x="1362185" y="491489"/>
                    <a:pt x="1370692" y="487743"/>
                  </a:cubicBezTo>
                  <a:cubicBezTo>
                    <a:pt x="1371263" y="487489"/>
                    <a:pt x="1371898" y="487680"/>
                    <a:pt x="1372279" y="488124"/>
                  </a:cubicBezTo>
                  <a:cubicBezTo>
                    <a:pt x="1372660" y="488569"/>
                    <a:pt x="1372723" y="489267"/>
                    <a:pt x="1372406" y="489775"/>
                  </a:cubicBezTo>
                  <a:cubicBezTo>
                    <a:pt x="1367454" y="498154"/>
                    <a:pt x="1362947" y="527611"/>
                    <a:pt x="1364470" y="536562"/>
                  </a:cubicBezTo>
                  <a:cubicBezTo>
                    <a:pt x="1364788" y="538340"/>
                    <a:pt x="1366565" y="539165"/>
                    <a:pt x="1369422" y="540308"/>
                  </a:cubicBezTo>
                  <a:cubicBezTo>
                    <a:pt x="1373231" y="541831"/>
                    <a:pt x="1377992" y="543799"/>
                    <a:pt x="1377929" y="550275"/>
                  </a:cubicBezTo>
                  <a:cubicBezTo>
                    <a:pt x="1377929" y="552560"/>
                    <a:pt x="1376024" y="556686"/>
                    <a:pt x="1373104" y="562781"/>
                  </a:cubicBezTo>
                  <a:cubicBezTo>
                    <a:pt x="1372914" y="563162"/>
                    <a:pt x="1372723" y="563606"/>
                    <a:pt x="1372533" y="563987"/>
                  </a:cubicBezTo>
                  <a:cubicBezTo>
                    <a:pt x="1379770" y="551608"/>
                    <a:pt x="1392022" y="527674"/>
                    <a:pt x="1392213" y="523357"/>
                  </a:cubicBezTo>
                  <a:cubicBezTo>
                    <a:pt x="1392593" y="515993"/>
                    <a:pt x="1390943" y="510724"/>
                    <a:pt x="1389483" y="506090"/>
                  </a:cubicBezTo>
                  <a:cubicBezTo>
                    <a:pt x="1386753" y="497266"/>
                    <a:pt x="1384595" y="490346"/>
                    <a:pt x="1397101" y="476570"/>
                  </a:cubicBezTo>
                  <a:cubicBezTo>
                    <a:pt x="1397545" y="476062"/>
                    <a:pt x="1398244" y="475999"/>
                    <a:pt x="1398815" y="476316"/>
                  </a:cubicBezTo>
                  <a:cubicBezTo>
                    <a:pt x="1399386" y="476634"/>
                    <a:pt x="1399640" y="477332"/>
                    <a:pt x="1399386" y="477967"/>
                  </a:cubicBezTo>
                  <a:cubicBezTo>
                    <a:pt x="1398117" y="481585"/>
                    <a:pt x="1395450" y="494155"/>
                    <a:pt x="1396276" y="496377"/>
                  </a:cubicBezTo>
                  <a:cubicBezTo>
                    <a:pt x="1398244" y="497393"/>
                    <a:pt x="1406243" y="501646"/>
                    <a:pt x="1407512" y="504947"/>
                  </a:cubicBezTo>
                  <a:cubicBezTo>
                    <a:pt x="1423891" y="501519"/>
                    <a:pt x="1429795" y="475237"/>
                    <a:pt x="1433795" y="457462"/>
                  </a:cubicBezTo>
                  <a:cubicBezTo>
                    <a:pt x="1435508" y="449907"/>
                    <a:pt x="1436714" y="444511"/>
                    <a:pt x="1438365" y="442162"/>
                  </a:cubicBezTo>
                  <a:cubicBezTo>
                    <a:pt x="1448332" y="428132"/>
                    <a:pt x="1474233" y="421467"/>
                    <a:pt x="1488199" y="420578"/>
                  </a:cubicBezTo>
                  <a:cubicBezTo>
                    <a:pt x="1490675" y="420451"/>
                    <a:pt x="1494802" y="421276"/>
                    <a:pt x="1499119" y="422228"/>
                  </a:cubicBezTo>
                  <a:cubicBezTo>
                    <a:pt x="1504197" y="423308"/>
                    <a:pt x="1511181" y="424831"/>
                    <a:pt x="1512958" y="423561"/>
                  </a:cubicBezTo>
                  <a:cubicBezTo>
                    <a:pt x="1515561" y="421847"/>
                    <a:pt x="1519307" y="406167"/>
                    <a:pt x="1519243" y="403310"/>
                  </a:cubicBezTo>
                  <a:cubicBezTo>
                    <a:pt x="1518926" y="402929"/>
                    <a:pt x="1518862" y="402422"/>
                    <a:pt x="1519053" y="401977"/>
                  </a:cubicBezTo>
                  <a:cubicBezTo>
                    <a:pt x="1519307" y="401279"/>
                    <a:pt x="1520132" y="400961"/>
                    <a:pt x="1520957" y="401215"/>
                  </a:cubicBezTo>
                  <a:cubicBezTo>
                    <a:pt x="1522354" y="401787"/>
                    <a:pt x="1523750" y="404326"/>
                    <a:pt x="1527115" y="411690"/>
                  </a:cubicBezTo>
                  <a:cubicBezTo>
                    <a:pt x="1527813" y="413277"/>
                    <a:pt x="1528639" y="415055"/>
                    <a:pt x="1529273" y="416261"/>
                  </a:cubicBezTo>
                  <a:cubicBezTo>
                    <a:pt x="1529464" y="415944"/>
                    <a:pt x="1529718" y="415563"/>
                    <a:pt x="1529972" y="415182"/>
                  </a:cubicBezTo>
                  <a:cubicBezTo>
                    <a:pt x="1533209" y="409976"/>
                    <a:pt x="1537717" y="402929"/>
                    <a:pt x="1541526" y="405088"/>
                  </a:cubicBezTo>
                  <a:cubicBezTo>
                    <a:pt x="1547684" y="408516"/>
                    <a:pt x="1559936" y="410992"/>
                    <a:pt x="1563491" y="407183"/>
                  </a:cubicBezTo>
                  <a:cubicBezTo>
                    <a:pt x="1565523" y="405024"/>
                    <a:pt x="1564189" y="401152"/>
                    <a:pt x="1562285" y="397597"/>
                  </a:cubicBezTo>
                  <a:cubicBezTo>
                    <a:pt x="1559237" y="404390"/>
                    <a:pt x="1554476" y="405151"/>
                    <a:pt x="1551746" y="404897"/>
                  </a:cubicBezTo>
                  <a:cubicBezTo>
                    <a:pt x="1544065" y="404263"/>
                    <a:pt x="1536384" y="395248"/>
                    <a:pt x="1535495" y="388392"/>
                  </a:cubicBezTo>
                  <a:cubicBezTo>
                    <a:pt x="1534479" y="380329"/>
                    <a:pt x="1549461" y="353857"/>
                    <a:pt x="1552508" y="348588"/>
                  </a:cubicBezTo>
                  <a:cubicBezTo>
                    <a:pt x="1561269" y="333352"/>
                    <a:pt x="1575108" y="324718"/>
                    <a:pt x="1589837" y="315576"/>
                  </a:cubicBezTo>
                  <a:cubicBezTo>
                    <a:pt x="1597518" y="310815"/>
                    <a:pt x="1605454" y="305863"/>
                    <a:pt x="1612691" y="299832"/>
                  </a:cubicBezTo>
                  <a:cubicBezTo>
                    <a:pt x="1613072" y="299515"/>
                    <a:pt x="1613643" y="299451"/>
                    <a:pt x="1614151" y="299642"/>
                  </a:cubicBezTo>
                  <a:cubicBezTo>
                    <a:pt x="1614659" y="299832"/>
                    <a:pt x="1614976" y="300340"/>
                    <a:pt x="1614976" y="300848"/>
                  </a:cubicBezTo>
                  <a:cubicBezTo>
                    <a:pt x="1615166" y="306244"/>
                    <a:pt x="1615992" y="307069"/>
                    <a:pt x="1615992" y="307069"/>
                  </a:cubicBezTo>
                  <a:cubicBezTo>
                    <a:pt x="1616309" y="307006"/>
                    <a:pt x="1617706" y="305863"/>
                    <a:pt x="1618595" y="305101"/>
                  </a:cubicBezTo>
                  <a:cubicBezTo>
                    <a:pt x="1621261" y="302816"/>
                    <a:pt x="1624879" y="299705"/>
                    <a:pt x="1629323" y="301356"/>
                  </a:cubicBezTo>
                  <a:cubicBezTo>
                    <a:pt x="1632942" y="302752"/>
                    <a:pt x="1665128" y="300023"/>
                    <a:pt x="1674524" y="294246"/>
                  </a:cubicBezTo>
                  <a:cubicBezTo>
                    <a:pt x="1669254" y="290691"/>
                    <a:pt x="1659161" y="279835"/>
                    <a:pt x="1659034" y="279708"/>
                  </a:cubicBezTo>
                  <a:cubicBezTo>
                    <a:pt x="1657764" y="278438"/>
                    <a:pt x="1655859" y="276280"/>
                    <a:pt x="1654463" y="273868"/>
                  </a:cubicBezTo>
                  <a:cubicBezTo>
                    <a:pt x="1652051" y="269741"/>
                    <a:pt x="1652051" y="265615"/>
                    <a:pt x="1652051" y="261234"/>
                  </a:cubicBezTo>
                  <a:lnTo>
                    <a:pt x="1652051" y="260282"/>
                  </a:lnTo>
                  <a:cubicBezTo>
                    <a:pt x="1652051" y="259774"/>
                    <a:pt x="1652051" y="259203"/>
                    <a:pt x="1652051" y="258695"/>
                  </a:cubicBezTo>
                  <a:cubicBezTo>
                    <a:pt x="1651796" y="256664"/>
                    <a:pt x="1651352" y="254695"/>
                    <a:pt x="1651162" y="252664"/>
                  </a:cubicBezTo>
                  <a:cubicBezTo>
                    <a:pt x="1650971" y="252283"/>
                    <a:pt x="1650781" y="251902"/>
                    <a:pt x="1650590" y="251585"/>
                  </a:cubicBezTo>
                  <a:cubicBezTo>
                    <a:pt x="1649638" y="249807"/>
                    <a:pt x="1648686" y="248220"/>
                    <a:pt x="1648622" y="245744"/>
                  </a:cubicBezTo>
                  <a:cubicBezTo>
                    <a:pt x="1648559" y="242824"/>
                    <a:pt x="1649320" y="239904"/>
                    <a:pt x="1650273" y="237238"/>
                  </a:cubicBezTo>
                  <a:cubicBezTo>
                    <a:pt x="1651225" y="233810"/>
                    <a:pt x="1652558" y="230445"/>
                    <a:pt x="1654145" y="227207"/>
                  </a:cubicBezTo>
                  <a:cubicBezTo>
                    <a:pt x="1657510" y="220288"/>
                    <a:pt x="1658399" y="214828"/>
                    <a:pt x="1656812" y="210384"/>
                  </a:cubicBezTo>
                  <a:cubicBezTo>
                    <a:pt x="1654272" y="203211"/>
                    <a:pt x="1645385" y="199147"/>
                    <a:pt x="1635100" y="194386"/>
                  </a:cubicBezTo>
                  <a:cubicBezTo>
                    <a:pt x="1632624" y="193244"/>
                    <a:pt x="1630085" y="192101"/>
                    <a:pt x="1627546" y="190831"/>
                  </a:cubicBezTo>
                  <a:cubicBezTo>
                    <a:pt x="1621896" y="188038"/>
                    <a:pt x="1616182" y="190831"/>
                    <a:pt x="1610659" y="196100"/>
                  </a:cubicBezTo>
                  <a:cubicBezTo>
                    <a:pt x="1608501" y="198703"/>
                    <a:pt x="1606596" y="201750"/>
                    <a:pt x="1604565" y="205242"/>
                  </a:cubicBezTo>
                  <a:cubicBezTo>
                    <a:pt x="1602533" y="208860"/>
                    <a:pt x="1599994" y="212035"/>
                    <a:pt x="1597518" y="215145"/>
                  </a:cubicBezTo>
                  <a:cubicBezTo>
                    <a:pt x="1596185" y="216796"/>
                    <a:pt x="1594852" y="218510"/>
                    <a:pt x="1593582" y="220224"/>
                  </a:cubicBezTo>
                  <a:cubicBezTo>
                    <a:pt x="1593011" y="221049"/>
                    <a:pt x="1592693" y="221938"/>
                    <a:pt x="1592376" y="222954"/>
                  </a:cubicBezTo>
                  <a:cubicBezTo>
                    <a:pt x="1592249" y="223462"/>
                    <a:pt x="1592059" y="223970"/>
                    <a:pt x="1591804" y="224478"/>
                  </a:cubicBezTo>
                  <a:cubicBezTo>
                    <a:pt x="1590725" y="227207"/>
                    <a:pt x="1588757" y="229048"/>
                    <a:pt x="1586789" y="230826"/>
                  </a:cubicBezTo>
                  <a:lnTo>
                    <a:pt x="1585393" y="232095"/>
                  </a:lnTo>
                  <a:cubicBezTo>
                    <a:pt x="1583806" y="233492"/>
                    <a:pt x="1582282" y="234952"/>
                    <a:pt x="1580758" y="236539"/>
                  </a:cubicBezTo>
                  <a:cubicBezTo>
                    <a:pt x="1579045" y="238380"/>
                    <a:pt x="1577648" y="240031"/>
                    <a:pt x="1576569" y="241872"/>
                  </a:cubicBezTo>
                  <a:cubicBezTo>
                    <a:pt x="1571744" y="249998"/>
                    <a:pt x="1565840" y="256664"/>
                    <a:pt x="1559745" y="263393"/>
                  </a:cubicBezTo>
                  <a:cubicBezTo>
                    <a:pt x="1553524" y="270249"/>
                    <a:pt x="1547049" y="273614"/>
                    <a:pt x="1537907" y="277105"/>
                  </a:cubicBezTo>
                  <a:cubicBezTo>
                    <a:pt x="1531241" y="279645"/>
                    <a:pt x="1525972" y="280787"/>
                    <a:pt x="1520259" y="280851"/>
                  </a:cubicBezTo>
                  <a:cubicBezTo>
                    <a:pt x="1519307" y="280851"/>
                    <a:pt x="1518291" y="280914"/>
                    <a:pt x="1517211" y="280978"/>
                  </a:cubicBezTo>
                  <a:cubicBezTo>
                    <a:pt x="1513783" y="281105"/>
                    <a:pt x="1509848" y="281295"/>
                    <a:pt x="1506546" y="280406"/>
                  </a:cubicBezTo>
                  <a:cubicBezTo>
                    <a:pt x="1506292" y="280343"/>
                    <a:pt x="1506102" y="280216"/>
                    <a:pt x="1505912" y="280026"/>
                  </a:cubicBezTo>
                  <a:cubicBezTo>
                    <a:pt x="1504769" y="278819"/>
                    <a:pt x="1502928" y="277930"/>
                    <a:pt x="1500769" y="277232"/>
                  </a:cubicBezTo>
                  <a:cubicBezTo>
                    <a:pt x="1499246" y="276788"/>
                    <a:pt x="1497659" y="276534"/>
                    <a:pt x="1496135" y="276216"/>
                  </a:cubicBezTo>
                  <a:cubicBezTo>
                    <a:pt x="1489152" y="275201"/>
                    <a:pt x="1480518" y="275582"/>
                    <a:pt x="1474868" y="275836"/>
                  </a:cubicBezTo>
                  <a:cubicBezTo>
                    <a:pt x="1473154" y="275899"/>
                    <a:pt x="1471630" y="275962"/>
                    <a:pt x="1470424" y="275962"/>
                  </a:cubicBezTo>
                  <a:cubicBezTo>
                    <a:pt x="1465218" y="276090"/>
                    <a:pt x="1459886" y="276978"/>
                    <a:pt x="1454934" y="278184"/>
                  </a:cubicBezTo>
                  <a:cubicBezTo>
                    <a:pt x="1449094" y="279708"/>
                    <a:pt x="1443507" y="281613"/>
                    <a:pt x="1438302" y="283644"/>
                  </a:cubicBezTo>
                  <a:cubicBezTo>
                    <a:pt x="1432398" y="286056"/>
                    <a:pt x="1426176" y="288723"/>
                    <a:pt x="1420209" y="291770"/>
                  </a:cubicBezTo>
                  <a:cubicBezTo>
                    <a:pt x="1413353" y="295325"/>
                    <a:pt x="1407512" y="298943"/>
                    <a:pt x="1402687" y="303197"/>
                  </a:cubicBezTo>
                  <a:cubicBezTo>
                    <a:pt x="1401545" y="304213"/>
                    <a:pt x="1400402" y="305165"/>
                    <a:pt x="1399196" y="306054"/>
                  </a:cubicBezTo>
                  <a:cubicBezTo>
                    <a:pt x="1399577" y="308212"/>
                    <a:pt x="1399704" y="311196"/>
                    <a:pt x="1399704" y="315449"/>
                  </a:cubicBezTo>
                  <a:cubicBezTo>
                    <a:pt x="1399767" y="325099"/>
                    <a:pt x="1399767" y="334685"/>
                    <a:pt x="1391197" y="340843"/>
                  </a:cubicBezTo>
                  <a:cubicBezTo>
                    <a:pt x="1379706" y="349096"/>
                    <a:pt x="1367264" y="345921"/>
                    <a:pt x="1355266" y="342874"/>
                  </a:cubicBezTo>
                  <a:cubicBezTo>
                    <a:pt x="1350504" y="341668"/>
                    <a:pt x="1346060" y="340525"/>
                    <a:pt x="1341680" y="340081"/>
                  </a:cubicBezTo>
                  <a:cubicBezTo>
                    <a:pt x="1339648" y="339890"/>
                    <a:pt x="1335713" y="340462"/>
                    <a:pt x="1331522" y="341097"/>
                  </a:cubicBezTo>
                  <a:cubicBezTo>
                    <a:pt x="1326825" y="341795"/>
                    <a:pt x="1321492" y="342557"/>
                    <a:pt x="1316667" y="342684"/>
                  </a:cubicBezTo>
                  <a:cubicBezTo>
                    <a:pt x="1316032" y="343826"/>
                    <a:pt x="1315398" y="344969"/>
                    <a:pt x="1314826" y="346175"/>
                  </a:cubicBezTo>
                  <a:cubicBezTo>
                    <a:pt x="1313874" y="348080"/>
                    <a:pt x="1312858" y="350048"/>
                    <a:pt x="1311652" y="351889"/>
                  </a:cubicBezTo>
                  <a:cubicBezTo>
                    <a:pt x="1311081" y="352777"/>
                    <a:pt x="1310446" y="353603"/>
                    <a:pt x="1309748" y="354428"/>
                  </a:cubicBezTo>
                  <a:cubicBezTo>
                    <a:pt x="1311906" y="355444"/>
                    <a:pt x="1313239" y="356713"/>
                    <a:pt x="1313747" y="358364"/>
                  </a:cubicBezTo>
                  <a:cubicBezTo>
                    <a:pt x="1314319" y="360396"/>
                    <a:pt x="1313493" y="362744"/>
                    <a:pt x="1311208" y="365284"/>
                  </a:cubicBezTo>
                  <a:cubicBezTo>
                    <a:pt x="1311017" y="365474"/>
                    <a:pt x="1310827" y="365601"/>
                    <a:pt x="1310509" y="365728"/>
                  </a:cubicBezTo>
                  <a:cubicBezTo>
                    <a:pt x="1303717" y="367569"/>
                    <a:pt x="1299082" y="370616"/>
                    <a:pt x="1295337" y="373092"/>
                  </a:cubicBezTo>
                  <a:cubicBezTo>
                    <a:pt x="1294702" y="373536"/>
                    <a:pt x="1294067" y="373917"/>
                    <a:pt x="1293496" y="374298"/>
                  </a:cubicBezTo>
                  <a:cubicBezTo>
                    <a:pt x="1287846" y="377917"/>
                    <a:pt x="1282069" y="379441"/>
                    <a:pt x="1275974" y="381091"/>
                  </a:cubicBezTo>
                  <a:cubicBezTo>
                    <a:pt x="1274514" y="381472"/>
                    <a:pt x="1273054" y="381853"/>
                    <a:pt x="1271594" y="382297"/>
                  </a:cubicBezTo>
                  <a:cubicBezTo>
                    <a:pt x="1268738" y="383123"/>
                    <a:pt x="1266198" y="384519"/>
                    <a:pt x="1263532" y="386043"/>
                  </a:cubicBezTo>
                  <a:cubicBezTo>
                    <a:pt x="1261437" y="387249"/>
                    <a:pt x="1259215" y="388455"/>
                    <a:pt x="1256739" y="389471"/>
                  </a:cubicBezTo>
                  <a:cubicBezTo>
                    <a:pt x="1254454" y="390360"/>
                    <a:pt x="1252168" y="391439"/>
                    <a:pt x="1249883" y="392518"/>
                  </a:cubicBezTo>
                  <a:cubicBezTo>
                    <a:pt x="1246264" y="394169"/>
                    <a:pt x="1242519" y="395946"/>
                    <a:pt x="1238710" y="397089"/>
                  </a:cubicBezTo>
                  <a:cubicBezTo>
                    <a:pt x="1237758" y="397343"/>
                    <a:pt x="1236932" y="397597"/>
                    <a:pt x="1236171" y="397851"/>
                  </a:cubicBezTo>
                  <a:cubicBezTo>
                    <a:pt x="1232869" y="398803"/>
                    <a:pt x="1230838" y="399374"/>
                    <a:pt x="1227600" y="402041"/>
                  </a:cubicBezTo>
                  <a:cubicBezTo>
                    <a:pt x="1221760" y="406802"/>
                    <a:pt x="1216681" y="409532"/>
                    <a:pt x="1212237" y="410420"/>
                  </a:cubicBezTo>
                  <a:cubicBezTo>
                    <a:pt x="1205508" y="411754"/>
                    <a:pt x="1192049" y="411944"/>
                    <a:pt x="1184749" y="406738"/>
                  </a:cubicBezTo>
                  <a:cubicBezTo>
                    <a:pt x="1181955" y="404770"/>
                    <a:pt x="1180368" y="402168"/>
                    <a:pt x="1179987" y="399057"/>
                  </a:cubicBezTo>
                  <a:cubicBezTo>
                    <a:pt x="1179226" y="393089"/>
                    <a:pt x="1182591" y="388963"/>
                    <a:pt x="1185828" y="385027"/>
                  </a:cubicBezTo>
                  <a:cubicBezTo>
                    <a:pt x="1186463" y="384265"/>
                    <a:pt x="1187034" y="383567"/>
                    <a:pt x="1187606" y="382805"/>
                  </a:cubicBezTo>
                  <a:cubicBezTo>
                    <a:pt x="1189446" y="371568"/>
                    <a:pt x="1199033" y="363252"/>
                    <a:pt x="1207539" y="355888"/>
                  </a:cubicBezTo>
                  <a:cubicBezTo>
                    <a:pt x="1209127" y="354491"/>
                    <a:pt x="1210650" y="353158"/>
                    <a:pt x="1212110" y="351825"/>
                  </a:cubicBezTo>
                  <a:cubicBezTo>
                    <a:pt x="1212428" y="351508"/>
                    <a:pt x="1212745" y="351190"/>
                    <a:pt x="1213062" y="350936"/>
                  </a:cubicBezTo>
                  <a:cubicBezTo>
                    <a:pt x="1214459" y="349667"/>
                    <a:pt x="1215792" y="348334"/>
                    <a:pt x="1216935" y="347064"/>
                  </a:cubicBezTo>
                  <a:cubicBezTo>
                    <a:pt x="1217126" y="346810"/>
                    <a:pt x="1217316" y="346620"/>
                    <a:pt x="1217506" y="346429"/>
                  </a:cubicBezTo>
                  <a:cubicBezTo>
                    <a:pt x="1211793" y="341985"/>
                    <a:pt x="1213570" y="332272"/>
                    <a:pt x="1215221" y="323639"/>
                  </a:cubicBezTo>
                  <a:cubicBezTo>
                    <a:pt x="1217189" y="313164"/>
                    <a:pt x="1217951" y="306752"/>
                    <a:pt x="1212618" y="305609"/>
                  </a:cubicBezTo>
                  <a:cubicBezTo>
                    <a:pt x="1211348" y="305292"/>
                    <a:pt x="1206143" y="308212"/>
                    <a:pt x="1202270" y="310307"/>
                  </a:cubicBezTo>
                  <a:cubicBezTo>
                    <a:pt x="1193509" y="315068"/>
                    <a:pt x="1184431" y="319956"/>
                    <a:pt x="1180305" y="316719"/>
                  </a:cubicBezTo>
                  <a:cubicBezTo>
                    <a:pt x="1178274" y="315132"/>
                    <a:pt x="1177893" y="312021"/>
                    <a:pt x="1179099" y="307260"/>
                  </a:cubicBezTo>
                  <a:cubicBezTo>
                    <a:pt x="1180495" y="301737"/>
                    <a:pt x="1184749" y="297547"/>
                    <a:pt x="1188812" y="293548"/>
                  </a:cubicBezTo>
                  <a:cubicBezTo>
                    <a:pt x="1192684" y="289738"/>
                    <a:pt x="1196684" y="285739"/>
                    <a:pt x="1198207" y="280724"/>
                  </a:cubicBezTo>
                  <a:cubicBezTo>
                    <a:pt x="1200048" y="274756"/>
                    <a:pt x="1201636" y="262821"/>
                    <a:pt x="1199794" y="256029"/>
                  </a:cubicBezTo>
                  <a:cubicBezTo>
                    <a:pt x="1197128" y="246125"/>
                    <a:pt x="1182971" y="238253"/>
                    <a:pt x="1171417" y="237111"/>
                  </a:cubicBezTo>
                  <a:cubicBezTo>
                    <a:pt x="1162910" y="237238"/>
                    <a:pt x="1161260" y="240856"/>
                    <a:pt x="1158467" y="246824"/>
                  </a:cubicBezTo>
                  <a:cubicBezTo>
                    <a:pt x="1157705" y="248474"/>
                    <a:pt x="1156816" y="250379"/>
                    <a:pt x="1155674" y="252347"/>
                  </a:cubicBezTo>
                  <a:cubicBezTo>
                    <a:pt x="1153071" y="256854"/>
                    <a:pt x="1149452" y="257108"/>
                    <a:pt x="1145580" y="257108"/>
                  </a:cubicBezTo>
                  <a:cubicBezTo>
                    <a:pt x="1145326" y="257108"/>
                    <a:pt x="1145135" y="257108"/>
                    <a:pt x="1144881" y="257108"/>
                  </a:cubicBezTo>
                  <a:lnTo>
                    <a:pt x="1143739" y="257108"/>
                  </a:lnTo>
                  <a:cubicBezTo>
                    <a:pt x="1137898" y="257108"/>
                    <a:pt x="1135232" y="257616"/>
                    <a:pt x="1132121" y="262377"/>
                  </a:cubicBezTo>
                  <a:cubicBezTo>
                    <a:pt x="1131296" y="263647"/>
                    <a:pt x="1130788" y="264790"/>
                    <a:pt x="1130217" y="265996"/>
                  </a:cubicBezTo>
                  <a:cubicBezTo>
                    <a:pt x="1129455" y="267646"/>
                    <a:pt x="1128630" y="269360"/>
                    <a:pt x="1127106" y="271201"/>
                  </a:cubicBezTo>
                  <a:cubicBezTo>
                    <a:pt x="1124249" y="274756"/>
                    <a:pt x="1122408" y="277042"/>
                    <a:pt x="1120948" y="280787"/>
                  </a:cubicBezTo>
                  <a:cubicBezTo>
                    <a:pt x="1119488" y="284660"/>
                    <a:pt x="1118916" y="288977"/>
                    <a:pt x="1118345" y="293230"/>
                  </a:cubicBezTo>
                  <a:cubicBezTo>
                    <a:pt x="1117964" y="296214"/>
                    <a:pt x="1117520" y="299261"/>
                    <a:pt x="1116821" y="302181"/>
                  </a:cubicBezTo>
                  <a:cubicBezTo>
                    <a:pt x="1115869" y="305990"/>
                    <a:pt x="1114028" y="309545"/>
                    <a:pt x="1112314" y="313037"/>
                  </a:cubicBezTo>
                  <a:cubicBezTo>
                    <a:pt x="1110346" y="316909"/>
                    <a:pt x="1108505" y="320528"/>
                    <a:pt x="1107807" y="324337"/>
                  </a:cubicBezTo>
                  <a:cubicBezTo>
                    <a:pt x="1107045" y="328336"/>
                    <a:pt x="1107362" y="332717"/>
                    <a:pt x="1107680" y="336970"/>
                  </a:cubicBezTo>
                  <a:cubicBezTo>
                    <a:pt x="1107934" y="340716"/>
                    <a:pt x="1108188" y="344525"/>
                    <a:pt x="1107807" y="348270"/>
                  </a:cubicBezTo>
                  <a:cubicBezTo>
                    <a:pt x="1106855" y="356650"/>
                    <a:pt x="1099681" y="364395"/>
                    <a:pt x="1093333" y="371251"/>
                  </a:cubicBezTo>
                  <a:cubicBezTo>
                    <a:pt x="1091238" y="373473"/>
                    <a:pt x="1089270" y="375632"/>
                    <a:pt x="1087683" y="377600"/>
                  </a:cubicBezTo>
                  <a:cubicBezTo>
                    <a:pt x="1087238" y="378171"/>
                    <a:pt x="1086667" y="379060"/>
                    <a:pt x="1086032" y="380075"/>
                  </a:cubicBezTo>
                  <a:cubicBezTo>
                    <a:pt x="1083747" y="383694"/>
                    <a:pt x="1080573" y="388646"/>
                    <a:pt x="1076827" y="387884"/>
                  </a:cubicBezTo>
                  <a:cubicBezTo>
                    <a:pt x="1072955" y="387122"/>
                    <a:pt x="1067114" y="374616"/>
                    <a:pt x="1067051" y="374489"/>
                  </a:cubicBezTo>
                  <a:cubicBezTo>
                    <a:pt x="1064511" y="368775"/>
                    <a:pt x="1064702" y="362173"/>
                    <a:pt x="1064956" y="355761"/>
                  </a:cubicBezTo>
                  <a:cubicBezTo>
                    <a:pt x="1065019" y="353920"/>
                    <a:pt x="1065083" y="352143"/>
                    <a:pt x="1065083" y="350365"/>
                  </a:cubicBezTo>
                  <a:cubicBezTo>
                    <a:pt x="1065019" y="341795"/>
                    <a:pt x="1067559" y="337097"/>
                    <a:pt x="1070733" y="331193"/>
                  </a:cubicBezTo>
                  <a:cubicBezTo>
                    <a:pt x="1071685" y="329479"/>
                    <a:pt x="1072637" y="327638"/>
                    <a:pt x="1073653" y="325543"/>
                  </a:cubicBezTo>
                  <a:cubicBezTo>
                    <a:pt x="1074605" y="323639"/>
                    <a:pt x="1075367" y="321607"/>
                    <a:pt x="1076129" y="319639"/>
                  </a:cubicBezTo>
                  <a:cubicBezTo>
                    <a:pt x="1077144" y="317100"/>
                    <a:pt x="1078160" y="314561"/>
                    <a:pt x="1079493" y="311958"/>
                  </a:cubicBezTo>
                  <a:lnTo>
                    <a:pt x="1079874" y="311259"/>
                  </a:lnTo>
                  <a:cubicBezTo>
                    <a:pt x="1082413" y="306498"/>
                    <a:pt x="1085080" y="301546"/>
                    <a:pt x="1086604" y="296595"/>
                  </a:cubicBezTo>
                  <a:cubicBezTo>
                    <a:pt x="1088698" y="289738"/>
                    <a:pt x="1090540" y="283453"/>
                    <a:pt x="1091238" y="276597"/>
                  </a:cubicBezTo>
                  <a:cubicBezTo>
                    <a:pt x="1089778" y="276343"/>
                    <a:pt x="1088191" y="276407"/>
                    <a:pt x="1086540" y="276534"/>
                  </a:cubicBezTo>
                  <a:cubicBezTo>
                    <a:pt x="1082794" y="276788"/>
                    <a:pt x="1078541" y="277042"/>
                    <a:pt x="1075938" y="272661"/>
                  </a:cubicBezTo>
                  <a:cubicBezTo>
                    <a:pt x="1073082" y="267900"/>
                    <a:pt x="1074669" y="260663"/>
                    <a:pt x="1077843" y="256410"/>
                  </a:cubicBezTo>
                  <a:cubicBezTo>
                    <a:pt x="1081588" y="251458"/>
                    <a:pt x="1086286" y="248347"/>
                    <a:pt x="1091301" y="245110"/>
                  </a:cubicBezTo>
                  <a:cubicBezTo>
                    <a:pt x="1093079" y="243967"/>
                    <a:pt x="1094856" y="242761"/>
                    <a:pt x="1096697" y="241491"/>
                  </a:cubicBezTo>
                  <a:cubicBezTo>
                    <a:pt x="1099363" y="239587"/>
                    <a:pt x="1101903" y="237555"/>
                    <a:pt x="1104442" y="235524"/>
                  </a:cubicBezTo>
                  <a:cubicBezTo>
                    <a:pt x="1107362" y="233238"/>
                    <a:pt x="1110410" y="230826"/>
                    <a:pt x="1113521" y="228604"/>
                  </a:cubicBezTo>
                  <a:cubicBezTo>
                    <a:pt x="1124186" y="221176"/>
                    <a:pt x="1137327" y="213812"/>
                    <a:pt x="1153261" y="215844"/>
                  </a:cubicBezTo>
                  <a:cubicBezTo>
                    <a:pt x="1155927" y="216161"/>
                    <a:pt x="1158149" y="217050"/>
                    <a:pt x="1160371" y="217875"/>
                  </a:cubicBezTo>
                  <a:cubicBezTo>
                    <a:pt x="1162784" y="218764"/>
                    <a:pt x="1165005" y="219653"/>
                    <a:pt x="1167608" y="219780"/>
                  </a:cubicBezTo>
                  <a:cubicBezTo>
                    <a:pt x="1170592" y="219970"/>
                    <a:pt x="1173703" y="220034"/>
                    <a:pt x="1176750" y="220097"/>
                  </a:cubicBezTo>
                  <a:cubicBezTo>
                    <a:pt x="1179226" y="220161"/>
                    <a:pt x="1181765" y="220161"/>
                    <a:pt x="1184241" y="220351"/>
                  </a:cubicBezTo>
                  <a:cubicBezTo>
                    <a:pt x="1188367" y="220542"/>
                    <a:pt x="1189002" y="219843"/>
                    <a:pt x="1189002" y="219843"/>
                  </a:cubicBezTo>
                  <a:cubicBezTo>
                    <a:pt x="1189129" y="218954"/>
                    <a:pt x="1186146" y="215907"/>
                    <a:pt x="1184495" y="214320"/>
                  </a:cubicBezTo>
                  <a:cubicBezTo>
                    <a:pt x="1182654" y="212416"/>
                    <a:pt x="1180686" y="210448"/>
                    <a:pt x="1179670" y="208734"/>
                  </a:cubicBezTo>
                  <a:cubicBezTo>
                    <a:pt x="1177766" y="205369"/>
                    <a:pt x="1177004" y="201623"/>
                    <a:pt x="1176306" y="198005"/>
                  </a:cubicBezTo>
                  <a:cubicBezTo>
                    <a:pt x="1176052" y="196608"/>
                    <a:pt x="1175734" y="195212"/>
                    <a:pt x="1175417" y="193815"/>
                  </a:cubicBezTo>
                  <a:cubicBezTo>
                    <a:pt x="1174845" y="191530"/>
                    <a:pt x="1173956" y="190133"/>
                    <a:pt x="1172751" y="189498"/>
                  </a:cubicBezTo>
                  <a:cubicBezTo>
                    <a:pt x="1170465" y="188355"/>
                    <a:pt x="1166656" y="189943"/>
                    <a:pt x="1163038" y="191466"/>
                  </a:cubicBezTo>
                  <a:cubicBezTo>
                    <a:pt x="1161070" y="192291"/>
                    <a:pt x="1158974" y="193180"/>
                    <a:pt x="1157070" y="193624"/>
                  </a:cubicBezTo>
                  <a:cubicBezTo>
                    <a:pt x="1153451" y="194513"/>
                    <a:pt x="1149706" y="194577"/>
                    <a:pt x="1146088" y="194577"/>
                  </a:cubicBezTo>
                  <a:cubicBezTo>
                    <a:pt x="1142786" y="194640"/>
                    <a:pt x="1139612" y="194640"/>
                    <a:pt x="1136565" y="195275"/>
                  </a:cubicBezTo>
                  <a:cubicBezTo>
                    <a:pt x="1134851" y="195656"/>
                    <a:pt x="1133010" y="196608"/>
                    <a:pt x="1131042" y="197560"/>
                  </a:cubicBezTo>
                  <a:cubicBezTo>
                    <a:pt x="1127043" y="199592"/>
                    <a:pt x="1122535" y="201877"/>
                    <a:pt x="1118282" y="199084"/>
                  </a:cubicBezTo>
                  <a:cubicBezTo>
                    <a:pt x="1117203" y="198386"/>
                    <a:pt x="1116314" y="197116"/>
                    <a:pt x="1115361" y="195720"/>
                  </a:cubicBezTo>
                  <a:cubicBezTo>
                    <a:pt x="1114600" y="194577"/>
                    <a:pt x="1113774" y="193434"/>
                    <a:pt x="1113013" y="192799"/>
                  </a:cubicBezTo>
                  <a:cubicBezTo>
                    <a:pt x="1110219" y="190577"/>
                    <a:pt x="1105966" y="188800"/>
                    <a:pt x="1102220" y="188292"/>
                  </a:cubicBezTo>
                  <a:cubicBezTo>
                    <a:pt x="1101459" y="188165"/>
                    <a:pt x="1100760" y="188101"/>
                    <a:pt x="1099999" y="188038"/>
                  </a:cubicBezTo>
                  <a:cubicBezTo>
                    <a:pt x="1095555" y="187530"/>
                    <a:pt x="1091365" y="187149"/>
                    <a:pt x="1088889" y="181436"/>
                  </a:cubicBezTo>
                  <a:cubicBezTo>
                    <a:pt x="1087238" y="177627"/>
                    <a:pt x="1087746" y="172548"/>
                    <a:pt x="1090032" y="169564"/>
                  </a:cubicBezTo>
                  <a:cubicBezTo>
                    <a:pt x="1090857" y="168485"/>
                    <a:pt x="1092317" y="167787"/>
                    <a:pt x="1093650" y="167088"/>
                  </a:cubicBezTo>
                  <a:cubicBezTo>
                    <a:pt x="1095618" y="166136"/>
                    <a:pt x="1096951" y="165374"/>
                    <a:pt x="1097015" y="164295"/>
                  </a:cubicBezTo>
                  <a:cubicBezTo>
                    <a:pt x="1097078" y="163343"/>
                    <a:pt x="1096697" y="162835"/>
                    <a:pt x="1096443" y="162581"/>
                  </a:cubicBezTo>
                  <a:cubicBezTo>
                    <a:pt x="1095047" y="161185"/>
                    <a:pt x="1091301" y="161375"/>
                    <a:pt x="1089270" y="161439"/>
                  </a:cubicBezTo>
                  <a:lnTo>
                    <a:pt x="1088572" y="161439"/>
                  </a:lnTo>
                  <a:cubicBezTo>
                    <a:pt x="1083302" y="161565"/>
                    <a:pt x="1080255" y="163533"/>
                    <a:pt x="1076446" y="166073"/>
                  </a:cubicBezTo>
                  <a:cubicBezTo>
                    <a:pt x="1075303" y="166834"/>
                    <a:pt x="1074097" y="167596"/>
                    <a:pt x="1072827" y="168358"/>
                  </a:cubicBezTo>
                  <a:cubicBezTo>
                    <a:pt x="1066924" y="171913"/>
                    <a:pt x="1060512" y="174643"/>
                    <a:pt x="1054290" y="177309"/>
                  </a:cubicBezTo>
                  <a:cubicBezTo>
                    <a:pt x="1049974" y="179150"/>
                    <a:pt x="1045530" y="181055"/>
                    <a:pt x="1041276" y="183213"/>
                  </a:cubicBezTo>
                  <a:cubicBezTo>
                    <a:pt x="1033277" y="187276"/>
                    <a:pt x="1023374" y="187149"/>
                    <a:pt x="1014677" y="187022"/>
                  </a:cubicBezTo>
                  <a:lnTo>
                    <a:pt x="1013788" y="187022"/>
                  </a:lnTo>
                  <a:cubicBezTo>
                    <a:pt x="1013090" y="187022"/>
                    <a:pt x="1012455" y="186451"/>
                    <a:pt x="1012455" y="185689"/>
                  </a:cubicBezTo>
                  <a:cubicBezTo>
                    <a:pt x="1012391" y="184927"/>
                    <a:pt x="1012455" y="183912"/>
                    <a:pt x="1012582" y="182769"/>
                  </a:cubicBezTo>
                  <a:cubicBezTo>
                    <a:pt x="1012709" y="180928"/>
                    <a:pt x="1012963" y="177881"/>
                    <a:pt x="1012264" y="177119"/>
                  </a:cubicBezTo>
                  <a:cubicBezTo>
                    <a:pt x="1010043" y="174707"/>
                    <a:pt x="1001472" y="177119"/>
                    <a:pt x="996140" y="179658"/>
                  </a:cubicBezTo>
                  <a:cubicBezTo>
                    <a:pt x="995568" y="179912"/>
                    <a:pt x="994743" y="180420"/>
                    <a:pt x="993791" y="181055"/>
                  </a:cubicBezTo>
                  <a:cubicBezTo>
                    <a:pt x="989791" y="183467"/>
                    <a:pt x="983824" y="187213"/>
                    <a:pt x="979951" y="184737"/>
                  </a:cubicBezTo>
                  <a:cubicBezTo>
                    <a:pt x="978745" y="183975"/>
                    <a:pt x="977856" y="182324"/>
                    <a:pt x="977475" y="180166"/>
                  </a:cubicBezTo>
                  <a:cubicBezTo>
                    <a:pt x="977031" y="177690"/>
                    <a:pt x="977285" y="174389"/>
                    <a:pt x="978682" y="172548"/>
                  </a:cubicBezTo>
                  <a:cubicBezTo>
                    <a:pt x="980269" y="170517"/>
                    <a:pt x="982935" y="169945"/>
                    <a:pt x="985538" y="169374"/>
                  </a:cubicBezTo>
                  <a:cubicBezTo>
                    <a:pt x="987315" y="168993"/>
                    <a:pt x="988966" y="168612"/>
                    <a:pt x="990109" y="167850"/>
                  </a:cubicBezTo>
                  <a:cubicBezTo>
                    <a:pt x="992648" y="166073"/>
                    <a:pt x="994045" y="163216"/>
                    <a:pt x="995505" y="160169"/>
                  </a:cubicBezTo>
                  <a:cubicBezTo>
                    <a:pt x="997028" y="156995"/>
                    <a:pt x="998615" y="153694"/>
                    <a:pt x="1001726" y="151472"/>
                  </a:cubicBezTo>
                  <a:cubicBezTo>
                    <a:pt x="1005344" y="148869"/>
                    <a:pt x="1009915" y="147663"/>
                    <a:pt x="1014359" y="146456"/>
                  </a:cubicBezTo>
                  <a:cubicBezTo>
                    <a:pt x="1016645" y="145821"/>
                    <a:pt x="1018740" y="145250"/>
                    <a:pt x="1020771" y="144552"/>
                  </a:cubicBezTo>
                  <a:cubicBezTo>
                    <a:pt x="1029341" y="141378"/>
                    <a:pt x="1036705" y="138076"/>
                    <a:pt x="1043244" y="134521"/>
                  </a:cubicBezTo>
                  <a:cubicBezTo>
                    <a:pt x="1045466" y="133252"/>
                    <a:pt x="1047815" y="132109"/>
                    <a:pt x="1050101" y="130903"/>
                  </a:cubicBezTo>
                  <a:cubicBezTo>
                    <a:pt x="1046101" y="130014"/>
                    <a:pt x="1042736" y="129570"/>
                    <a:pt x="1040070" y="129570"/>
                  </a:cubicBezTo>
                  <a:cubicBezTo>
                    <a:pt x="1036832" y="129570"/>
                    <a:pt x="1034420" y="129062"/>
                    <a:pt x="1032452" y="128300"/>
                  </a:cubicBezTo>
                  <a:cubicBezTo>
                    <a:pt x="1024326" y="126904"/>
                    <a:pt x="1016200" y="124745"/>
                    <a:pt x="1008963" y="122015"/>
                  </a:cubicBezTo>
                  <a:cubicBezTo>
                    <a:pt x="1005789" y="121888"/>
                    <a:pt x="1002361" y="121190"/>
                    <a:pt x="998806" y="118460"/>
                  </a:cubicBezTo>
                  <a:cubicBezTo>
                    <a:pt x="997155" y="117191"/>
                    <a:pt x="994933" y="115667"/>
                    <a:pt x="992521" y="114080"/>
                  </a:cubicBezTo>
                  <a:cubicBezTo>
                    <a:pt x="983570" y="108112"/>
                    <a:pt x="973857" y="103415"/>
                    <a:pt x="964271" y="98971"/>
                  </a:cubicBezTo>
                  <a:cubicBezTo>
                    <a:pt x="963763" y="98844"/>
                    <a:pt x="963192" y="98590"/>
                    <a:pt x="962811" y="98526"/>
                  </a:cubicBezTo>
                  <a:cubicBezTo>
                    <a:pt x="956526" y="97257"/>
                    <a:pt x="940719" y="87988"/>
                    <a:pt x="931577" y="82402"/>
                  </a:cubicBezTo>
                  <a:cubicBezTo>
                    <a:pt x="928339" y="82909"/>
                    <a:pt x="924276" y="82084"/>
                    <a:pt x="922689" y="79735"/>
                  </a:cubicBezTo>
                  <a:cubicBezTo>
                    <a:pt x="922499" y="79481"/>
                    <a:pt x="922372" y="79227"/>
                    <a:pt x="922308" y="79037"/>
                  </a:cubicBezTo>
                  <a:lnTo>
                    <a:pt x="916912" y="78466"/>
                  </a:lnTo>
                  <a:cubicBezTo>
                    <a:pt x="913738" y="78148"/>
                    <a:pt x="910627" y="77831"/>
                    <a:pt x="907453" y="77513"/>
                  </a:cubicBezTo>
                  <a:lnTo>
                    <a:pt x="675421" y="54088"/>
                  </a:lnTo>
                  <a:lnTo>
                    <a:pt x="139558" y="0"/>
                  </a:lnTo>
                  <a:cubicBezTo>
                    <a:pt x="140510" y="3619"/>
                    <a:pt x="142351" y="6983"/>
                    <a:pt x="144192" y="10538"/>
                  </a:cubicBezTo>
                  <a:cubicBezTo>
                    <a:pt x="147493" y="16760"/>
                    <a:pt x="150984" y="23235"/>
                    <a:pt x="150350" y="31742"/>
                  </a:cubicBezTo>
                  <a:cubicBezTo>
                    <a:pt x="149905" y="38344"/>
                    <a:pt x="136510" y="80180"/>
                    <a:pt x="124194" y="83798"/>
                  </a:cubicBezTo>
                  <a:cubicBezTo>
                    <a:pt x="122163" y="84370"/>
                    <a:pt x="119179" y="84306"/>
                    <a:pt x="116450" y="80624"/>
                  </a:cubicBezTo>
                  <a:cubicBezTo>
                    <a:pt x="113212" y="76244"/>
                    <a:pt x="117338" y="71482"/>
                    <a:pt x="121401" y="66848"/>
                  </a:cubicBezTo>
                  <a:cubicBezTo>
                    <a:pt x="125972" y="61579"/>
                    <a:pt x="130733" y="56183"/>
                    <a:pt x="127559" y="50406"/>
                  </a:cubicBezTo>
                  <a:cubicBezTo>
                    <a:pt x="124639" y="45073"/>
                    <a:pt x="112450" y="39677"/>
                    <a:pt x="101721" y="34916"/>
                  </a:cubicBezTo>
                  <a:cubicBezTo>
                    <a:pt x="94865" y="31869"/>
                    <a:pt x="88326" y="29012"/>
                    <a:pt x="84010" y="26155"/>
                  </a:cubicBezTo>
                  <a:cubicBezTo>
                    <a:pt x="80328" y="39677"/>
                    <a:pt x="80708" y="52310"/>
                    <a:pt x="81026" y="65642"/>
                  </a:cubicBezTo>
                  <a:cubicBezTo>
                    <a:pt x="81280" y="74657"/>
                    <a:pt x="81534" y="83989"/>
                    <a:pt x="80454" y="93638"/>
                  </a:cubicBezTo>
                  <a:cubicBezTo>
                    <a:pt x="80137" y="96304"/>
                    <a:pt x="79121" y="98971"/>
                    <a:pt x="78106" y="101573"/>
                  </a:cubicBezTo>
                  <a:cubicBezTo>
                    <a:pt x="76519" y="105637"/>
                    <a:pt x="74995" y="109509"/>
                    <a:pt x="76455" y="112937"/>
                  </a:cubicBezTo>
                  <a:cubicBezTo>
                    <a:pt x="76963" y="114080"/>
                    <a:pt x="82168" y="117254"/>
                    <a:pt x="85660" y="119349"/>
                  </a:cubicBezTo>
                  <a:cubicBezTo>
                    <a:pt x="93024" y="123793"/>
                    <a:pt x="96262" y="125951"/>
                    <a:pt x="96706" y="127983"/>
                  </a:cubicBezTo>
                  <a:cubicBezTo>
                    <a:pt x="96833" y="128554"/>
                    <a:pt x="96706" y="129189"/>
                    <a:pt x="96325" y="129633"/>
                  </a:cubicBezTo>
                  <a:cubicBezTo>
                    <a:pt x="93024" y="134141"/>
                    <a:pt x="87882" y="133315"/>
                    <a:pt x="83375" y="132553"/>
                  </a:cubicBezTo>
                  <a:cubicBezTo>
                    <a:pt x="80010" y="131982"/>
                    <a:pt x="76836" y="131474"/>
                    <a:pt x="74804" y="132998"/>
                  </a:cubicBezTo>
                  <a:cubicBezTo>
                    <a:pt x="71249" y="135601"/>
                    <a:pt x="68710" y="142838"/>
                    <a:pt x="66806" y="148107"/>
                  </a:cubicBezTo>
                  <a:cubicBezTo>
                    <a:pt x="66171" y="149948"/>
                    <a:pt x="65536" y="151662"/>
                    <a:pt x="64965" y="152932"/>
                  </a:cubicBezTo>
                  <a:cubicBezTo>
                    <a:pt x="58172" y="168739"/>
                    <a:pt x="53982" y="185435"/>
                    <a:pt x="49983" y="201560"/>
                  </a:cubicBezTo>
                  <a:cubicBezTo>
                    <a:pt x="48014" y="209432"/>
                    <a:pt x="45983" y="217494"/>
                    <a:pt x="43698" y="225430"/>
                  </a:cubicBezTo>
                  <a:cubicBezTo>
                    <a:pt x="40714" y="235587"/>
                    <a:pt x="34810" y="241681"/>
                    <a:pt x="29096" y="247585"/>
                  </a:cubicBezTo>
                  <a:cubicBezTo>
                    <a:pt x="24526" y="252283"/>
                    <a:pt x="20209" y="256727"/>
                    <a:pt x="17479" y="263075"/>
                  </a:cubicBezTo>
                  <a:cubicBezTo>
                    <a:pt x="12400" y="274947"/>
                    <a:pt x="13543" y="287897"/>
                    <a:pt x="14686" y="301610"/>
                  </a:cubicBezTo>
                  <a:cubicBezTo>
                    <a:pt x="16019" y="316846"/>
                    <a:pt x="17352" y="332590"/>
                    <a:pt x="10115" y="347953"/>
                  </a:cubicBezTo>
                  <a:cubicBezTo>
                    <a:pt x="8401" y="351635"/>
                    <a:pt x="6877" y="354555"/>
                    <a:pt x="5544" y="357094"/>
                  </a:cubicBezTo>
                  <a:cubicBezTo>
                    <a:pt x="275" y="367315"/>
                    <a:pt x="-1312" y="370426"/>
                    <a:pt x="1100" y="386551"/>
                  </a:cubicBezTo>
                  <a:cubicBezTo>
                    <a:pt x="2624" y="396581"/>
                    <a:pt x="3639" y="407056"/>
                    <a:pt x="4592" y="417213"/>
                  </a:cubicBezTo>
                  <a:cubicBezTo>
                    <a:pt x="5290" y="424387"/>
                    <a:pt x="5988" y="431814"/>
                    <a:pt x="6877" y="439051"/>
                  </a:cubicBezTo>
                  <a:cubicBezTo>
                    <a:pt x="7068" y="440702"/>
                    <a:pt x="7258" y="442543"/>
                    <a:pt x="7449" y="444448"/>
                  </a:cubicBezTo>
                  <a:cubicBezTo>
                    <a:pt x="8528" y="454922"/>
                    <a:pt x="9861" y="467873"/>
                    <a:pt x="15701" y="475618"/>
                  </a:cubicBezTo>
                  <a:cubicBezTo>
                    <a:pt x="17225" y="477649"/>
                    <a:pt x="28271" y="485267"/>
                    <a:pt x="30430" y="486410"/>
                  </a:cubicBezTo>
                  <a:cubicBezTo>
                    <a:pt x="30874" y="486474"/>
                    <a:pt x="31318" y="486728"/>
                    <a:pt x="31509" y="487172"/>
                  </a:cubicBezTo>
                  <a:cubicBezTo>
                    <a:pt x="31890" y="487870"/>
                    <a:pt x="32207" y="488505"/>
                    <a:pt x="32525" y="489076"/>
                  </a:cubicBezTo>
                  <a:cubicBezTo>
                    <a:pt x="34429" y="489013"/>
                    <a:pt x="35127" y="490727"/>
                    <a:pt x="35508" y="492251"/>
                  </a:cubicBezTo>
                  <a:cubicBezTo>
                    <a:pt x="35889" y="493774"/>
                    <a:pt x="35635" y="494790"/>
                    <a:pt x="34683" y="495171"/>
                  </a:cubicBezTo>
                  <a:cubicBezTo>
                    <a:pt x="34429" y="495298"/>
                    <a:pt x="34175" y="495361"/>
                    <a:pt x="33985" y="495298"/>
                  </a:cubicBezTo>
                  <a:cubicBezTo>
                    <a:pt x="34048" y="495933"/>
                    <a:pt x="34112" y="496567"/>
                    <a:pt x="34175" y="497329"/>
                  </a:cubicBezTo>
                  <a:cubicBezTo>
                    <a:pt x="34239" y="498028"/>
                    <a:pt x="33858" y="498599"/>
                    <a:pt x="33159" y="498789"/>
                  </a:cubicBezTo>
                  <a:cubicBezTo>
                    <a:pt x="28588" y="500122"/>
                    <a:pt x="25414" y="502916"/>
                    <a:pt x="23637" y="507296"/>
                  </a:cubicBezTo>
                  <a:cubicBezTo>
                    <a:pt x="23256" y="512946"/>
                    <a:pt x="24716" y="518088"/>
                    <a:pt x="27954" y="522469"/>
                  </a:cubicBezTo>
                  <a:cubicBezTo>
                    <a:pt x="28081" y="522723"/>
                    <a:pt x="28208" y="522977"/>
                    <a:pt x="28208" y="523230"/>
                  </a:cubicBezTo>
                  <a:cubicBezTo>
                    <a:pt x="28842" y="539863"/>
                    <a:pt x="30239" y="558972"/>
                    <a:pt x="38301" y="574906"/>
                  </a:cubicBezTo>
                  <a:cubicBezTo>
                    <a:pt x="39635" y="577509"/>
                    <a:pt x="41920" y="580239"/>
                    <a:pt x="44332" y="583095"/>
                  </a:cubicBezTo>
                  <a:cubicBezTo>
                    <a:pt x="47570" y="586968"/>
                    <a:pt x="50935" y="590904"/>
                    <a:pt x="52141" y="594967"/>
                  </a:cubicBezTo>
                  <a:cubicBezTo>
                    <a:pt x="53855" y="600998"/>
                    <a:pt x="53030" y="605886"/>
                    <a:pt x="52331" y="610203"/>
                  </a:cubicBezTo>
                  <a:cubicBezTo>
                    <a:pt x="51379" y="615916"/>
                    <a:pt x="50617" y="620487"/>
                    <a:pt x="55696" y="62607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82" name="Freeform 181">
              <a:extLst>
                <a:ext uri="{FF2B5EF4-FFF2-40B4-BE49-F238E27FC236}">
                  <a16:creationId xmlns:a16="http://schemas.microsoft.com/office/drawing/2014/main" id="{D8A887D7-6EE1-CB10-EE75-3D211C9E3810}"/>
                </a:ext>
              </a:extLst>
            </p:cNvPr>
            <p:cNvSpPr/>
            <p:nvPr/>
          </p:nvSpPr>
          <p:spPr>
            <a:xfrm>
              <a:off x="4088629" y="4517122"/>
              <a:ext cx="110583" cy="133564"/>
            </a:xfrm>
            <a:custGeom>
              <a:avLst/>
              <a:gdLst>
                <a:gd name="connsiteX0" fmla="*/ 101979 w 110583"/>
                <a:gd name="connsiteY0" fmla="*/ 107092 h 133564"/>
                <a:gd name="connsiteX1" fmla="*/ 107058 w 110583"/>
                <a:gd name="connsiteY1" fmla="*/ 102204 h 133564"/>
                <a:gd name="connsiteX2" fmla="*/ 107312 w 110583"/>
                <a:gd name="connsiteY2" fmla="*/ 93126 h 133564"/>
                <a:gd name="connsiteX3" fmla="*/ 107058 w 110583"/>
                <a:gd name="connsiteY3" fmla="*/ 88872 h 133564"/>
                <a:gd name="connsiteX4" fmla="*/ 108010 w 110583"/>
                <a:gd name="connsiteY4" fmla="*/ 81889 h 133564"/>
                <a:gd name="connsiteX5" fmla="*/ 109280 w 110583"/>
                <a:gd name="connsiteY5" fmla="*/ 79794 h 133564"/>
                <a:gd name="connsiteX6" fmla="*/ 110359 w 110583"/>
                <a:gd name="connsiteY6" fmla="*/ 77890 h 133564"/>
                <a:gd name="connsiteX7" fmla="*/ 109724 w 110583"/>
                <a:gd name="connsiteY7" fmla="*/ 71668 h 133564"/>
                <a:gd name="connsiteX8" fmla="*/ 109153 w 110583"/>
                <a:gd name="connsiteY8" fmla="*/ 69320 h 133564"/>
                <a:gd name="connsiteX9" fmla="*/ 108899 w 110583"/>
                <a:gd name="connsiteY9" fmla="*/ 68113 h 133564"/>
                <a:gd name="connsiteX10" fmla="*/ 105470 w 110583"/>
                <a:gd name="connsiteY10" fmla="*/ 57956 h 133564"/>
                <a:gd name="connsiteX11" fmla="*/ 104138 w 110583"/>
                <a:gd name="connsiteY11" fmla="*/ 55924 h 133564"/>
                <a:gd name="connsiteX12" fmla="*/ 102170 w 110583"/>
                <a:gd name="connsiteY12" fmla="*/ 52750 h 133564"/>
                <a:gd name="connsiteX13" fmla="*/ 101408 w 110583"/>
                <a:gd name="connsiteY13" fmla="*/ 49068 h 133564"/>
                <a:gd name="connsiteX14" fmla="*/ 101217 w 110583"/>
                <a:gd name="connsiteY14" fmla="*/ 47291 h 133564"/>
                <a:gd name="connsiteX15" fmla="*/ 100583 w 110583"/>
                <a:gd name="connsiteY15" fmla="*/ 45386 h 133564"/>
                <a:gd name="connsiteX16" fmla="*/ 99694 w 110583"/>
                <a:gd name="connsiteY16" fmla="*/ 41958 h 133564"/>
                <a:gd name="connsiteX17" fmla="*/ 99630 w 110583"/>
                <a:gd name="connsiteY17" fmla="*/ 37260 h 133564"/>
                <a:gd name="connsiteX18" fmla="*/ 99694 w 110583"/>
                <a:gd name="connsiteY18" fmla="*/ 35038 h 133564"/>
                <a:gd name="connsiteX19" fmla="*/ 99694 w 110583"/>
                <a:gd name="connsiteY19" fmla="*/ 33451 h 133564"/>
                <a:gd name="connsiteX20" fmla="*/ 101725 w 110583"/>
                <a:gd name="connsiteY20" fmla="*/ 22850 h 133564"/>
                <a:gd name="connsiteX21" fmla="*/ 105090 w 110583"/>
                <a:gd name="connsiteY21" fmla="*/ 19421 h 133564"/>
                <a:gd name="connsiteX22" fmla="*/ 108518 w 110583"/>
                <a:gd name="connsiteY22" fmla="*/ 15104 h 133564"/>
                <a:gd name="connsiteX23" fmla="*/ 108581 w 110583"/>
                <a:gd name="connsiteY23" fmla="*/ 13581 h 133564"/>
                <a:gd name="connsiteX24" fmla="*/ 105851 w 110583"/>
                <a:gd name="connsiteY24" fmla="*/ 12502 h 133564"/>
                <a:gd name="connsiteX25" fmla="*/ 63952 w 110583"/>
                <a:gd name="connsiteY25" fmla="*/ 630 h 133564"/>
                <a:gd name="connsiteX26" fmla="*/ 22815 w 110583"/>
                <a:gd name="connsiteY26" fmla="*/ 7550 h 133564"/>
                <a:gd name="connsiteX27" fmla="*/ 23831 w 110583"/>
                <a:gd name="connsiteY27" fmla="*/ 11486 h 133564"/>
                <a:gd name="connsiteX28" fmla="*/ 24148 w 110583"/>
                <a:gd name="connsiteY28" fmla="*/ 14279 h 133564"/>
                <a:gd name="connsiteX29" fmla="*/ 24148 w 110583"/>
                <a:gd name="connsiteY29" fmla="*/ 15359 h 133564"/>
                <a:gd name="connsiteX30" fmla="*/ 24085 w 110583"/>
                <a:gd name="connsiteY30" fmla="*/ 17327 h 133564"/>
                <a:gd name="connsiteX31" fmla="*/ 23958 w 110583"/>
                <a:gd name="connsiteY31" fmla="*/ 18533 h 133564"/>
                <a:gd name="connsiteX32" fmla="*/ 23514 w 110583"/>
                <a:gd name="connsiteY32" fmla="*/ 20437 h 133564"/>
                <a:gd name="connsiteX33" fmla="*/ 23133 w 110583"/>
                <a:gd name="connsiteY33" fmla="*/ 21580 h 133564"/>
                <a:gd name="connsiteX34" fmla="*/ 22054 w 110583"/>
                <a:gd name="connsiteY34" fmla="*/ 23484 h 133564"/>
                <a:gd name="connsiteX35" fmla="*/ 21418 w 110583"/>
                <a:gd name="connsiteY35" fmla="*/ 24373 h 133564"/>
                <a:gd name="connsiteX36" fmla="*/ 18752 w 110583"/>
                <a:gd name="connsiteY36" fmla="*/ 26722 h 133564"/>
                <a:gd name="connsiteX37" fmla="*/ 9420 w 110583"/>
                <a:gd name="connsiteY37" fmla="*/ 30341 h 133564"/>
                <a:gd name="connsiteX38" fmla="*/ 2628 w 110583"/>
                <a:gd name="connsiteY38" fmla="*/ 34848 h 133564"/>
                <a:gd name="connsiteX39" fmla="*/ 2056 w 110583"/>
                <a:gd name="connsiteY39" fmla="*/ 57448 h 133564"/>
                <a:gd name="connsiteX40" fmla="*/ 6119 w 110583"/>
                <a:gd name="connsiteY40" fmla="*/ 63733 h 133564"/>
                <a:gd name="connsiteX41" fmla="*/ 10690 w 110583"/>
                <a:gd name="connsiteY41" fmla="*/ 73128 h 133564"/>
                <a:gd name="connsiteX42" fmla="*/ 15705 w 110583"/>
                <a:gd name="connsiteY42" fmla="*/ 80429 h 133564"/>
                <a:gd name="connsiteX43" fmla="*/ 17165 w 110583"/>
                <a:gd name="connsiteY43" fmla="*/ 80429 h 133564"/>
                <a:gd name="connsiteX44" fmla="*/ 18054 w 110583"/>
                <a:gd name="connsiteY44" fmla="*/ 80175 h 133564"/>
                <a:gd name="connsiteX45" fmla="*/ 19006 w 110583"/>
                <a:gd name="connsiteY45" fmla="*/ 80302 h 133564"/>
                <a:gd name="connsiteX46" fmla="*/ 21355 w 110583"/>
                <a:gd name="connsiteY46" fmla="*/ 84365 h 133564"/>
                <a:gd name="connsiteX47" fmla="*/ 24022 w 110583"/>
                <a:gd name="connsiteY47" fmla="*/ 97125 h 133564"/>
                <a:gd name="connsiteX48" fmla="*/ 30306 w 110583"/>
                <a:gd name="connsiteY48" fmla="*/ 107981 h 133564"/>
                <a:gd name="connsiteX49" fmla="*/ 31322 w 110583"/>
                <a:gd name="connsiteY49" fmla="*/ 109060 h 133564"/>
                <a:gd name="connsiteX50" fmla="*/ 35639 w 110583"/>
                <a:gd name="connsiteY50" fmla="*/ 112678 h 133564"/>
                <a:gd name="connsiteX51" fmla="*/ 40210 w 110583"/>
                <a:gd name="connsiteY51" fmla="*/ 118265 h 133564"/>
                <a:gd name="connsiteX52" fmla="*/ 45860 w 110583"/>
                <a:gd name="connsiteY52" fmla="*/ 126074 h 133564"/>
                <a:gd name="connsiteX53" fmla="*/ 49161 w 110583"/>
                <a:gd name="connsiteY53" fmla="*/ 129248 h 133564"/>
                <a:gd name="connsiteX54" fmla="*/ 52906 w 110583"/>
                <a:gd name="connsiteY54" fmla="*/ 133565 h 133564"/>
                <a:gd name="connsiteX55" fmla="*/ 59191 w 110583"/>
                <a:gd name="connsiteY55" fmla="*/ 132485 h 133564"/>
                <a:gd name="connsiteX56" fmla="*/ 62873 w 110583"/>
                <a:gd name="connsiteY56" fmla="*/ 130200 h 133564"/>
                <a:gd name="connsiteX57" fmla="*/ 59318 w 110583"/>
                <a:gd name="connsiteY57" fmla="*/ 120106 h 133564"/>
                <a:gd name="connsiteX58" fmla="*/ 52526 w 110583"/>
                <a:gd name="connsiteY58" fmla="*/ 106965 h 133564"/>
                <a:gd name="connsiteX59" fmla="*/ 53795 w 110583"/>
                <a:gd name="connsiteY59" fmla="*/ 105949 h 133564"/>
                <a:gd name="connsiteX60" fmla="*/ 62556 w 110583"/>
                <a:gd name="connsiteY60" fmla="*/ 105124 h 133564"/>
                <a:gd name="connsiteX61" fmla="*/ 72015 w 110583"/>
                <a:gd name="connsiteY61" fmla="*/ 104235 h 133564"/>
                <a:gd name="connsiteX62" fmla="*/ 76776 w 110583"/>
                <a:gd name="connsiteY62" fmla="*/ 104045 h 133564"/>
                <a:gd name="connsiteX63" fmla="*/ 77855 w 110583"/>
                <a:gd name="connsiteY63" fmla="*/ 104108 h 133564"/>
                <a:gd name="connsiteX64" fmla="*/ 81474 w 110583"/>
                <a:gd name="connsiteY64" fmla="*/ 104235 h 133564"/>
                <a:gd name="connsiteX65" fmla="*/ 82934 w 110583"/>
                <a:gd name="connsiteY65" fmla="*/ 104426 h 133564"/>
                <a:gd name="connsiteX66" fmla="*/ 86045 w 110583"/>
                <a:gd name="connsiteY66" fmla="*/ 104870 h 133564"/>
                <a:gd name="connsiteX67" fmla="*/ 87759 w 110583"/>
                <a:gd name="connsiteY67" fmla="*/ 105314 h 133564"/>
                <a:gd name="connsiteX68" fmla="*/ 90425 w 110583"/>
                <a:gd name="connsiteY68" fmla="*/ 106076 h 133564"/>
                <a:gd name="connsiteX69" fmla="*/ 92266 w 110583"/>
                <a:gd name="connsiteY69" fmla="*/ 106902 h 133564"/>
                <a:gd name="connsiteX70" fmla="*/ 94488 w 110583"/>
                <a:gd name="connsiteY70" fmla="*/ 107981 h 133564"/>
                <a:gd name="connsiteX71" fmla="*/ 96392 w 110583"/>
                <a:gd name="connsiteY71" fmla="*/ 109378 h 133564"/>
                <a:gd name="connsiteX72" fmla="*/ 98043 w 110583"/>
                <a:gd name="connsiteY72" fmla="*/ 110584 h 133564"/>
                <a:gd name="connsiteX73" fmla="*/ 99376 w 110583"/>
                <a:gd name="connsiteY73" fmla="*/ 109441 h 133564"/>
                <a:gd name="connsiteX74" fmla="*/ 101979 w 110583"/>
                <a:gd name="connsiteY74" fmla="*/ 107092 h 133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110583" h="133564">
                  <a:moveTo>
                    <a:pt x="101979" y="107092"/>
                  </a:moveTo>
                  <a:cubicBezTo>
                    <a:pt x="104010" y="105632"/>
                    <a:pt x="106486" y="103791"/>
                    <a:pt x="107058" y="102204"/>
                  </a:cubicBezTo>
                  <a:cubicBezTo>
                    <a:pt x="107883" y="99982"/>
                    <a:pt x="107629" y="96300"/>
                    <a:pt x="107312" y="93126"/>
                  </a:cubicBezTo>
                  <a:cubicBezTo>
                    <a:pt x="107185" y="91602"/>
                    <a:pt x="107058" y="90142"/>
                    <a:pt x="107058" y="88872"/>
                  </a:cubicBezTo>
                  <a:cubicBezTo>
                    <a:pt x="107058" y="86269"/>
                    <a:pt x="107058" y="84111"/>
                    <a:pt x="108010" y="81889"/>
                  </a:cubicBezTo>
                  <a:cubicBezTo>
                    <a:pt x="108327" y="81127"/>
                    <a:pt x="108835" y="80429"/>
                    <a:pt x="109280" y="79794"/>
                  </a:cubicBezTo>
                  <a:cubicBezTo>
                    <a:pt x="109788" y="79096"/>
                    <a:pt x="110232" y="78461"/>
                    <a:pt x="110359" y="77890"/>
                  </a:cubicBezTo>
                  <a:cubicBezTo>
                    <a:pt x="110930" y="75985"/>
                    <a:pt x="110295" y="73763"/>
                    <a:pt x="109724" y="71668"/>
                  </a:cubicBezTo>
                  <a:cubicBezTo>
                    <a:pt x="109470" y="70843"/>
                    <a:pt x="109280" y="70081"/>
                    <a:pt x="109153" y="69320"/>
                  </a:cubicBezTo>
                  <a:lnTo>
                    <a:pt x="108899" y="68113"/>
                  </a:lnTo>
                  <a:cubicBezTo>
                    <a:pt x="108137" y="64114"/>
                    <a:pt x="107629" y="61511"/>
                    <a:pt x="105470" y="57956"/>
                  </a:cubicBezTo>
                  <a:cubicBezTo>
                    <a:pt x="105090" y="57257"/>
                    <a:pt x="104582" y="56623"/>
                    <a:pt x="104138" y="55924"/>
                  </a:cubicBezTo>
                  <a:cubicBezTo>
                    <a:pt x="103439" y="54909"/>
                    <a:pt x="102677" y="53893"/>
                    <a:pt x="102170" y="52750"/>
                  </a:cubicBezTo>
                  <a:cubicBezTo>
                    <a:pt x="101535" y="51417"/>
                    <a:pt x="101471" y="50211"/>
                    <a:pt x="101408" y="49068"/>
                  </a:cubicBezTo>
                  <a:cubicBezTo>
                    <a:pt x="101344" y="48497"/>
                    <a:pt x="101344" y="47862"/>
                    <a:pt x="101217" y="47291"/>
                  </a:cubicBezTo>
                  <a:cubicBezTo>
                    <a:pt x="101090" y="46592"/>
                    <a:pt x="100836" y="46021"/>
                    <a:pt x="100583" y="45386"/>
                  </a:cubicBezTo>
                  <a:cubicBezTo>
                    <a:pt x="100202" y="44370"/>
                    <a:pt x="99757" y="43291"/>
                    <a:pt x="99694" y="41958"/>
                  </a:cubicBezTo>
                  <a:cubicBezTo>
                    <a:pt x="99567" y="40371"/>
                    <a:pt x="99567" y="38784"/>
                    <a:pt x="99630" y="37260"/>
                  </a:cubicBezTo>
                  <a:cubicBezTo>
                    <a:pt x="99630" y="36498"/>
                    <a:pt x="99694" y="35800"/>
                    <a:pt x="99694" y="35038"/>
                  </a:cubicBezTo>
                  <a:lnTo>
                    <a:pt x="99694" y="33451"/>
                  </a:lnTo>
                  <a:cubicBezTo>
                    <a:pt x="99630" y="30023"/>
                    <a:pt x="99567" y="26150"/>
                    <a:pt x="101725" y="22850"/>
                  </a:cubicBezTo>
                  <a:cubicBezTo>
                    <a:pt x="102614" y="21389"/>
                    <a:pt x="103883" y="20374"/>
                    <a:pt x="105090" y="19421"/>
                  </a:cubicBezTo>
                  <a:cubicBezTo>
                    <a:pt x="106677" y="18152"/>
                    <a:pt x="108010" y="17009"/>
                    <a:pt x="108518" y="15104"/>
                  </a:cubicBezTo>
                  <a:cubicBezTo>
                    <a:pt x="108581" y="14724"/>
                    <a:pt x="108581" y="14152"/>
                    <a:pt x="108581" y="13581"/>
                  </a:cubicBezTo>
                  <a:cubicBezTo>
                    <a:pt x="107693" y="13200"/>
                    <a:pt x="106740" y="12883"/>
                    <a:pt x="105851" y="12502"/>
                  </a:cubicBezTo>
                  <a:cubicBezTo>
                    <a:pt x="90235" y="6026"/>
                    <a:pt x="76522" y="2154"/>
                    <a:pt x="63952" y="630"/>
                  </a:cubicBezTo>
                  <a:cubicBezTo>
                    <a:pt x="49034" y="-1211"/>
                    <a:pt x="36274" y="948"/>
                    <a:pt x="22815" y="7550"/>
                  </a:cubicBezTo>
                  <a:cubicBezTo>
                    <a:pt x="23133" y="8502"/>
                    <a:pt x="23514" y="9899"/>
                    <a:pt x="23831" y="11486"/>
                  </a:cubicBezTo>
                  <a:cubicBezTo>
                    <a:pt x="24022" y="12756"/>
                    <a:pt x="24085" y="13454"/>
                    <a:pt x="24148" y="14279"/>
                  </a:cubicBezTo>
                  <a:cubicBezTo>
                    <a:pt x="24148" y="14597"/>
                    <a:pt x="24148" y="14978"/>
                    <a:pt x="24148" y="15359"/>
                  </a:cubicBezTo>
                  <a:cubicBezTo>
                    <a:pt x="24148" y="15993"/>
                    <a:pt x="24148" y="16691"/>
                    <a:pt x="24085" y="17327"/>
                  </a:cubicBezTo>
                  <a:cubicBezTo>
                    <a:pt x="24022" y="17707"/>
                    <a:pt x="24022" y="18088"/>
                    <a:pt x="23958" y="18533"/>
                  </a:cubicBezTo>
                  <a:cubicBezTo>
                    <a:pt x="23831" y="19167"/>
                    <a:pt x="23704" y="19802"/>
                    <a:pt x="23514" y="20437"/>
                  </a:cubicBezTo>
                  <a:cubicBezTo>
                    <a:pt x="23386" y="20818"/>
                    <a:pt x="23260" y="21199"/>
                    <a:pt x="23133" y="21580"/>
                  </a:cubicBezTo>
                  <a:cubicBezTo>
                    <a:pt x="22879" y="22215"/>
                    <a:pt x="22498" y="22850"/>
                    <a:pt x="22054" y="23484"/>
                  </a:cubicBezTo>
                  <a:cubicBezTo>
                    <a:pt x="21863" y="23802"/>
                    <a:pt x="21673" y="24119"/>
                    <a:pt x="21418" y="24373"/>
                  </a:cubicBezTo>
                  <a:cubicBezTo>
                    <a:pt x="20720" y="25262"/>
                    <a:pt x="19831" y="26024"/>
                    <a:pt x="18752" y="26722"/>
                  </a:cubicBezTo>
                  <a:cubicBezTo>
                    <a:pt x="15007" y="29007"/>
                    <a:pt x="11896" y="29769"/>
                    <a:pt x="9420" y="30341"/>
                  </a:cubicBezTo>
                  <a:cubicBezTo>
                    <a:pt x="6183" y="31102"/>
                    <a:pt x="4215" y="31610"/>
                    <a:pt x="2628" y="34848"/>
                  </a:cubicBezTo>
                  <a:cubicBezTo>
                    <a:pt x="-674" y="41323"/>
                    <a:pt x="-864" y="51671"/>
                    <a:pt x="2056" y="57448"/>
                  </a:cubicBezTo>
                  <a:cubicBezTo>
                    <a:pt x="3326" y="59860"/>
                    <a:pt x="4722" y="61828"/>
                    <a:pt x="6119" y="63733"/>
                  </a:cubicBezTo>
                  <a:cubicBezTo>
                    <a:pt x="8404" y="66844"/>
                    <a:pt x="10372" y="69573"/>
                    <a:pt x="10690" y="73128"/>
                  </a:cubicBezTo>
                  <a:cubicBezTo>
                    <a:pt x="11134" y="77826"/>
                    <a:pt x="12912" y="79350"/>
                    <a:pt x="15705" y="80429"/>
                  </a:cubicBezTo>
                  <a:cubicBezTo>
                    <a:pt x="16403" y="80746"/>
                    <a:pt x="16721" y="80619"/>
                    <a:pt x="17165" y="80429"/>
                  </a:cubicBezTo>
                  <a:cubicBezTo>
                    <a:pt x="17419" y="80302"/>
                    <a:pt x="17737" y="80238"/>
                    <a:pt x="18054" y="80175"/>
                  </a:cubicBezTo>
                  <a:cubicBezTo>
                    <a:pt x="18498" y="80111"/>
                    <a:pt x="18752" y="80175"/>
                    <a:pt x="19006" y="80302"/>
                  </a:cubicBezTo>
                  <a:cubicBezTo>
                    <a:pt x="19958" y="80683"/>
                    <a:pt x="20466" y="81762"/>
                    <a:pt x="21355" y="84365"/>
                  </a:cubicBezTo>
                  <a:cubicBezTo>
                    <a:pt x="23450" y="90333"/>
                    <a:pt x="24022" y="91920"/>
                    <a:pt x="24022" y="97125"/>
                  </a:cubicBezTo>
                  <a:cubicBezTo>
                    <a:pt x="24022" y="101251"/>
                    <a:pt x="26942" y="104362"/>
                    <a:pt x="30306" y="107981"/>
                  </a:cubicBezTo>
                  <a:lnTo>
                    <a:pt x="31322" y="109060"/>
                  </a:lnTo>
                  <a:cubicBezTo>
                    <a:pt x="32782" y="110584"/>
                    <a:pt x="34242" y="111663"/>
                    <a:pt x="35639" y="112678"/>
                  </a:cubicBezTo>
                  <a:cubicBezTo>
                    <a:pt x="37861" y="114329"/>
                    <a:pt x="39765" y="115726"/>
                    <a:pt x="40210" y="118265"/>
                  </a:cubicBezTo>
                  <a:cubicBezTo>
                    <a:pt x="40654" y="120995"/>
                    <a:pt x="42241" y="123280"/>
                    <a:pt x="45860" y="126074"/>
                  </a:cubicBezTo>
                  <a:cubicBezTo>
                    <a:pt x="46748" y="126772"/>
                    <a:pt x="47955" y="127978"/>
                    <a:pt x="49161" y="129248"/>
                  </a:cubicBezTo>
                  <a:cubicBezTo>
                    <a:pt x="50685" y="130898"/>
                    <a:pt x="51890" y="132295"/>
                    <a:pt x="52906" y="133565"/>
                  </a:cubicBezTo>
                  <a:cubicBezTo>
                    <a:pt x="55509" y="133501"/>
                    <a:pt x="57604" y="133057"/>
                    <a:pt x="59191" y="132485"/>
                  </a:cubicBezTo>
                  <a:cubicBezTo>
                    <a:pt x="60969" y="131787"/>
                    <a:pt x="62175" y="131089"/>
                    <a:pt x="62873" y="130200"/>
                  </a:cubicBezTo>
                  <a:cubicBezTo>
                    <a:pt x="66174" y="126074"/>
                    <a:pt x="63952" y="123915"/>
                    <a:pt x="59318" y="120106"/>
                  </a:cubicBezTo>
                  <a:cubicBezTo>
                    <a:pt x="55573" y="116995"/>
                    <a:pt x="50875" y="113123"/>
                    <a:pt x="52526" y="106965"/>
                  </a:cubicBezTo>
                  <a:cubicBezTo>
                    <a:pt x="52716" y="106394"/>
                    <a:pt x="53160" y="106013"/>
                    <a:pt x="53795" y="105949"/>
                  </a:cubicBezTo>
                  <a:cubicBezTo>
                    <a:pt x="56589" y="105759"/>
                    <a:pt x="59509" y="105442"/>
                    <a:pt x="62556" y="105124"/>
                  </a:cubicBezTo>
                  <a:cubicBezTo>
                    <a:pt x="65667" y="104807"/>
                    <a:pt x="68841" y="104426"/>
                    <a:pt x="72015" y="104235"/>
                  </a:cubicBezTo>
                  <a:cubicBezTo>
                    <a:pt x="73919" y="104108"/>
                    <a:pt x="75379" y="104108"/>
                    <a:pt x="76776" y="104045"/>
                  </a:cubicBezTo>
                  <a:cubicBezTo>
                    <a:pt x="77157" y="104045"/>
                    <a:pt x="77474" y="104108"/>
                    <a:pt x="77855" y="104108"/>
                  </a:cubicBezTo>
                  <a:cubicBezTo>
                    <a:pt x="79062" y="104108"/>
                    <a:pt x="80268" y="104172"/>
                    <a:pt x="81474" y="104235"/>
                  </a:cubicBezTo>
                  <a:cubicBezTo>
                    <a:pt x="81982" y="104299"/>
                    <a:pt x="82426" y="104362"/>
                    <a:pt x="82934" y="104426"/>
                  </a:cubicBezTo>
                  <a:cubicBezTo>
                    <a:pt x="83950" y="104553"/>
                    <a:pt x="85029" y="104679"/>
                    <a:pt x="86045" y="104870"/>
                  </a:cubicBezTo>
                  <a:cubicBezTo>
                    <a:pt x="86616" y="104997"/>
                    <a:pt x="87188" y="105187"/>
                    <a:pt x="87759" y="105314"/>
                  </a:cubicBezTo>
                  <a:cubicBezTo>
                    <a:pt x="88648" y="105568"/>
                    <a:pt x="89536" y="105759"/>
                    <a:pt x="90425" y="106076"/>
                  </a:cubicBezTo>
                  <a:cubicBezTo>
                    <a:pt x="91060" y="106330"/>
                    <a:pt x="91631" y="106648"/>
                    <a:pt x="92266" y="106902"/>
                  </a:cubicBezTo>
                  <a:cubicBezTo>
                    <a:pt x="93028" y="107219"/>
                    <a:pt x="93790" y="107536"/>
                    <a:pt x="94488" y="107981"/>
                  </a:cubicBezTo>
                  <a:cubicBezTo>
                    <a:pt x="95123" y="108362"/>
                    <a:pt x="95758" y="108870"/>
                    <a:pt x="96392" y="109378"/>
                  </a:cubicBezTo>
                  <a:cubicBezTo>
                    <a:pt x="96964" y="109758"/>
                    <a:pt x="97535" y="110139"/>
                    <a:pt x="98043" y="110584"/>
                  </a:cubicBezTo>
                  <a:cubicBezTo>
                    <a:pt x="98551" y="110203"/>
                    <a:pt x="99059" y="109758"/>
                    <a:pt x="99376" y="109441"/>
                  </a:cubicBezTo>
                  <a:cubicBezTo>
                    <a:pt x="99884" y="108616"/>
                    <a:pt x="100836" y="107854"/>
                    <a:pt x="101979" y="10709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83" name="Freeform 182">
              <a:extLst>
                <a:ext uri="{FF2B5EF4-FFF2-40B4-BE49-F238E27FC236}">
                  <a16:creationId xmlns:a16="http://schemas.microsoft.com/office/drawing/2014/main" id="{882BFD6D-ECA9-7903-1CA7-8EEB9E9F34C0}"/>
                </a:ext>
              </a:extLst>
            </p:cNvPr>
            <p:cNvSpPr/>
            <p:nvPr/>
          </p:nvSpPr>
          <p:spPr>
            <a:xfrm>
              <a:off x="3978637" y="4448555"/>
              <a:ext cx="159280" cy="216924"/>
            </a:xfrm>
            <a:custGeom>
              <a:avLst/>
              <a:gdLst>
                <a:gd name="connsiteX0" fmla="*/ 50279 w 159280"/>
                <a:gd name="connsiteY0" fmla="*/ 183213 h 216924"/>
                <a:gd name="connsiteX1" fmla="*/ 56500 w 159280"/>
                <a:gd name="connsiteY1" fmla="*/ 209813 h 216924"/>
                <a:gd name="connsiteX2" fmla="*/ 58913 w 159280"/>
                <a:gd name="connsiteY2" fmla="*/ 216352 h 216924"/>
                <a:gd name="connsiteX3" fmla="*/ 90718 w 159280"/>
                <a:gd name="connsiteY3" fmla="*/ 212669 h 216924"/>
                <a:gd name="connsiteX4" fmla="*/ 97384 w 159280"/>
                <a:gd name="connsiteY4" fmla="*/ 208480 h 216924"/>
                <a:gd name="connsiteX5" fmla="*/ 108684 w 159280"/>
                <a:gd name="connsiteY5" fmla="*/ 202068 h 216924"/>
                <a:gd name="connsiteX6" fmla="*/ 132681 w 159280"/>
                <a:gd name="connsiteY6" fmla="*/ 201306 h 216924"/>
                <a:gd name="connsiteX7" fmla="*/ 142775 w 159280"/>
                <a:gd name="connsiteY7" fmla="*/ 201877 h 216924"/>
                <a:gd name="connsiteX8" fmla="*/ 148488 w 159280"/>
                <a:gd name="connsiteY8" fmla="*/ 202068 h 216924"/>
                <a:gd name="connsiteX9" fmla="*/ 159280 w 159280"/>
                <a:gd name="connsiteY9" fmla="*/ 202258 h 216924"/>
                <a:gd name="connsiteX10" fmla="*/ 157820 w 159280"/>
                <a:gd name="connsiteY10" fmla="*/ 200608 h 216924"/>
                <a:gd name="connsiteX11" fmla="*/ 156741 w 159280"/>
                <a:gd name="connsiteY11" fmla="*/ 199402 h 216924"/>
                <a:gd name="connsiteX12" fmla="*/ 153884 w 159280"/>
                <a:gd name="connsiteY12" fmla="*/ 196672 h 216924"/>
                <a:gd name="connsiteX13" fmla="*/ 147218 w 159280"/>
                <a:gd name="connsiteY13" fmla="*/ 187086 h 216924"/>
                <a:gd name="connsiteX14" fmla="*/ 143790 w 159280"/>
                <a:gd name="connsiteY14" fmla="*/ 183277 h 216924"/>
                <a:gd name="connsiteX15" fmla="*/ 139092 w 159280"/>
                <a:gd name="connsiteY15" fmla="*/ 179341 h 216924"/>
                <a:gd name="connsiteX16" fmla="*/ 138076 w 159280"/>
                <a:gd name="connsiteY16" fmla="*/ 178325 h 216924"/>
                <a:gd name="connsiteX17" fmla="*/ 131601 w 159280"/>
                <a:gd name="connsiteY17" fmla="*/ 169247 h 216924"/>
                <a:gd name="connsiteX18" fmla="*/ 131030 w 159280"/>
                <a:gd name="connsiteY18" fmla="*/ 165565 h 216924"/>
                <a:gd name="connsiteX19" fmla="*/ 128745 w 159280"/>
                <a:gd name="connsiteY19" fmla="*/ 154328 h 216924"/>
                <a:gd name="connsiteX20" fmla="*/ 127665 w 159280"/>
                <a:gd name="connsiteY20" fmla="*/ 151535 h 216924"/>
                <a:gd name="connsiteX21" fmla="*/ 124428 w 159280"/>
                <a:gd name="connsiteY21" fmla="*/ 151471 h 216924"/>
                <a:gd name="connsiteX22" fmla="*/ 117635 w 159280"/>
                <a:gd name="connsiteY22" fmla="*/ 141822 h 216924"/>
                <a:gd name="connsiteX23" fmla="*/ 113572 w 159280"/>
                <a:gd name="connsiteY23" fmla="*/ 133823 h 216924"/>
                <a:gd name="connsiteX24" fmla="*/ 109319 w 159280"/>
                <a:gd name="connsiteY24" fmla="*/ 127221 h 216924"/>
                <a:gd name="connsiteX25" fmla="*/ 109827 w 159280"/>
                <a:gd name="connsiteY25" fmla="*/ 102081 h 216924"/>
                <a:gd name="connsiteX26" fmla="*/ 118460 w 159280"/>
                <a:gd name="connsiteY26" fmla="*/ 96114 h 216924"/>
                <a:gd name="connsiteX27" fmla="*/ 126967 w 159280"/>
                <a:gd name="connsiteY27" fmla="*/ 92813 h 216924"/>
                <a:gd name="connsiteX28" fmla="*/ 129443 w 159280"/>
                <a:gd name="connsiteY28" fmla="*/ 75863 h 216924"/>
                <a:gd name="connsiteX29" fmla="*/ 128617 w 159280"/>
                <a:gd name="connsiteY29" fmla="*/ 72054 h 216924"/>
                <a:gd name="connsiteX30" fmla="*/ 123793 w 159280"/>
                <a:gd name="connsiteY30" fmla="*/ 62214 h 216924"/>
                <a:gd name="connsiteX31" fmla="*/ 115476 w 159280"/>
                <a:gd name="connsiteY31" fmla="*/ 58151 h 216924"/>
                <a:gd name="connsiteX32" fmla="*/ 112937 w 159280"/>
                <a:gd name="connsiteY32" fmla="*/ 57326 h 216924"/>
                <a:gd name="connsiteX33" fmla="*/ 107859 w 159280"/>
                <a:gd name="connsiteY33" fmla="*/ 55167 h 216924"/>
                <a:gd name="connsiteX34" fmla="*/ 105510 w 159280"/>
                <a:gd name="connsiteY34" fmla="*/ 49390 h 216924"/>
                <a:gd name="connsiteX35" fmla="*/ 105256 w 159280"/>
                <a:gd name="connsiteY35" fmla="*/ 48184 h 216924"/>
                <a:gd name="connsiteX36" fmla="*/ 95797 w 159280"/>
                <a:gd name="connsiteY36" fmla="*/ 48755 h 216924"/>
                <a:gd name="connsiteX37" fmla="*/ 94337 w 159280"/>
                <a:gd name="connsiteY37" fmla="*/ 49009 h 216924"/>
                <a:gd name="connsiteX38" fmla="*/ 84751 w 159280"/>
                <a:gd name="connsiteY38" fmla="*/ 55294 h 216924"/>
                <a:gd name="connsiteX39" fmla="*/ 84052 w 159280"/>
                <a:gd name="connsiteY39" fmla="*/ 55802 h 216924"/>
                <a:gd name="connsiteX40" fmla="*/ 82592 w 159280"/>
                <a:gd name="connsiteY40" fmla="*/ 55929 h 216924"/>
                <a:gd name="connsiteX41" fmla="*/ 81830 w 159280"/>
                <a:gd name="connsiteY41" fmla="*/ 54723 h 216924"/>
                <a:gd name="connsiteX42" fmla="*/ 47867 w 159280"/>
                <a:gd name="connsiteY42" fmla="*/ 0 h 216924"/>
                <a:gd name="connsiteX43" fmla="*/ 45835 w 159280"/>
                <a:gd name="connsiteY43" fmla="*/ 2666 h 216924"/>
                <a:gd name="connsiteX44" fmla="*/ 43296 w 159280"/>
                <a:gd name="connsiteY44" fmla="*/ 5206 h 216924"/>
                <a:gd name="connsiteX45" fmla="*/ 40883 w 159280"/>
                <a:gd name="connsiteY45" fmla="*/ 6983 h 216924"/>
                <a:gd name="connsiteX46" fmla="*/ 38344 w 159280"/>
                <a:gd name="connsiteY46" fmla="*/ 8888 h 216924"/>
                <a:gd name="connsiteX47" fmla="*/ 35805 w 159280"/>
                <a:gd name="connsiteY47" fmla="*/ 11490 h 216924"/>
                <a:gd name="connsiteX48" fmla="*/ 31869 w 159280"/>
                <a:gd name="connsiteY48" fmla="*/ 15236 h 216924"/>
                <a:gd name="connsiteX49" fmla="*/ 26536 w 159280"/>
                <a:gd name="connsiteY49" fmla="*/ 16379 h 216924"/>
                <a:gd name="connsiteX50" fmla="*/ 23680 w 159280"/>
                <a:gd name="connsiteY50" fmla="*/ 16633 h 216924"/>
                <a:gd name="connsiteX51" fmla="*/ 19617 w 159280"/>
                <a:gd name="connsiteY51" fmla="*/ 28060 h 216924"/>
                <a:gd name="connsiteX52" fmla="*/ 22727 w 159280"/>
                <a:gd name="connsiteY52" fmla="*/ 29964 h 216924"/>
                <a:gd name="connsiteX53" fmla="*/ 24060 w 159280"/>
                <a:gd name="connsiteY53" fmla="*/ 30028 h 216924"/>
                <a:gd name="connsiteX54" fmla="*/ 32694 w 159280"/>
                <a:gd name="connsiteY54" fmla="*/ 32694 h 216924"/>
                <a:gd name="connsiteX55" fmla="*/ 37709 w 159280"/>
                <a:gd name="connsiteY55" fmla="*/ 38471 h 216924"/>
                <a:gd name="connsiteX56" fmla="*/ 37328 w 159280"/>
                <a:gd name="connsiteY56" fmla="*/ 46470 h 216924"/>
                <a:gd name="connsiteX57" fmla="*/ 18982 w 159280"/>
                <a:gd name="connsiteY57" fmla="*/ 50152 h 216924"/>
                <a:gd name="connsiteX58" fmla="*/ 10919 w 159280"/>
                <a:gd name="connsiteY58" fmla="*/ 49136 h 216924"/>
                <a:gd name="connsiteX59" fmla="*/ 7237 w 159280"/>
                <a:gd name="connsiteY59" fmla="*/ 58595 h 216924"/>
                <a:gd name="connsiteX60" fmla="*/ 3682 w 159280"/>
                <a:gd name="connsiteY60" fmla="*/ 65515 h 216924"/>
                <a:gd name="connsiteX61" fmla="*/ 1841 w 159280"/>
                <a:gd name="connsiteY61" fmla="*/ 67102 h 216924"/>
                <a:gd name="connsiteX62" fmla="*/ 0 w 159280"/>
                <a:gd name="connsiteY62" fmla="*/ 70213 h 216924"/>
                <a:gd name="connsiteX63" fmla="*/ 3174 w 159280"/>
                <a:gd name="connsiteY63" fmla="*/ 74910 h 216924"/>
                <a:gd name="connsiteX64" fmla="*/ 4190 w 159280"/>
                <a:gd name="connsiteY64" fmla="*/ 75990 h 216924"/>
                <a:gd name="connsiteX65" fmla="*/ 9650 w 159280"/>
                <a:gd name="connsiteY65" fmla="*/ 81195 h 216924"/>
                <a:gd name="connsiteX66" fmla="*/ 14030 w 159280"/>
                <a:gd name="connsiteY66" fmla="*/ 85322 h 216924"/>
                <a:gd name="connsiteX67" fmla="*/ 21712 w 159280"/>
                <a:gd name="connsiteY67" fmla="*/ 90972 h 216924"/>
                <a:gd name="connsiteX68" fmla="*/ 25711 w 159280"/>
                <a:gd name="connsiteY68" fmla="*/ 95733 h 216924"/>
                <a:gd name="connsiteX69" fmla="*/ 25965 w 159280"/>
                <a:gd name="connsiteY69" fmla="*/ 97955 h 216924"/>
                <a:gd name="connsiteX70" fmla="*/ 26409 w 159280"/>
                <a:gd name="connsiteY70" fmla="*/ 99542 h 216924"/>
                <a:gd name="connsiteX71" fmla="*/ 29774 w 159280"/>
                <a:gd name="connsiteY71" fmla="*/ 99796 h 216924"/>
                <a:gd name="connsiteX72" fmla="*/ 42090 w 159280"/>
                <a:gd name="connsiteY72" fmla="*/ 114334 h 216924"/>
                <a:gd name="connsiteX73" fmla="*/ 45899 w 159280"/>
                <a:gd name="connsiteY73" fmla="*/ 123856 h 216924"/>
                <a:gd name="connsiteX74" fmla="*/ 51676 w 159280"/>
                <a:gd name="connsiteY74" fmla="*/ 151027 h 216924"/>
                <a:gd name="connsiteX75" fmla="*/ 50279 w 159280"/>
                <a:gd name="connsiteY75" fmla="*/ 183213 h 21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159280" h="216924">
                  <a:moveTo>
                    <a:pt x="50279" y="183213"/>
                  </a:moveTo>
                  <a:cubicBezTo>
                    <a:pt x="50343" y="193371"/>
                    <a:pt x="53199" y="200989"/>
                    <a:pt x="56500" y="209813"/>
                  </a:cubicBezTo>
                  <a:cubicBezTo>
                    <a:pt x="57326" y="211908"/>
                    <a:pt x="58087" y="214129"/>
                    <a:pt x="58913" y="216352"/>
                  </a:cubicBezTo>
                  <a:cubicBezTo>
                    <a:pt x="70213" y="217177"/>
                    <a:pt x="80941" y="217875"/>
                    <a:pt x="90718" y="212669"/>
                  </a:cubicBezTo>
                  <a:cubicBezTo>
                    <a:pt x="92750" y="211590"/>
                    <a:pt x="95035" y="210067"/>
                    <a:pt x="97384" y="208480"/>
                  </a:cubicBezTo>
                  <a:cubicBezTo>
                    <a:pt x="101193" y="205940"/>
                    <a:pt x="105129" y="203274"/>
                    <a:pt x="108684" y="202068"/>
                  </a:cubicBezTo>
                  <a:cubicBezTo>
                    <a:pt x="115159" y="199846"/>
                    <a:pt x="124491" y="200608"/>
                    <a:pt x="132681" y="201306"/>
                  </a:cubicBezTo>
                  <a:cubicBezTo>
                    <a:pt x="136363" y="201623"/>
                    <a:pt x="139854" y="201877"/>
                    <a:pt x="142775" y="201877"/>
                  </a:cubicBezTo>
                  <a:cubicBezTo>
                    <a:pt x="144362" y="201877"/>
                    <a:pt x="146330" y="201941"/>
                    <a:pt x="148488" y="202068"/>
                  </a:cubicBezTo>
                  <a:cubicBezTo>
                    <a:pt x="151916" y="202195"/>
                    <a:pt x="155725" y="202385"/>
                    <a:pt x="159280" y="202258"/>
                  </a:cubicBezTo>
                  <a:cubicBezTo>
                    <a:pt x="158772" y="201687"/>
                    <a:pt x="158328" y="201115"/>
                    <a:pt x="157820" y="200608"/>
                  </a:cubicBezTo>
                  <a:cubicBezTo>
                    <a:pt x="157439" y="200227"/>
                    <a:pt x="157058" y="199783"/>
                    <a:pt x="156741" y="199402"/>
                  </a:cubicBezTo>
                  <a:cubicBezTo>
                    <a:pt x="155662" y="198195"/>
                    <a:pt x="154582" y="197180"/>
                    <a:pt x="153884" y="196672"/>
                  </a:cubicBezTo>
                  <a:cubicBezTo>
                    <a:pt x="149758" y="193434"/>
                    <a:pt x="147726" y="190577"/>
                    <a:pt x="147218" y="187086"/>
                  </a:cubicBezTo>
                  <a:cubicBezTo>
                    <a:pt x="147028" y="185689"/>
                    <a:pt x="145885" y="184864"/>
                    <a:pt x="143790" y="183277"/>
                  </a:cubicBezTo>
                  <a:cubicBezTo>
                    <a:pt x="142330" y="182261"/>
                    <a:pt x="140743" y="181055"/>
                    <a:pt x="139092" y="179341"/>
                  </a:cubicBezTo>
                  <a:lnTo>
                    <a:pt x="138076" y="178325"/>
                  </a:lnTo>
                  <a:cubicBezTo>
                    <a:pt x="135347" y="175468"/>
                    <a:pt x="132744" y="172675"/>
                    <a:pt x="131601" y="169247"/>
                  </a:cubicBezTo>
                  <a:cubicBezTo>
                    <a:pt x="131221" y="168104"/>
                    <a:pt x="131030" y="166898"/>
                    <a:pt x="131030" y="165565"/>
                  </a:cubicBezTo>
                  <a:cubicBezTo>
                    <a:pt x="131030" y="160867"/>
                    <a:pt x="130585" y="159597"/>
                    <a:pt x="128745" y="154328"/>
                  </a:cubicBezTo>
                  <a:cubicBezTo>
                    <a:pt x="128110" y="152551"/>
                    <a:pt x="127856" y="151916"/>
                    <a:pt x="127665" y="151535"/>
                  </a:cubicBezTo>
                  <a:cubicBezTo>
                    <a:pt x="126904" y="151789"/>
                    <a:pt x="125888" y="151979"/>
                    <a:pt x="124428" y="151471"/>
                  </a:cubicBezTo>
                  <a:cubicBezTo>
                    <a:pt x="120174" y="149821"/>
                    <a:pt x="118143" y="146964"/>
                    <a:pt x="117635" y="141822"/>
                  </a:cubicBezTo>
                  <a:cubicBezTo>
                    <a:pt x="117381" y="139029"/>
                    <a:pt x="115667" y="136743"/>
                    <a:pt x="113572" y="133823"/>
                  </a:cubicBezTo>
                  <a:cubicBezTo>
                    <a:pt x="112239" y="131919"/>
                    <a:pt x="110652" y="129760"/>
                    <a:pt x="109319" y="127221"/>
                  </a:cubicBezTo>
                  <a:cubicBezTo>
                    <a:pt x="105954" y="120682"/>
                    <a:pt x="106145" y="109445"/>
                    <a:pt x="109827" y="102081"/>
                  </a:cubicBezTo>
                  <a:cubicBezTo>
                    <a:pt x="112048" y="97638"/>
                    <a:pt x="115032" y="96939"/>
                    <a:pt x="118460" y="96114"/>
                  </a:cubicBezTo>
                  <a:cubicBezTo>
                    <a:pt x="120873" y="95542"/>
                    <a:pt x="123602" y="94844"/>
                    <a:pt x="126967" y="92813"/>
                  </a:cubicBezTo>
                  <a:cubicBezTo>
                    <a:pt x="134331" y="88369"/>
                    <a:pt x="129443" y="75863"/>
                    <a:pt x="129443" y="75863"/>
                  </a:cubicBezTo>
                  <a:cubicBezTo>
                    <a:pt x="129062" y="74466"/>
                    <a:pt x="128872" y="73260"/>
                    <a:pt x="128617" y="72054"/>
                  </a:cubicBezTo>
                  <a:cubicBezTo>
                    <a:pt x="127856" y="68118"/>
                    <a:pt x="127221" y="64690"/>
                    <a:pt x="123793" y="62214"/>
                  </a:cubicBezTo>
                  <a:cubicBezTo>
                    <a:pt x="121381" y="60436"/>
                    <a:pt x="118397" y="59230"/>
                    <a:pt x="115476" y="58151"/>
                  </a:cubicBezTo>
                  <a:cubicBezTo>
                    <a:pt x="114524" y="57770"/>
                    <a:pt x="113763" y="57580"/>
                    <a:pt x="112937" y="57326"/>
                  </a:cubicBezTo>
                  <a:cubicBezTo>
                    <a:pt x="111033" y="56818"/>
                    <a:pt x="109001" y="56246"/>
                    <a:pt x="107859" y="55167"/>
                  </a:cubicBezTo>
                  <a:cubicBezTo>
                    <a:pt x="106398" y="53897"/>
                    <a:pt x="105954" y="51485"/>
                    <a:pt x="105510" y="49390"/>
                  </a:cubicBezTo>
                  <a:cubicBezTo>
                    <a:pt x="105446" y="48946"/>
                    <a:pt x="105319" y="48565"/>
                    <a:pt x="105256" y="48184"/>
                  </a:cubicBezTo>
                  <a:cubicBezTo>
                    <a:pt x="102272" y="45581"/>
                    <a:pt x="99288" y="45772"/>
                    <a:pt x="95797" y="48755"/>
                  </a:cubicBezTo>
                  <a:cubicBezTo>
                    <a:pt x="95416" y="49136"/>
                    <a:pt x="94844" y="49200"/>
                    <a:pt x="94337" y="49009"/>
                  </a:cubicBezTo>
                  <a:cubicBezTo>
                    <a:pt x="94082" y="49073"/>
                    <a:pt x="92115" y="49708"/>
                    <a:pt x="84751" y="55294"/>
                  </a:cubicBezTo>
                  <a:lnTo>
                    <a:pt x="84052" y="55802"/>
                  </a:lnTo>
                  <a:cubicBezTo>
                    <a:pt x="83672" y="56120"/>
                    <a:pt x="83100" y="56183"/>
                    <a:pt x="82592" y="55929"/>
                  </a:cubicBezTo>
                  <a:cubicBezTo>
                    <a:pt x="82148" y="55675"/>
                    <a:pt x="81830" y="55231"/>
                    <a:pt x="81830" y="54723"/>
                  </a:cubicBezTo>
                  <a:cubicBezTo>
                    <a:pt x="81513" y="22917"/>
                    <a:pt x="63483" y="7491"/>
                    <a:pt x="47867" y="0"/>
                  </a:cubicBezTo>
                  <a:cubicBezTo>
                    <a:pt x="47232" y="889"/>
                    <a:pt x="46533" y="1778"/>
                    <a:pt x="45835" y="2666"/>
                  </a:cubicBezTo>
                  <a:cubicBezTo>
                    <a:pt x="45073" y="3555"/>
                    <a:pt x="44248" y="4444"/>
                    <a:pt x="43296" y="5206"/>
                  </a:cubicBezTo>
                  <a:cubicBezTo>
                    <a:pt x="42534" y="5840"/>
                    <a:pt x="41709" y="6412"/>
                    <a:pt x="40883" y="6983"/>
                  </a:cubicBezTo>
                  <a:cubicBezTo>
                    <a:pt x="39995" y="7555"/>
                    <a:pt x="39106" y="8189"/>
                    <a:pt x="38344" y="8888"/>
                  </a:cubicBezTo>
                  <a:cubicBezTo>
                    <a:pt x="37455" y="9586"/>
                    <a:pt x="36630" y="10538"/>
                    <a:pt x="35805" y="11490"/>
                  </a:cubicBezTo>
                  <a:cubicBezTo>
                    <a:pt x="34599" y="12824"/>
                    <a:pt x="33329" y="14220"/>
                    <a:pt x="31869" y="15236"/>
                  </a:cubicBezTo>
                  <a:cubicBezTo>
                    <a:pt x="29964" y="16442"/>
                    <a:pt x="28187" y="16379"/>
                    <a:pt x="26536" y="16379"/>
                  </a:cubicBezTo>
                  <a:cubicBezTo>
                    <a:pt x="25520" y="16315"/>
                    <a:pt x="24568" y="16315"/>
                    <a:pt x="23680" y="16633"/>
                  </a:cubicBezTo>
                  <a:cubicBezTo>
                    <a:pt x="19680" y="17966"/>
                    <a:pt x="18601" y="24441"/>
                    <a:pt x="19617" y="28060"/>
                  </a:cubicBezTo>
                  <a:cubicBezTo>
                    <a:pt x="20125" y="29837"/>
                    <a:pt x="20505" y="29837"/>
                    <a:pt x="22727" y="29964"/>
                  </a:cubicBezTo>
                  <a:cubicBezTo>
                    <a:pt x="23108" y="29964"/>
                    <a:pt x="23552" y="30028"/>
                    <a:pt x="24060" y="30028"/>
                  </a:cubicBezTo>
                  <a:cubicBezTo>
                    <a:pt x="27679" y="30345"/>
                    <a:pt x="29456" y="30663"/>
                    <a:pt x="32694" y="32694"/>
                  </a:cubicBezTo>
                  <a:cubicBezTo>
                    <a:pt x="35360" y="34345"/>
                    <a:pt x="36947" y="35360"/>
                    <a:pt x="37709" y="38471"/>
                  </a:cubicBezTo>
                  <a:cubicBezTo>
                    <a:pt x="38154" y="40312"/>
                    <a:pt x="38534" y="44121"/>
                    <a:pt x="37328" y="46470"/>
                  </a:cubicBezTo>
                  <a:cubicBezTo>
                    <a:pt x="34218" y="52120"/>
                    <a:pt x="23933" y="51866"/>
                    <a:pt x="18982" y="50152"/>
                  </a:cubicBezTo>
                  <a:cubicBezTo>
                    <a:pt x="16569" y="49263"/>
                    <a:pt x="13078" y="48057"/>
                    <a:pt x="10919" y="49136"/>
                  </a:cubicBezTo>
                  <a:cubicBezTo>
                    <a:pt x="8634" y="50279"/>
                    <a:pt x="7364" y="55484"/>
                    <a:pt x="7237" y="58595"/>
                  </a:cubicBezTo>
                  <a:cubicBezTo>
                    <a:pt x="7047" y="62595"/>
                    <a:pt x="5904" y="63737"/>
                    <a:pt x="3682" y="65515"/>
                  </a:cubicBezTo>
                  <a:cubicBezTo>
                    <a:pt x="3174" y="65959"/>
                    <a:pt x="2539" y="66467"/>
                    <a:pt x="1841" y="67102"/>
                  </a:cubicBezTo>
                  <a:cubicBezTo>
                    <a:pt x="635" y="68245"/>
                    <a:pt x="0" y="69261"/>
                    <a:pt x="0" y="70213"/>
                  </a:cubicBezTo>
                  <a:cubicBezTo>
                    <a:pt x="0" y="71673"/>
                    <a:pt x="1524" y="73260"/>
                    <a:pt x="3174" y="74910"/>
                  </a:cubicBezTo>
                  <a:lnTo>
                    <a:pt x="4190" y="75990"/>
                  </a:lnTo>
                  <a:cubicBezTo>
                    <a:pt x="5904" y="77767"/>
                    <a:pt x="7809" y="79545"/>
                    <a:pt x="9650" y="81195"/>
                  </a:cubicBezTo>
                  <a:cubicBezTo>
                    <a:pt x="11110" y="82528"/>
                    <a:pt x="12570" y="83862"/>
                    <a:pt x="14030" y="85322"/>
                  </a:cubicBezTo>
                  <a:cubicBezTo>
                    <a:pt x="16760" y="87988"/>
                    <a:pt x="18728" y="89956"/>
                    <a:pt x="21712" y="90972"/>
                  </a:cubicBezTo>
                  <a:cubicBezTo>
                    <a:pt x="25203" y="92115"/>
                    <a:pt x="25648" y="93384"/>
                    <a:pt x="25711" y="95733"/>
                  </a:cubicBezTo>
                  <a:cubicBezTo>
                    <a:pt x="25711" y="96304"/>
                    <a:pt x="25775" y="97066"/>
                    <a:pt x="25965" y="97955"/>
                  </a:cubicBezTo>
                  <a:cubicBezTo>
                    <a:pt x="26092" y="98526"/>
                    <a:pt x="26219" y="99034"/>
                    <a:pt x="26409" y="99542"/>
                  </a:cubicBezTo>
                  <a:cubicBezTo>
                    <a:pt x="27679" y="99542"/>
                    <a:pt x="28695" y="99606"/>
                    <a:pt x="29774" y="99796"/>
                  </a:cubicBezTo>
                  <a:cubicBezTo>
                    <a:pt x="38789" y="101573"/>
                    <a:pt x="40439" y="108049"/>
                    <a:pt x="42090" y="114334"/>
                  </a:cubicBezTo>
                  <a:cubicBezTo>
                    <a:pt x="42978" y="117698"/>
                    <a:pt x="43867" y="121126"/>
                    <a:pt x="45899" y="123856"/>
                  </a:cubicBezTo>
                  <a:cubicBezTo>
                    <a:pt x="52692" y="133061"/>
                    <a:pt x="53136" y="139410"/>
                    <a:pt x="51676" y="151027"/>
                  </a:cubicBezTo>
                  <a:cubicBezTo>
                    <a:pt x="50660" y="159725"/>
                    <a:pt x="50152" y="170009"/>
                    <a:pt x="50279" y="18321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84" name="Freeform 183">
              <a:extLst>
                <a:ext uri="{FF2B5EF4-FFF2-40B4-BE49-F238E27FC236}">
                  <a16:creationId xmlns:a16="http://schemas.microsoft.com/office/drawing/2014/main" id="{5FB60009-FBB5-C2C8-E08C-CD669F08A4EF}"/>
                </a:ext>
              </a:extLst>
            </p:cNvPr>
            <p:cNvSpPr/>
            <p:nvPr/>
          </p:nvSpPr>
          <p:spPr>
            <a:xfrm>
              <a:off x="2552736" y="3908248"/>
              <a:ext cx="1663" cy="7744"/>
            </a:xfrm>
            <a:custGeom>
              <a:avLst/>
              <a:gdLst>
                <a:gd name="connsiteX0" fmla="*/ 444 w 1663"/>
                <a:gd name="connsiteY0" fmla="*/ 7745 h 7744"/>
                <a:gd name="connsiteX1" fmla="*/ 1651 w 1663"/>
                <a:gd name="connsiteY1" fmla="*/ 4825 h 7744"/>
                <a:gd name="connsiteX2" fmla="*/ 0 w 1663"/>
                <a:gd name="connsiteY2" fmla="*/ 0 h 7744"/>
                <a:gd name="connsiteX3" fmla="*/ 381 w 1663"/>
                <a:gd name="connsiteY3" fmla="*/ 1270 h 7744"/>
                <a:gd name="connsiteX4" fmla="*/ 1079 w 1663"/>
                <a:gd name="connsiteY4" fmla="*/ 3809 h 7744"/>
                <a:gd name="connsiteX5" fmla="*/ 698 w 1663"/>
                <a:gd name="connsiteY5" fmla="*/ 6729 h 7744"/>
                <a:gd name="connsiteX6" fmla="*/ 444 w 1663"/>
                <a:gd name="connsiteY6" fmla="*/ 7745 h 7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3" h="7744">
                  <a:moveTo>
                    <a:pt x="444" y="7745"/>
                  </a:moveTo>
                  <a:cubicBezTo>
                    <a:pt x="1333" y="7364"/>
                    <a:pt x="1651" y="5777"/>
                    <a:pt x="1651" y="4825"/>
                  </a:cubicBezTo>
                  <a:cubicBezTo>
                    <a:pt x="1778" y="2095"/>
                    <a:pt x="952" y="698"/>
                    <a:pt x="0" y="0"/>
                  </a:cubicBezTo>
                  <a:cubicBezTo>
                    <a:pt x="127" y="444"/>
                    <a:pt x="254" y="825"/>
                    <a:pt x="381" y="1270"/>
                  </a:cubicBezTo>
                  <a:cubicBezTo>
                    <a:pt x="635" y="2095"/>
                    <a:pt x="889" y="2920"/>
                    <a:pt x="1079" y="3809"/>
                  </a:cubicBezTo>
                  <a:cubicBezTo>
                    <a:pt x="1270" y="4761"/>
                    <a:pt x="952" y="5777"/>
                    <a:pt x="698" y="6729"/>
                  </a:cubicBezTo>
                  <a:cubicBezTo>
                    <a:pt x="635" y="7047"/>
                    <a:pt x="508" y="7427"/>
                    <a:pt x="444" y="774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85" name="Freeform 184">
              <a:extLst>
                <a:ext uri="{FF2B5EF4-FFF2-40B4-BE49-F238E27FC236}">
                  <a16:creationId xmlns:a16="http://schemas.microsoft.com/office/drawing/2014/main" id="{DBF9D9AA-24E7-B289-B506-4C618D72E21C}"/>
                </a:ext>
              </a:extLst>
            </p:cNvPr>
            <p:cNvSpPr/>
            <p:nvPr/>
          </p:nvSpPr>
          <p:spPr>
            <a:xfrm>
              <a:off x="3456168" y="4327269"/>
              <a:ext cx="354447" cy="497171"/>
            </a:xfrm>
            <a:custGeom>
              <a:avLst/>
              <a:gdLst>
                <a:gd name="connsiteX0" fmla="*/ 295897 w 354447"/>
                <a:gd name="connsiteY0" fmla="*/ 321703 h 497171"/>
                <a:gd name="connsiteX1" fmla="*/ 308466 w 354447"/>
                <a:gd name="connsiteY1" fmla="*/ 321005 h 497171"/>
                <a:gd name="connsiteX2" fmla="*/ 313227 w 354447"/>
                <a:gd name="connsiteY2" fmla="*/ 318275 h 497171"/>
                <a:gd name="connsiteX3" fmla="*/ 321798 w 354447"/>
                <a:gd name="connsiteY3" fmla="*/ 314783 h 497171"/>
                <a:gd name="connsiteX4" fmla="*/ 326432 w 354447"/>
                <a:gd name="connsiteY4" fmla="*/ 315736 h 497171"/>
                <a:gd name="connsiteX5" fmla="*/ 329416 w 354447"/>
                <a:gd name="connsiteY5" fmla="*/ 316434 h 497171"/>
                <a:gd name="connsiteX6" fmla="*/ 333034 w 354447"/>
                <a:gd name="connsiteY6" fmla="*/ 315926 h 497171"/>
                <a:gd name="connsiteX7" fmla="*/ 339065 w 354447"/>
                <a:gd name="connsiteY7" fmla="*/ 315608 h 497171"/>
                <a:gd name="connsiteX8" fmla="*/ 346937 w 354447"/>
                <a:gd name="connsiteY8" fmla="*/ 326337 h 497171"/>
                <a:gd name="connsiteX9" fmla="*/ 348016 w 354447"/>
                <a:gd name="connsiteY9" fmla="*/ 329130 h 497171"/>
                <a:gd name="connsiteX10" fmla="*/ 349667 w 354447"/>
                <a:gd name="connsiteY10" fmla="*/ 332686 h 497171"/>
                <a:gd name="connsiteX11" fmla="*/ 350048 w 354447"/>
                <a:gd name="connsiteY11" fmla="*/ 333257 h 497171"/>
                <a:gd name="connsiteX12" fmla="*/ 351127 w 354447"/>
                <a:gd name="connsiteY12" fmla="*/ 334717 h 497171"/>
                <a:gd name="connsiteX13" fmla="*/ 351762 w 354447"/>
                <a:gd name="connsiteY13" fmla="*/ 335161 h 497171"/>
                <a:gd name="connsiteX14" fmla="*/ 353032 w 354447"/>
                <a:gd name="connsiteY14" fmla="*/ 335796 h 497171"/>
                <a:gd name="connsiteX15" fmla="*/ 354301 w 354447"/>
                <a:gd name="connsiteY15" fmla="*/ 336177 h 497171"/>
                <a:gd name="connsiteX16" fmla="*/ 354301 w 354447"/>
                <a:gd name="connsiteY16" fmla="*/ 330908 h 497171"/>
                <a:gd name="connsiteX17" fmla="*/ 350048 w 354447"/>
                <a:gd name="connsiteY17" fmla="*/ 321894 h 497171"/>
                <a:gd name="connsiteX18" fmla="*/ 345604 w 354447"/>
                <a:gd name="connsiteY18" fmla="*/ 313958 h 497171"/>
                <a:gd name="connsiteX19" fmla="*/ 344652 w 354447"/>
                <a:gd name="connsiteY19" fmla="*/ 309514 h 497171"/>
                <a:gd name="connsiteX20" fmla="*/ 338811 w 354447"/>
                <a:gd name="connsiteY20" fmla="*/ 298595 h 497171"/>
                <a:gd name="connsiteX21" fmla="*/ 336716 w 354447"/>
                <a:gd name="connsiteY21" fmla="*/ 297643 h 497171"/>
                <a:gd name="connsiteX22" fmla="*/ 332844 w 354447"/>
                <a:gd name="connsiteY22" fmla="*/ 292818 h 497171"/>
                <a:gd name="connsiteX23" fmla="*/ 333923 w 354447"/>
                <a:gd name="connsiteY23" fmla="*/ 282724 h 497171"/>
                <a:gd name="connsiteX24" fmla="*/ 337097 w 354447"/>
                <a:gd name="connsiteY24" fmla="*/ 278725 h 497171"/>
                <a:gd name="connsiteX25" fmla="*/ 340398 w 354447"/>
                <a:gd name="connsiteY25" fmla="*/ 273773 h 497171"/>
                <a:gd name="connsiteX26" fmla="*/ 338938 w 354447"/>
                <a:gd name="connsiteY26" fmla="*/ 263235 h 497171"/>
                <a:gd name="connsiteX27" fmla="*/ 333860 w 354447"/>
                <a:gd name="connsiteY27" fmla="*/ 240635 h 497171"/>
                <a:gd name="connsiteX28" fmla="*/ 332145 w 354447"/>
                <a:gd name="connsiteY28" fmla="*/ 233271 h 497171"/>
                <a:gd name="connsiteX29" fmla="*/ 331447 w 354447"/>
                <a:gd name="connsiteY29" fmla="*/ 219495 h 497171"/>
                <a:gd name="connsiteX30" fmla="*/ 336081 w 354447"/>
                <a:gd name="connsiteY30" fmla="*/ 214860 h 497171"/>
                <a:gd name="connsiteX31" fmla="*/ 338367 w 354447"/>
                <a:gd name="connsiteY31" fmla="*/ 213210 h 497171"/>
                <a:gd name="connsiteX32" fmla="*/ 344207 w 354447"/>
                <a:gd name="connsiteY32" fmla="*/ 204068 h 497171"/>
                <a:gd name="connsiteX33" fmla="*/ 342938 w 354447"/>
                <a:gd name="connsiteY33" fmla="*/ 186928 h 497171"/>
                <a:gd name="connsiteX34" fmla="*/ 318750 w 354447"/>
                <a:gd name="connsiteY34" fmla="*/ 186928 h 497171"/>
                <a:gd name="connsiteX35" fmla="*/ 316655 w 354447"/>
                <a:gd name="connsiteY35" fmla="*/ 187309 h 497171"/>
                <a:gd name="connsiteX36" fmla="*/ 294182 w 354447"/>
                <a:gd name="connsiteY36" fmla="*/ 188959 h 497171"/>
                <a:gd name="connsiteX37" fmla="*/ 274376 w 354447"/>
                <a:gd name="connsiteY37" fmla="*/ 172580 h 497171"/>
                <a:gd name="connsiteX38" fmla="*/ 268725 w 354447"/>
                <a:gd name="connsiteY38" fmla="*/ 166169 h 497171"/>
                <a:gd name="connsiteX39" fmla="*/ 237809 w 354447"/>
                <a:gd name="connsiteY39" fmla="*/ 156710 h 497171"/>
                <a:gd name="connsiteX40" fmla="*/ 217431 w 354447"/>
                <a:gd name="connsiteY40" fmla="*/ 158741 h 497171"/>
                <a:gd name="connsiteX41" fmla="*/ 197688 w 354447"/>
                <a:gd name="connsiteY41" fmla="*/ 153853 h 497171"/>
                <a:gd name="connsiteX42" fmla="*/ 200544 w 354447"/>
                <a:gd name="connsiteY42" fmla="*/ 137220 h 497171"/>
                <a:gd name="connsiteX43" fmla="*/ 195402 w 354447"/>
                <a:gd name="connsiteY43" fmla="*/ 124587 h 497171"/>
                <a:gd name="connsiteX44" fmla="*/ 194640 w 354447"/>
                <a:gd name="connsiteY44" fmla="*/ 124016 h 497171"/>
                <a:gd name="connsiteX45" fmla="*/ 186832 w 354447"/>
                <a:gd name="connsiteY45" fmla="*/ 110874 h 497171"/>
                <a:gd name="connsiteX46" fmla="*/ 179404 w 354447"/>
                <a:gd name="connsiteY46" fmla="*/ 99257 h 497171"/>
                <a:gd name="connsiteX47" fmla="*/ 176167 w 354447"/>
                <a:gd name="connsiteY47" fmla="*/ 98115 h 497171"/>
                <a:gd name="connsiteX48" fmla="*/ 171405 w 354447"/>
                <a:gd name="connsiteY48" fmla="*/ 95194 h 497171"/>
                <a:gd name="connsiteX49" fmla="*/ 172294 w 354447"/>
                <a:gd name="connsiteY49" fmla="*/ 89163 h 497171"/>
                <a:gd name="connsiteX50" fmla="*/ 174579 w 354447"/>
                <a:gd name="connsiteY50" fmla="*/ 85608 h 497171"/>
                <a:gd name="connsiteX51" fmla="*/ 176421 w 354447"/>
                <a:gd name="connsiteY51" fmla="*/ 82751 h 497171"/>
                <a:gd name="connsiteX52" fmla="*/ 178262 w 354447"/>
                <a:gd name="connsiteY52" fmla="*/ 73546 h 497171"/>
                <a:gd name="connsiteX53" fmla="*/ 178389 w 354447"/>
                <a:gd name="connsiteY53" fmla="*/ 71896 h 497171"/>
                <a:gd name="connsiteX54" fmla="*/ 183213 w 354447"/>
                <a:gd name="connsiteY54" fmla="*/ 51390 h 497171"/>
                <a:gd name="connsiteX55" fmla="*/ 190069 w 354447"/>
                <a:gd name="connsiteY55" fmla="*/ 43899 h 497171"/>
                <a:gd name="connsiteX56" fmla="*/ 195592 w 354447"/>
                <a:gd name="connsiteY56" fmla="*/ 38249 h 497171"/>
                <a:gd name="connsiteX57" fmla="*/ 208099 w 354447"/>
                <a:gd name="connsiteY57" fmla="*/ 25045 h 497171"/>
                <a:gd name="connsiteX58" fmla="*/ 226446 w 354447"/>
                <a:gd name="connsiteY58" fmla="*/ 13808 h 497171"/>
                <a:gd name="connsiteX59" fmla="*/ 227525 w 354447"/>
                <a:gd name="connsiteY59" fmla="*/ 13300 h 497171"/>
                <a:gd name="connsiteX60" fmla="*/ 231778 w 354447"/>
                <a:gd name="connsiteY60" fmla="*/ 10190 h 497171"/>
                <a:gd name="connsiteX61" fmla="*/ 233111 w 354447"/>
                <a:gd name="connsiteY61" fmla="*/ 8539 h 497171"/>
                <a:gd name="connsiteX62" fmla="*/ 235524 w 354447"/>
                <a:gd name="connsiteY62" fmla="*/ 5365 h 497171"/>
                <a:gd name="connsiteX63" fmla="*/ 213241 w 354447"/>
                <a:gd name="connsiteY63" fmla="*/ 1493 h 497171"/>
                <a:gd name="connsiteX64" fmla="*/ 203147 w 354447"/>
                <a:gd name="connsiteY64" fmla="*/ 8349 h 497171"/>
                <a:gd name="connsiteX65" fmla="*/ 195720 w 354447"/>
                <a:gd name="connsiteY65" fmla="*/ 16792 h 497171"/>
                <a:gd name="connsiteX66" fmla="*/ 174643 w 354447"/>
                <a:gd name="connsiteY66" fmla="*/ 25616 h 497171"/>
                <a:gd name="connsiteX67" fmla="*/ 160613 w 354447"/>
                <a:gd name="connsiteY67" fmla="*/ 29743 h 497171"/>
                <a:gd name="connsiteX68" fmla="*/ 150710 w 354447"/>
                <a:gd name="connsiteY68" fmla="*/ 41233 h 497171"/>
                <a:gd name="connsiteX69" fmla="*/ 150266 w 354447"/>
                <a:gd name="connsiteY69" fmla="*/ 43519 h 497171"/>
                <a:gd name="connsiteX70" fmla="*/ 139854 w 354447"/>
                <a:gd name="connsiteY70" fmla="*/ 45614 h 497171"/>
                <a:gd name="connsiteX71" fmla="*/ 138965 w 354447"/>
                <a:gd name="connsiteY71" fmla="*/ 42122 h 497171"/>
                <a:gd name="connsiteX72" fmla="*/ 138648 w 354447"/>
                <a:gd name="connsiteY72" fmla="*/ 39456 h 497171"/>
                <a:gd name="connsiteX73" fmla="*/ 134585 w 354447"/>
                <a:gd name="connsiteY73" fmla="*/ 38186 h 497171"/>
                <a:gd name="connsiteX74" fmla="*/ 107922 w 354447"/>
                <a:gd name="connsiteY74" fmla="*/ 53549 h 497171"/>
                <a:gd name="connsiteX75" fmla="*/ 106652 w 354447"/>
                <a:gd name="connsiteY75" fmla="*/ 71832 h 497171"/>
                <a:gd name="connsiteX76" fmla="*/ 106652 w 354447"/>
                <a:gd name="connsiteY76" fmla="*/ 83259 h 497171"/>
                <a:gd name="connsiteX77" fmla="*/ 89385 w 354447"/>
                <a:gd name="connsiteY77" fmla="*/ 95194 h 497171"/>
                <a:gd name="connsiteX78" fmla="*/ 76497 w 354447"/>
                <a:gd name="connsiteY78" fmla="*/ 102749 h 497171"/>
                <a:gd name="connsiteX79" fmla="*/ 68118 w 354447"/>
                <a:gd name="connsiteY79" fmla="*/ 118683 h 497171"/>
                <a:gd name="connsiteX80" fmla="*/ 67991 w 354447"/>
                <a:gd name="connsiteY80" fmla="*/ 129666 h 497171"/>
                <a:gd name="connsiteX81" fmla="*/ 66531 w 354447"/>
                <a:gd name="connsiteY81" fmla="*/ 130935 h 497171"/>
                <a:gd name="connsiteX82" fmla="*/ 65198 w 354447"/>
                <a:gd name="connsiteY82" fmla="*/ 129475 h 497171"/>
                <a:gd name="connsiteX83" fmla="*/ 49835 w 354447"/>
                <a:gd name="connsiteY83" fmla="*/ 111446 h 497171"/>
                <a:gd name="connsiteX84" fmla="*/ 49835 w 354447"/>
                <a:gd name="connsiteY84" fmla="*/ 112144 h 497171"/>
                <a:gd name="connsiteX85" fmla="*/ 49835 w 354447"/>
                <a:gd name="connsiteY85" fmla="*/ 121921 h 497171"/>
                <a:gd name="connsiteX86" fmla="*/ 50025 w 354447"/>
                <a:gd name="connsiteY86" fmla="*/ 127063 h 497171"/>
                <a:gd name="connsiteX87" fmla="*/ 48374 w 354447"/>
                <a:gd name="connsiteY87" fmla="*/ 138998 h 497171"/>
                <a:gd name="connsiteX88" fmla="*/ 42407 w 354447"/>
                <a:gd name="connsiteY88" fmla="*/ 142934 h 497171"/>
                <a:gd name="connsiteX89" fmla="*/ 36757 w 354447"/>
                <a:gd name="connsiteY89" fmla="*/ 147187 h 497171"/>
                <a:gd name="connsiteX90" fmla="*/ 35805 w 354447"/>
                <a:gd name="connsiteY90" fmla="*/ 151440 h 497171"/>
                <a:gd name="connsiteX91" fmla="*/ 35805 w 354447"/>
                <a:gd name="connsiteY91" fmla="*/ 153155 h 497171"/>
                <a:gd name="connsiteX92" fmla="*/ 35868 w 354447"/>
                <a:gd name="connsiteY92" fmla="*/ 155440 h 497171"/>
                <a:gd name="connsiteX93" fmla="*/ 48311 w 354447"/>
                <a:gd name="connsiteY93" fmla="*/ 171628 h 497171"/>
                <a:gd name="connsiteX94" fmla="*/ 48692 w 354447"/>
                <a:gd name="connsiteY94" fmla="*/ 194292 h 497171"/>
                <a:gd name="connsiteX95" fmla="*/ 47486 w 354447"/>
                <a:gd name="connsiteY95" fmla="*/ 206163 h 497171"/>
                <a:gd name="connsiteX96" fmla="*/ 46280 w 354447"/>
                <a:gd name="connsiteY96" fmla="*/ 220574 h 497171"/>
                <a:gd name="connsiteX97" fmla="*/ 45518 w 354447"/>
                <a:gd name="connsiteY97" fmla="*/ 248253 h 497171"/>
                <a:gd name="connsiteX98" fmla="*/ 53390 w 354447"/>
                <a:gd name="connsiteY98" fmla="*/ 257077 h 497171"/>
                <a:gd name="connsiteX99" fmla="*/ 58595 w 354447"/>
                <a:gd name="connsiteY99" fmla="*/ 262790 h 497171"/>
                <a:gd name="connsiteX100" fmla="*/ 48692 w 354447"/>
                <a:gd name="connsiteY100" fmla="*/ 280312 h 497171"/>
                <a:gd name="connsiteX101" fmla="*/ 30790 w 354447"/>
                <a:gd name="connsiteY101" fmla="*/ 292755 h 497171"/>
                <a:gd name="connsiteX102" fmla="*/ 17902 w 354447"/>
                <a:gd name="connsiteY102" fmla="*/ 300436 h 497171"/>
                <a:gd name="connsiteX103" fmla="*/ 7935 w 354447"/>
                <a:gd name="connsiteY103" fmla="*/ 313768 h 497171"/>
                <a:gd name="connsiteX104" fmla="*/ 3047 w 354447"/>
                <a:gd name="connsiteY104" fmla="*/ 324243 h 497171"/>
                <a:gd name="connsiteX105" fmla="*/ 381 w 354447"/>
                <a:gd name="connsiteY105" fmla="*/ 329130 h 497171"/>
                <a:gd name="connsiteX106" fmla="*/ 0 w 354447"/>
                <a:gd name="connsiteY106" fmla="*/ 329892 h 497171"/>
                <a:gd name="connsiteX107" fmla="*/ 2349 w 354447"/>
                <a:gd name="connsiteY107" fmla="*/ 329829 h 497171"/>
                <a:gd name="connsiteX108" fmla="*/ 5841 w 354447"/>
                <a:gd name="connsiteY108" fmla="*/ 329766 h 497171"/>
                <a:gd name="connsiteX109" fmla="*/ 12443 w 354447"/>
                <a:gd name="connsiteY109" fmla="*/ 330400 h 497171"/>
                <a:gd name="connsiteX110" fmla="*/ 19045 w 354447"/>
                <a:gd name="connsiteY110" fmla="*/ 341573 h 497171"/>
                <a:gd name="connsiteX111" fmla="*/ 18981 w 354447"/>
                <a:gd name="connsiteY111" fmla="*/ 342716 h 497171"/>
                <a:gd name="connsiteX112" fmla="*/ 24822 w 354447"/>
                <a:gd name="connsiteY112" fmla="*/ 346017 h 497171"/>
                <a:gd name="connsiteX113" fmla="*/ 35043 w 354447"/>
                <a:gd name="connsiteY113" fmla="*/ 350461 h 497171"/>
                <a:gd name="connsiteX114" fmla="*/ 36694 w 354447"/>
                <a:gd name="connsiteY114" fmla="*/ 350779 h 497171"/>
                <a:gd name="connsiteX115" fmla="*/ 44058 w 354447"/>
                <a:gd name="connsiteY115" fmla="*/ 358587 h 497171"/>
                <a:gd name="connsiteX116" fmla="*/ 43296 w 354447"/>
                <a:gd name="connsiteY116" fmla="*/ 362713 h 497171"/>
                <a:gd name="connsiteX117" fmla="*/ 42851 w 354447"/>
                <a:gd name="connsiteY117" fmla="*/ 370014 h 497171"/>
                <a:gd name="connsiteX118" fmla="*/ 48501 w 354447"/>
                <a:gd name="connsiteY118" fmla="*/ 370966 h 497171"/>
                <a:gd name="connsiteX119" fmla="*/ 52882 w 354447"/>
                <a:gd name="connsiteY119" fmla="*/ 370966 h 497171"/>
                <a:gd name="connsiteX120" fmla="*/ 59230 w 354447"/>
                <a:gd name="connsiteY120" fmla="*/ 375156 h 497171"/>
                <a:gd name="connsiteX121" fmla="*/ 61706 w 354447"/>
                <a:gd name="connsiteY121" fmla="*/ 377823 h 497171"/>
                <a:gd name="connsiteX122" fmla="*/ 72308 w 354447"/>
                <a:gd name="connsiteY122" fmla="*/ 379410 h 497171"/>
                <a:gd name="connsiteX123" fmla="*/ 75863 w 354447"/>
                <a:gd name="connsiteY123" fmla="*/ 377632 h 497171"/>
                <a:gd name="connsiteX124" fmla="*/ 75736 w 354447"/>
                <a:gd name="connsiteY124" fmla="*/ 373759 h 497171"/>
                <a:gd name="connsiteX125" fmla="*/ 75990 w 354447"/>
                <a:gd name="connsiteY125" fmla="*/ 367792 h 497171"/>
                <a:gd name="connsiteX126" fmla="*/ 86845 w 354447"/>
                <a:gd name="connsiteY126" fmla="*/ 366078 h 497171"/>
                <a:gd name="connsiteX127" fmla="*/ 97574 w 354447"/>
                <a:gd name="connsiteY127" fmla="*/ 374013 h 497171"/>
                <a:gd name="connsiteX128" fmla="*/ 99098 w 354447"/>
                <a:gd name="connsiteY128" fmla="*/ 375600 h 497171"/>
                <a:gd name="connsiteX129" fmla="*/ 100748 w 354447"/>
                <a:gd name="connsiteY129" fmla="*/ 377378 h 497171"/>
                <a:gd name="connsiteX130" fmla="*/ 102145 w 354447"/>
                <a:gd name="connsiteY130" fmla="*/ 378394 h 497171"/>
                <a:gd name="connsiteX131" fmla="*/ 104938 w 354447"/>
                <a:gd name="connsiteY131" fmla="*/ 380298 h 497171"/>
                <a:gd name="connsiteX132" fmla="*/ 107160 w 354447"/>
                <a:gd name="connsiteY132" fmla="*/ 380679 h 497171"/>
                <a:gd name="connsiteX133" fmla="*/ 113826 w 354447"/>
                <a:gd name="connsiteY133" fmla="*/ 380616 h 497171"/>
                <a:gd name="connsiteX134" fmla="*/ 120492 w 354447"/>
                <a:gd name="connsiteY134" fmla="*/ 380298 h 497171"/>
                <a:gd name="connsiteX135" fmla="*/ 136363 w 354447"/>
                <a:gd name="connsiteY135" fmla="*/ 393630 h 497171"/>
                <a:gd name="connsiteX136" fmla="*/ 137378 w 354447"/>
                <a:gd name="connsiteY136" fmla="*/ 401057 h 497171"/>
                <a:gd name="connsiteX137" fmla="*/ 138838 w 354447"/>
                <a:gd name="connsiteY137" fmla="*/ 409120 h 497171"/>
                <a:gd name="connsiteX138" fmla="*/ 149631 w 354447"/>
                <a:gd name="connsiteY138" fmla="*/ 413818 h 497171"/>
                <a:gd name="connsiteX139" fmla="*/ 157629 w 354447"/>
                <a:gd name="connsiteY139" fmla="*/ 415532 h 497171"/>
                <a:gd name="connsiteX140" fmla="*/ 167152 w 354447"/>
                <a:gd name="connsiteY140" fmla="*/ 430958 h 497171"/>
                <a:gd name="connsiteX141" fmla="*/ 168993 w 354447"/>
                <a:gd name="connsiteY141" fmla="*/ 435275 h 497171"/>
                <a:gd name="connsiteX142" fmla="*/ 171151 w 354447"/>
                <a:gd name="connsiteY142" fmla="*/ 436989 h 497171"/>
                <a:gd name="connsiteX143" fmla="*/ 176357 w 354447"/>
                <a:gd name="connsiteY143" fmla="*/ 443464 h 497171"/>
                <a:gd name="connsiteX144" fmla="*/ 177817 w 354447"/>
                <a:gd name="connsiteY144" fmla="*/ 448797 h 497171"/>
                <a:gd name="connsiteX145" fmla="*/ 182451 w 354447"/>
                <a:gd name="connsiteY145" fmla="*/ 452035 h 497171"/>
                <a:gd name="connsiteX146" fmla="*/ 200417 w 354447"/>
                <a:gd name="connsiteY146" fmla="*/ 449432 h 497171"/>
                <a:gd name="connsiteX147" fmla="*/ 220097 w 354447"/>
                <a:gd name="connsiteY147" fmla="*/ 446892 h 497171"/>
                <a:gd name="connsiteX148" fmla="*/ 230699 w 354447"/>
                <a:gd name="connsiteY148" fmla="*/ 446067 h 497171"/>
                <a:gd name="connsiteX149" fmla="*/ 231588 w 354447"/>
                <a:gd name="connsiteY149" fmla="*/ 445877 h 497171"/>
                <a:gd name="connsiteX150" fmla="*/ 245364 w 354447"/>
                <a:gd name="connsiteY150" fmla="*/ 446892 h 497171"/>
                <a:gd name="connsiteX151" fmla="*/ 249172 w 354447"/>
                <a:gd name="connsiteY151" fmla="*/ 449559 h 497171"/>
                <a:gd name="connsiteX152" fmla="*/ 253807 w 354447"/>
                <a:gd name="connsiteY152" fmla="*/ 452098 h 497171"/>
                <a:gd name="connsiteX153" fmla="*/ 256092 w 354447"/>
                <a:gd name="connsiteY153" fmla="*/ 452161 h 497171"/>
                <a:gd name="connsiteX154" fmla="*/ 260663 w 354447"/>
                <a:gd name="connsiteY154" fmla="*/ 452733 h 497171"/>
                <a:gd name="connsiteX155" fmla="*/ 263647 w 354447"/>
                <a:gd name="connsiteY155" fmla="*/ 456542 h 497171"/>
                <a:gd name="connsiteX156" fmla="*/ 259330 w 354447"/>
                <a:gd name="connsiteY156" fmla="*/ 466128 h 497171"/>
                <a:gd name="connsiteX157" fmla="*/ 258759 w 354447"/>
                <a:gd name="connsiteY157" fmla="*/ 466826 h 497171"/>
                <a:gd name="connsiteX158" fmla="*/ 253172 w 354447"/>
                <a:gd name="connsiteY158" fmla="*/ 472921 h 497171"/>
                <a:gd name="connsiteX159" fmla="*/ 242888 w 354447"/>
                <a:gd name="connsiteY159" fmla="*/ 493680 h 497171"/>
                <a:gd name="connsiteX160" fmla="*/ 250696 w 354447"/>
                <a:gd name="connsiteY160" fmla="*/ 493299 h 497171"/>
                <a:gd name="connsiteX161" fmla="*/ 255457 w 354447"/>
                <a:gd name="connsiteY161" fmla="*/ 492854 h 497171"/>
                <a:gd name="connsiteX162" fmla="*/ 258949 w 354447"/>
                <a:gd name="connsiteY162" fmla="*/ 493108 h 497171"/>
                <a:gd name="connsiteX163" fmla="*/ 259584 w 354447"/>
                <a:gd name="connsiteY163" fmla="*/ 493299 h 497171"/>
                <a:gd name="connsiteX164" fmla="*/ 263075 w 354447"/>
                <a:gd name="connsiteY164" fmla="*/ 494822 h 497171"/>
                <a:gd name="connsiteX165" fmla="*/ 265805 w 354447"/>
                <a:gd name="connsiteY165" fmla="*/ 497171 h 497171"/>
                <a:gd name="connsiteX166" fmla="*/ 266250 w 354447"/>
                <a:gd name="connsiteY166" fmla="*/ 496282 h 497171"/>
                <a:gd name="connsiteX167" fmla="*/ 267202 w 354447"/>
                <a:gd name="connsiteY167" fmla="*/ 493743 h 497171"/>
                <a:gd name="connsiteX168" fmla="*/ 268154 w 354447"/>
                <a:gd name="connsiteY168" fmla="*/ 490506 h 497171"/>
                <a:gd name="connsiteX169" fmla="*/ 268789 w 354447"/>
                <a:gd name="connsiteY169" fmla="*/ 487775 h 497171"/>
                <a:gd name="connsiteX170" fmla="*/ 269551 w 354447"/>
                <a:gd name="connsiteY170" fmla="*/ 483713 h 497171"/>
                <a:gd name="connsiteX171" fmla="*/ 269932 w 354447"/>
                <a:gd name="connsiteY171" fmla="*/ 481300 h 497171"/>
                <a:gd name="connsiteX172" fmla="*/ 270821 w 354447"/>
                <a:gd name="connsiteY172" fmla="*/ 474952 h 497171"/>
                <a:gd name="connsiteX173" fmla="*/ 273614 w 354447"/>
                <a:gd name="connsiteY173" fmla="*/ 459526 h 497171"/>
                <a:gd name="connsiteX174" fmla="*/ 278312 w 354447"/>
                <a:gd name="connsiteY174" fmla="*/ 446321 h 497171"/>
                <a:gd name="connsiteX175" fmla="*/ 285041 w 354447"/>
                <a:gd name="connsiteY175" fmla="*/ 419023 h 497171"/>
                <a:gd name="connsiteX176" fmla="*/ 276026 w 354447"/>
                <a:gd name="connsiteY176" fmla="*/ 403406 h 497171"/>
                <a:gd name="connsiteX177" fmla="*/ 268281 w 354447"/>
                <a:gd name="connsiteY177" fmla="*/ 395979 h 497171"/>
                <a:gd name="connsiteX178" fmla="*/ 265361 w 354447"/>
                <a:gd name="connsiteY178" fmla="*/ 365062 h 497171"/>
                <a:gd name="connsiteX179" fmla="*/ 284279 w 354447"/>
                <a:gd name="connsiteY179" fmla="*/ 361761 h 497171"/>
                <a:gd name="connsiteX180" fmla="*/ 291834 w 354447"/>
                <a:gd name="connsiteY180" fmla="*/ 363983 h 497171"/>
                <a:gd name="connsiteX181" fmla="*/ 282501 w 354447"/>
                <a:gd name="connsiteY181" fmla="*/ 345636 h 497171"/>
                <a:gd name="connsiteX182" fmla="*/ 280089 w 354447"/>
                <a:gd name="connsiteY182" fmla="*/ 344113 h 497171"/>
                <a:gd name="connsiteX183" fmla="*/ 271328 w 354447"/>
                <a:gd name="connsiteY183" fmla="*/ 335225 h 497171"/>
                <a:gd name="connsiteX184" fmla="*/ 273931 w 354447"/>
                <a:gd name="connsiteY184" fmla="*/ 327734 h 497171"/>
                <a:gd name="connsiteX185" fmla="*/ 295897 w 354447"/>
                <a:gd name="connsiteY185" fmla="*/ 321703 h 49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</a:cxnLst>
              <a:rect l="l" t="t" r="r" b="b"/>
              <a:pathLst>
                <a:path w="354447" h="497171">
                  <a:moveTo>
                    <a:pt x="295897" y="321703"/>
                  </a:moveTo>
                  <a:cubicBezTo>
                    <a:pt x="300531" y="321894"/>
                    <a:pt x="304911" y="322084"/>
                    <a:pt x="308466" y="321005"/>
                  </a:cubicBezTo>
                  <a:cubicBezTo>
                    <a:pt x="310434" y="320370"/>
                    <a:pt x="311767" y="319354"/>
                    <a:pt x="313227" y="318275"/>
                  </a:cubicBezTo>
                  <a:cubicBezTo>
                    <a:pt x="315386" y="316624"/>
                    <a:pt x="317608" y="314910"/>
                    <a:pt x="321798" y="314783"/>
                  </a:cubicBezTo>
                  <a:cubicBezTo>
                    <a:pt x="323639" y="314783"/>
                    <a:pt x="325162" y="315228"/>
                    <a:pt x="326432" y="315736"/>
                  </a:cubicBezTo>
                  <a:cubicBezTo>
                    <a:pt x="327448" y="316053"/>
                    <a:pt x="328400" y="316434"/>
                    <a:pt x="329416" y="316434"/>
                  </a:cubicBezTo>
                  <a:cubicBezTo>
                    <a:pt x="330431" y="316561"/>
                    <a:pt x="331701" y="316244"/>
                    <a:pt x="333034" y="315926"/>
                  </a:cubicBezTo>
                  <a:cubicBezTo>
                    <a:pt x="335066" y="315482"/>
                    <a:pt x="337161" y="315037"/>
                    <a:pt x="339065" y="315608"/>
                  </a:cubicBezTo>
                  <a:cubicBezTo>
                    <a:pt x="343382" y="316942"/>
                    <a:pt x="345350" y="322147"/>
                    <a:pt x="346937" y="326337"/>
                  </a:cubicBezTo>
                  <a:cubicBezTo>
                    <a:pt x="347318" y="327353"/>
                    <a:pt x="347635" y="328242"/>
                    <a:pt x="348016" y="329130"/>
                  </a:cubicBezTo>
                  <a:cubicBezTo>
                    <a:pt x="348651" y="330654"/>
                    <a:pt x="349159" y="331797"/>
                    <a:pt x="349667" y="332686"/>
                  </a:cubicBezTo>
                  <a:cubicBezTo>
                    <a:pt x="349794" y="332940"/>
                    <a:pt x="349921" y="333066"/>
                    <a:pt x="350048" y="333257"/>
                  </a:cubicBezTo>
                  <a:cubicBezTo>
                    <a:pt x="350365" y="333828"/>
                    <a:pt x="350746" y="334336"/>
                    <a:pt x="351127" y="334717"/>
                  </a:cubicBezTo>
                  <a:cubicBezTo>
                    <a:pt x="351318" y="334908"/>
                    <a:pt x="351571" y="335034"/>
                    <a:pt x="351762" y="335161"/>
                  </a:cubicBezTo>
                  <a:cubicBezTo>
                    <a:pt x="352143" y="335415"/>
                    <a:pt x="352524" y="335669"/>
                    <a:pt x="353032" y="335796"/>
                  </a:cubicBezTo>
                  <a:cubicBezTo>
                    <a:pt x="353413" y="335923"/>
                    <a:pt x="353793" y="336050"/>
                    <a:pt x="354301" y="336177"/>
                  </a:cubicBezTo>
                  <a:cubicBezTo>
                    <a:pt x="354555" y="334527"/>
                    <a:pt x="354428" y="332686"/>
                    <a:pt x="354301" y="330908"/>
                  </a:cubicBezTo>
                  <a:cubicBezTo>
                    <a:pt x="354047" y="327290"/>
                    <a:pt x="352079" y="324687"/>
                    <a:pt x="350048" y="321894"/>
                  </a:cubicBezTo>
                  <a:cubicBezTo>
                    <a:pt x="348270" y="319544"/>
                    <a:pt x="346493" y="317132"/>
                    <a:pt x="345604" y="313958"/>
                  </a:cubicBezTo>
                  <a:cubicBezTo>
                    <a:pt x="345223" y="312434"/>
                    <a:pt x="344906" y="310911"/>
                    <a:pt x="344652" y="309514"/>
                  </a:cubicBezTo>
                  <a:cubicBezTo>
                    <a:pt x="343827" y="304943"/>
                    <a:pt x="343191" y="301325"/>
                    <a:pt x="338811" y="298595"/>
                  </a:cubicBezTo>
                  <a:cubicBezTo>
                    <a:pt x="337986" y="298087"/>
                    <a:pt x="337288" y="297897"/>
                    <a:pt x="336716" y="297643"/>
                  </a:cubicBezTo>
                  <a:cubicBezTo>
                    <a:pt x="334748" y="296944"/>
                    <a:pt x="333732" y="296246"/>
                    <a:pt x="332844" y="292818"/>
                  </a:cubicBezTo>
                  <a:cubicBezTo>
                    <a:pt x="332082" y="289644"/>
                    <a:pt x="332526" y="285391"/>
                    <a:pt x="333923" y="282724"/>
                  </a:cubicBezTo>
                  <a:cubicBezTo>
                    <a:pt x="334748" y="281073"/>
                    <a:pt x="335955" y="279931"/>
                    <a:pt x="337097" y="278725"/>
                  </a:cubicBezTo>
                  <a:cubicBezTo>
                    <a:pt x="338494" y="277265"/>
                    <a:pt x="339827" y="275931"/>
                    <a:pt x="340398" y="273773"/>
                  </a:cubicBezTo>
                  <a:cubicBezTo>
                    <a:pt x="341351" y="269901"/>
                    <a:pt x="339891" y="265520"/>
                    <a:pt x="338938" y="263235"/>
                  </a:cubicBezTo>
                  <a:cubicBezTo>
                    <a:pt x="335320" y="254728"/>
                    <a:pt x="334304" y="250348"/>
                    <a:pt x="333860" y="240635"/>
                  </a:cubicBezTo>
                  <a:cubicBezTo>
                    <a:pt x="333732" y="238222"/>
                    <a:pt x="332971" y="235810"/>
                    <a:pt x="332145" y="233271"/>
                  </a:cubicBezTo>
                  <a:cubicBezTo>
                    <a:pt x="330685" y="228763"/>
                    <a:pt x="329225" y="224129"/>
                    <a:pt x="331447" y="219495"/>
                  </a:cubicBezTo>
                  <a:cubicBezTo>
                    <a:pt x="332590" y="217082"/>
                    <a:pt x="334494" y="215876"/>
                    <a:pt x="336081" y="214860"/>
                  </a:cubicBezTo>
                  <a:cubicBezTo>
                    <a:pt x="336907" y="214353"/>
                    <a:pt x="337668" y="213845"/>
                    <a:pt x="338367" y="213210"/>
                  </a:cubicBezTo>
                  <a:cubicBezTo>
                    <a:pt x="341223" y="210671"/>
                    <a:pt x="343128" y="206861"/>
                    <a:pt x="344207" y="204068"/>
                  </a:cubicBezTo>
                  <a:cubicBezTo>
                    <a:pt x="345096" y="201910"/>
                    <a:pt x="349095" y="190927"/>
                    <a:pt x="342938" y="186928"/>
                  </a:cubicBezTo>
                  <a:cubicBezTo>
                    <a:pt x="337542" y="183436"/>
                    <a:pt x="324337" y="185912"/>
                    <a:pt x="318750" y="186928"/>
                  </a:cubicBezTo>
                  <a:lnTo>
                    <a:pt x="316655" y="187309"/>
                  </a:lnTo>
                  <a:cubicBezTo>
                    <a:pt x="309736" y="188642"/>
                    <a:pt x="301102" y="190229"/>
                    <a:pt x="294182" y="188959"/>
                  </a:cubicBezTo>
                  <a:cubicBezTo>
                    <a:pt x="286882" y="187562"/>
                    <a:pt x="280216" y="179564"/>
                    <a:pt x="274376" y="172580"/>
                  </a:cubicBezTo>
                  <a:cubicBezTo>
                    <a:pt x="272344" y="170105"/>
                    <a:pt x="270376" y="167819"/>
                    <a:pt x="268725" y="166169"/>
                  </a:cubicBezTo>
                  <a:cubicBezTo>
                    <a:pt x="259838" y="157408"/>
                    <a:pt x="250696" y="156710"/>
                    <a:pt x="237809" y="156710"/>
                  </a:cubicBezTo>
                  <a:cubicBezTo>
                    <a:pt x="230318" y="156710"/>
                    <a:pt x="224604" y="157281"/>
                    <a:pt x="217431" y="158741"/>
                  </a:cubicBezTo>
                  <a:cubicBezTo>
                    <a:pt x="212733" y="159693"/>
                    <a:pt x="201306" y="159757"/>
                    <a:pt x="197688" y="153853"/>
                  </a:cubicBezTo>
                  <a:cubicBezTo>
                    <a:pt x="194323" y="148330"/>
                    <a:pt x="197434" y="142045"/>
                    <a:pt x="200544" y="137220"/>
                  </a:cubicBezTo>
                  <a:cubicBezTo>
                    <a:pt x="204099" y="131697"/>
                    <a:pt x="201370" y="129221"/>
                    <a:pt x="195402" y="124587"/>
                  </a:cubicBezTo>
                  <a:lnTo>
                    <a:pt x="194640" y="124016"/>
                  </a:lnTo>
                  <a:cubicBezTo>
                    <a:pt x="190641" y="120905"/>
                    <a:pt x="188737" y="115826"/>
                    <a:pt x="186832" y="110874"/>
                  </a:cubicBezTo>
                  <a:cubicBezTo>
                    <a:pt x="184927" y="105859"/>
                    <a:pt x="183150" y="101162"/>
                    <a:pt x="179404" y="99257"/>
                  </a:cubicBezTo>
                  <a:cubicBezTo>
                    <a:pt x="178389" y="98749"/>
                    <a:pt x="177246" y="98432"/>
                    <a:pt x="176167" y="98115"/>
                  </a:cubicBezTo>
                  <a:cubicBezTo>
                    <a:pt x="174135" y="97543"/>
                    <a:pt x="172231" y="97035"/>
                    <a:pt x="171405" y="95194"/>
                  </a:cubicBezTo>
                  <a:cubicBezTo>
                    <a:pt x="170707" y="93734"/>
                    <a:pt x="171024" y="91893"/>
                    <a:pt x="172294" y="89163"/>
                  </a:cubicBezTo>
                  <a:cubicBezTo>
                    <a:pt x="172929" y="87893"/>
                    <a:pt x="173754" y="86687"/>
                    <a:pt x="174579" y="85608"/>
                  </a:cubicBezTo>
                  <a:cubicBezTo>
                    <a:pt x="175278" y="84593"/>
                    <a:pt x="175976" y="83704"/>
                    <a:pt x="176421" y="82751"/>
                  </a:cubicBezTo>
                  <a:cubicBezTo>
                    <a:pt x="177881" y="79831"/>
                    <a:pt x="178071" y="77038"/>
                    <a:pt x="178262" y="73546"/>
                  </a:cubicBezTo>
                  <a:lnTo>
                    <a:pt x="178389" y="71896"/>
                  </a:lnTo>
                  <a:cubicBezTo>
                    <a:pt x="178833" y="65293"/>
                    <a:pt x="179468" y="57041"/>
                    <a:pt x="183213" y="51390"/>
                  </a:cubicBezTo>
                  <a:cubicBezTo>
                    <a:pt x="185118" y="48534"/>
                    <a:pt x="187657" y="46185"/>
                    <a:pt x="190069" y="43899"/>
                  </a:cubicBezTo>
                  <a:cubicBezTo>
                    <a:pt x="191974" y="42122"/>
                    <a:pt x="193942" y="40217"/>
                    <a:pt x="195592" y="38249"/>
                  </a:cubicBezTo>
                  <a:cubicBezTo>
                    <a:pt x="199211" y="33679"/>
                    <a:pt x="203211" y="29489"/>
                    <a:pt x="208099" y="25045"/>
                  </a:cubicBezTo>
                  <a:cubicBezTo>
                    <a:pt x="214257" y="19458"/>
                    <a:pt x="219589" y="16983"/>
                    <a:pt x="226446" y="13808"/>
                  </a:cubicBezTo>
                  <a:lnTo>
                    <a:pt x="227525" y="13300"/>
                  </a:lnTo>
                  <a:cubicBezTo>
                    <a:pt x="228985" y="12602"/>
                    <a:pt x="230382" y="11587"/>
                    <a:pt x="231778" y="10190"/>
                  </a:cubicBezTo>
                  <a:cubicBezTo>
                    <a:pt x="232223" y="9745"/>
                    <a:pt x="232667" y="9047"/>
                    <a:pt x="233111" y="8539"/>
                  </a:cubicBezTo>
                  <a:cubicBezTo>
                    <a:pt x="233937" y="7587"/>
                    <a:pt x="234762" y="6571"/>
                    <a:pt x="235524" y="5365"/>
                  </a:cubicBezTo>
                  <a:cubicBezTo>
                    <a:pt x="231905" y="-2951"/>
                    <a:pt x="216415" y="667"/>
                    <a:pt x="213241" y="1493"/>
                  </a:cubicBezTo>
                  <a:cubicBezTo>
                    <a:pt x="206385" y="3333"/>
                    <a:pt x="205179" y="5238"/>
                    <a:pt x="203147" y="8349"/>
                  </a:cubicBezTo>
                  <a:cubicBezTo>
                    <a:pt x="201687" y="10571"/>
                    <a:pt x="199909" y="13364"/>
                    <a:pt x="195720" y="16792"/>
                  </a:cubicBezTo>
                  <a:cubicBezTo>
                    <a:pt x="188165" y="22950"/>
                    <a:pt x="181563" y="24220"/>
                    <a:pt x="174643" y="25616"/>
                  </a:cubicBezTo>
                  <a:cubicBezTo>
                    <a:pt x="170199" y="26505"/>
                    <a:pt x="165628" y="27394"/>
                    <a:pt x="160613" y="29743"/>
                  </a:cubicBezTo>
                  <a:cubicBezTo>
                    <a:pt x="157185" y="31330"/>
                    <a:pt x="151979" y="38504"/>
                    <a:pt x="150710" y="41233"/>
                  </a:cubicBezTo>
                  <a:cubicBezTo>
                    <a:pt x="151345" y="42439"/>
                    <a:pt x="151027" y="43201"/>
                    <a:pt x="150266" y="43519"/>
                  </a:cubicBezTo>
                  <a:cubicBezTo>
                    <a:pt x="143155" y="46439"/>
                    <a:pt x="141124" y="46502"/>
                    <a:pt x="139854" y="45614"/>
                  </a:cubicBezTo>
                  <a:cubicBezTo>
                    <a:pt x="138648" y="44725"/>
                    <a:pt x="138838" y="43265"/>
                    <a:pt x="138965" y="42122"/>
                  </a:cubicBezTo>
                  <a:cubicBezTo>
                    <a:pt x="139092" y="40916"/>
                    <a:pt x="139156" y="40027"/>
                    <a:pt x="138648" y="39456"/>
                  </a:cubicBezTo>
                  <a:cubicBezTo>
                    <a:pt x="138076" y="38757"/>
                    <a:pt x="136616" y="38313"/>
                    <a:pt x="134585" y="38186"/>
                  </a:cubicBezTo>
                  <a:cubicBezTo>
                    <a:pt x="124110" y="37678"/>
                    <a:pt x="114207" y="43265"/>
                    <a:pt x="107922" y="53549"/>
                  </a:cubicBezTo>
                  <a:cubicBezTo>
                    <a:pt x="104049" y="59897"/>
                    <a:pt x="105446" y="66246"/>
                    <a:pt x="106652" y="71832"/>
                  </a:cubicBezTo>
                  <a:cubicBezTo>
                    <a:pt x="107604" y="76086"/>
                    <a:pt x="108430" y="80085"/>
                    <a:pt x="106652" y="83259"/>
                  </a:cubicBezTo>
                  <a:cubicBezTo>
                    <a:pt x="103859" y="88211"/>
                    <a:pt x="96495" y="91766"/>
                    <a:pt x="89385" y="95194"/>
                  </a:cubicBezTo>
                  <a:cubicBezTo>
                    <a:pt x="84243" y="97670"/>
                    <a:pt x="79354" y="100083"/>
                    <a:pt x="76497" y="102749"/>
                  </a:cubicBezTo>
                  <a:cubicBezTo>
                    <a:pt x="67800" y="110938"/>
                    <a:pt x="67864" y="112398"/>
                    <a:pt x="68118" y="118683"/>
                  </a:cubicBezTo>
                  <a:cubicBezTo>
                    <a:pt x="68245" y="121413"/>
                    <a:pt x="68372" y="124714"/>
                    <a:pt x="67991" y="129666"/>
                  </a:cubicBezTo>
                  <a:cubicBezTo>
                    <a:pt x="67927" y="130364"/>
                    <a:pt x="67293" y="130935"/>
                    <a:pt x="66531" y="130935"/>
                  </a:cubicBezTo>
                  <a:cubicBezTo>
                    <a:pt x="65769" y="130872"/>
                    <a:pt x="65134" y="130174"/>
                    <a:pt x="65198" y="129475"/>
                  </a:cubicBezTo>
                  <a:cubicBezTo>
                    <a:pt x="65515" y="125730"/>
                    <a:pt x="59928" y="119191"/>
                    <a:pt x="49835" y="111446"/>
                  </a:cubicBezTo>
                  <a:cubicBezTo>
                    <a:pt x="49835" y="111700"/>
                    <a:pt x="49835" y="111954"/>
                    <a:pt x="49835" y="112144"/>
                  </a:cubicBezTo>
                  <a:cubicBezTo>
                    <a:pt x="50025" y="115255"/>
                    <a:pt x="50152" y="118429"/>
                    <a:pt x="49835" y="121921"/>
                  </a:cubicBezTo>
                  <a:cubicBezTo>
                    <a:pt x="49708" y="123317"/>
                    <a:pt x="49835" y="125095"/>
                    <a:pt x="50025" y="127063"/>
                  </a:cubicBezTo>
                  <a:cubicBezTo>
                    <a:pt x="50406" y="131316"/>
                    <a:pt x="50787" y="136141"/>
                    <a:pt x="48374" y="138998"/>
                  </a:cubicBezTo>
                  <a:cubicBezTo>
                    <a:pt x="46724" y="140966"/>
                    <a:pt x="44502" y="141981"/>
                    <a:pt x="42407" y="142934"/>
                  </a:cubicBezTo>
                  <a:cubicBezTo>
                    <a:pt x="39931" y="144013"/>
                    <a:pt x="37836" y="144965"/>
                    <a:pt x="36757" y="147187"/>
                  </a:cubicBezTo>
                  <a:cubicBezTo>
                    <a:pt x="36186" y="148457"/>
                    <a:pt x="35868" y="149980"/>
                    <a:pt x="35805" y="151440"/>
                  </a:cubicBezTo>
                  <a:cubicBezTo>
                    <a:pt x="35741" y="152012"/>
                    <a:pt x="35805" y="152583"/>
                    <a:pt x="35805" y="153155"/>
                  </a:cubicBezTo>
                  <a:cubicBezTo>
                    <a:pt x="35805" y="153916"/>
                    <a:pt x="35805" y="154742"/>
                    <a:pt x="35868" y="155440"/>
                  </a:cubicBezTo>
                  <a:cubicBezTo>
                    <a:pt x="41518" y="161217"/>
                    <a:pt x="46787" y="166677"/>
                    <a:pt x="48311" y="171628"/>
                  </a:cubicBezTo>
                  <a:cubicBezTo>
                    <a:pt x="50787" y="179818"/>
                    <a:pt x="49771" y="186864"/>
                    <a:pt x="48692" y="194292"/>
                  </a:cubicBezTo>
                  <a:cubicBezTo>
                    <a:pt x="48121" y="198101"/>
                    <a:pt x="47549" y="202037"/>
                    <a:pt x="47486" y="206163"/>
                  </a:cubicBezTo>
                  <a:cubicBezTo>
                    <a:pt x="47422" y="209909"/>
                    <a:pt x="46851" y="215114"/>
                    <a:pt x="46280" y="220574"/>
                  </a:cubicBezTo>
                  <a:cubicBezTo>
                    <a:pt x="45137" y="231112"/>
                    <a:pt x="43931" y="243110"/>
                    <a:pt x="45518" y="248253"/>
                  </a:cubicBezTo>
                  <a:cubicBezTo>
                    <a:pt x="47041" y="253205"/>
                    <a:pt x="50406" y="255236"/>
                    <a:pt x="53390" y="257077"/>
                  </a:cubicBezTo>
                  <a:cubicBezTo>
                    <a:pt x="55865" y="258600"/>
                    <a:pt x="58151" y="259997"/>
                    <a:pt x="58595" y="262790"/>
                  </a:cubicBezTo>
                  <a:cubicBezTo>
                    <a:pt x="59167" y="266409"/>
                    <a:pt x="56310" y="271488"/>
                    <a:pt x="48692" y="280312"/>
                  </a:cubicBezTo>
                  <a:cubicBezTo>
                    <a:pt x="43359" y="286533"/>
                    <a:pt x="36947" y="289708"/>
                    <a:pt x="30790" y="292755"/>
                  </a:cubicBezTo>
                  <a:cubicBezTo>
                    <a:pt x="26473" y="294913"/>
                    <a:pt x="21965" y="297135"/>
                    <a:pt x="17902" y="300436"/>
                  </a:cubicBezTo>
                  <a:cubicBezTo>
                    <a:pt x="10856" y="306086"/>
                    <a:pt x="9713" y="308943"/>
                    <a:pt x="7935" y="313768"/>
                  </a:cubicBezTo>
                  <a:cubicBezTo>
                    <a:pt x="6920" y="316434"/>
                    <a:pt x="5650" y="319735"/>
                    <a:pt x="3047" y="324243"/>
                  </a:cubicBezTo>
                  <a:cubicBezTo>
                    <a:pt x="2032" y="326020"/>
                    <a:pt x="1206" y="327607"/>
                    <a:pt x="381" y="329130"/>
                  </a:cubicBezTo>
                  <a:cubicBezTo>
                    <a:pt x="254" y="329385"/>
                    <a:pt x="127" y="329638"/>
                    <a:pt x="0" y="329892"/>
                  </a:cubicBezTo>
                  <a:cubicBezTo>
                    <a:pt x="825" y="329829"/>
                    <a:pt x="1524" y="329892"/>
                    <a:pt x="2349" y="329829"/>
                  </a:cubicBezTo>
                  <a:cubicBezTo>
                    <a:pt x="3492" y="329766"/>
                    <a:pt x="4698" y="329702"/>
                    <a:pt x="5841" y="329766"/>
                  </a:cubicBezTo>
                  <a:cubicBezTo>
                    <a:pt x="8190" y="329829"/>
                    <a:pt x="10411" y="329956"/>
                    <a:pt x="12443" y="330400"/>
                  </a:cubicBezTo>
                  <a:cubicBezTo>
                    <a:pt x="19489" y="331924"/>
                    <a:pt x="19299" y="336812"/>
                    <a:pt x="19045" y="341573"/>
                  </a:cubicBezTo>
                  <a:cubicBezTo>
                    <a:pt x="19045" y="341954"/>
                    <a:pt x="18981" y="342335"/>
                    <a:pt x="18981" y="342716"/>
                  </a:cubicBezTo>
                  <a:cubicBezTo>
                    <a:pt x="21204" y="343795"/>
                    <a:pt x="23045" y="344875"/>
                    <a:pt x="24822" y="346017"/>
                  </a:cubicBezTo>
                  <a:cubicBezTo>
                    <a:pt x="27996" y="347985"/>
                    <a:pt x="30726" y="349636"/>
                    <a:pt x="35043" y="350461"/>
                  </a:cubicBezTo>
                  <a:lnTo>
                    <a:pt x="36694" y="350779"/>
                  </a:lnTo>
                  <a:cubicBezTo>
                    <a:pt x="41455" y="351667"/>
                    <a:pt x="44058" y="352111"/>
                    <a:pt x="44058" y="358587"/>
                  </a:cubicBezTo>
                  <a:cubicBezTo>
                    <a:pt x="44058" y="359666"/>
                    <a:pt x="43740" y="361063"/>
                    <a:pt x="43296" y="362713"/>
                  </a:cubicBezTo>
                  <a:cubicBezTo>
                    <a:pt x="42661" y="365253"/>
                    <a:pt x="41836" y="368744"/>
                    <a:pt x="42851" y="370014"/>
                  </a:cubicBezTo>
                  <a:cubicBezTo>
                    <a:pt x="43867" y="371347"/>
                    <a:pt x="45708" y="371284"/>
                    <a:pt x="48501" y="370966"/>
                  </a:cubicBezTo>
                  <a:cubicBezTo>
                    <a:pt x="49961" y="370839"/>
                    <a:pt x="51485" y="370712"/>
                    <a:pt x="52882" y="370966"/>
                  </a:cubicBezTo>
                  <a:cubicBezTo>
                    <a:pt x="56564" y="371664"/>
                    <a:pt x="57960" y="373442"/>
                    <a:pt x="59230" y="375156"/>
                  </a:cubicBezTo>
                  <a:cubicBezTo>
                    <a:pt x="59928" y="376045"/>
                    <a:pt x="60563" y="376934"/>
                    <a:pt x="61706" y="377823"/>
                  </a:cubicBezTo>
                  <a:cubicBezTo>
                    <a:pt x="63357" y="379092"/>
                    <a:pt x="68435" y="380171"/>
                    <a:pt x="72308" y="379410"/>
                  </a:cubicBezTo>
                  <a:cubicBezTo>
                    <a:pt x="74085" y="379092"/>
                    <a:pt x="75355" y="378457"/>
                    <a:pt x="75863" y="377632"/>
                  </a:cubicBezTo>
                  <a:cubicBezTo>
                    <a:pt x="76307" y="376870"/>
                    <a:pt x="75990" y="375219"/>
                    <a:pt x="75736" y="373759"/>
                  </a:cubicBezTo>
                  <a:cubicBezTo>
                    <a:pt x="75355" y="371664"/>
                    <a:pt x="74910" y="369506"/>
                    <a:pt x="75990" y="367792"/>
                  </a:cubicBezTo>
                  <a:cubicBezTo>
                    <a:pt x="78085" y="364618"/>
                    <a:pt x="84560" y="365507"/>
                    <a:pt x="86845" y="366078"/>
                  </a:cubicBezTo>
                  <a:cubicBezTo>
                    <a:pt x="91670" y="367348"/>
                    <a:pt x="94654" y="370712"/>
                    <a:pt x="97574" y="374013"/>
                  </a:cubicBezTo>
                  <a:cubicBezTo>
                    <a:pt x="98082" y="374585"/>
                    <a:pt x="98590" y="375092"/>
                    <a:pt x="99098" y="375600"/>
                  </a:cubicBezTo>
                  <a:cubicBezTo>
                    <a:pt x="99669" y="376172"/>
                    <a:pt x="100177" y="376807"/>
                    <a:pt x="100748" y="377378"/>
                  </a:cubicBezTo>
                  <a:cubicBezTo>
                    <a:pt x="101193" y="377759"/>
                    <a:pt x="101701" y="378076"/>
                    <a:pt x="102145" y="378394"/>
                  </a:cubicBezTo>
                  <a:cubicBezTo>
                    <a:pt x="103034" y="379092"/>
                    <a:pt x="103922" y="379854"/>
                    <a:pt x="104938" y="380298"/>
                  </a:cubicBezTo>
                  <a:cubicBezTo>
                    <a:pt x="105573" y="380616"/>
                    <a:pt x="106398" y="380552"/>
                    <a:pt x="107160" y="380679"/>
                  </a:cubicBezTo>
                  <a:cubicBezTo>
                    <a:pt x="109192" y="380933"/>
                    <a:pt x="111477" y="380870"/>
                    <a:pt x="113826" y="380616"/>
                  </a:cubicBezTo>
                  <a:cubicBezTo>
                    <a:pt x="116111" y="380362"/>
                    <a:pt x="118460" y="380044"/>
                    <a:pt x="120492" y="380298"/>
                  </a:cubicBezTo>
                  <a:cubicBezTo>
                    <a:pt x="130332" y="381378"/>
                    <a:pt x="133823" y="386202"/>
                    <a:pt x="136363" y="393630"/>
                  </a:cubicBezTo>
                  <a:cubicBezTo>
                    <a:pt x="137124" y="395852"/>
                    <a:pt x="137251" y="398455"/>
                    <a:pt x="137378" y="401057"/>
                  </a:cubicBezTo>
                  <a:cubicBezTo>
                    <a:pt x="137569" y="404041"/>
                    <a:pt x="137759" y="407088"/>
                    <a:pt x="138838" y="409120"/>
                  </a:cubicBezTo>
                  <a:cubicBezTo>
                    <a:pt x="140997" y="412929"/>
                    <a:pt x="145187" y="413373"/>
                    <a:pt x="149631" y="413818"/>
                  </a:cubicBezTo>
                  <a:cubicBezTo>
                    <a:pt x="152360" y="414071"/>
                    <a:pt x="155217" y="414389"/>
                    <a:pt x="157629" y="415532"/>
                  </a:cubicBezTo>
                  <a:cubicBezTo>
                    <a:pt x="164930" y="418896"/>
                    <a:pt x="165946" y="424483"/>
                    <a:pt x="167152" y="430958"/>
                  </a:cubicBezTo>
                  <a:cubicBezTo>
                    <a:pt x="167787" y="434386"/>
                    <a:pt x="167787" y="434386"/>
                    <a:pt x="168993" y="435275"/>
                  </a:cubicBezTo>
                  <a:cubicBezTo>
                    <a:pt x="169501" y="435656"/>
                    <a:pt x="170199" y="436227"/>
                    <a:pt x="171151" y="436989"/>
                  </a:cubicBezTo>
                  <a:cubicBezTo>
                    <a:pt x="172992" y="438576"/>
                    <a:pt x="175341" y="441179"/>
                    <a:pt x="176357" y="443464"/>
                  </a:cubicBezTo>
                  <a:cubicBezTo>
                    <a:pt x="177373" y="445623"/>
                    <a:pt x="177627" y="447464"/>
                    <a:pt x="177817" y="448797"/>
                  </a:cubicBezTo>
                  <a:cubicBezTo>
                    <a:pt x="178198" y="451273"/>
                    <a:pt x="178262" y="451780"/>
                    <a:pt x="182451" y="452035"/>
                  </a:cubicBezTo>
                  <a:cubicBezTo>
                    <a:pt x="188673" y="452288"/>
                    <a:pt x="194640" y="450892"/>
                    <a:pt x="200417" y="449432"/>
                  </a:cubicBezTo>
                  <a:cubicBezTo>
                    <a:pt x="206702" y="447845"/>
                    <a:pt x="213177" y="446194"/>
                    <a:pt x="220097" y="446892"/>
                  </a:cubicBezTo>
                  <a:cubicBezTo>
                    <a:pt x="224668" y="447273"/>
                    <a:pt x="226572" y="446892"/>
                    <a:pt x="230699" y="446067"/>
                  </a:cubicBezTo>
                  <a:lnTo>
                    <a:pt x="231588" y="445877"/>
                  </a:lnTo>
                  <a:cubicBezTo>
                    <a:pt x="235143" y="445115"/>
                    <a:pt x="242062" y="445178"/>
                    <a:pt x="245364" y="446892"/>
                  </a:cubicBezTo>
                  <a:cubicBezTo>
                    <a:pt x="247014" y="447717"/>
                    <a:pt x="248157" y="448733"/>
                    <a:pt x="249172" y="449559"/>
                  </a:cubicBezTo>
                  <a:cubicBezTo>
                    <a:pt x="250506" y="450701"/>
                    <a:pt x="251585" y="451653"/>
                    <a:pt x="253807" y="452098"/>
                  </a:cubicBezTo>
                  <a:cubicBezTo>
                    <a:pt x="254378" y="452161"/>
                    <a:pt x="255267" y="452161"/>
                    <a:pt x="256092" y="452161"/>
                  </a:cubicBezTo>
                  <a:cubicBezTo>
                    <a:pt x="257679" y="452098"/>
                    <a:pt x="259330" y="452035"/>
                    <a:pt x="260663" y="452733"/>
                  </a:cubicBezTo>
                  <a:cubicBezTo>
                    <a:pt x="262377" y="453685"/>
                    <a:pt x="263393" y="454955"/>
                    <a:pt x="263647" y="456542"/>
                  </a:cubicBezTo>
                  <a:cubicBezTo>
                    <a:pt x="264282" y="459907"/>
                    <a:pt x="261425" y="463462"/>
                    <a:pt x="259330" y="466128"/>
                  </a:cubicBezTo>
                  <a:lnTo>
                    <a:pt x="258759" y="466826"/>
                  </a:lnTo>
                  <a:cubicBezTo>
                    <a:pt x="257171" y="468858"/>
                    <a:pt x="255267" y="470826"/>
                    <a:pt x="253172" y="472921"/>
                  </a:cubicBezTo>
                  <a:cubicBezTo>
                    <a:pt x="247141" y="479142"/>
                    <a:pt x="240856" y="485490"/>
                    <a:pt x="242888" y="493680"/>
                  </a:cubicBezTo>
                  <a:cubicBezTo>
                    <a:pt x="245491" y="493934"/>
                    <a:pt x="248157" y="493616"/>
                    <a:pt x="250696" y="493299"/>
                  </a:cubicBezTo>
                  <a:cubicBezTo>
                    <a:pt x="252283" y="493108"/>
                    <a:pt x="253870" y="492918"/>
                    <a:pt x="255457" y="492854"/>
                  </a:cubicBezTo>
                  <a:cubicBezTo>
                    <a:pt x="257044" y="492791"/>
                    <a:pt x="257997" y="492918"/>
                    <a:pt x="258949" y="493108"/>
                  </a:cubicBezTo>
                  <a:cubicBezTo>
                    <a:pt x="259203" y="493172"/>
                    <a:pt x="259394" y="493235"/>
                    <a:pt x="259584" y="493299"/>
                  </a:cubicBezTo>
                  <a:cubicBezTo>
                    <a:pt x="260790" y="493616"/>
                    <a:pt x="261933" y="494061"/>
                    <a:pt x="263075" y="494822"/>
                  </a:cubicBezTo>
                  <a:cubicBezTo>
                    <a:pt x="264218" y="495584"/>
                    <a:pt x="265043" y="496282"/>
                    <a:pt x="265805" y="497171"/>
                  </a:cubicBezTo>
                  <a:cubicBezTo>
                    <a:pt x="265932" y="496854"/>
                    <a:pt x="266123" y="496600"/>
                    <a:pt x="266250" y="496282"/>
                  </a:cubicBezTo>
                  <a:cubicBezTo>
                    <a:pt x="266567" y="495457"/>
                    <a:pt x="266885" y="494632"/>
                    <a:pt x="267202" y="493743"/>
                  </a:cubicBezTo>
                  <a:cubicBezTo>
                    <a:pt x="267583" y="492664"/>
                    <a:pt x="267900" y="491585"/>
                    <a:pt x="268154" y="490506"/>
                  </a:cubicBezTo>
                  <a:cubicBezTo>
                    <a:pt x="268408" y="489617"/>
                    <a:pt x="268598" y="488728"/>
                    <a:pt x="268789" y="487775"/>
                  </a:cubicBezTo>
                  <a:cubicBezTo>
                    <a:pt x="269043" y="486443"/>
                    <a:pt x="269297" y="485109"/>
                    <a:pt x="269551" y="483713"/>
                  </a:cubicBezTo>
                  <a:cubicBezTo>
                    <a:pt x="269678" y="482888"/>
                    <a:pt x="269868" y="482126"/>
                    <a:pt x="269932" y="481300"/>
                  </a:cubicBezTo>
                  <a:cubicBezTo>
                    <a:pt x="270249" y="479205"/>
                    <a:pt x="270566" y="477047"/>
                    <a:pt x="270821" y="474952"/>
                  </a:cubicBezTo>
                  <a:cubicBezTo>
                    <a:pt x="271582" y="469302"/>
                    <a:pt x="272281" y="463969"/>
                    <a:pt x="273614" y="459526"/>
                  </a:cubicBezTo>
                  <a:cubicBezTo>
                    <a:pt x="274947" y="454891"/>
                    <a:pt x="276661" y="450511"/>
                    <a:pt x="278312" y="446321"/>
                  </a:cubicBezTo>
                  <a:cubicBezTo>
                    <a:pt x="281803" y="437433"/>
                    <a:pt x="285104" y="429053"/>
                    <a:pt x="285041" y="419023"/>
                  </a:cubicBezTo>
                  <a:cubicBezTo>
                    <a:pt x="285041" y="410897"/>
                    <a:pt x="281041" y="407596"/>
                    <a:pt x="276026" y="403406"/>
                  </a:cubicBezTo>
                  <a:cubicBezTo>
                    <a:pt x="273614" y="401375"/>
                    <a:pt x="270821" y="399089"/>
                    <a:pt x="268281" y="395979"/>
                  </a:cubicBezTo>
                  <a:cubicBezTo>
                    <a:pt x="263456" y="390138"/>
                    <a:pt x="261044" y="372236"/>
                    <a:pt x="265361" y="365062"/>
                  </a:cubicBezTo>
                  <a:cubicBezTo>
                    <a:pt x="270693" y="356238"/>
                    <a:pt x="278248" y="359285"/>
                    <a:pt x="284279" y="361761"/>
                  </a:cubicBezTo>
                  <a:cubicBezTo>
                    <a:pt x="287009" y="362904"/>
                    <a:pt x="289611" y="363920"/>
                    <a:pt x="291834" y="363983"/>
                  </a:cubicBezTo>
                  <a:cubicBezTo>
                    <a:pt x="291389" y="355286"/>
                    <a:pt x="288469" y="349572"/>
                    <a:pt x="282501" y="345636"/>
                  </a:cubicBezTo>
                  <a:cubicBezTo>
                    <a:pt x="281740" y="345128"/>
                    <a:pt x="280914" y="344620"/>
                    <a:pt x="280089" y="344113"/>
                  </a:cubicBezTo>
                  <a:cubicBezTo>
                    <a:pt x="276344" y="341827"/>
                    <a:pt x="272027" y="339288"/>
                    <a:pt x="271328" y="335225"/>
                  </a:cubicBezTo>
                  <a:cubicBezTo>
                    <a:pt x="270947" y="332876"/>
                    <a:pt x="271773" y="330400"/>
                    <a:pt x="273931" y="327734"/>
                  </a:cubicBezTo>
                  <a:cubicBezTo>
                    <a:pt x="279518" y="321005"/>
                    <a:pt x="287898" y="321322"/>
                    <a:pt x="295897" y="32170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86" name="Freeform 185">
              <a:extLst>
                <a:ext uri="{FF2B5EF4-FFF2-40B4-BE49-F238E27FC236}">
                  <a16:creationId xmlns:a16="http://schemas.microsoft.com/office/drawing/2014/main" id="{7AC7F70C-22BC-AF75-6534-E137BB8EB1E9}"/>
                </a:ext>
              </a:extLst>
            </p:cNvPr>
            <p:cNvSpPr/>
            <p:nvPr/>
          </p:nvSpPr>
          <p:spPr>
            <a:xfrm>
              <a:off x="3164049" y="4142248"/>
              <a:ext cx="29588" cy="71799"/>
            </a:xfrm>
            <a:custGeom>
              <a:avLst/>
              <a:gdLst>
                <a:gd name="connsiteX0" fmla="*/ 7460 w 29588"/>
                <a:gd name="connsiteY0" fmla="*/ 71736 h 71799"/>
                <a:gd name="connsiteX1" fmla="*/ 11587 w 29588"/>
                <a:gd name="connsiteY1" fmla="*/ 64943 h 71799"/>
                <a:gd name="connsiteX2" fmla="*/ 27521 w 29588"/>
                <a:gd name="connsiteY2" fmla="*/ 36630 h 71799"/>
                <a:gd name="connsiteX3" fmla="*/ 24918 w 29588"/>
                <a:gd name="connsiteY3" fmla="*/ 4063 h 71799"/>
                <a:gd name="connsiteX4" fmla="*/ 23204 w 29588"/>
                <a:gd name="connsiteY4" fmla="*/ 0 h 71799"/>
                <a:gd name="connsiteX5" fmla="*/ 20919 w 29588"/>
                <a:gd name="connsiteY5" fmla="*/ 2539 h 71799"/>
                <a:gd name="connsiteX6" fmla="*/ 17998 w 29588"/>
                <a:gd name="connsiteY6" fmla="*/ 5904 h 71799"/>
                <a:gd name="connsiteX7" fmla="*/ 17300 w 29588"/>
                <a:gd name="connsiteY7" fmla="*/ 6793 h 71799"/>
                <a:gd name="connsiteX8" fmla="*/ 14824 w 29588"/>
                <a:gd name="connsiteY8" fmla="*/ 9967 h 71799"/>
                <a:gd name="connsiteX9" fmla="*/ 10444 w 29588"/>
                <a:gd name="connsiteY9" fmla="*/ 12824 h 71799"/>
                <a:gd name="connsiteX10" fmla="*/ 6381 w 29588"/>
                <a:gd name="connsiteY10" fmla="*/ 10538 h 71799"/>
                <a:gd name="connsiteX11" fmla="*/ 1683 w 29588"/>
                <a:gd name="connsiteY11" fmla="*/ 11998 h 71799"/>
                <a:gd name="connsiteX12" fmla="*/ 160 w 29588"/>
                <a:gd name="connsiteY12" fmla="*/ 15807 h 71799"/>
                <a:gd name="connsiteX13" fmla="*/ 223 w 29588"/>
                <a:gd name="connsiteY13" fmla="*/ 71800 h 71799"/>
                <a:gd name="connsiteX14" fmla="*/ 7460 w 29588"/>
                <a:gd name="connsiteY14" fmla="*/ 71736 h 71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588" h="71799">
                  <a:moveTo>
                    <a:pt x="7460" y="71736"/>
                  </a:moveTo>
                  <a:cubicBezTo>
                    <a:pt x="8603" y="69895"/>
                    <a:pt x="10000" y="67546"/>
                    <a:pt x="11587" y="64943"/>
                  </a:cubicBezTo>
                  <a:cubicBezTo>
                    <a:pt x="17554" y="55167"/>
                    <a:pt x="26569" y="40439"/>
                    <a:pt x="27521" y="36630"/>
                  </a:cubicBezTo>
                  <a:cubicBezTo>
                    <a:pt x="31647" y="19870"/>
                    <a:pt x="28981" y="13586"/>
                    <a:pt x="24918" y="4063"/>
                  </a:cubicBezTo>
                  <a:cubicBezTo>
                    <a:pt x="24347" y="2793"/>
                    <a:pt x="23775" y="1397"/>
                    <a:pt x="23204" y="0"/>
                  </a:cubicBezTo>
                  <a:cubicBezTo>
                    <a:pt x="22569" y="698"/>
                    <a:pt x="21807" y="1524"/>
                    <a:pt x="20919" y="2539"/>
                  </a:cubicBezTo>
                  <a:cubicBezTo>
                    <a:pt x="19649" y="3936"/>
                    <a:pt x="18824" y="4888"/>
                    <a:pt x="17998" y="5904"/>
                  </a:cubicBezTo>
                  <a:cubicBezTo>
                    <a:pt x="17745" y="6221"/>
                    <a:pt x="17491" y="6475"/>
                    <a:pt x="17300" y="6793"/>
                  </a:cubicBezTo>
                  <a:cubicBezTo>
                    <a:pt x="16348" y="7935"/>
                    <a:pt x="15459" y="9078"/>
                    <a:pt x="14824" y="9967"/>
                  </a:cubicBezTo>
                  <a:cubicBezTo>
                    <a:pt x="13555" y="11808"/>
                    <a:pt x="12031" y="12760"/>
                    <a:pt x="10444" y="12824"/>
                  </a:cubicBezTo>
                  <a:cubicBezTo>
                    <a:pt x="8285" y="12824"/>
                    <a:pt x="6825" y="11046"/>
                    <a:pt x="6381" y="10538"/>
                  </a:cubicBezTo>
                  <a:cubicBezTo>
                    <a:pt x="5746" y="10538"/>
                    <a:pt x="4540" y="10665"/>
                    <a:pt x="1683" y="11998"/>
                  </a:cubicBezTo>
                  <a:cubicBezTo>
                    <a:pt x="-539" y="13014"/>
                    <a:pt x="33" y="15490"/>
                    <a:pt x="160" y="15807"/>
                  </a:cubicBezTo>
                  <a:cubicBezTo>
                    <a:pt x="223" y="16125"/>
                    <a:pt x="223" y="71800"/>
                    <a:pt x="223" y="71800"/>
                  </a:cubicBezTo>
                  <a:cubicBezTo>
                    <a:pt x="1810" y="71736"/>
                    <a:pt x="4730" y="71736"/>
                    <a:pt x="7460" y="7173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88" name="Freeform 187">
              <a:extLst>
                <a:ext uri="{FF2B5EF4-FFF2-40B4-BE49-F238E27FC236}">
                  <a16:creationId xmlns:a16="http://schemas.microsoft.com/office/drawing/2014/main" id="{D46B93C1-43C8-DCCC-CF2A-6C1AD0844581}"/>
                </a:ext>
              </a:extLst>
            </p:cNvPr>
            <p:cNvSpPr/>
            <p:nvPr/>
          </p:nvSpPr>
          <p:spPr>
            <a:xfrm>
              <a:off x="3487649" y="4134946"/>
              <a:ext cx="68953" cy="25534"/>
            </a:xfrm>
            <a:custGeom>
              <a:avLst/>
              <a:gdLst>
                <a:gd name="connsiteX0" fmla="*/ 6863 w 68953"/>
                <a:gd name="connsiteY0" fmla="*/ 11111 h 25534"/>
                <a:gd name="connsiteX1" fmla="*/ 10164 w 68953"/>
                <a:gd name="connsiteY1" fmla="*/ 10730 h 25534"/>
                <a:gd name="connsiteX2" fmla="*/ 13275 w 68953"/>
                <a:gd name="connsiteY2" fmla="*/ 10730 h 25534"/>
                <a:gd name="connsiteX3" fmla="*/ 14926 w 68953"/>
                <a:gd name="connsiteY3" fmla="*/ 14158 h 25534"/>
                <a:gd name="connsiteX4" fmla="*/ 15180 w 68953"/>
                <a:gd name="connsiteY4" fmla="*/ 16190 h 25534"/>
                <a:gd name="connsiteX5" fmla="*/ 18544 w 68953"/>
                <a:gd name="connsiteY5" fmla="*/ 22982 h 25534"/>
                <a:gd name="connsiteX6" fmla="*/ 21972 w 68953"/>
                <a:gd name="connsiteY6" fmla="*/ 22538 h 25534"/>
                <a:gd name="connsiteX7" fmla="*/ 24512 w 68953"/>
                <a:gd name="connsiteY7" fmla="*/ 22157 h 25534"/>
                <a:gd name="connsiteX8" fmla="*/ 28067 w 68953"/>
                <a:gd name="connsiteY8" fmla="*/ 23173 h 25534"/>
                <a:gd name="connsiteX9" fmla="*/ 35939 w 68953"/>
                <a:gd name="connsiteY9" fmla="*/ 25331 h 25534"/>
                <a:gd name="connsiteX10" fmla="*/ 36256 w 68953"/>
                <a:gd name="connsiteY10" fmla="*/ 23617 h 25534"/>
                <a:gd name="connsiteX11" fmla="*/ 37081 w 68953"/>
                <a:gd name="connsiteY11" fmla="*/ 19808 h 25534"/>
                <a:gd name="connsiteX12" fmla="*/ 40129 w 68953"/>
                <a:gd name="connsiteY12" fmla="*/ 18729 h 25534"/>
                <a:gd name="connsiteX13" fmla="*/ 43049 w 68953"/>
                <a:gd name="connsiteY13" fmla="*/ 18665 h 25534"/>
                <a:gd name="connsiteX14" fmla="*/ 45144 w 68953"/>
                <a:gd name="connsiteY14" fmla="*/ 19110 h 25534"/>
                <a:gd name="connsiteX15" fmla="*/ 47429 w 68953"/>
                <a:gd name="connsiteY15" fmla="*/ 19935 h 25534"/>
                <a:gd name="connsiteX16" fmla="*/ 49588 w 68953"/>
                <a:gd name="connsiteY16" fmla="*/ 19427 h 25534"/>
                <a:gd name="connsiteX17" fmla="*/ 54158 w 68953"/>
                <a:gd name="connsiteY17" fmla="*/ 17522 h 25534"/>
                <a:gd name="connsiteX18" fmla="*/ 58158 w 68953"/>
                <a:gd name="connsiteY18" fmla="*/ 18411 h 25534"/>
                <a:gd name="connsiteX19" fmla="*/ 63681 w 68953"/>
                <a:gd name="connsiteY19" fmla="*/ 19427 h 25534"/>
                <a:gd name="connsiteX20" fmla="*/ 68950 w 68953"/>
                <a:gd name="connsiteY20" fmla="*/ 17459 h 25534"/>
                <a:gd name="connsiteX21" fmla="*/ 65712 w 68953"/>
                <a:gd name="connsiteY21" fmla="*/ 15110 h 25534"/>
                <a:gd name="connsiteX22" fmla="*/ 57015 w 68953"/>
                <a:gd name="connsiteY22" fmla="*/ 13142 h 25534"/>
                <a:gd name="connsiteX23" fmla="*/ 50222 w 68953"/>
                <a:gd name="connsiteY23" fmla="*/ 8635 h 25534"/>
                <a:gd name="connsiteX24" fmla="*/ 50286 w 68953"/>
                <a:gd name="connsiteY24" fmla="*/ 4064 h 25534"/>
                <a:gd name="connsiteX25" fmla="*/ 50096 w 68953"/>
                <a:gd name="connsiteY25" fmla="*/ 1 h 25534"/>
                <a:gd name="connsiteX26" fmla="*/ 22544 w 68953"/>
                <a:gd name="connsiteY26" fmla="*/ 2223 h 25534"/>
                <a:gd name="connsiteX27" fmla="*/ 20258 w 68953"/>
                <a:gd name="connsiteY27" fmla="*/ 2604 h 25534"/>
                <a:gd name="connsiteX28" fmla="*/ 7371 w 68953"/>
                <a:gd name="connsiteY28" fmla="*/ 4128 h 25534"/>
                <a:gd name="connsiteX29" fmla="*/ 3879 w 68953"/>
                <a:gd name="connsiteY29" fmla="*/ 3874 h 25534"/>
                <a:gd name="connsiteX30" fmla="*/ 7 w 68953"/>
                <a:gd name="connsiteY30" fmla="*/ 3874 h 25534"/>
                <a:gd name="connsiteX31" fmla="*/ 197 w 68953"/>
                <a:gd name="connsiteY31" fmla="*/ 4953 h 25534"/>
                <a:gd name="connsiteX32" fmla="*/ 6863 w 68953"/>
                <a:gd name="connsiteY32" fmla="*/ 11111 h 25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8953" h="25534">
                  <a:moveTo>
                    <a:pt x="6863" y="11111"/>
                  </a:moveTo>
                  <a:cubicBezTo>
                    <a:pt x="8133" y="11301"/>
                    <a:pt x="9212" y="11047"/>
                    <a:pt x="10164" y="10730"/>
                  </a:cubicBezTo>
                  <a:cubicBezTo>
                    <a:pt x="11180" y="10412"/>
                    <a:pt x="12259" y="10095"/>
                    <a:pt x="13275" y="10730"/>
                  </a:cubicBezTo>
                  <a:cubicBezTo>
                    <a:pt x="14354" y="11428"/>
                    <a:pt x="14735" y="12825"/>
                    <a:pt x="14926" y="14158"/>
                  </a:cubicBezTo>
                  <a:cubicBezTo>
                    <a:pt x="15053" y="14856"/>
                    <a:pt x="15116" y="15555"/>
                    <a:pt x="15180" y="16190"/>
                  </a:cubicBezTo>
                  <a:cubicBezTo>
                    <a:pt x="15814" y="20887"/>
                    <a:pt x="16322" y="22982"/>
                    <a:pt x="18544" y="22982"/>
                  </a:cubicBezTo>
                  <a:cubicBezTo>
                    <a:pt x="20005" y="22982"/>
                    <a:pt x="21020" y="22728"/>
                    <a:pt x="21972" y="22538"/>
                  </a:cubicBezTo>
                  <a:cubicBezTo>
                    <a:pt x="22797" y="22347"/>
                    <a:pt x="23623" y="22157"/>
                    <a:pt x="24512" y="22157"/>
                  </a:cubicBezTo>
                  <a:cubicBezTo>
                    <a:pt x="25528" y="22157"/>
                    <a:pt x="26670" y="22411"/>
                    <a:pt x="28067" y="23173"/>
                  </a:cubicBezTo>
                  <a:cubicBezTo>
                    <a:pt x="31495" y="25077"/>
                    <a:pt x="33082" y="25966"/>
                    <a:pt x="35939" y="25331"/>
                  </a:cubicBezTo>
                  <a:cubicBezTo>
                    <a:pt x="36256" y="25268"/>
                    <a:pt x="36319" y="25268"/>
                    <a:pt x="36256" y="23617"/>
                  </a:cubicBezTo>
                  <a:cubicBezTo>
                    <a:pt x="36193" y="22411"/>
                    <a:pt x="36066" y="20951"/>
                    <a:pt x="37081" y="19808"/>
                  </a:cubicBezTo>
                  <a:cubicBezTo>
                    <a:pt x="37780" y="19110"/>
                    <a:pt x="38732" y="18729"/>
                    <a:pt x="40129" y="18729"/>
                  </a:cubicBezTo>
                  <a:cubicBezTo>
                    <a:pt x="41716" y="18729"/>
                    <a:pt x="42478" y="18665"/>
                    <a:pt x="43049" y="18665"/>
                  </a:cubicBezTo>
                  <a:cubicBezTo>
                    <a:pt x="43938" y="18665"/>
                    <a:pt x="44192" y="18729"/>
                    <a:pt x="45144" y="19110"/>
                  </a:cubicBezTo>
                  <a:cubicBezTo>
                    <a:pt x="45588" y="19300"/>
                    <a:pt x="46286" y="19554"/>
                    <a:pt x="47429" y="19935"/>
                  </a:cubicBezTo>
                  <a:cubicBezTo>
                    <a:pt x="48889" y="20379"/>
                    <a:pt x="49016" y="20189"/>
                    <a:pt x="49588" y="19427"/>
                  </a:cubicBezTo>
                  <a:cubicBezTo>
                    <a:pt x="50222" y="18538"/>
                    <a:pt x="51302" y="17015"/>
                    <a:pt x="54158" y="17522"/>
                  </a:cubicBezTo>
                  <a:cubicBezTo>
                    <a:pt x="55872" y="17840"/>
                    <a:pt x="57079" y="18158"/>
                    <a:pt x="58158" y="18411"/>
                  </a:cubicBezTo>
                  <a:cubicBezTo>
                    <a:pt x="59745" y="18856"/>
                    <a:pt x="61015" y="19173"/>
                    <a:pt x="63681" y="19427"/>
                  </a:cubicBezTo>
                  <a:cubicBezTo>
                    <a:pt x="66030" y="19554"/>
                    <a:pt x="68760" y="18348"/>
                    <a:pt x="68950" y="17459"/>
                  </a:cubicBezTo>
                  <a:cubicBezTo>
                    <a:pt x="69014" y="17078"/>
                    <a:pt x="68252" y="16126"/>
                    <a:pt x="65712" y="15110"/>
                  </a:cubicBezTo>
                  <a:cubicBezTo>
                    <a:pt x="62284" y="13777"/>
                    <a:pt x="59364" y="13396"/>
                    <a:pt x="57015" y="13142"/>
                  </a:cubicBezTo>
                  <a:cubicBezTo>
                    <a:pt x="53714" y="12761"/>
                    <a:pt x="50540" y="12444"/>
                    <a:pt x="50222" y="8635"/>
                  </a:cubicBezTo>
                  <a:cubicBezTo>
                    <a:pt x="50096" y="7111"/>
                    <a:pt x="50222" y="5524"/>
                    <a:pt x="50286" y="4064"/>
                  </a:cubicBezTo>
                  <a:cubicBezTo>
                    <a:pt x="50413" y="2540"/>
                    <a:pt x="50540" y="445"/>
                    <a:pt x="50096" y="1"/>
                  </a:cubicBezTo>
                  <a:cubicBezTo>
                    <a:pt x="46350" y="-62"/>
                    <a:pt x="23750" y="2096"/>
                    <a:pt x="22544" y="2223"/>
                  </a:cubicBezTo>
                  <a:lnTo>
                    <a:pt x="20258" y="2604"/>
                  </a:lnTo>
                  <a:cubicBezTo>
                    <a:pt x="16068" y="3302"/>
                    <a:pt x="11307" y="4128"/>
                    <a:pt x="7371" y="4128"/>
                  </a:cubicBezTo>
                  <a:cubicBezTo>
                    <a:pt x="6228" y="4128"/>
                    <a:pt x="5022" y="4000"/>
                    <a:pt x="3879" y="3874"/>
                  </a:cubicBezTo>
                  <a:cubicBezTo>
                    <a:pt x="2610" y="3747"/>
                    <a:pt x="388" y="3556"/>
                    <a:pt x="7" y="3874"/>
                  </a:cubicBezTo>
                  <a:cubicBezTo>
                    <a:pt x="7" y="3874"/>
                    <a:pt x="-56" y="4191"/>
                    <a:pt x="197" y="4953"/>
                  </a:cubicBezTo>
                  <a:cubicBezTo>
                    <a:pt x="1531" y="9143"/>
                    <a:pt x="2991" y="10412"/>
                    <a:pt x="6863" y="1111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89" name="Freeform 188">
              <a:extLst>
                <a:ext uri="{FF2B5EF4-FFF2-40B4-BE49-F238E27FC236}">
                  <a16:creationId xmlns:a16="http://schemas.microsoft.com/office/drawing/2014/main" id="{CE1D7988-FD57-3A79-A6FF-F8C9B9188F6E}"/>
                </a:ext>
              </a:extLst>
            </p:cNvPr>
            <p:cNvSpPr/>
            <p:nvPr/>
          </p:nvSpPr>
          <p:spPr>
            <a:xfrm>
              <a:off x="3397446" y="4107332"/>
              <a:ext cx="5205" cy="3364"/>
            </a:xfrm>
            <a:custGeom>
              <a:avLst/>
              <a:gdLst>
                <a:gd name="connsiteX0" fmla="*/ 3428 w 5205"/>
                <a:gd name="connsiteY0" fmla="*/ 0 h 3364"/>
                <a:gd name="connsiteX1" fmla="*/ 2412 w 5205"/>
                <a:gd name="connsiteY1" fmla="*/ 381 h 3364"/>
                <a:gd name="connsiteX2" fmla="*/ 0 w 5205"/>
                <a:gd name="connsiteY2" fmla="*/ 1460 h 3364"/>
                <a:gd name="connsiteX3" fmla="*/ 5206 w 5205"/>
                <a:gd name="connsiteY3" fmla="*/ 3365 h 3364"/>
                <a:gd name="connsiteX4" fmla="*/ 3428 w 5205"/>
                <a:gd name="connsiteY4" fmla="*/ 0 h 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05" h="3364">
                  <a:moveTo>
                    <a:pt x="3428" y="0"/>
                  </a:moveTo>
                  <a:cubicBezTo>
                    <a:pt x="3111" y="127"/>
                    <a:pt x="2793" y="254"/>
                    <a:pt x="2412" y="381"/>
                  </a:cubicBezTo>
                  <a:cubicBezTo>
                    <a:pt x="1714" y="698"/>
                    <a:pt x="572" y="1079"/>
                    <a:pt x="0" y="1460"/>
                  </a:cubicBezTo>
                  <a:cubicBezTo>
                    <a:pt x="952" y="1968"/>
                    <a:pt x="2984" y="2666"/>
                    <a:pt x="5206" y="3365"/>
                  </a:cubicBezTo>
                  <a:lnTo>
                    <a:pt x="3428" y="0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91" name="Freeform 190">
              <a:extLst>
                <a:ext uri="{FF2B5EF4-FFF2-40B4-BE49-F238E27FC236}">
                  <a16:creationId xmlns:a16="http://schemas.microsoft.com/office/drawing/2014/main" id="{8A264271-E6A9-ED0F-97E7-E9F1B19F67E8}"/>
                </a:ext>
              </a:extLst>
            </p:cNvPr>
            <p:cNvSpPr/>
            <p:nvPr/>
          </p:nvSpPr>
          <p:spPr>
            <a:xfrm>
              <a:off x="3100768" y="4715567"/>
              <a:ext cx="2749" cy="6112"/>
            </a:xfrm>
            <a:custGeom>
              <a:avLst/>
              <a:gdLst>
                <a:gd name="connsiteX0" fmla="*/ 2559 w 2749"/>
                <a:gd name="connsiteY0" fmla="*/ 6031 h 6112"/>
                <a:gd name="connsiteX1" fmla="*/ 2750 w 2749"/>
                <a:gd name="connsiteY1" fmla="*/ 4571 h 6112"/>
                <a:gd name="connsiteX2" fmla="*/ 1353 w 2749"/>
                <a:gd name="connsiteY2" fmla="*/ 0 h 6112"/>
                <a:gd name="connsiteX3" fmla="*/ 83 w 2749"/>
                <a:gd name="connsiteY3" fmla="*/ 3809 h 6112"/>
                <a:gd name="connsiteX4" fmla="*/ 210 w 2749"/>
                <a:gd name="connsiteY4" fmla="*/ 5587 h 6112"/>
                <a:gd name="connsiteX5" fmla="*/ 1607 w 2749"/>
                <a:gd name="connsiteY5" fmla="*/ 6095 h 6112"/>
                <a:gd name="connsiteX6" fmla="*/ 2559 w 2749"/>
                <a:gd name="connsiteY6" fmla="*/ 6031 h 6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49" h="6112">
                  <a:moveTo>
                    <a:pt x="2559" y="6031"/>
                  </a:moveTo>
                  <a:cubicBezTo>
                    <a:pt x="2559" y="6031"/>
                    <a:pt x="2750" y="5714"/>
                    <a:pt x="2750" y="4571"/>
                  </a:cubicBezTo>
                  <a:cubicBezTo>
                    <a:pt x="2750" y="2603"/>
                    <a:pt x="2623" y="1333"/>
                    <a:pt x="1353" y="0"/>
                  </a:cubicBezTo>
                  <a:cubicBezTo>
                    <a:pt x="845" y="1143"/>
                    <a:pt x="274" y="2793"/>
                    <a:pt x="83" y="3809"/>
                  </a:cubicBezTo>
                  <a:cubicBezTo>
                    <a:pt x="-44" y="4698"/>
                    <a:pt x="-44" y="5333"/>
                    <a:pt x="210" y="5587"/>
                  </a:cubicBezTo>
                  <a:cubicBezTo>
                    <a:pt x="464" y="5904"/>
                    <a:pt x="1099" y="6031"/>
                    <a:pt x="1607" y="6095"/>
                  </a:cubicBezTo>
                  <a:cubicBezTo>
                    <a:pt x="2305" y="6158"/>
                    <a:pt x="2559" y="6031"/>
                    <a:pt x="2559" y="603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92" name="Freeform 191">
              <a:extLst>
                <a:ext uri="{FF2B5EF4-FFF2-40B4-BE49-F238E27FC236}">
                  <a16:creationId xmlns:a16="http://schemas.microsoft.com/office/drawing/2014/main" id="{882AF8FE-F9E0-7AD0-8340-BB174AF54EB0}"/>
                </a:ext>
              </a:extLst>
            </p:cNvPr>
            <p:cNvSpPr/>
            <p:nvPr/>
          </p:nvSpPr>
          <p:spPr>
            <a:xfrm>
              <a:off x="3080179" y="4722677"/>
              <a:ext cx="5437" cy="4703"/>
            </a:xfrm>
            <a:custGeom>
              <a:avLst/>
              <a:gdLst>
                <a:gd name="connsiteX0" fmla="*/ 3025 w 5437"/>
                <a:gd name="connsiteY0" fmla="*/ 4571 h 4703"/>
                <a:gd name="connsiteX1" fmla="*/ 5437 w 5437"/>
                <a:gd name="connsiteY1" fmla="*/ 4635 h 4703"/>
                <a:gd name="connsiteX2" fmla="*/ 1247 w 5437"/>
                <a:gd name="connsiteY2" fmla="*/ 0 h 4703"/>
                <a:gd name="connsiteX3" fmla="*/ 549 w 5437"/>
                <a:gd name="connsiteY3" fmla="*/ 1016 h 4703"/>
                <a:gd name="connsiteX4" fmla="*/ 295 w 5437"/>
                <a:gd name="connsiteY4" fmla="*/ 2349 h 4703"/>
                <a:gd name="connsiteX5" fmla="*/ 41 w 5437"/>
                <a:gd name="connsiteY5" fmla="*/ 4127 h 4703"/>
                <a:gd name="connsiteX6" fmla="*/ 1692 w 5437"/>
                <a:gd name="connsiteY6" fmla="*/ 4507 h 4703"/>
                <a:gd name="connsiteX7" fmla="*/ 3025 w 5437"/>
                <a:gd name="connsiteY7" fmla="*/ 4571 h 4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37" h="4703">
                  <a:moveTo>
                    <a:pt x="3025" y="4571"/>
                  </a:moveTo>
                  <a:cubicBezTo>
                    <a:pt x="4040" y="4698"/>
                    <a:pt x="5183" y="4761"/>
                    <a:pt x="5437" y="4635"/>
                  </a:cubicBezTo>
                  <a:cubicBezTo>
                    <a:pt x="5183" y="4127"/>
                    <a:pt x="3342" y="1968"/>
                    <a:pt x="1247" y="0"/>
                  </a:cubicBezTo>
                  <a:cubicBezTo>
                    <a:pt x="613" y="254"/>
                    <a:pt x="613" y="381"/>
                    <a:pt x="549" y="1016"/>
                  </a:cubicBezTo>
                  <a:cubicBezTo>
                    <a:pt x="485" y="1397"/>
                    <a:pt x="422" y="1841"/>
                    <a:pt x="295" y="2349"/>
                  </a:cubicBezTo>
                  <a:cubicBezTo>
                    <a:pt x="105" y="3111"/>
                    <a:pt x="-86" y="3936"/>
                    <a:pt x="41" y="4127"/>
                  </a:cubicBezTo>
                  <a:cubicBezTo>
                    <a:pt x="41" y="4127"/>
                    <a:pt x="295" y="4380"/>
                    <a:pt x="1692" y="4507"/>
                  </a:cubicBezTo>
                  <a:lnTo>
                    <a:pt x="3025" y="4571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93" name="Freeform 192">
              <a:extLst>
                <a:ext uri="{FF2B5EF4-FFF2-40B4-BE49-F238E27FC236}">
                  <a16:creationId xmlns:a16="http://schemas.microsoft.com/office/drawing/2014/main" id="{7C7362B4-8443-EDDF-0B03-87853D5DB3C3}"/>
                </a:ext>
              </a:extLst>
            </p:cNvPr>
            <p:cNvSpPr/>
            <p:nvPr/>
          </p:nvSpPr>
          <p:spPr>
            <a:xfrm>
              <a:off x="3080601" y="4706616"/>
              <a:ext cx="19678" cy="33973"/>
            </a:xfrm>
            <a:custGeom>
              <a:avLst/>
              <a:gdLst>
                <a:gd name="connsiteX0" fmla="*/ 15744 w 19678"/>
                <a:gd name="connsiteY0" fmla="*/ 33963 h 33973"/>
                <a:gd name="connsiteX1" fmla="*/ 17268 w 19678"/>
                <a:gd name="connsiteY1" fmla="*/ 32694 h 33973"/>
                <a:gd name="connsiteX2" fmla="*/ 19426 w 19678"/>
                <a:gd name="connsiteY2" fmla="*/ 28631 h 33973"/>
                <a:gd name="connsiteX3" fmla="*/ 16569 w 19678"/>
                <a:gd name="connsiteY3" fmla="*/ 20315 h 33973"/>
                <a:gd name="connsiteX4" fmla="*/ 15236 w 19678"/>
                <a:gd name="connsiteY4" fmla="*/ 17585 h 33973"/>
                <a:gd name="connsiteX5" fmla="*/ 13395 w 19678"/>
                <a:gd name="connsiteY5" fmla="*/ 13585 h 33973"/>
                <a:gd name="connsiteX6" fmla="*/ 10157 w 19678"/>
                <a:gd name="connsiteY6" fmla="*/ 3745 h 33973"/>
                <a:gd name="connsiteX7" fmla="*/ 8951 w 19678"/>
                <a:gd name="connsiteY7" fmla="*/ 190 h 33973"/>
                <a:gd name="connsiteX8" fmla="*/ 8189 w 19678"/>
                <a:gd name="connsiteY8" fmla="*/ 0 h 33973"/>
                <a:gd name="connsiteX9" fmla="*/ 6221 w 19678"/>
                <a:gd name="connsiteY9" fmla="*/ 635 h 33973"/>
                <a:gd name="connsiteX10" fmla="*/ 4825 w 19678"/>
                <a:gd name="connsiteY10" fmla="*/ 1396 h 33973"/>
                <a:gd name="connsiteX11" fmla="*/ 0 w 19678"/>
                <a:gd name="connsiteY11" fmla="*/ 4444 h 33973"/>
                <a:gd name="connsiteX12" fmla="*/ 1333 w 19678"/>
                <a:gd name="connsiteY12" fmla="*/ 4761 h 33973"/>
                <a:gd name="connsiteX13" fmla="*/ 6285 w 19678"/>
                <a:gd name="connsiteY13" fmla="*/ 8761 h 33973"/>
                <a:gd name="connsiteX14" fmla="*/ 9840 w 19678"/>
                <a:gd name="connsiteY14" fmla="*/ 13522 h 33973"/>
                <a:gd name="connsiteX15" fmla="*/ 12824 w 19678"/>
                <a:gd name="connsiteY15" fmla="*/ 20505 h 33973"/>
                <a:gd name="connsiteX16" fmla="*/ 12125 w 19678"/>
                <a:gd name="connsiteY16" fmla="*/ 22790 h 33973"/>
                <a:gd name="connsiteX17" fmla="*/ 8888 w 19678"/>
                <a:gd name="connsiteY17" fmla="*/ 29202 h 33973"/>
                <a:gd name="connsiteX18" fmla="*/ 10030 w 19678"/>
                <a:gd name="connsiteY18" fmla="*/ 31043 h 33973"/>
                <a:gd name="connsiteX19" fmla="*/ 15744 w 19678"/>
                <a:gd name="connsiteY19" fmla="*/ 33963 h 33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678" h="33973">
                  <a:moveTo>
                    <a:pt x="15744" y="33963"/>
                  </a:moveTo>
                  <a:cubicBezTo>
                    <a:pt x="16061" y="33583"/>
                    <a:pt x="16633" y="33138"/>
                    <a:pt x="17268" y="32694"/>
                  </a:cubicBezTo>
                  <a:cubicBezTo>
                    <a:pt x="19362" y="31170"/>
                    <a:pt x="20124" y="30408"/>
                    <a:pt x="19426" y="28631"/>
                  </a:cubicBezTo>
                  <a:cubicBezTo>
                    <a:pt x="17902" y="24822"/>
                    <a:pt x="17585" y="23933"/>
                    <a:pt x="16569" y="20315"/>
                  </a:cubicBezTo>
                  <a:cubicBezTo>
                    <a:pt x="16125" y="18791"/>
                    <a:pt x="15744" y="18220"/>
                    <a:pt x="15236" y="17585"/>
                  </a:cubicBezTo>
                  <a:cubicBezTo>
                    <a:pt x="14665" y="16759"/>
                    <a:pt x="13966" y="15871"/>
                    <a:pt x="13395" y="13585"/>
                  </a:cubicBezTo>
                  <a:cubicBezTo>
                    <a:pt x="12443" y="9840"/>
                    <a:pt x="10157" y="3745"/>
                    <a:pt x="10157" y="3745"/>
                  </a:cubicBezTo>
                  <a:cubicBezTo>
                    <a:pt x="10094" y="1841"/>
                    <a:pt x="9586" y="635"/>
                    <a:pt x="8951" y="190"/>
                  </a:cubicBezTo>
                  <a:cubicBezTo>
                    <a:pt x="8761" y="64"/>
                    <a:pt x="8443" y="0"/>
                    <a:pt x="8189" y="0"/>
                  </a:cubicBezTo>
                  <a:cubicBezTo>
                    <a:pt x="7555" y="0"/>
                    <a:pt x="6793" y="317"/>
                    <a:pt x="6221" y="635"/>
                  </a:cubicBezTo>
                  <a:lnTo>
                    <a:pt x="4825" y="1396"/>
                  </a:lnTo>
                  <a:cubicBezTo>
                    <a:pt x="2984" y="2349"/>
                    <a:pt x="254" y="3745"/>
                    <a:pt x="0" y="4444"/>
                  </a:cubicBezTo>
                  <a:cubicBezTo>
                    <a:pt x="508" y="4634"/>
                    <a:pt x="762" y="4698"/>
                    <a:pt x="1333" y="4761"/>
                  </a:cubicBezTo>
                  <a:cubicBezTo>
                    <a:pt x="2857" y="4952"/>
                    <a:pt x="4317" y="5332"/>
                    <a:pt x="6285" y="8761"/>
                  </a:cubicBezTo>
                  <a:cubicBezTo>
                    <a:pt x="7301" y="10538"/>
                    <a:pt x="8634" y="12125"/>
                    <a:pt x="9840" y="13522"/>
                  </a:cubicBezTo>
                  <a:cubicBezTo>
                    <a:pt x="11935" y="15998"/>
                    <a:pt x="13776" y="18156"/>
                    <a:pt x="12824" y="20505"/>
                  </a:cubicBezTo>
                  <a:cubicBezTo>
                    <a:pt x="12570" y="21203"/>
                    <a:pt x="12316" y="21965"/>
                    <a:pt x="12125" y="22790"/>
                  </a:cubicBezTo>
                  <a:cubicBezTo>
                    <a:pt x="11554" y="24822"/>
                    <a:pt x="10983" y="27107"/>
                    <a:pt x="8888" y="29202"/>
                  </a:cubicBezTo>
                  <a:cubicBezTo>
                    <a:pt x="8824" y="29329"/>
                    <a:pt x="8951" y="29964"/>
                    <a:pt x="10030" y="31043"/>
                  </a:cubicBezTo>
                  <a:cubicBezTo>
                    <a:pt x="12062" y="32948"/>
                    <a:pt x="15046" y="34091"/>
                    <a:pt x="15744" y="3396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94" name="Freeform 193">
              <a:extLst>
                <a:ext uri="{FF2B5EF4-FFF2-40B4-BE49-F238E27FC236}">
                  <a16:creationId xmlns:a16="http://schemas.microsoft.com/office/drawing/2014/main" id="{47C22221-75D3-BD7C-5965-95916241697F}"/>
                </a:ext>
              </a:extLst>
            </p:cNvPr>
            <p:cNvSpPr/>
            <p:nvPr/>
          </p:nvSpPr>
          <p:spPr>
            <a:xfrm>
              <a:off x="3134434" y="4735904"/>
              <a:ext cx="4221" cy="5944"/>
            </a:xfrm>
            <a:custGeom>
              <a:avLst/>
              <a:gdLst>
                <a:gd name="connsiteX0" fmla="*/ 2349 w 4221"/>
                <a:gd name="connsiteY0" fmla="*/ 105 h 5944"/>
                <a:gd name="connsiteX1" fmla="*/ 0 w 4221"/>
                <a:gd name="connsiteY1" fmla="*/ 2390 h 5944"/>
                <a:gd name="connsiteX2" fmla="*/ 762 w 4221"/>
                <a:gd name="connsiteY2" fmla="*/ 4739 h 5944"/>
                <a:gd name="connsiteX3" fmla="*/ 1905 w 4221"/>
                <a:gd name="connsiteY3" fmla="*/ 5437 h 5944"/>
                <a:gd name="connsiteX4" fmla="*/ 2857 w 4221"/>
                <a:gd name="connsiteY4" fmla="*/ 5945 h 5944"/>
                <a:gd name="connsiteX5" fmla="*/ 3301 w 4221"/>
                <a:gd name="connsiteY5" fmla="*/ 5373 h 5944"/>
                <a:gd name="connsiteX6" fmla="*/ 3873 w 4221"/>
                <a:gd name="connsiteY6" fmla="*/ 295 h 5944"/>
                <a:gd name="connsiteX7" fmla="*/ 2349 w 4221"/>
                <a:gd name="connsiteY7" fmla="*/ 105 h 5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21" h="5944">
                  <a:moveTo>
                    <a:pt x="2349" y="105"/>
                  </a:moveTo>
                  <a:cubicBezTo>
                    <a:pt x="0" y="739"/>
                    <a:pt x="0" y="993"/>
                    <a:pt x="0" y="2390"/>
                  </a:cubicBezTo>
                  <a:cubicBezTo>
                    <a:pt x="0" y="4485"/>
                    <a:pt x="571" y="4675"/>
                    <a:pt x="762" y="4739"/>
                  </a:cubicBezTo>
                  <a:cubicBezTo>
                    <a:pt x="1206" y="4929"/>
                    <a:pt x="1587" y="5183"/>
                    <a:pt x="1905" y="5437"/>
                  </a:cubicBezTo>
                  <a:cubicBezTo>
                    <a:pt x="2158" y="5628"/>
                    <a:pt x="2666" y="5945"/>
                    <a:pt x="2857" y="5945"/>
                  </a:cubicBezTo>
                  <a:cubicBezTo>
                    <a:pt x="2857" y="5945"/>
                    <a:pt x="3047" y="5818"/>
                    <a:pt x="3301" y="5373"/>
                  </a:cubicBezTo>
                  <a:cubicBezTo>
                    <a:pt x="4253" y="3786"/>
                    <a:pt x="4507" y="1184"/>
                    <a:pt x="3873" y="295"/>
                  </a:cubicBezTo>
                  <a:cubicBezTo>
                    <a:pt x="3873" y="295"/>
                    <a:pt x="3492" y="-213"/>
                    <a:pt x="2349" y="10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95" name="Freeform 194">
              <a:extLst>
                <a:ext uri="{FF2B5EF4-FFF2-40B4-BE49-F238E27FC236}">
                  <a16:creationId xmlns:a16="http://schemas.microsoft.com/office/drawing/2014/main" id="{029A8798-020A-CA53-9582-34ED966FC9DB}"/>
                </a:ext>
              </a:extLst>
            </p:cNvPr>
            <p:cNvSpPr/>
            <p:nvPr/>
          </p:nvSpPr>
          <p:spPr>
            <a:xfrm>
              <a:off x="3113022" y="4724899"/>
              <a:ext cx="4907" cy="5332"/>
            </a:xfrm>
            <a:custGeom>
              <a:avLst/>
              <a:gdLst>
                <a:gd name="connsiteX0" fmla="*/ 1543 w 4907"/>
                <a:gd name="connsiteY0" fmla="*/ 3492 h 5332"/>
                <a:gd name="connsiteX1" fmla="*/ 4907 w 4907"/>
                <a:gd name="connsiteY1" fmla="*/ 5332 h 5332"/>
                <a:gd name="connsiteX2" fmla="*/ 2177 w 4907"/>
                <a:gd name="connsiteY2" fmla="*/ 444 h 5332"/>
                <a:gd name="connsiteX3" fmla="*/ 1289 w 4907"/>
                <a:gd name="connsiteY3" fmla="*/ 0 h 5332"/>
                <a:gd name="connsiteX4" fmla="*/ 19 w 4907"/>
                <a:gd name="connsiteY4" fmla="*/ 1143 h 5332"/>
                <a:gd name="connsiteX5" fmla="*/ 1543 w 4907"/>
                <a:gd name="connsiteY5" fmla="*/ 3492 h 5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07" h="5332">
                  <a:moveTo>
                    <a:pt x="1543" y="3492"/>
                  </a:moveTo>
                  <a:cubicBezTo>
                    <a:pt x="2685" y="4190"/>
                    <a:pt x="4145" y="5079"/>
                    <a:pt x="4907" y="5332"/>
                  </a:cubicBezTo>
                  <a:cubicBezTo>
                    <a:pt x="4717" y="4190"/>
                    <a:pt x="3574" y="1650"/>
                    <a:pt x="2177" y="444"/>
                  </a:cubicBezTo>
                  <a:cubicBezTo>
                    <a:pt x="1797" y="127"/>
                    <a:pt x="1479" y="0"/>
                    <a:pt x="1289" y="0"/>
                  </a:cubicBezTo>
                  <a:cubicBezTo>
                    <a:pt x="527" y="254"/>
                    <a:pt x="83" y="635"/>
                    <a:pt x="19" y="1143"/>
                  </a:cubicBezTo>
                  <a:cubicBezTo>
                    <a:pt x="-108" y="1777"/>
                    <a:pt x="400" y="2793"/>
                    <a:pt x="1543" y="349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98" name="Freeform 197">
              <a:extLst>
                <a:ext uri="{FF2B5EF4-FFF2-40B4-BE49-F238E27FC236}">
                  <a16:creationId xmlns:a16="http://schemas.microsoft.com/office/drawing/2014/main" id="{62D83FCF-CE16-B69E-CD5C-F72601BC547C}"/>
                </a:ext>
              </a:extLst>
            </p:cNvPr>
            <p:cNvSpPr/>
            <p:nvPr/>
          </p:nvSpPr>
          <p:spPr>
            <a:xfrm>
              <a:off x="3395962" y="4659765"/>
              <a:ext cx="165604" cy="197137"/>
            </a:xfrm>
            <a:custGeom>
              <a:avLst/>
              <a:gdLst>
                <a:gd name="connsiteX0" fmla="*/ 22370 w 165604"/>
                <a:gd name="connsiteY0" fmla="*/ 164676 h 197137"/>
                <a:gd name="connsiteX1" fmla="*/ 17672 w 165604"/>
                <a:gd name="connsiteY1" fmla="*/ 167088 h 197137"/>
                <a:gd name="connsiteX2" fmla="*/ 14942 w 165604"/>
                <a:gd name="connsiteY2" fmla="*/ 178388 h 197137"/>
                <a:gd name="connsiteX3" fmla="*/ 15006 w 165604"/>
                <a:gd name="connsiteY3" fmla="*/ 179214 h 197137"/>
                <a:gd name="connsiteX4" fmla="*/ 22180 w 165604"/>
                <a:gd name="connsiteY4" fmla="*/ 176992 h 197137"/>
                <a:gd name="connsiteX5" fmla="*/ 24592 w 165604"/>
                <a:gd name="connsiteY5" fmla="*/ 175214 h 197137"/>
                <a:gd name="connsiteX6" fmla="*/ 28147 w 165604"/>
                <a:gd name="connsiteY6" fmla="*/ 173500 h 197137"/>
                <a:gd name="connsiteX7" fmla="*/ 28972 w 165604"/>
                <a:gd name="connsiteY7" fmla="*/ 173246 h 197137"/>
                <a:gd name="connsiteX8" fmla="*/ 32400 w 165604"/>
                <a:gd name="connsiteY8" fmla="*/ 172802 h 197137"/>
                <a:gd name="connsiteX9" fmla="*/ 35130 w 165604"/>
                <a:gd name="connsiteY9" fmla="*/ 172865 h 197137"/>
                <a:gd name="connsiteX10" fmla="*/ 36400 w 165604"/>
                <a:gd name="connsiteY10" fmla="*/ 174008 h 197137"/>
                <a:gd name="connsiteX11" fmla="*/ 39955 w 165604"/>
                <a:gd name="connsiteY11" fmla="*/ 177944 h 197137"/>
                <a:gd name="connsiteX12" fmla="*/ 45796 w 165604"/>
                <a:gd name="connsiteY12" fmla="*/ 181118 h 197137"/>
                <a:gd name="connsiteX13" fmla="*/ 48589 w 165604"/>
                <a:gd name="connsiteY13" fmla="*/ 188927 h 197137"/>
                <a:gd name="connsiteX14" fmla="*/ 50938 w 165604"/>
                <a:gd name="connsiteY14" fmla="*/ 195402 h 197137"/>
                <a:gd name="connsiteX15" fmla="*/ 57667 w 165604"/>
                <a:gd name="connsiteY15" fmla="*/ 196735 h 197137"/>
                <a:gd name="connsiteX16" fmla="*/ 66999 w 165604"/>
                <a:gd name="connsiteY16" fmla="*/ 186578 h 197137"/>
                <a:gd name="connsiteX17" fmla="*/ 67888 w 165604"/>
                <a:gd name="connsiteY17" fmla="*/ 181499 h 197137"/>
                <a:gd name="connsiteX18" fmla="*/ 69411 w 165604"/>
                <a:gd name="connsiteY18" fmla="*/ 174199 h 197137"/>
                <a:gd name="connsiteX19" fmla="*/ 74934 w 165604"/>
                <a:gd name="connsiteY19" fmla="*/ 164549 h 197137"/>
                <a:gd name="connsiteX20" fmla="*/ 77474 w 165604"/>
                <a:gd name="connsiteY20" fmla="*/ 160804 h 197137"/>
                <a:gd name="connsiteX21" fmla="*/ 80838 w 165604"/>
                <a:gd name="connsiteY21" fmla="*/ 151027 h 197137"/>
                <a:gd name="connsiteX22" fmla="*/ 84838 w 165604"/>
                <a:gd name="connsiteY22" fmla="*/ 140172 h 197137"/>
                <a:gd name="connsiteX23" fmla="*/ 106803 w 165604"/>
                <a:gd name="connsiteY23" fmla="*/ 129252 h 197137"/>
                <a:gd name="connsiteX24" fmla="*/ 113469 w 165604"/>
                <a:gd name="connsiteY24" fmla="*/ 127348 h 197137"/>
                <a:gd name="connsiteX25" fmla="*/ 137402 w 165604"/>
                <a:gd name="connsiteY25" fmla="*/ 108937 h 197137"/>
                <a:gd name="connsiteX26" fmla="*/ 138545 w 165604"/>
                <a:gd name="connsiteY26" fmla="*/ 107668 h 197137"/>
                <a:gd name="connsiteX27" fmla="*/ 146925 w 165604"/>
                <a:gd name="connsiteY27" fmla="*/ 100113 h 197137"/>
                <a:gd name="connsiteX28" fmla="*/ 148765 w 165604"/>
                <a:gd name="connsiteY28" fmla="*/ 99098 h 197137"/>
                <a:gd name="connsiteX29" fmla="*/ 156066 w 165604"/>
                <a:gd name="connsiteY29" fmla="*/ 93067 h 197137"/>
                <a:gd name="connsiteX30" fmla="*/ 158542 w 165604"/>
                <a:gd name="connsiteY30" fmla="*/ 86718 h 197137"/>
                <a:gd name="connsiteX31" fmla="*/ 160700 w 165604"/>
                <a:gd name="connsiteY31" fmla="*/ 80751 h 197137"/>
                <a:gd name="connsiteX32" fmla="*/ 163113 w 165604"/>
                <a:gd name="connsiteY32" fmla="*/ 77577 h 197137"/>
                <a:gd name="connsiteX33" fmla="*/ 165589 w 165604"/>
                <a:gd name="connsiteY33" fmla="*/ 71673 h 197137"/>
                <a:gd name="connsiteX34" fmla="*/ 162668 w 165604"/>
                <a:gd name="connsiteY34" fmla="*/ 50533 h 197137"/>
                <a:gd name="connsiteX35" fmla="*/ 162478 w 165604"/>
                <a:gd name="connsiteY35" fmla="*/ 49581 h 197137"/>
                <a:gd name="connsiteX36" fmla="*/ 160510 w 165604"/>
                <a:gd name="connsiteY36" fmla="*/ 47993 h 197137"/>
                <a:gd name="connsiteX37" fmla="*/ 159050 w 165604"/>
                <a:gd name="connsiteY37" fmla="*/ 46851 h 197137"/>
                <a:gd name="connsiteX38" fmla="*/ 156701 w 165604"/>
                <a:gd name="connsiteY38" fmla="*/ 44375 h 197137"/>
                <a:gd name="connsiteX39" fmla="*/ 155749 w 165604"/>
                <a:gd name="connsiteY39" fmla="*/ 43422 h 197137"/>
                <a:gd name="connsiteX40" fmla="*/ 146353 w 165604"/>
                <a:gd name="connsiteY40" fmla="*/ 36312 h 197137"/>
                <a:gd name="connsiteX41" fmla="*/ 138481 w 165604"/>
                <a:gd name="connsiteY41" fmla="*/ 36884 h 197137"/>
                <a:gd name="connsiteX42" fmla="*/ 138608 w 165604"/>
                <a:gd name="connsiteY42" fmla="*/ 40820 h 197137"/>
                <a:gd name="connsiteX43" fmla="*/ 138354 w 165604"/>
                <a:gd name="connsiteY43" fmla="*/ 46660 h 197137"/>
                <a:gd name="connsiteX44" fmla="*/ 132895 w 165604"/>
                <a:gd name="connsiteY44" fmla="*/ 49708 h 197137"/>
                <a:gd name="connsiteX45" fmla="*/ 120134 w 165604"/>
                <a:gd name="connsiteY45" fmla="*/ 47549 h 197137"/>
                <a:gd name="connsiteX46" fmla="*/ 117214 w 165604"/>
                <a:gd name="connsiteY46" fmla="*/ 44375 h 197137"/>
                <a:gd name="connsiteX47" fmla="*/ 112516 w 165604"/>
                <a:gd name="connsiteY47" fmla="*/ 41201 h 197137"/>
                <a:gd name="connsiteX48" fmla="*/ 108961 w 165604"/>
                <a:gd name="connsiteY48" fmla="*/ 41264 h 197137"/>
                <a:gd name="connsiteX49" fmla="*/ 100836 w 165604"/>
                <a:gd name="connsiteY49" fmla="*/ 39169 h 197137"/>
                <a:gd name="connsiteX50" fmla="*/ 100836 w 165604"/>
                <a:gd name="connsiteY50" fmla="*/ 29520 h 197137"/>
                <a:gd name="connsiteX51" fmla="*/ 101470 w 165604"/>
                <a:gd name="connsiteY51" fmla="*/ 26028 h 197137"/>
                <a:gd name="connsiteX52" fmla="*/ 96392 w 165604"/>
                <a:gd name="connsiteY52" fmla="*/ 20949 h 197137"/>
                <a:gd name="connsiteX53" fmla="*/ 94741 w 165604"/>
                <a:gd name="connsiteY53" fmla="*/ 20632 h 197137"/>
                <a:gd name="connsiteX54" fmla="*/ 83568 w 165604"/>
                <a:gd name="connsiteY54" fmla="*/ 15807 h 197137"/>
                <a:gd name="connsiteX55" fmla="*/ 77156 w 165604"/>
                <a:gd name="connsiteY55" fmla="*/ 12316 h 197137"/>
                <a:gd name="connsiteX56" fmla="*/ 76331 w 165604"/>
                <a:gd name="connsiteY56" fmla="*/ 11046 h 197137"/>
                <a:gd name="connsiteX57" fmla="*/ 76394 w 165604"/>
                <a:gd name="connsiteY57" fmla="*/ 8951 h 197137"/>
                <a:gd name="connsiteX58" fmla="*/ 71951 w 165604"/>
                <a:gd name="connsiteY58" fmla="*/ 571 h 197137"/>
                <a:gd name="connsiteX59" fmla="*/ 65348 w 165604"/>
                <a:gd name="connsiteY59" fmla="*/ 0 h 197137"/>
                <a:gd name="connsiteX60" fmla="*/ 62809 w 165604"/>
                <a:gd name="connsiteY60" fmla="*/ 64 h 197137"/>
                <a:gd name="connsiteX61" fmla="*/ 58555 w 165604"/>
                <a:gd name="connsiteY61" fmla="*/ 190 h 197137"/>
                <a:gd name="connsiteX62" fmla="*/ 48589 w 165604"/>
                <a:gd name="connsiteY62" fmla="*/ 11173 h 197137"/>
                <a:gd name="connsiteX63" fmla="*/ 37098 w 165604"/>
                <a:gd name="connsiteY63" fmla="*/ 15426 h 197137"/>
                <a:gd name="connsiteX64" fmla="*/ 24592 w 165604"/>
                <a:gd name="connsiteY64" fmla="*/ 20949 h 197137"/>
                <a:gd name="connsiteX65" fmla="*/ 24846 w 165604"/>
                <a:gd name="connsiteY65" fmla="*/ 33392 h 197137"/>
                <a:gd name="connsiteX66" fmla="*/ 26115 w 165604"/>
                <a:gd name="connsiteY66" fmla="*/ 43867 h 197137"/>
                <a:gd name="connsiteX67" fmla="*/ 17101 w 165604"/>
                <a:gd name="connsiteY67" fmla="*/ 62150 h 197137"/>
                <a:gd name="connsiteX68" fmla="*/ 16403 w 165604"/>
                <a:gd name="connsiteY68" fmla="*/ 63356 h 197137"/>
                <a:gd name="connsiteX69" fmla="*/ 13355 w 165604"/>
                <a:gd name="connsiteY69" fmla="*/ 68435 h 197137"/>
                <a:gd name="connsiteX70" fmla="*/ 1865 w 165604"/>
                <a:gd name="connsiteY70" fmla="*/ 93194 h 197137"/>
                <a:gd name="connsiteX71" fmla="*/ 3198 w 165604"/>
                <a:gd name="connsiteY71" fmla="*/ 120619 h 197137"/>
                <a:gd name="connsiteX72" fmla="*/ 12467 w 165604"/>
                <a:gd name="connsiteY72" fmla="*/ 125888 h 197137"/>
                <a:gd name="connsiteX73" fmla="*/ 21481 w 165604"/>
                <a:gd name="connsiteY73" fmla="*/ 121825 h 197137"/>
                <a:gd name="connsiteX74" fmla="*/ 34813 w 165604"/>
                <a:gd name="connsiteY74" fmla="*/ 120745 h 197137"/>
                <a:gd name="connsiteX75" fmla="*/ 30750 w 165604"/>
                <a:gd name="connsiteY75" fmla="*/ 146837 h 197137"/>
                <a:gd name="connsiteX76" fmla="*/ 28528 w 165604"/>
                <a:gd name="connsiteY76" fmla="*/ 149821 h 197137"/>
                <a:gd name="connsiteX77" fmla="*/ 29226 w 165604"/>
                <a:gd name="connsiteY77" fmla="*/ 151471 h 197137"/>
                <a:gd name="connsiteX78" fmla="*/ 29734 w 165604"/>
                <a:gd name="connsiteY78" fmla="*/ 152614 h 197137"/>
                <a:gd name="connsiteX79" fmla="*/ 29798 w 165604"/>
                <a:gd name="connsiteY79" fmla="*/ 156804 h 197137"/>
                <a:gd name="connsiteX80" fmla="*/ 22370 w 165604"/>
                <a:gd name="connsiteY80" fmla="*/ 164676 h 197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65604" h="197137">
                  <a:moveTo>
                    <a:pt x="22370" y="164676"/>
                  </a:moveTo>
                  <a:cubicBezTo>
                    <a:pt x="20783" y="165311"/>
                    <a:pt x="19132" y="165882"/>
                    <a:pt x="17672" y="167088"/>
                  </a:cubicBezTo>
                  <a:cubicBezTo>
                    <a:pt x="14498" y="169691"/>
                    <a:pt x="14752" y="173881"/>
                    <a:pt x="14942" y="178388"/>
                  </a:cubicBezTo>
                  <a:lnTo>
                    <a:pt x="15006" y="179214"/>
                  </a:lnTo>
                  <a:cubicBezTo>
                    <a:pt x="18244" y="179975"/>
                    <a:pt x="19767" y="178833"/>
                    <a:pt x="22180" y="176992"/>
                  </a:cubicBezTo>
                  <a:cubicBezTo>
                    <a:pt x="22941" y="176420"/>
                    <a:pt x="23703" y="175786"/>
                    <a:pt x="24592" y="175214"/>
                  </a:cubicBezTo>
                  <a:cubicBezTo>
                    <a:pt x="25862" y="174389"/>
                    <a:pt x="27004" y="173881"/>
                    <a:pt x="28147" y="173500"/>
                  </a:cubicBezTo>
                  <a:cubicBezTo>
                    <a:pt x="28401" y="173437"/>
                    <a:pt x="28718" y="173310"/>
                    <a:pt x="28972" y="173246"/>
                  </a:cubicBezTo>
                  <a:cubicBezTo>
                    <a:pt x="30051" y="172992"/>
                    <a:pt x="31194" y="172865"/>
                    <a:pt x="32400" y="172802"/>
                  </a:cubicBezTo>
                  <a:cubicBezTo>
                    <a:pt x="33353" y="172802"/>
                    <a:pt x="34178" y="172802"/>
                    <a:pt x="35130" y="172865"/>
                  </a:cubicBezTo>
                  <a:cubicBezTo>
                    <a:pt x="35765" y="172865"/>
                    <a:pt x="36336" y="173373"/>
                    <a:pt x="36400" y="174008"/>
                  </a:cubicBezTo>
                  <a:cubicBezTo>
                    <a:pt x="36908" y="177246"/>
                    <a:pt x="37923" y="177436"/>
                    <a:pt x="39955" y="177944"/>
                  </a:cubicBezTo>
                  <a:cubicBezTo>
                    <a:pt x="41669" y="178325"/>
                    <a:pt x="43764" y="178833"/>
                    <a:pt x="45796" y="181118"/>
                  </a:cubicBezTo>
                  <a:cubicBezTo>
                    <a:pt x="47573" y="183150"/>
                    <a:pt x="48081" y="186070"/>
                    <a:pt x="48589" y="188927"/>
                  </a:cubicBezTo>
                  <a:cubicBezTo>
                    <a:pt x="49096" y="191656"/>
                    <a:pt x="49541" y="194196"/>
                    <a:pt x="50938" y="195402"/>
                  </a:cubicBezTo>
                  <a:cubicBezTo>
                    <a:pt x="52906" y="197116"/>
                    <a:pt x="55191" y="197560"/>
                    <a:pt x="57667" y="196735"/>
                  </a:cubicBezTo>
                  <a:cubicBezTo>
                    <a:pt x="62047" y="195338"/>
                    <a:pt x="66047" y="190323"/>
                    <a:pt x="66999" y="186578"/>
                  </a:cubicBezTo>
                  <a:cubicBezTo>
                    <a:pt x="67380" y="184991"/>
                    <a:pt x="67634" y="183277"/>
                    <a:pt x="67888" y="181499"/>
                  </a:cubicBezTo>
                  <a:cubicBezTo>
                    <a:pt x="68269" y="179087"/>
                    <a:pt x="68586" y="176547"/>
                    <a:pt x="69411" y="174199"/>
                  </a:cubicBezTo>
                  <a:cubicBezTo>
                    <a:pt x="70617" y="170707"/>
                    <a:pt x="72776" y="167596"/>
                    <a:pt x="74934" y="164549"/>
                  </a:cubicBezTo>
                  <a:cubicBezTo>
                    <a:pt x="75823" y="163279"/>
                    <a:pt x="76712" y="162009"/>
                    <a:pt x="77474" y="160804"/>
                  </a:cubicBezTo>
                  <a:cubicBezTo>
                    <a:pt x="79315" y="157883"/>
                    <a:pt x="80076" y="154392"/>
                    <a:pt x="80838" y="151027"/>
                  </a:cubicBezTo>
                  <a:cubicBezTo>
                    <a:pt x="81663" y="147282"/>
                    <a:pt x="82552" y="143409"/>
                    <a:pt x="84838" y="140172"/>
                  </a:cubicBezTo>
                  <a:cubicBezTo>
                    <a:pt x="89282" y="133886"/>
                    <a:pt x="98613" y="131411"/>
                    <a:pt x="106803" y="129252"/>
                  </a:cubicBezTo>
                  <a:cubicBezTo>
                    <a:pt x="109215" y="128617"/>
                    <a:pt x="111501" y="127982"/>
                    <a:pt x="113469" y="127348"/>
                  </a:cubicBezTo>
                  <a:cubicBezTo>
                    <a:pt x="124007" y="123793"/>
                    <a:pt x="129784" y="117762"/>
                    <a:pt x="137402" y="108937"/>
                  </a:cubicBezTo>
                  <a:lnTo>
                    <a:pt x="138545" y="107668"/>
                  </a:lnTo>
                  <a:cubicBezTo>
                    <a:pt x="141147" y="104621"/>
                    <a:pt x="143052" y="102399"/>
                    <a:pt x="146925" y="100113"/>
                  </a:cubicBezTo>
                  <a:lnTo>
                    <a:pt x="148765" y="99098"/>
                  </a:lnTo>
                  <a:cubicBezTo>
                    <a:pt x="151876" y="97320"/>
                    <a:pt x="153908" y="96114"/>
                    <a:pt x="156066" y="93067"/>
                  </a:cubicBezTo>
                  <a:cubicBezTo>
                    <a:pt x="157399" y="91099"/>
                    <a:pt x="157971" y="88940"/>
                    <a:pt x="158542" y="86718"/>
                  </a:cubicBezTo>
                  <a:cubicBezTo>
                    <a:pt x="159050" y="84750"/>
                    <a:pt x="159621" y="82655"/>
                    <a:pt x="160700" y="80751"/>
                  </a:cubicBezTo>
                  <a:cubicBezTo>
                    <a:pt x="161526" y="79354"/>
                    <a:pt x="162351" y="78402"/>
                    <a:pt x="163113" y="77577"/>
                  </a:cubicBezTo>
                  <a:cubicBezTo>
                    <a:pt x="164573" y="75989"/>
                    <a:pt x="165462" y="74974"/>
                    <a:pt x="165589" y="71673"/>
                  </a:cubicBezTo>
                  <a:cubicBezTo>
                    <a:pt x="165779" y="64880"/>
                    <a:pt x="164192" y="57643"/>
                    <a:pt x="162668" y="50533"/>
                  </a:cubicBezTo>
                  <a:lnTo>
                    <a:pt x="162478" y="49581"/>
                  </a:lnTo>
                  <a:cubicBezTo>
                    <a:pt x="161716" y="49136"/>
                    <a:pt x="161145" y="48565"/>
                    <a:pt x="160510" y="47993"/>
                  </a:cubicBezTo>
                  <a:cubicBezTo>
                    <a:pt x="160066" y="47613"/>
                    <a:pt x="159494" y="47295"/>
                    <a:pt x="159050" y="46851"/>
                  </a:cubicBezTo>
                  <a:cubicBezTo>
                    <a:pt x="158224" y="46025"/>
                    <a:pt x="157463" y="45200"/>
                    <a:pt x="156701" y="44375"/>
                  </a:cubicBezTo>
                  <a:cubicBezTo>
                    <a:pt x="156384" y="44058"/>
                    <a:pt x="156066" y="43740"/>
                    <a:pt x="155749" y="43422"/>
                  </a:cubicBezTo>
                  <a:cubicBezTo>
                    <a:pt x="152956" y="40312"/>
                    <a:pt x="150353" y="37392"/>
                    <a:pt x="146353" y="36312"/>
                  </a:cubicBezTo>
                  <a:cubicBezTo>
                    <a:pt x="143370" y="35551"/>
                    <a:pt x="139307" y="35614"/>
                    <a:pt x="138481" y="36884"/>
                  </a:cubicBezTo>
                  <a:cubicBezTo>
                    <a:pt x="137973" y="37646"/>
                    <a:pt x="138291" y="39360"/>
                    <a:pt x="138608" y="40820"/>
                  </a:cubicBezTo>
                  <a:cubicBezTo>
                    <a:pt x="138989" y="42915"/>
                    <a:pt x="139434" y="45010"/>
                    <a:pt x="138354" y="46660"/>
                  </a:cubicBezTo>
                  <a:cubicBezTo>
                    <a:pt x="137402" y="48184"/>
                    <a:pt x="135498" y="49263"/>
                    <a:pt x="132895" y="49708"/>
                  </a:cubicBezTo>
                  <a:cubicBezTo>
                    <a:pt x="128514" y="50533"/>
                    <a:pt x="122547" y="49453"/>
                    <a:pt x="120134" y="47549"/>
                  </a:cubicBezTo>
                  <a:cubicBezTo>
                    <a:pt x="118738" y="46470"/>
                    <a:pt x="117913" y="45390"/>
                    <a:pt x="117214" y="44375"/>
                  </a:cubicBezTo>
                  <a:cubicBezTo>
                    <a:pt x="116008" y="42788"/>
                    <a:pt x="115183" y="41709"/>
                    <a:pt x="112516" y="41201"/>
                  </a:cubicBezTo>
                  <a:cubicBezTo>
                    <a:pt x="111501" y="40947"/>
                    <a:pt x="110231" y="41137"/>
                    <a:pt x="108961" y="41264"/>
                  </a:cubicBezTo>
                  <a:cubicBezTo>
                    <a:pt x="106232" y="41518"/>
                    <a:pt x="102867" y="41835"/>
                    <a:pt x="100836" y="39169"/>
                  </a:cubicBezTo>
                  <a:cubicBezTo>
                    <a:pt x="99058" y="36820"/>
                    <a:pt x="100010" y="32948"/>
                    <a:pt x="100836" y="29520"/>
                  </a:cubicBezTo>
                  <a:cubicBezTo>
                    <a:pt x="101153" y="28123"/>
                    <a:pt x="101470" y="26790"/>
                    <a:pt x="101470" y="26028"/>
                  </a:cubicBezTo>
                  <a:cubicBezTo>
                    <a:pt x="101470" y="21838"/>
                    <a:pt x="101026" y="21775"/>
                    <a:pt x="96392" y="20949"/>
                  </a:cubicBezTo>
                  <a:lnTo>
                    <a:pt x="94741" y="20632"/>
                  </a:lnTo>
                  <a:cubicBezTo>
                    <a:pt x="89916" y="19680"/>
                    <a:pt x="86806" y="17839"/>
                    <a:pt x="83568" y="15807"/>
                  </a:cubicBezTo>
                  <a:cubicBezTo>
                    <a:pt x="81663" y="14601"/>
                    <a:pt x="79632" y="13395"/>
                    <a:pt x="77156" y="12316"/>
                  </a:cubicBezTo>
                  <a:cubicBezTo>
                    <a:pt x="76648" y="12062"/>
                    <a:pt x="76331" y="11554"/>
                    <a:pt x="76331" y="11046"/>
                  </a:cubicBezTo>
                  <a:cubicBezTo>
                    <a:pt x="76331" y="10348"/>
                    <a:pt x="76394" y="9649"/>
                    <a:pt x="76394" y="8951"/>
                  </a:cubicBezTo>
                  <a:cubicBezTo>
                    <a:pt x="76585" y="3872"/>
                    <a:pt x="76521" y="1587"/>
                    <a:pt x="71951" y="571"/>
                  </a:cubicBezTo>
                  <a:cubicBezTo>
                    <a:pt x="69983" y="127"/>
                    <a:pt x="67761" y="0"/>
                    <a:pt x="65348" y="0"/>
                  </a:cubicBezTo>
                  <a:cubicBezTo>
                    <a:pt x="64523" y="0"/>
                    <a:pt x="63634" y="64"/>
                    <a:pt x="62809" y="64"/>
                  </a:cubicBezTo>
                  <a:cubicBezTo>
                    <a:pt x="61412" y="127"/>
                    <a:pt x="60016" y="127"/>
                    <a:pt x="58555" y="190"/>
                  </a:cubicBezTo>
                  <a:cubicBezTo>
                    <a:pt x="56270" y="4190"/>
                    <a:pt x="53731" y="7491"/>
                    <a:pt x="48589" y="11173"/>
                  </a:cubicBezTo>
                  <a:cubicBezTo>
                    <a:pt x="45922" y="13141"/>
                    <a:pt x="41605" y="14284"/>
                    <a:pt x="37098" y="15426"/>
                  </a:cubicBezTo>
                  <a:cubicBezTo>
                    <a:pt x="31956" y="16760"/>
                    <a:pt x="26115" y="18283"/>
                    <a:pt x="24592" y="20949"/>
                  </a:cubicBezTo>
                  <a:cubicBezTo>
                    <a:pt x="22497" y="24505"/>
                    <a:pt x="23639" y="28821"/>
                    <a:pt x="24846" y="33392"/>
                  </a:cubicBezTo>
                  <a:cubicBezTo>
                    <a:pt x="25798" y="36884"/>
                    <a:pt x="26751" y="40502"/>
                    <a:pt x="26115" y="43867"/>
                  </a:cubicBezTo>
                  <a:cubicBezTo>
                    <a:pt x="25290" y="48565"/>
                    <a:pt x="19958" y="57389"/>
                    <a:pt x="17101" y="62150"/>
                  </a:cubicBezTo>
                  <a:lnTo>
                    <a:pt x="16403" y="63356"/>
                  </a:lnTo>
                  <a:cubicBezTo>
                    <a:pt x="15323" y="65134"/>
                    <a:pt x="14308" y="66848"/>
                    <a:pt x="13355" y="68435"/>
                  </a:cubicBezTo>
                  <a:cubicBezTo>
                    <a:pt x="8213" y="76878"/>
                    <a:pt x="4150" y="83544"/>
                    <a:pt x="1865" y="93194"/>
                  </a:cubicBezTo>
                  <a:cubicBezTo>
                    <a:pt x="214" y="100240"/>
                    <a:pt x="-1881" y="113191"/>
                    <a:pt x="3198" y="120619"/>
                  </a:cubicBezTo>
                  <a:cubicBezTo>
                    <a:pt x="5293" y="123666"/>
                    <a:pt x="8340" y="125380"/>
                    <a:pt x="12467" y="125888"/>
                  </a:cubicBezTo>
                  <a:cubicBezTo>
                    <a:pt x="15514" y="126205"/>
                    <a:pt x="18561" y="124046"/>
                    <a:pt x="21481" y="121825"/>
                  </a:cubicBezTo>
                  <a:cubicBezTo>
                    <a:pt x="25481" y="118841"/>
                    <a:pt x="30432" y="115159"/>
                    <a:pt x="34813" y="120745"/>
                  </a:cubicBezTo>
                  <a:cubicBezTo>
                    <a:pt x="37162" y="123729"/>
                    <a:pt x="32210" y="144742"/>
                    <a:pt x="30750" y="146837"/>
                  </a:cubicBezTo>
                  <a:cubicBezTo>
                    <a:pt x="30051" y="147853"/>
                    <a:pt x="29290" y="148869"/>
                    <a:pt x="28528" y="149821"/>
                  </a:cubicBezTo>
                  <a:cubicBezTo>
                    <a:pt x="28909" y="150329"/>
                    <a:pt x="29036" y="150900"/>
                    <a:pt x="29226" y="151471"/>
                  </a:cubicBezTo>
                  <a:cubicBezTo>
                    <a:pt x="29353" y="151852"/>
                    <a:pt x="29607" y="152170"/>
                    <a:pt x="29734" y="152614"/>
                  </a:cubicBezTo>
                  <a:cubicBezTo>
                    <a:pt x="30051" y="153884"/>
                    <a:pt x="30115" y="155217"/>
                    <a:pt x="29798" y="156804"/>
                  </a:cubicBezTo>
                  <a:cubicBezTo>
                    <a:pt x="28972" y="162200"/>
                    <a:pt x="25481" y="163533"/>
                    <a:pt x="22370" y="16467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200" name="Graphic 3">
              <a:extLst>
                <a:ext uri="{FF2B5EF4-FFF2-40B4-BE49-F238E27FC236}">
                  <a16:creationId xmlns:a16="http://schemas.microsoft.com/office/drawing/2014/main" id="{5EA69C57-F81F-6674-8E63-2C60E344940C}"/>
                </a:ext>
              </a:extLst>
            </p:cNvPr>
            <p:cNvGrpSpPr/>
            <p:nvPr/>
          </p:nvGrpSpPr>
          <p:grpSpPr>
            <a:xfrm>
              <a:off x="3414236" y="4794223"/>
              <a:ext cx="6683" cy="10264"/>
              <a:chOff x="3414236" y="4297267"/>
              <a:chExt cx="6683" cy="10264"/>
            </a:xfrm>
            <a:grpFill/>
          </p:grpSpPr>
          <p:sp>
            <p:nvSpPr>
              <p:cNvPr id="201" name="Freeform 200">
                <a:extLst>
                  <a:ext uri="{FF2B5EF4-FFF2-40B4-BE49-F238E27FC236}">
                    <a16:creationId xmlns:a16="http://schemas.microsoft.com/office/drawing/2014/main" id="{D30383B9-C22E-C112-29DE-8E9A2D04C67B}"/>
                  </a:ext>
                </a:extLst>
              </p:cNvPr>
              <p:cNvSpPr/>
              <p:nvPr/>
            </p:nvSpPr>
            <p:spPr>
              <a:xfrm>
                <a:off x="3414236" y="4297267"/>
                <a:ext cx="6683" cy="10264"/>
              </a:xfrm>
              <a:custGeom>
                <a:avLst/>
                <a:gdLst>
                  <a:gd name="connsiteX0" fmla="*/ 97 w 6683"/>
                  <a:gd name="connsiteY0" fmla="*/ 8507 h 10264"/>
                  <a:gd name="connsiteX1" fmla="*/ 2129 w 6683"/>
                  <a:gd name="connsiteY1" fmla="*/ 10094 h 10264"/>
                  <a:gd name="connsiteX2" fmla="*/ 6255 w 6683"/>
                  <a:gd name="connsiteY2" fmla="*/ 7618 h 10264"/>
                  <a:gd name="connsiteX3" fmla="*/ 4350 w 6683"/>
                  <a:gd name="connsiteY3" fmla="*/ 0 h 10264"/>
                  <a:gd name="connsiteX4" fmla="*/ 97 w 6683"/>
                  <a:gd name="connsiteY4" fmla="*/ 8507 h 10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83" h="10264">
                    <a:moveTo>
                      <a:pt x="97" y="8507"/>
                    </a:moveTo>
                    <a:cubicBezTo>
                      <a:pt x="161" y="8761"/>
                      <a:pt x="415" y="9586"/>
                      <a:pt x="2129" y="10094"/>
                    </a:cubicBezTo>
                    <a:cubicBezTo>
                      <a:pt x="4668" y="10856"/>
                      <a:pt x="5810" y="8888"/>
                      <a:pt x="6255" y="7618"/>
                    </a:cubicBezTo>
                    <a:cubicBezTo>
                      <a:pt x="7207" y="5015"/>
                      <a:pt x="6572" y="1524"/>
                      <a:pt x="4350" y="0"/>
                    </a:cubicBezTo>
                    <a:cubicBezTo>
                      <a:pt x="2636" y="2095"/>
                      <a:pt x="-601" y="6221"/>
                      <a:pt x="97" y="8507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1">
                    <a:alpha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02" name="Freeform 201">
                <a:extLst>
                  <a:ext uri="{FF2B5EF4-FFF2-40B4-BE49-F238E27FC236}">
                    <a16:creationId xmlns:a16="http://schemas.microsoft.com/office/drawing/2014/main" id="{0CA68DA0-F25B-2D85-E6E9-4D558E524F23}"/>
                  </a:ext>
                </a:extLst>
              </p:cNvPr>
              <p:cNvSpPr/>
              <p:nvPr/>
            </p:nvSpPr>
            <p:spPr>
              <a:xfrm>
                <a:off x="3414236" y="4297267"/>
                <a:ext cx="6683" cy="10264"/>
              </a:xfrm>
              <a:custGeom>
                <a:avLst/>
                <a:gdLst>
                  <a:gd name="connsiteX0" fmla="*/ 97 w 6683"/>
                  <a:gd name="connsiteY0" fmla="*/ 8507 h 10264"/>
                  <a:gd name="connsiteX1" fmla="*/ 2129 w 6683"/>
                  <a:gd name="connsiteY1" fmla="*/ 10094 h 10264"/>
                  <a:gd name="connsiteX2" fmla="*/ 6255 w 6683"/>
                  <a:gd name="connsiteY2" fmla="*/ 7618 h 10264"/>
                  <a:gd name="connsiteX3" fmla="*/ 4350 w 6683"/>
                  <a:gd name="connsiteY3" fmla="*/ 0 h 10264"/>
                  <a:gd name="connsiteX4" fmla="*/ 97 w 6683"/>
                  <a:gd name="connsiteY4" fmla="*/ 8507 h 10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83" h="10264">
                    <a:moveTo>
                      <a:pt x="97" y="8507"/>
                    </a:moveTo>
                    <a:cubicBezTo>
                      <a:pt x="161" y="8761"/>
                      <a:pt x="415" y="9586"/>
                      <a:pt x="2129" y="10094"/>
                    </a:cubicBezTo>
                    <a:cubicBezTo>
                      <a:pt x="4668" y="10856"/>
                      <a:pt x="5810" y="8888"/>
                      <a:pt x="6255" y="7618"/>
                    </a:cubicBezTo>
                    <a:cubicBezTo>
                      <a:pt x="7207" y="5015"/>
                      <a:pt x="6572" y="1524"/>
                      <a:pt x="4350" y="0"/>
                    </a:cubicBezTo>
                    <a:cubicBezTo>
                      <a:pt x="2636" y="2095"/>
                      <a:pt x="-601" y="6221"/>
                      <a:pt x="97" y="8507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1">
                    <a:alpha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sp>
          <p:nvSpPr>
            <p:cNvPr id="204" name="Freeform 203">
              <a:extLst>
                <a:ext uri="{FF2B5EF4-FFF2-40B4-BE49-F238E27FC236}">
                  <a16:creationId xmlns:a16="http://schemas.microsoft.com/office/drawing/2014/main" id="{3132EFF7-B8C2-6A51-AC6E-A7A4325A7949}"/>
                </a:ext>
              </a:extLst>
            </p:cNvPr>
            <p:cNvSpPr/>
            <p:nvPr/>
          </p:nvSpPr>
          <p:spPr>
            <a:xfrm>
              <a:off x="3612465" y="3953004"/>
              <a:ext cx="3618" cy="5459"/>
            </a:xfrm>
            <a:custGeom>
              <a:avLst/>
              <a:gdLst>
                <a:gd name="connsiteX0" fmla="*/ 2159 w 3618"/>
                <a:gd name="connsiteY0" fmla="*/ 0 h 5459"/>
                <a:gd name="connsiteX1" fmla="*/ 1968 w 3618"/>
                <a:gd name="connsiteY1" fmla="*/ 1143 h 5459"/>
                <a:gd name="connsiteX2" fmla="*/ 0 w 3618"/>
                <a:gd name="connsiteY2" fmla="*/ 4444 h 5459"/>
                <a:gd name="connsiteX3" fmla="*/ 1968 w 3618"/>
                <a:gd name="connsiteY3" fmla="*/ 5142 h 5459"/>
                <a:gd name="connsiteX4" fmla="*/ 3619 w 3618"/>
                <a:gd name="connsiteY4" fmla="*/ 5459 h 5459"/>
                <a:gd name="connsiteX5" fmla="*/ 2159 w 3618"/>
                <a:gd name="connsiteY5" fmla="*/ 0 h 5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8" h="5459">
                  <a:moveTo>
                    <a:pt x="2159" y="0"/>
                  </a:moveTo>
                  <a:cubicBezTo>
                    <a:pt x="2095" y="381"/>
                    <a:pt x="2032" y="762"/>
                    <a:pt x="1968" y="1143"/>
                  </a:cubicBezTo>
                  <a:cubicBezTo>
                    <a:pt x="1587" y="2539"/>
                    <a:pt x="699" y="3619"/>
                    <a:pt x="0" y="4444"/>
                  </a:cubicBezTo>
                  <a:cubicBezTo>
                    <a:pt x="635" y="4825"/>
                    <a:pt x="1333" y="5015"/>
                    <a:pt x="1968" y="5142"/>
                  </a:cubicBezTo>
                  <a:cubicBezTo>
                    <a:pt x="2603" y="5333"/>
                    <a:pt x="3428" y="5459"/>
                    <a:pt x="3619" y="5459"/>
                  </a:cubicBezTo>
                  <a:cubicBezTo>
                    <a:pt x="3619" y="4952"/>
                    <a:pt x="2984" y="2666"/>
                    <a:pt x="2159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05" name="Freeform 204">
              <a:extLst>
                <a:ext uri="{FF2B5EF4-FFF2-40B4-BE49-F238E27FC236}">
                  <a16:creationId xmlns:a16="http://schemas.microsoft.com/office/drawing/2014/main" id="{A0741628-D732-68FC-3F80-017A49EA8931}"/>
                </a:ext>
              </a:extLst>
            </p:cNvPr>
            <p:cNvSpPr/>
            <p:nvPr/>
          </p:nvSpPr>
          <p:spPr>
            <a:xfrm>
              <a:off x="3617924" y="3998222"/>
              <a:ext cx="13632" cy="11598"/>
            </a:xfrm>
            <a:custGeom>
              <a:avLst/>
              <a:gdLst>
                <a:gd name="connsiteX0" fmla="*/ 10729 w 13632"/>
                <a:gd name="connsiteY0" fmla="*/ 45 h 11598"/>
                <a:gd name="connsiteX1" fmla="*/ 9268 w 13632"/>
                <a:gd name="connsiteY1" fmla="*/ 2711 h 11598"/>
                <a:gd name="connsiteX2" fmla="*/ 8824 w 13632"/>
                <a:gd name="connsiteY2" fmla="*/ 3981 h 11598"/>
                <a:gd name="connsiteX3" fmla="*/ 6919 w 13632"/>
                <a:gd name="connsiteY3" fmla="*/ 5631 h 11598"/>
                <a:gd name="connsiteX4" fmla="*/ 4888 w 13632"/>
                <a:gd name="connsiteY4" fmla="*/ 7219 h 11598"/>
                <a:gd name="connsiteX5" fmla="*/ 2412 w 13632"/>
                <a:gd name="connsiteY5" fmla="*/ 9123 h 11598"/>
                <a:gd name="connsiteX6" fmla="*/ 0 w 13632"/>
                <a:gd name="connsiteY6" fmla="*/ 11027 h 11598"/>
                <a:gd name="connsiteX7" fmla="*/ 888 w 13632"/>
                <a:gd name="connsiteY7" fmla="*/ 11599 h 11598"/>
                <a:gd name="connsiteX8" fmla="*/ 10538 w 13632"/>
                <a:gd name="connsiteY8" fmla="*/ 8425 h 11598"/>
                <a:gd name="connsiteX9" fmla="*/ 13522 w 13632"/>
                <a:gd name="connsiteY9" fmla="*/ 1060 h 11598"/>
                <a:gd name="connsiteX10" fmla="*/ 10729 w 13632"/>
                <a:gd name="connsiteY10" fmla="*/ 45 h 11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632" h="11598">
                  <a:moveTo>
                    <a:pt x="10729" y="45"/>
                  </a:moveTo>
                  <a:cubicBezTo>
                    <a:pt x="9903" y="108"/>
                    <a:pt x="9459" y="1823"/>
                    <a:pt x="9268" y="2711"/>
                  </a:cubicBezTo>
                  <a:cubicBezTo>
                    <a:pt x="9142" y="3283"/>
                    <a:pt x="9015" y="3663"/>
                    <a:pt x="8824" y="3981"/>
                  </a:cubicBezTo>
                  <a:cubicBezTo>
                    <a:pt x="8507" y="4552"/>
                    <a:pt x="7808" y="4997"/>
                    <a:pt x="6919" y="5631"/>
                  </a:cubicBezTo>
                  <a:cubicBezTo>
                    <a:pt x="6221" y="6076"/>
                    <a:pt x="5459" y="6647"/>
                    <a:pt x="4888" y="7219"/>
                  </a:cubicBezTo>
                  <a:cubicBezTo>
                    <a:pt x="4317" y="7790"/>
                    <a:pt x="3428" y="8425"/>
                    <a:pt x="2412" y="9123"/>
                  </a:cubicBezTo>
                  <a:cubicBezTo>
                    <a:pt x="1650" y="9694"/>
                    <a:pt x="381" y="10583"/>
                    <a:pt x="0" y="11027"/>
                  </a:cubicBezTo>
                  <a:cubicBezTo>
                    <a:pt x="127" y="11599"/>
                    <a:pt x="444" y="11599"/>
                    <a:pt x="888" y="11599"/>
                  </a:cubicBezTo>
                  <a:cubicBezTo>
                    <a:pt x="3618" y="11472"/>
                    <a:pt x="8189" y="9631"/>
                    <a:pt x="10538" y="8425"/>
                  </a:cubicBezTo>
                  <a:cubicBezTo>
                    <a:pt x="11427" y="7917"/>
                    <a:pt x="14220" y="3346"/>
                    <a:pt x="13522" y="1060"/>
                  </a:cubicBezTo>
                  <a:cubicBezTo>
                    <a:pt x="13458" y="680"/>
                    <a:pt x="13204" y="-209"/>
                    <a:pt x="10729" y="4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06" name="Freeform 205">
              <a:extLst>
                <a:ext uri="{FF2B5EF4-FFF2-40B4-BE49-F238E27FC236}">
                  <a16:creationId xmlns:a16="http://schemas.microsoft.com/office/drawing/2014/main" id="{D044DDF0-925D-5D9A-5C32-1DE6D7E2DF79}"/>
                </a:ext>
              </a:extLst>
            </p:cNvPr>
            <p:cNvSpPr/>
            <p:nvPr/>
          </p:nvSpPr>
          <p:spPr>
            <a:xfrm>
              <a:off x="3590944" y="3971414"/>
              <a:ext cx="2348" cy="7236"/>
            </a:xfrm>
            <a:custGeom>
              <a:avLst/>
              <a:gdLst>
                <a:gd name="connsiteX0" fmla="*/ 63 w 2348"/>
                <a:gd name="connsiteY0" fmla="*/ 0 h 7236"/>
                <a:gd name="connsiteX1" fmla="*/ 0 w 2348"/>
                <a:gd name="connsiteY1" fmla="*/ 952 h 7236"/>
                <a:gd name="connsiteX2" fmla="*/ 1396 w 2348"/>
                <a:gd name="connsiteY2" fmla="*/ 5269 h 7236"/>
                <a:gd name="connsiteX3" fmla="*/ 2349 w 2348"/>
                <a:gd name="connsiteY3" fmla="*/ 7237 h 7236"/>
                <a:gd name="connsiteX4" fmla="*/ 1269 w 2348"/>
                <a:gd name="connsiteY4" fmla="*/ 1333 h 7236"/>
                <a:gd name="connsiteX5" fmla="*/ 63 w 2348"/>
                <a:gd name="connsiteY5" fmla="*/ 0 h 7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8" h="7236">
                  <a:moveTo>
                    <a:pt x="63" y="0"/>
                  </a:moveTo>
                  <a:cubicBezTo>
                    <a:pt x="0" y="190"/>
                    <a:pt x="0" y="508"/>
                    <a:pt x="0" y="952"/>
                  </a:cubicBezTo>
                  <a:cubicBezTo>
                    <a:pt x="63" y="2793"/>
                    <a:pt x="762" y="4063"/>
                    <a:pt x="1396" y="5269"/>
                  </a:cubicBezTo>
                  <a:cubicBezTo>
                    <a:pt x="1714" y="5904"/>
                    <a:pt x="2095" y="6539"/>
                    <a:pt x="2349" y="7237"/>
                  </a:cubicBezTo>
                  <a:cubicBezTo>
                    <a:pt x="2285" y="5713"/>
                    <a:pt x="1904" y="3619"/>
                    <a:pt x="1269" y="1333"/>
                  </a:cubicBezTo>
                  <a:cubicBezTo>
                    <a:pt x="1079" y="825"/>
                    <a:pt x="444" y="190"/>
                    <a:pt x="63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07" name="Freeform 206">
              <a:extLst>
                <a:ext uri="{FF2B5EF4-FFF2-40B4-BE49-F238E27FC236}">
                  <a16:creationId xmlns:a16="http://schemas.microsoft.com/office/drawing/2014/main" id="{624F4934-4FBD-1C5F-7053-EDD8AD7274CF}"/>
                </a:ext>
              </a:extLst>
            </p:cNvPr>
            <p:cNvSpPr/>
            <p:nvPr/>
          </p:nvSpPr>
          <p:spPr>
            <a:xfrm>
              <a:off x="3591782" y="3982016"/>
              <a:ext cx="10765" cy="11934"/>
            </a:xfrm>
            <a:custGeom>
              <a:avLst/>
              <a:gdLst>
                <a:gd name="connsiteX0" fmla="*/ 2209 w 10765"/>
                <a:gd name="connsiteY0" fmla="*/ 5587 h 11934"/>
                <a:gd name="connsiteX1" fmla="*/ 6717 w 10765"/>
                <a:gd name="connsiteY1" fmla="*/ 9078 h 11934"/>
                <a:gd name="connsiteX2" fmla="*/ 10716 w 10765"/>
                <a:gd name="connsiteY2" fmla="*/ 11935 h 11934"/>
                <a:gd name="connsiteX3" fmla="*/ 1765 w 10765"/>
                <a:gd name="connsiteY3" fmla="*/ 0 h 11934"/>
                <a:gd name="connsiteX4" fmla="*/ 431 w 10765"/>
                <a:gd name="connsiteY4" fmla="*/ 2412 h 11934"/>
                <a:gd name="connsiteX5" fmla="*/ 2209 w 10765"/>
                <a:gd name="connsiteY5" fmla="*/ 5587 h 11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65" h="11934">
                  <a:moveTo>
                    <a:pt x="2209" y="5587"/>
                  </a:moveTo>
                  <a:cubicBezTo>
                    <a:pt x="3796" y="6666"/>
                    <a:pt x="5383" y="7935"/>
                    <a:pt x="6717" y="9078"/>
                  </a:cubicBezTo>
                  <a:cubicBezTo>
                    <a:pt x="8049" y="10157"/>
                    <a:pt x="9954" y="11808"/>
                    <a:pt x="10716" y="11935"/>
                  </a:cubicBezTo>
                  <a:cubicBezTo>
                    <a:pt x="11351" y="8634"/>
                    <a:pt x="5828" y="3111"/>
                    <a:pt x="1765" y="0"/>
                  </a:cubicBezTo>
                  <a:cubicBezTo>
                    <a:pt x="1320" y="952"/>
                    <a:pt x="876" y="1714"/>
                    <a:pt x="431" y="2412"/>
                  </a:cubicBezTo>
                  <a:cubicBezTo>
                    <a:pt x="-267" y="3619"/>
                    <a:pt x="-394" y="3872"/>
                    <a:pt x="2209" y="558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08" name="Freeform 207">
              <a:extLst>
                <a:ext uri="{FF2B5EF4-FFF2-40B4-BE49-F238E27FC236}">
                  <a16:creationId xmlns:a16="http://schemas.microsoft.com/office/drawing/2014/main" id="{402CC1D6-AB07-AB04-30F1-CB0516A4BE7B}"/>
                </a:ext>
              </a:extLst>
            </p:cNvPr>
            <p:cNvSpPr/>
            <p:nvPr/>
          </p:nvSpPr>
          <p:spPr>
            <a:xfrm>
              <a:off x="3584024" y="3938403"/>
              <a:ext cx="6506" cy="20187"/>
            </a:xfrm>
            <a:custGeom>
              <a:avLst/>
              <a:gdLst>
                <a:gd name="connsiteX0" fmla="*/ 2032 w 6506"/>
                <a:gd name="connsiteY0" fmla="*/ 0 h 20187"/>
                <a:gd name="connsiteX1" fmla="*/ 0 w 6506"/>
                <a:gd name="connsiteY1" fmla="*/ 762 h 20187"/>
                <a:gd name="connsiteX2" fmla="*/ 1270 w 6506"/>
                <a:gd name="connsiteY2" fmla="*/ 4190 h 20187"/>
                <a:gd name="connsiteX3" fmla="*/ 2666 w 6506"/>
                <a:gd name="connsiteY3" fmla="*/ 7555 h 20187"/>
                <a:gd name="connsiteX4" fmla="*/ 4063 w 6506"/>
                <a:gd name="connsiteY4" fmla="*/ 14347 h 20187"/>
                <a:gd name="connsiteX5" fmla="*/ 3872 w 6506"/>
                <a:gd name="connsiteY5" fmla="*/ 15299 h 20187"/>
                <a:gd name="connsiteX6" fmla="*/ 3872 w 6506"/>
                <a:gd name="connsiteY6" fmla="*/ 19553 h 20187"/>
                <a:gd name="connsiteX7" fmla="*/ 5523 w 6506"/>
                <a:gd name="connsiteY7" fmla="*/ 20188 h 20187"/>
                <a:gd name="connsiteX8" fmla="*/ 5523 w 6506"/>
                <a:gd name="connsiteY8" fmla="*/ 7491 h 20187"/>
                <a:gd name="connsiteX9" fmla="*/ 2032 w 6506"/>
                <a:gd name="connsiteY9" fmla="*/ 0 h 2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506" h="20187">
                  <a:moveTo>
                    <a:pt x="2032" y="0"/>
                  </a:moveTo>
                  <a:cubicBezTo>
                    <a:pt x="1206" y="444"/>
                    <a:pt x="508" y="635"/>
                    <a:pt x="0" y="762"/>
                  </a:cubicBezTo>
                  <a:cubicBezTo>
                    <a:pt x="254" y="1651"/>
                    <a:pt x="1016" y="3555"/>
                    <a:pt x="1270" y="4190"/>
                  </a:cubicBezTo>
                  <a:cubicBezTo>
                    <a:pt x="1841" y="5587"/>
                    <a:pt x="2285" y="6666"/>
                    <a:pt x="2666" y="7555"/>
                  </a:cubicBezTo>
                  <a:cubicBezTo>
                    <a:pt x="4127" y="10983"/>
                    <a:pt x="4507" y="11808"/>
                    <a:pt x="4063" y="14347"/>
                  </a:cubicBezTo>
                  <a:lnTo>
                    <a:pt x="3872" y="15299"/>
                  </a:lnTo>
                  <a:cubicBezTo>
                    <a:pt x="3619" y="16760"/>
                    <a:pt x="3238" y="18728"/>
                    <a:pt x="3872" y="19553"/>
                  </a:cubicBezTo>
                  <a:cubicBezTo>
                    <a:pt x="4127" y="19934"/>
                    <a:pt x="4698" y="20124"/>
                    <a:pt x="5523" y="20188"/>
                  </a:cubicBezTo>
                  <a:cubicBezTo>
                    <a:pt x="7047" y="18664"/>
                    <a:pt x="6602" y="12443"/>
                    <a:pt x="5523" y="7491"/>
                  </a:cubicBezTo>
                  <a:cubicBezTo>
                    <a:pt x="4190" y="2285"/>
                    <a:pt x="2539" y="0"/>
                    <a:pt x="2032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09" name="Freeform 208">
              <a:extLst>
                <a:ext uri="{FF2B5EF4-FFF2-40B4-BE49-F238E27FC236}">
                  <a16:creationId xmlns:a16="http://schemas.microsoft.com/office/drawing/2014/main" id="{CAED3DBE-DD27-403D-D0EE-EB6A40413EE5}"/>
                </a:ext>
              </a:extLst>
            </p:cNvPr>
            <p:cNvSpPr/>
            <p:nvPr/>
          </p:nvSpPr>
          <p:spPr>
            <a:xfrm>
              <a:off x="3519386" y="3949576"/>
              <a:ext cx="8929" cy="14888"/>
            </a:xfrm>
            <a:custGeom>
              <a:avLst/>
              <a:gdLst>
                <a:gd name="connsiteX0" fmla="*/ 4138 w 8929"/>
                <a:gd name="connsiteY0" fmla="*/ 0 h 14888"/>
                <a:gd name="connsiteX1" fmla="*/ 2361 w 8929"/>
                <a:gd name="connsiteY1" fmla="*/ 635 h 14888"/>
                <a:gd name="connsiteX2" fmla="*/ 1345 w 8929"/>
                <a:gd name="connsiteY2" fmla="*/ 4126 h 14888"/>
                <a:gd name="connsiteX3" fmla="*/ 901 w 8929"/>
                <a:gd name="connsiteY3" fmla="*/ 7427 h 14888"/>
                <a:gd name="connsiteX4" fmla="*/ 583 w 8929"/>
                <a:gd name="connsiteY4" fmla="*/ 8824 h 14888"/>
                <a:gd name="connsiteX5" fmla="*/ 75 w 8929"/>
                <a:gd name="connsiteY5" fmla="*/ 13268 h 14888"/>
                <a:gd name="connsiteX6" fmla="*/ 710 w 8929"/>
                <a:gd name="connsiteY6" fmla="*/ 13649 h 14888"/>
                <a:gd name="connsiteX7" fmla="*/ 2805 w 8929"/>
                <a:gd name="connsiteY7" fmla="*/ 14220 h 14888"/>
                <a:gd name="connsiteX8" fmla="*/ 5154 w 8929"/>
                <a:gd name="connsiteY8" fmla="*/ 14538 h 14888"/>
                <a:gd name="connsiteX9" fmla="*/ 8773 w 8929"/>
                <a:gd name="connsiteY9" fmla="*/ 14157 h 14888"/>
                <a:gd name="connsiteX10" fmla="*/ 5281 w 8929"/>
                <a:gd name="connsiteY10" fmla="*/ 381 h 14888"/>
                <a:gd name="connsiteX11" fmla="*/ 4138 w 8929"/>
                <a:gd name="connsiteY11" fmla="*/ 0 h 14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929" h="14888">
                  <a:moveTo>
                    <a:pt x="4138" y="0"/>
                  </a:moveTo>
                  <a:cubicBezTo>
                    <a:pt x="3694" y="0"/>
                    <a:pt x="3122" y="127"/>
                    <a:pt x="2361" y="635"/>
                  </a:cubicBezTo>
                  <a:cubicBezTo>
                    <a:pt x="1662" y="1079"/>
                    <a:pt x="1345" y="2158"/>
                    <a:pt x="1345" y="4126"/>
                  </a:cubicBezTo>
                  <a:cubicBezTo>
                    <a:pt x="1345" y="5777"/>
                    <a:pt x="1154" y="6539"/>
                    <a:pt x="901" y="7427"/>
                  </a:cubicBezTo>
                  <a:cubicBezTo>
                    <a:pt x="774" y="7808"/>
                    <a:pt x="647" y="8253"/>
                    <a:pt x="583" y="8824"/>
                  </a:cubicBezTo>
                  <a:cubicBezTo>
                    <a:pt x="266" y="10348"/>
                    <a:pt x="-179" y="12697"/>
                    <a:pt x="75" y="13268"/>
                  </a:cubicBezTo>
                  <a:cubicBezTo>
                    <a:pt x="202" y="13268"/>
                    <a:pt x="456" y="13458"/>
                    <a:pt x="710" y="13649"/>
                  </a:cubicBezTo>
                  <a:cubicBezTo>
                    <a:pt x="1282" y="14030"/>
                    <a:pt x="1599" y="14220"/>
                    <a:pt x="2805" y="14220"/>
                  </a:cubicBezTo>
                  <a:cubicBezTo>
                    <a:pt x="3503" y="14220"/>
                    <a:pt x="4329" y="14410"/>
                    <a:pt x="5154" y="14538"/>
                  </a:cubicBezTo>
                  <a:cubicBezTo>
                    <a:pt x="7757" y="15109"/>
                    <a:pt x="8518" y="14982"/>
                    <a:pt x="8773" y="14157"/>
                  </a:cubicBezTo>
                  <a:cubicBezTo>
                    <a:pt x="9344" y="12189"/>
                    <a:pt x="8392" y="2666"/>
                    <a:pt x="5281" y="381"/>
                  </a:cubicBezTo>
                  <a:cubicBezTo>
                    <a:pt x="5027" y="190"/>
                    <a:pt x="4646" y="0"/>
                    <a:pt x="4138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10" name="Freeform 209">
              <a:extLst>
                <a:ext uri="{FF2B5EF4-FFF2-40B4-BE49-F238E27FC236}">
                  <a16:creationId xmlns:a16="http://schemas.microsoft.com/office/drawing/2014/main" id="{663C346E-F4A5-737E-1354-4FFF1D6ED2BC}"/>
                </a:ext>
              </a:extLst>
            </p:cNvPr>
            <p:cNvSpPr/>
            <p:nvPr/>
          </p:nvSpPr>
          <p:spPr>
            <a:xfrm>
              <a:off x="3509816" y="3921960"/>
              <a:ext cx="12690" cy="18473"/>
            </a:xfrm>
            <a:custGeom>
              <a:avLst/>
              <a:gdLst>
                <a:gd name="connsiteX0" fmla="*/ 12248 w 12690"/>
                <a:gd name="connsiteY0" fmla="*/ 11808 h 18473"/>
                <a:gd name="connsiteX1" fmla="*/ 10852 w 12690"/>
                <a:gd name="connsiteY1" fmla="*/ 6095 h 18473"/>
                <a:gd name="connsiteX2" fmla="*/ 10153 w 12690"/>
                <a:gd name="connsiteY2" fmla="*/ 3174 h 18473"/>
                <a:gd name="connsiteX3" fmla="*/ 5583 w 12690"/>
                <a:gd name="connsiteY3" fmla="*/ 0 h 18473"/>
                <a:gd name="connsiteX4" fmla="*/ 4123 w 12690"/>
                <a:gd name="connsiteY4" fmla="*/ 4507 h 18473"/>
                <a:gd name="connsiteX5" fmla="*/ 2599 w 12690"/>
                <a:gd name="connsiteY5" fmla="*/ 9015 h 18473"/>
                <a:gd name="connsiteX6" fmla="*/ 60 w 12690"/>
                <a:gd name="connsiteY6" fmla="*/ 10284 h 18473"/>
                <a:gd name="connsiteX7" fmla="*/ 1583 w 12690"/>
                <a:gd name="connsiteY7" fmla="*/ 15871 h 18473"/>
                <a:gd name="connsiteX8" fmla="*/ 2662 w 12690"/>
                <a:gd name="connsiteY8" fmla="*/ 15681 h 18473"/>
                <a:gd name="connsiteX9" fmla="*/ 4186 w 12690"/>
                <a:gd name="connsiteY9" fmla="*/ 15363 h 18473"/>
                <a:gd name="connsiteX10" fmla="*/ 6281 w 12690"/>
                <a:gd name="connsiteY10" fmla="*/ 16189 h 18473"/>
                <a:gd name="connsiteX11" fmla="*/ 10090 w 12690"/>
                <a:gd name="connsiteY11" fmla="*/ 18474 h 18473"/>
                <a:gd name="connsiteX12" fmla="*/ 10661 w 12690"/>
                <a:gd name="connsiteY12" fmla="*/ 17966 h 18473"/>
                <a:gd name="connsiteX13" fmla="*/ 12248 w 12690"/>
                <a:gd name="connsiteY13" fmla="*/ 11808 h 1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0" h="18473">
                  <a:moveTo>
                    <a:pt x="12248" y="11808"/>
                  </a:moveTo>
                  <a:cubicBezTo>
                    <a:pt x="11423" y="9777"/>
                    <a:pt x="11106" y="7745"/>
                    <a:pt x="10852" y="6095"/>
                  </a:cubicBezTo>
                  <a:cubicBezTo>
                    <a:pt x="10661" y="4888"/>
                    <a:pt x="10471" y="3555"/>
                    <a:pt x="10153" y="3174"/>
                  </a:cubicBezTo>
                  <a:cubicBezTo>
                    <a:pt x="9582" y="2476"/>
                    <a:pt x="7360" y="1016"/>
                    <a:pt x="5583" y="0"/>
                  </a:cubicBezTo>
                  <a:cubicBezTo>
                    <a:pt x="4694" y="952"/>
                    <a:pt x="4440" y="2857"/>
                    <a:pt x="4123" y="4507"/>
                  </a:cubicBezTo>
                  <a:cubicBezTo>
                    <a:pt x="3868" y="6285"/>
                    <a:pt x="3551" y="7999"/>
                    <a:pt x="2599" y="9015"/>
                  </a:cubicBezTo>
                  <a:cubicBezTo>
                    <a:pt x="1647" y="10030"/>
                    <a:pt x="694" y="10221"/>
                    <a:pt x="60" y="10284"/>
                  </a:cubicBezTo>
                  <a:cubicBezTo>
                    <a:pt x="-258" y="13713"/>
                    <a:pt x="758" y="15681"/>
                    <a:pt x="1583" y="15871"/>
                  </a:cubicBezTo>
                  <a:cubicBezTo>
                    <a:pt x="1964" y="15934"/>
                    <a:pt x="2218" y="15871"/>
                    <a:pt x="2662" y="15681"/>
                  </a:cubicBezTo>
                  <a:cubicBezTo>
                    <a:pt x="3043" y="15554"/>
                    <a:pt x="3551" y="15363"/>
                    <a:pt x="4186" y="15363"/>
                  </a:cubicBezTo>
                  <a:cubicBezTo>
                    <a:pt x="4821" y="15363"/>
                    <a:pt x="5519" y="15554"/>
                    <a:pt x="6281" y="16189"/>
                  </a:cubicBezTo>
                  <a:cubicBezTo>
                    <a:pt x="7297" y="17014"/>
                    <a:pt x="9138" y="18474"/>
                    <a:pt x="10090" y="18474"/>
                  </a:cubicBezTo>
                  <a:lnTo>
                    <a:pt x="10661" y="17966"/>
                  </a:lnTo>
                  <a:cubicBezTo>
                    <a:pt x="12122" y="16125"/>
                    <a:pt x="13391" y="14601"/>
                    <a:pt x="12248" y="1180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11" name="Freeform 210">
              <a:extLst>
                <a:ext uri="{FF2B5EF4-FFF2-40B4-BE49-F238E27FC236}">
                  <a16:creationId xmlns:a16="http://schemas.microsoft.com/office/drawing/2014/main" id="{3E9F82B0-DD5B-82B4-69C1-3E93830A6EC5}"/>
                </a:ext>
              </a:extLst>
            </p:cNvPr>
            <p:cNvSpPr/>
            <p:nvPr/>
          </p:nvSpPr>
          <p:spPr>
            <a:xfrm>
              <a:off x="3536475" y="3861334"/>
              <a:ext cx="15732" cy="30852"/>
            </a:xfrm>
            <a:custGeom>
              <a:avLst/>
              <a:gdLst>
                <a:gd name="connsiteX0" fmla="*/ 13839 w 15732"/>
                <a:gd name="connsiteY0" fmla="*/ 13966 h 30852"/>
                <a:gd name="connsiteX1" fmla="*/ 8887 w 15732"/>
                <a:gd name="connsiteY1" fmla="*/ 8634 h 30852"/>
                <a:gd name="connsiteX2" fmla="*/ 4698 w 15732"/>
                <a:gd name="connsiteY2" fmla="*/ 3238 h 30852"/>
                <a:gd name="connsiteX3" fmla="*/ 0 w 15732"/>
                <a:gd name="connsiteY3" fmla="*/ 0 h 30852"/>
                <a:gd name="connsiteX4" fmla="*/ 1143 w 15732"/>
                <a:gd name="connsiteY4" fmla="*/ 952 h 30852"/>
                <a:gd name="connsiteX5" fmla="*/ 4253 w 15732"/>
                <a:gd name="connsiteY5" fmla="*/ 5904 h 30852"/>
                <a:gd name="connsiteX6" fmla="*/ 3936 w 15732"/>
                <a:gd name="connsiteY6" fmla="*/ 7808 h 30852"/>
                <a:gd name="connsiteX7" fmla="*/ 5142 w 15732"/>
                <a:gd name="connsiteY7" fmla="*/ 9903 h 30852"/>
                <a:gd name="connsiteX8" fmla="*/ 7745 w 15732"/>
                <a:gd name="connsiteY8" fmla="*/ 11300 h 30852"/>
                <a:gd name="connsiteX9" fmla="*/ 9776 w 15732"/>
                <a:gd name="connsiteY9" fmla="*/ 13903 h 30852"/>
                <a:gd name="connsiteX10" fmla="*/ 8507 w 15732"/>
                <a:gd name="connsiteY10" fmla="*/ 17268 h 30852"/>
                <a:gd name="connsiteX11" fmla="*/ 7808 w 15732"/>
                <a:gd name="connsiteY11" fmla="*/ 18410 h 30852"/>
                <a:gd name="connsiteX12" fmla="*/ 7808 w 15732"/>
                <a:gd name="connsiteY12" fmla="*/ 20061 h 30852"/>
                <a:gd name="connsiteX13" fmla="*/ 7682 w 15732"/>
                <a:gd name="connsiteY13" fmla="*/ 23616 h 30852"/>
                <a:gd name="connsiteX14" fmla="*/ 6412 w 15732"/>
                <a:gd name="connsiteY14" fmla="*/ 26980 h 30852"/>
                <a:gd name="connsiteX15" fmla="*/ 5777 w 15732"/>
                <a:gd name="connsiteY15" fmla="*/ 28758 h 30852"/>
                <a:gd name="connsiteX16" fmla="*/ 6983 w 15732"/>
                <a:gd name="connsiteY16" fmla="*/ 30853 h 30852"/>
                <a:gd name="connsiteX17" fmla="*/ 7745 w 15732"/>
                <a:gd name="connsiteY17" fmla="*/ 27044 h 30852"/>
                <a:gd name="connsiteX18" fmla="*/ 10157 w 15732"/>
                <a:gd name="connsiteY18" fmla="*/ 21711 h 30852"/>
                <a:gd name="connsiteX19" fmla="*/ 13014 w 15732"/>
                <a:gd name="connsiteY19" fmla="*/ 20823 h 30852"/>
                <a:gd name="connsiteX20" fmla="*/ 14665 w 15732"/>
                <a:gd name="connsiteY20" fmla="*/ 20061 h 30852"/>
                <a:gd name="connsiteX21" fmla="*/ 15236 w 15732"/>
                <a:gd name="connsiteY21" fmla="*/ 18283 h 30852"/>
                <a:gd name="connsiteX22" fmla="*/ 14347 w 15732"/>
                <a:gd name="connsiteY22" fmla="*/ 14347 h 30852"/>
                <a:gd name="connsiteX23" fmla="*/ 13839 w 15732"/>
                <a:gd name="connsiteY23" fmla="*/ 13966 h 30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732" h="30852">
                  <a:moveTo>
                    <a:pt x="13839" y="13966"/>
                  </a:moveTo>
                  <a:cubicBezTo>
                    <a:pt x="10348" y="11173"/>
                    <a:pt x="9205" y="10221"/>
                    <a:pt x="8887" y="8634"/>
                  </a:cubicBezTo>
                  <a:cubicBezTo>
                    <a:pt x="8634" y="8063"/>
                    <a:pt x="6539" y="5333"/>
                    <a:pt x="4698" y="3238"/>
                  </a:cubicBezTo>
                  <a:cubicBezTo>
                    <a:pt x="3809" y="1778"/>
                    <a:pt x="1777" y="762"/>
                    <a:pt x="0" y="0"/>
                  </a:cubicBezTo>
                  <a:cubicBezTo>
                    <a:pt x="381" y="381"/>
                    <a:pt x="762" y="698"/>
                    <a:pt x="1143" y="952"/>
                  </a:cubicBezTo>
                  <a:cubicBezTo>
                    <a:pt x="3364" y="2857"/>
                    <a:pt x="4253" y="3619"/>
                    <a:pt x="4253" y="5904"/>
                  </a:cubicBezTo>
                  <a:cubicBezTo>
                    <a:pt x="4253" y="6666"/>
                    <a:pt x="4126" y="7301"/>
                    <a:pt x="3936" y="7808"/>
                  </a:cubicBezTo>
                  <a:cubicBezTo>
                    <a:pt x="3682" y="8697"/>
                    <a:pt x="3682" y="8824"/>
                    <a:pt x="5142" y="9903"/>
                  </a:cubicBezTo>
                  <a:cubicBezTo>
                    <a:pt x="6348" y="10729"/>
                    <a:pt x="7174" y="11046"/>
                    <a:pt x="7745" y="11300"/>
                  </a:cubicBezTo>
                  <a:cubicBezTo>
                    <a:pt x="8824" y="11745"/>
                    <a:pt x="9650" y="12189"/>
                    <a:pt x="9776" y="13903"/>
                  </a:cubicBezTo>
                  <a:cubicBezTo>
                    <a:pt x="9903" y="15363"/>
                    <a:pt x="9078" y="16442"/>
                    <a:pt x="8507" y="17268"/>
                  </a:cubicBezTo>
                  <a:cubicBezTo>
                    <a:pt x="8189" y="17649"/>
                    <a:pt x="7872" y="18093"/>
                    <a:pt x="7808" y="18410"/>
                  </a:cubicBezTo>
                  <a:cubicBezTo>
                    <a:pt x="7745" y="18855"/>
                    <a:pt x="7745" y="19426"/>
                    <a:pt x="7808" y="20061"/>
                  </a:cubicBezTo>
                  <a:cubicBezTo>
                    <a:pt x="7872" y="21013"/>
                    <a:pt x="7935" y="22156"/>
                    <a:pt x="7682" y="23616"/>
                  </a:cubicBezTo>
                  <a:cubicBezTo>
                    <a:pt x="7491" y="24949"/>
                    <a:pt x="6856" y="26092"/>
                    <a:pt x="6412" y="26980"/>
                  </a:cubicBezTo>
                  <a:cubicBezTo>
                    <a:pt x="6031" y="27742"/>
                    <a:pt x="5650" y="28377"/>
                    <a:pt x="5777" y="28758"/>
                  </a:cubicBezTo>
                  <a:cubicBezTo>
                    <a:pt x="5904" y="29456"/>
                    <a:pt x="6539" y="30408"/>
                    <a:pt x="6983" y="30853"/>
                  </a:cubicBezTo>
                  <a:cubicBezTo>
                    <a:pt x="7427" y="29203"/>
                    <a:pt x="7618" y="28060"/>
                    <a:pt x="7745" y="27044"/>
                  </a:cubicBezTo>
                  <a:cubicBezTo>
                    <a:pt x="8063" y="24885"/>
                    <a:pt x="8316" y="22791"/>
                    <a:pt x="10157" y="21711"/>
                  </a:cubicBezTo>
                  <a:cubicBezTo>
                    <a:pt x="11110" y="21140"/>
                    <a:pt x="12125" y="20949"/>
                    <a:pt x="13014" y="20823"/>
                  </a:cubicBezTo>
                  <a:cubicBezTo>
                    <a:pt x="14474" y="20569"/>
                    <a:pt x="14601" y="20442"/>
                    <a:pt x="14665" y="20061"/>
                  </a:cubicBezTo>
                  <a:cubicBezTo>
                    <a:pt x="14792" y="19426"/>
                    <a:pt x="15046" y="18855"/>
                    <a:pt x="15236" y="18283"/>
                  </a:cubicBezTo>
                  <a:cubicBezTo>
                    <a:pt x="15871" y="16633"/>
                    <a:pt x="16188" y="15871"/>
                    <a:pt x="14347" y="14347"/>
                  </a:cubicBezTo>
                  <a:lnTo>
                    <a:pt x="13839" y="13966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12" name="Freeform 211">
              <a:extLst>
                <a:ext uri="{FF2B5EF4-FFF2-40B4-BE49-F238E27FC236}">
                  <a16:creationId xmlns:a16="http://schemas.microsoft.com/office/drawing/2014/main" id="{5E85BD43-8AD9-9D71-DA57-A83410132B51}"/>
                </a:ext>
              </a:extLst>
            </p:cNvPr>
            <p:cNvSpPr/>
            <p:nvPr/>
          </p:nvSpPr>
          <p:spPr>
            <a:xfrm>
              <a:off x="3532222" y="3919366"/>
              <a:ext cx="10918" cy="5254"/>
            </a:xfrm>
            <a:custGeom>
              <a:avLst/>
              <a:gdLst>
                <a:gd name="connsiteX0" fmla="*/ 7555 w 10918"/>
                <a:gd name="connsiteY0" fmla="*/ 5197 h 5254"/>
                <a:gd name="connsiteX1" fmla="*/ 10919 w 10918"/>
                <a:gd name="connsiteY1" fmla="*/ 2594 h 5254"/>
                <a:gd name="connsiteX2" fmla="*/ 8697 w 10918"/>
                <a:gd name="connsiteY2" fmla="*/ 119 h 5254"/>
                <a:gd name="connsiteX3" fmla="*/ 1016 w 10918"/>
                <a:gd name="connsiteY3" fmla="*/ 626 h 5254"/>
                <a:gd name="connsiteX4" fmla="*/ 0 w 10918"/>
                <a:gd name="connsiteY4" fmla="*/ 2594 h 5254"/>
                <a:gd name="connsiteX5" fmla="*/ 7555 w 10918"/>
                <a:gd name="connsiteY5" fmla="*/ 5197 h 5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18" h="5254">
                  <a:moveTo>
                    <a:pt x="7555" y="5197"/>
                  </a:moveTo>
                  <a:cubicBezTo>
                    <a:pt x="8697" y="5007"/>
                    <a:pt x="10284" y="3420"/>
                    <a:pt x="10919" y="2594"/>
                  </a:cubicBezTo>
                  <a:cubicBezTo>
                    <a:pt x="10475" y="2023"/>
                    <a:pt x="9523" y="1007"/>
                    <a:pt x="8697" y="119"/>
                  </a:cubicBezTo>
                  <a:cubicBezTo>
                    <a:pt x="2349" y="-262"/>
                    <a:pt x="1206" y="373"/>
                    <a:pt x="1016" y="626"/>
                  </a:cubicBezTo>
                  <a:cubicBezTo>
                    <a:pt x="888" y="1452"/>
                    <a:pt x="381" y="2150"/>
                    <a:pt x="0" y="2594"/>
                  </a:cubicBezTo>
                  <a:cubicBezTo>
                    <a:pt x="2793" y="3991"/>
                    <a:pt x="5777" y="5578"/>
                    <a:pt x="7555" y="519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13" name="Freeform 212">
              <a:extLst>
                <a:ext uri="{FF2B5EF4-FFF2-40B4-BE49-F238E27FC236}">
                  <a16:creationId xmlns:a16="http://schemas.microsoft.com/office/drawing/2014/main" id="{E8DFFDFF-6EC2-DF3C-9B13-B0378AD35FD5}"/>
                </a:ext>
              </a:extLst>
            </p:cNvPr>
            <p:cNvSpPr/>
            <p:nvPr/>
          </p:nvSpPr>
          <p:spPr>
            <a:xfrm>
              <a:off x="3495528" y="3862059"/>
              <a:ext cx="30283" cy="12353"/>
            </a:xfrm>
            <a:custGeom>
              <a:avLst/>
              <a:gdLst>
                <a:gd name="connsiteX0" fmla="*/ 26472 w 30283"/>
                <a:gd name="connsiteY0" fmla="*/ 989 h 12353"/>
                <a:gd name="connsiteX1" fmla="*/ 18156 w 30283"/>
                <a:gd name="connsiteY1" fmla="*/ 734 h 12353"/>
                <a:gd name="connsiteX2" fmla="*/ 10602 w 30283"/>
                <a:gd name="connsiteY2" fmla="*/ 4607 h 12353"/>
                <a:gd name="connsiteX3" fmla="*/ 6095 w 30283"/>
                <a:gd name="connsiteY3" fmla="*/ 4036 h 12353"/>
                <a:gd name="connsiteX4" fmla="*/ 2920 w 30283"/>
                <a:gd name="connsiteY4" fmla="*/ 3909 h 12353"/>
                <a:gd name="connsiteX5" fmla="*/ 889 w 30283"/>
                <a:gd name="connsiteY5" fmla="*/ 3782 h 12353"/>
                <a:gd name="connsiteX6" fmla="*/ 0 w 30283"/>
                <a:gd name="connsiteY6" fmla="*/ 3909 h 12353"/>
                <a:gd name="connsiteX7" fmla="*/ 4571 w 30283"/>
                <a:gd name="connsiteY7" fmla="*/ 9559 h 12353"/>
                <a:gd name="connsiteX8" fmla="*/ 6412 w 30283"/>
                <a:gd name="connsiteY8" fmla="*/ 11971 h 12353"/>
                <a:gd name="connsiteX9" fmla="*/ 9015 w 30283"/>
                <a:gd name="connsiteY9" fmla="*/ 11781 h 12353"/>
                <a:gd name="connsiteX10" fmla="*/ 13839 w 30283"/>
                <a:gd name="connsiteY10" fmla="*/ 8988 h 12353"/>
                <a:gd name="connsiteX11" fmla="*/ 19172 w 30283"/>
                <a:gd name="connsiteY11" fmla="*/ 6448 h 12353"/>
                <a:gd name="connsiteX12" fmla="*/ 24695 w 30283"/>
                <a:gd name="connsiteY12" fmla="*/ 5496 h 12353"/>
                <a:gd name="connsiteX13" fmla="*/ 27996 w 30283"/>
                <a:gd name="connsiteY13" fmla="*/ 4924 h 12353"/>
                <a:gd name="connsiteX14" fmla="*/ 30282 w 30283"/>
                <a:gd name="connsiteY14" fmla="*/ 2195 h 12353"/>
                <a:gd name="connsiteX15" fmla="*/ 29202 w 30283"/>
                <a:gd name="connsiteY15" fmla="*/ 1623 h 12353"/>
                <a:gd name="connsiteX16" fmla="*/ 26472 w 30283"/>
                <a:gd name="connsiteY16" fmla="*/ 989 h 12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283" h="12353">
                  <a:moveTo>
                    <a:pt x="26472" y="989"/>
                  </a:moveTo>
                  <a:cubicBezTo>
                    <a:pt x="23425" y="227"/>
                    <a:pt x="19934" y="-662"/>
                    <a:pt x="18156" y="734"/>
                  </a:cubicBezTo>
                  <a:cubicBezTo>
                    <a:pt x="11744" y="5750"/>
                    <a:pt x="12570" y="5115"/>
                    <a:pt x="10602" y="4607"/>
                  </a:cubicBezTo>
                  <a:cubicBezTo>
                    <a:pt x="9586" y="4353"/>
                    <a:pt x="7935" y="3845"/>
                    <a:pt x="6095" y="4036"/>
                  </a:cubicBezTo>
                  <a:cubicBezTo>
                    <a:pt x="5142" y="4163"/>
                    <a:pt x="3999" y="4036"/>
                    <a:pt x="2920" y="3909"/>
                  </a:cubicBezTo>
                  <a:cubicBezTo>
                    <a:pt x="2349" y="3845"/>
                    <a:pt x="1524" y="3782"/>
                    <a:pt x="889" y="3782"/>
                  </a:cubicBezTo>
                  <a:cubicBezTo>
                    <a:pt x="508" y="3782"/>
                    <a:pt x="127" y="3845"/>
                    <a:pt x="0" y="3909"/>
                  </a:cubicBezTo>
                  <a:cubicBezTo>
                    <a:pt x="444" y="6194"/>
                    <a:pt x="2666" y="8416"/>
                    <a:pt x="4571" y="9559"/>
                  </a:cubicBezTo>
                  <a:cubicBezTo>
                    <a:pt x="5714" y="10257"/>
                    <a:pt x="6158" y="11273"/>
                    <a:pt x="6412" y="11971"/>
                  </a:cubicBezTo>
                  <a:cubicBezTo>
                    <a:pt x="6602" y="12479"/>
                    <a:pt x="7174" y="12543"/>
                    <a:pt x="9015" y="11781"/>
                  </a:cubicBezTo>
                  <a:cubicBezTo>
                    <a:pt x="11427" y="10828"/>
                    <a:pt x="12633" y="9876"/>
                    <a:pt x="13839" y="8988"/>
                  </a:cubicBezTo>
                  <a:cubicBezTo>
                    <a:pt x="15173" y="7972"/>
                    <a:pt x="16506" y="6956"/>
                    <a:pt x="19172" y="6448"/>
                  </a:cubicBezTo>
                  <a:cubicBezTo>
                    <a:pt x="21457" y="6004"/>
                    <a:pt x="23235" y="5750"/>
                    <a:pt x="24695" y="5496"/>
                  </a:cubicBezTo>
                  <a:cubicBezTo>
                    <a:pt x="26092" y="5305"/>
                    <a:pt x="27108" y="5115"/>
                    <a:pt x="27996" y="4924"/>
                  </a:cubicBezTo>
                  <a:cubicBezTo>
                    <a:pt x="28695" y="4734"/>
                    <a:pt x="30345" y="3084"/>
                    <a:pt x="30282" y="2195"/>
                  </a:cubicBezTo>
                  <a:cubicBezTo>
                    <a:pt x="30282" y="1941"/>
                    <a:pt x="29710" y="1750"/>
                    <a:pt x="29202" y="1623"/>
                  </a:cubicBezTo>
                  <a:cubicBezTo>
                    <a:pt x="28377" y="1433"/>
                    <a:pt x="27425" y="1242"/>
                    <a:pt x="26472" y="98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14" name="Freeform 213">
              <a:extLst>
                <a:ext uri="{FF2B5EF4-FFF2-40B4-BE49-F238E27FC236}">
                  <a16:creationId xmlns:a16="http://schemas.microsoft.com/office/drawing/2014/main" id="{F1EDD4A5-E644-EDDC-8129-EED71A53C43A}"/>
                </a:ext>
              </a:extLst>
            </p:cNvPr>
            <p:cNvSpPr/>
            <p:nvPr/>
          </p:nvSpPr>
          <p:spPr>
            <a:xfrm>
              <a:off x="3614623" y="3992110"/>
              <a:ext cx="4189" cy="4951"/>
            </a:xfrm>
            <a:custGeom>
              <a:avLst/>
              <a:gdLst>
                <a:gd name="connsiteX0" fmla="*/ 0 w 4189"/>
                <a:gd name="connsiteY0" fmla="*/ 2158 h 4951"/>
                <a:gd name="connsiteX1" fmla="*/ 2730 w 4189"/>
                <a:gd name="connsiteY1" fmla="*/ 4317 h 4951"/>
                <a:gd name="connsiteX2" fmla="*/ 3619 w 4189"/>
                <a:gd name="connsiteY2" fmla="*/ 4952 h 4951"/>
                <a:gd name="connsiteX3" fmla="*/ 4190 w 4189"/>
                <a:gd name="connsiteY3" fmla="*/ 1904 h 4951"/>
                <a:gd name="connsiteX4" fmla="*/ 952 w 4189"/>
                <a:gd name="connsiteY4" fmla="*/ 0 h 4951"/>
                <a:gd name="connsiteX5" fmla="*/ 0 w 4189"/>
                <a:gd name="connsiteY5" fmla="*/ 2158 h 4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89" h="4951">
                  <a:moveTo>
                    <a:pt x="0" y="2158"/>
                  </a:moveTo>
                  <a:cubicBezTo>
                    <a:pt x="1333" y="3301"/>
                    <a:pt x="2095" y="3872"/>
                    <a:pt x="2730" y="4317"/>
                  </a:cubicBezTo>
                  <a:cubicBezTo>
                    <a:pt x="3047" y="4571"/>
                    <a:pt x="3364" y="4761"/>
                    <a:pt x="3619" y="4952"/>
                  </a:cubicBezTo>
                  <a:cubicBezTo>
                    <a:pt x="3809" y="4253"/>
                    <a:pt x="4063" y="3111"/>
                    <a:pt x="4190" y="1904"/>
                  </a:cubicBezTo>
                  <a:cubicBezTo>
                    <a:pt x="2730" y="762"/>
                    <a:pt x="1524" y="127"/>
                    <a:pt x="952" y="0"/>
                  </a:cubicBezTo>
                  <a:cubicBezTo>
                    <a:pt x="635" y="952"/>
                    <a:pt x="254" y="1650"/>
                    <a:pt x="0" y="215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15" name="Freeform 214">
              <a:extLst>
                <a:ext uri="{FF2B5EF4-FFF2-40B4-BE49-F238E27FC236}">
                  <a16:creationId xmlns:a16="http://schemas.microsoft.com/office/drawing/2014/main" id="{9D430508-9B16-02B1-97A6-873B2AF5394C}"/>
                </a:ext>
              </a:extLst>
            </p:cNvPr>
            <p:cNvSpPr/>
            <p:nvPr/>
          </p:nvSpPr>
          <p:spPr>
            <a:xfrm>
              <a:off x="3561475" y="3911612"/>
              <a:ext cx="11513" cy="20279"/>
            </a:xfrm>
            <a:custGeom>
              <a:avLst/>
              <a:gdLst>
                <a:gd name="connsiteX0" fmla="*/ 2171 w 11513"/>
                <a:gd name="connsiteY0" fmla="*/ 1333 h 20279"/>
                <a:gd name="connsiteX1" fmla="*/ 13 w 11513"/>
                <a:gd name="connsiteY1" fmla="*/ 0 h 20279"/>
                <a:gd name="connsiteX2" fmla="*/ 4838 w 11513"/>
                <a:gd name="connsiteY2" fmla="*/ 7618 h 20279"/>
                <a:gd name="connsiteX3" fmla="*/ 5536 w 11513"/>
                <a:gd name="connsiteY3" fmla="*/ 7745 h 20279"/>
                <a:gd name="connsiteX4" fmla="*/ 8266 w 11513"/>
                <a:gd name="connsiteY4" fmla="*/ 11237 h 20279"/>
                <a:gd name="connsiteX5" fmla="*/ 6425 w 11513"/>
                <a:gd name="connsiteY5" fmla="*/ 17014 h 20279"/>
                <a:gd name="connsiteX6" fmla="*/ 5663 w 11513"/>
                <a:gd name="connsiteY6" fmla="*/ 18791 h 20279"/>
                <a:gd name="connsiteX7" fmla="*/ 5472 w 11513"/>
                <a:gd name="connsiteY7" fmla="*/ 20251 h 20279"/>
                <a:gd name="connsiteX8" fmla="*/ 6234 w 11513"/>
                <a:gd name="connsiteY8" fmla="*/ 20251 h 20279"/>
                <a:gd name="connsiteX9" fmla="*/ 11503 w 11513"/>
                <a:gd name="connsiteY9" fmla="*/ 17902 h 20279"/>
                <a:gd name="connsiteX10" fmla="*/ 4964 w 11513"/>
                <a:gd name="connsiteY10" fmla="*/ 3238 h 20279"/>
                <a:gd name="connsiteX11" fmla="*/ 2171 w 11513"/>
                <a:gd name="connsiteY11" fmla="*/ 1333 h 20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513" h="20279">
                  <a:moveTo>
                    <a:pt x="2171" y="1333"/>
                  </a:moveTo>
                  <a:cubicBezTo>
                    <a:pt x="1473" y="825"/>
                    <a:pt x="394" y="0"/>
                    <a:pt x="13" y="0"/>
                  </a:cubicBezTo>
                  <a:cubicBezTo>
                    <a:pt x="-241" y="1143"/>
                    <a:pt x="3377" y="6920"/>
                    <a:pt x="4838" y="7618"/>
                  </a:cubicBezTo>
                  <a:cubicBezTo>
                    <a:pt x="5028" y="7682"/>
                    <a:pt x="5282" y="7682"/>
                    <a:pt x="5536" y="7745"/>
                  </a:cubicBezTo>
                  <a:cubicBezTo>
                    <a:pt x="7250" y="7999"/>
                    <a:pt x="8266" y="8697"/>
                    <a:pt x="8266" y="11237"/>
                  </a:cubicBezTo>
                  <a:cubicBezTo>
                    <a:pt x="8266" y="13141"/>
                    <a:pt x="7250" y="15300"/>
                    <a:pt x="6425" y="17014"/>
                  </a:cubicBezTo>
                  <a:cubicBezTo>
                    <a:pt x="6107" y="17649"/>
                    <a:pt x="5726" y="18474"/>
                    <a:pt x="5663" y="18791"/>
                  </a:cubicBezTo>
                  <a:cubicBezTo>
                    <a:pt x="5536" y="19363"/>
                    <a:pt x="5409" y="19997"/>
                    <a:pt x="5472" y="20251"/>
                  </a:cubicBezTo>
                  <a:cubicBezTo>
                    <a:pt x="5472" y="20251"/>
                    <a:pt x="5853" y="20315"/>
                    <a:pt x="6234" y="20251"/>
                  </a:cubicBezTo>
                  <a:cubicBezTo>
                    <a:pt x="10678" y="19870"/>
                    <a:pt x="11630" y="19426"/>
                    <a:pt x="11503" y="17902"/>
                  </a:cubicBezTo>
                  <a:cubicBezTo>
                    <a:pt x="11313" y="15681"/>
                    <a:pt x="7504" y="7872"/>
                    <a:pt x="4964" y="3238"/>
                  </a:cubicBezTo>
                  <a:cubicBezTo>
                    <a:pt x="4012" y="2730"/>
                    <a:pt x="3060" y="1968"/>
                    <a:pt x="2171" y="133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16" name="Freeform 215">
              <a:extLst>
                <a:ext uri="{FF2B5EF4-FFF2-40B4-BE49-F238E27FC236}">
                  <a16:creationId xmlns:a16="http://schemas.microsoft.com/office/drawing/2014/main" id="{C1E1078F-7CAC-75DA-8F62-C45E7C2EBE55}"/>
                </a:ext>
              </a:extLst>
            </p:cNvPr>
            <p:cNvSpPr/>
            <p:nvPr/>
          </p:nvSpPr>
          <p:spPr>
            <a:xfrm>
              <a:off x="9322431" y="3883045"/>
              <a:ext cx="48972" cy="121007"/>
            </a:xfrm>
            <a:custGeom>
              <a:avLst/>
              <a:gdLst>
                <a:gd name="connsiteX0" fmla="*/ 5701 w 48972"/>
                <a:gd name="connsiteY0" fmla="*/ 41264 h 121007"/>
                <a:gd name="connsiteX1" fmla="*/ 4368 w 48972"/>
                <a:gd name="connsiteY1" fmla="*/ 47169 h 121007"/>
                <a:gd name="connsiteX2" fmla="*/ 2590 w 48972"/>
                <a:gd name="connsiteY2" fmla="*/ 54152 h 121007"/>
                <a:gd name="connsiteX3" fmla="*/ 51 w 48972"/>
                <a:gd name="connsiteY3" fmla="*/ 65388 h 121007"/>
                <a:gd name="connsiteX4" fmla="*/ 3796 w 48972"/>
                <a:gd name="connsiteY4" fmla="*/ 79989 h 121007"/>
                <a:gd name="connsiteX5" fmla="*/ 4432 w 48972"/>
                <a:gd name="connsiteY5" fmla="*/ 80941 h 121007"/>
                <a:gd name="connsiteX6" fmla="*/ 5828 w 48972"/>
                <a:gd name="connsiteY6" fmla="*/ 87988 h 121007"/>
                <a:gd name="connsiteX7" fmla="*/ 4876 w 48972"/>
                <a:gd name="connsiteY7" fmla="*/ 92115 h 121007"/>
                <a:gd name="connsiteX8" fmla="*/ 6272 w 48972"/>
                <a:gd name="connsiteY8" fmla="*/ 98146 h 121007"/>
                <a:gd name="connsiteX9" fmla="*/ 12938 w 48972"/>
                <a:gd name="connsiteY9" fmla="*/ 100748 h 121007"/>
                <a:gd name="connsiteX10" fmla="*/ 20810 w 48972"/>
                <a:gd name="connsiteY10" fmla="*/ 104494 h 121007"/>
                <a:gd name="connsiteX11" fmla="*/ 23921 w 48972"/>
                <a:gd name="connsiteY11" fmla="*/ 115731 h 121007"/>
                <a:gd name="connsiteX12" fmla="*/ 25000 w 48972"/>
                <a:gd name="connsiteY12" fmla="*/ 117508 h 121007"/>
                <a:gd name="connsiteX13" fmla="*/ 27603 w 48972"/>
                <a:gd name="connsiteY13" fmla="*/ 120746 h 121007"/>
                <a:gd name="connsiteX14" fmla="*/ 31031 w 48972"/>
                <a:gd name="connsiteY14" fmla="*/ 120555 h 121007"/>
                <a:gd name="connsiteX15" fmla="*/ 31920 w 48972"/>
                <a:gd name="connsiteY15" fmla="*/ 119031 h 121007"/>
                <a:gd name="connsiteX16" fmla="*/ 30840 w 48972"/>
                <a:gd name="connsiteY16" fmla="*/ 113064 h 121007"/>
                <a:gd name="connsiteX17" fmla="*/ 29253 w 48972"/>
                <a:gd name="connsiteY17" fmla="*/ 105256 h 121007"/>
                <a:gd name="connsiteX18" fmla="*/ 28873 w 48972"/>
                <a:gd name="connsiteY18" fmla="*/ 102335 h 121007"/>
                <a:gd name="connsiteX19" fmla="*/ 32364 w 48972"/>
                <a:gd name="connsiteY19" fmla="*/ 93829 h 121007"/>
                <a:gd name="connsiteX20" fmla="*/ 42331 w 48972"/>
                <a:gd name="connsiteY20" fmla="*/ 54342 h 121007"/>
                <a:gd name="connsiteX21" fmla="*/ 41633 w 48972"/>
                <a:gd name="connsiteY21" fmla="*/ 51485 h 121007"/>
                <a:gd name="connsiteX22" fmla="*/ 42458 w 48972"/>
                <a:gd name="connsiteY22" fmla="*/ 41518 h 121007"/>
                <a:gd name="connsiteX23" fmla="*/ 44680 w 48972"/>
                <a:gd name="connsiteY23" fmla="*/ 27869 h 121007"/>
                <a:gd name="connsiteX24" fmla="*/ 45569 w 48972"/>
                <a:gd name="connsiteY24" fmla="*/ 20759 h 121007"/>
                <a:gd name="connsiteX25" fmla="*/ 47791 w 48972"/>
                <a:gd name="connsiteY25" fmla="*/ 17839 h 121007"/>
                <a:gd name="connsiteX26" fmla="*/ 47981 w 48972"/>
                <a:gd name="connsiteY26" fmla="*/ 13078 h 121007"/>
                <a:gd name="connsiteX27" fmla="*/ 43473 w 48972"/>
                <a:gd name="connsiteY27" fmla="*/ 5904 h 121007"/>
                <a:gd name="connsiteX28" fmla="*/ 42331 w 48972"/>
                <a:gd name="connsiteY28" fmla="*/ 4444 h 121007"/>
                <a:gd name="connsiteX29" fmla="*/ 32237 w 48972"/>
                <a:gd name="connsiteY29" fmla="*/ 0 h 121007"/>
                <a:gd name="connsiteX30" fmla="*/ 30904 w 48972"/>
                <a:gd name="connsiteY30" fmla="*/ 2730 h 121007"/>
                <a:gd name="connsiteX31" fmla="*/ 24111 w 48972"/>
                <a:gd name="connsiteY31" fmla="*/ 8253 h 121007"/>
                <a:gd name="connsiteX32" fmla="*/ 23223 w 48972"/>
                <a:gd name="connsiteY32" fmla="*/ 8697 h 121007"/>
                <a:gd name="connsiteX33" fmla="*/ 16811 w 48972"/>
                <a:gd name="connsiteY33" fmla="*/ 15173 h 121007"/>
                <a:gd name="connsiteX34" fmla="*/ 13192 w 48972"/>
                <a:gd name="connsiteY34" fmla="*/ 23870 h 121007"/>
                <a:gd name="connsiteX35" fmla="*/ 13891 w 48972"/>
                <a:gd name="connsiteY35" fmla="*/ 26028 h 121007"/>
                <a:gd name="connsiteX36" fmla="*/ 12811 w 48972"/>
                <a:gd name="connsiteY36" fmla="*/ 32694 h 121007"/>
                <a:gd name="connsiteX37" fmla="*/ 11605 w 48972"/>
                <a:gd name="connsiteY37" fmla="*/ 33900 h 121007"/>
                <a:gd name="connsiteX38" fmla="*/ 5701 w 48972"/>
                <a:gd name="connsiteY38" fmla="*/ 41264 h 12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8972" h="121007">
                  <a:moveTo>
                    <a:pt x="5701" y="41264"/>
                  </a:moveTo>
                  <a:cubicBezTo>
                    <a:pt x="5193" y="42725"/>
                    <a:pt x="4749" y="45010"/>
                    <a:pt x="4368" y="47169"/>
                  </a:cubicBezTo>
                  <a:cubicBezTo>
                    <a:pt x="3796" y="50025"/>
                    <a:pt x="3289" y="52692"/>
                    <a:pt x="2590" y="54152"/>
                  </a:cubicBezTo>
                  <a:cubicBezTo>
                    <a:pt x="1511" y="56310"/>
                    <a:pt x="-330" y="59992"/>
                    <a:pt x="51" y="65388"/>
                  </a:cubicBezTo>
                  <a:cubicBezTo>
                    <a:pt x="432" y="71102"/>
                    <a:pt x="3225" y="78529"/>
                    <a:pt x="3796" y="79989"/>
                  </a:cubicBezTo>
                  <a:cubicBezTo>
                    <a:pt x="3923" y="80307"/>
                    <a:pt x="4178" y="80624"/>
                    <a:pt x="4432" y="80941"/>
                  </a:cubicBezTo>
                  <a:cubicBezTo>
                    <a:pt x="5510" y="82338"/>
                    <a:pt x="6399" y="83862"/>
                    <a:pt x="5828" y="87988"/>
                  </a:cubicBezTo>
                  <a:cubicBezTo>
                    <a:pt x="5574" y="89512"/>
                    <a:pt x="5193" y="90908"/>
                    <a:pt x="4876" y="92115"/>
                  </a:cubicBezTo>
                  <a:cubicBezTo>
                    <a:pt x="3923" y="95606"/>
                    <a:pt x="3733" y="96749"/>
                    <a:pt x="6272" y="98146"/>
                  </a:cubicBezTo>
                  <a:cubicBezTo>
                    <a:pt x="8304" y="99225"/>
                    <a:pt x="10653" y="99986"/>
                    <a:pt x="12938" y="100748"/>
                  </a:cubicBezTo>
                  <a:cubicBezTo>
                    <a:pt x="16049" y="101764"/>
                    <a:pt x="19032" y="102717"/>
                    <a:pt x="20810" y="104494"/>
                  </a:cubicBezTo>
                  <a:cubicBezTo>
                    <a:pt x="23477" y="107160"/>
                    <a:pt x="23857" y="113699"/>
                    <a:pt x="23921" y="115731"/>
                  </a:cubicBezTo>
                  <a:cubicBezTo>
                    <a:pt x="24302" y="116238"/>
                    <a:pt x="24619" y="116810"/>
                    <a:pt x="25000" y="117508"/>
                  </a:cubicBezTo>
                  <a:cubicBezTo>
                    <a:pt x="25699" y="118778"/>
                    <a:pt x="26587" y="120365"/>
                    <a:pt x="27603" y="120746"/>
                  </a:cubicBezTo>
                  <a:cubicBezTo>
                    <a:pt x="28618" y="121063"/>
                    <a:pt x="30142" y="121190"/>
                    <a:pt x="31031" y="120555"/>
                  </a:cubicBezTo>
                  <a:cubicBezTo>
                    <a:pt x="31538" y="120238"/>
                    <a:pt x="31856" y="119730"/>
                    <a:pt x="31920" y="119031"/>
                  </a:cubicBezTo>
                  <a:cubicBezTo>
                    <a:pt x="32110" y="117571"/>
                    <a:pt x="31475" y="115413"/>
                    <a:pt x="30840" y="113064"/>
                  </a:cubicBezTo>
                  <a:cubicBezTo>
                    <a:pt x="30206" y="110715"/>
                    <a:pt x="29444" y="107985"/>
                    <a:pt x="29253" y="105256"/>
                  </a:cubicBezTo>
                  <a:cubicBezTo>
                    <a:pt x="29190" y="104049"/>
                    <a:pt x="29000" y="103097"/>
                    <a:pt x="28873" y="102335"/>
                  </a:cubicBezTo>
                  <a:cubicBezTo>
                    <a:pt x="28238" y="99161"/>
                    <a:pt x="28491" y="98018"/>
                    <a:pt x="32364" y="93829"/>
                  </a:cubicBezTo>
                  <a:cubicBezTo>
                    <a:pt x="36935" y="88877"/>
                    <a:pt x="42331" y="58405"/>
                    <a:pt x="42331" y="54342"/>
                  </a:cubicBezTo>
                  <a:cubicBezTo>
                    <a:pt x="42331" y="53199"/>
                    <a:pt x="42013" y="52374"/>
                    <a:pt x="41633" y="51485"/>
                  </a:cubicBezTo>
                  <a:cubicBezTo>
                    <a:pt x="40808" y="49454"/>
                    <a:pt x="39919" y="47105"/>
                    <a:pt x="42458" y="41518"/>
                  </a:cubicBezTo>
                  <a:cubicBezTo>
                    <a:pt x="44426" y="37138"/>
                    <a:pt x="44553" y="31996"/>
                    <a:pt x="44680" y="27869"/>
                  </a:cubicBezTo>
                  <a:cubicBezTo>
                    <a:pt x="44744" y="24822"/>
                    <a:pt x="44807" y="22410"/>
                    <a:pt x="45569" y="20759"/>
                  </a:cubicBezTo>
                  <a:cubicBezTo>
                    <a:pt x="46204" y="19426"/>
                    <a:pt x="47029" y="18537"/>
                    <a:pt x="47791" y="17839"/>
                  </a:cubicBezTo>
                  <a:cubicBezTo>
                    <a:pt x="49060" y="16633"/>
                    <a:pt x="49568" y="16125"/>
                    <a:pt x="47981" y="13078"/>
                  </a:cubicBezTo>
                  <a:cubicBezTo>
                    <a:pt x="45505" y="8380"/>
                    <a:pt x="45124" y="7872"/>
                    <a:pt x="43473" y="5904"/>
                  </a:cubicBezTo>
                  <a:lnTo>
                    <a:pt x="42331" y="4444"/>
                  </a:lnTo>
                  <a:cubicBezTo>
                    <a:pt x="39982" y="1397"/>
                    <a:pt x="33570" y="0"/>
                    <a:pt x="32237" y="0"/>
                  </a:cubicBezTo>
                  <a:cubicBezTo>
                    <a:pt x="31856" y="0"/>
                    <a:pt x="31285" y="952"/>
                    <a:pt x="30904" y="2730"/>
                  </a:cubicBezTo>
                  <a:cubicBezTo>
                    <a:pt x="30396" y="5142"/>
                    <a:pt x="27349" y="6666"/>
                    <a:pt x="24111" y="8253"/>
                  </a:cubicBezTo>
                  <a:lnTo>
                    <a:pt x="23223" y="8697"/>
                  </a:lnTo>
                  <a:cubicBezTo>
                    <a:pt x="20429" y="10094"/>
                    <a:pt x="18207" y="13014"/>
                    <a:pt x="16811" y="15173"/>
                  </a:cubicBezTo>
                  <a:cubicBezTo>
                    <a:pt x="14208" y="19109"/>
                    <a:pt x="12938" y="22029"/>
                    <a:pt x="13192" y="23870"/>
                  </a:cubicBezTo>
                  <a:cubicBezTo>
                    <a:pt x="13255" y="24632"/>
                    <a:pt x="13573" y="25330"/>
                    <a:pt x="13891" y="26028"/>
                  </a:cubicBezTo>
                  <a:cubicBezTo>
                    <a:pt x="14589" y="27742"/>
                    <a:pt x="15541" y="29901"/>
                    <a:pt x="12811" y="32694"/>
                  </a:cubicBezTo>
                  <a:lnTo>
                    <a:pt x="11605" y="33900"/>
                  </a:lnTo>
                  <a:cubicBezTo>
                    <a:pt x="8939" y="36249"/>
                    <a:pt x="6590" y="38598"/>
                    <a:pt x="5701" y="4126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17" name="Freeform 216">
              <a:extLst>
                <a:ext uri="{FF2B5EF4-FFF2-40B4-BE49-F238E27FC236}">
                  <a16:creationId xmlns:a16="http://schemas.microsoft.com/office/drawing/2014/main" id="{8779CC63-EACD-8676-5CC1-3568D68B7B15}"/>
                </a:ext>
              </a:extLst>
            </p:cNvPr>
            <p:cNvSpPr/>
            <p:nvPr/>
          </p:nvSpPr>
          <p:spPr>
            <a:xfrm>
              <a:off x="9000592" y="4069432"/>
              <a:ext cx="67407" cy="61039"/>
            </a:xfrm>
            <a:custGeom>
              <a:avLst/>
              <a:gdLst>
                <a:gd name="connsiteX0" fmla="*/ 39643 w 67407"/>
                <a:gd name="connsiteY0" fmla="*/ 54278 h 61039"/>
                <a:gd name="connsiteX1" fmla="*/ 43769 w 67407"/>
                <a:gd name="connsiteY1" fmla="*/ 53770 h 61039"/>
                <a:gd name="connsiteX2" fmla="*/ 46308 w 67407"/>
                <a:gd name="connsiteY2" fmla="*/ 50660 h 61039"/>
                <a:gd name="connsiteX3" fmla="*/ 50434 w 67407"/>
                <a:gd name="connsiteY3" fmla="*/ 46216 h 61039"/>
                <a:gd name="connsiteX4" fmla="*/ 54370 w 67407"/>
                <a:gd name="connsiteY4" fmla="*/ 45898 h 61039"/>
                <a:gd name="connsiteX5" fmla="*/ 55386 w 67407"/>
                <a:gd name="connsiteY5" fmla="*/ 46025 h 61039"/>
                <a:gd name="connsiteX6" fmla="*/ 56656 w 67407"/>
                <a:gd name="connsiteY6" fmla="*/ 42407 h 61039"/>
                <a:gd name="connsiteX7" fmla="*/ 57608 w 67407"/>
                <a:gd name="connsiteY7" fmla="*/ 35741 h 61039"/>
                <a:gd name="connsiteX8" fmla="*/ 60338 w 67407"/>
                <a:gd name="connsiteY8" fmla="*/ 26853 h 61039"/>
                <a:gd name="connsiteX9" fmla="*/ 61290 w 67407"/>
                <a:gd name="connsiteY9" fmla="*/ 25647 h 61039"/>
                <a:gd name="connsiteX10" fmla="*/ 67385 w 67407"/>
                <a:gd name="connsiteY10" fmla="*/ 15617 h 61039"/>
                <a:gd name="connsiteX11" fmla="*/ 64655 w 67407"/>
                <a:gd name="connsiteY11" fmla="*/ 6475 h 61039"/>
                <a:gd name="connsiteX12" fmla="*/ 59386 w 67407"/>
                <a:gd name="connsiteY12" fmla="*/ 3745 h 61039"/>
                <a:gd name="connsiteX13" fmla="*/ 48340 w 67407"/>
                <a:gd name="connsiteY13" fmla="*/ 0 h 61039"/>
                <a:gd name="connsiteX14" fmla="*/ 38881 w 67407"/>
                <a:gd name="connsiteY14" fmla="*/ 2032 h 61039"/>
                <a:gd name="connsiteX15" fmla="*/ 23835 w 67407"/>
                <a:gd name="connsiteY15" fmla="*/ 6412 h 61039"/>
                <a:gd name="connsiteX16" fmla="*/ 16978 w 67407"/>
                <a:gd name="connsiteY16" fmla="*/ 9649 h 61039"/>
                <a:gd name="connsiteX17" fmla="*/ 16725 w 67407"/>
                <a:gd name="connsiteY17" fmla="*/ 10475 h 61039"/>
                <a:gd name="connsiteX18" fmla="*/ 9932 w 67407"/>
                <a:gd name="connsiteY18" fmla="*/ 19235 h 61039"/>
                <a:gd name="connsiteX19" fmla="*/ 5869 w 67407"/>
                <a:gd name="connsiteY19" fmla="*/ 21457 h 61039"/>
                <a:gd name="connsiteX20" fmla="*/ 156 w 67407"/>
                <a:gd name="connsiteY20" fmla="*/ 25901 h 61039"/>
                <a:gd name="connsiteX21" fmla="*/ 1108 w 67407"/>
                <a:gd name="connsiteY21" fmla="*/ 30472 h 61039"/>
                <a:gd name="connsiteX22" fmla="*/ 4600 w 67407"/>
                <a:gd name="connsiteY22" fmla="*/ 41709 h 61039"/>
                <a:gd name="connsiteX23" fmla="*/ 6060 w 67407"/>
                <a:gd name="connsiteY23" fmla="*/ 46724 h 61039"/>
                <a:gd name="connsiteX24" fmla="*/ 18058 w 67407"/>
                <a:gd name="connsiteY24" fmla="*/ 57135 h 61039"/>
                <a:gd name="connsiteX25" fmla="*/ 22819 w 67407"/>
                <a:gd name="connsiteY25" fmla="*/ 59484 h 61039"/>
                <a:gd name="connsiteX26" fmla="*/ 28342 w 67407"/>
                <a:gd name="connsiteY26" fmla="*/ 60372 h 61039"/>
                <a:gd name="connsiteX27" fmla="*/ 30755 w 67407"/>
                <a:gd name="connsiteY27" fmla="*/ 57262 h 61039"/>
                <a:gd name="connsiteX28" fmla="*/ 35643 w 67407"/>
                <a:gd name="connsiteY28" fmla="*/ 53961 h 61039"/>
                <a:gd name="connsiteX29" fmla="*/ 39643 w 67407"/>
                <a:gd name="connsiteY29" fmla="*/ 54278 h 61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407" h="61039">
                  <a:moveTo>
                    <a:pt x="39643" y="54278"/>
                  </a:moveTo>
                  <a:cubicBezTo>
                    <a:pt x="41547" y="54532"/>
                    <a:pt x="42499" y="54723"/>
                    <a:pt x="43769" y="53770"/>
                  </a:cubicBezTo>
                  <a:cubicBezTo>
                    <a:pt x="44784" y="53009"/>
                    <a:pt x="45546" y="51866"/>
                    <a:pt x="46308" y="50660"/>
                  </a:cubicBezTo>
                  <a:cubicBezTo>
                    <a:pt x="47324" y="49073"/>
                    <a:pt x="48467" y="47295"/>
                    <a:pt x="50434" y="46216"/>
                  </a:cubicBezTo>
                  <a:cubicBezTo>
                    <a:pt x="51958" y="45390"/>
                    <a:pt x="53292" y="45645"/>
                    <a:pt x="54370" y="45898"/>
                  </a:cubicBezTo>
                  <a:cubicBezTo>
                    <a:pt x="54815" y="45962"/>
                    <a:pt x="55323" y="46089"/>
                    <a:pt x="55386" y="46025"/>
                  </a:cubicBezTo>
                  <a:cubicBezTo>
                    <a:pt x="55577" y="45898"/>
                    <a:pt x="56085" y="45327"/>
                    <a:pt x="56656" y="42407"/>
                  </a:cubicBezTo>
                  <a:cubicBezTo>
                    <a:pt x="57164" y="39740"/>
                    <a:pt x="57417" y="37582"/>
                    <a:pt x="57608" y="35741"/>
                  </a:cubicBezTo>
                  <a:cubicBezTo>
                    <a:pt x="58053" y="32059"/>
                    <a:pt x="58306" y="29456"/>
                    <a:pt x="60338" y="26853"/>
                  </a:cubicBezTo>
                  <a:lnTo>
                    <a:pt x="61290" y="25647"/>
                  </a:lnTo>
                  <a:cubicBezTo>
                    <a:pt x="63766" y="22537"/>
                    <a:pt x="67067" y="18283"/>
                    <a:pt x="67385" y="15617"/>
                  </a:cubicBezTo>
                  <a:cubicBezTo>
                    <a:pt x="67638" y="13331"/>
                    <a:pt x="65671" y="8634"/>
                    <a:pt x="64655" y="6475"/>
                  </a:cubicBezTo>
                  <a:cubicBezTo>
                    <a:pt x="62751" y="5713"/>
                    <a:pt x="61036" y="4698"/>
                    <a:pt x="59386" y="3745"/>
                  </a:cubicBezTo>
                  <a:cubicBezTo>
                    <a:pt x="56085" y="1841"/>
                    <a:pt x="52974" y="0"/>
                    <a:pt x="48340" y="0"/>
                  </a:cubicBezTo>
                  <a:cubicBezTo>
                    <a:pt x="45737" y="0"/>
                    <a:pt x="42690" y="571"/>
                    <a:pt x="38881" y="2032"/>
                  </a:cubicBezTo>
                  <a:cubicBezTo>
                    <a:pt x="32278" y="4571"/>
                    <a:pt x="27390" y="5650"/>
                    <a:pt x="23835" y="6412"/>
                  </a:cubicBezTo>
                  <a:cubicBezTo>
                    <a:pt x="19137" y="7427"/>
                    <a:pt x="17614" y="7872"/>
                    <a:pt x="16978" y="9649"/>
                  </a:cubicBezTo>
                  <a:lnTo>
                    <a:pt x="16725" y="10475"/>
                  </a:lnTo>
                  <a:cubicBezTo>
                    <a:pt x="15328" y="14728"/>
                    <a:pt x="14820" y="15807"/>
                    <a:pt x="9932" y="19235"/>
                  </a:cubicBezTo>
                  <a:cubicBezTo>
                    <a:pt x="8663" y="20124"/>
                    <a:pt x="7266" y="20822"/>
                    <a:pt x="5869" y="21457"/>
                  </a:cubicBezTo>
                  <a:cubicBezTo>
                    <a:pt x="3203" y="22790"/>
                    <a:pt x="727" y="23997"/>
                    <a:pt x="156" y="25901"/>
                  </a:cubicBezTo>
                  <a:cubicBezTo>
                    <a:pt x="-225" y="27107"/>
                    <a:pt x="92" y="28568"/>
                    <a:pt x="1108" y="30472"/>
                  </a:cubicBezTo>
                  <a:cubicBezTo>
                    <a:pt x="3838" y="35423"/>
                    <a:pt x="4282" y="38915"/>
                    <a:pt x="4600" y="41709"/>
                  </a:cubicBezTo>
                  <a:cubicBezTo>
                    <a:pt x="4854" y="43740"/>
                    <a:pt x="5044" y="45264"/>
                    <a:pt x="6060" y="46724"/>
                  </a:cubicBezTo>
                  <a:cubicBezTo>
                    <a:pt x="7329" y="48628"/>
                    <a:pt x="11900" y="54976"/>
                    <a:pt x="18058" y="57135"/>
                  </a:cubicBezTo>
                  <a:cubicBezTo>
                    <a:pt x="19963" y="57833"/>
                    <a:pt x="21486" y="58722"/>
                    <a:pt x="22819" y="59484"/>
                  </a:cubicBezTo>
                  <a:cubicBezTo>
                    <a:pt x="25549" y="61071"/>
                    <a:pt x="26565" y="61579"/>
                    <a:pt x="28342" y="60372"/>
                  </a:cubicBezTo>
                  <a:cubicBezTo>
                    <a:pt x="29739" y="59420"/>
                    <a:pt x="30247" y="58341"/>
                    <a:pt x="30755" y="57262"/>
                  </a:cubicBezTo>
                  <a:cubicBezTo>
                    <a:pt x="31516" y="55738"/>
                    <a:pt x="32405" y="53961"/>
                    <a:pt x="35643" y="53961"/>
                  </a:cubicBezTo>
                  <a:cubicBezTo>
                    <a:pt x="37294" y="53897"/>
                    <a:pt x="38627" y="54151"/>
                    <a:pt x="39643" y="5427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19" name="Freeform 218">
              <a:extLst>
                <a:ext uri="{FF2B5EF4-FFF2-40B4-BE49-F238E27FC236}">
                  <a16:creationId xmlns:a16="http://schemas.microsoft.com/office/drawing/2014/main" id="{D8783925-9A24-200A-9E41-D2670ABECA88}"/>
                </a:ext>
              </a:extLst>
            </p:cNvPr>
            <p:cNvSpPr/>
            <p:nvPr/>
          </p:nvSpPr>
          <p:spPr>
            <a:xfrm>
              <a:off x="9352002" y="4537559"/>
              <a:ext cx="20263" cy="15680"/>
            </a:xfrm>
            <a:custGeom>
              <a:avLst/>
              <a:gdLst>
                <a:gd name="connsiteX0" fmla="*/ 2031 w 20263"/>
                <a:gd name="connsiteY0" fmla="*/ 15554 h 15680"/>
                <a:gd name="connsiteX1" fmla="*/ 9777 w 20263"/>
                <a:gd name="connsiteY1" fmla="*/ 15363 h 15680"/>
                <a:gd name="connsiteX2" fmla="*/ 17585 w 20263"/>
                <a:gd name="connsiteY2" fmla="*/ 11808 h 15680"/>
                <a:gd name="connsiteX3" fmla="*/ 19997 w 20263"/>
                <a:gd name="connsiteY3" fmla="*/ 2222 h 15680"/>
                <a:gd name="connsiteX4" fmla="*/ 19426 w 20263"/>
                <a:gd name="connsiteY4" fmla="*/ 1206 h 15680"/>
                <a:gd name="connsiteX5" fmla="*/ 18664 w 20263"/>
                <a:gd name="connsiteY5" fmla="*/ 0 h 15680"/>
                <a:gd name="connsiteX6" fmla="*/ 19236 w 20263"/>
                <a:gd name="connsiteY6" fmla="*/ 1270 h 15680"/>
                <a:gd name="connsiteX7" fmla="*/ 3491 w 20263"/>
                <a:gd name="connsiteY7" fmla="*/ 11744 h 15680"/>
                <a:gd name="connsiteX8" fmla="*/ 0 w 20263"/>
                <a:gd name="connsiteY8" fmla="*/ 15680 h 15680"/>
                <a:gd name="connsiteX9" fmla="*/ 2031 w 20263"/>
                <a:gd name="connsiteY9" fmla="*/ 15554 h 15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63" h="15680">
                  <a:moveTo>
                    <a:pt x="2031" y="15554"/>
                  </a:moveTo>
                  <a:cubicBezTo>
                    <a:pt x="5459" y="15299"/>
                    <a:pt x="7935" y="15299"/>
                    <a:pt x="9777" y="15363"/>
                  </a:cubicBezTo>
                  <a:cubicBezTo>
                    <a:pt x="14347" y="15363"/>
                    <a:pt x="14728" y="15426"/>
                    <a:pt x="17585" y="11808"/>
                  </a:cubicBezTo>
                  <a:cubicBezTo>
                    <a:pt x="20061" y="8697"/>
                    <a:pt x="20696" y="4571"/>
                    <a:pt x="19997" y="2222"/>
                  </a:cubicBezTo>
                  <a:cubicBezTo>
                    <a:pt x="19743" y="1460"/>
                    <a:pt x="19426" y="1206"/>
                    <a:pt x="19426" y="1206"/>
                  </a:cubicBezTo>
                  <a:lnTo>
                    <a:pt x="18664" y="0"/>
                  </a:lnTo>
                  <a:lnTo>
                    <a:pt x="19236" y="1270"/>
                  </a:lnTo>
                  <a:cubicBezTo>
                    <a:pt x="5841" y="7555"/>
                    <a:pt x="3618" y="10538"/>
                    <a:pt x="3491" y="11744"/>
                  </a:cubicBezTo>
                  <a:cubicBezTo>
                    <a:pt x="3301" y="13331"/>
                    <a:pt x="1651" y="14601"/>
                    <a:pt x="0" y="15680"/>
                  </a:cubicBezTo>
                  <a:cubicBezTo>
                    <a:pt x="571" y="15680"/>
                    <a:pt x="1269" y="15617"/>
                    <a:pt x="2031" y="1555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20" name="Freeform 219">
              <a:extLst>
                <a:ext uri="{FF2B5EF4-FFF2-40B4-BE49-F238E27FC236}">
                  <a16:creationId xmlns:a16="http://schemas.microsoft.com/office/drawing/2014/main" id="{124FA1E5-B6AF-8B32-E6BA-0FFD43B548BF}"/>
                </a:ext>
              </a:extLst>
            </p:cNvPr>
            <p:cNvSpPr/>
            <p:nvPr/>
          </p:nvSpPr>
          <p:spPr>
            <a:xfrm>
              <a:off x="9361088" y="4280394"/>
              <a:ext cx="37905" cy="40583"/>
            </a:xfrm>
            <a:custGeom>
              <a:avLst/>
              <a:gdLst>
                <a:gd name="connsiteX0" fmla="*/ 26147 w 37905"/>
                <a:gd name="connsiteY0" fmla="*/ 8564 h 40583"/>
                <a:gd name="connsiteX1" fmla="*/ 17196 w 37905"/>
                <a:gd name="connsiteY1" fmla="*/ 2724 h 40583"/>
                <a:gd name="connsiteX2" fmla="*/ 373 w 37905"/>
                <a:gd name="connsiteY2" fmla="*/ 2597 h 40583"/>
                <a:gd name="connsiteX3" fmla="*/ 437 w 37905"/>
                <a:gd name="connsiteY3" fmla="*/ 6279 h 40583"/>
                <a:gd name="connsiteX4" fmla="*/ 10467 w 37905"/>
                <a:gd name="connsiteY4" fmla="*/ 9263 h 40583"/>
                <a:gd name="connsiteX5" fmla="*/ 15228 w 37905"/>
                <a:gd name="connsiteY5" fmla="*/ 10342 h 40583"/>
                <a:gd name="connsiteX6" fmla="*/ 20624 w 37905"/>
                <a:gd name="connsiteY6" fmla="*/ 27165 h 40583"/>
                <a:gd name="connsiteX7" fmla="*/ 28433 w 37905"/>
                <a:gd name="connsiteY7" fmla="*/ 39735 h 40583"/>
                <a:gd name="connsiteX8" fmla="*/ 33131 w 37905"/>
                <a:gd name="connsiteY8" fmla="*/ 40306 h 40583"/>
                <a:gd name="connsiteX9" fmla="*/ 37638 w 37905"/>
                <a:gd name="connsiteY9" fmla="*/ 36497 h 40583"/>
                <a:gd name="connsiteX10" fmla="*/ 34464 w 37905"/>
                <a:gd name="connsiteY10" fmla="*/ 16627 h 40583"/>
                <a:gd name="connsiteX11" fmla="*/ 26147 w 37905"/>
                <a:gd name="connsiteY11" fmla="*/ 8564 h 40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905" h="40583">
                  <a:moveTo>
                    <a:pt x="26147" y="8564"/>
                  </a:moveTo>
                  <a:cubicBezTo>
                    <a:pt x="23418" y="7104"/>
                    <a:pt x="20371" y="5517"/>
                    <a:pt x="17196" y="2724"/>
                  </a:cubicBezTo>
                  <a:cubicBezTo>
                    <a:pt x="10784" y="-2736"/>
                    <a:pt x="2278" y="1518"/>
                    <a:pt x="373" y="2597"/>
                  </a:cubicBezTo>
                  <a:cubicBezTo>
                    <a:pt x="-134" y="4184"/>
                    <a:pt x="-134" y="5390"/>
                    <a:pt x="437" y="6279"/>
                  </a:cubicBezTo>
                  <a:cubicBezTo>
                    <a:pt x="1897" y="8628"/>
                    <a:pt x="7039" y="9009"/>
                    <a:pt x="10467" y="9263"/>
                  </a:cubicBezTo>
                  <a:cubicBezTo>
                    <a:pt x="13260" y="9453"/>
                    <a:pt x="14530" y="9580"/>
                    <a:pt x="15228" y="10342"/>
                  </a:cubicBezTo>
                  <a:cubicBezTo>
                    <a:pt x="17006" y="12119"/>
                    <a:pt x="21005" y="20245"/>
                    <a:pt x="20624" y="27165"/>
                  </a:cubicBezTo>
                  <a:cubicBezTo>
                    <a:pt x="20307" y="32244"/>
                    <a:pt x="22783" y="36243"/>
                    <a:pt x="28433" y="39735"/>
                  </a:cubicBezTo>
                  <a:cubicBezTo>
                    <a:pt x="29893" y="40624"/>
                    <a:pt x="31480" y="40814"/>
                    <a:pt x="33131" y="40306"/>
                  </a:cubicBezTo>
                  <a:cubicBezTo>
                    <a:pt x="35416" y="39608"/>
                    <a:pt x="37130" y="37640"/>
                    <a:pt x="37638" y="36497"/>
                  </a:cubicBezTo>
                  <a:cubicBezTo>
                    <a:pt x="38527" y="34529"/>
                    <a:pt x="37130" y="25768"/>
                    <a:pt x="34464" y="16627"/>
                  </a:cubicBezTo>
                  <a:cubicBezTo>
                    <a:pt x="33131" y="12310"/>
                    <a:pt x="30210" y="10723"/>
                    <a:pt x="26147" y="856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21" name="Freeform 220">
              <a:extLst>
                <a:ext uri="{FF2B5EF4-FFF2-40B4-BE49-F238E27FC236}">
                  <a16:creationId xmlns:a16="http://schemas.microsoft.com/office/drawing/2014/main" id="{A86DA250-E845-5238-976B-0B34E7299F56}"/>
                </a:ext>
              </a:extLst>
            </p:cNvPr>
            <p:cNvSpPr/>
            <p:nvPr/>
          </p:nvSpPr>
          <p:spPr>
            <a:xfrm>
              <a:off x="9348257" y="4334158"/>
              <a:ext cx="9903" cy="9230"/>
            </a:xfrm>
            <a:custGeom>
              <a:avLst/>
              <a:gdLst>
                <a:gd name="connsiteX0" fmla="*/ 7491 w 9903"/>
                <a:gd name="connsiteY0" fmla="*/ 9015 h 9230"/>
                <a:gd name="connsiteX1" fmla="*/ 8824 w 9903"/>
                <a:gd name="connsiteY1" fmla="*/ 9205 h 9230"/>
                <a:gd name="connsiteX2" fmla="*/ 9776 w 9903"/>
                <a:gd name="connsiteY2" fmla="*/ 6475 h 9230"/>
                <a:gd name="connsiteX3" fmla="*/ 9903 w 9903"/>
                <a:gd name="connsiteY3" fmla="*/ 4317 h 9230"/>
                <a:gd name="connsiteX4" fmla="*/ 0 w 9903"/>
                <a:gd name="connsiteY4" fmla="*/ 0 h 9230"/>
                <a:gd name="connsiteX5" fmla="*/ 7491 w 9903"/>
                <a:gd name="connsiteY5" fmla="*/ 9015 h 9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903" h="9230">
                  <a:moveTo>
                    <a:pt x="7491" y="9015"/>
                  </a:moveTo>
                  <a:cubicBezTo>
                    <a:pt x="8379" y="9332"/>
                    <a:pt x="8824" y="9205"/>
                    <a:pt x="8824" y="9205"/>
                  </a:cubicBezTo>
                  <a:cubicBezTo>
                    <a:pt x="9776" y="8380"/>
                    <a:pt x="9776" y="7745"/>
                    <a:pt x="9776" y="6475"/>
                  </a:cubicBezTo>
                  <a:cubicBezTo>
                    <a:pt x="9776" y="5841"/>
                    <a:pt x="9776" y="5079"/>
                    <a:pt x="9903" y="4317"/>
                  </a:cubicBezTo>
                  <a:cubicBezTo>
                    <a:pt x="8887" y="3301"/>
                    <a:pt x="4444" y="1524"/>
                    <a:pt x="0" y="0"/>
                  </a:cubicBezTo>
                  <a:cubicBezTo>
                    <a:pt x="1524" y="4698"/>
                    <a:pt x="5142" y="8063"/>
                    <a:pt x="7491" y="901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22" name="Freeform 221">
              <a:extLst>
                <a:ext uri="{FF2B5EF4-FFF2-40B4-BE49-F238E27FC236}">
                  <a16:creationId xmlns:a16="http://schemas.microsoft.com/office/drawing/2014/main" id="{BE94B646-7D87-DF1C-9334-C1FA4713E6B5}"/>
                </a:ext>
              </a:extLst>
            </p:cNvPr>
            <p:cNvSpPr/>
            <p:nvPr/>
          </p:nvSpPr>
          <p:spPr>
            <a:xfrm>
              <a:off x="9352634" y="4374216"/>
              <a:ext cx="13986" cy="10886"/>
            </a:xfrm>
            <a:custGeom>
              <a:avLst/>
              <a:gdLst>
                <a:gd name="connsiteX0" fmla="*/ 1463 w 13986"/>
                <a:gd name="connsiteY0" fmla="*/ 8126 h 10886"/>
                <a:gd name="connsiteX1" fmla="*/ 5526 w 13986"/>
                <a:gd name="connsiteY1" fmla="*/ 9332 h 10886"/>
                <a:gd name="connsiteX2" fmla="*/ 13334 w 13986"/>
                <a:gd name="connsiteY2" fmla="*/ 10602 h 10886"/>
                <a:gd name="connsiteX3" fmla="*/ 13969 w 13986"/>
                <a:gd name="connsiteY3" fmla="*/ 9269 h 10886"/>
                <a:gd name="connsiteX4" fmla="*/ 3811 w 13986"/>
                <a:gd name="connsiteY4" fmla="*/ 0 h 10886"/>
                <a:gd name="connsiteX5" fmla="*/ 66 w 13986"/>
                <a:gd name="connsiteY5" fmla="*/ 7174 h 10886"/>
                <a:gd name="connsiteX6" fmla="*/ 1463 w 13986"/>
                <a:gd name="connsiteY6" fmla="*/ 8126 h 1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86" h="10886">
                  <a:moveTo>
                    <a:pt x="1463" y="8126"/>
                  </a:moveTo>
                  <a:cubicBezTo>
                    <a:pt x="2796" y="8443"/>
                    <a:pt x="4193" y="8888"/>
                    <a:pt x="5526" y="9332"/>
                  </a:cubicBezTo>
                  <a:cubicBezTo>
                    <a:pt x="8573" y="10285"/>
                    <a:pt x="12001" y="11427"/>
                    <a:pt x="13334" y="10602"/>
                  </a:cubicBezTo>
                  <a:cubicBezTo>
                    <a:pt x="13588" y="10475"/>
                    <a:pt x="13842" y="10158"/>
                    <a:pt x="13969" y="9269"/>
                  </a:cubicBezTo>
                  <a:cubicBezTo>
                    <a:pt x="14350" y="6475"/>
                    <a:pt x="8573" y="2349"/>
                    <a:pt x="3811" y="0"/>
                  </a:cubicBezTo>
                  <a:cubicBezTo>
                    <a:pt x="955" y="3555"/>
                    <a:pt x="-315" y="5967"/>
                    <a:pt x="66" y="7174"/>
                  </a:cubicBezTo>
                  <a:cubicBezTo>
                    <a:pt x="130" y="7364"/>
                    <a:pt x="257" y="7809"/>
                    <a:pt x="1463" y="812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23" name="Freeform 222">
              <a:extLst>
                <a:ext uri="{FF2B5EF4-FFF2-40B4-BE49-F238E27FC236}">
                  <a16:creationId xmlns:a16="http://schemas.microsoft.com/office/drawing/2014/main" id="{54730235-0351-FE80-4EEB-35D00D4D3C31}"/>
                </a:ext>
              </a:extLst>
            </p:cNvPr>
            <p:cNvSpPr/>
            <p:nvPr/>
          </p:nvSpPr>
          <p:spPr>
            <a:xfrm>
              <a:off x="9388247" y="4517181"/>
              <a:ext cx="16636" cy="5934"/>
            </a:xfrm>
            <a:custGeom>
              <a:avLst/>
              <a:gdLst>
                <a:gd name="connsiteX0" fmla="*/ 16637 w 16636"/>
                <a:gd name="connsiteY0" fmla="*/ 5840 h 5934"/>
                <a:gd name="connsiteX1" fmla="*/ 16573 w 16636"/>
                <a:gd name="connsiteY1" fmla="*/ 3936 h 5934"/>
                <a:gd name="connsiteX2" fmla="*/ 6416 w 16636"/>
                <a:gd name="connsiteY2" fmla="*/ 0 h 5934"/>
                <a:gd name="connsiteX3" fmla="*/ 5274 w 16636"/>
                <a:gd name="connsiteY3" fmla="*/ 191 h 5934"/>
                <a:gd name="connsiteX4" fmla="*/ 4 w 16636"/>
                <a:gd name="connsiteY4" fmla="*/ 3809 h 5934"/>
                <a:gd name="connsiteX5" fmla="*/ 322 w 16636"/>
                <a:gd name="connsiteY5" fmla="*/ 4380 h 5934"/>
                <a:gd name="connsiteX6" fmla="*/ 16637 w 16636"/>
                <a:gd name="connsiteY6" fmla="*/ 5840 h 5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36" h="5934">
                  <a:moveTo>
                    <a:pt x="16637" y="5840"/>
                  </a:moveTo>
                  <a:cubicBezTo>
                    <a:pt x="16637" y="5333"/>
                    <a:pt x="16637" y="4634"/>
                    <a:pt x="16573" y="3936"/>
                  </a:cubicBezTo>
                  <a:cubicBezTo>
                    <a:pt x="13653" y="2159"/>
                    <a:pt x="9146" y="0"/>
                    <a:pt x="6416" y="0"/>
                  </a:cubicBezTo>
                  <a:cubicBezTo>
                    <a:pt x="5972" y="0"/>
                    <a:pt x="5591" y="64"/>
                    <a:pt x="5274" y="191"/>
                  </a:cubicBezTo>
                  <a:cubicBezTo>
                    <a:pt x="2353" y="1206"/>
                    <a:pt x="131" y="2920"/>
                    <a:pt x="4" y="3809"/>
                  </a:cubicBezTo>
                  <a:cubicBezTo>
                    <a:pt x="4" y="3809"/>
                    <a:pt x="-60" y="4063"/>
                    <a:pt x="322" y="4380"/>
                  </a:cubicBezTo>
                  <a:cubicBezTo>
                    <a:pt x="2036" y="5904"/>
                    <a:pt x="13335" y="6095"/>
                    <a:pt x="16637" y="584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24" name="Freeform 223">
              <a:extLst>
                <a:ext uri="{FF2B5EF4-FFF2-40B4-BE49-F238E27FC236}">
                  <a16:creationId xmlns:a16="http://schemas.microsoft.com/office/drawing/2014/main" id="{41F1B3AB-0169-ECD8-4857-9FAD61AD316A}"/>
                </a:ext>
              </a:extLst>
            </p:cNvPr>
            <p:cNvSpPr/>
            <p:nvPr/>
          </p:nvSpPr>
          <p:spPr>
            <a:xfrm>
              <a:off x="9483157" y="4385580"/>
              <a:ext cx="14679" cy="18271"/>
            </a:xfrm>
            <a:custGeom>
              <a:avLst/>
              <a:gdLst>
                <a:gd name="connsiteX0" fmla="*/ 764 w 14679"/>
                <a:gd name="connsiteY0" fmla="*/ 10919 h 18271"/>
                <a:gd name="connsiteX1" fmla="*/ 446 w 14679"/>
                <a:gd name="connsiteY1" fmla="*/ 16125 h 18271"/>
                <a:gd name="connsiteX2" fmla="*/ 4255 w 14679"/>
                <a:gd name="connsiteY2" fmla="*/ 17458 h 18271"/>
                <a:gd name="connsiteX3" fmla="*/ 10287 w 14679"/>
                <a:gd name="connsiteY3" fmla="*/ 17966 h 18271"/>
                <a:gd name="connsiteX4" fmla="*/ 14286 w 14679"/>
                <a:gd name="connsiteY4" fmla="*/ 18029 h 18271"/>
                <a:gd name="connsiteX5" fmla="*/ 14667 w 14679"/>
                <a:gd name="connsiteY5" fmla="*/ 16823 h 18271"/>
                <a:gd name="connsiteX6" fmla="*/ 8509 w 14679"/>
                <a:gd name="connsiteY6" fmla="*/ 0 h 18271"/>
                <a:gd name="connsiteX7" fmla="*/ 764 w 14679"/>
                <a:gd name="connsiteY7" fmla="*/ 10919 h 18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679" h="18271">
                  <a:moveTo>
                    <a:pt x="764" y="10919"/>
                  </a:moveTo>
                  <a:cubicBezTo>
                    <a:pt x="66" y="12570"/>
                    <a:pt x="-379" y="14792"/>
                    <a:pt x="446" y="16125"/>
                  </a:cubicBezTo>
                  <a:cubicBezTo>
                    <a:pt x="1018" y="17014"/>
                    <a:pt x="2288" y="17458"/>
                    <a:pt x="4255" y="17458"/>
                  </a:cubicBezTo>
                  <a:cubicBezTo>
                    <a:pt x="6604" y="17458"/>
                    <a:pt x="8636" y="17712"/>
                    <a:pt x="10287" y="17966"/>
                  </a:cubicBezTo>
                  <a:cubicBezTo>
                    <a:pt x="12064" y="18220"/>
                    <a:pt x="13778" y="18474"/>
                    <a:pt x="14286" y="18029"/>
                  </a:cubicBezTo>
                  <a:cubicBezTo>
                    <a:pt x="14476" y="17839"/>
                    <a:pt x="14603" y="17458"/>
                    <a:pt x="14667" y="16823"/>
                  </a:cubicBezTo>
                  <a:cubicBezTo>
                    <a:pt x="14921" y="13966"/>
                    <a:pt x="11302" y="5650"/>
                    <a:pt x="8509" y="0"/>
                  </a:cubicBezTo>
                  <a:cubicBezTo>
                    <a:pt x="4700" y="2603"/>
                    <a:pt x="1843" y="8380"/>
                    <a:pt x="764" y="1091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25" name="Freeform 224">
              <a:extLst>
                <a:ext uri="{FF2B5EF4-FFF2-40B4-BE49-F238E27FC236}">
                  <a16:creationId xmlns:a16="http://schemas.microsoft.com/office/drawing/2014/main" id="{B3D1ACFF-940A-8B35-5283-360EC3D68080}"/>
                </a:ext>
              </a:extLst>
            </p:cNvPr>
            <p:cNvSpPr/>
            <p:nvPr/>
          </p:nvSpPr>
          <p:spPr>
            <a:xfrm>
              <a:off x="9494522" y="4312621"/>
              <a:ext cx="31787" cy="38125"/>
            </a:xfrm>
            <a:custGeom>
              <a:avLst/>
              <a:gdLst>
                <a:gd name="connsiteX0" fmla="*/ 0 w 31787"/>
                <a:gd name="connsiteY0" fmla="*/ 2111 h 38125"/>
                <a:gd name="connsiteX1" fmla="*/ 7746 w 31787"/>
                <a:gd name="connsiteY1" fmla="*/ 13411 h 38125"/>
                <a:gd name="connsiteX2" fmla="*/ 10221 w 31787"/>
                <a:gd name="connsiteY2" fmla="*/ 16775 h 38125"/>
                <a:gd name="connsiteX3" fmla="*/ 12760 w 31787"/>
                <a:gd name="connsiteY3" fmla="*/ 23061 h 38125"/>
                <a:gd name="connsiteX4" fmla="*/ 13967 w 31787"/>
                <a:gd name="connsiteY4" fmla="*/ 26997 h 38125"/>
                <a:gd name="connsiteX5" fmla="*/ 23553 w 31787"/>
                <a:gd name="connsiteY5" fmla="*/ 38106 h 38125"/>
                <a:gd name="connsiteX6" fmla="*/ 31742 w 31787"/>
                <a:gd name="connsiteY6" fmla="*/ 28837 h 38125"/>
                <a:gd name="connsiteX7" fmla="*/ 24822 w 31787"/>
                <a:gd name="connsiteY7" fmla="*/ 6999 h 38125"/>
                <a:gd name="connsiteX8" fmla="*/ 0 w 31787"/>
                <a:gd name="connsiteY8" fmla="*/ 2111 h 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787" h="38125">
                  <a:moveTo>
                    <a:pt x="0" y="2111"/>
                  </a:moveTo>
                  <a:cubicBezTo>
                    <a:pt x="889" y="4206"/>
                    <a:pt x="5650" y="10618"/>
                    <a:pt x="7746" y="13411"/>
                  </a:cubicBezTo>
                  <a:cubicBezTo>
                    <a:pt x="8824" y="14871"/>
                    <a:pt x="9713" y="16014"/>
                    <a:pt x="10221" y="16775"/>
                  </a:cubicBezTo>
                  <a:cubicBezTo>
                    <a:pt x="11682" y="18870"/>
                    <a:pt x="12189" y="20902"/>
                    <a:pt x="12760" y="23061"/>
                  </a:cubicBezTo>
                  <a:cubicBezTo>
                    <a:pt x="13078" y="24330"/>
                    <a:pt x="13458" y="25600"/>
                    <a:pt x="13967" y="26997"/>
                  </a:cubicBezTo>
                  <a:cubicBezTo>
                    <a:pt x="15744" y="31377"/>
                    <a:pt x="21966" y="38551"/>
                    <a:pt x="23553" y="38106"/>
                  </a:cubicBezTo>
                  <a:cubicBezTo>
                    <a:pt x="26219" y="37471"/>
                    <a:pt x="32376" y="35186"/>
                    <a:pt x="31742" y="28837"/>
                  </a:cubicBezTo>
                  <a:cubicBezTo>
                    <a:pt x="30980" y="21537"/>
                    <a:pt x="27489" y="9665"/>
                    <a:pt x="24822" y="6999"/>
                  </a:cubicBezTo>
                  <a:cubicBezTo>
                    <a:pt x="22473" y="4650"/>
                    <a:pt x="8697" y="-3920"/>
                    <a:pt x="0" y="211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26" name="Freeform 225">
              <a:extLst>
                <a:ext uri="{FF2B5EF4-FFF2-40B4-BE49-F238E27FC236}">
                  <a16:creationId xmlns:a16="http://schemas.microsoft.com/office/drawing/2014/main" id="{25042498-8748-2DE9-B1F7-1C5001EBD51D}"/>
                </a:ext>
              </a:extLst>
            </p:cNvPr>
            <p:cNvSpPr/>
            <p:nvPr/>
          </p:nvSpPr>
          <p:spPr>
            <a:xfrm>
              <a:off x="9417628" y="4500432"/>
              <a:ext cx="15569" cy="8876"/>
            </a:xfrm>
            <a:custGeom>
              <a:avLst/>
              <a:gdLst>
                <a:gd name="connsiteX0" fmla="*/ 12649 w 15569"/>
                <a:gd name="connsiteY0" fmla="*/ 1195 h 8876"/>
                <a:gd name="connsiteX1" fmla="*/ 2936 w 15569"/>
                <a:gd name="connsiteY1" fmla="*/ 1449 h 8876"/>
                <a:gd name="connsiteX2" fmla="*/ 16 w 15569"/>
                <a:gd name="connsiteY2" fmla="*/ 6782 h 8876"/>
                <a:gd name="connsiteX3" fmla="*/ 333 w 15569"/>
                <a:gd name="connsiteY3" fmla="*/ 7353 h 8876"/>
                <a:gd name="connsiteX4" fmla="*/ 9411 w 15569"/>
                <a:gd name="connsiteY4" fmla="*/ 8877 h 8876"/>
                <a:gd name="connsiteX5" fmla="*/ 15570 w 15569"/>
                <a:gd name="connsiteY5" fmla="*/ 5004 h 8876"/>
                <a:gd name="connsiteX6" fmla="*/ 12649 w 15569"/>
                <a:gd name="connsiteY6" fmla="*/ 1195 h 8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69" h="8876">
                  <a:moveTo>
                    <a:pt x="12649" y="1195"/>
                  </a:moveTo>
                  <a:cubicBezTo>
                    <a:pt x="10808" y="52"/>
                    <a:pt x="7634" y="-900"/>
                    <a:pt x="2936" y="1449"/>
                  </a:cubicBezTo>
                  <a:cubicBezTo>
                    <a:pt x="1412" y="2211"/>
                    <a:pt x="-175" y="5068"/>
                    <a:pt x="16" y="6782"/>
                  </a:cubicBezTo>
                  <a:cubicBezTo>
                    <a:pt x="79" y="7289"/>
                    <a:pt x="333" y="7353"/>
                    <a:pt x="333" y="7353"/>
                  </a:cubicBezTo>
                  <a:cubicBezTo>
                    <a:pt x="3253" y="8051"/>
                    <a:pt x="7443" y="8877"/>
                    <a:pt x="9411" y="8877"/>
                  </a:cubicBezTo>
                  <a:cubicBezTo>
                    <a:pt x="11125" y="8877"/>
                    <a:pt x="15315" y="6020"/>
                    <a:pt x="15570" y="5004"/>
                  </a:cubicBezTo>
                  <a:cubicBezTo>
                    <a:pt x="15570" y="4496"/>
                    <a:pt x="14744" y="2528"/>
                    <a:pt x="12649" y="119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27" name="Freeform 226">
              <a:extLst>
                <a:ext uri="{FF2B5EF4-FFF2-40B4-BE49-F238E27FC236}">
                  <a16:creationId xmlns:a16="http://schemas.microsoft.com/office/drawing/2014/main" id="{8B761912-3E27-D332-7AC3-FE1555993795}"/>
                </a:ext>
              </a:extLst>
            </p:cNvPr>
            <p:cNvSpPr/>
            <p:nvPr/>
          </p:nvSpPr>
          <p:spPr>
            <a:xfrm>
              <a:off x="9425318" y="4401895"/>
              <a:ext cx="135581" cy="120880"/>
            </a:xfrm>
            <a:custGeom>
              <a:avLst/>
              <a:gdLst>
                <a:gd name="connsiteX0" fmla="*/ 123609 w 135581"/>
                <a:gd name="connsiteY0" fmla="*/ 20696 h 120880"/>
                <a:gd name="connsiteX1" fmla="*/ 110531 w 135581"/>
                <a:gd name="connsiteY1" fmla="*/ 10157 h 120880"/>
                <a:gd name="connsiteX2" fmla="*/ 109008 w 135581"/>
                <a:gd name="connsiteY2" fmla="*/ 8507 h 120880"/>
                <a:gd name="connsiteX3" fmla="*/ 105008 w 135581"/>
                <a:gd name="connsiteY3" fmla="*/ 1587 h 120880"/>
                <a:gd name="connsiteX4" fmla="*/ 104310 w 135581"/>
                <a:gd name="connsiteY4" fmla="*/ 0 h 120880"/>
                <a:gd name="connsiteX5" fmla="*/ 103675 w 135581"/>
                <a:gd name="connsiteY5" fmla="*/ 1777 h 120880"/>
                <a:gd name="connsiteX6" fmla="*/ 102850 w 135581"/>
                <a:gd name="connsiteY6" fmla="*/ 17775 h 120880"/>
                <a:gd name="connsiteX7" fmla="*/ 102977 w 135581"/>
                <a:gd name="connsiteY7" fmla="*/ 19109 h 120880"/>
                <a:gd name="connsiteX8" fmla="*/ 98469 w 135581"/>
                <a:gd name="connsiteY8" fmla="*/ 22854 h 120880"/>
                <a:gd name="connsiteX9" fmla="*/ 93899 w 135581"/>
                <a:gd name="connsiteY9" fmla="*/ 25647 h 120880"/>
                <a:gd name="connsiteX10" fmla="*/ 89328 w 135581"/>
                <a:gd name="connsiteY10" fmla="*/ 27679 h 120880"/>
                <a:gd name="connsiteX11" fmla="*/ 84376 w 135581"/>
                <a:gd name="connsiteY11" fmla="*/ 29456 h 120880"/>
                <a:gd name="connsiteX12" fmla="*/ 81773 w 135581"/>
                <a:gd name="connsiteY12" fmla="*/ 39169 h 120880"/>
                <a:gd name="connsiteX13" fmla="*/ 80885 w 135581"/>
                <a:gd name="connsiteY13" fmla="*/ 40439 h 120880"/>
                <a:gd name="connsiteX14" fmla="*/ 79361 w 135581"/>
                <a:gd name="connsiteY14" fmla="*/ 40122 h 120880"/>
                <a:gd name="connsiteX15" fmla="*/ 73838 w 135581"/>
                <a:gd name="connsiteY15" fmla="*/ 40248 h 120880"/>
                <a:gd name="connsiteX16" fmla="*/ 68315 w 135581"/>
                <a:gd name="connsiteY16" fmla="*/ 46470 h 120880"/>
                <a:gd name="connsiteX17" fmla="*/ 62094 w 135581"/>
                <a:gd name="connsiteY17" fmla="*/ 52437 h 120880"/>
                <a:gd name="connsiteX18" fmla="*/ 52507 w 135581"/>
                <a:gd name="connsiteY18" fmla="*/ 51358 h 120880"/>
                <a:gd name="connsiteX19" fmla="*/ 51302 w 135581"/>
                <a:gd name="connsiteY19" fmla="*/ 47866 h 120880"/>
                <a:gd name="connsiteX20" fmla="*/ 52191 w 135581"/>
                <a:gd name="connsiteY20" fmla="*/ 43803 h 120880"/>
                <a:gd name="connsiteX21" fmla="*/ 52698 w 135581"/>
                <a:gd name="connsiteY21" fmla="*/ 35741 h 120880"/>
                <a:gd name="connsiteX22" fmla="*/ 48000 w 135581"/>
                <a:gd name="connsiteY22" fmla="*/ 35487 h 120880"/>
                <a:gd name="connsiteX23" fmla="*/ 45715 w 135581"/>
                <a:gd name="connsiteY23" fmla="*/ 36059 h 120880"/>
                <a:gd name="connsiteX24" fmla="*/ 32130 w 135581"/>
                <a:gd name="connsiteY24" fmla="*/ 42090 h 120880"/>
                <a:gd name="connsiteX25" fmla="*/ 33082 w 135581"/>
                <a:gd name="connsiteY25" fmla="*/ 45771 h 120880"/>
                <a:gd name="connsiteX26" fmla="*/ 33590 w 135581"/>
                <a:gd name="connsiteY26" fmla="*/ 50088 h 120880"/>
                <a:gd name="connsiteX27" fmla="*/ 28828 w 135581"/>
                <a:gd name="connsiteY27" fmla="*/ 51675 h 120880"/>
                <a:gd name="connsiteX28" fmla="*/ 21909 w 135581"/>
                <a:gd name="connsiteY28" fmla="*/ 51168 h 120880"/>
                <a:gd name="connsiteX29" fmla="*/ 15624 w 135581"/>
                <a:gd name="connsiteY29" fmla="*/ 51993 h 120880"/>
                <a:gd name="connsiteX30" fmla="*/ 5340 w 135581"/>
                <a:gd name="connsiteY30" fmla="*/ 61261 h 120880"/>
                <a:gd name="connsiteX31" fmla="*/ 197 w 135581"/>
                <a:gd name="connsiteY31" fmla="*/ 79672 h 120880"/>
                <a:gd name="connsiteX32" fmla="*/ 134 w 135581"/>
                <a:gd name="connsiteY32" fmla="*/ 80878 h 120880"/>
                <a:gd name="connsiteX33" fmla="*/ 2610 w 135581"/>
                <a:gd name="connsiteY33" fmla="*/ 87036 h 120880"/>
                <a:gd name="connsiteX34" fmla="*/ 12132 w 135581"/>
                <a:gd name="connsiteY34" fmla="*/ 73704 h 120880"/>
                <a:gd name="connsiteX35" fmla="*/ 18036 w 135581"/>
                <a:gd name="connsiteY35" fmla="*/ 63420 h 120880"/>
                <a:gd name="connsiteX36" fmla="*/ 21147 w 135581"/>
                <a:gd name="connsiteY36" fmla="*/ 65324 h 120880"/>
                <a:gd name="connsiteX37" fmla="*/ 22480 w 135581"/>
                <a:gd name="connsiteY37" fmla="*/ 71102 h 120880"/>
                <a:gd name="connsiteX38" fmla="*/ 23369 w 135581"/>
                <a:gd name="connsiteY38" fmla="*/ 74783 h 120880"/>
                <a:gd name="connsiteX39" fmla="*/ 26734 w 135581"/>
                <a:gd name="connsiteY39" fmla="*/ 75228 h 120880"/>
                <a:gd name="connsiteX40" fmla="*/ 31177 w 135581"/>
                <a:gd name="connsiteY40" fmla="*/ 74847 h 120880"/>
                <a:gd name="connsiteX41" fmla="*/ 42096 w 135581"/>
                <a:gd name="connsiteY41" fmla="*/ 70086 h 120880"/>
                <a:gd name="connsiteX42" fmla="*/ 45524 w 135581"/>
                <a:gd name="connsiteY42" fmla="*/ 65197 h 120880"/>
                <a:gd name="connsiteX43" fmla="*/ 50603 w 135581"/>
                <a:gd name="connsiteY43" fmla="*/ 60246 h 120880"/>
                <a:gd name="connsiteX44" fmla="*/ 57142 w 135581"/>
                <a:gd name="connsiteY44" fmla="*/ 63801 h 120880"/>
                <a:gd name="connsiteX45" fmla="*/ 64506 w 135581"/>
                <a:gd name="connsiteY45" fmla="*/ 69387 h 120880"/>
                <a:gd name="connsiteX46" fmla="*/ 69077 w 135581"/>
                <a:gd name="connsiteY46" fmla="*/ 77767 h 120880"/>
                <a:gd name="connsiteX47" fmla="*/ 65776 w 135581"/>
                <a:gd name="connsiteY47" fmla="*/ 83544 h 120880"/>
                <a:gd name="connsiteX48" fmla="*/ 63744 w 135581"/>
                <a:gd name="connsiteY48" fmla="*/ 88496 h 120880"/>
                <a:gd name="connsiteX49" fmla="*/ 70664 w 135581"/>
                <a:gd name="connsiteY49" fmla="*/ 112429 h 120880"/>
                <a:gd name="connsiteX50" fmla="*/ 71108 w 135581"/>
                <a:gd name="connsiteY50" fmla="*/ 112937 h 120880"/>
                <a:gd name="connsiteX51" fmla="*/ 83043 w 135581"/>
                <a:gd name="connsiteY51" fmla="*/ 120491 h 120880"/>
                <a:gd name="connsiteX52" fmla="*/ 94915 w 135581"/>
                <a:gd name="connsiteY52" fmla="*/ 119031 h 120880"/>
                <a:gd name="connsiteX53" fmla="*/ 100755 w 135581"/>
                <a:gd name="connsiteY53" fmla="*/ 118333 h 120880"/>
                <a:gd name="connsiteX54" fmla="*/ 102215 w 135581"/>
                <a:gd name="connsiteY54" fmla="*/ 120555 h 120880"/>
                <a:gd name="connsiteX55" fmla="*/ 104754 w 135581"/>
                <a:gd name="connsiteY55" fmla="*/ 120872 h 120880"/>
                <a:gd name="connsiteX56" fmla="*/ 112944 w 135581"/>
                <a:gd name="connsiteY56" fmla="*/ 117063 h 120880"/>
                <a:gd name="connsiteX57" fmla="*/ 109199 w 135581"/>
                <a:gd name="connsiteY57" fmla="*/ 105890 h 120880"/>
                <a:gd name="connsiteX58" fmla="*/ 106405 w 135581"/>
                <a:gd name="connsiteY58" fmla="*/ 97574 h 120880"/>
                <a:gd name="connsiteX59" fmla="*/ 115356 w 135581"/>
                <a:gd name="connsiteY59" fmla="*/ 77704 h 120880"/>
                <a:gd name="connsiteX60" fmla="*/ 117959 w 135581"/>
                <a:gd name="connsiteY60" fmla="*/ 78085 h 120880"/>
                <a:gd name="connsiteX61" fmla="*/ 119863 w 135581"/>
                <a:gd name="connsiteY61" fmla="*/ 79100 h 120880"/>
                <a:gd name="connsiteX62" fmla="*/ 125704 w 135581"/>
                <a:gd name="connsiteY62" fmla="*/ 90083 h 120880"/>
                <a:gd name="connsiteX63" fmla="*/ 126275 w 135581"/>
                <a:gd name="connsiteY63" fmla="*/ 93702 h 120880"/>
                <a:gd name="connsiteX64" fmla="*/ 129449 w 135581"/>
                <a:gd name="connsiteY64" fmla="*/ 106271 h 120880"/>
                <a:gd name="connsiteX65" fmla="*/ 128751 w 135581"/>
                <a:gd name="connsiteY65" fmla="*/ 98970 h 120880"/>
                <a:gd name="connsiteX66" fmla="*/ 128371 w 135581"/>
                <a:gd name="connsiteY66" fmla="*/ 90210 h 120880"/>
                <a:gd name="connsiteX67" fmla="*/ 131545 w 135581"/>
                <a:gd name="connsiteY67" fmla="*/ 86845 h 120880"/>
                <a:gd name="connsiteX68" fmla="*/ 133830 w 135581"/>
                <a:gd name="connsiteY68" fmla="*/ 84687 h 120880"/>
                <a:gd name="connsiteX69" fmla="*/ 133767 w 135581"/>
                <a:gd name="connsiteY69" fmla="*/ 69705 h 120880"/>
                <a:gd name="connsiteX70" fmla="*/ 132052 w 135581"/>
                <a:gd name="connsiteY70" fmla="*/ 65007 h 120880"/>
                <a:gd name="connsiteX71" fmla="*/ 129069 w 135581"/>
                <a:gd name="connsiteY71" fmla="*/ 53644 h 120880"/>
                <a:gd name="connsiteX72" fmla="*/ 125895 w 135581"/>
                <a:gd name="connsiteY72" fmla="*/ 43042 h 120880"/>
                <a:gd name="connsiteX73" fmla="*/ 124815 w 135581"/>
                <a:gd name="connsiteY73" fmla="*/ 39931 h 120880"/>
                <a:gd name="connsiteX74" fmla="*/ 127164 w 135581"/>
                <a:gd name="connsiteY74" fmla="*/ 29583 h 120880"/>
                <a:gd name="connsiteX75" fmla="*/ 123609 w 135581"/>
                <a:gd name="connsiteY75" fmla="*/ 20696 h 120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135581" h="120880">
                  <a:moveTo>
                    <a:pt x="123609" y="20696"/>
                  </a:moveTo>
                  <a:cubicBezTo>
                    <a:pt x="116626" y="16823"/>
                    <a:pt x="114214" y="14157"/>
                    <a:pt x="110531" y="10157"/>
                  </a:cubicBezTo>
                  <a:lnTo>
                    <a:pt x="109008" y="8507"/>
                  </a:lnTo>
                  <a:cubicBezTo>
                    <a:pt x="107104" y="6412"/>
                    <a:pt x="105897" y="3619"/>
                    <a:pt x="105008" y="1587"/>
                  </a:cubicBezTo>
                  <a:cubicBezTo>
                    <a:pt x="104754" y="1079"/>
                    <a:pt x="104564" y="508"/>
                    <a:pt x="104310" y="0"/>
                  </a:cubicBezTo>
                  <a:cubicBezTo>
                    <a:pt x="104120" y="381"/>
                    <a:pt x="103930" y="952"/>
                    <a:pt x="103675" y="1777"/>
                  </a:cubicBezTo>
                  <a:cubicBezTo>
                    <a:pt x="101517" y="8824"/>
                    <a:pt x="102469" y="15109"/>
                    <a:pt x="102850" y="17775"/>
                  </a:cubicBezTo>
                  <a:cubicBezTo>
                    <a:pt x="102914" y="18410"/>
                    <a:pt x="102977" y="18854"/>
                    <a:pt x="102977" y="19109"/>
                  </a:cubicBezTo>
                  <a:cubicBezTo>
                    <a:pt x="102977" y="20505"/>
                    <a:pt x="101454" y="21267"/>
                    <a:pt x="98469" y="22854"/>
                  </a:cubicBezTo>
                  <a:cubicBezTo>
                    <a:pt x="96946" y="23679"/>
                    <a:pt x="94344" y="24949"/>
                    <a:pt x="93899" y="25647"/>
                  </a:cubicBezTo>
                  <a:cubicBezTo>
                    <a:pt x="93010" y="27107"/>
                    <a:pt x="91233" y="27361"/>
                    <a:pt x="89328" y="27679"/>
                  </a:cubicBezTo>
                  <a:cubicBezTo>
                    <a:pt x="87614" y="27932"/>
                    <a:pt x="85709" y="28250"/>
                    <a:pt x="84376" y="29456"/>
                  </a:cubicBezTo>
                  <a:cubicBezTo>
                    <a:pt x="82282" y="31297"/>
                    <a:pt x="81773" y="37265"/>
                    <a:pt x="81773" y="39169"/>
                  </a:cubicBezTo>
                  <a:cubicBezTo>
                    <a:pt x="81773" y="39741"/>
                    <a:pt x="81456" y="40248"/>
                    <a:pt x="80885" y="40439"/>
                  </a:cubicBezTo>
                  <a:cubicBezTo>
                    <a:pt x="80377" y="40629"/>
                    <a:pt x="79806" y="40502"/>
                    <a:pt x="79361" y="40122"/>
                  </a:cubicBezTo>
                  <a:cubicBezTo>
                    <a:pt x="79107" y="39931"/>
                    <a:pt x="77012" y="37963"/>
                    <a:pt x="73838" y="40248"/>
                  </a:cubicBezTo>
                  <a:cubicBezTo>
                    <a:pt x="71997" y="41582"/>
                    <a:pt x="70029" y="44184"/>
                    <a:pt x="68315" y="46470"/>
                  </a:cubicBezTo>
                  <a:cubicBezTo>
                    <a:pt x="65902" y="49644"/>
                    <a:pt x="64062" y="52120"/>
                    <a:pt x="62094" y="52437"/>
                  </a:cubicBezTo>
                  <a:cubicBezTo>
                    <a:pt x="59301" y="52818"/>
                    <a:pt x="54730" y="53453"/>
                    <a:pt x="52507" y="51358"/>
                  </a:cubicBezTo>
                  <a:cubicBezTo>
                    <a:pt x="51873" y="50787"/>
                    <a:pt x="51175" y="49644"/>
                    <a:pt x="51302" y="47866"/>
                  </a:cubicBezTo>
                  <a:cubicBezTo>
                    <a:pt x="51365" y="46724"/>
                    <a:pt x="51746" y="45327"/>
                    <a:pt x="52191" y="43803"/>
                  </a:cubicBezTo>
                  <a:cubicBezTo>
                    <a:pt x="52952" y="40947"/>
                    <a:pt x="53967" y="37074"/>
                    <a:pt x="52698" y="35741"/>
                  </a:cubicBezTo>
                  <a:cubicBezTo>
                    <a:pt x="52000" y="35043"/>
                    <a:pt x="50349" y="34916"/>
                    <a:pt x="48000" y="35487"/>
                  </a:cubicBezTo>
                  <a:lnTo>
                    <a:pt x="45715" y="36059"/>
                  </a:lnTo>
                  <a:cubicBezTo>
                    <a:pt x="35811" y="38344"/>
                    <a:pt x="32637" y="39233"/>
                    <a:pt x="32130" y="42090"/>
                  </a:cubicBezTo>
                  <a:cubicBezTo>
                    <a:pt x="31939" y="43232"/>
                    <a:pt x="32511" y="44565"/>
                    <a:pt x="33082" y="45771"/>
                  </a:cubicBezTo>
                  <a:cubicBezTo>
                    <a:pt x="33780" y="47232"/>
                    <a:pt x="34478" y="48755"/>
                    <a:pt x="33590" y="50088"/>
                  </a:cubicBezTo>
                  <a:cubicBezTo>
                    <a:pt x="32701" y="51485"/>
                    <a:pt x="30670" y="51675"/>
                    <a:pt x="28828" y="51675"/>
                  </a:cubicBezTo>
                  <a:cubicBezTo>
                    <a:pt x="26099" y="51675"/>
                    <a:pt x="23750" y="51358"/>
                    <a:pt x="21909" y="51168"/>
                  </a:cubicBezTo>
                  <a:cubicBezTo>
                    <a:pt x="18353" y="50723"/>
                    <a:pt x="16830" y="50596"/>
                    <a:pt x="15624" y="51993"/>
                  </a:cubicBezTo>
                  <a:cubicBezTo>
                    <a:pt x="12830" y="55231"/>
                    <a:pt x="8514" y="59103"/>
                    <a:pt x="5340" y="61261"/>
                  </a:cubicBezTo>
                  <a:cubicBezTo>
                    <a:pt x="3753" y="62341"/>
                    <a:pt x="1404" y="71673"/>
                    <a:pt x="197" y="79672"/>
                  </a:cubicBezTo>
                  <a:cubicBezTo>
                    <a:pt x="197" y="79989"/>
                    <a:pt x="134" y="80433"/>
                    <a:pt x="134" y="80878"/>
                  </a:cubicBezTo>
                  <a:cubicBezTo>
                    <a:pt x="-247" y="84433"/>
                    <a:pt x="70" y="86464"/>
                    <a:pt x="2610" y="87036"/>
                  </a:cubicBezTo>
                  <a:cubicBezTo>
                    <a:pt x="5847" y="87861"/>
                    <a:pt x="10292" y="79799"/>
                    <a:pt x="12132" y="73704"/>
                  </a:cubicBezTo>
                  <a:cubicBezTo>
                    <a:pt x="13910" y="67864"/>
                    <a:pt x="15433" y="63737"/>
                    <a:pt x="18036" y="63420"/>
                  </a:cubicBezTo>
                  <a:cubicBezTo>
                    <a:pt x="18862" y="63356"/>
                    <a:pt x="20068" y="63547"/>
                    <a:pt x="21147" y="65324"/>
                  </a:cubicBezTo>
                  <a:cubicBezTo>
                    <a:pt x="22289" y="67102"/>
                    <a:pt x="22416" y="69197"/>
                    <a:pt x="22480" y="71102"/>
                  </a:cubicBezTo>
                  <a:cubicBezTo>
                    <a:pt x="22543" y="72689"/>
                    <a:pt x="22671" y="74212"/>
                    <a:pt x="23369" y="74783"/>
                  </a:cubicBezTo>
                  <a:cubicBezTo>
                    <a:pt x="23940" y="75291"/>
                    <a:pt x="25083" y="75418"/>
                    <a:pt x="26734" y="75228"/>
                  </a:cubicBezTo>
                  <a:cubicBezTo>
                    <a:pt x="28448" y="75037"/>
                    <a:pt x="29844" y="74910"/>
                    <a:pt x="31177" y="74847"/>
                  </a:cubicBezTo>
                  <a:cubicBezTo>
                    <a:pt x="36193" y="74466"/>
                    <a:pt x="38097" y="74339"/>
                    <a:pt x="42096" y="70086"/>
                  </a:cubicBezTo>
                  <a:cubicBezTo>
                    <a:pt x="43493" y="68562"/>
                    <a:pt x="44572" y="66784"/>
                    <a:pt x="45524" y="65197"/>
                  </a:cubicBezTo>
                  <a:cubicBezTo>
                    <a:pt x="47048" y="62658"/>
                    <a:pt x="48318" y="60500"/>
                    <a:pt x="50603" y="60246"/>
                  </a:cubicBezTo>
                  <a:cubicBezTo>
                    <a:pt x="52380" y="59928"/>
                    <a:pt x="54476" y="61135"/>
                    <a:pt x="57142" y="63801"/>
                  </a:cubicBezTo>
                  <a:cubicBezTo>
                    <a:pt x="60062" y="66721"/>
                    <a:pt x="62538" y="68245"/>
                    <a:pt x="64506" y="69387"/>
                  </a:cubicBezTo>
                  <a:cubicBezTo>
                    <a:pt x="67680" y="71292"/>
                    <a:pt x="69965" y="72625"/>
                    <a:pt x="69077" y="77767"/>
                  </a:cubicBezTo>
                  <a:cubicBezTo>
                    <a:pt x="68442" y="81576"/>
                    <a:pt x="66918" y="82655"/>
                    <a:pt x="65776" y="83544"/>
                  </a:cubicBezTo>
                  <a:cubicBezTo>
                    <a:pt x="64760" y="84306"/>
                    <a:pt x="63871" y="84877"/>
                    <a:pt x="63744" y="88496"/>
                  </a:cubicBezTo>
                  <a:cubicBezTo>
                    <a:pt x="63364" y="96304"/>
                    <a:pt x="66791" y="108176"/>
                    <a:pt x="70664" y="112429"/>
                  </a:cubicBezTo>
                  <a:lnTo>
                    <a:pt x="71108" y="112937"/>
                  </a:lnTo>
                  <a:cubicBezTo>
                    <a:pt x="74981" y="117127"/>
                    <a:pt x="76441" y="118714"/>
                    <a:pt x="83043" y="120491"/>
                  </a:cubicBezTo>
                  <a:cubicBezTo>
                    <a:pt x="87106" y="121571"/>
                    <a:pt x="91613" y="120111"/>
                    <a:pt x="94915" y="119031"/>
                  </a:cubicBezTo>
                  <a:cubicBezTo>
                    <a:pt x="97644" y="118143"/>
                    <a:pt x="99422" y="117571"/>
                    <a:pt x="100755" y="118333"/>
                  </a:cubicBezTo>
                  <a:cubicBezTo>
                    <a:pt x="101961" y="119095"/>
                    <a:pt x="102152" y="119983"/>
                    <a:pt x="102215" y="120555"/>
                  </a:cubicBezTo>
                  <a:cubicBezTo>
                    <a:pt x="102469" y="120619"/>
                    <a:pt x="103167" y="120809"/>
                    <a:pt x="104754" y="120872"/>
                  </a:cubicBezTo>
                  <a:cubicBezTo>
                    <a:pt x="109262" y="120999"/>
                    <a:pt x="112563" y="119603"/>
                    <a:pt x="112944" y="117063"/>
                  </a:cubicBezTo>
                  <a:cubicBezTo>
                    <a:pt x="113134" y="115667"/>
                    <a:pt x="110786" y="109826"/>
                    <a:pt x="109199" y="105890"/>
                  </a:cubicBezTo>
                  <a:cubicBezTo>
                    <a:pt x="107357" y="101256"/>
                    <a:pt x="106405" y="98780"/>
                    <a:pt x="106405" y="97574"/>
                  </a:cubicBezTo>
                  <a:cubicBezTo>
                    <a:pt x="106405" y="95352"/>
                    <a:pt x="111230" y="79545"/>
                    <a:pt x="115356" y="77704"/>
                  </a:cubicBezTo>
                  <a:cubicBezTo>
                    <a:pt x="116245" y="77323"/>
                    <a:pt x="117197" y="77450"/>
                    <a:pt x="117959" y="78085"/>
                  </a:cubicBezTo>
                  <a:cubicBezTo>
                    <a:pt x="118594" y="78656"/>
                    <a:pt x="119165" y="78846"/>
                    <a:pt x="119863" y="79100"/>
                  </a:cubicBezTo>
                  <a:cubicBezTo>
                    <a:pt x="122530" y="80053"/>
                    <a:pt x="124308" y="81259"/>
                    <a:pt x="125704" y="90083"/>
                  </a:cubicBezTo>
                  <a:lnTo>
                    <a:pt x="126275" y="93702"/>
                  </a:lnTo>
                  <a:cubicBezTo>
                    <a:pt x="127418" y="101002"/>
                    <a:pt x="128053" y="104874"/>
                    <a:pt x="129449" y="106271"/>
                  </a:cubicBezTo>
                  <a:cubicBezTo>
                    <a:pt x="129513" y="104621"/>
                    <a:pt x="129069" y="101193"/>
                    <a:pt x="128751" y="98970"/>
                  </a:cubicBezTo>
                  <a:cubicBezTo>
                    <a:pt x="128116" y="94463"/>
                    <a:pt x="127799" y="91607"/>
                    <a:pt x="128371" y="90210"/>
                  </a:cubicBezTo>
                  <a:cubicBezTo>
                    <a:pt x="129132" y="88432"/>
                    <a:pt x="130402" y="87607"/>
                    <a:pt x="131545" y="86845"/>
                  </a:cubicBezTo>
                  <a:cubicBezTo>
                    <a:pt x="132497" y="86210"/>
                    <a:pt x="133259" y="85703"/>
                    <a:pt x="133830" y="84687"/>
                  </a:cubicBezTo>
                  <a:cubicBezTo>
                    <a:pt x="135099" y="82401"/>
                    <a:pt x="137068" y="79037"/>
                    <a:pt x="133767" y="69705"/>
                  </a:cubicBezTo>
                  <a:lnTo>
                    <a:pt x="132052" y="65007"/>
                  </a:lnTo>
                  <a:cubicBezTo>
                    <a:pt x="129704" y="58532"/>
                    <a:pt x="128688" y="55865"/>
                    <a:pt x="129069" y="53644"/>
                  </a:cubicBezTo>
                  <a:cubicBezTo>
                    <a:pt x="129259" y="52310"/>
                    <a:pt x="126847" y="45581"/>
                    <a:pt x="125895" y="43042"/>
                  </a:cubicBezTo>
                  <a:cubicBezTo>
                    <a:pt x="125324" y="41582"/>
                    <a:pt x="124942" y="40439"/>
                    <a:pt x="124815" y="39931"/>
                  </a:cubicBezTo>
                  <a:cubicBezTo>
                    <a:pt x="124435" y="38280"/>
                    <a:pt x="126085" y="32694"/>
                    <a:pt x="127164" y="29583"/>
                  </a:cubicBezTo>
                  <a:cubicBezTo>
                    <a:pt x="127609" y="28694"/>
                    <a:pt x="129831" y="24124"/>
                    <a:pt x="123609" y="2069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28" name="Freeform 227">
              <a:extLst>
                <a:ext uri="{FF2B5EF4-FFF2-40B4-BE49-F238E27FC236}">
                  <a16:creationId xmlns:a16="http://schemas.microsoft.com/office/drawing/2014/main" id="{B1672121-94D8-3C36-A69A-1F7FB9D660A3}"/>
                </a:ext>
              </a:extLst>
            </p:cNvPr>
            <p:cNvSpPr/>
            <p:nvPr/>
          </p:nvSpPr>
          <p:spPr>
            <a:xfrm>
              <a:off x="9340316" y="4118260"/>
              <a:ext cx="140874" cy="195520"/>
            </a:xfrm>
            <a:custGeom>
              <a:avLst/>
              <a:gdLst>
                <a:gd name="connsiteX0" fmla="*/ 59490 w 140874"/>
                <a:gd name="connsiteY0" fmla="*/ 6022 h 195520"/>
                <a:gd name="connsiteX1" fmla="*/ 46412 w 140874"/>
                <a:gd name="connsiteY1" fmla="*/ 8625 h 195520"/>
                <a:gd name="connsiteX2" fmla="*/ 45079 w 140874"/>
                <a:gd name="connsiteY2" fmla="*/ 8181 h 195520"/>
                <a:gd name="connsiteX3" fmla="*/ 24764 w 140874"/>
                <a:gd name="connsiteY3" fmla="*/ 245 h 195520"/>
                <a:gd name="connsiteX4" fmla="*/ 22478 w 140874"/>
                <a:gd name="connsiteY4" fmla="*/ 2531 h 195520"/>
                <a:gd name="connsiteX5" fmla="*/ 21209 w 140874"/>
                <a:gd name="connsiteY5" fmla="*/ 10276 h 195520"/>
                <a:gd name="connsiteX6" fmla="*/ 19749 w 140874"/>
                <a:gd name="connsiteY6" fmla="*/ 18338 h 195520"/>
                <a:gd name="connsiteX7" fmla="*/ 18289 w 140874"/>
                <a:gd name="connsiteY7" fmla="*/ 23163 h 195520"/>
                <a:gd name="connsiteX8" fmla="*/ 16702 w 140874"/>
                <a:gd name="connsiteY8" fmla="*/ 34590 h 195520"/>
                <a:gd name="connsiteX9" fmla="*/ 16702 w 140874"/>
                <a:gd name="connsiteY9" fmla="*/ 37574 h 195520"/>
                <a:gd name="connsiteX10" fmla="*/ 13845 w 140874"/>
                <a:gd name="connsiteY10" fmla="*/ 53381 h 195520"/>
                <a:gd name="connsiteX11" fmla="*/ 10925 w 140874"/>
                <a:gd name="connsiteY11" fmla="*/ 69125 h 195520"/>
                <a:gd name="connsiteX12" fmla="*/ 10988 w 140874"/>
                <a:gd name="connsiteY12" fmla="*/ 70204 h 195520"/>
                <a:gd name="connsiteX13" fmla="*/ 10290 w 140874"/>
                <a:gd name="connsiteY13" fmla="*/ 75727 h 195520"/>
                <a:gd name="connsiteX14" fmla="*/ 6798 w 140874"/>
                <a:gd name="connsiteY14" fmla="*/ 76806 h 195520"/>
                <a:gd name="connsiteX15" fmla="*/ 1846 w 140874"/>
                <a:gd name="connsiteY15" fmla="*/ 73315 h 195520"/>
                <a:gd name="connsiteX16" fmla="*/ 767 w 140874"/>
                <a:gd name="connsiteY16" fmla="*/ 72045 h 195520"/>
                <a:gd name="connsiteX17" fmla="*/ 450 w 140874"/>
                <a:gd name="connsiteY17" fmla="*/ 73061 h 195520"/>
                <a:gd name="connsiteX18" fmla="*/ 4068 w 140874"/>
                <a:gd name="connsiteY18" fmla="*/ 88043 h 195520"/>
                <a:gd name="connsiteX19" fmla="*/ 5718 w 140874"/>
                <a:gd name="connsiteY19" fmla="*/ 89249 h 195520"/>
                <a:gd name="connsiteX20" fmla="*/ 8258 w 140874"/>
                <a:gd name="connsiteY20" fmla="*/ 98962 h 195520"/>
                <a:gd name="connsiteX21" fmla="*/ 7052 w 140874"/>
                <a:gd name="connsiteY21" fmla="*/ 108865 h 195520"/>
                <a:gd name="connsiteX22" fmla="*/ 9274 w 140874"/>
                <a:gd name="connsiteY22" fmla="*/ 115595 h 195520"/>
                <a:gd name="connsiteX23" fmla="*/ 10099 w 140874"/>
                <a:gd name="connsiteY23" fmla="*/ 115087 h 195520"/>
                <a:gd name="connsiteX24" fmla="*/ 15686 w 140874"/>
                <a:gd name="connsiteY24" fmla="*/ 120864 h 195520"/>
                <a:gd name="connsiteX25" fmla="*/ 28255 w 140874"/>
                <a:gd name="connsiteY25" fmla="*/ 133751 h 195520"/>
                <a:gd name="connsiteX26" fmla="*/ 30731 w 140874"/>
                <a:gd name="connsiteY26" fmla="*/ 128609 h 195520"/>
                <a:gd name="connsiteX27" fmla="*/ 35937 w 140874"/>
                <a:gd name="connsiteY27" fmla="*/ 120864 h 195520"/>
                <a:gd name="connsiteX28" fmla="*/ 38857 w 140874"/>
                <a:gd name="connsiteY28" fmla="*/ 122895 h 195520"/>
                <a:gd name="connsiteX29" fmla="*/ 39619 w 140874"/>
                <a:gd name="connsiteY29" fmla="*/ 124228 h 195520"/>
                <a:gd name="connsiteX30" fmla="*/ 39238 w 140874"/>
                <a:gd name="connsiteY30" fmla="*/ 135846 h 195520"/>
                <a:gd name="connsiteX31" fmla="*/ 35556 w 140874"/>
                <a:gd name="connsiteY31" fmla="*/ 140226 h 195520"/>
                <a:gd name="connsiteX32" fmla="*/ 33271 w 140874"/>
                <a:gd name="connsiteY32" fmla="*/ 146955 h 195520"/>
                <a:gd name="connsiteX33" fmla="*/ 46095 w 140874"/>
                <a:gd name="connsiteY33" fmla="*/ 154066 h 195520"/>
                <a:gd name="connsiteX34" fmla="*/ 49078 w 140874"/>
                <a:gd name="connsiteY34" fmla="*/ 154827 h 195520"/>
                <a:gd name="connsiteX35" fmla="*/ 53268 w 140874"/>
                <a:gd name="connsiteY35" fmla="*/ 154129 h 195520"/>
                <a:gd name="connsiteX36" fmla="*/ 54474 w 140874"/>
                <a:gd name="connsiteY36" fmla="*/ 153367 h 195520"/>
                <a:gd name="connsiteX37" fmla="*/ 54093 w 140874"/>
                <a:gd name="connsiteY37" fmla="*/ 152098 h 195520"/>
                <a:gd name="connsiteX38" fmla="*/ 54030 w 140874"/>
                <a:gd name="connsiteY38" fmla="*/ 149241 h 195520"/>
                <a:gd name="connsiteX39" fmla="*/ 60124 w 140874"/>
                <a:gd name="connsiteY39" fmla="*/ 148606 h 195520"/>
                <a:gd name="connsiteX40" fmla="*/ 69138 w 140874"/>
                <a:gd name="connsiteY40" fmla="*/ 149368 h 195520"/>
                <a:gd name="connsiteX41" fmla="*/ 81772 w 140874"/>
                <a:gd name="connsiteY41" fmla="*/ 153304 h 195520"/>
                <a:gd name="connsiteX42" fmla="*/ 84692 w 140874"/>
                <a:gd name="connsiteY42" fmla="*/ 158827 h 195520"/>
                <a:gd name="connsiteX43" fmla="*/ 88501 w 140874"/>
                <a:gd name="connsiteY43" fmla="*/ 164287 h 195520"/>
                <a:gd name="connsiteX44" fmla="*/ 93580 w 140874"/>
                <a:gd name="connsiteY44" fmla="*/ 169238 h 195520"/>
                <a:gd name="connsiteX45" fmla="*/ 98595 w 140874"/>
                <a:gd name="connsiteY45" fmla="*/ 174000 h 195520"/>
                <a:gd name="connsiteX46" fmla="*/ 98595 w 140874"/>
                <a:gd name="connsiteY46" fmla="*/ 170889 h 195520"/>
                <a:gd name="connsiteX47" fmla="*/ 94913 w 140874"/>
                <a:gd name="connsiteY47" fmla="*/ 156605 h 195520"/>
                <a:gd name="connsiteX48" fmla="*/ 94151 w 140874"/>
                <a:gd name="connsiteY48" fmla="*/ 148987 h 195520"/>
                <a:gd name="connsiteX49" fmla="*/ 95040 w 140874"/>
                <a:gd name="connsiteY49" fmla="*/ 148733 h 195520"/>
                <a:gd name="connsiteX50" fmla="*/ 98658 w 140874"/>
                <a:gd name="connsiteY50" fmla="*/ 151336 h 195520"/>
                <a:gd name="connsiteX51" fmla="*/ 101579 w 140874"/>
                <a:gd name="connsiteY51" fmla="*/ 154383 h 195520"/>
                <a:gd name="connsiteX52" fmla="*/ 111990 w 140874"/>
                <a:gd name="connsiteY52" fmla="*/ 168984 h 195520"/>
                <a:gd name="connsiteX53" fmla="*/ 129321 w 140874"/>
                <a:gd name="connsiteY53" fmla="*/ 184855 h 195520"/>
                <a:gd name="connsiteX54" fmla="*/ 136748 w 140874"/>
                <a:gd name="connsiteY54" fmla="*/ 191457 h 195520"/>
                <a:gd name="connsiteX55" fmla="*/ 140875 w 140874"/>
                <a:gd name="connsiteY55" fmla="*/ 195520 h 195520"/>
                <a:gd name="connsiteX56" fmla="*/ 139479 w 140874"/>
                <a:gd name="connsiteY56" fmla="*/ 190061 h 195520"/>
                <a:gd name="connsiteX57" fmla="*/ 123862 w 140874"/>
                <a:gd name="connsiteY57" fmla="*/ 165620 h 195520"/>
                <a:gd name="connsiteX58" fmla="*/ 121703 w 140874"/>
                <a:gd name="connsiteY58" fmla="*/ 162700 h 195520"/>
                <a:gd name="connsiteX59" fmla="*/ 122211 w 140874"/>
                <a:gd name="connsiteY59" fmla="*/ 160731 h 195520"/>
                <a:gd name="connsiteX60" fmla="*/ 122846 w 140874"/>
                <a:gd name="connsiteY60" fmla="*/ 158637 h 195520"/>
                <a:gd name="connsiteX61" fmla="*/ 122021 w 140874"/>
                <a:gd name="connsiteY61" fmla="*/ 153114 h 195520"/>
                <a:gd name="connsiteX62" fmla="*/ 118656 w 140874"/>
                <a:gd name="connsiteY62" fmla="*/ 151399 h 195520"/>
                <a:gd name="connsiteX63" fmla="*/ 101769 w 140874"/>
                <a:gd name="connsiteY63" fmla="*/ 143273 h 195520"/>
                <a:gd name="connsiteX64" fmla="*/ 81899 w 140874"/>
                <a:gd name="connsiteY64" fmla="*/ 139147 h 195520"/>
                <a:gd name="connsiteX65" fmla="*/ 57077 w 140874"/>
                <a:gd name="connsiteY65" fmla="*/ 128482 h 195520"/>
                <a:gd name="connsiteX66" fmla="*/ 51935 w 140874"/>
                <a:gd name="connsiteY66" fmla="*/ 119785 h 195520"/>
                <a:gd name="connsiteX67" fmla="*/ 46729 w 140874"/>
                <a:gd name="connsiteY67" fmla="*/ 97502 h 195520"/>
                <a:gd name="connsiteX68" fmla="*/ 50093 w 140874"/>
                <a:gd name="connsiteY68" fmla="*/ 86520 h 195520"/>
                <a:gd name="connsiteX69" fmla="*/ 59299 w 140874"/>
                <a:gd name="connsiteY69" fmla="*/ 77885 h 195520"/>
                <a:gd name="connsiteX70" fmla="*/ 73583 w 140874"/>
                <a:gd name="connsiteY70" fmla="*/ 64110 h 195520"/>
                <a:gd name="connsiteX71" fmla="*/ 69520 w 140874"/>
                <a:gd name="connsiteY71" fmla="*/ 32876 h 195520"/>
                <a:gd name="connsiteX72" fmla="*/ 65901 w 140874"/>
                <a:gd name="connsiteY72" fmla="*/ 12688 h 195520"/>
                <a:gd name="connsiteX73" fmla="*/ 59490 w 140874"/>
                <a:gd name="connsiteY73" fmla="*/ 6022 h 195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140874" h="195520">
                  <a:moveTo>
                    <a:pt x="59490" y="6022"/>
                  </a:moveTo>
                  <a:lnTo>
                    <a:pt x="46412" y="8625"/>
                  </a:lnTo>
                  <a:cubicBezTo>
                    <a:pt x="45968" y="8689"/>
                    <a:pt x="45459" y="8562"/>
                    <a:pt x="45079" y="8181"/>
                  </a:cubicBezTo>
                  <a:cubicBezTo>
                    <a:pt x="41143" y="3673"/>
                    <a:pt x="29906" y="-1151"/>
                    <a:pt x="24764" y="245"/>
                  </a:cubicBezTo>
                  <a:cubicBezTo>
                    <a:pt x="23431" y="626"/>
                    <a:pt x="22669" y="1324"/>
                    <a:pt x="22478" y="2531"/>
                  </a:cubicBezTo>
                  <a:cubicBezTo>
                    <a:pt x="21780" y="6149"/>
                    <a:pt x="21463" y="8371"/>
                    <a:pt x="21209" y="10276"/>
                  </a:cubicBezTo>
                  <a:cubicBezTo>
                    <a:pt x="20891" y="12625"/>
                    <a:pt x="20638" y="14656"/>
                    <a:pt x="19749" y="18338"/>
                  </a:cubicBezTo>
                  <a:cubicBezTo>
                    <a:pt x="19240" y="20433"/>
                    <a:pt x="18733" y="21893"/>
                    <a:pt x="18289" y="23163"/>
                  </a:cubicBezTo>
                  <a:cubicBezTo>
                    <a:pt x="17336" y="25893"/>
                    <a:pt x="16702" y="27861"/>
                    <a:pt x="16702" y="34590"/>
                  </a:cubicBezTo>
                  <a:lnTo>
                    <a:pt x="16702" y="37574"/>
                  </a:lnTo>
                  <a:cubicBezTo>
                    <a:pt x="16765" y="45318"/>
                    <a:pt x="16765" y="48239"/>
                    <a:pt x="13845" y="53381"/>
                  </a:cubicBezTo>
                  <a:cubicBezTo>
                    <a:pt x="11432" y="57571"/>
                    <a:pt x="10480" y="62840"/>
                    <a:pt x="10925" y="69125"/>
                  </a:cubicBezTo>
                  <a:lnTo>
                    <a:pt x="10988" y="70204"/>
                  </a:lnTo>
                  <a:cubicBezTo>
                    <a:pt x="11242" y="72998"/>
                    <a:pt x="11369" y="74585"/>
                    <a:pt x="10290" y="75727"/>
                  </a:cubicBezTo>
                  <a:cubicBezTo>
                    <a:pt x="9401" y="76679"/>
                    <a:pt x="8131" y="76806"/>
                    <a:pt x="6798" y="76806"/>
                  </a:cubicBezTo>
                  <a:cubicBezTo>
                    <a:pt x="4703" y="76806"/>
                    <a:pt x="3116" y="74902"/>
                    <a:pt x="1846" y="73315"/>
                  </a:cubicBezTo>
                  <a:cubicBezTo>
                    <a:pt x="1529" y="72934"/>
                    <a:pt x="1084" y="72362"/>
                    <a:pt x="767" y="72045"/>
                  </a:cubicBezTo>
                  <a:cubicBezTo>
                    <a:pt x="704" y="72236"/>
                    <a:pt x="577" y="72553"/>
                    <a:pt x="450" y="73061"/>
                  </a:cubicBezTo>
                  <a:cubicBezTo>
                    <a:pt x="-1265" y="80425"/>
                    <a:pt x="2354" y="85948"/>
                    <a:pt x="4068" y="88043"/>
                  </a:cubicBezTo>
                  <a:cubicBezTo>
                    <a:pt x="4830" y="88995"/>
                    <a:pt x="5274" y="89059"/>
                    <a:pt x="5718" y="89249"/>
                  </a:cubicBezTo>
                  <a:cubicBezTo>
                    <a:pt x="8067" y="89884"/>
                    <a:pt x="8258" y="91281"/>
                    <a:pt x="8258" y="98962"/>
                  </a:cubicBezTo>
                  <a:cubicBezTo>
                    <a:pt x="8258" y="103660"/>
                    <a:pt x="7560" y="106644"/>
                    <a:pt x="7052" y="108865"/>
                  </a:cubicBezTo>
                  <a:cubicBezTo>
                    <a:pt x="6290" y="112230"/>
                    <a:pt x="6100" y="113056"/>
                    <a:pt x="9274" y="115595"/>
                  </a:cubicBezTo>
                  <a:cubicBezTo>
                    <a:pt x="9592" y="115404"/>
                    <a:pt x="9845" y="115214"/>
                    <a:pt x="10099" y="115087"/>
                  </a:cubicBezTo>
                  <a:cubicBezTo>
                    <a:pt x="11242" y="114516"/>
                    <a:pt x="11242" y="114516"/>
                    <a:pt x="15686" y="120864"/>
                  </a:cubicBezTo>
                  <a:cubicBezTo>
                    <a:pt x="21907" y="129752"/>
                    <a:pt x="25843" y="133751"/>
                    <a:pt x="28255" y="133751"/>
                  </a:cubicBezTo>
                  <a:cubicBezTo>
                    <a:pt x="28954" y="133370"/>
                    <a:pt x="30033" y="130514"/>
                    <a:pt x="30731" y="128609"/>
                  </a:cubicBezTo>
                  <a:cubicBezTo>
                    <a:pt x="32509" y="123911"/>
                    <a:pt x="33715" y="120991"/>
                    <a:pt x="35937" y="120864"/>
                  </a:cubicBezTo>
                  <a:cubicBezTo>
                    <a:pt x="37143" y="120864"/>
                    <a:pt x="38096" y="121562"/>
                    <a:pt x="38857" y="122895"/>
                  </a:cubicBezTo>
                  <a:lnTo>
                    <a:pt x="39619" y="124228"/>
                  </a:lnTo>
                  <a:cubicBezTo>
                    <a:pt x="42666" y="129561"/>
                    <a:pt x="42603" y="130196"/>
                    <a:pt x="39238" y="135846"/>
                  </a:cubicBezTo>
                  <a:cubicBezTo>
                    <a:pt x="37905" y="138068"/>
                    <a:pt x="36635" y="139274"/>
                    <a:pt x="35556" y="140226"/>
                  </a:cubicBezTo>
                  <a:cubicBezTo>
                    <a:pt x="33906" y="141813"/>
                    <a:pt x="33017" y="142639"/>
                    <a:pt x="33271" y="146955"/>
                  </a:cubicBezTo>
                  <a:cubicBezTo>
                    <a:pt x="33588" y="153748"/>
                    <a:pt x="43999" y="154066"/>
                    <a:pt x="46095" y="154066"/>
                  </a:cubicBezTo>
                  <a:cubicBezTo>
                    <a:pt x="47618" y="154066"/>
                    <a:pt x="48380" y="154446"/>
                    <a:pt x="49078" y="154827"/>
                  </a:cubicBezTo>
                  <a:cubicBezTo>
                    <a:pt x="49586" y="155145"/>
                    <a:pt x="50031" y="155399"/>
                    <a:pt x="53268" y="154129"/>
                  </a:cubicBezTo>
                  <a:cubicBezTo>
                    <a:pt x="54220" y="153748"/>
                    <a:pt x="54474" y="153367"/>
                    <a:pt x="54474" y="153367"/>
                  </a:cubicBezTo>
                  <a:cubicBezTo>
                    <a:pt x="54538" y="153114"/>
                    <a:pt x="54283" y="152542"/>
                    <a:pt x="54093" y="152098"/>
                  </a:cubicBezTo>
                  <a:cubicBezTo>
                    <a:pt x="53776" y="151336"/>
                    <a:pt x="53268" y="150257"/>
                    <a:pt x="54030" y="149241"/>
                  </a:cubicBezTo>
                  <a:cubicBezTo>
                    <a:pt x="54792" y="148225"/>
                    <a:pt x="56315" y="148035"/>
                    <a:pt x="60124" y="148606"/>
                  </a:cubicBezTo>
                  <a:cubicBezTo>
                    <a:pt x="63489" y="149114"/>
                    <a:pt x="66473" y="149241"/>
                    <a:pt x="69138" y="149368"/>
                  </a:cubicBezTo>
                  <a:cubicBezTo>
                    <a:pt x="74535" y="149622"/>
                    <a:pt x="78852" y="149749"/>
                    <a:pt x="81772" y="153304"/>
                  </a:cubicBezTo>
                  <a:cubicBezTo>
                    <a:pt x="83613" y="155526"/>
                    <a:pt x="84185" y="157240"/>
                    <a:pt x="84692" y="158827"/>
                  </a:cubicBezTo>
                  <a:cubicBezTo>
                    <a:pt x="85263" y="160668"/>
                    <a:pt x="85772" y="162128"/>
                    <a:pt x="88501" y="164287"/>
                  </a:cubicBezTo>
                  <a:cubicBezTo>
                    <a:pt x="90088" y="165556"/>
                    <a:pt x="91866" y="167397"/>
                    <a:pt x="93580" y="169238"/>
                  </a:cubicBezTo>
                  <a:cubicBezTo>
                    <a:pt x="95167" y="170952"/>
                    <a:pt x="97516" y="173428"/>
                    <a:pt x="98595" y="174000"/>
                  </a:cubicBezTo>
                  <a:cubicBezTo>
                    <a:pt x="98658" y="173619"/>
                    <a:pt x="98785" y="172730"/>
                    <a:pt x="98595" y="170889"/>
                  </a:cubicBezTo>
                  <a:cubicBezTo>
                    <a:pt x="98087" y="166064"/>
                    <a:pt x="96309" y="160605"/>
                    <a:pt x="94913" y="156605"/>
                  </a:cubicBezTo>
                  <a:cubicBezTo>
                    <a:pt x="93262" y="151590"/>
                    <a:pt x="92691" y="149876"/>
                    <a:pt x="94151" y="148987"/>
                  </a:cubicBezTo>
                  <a:cubicBezTo>
                    <a:pt x="94469" y="148797"/>
                    <a:pt x="94722" y="148733"/>
                    <a:pt x="95040" y="148733"/>
                  </a:cubicBezTo>
                  <a:cubicBezTo>
                    <a:pt x="96119" y="148733"/>
                    <a:pt x="97262" y="149812"/>
                    <a:pt x="98658" y="151336"/>
                  </a:cubicBezTo>
                  <a:cubicBezTo>
                    <a:pt x="99738" y="152479"/>
                    <a:pt x="100754" y="153494"/>
                    <a:pt x="101579" y="154383"/>
                  </a:cubicBezTo>
                  <a:cubicBezTo>
                    <a:pt x="106340" y="159335"/>
                    <a:pt x="107673" y="160668"/>
                    <a:pt x="111990" y="168984"/>
                  </a:cubicBezTo>
                  <a:cubicBezTo>
                    <a:pt x="116751" y="178126"/>
                    <a:pt x="123735" y="181871"/>
                    <a:pt x="129321" y="184855"/>
                  </a:cubicBezTo>
                  <a:cubicBezTo>
                    <a:pt x="131607" y="186062"/>
                    <a:pt x="134209" y="188791"/>
                    <a:pt x="136748" y="191457"/>
                  </a:cubicBezTo>
                  <a:cubicBezTo>
                    <a:pt x="138019" y="192791"/>
                    <a:pt x="139733" y="194568"/>
                    <a:pt x="140875" y="195520"/>
                  </a:cubicBezTo>
                  <a:cubicBezTo>
                    <a:pt x="140748" y="194632"/>
                    <a:pt x="140431" y="192981"/>
                    <a:pt x="139479" y="190061"/>
                  </a:cubicBezTo>
                  <a:cubicBezTo>
                    <a:pt x="135161" y="176539"/>
                    <a:pt x="127226" y="168857"/>
                    <a:pt x="123862" y="165620"/>
                  </a:cubicBezTo>
                  <a:cubicBezTo>
                    <a:pt x="122275" y="164096"/>
                    <a:pt x="121703" y="163588"/>
                    <a:pt x="121703" y="162700"/>
                  </a:cubicBezTo>
                  <a:cubicBezTo>
                    <a:pt x="121703" y="161874"/>
                    <a:pt x="121957" y="161303"/>
                    <a:pt x="122211" y="160731"/>
                  </a:cubicBezTo>
                  <a:cubicBezTo>
                    <a:pt x="122465" y="160224"/>
                    <a:pt x="122719" y="159652"/>
                    <a:pt x="122846" y="158637"/>
                  </a:cubicBezTo>
                  <a:cubicBezTo>
                    <a:pt x="123099" y="157303"/>
                    <a:pt x="123290" y="154764"/>
                    <a:pt x="122021" y="153114"/>
                  </a:cubicBezTo>
                  <a:cubicBezTo>
                    <a:pt x="121322" y="152161"/>
                    <a:pt x="120179" y="151590"/>
                    <a:pt x="118656" y="151399"/>
                  </a:cubicBezTo>
                  <a:cubicBezTo>
                    <a:pt x="112307" y="150574"/>
                    <a:pt x="103230" y="146702"/>
                    <a:pt x="101769" y="143273"/>
                  </a:cubicBezTo>
                  <a:cubicBezTo>
                    <a:pt x="100754" y="141686"/>
                    <a:pt x="88628" y="139147"/>
                    <a:pt x="81899" y="139147"/>
                  </a:cubicBezTo>
                  <a:cubicBezTo>
                    <a:pt x="67234" y="139147"/>
                    <a:pt x="58854" y="135529"/>
                    <a:pt x="57077" y="128482"/>
                  </a:cubicBezTo>
                  <a:cubicBezTo>
                    <a:pt x="56315" y="125562"/>
                    <a:pt x="54220" y="122768"/>
                    <a:pt x="51935" y="119785"/>
                  </a:cubicBezTo>
                  <a:cubicBezTo>
                    <a:pt x="47491" y="113944"/>
                    <a:pt x="42412" y="107278"/>
                    <a:pt x="46729" y="97502"/>
                  </a:cubicBezTo>
                  <a:cubicBezTo>
                    <a:pt x="48951" y="92614"/>
                    <a:pt x="49586" y="89059"/>
                    <a:pt x="50093" y="86520"/>
                  </a:cubicBezTo>
                  <a:cubicBezTo>
                    <a:pt x="51109" y="81377"/>
                    <a:pt x="51808" y="79282"/>
                    <a:pt x="59299" y="77885"/>
                  </a:cubicBezTo>
                  <a:cubicBezTo>
                    <a:pt x="70091" y="75981"/>
                    <a:pt x="72503" y="75537"/>
                    <a:pt x="73583" y="64110"/>
                  </a:cubicBezTo>
                  <a:cubicBezTo>
                    <a:pt x="74916" y="49381"/>
                    <a:pt x="73265" y="36558"/>
                    <a:pt x="69520" y="32876"/>
                  </a:cubicBezTo>
                  <a:cubicBezTo>
                    <a:pt x="64187" y="27670"/>
                    <a:pt x="64758" y="17767"/>
                    <a:pt x="65901" y="12688"/>
                  </a:cubicBezTo>
                  <a:cubicBezTo>
                    <a:pt x="66663" y="9768"/>
                    <a:pt x="61711" y="6975"/>
                    <a:pt x="59490" y="602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29" name="Freeform 228">
              <a:extLst>
                <a:ext uri="{FF2B5EF4-FFF2-40B4-BE49-F238E27FC236}">
                  <a16:creationId xmlns:a16="http://schemas.microsoft.com/office/drawing/2014/main" id="{C926325C-22BC-97CA-A8DA-A5EC3A24744D}"/>
                </a:ext>
              </a:extLst>
            </p:cNvPr>
            <p:cNvSpPr/>
            <p:nvPr/>
          </p:nvSpPr>
          <p:spPr>
            <a:xfrm>
              <a:off x="9415534" y="4333396"/>
              <a:ext cx="40499" cy="41688"/>
            </a:xfrm>
            <a:custGeom>
              <a:avLst/>
              <a:gdLst>
                <a:gd name="connsiteX0" fmla="*/ 39057 w 40499"/>
                <a:gd name="connsiteY0" fmla="*/ 10094 h 41688"/>
                <a:gd name="connsiteX1" fmla="*/ 34549 w 40499"/>
                <a:gd name="connsiteY1" fmla="*/ 10158 h 41688"/>
                <a:gd name="connsiteX2" fmla="*/ 28899 w 40499"/>
                <a:gd name="connsiteY2" fmla="*/ 10030 h 41688"/>
                <a:gd name="connsiteX3" fmla="*/ 1792 w 40499"/>
                <a:gd name="connsiteY3" fmla="*/ 0 h 41688"/>
                <a:gd name="connsiteX4" fmla="*/ 78 w 40499"/>
                <a:gd name="connsiteY4" fmla="*/ 572 h 41688"/>
                <a:gd name="connsiteX5" fmla="*/ 3125 w 40499"/>
                <a:gd name="connsiteY5" fmla="*/ 6603 h 41688"/>
                <a:gd name="connsiteX6" fmla="*/ 5601 w 40499"/>
                <a:gd name="connsiteY6" fmla="*/ 7999 h 41688"/>
                <a:gd name="connsiteX7" fmla="*/ 9283 w 40499"/>
                <a:gd name="connsiteY7" fmla="*/ 10856 h 41688"/>
                <a:gd name="connsiteX8" fmla="*/ 7505 w 40499"/>
                <a:gd name="connsiteY8" fmla="*/ 18220 h 41688"/>
                <a:gd name="connsiteX9" fmla="*/ 3633 w 40499"/>
                <a:gd name="connsiteY9" fmla="*/ 24632 h 41688"/>
                <a:gd name="connsiteX10" fmla="*/ 1919 w 40499"/>
                <a:gd name="connsiteY10" fmla="*/ 31932 h 41688"/>
                <a:gd name="connsiteX11" fmla="*/ 2427 w 40499"/>
                <a:gd name="connsiteY11" fmla="*/ 35932 h 41688"/>
                <a:gd name="connsiteX12" fmla="*/ 3887 w 40499"/>
                <a:gd name="connsiteY12" fmla="*/ 41455 h 41688"/>
                <a:gd name="connsiteX13" fmla="*/ 7886 w 40499"/>
                <a:gd name="connsiteY13" fmla="*/ 40883 h 41688"/>
                <a:gd name="connsiteX14" fmla="*/ 12965 w 40499"/>
                <a:gd name="connsiteY14" fmla="*/ 35043 h 41688"/>
                <a:gd name="connsiteX15" fmla="*/ 22234 w 40499"/>
                <a:gd name="connsiteY15" fmla="*/ 26980 h 41688"/>
                <a:gd name="connsiteX16" fmla="*/ 24011 w 40499"/>
                <a:gd name="connsiteY16" fmla="*/ 26600 h 41688"/>
                <a:gd name="connsiteX17" fmla="*/ 37787 w 40499"/>
                <a:gd name="connsiteY17" fmla="*/ 20442 h 41688"/>
                <a:gd name="connsiteX18" fmla="*/ 38612 w 40499"/>
                <a:gd name="connsiteY18" fmla="*/ 18220 h 41688"/>
                <a:gd name="connsiteX19" fmla="*/ 40263 w 40499"/>
                <a:gd name="connsiteY19" fmla="*/ 10475 h 41688"/>
                <a:gd name="connsiteX20" fmla="*/ 39057 w 40499"/>
                <a:gd name="connsiteY20" fmla="*/ 10094 h 4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0499" h="41688">
                  <a:moveTo>
                    <a:pt x="39057" y="10094"/>
                  </a:moveTo>
                  <a:cubicBezTo>
                    <a:pt x="36962" y="10094"/>
                    <a:pt x="35629" y="10158"/>
                    <a:pt x="34549" y="10158"/>
                  </a:cubicBezTo>
                  <a:cubicBezTo>
                    <a:pt x="32835" y="10221"/>
                    <a:pt x="31629" y="10284"/>
                    <a:pt x="28899" y="10030"/>
                  </a:cubicBezTo>
                  <a:cubicBezTo>
                    <a:pt x="24710" y="9650"/>
                    <a:pt x="5156" y="1460"/>
                    <a:pt x="1792" y="0"/>
                  </a:cubicBezTo>
                  <a:cubicBezTo>
                    <a:pt x="840" y="0"/>
                    <a:pt x="205" y="254"/>
                    <a:pt x="78" y="572"/>
                  </a:cubicBezTo>
                  <a:cubicBezTo>
                    <a:pt x="-303" y="1397"/>
                    <a:pt x="713" y="3873"/>
                    <a:pt x="3125" y="6603"/>
                  </a:cubicBezTo>
                  <a:cubicBezTo>
                    <a:pt x="3696" y="7237"/>
                    <a:pt x="4649" y="7618"/>
                    <a:pt x="5601" y="7999"/>
                  </a:cubicBezTo>
                  <a:cubicBezTo>
                    <a:pt x="6998" y="8507"/>
                    <a:pt x="8648" y="9142"/>
                    <a:pt x="9283" y="10856"/>
                  </a:cubicBezTo>
                  <a:cubicBezTo>
                    <a:pt x="9918" y="12506"/>
                    <a:pt x="9346" y="14792"/>
                    <a:pt x="7505" y="18220"/>
                  </a:cubicBezTo>
                  <a:cubicBezTo>
                    <a:pt x="5918" y="21204"/>
                    <a:pt x="4585" y="23172"/>
                    <a:pt x="3633" y="24632"/>
                  </a:cubicBezTo>
                  <a:cubicBezTo>
                    <a:pt x="1665" y="27679"/>
                    <a:pt x="1220" y="28314"/>
                    <a:pt x="1919" y="31932"/>
                  </a:cubicBezTo>
                  <a:cubicBezTo>
                    <a:pt x="2173" y="33266"/>
                    <a:pt x="2300" y="34662"/>
                    <a:pt x="2427" y="35932"/>
                  </a:cubicBezTo>
                  <a:cubicBezTo>
                    <a:pt x="2618" y="38344"/>
                    <a:pt x="2871" y="40820"/>
                    <a:pt x="3887" y="41455"/>
                  </a:cubicBezTo>
                  <a:cubicBezTo>
                    <a:pt x="4585" y="41899"/>
                    <a:pt x="5982" y="41709"/>
                    <a:pt x="7886" y="40883"/>
                  </a:cubicBezTo>
                  <a:cubicBezTo>
                    <a:pt x="11124" y="39550"/>
                    <a:pt x="11949" y="37455"/>
                    <a:pt x="12965" y="35043"/>
                  </a:cubicBezTo>
                  <a:cubicBezTo>
                    <a:pt x="14235" y="31932"/>
                    <a:pt x="15631" y="28377"/>
                    <a:pt x="22234" y="26980"/>
                  </a:cubicBezTo>
                  <a:lnTo>
                    <a:pt x="24011" y="26600"/>
                  </a:lnTo>
                  <a:cubicBezTo>
                    <a:pt x="33787" y="24505"/>
                    <a:pt x="36645" y="23806"/>
                    <a:pt x="37787" y="20442"/>
                  </a:cubicBezTo>
                  <a:cubicBezTo>
                    <a:pt x="38041" y="19744"/>
                    <a:pt x="38295" y="18982"/>
                    <a:pt x="38612" y="18220"/>
                  </a:cubicBezTo>
                  <a:cubicBezTo>
                    <a:pt x="39565" y="15744"/>
                    <a:pt x="41088" y="11618"/>
                    <a:pt x="40263" y="10475"/>
                  </a:cubicBezTo>
                  <a:cubicBezTo>
                    <a:pt x="40009" y="10221"/>
                    <a:pt x="39628" y="10094"/>
                    <a:pt x="39057" y="1009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30" name="Freeform 229">
              <a:extLst>
                <a:ext uri="{FF2B5EF4-FFF2-40B4-BE49-F238E27FC236}">
                  <a16:creationId xmlns:a16="http://schemas.microsoft.com/office/drawing/2014/main" id="{BDA83AC1-35DC-4B5D-6B24-AE502EFD6C1B}"/>
                </a:ext>
              </a:extLst>
            </p:cNvPr>
            <p:cNvSpPr/>
            <p:nvPr/>
          </p:nvSpPr>
          <p:spPr>
            <a:xfrm>
              <a:off x="9454548" y="4314732"/>
              <a:ext cx="31276" cy="21901"/>
            </a:xfrm>
            <a:custGeom>
              <a:avLst/>
              <a:gdLst>
                <a:gd name="connsiteX0" fmla="*/ 3344 w 31276"/>
                <a:gd name="connsiteY0" fmla="*/ 0 h 21901"/>
                <a:gd name="connsiteX1" fmla="*/ 2011 w 31276"/>
                <a:gd name="connsiteY1" fmla="*/ 2286 h 21901"/>
                <a:gd name="connsiteX2" fmla="*/ 1948 w 31276"/>
                <a:gd name="connsiteY2" fmla="*/ 9332 h 21901"/>
                <a:gd name="connsiteX3" fmla="*/ 7661 w 31276"/>
                <a:gd name="connsiteY3" fmla="*/ 10666 h 21901"/>
                <a:gd name="connsiteX4" fmla="*/ 18136 w 31276"/>
                <a:gd name="connsiteY4" fmla="*/ 13966 h 21901"/>
                <a:gd name="connsiteX5" fmla="*/ 31277 w 31276"/>
                <a:gd name="connsiteY5" fmla="*/ 21902 h 21901"/>
                <a:gd name="connsiteX6" fmla="*/ 30706 w 31276"/>
                <a:gd name="connsiteY6" fmla="*/ 20315 h 21901"/>
                <a:gd name="connsiteX7" fmla="*/ 3344 w 31276"/>
                <a:gd name="connsiteY7" fmla="*/ 0 h 21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276" h="21901">
                  <a:moveTo>
                    <a:pt x="3344" y="0"/>
                  </a:moveTo>
                  <a:cubicBezTo>
                    <a:pt x="2900" y="825"/>
                    <a:pt x="2456" y="1587"/>
                    <a:pt x="2011" y="2286"/>
                  </a:cubicBezTo>
                  <a:cubicBezTo>
                    <a:pt x="-465" y="6412"/>
                    <a:pt x="-845" y="7364"/>
                    <a:pt x="1948" y="9332"/>
                  </a:cubicBezTo>
                  <a:cubicBezTo>
                    <a:pt x="3852" y="10602"/>
                    <a:pt x="5503" y="10666"/>
                    <a:pt x="7661" y="10666"/>
                  </a:cubicBezTo>
                  <a:cubicBezTo>
                    <a:pt x="10454" y="10666"/>
                    <a:pt x="13946" y="10729"/>
                    <a:pt x="18136" y="13966"/>
                  </a:cubicBezTo>
                  <a:cubicBezTo>
                    <a:pt x="24167" y="18664"/>
                    <a:pt x="29499" y="21712"/>
                    <a:pt x="31277" y="21902"/>
                  </a:cubicBezTo>
                  <a:cubicBezTo>
                    <a:pt x="31213" y="21585"/>
                    <a:pt x="31086" y="21077"/>
                    <a:pt x="30706" y="20315"/>
                  </a:cubicBezTo>
                  <a:cubicBezTo>
                    <a:pt x="27849" y="14347"/>
                    <a:pt x="11026" y="4190"/>
                    <a:pt x="3344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31" name="Freeform 230">
              <a:extLst>
                <a:ext uri="{FF2B5EF4-FFF2-40B4-BE49-F238E27FC236}">
                  <a16:creationId xmlns:a16="http://schemas.microsoft.com/office/drawing/2014/main" id="{5137D5EB-C9AB-1B3E-0B2C-05239ECEB86B}"/>
                </a:ext>
              </a:extLst>
            </p:cNvPr>
            <p:cNvSpPr/>
            <p:nvPr/>
          </p:nvSpPr>
          <p:spPr>
            <a:xfrm>
              <a:off x="9432557" y="4365190"/>
              <a:ext cx="34158" cy="55964"/>
            </a:xfrm>
            <a:custGeom>
              <a:avLst/>
              <a:gdLst>
                <a:gd name="connsiteX0" fmla="*/ 22160 w 34158"/>
                <a:gd name="connsiteY0" fmla="*/ 11 h 55964"/>
                <a:gd name="connsiteX1" fmla="*/ 21398 w 34158"/>
                <a:gd name="connsiteY1" fmla="*/ 456 h 55964"/>
                <a:gd name="connsiteX2" fmla="*/ 20447 w 34158"/>
                <a:gd name="connsiteY2" fmla="*/ 7566 h 55964"/>
                <a:gd name="connsiteX3" fmla="*/ 20320 w 34158"/>
                <a:gd name="connsiteY3" fmla="*/ 11438 h 55964"/>
                <a:gd name="connsiteX4" fmla="*/ 17146 w 34158"/>
                <a:gd name="connsiteY4" fmla="*/ 21342 h 55964"/>
                <a:gd name="connsiteX5" fmla="*/ 16066 w 34158"/>
                <a:gd name="connsiteY5" fmla="*/ 23945 h 55964"/>
                <a:gd name="connsiteX6" fmla="*/ 15050 w 34158"/>
                <a:gd name="connsiteY6" fmla="*/ 25087 h 55964"/>
                <a:gd name="connsiteX7" fmla="*/ 11178 w 34158"/>
                <a:gd name="connsiteY7" fmla="*/ 24516 h 55964"/>
                <a:gd name="connsiteX8" fmla="*/ 6607 w 34158"/>
                <a:gd name="connsiteY8" fmla="*/ 23373 h 55964"/>
                <a:gd name="connsiteX9" fmla="*/ 4893 w 34158"/>
                <a:gd name="connsiteY9" fmla="*/ 23691 h 55964"/>
                <a:gd name="connsiteX10" fmla="*/ 2544 w 34158"/>
                <a:gd name="connsiteY10" fmla="*/ 26992 h 55964"/>
                <a:gd name="connsiteX11" fmla="*/ 1719 w 34158"/>
                <a:gd name="connsiteY11" fmla="*/ 29595 h 55964"/>
                <a:gd name="connsiteX12" fmla="*/ 6289 w 34158"/>
                <a:gd name="connsiteY12" fmla="*/ 41847 h 55964"/>
                <a:gd name="connsiteX13" fmla="*/ 14415 w 34158"/>
                <a:gd name="connsiteY13" fmla="*/ 47624 h 55964"/>
                <a:gd name="connsiteX14" fmla="*/ 17780 w 34158"/>
                <a:gd name="connsiteY14" fmla="*/ 50734 h 55964"/>
                <a:gd name="connsiteX15" fmla="*/ 22351 w 34158"/>
                <a:gd name="connsiteY15" fmla="*/ 53274 h 55964"/>
                <a:gd name="connsiteX16" fmla="*/ 28382 w 34158"/>
                <a:gd name="connsiteY16" fmla="*/ 55940 h 55964"/>
                <a:gd name="connsiteX17" fmla="*/ 28636 w 34158"/>
                <a:gd name="connsiteY17" fmla="*/ 54925 h 55964"/>
                <a:gd name="connsiteX18" fmla="*/ 27937 w 34158"/>
                <a:gd name="connsiteY18" fmla="*/ 46862 h 55964"/>
                <a:gd name="connsiteX19" fmla="*/ 27049 w 34158"/>
                <a:gd name="connsiteY19" fmla="*/ 31816 h 55964"/>
                <a:gd name="connsiteX20" fmla="*/ 34159 w 34158"/>
                <a:gd name="connsiteY20" fmla="*/ 5598 h 55964"/>
                <a:gd name="connsiteX21" fmla="*/ 22160 w 34158"/>
                <a:gd name="connsiteY21" fmla="*/ 11 h 55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4158" h="55964">
                  <a:moveTo>
                    <a:pt x="22160" y="11"/>
                  </a:moveTo>
                  <a:cubicBezTo>
                    <a:pt x="21526" y="75"/>
                    <a:pt x="21462" y="329"/>
                    <a:pt x="21398" y="456"/>
                  </a:cubicBezTo>
                  <a:cubicBezTo>
                    <a:pt x="20447" y="3312"/>
                    <a:pt x="20447" y="5280"/>
                    <a:pt x="20447" y="7566"/>
                  </a:cubicBezTo>
                  <a:cubicBezTo>
                    <a:pt x="20447" y="8772"/>
                    <a:pt x="20447" y="10042"/>
                    <a:pt x="20320" y="11438"/>
                  </a:cubicBezTo>
                  <a:cubicBezTo>
                    <a:pt x="20066" y="14549"/>
                    <a:pt x="18351" y="18485"/>
                    <a:pt x="17146" y="21342"/>
                  </a:cubicBezTo>
                  <a:cubicBezTo>
                    <a:pt x="16701" y="22421"/>
                    <a:pt x="16257" y="23310"/>
                    <a:pt x="16066" y="23945"/>
                  </a:cubicBezTo>
                  <a:cubicBezTo>
                    <a:pt x="15939" y="24453"/>
                    <a:pt x="15559" y="24833"/>
                    <a:pt x="15050" y="25087"/>
                  </a:cubicBezTo>
                  <a:cubicBezTo>
                    <a:pt x="14035" y="25532"/>
                    <a:pt x="12828" y="25151"/>
                    <a:pt x="11178" y="24516"/>
                  </a:cubicBezTo>
                  <a:cubicBezTo>
                    <a:pt x="9781" y="24008"/>
                    <a:pt x="8067" y="23373"/>
                    <a:pt x="6607" y="23373"/>
                  </a:cubicBezTo>
                  <a:cubicBezTo>
                    <a:pt x="6036" y="23373"/>
                    <a:pt x="5464" y="23437"/>
                    <a:pt x="4893" y="23691"/>
                  </a:cubicBezTo>
                  <a:cubicBezTo>
                    <a:pt x="3877" y="24198"/>
                    <a:pt x="3115" y="25278"/>
                    <a:pt x="2544" y="26992"/>
                  </a:cubicBezTo>
                  <a:lnTo>
                    <a:pt x="1719" y="29595"/>
                  </a:lnTo>
                  <a:cubicBezTo>
                    <a:pt x="-821" y="37339"/>
                    <a:pt x="-1455" y="39180"/>
                    <a:pt x="6289" y="41847"/>
                  </a:cubicBezTo>
                  <a:cubicBezTo>
                    <a:pt x="12067" y="43815"/>
                    <a:pt x="13337" y="45592"/>
                    <a:pt x="14415" y="47624"/>
                  </a:cubicBezTo>
                  <a:cubicBezTo>
                    <a:pt x="14987" y="48766"/>
                    <a:pt x="15495" y="49592"/>
                    <a:pt x="17780" y="50734"/>
                  </a:cubicBezTo>
                  <a:cubicBezTo>
                    <a:pt x="19367" y="51496"/>
                    <a:pt x="20891" y="52385"/>
                    <a:pt x="22351" y="53274"/>
                  </a:cubicBezTo>
                  <a:cubicBezTo>
                    <a:pt x="24319" y="54417"/>
                    <a:pt x="27621" y="56194"/>
                    <a:pt x="28382" y="55940"/>
                  </a:cubicBezTo>
                  <a:cubicBezTo>
                    <a:pt x="28382" y="55940"/>
                    <a:pt x="28572" y="55686"/>
                    <a:pt x="28636" y="54925"/>
                  </a:cubicBezTo>
                  <a:cubicBezTo>
                    <a:pt x="28763" y="52766"/>
                    <a:pt x="28382" y="50036"/>
                    <a:pt x="27937" y="46862"/>
                  </a:cubicBezTo>
                  <a:cubicBezTo>
                    <a:pt x="27303" y="42355"/>
                    <a:pt x="26605" y="37276"/>
                    <a:pt x="27049" y="31816"/>
                  </a:cubicBezTo>
                  <a:cubicBezTo>
                    <a:pt x="27747" y="23437"/>
                    <a:pt x="32953" y="9026"/>
                    <a:pt x="34159" y="5598"/>
                  </a:cubicBezTo>
                  <a:cubicBezTo>
                    <a:pt x="32572" y="3884"/>
                    <a:pt x="25398" y="-243"/>
                    <a:pt x="22160" y="1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32" name="Freeform 231">
              <a:extLst>
                <a:ext uri="{FF2B5EF4-FFF2-40B4-BE49-F238E27FC236}">
                  <a16:creationId xmlns:a16="http://schemas.microsoft.com/office/drawing/2014/main" id="{F4E16C51-4AFE-81EB-D61B-7AAFD3337CCB}"/>
                </a:ext>
              </a:extLst>
            </p:cNvPr>
            <p:cNvSpPr/>
            <p:nvPr/>
          </p:nvSpPr>
          <p:spPr>
            <a:xfrm>
              <a:off x="9493612" y="4353647"/>
              <a:ext cx="19996" cy="30853"/>
            </a:xfrm>
            <a:custGeom>
              <a:avLst/>
              <a:gdLst>
                <a:gd name="connsiteX0" fmla="*/ 212 w 19996"/>
                <a:gd name="connsiteY0" fmla="*/ 0 h 30853"/>
                <a:gd name="connsiteX1" fmla="*/ 974 w 19996"/>
                <a:gd name="connsiteY1" fmla="*/ 7237 h 30853"/>
                <a:gd name="connsiteX2" fmla="*/ 2053 w 19996"/>
                <a:gd name="connsiteY2" fmla="*/ 8761 h 30853"/>
                <a:gd name="connsiteX3" fmla="*/ 4148 w 19996"/>
                <a:gd name="connsiteY3" fmla="*/ 8253 h 30853"/>
                <a:gd name="connsiteX4" fmla="*/ 7258 w 19996"/>
                <a:gd name="connsiteY4" fmla="*/ 7618 h 30853"/>
                <a:gd name="connsiteX5" fmla="*/ 9480 w 19996"/>
                <a:gd name="connsiteY5" fmla="*/ 8380 h 30853"/>
                <a:gd name="connsiteX6" fmla="*/ 10433 w 19996"/>
                <a:gd name="connsiteY6" fmla="*/ 14855 h 30853"/>
                <a:gd name="connsiteX7" fmla="*/ 10623 w 19996"/>
                <a:gd name="connsiteY7" fmla="*/ 27679 h 30853"/>
                <a:gd name="connsiteX8" fmla="*/ 13734 w 19996"/>
                <a:gd name="connsiteY8" fmla="*/ 29012 h 30853"/>
                <a:gd name="connsiteX9" fmla="*/ 19575 w 19996"/>
                <a:gd name="connsiteY9" fmla="*/ 30853 h 30853"/>
                <a:gd name="connsiteX10" fmla="*/ 19955 w 19996"/>
                <a:gd name="connsiteY10" fmla="*/ 28314 h 30853"/>
                <a:gd name="connsiteX11" fmla="*/ 12274 w 19996"/>
                <a:gd name="connsiteY11" fmla="*/ 1841 h 30853"/>
                <a:gd name="connsiteX12" fmla="*/ 212 w 19996"/>
                <a:gd name="connsiteY12" fmla="*/ 0 h 30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996" h="30853">
                  <a:moveTo>
                    <a:pt x="212" y="0"/>
                  </a:moveTo>
                  <a:cubicBezTo>
                    <a:pt x="-169" y="1333"/>
                    <a:pt x="-105" y="4698"/>
                    <a:pt x="974" y="7237"/>
                  </a:cubicBezTo>
                  <a:cubicBezTo>
                    <a:pt x="1482" y="8507"/>
                    <a:pt x="2053" y="8761"/>
                    <a:pt x="2053" y="8761"/>
                  </a:cubicBezTo>
                  <a:cubicBezTo>
                    <a:pt x="2624" y="8761"/>
                    <a:pt x="3386" y="8507"/>
                    <a:pt x="4148" y="8253"/>
                  </a:cubicBezTo>
                  <a:cubicBezTo>
                    <a:pt x="5164" y="7935"/>
                    <a:pt x="6243" y="7618"/>
                    <a:pt x="7258" y="7618"/>
                  </a:cubicBezTo>
                  <a:cubicBezTo>
                    <a:pt x="8084" y="7618"/>
                    <a:pt x="8846" y="7809"/>
                    <a:pt x="9480" y="8380"/>
                  </a:cubicBezTo>
                  <a:cubicBezTo>
                    <a:pt x="10750" y="9459"/>
                    <a:pt x="11004" y="11490"/>
                    <a:pt x="10433" y="14855"/>
                  </a:cubicBezTo>
                  <a:cubicBezTo>
                    <a:pt x="9544" y="19870"/>
                    <a:pt x="8846" y="25393"/>
                    <a:pt x="10623" y="27679"/>
                  </a:cubicBezTo>
                  <a:cubicBezTo>
                    <a:pt x="11258" y="28504"/>
                    <a:pt x="12274" y="28948"/>
                    <a:pt x="13734" y="29012"/>
                  </a:cubicBezTo>
                  <a:cubicBezTo>
                    <a:pt x="16591" y="29139"/>
                    <a:pt x="18495" y="30218"/>
                    <a:pt x="19575" y="30853"/>
                  </a:cubicBezTo>
                  <a:cubicBezTo>
                    <a:pt x="19702" y="30282"/>
                    <a:pt x="19828" y="29456"/>
                    <a:pt x="19955" y="28314"/>
                  </a:cubicBezTo>
                  <a:cubicBezTo>
                    <a:pt x="20590" y="21838"/>
                    <a:pt x="13797" y="5460"/>
                    <a:pt x="12274" y="1841"/>
                  </a:cubicBezTo>
                  <a:lnTo>
                    <a:pt x="212" y="0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33" name="Freeform 232">
              <a:extLst>
                <a:ext uri="{FF2B5EF4-FFF2-40B4-BE49-F238E27FC236}">
                  <a16:creationId xmlns:a16="http://schemas.microsoft.com/office/drawing/2014/main" id="{13618779-7B42-1E9C-1206-B9B8DA79A1BE}"/>
                </a:ext>
              </a:extLst>
            </p:cNvPr>
            <p:cNvSpPr/>
            <p:nvPr/>
          </p:nvSpPr>
          <p:spPr>
            <a:xfrm>
              <a:off x="9478183" y="4264200"/>
              <a:ext cx="11986" cy="15618"/>
            </a:xfrm>
            <a:custGeom>
              <a:avLst/>
              <a:gdLst>
                <a:gd name="connsiteX0" fmla="*/ 4151 w 11986"/>
                <a:gd name="connsiteY0" fmla="*/ 0 h 15618"/>
                <a:gd name="connsiteX1" fmla="*/ 1802 w 11986"/>
                <a:gd name="connsiteY1" fmla="*/ 4190 h 15618"/>
                <a:gd name="connsiteX2" fmla="*/ 1103 w 11986"/>
                <a:gd name="connsiteY2" fmla="*/ 8570 h 15618"/>
                <a:gd name="connsiteX3" fmla="*/ 1040 w 11986"/>
                <a:gd name="connsiteY3" fmla="*/ 13966 h 15618"/>
                <a:gd name="connsiteX4" fmla="*/ 3326 w 11986"/>
                <a:gd name="connsiteY4" fmla="*/ 15617 h 15618"/>
                <a:gd name="connsiteX5" fmla="*/ 8849 w 11986"/>
                <a:gd name="connsiteY5" fmla="*/ 12379 h 15618"/>
                <a:gd name="connsiteX6" fmla="*/ 11641 w 11986"/>
                <a:gd name="connsiteY6" fmla="*/ 10157 h 15618"/>
                <a:gd name="connsiteX7" fmla="*/ 11514 w 11986"/>
                <a:gd name="connsiteY7" fmla="*/ 7237 h 15618"/>
                <a:gd name="connsiteX8" fmla="*/ 4151 w 11986"/>
                <a:gd name="connsiteY8" fmla="*/ 0 h 15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86" h="15618">
                  <a:moveTo>
                    <a:pt x="4151" y="0"/>
                  </a:moveTo>
                  <a:cubicBezTo>
                    <a:pt x="1928" y="317"/>
                    <a:pt x="1738" y="1333"/>
                    <a:pt x="1802" y="4190"/>
                  </a:cubicBezTo>
                  <a:cubicBezTo>
                    <a:pt x="1802" y="5713"/>
                    <a:pt x="1866" y="7300"/>
                    <a:pt x="1103" y="8570"/>
                  </a:cubicBezTo>
                  <a:cubicBezTo>
                    <a:pt x="-357" y="11046"/>
                    <a:pt x="-357" y="12125"/>
                    <a:pt x="1040" y="13966"/>
                  </a:cubicBezTo>
                  <a:cubicBezTo>
                    <a:pt x="1802" y="14982"/>
                    <a:pt x="2564" y="15554"/>
                    <a:pt x="3326" y="15617"/>
                  </a:cubicBezTo>
                  <a:cubicBezTo>
                    <a:pt x="4976" y="15680"/>
                    <a:pt x="7007" y="13966"/>
                    <a:pt x="8849" y="12379"/>
                  </a:cubicBezTo>
                  <a:cubicBezTo>
                    <a:pt x="9801" y="11554"/>
                    <a:pt x="10753" y="10729"/>
                    <a:pt x="11641" y="10157"/>
                  </a:cubicBezTo>
                  <a:cubicBezTo>
                    <a:pt x="12150" y="9840"/>
                    <a:pt x="12086" y="8697"/>
                    <a:pt x="11514" y="7237"/>
                  </a:cubicBezTo>
                  <a:cubicBezTo>
                    <a:pt x="10181" y="3936"/>
                    <a:pt x="6627" y="0"/>
                    <a:pt x="4151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34" name="Freeform 233">
              <a:extLst>
                <a:ext uri="{FF2B5EF4-FFF2-40B4-BE49-F238E27FC236}">
                  <a16:creationId xmlns:a16="http://schemas.microsoft.com/office/drawing/2014/main" id="{2361E46C-F1C4-4E9F-E87D-408F61E0C1E7}"/>
                </a:ext>
              </a:extLst>
            </p:cNvPr>
            <p:cNvSpPr/>
            <p:nvPr/>
          </p:nvSpPr>
          <p:spPr>
            <a:xfrm>
              <a:off x="9406593" y="4228077"/>
              <a:ext cx="11304" cy="16759"/>
            </a:xfrm>
            <a:custGeom>
              <a:avLst/>
              <a:gdLst>
                <a:gd name="connsiteX0" fmla="*/ 7368 w 11304"/>
                <a:gd name="connsiteY0" fmla="*/ 0 h 16759"/>
                <a:gd name="connsiteX1" fmla="*/ 702 w 11304"/>
                <a:gd name="connsiteY1" fmla="*/ 3936 h 16759"/>
                <a:gd name="connsiteX2" fmla="*/ 449 w 11304"/>
                <a:gd name="connsiteY2" fmla="*/ 6475 h 16759"/>
                <a:gd name="connsiteX3" fmla="*/ 1337 w 11304"/>
                <a:gd name="connsiteY3" fmla="*/ 9523 h 16759"/>
                <a:gd name="connsiteX4" fmla="*/ 1147 w 11304"/>
                <a:gd name="connsiteY4" fmla="*/ 14410 h 16759"/>
                <a:gd name="connsiteX5" fmla="*/ 1147 w 11304"/>
                <a:gd name="connsiteY5" fmla="*/ 16760 h 16759"/>
                <a:gd name="connsiteX6" fmla="*/ 6416 w 11304"/>
                <a:gd name="connsiteY6" fmla="*/ 7555 h 16759"/>
                <a:gd name="connsiteX7" fmla="*/ 10352 w 11304"/>
                <a:gd name="connsiteY7" fmla="*/ 1777 h 16759"/>
                <a:gd name="connsiteX8" fmla="*/ 10859 w 11304"/>
                <a:gd name="connsiteY8" fmla="*/ 1206 h 16759"/>
                <a:gd name="connsiteX9" fmla="*/ 11304 w 11304"/>
                <a:gd name="connsiteY9" fmla="*/ 571 h 16759"/>
                <a:gd name="connsiteX10" fmla="*/ 8638 w 11304"/>
                <a:gd name="connsiteY10" fmla="*/ 254 h 16759"/>
                <a:gd name="connsiteX11" fmla="*/ 7368 w 11304"/>
                <a:gd name="connsiteY11" fmla="*/ 0 h 1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304" h="16759">
                  <a:moveTo>
                    <a:pt x="7368" y="0"/>
                  </a:moveTo>
                  <a:cubicBezTo>
                    <a:pt x="6416" y="0"/>
                    <a:pt x="4702" y="698"/>
                    <a:pt x="702" y="3936"/>
                  </a:cubicBezTo>
                  <a:cubicBezTo>
                    <a:pt x="-187" y="4634"/>
                    <a:pt x="-187" y="4761"/>
                    <a:pt x="449" y="6475"/>
                  </a:cubicBezTo>
                  <a:cubicBezTo>
                    <a:pt x="702" y="7300"/>
                    <a:pt x="1084" y="8253"/>
                    <a:pt x="1337" y="9523"/>
                  </a:cubicBezTo>
                  <a:cubicBezTo>
                    <a:pt x="1782" y="11681"/>
                    <a:pt x="1464" y="13205"/>
                    <a:pt x="1147" y="14410"/>
                  </a:cubicBezTo>
                  <a:cubicBezTo>
                    <a:pt x="893" y="15554"/>
                    <a:pt x="829" y="16061"/>
                    <a:pt x="1147" y="16760"/>
                  </a:cubicBezTo>
                  <a:cubicBezTo>
                    <a:pt x="2480" y="15744"/>
                    <a:pt x="5273" y="10602"/>
                    <a:pt x="6416" y="7555"/>
                  </a:cubicBezTo>
                  <a:cubicBezTo>
                    <a:pt x="7241" y="5332"/>
                    <a:pt x="8003" y="4444"/>
                    <a:pt x="10352" y="1777"/>
                  </a:cubicBezTo>
                  <a:lnTo>
                    <a:pt x="10859" y="1206"/>
                  </a:lnTo>
                  <a:cubicBezTo>
                    <a:pt x="11241" y="762"/>
                    <a:pt x="11304" y="571"/>
                    <a:pt x="11304" y="571"/>
                  </a:cubicBezTo>
                  <a:cubicBezTo>
                    <a:pt x="11050" y="571"/>
                    <a:pt x="9336" y="317"/>
                    <a:pt x="8638" y="254"/>
                  </a:cubicBezTo>
                  <a:cubicBezTo>
                    <a:pt x="8067" y="127"/>
                    <a:pt x="7685" y="64"/>
                    <a:pt x="7368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35" name="Freeform 234">
              <a:extLst>
                <a:ext uri="{FF2B5EF4-FFF2-40B4-BE49-F238E27FC236}">
                  <a16:creationId xmlns:a16="http://schemas.microsoft.com/office/drawing/2014/main" id="{312B30FF-085C-676F-038E-18B840944A4A}"/>
                </a:ext>
              </a:extLst>
            </p:cNvPr>
            <p:cNvSpPr/>
            <p:nvPr/>
          </p:nvSpPr>
          <p:spPr>
            <a:xfrm>
              <a:off x="9281354" y="4353902"/>
              <a:ext cx="63606" cy="87622"/>
            </a:xfrm>
            <a:custGeom>
              <a:avLst/>
              <a:gdLst>
                <a:gd name="connsiteX0" fmla="*/ 35478 w 63606"/>
                <a:gd name="connsiteY0" fmla="*/ 44438 h 87622"/>
                <a:gd name="connsiteX1" fmla="*/ 29130 w 63606"/>
                <a:gd name="connsiteY1" fmla="*/ 52628 h 87622"/>
                <a:gd name="connsiteX2" fmla="*/ 12751 w 63606"/>
                <a:gd name="connsiteY2" fmla="*/ 67038 h 87622"/>
                <a:gd name="connsiteX3" fmla="*/ 10212 w 63606"/>
                <a:gd name="connsiteY3" fmla="*/ 69641 h 87622"/>
                <a:gd name="connsiteX4" fmla="*/ 6212 w 63606"/>
                <a:gd name="connsiteY4" fmla="*/ 73069 h 87622"/>
                <a:gd name="connsiteX5" fmla="*/ 182 w 63606"/>
                <a:gd name="connsiteY5" fmla="*/ 80180 h 87622"/>
                <a:gd name="connsiteX6" fmla="*/ 2340 w 63606"/>
                <a:gd name="connsiteY6" fmla="*/ 86972 h 87622"/>
                <a:gd name="connsiteX7" fmla="*/ 12624 w 63606"/>
                <a:gd name="connsiteY7" fmla="*/ 84116 h 87622"/>
                <a:gd name="connsiteX8" fmla="*/ 23924 w 63606"/>
                <a:gd name="connsiteY8" fmla="*/ 72117 h 87622"/>
                <a:gd name="connsiteX9" fmla="*/ 32240 w 63606"/>
                <a:gd name="connsiteY9" fmla="*/ 62975 h 87622"/>
                <a:gd name="connsiteX10" fmla="*/ 39161 w 63606"/>
                <a:gd name="connsiteY10" fmla="*/ 51993 h 87622"/>
                <a:gd name="connsiteX11" fmla="*/ 45382 w 63606"/>
                <a:gd name="connsiteY11" fmla="*/ 42470 h 87622"/>
                <a:gd name="connsiteX12" fmla="*/ 51603 w 63606"/>
                <a:gd name="connsiteY12" fmla="*/ 39487 h 87622"/>
                <a:gd name="connsiteX13" fmla="*/ 56428 w 63606"/>
                <a:gd name="connsiteY13" fmla="*/ 35868 h 87622"/>
                <a:gd name="connsiteX14" fmla="*/ 60110 w 63606"/>
                <a:gd name="connsiteY14" fmla="*/ 31615 h 87622"/>
                <a:gd name="connsiteX15" fmla="*/ 62776 w 63606"/>
                <a:gd name="connsiteY15" fmla="*/ 28885 h 87622"/>
                <a:gd name="connsiteX16" fmla="*/ 56872 w 63606"/>
                <a:gd name="connsiteY16" fmla="*/ 0 h 87622"/>
                <a:gd name="connsiteX17" fmla="*/ 55730 w 63606"/>
                <a:gd name="connsiteY17" fmla="*/ 11935 h 87622"/>
                <a:gd name="connsiteX18" fmla="*/ 55476 w 63606"/>
                <a:gd name="connsiteY18" fmla="*/ 15490 h 87622"/>
                <a:gd name="connsiteX19" fmla="*/ 46905 w 63606"/>
                <a:gd name="connsiteY19" fmla="*/ 30916 h 87622"/>
                <a:gd name="connsiteX20" fmla="*/ 43286 w 63606"/>
                <a:gd name="connsiteY20" fmla="*/ 32186 h 87622"/>
                <a:gd name="connsiteX21" fmla="*/ 38716 w 63606"/>
                <a:gd name="connsiteY21" fmla="*/ 36757 h 87622"/>
                <a:gd name="connsiteX22" fmla="*/ 35478 w 63606"/>
                <a:gd name="connsiteY22" fmla="*/ 44438 h 87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3606" h="87622">
                  <a:moveTo>
                    <a:pt x="35478" y="44438"/>
                  </a:moveTo>
                  <a:cubicBezTo>
                    <a:pt x="34336" y="47803"/>
                    <a:pt x="33383" y="50469"/>
                    <a:pt x="29130" y="52628"/>
                  </a:cubicBezTo>
                  <a:cubicBezTo>
                    <a:pt x="24241" y="55040"/>
                    <a:pt x="17068" y="62531"/>
                    <a:pt x="12751" y="67038"/>
                  </a:cubicBezTo>
                  <a:cubicBezTo>
                    <a:pt x="11799" y="68054"/>
                    <a:pt x="10910" y="68943"/>
                    <a:pt x="10212" y="69641"/>
                  </a:cubicBezTo>
                  <a:cubicBezTo>
                    <a:pt x="8942" y="70911"/>
                    <a:pt x="7609" y="71990"/>
                    <a:pt x="6212" y="73069"/>
                  </a:cubicBezTo>
                  <a:cubicBezTo>
                    <a:pt x="3419" y="75291"/>
                    <a:pt x="816" y="77449"/>
                    <a:pt x="182" y="80180"/>
                  </a:cubicBezTo>
                  <a:cubicBezTo>
                    <a:pt x="-327" y="82084"/>
                    <a:pt x="182" y="85512"/>
                    <a:pt x="2340" y="86972"/>
                  </a:cubicBezTo>
                  <a:cubicBezTo>
                    <a:pt x="4562" y="88432"/>
                    <a:pt x="8181" y="87416"/>
                    <a:pt x="12624" y="84116"/>
                  </a:cubicBezTo>
                  <a:cubicBezTo>
                    <a:pt x="19100" y="79291"/>
                    <a:pt x="21576" y="75609"/>
                    <a:pt x="23924" y="72117"/>
                  </a:cubicBezTo>
                  <a:cubicBezTo>
                    <a:pt x="26019" y="69006"/>
                    <a:pt x="27988" y="66150"/>
                    <a:pt x="32240" y="62975"/>
                  </a:cubicBezTo>
                  <a:cubicBezTo>
                    <a:pt x="36494" y="59801"/>
                    <a:pt x="37891" y="55865"/>
                    <a:pt x="39161" y="51993"/>
                  </a:cubicBezTo>
                  <a:cubicBezTo>
                    <a:pt x="40430" y="48247"/>
                    <a:pt x="41636" y="44692"/>
                    <a:pt x="45382" y="42470"/>
                  </a:cubicBezTo>
                  <a:cubicBezTo>
                    <a:pt x="48302" y="40693"/>
                    <a:pt x="50207" y="39994"/>
                    <a:pt x="51603" y="39487"/>
                  </a:cubicBezTo>
                  <a:cubicBezTo>
                    <a:pt x="53507" y="38852"/>
                    <a:pt x="54333" y="38534"/>
                    <a:pt x="56428" y="35868"/>
                  </a:cubicBezTo>
                  <a:cubicBezTo>
                    <a:pt x="58840" y="32821"/>
                    <a:pt x="59284" y="32376"/>
                    <a:pt x="60110" y="31615"/>
                  </a:cubicBezTo>
                  <a:cubicBezTo>
                    <a:pt x="60618" y="31170"/>
                    <a:pt x="61253" y="30536"/>
                    <a:pt x="62776" y="28885"/>
                  </a:cubicBezTo>
                  <a:cubicBezTo>
                    <a:pt x="65633" y="25774"/>
                    <a:pt x="60491" y="7174"/>
                    <a:pt x="56872" y="0"/>
                  </a:cubicBezTo>
                  <a:cubicBezTo>
                    <a:pt x="56237" y="2920"/>
                    <a:pt x="55920" y="9268"/>
                    <a:pt x="55730" y="11935"/>
                  </a:cubicBezTo>
                  <a:cubicBezTo>
                    <a:pt x="55666" y="13458"/>
                    <a:pt x="55603" y="14728"/>
                    <a:pt x="55476" y="15490"/>
                  </a:cubicBezTo>
                  <a:cubicBezTo>
                    <a:pt x="55032" y="19680"/>
                    <a:pt x="50080" y="28123"/>
                    <a:pt x="46905" y="30916"/>
                  </a:cubicBezTo>
                  <a:cubicBezTo>
                    <a:pt x="45382" y="32249"/>
                    <a:pt x="44112" y="32249"/>
                    <a:pt x="43286" y="32186"/>
                  </a:cubicBezTo>
                  <a:cubicBezTo>
                    <a:pt x="42208" y="32186"/>
                    <a:pt x="41192" y="32567"/>
                    <a:pt x="38716" y="36757"/>
                  </a:cubicBezTo>
                  <a:cubicBezTo>
                    <a:pt x="37065" y="39804"/>
                    <a:pt x="36240" y="42343"/>
                    <a:pt x="35478" y="4443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36" name="Freeform 235">
              <a:extLst>
                <a:ext uri="{FF2B5EF4-FFF2-40B4-BE49-F238E27FC236}">
                  <a16:creationId xmlns:a16="http://schemas.microsoft.com/office/drawing/2014/main" id="{C4F9B53D-DD88-DA82-AEA8-4EA66FC38177}"/>
                </a:ext>
              </a:extLst>
            </p:cNvPr>
            <p:cNvSpPr/>
            <p:nvPr/>
          </p:nvSpPr>
          <p:spPr>
            <a:xfrm>
              <a:off x="6767845" y="3664789"/>
              <a:ext cx="40947" cy="122649"/>
            </a:xfrm>
            <a:custGeom>
              <a:avLst/>
              <a:gdLst>
                <a:gd name="connsiteX0" fmla="*/ 29901 w 40947"/>
                <a:gd name="connsiteY0" fmla="*/ 110461 h 122649"/>
                <a:gd name="connsiteX1" fmla="*/ 31107 w 40947"/>
                <a:gd name="connsiteY1" fmla="*/ 102716 h 122649"/>
                <a:gd name="connsiteX2" fmla="*/ 31615 w 40947"/>
                <a:gd name="connsiteY2" fmla="*/ 98272 h 122649"/>
                <a:gd name="connsiteX3" fmla="*/ 32503 w 40947"/>
                <a:gd name="connsiteY3" fmla="*/ 93194 h 122649"/>
                <a:gd name="connsiteX4" fmla="*/ 33519 w 40947"/>
                <a:gd name="connsiteY4" fmla="*/ 87417 h 122649"/>
                <a:gd name="connsiteX5" fmla="*/ 33901 w 40947"/>
                <a:gd name="connsiteY5" fmla="*/ 81767 h 122649"/>
                <a:gd name="connsiteX6" fmla="*/ 34726 w 40947"/>
                <a:gd name="connsiteY6" fmla="*/ 73514 h 122649"/>
                <a:gd name="connsiteX7" fmla="*/ 36503 w 40947"/>
                <a:gd name="connsiteY7" fmla="*/ 61642 h 122649"/>
                <a:gd name="connsiteX8" fmla="*/ 36567 w 40947"/>
                <a:gd name="connsiteY8" fmla="*/ 60944 h 122649"/>
                <a:gd name="connsiteX9" fmla="*/ 32694 w 40947"/>
                <a:gd name="connsiteY9" fmla="*/ 62404 h 122649"/>
                <a:gd name="connsiteX10" fmla="*/ 28378 w 40947"/>
                <a:gd name="connsiteY10" fmla="*/ 64626 h 122649"/>
                <a:gd name="connsiteX11" fmla="*/ 26854 w 40947"/>
                <a:gd name="connsiteY11" fmla="*/ 64690 h 122649"/>
                <a:gd name="connsiteX12" fmla="*/ 23426 w 40947"/>
                <a:gd name="connsiteY12" fmla="*/ 63610 h 122649"/>
                <a:gd name="connsiteX13" fmla="*/ 23870 w 40947"/>
                <a:gd name="connsiteY13" fmla="*/ 57135 h 122649"/>
                <a:gd name="connsiteX14" fmla="*/ 24442 w 40947"/>
                <a:gd name="connsiteY14" fmla="*/ 55675 h 122649"/>
                <a:gd name="connsiteX15" fmla="*/ 24695 w 40947"/>
                <a:gd name="connsiteY15" fmla="*/ 50342 h 122649"/>
                <a:gd name="connsiteX16" fmla="*/ 24632 w 40947"/>
                <a:gd name="connsiteY16" fmla="*/ 48628 h 122649"/>
                <a:gd name="connsiteX17" fmla="*/ 24188 w 40947"/>
                <a:gd name="connsiteY17" fmla="*/ 42661 h 122649"/>
                <a:gd name="connsiteX18" fmla="*/ 23680 w 40947"/>
                <a:gd name="connsiteY18" fmla="*/ 36122 h 122649"/>
                <a:gd name="connsiteX19" fmla="*/ 23933 w 40947"/>
                <a:gd name="connsiteY19" fmla="*/ 30472 h 122649"/>
                <a:gd name="connsiteX20" fmla="*/ 27425 w 40947"/>
                <a:gd name="connsiteY20" fmla="*/ 27234 h 122649"/>
                <a:gd name="connsiteX21" fmla="*/ 30790 w 40947"/>
                <a:gd name="connsiteY21" fmla="*/ 27361 h 122649"/>
                <a:gd name="connsiteX22" fmla="*/ 33075 w 40947"/>
                <a:gd name="connsiteY22" fmla="*/ 29774 h 122649"/>
                <a:gd name="connsiteX23" fmla="*/ 34154 w 40947"/>
                <a:gd name="connsiteY23" fmla="*/ 31234 h 122649"/>
                <a:gd name="connsiteX24" fmla="*/ 36948 w 40947"/>
                <a:gd name="connsiteY24" fmla="*/ 31170 h 122649"/>
                <a:gd name="connsiteX25" fmla="*/ 37773 w 40947"/>
                <a:gd name="connsiteY25" fmla="*/ 30790 h 122649"/>
                <a:gd name="connsiteX26" fmla="*/ 39741 w 40947"/>
                <a:gd name="connsiteY26" fmla="*/ 30218 h 122649"/>
                <a:gd name="connsiteX27" fmla="*/ 39804 w 40947"/>
                <a:gd name="connsiteY27" fmla="*/ 27806 h 122649"/>
                <a:gd name="connsiteX28" fmla="*/ 40122 w 40947"/>
                <a:gd name="connsiteY28" fmla="*/ 22092 h 122649"/>
                <a:gd name="connsiteX29" fmla="*/ 40313 w 40947"/>
                <a:gd name="connsiteY29" fmla="*/ 8888 h 122649"/>
                <a:gd name="connsiteX30" fmla="*/ 40313 w 40947"/>
                <a:gd name="connsiteY30" fmla="*/ 7047 h 122649"/>
                <a:gd name="connsiteX31" fmla="*/ 40757 w 40947"/>
                <a:gd name="connsiteY31" fmla="*/ 698 h 122649"/>
                <a:gd name="connsiteX32" fmla="*/ 40947 w 40947"/>
                <a:gd name="connsiteY32" fmla="*/ 0 h 122649"/>
                <a:gd name="connsiteX33" fmla="*/ 39551 w 40947"/>
                <a:gd name="connsiteY33" fmla="*/ 1016 h 122649"/>
                <a:gd name="connsiteX34" fmla="*/ 35932 w 40947"/>
                <a:gd name="connsiteY34" fmla="*/ 4063 h 122649"/>
                <a:gd name="connsiteX35" fmla="*/ 33964 w 40947"/>
                <a:gd name="connsiteY35" fmla="*/ 4571 h 122649"/>
                <a:gd name="connsiteX36" fmla="*/ 31298 w 40947"/>
                <a:gd name="connsiteY36" fmla="*/ 4698 h 122649"/>
                <a:gd name="connsiteX37" fmla="*/ 27044 w 40947"/>
                <a:gd name="connsiteY37" fmla="*/ 4571 h 122649"/>
                <a:gd name="connsiteX38" fmla="*/ 24188 w 40947"/>
                <a:gd name="connsiteY38" fmla="*/ 4444 h 122649"/>
                <a:gd name="connsiteX39" fmla="*/ 23743 w 40947"/>
                <a:gd name="connsiteY39" fmla="*/ 5777 h 122649"/>
                <a:gd name="connsiteX40" fmla="*/ 19299 w 40947"/>
                <a:gd name="connsiteY40" fmla="*/ 10157 h 122649"/>
                <a:gd name="connsiteX41" fmla="*/ 16125 w 40947"/>
                <a:gd name="connsiteY41" fmla="*/ 12824 h 122649"/>
                <a:gd name="connsiteX42" fmla="*/ 14919 w 40947"/>
                <a:gd name="connsiteY42" fmla="*/ 19109 h 122649"/>
                <a:gd name="connsiteX43" fmla="*/ 14919 w 40947"/>
                <a:gd name="connsiteY43" fmla="*/ 20442 h 122649"/>
                <a:gd name="connsiteX44" fmla="*/ 13522 w 40947"/>
                <a:gd name="connsiteY44" fmla="*/ 35424 h 122649"/>
                <a:gd name="connsiteX45" fmla="*/ 11745 w 40947"/>
                <a:gd name="connsiteY45" fmla="*/ 40693 h 122649"/>
                <a:gd name="connsiteX46" fmla="*/ 9840 w 40947"/>
                <a:gd name="connsiteY46" fmla="*/ 43232 h 122649"/>
                <a:gd name="connsiteX47" fmla="*/ 8253 w 40947"/>
                <a:gd name="connsiteY47" fmla="*/ 45327 h 122649"/>
                <a:gd name="connsiteX48" fmla="*/ 5777 w 40947"/>
                <a:gd name="connsiteY48" fmla="*/ 50596 h 122649"/>
                <a:gd name="connsiteX49" fmla="*/ 2794 w 40947"/>
                <a:gd name="connsiteY49" fmla="*/ 56754 h 122649"/>
                <a:gd name="connsiteX50" fmla="*/ 0 w 40947"/>
                <a:gd name="connsiteY50" fmla="*/ 60944 h 122649"/>
                <a:gd name="connsiteX51" fmla="*/ 1461 w 40947"/>
                <a:gd name="connsiteY51" fmla="*/ 62214 h 122649"/>
                <a:gd name="connsiteX52" fmla="*/ 2603 w 40947"/>
                <a:gd name="connsiteY52" fmla="*/ 63674 h 122649"/>
                <a:gd name="connsiteX53" fmla="*/ 4127 w 40947"/>
                <a:gd name="connsiteY53" fmla="*/ 65388 h 122649"/>
                <a:gd name="connsiteX54" fmla="*/ 5459 w 40947"/>
                <a:gd name="connsiteY54" fmla="*/ 67102 h 122649"/>
                <a:gd name="connsiteX55" fmla="*/ 7618 w 40947"/>
                <a:gd name="connsiteY55" fmla="*/ 70594 h 122649"/>
                <a:gd name="connsiteX56" fmla="*/ 8888 w 40947"/>
                <a:gd name="connsiteY56" fmla="*/ 72689 h 122649"/>
                <a:gd name="connsiteX57" fmla="*/ 9206 w 40947"/>
                <a:gd name="connsiteY57" fmla="*/ 73260 h 122649"/>
                <a:gd name="connsiteX58" fmla="*/ 10284 w 40947"/>
                <a:gd name="connsiteY58" fmla="*/ 75228 h 122649"/>
                <a:gd name="connsiteX59" fmla="*/ 10983 w 40947"/>
                <a:gd name="connsiteY59" fmla="*/ 76561 h 122649"/>
                <a:gd name="connsiteX60" fmla="*/ 11364 w 40947"/>
                <a:gd name="connsiteY60" fmla="*/ 77386 h 122649"/>
                <a:gd name="connsiteX61" fmla="*/ 11745 w 40947"/>
                <a:gd name="connsiteY61" fmla="*/ 78085 h 122649"/>
                <a:gd name="connsiteX62" fmla="*/ 13014 w 40947"/>
                <a:gd name="connsiteY62" fmla="*/ 80814 h 122649"/>
                <a:gd name="connsiteX63" fmla="*/ 14157 w 40947"/>
                <a:gd name="connsiteY63" fmla="*/ 83417 h 122649"/>
                <a:gd name="connsiteX64" fmla="*/ 14919 w 40947"/>
                <a:gd name="connsiteY64" fmla="*/ 85195 h 122649"/>
                <a:gd name="connsiteX65" fmla="*/ 17014 w 40947"/>
                <a:gd name="connsiteY65" fmla="*/ 90083 h 122649"/>
                <a:gd name="connsiteX66" fmla="*/ 17458 w 40947"/>
                <a:gd name="connsiteY66" fmla="*/ 91226 h 122649"/>
                <a:gd name="connsiteX67" fmla="*/ 18347 w 40947"/>
                <a:gd name="connsiteY67" fmla="*/ 93448 h 122649"/>
                <a:gd name="connsiteX68" fmla="*/ 18919 w 40947"/>
                <a:gd name="connsiteY68" fmla="*/ 94844 h 122649"/>
                <a:gd name="connsiteX69" fmla="*/ 19490 w 40947"/>
                <a:gd name="connsiteY69" fmla="*/ 96304 h 122649"/>
                <a:gd name="connsiteX70" fmla="*/ 19934 w 40947"/>
                <a:gd name="connsiteY70" fmla="*/ 97764 h 122649"/>
                <a:gd name="connsiteX71" fmla="*/ 22410 w 40947"/>
                <a:gd name="connsiteY71" fmla="*/ 105700 h 122649"/>
                <a:gd name="connsiteX72" fmla="*/ 22791 w 40947"/>
                <a:gd name="connsiteY72" fmla="*/ 106906 h 122649"/>
                <a:gd name="connsiteX73" fmla="*/ 23045 w 40947"/>
                <a:gd name="connsiteY73" fmla="*/ 108112 h 122649"/>
                <a:gd name="connsiteX74" fmla="*/ 25076 w 40947"/>
                <a:gd name="connsiteY74" fmla="*/ 118587 h 122649"/>
                <a:gd name="connsiteX75" fmla="*/ 25711 w 40947"/>
                <a:gd name="connsiteY75" fmla="*/ 122650 h 122649"/>
                <a:gd name="connsiteX76" fmla="*/ 28060 w 40947"/>
                <a:gd name="connsiteY76" fmla="*/ 115984 h 122649"/>
                <a:gd name="connsiteX77" fmla="*/ 29901 w 40947"/>
                <a:gd name="connsiteY77" fmla="*/ 110461 h 122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40947" h="122649">
                  <a:moveTo>
                    <a:pt x="29901" y="110461"/>
                  </a:moveTo>
                  <a:cubicBezTo>
                    <a:pt x="30599" y="108049"/>
                    <a:pt x="30853" y="105383"/>
                    <a:pt x="31107" y="102716"/>
                  </a:cubicBezTo>
                  <a:cubicBezTo>
                    <a:pt x="31234" y="101192"/>
                    <a:pt x="31425" y="99732"/>
                    <a:pt x="31615" y="98272"/>
                  </a:cubicBezTo>
                  <a:cubicBezTo>
                    <a:pt x="31869" y="96558"/>
                    <a:pt x="32187" y="94844"/>
                    <a:pt x="32503" y="93194"/>
                  </a:cubicBezTo>
                  <a:cubicBezTo>
                    <a:pt x="32885" y="91289"/>
                    <a:pt x="33265" y="89385"/>
                    <a:pt x="33519" y="87417"/>
                  </a:cubicBezTo>
                  <a:cubicBezTo>
                    <a:pt x="33774" y="85576"/>
                    <a:pt x="33837" y="83735"/>
                    <a:pt x="33901" y="81767"/>
                  </a:cubicBezTo>
                  <a:cubicBezTo>
                    <a:pt x="33964" y="79037"/>
                    <a:pt x="34091" y="76244"/>
                    <a:pt x="34726" y="73514"/>
                  </a:cubicBezTo>
                  <a:cubicBezTo>
                    <a:pt x="35678" y="69705"/>
                    <a:pt x="36186" y="65832"/>
                    <a:pt x="36503" y="61642"/>
                  </a:cubicBezTo>
                  <a:cubicBezTo>
                    <a:pt x="36503" y="61389"/>
                    <a:pt x="36567" y="61198"/>
                    <a:pt x="36567" y="60944"/>
                  </a:cubicBezTo>
                  <a:cubicBezTo>
                    <a:pt x="34726" y="60690"/>
                    <a:pt x="34218" y="61135"/>
                    <a:pt x="32694" y="62404"/>
                  </a:cubicBezTo>
                  <a:cubicBezTo>
                    <a:pt x="30790" y="63991"/>
                    <a:pt x="30282" y="64372"/>
                    <a:pt x="28378" y="64626"/>
                  </a:cubicBezTo>
                  <a:cubicBezTo>
                    <a:pt x="27933" y="64690"/>
                    <a:pt x="27425" y="64690"/>
                    <a:pt x="26854" y="64690"/>
                  </a:cubicBezTo>
                  <a:cubicBezTo>
                    <a:pt x="24695" y="64436"/>
                    <a:pt x="23933" y="64182"/>
                    <a:pt x="23426" y="63610"/>
                  </a:cubicBezTo>
                  <a:cubicBezTo>
                    <a:pt x="21902" y="61706"/>
                    <a:pt x="23045" y="59040"/>
                    <a:pt x="23870" y="57135"/>
                  </a:cubicBezTo>
                  <a:cubicBezTo>
                    <a:pt x="24124" y="56564"/>
                    <a:pt x="24378" y="56056"/>
                    <a:pt x="24442" y="55675"/>
                  </a:cubicBezTo>
                  <a:cubicBezTo>
                    <a:pt x="24822" y="54088"/>
                    <a:pt x="24759" y="52183"/>
                    <a:pt x="24695" y="50342"/>
                  </a:cubicBezTo>
                  <a:cubicBezTo>
                    <a:pt x="24695" y="49771"/>
                    <a:pt x="24632" y="49200"/>
                    <a:pt x="24632" y="48628"/>
                  </a:cubicBezTo>
                  <a:cubicBezTo>
                    <a:pt x="24632" y="46597"/>
                    <a:pt x="24378" y="44692"/>
                    <a:pt x="24188" y="42661"/>
                  </a:cubicBezTo>
                  <a:cubicBezTo>
                    <a:pt x="23933" y="40566"/>
                    <a:pt x="23680" y="38407"/>
                    <a:pt x="23680" y="36122"/>
                  </a:cubicBezTo>
                  <a:cubicBezTo>
                    <a:pt x="23680" y="34027"/>
                    <a:pt x="23680" y="32313"/>
                    <a:pt x="23933" y="30472"/>
                  </a:cubicBezTo>
                  <a:cubicBezTo>
                    <a:pt x="24315" y="27869"/>
                    <a:pt x="24886" y="27361"/>
                    <a:pt x="27425" y="27234"/>
                  </a:cubicBezTo>
                  <a:cubicBezTo>
                    <a:pt x="29012" y="27107"/>
                    <a:pt x="30028" y="26980"/>
                    <a:pt x="30790" y="27361"/>
                  </a:cubicBezTo>
                  <a:cubicBezTo>
                    <a:pt x="31932" y="27806"/>
                    <a:pt x="32503" y="28885"/>
                    <a:pt x="33075" y="29774"/>
                  </a:cubicBezTo>
                  <a:cubicBezTo>
                    <a:pt x="33392" y="30345"/>
                    <a:pt x="33710" y="30916"/>
                    <a:pt x="34154" y="31234"/>
                  </a:cubicBezTo>
                  <a:cubicBezTo>
                    <a:pt x="35234" y="31996"/>
                    <a:pt x="35614" y="31805"/>
                    <a:pt x="36948" y="31170"/>
                  </a:cubicBezTo>
                  <a:lnTo>
                    <a:pt x="37773" y="30790"/>
                  </a:lnTo>
                  <a:cubicBezTo>
                    <a:pt x="38408" y="30536"/>
                    <a:pt x="39106" y="30345"/>
                    <a:pt x="39741" y="30218"/>
                  </a:cubicBezTo>
                  <a:cubicBezTo>
                    <a:pt x="39741" y="29329"/>
                    <a:pt x="39741" y="28568"/>
                    <a:pt x="39804" y="27806"/>
                  </a:cubicBezTo>
                  <a:cubicBezTo>
                    <a:pt x="39995" y="25901"/>
                    <a:pt x="40058" y="23997"/>
                    <a:pt x="40122" y="22092"/>
                  </a:cubicBezTo>
                  <a:cubicBezTo>
                    <a:pt x="40313" y="17775"/>
                    <a:pt x="40313" y="13268"/>
                    <a:pt x="40313" y="8888"/>
                  </a:cubicBezTo>
                  <a:lnTo>
                    <a:pt x="40313" y="7047"/>
                  </a:lnTo>
                  <a:cubicBezTo>
                    <a:pt x="40313" y="4952"/>
                    <a:pt x="40313" y="2793"/>
                    <a:pt x="40757" y="698"/>
                  </a:cubicBezTo>
                  <a:cubicBezTo>
                    <a:pt x="40820" y="444"/>
                    <a:pt x="40884" y="190"/>
                    <a:pt x="40947" y="0"/>
                  </a:cubicBezTo>
                  <a:cubicBezTo>
                    <a:pt x="40502" y="254"/>
                    <a:pt x="39995" y="508"/>
                    <a:pt x="39551" y="1016"/>
                  </a:cubicBezTo>
                  <a:cubicBezTo>
                    <a:pt x="38154" y="2603"/>
                    <a:pt x="37075" y="3492"/>
                    <a:pt x="35932" y="4063"/>
                  </a:cubicBezTo>
                  <a:cubicBezTo>
                    <a:pt x="35361" y="4317"/>
                    <a:pt x="34726" y="4507"/>
                    <a:pt x="33964" y="4571"/>
                  </a:cubicBezTo>
                  <a:cubicBezTo>
                    <a:pt x="33202" y="4698"/>
                    <a:pt x="32377" y="4698"/>
                    <a:pt x="31298" y="4698"/>
                  </a:cubicBezTo>
                  <a:cubicBezTo>
                    <a:pt x="29965" y="4698"/>
                    <a:pt x="28504" y="4634"/>
                    <a:pt x="27044" y="4571"/>
                  </a:cubicBezTo>
                  <a:cubicBezTo>
                    <a:pt x="26092" y="4507"/>
                    <a:pt x="25140" y="4507"/>
                    <a:pt x="24188" y="4444"/>
                  </a:cubicBezTo>
                  <a:cubicBezTo>
                    <a:pt x="24060" y="4888"/>
                    <a:pt x="23933" y="5333"/>
                    <a:pt x="23743" y="5777"/>
                  </a:cubicBezTo>
                  <a:cubicBezTo>
                    <a:pt x="22791" y="7872"/>
                    <a:pt x="20950" y="9078"/>
                    <a:pt x="19299" y="10157"/>
                  </a:cubicBezTo>
                  <a:cubicBezTo>
                    <a:pt x="18030" y="10983"/>
                    <a:pt x="16823" y="11744"/>
                    <a:pt x="16125" y="12824"/>
                  </a:cubicBezTo>
                  <a:cubicBezTo>
                    <a:pt x="14856" y="14665"/>
                    <a:pt x="14919" y="16696"/>
                    <a:pt x="14919" y="19109"/>
                  </a:cubicBezTo>
                  <a:lnTo>
                    <a:pt x="14919" y="20442"/>
                  </a:lnTo>
                  <a:cubicBezTo>
                    <a:pt x="14919" y="25203"/>
                    <a:pt x="14729" y="30345"/>
                    <a:pt x="13522" y="35424"/>
                  </a:cubicBezTo>
                  <a:cubicBezTo>
                    <a:pt x="13142" y="36947"/>
                    <a:pt x="12697" y="38915"/>
                    <a:pt x="11745" y="40693"/>
                  </a:cubicBezTo>
                  <a:cubicBezTo>
                    <a:pt x="11173" y="41709"/>
                    <a:pt x="10475" y="42470"/>
                    <a:pt x="9840" y="43232"/>
                  </a:cubicBezTo>
                  <a:cubicBezTo>
                    <a:pt x="9206" y="43931"/>
                    <a:pt x="8634" y="44565"/>
                    <a:pt x="8253" y="45327"/>
                  </a:cubicBezTo>
                  <a:cubicBezTo>
                    <a:pt x="7364" y="47041"/>
                    <a:pt x="6539" y="48819"/>
                    <a:pt x="5777" y="50596"/>
                  </a:cubicBezTo>
                  <a:cubicBezTo>
                    <a:pt x="4825" y="52628"/>
                    <a:pt x="3936" y="54786"/>
                    <a:pt x="2794" y="56754"/>
                  </a:cubicBezTo>
                  <a:cubicBezTo>
                    <a:pt x="2032" y="58087"/>
                    <a:pt x="1143" y="59420"/>
                    <a:pt x="0" y="60944"/>
                  </a:cubicBezTo>
                  <a:cubicBezTo>
                    <a:pt x="572" y="61325"/>
                    <a:pt x="1016" y="61706"/>
                    <a:pt x="1461" y="62214"/>
                  </a:cubicBezTo>
                  <a:cubicBezTo>
                    <a:pt x="1968" y="62849"/>
                    <a:pt x="2285" y="63229"/>
                    <a:pt x="2603" y="63674"/>
                  </a:cubicBezTo>
                  <a:cubicBezTo>
                    <a:pt x="3301" y="64436"/>
                    <a:pt x="3746" y="64880"/>
                    <a:pt x="4127" y="65388"/>
                  </a:cubicBezTo>
                  <a:cubicBezTo>
                    <a:pt x="4825" y="66340"/>
                    <a:pt x="5143" y="66721"/>
                    <a:pt x="5459" y="67102"/>
                  </a:cubicBezTo>
                  <a:cubicBezTo>
                    <a:pt x="6348" y="68372"/>
                    <a:pt x="7174" y="69641"/>
                    <a:pt x="7618" y="70594"/>
                  </a:cubicBezTo>
                  <a:cubicBezTo>
                    <a:pt x="7999" y="71102"/>
                    <a:pt x="8444" y="71863"/>
                    <a:pt x="8888" y="72689"/>
                  </a:cubicBezTo>
                  <a:cubicBezTo>
                    <a:pt x="9015" y="72942"/>
                    <a:pt x="9142" y="73133"/>
                    <a:pt x="9206" y="73260"/>
                  </a:cubicBezTo>
                  <a:lnTo>
                    <a:pt x="10284" y="75228"/>
                  </a:lnTo>
                  <a:cubicBezTo>
                    <a:pt x="10666" y="75926"/>
                    <a:pt x="10793" y="76244"/>
                    <a:pt x="10983" y="76561"/>
                  </a:cubicBezTo>
                  <a:cubicBezTo>
                    <a:pt x="11110" y="76815"/>
                    <a:pt x="11237" y="77132"/>
                    <a:pt x="11364" y="77386"/>
                  </a:cubicBezTo>
                  <a:cubicBezTo>
                    <a:pt x="11491" y="77640"/>
                    <a:pt x="11618" y="77831"/>
                    <a:pt x="11745" y="78085"/>
                  </a:cubicBezTo>
                  <a:lnTo>
                    <a:pt x="13014" y="80814"/>
                  </a:lnTo>
                  <a:cubicBezTo>
                    <a:pt x="13522" y="81767"/>
                    <a:pt x="13776" y="82592"/>
                    <a:pt x="14157" y="83417"/>
                  </a:cubicBezTo>
                  <a:cubicBezTo>
                    <a:pt x="14220" y="83544"/>
                    <a:pt x="14919" y="85195"/>
                    <a:pt x="14919" y="85195"/>
                  </a:cubicBezTo>
                  <a:cubicBezTo>
                    <a:pt x="15745" y="86972"/>
                    <a:pt x="16379" y="88496"/>
                    <a:pt x="17014" y="90083"/>
                  </a:cubicBezTo>
                  <a:lnTo>
                    <a:pt x="17458" y="91226"/>
                  </a:lnTo>
                  <a:cubicBezTo>
                    <a:pt x="17776" y="91988"/>
                    <a:pt x="18030" y="92749"/>
                    <a:pt x="18347" y="93448"/>
                  </a:cubicBezTo>
                  <a:cubicBezTo>
                    <a:pt x="18537" y="93892"/>
                    <a:pt x="18728" y="94400"/>
                    <a:pt x="18919" y="94844"/>
                  </a:cubicBezTo>
                  <a:cubicBezTo>
                    <a:pt x="19236" y="95669"/>
                    <a:pt x="19363" y="95987"/>
                    <a:pt x="19490" y="96304"/>
                  </a:cubicBezTo>
                  <a:cubicBezTo>
                    <a:pt x="19680" y="96812"/>
                    <a:pt x="19743" y="97256"/>
                    <a:pt x="19934" y="97764"/>
                  </a:cubicBezTo>
                  <a:cubicBezTo>
                    <a:pt x="20886" y="100494"/>
                    <a:pt x="21712" y="103160"/>
                    <a:pt x="22410" y="105700"/>
                  </a:cubicBezTo>
                  <a:cubicBezTo>
                    <a:pt x="22537" y="106081"/>
                    <a:pt x="22664" y="106525"/>
                    <a:pt x="22791" y="106906"/>
                  </a:cubicBezTo>
                  <a:cubicBezTo>
                    <a:pt x="22917" y="107478"/>
                    <a:pt x="22981" y="107795"/>
                    <a:pt x="23045" y="108112"/>
                  </a:cubicBezTo>
                  <a:cubicBezTo>
                    <a:pt x="23933" y="111667"/>
                    <a:pt x="24632" y="115222"/>
                    <a:pt x="25076" y="118587"/>
                  </a:cubicBezTo>
                  <a:cubicBezTo>
                    <a:pt x="25267" y="120492"/>
                    <a:pt x="25520" y="121571"/>
                    <a:pt x="25711" y="122650"/>
                  </a:cubicBezTo>
                  <a:cubicBezTo>
                    <a:pt x="26473" y="120682"/>
                    <a:pt x="27298" y="118269"/>
                    <a:pt x="28060" y="115984"/>
                  </a:cubicBezTo>
                  <a:cubicBezTo>
                    <a:pt x="28695" y="114207"/>
                    <a:pt x="29329" y="112366"/>
                    <a:pt x="29901" y="11046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37" name="Freeform 236">
              <a:extLst>
                <a:ext uri="{FF2B5EF4-FFF2-40B4-BE49-F238E27FC236}">
                  <a16:creationId xmlns:a16="http://schemas.microsoft.com/office/drawing/2014/main" id="{C7B372D3-9D43-6900-6EB1-46527D9343F9}"/>
                </a:ext>
              </a:extLst>
            </p:cNvPr>
            <p:cNvSpPr/>
            <p:nvPr/>
          </p:nvSpPr>
          <p:spPr>
            <a:xfrm>
              <a:off x="6318188" y="2730329"/>
              <a:ext cx="187850" cy="99208"/>
            </a:xfrm>
            <a:custGeom>
              <a:avLst/>
              <a:gdLst>
                <a:gd name="connsiteX0" fmla="*/ 186898 w 187850"/>
                <a:gd name="connsiteY0" fmla="*/ 71466 h 99208"/>
                <a:gd name="connsiteX1" fmla="*/ 181630 w 187850"/>
                <a:gd name="connsiteY1" fmla="*/ 60801 h 99208"/>
                <a:gd name="connsiteX2" fmla="*/ 179471 w 187850"/>
                <a:gd name="connsiteY2" fmla="*/ 55913 h 99208"/>
                <a:gd name="connsiteX3" fmla="*/ 173060 w 187850"/>
                <a:gd name="connsiteY3" fmla="*/ 38518 h 99208"/>
                <a:gd name="connsiteX4" fmla="*/ 172298 w 187850"/>
                <a:gd name="connsiteY4" fmla="*/ 36550 h 99208"/>
                <a:gd name="connsiteX5" fmla="*/ 167092 w 187850"/>
                <a:gd name="connsiteY5" fmla="*/ 27472 h 99208"/>
                <a:gd name="connsiteX6" fmla="*/ 163346 w 187850"/>
                <a:gd name="connsiteY6" fmla="*/ 27472 h 99208"/>
                <a:gd name="connsiteX7" fmla="*/ 158776 w 187850"/>
                <a:gd name="connsiteY7" fmla="*/ 27472 h 99208"/>
                <a:gd name="connsiteX8" fmla="*/ 150269 w 187850"/>
                <a:gd name="connsiteY8" fmla="*/ 28298 h 99208"/>
                <a:gd name="connsiteX9" fmla="*/ 149063 w 187850"/>
                <a:gd name="connsiteY9" fmla="*/ 28551 h 99208"/>
                <a:gd name="connsiteX10" fmla="*/ 147158 w 187850"/>
                <a:gd name="connsiteY10" fmla="*/ 28869 h 99208"/>
                <a:gd name="connsiteX11" fmla="*/ 145254 w 187850"/>
                <a:gd name="connsiteY11" fmla="*/ 28551 h 99208"/>
                <a:gd name="connsiteX12" fmla="*/ 144619 w 187850"/>
                <a:gd name="connsiteY12" fmla="*/ 28298 h 99208"/>
                <a:gd name="connsiteX13" fmla="*/ 142841 w 187850"/>
                <a:gd name="connsiteY13" fmla="*/ 26520 h 99208"/>
                <a:gd name="connsiteX14" fmla="*/ 141826 w 187850"/>
                <a:gd name="connsiteY14" fmla="*/ 24679 h 99208"/>
                <a:gd name="connsiteX15" fmla="*/ 139858 w 187850"/>
                <a:gd name="connsiteY15" fmla="*/ 22140 h 99208"/>
                <a:gd name="connsiteX16" fmla="*/ 138271 w 187850"/>
                <a:gd name="connsiteY16" fmla="*/ 21187 h 99208"/>
                <a:gd name="connsiteX17" fmla="*/ 134334 w 187850"/>
                <a:gd name="connsiteY17" fmla="*/ 17759 h 99208"/>
                <a:gd name="connsiteX18" fmla="*/ 133382 w 187850"/>
                <a:gd name="connsiteY18" fmla="*/ 14966 h 99208"/>
                <a:gd name="connsiteX19" fmla="*/ 132494 w 187850"/>
                <a:gd name="connsiteY19" fmla="*/ 12363 h 99208"/>
                <a:gd name="connsiteX20" fmla="*/ 125320 w 187850"/>
                <a:gd name="connsiteY20" fmla="*/ 8872 h 99208"/>
                <a:gd name="connsiteX21" fmla="*/ 122717 w 187850"/>
                <a:gd name="connsiteY21" fmla="*/ 8491 h 99208"/>
                <a:gd name="connsiteX22" fmla="*/ 117067 w 187850"/>
                <a:gd name="connsiteY22" fmla="*/ 6015 h 99208"/>
                <a:gd name="connsiteX23" fmla="*/ 115797 w 187850"/>
                <a:gd name="connsiteY23" fmla="*/ 3793 h 99208"/>
                <a:gd name="connsiteX24" fmla="*/ 115480 w 187850"/>
                <a:gd name="connsiteY24" fmla="*/ 3095 h 99208"/>
                <a:gd name="connsiteX25" fmla="*/ 113068 w 187850"/>
                <a:gd name="connsiteY25" fmla="*/ 6205 h 99208"/>
                <a:gd name="connsiteX26" fmla="*/ 106973 w 187850"/>
                <a:gd name="connsiteY26" fmla="*/ 4047 h 99208"/>
                <a:gd name="connsiteX27" fmla="*/ 106085 w 187850"/>
                <a:gd name="connsiteY27" fmla="*/ 3031 h 99208"/>
                <a:gd name="connsiteX28" fmla="*/ 96499 w 187850"/>
                <a:gd name="connsiteY28" fmla="*/ 301 h 99208"/>
                <a:gd name="connsiteX29" fmla="*/ 91039 w 187850"/>
                <a:gd name="connsiteY29" fmla="*/ 3348 h 99208"/>
                <a:gd name="connsiteX30" fmla="*/ 85770 w 187850"/>
                <a:gd name="connsiteY30" fmla="*/ 6396 h 99208"/>
                <a:gd name="connsiteX31" fmla="*/ 81136 w 187850"/>
                <a:gd name="connsiteY31" fmla="*/ 7983 h 99208"/>
                <a:gd name="connsiteX32" fmla="*/ 82024 w 187850"/>
                <a:gd name="connsiteY32" fmla="*/ 13315 h 99208"/>
                <a:gd name="connsiteX33" fmla="*/ 82596 w 187850"/>
                <a:gd name="connsiteY33" fmla="*/ 16299 h 99208"/>
                <a:gd name="connsiteX34" fmla="*/ 84500 w 187850"/>
                <a:gd name="connsiteY34" fmla="*/ 26139 h 99208"/>
                <a:gd name="connsiteX35" fmla="*/ 84119 w 187850"/>
                <a:gd name="connsiteY35" fmla="*/ 35217 h 99208"/>
                <a:gd name="connsiteX36" fmla="*/ 82024 w 187850"/>
                <a:gd name="connsiteY36" fmla="*/ 38328 h 99208"/>
                <a:gd name="connsiteX37" fmla="*/ 80628 w 187850"/>
                <a:gd name="connsiteY37" fmla="*/ 40105 h 99208"/>
                <a:gd name="connsiteX38" fmla="*/ 79231 w 187850"/>
                <a:gd name="connsiteY38" fmla="*/ 42835 h 99208"/>
                <a:gd name="connsiteX39" fmla="*/ 74914 w 187850"/>
                <a:gd name="connsiteY39" fmla="*/ 48930 h 99208"/>
                <a:gd name="connsiteX40" fmla="*/ 61836 w 187850"/>
                <a:gd name="connsiteY40" fmla="*/ 49628 h 99208"/>
                <a:gd name="connsiteX41" fmla="*/ 56885 w 187850"/>
                <a:gd name="connsiteY41" fmla="*/ 45248 h 99208"/>
                <a:gd name="connsiteX42" fmla="*/ 56186 w 187850"/>
                <a:gd name="connsiteY42" fmla="*/ 43534 h 99208"/>
                <a:gd name="connsiteX43" fmla="*/ 55044 w 187850"/>
                <a:gd name="connsiteY43" fmla="*/ 39915 h 99208"/>
                <a:gd name="connsiteX44" fmla="*/ 54853 w 187850"/>
                <a:gd name="connsiteY44" fmla="*/ 38264 h 99208"/>
                <a:gd name="connsiteX45" fmla="*/ 54536 w 187850"/>
                <a:gd name="connsiteY45" fmla="*/ 35979 h 99208"/>
                <a:gd name="connsiteX46" fmla="*/ 52822 w 187850"/>
                <a:gd name="connsiteY46" fmla="*/ 31853 h 99208"/>
                <a:gd name="connsiteX47" fmla="*/ 52377 w 187850"/>
                <a:gd name="connsiteY47" fmla="*/ 30900 h 99208"/>
                <a:gd name="connsiteX48" fmla="*/ 46346 w 187850"/>
                <a:gd name="connsiteY48" fmla="*/ 26139 h 99208"/>
                <a:gd name="connsiteX49" fmla="*/ 43744 w 187850"/>
                <a:gd name="connsiteY49" fmla="*/ 24806 h 99208"/>
                <a:gd name="connsiteX50" fmla="*/ 42093 w 187850"/>
                <a:gd name="connsiteY50" fmla="*/ 18521 h 99208"/>
                <a:gd name="connsiteX51" fmla="*/ 42347 w 187850"/>
                <a:gd name="connsiteY51" fmla="*/ 16553 h 99208"/>
                <a:gd name="connsiteX52" fmla="*/ 41141 w 187850"/>
                <a:gd name="connsiteY52" fmla="*/ 14204 h 99208"/>
                <a:gd name="connsiteX53" fmla="*/ 40125 w 187850"/>
                <a:gd name="connsiteY53" fmla="*/ 14331 h 99208"/>
                <a:gd name="connsiteX54" fmla="*/ 39300 w 187850"/>
                <a:gd name="connsiteY54" fmla="*/ 15220 h 99208"/>
                <a:gd name="connsiteX55" fmla="*/ 38157 w 187850"/>
                <a:gd name="connsiteY55" fmla="*/ 16490 h 99208"/>
                <a:gd name="connsiteX56" fmla="*/ 34602 w 187850"/>
                <a:gd name="connsiteY56" fmla="*/ 18077 h 99208"/>
                <a:gd name="connsiteX57" fmla="*/ 33713 w 187850"/>
                <a:gd name="connsiteY57" fmla="*/ 18331 h 99208"/>
                <a:gd name="connsiteX58" fmla="*/ 30666 w 187850"/>
                <a:gd name="connsiteY58" fmla="*/ 20425 h 99208"/>
                <a:gd name="connsiteX59" fmla="*/ 28317 w 187850"/>
                <a:gd name="connsiteY59" fmla="*/ 22330 h 99208"/>
                <a:gd name="connsiteX60" fmla="*/ 23746 w 187850"/>
                <a:gd name="connsiteY60" fmla="*/ 24171 h 99208"/>
                <a:gd name="connsiteX61" fmla="*/ 22096 w 187850"/>
                <a:gd name="connsiteY61" fmla="*/ 24298 h 99208"/>
                <a:gd name="connsiteX62" fmla="*/ 20128 w 187850"/>
                <a:gd name="connsiteY62" fmla="*/ 24615 h 99208"/>
                <a:gd name="connsiteX63" fmla="*/ 15811 w 187850"/>
                <a:gd name="connsiteY63" fmla="*/ 29377 h 99208"/>
                <a:gd name="connsiteX64" fmla="*/ 14605 w 187850"/>
                <a:gd name="connsiteY64" fmla="*/ 33440 h 99208"/>
                <a:gd name="connsiteX65" fmla="*/ 13907 w 187850"/>
                <a:gd name="connsiteY65" fmla="*/ 36360 h 99208"/>
                <a:gd name="connsiteX66" fmla="*/ 12383 w 187850"/>
                <a:gd name="connsiteY66" fmla="*/ 43026 h 99208"/>
                <a:gd name="connsiteX67" fmla="*/ 7431 w 187850"/>
                <a:gd name="connsiteY67" fmla="*/ 51215 h 99208"/>
                <a:gd name="connsiteX68" fmla="*/ 3368 w 187850"/>
                <a:gd name="connsiteY68" fmla="*/ 57246 h 99208"/>
                <a:gd name="connsiteX69" fmla="*/ 3305 w 187850"/>
                <a:gd name="connsiteY69" fmla="*/ 62007 h 99208"/>
                <a:gd name="connsiteX70" fmla="*/ 3368 w 187850"/>
                <a:gd name="connsiteY70" fmla="*/ 64610 h 99208"/>
                <a:gd name="connsiteX71" fmla="*/ 956 w 187850"/>
                <a:gd name="connsiteY71" fmla="*/ 71149 h 99208"/>
                <a:gd name="connsiteX72" fmla="*/ 67 w 187850"/>
                <a:gd name="connsiteY72" fmla="*/ 75402 h 99208"/>
                <a:gd name="connsiteX73" fmla="*/ 1908 w 187850"/>
                <a:gd name="connsiteY73" fmla="*/ 80417 h 99208"/>
                <a:gd name="connsiteX74" fmla="*/ 2733 w 187850"/>
                <a:gd name="connsiteY74" fmla="*/ 82004 h 99208"/>
                <a:gd name="connsiteX75" fmla="*/ 3940 w 187850"/>
                <a:gd name="connsiteY75" fmla="*/ 84353 h 99208"/>
                <a:gd name="connsiteX76" fmla="*/ 4384 w 187850"/>
                <a:gd name="connsiteY76" fmla="*/ 85242 h 99208"/>
                <a:gd name="connsiteX77" fmla="*/ 8066 w 187850"/>
                <a:gd name="connsiteY77" fmla="*/ 83465 h 99208"/>
                <a:gd name="connsiteX78" fmla="*/ 14986 w 187850"/>
                <a:gd name="connsiteY78" fmla="*/ 78894 h 99208"/>
                <a:gd name="connsiteX79" fmla="*/ 16636 w 187850"/>
                <a:gd name="connsiteY79" fmla="*/ 77434 h 99208"/>
                <a:gd name="connsiteX80" fmla="*/ 40823 w 187850"/>
                <a:gd name="connsiteY80" fmla="*/ 70324 h 99208"/>
                <a:gd name="connsiteX81" fmla="*/ 42918 w 187850"/>
                <a:gd name="connsiteY81" fmla="*/ 70324 h 99208"/>
                <a:gd name="connsiteX82" fmla="*/ 50981 w 187850"/>
                <a:gd name="connsiteY82" fmla="*/ 70768 h 99208"/>
                <a:gd name="connsiteX83" fmla="*/ 56313 w 187850"/>
                <a:gd name="connsiteY83" fmla="*/ 71339 h 99208"/>
                <a:gd name="connsiteX84" fmla="*/ 61075 w 187850"/>
                <a:gd name="connsiteY84" fmla="*/ 69689 h 99208"/>
                <a:gd name="connsiteX85" fmla="*/ 63614 w 187850"/>
                <a:gd name="connsiteY85" fmla="*/ 68482 h 99208"/>
                <a:gd name="connsiteX86" fmla="*/ 78786 w 187850"/>
                <a:gd name="connsiteY86" fmla="*/ 71911 h 99208"/>
                <a:gd name="connsiteX87" fmla="*/ 80691 w 187850"/>
                <a:gd name="connsiteY87" fmla="*/ 74133 h 99208"/>
                <a:gd name="connsiteX88" fmla="*/ 82215 w 187850"/>
                <a:gd name="connsiteY88" fmla="*/ 75910 h 99208"/>
                <a:gd name="connsiteX89" fmla="*/ 88309 w 187850"/>
                <a:gd name="connsiteY89" fmla="*/ 77751 h 99208"/>
                <a:gd name="connsiteX90" fmla="*/ 89642 w 187850"/>
                <a:gd name="connsiteY90" fmla="*/ 77751 h 99208"/>
                <a:gd name="connsiteX91" fmla="*/ 95546 w 187850"/>
                <a:gd name="connsiteY91" fmla="*/ 76672 h 99208"/>
                <a:gd name="connsiteX92" fmla="*/ 96816 w 187850"/>
                <a:gd name="connsiteY92" fmla="*/ 75847 h 99208"/>
                <a:gd name="connsiteX93" fmla="*/ 101323 w 187850"/>
                <a:gd name="connsiteY93" fmla="*/ 73688 h 99208"/>
                <a:gd name="connsiteX94" fmla="*/ 110528 w 187850"/>
                <a:gd name="connsiteY94" fmla="*/ 74640 h 99208"/>
                <a:gd name="connsiteX95" fmla="*/ 112433 w 187850"/>
                <a:gd name="connsiteY95" fmla="*/ 76926 h 99208"/>
                <a:gd name="connsiteX96" fmla="*/ 114845 w 187850"/>
                <a:gd name="connsiteY96" fmla="*/ 78259 h 99208"/>
                <a:gd name="connsiteX97" fmla="*/ 116242 w 187850"/>
                <a:gd name="connsiteY97" fmla="*/ 78132 h 99208"/>
                <a:gd name="connsiteX98" fmla="*/ 120432 w 187850"/>
                <a:gd name="connsiteY98" fmla="*/ 79148 h 99208"/>
                <a:gd name="connsiteX99" fmla="*/ 121257 w 187850"/>
                <a:gd name="connsiteY99" fmla="*/ 79592 h 99208"/>
                <a:gd name="connsiteX100" fmla="*/ 124431 w 187850"/>
                <a:gd name="connsiteY100" fmla="*/ 81560 h 99208"/>
                <a:gd name="connsiteX101" fmla="*/ 126018 w 187850"/>
                <a:gd name="connsiteY101" fmla="*/ 82766 h 99208"/>
                <a:gd name="connsiteX102" fmla="*/ 131414 w 187850"/>
                <a:gd name="connsiteY102" fmla="*/ 85814 h 99208"/>
                <a:gd name="connsiteX103" fmla="*/ 132113 w 187850"/>
                <a:gd name="connsiteY103" fmla="*/ 86004 h 99208"/>
                <a:gd name="connsiteX104" fmla="*/ 138525 w 187850"/>
                <a:gd name="connsiteY104" fmla="*/ 90321 h 99208"/>
                <a:gd name="connsiteX105" fmla="*/ 139159 w 187850"/>
                <a:gd name="connsiteY105" fmla="*/ 92035 h 99208"/>
                <a:gd name="connsiteX106" fmla="*/ 140429 w 187850"/>
                <a:gd name="connsiteY106" fmla="*/ 94066 h 99208"/>
                <a:gd name="connsiteX107" fmla="*/ 144746 w 187850"/>
                <a:gd name="connsiteY107" fmla="*/ 96034 h 99208"/>
                <a:gd name="connsiteX108" fmla="*/ 145762 w 187850"/>
                <a:gd name="connsiteY108" fmla="*/ 96352 h 99208"/>
                <a:gd name="connsiteX109" fmla="*/ 148745 w 187850"/>
                <a:gd name="connsiteY109" fmla="*/ 97431 h 99208"/>
                <a:gd name="connsiteX110" fmla="*/ 149571 w 187850"/>
                <a:gd name="connsiteY110" fmla="*/ 98002 h 99208"/>
                <a:gd name="connsiteX111" fmla="*/ 151221 w 187850"/>
                <a:gd name="connsiteY111" fmla="*/ 99208 h 99208"/>
                <a:gd name="connsiteX112" fmla="*/ 152808 w 187850"/>
                <a:gd name="connsiteY112" fmla="*/ 97748 h 99208"/>
                <a:gd name="connsiteX113" fmla="*/ 160109 w 187850"/>
                <a:gd name="connsiteY113" fmla="*/ 96669 h 99208"/>
                <a:gd name="connsiteX114" fmla="*/ 163981 w 187850"/>
                <a:gd name="connsiteY114" fmla="*/ 96796 h 99208"/>
                <a:gd name="connsiteX115" fmla="*/ 170774 w 187850"/>
                <a:gd name="connsiteY115" fmla="*/ 94828 h 99208"/>
                <a:gd name="connsiteX116" fmla="*/ 174520 w 187850"/>
                <a:gd name="connsiteY116" fmla="*/ 92289 h 99208"/>
                <a:gd name="connsiteX117" fmla="*/ 175218 w 187850"/>
                <a:gd name="connsiteY117" fmla="*/ 89876 h 99208"/>
                <a:gd name="connsiteX118" fmla="*/ 176551 w 187850"/>
                <a:gd name="connsiteY118" fmla="*/ 86067 h 99208"/>
                <a:gd name="connsiteX119" fmla="*/ 179979 w 187850"/>
                <a:gd name="connsiteY119" fmla="*/ 83846 h 99208"/>
                <a:gd name="connsiteX120" fmla="*/ 181820 w 187850"/>
                <a:gd name="connsiteY120" fmla="*/ 82957 h 99208"/>
                <a:gd name="connsiteX121" fmla="*/ 183662 w 187850"/>
                <a:gd name="connsiteY121" fmla="*/ 80290 h 99208"/>
                <a:gd name="connsiteX122" fmla="*/ 184169 w 187850"/>
                <a:gd name="connsiteY122" fmla="*/ 79338 h 99208"/>
                <a:gd name="connsiteX123" fmla="*/ 187851 w 187850"/>
                <a:gd name="connsiteY123" fmla="*/ 74005 h 99208"/>
                <a:gd name="connsiteX124" fmla="*/ 186898 w 187850"/>
                <a:gd name="connsiteY124" fmla="*/ 71466 h 99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187850" h="99208">
                  <a:moveTo>
                    <a:pt x="186898" y="71466"/>
                  </a:moveTo>
                  <a:cubicBezTo>
                    <a:pt x="185375" y="68800"/>
                    <a:pt x="183662" y="65372"/>
                    <a:pt x="181630" y="60801"/>
                  </a:cubicBezTo>
                  <a:cubicBezTo>
                    <a:pt x="180423" y="58135"/>
                    <a:pt x="179535" y="56103"/>
                    <a:pt x="179471" y="55913"/>
                  </a:cubicBezTo>
                  <a:cubicBezTo>
                    <a:pt x="179471" y="55913"/>
                    <a:pt x="175155" y="44105"/>
                    <a:pt x="173060" y="38518"/>
                  </a:cubicBezTo>
                  <a:cubicBezTo>
                    <a:pt x="172742" y="37693"/>
                    <a:pt x="172488" y="37058"/>
                    <a:pt x="172298" y="36550"/>
                  </a:cubicBezTo>
                  <a:cubicBezTo>
                    <a:pt x="171663" y="34900"/>
                    <a:pt x="169822" y="31662"/>
                    <a:pt x="167092" y="27472"/>
                  </a:cubicBezTo>
                  <a:cubicBezTo>
                    <a:pt x="165822" y="27472"/>
                    <a:pt x="164616" y="27472"/>
                    <a:pt x="163346" y="27472"/>
                  </a:cubicBezTo>
                  <a:cubicBezTo>
                    <a:pt x="161823" y="27472"/>
                    <a:pt x="160299" y="27409"/>
                    <a:pt x="158776" y="27472"/>
                  </a:cubicBezTo>
                  <a:cubicBezTo>
                    <a:pt x="155855" y="27536"/>
                    <a:pt x="152999" y="27790"/>
                    <a:pt x="150269" y="28298"/>
                  </a:cubicBezTo>
                  <a:cubicBezTo>
                    <a:pt x="149824" y="28361"/>
                    <a:pt x="149444" y="28488"/>
                    <a:pt x="149063" y="28551"/>
                  </a:cubicBezTo>
                  <a:cubicBezTo>
                    <a:pt x="148428" y="28678"/>
                    <a:pt x="147793" y="28805"/>
                    <a:pt x="147158" y="28869"/>
                  </a:cubicBezTo>
                  <a:cubicBezTo>
                    <a:pt x="146079" y="28805"/>
                    <a:pt x="145698" y="28678"/>
                    <a:pt x="145254" y="28551"/>
                  </a:cubicBezTo>
                  <a:cubicBezTo>
                    <a:pt x="145063" y="28488"/>
                    <a:pt x="144809" y="28424"/>
                    <a:pt x="144619" y="28298"/>
                  </a:cubicBezTo>
                  <a:cubicBezTo>
                    <a:pt x="144048" y="27917"/>
                    <a:pt x="143413" y="27409"/>
                    <a:pt x="142841" y="26520"/>
                  </a:cubicBezTo>
                  <a:cubicBezTo>
                    <a:pt x="142397" y="25885"/>
                    <a:pt x="142080" y="25250"/>
                    <a:pt x="141826" y="24679"/>
                  </a:cubicBezTo>
                  <a:cubicBezTo>
                    <a:pt x="141254" y="23600"/>
                    <a:pt x="140873" y="22838"/>
                    <a:pt x="139858" y="22140"/>
                  </a:cubicBezTo>
                  <a:cubicBezTo>
                    <a:pt x="139350" y="21759"/>
                    <a:pt x="138778" y="21505"/>
                    <a:pt x="138271" y="21187"/>
                  </a:cubicBezTo>
                  <a:cubicBezTo>
                    <a:pt x="136874" y="20425"/>
                    <a:pt x="135287" y="19537"/>
                    <a:pt x="134334" y="17759"/>
                  </a:cubicBezTo>
                  <a:cubicBezTo>
                    <a:pt x="133890" y="16870"/>
                    <a:pt x="133636" y="15855"/>
                    <a:pt x="133382" y="14966"/>
                  </a:cubicBezTo>
                  <a:cubicBezTo>
                    <a:pt x="133128" y="14014"/>
                    <a:pt x="132938" y="13125"/>
                    <a:pt x="132494" y="12363"/>
                  </a:cubicBezTo>
                  <a:cubicBezTo>
                    <a:pt x="130970" y="9570"/>
                    <a:pt x="128494" y="9253"/>
                    <a:pt x="125320" y="8872"/>
                  </a:cubicBezTo>
                  <a:cubicBezTo>
                    <a:pt x="124431" y="8745"/>
                    <a:pt x="123606" y="8681"/>
                    <a:pt x="122717" y="8491"/>
                  </a:cubicBezTo>
                  <a:cubicBezTo>
                    <a:pt x="120495" y="8110"/>
                    <a:pt x="118718" y="7792"/>
                    <a:pt x="117067" y="6015"/>
                  </a:cubicBezTo>
                  <a:cubicBezTo>
                    <a:pt x="116496" y="5380"/>
                    <a:pt x="116115" y="4555"/>
                    <a:pt x="115797" y="3793"/>
                  </a:cubicBezTo>
                  <a:cubicBezTo>
                    <a:pt x="115670" y="3539"/>
                    <a:pt x="115607" y="3285"/>
                    <a:pt x="115480" y="3095"/>
                  </a:cubicBezTo>
                  <a:cubicBezTo>
                    <a:pt x="115036" y="4935"/>
                    <a:pt x="114020" y="5761"/>
                    <a:pt x="113068" y="6205"/>
                  </a:cubicBezTo>
                  <a:cubicBezTo>
                    <a:pt x="110021" y="7665"/>
                    <a:pt x="108116" y="5380"/>
                    <a:pt x="106973" y="4047"/>
                  </a:cubicBezTo>
                  <a:cubicBezTo>
                    <a:pt x="106656" y="3666"/>
                    <a:pt x="106402" y="3348"/>
                    <a:pt x="106085" y="3031"/>
                  </a:cubicBezTo>
                  <a:cubicBezTo>
                    <a:pt x="103926" y="1000"/>
                    <a:pt x="99038" y="-714"/>
                    <a:pt x="96499" y="301"/>
                  </a:cubicBezTo>
                  <a:cubicBezTo>
                    <a:pt x="94721" y="1000"/>
                    <a:pt x="92943" y="2142"/>
                    <a:pt x="91039" y="3348"/>
                  </a:cubicBezTo>
                  <a:cubicBezTo>
                    <a:pt x="89325" y="4428"/>
                    <a:pt x="87547" y="5570"/>
                    <a:pt x="85770" y="6396"/>
                  </a:cubicBezTo>
                  <a:cubicBezTo>
                    <a:pt x="84119" y="7157"/>
                    <a:pt x="82659" y="7602"/>
                    <a:pt x="81136" y="7983"/>
                  </a:cubicBezTo>
                  <a:cubicBezTo>
                    <a:pt x="81199" y="9760"/>
                    <a:pt x="81643" y="11474"/>
                    <a:pt x="82024" y="13315"/>
                  </a:cubicBezTo>
                  <a:cubicBezTo>
                    <a:pt x="82215" y="14268"/>
                    <a:pt x="82469" y="15283"/>
                    <a:pt x="82596" y="16299"/>
                  </a:cubicBezTo>
                  <a:cubicBezTo>
                    <a:pt x="83167" y="19600"/>
                    <a:pt x="83802" y="22838"/>
                    <a:pt x="84500" y="26139"/>
                  </a:cubicBezTo>
                  <a:cubicBezTo>
                    <a:pt x="85072" y="28742"/>
                    <a:pt x="85325" y="32487"/>
                    <a:pt x="84119" y="35217"/>
                  </a:cubicBezTo>
                  <a:cubicBezTo>
                    <a:pt x="83611" y="36423"/>
                    <a:pt x="82786" y="37376"/>
                    <a:pt x="82024" y="38328"/>
                  </a:cubicBezTo>
                  <a:cubicBezTo>
                    <a:pt x="81517" y="38899"/>
                    <a:pt x="81009" y="39534"/>
                    <a:pt x="80628" y="40105"/>
                  </a:cubicBezTo>
                  <a:cubicBezTo>
                    <a:pt x="80120" y="40931"/>
                    <a:pt x="79675" y="41883"/>
                    <a:pt x="79231" y="42835"/>
                  </a:cubicBezTo>
                  <a:cubicBezTo>
                    <a:pt x="78152" y="45057"/>
                    <a:pt x="77073" y="47343"/>
                    <a:pt x="74914" y="48930"/>
                  </a:cubicBezTo>
                  <a:cubicBezTo>
                    <a:pt x="71550" y="51405"/>
                    <a:pt x="65391" y="51279"/>
                    <a:pt x="61836" y="49628"/>
                  </a:cubicBezTo>
                  <a:cubicBezTo>
                    <a:pt x="59932" y="48739"/>
                    <a:pt x="57773" y="47787"/>
                    <a:pt x="56885" y="45248"/>
                  </a:cubicBezTo>
                  <a:cubicBezTo>
                    <a:pt x="56694" y="44613"/>
                    <a:pt x="56440" y="44105"/>
                    <a:pt x="56186" y="43534"/>
                  </a:cubicBezTo>
                  <a:cubicBezTo>
                    <a:pt x="55742" y="42454"/>
                    <a:pt x="55234" y="41312"/>
                    <a:pt x="55044" y="39915"/>
                  </a:cubicBezTo>
                  <a:cubicBezTo>
                    <a:pt x="54980" y="39407"/>
                    <a:pt x="54917" y="38836"/>
                    <a:pt x="54853" y="38264"/>
                  </a:cubicBezTo>
                  <a:cubicBezTo>
                    <a:pt x="54790" y="37503"/>
                    <a:pt x="54726" y="36677"/>
                    <a:pt x="54536" y="35979"/>
                  </a:cubicBezTo>
                  <a:cubicBezTo>
                    <a:pt x="54218" y="34582"/>
                    <a:pt x="53520" y="33186"/>
                    <a:pt x="52822" y="31853"/>
                  </a:cubicBezTo>
                  <a:lnTo>
                    <a:pt x="52377" y="30900"/>
                  </a:lnTo>
                  <a:cubicBezTo>
                    <a:pt x="51171" y="28424"/>
                    <a:pt x="48886" y="27345"/>
                    <a:pt x="46346" y="26139"/>
                  </a:cubicBezTo>
                  <a:cubicBezTo>
                    <a:pt x="45458" y="25758"/>
                    <a:pt x="44569" y="25314"/>
                    <a:pt x="43744" y="24806"/>
                  </a:cubicBezTo>
                  <a:cubicBezTo>
                    <a:pt x="41204" y="23409"/>
                    <a:pt x="41712" y="20553"/>
                    <a:pt x="42093" y="18521"/>
                  </a:cubicBezTo>
                  <a:cubicBezTo>
                    <a:pt x="42220" y="17759"/>
                    <a:pt x="42347" y="17061"/>
                    <a:pt x="42347" y="16553"/>
                  </a:cubicBezTo>
                  <a:cubicBezTo>
                    <a:pt x="42347" y="15601"/>
                    <a:pt x="41776" y="14522"/>
                    <a:pt x="41141" y="14204"/>
                  </a:cubicBezTo>
                  <a:cubicBezTo>
                    <a:pt x="40887" y="14077"/>
                    <a:pt x="40696" y="14014"/>
                    <a:pt x="40125" y="14331"/>
                  </a:cubicBezTo>
                  <a:cubicBezTo>
                    <a:pt x="39871" y="14458"/>
                    <a:pt x="39617" y="14902"/>
                    <a:pt x="39300" y="15220"/>
                  </a:cubicBezTo>
                  <a:cubicBezTo>
                    <a:pt x="38983" y="15664"/>
                    <a:pt x="38602" y="16109"/>
                    <a:pt x="38157" y="16490"/>
                  </a:cubicBezTo>
                  <a:cubicBezTo>
                    <a:pt x="36951" y="17505"/>
                    <a:pt x="35745" y="17823"/>
                    <a:pt x="34602" y="18077"/>
                  </a:cubicBezTo>
                  <a:lnTo>
                    <a:pt x="33713" y="18331"/>
                  </a:lnTo>
                  <a:cubicBezTo>
                    <a:pt x="32571" y="18648"/>
                    <a:pt x="31618" y="19537"/>
                    <a:pt x="30666" y="20425"/>
                  </a:cubicBezTo>
                  <a:cubicBezTo>
                    <a:pt x="29968" y="21060"/>
                    <a:pt x="29206" y="21759"/>
                    <a:pt x="28317" y="22330"/>
                  </a:cubicBezTo>
                  <a:cubicBezTo>
                    <a:pt x="26921" y="23219"/>
                    <a:pt x="25588" y="23854"/>
                    <a:pt x="23746" y="24171"/>
                  </a:cubicBezTo>
                  <a:cubicBezTo>
                    <a:pt x="23175" y="24235"/>
                    <a:pt x="22667" y="24298"/>
                    <a:pt x="22096" y="24298"/>
                  </a:cubicBezTo>
                  <a:cubicBezTo>
                    <a:pt x="21334" y="24361"/>
                    <a:pt x="20572" y="24361"/>
                    <a:pt x="20128" y="24615"/>
                  </a:cubicBezTo>
                  <a:cubicBezTo>
                    <a:pt x="18477" y="25504"/>
                    <a:pt x="16763" y="27345"/>
                    <a:pt x="15811" y="29377"/>
                  </a:cubicBezTo>
                  <a:cubicBezTo>
                    <a:pt x="15240" y="30519"/>
                    <a:pt x="14922" y="32043"/>
                    <a:pt x="14605" y="33440"/>
                  </a:cubicBezTo>
                  <a:cubicBezTo>
                    <a:pt x="14414" y="34455"/>
                    <a:pt x="14160" y="35408"/>
                    <a:pt x="13907" y="36360"/>
                  </a:cubicBezTo>
                  <a:cubicBezTo>
                    <a:pt x="13335" y="38137"/>
                    <a:pt x="12573" y="40804"/>
                    <a:pt x="12383" y="43026"/>
                  </a:cubicBezTo>
                  <a:cubicBezTo>
                    <a:pt x="12129" y="46771"/>
                    <a:pt x="9653" y="49120"/>
                    <a:pt x="7431" y="51215"/>
                  </a:cubicBezTo>
                  <a:cubicBezTo>
                    <a:pt x="5527" y="53056"/>
                    <a:pt x="3686" y="54770"/>
                    <a:pt x="3368" y="57246"/>
                  </a:cubicBezTo>
                  <a:cubicBezTo>
                    <a:pt x="3178" y="58770"/>
                    <a:pt x="3241" y="60420"/>
                    <a:pt x="3305" y="62007"/>
                  </a:cubicBezTo>
                  <a:cubicBezTo>
                    <a:pt x="3368" y="62896"/>
                    <a:pt x="3368" y="63721"/>
                    <a:pt x="3368" y="64610"/>
                  </a:cubicBezTo>
                  <a:cubicBezTo>
                    <a:pt x="3368" y="67467"/>
                    <a:pt x="1972" y="69689"/>
                    <a:pt x="956" y="71149"/>
                  </a:cubicBezTo>
                  <a:cubicBezTo>
                    <a:pt x="67" y="72418"/>
                    <a:pt x="-123" y="73371"/>
                    <a:pt x="67" y="75402"/>
                  </a:cubicBezTo>
                  <a:cubicBezTo>
                    <a:pt x="194" y="77053"/>
                    <a:pt x="1083" y="78767"/>
                    <a:pt x="1908" y="80417"/>
                  </a:cubicBezTo>
                  <a:cubicBezTo>
                    <a:pt x="2162" y="80925"/>
                    <a:pt x="2480" y="81496"/>
                    <a:pt x="2733" y="82004"/>
                  </a:cubicBezTo>
                  <a:cubicBezTo>
                    <a:pt x="3114" y="82830"/>
                    <a:pt x="3559" y="83592"/>
                    <a:pt x="3940" y="84353"/>
                  </a:cubicBezTo>
                  <a:cubicBezTo>
                    <a:pt x="4067" y="84671"/>
                    <a:pt x="4257" y="84925"/>
                    <a:pt x="4384" y="85242"/>
                  </a:cubicBezTo>
                  <a:cubicBezTo>
                    <a:pt x="5590" y="84607"/>
                    <a:pt x="6669" y="83972"/>
                    <a:pt x="8066" y="83465"/>
                  </a:cubicBezTo>
                  <a:cubicBezTo>
                    <a:pt x="10986" y="82385"/>
                    <a:pt x="12764" y="80862"/>
                    <a:pt x="14986" y="78894"/>
                  </a:cubicBezTo>
                  <a:cubicBezTo>
                    <a:pt x="15494" y="78449"/>
                    <a:pt x="16065" y="77941"/>
                    <a:pt x="16636" y="77434"/>
                  </a:cubicBezTo>
                  <a:cubicBezTo>
                    <a:pt x="24191" y="71085"/>
                    <a:pt x="33523" y="70324"/>
                    <a:pt x="40823" y="70324"/>
                  </a:cubicBezTo>
                  <a:lnTo>
                    <a:pt x="42918" y="70324"/>
                  </a:lnTo>
                  <a:cubicBezTo>
                    <a:pt x="45585" y="70324"/>
                    <a:pt x="48314" y="70260"/>
                    <a:pt x="50981" y="70768"/>
                  </a:cubicBezTo>
                  <a:cubicBezTo>
                    <a:pt x="53076" y="71212"/>
                    <a:pt x="54473" y="71466"/>
                    <a:pt x="56313" y="71339"/>
                  </a:cubicBezTo>
                  <a:cubicBezTo>
                    <a:pt x="58218" y="71212"/>
                    <a:pt x="59551" y="70514"/>
                    <a:pt x="61075" y="69689"/>
                  </a:cubicBezTo>
                  <a:cubicBezTo>
                    <a:pt x="61900" y="69244"/>
                    <a:pt x="62725" y="68863"/>
                    <a:pt x="63614" y="68482"/>
                  </a:cubicBezTo>
                  <a:cubicBezTo>
                    <a:pt x="67169" y="67022"/>
                    <a:pt x="75612" y="69244"/>
                    <a:pt x="78786" y="71911"/>
                  </a:cubicBezTo>
                  <a:cubicBezTo>
                    <a:pt x="79549" y="72545"/>
                    <a:pt x="80120" y="73371"/>
                    <a:pt x="80691" y="74133"/>
                  </a:cubicBezTo>
                  <a:cubicBezTo>
                    <a:pt x="81199" y="74831"/>
                    <a:pt x="81643" y="75466"/>
                    <a:pt x="82215" y="75910"/>
                  </a:cubicBezTo>
                  <a:cubicBezTo>
                    <a:pt x="84119" y="77434"/>
                    <a:pt x="85960" y="77751"/>
                    <a:pt x="88309" y="77751"/>
                  </a:cubicBezTo>
                  <a:lnTo>
                    <a:pt x="89642" y="77751"/>
                  </a:lnTo>
                  <a:cubicBezTo>
                    <a:pt x="92118" y="77815"/>
                    <a:pt x="93705" y="77815"/>
                    <a:pt x="95546" y="76672"/>
                  </a:cubicBezTo>
                  <a:cubicBezTo>
                    <a:pt x="95991" y="76418"/>
                    <a:pt x="96435" y="76101"/>
                    <a:pt x="96816" y="75847"/>
                  </a:cubicBezTo>
                  <a:cubicBezTo>
                    <a:pt x="98149" y="74958"/>
                    <a:pt x="99482" y="74005"/>
                    <a:pt x="101323" y="73688"/>
                  </a:cubicBezTo>
                  <a:cubicBezTo>
                    <a:pt x="103101" y="73371"/>
                    <a:pt x="108243" y="72863"/>
                    <a:pt x="110528" y="74640"/>
                  </a:cubicBezTo>
                  <a:cubicBezTo>
                    <a:pt x="111481" y="75339"/>
                    <a:pt x="111989" y="76227"/>
                    <a:pt x="112433" y="76926"/>
                  </a:cubicBezTo>
                  <a:cubicBezTo>
                    <a:pt x="113195" y="78132"/>
                    <a:pt x="113448" y="78513"/>
                    <a:pt x="114845" y="78259"/>
                  </a:cubicBezTo>
                  <a:cubicBezTo>
                    <a:pt x="115353" y="78195"/>
                    <a:pt x="115797" y="78132"/>
                    <a:pt x="116242" y="78132"/>
                  </a:cubicBezTo>
                  <a:cubicBezTo>
                    <a:pt x="118020" y="78322"/>
                    <a:pt x="119289" y="78640"/>
                    <a:pt x="120432" y="79148"/>
                  </a:cubicBezTo>
                  <a:cubicBezTo>
                    <a:pt x="120686" y="79275"/>
                    <a:pt x="120939" y="79402"/>
                    <a:pt x="121257" y="79592"/>
                  </a:cubicBezTo>
                  <a:cubicBezTo>
                    <a:pt x="122400" y="80163"/>
                    <a:pt x="123479" y="80862"/>
                    <a:pt x="124431" y="81560"/>
                  </a:cubicBezTo>
                  <a:cubicBezTo>
                    <a:pt x="125003" y="82004"/>
                    <a:pt x="125511" y="82385"/>
                    <a:pt x="126018" y="82766"/>
                  </a:cubicBezTo>
                  <a:cubicBezTo>
                    <a:pt x="127796" y="84163"/>
                    <a:pt x="129256" y="85242"/>
                    <a:pt x="131414" y="85814"/>
                  </a:cubicBezTo>
                  <a:lnTo>
                    <a:pt x="132113" y="86004"/>
                  </a:lnTo>
                  <a:cubicBezTo>
                    <a:pt x="134525" y="86575"/>
                    <a:pt x="137065" y="87210"/>
                    <a:pt x="138525" y="90321"/>
                  </a:cubicBezTo>
                  <a:cubicBezTo>
                    <a:pt x="138842" y="90956"/>
                    <a:pt x="139033" y="91527"/>
                    <a:pt x="139159" y="92035"/>
                  </a:cubicBezTo>
                  <a:cubicBezTo>
                    <a:pt x="139413" y="92924"/>
                    <a:pt x="139540" y="93368"/>
                    <a:pt x="140429" y="94066"/>
                  </a:cubicBezTo>
                  <a:cubicBezTo>
                    <a:pt x="141699" y="95018"/>
                    <a:pt x="143286" y="95590"/>
                    <a:pt x="144746" y="96034"/>
                  </a:cubicBezTo>
                  <a:lnTo>
                    <a:pt x="145762" y="96352"/>
                  </a:lnTo>
                  <a:cubicBezTo>
                    <a:pt x="146777" y="96669"/>
                    <a:pt x="147793" y="96986"/>
                    <a:pt x="148745" y="97431"/>
                  </a:cubicBezTo>
                  <a:cubicBezTo>
                    <a:pt x="149063" y="97558"/>
                    <a:pt x="149253" y="97812"/>
                    <a:pt x="149571" y="98002"/>
                  </a:cubicBezTo>
                  <a:cubicBezTo>
                    <a:pt x="150142" y="98320"/>
                    <a:pt x="150777" y="98637"/>
                    <a:pt x="151221" y="99208"/>
                  </a:cubicBezTo>
                  <a:cubicBezTo>
                    <a:pt x="151666" y="98574"/>
                    <a:pt x="152237" y="98129"/>
                    <a:pt x="152808" y="97748"/>
                  </a:cubicBezTo>
                  <a:cubicBezTo>
                    <a:pt x="155094" y="96225"/>
                    <a:pt x="157697" y="96415"/>
                    <a:pt x="160109" y="96669"/>
                  </a:cubicBezTo>
                  <a:cubicBezTo>
                    <a:pt x="161378" y="96796"/>
                    <a:pt x="162775" y="96923"/>
                    <a:pt x="163981" y="96796"/>
                  </a:cubicBezTo>
                  <a:cubicBezTo>
                    <a:pt x="166203" y="96542"/>
                    <a:pt x="168933" y="95590"/>
                    <a:pt x="170774" y="94828"/>
                  </a:cubicBezTo>
                  <a:cubicBezTo>
                    <a:pt x="172488" y="94130"/>
                    <a:pt x="173568" y="93685"/>
                    <a:pt x="174520" y="92289"/>
                  </a:cubicBezTo>
                  <a:cubicBezTo>
                    <a:pt x="174900" y="91654"/>
                    <a:pt x="175091" y="90765"/>
                    <a:pt x="175218" y="89876"/>
                  </a:cubicBezTo>
                  <a:cubicBezTo>
                    <a:pt x="175472" y="88670"/>
                    <a:pt x="175662" y="87274"/>
                    <a:pt x="176551" y="86067"/>
                  </a:cubicBezTo>
                  <a:cubicBezTo>
                    <a:pt x="177503" y="84798"/>
                    <a:pt x="178836" y="84290"/>
                    <a:pt x="179979" y="83846"/>
                  </a:cubicBezTo>
                  <a:cubicBezTo>
                    <a:pt x="180678" y="83592"/>
                    <a:pt x="181376" y="83338"/>
                    <a:pt x="181820" y="82957"/>
                  </a:cubicBezTo>
                  <a:cubicBezTo>
                    <a:pt x="182709" y="82195"/>
                    <a:pt x="183090" y="81433"/>
                    <a:pt x="183662" y="80290"/>
                  </a:cubicBezTo>
                  <a:lnTo>
                    <a:pt x="184169" y="79338"/>
                  </a:lnTo>
                  <a:cubicBezTo>
                    <a:pt x="185185" y="77497"/>
                    <a:pt x="186391" y="75783"/>
                    <a:pt x="187851" y="74005"/>
                  </a:cubicBezTo>
                  <a:cubicBezTo>
                    <a:pt x="187661" y="72863"/>
                    <a:pt x="187280" y="72165"/>
                    <a:pt x="186898" y="7146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38" name="Freeform 237">
              <a:extLst>
                <a:ext uri="{FF2B5EF4-FFF2-40B4-BE49-F238E27FC236}">
                  <a16:creationId xmlns:a16="http://schemas.microsoft.com/office/drawing/2014/main" id="{F4B6C5DA-6AFE-2F93-3ED0-5BD628575032}"/>
                </a:ext>
              </a:extLst>
            </p:cNvPr>
            <p:cNvSpPr/>
            <p:nvPr/>
          </p:nvSpPr>
          <p:spPr>
            <a:xfrm>
              <a:off x="6053058" y="3676914"/>
              <a:ext cx="459710" cy="423942"/>
            </a:xfrm>
            <a:custGeom>
              <a:avLst/>
              <a:gdLst>
                <a:gd name="connsiteX0" fmla="*/ 78429 w 459710"/>
                <a:gd name="connsiteY0" fmla="*/ 308974 h 423942"/>
                <a:gd name="connsiteX1" fmla="*/ 80968 w 459710"/>
                <a:gd name="connsiteY1" fmla="*/ 309799 h 423942"/>
                <a:gd name="connsiteX2" fmla="*/ 90110 w 459710"/>
                <a:gd name="connsiteY2" fmla="*/ 312021 h 423942"/>
                <a:gd name="connsiteX3" fmla="*/ 125661 w 459710"/>
                <a:gd name="connsiteY3" fmla="*/ 322178 h 423942"/>
                <a:gd name="connsiteX4" fmla="*/ 128454 w 459710"/>
                <a:gd name="connsiteY4" fmla="*/ 323385 h 423942"/>
                <a:gd name="connsiteX5" fmla="*/ 131691 w 459710"/>
                <a:gd name="connsiteY5" fmla="*/ 323702 h 423942"/>
                <a:gd name="connsiteX6" fmla="*/ 132707 w 459710"/>
                <a:gd name="connsiteY6" fmla="*/ 323638 h 423942"/>
                <a:gd name="connsiteX7" fmla="*/ 137151 w 459710"/>
                <a:gd name="connsiteY7" fmla="*/ 323067 h 423942"/>
                <a:gd name="connsiteX8" fmla="*/ 139373 w 459710"/>
                <a:gd name="connsiteY8" fmla="*/ 322686 h 423942"/>
                <a:gd name="connsiteX9" fmla="*/ 144642 w 459710"/>
                <a:gd name="connsiteY9" fmla="*/ 321544 h 423942"/>
                <a:gd name="connsiteX10" fmla="*/ 147689 w 459710"/>
                <a:gd name="connsiteY10" fmla="*/ 320782 h 423942"/>
                <a:gd name="connsiteX11" fmla="*/ 153466 w 459710"/>
                <a:gd name="connsiteY11" fmla="*/ 319258 h 423942"/>
                <a:gd name="connsiteX12" fmla="*/ 157910 w 459710"/>
                <a:gd name="connsiteY12" fmla="*/ 317988 h 423942"/>
                <a:gd name="connsiteX13" fmla="*/ 162417 w 459710"/>
                <a:gd name="connsiteY13" fmla="*/ 316655 h 423942"/>
                <a:gd name="connsiteX14" fmla="*/ 188255 w 459710"/>
                <a:gd name="connsiteY14" fmla="*/ 308148 h 423942"/>
                <a:gd name="connsiteX15" fmla="*/ 193334 w 459710"/>
                <a:gd name="connsiteY15" fmla="*/ 306371 h 423942"/>
                <a:gd name="connsiteX16" fmla="*/ 433999 w 459710"/>
                <a:gd name="connsiteY16" fmla="*/ 423942 h 423942"/>
                <a:gd name="connsiteX17" fmla="*/ 433999 w 459710"/>
                <a:gd name="connsiteY17" fmla="*/ 416959 h 423942"/>
                <a:gd name="connsiteX18" fmla="*/ 435142 w 459710"/>
                <a:gd name="connsiteY18" fmla="*/ 415626 h 423942"/>
                <a:gd name="connsiteX19" fmla="*/ 459711 w 459710"/>
                <a:gd name="connsiteY19" fmla="*/ 411245 h 423942"/>
                <a:gd name="connsiteX20" fmla="*/ 457425 w 459710"/>
                <a:gd name="connsiteY20" fmla="*/ 355761 h 423942"/>
                <a:gd name="connsiteX21" fmla="*/ 449045 w 459710"/>
                <a:gd name="connsiteY21" fmla="*/ 152360 h 423942"/>
                <a:gd name="connsiteX22" fmla="*/ 445363 w 459710"/>
                <a:gd name="connsiteY22" fmla="*/ 110144 h 423942"/>
                <a:gd name="connsiteX23" fmla="*/ 444347 w 459710"/>
                <a:gd name="connsiteY23" fmla="*/ 104430 h 423942"/>
                <a:gd name="connsiteX24" fmla="*/ 445427 w 459710"/>
                <a:gd name="connsiteY24" fmla="*/ 90273 h 423942"/>
                <a:gd name="connsiteX25" fmla="*/ 446760 w 459710"/>
                <a:gd name="connsiteY25" fmla="*/ 81322 h 423942"/>
                <a:gd name="connsiteX26" fmla="*/ 446442 w 459710"/>
                <a:gd name="connsiteY26" fmla="*/ 76625 h 423942"/>
                <a:gd name="connsiteX27" fmla="*/ 445934 w 459710"/>
                <a:gd name="connsiteY27" fmla="*/ 72181 h 423942"/>
                <a:gd name="connsiteX28" fmla="*/ 445300 w 459710"/>
                <a:gd name="connsiteY28" fmla="*/ 64499 h 423942"/>
                <a:gd name="connsiteX29" fmla="*/ 445744 w 459710"/>
                <a:gd name="connsiteY29" fmla="*/ 61960 h 423942"/>
                <a:gd name="connsiteX30" fmla="*/ 445934 w 459710"/>
                <a:gd name="connsiteY30" fmla="*/ 61261 h 423942"/>
                <a:gd name="connsiteX31" fmla="*/ 446252 w 459710"/>
                <a:gd name="connsiteY31" fmla="*/ 60119 h 423942"/>
                <a:gd name="connsiteX32" fmla="*/ 446569 w 459710"/>
                <a:gd name="connsiteY32" fmla="*/ 59230 h 423942"/>
                <a:gd name="connsiteX33" fmla="*/ 447141 w 459710"/>
                <a:gd name="connsiteY33" fmla="*/ 57580 h 423942"/>
                <a:gd name="connsiteX34" fmla="*/ 447585 w 459710"/>
                <a:gd name="connsiteY34" fmla="*/ 56373 h 423942"/>
                <a:gd name="connsiteX35" fmla="*/ 448410 w 459710"/>
                <a:gd name="connsiteY35" fmla="*/ 54151 h 423942"/>
                <a:gd name="connsiteX36" fmla="*/ 449045 w 459710"/>
                <a:gd name="connsiteY36" fmla="*/ 52628 h 423942"/>
                <a:gd name="connsiteX37" fmla="*/ 450188 w 459710"/>
                <a:gd name="connsiteY37" fmla="*/ 49771 h 423942"/>
                <a:gd name="connsiteX38" fmla="*/ 451140 w 459710"/>
                <a:gd name="connsiteY38" fmla="*/ 47485 h 423942"/>
                <a:gd name="connsiteX39" fmla="*/ 452156 w 459710"/>
                <a:gd name="connsiteY39" fmla="*/ 45073 h 423942"/>
                <a:gd name="connsiteX40" fmla="*/ 450379 w 459710"/>
                <a:gd name="connsiteY40" fmla="*/ 44311 h 423942"/>
                <a:gd name="connsiteX41" fmla="*/ 445871 w 459710"/>
                <a:gd name="connsiteY41" fmla="*/ 38661 h 423942"/>
                <a:gd name="connsiteX42" fmla="*/ 441872 w 459710"/>
                <a:gd name="connsiteY42" fmla="*/ 33456 h 423942"/>
                <a:gd name="connsiteX43" fmla="*/ 431841 w 459710"/>
                <a:gd name="connsiteY43" fmla="*/ 31551 h 423942"/>
                <a:gd name="connsiteX44" fmla="*/ 428223 w 459710"/>
                <a:gd name="connsiteY44" fmla="*/ 31678 h 423942"/>
                <a:gd name="connsiteX45" fmla="*/ 396798 w 459710"/>
                <a:gd name="connsiteY45" fmla="*/ 25965 h 423942"/>
                <a:gd name="connsiteX46" fmla="*/ 387530 w 459710"/>
                <a:gd name="connsiteY46" fmla="*/ 17712 h 423942"/>
                <a:gd name="connsiteX47" fmla="*/ 378198 w 459710"/>
                <a:gd name="connsiteY47" fmla="*/ 9840 h 423942"/>
                <a:gd name="connsiteX48" fmla="*/ 350392 w 459710"/>
                <a:gd name="connsiteY48" fmla="*/ 6539 h 423942"/>
                <a:gd name="connsiteX49" fmla="*/ 326268 w 459710"/>
                <a:gd name="connsiteY49" fmla="*/ 10983 h 423942"/>
                <a:gd name="connsiteX50" fmla="*/ 304366 w 459710"/>
                <a:gd name="connsiteY50" fmla="*/ 30916 h 423942"/>
                <a:gd name="connsiteX51" fmla="*/ 303477 w 459710"/>
                <a:gd name="connsiteY51" fmla="*/ 33519 h 423942"/>
                <a:gd name="connsiteX52" fmla="*/ 303795 w 459710"/>
                <a:gd name="connsiteY52" fmla="*/ 56818 h 423942"/>
                <a:gd name="connsiteX53" fmla="*/ 301319 w 459710"/>
                <a:gd name="connsiteY53" fmla="*/ 86274 h 423942"/>
                <a:gd name="connsiteX54" fmla="*/ 279925 w 459710"/>
                <a:gd name="connsiteY54" fmla="*/ 99478 h 423942"/>
                <a:gd name="connsiteX55" fmla="*/ 249644 w 459710"/>
                <a:gd name="connsiteY55" fmla="*/ 84243 h 423942"/>
                <a:gd name="connsiteX56" fmla="*/ 245708 w 459710"/>
                <a:gd name="connsiteY56" fmla="*/ 81195 h 423942"/>
                <a:gd name="connsiteX57" fmla="*/ 244565 w 459710"/>
                <a:gd name="connsiteY57" fmla="*/ 80370 h 423942"/>
                <a:gd name="connsiteX58" fmla="*/ 216759 w 459710"/>
                <a:gd name="connsiteY58" fmla="*/ 63928 h 423942"/>
                <a:gd name="connsiteX59" fmla="*/ 200063 w 459710"/>
                <a:gd name="connsiteY59" fmla="*/ 62150 h 423942"/>
                <a:gd name="connsiteX60" fmla="*/ 180764 w 459710"/>
                <a:gd name="connsiteY60" fmla="*/ 59484 h 423942"/>
                <a:gd name="connsiteX61" fmla="*/ 165719 w 459710"/>
                <a:gd name="connsiteY61" fmla="*/ 38407 h 423942"/>
                <a:gd name="connsiteX62" fmla="*/ 164132 w 459710"/>
                <a:gd name="connsiteY62" fmla="*/ 33583 h 423942"/>
                <a:gd name="connsiteX63" fmla="*/ 147880 w 459710"/>
                <a:gd name="connsiteY63" fmla="*/ 18601 h 423942"/>
                <a:gd name="connsiteX64" fmla="*/ 139944 w 459710"/>
                <a:gd name="connsiteY64" fmla="*/ 16379 h 423942"/>
                <a:gd name="connsiteX65" fmla="*/ 84079 w 459710"/>
                <a:gd name="connsiteY65" fmla="*/ 10475 h 423942"/>
                <a:gd name="connsiteX66" fmla="*/ 67319 w 459710"/>
                <a:gd name="connsiteY66" fmla="*/ 4888 h 423942"/>
                <a:gd name="connsiteX67" fmla="*/ 60463 w 459710"/>
                <a:gd name="connsiteY67" fmla="*/ 952 h 423942"/>
                <a:gd name="connsiteX68" fmla="*/ 57352 w 459710"/>
                <a:gd name="connsiteY68" fmla="*/ 0 h 423942"/>
                <a:gd name="connsiteX69" fmla="*/ 57987 w 459710"/>
                <a:gd name="connsiteY69" fmla="*/ 2793 h 423942"/>
                <a:gd name="connsiteX70" fmla="*/ 58368 w 459710"/>
                <a:gd name="connsiteY70" fmla="*/ 4634 h 423942"/>
                <a:gd name="connsiteX71" fmla="*/ 58685 w 459710"/>
                <a:gd name="connsiteY71" fmla="*/ 6666 h 423942"/>
                <a:gd name="connsiteX72" fmla="*/ 58940 w 459710"/>
                <a:gd name="connsiteY72" fmla="*/ 8634 h 423942"/>
                <a:gd name="connsiteX73" fmla="*/ 59066 w 459710"/>
                <a:gd name="connsiteY73" fmla="*/ 10602 h 423942"/>
                <a:gd name="connsiteX74" fmla="*/ 59066 w 459710"/>
                <a:gd name="connsiteY74" fmla="*/ 12697 h 423942"/>
                <a:gd name="connsiteX75" fmla="*/ 59003 w 459710"/>
                <a:gd name="connsiteY75" fmla="*/ 14601 h 423942"/>
                <a:gd name="connsiteX76" fmla="*/ 58685 w 459710"/>
                <a:gd name="connsiteY76" fmla="*/ 16760 h 423942"/>
                <a:gd name="connsiteX77" fmla="*/ 58368 w 459710"/>
                <a:gd name="connsiteY77" fmla="*/ 18537 h 423942"/>
                <a:gd name="connsiteX78" fmla="*/ 57606 w 459710"/>
                <a:gd name="connsiteY78" fmla="*/ 20759 h 423942"/>
                <a:gd name="connsiteX79" fmla="*/ 57035 w 459710"/>
                <a:gd name="connsiteY79" fmla="*/ 22346 h 423942"/>
                <a:gd name="connsiteX80" fmla="*/ 55638 w 459710"/>
                <a:gd name="connsiteY80" fmla="*/ 24758 h 423942"/>
                <a:gd name="connsiteX81" fmla="*/ 54877 w 459710"/>
                <a:gd name="connsiteY81" fmla="*/ 26028 h 423942"/>
                <a:gd name="connsiteX82" fmla="*/ 51766 w 459710"/>
                <a:gd name="connsiteY82" fmla="*/ 29520 h 423942"/>
                <a:gd name="connsiteX83" fmla="*/ 43386 w 459710"/>
                <a:gd name="connsiteY83" fmla="*/ 33265 h 423942"/>
                <a:gd name="connsiteX84" fmla="*/ 37038 w 459710"/>
                <a:gd name="connsiteY84" fmla="*/ 35805 h 423942"/>
                <a:gd name="connsiteX85" fmla="*/ 33736 w 459710"/>
                <a:gd name="connsiteY85" fmla="*/ 42343 h 423942"/>
                <a:gd name="connsiteX86" fmla="*/ 31070 w 459710"/>
                <a:gd name="connsiteY86" fmla="*/ 48501 h 423942"/>
                <a:gd name="connsiteX87" fmla="*/ 24912 w 459710"/>
                <a:gd name="connsiteY87" fmla="*/ 52437 h 423942"/>
                <a:gd name="connsiteX88" fmla="*/ 20405 w 459710"/>
                <a:gd name="connsiteY88" fmla="*/ 55040 h 423942"/>
                <a:gd name="connsiteX89" fmla="*/ 19135 w 459710"/>
                <a:gd name="connsiteY89" fmla="*/ 63991 h 423942"/>
                <a:gd name="connsiteX90" fmla="*/ 19199 w 459710"/>
                <a:gd name="connsiteY90" fmla="*/ 68880 h 423942"/>
                <a:gd name="connsiteX91" fmla="*/ 10057 w 459710"/>
                <a:gd name="connsiteY91" fmla="*/ 86528 h 423942"/>
                <a:gd name="connsiteX92" fmla="*/ 7772 w 459710"/>
                <a:gd name="connsiteY92" fmla="*/ 88877 h 423942"/>
                <a:gd name="connsiteX93" fmla="*/ 6629 w 459710"/>
                <a:gd name="connsiteY93" fmla="*/ 90273 h 423942"/>
                <a:gd name="connsiteX94" fmla="*/ 5550 w 459710"/>
                <a:gd name="connsiteY94" fmla="*/ 91860 h 423942"/>
                <a:gd name="connsiteX95" fmla="*/ 4915 w 459710"/>
                <a:gd name="connsiteY95" fmla="*/ 93130 h 423942"/>
                <a:gd name="connsiteX96" fmla="*/ 4471 w 459710"/>
                <a:gd name="connsiteY96" fmla="*/ 95098 h 423942"/>
                <a:gd name="connsiteX97" fmla="*/ 4344 w 459710"/>
                <a:gd name="connsiteY97" fmla="*/ 96178 h 423942"/>
                <a:gd name="connsiteX98" fmla="*/ 5169 w 459710"/>
                <a:gd name="connsiteY98" fmla="*/ 99796 h 423942"/>
                <a:gd name="connsiteX99" fmla="*/ 8153 w 459710"/>
                <a:gd name="connsiteY99" fmla="*/ 104684 h 423942"/>
                <a:gd name="connsiteX100" fmla="*/ 12215 w 459710"/>
                <a:gd name="connsiteY100" fmla="*/ 113191 h 423942"/>
                <a:gd name="connsiteX101" fmla="*/ 10247 w 459710"/>
                <a:gd name="connsiteY101" fmla="*/ 134141 h 423942"/>
                <a:gd name="connsiteX102" fmla="*/ 10628 w 459710"/>
                <a:gd name="connsiteY102" fmla="*/ 159280 h 423942"/>
                <a:gd name="connsiteX103" fmla="*/ 12279 w 459710"/>
                <a:gd name="connsiteY103" fmla="*/ 173246 h 423942"/>
                <a:gd name="connsiteX104" fmla="*/ 8724 w 459710"/>
                <a:gd name="connsiteY104" fmla="*/ 211019 h 423942"/>
                <a:gd name="connsiteX105" fmla="*/ 4661 w 459710"/>
                <a:gd name="connsiteY105" fmla="*/ 216542 h 423942"/>
                <a:gd name="connsiteX106" fmla="*/ 725 w 459710"/>
                <a:gd name="connsiteY106" fmla="*/ 228413 h 423942"/>
                <a:gd name="connsiteX107" fmla="*/ 7327 w 459710"/>
                <a:gd name="connsiteY107" fmla="*/ 233429 h 423942"/>
                <a:gd name="connsiteX108" fmla="*/ 15009 w 459710"/>
                <a:gd name="connsiteY108" fmla="*/ 238698 h 423942"/>
                <a:gd name="connsiteX109" fmla="*/ 17104 w 459710"/>
                <a:gd name="connsiteY109" fmla="*/ 251458 h 423942"/>
                <a:gd name="connsiteX110" fmla="*/ 17802 w 459710"/>
                <a:gd name="connsiteY110" fmla="*/ 261171 h 423942"/>
                <a:gd name="connsiteX111" fmla="*/ 26880 w 459710"/>
                <a:gd name="connsiteY111" fmla="*/ 268408 h 423942"/>
                <a:gd name="connsiteX112" fmla="*/ 36530 w 459710"/>
                <a:gd name="connsiteY112" fmla="*/ 273423 h 423942"/>
                <a:gd name="connsiteX113" fmla="*/ 38371 w 459710"/>
                <a:gd name="connsiteY113" fmla="*/ 279454 h 423942"/>
                <a:gd name="connsiteX114" fmla="*/ 39704 w 459710"/>
                <a:gd name="connsiteY114" fmla="*/ 284279 h 423942"/>
                <a:gd name="connsiteX115" fmla="*/ 43830 w 459710"/>
                <a:gd name="connsiteY115" fmla="*/ 286183 h 423942"/>
                <a:gd name="connsiteX116" fmla="*/ 47957 w 459710"/>
                <a:gd name="connsiteY116" fmla="*/ 286691 h 423942"/>
                <a:gd name="connsiteX117" fmla="*/ 67573 w 459710"/>
                <a:gd name="connsiteY117" fmla="*/ 300340 h 423942"/>
                <a:gd name="connsiteX118" fmla="*/ 67827 w 459710"/>
                <a:gd name="connsiteY118" fmla="*/ 301102 h 423942"/>
                <a:gd name="connsiteX119" fmla="*/ 68018 w 459710"/>
                <a:gd name="connsiteY119" fmla="*/ 301737 h 423942"/>
                <a:gd name="connsiteX120" fmla="*/ 68906 w 459710"/>
                <a:gd name="connsiteY120" fmla="*/ 303197 h 423942"/>
                <a:gd name="connsiteX121" fmla="*/ 69414 w 459710"/>
                <a:gd name="connsiteY121" fmla="*/ 303832 h 423942"/>
                <a:gd name="connsiteX122" fmla="*/ 70366 w 459710"/>
                <a:gd name="connsiteY122" fmla="*/ 304720 h 423942"/>
                <a:gd name="connsiteX123" fmla="*/ 71065 w 459710"/>
                <a:gd name="connsiteY123" fmla="*/ 305292 h 423942"/>
                <a:gd name="connsiteX124" fmla="*/ 73541 w 459710"/>
                <a:gd name="connsiteY124" fmla="*/ 306879 h 423942"/>
                <a:gd name="connsiteX125" fmla="*/ 74493 w 459710"/>
                <a:gd name="connsiteY125" fmla="*/ 307323 h 423942"/>
                <a:gd name="connsiteX126" fmla="*/ 77159 w 459710"/>
                <a:gd name="connsiteY126" fmla="*/ 308529 h 423942"/>
                <a:gd name="connsiteX127" fmla="*/ 78429 w 459710"/>
                <a:gd name="connsiteY127" fmla="*/ 308974 h 423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459710" h="423942">
                  <a:moveTo>
                    <a:pt x="78429" y="308974"/>
                  </a:moveTo>
                  <a:cubicBezTo>
                    <a:pt x="79191" y="309228"/>
                    <a:pt x="80079" y="309545"/>
                    <a:pt x="80968" y="309799"/>
                  </a:cubicBezTo>
                  <a:cubicBezTo>
                    <a:pt x="83761" y="310624"/>
                    <a:pt x="86745" y="311450"/>
                    <a:pt x="90110" y="312021"/>
                  </a:cubicBezTo>
                  <a:cubicBezTo>
                    <a:pt x="111567" y="315957"/>
                    <a:pt x="118106" y="318814"/>
                    <a:pt x="125661" y="322178"/>
                  </a:cubicBezTo>
                  <a:lnTo>
                    <a:pt x="128454" y="323385"/>
                  </a:lnTo>
                  <a:cubicBezTo>
                    <a:pt x="129152" y="323702"/>
                    <a:pt x="130358" y="323765"/>
                    <a:pt x="131691" y="323702"/>
                  </a:cubicBezTo>
                  <a:cubicBezTo>
                    <a:pt x="132009" y="323702"/>
                    <a:pt x="132326" y="323702"/>
                    <a:pt x="132707" y="323638"/>
                  </a:cubicBezTo>
                  <a:cubicBezTo>
                    <a:pt x="133977" y="323575"/>
                    <a:pt x="135501" y="323385"/>
                    <a:pt x="137151" y="323067"/>
                  </a:cubicBezTo>
                  <a:cubicBezTo>
                    <a:pt x="137849" y="322940"/>
                    <a:pt x="138548" y="322813"/>
                    <a:pt x="139373" y="322686"/>
                  </a:cubicBezTo>
                  <a:cubicBezTo>
                    <a:pt x="141024" y="322369"/>
                    <a:pt x="142737" y="321988"/>
                    <a:pt x="144642" y="321544"/>
                  </a:cubicBezTo>
                  <a:cubicBezTo>
                    <a:pt x="145594" y="321290"/>
                    <a:pt x="146610" y="321036"/>
                    <a:pt x="147689" y="320782"/>
                  </a:cubicBezTo>
                  <a:cubicBezTo>
                    <a:pt x="149530" y="320338"/>
                    <a:pt x="151498" y="319830"/>
                    <a:pt x="153466" y="319258"/>
                  </a:cubicBezTo>
                  <a:cubicBezTo>
                    <a:pt x="154863" y="318877"/>
                    <a:pt x="156386" y="318433"/>
                    <a:pt x="157910" y="317988"/>
                  </a:cubicBezTo>
                  <a:cubicBezTo>
                    <a:pt x="159370" y="317544"/>
                    <a:pt x="160894" y="317100"/>
                    <a:pt x="162417" y="316655"/>
                  </a:cubicBezTo>
                  <a:cubicBezTo>
                    <a:pt x="172638" y="313545"/>
                    <a:pt x="182542" y="310180"/>
                    <a:pt x="188255" y="308148"/>
                  </a:cubicBezTo>
                  <a:cubicBezTo>
                    <a:pt x="189969" y="307577"/>
                    <a:pt x="191747" y="306942"/>
                    <a:pt x="193334" y="306371"/>
                  </a:cubicBezTo>
                  <a:cubicBezTo>
                    <a:pt x="194413" y="306435"/>
                    <a:pt x="433999" y="423942"/>
                    <a:pt x="433999" y="423942"/>
                  </a:cubicBezTo>
                  <a:lnTo>
                    <a:pt x="433999" y="416959"/>
                  </a:lnTo>
                  <a:cubicBezTo>
                    <a:pt x="433999" y="416261"/>
                    <a:pt x="434507" y="415689"/>
                    <a:pt x="435142" y="415626"/>
                  </a:cubicBezTo>
                  <a:lnTo>
                    <a:pt x="459711" y="411245"/>
                  </a:lnTo>
                  <a:lnTo>
                    <a:pt x="457425" y="355761"/>
                  </a:lnTo>
                  <a:lnTo>
                    <a:pt x="449045" y="152360"/>
                  </a:lnTo>
                  <a:cubicBezTo>
                    <a:pt x="449045" y="152106"/>
                    <a:pt x="446633" y="119285"/>
                    <a:pt x="445363" y="110144"/>
                  </a:cubicBezTo>
                  <a:cubicBezTo>
                    <a:pt x="445046" y="107795"/>
                    <a:pt x="444665" y="106017"/>
                    <a:pt x="444347" y="104430"/>
                  </a:cubicBezTo>
                  <a:cubicBezTo>
                    <a:pt x="443395" y="99733"/>
                    <a:pt x="442824" y="96939"/>
                    <a:pt x="445427" y="90273"/>
                  </a:cubicBezTo>
                  <a:cubicBezTo>
                    <a:pt x="446506" y="87607"/>
                    <a:pt x="446823" y="84496"/>
                    <a:pt x="446760" y="81322"/>
                  </a:cubicBezTo>
                  <a:cubicBezTo>
                    <a:pt x="446760" y="79735"/>
                    <a:pt x="446633" y="78212"/>
                    <a:pt x="446442" y="76625"/>
                  </a:cubicBezTo>
                  <a:cubicBezTo>
                    <a:pt x="446315" y="75101"/>
                    <a:pt x="446125" y="73577"/>
                    <a:pt x="445934" y="72181"/>
                  </a:cubicBezTo>
                  <a:cubicBezTo>
                    <a:pt x="445553" y="69197"/>
                    <a:pt x="445236" y="66658"/>
                    <a:pt x="445300" y="64499"/>
                  </a:cubicBezTo>
                  <a:cubicBezTo>
                    <a:pt x="445617" y="62468"/>
                    <a:pt x="445681" y="62277"/>
                    <a:pt x="445744" y="61960"/>
                  </a:cubicBezTo>
                  <a:cubicBezTo>
                    <a:pt x="445808" y="61769"/>
                    <a:pt x="445871" y="61452"/>
                    <a:pt x="445934" y="61261"/>
                  </a:cubicBezTo>
                  <a:cubicBezTo>
                    <a:pt x="446061" y="60881"/>
                    <a:pt x="446125" y="60563"/>
                    <a:pt x="446252" y="60119"/>
                  </a:cubicBezTo>
                  <a:cubicBezTo>
                    <a:pt x="446315" y="59865"/>
                    <a:pt x="446442" y="59484"/>
                    <a:pt x="446569" y="59230"/>
                  </a:cubicBezTo>
                  <a:cubicBezTo>
                    <a:pt x="446760" y="58722"/>
                    <a:pt x="446887" y="58214"/>
                    <a:pt x="447141" y="57580"/>
                  </a:cubicBezTo>
                  <a:cubicBezTo>
                    <a:pt x="447268" y="57199"/>
                    <a:pt x="447458" y="56754"/>
                    <a:pt x="447585" y="56373"/>
                  </a:cubicBezTo>
                  <a:cubicBezTo>
                    <a:pt x="447839" y="55675"/>
                    <a:pt x="448093" y="54977"/>
                    <a:pt x="448410" y="54151"/>
                  </a:cubicBezTo>
                  <a:cubicBezTo>
                    <a:pt x="448601" y="53707"/>
                    <a:pt x="448792" y="53136"/>
                    <a:pt x="449045" y="52628"/>
                  </a:cubicBezTo>
                  <a:cubicBezTo>
                    <a:pt x="449426" y="51739"/>
                    <a:pt x="449743" y="50850"/>
                    <a:pt x="450188" y="49771"/>
                  </a:cubicBezTo>
                  <a:cubicBezTo>
                    <a:pt x="450505" y="49073"/>
                    <a:pt x="450823" y="48247"/>
                    <a:pt x="451140" y="47485"/>
                  </a:cubicBezTo>
                  <a:cubicBezTo>
                    <a:pt x="451457" y="46660"/>
                    <a:pt x="451775" y="45962"/>
                    <a:pt x="452156" y="45073"/>
                  </a:cubicBezTo>
                  <a:cubicBezTo>
                    <a:pt x="451457" y="44883"/>
                    <a:pt x="450886" y="44629"/>
                    <a:pt x="450379" y="44311"/>
                  </a:cubicBezTo>
                  <a:cubicBezTo>
                    <a:pt x="448347" y="43105"/>
                    <a:pt x="447077" y="40820"/>
                    <a:pt x="445871" y="38661"/>
                  </a:cubicBezTo>
                  <a:cubicBezTo>
                    <a:pt x="444728" y="36630"/>
                    <a:pt x="443585" y="34535"/>
                    <a:pt x="441872" y="33456"/>
                  </a:cubicBezTo>
                  <a:cubicBezTo>
                    <a:pt x="438317" y="31234"/>
                    <a:pt x="435586" y="31361"/>
                    <a:pt x="431841" y="31551"/>
                  </a:cubicBezTo>
                  <a:cubicBezTo>
                    <a:pt x="430699" y="31615"/>
                    <a:pt x="429556" y="31615"/>
                    <a:pt x="428223" y="31678"/>
                  </a:cubicBezTo>
                  <a:cubicBezTo>
                    <a:pt x="416415" y="31615"/>
                    <a:pt x="408733" y="30726"/>
                    <a:pt x="396798" y="25965"/>
                  </a:cubicBezTo>
                  <a:cubicBezTo>
                    <a:pt x="391910" y="23997"/>
                    <a:pt x="389688" y="20823"/>
                    <a:pt x="387530" y="17712"/>
                  </a:cubicBezTo>
                  <a:cubicBezTo>
                    <a:pt x="385308" y="14538"/>
                    <a:pt x="383213" y="11554"/>
                    <a:pt x="378198" y="9840"/>
                  </a:cubicBezTo>
                  <a:cubicBezTo>
                    <a:pt x="371468" y="7618"/>
                    <a:pt x="356994" y="6094"/>
                    <a:pt x="350392" y="6539"/>
                  </a:cubicBezTo>
                  <a:cubicBezTo>
                    <a:pt x="343345" y="6920"/>
                    <a:pt x="334204" y="9015"/>
                    <a:pt x="326268" y="10983"/>
                  </a:cubicBezTo>
                  <a:cubicBezTo>
                    <a:pt x="312238" y="14411"/>
                    <a:pt x="308302" y="19172"/>
                    <a:pt x="304366" y="30916"/>
                  </a:cubicBezTo>
                  <a:lnTo>
                    <a:pt x="303477" y="33519"/>
                  </a:lnTo>
                  <a:cubicBezTo>
                    <a:pt x="300177" y="42978"/>
                    <a:pt x="299097" y="46216"/>
                    <a:pt x="303795" y="56818"/>
                  </a:cubicBezTo>
                  <a:cubicBezTo>
                    <a:pt x="308937" y="68626"/>
                    <a:pt x="311794" y="75101"/>
                    <a:pt x="301319" y="86274"/>
                  </a:cubicBezTo>
                  <a:cubicBezTo>
                    <a:pt x="295034" y="92940"/>
                    <a:pt x="288876" y="99478"/>
                    <a:pt x="279925" y="99478"/>
                  </a:cubicBezTo>
                  <a:cubicBezTo>
                    <a:pt x="268689" y="99225"/>
                    <a:pt x="258151" y="90908"/>
                    <a:pt x="249644" y="84243"/>
                  </a:cubicBezTo>
                  <a:cubicBezTo>
                    <a:pt x="248310" y="83163"/>
                    <a:pt x="246977" y="82148"/>
                    <a:pt x="245708" y="81195"/>
                  </a:cubicBezTo>
                  <a:lnTo>
                    <a:pt x="244565" y="80370"/>
                  </a:lnTo>
                  <a:cubicBezTo>
                    <a:pt x="235741" y="73704"/>
                    <a:pt x="227424" y="67419"/>
                    <a:pt x="216759" y="63928"/>
                  </a:cubicBezTo>
                  <a:cubicBezTo>
                    <a:pt x="211490" y="62214"/>
                    <a:pt x="205713" y="62150"/>
                    <a:pt x="200063" y="62150"/>
                  </a:cubicBezTo>
                  <a:cubicBezTo>
                    <a:pt x="193524" y="62087"/>
                    <a:pt x="186795" y="62087"/>
                    <a:pt x="180764" y="59484"/>
                  </a:cubicBezTo>
                  <a:cubicBezTo>
                    <a:pt x="171115" y="55294"/>
                    <a:pt x="168448" y="47105"/>
                    <a:pt x="165719" y="38407"/>
                  </a:cubicBezTo>
                  <a:cubicBezTo>
                    <a:pt x="165211" y="36820"/>
                    <a:pt x="164703" y="35233"/>
                    <a:pt x="164132" y="33583"/>
                  </a:cubicBezTo>
                  <a:cubicBezTo>
                    <a:pt x="159878" y="21648"/>
                    <a:pt x="156640" y="20823"/>
                    <a:pt x="147880" y="18601"/>
                  </a:cubicBezTo>
                  <a:cubicBezTo>
                    <a:pt x="145594" y="18029"/>
                    <a:pt x="142992" y="17331"/>
                    <a:pt x="139944" y="16379"/>
                  </a:cubicBezTo>
                  <a:cubicBezTo>
                    <a:pt x="120582" y="10157"/>
                    <a:pt x="105917" y="9523"/>
                    <a:pt x="84079" y="10475"/>
                  </a:cubicBezTo>
                  <a:cubicBezTo>
                    <a:pt x="76334" y="10856"/>
                    <a:pt x="72017" y="7935"/>
                    <a:pt x="67319" y="4888"/>
                  </a:cubicBezTo>
                  <a:cubicBezTo>
                    <a:pt x="65224" y="3555"/>
                    <a:pt x="63002" y="2095"/>
                    <a:pt x="60463" y="952"/>
                  </a:cubicBezTo>
                  <a:cubicBezTo>
                    <a:pt x="59447" y="508"/>
                    <a:pt x="58432" y="254"/>
                    <a:pt x="57352" y="0"/>
                  </a:cubicBezTo>
                  <a:cubicBezTo>
                    <a:pt x="57670" y="1333"/>
                    <a:pt x="57797" y="2032"/>
                    <a:pt x="57987" y="2793"/>
                  </a:cubicBezTo>
                  <a:cubicBezTo>
                    <a:pt x="58114" y="3428"/>
                    <a:pt x="58241" y="4063"/>
                    <a:pt x="58368" y="4634"/>
                  </a:cubicBezTo>
                  <a:cubicBezTo>
                    <a:pt x="58495" y="5333"/>
                    <a:pt x="58622" y="5967"/>
                    <a:pt x="58685" y="6666"/>
                  </a:cubicBezTo>
                  <a:cubicBezTo>
                    <a:pt x="58749" y="7301"/>
                    <a:pt x="58876" y="7999"/>
                    <a:pt x="58940" y="8634"/>
                  </a:cubicBezTo>
                  <a:cubicBezTo>
                    <a:pt x="59003" y="9269"/>
                    <a:pt x="59066" y="9967"/>
                    <a:pt x="59066" y="10602"/>
                  </a:cubicBezTo>
                  <a:cubicBezTo>
                    <a:pt x="59066" y="11300"/>
                    <a:pt x="59066" y="11998"/>
                    <a:pt x="59066" y="12697"/>
                  </a:cubicBezTo>
                  <a:cubicBezTo>
                    <a:pt x="59066" y="13332"/>
                    <a:pt x="59066" y="13966"/>
                    <a:pt x="59003" y="14601"/>
                  </a:cubicBezTo>
                  <a:cubicBezTo>
                    <a:pt x="58940" y="15300"/>
                    <a:pt x="58812" y="16061"/>
                    <a:pt x="58685" y="16760"/>
                  </a:cubicBezTo>
                  <a:cubicBezTo>
                    <a:pt x="58559" y="17331"/>
                    <a:pt x="58495" y="17902"/>
                    <a:pt x="58368" y="18537"/>
                  </a:cubicBezTo>
                  <a:cubicBezTo>
                    <a:pt x="58178" y="19299"/>
                    <a:pt x="57860" y="20061"/>
                    <a:pt x="57606" y="20759"/>
                  </a:cubicBezTo>
                  <a:cubicBezTo>
                    <a:pt x="57416" y="21267"/>
                    <a:pt x="57225" y="21838"/>
                    <a:pt x="57035" y="22346"/>
                  </a:cubicBezTo>
                  <a:cubicBezTo>
                    <a:pt x="56654" y="23171"/>
                    <a:pt x="56146" y="23933"/>
                    <a:pt x="55638" y="24758"/>
                  </a:cubicBezTo>
                  <a:cubicBezTo>
                    <a:pt x="55384" y="25203"/>
                    <a:pt x="55194" y="25584"/>
                    <a:pt x="54877" y="26028"/>
                  </a:cubicBezTo>
                  <a:cubicBezTo>
                    <a:pt x="53988" y="27234"/>
                    <a:pt x="52972" y="28377"/>
                    <a:pt x="51766" y="29520"/>
                  </a:cubicBezTo>
                  <a:cubicBezTo>
                    <a:pt x="49099" y="31996"/>
                    <a:pt x="46052" y="32694"/>
                    <a:pt x="43386" y="33265"/>
                  </a:cubicBezTo>
                  <a:cubicBezTo>
                    <a:pt x="41101" y="33773"/>
                    <a:pt x="38879" y="34281"/>
                    <a:pt x="37038" y="35805"/>
                  </a:cubicBezTo>
                  <a:cubicBezTo>
                    <a:pt x="35260" y="37265"/>
                    <a:pt x="34498" y="39741"/>
                    <a:pt x="33736" y="42343"/>
                  </a:cubicBezTo>
                  <a:cubicBezTo>
                    <a:pt x="33102" y="44502"/>
                    <a:pt x="32404" y="46724"/>
                    <a:pt x="31070" y="48501"/>
                  </a:cubicBezTo>
                  <a:cubicBezTo>
                    <a:pt x="29356" y="50787"/>
                    <a:pt x="27007" y="51675"/>
                    <a:pt x="24912" y="52437"/>
                  </a:cubicBezTo>
                  <a:cubicBezTo>
                    <a:pt x="23071" y="53136"/>
                    <a:pt x="21484" y="53707"/>
                    <a:pt x="20405" y="55040"/>
                  </a:cubicBezTo>
                  <a:cubicBezTo>
                    <a:pt x="18754" y="57072"/>
                    <a:pt x="18945" y="60436"/>
                    <a:pt x="19135" y="63991"/>
                  </a:cubicBezTo>
                  <a:cubicBezTo>
                    <a:pt x="19199" y="65642"/>
                    <a:pt x="19326" y="67292"/>
                    <a:pt x="19199" y="68880"/>
                  </a:cubicBezTo>
                  <a:cubicBezTo>
                    <a:pt x="18627" y="77386"/>
                    <a:pt x="15961" y="80814"/>
                    <a:pt x="10057" y="86528"/>
                  </a:cubicBezTo>
                  <a:cubicBezTo>
                    <a:pt x="9168" y="87353"/>
                    <a:pt x="8470" y="88115"/>
                    <a:pt x="7772" y="88877"/>
                  </a:cubicBezTo>
                  <a:cubicBezTo>
                    <a:pt x="7327" y="89321"/>
                    <a:pt x="6947" y="89766"/>
                    <a:pt x="6629" y="90273"/>
                  </a:cubicBezTo>
                  <a:cubicBezTo>
                    <a:pt x="6185" y="90781"/>
                    <a:pt x="5867" y="91289"/>
                    <a:pt x="5550" y="91860"/>
                  </a:cubicBezTo>
                  <a:cubicBezTo>
                    <a:pt x="5296" y="92305"/>
                    <a:pt x="5042" y="92686"/>
                    <a:pt x="4915" y="93130"/>
                  </a:cubicBezTo>
                  <a:cubicBezTo>
                    <a:pt x="4661" y="93765"/>
                    <a:pt x="4534" y="94400"/>
                    <a:pt x="4471" y="95098"/>
                  </a:cubicBezTo>
                  <a:cubicBezTo>
                    <a:pt x="4407" y="95479"/>
                    <a:pt x="4344" y="95796"/>
                    <a:pt x="4344" y="96178"/>
                  </a:cubicBezTo>
                  <a:cubicBezTo>
                    <a:pt x="4407" y="97257"/>
                    <a:pt x="4598" y="98463"/>
                    <a:pt x="5169" y="99796"/>
                  </a:cubicBezTo>
                  <a:cubicBezTo>
                    <a:pt x="5994" y="101701"/>
                    <a:pt x="7010" y="103161"/>
                    <a:pt x="8153" y="104684"/>
                  </a:cubicBezTo>
                  <a:cubicBezTo>
                    <a:pt x="9867" y="106969"/>
                    <a:pt x="11644" y="109318"/>
                    <a:pt x="12215" y="113191"/>
                  </a:cubicBezTo>
                  <a:cubicBezTo>
                    <a:pt x="13231" y="120174"/>
                    <a:pt x="11898" y="127094"/>
                    <a:pt x="10247" y="134141"/>
                  </a:cubicBezTo>
                  <a:cubicBezTo>
                    <a:pt x="8089" y="143282"/>
                    <a:pt x="9295" y="151027"/>
                    <a:pt x="10628" y="159280"/>
                  </a:cubicBezTo>
                  <a:cubicBezTo>
                    <a:pt x="11327" y="163724"/>
                    <a:pt x="12025" y="168295"/>
                    <a:pt x="12279" y="173246"/>
                  </a:cubicBezTo>
                  <a:cubicBezTo>
                    <a:pt x="13168" y="192037"/>
                    <a:pt x="12025" y="204353"/>
                    <a:pt x="8724" y="211019"/>
                  </a:cubicBezTo>
                  <a:cubicBezTo>
                    <a:pt x="7708" y="212987"/>
                    <a:pt x="6185" y="214828"/>
                    <a:pt x="4661" y="216542"/>
                  </a:cubicBezTo>
                  <a:cubicBezTo>
                    <a:pt x="1424" y="220224"/>
                    <a:pt x="-1370" y="223398"/>
                    <a:pt x="725" y="228413"/>
                  </a:cubicBezTo>
                  <a:cubicBezTo>
                    <a:pt x="1868" y="231207"/>
                    <a:pt x="4407" y="232222"/>
                    <a:pt x="7327" y="233429"/>
                  </a:cubicBezTo>
                  <a:cubicBezTo>
                    <a:pt x="9994" y="234571"/>
                    <a:pt x="13041" y="235841"/>
                    <a:pt x="15009" y="238698"/>
                  </a:cubicBezTo>
                  <a:cubicBezTo>
                    <a:pt x="17485" y="242380"/>
                    <a:pt x="17294" y="247014"/>
                    <a:pt x="17104" y="251458"/>
                  </a:cubicBezTo>
                  <a:cubicBezTo>
                    <a:pt x="16914" y="254823"/>
                    <a:pt x="16786" y="258251"/>
                    <a:pt x="17802" y="261171"/>
                  </a:cubicBezTo>
                  <a:cubicBezTo>
                    <a:pt x="19834" y="266821"/>
                    <a:pt x="22944" y="267519"/>
                    <a:pt x="26880" y="268408"/>
                  </a:cubicBezTo>
                  <a:cubicBezTo>
                    <a:pt x="29991" y="269106"/>
                    <a:pt x="33483" y="269868"/>
                    <a:pt x="36530" y="273423"/>
                  </a:cubicBezTo>
                  <a:cubicBezTo>
                    <a:pt x="37927" y="275074"/>
                    <a:pt x="38117" y="277296"/>
                    <a:pt x="38371" y="279454"/>
                  </a:cubicBezTo>
                  <a:cubicBezTo>
                    <a:pt x="38561" y="281359"/>
                    <a:pt x="38752" y="283136"/>
                    <a:pt x="39704" y="284279"/>
                  </a:cubicBezTo>
                  <a:cubicBezTo>
                    <a:pt x="41291" y="286183"/>
                    <a:pt x="42116" y="286183"/>
                    <a:pt x="43830" y="286183"/>
                  </a:cubicBezTo>
                  <a:cubicBezTo>
                    <a:pt x="44910" y="286183"/>
                    <a:pt x="46243" y="286183"/>
                    <a:pt x="47957" y="286691"/>
                  </a:cubicBezTo>
                  <a:cubicBezTo>
                    <a:pt x="53861" y="288469"/>
                    <a:pt x="64018" y="295134"/>
                    <a:pt x="67573" y="300340"/>
                  </a:cubicBezTo>
                  <a:cubicBezTo>
                    <a:pt x="67700" y="300594"/>
                    <a:pt x="67827" y="300785"/>
                    <a:pt x="67827" y="301102"/>
                  </a:cubicBezTo>
                  <a:cubicBezTo>
                    <a:pt x="67827" y="301102"/>
                    <a:pt x="67891" y="301419"/>
                    <a:pt x="68018" y="301737"/>
                  </a:cubicBezTo>
                  <a:cubicBezTo>
                    <a:pt x="68589" y="302816"/>
                    <a:pt x="68779" y="303006"/>
                    <a:pt x="68906" y="303197"/>
                  </a:cubicBezTo>
                  <a:cubicBezTo>
                    <a:pt x="69033" y="303387"/>
                    <a:pt x="69224" y="303578"/>
                    <a:pt x="69414" y="303832"/>
                  </a:cubicBezTo>
                  <a:cubicBezTo>
                    <a:pt x="69668" y="304086"/>
                    <a:pt x="70049" y="304403"/>
                    <a:pt x="70366" y="304720"/>
                  </a:cubicBezTo>
                  <a:cubicBezTo>
                    <a:pt x="70620" y="304911"/>
                    <a:pt x="70747" y="305101"/>
                    <a:pt x="71065" y="305292"/>
                  </a:cubicBezTo>
                  <a:cubicBezTo>
                    <a:pt x="71763" y="305800"/>
                    <a:pt x="72525" y="306371"/>
                    <a:pt x="73541" y="306879"/>
                  </a:cubicBezTo>
                  <a:cubicBezTo>
                    <a:pt x="73794" y="307006"/>
                    <a:pt x="74175" y="307196"/>
                    <a:pt x="74493" y="307323"/>
                  </a:cubicBezTo>
                  <a:cubicBezTo>
                    <a:pt x="75318" y="307704"/>
                    <a:pt x="76143" y="308148"/>
                    <a:pt x="77159" y="308529"/>
                  </a:cubicBezTo>
                  <a:cubicBezTo>
                    <a:pt x="77286" y="308529"/>
                    <a:pt x="77857" y="308783"/>
                    <a:pt x="78429" y="30897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39" name="Freeform 238">
              <a:extLst>
                <a:ext uri="{FF2B5EF4-FFF2-40B4-BE49-F238E27FC236}">
                  <a16:creationId xmlns:a16="http://schemas.microsoft.com/office/drawing/2014/main" id="{BFC12DAC-27D0-5967-2BEB-0E4481537771}"/>
                </a:ext>
              </a:extLst>
            </p:cNvPr>
            <p:cNvSpPr/>
            <p:nvPr/>
          </p:nvSpPr>
          <p:spPr>
            <a:xfrm>
              <a:off x="5420155" y="3587721"/>
              <a:ext cx="338176" cy="265549"/>
            </a:xfrm>
            <a:custGeom>
              <a:avLst/>
              <a:gdLst>
                <a:gd name="connsiteX0" fmla="*/ 111414 w 338176"/>
                <a:gd name="connsiteY0" fmla="*/ 241236 h 265549"/>
                <a:gd name="connsiteX1" fmla="*/ 111985 w 338176"/>
                <a:gd name="connsiteY1" fmla="*/ 240093 h 265549"/>
                <a:gd name="connsiteX2" fmla="*/ 135601 w 338176"/>
                <a:gd name="connsiteY2" fmla="*/ 222128 h 265549"/>
                <a:gd name="connsiteX3" fmla="*/ 174262 w 338176"/>
                <a:gd name="connsiteY3" fmla="*/ 204987 h 265549"/>
                <a:gd name="connsiteX4" fmla="*/ 231715 w 338176"/>
                <a:gd name="connsiteY4" fmla="*/ 188672 h 265549"/>
                <a:gd name="connsiteX5" fmla="*/ 268535 w 338176"/>
                <a:gd name="connsiteY5" fmla="*/ 164040 h 265549"/>
                <a:gd name="connsiteX6" fmla="*/ 277550 w 338176"/>
                <a:gd name="connsiteY6" fmla="*/ 138012 h 265549"/>
                <a:gd name="connsiteX7" fmla="*/ 291326 w 338176"/>
                <a:gd name="connsiteY7" fmla="*/ 125315 h 265549"/>
                <a:gd name="connsiteX8" fmla="*/ 291706 w 338176"/>
                <a:gd name="connsiteY8" fmla="*/ 124554 h 265549"/>
                <a:gd name="connsiteX9" fmla="*/ 330177 w 338176"/>
                <a:gd name="connsiteY9" fmla="*/ 124173 h 265549"/>
                <a:gd name="connsiteX10" fmla="*/ 333669 w 338176"/>
                <a:gd name="connsiteY10" fmla="*/ 115094 h 265549"/>
                <a:gd name="connsiteX11" fmla="*/ 335891 w 338176"/>
                <a:gd name="connsiteY11" fmla="*/ 112047 h 265549"/>
                <a:gd name="connsiteX12" fmla="*/ 338176 w 338176"/>
                <a:gd name="connsiteY12" fmla="*/ 108683 h 265549"/>
                <a:gd name="connsiteX13" fmla="*/ 334875 w 338176"/>
                <a:gd name="connsiteY13" fmla="*/ 106334 h 265549"/>
                <a:gd name="connsiteX14" fmla="*/ 327701 w 338176"/>
                <a:gd name="connsiteY14" fmla="*/ 100747 h 265549"/>
                <a:gd name="connsiteX15" fmla="*/ 318941 w 338176"/>
                <a:gd name="connsiteY15" fmla="*/ 82781 h 265549"/>
                <a:gd name="connsiteX16" fmla="*/ 316782 w 338176"/>
                <a:gd name="connsiteY16" fmla="*/ 64498 h 265549"/>
                <a:gd name="connsiteX17" fmla="*/ 316211 w 338176"/>
                <a:gd name="connsiteY17" fmla="*/ 59229 h 265549"/>
                <a:gd name="connsiteX18" fmla="*/ 315005 w 338176"/>
                <a:gd name="connsiteY18" fmla="*/ 51674 h 265549"/>
                <a:gd name="connsiteX19" fmla="*/ 314116 w 338176"/>
                <a:gd name="connsiteY19" fmla="*/ 47993 h 265549"/>
                <a:gd name="connsiteX20" fmla="*/ 312783 w 338176"/>
                <a:gd name="connsiteY20" fmla="*/ 42406 h 265549"/>
                <a:gd name="connsiteX21" fmla="*/ 311767 w 338176"/>
                <a:gd name="connsiteY21" fmla="*/ 39041 h 265549"/>
                <a:gd name="connsiteX22" fmla="*/ 309799 w 338176"/>
                <a:gd name="connsiteY22" fmla="*/ 32503 h 265549"/>
                <a:gd name="connsiteX23" fmla="*/ 308593 w 338176"/>
                <a:gd name="connsiteY23" fmla="*/ 29328 h 265549"/>
                <a:gd name="connsiteX24" fmla="*/ 306308 w 338176"/>
                <a:gd name="connsiteY24" fmla="*/ 23488 h 265549"/>
                <a:gd name="connsiteX25" fmla="*/ 294500 w 338176"/>
                <a:gd name="connsiteY25" fmla="*/ 22662 h 265549"/>
                <a:gd name="connsiteX26" fmla="*/ 287263 w 338176"/>
                <a:gd name="connsiteY26" fmla="*/ 19107 h 265549"/>
                <a:gd name="connsiteX27" fmla="*/ 282438 w 338176"/>
                <a:gd name="connsiteY27" fmla="*/ 16505 h 265549"/>
                <a:gd name="connsiteX28" fmla="*/ 276915 w 338176"/>
                <a:gd name="connsiteY28" fmla="*/ 15997 h 265549"/>
                <a:gd name="connsiteX29" fmla="*/ 273106 w 338176"/>
                <a:gd name="connsiteY29" fmla="*/ 16632 h 265549"/>
                <a:gd name="connsiteX30" fmla="*/ 262250 w 338176"/>
                <a:gd name="connsiteY30" fmla="*/ 16695 h 265549"/>
                <a:gd name="connsiteX31" fmla="*/ 249808 w 338176"/>
                <a:gd name="connsiteY31" fmla="*/ 16885 h 265549"/>
                <a:gd name="connsiteX32" fmla="*/ 241364 w 338176"/>
                <a:gd name="connsiteY32" fmla="*/ 19171 h 265549"/>
                <a:gd name="connsiteX33" fmla="*/ 223208 w 338176"/>
                <a:gd name="connsiteY33" fmla="*/ 16949 h 265549"/>
                <a:gd name="connsiteX34" fmla="*/ 216733 w 338176"/>
                <a:gd name="connsiteY34" fmla="*/ 8633 h 265549"/>
                <a:gd name="connsiteX35" fmla="*/ 204099 w 338176"/>
                <a:gd name="connsiteY35" fmla="*/ 951 h 265549"/>
                <a:gd name="connsiteX36" fmla="*/ 194260 w 338176"/>
                <a:gd name="connsiteY36" fmla="*/ 18663 h 265549"/>
                <a:gd name="connsiteX37" fmla="*/ 191085 w 338176"/>
                <a:gd name="connsiteY37" fmla="*/ 26789 h 265549"/>
                <a:gd name="connsiteX38" fmla="*/ 186959 w 338176"/>
                <a:gd name="connsiteY38" fmla="*/ 36565 h 265549"/>
                <a:gd name="connsiteX39" fmla="*/ 174516 w 338176"/>
                <a:gd name="connsiteY39" fmla="*/ 57705 h 265549"/>
                <a:gd name="connsiteX40" fmla="*/ 145060 w 338176"/>
                <a:gd name="connsiteY40" fmla="*/ 74655 h 265549"/>
                <a:gd name="connsiteX41" fmla="*/ 117571 w 338176"/>
                <a:gd name="connsiteY41" fmla="*/ 90145 h 265549"/>
                <a:gd name="connsiteX42" fmla="*/ 103224 w 338176"/>
                <a:gd name="connsiteY42" fmla="*/ 107413 h 265549"/>
                <a:gd name="connsiteX43" fmla="*/ 104177 w 338176"/>
                <a:gd name="connsiteY43" fmla="*/ 114079 h 265549"/>
                <a:gd name="connsiteX44" fmla="*/ 105002 w 338176"/>
                <a:gd name="connsiteY44" fmla="*/ 123665 h 265549"/>
                <a:gd name="connsiteX45" fmla="*/ 97765 w 338176"/>
                <a:gd name="connsiteY45" fmla="*/ 133568 h 265549"/>
                <a:gd name="connsiteX46" fmla="*/ 91924 w 338176"/>
                <a:gd name="connsiteY46" fmla="*/ 140361 h 265549"/>
                <a:gd name="connsiteX47" fmla="*/ 90083 w 338176"/>
                <a:gd name="connsiteY47" fmla="*/ 157247 h 265549"/>
                <a:gd name="connsiteX48" fmla="*/ 90782 w 338176"/>
                <a:gd name="connsiteY48" fmla="*/ 166516 h 265549"/>
                <a:gd name="connsiteX49" fmla="*/ 89321 w 338176"/>
                <a:gd name="connsiteY49" fmla="*/ 172166 h 265549"/>
                <a:gd name="connsiteX50" fmla="*/ 88051 w 338176"/>
                <a:gd name="connsiteY50" fmla="*/ 176800 h 265549"/>
                <a:gd name="connsiteX51" fmla="*/ 88877 w 338176"/>
                <a:gd name="connsiteY51" fmla="*/ 182577 h 265549"/>
                <a:gd name="connsiteX52" fmla="*/ 89448 w 338176"/>
                <a:gd name="connsiteY52" fmla="*/ 191719 h 265549"/>
                <a:gd name="connsiteX53" fmla="*/ 77704 w 338176"/>
                <a:gd name="connsiteY53" fmla="*/ 207399 h 265549"/>
                <a:gd name="connsiteX54" fmla="*/ 70086 w 338176"/>
                <a:gd name="connsiteY54" fmla="*/ 215208 h 265549"/>
                <a:gd name="connsiteX55" fmla="*/ 67991 w 338176"/>
                <a:gd name="connsiteY55" fmla="*/ 220604 h 265549"/>
                <a:gd name="connsiteX56" fmla="*/ 64817 w 338176"/>
                <a:gd name="connsiteY56" fmla="*/ 227651 h 265549"/>
                <a:gd name="connsiteX57" fmla="*/ 56437 w 338176"/>
                <a:gd name="connsiteY57" fmla="*/ 231333 h 265549"/>
                <a:gd name="connsiteX58" fmla="*/ 51803 w 338176"/>
                <a:gd name="connsiteY58" fmla="*/ 232602 h 265549"/>
                <a:gd name="connsiteX59" fmla="*/ 38598 w 338176"/>
                <a:gd name="connsiteY59" fmla="*/ 242887 h 265549"/>
                <a:gd name="connsiteX60" fmla="*/ 23362 w 338176"/>
                <a:gd name="connsiteY60" fmla="*/ 254123 h 265549"/>
                <a:gd name="connsiteX61" fmla="*/ 16696 w 338176"/>
                <a:gd name="connsiteY61" fmla="*/ 256535 h 265549"/>
                <a:gd name="connsiteX62" fmla="*/ 0 w 338176"/>
                <a:gd name="connsiteY62" fmla="*/ 265550 h 265549"/>
                <a:gd name="connsiteX63" fmla="*/ 111287 w 338176"/>
                <a:gd name="connsiteY63" fmla="*/ 265550 h 265549"/>
                <a:gd name="connsiteX64" fmla="*/ 111287 w 338176"/>
                <a:gd name="connsiteY64" fmla="*/ 241236 h 26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338176" h="265549">
                  <a:moveTo>
                    <a:pt x="111414" y="241236"/>
                  </a:moveTo>
                  <a:cubicBezTo>
                    <a:pt x="111414" y="240792"/>
                    <a:pt x="111604" y="240411"/>
                    <a:pt x="111985" y="240093"/>
                  </a:cubicBezTo>
                  <a:cubicBezTo>
                    <a:pt x="111985" y="240093"/>
                    <a:pt x="120174" y="233935"/>
                    <a:pt x="135601" y="222128"/>
                  </a:cubicBezTo>
                  <a:cubicBezTo>
                    <a:pt x="150011" y="211081"/>
                    <a:pt x="162518" y="201686"/>
                    <a:pt x="174262" y="204987"/>
                  </a:cubicBezTo>
                  <a:cubicBezTo>
                    <a:pt x="184483" y="207971"/>
                    <a:pt x="212035" y="198766"/>
                    <a:pt x="231715" y="188672"/>
                  </a:cubicBezTo>
                  <a:cubicBezTo>
                    <a:pt x="249680" y="179466"/>
                    <a:pt x="265805" y="166326"/>
                    <a:pt x="268535" y="164040"/>
                  </a:cubicBezTo>
                  <a:cubicBezTo>
                    <a:pt x="269106" y="160231"/>
                    <a:pt x="271836" y="142583"/>
                    <a:pt x="277550" y="138012"/>
                  </a:cubicBezTo>
                  <a:cubicBezTo>
                    <a:pt x="283771" y="133060"/>
                    <a:pt x="290564" y="126648"/>
                    <a:pt x="291326" y="125315"/>
                  </a:cubicBezTo>
                  <a:cubicBezTo>
                    <a:pt x="291389" y="125061"/>
                    <a:pt x="291516" y="124744"/>
                    <a:pt x="291706" y="124554"/>
                  </a:cubicBezTo>
                  <a:cubicBezTo>
                    <a:pt x="292214" y="124046"/>
                    <a:pt x="293230" y="123093"/>
                    <a:pt x="330177" y="124173"/>
                  </a:cubicBezTo>
                  <a:cubicBezTo>
                    <a:pt x="331003" y="122014"/>
                    <a:pt x="333098" y="116618"/>
                    <a:pt x="333669" y="115094"/>
                  </a:cubicBezTo>
                  <a:cubicBezTo>
                    <a:pt x="334050" y="114079"/>
                    <a:pt x="334939" y="113063"/>
                    <a:pt x="335891" y="112047"/>
                  </a:cubicBezTo>
                  <a:cubicBezTo>
                    <a:pt x="336843" y="110968"/>
                    <a:pt x="338176" y="109508"/>
                    <a:pt x="338176" y="108683"/>
                  </a:cubicBezTo>
                  <a:cubicBezTo>
                    <a:pt x="338049" y="108238"/>
                    <a:pt x="336208" y="107096"/>
                    <a:pt x="334875" y="106334"/>
                  </a:cubicBezTo>
                  <a:cubicBezTo>
                    <a:pt x="332590" y="104937"/>
                    <a:pt x="329797" y="103223"/>
                    <a:pt x="327701" y="100747"/>
                  </a:cubicBezTo>
                  <a:cubicBezTo>
                    <a:pt x="323639" y="95922"/>
                    <a:pt x="319766" y="87289"/>
                    <a:pt x="318941" y="82781"/>
                  </a:cubicBezTo>
                  <a:cubicBezTo>
                    <a:pt x="318306" y="79226"/>
                    <a:pt x="317671" y="73005"/>
                    <a:pt x="316782" y="64498"/>
                  </a:cubicBezTo>
                  <a:lnTo>
                    <a:pt x="316211" y="59229"/>
                  </a:lnTo>
                  <a:cubicBezTo>
                    <a:pt x="316021" y="57071"/>
                    <a:pt x="315576" y="54531"/>
                    <a:pt x="315005" y="51674"/>
                  </a:cubicBezTo>
                  <a:cubicBezTo>
                    <a:pt x="314751" y="50532"/>
                    <a:pt x="314434" y="49199"/>
                    <a:pt x="314116" y="47993"/>
                  </a:cubicBezTo>
                  <a:cubicBezTo>
                    <a:pt x="313672" y="46151"/>
                    <a:pt x="313291" y="44374"/>
                    <a:pt x="312783" y="42406"/>
                  </a:cubicBezTo>
                  <a:cubicBezTo>
                    <a:pt x="312466" y="41263"/>
                    <a:pt x="312085" y="40120"/>
                    <a:pt x="311767" y="39041"/>
                  </a:cubicBezTo>
                  <a:cubicBezTo>
                    <a:pt x="311132" y="36883"/>
                    <a:pt x="310498" y="34661"/>
                    <a:pt x="309799" y="32503"/>
                  </a:cubicBezTo>
                  <a:cubicBezTo>
                    <a:pt x="309419" y="31423"/>
                    <a:pt x="308974" y="30407"/>
                    <a:pt x="308593" y="29328"/>
                  </a:cubicBezTo>
                  <a:cubicBezTo>
                    <a:pt x="307832" y="27360"/>
                    <a:pt x="307133" y="25329"/>
                    <a:pt x="306308" y="23488"/>
                  </a:cubicBezTo>
                  <a:cubicBezTo>
                    <a:pt x="302435" y="23869"/>
                    <a:pt x="298563" y="23551"/>
                    <a:pt x="294500" y="22662"/>
                  </a:cubicBezTo>
                  <a:cubicBezTo>
                    <a:pt x="291453" y="22028"/>
                    <a:pt x="289231" y="20441"/>
                    <a:pt x="287263" y="19107"/>
                  </a:cubicBezTo>
                  <a:cubicBezTo>
                    <a:pt x="285675" y="18028"/>
                    <a:pt x="284152" y="17013"/>
                    <a:pt x="282438" y="16505"/>
                  </a:cubicBezTo>
                  <a:cubicBezTo>
                    <a:pt x="279010" y="15489"/>
                    <a:pt x="278375" y="15616"/>
                    <a:pt x="276915" y="15997"/>
                  </a:cubicBezTo>
                  <a:cubicBezTo>
                    <a:pt x="276090" y="16187"/>
                    <a:pt x="275010" y="16505"/>
                    <a:pt x="273106" y="16632"/>
                  </a:cubicBezTo>
                  <a:cubicBezTo>
                    <a:pt x="269805" y="16949"/>
                    <a:pt x="265996" y="16822"/>
                    <a:pt x="262250" y="16695"/>
                  </a:cubicBezTo>
                  <a:cubicBezTo>
                    <a:pt x="257997" y="16568"/>
                    <a:pt x="253616" y="16441"/>
                    <a:pt x="249808" y="16885"/>
                  </a:cubicBezTo>
                  <a:cubicBezTo>
                    <a:pt x="246506" y="17266"/>
                    <a:pt x="243904" y="18282"/>
                    <a:pt x="241364" y="19171"/>
                  </a:cubicBezTo>
                  <a:cubicBezTo>
                    <a:pt x="235714" y="21266"/>
                    <a:pt x="230953" y="22980"/>
                    <a:pt x="223208" y="16949"/>
                  </a:cubicBezTo>
                  <a:cubicBezTo>
                    <a:pt x="220605" y="14918"/>
                    <a:pt x="218637" y="11743"/>
                    <a:pt x="216733" y="8633"/>
                  </a:cubicBezTo>
                  <a:cubicBezTo>
                    <a:pt x="212670" y="1967"/>
                    <a:pt x="209876" y="-1906"/>
                    <a:pt x="204099" y="951"/>
                  </a:cubicBezTo>
                  <a:cubicBezTo>
                    <a:pt x="199783" y="3046"/>
                    <a:pt x="196735" y="11680"/>
                    <a:pt x="194260" y="18663"/>
                  </a:cubicBezTo>
                  <a:cubicBezTo>
                    <a:pt x="193180" y="21774"/>
                    <a:pt x="192101" y="24694"/>
                    <a:pt x="191085" y="26789"/>
                  </a:cubicBezTo>
                  <a:cubicBezTo>
                    <a:pt x="189562" y="29836"/>
                    <a:pt x="188292" y="33137"/>
                    <a:pt x="186959" y="36565"/>
                  </a:cubicBezTo>
                  <a:cubicBezTo>
                    <a:pt x="183975" y="44247"/>
                    <a:pt x="180928" y="52182"/>
                    <a:pt x="174516" y="57705"/>
                  </a:cubicBezTo>
                  <a:cubicBezTo>
                    <a:pt x="166136" y="64942"/>
                    <a:pt x="155408" y="69894"/>
                    <a:pt x="145060" y="74655"/>
                  </a:cubicBezTo>
                  <a:cubicBezTo>
                    <a:pt x="135410" y="79163"/>
                    <a:pt x="125443" y="83797"/>
                    <a:pt x="117571" y="90145"/>
                  </a:cubicBezTo>
                  <a:cubicBezTo>
                    <a:pt x="112366" y="94399"/>
                    <a:pt x="104177" y="102842"/>
                    <a:pt x="103224" y="107413"/>
                  </a:cubicBezTo>
                  <a:cubicBezTo>
                    <a:pt x="102780" y="109571"/>
                    <a:pt x="103478" y="111793"/>
                    <a:pt x="104177" y="114079"/>
                  </a:cubicBezTo>
                  <a:cubicBezTo>
                    <a:pt x="105065" y="116935"/>
                    <a:pt x="106017" y="120110"/>
                    <a:pt x="105002" y="123665"/>
                  </a:cubicBezTo>
                  <a:cubicBezTo>
                    <a:pt x="103859" y="127855"/>
                    <a:pt x="100748" y="130775"/>
                    <a:pt x="97765" y="133568"/>
                  </a:cubicBezTo>
                  <a:cubicBezTo>
                    <a:pt x="95479" y="135726"/>
                    <a:pt x="93257" y="137758"/>
                    <a:pt x="91924" y="140361"/>
                  </a:cubicBezTo>
                  <a:cubicBezTo>
                    <a:pt x="88687" y="146646"/>
                    <a:pt x="89321" y="151597"/>
                    <a:pt x="90083" y="157247"/>
                  </a:cubicBezTo>
                  <a:cubicBezTo>
                    <a:pt x="90464" y="160168"/>
                    <a:pt x="90908" y="163152"/>
                    <a:pt x="90782" y="166516"/>
                  </a:cubicBezTo>
                  <a:cubicBezTo>
                    <a:pt x="90718" y="168611"/>
                    <a:pt x="90019" y="170452"/>
                    <a:pt x="89321" y="172166"/>
                  </a:cubicBezTo>
                  <a:cubicBezTo>
                    <a:pt x="88750" y="173753"/>
                    <a:pt x="88179" y="175213"/>
                    <a:pt x="88051" y="176800"/>
                  </a:cubicBezTo>
                  <a:cubicBezTo>
                    <a:pt x="87925" y="178768"/>
                    <a:pt x="88432" y="180609"/>
                    <a:pt x="88877" y="182577"/>
                  </a:cubicBezTo>
                  <a:cubicBezTo>
                    <a:pt x="89575" y="185371"/>
                    <a:pt x="90274" y="188227"/>
                    <a:pt x="89448" y="191719"/>
                  </a:cubicBezTo>
                  <a:cubicBezTo>
                    <a:pt x="87861" y="198385"/>
                    <a:pt x="82656" y="202955"/>
                    <a:pt x="77704" y="207399"/>
                  </a:cubicBezTo>
                  <a:cubicBezTo>
                    <a:pt x="74784" y="210002"/>
                    <a:pt x="72054" y="212478"/>
                    <a:pt x="70086" y="215208"/>
                  </a:cubicBezTo>
                  <a:cubicBezTo>
                    <a:pt x="69070" y="216668"/>
                    <a:pt x="68562" y="218572"/>
                    <a:pt x="67991" y="220604"/>
                  </a:cubicBezTo>
                  <a:cubicBezTo>
                    <a:pt x="67293" y="223143"/>
                    <a:pt x="66594" y="225810"/>
                    <a:pt x="64817" y="227651"/>
                  </a:cubicBezTo>
                  <a:cubicBezTo>
                    <a:pt x="62404" y="230126"/>
                    <a:pt x="59357" y="230698"/>
                    <a:pt x="56437" y="231333"/>
                  </a:cubicBezTo>
                  <a:cubicBezTo>
                    <a:pt x="54786" y="231650"/>
                    <a:pt x="53199" y="231967"/>
                    <a:pt x="51803" y="232602"/>
                  </a:cubicBezTo>
                  <a:cubicBezTo>
                    <a:pt x="46597" y="234951"/>
                    <a:pt x="42534" y="239014"/>
                    <a:pt x="38598" y="242887"/>
                  </a:cubicBezTo>
                  <a:cubicBezTo>
                    <a:pt x="34154" y="247267"/>
                    <a:pt x="29520" y="251838"/>
                    <a:pt x="23362" y="254123"/>
                  </a:cubicBezTo>
                  <a:cubicBezTo>
                    <a:pt x="20886" y="255075"/>
                    <a:pt x="18664" y="255837"/>
                    <a:pt x="16696" y="256535"/>
                  </a:cubicBezTo>
                  <a:cubicBezTo>
                    <a:pt x="9586" y="259011"/>
                    <a:pt x="5333" y="260471"/>
                    <a:pt x="0" y="265550"/>
                  </a:cubicBezTo>
                  <a:lnTo>
                    <a:pt x="111287" y="265550"/>
                  </a:lnTo>
                  <a:lnTo>
                    <a:pt x="111287" y="241236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40" name="Freeform 239">
              <a:extLst>
                <a:ext uri="{FF2B5EF4-FFF2-40B4-BE49-F238E27FC236}">
                  <a16:creationId xmlns:a16="http://schemas.microsoft.com/office/drawing/2014/main" id="{579087CF-9517-FF16-BE35-D01571F2AA0B}"/>
                </a:ext>
              </a:extLst>
            </p:cNvPr>
            <p:cNvSpPr/>
            <p:nvPr/>
          </p:nvSpPr>
          <p:spPr>
            <a:xfrm>
              <a:off x="6499302" y="3722622"/>
              <a:ext cx="365545" cy="308783"/>
            </a:xfrm>
            <a:custGeom>
              <a:avLst/>
              <a:gdLst>
                <a:gd name="connsiteX0" fmla="*/ 365545 w 365545"/>
                <a:gd name="connsiteY0" fmla="*/ 308657 h 308783"/>
                <a:gd name="connsiteX1" fmla="*/ 361737 w 365545"/>
                <a:gd name="connsiteY1" fmla="*/ 302626 h 308783"/>
                <a:gd name="connsiteX2" fmla="*/ 348151 w 365545"/>
                <a:gd name="connsiteY2" fmla="*/ 290691 h 308783"/>
                <a:gd name="connsiteX3" fmla="*/ 341930 w 365545"/>
                <a:gd name="connsiteY3" fmla="*/ 289294 h 308783"/>
                <a:gd name="connsiteX4" fmla="*/ 333105 w 365545"/>
                <a:gd name="connsiteY4" fmla="*/ 286818 h 308783"/>
                <a:gd name="connsiteX5" fmla="*/ 321552 w 365545"/>
                <a:gd name="connsiteY5" fmla="*/ 264155 h 308783"/>
                <a:gd name="connsiteX6" fmla="*/ 320028 w 365545"/>
                <a:gd name="connsiteY6" fmla="*/ 251585 h 308783"/>
                <a:gd name="connsiteX7" fmla="*/ 326186 w 365545"/>
                <a:gd name="connsiteY7" fmla="*/ 248665 h 308783"/>
                <a:gd name="connsiteX8" fmla="*/ 328281 w 365545"/>
                <a:gd name="connsiteY8" fmla="*/ 249109 h 308783"/>
                <a:gd name="connsiteX9" fmla="*/ 318949 w 365545"/>
                <a:gd name="connsiteY9" fmla="*/ 237555 h 308783"/>
                <a:gd name="connsiteX10" fmla="*/ 313933 w 365545"/>
                <a:gd name="connsiteY10" fmla="*/ 232349 h 308783"/>
                <a:gd name="connsiteX11" fmla="*/ 296095 w 365545"/>
                <a:gd name="connsiteY11" fmla="*/ 207591 h 308783"/>
                <a:gd name="connsiteX12" fmla="*/ 288921 w 365545"/>
                <a:gd name="connsiteY12" fmla="*/ 194450 h 308783"/>
                <a:gd name="connsiteX13" fmla="*/ 280986 w 365545"/>
                <a:gd name="connsiteY13" fmla="*/ 180166 h 308783"/>
                <a:gd name="connsiteX14" fmla="*/ 272987 w 365545"/>
                <a:gd name="connsiteY14" fmla="*/ 161058 h 308783"/>
                <a:gd name="connsiteX15" fmla="*/ 268543 w 365545"/>
                <a:gd name="connsiteY15" fmla="*/ 148361 h 308783"/>
                <a:gd name="connsiteX16" fmla="*/ 264607 w 365545"/>
                <a:gd name="connsiteY16" fmla="*/ 139854 h 308783"/>
                <a:gd name="connsiteX17" fmla="*/ 256036 w 365545"/>
                <a:gd name="connsiteY17" fmla="*/ 120428 h 308783"/>
                <a:gd name="connsiteX18" fmla="*/ 241816 w 365545"/>
                <a:gd name="connsiteY18" fmla="*/ 102716 h 308783"/>
                <a:gd name="connsiteX19" fmla="*/ 235404 w 365545"/>
                <a:gd name="connsiteY19" fmla="*/ 96749 h 308783"/>
                <a:gd name="connsiteX20" fmla="*/ 218010 w 365545"/>
                <a:gd name="connsiteY20" fmla="*/ 62214 h 308783"/>
                <a:gd name="connsiteX21" fmla="*/ 221057 w 365545"/>
                <a:gd name="connsiteY21" fmla="*/ 56818 h 308783"/>
                <a:gd name="connsiteX22" fmla="*/ 222264 w 365545"/>
                <a:gd name="connsiteY22" fmla="*/ 56691 h 308783"/>
                <a:gd name="connsiteX23" fmla="*/ 223152 w 365545"/>
                <a:gd name="connsiteY23" fmla="*/ 57580 h 308783"/>
                <a:gd name="connsiteX24" fmla="*/ 238134 w 365545"/>
                <a:gd name="connsiteY24" fmla="*/ 78719 h 308783"/>
                <a:gd name="connsiteX25" fmla="*/ 247403 w 365545"/>
                <a:gd name="connsiteY25" fmla="*/ 88496 h 308783"/>
                <a:gd name="connsiteX26" fmla="*/ 252101 w 365545"/>
                <a:gd name="connsiteY26" fmla="*/ 94781 h 308783"/>
                <a:gd name="connsiteX27" fmla="*/ 275780 w 365545"/>
                <a:gd name="connsiteY27" fmla="*/ 118397 h 308783"/>
                <a:gd name="connsiteX28" fmla="*/ 281176 w 365545"/>
                <a:gd name="connsiteY28" fmla="*/ 118270 h 308783"/>
                <a:gd name="connsiteX29" fmla="*/ 282636 w 365545"/>
                <a:gd name="connsiteY29" fmla="*/ 107858 h 308783"/>
                <a:gd name="connsiteX30" fmla="*/ 282573 w 365545"/>
                <a:gd name="connsiteY30" fmla="*/ 100494 h 308783"/>
                <a:gd name="connsiteX31" fmla="*/ 287016 w 365545"/>
                <a:gd name="connsiteY31" fmla="*/ 82465 h 308783"/>
                <a:gd name="connsiteX32" fmla="*/ 290889 w 365545"/>
                <a:gd name="connsiteY32" fmla="*/ 61897 h 308783"/>
                <a:gd name="connsiteX33" fmla="*/ 288921 w 365545"/>
                <a:gd name="connsiteY33" fmla="*/ 51295 h 308783"/>
                <a:gd name="connsiteX34" fmla="*/ 288223 w 365545"/>
                <a:gd name="connsiteY34" fmla="*/ 48692 h 308783"/>
                <a:gd name="connsiteX35" fmla="*/ 285874 w 365545"/>
                <a:gd name="connsiteY35" fmla="*/ 41264 h 308783"/>
                <a:gd name="connsiteX36" fmla="*/ 284795 w 365545"/>
                <a:gd name="connsiteY36" fmla="*/ 38154 h 308783"/>
                <a:gd name="connsiteX37" fmla="*/ 284413 w 365545"/>
                <a:gd name="connsiteY37" fmla="*/ 37138 h 308783"/>
                <a:gd name="connsiteX38" fmla="*/ 280922 w 365545"/>
                <a:gd name="connsiteY38" fmla="*/ 28758 h 308783"/>
                <a:gd name="connsiteX39" fmla="*/ 280160 w 365545"/>
                <a:gd name="connsiteY39" fmla="*/ 27107 h 308783"/>
                <a:gd name="connsiteX40" fmla="*/ 277303 w 365545"/>
                <a:gd name="connsiteY40" fmla="*/ 20823 h 308783"/>
                <a:gd name="connsiteX41" fmla="*/ 273749 w 365545"/>
                <a:gd name="connsiteY41" fmla="*/ 14411 h 308783"/>
                <a:gd name="connsiteX42" fmla="*/ 269051 w 365545"/>
                <a:gd name="connsiteY42" fmla="*/ 7809 h 308783"/>
                <a:gd name="connsiteX43" fmla="*/ 267781 w 365545"/>
                <a:gd name="connsiteY43" fmla="*/ 6285 h 308783"/>
                <a:gd name="connsiteX44" fmla="*/ 267083 w 365545"/>
                <a:gd name="connsiteY44" fmla="*/ 5650 h 308783"/>
                <a:gd name="connsiteX45" fmla="*/ 266067 w 365545"/>
                <a:gd name="connsiteY45" fmla="*/ 5142 h 308783"/>
                <a:gd name="connsiteX46" fmla="*/ 262639 w 365545"/>
                <a:gd name="connsiteY46" fmla="*/ 10030 h 308783"/>
                <a:gd name="connsiteX47" fmla="*/ 261877 w 365545"/>
                <a:gd name="connsiteY47" fmla="*/ 10856 h 308783"/>
                <a:gd name="connsiteX48" fmla="*/ 247466 w 365545"/>
                <a:gd name="connsiteY48" fmla="*/ 12824 h 308783"/>
                <a:gd name="connsiteX49" fmla="*/ 239467 w 365545"/>
                <a:gd name="connsiteY49" fmla="*/ 12125 h 308783"/>
                <a:gd name="connsiteX50" fmla="*/ 231850 w 365545"/>
                <a:gd name="connsiteY50" fmla="*/ 13522 h 308783"/>
                <a:gd name="connsiteX51" fmla="*/ 223533 w 365545"/>
                <a:gd name="connsiteY51" fmla="*/ 14982 h 308783"/>
                <a:gd name="connsiteX52" fmla="*/ 217121 w 365545"/>
                <a:gd name="connsiteY52" fmla="*/ 13014 h 308783"/>
                <a:gd name="connsiteX53" fmla="*/ 209567 w 365545"/>
                <a:gd name="connsiteY53" fmla="*/ 10602 h 308783"/>
                <a:gd name="connsiteX54" fmla="*/ 211218 w 365545"/>
                <a:gd name="connsiteY54" fmla="*/ 13776 h 308783"/>
                <a:gd name="connsiteX55" fmla="*/ 214455 w 365545"/>
                <a:gd name="connsiteY55" fmla="*/ 19489 h 308783"/>
                <a:gd name="connsiteX56" fmla="*/ 213503 w 365545"/>
                <a:gd name="connsiteY56" fmla="*/ 20569 h 308783"/>
                <a:gd name="connsiteX57" fmla="*/ 199600 w 365545"/>
                <a:gd name="connsiteY57" fmla="*/ 7364 h 308783"/>
                <a:gd name="connsiteX58" fmla="*/ 197885 w 365545"/>
                <a:gd name="connsiteY58" fmla="*/ 4127 h 308783"/>
                <a:gd name="connsiteX59" fmla="*/ 179920 w 365545"/>
                <a:gd name="connsiteY59" fmla="*/ 127 h 308783"/>
                <a:gd name="connsiteX60" fmla="*/ 179349 w 365545"/>
                <a:gd name="connsiteY60" fmla="*/ 825 h 308783"/>
                <a:gd name="connsiteX61" fmla="*/ 181443 w 365545"/>
                <a:gd name="connsiteY61" fmla="*/ 1651 h 308783"/>
                <a:gd name="connsiteX62" fmla="*/ 184935 w 365545"/>
                <a:gd name="connsiteY62" fmla="*/ 4063 h 308783"/>
                <a:gd name="connsiteX63" fmla="*/ 184872 w 365545"/>
                <a:gd name="connsiteY63" fmla="*/ 5967 h 308783"/>
                <a:gd name="connsiteX64" fmla="*/ 173444 w 365545"/>
                <a:gd name="connsiteY64" fmla="*/ 6920 h 308783"/>
                <a:gd name="connsiteX65" fmla="*/ 165065 w 365545"/>
                <a:gd name="connsiteY65" fmla="*/ 6920 h 308783"/>
                <a:gd name="connsiteX66" fmla="*/ 164049 w 365545"/>
                <a:gd name="connsiteY66" fmla="*/ 6920 h 308783"/>
                <a:gd name="connsiteX67" fmla="*/ 163160 w 365545"/>
                <a:gd name="connsiteY67" fmla="*/ 5650 h 308783"/>
                <a:gd name="connsiteX68" fmla="*/ 163605 w 365545"/>
                <a:gd name="connsiteY68" fmla="*/ 4634 h 308783"/>
                <a:gd name="connsiteX69" fmla="*/ 165763 w 365545"/>
                <a:gd name="connsiteY69" fmla="*/ 2793 h 308783"/>
                <a:gd name="connsiteX70" fmla="*/ 149638 w 365545"/>
                <a:gd name="connsiteY70" fmla="*/ 10729 h 308783"/>
                <a:gd name="connsiteX71" fmla="*/ 142337 w 365545"/>
                <a:gd name="connsiteY71" fmla="*/ 13332 h 308783"/>
                <a:gd name="connsiteX72" fmla="*/ 137005 w 365545"/>
                <a:gd name="connsiteY72" fmla="*/ 15046 h 308783"/>
                <a:gd name="connsiteX73" fmla="*/ 131482 w 365545"/>
                <a:gd name="connsiteY73" fmla="*/ 18791 h 308783"/>
                <a:gd name="connsiteX74" fmla="*/ 122150 w 365545"/>
                <a:gd name="connsiteY74" fmla="*/ 23870 h 308783"/>
                <a:gd name="connsiteX75" fmla="*/ 107739 w 365545"/>
                <a:gd name="connsiteY75" fmla="*/ 20124 h 308783"/>
                <a:gd name="connsiteX76" fmla="*/ 99613 w 365545"/>
                <a:gd name="connsiteY76" fmla="*/ 17458 h 308783"/>
                <a:gd name="connsiteX77" fmla="*/ 65015 w 365545"/>
                <a:gd name="connsiteY77" fmla="*/ 7364 h 308783"/>
                <a:gd name="connsiteX78" fmla="*/ 43113 w 365545"/>
                <a:gd name="connsiteY78" fmla="*/ 3238 h 308783"/>
                <a:gd name="connsiteX79" fmla="*/ 29020 w 365545"/>
                <a:gd name="connsiteY79" fmla="*/ 1460 h 308783"/>
                <a:gd name="connsiteX80" fmla="*/ 18926 w 365545"/>
                <a:gd name="connsiteY80" fmla="*/ 698 h 308783"/>
                <a:gd name="connsiteX81" fmla="*/ 8642 w 365545"/>
                <a:gd name="connsiteY81" fmla="*/ 0 h 308783"/>
                <a:gd name="connsiteX82" fmla="*/ 8071 w 365545"/>
                <a:gd name="connsiteY82" fmla="*/ 1397 h 308783"/>
                <a:gd name="connsiteX83" fmla="*/ 6864 w 365545"/>
                <a:gd name="connsiteY83" fmla="*/ 4317 h 308783"/>
                <a:gd name="connsiteX84" fmla="*/ 6039 w 365545"/>
                <a:gd name="connsiteY84" fmla="*/ 6285 h 308783"/>
                <a:gd name="connsiteX85" fmla="*/ 5277 w 365545"/>
                <a:gd name="connsiteY85" fmla="*/ 8253 h 308783"/>
                <a:gd name="connsiteX86" fmla="*/ 4579 w 365545"/>
                <a:gd name="connsiteY86" fmla="*/ 10094 h 308783"/>
                <a:gd name="connsiteX87" fmla="*/ 4071 w 365545"/>
                <a:gd name="connsiteY87" fmla="*/ 11427 h 308783"/>
                <a:gd name="connsiteX88" fmla="*/ 3499 w 365545"/>
                <a:gd name="connsiteY88" fmla="*/ 13078 h 308783"/>
                <a:gd name="connsiteX89" fmla="*/ 3182 w 365545"/>
                <a:gd name="connsiteY89" fmla="*/ 13966 h 308783"/>
                <a:gd name="connsiteX90" fmla="*/ 2737 w 365545"/>
                <a:gd name="connsiteY90" fmla="*/ 15300 h 308783"/>
                <a:gd name="connsiteX91" fmla="*/ 2293 w 365545"/>
                <a:gd name="connsiteY91" fmla="*/ 16887 h 308783"/>
                <a:gd name="connsiteX92" fmla="*/ 1976 w 365545"/>
                <a:gd name="connsiteY92" fmla="*/ 18093 h 308783"/>
                <a:gd name="connsiteX93" fmla="*/ 2420 w 365545"/>
                <a:gd name="connsiteY93" fmla="*/ 26282 h 308783"/>
                <a:gd name="connsiteX94" fmla="*/ 1722 w 365545"/>
                <a:gd name="connsiteY94" fmla="*/ 45708 h 308783"/>
                <a:gd name="connsiteX95" fmla="*/ 8 w 365545"/>
                <a:gd name="connsiteY95" fmla="*/ 52501 h 308783"/>
                <a:gd name="connsiteX96" fmla="*/ 770 w 365545"/>
                <a:gd name="connsiteY96" fmla="*/ 58341 h 308783"/>
                <a:gd name="connsiteX97" fmla="*/ 1786 w 365545"/>
                <a:gd name="connsiteY97" fmla="*/ 64245 h 308783"/>
                <a:gd name="connsiteX98" fmla="*/ 5531 w 365545"/>
                <a:gd name="connsiteY98" fmla="*/ 106652 h 308783"/>
                <a:gd name="connsiteX99" fmla="*/ 13911 w 365545"/>
                <a:gd name="connsiteY99" fmla="*/ 308783 h 308783"/>
                <a:gd name="connsiteX100" fmla="*/ 365545 w 365545"/>
                <a:gd name="connsiteY100" fmla="*/ 308783 h 308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65545" h="308783">
                  <a:moveTo>
                    <a:pt x="365545" y="308657"/>
                  </a:moveTo>
                  <a:cubicBezTo>
                    <a:pt x="364911" y="306942"/>
                    <a:pt x="363895" y="304974"/>
                    <a:pt x="361737" y="302626"/>
                  </a:cubicBezTo>
                  <a:cubicBezTo>
                    <a:pt x="358245" y="298690"/>
                    <a:pt x="351706" y="292278"/>
                    <a:pt x="348151" y="290691"/>
                  </a:cubicBezTo>
                  <a:cubicBezTo>
                    <a:pt x="346246" y="289802"/>
                    <a:pt x="344152" y="289548"/>
                    <a:pt x="341930" y="289294"/>
                  </a:cubicBezTo>
                  <a:cubicBezTo>
                    <a:pt x="339010" y="288913"/>
                    <a:pt x="336025" y="288532"/>
                    <a:pt x="333105" y="286818"/>
                  </a:cubicBezTo>
                  <a:cubicBezTo>
                    <a:pt x="325297" y="282374"/>
                    <a:pt x="322885" y="270503"/>
                    <a:pt x="321552" y="264155"/>
                  </a:cubicBezTo>
                  <a:cubicBezTo>
                    <a:pt x="321552" y="264155"/>
                    <a:pt x="319456" y="253553"/>
                    <a:pt x="320028" y="251585"/>
                  </a:cubicBezTo>
                  <a:cubicBezTo>
                    <a:pt x="321361" y="247268"/>
                    <a:pt x="324345" y="248157"/>
                    <a:pt x="326186" y="248665"/>
                  </a:cubicBezTo>
                  <a:cubicBezTo>
                    <a:pt x="326884" y="248855"/>
                    <a:pt x="327646" y="249046"/>
                    <a:pt x="328281" y="249109"/>
                  </a:cubicBezTo>
                  <a:cubicBezTo>
                    <a:pt x="327455" y="245808"/>
                    <a:pt x="322631" y="241047"/>
                    <a:pt x="318949" y="237555"/>
                  </a:cubicBezTo>
                  <a:cubicBezTo>
                    <a:pt x="316853" y="235524"/>
                    <a:pt x="315013" y="233746"/>
                    <a:pt x="313933" y="232349"/>
                  </a:cubicBezTo>
                  <a:cubicBezTo>
                    <a:pt x="307776" y="224160"/>
                    <a:pt x="301173" y="215336"/>
                    <a:pt x="296095" y="207591"/>
                  </a:cubicBezTo>
                  <a:cubicBezTo>
                    <a:pt x="293301" y="203337"/>
                    <a:pt x="291079" y="198830"/>
                    <a:pt x="288921" y="194450"/>
                  </a:cubicBezTo>
                  <a:cubicBezTo>
                    <a:pt x="286572" y="189689"/>
                    <a:pt x="284160" y="184800"/>
                    <a:pt x="280986" y="180166"/>
                  </a:cubicBezTo>
                  <a:cubicBezTo>
                    <a:pt x="276796" y="174072"/>
                    <a:pt x="274827" y="167470"/>
                    <a:pt x="272987" y="161058"/>
                  </a:cubicBezTo>
                  <a:cubicBezTo>
                    <a:pt x="271717" y="156867"/>
                    <a:pt x="270447" y="152551"/>
                    <a:pt x="268543" y="148361"/>
                  </a:cubicBezTo>
                  <a:cubicBezTo>
                    <a:pt x="267210" y="145504"/>
                    <a:pt x="265877" y="142647"/>
                    <a:pt x="264607" y="139854"/>
                  </a:cubicBezTo>
                  <a:cubicBezTo>
                    <a:pt x="261560" y="133315"/>
                    <a:pt x="258640" y="127157"/>
                    <a:pt x="256036" y="120428"/>
                  </a:cubicBezTo>
                  <a:cubicBezTo>
                    <a:pt x="253053" y="112810"/>
                    <a:pt x="247593" y="107922"/>
                    <a:pt x="241816" y="102716"/>
                  </a:cubicBezTo>
                  <a:cubicBezTo>
                    <a:pt x="239722" y="100812"/>
                    <a:pt x="237499" y="98844"/>
                    <a:pt x="235404" y="96749"/>
                  </a:cubicBezTo>
                  <a:cubicBezTo>
                    <a:pt x="231532" y="92813"/>
                    <a:pt x="216930" y="72816"/>
                    <a:pt x="218010" y="62214"/>
                  </a:cubicBezTo>
                  <a:cubicBezTo>
                    <a:pt x="218264" y="59801"/>
                    <a:pt x="219279" y="57961"/>
                    <a:pt x="221057" y="56818"/>
                  </a:cubicBezTo>
                  <a:cubicBezTo>
                    <a:pt x="221438" y="56564"/>
                    <a:pt x="221882" y="56500"/>
                    <a:pt x="222264" y="56691"/>
                  </a:cubicBezTo>
                  <a:cubicBezTo>
                    <a:pt x="222644" y="56818"/>
                    <a:pt x="222962" y="57135"/>
                    <a:pt x="223152" y="57580"/>
                  </a:cubicBezTo>
                  <a:cubicBezTo>
                    <a:pt x="226263" y="67165"/>
                    <a:pt x="232040" y="72752"/>
                    <a:pt x="238134" y="78719"/>
                  </a:cubicBezTo>
                  <a:cubicBezTo>
                    <a:pt x="241182" y="81703"/>
                    <a:pt x="244356" y="84750"/>
                    <a:pt x="247403" y="88496"/>
                  </a:cubicBezTo>
                  <a:cubicBezTo>
                    <a:pt x="248736" y="90147"/>
                    <a:pt x="250386" y="92369"/>
                    <a:pt x="252101" y="94781"/>
                  </a:cubicBezTo>
                  <a:cubicBezTo>
                    <a:pt x="258703" y="103859"/>
                    <a:pt x="267781" y="116238"/>
                    <a:pt x="275780" y="118397"/>
                  </a:cubicBezTo>
                  <a:cubicBezTo>
                    <a:pt x="278319" y="119095"/>
                    <a:pt x="280160" y="119032"/>
                    <a:pt x="281176" y="118270"/>
                  </a:cubicBezTo>
                  <a:cubicBezTo>
                    <a:pt x="283017" y="116809"/>
                    <a:pt x="282826" y="112429"/>
                    <a:pt x="282636" y="107858"/>
                  </a:cubicBezTo>
                  <a:cubicBezTo>
                    <a:pt x="282509" y="105446"/>
                    <a:pt x="282446" y="102907"/>
                    <a:pt x="282573" y="100494"/>
                  </a:cubicBezTo>
                  <a:cubicBezTo>
                    <a:pt x="283017" y="93892"/>
                    <a:pt x="285049" y="88052"/>
                    <a:pt x="287016" y="82465"/>
                  </a:cubicBezTo>
                  <a:cubicBezTo>
                    <a:pt x="289429" y="75672"/>
                    <a:pt x="291714" y="69197"/>
                    <a:pt x="290889" y="61897"/>
                  </a:cubicBezTo>
                  <a:cubicBezTo>
                    <a:pt x="290381" y="58024"/>
                    <a:pt x="289747" y="54723"/>
                    <a:pt x="288921" y="51295"/>
                  </a:cubicBezTo>
                  <a:cubicBezTo>
                    <a:pt x="288731" y="50470"/>
                    <a:pt x="288476" y="49581"/>
                    <a:pt x="288223" y="48692"/>
                  </a:cubicBezTo>
                  <a:cubicBezTo>
                    <a:pt x="287588" y="46279"/>
                    <a:pt x="286762" y="43804"/>
                    <a:pt x="285874" y="41264"/>
                  </a:cubicBezTo>
                  <a:cubicBezTo>
                    <a:pt x="285493" y="40185"/>
                    <a:pt x="285175" y="39233"/>
                    <a:pt x="284795" y="38154"/>
                  </a:cubicBezTo>
                  <a:cubicBezTo>
                    <a:pt x="284668" y="37836"/>
                    <a:pt x="284540" y="37455"/>
                    <a:pt x="284413" y="37138"/>
                  </a:cubicBezTo>
                  <a:cubicBezTo>
                    <a:pt x="283398" y="34472"/>
                    <a:pt x="282255" y="31678"/>
                    <a:pt x="280922" y="28758"/>
                  </a:cubicBezTo>
                  <a:lnTo>
                    <a:pt x="280160" y="27107"/>
                  </a:lnTo>
                  <a:cubicBezTo>
                    <a:pt x="279272" y="25076"/>
                    <a:pt x="278319" y="22918"/>
                    <a:pt x="277303" y="20823"/>
                  </a:cubicBezTo>
                  <a:cubicBezTo>
                    <a:pt x="276097" y="18347"/>
                    <a:pt x="274954" y="16252"/>
                    <a:pt x="273749" y="14411"/>
                  </a:cubicBezTo>
                  <a:cubicBezTo>
                    <a:pt x="272478" y="11935"/>
                    <a:pt x="270891" y="9713"/>
                    <a:pt x="269051" y="7809"/>
                  </a:cubicBezTo>
                  <a:cubicBezTo>
                    <a:pt x="268606" y="7174"/>
                    <a:pt x="268162" y="6729"/>
                    <a:pt x="267781" y="6285"/>
                  </a:cubicBezTo>
                  <a:cubicBezTo>
                    <a:pt x="267527" y="6031"/>
                    <a:pt x="267273" y="5841"/>
                    <a:pt x="267083" y="5650"/>
                  </a:cubicBezTo>
                  <a:cubicBezTo>
                    <a:pt x="266702" y="5396"/>
                    <a:pt x="266321" y="5142"/>
                    <a:pt x="266067" y="5142"/>
                  </a:cubicBezTo>
                  <a:cubicBezTo>
                    <a:pt x="265559" y="5206"/>
                    <a:pt x="264226" y="5777"/>
                    <a:pt x="262639" y="10030"/>
                  </a:cubicBezTo>
                  <a:cubicBezTo>
                    <a:pt x="262512" y="10411"/>
                    <a:pt x="262258" y="10665"/>
                    <a:pt x="261877" y="10856"/>
                  </a:cubicBezTo>
                  <a:cubicBezTo>
                    <a:pt x="254576" y="13840"/>
                    <a:pt x="251910" y="13459"/>
                    <a:pt x="247466" y="12824"/>
                  </a:cubicBezTo>
                  <a:cubicBezTo>
                    <a:pt x="245498" y="12570"/>
                    <a:pt x="243023" y="12189"/>
                    <a:pt x="239467" y="12125"/>
                  </a:cubicBezTo>
                  <a:cubicBezTo>
                    <a:pt x="236801" y="12125"/>
                    <a:pt x="234452" y="12760"/>
                    <a:pt x="231850" y="13522"/>
                  </a:cubicBezTo>
                  <a:cubicBezTo>
                    <a:pt x="229183" y="14284"/>
                    <a:pt x="226389" y="15109"/>
                    <a:pt x="223533" y="14982"/>
                  </a:cubicBezTo>
                  <a:cubicBezTo>
                    <a:pt x="222835" y="14982"/>
                    <a:pt x="221184" y="14411"/>
                    <a:pt x="217121" y="13014"/>
                  </a:cubicBezTo>
                  <a:cubicBezTo>
                    <a:pt x="214772" y="12189"/>
                    <a:pt x="211090" y="10919"/>
                    <a:pt x="209567" y="10602"/>
                  </a:cubicBezTo>
                  <a:cubicBezTo>
                    <a:pt x="208805" y="11935"/>
                    <a:pt x="209440" y="12443"/>
                    <a:pt x="211218" y="13776"/>
                  </a:cubicBezTo>
                  <a:cubicBezTo>
                    <a:pt x="212805" y="14982"/>
                    <a:pt x="214963" y="16569"/>
                    <a:pt x="214455" y="19489"/>
                  </a:cubicBezTo>
                  <a:cubicBezTo>
                    <a:pt x="214392" y="19997"/>
                    <a:pt x="214010" y="20442"/>
                    <a:pt x="213503" y="20569"/>
                  </a:cubicBezTo>
                  <a:cubicBezTo>
                    <a:pt x="206837" y="22537"/>
                    <a:pt x="202330" y="13078"/>
                    <a:pt x="199600" y="7364"/>
                  </a:cubicBezTo>
                  <a:cubicBezTo>
                    <a:pt x="198965" y="6031"/>
                    <a:pt x="198140" y="4444"/>
                    <a:pt x="197885" y="4127"/>
                  </a:cubicBezTo>
                  <a:cubicBezTo>
                    <a:pt x="196680" y="3555"/>
                    <a:pt x="182586" y="254"/>
                    <a:pt x="179920" y="127"/>
                  </a:cubicBezTo>
                  <a:cubicBezTo>
                    <a:pt x="179412" y="572"/>
                    <a:pt x="179349" y="825"/>
                    <a:pt x="179349" y="825"/>
                  </a:cubicBezTo>
                  <a:cubicBezTo>
                    <a:pt x="179539" y="952"/>
                    <a:pt x="180809" y="1397"/>
                    <a:pt x="181443" y="1651"/>
                  </a:cubicBezTo>
                  <a:cubicBezTo>
                    <a:pt x="182967" y="2222"/>
                    <a:pt x="184427" y="2793"/>
                    <a:pt x="184935" y="4063"/>
                  </a:cubicBezTo>
                  <a:cubicBezTo>
                    <a:pt x="185189" y="4634"/>
                    <a:pt x="185189" y="5333"/>
                    <a:pt x="184872" y="5967"/>
                  </a:cubicBezTo>
                  <a:cubicBezTo>
                    <a:pt x="184427" y="7047"/>
                    <a:pt x="184427" y="7110"/>
                    <a:pt x="173444" y="6920"/>
                  </a:cubicBezTo>
                  <a:cubicBezTo>
                    <a:pt x="170080" y="6856"/>
                    <a:pt x="166017" y="6793"/>
                    <a:pt x="165065" y="6920"/>
                  </a:cubicBezTo>
                  <a:cubicBezTo>
                    <a:pt x="164747" y="7047"/>
                    <a:pt x="164367" y="7047"/>
                    <a:pt x="164049" y="6920"/>
                  </a:cubicBezTo>
                  <a:cubicBezTo>
                    <a:pt x="163541" y="6729"/>
                    <a:pt x="163160" y="6221"/>
                    <a:pt x="163160" y="5650"/>
                  </a:cubicBezTo>
                  <a:cubicBezTo>
                    <a:pt x="163160" y="5269"/>
                    <a:pt x="163351" y="4888"/>
                    <a:pt x="163605" y="4634"/>
                  </a:cubicBezTo>
                  <a:cubicBezTo>
                    <a:pt x="164240" y="3936"/>
                    <a:pt x="165001" y="3301"/>
                    <a:pt x="165763" y="2793"/>
                  </a:cubicBezTo>
                  <a:cubicBezTo>
                    <a:pt x="162780" y="3809"/>
                    <a:pt x="157130" y="6412"/>
                    <a:pt x="149638" y="10729"/>
                  </a:cubicBezTo>
                  <a:cubicBezTo>
                    <a:pt x="147099" y="12125"/>
                    <a:pt x="144686" y="12760"/>
                    <a:pt x="142337" y="13332"/>
                  </a:cubicBezTo>
                  <a:cubicBezTo>
                    <a:pt x="140497" y="13840"/>
                    <a:pt x="138719" y="14284"/>
                    <a:pt x="137005" y="15046"/>
                  </a:cubicBezTo>
                  <a:cubicBezTo>
                    <a:pt x="135227" y="15808"/>
                    <a:pt x="133450" y="17268"/>
                    <a:pt x="131482" y="18791"/>
                  </a:cubicBezTo>
                  <a:cubicBezTo>
                    <a:pt x="128498" y="21204"/>
                    <a:pt x="125388" y="23616"/>
                    <a:pt x="122150" y="23870"/>
                  </a:cubicBezTo>
                  <a:cubicBezTo>
                    <a:pt x="118658" y="24124"/>
                    <a:pt x="113072" y="22092"/>
                    <a:pt x="107739" y="20124"/>
                  </a:cubicBezTo>
                  <a:cubicBezTo>
                    <a:pt x="104629" y="18982"/>
                    <a:pt x="101645" y="17902"/>
                    <a:pt x="99613" y="17458"/>
                  </a:cubicBezTo>
                  <a:cubicBezTo>
                    <a:pt x="85457" y="14538"/>
                    <a:pt x="74728" y="11364"/>
                    <a:pt x="65015" y="7364"/>
                  </a:cubicBezTo>
                  <a:cubicBezTo>
                    <a:pt x="58096" y="4507"/>
                    <a:pt x="50858" y="3873"/>
                    <a:pt x="43113" y="3238"/>
                  </a:cubicBezTo>
                  <a:cubicBezTo>
                    <a:pt x="38479" y="2857"/>
                    <a:pt x="33654" y="2412"/>
                    <a:pt x="29020" y="1460"/>
                  </a:cubicBezTo>
                  <a:cubicBezTo>
                    <a:pt x="26417" y="952"/>
                    <a:pt x="22608" y="825"/>
                    <a:pt x="18926" y="698"/>
                  </a:cubicBezTo>
                  <a:cubicBezTo>
                    <a:pt x="15307" y="572"/>
                    <a:pt x="11625" y="444"/>
                    <a:pt x="8642" y="0"/>
                  </a:cubicBezTo>
                  <a:cubicBezTo>
                    <a:pt x="8451" y="508"/>
                    <a:pt x="8260" y="952"/>
                    <a:pt x="8071" y="1397"/>
                  </a:cubicBezTo>
                  <a:cubicBezTo>
                    <a:pt x="7626" y="2412"/>
                    <a:pt x="7182" y="3428"/>
                    <a:pt x="6864" y="4317"/>
                  </a:cubicBezTo>
                  <a:cubicBezTo>
                    <a:pt x="6547" y="5015"/>
                    <a:pt x="6356" y="5650"/>
                    <a:pt x="6039" y="6285"/>
                  </a:cubicBezTo>
                  <a:cubicBezTo>
                    <a:pt x="5784" y="6920"/>
                    <a:pt x="5468" y="7618"/>
                    <a:pt x="5277" y="8253"/>
                  </a:cubicBezTo>
                  <a:cubicBezTo>
                    <a:pt x="5023" y="8951"/>
                    <a:pt x="4769" y="9523"/>
                    <a:pt x="4579" y="10094"/>
                  </a:cubicBezTo>
                  <a:cubicBezTo>
                    <a:pt x="4388" y="10538"/>
                    <a:pt x="4197" y="11046"/>
                    <a:pt x="4071" y="11427"/>
                  </a:cubicBezTo>
                  <a:cubicBezTo>
                    <a:pt x="3817" y="12062"/>
                    <a:pt x="3690" y="12570"/>
                    <a:pt x="3499" y="13078"/>
                  </a:cubicBezTo>
                  <a:cubicBezTo>
                    <a:pt x="3373" y="13395"/>
                    <a:pt x="3246" y="13712"/>
                    <a:pt x="3182" y="13966"/>
                  </a:cubicBezTo>
                  <a:cubicBezTo>
                    <a:pt x="2992" y="14474"/>
                    <a:pt x="2865" y="14855"/>
                    <a:pt x="2737" y="15300"/>
                  </a:cubicBezTo>
                  <a:cubicBezTo>
                    <a:pt x="2420" y="16315"/>
                    <a:pt x="2357" y="16569"/>
                    <a:pt x="2293" y="16887"/>
                  </a:cubicBezTo>
                  <a:cubicBezTo>
                    <a:pt x="2103" y="17712"/>
                    <a:pt x="2039" y="17902"/>
                    <a:pt x="1976" y="18093"/>
                  </a:cubicBezTo>
                  <a:cubicBezTo>
                    <a:pt x="1786" y="20950"/>
                    <a:pt x="2103" y="23489"/>
                    <a:pt x="2420" y="26282"/>
                  </a:cubicBezTo>
                  <a:cubicBezTo>
                    <a:pt x="3182" y="32249"/>
                    <a:pt x="4135" y="39677"/>
                    <a:pt x="1722" y="45708"/>
                  </a:cubicBezTo>
                  <a:cubicBezTo>
                    <a:pt x="579" y="48692"/>
                    <a:pt x="71" y="50660"/>
                    <a:pt x="8" y="52501"/>
                  </a:cubicBezTo>
                  <a:cubicBezTo>
                    <a:pt x="-55" y="54342"/>
                    <a:pt x="262" y="55993"/>
                    <a:pt x="770" y="58341"/>
                  </a:cubicBezTo>
                  <a:cubicBezTo>
                    <a:pt x="1087" y="59992"/>
                    <a:pt x="1468" y="61833"/>
                    <a:pt x="1786" y="64245"/>
                  </a:cubicBezTo>
                  <a:cubicBezTo>
                    <a:pt x="3055" y="73387"/>
                    <a:pt x="5404" y="105319"/>
                    <a:pt x="5531" y="106652"/>
                  </a:cubicBezTo>
                  <a:lnTo>
                    <a:pt x="13911" y="308783"/>
                  </a:lnTo>
                  <a:lnTo>
                    <a:pt x="365545" y="308783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41" name="Freeform 240">
              <a:extLst>
                <a:ext uri="{FF2B5EF4-FFF2-40B4-BE49-F238E27FC236}">
                  <a16:creationId xmlns:a16="http://schemas.microsoft.com/office/drawing/2014/main" id="{83F1435E-CA12-CE3A-C465-F038B00ACC6F}"/>
                </a:ext>
              </a:extLst>
            </p:cNvPr>
            <p:cNvSpPr/>
            <p:nvPr/>
          </p:nvSpPr>
          <p:spPr>
            <a:xfrm>
              <a:off x="6649702" y="4741722"/>
              <a:ext cx="46289" cy="44121"/>
            </a:xfrm>
            <a:custGeom>
              <a:avLst/>
              <a:gdLst>
                <a:gd name="connsiteX0" fmla="*/ 43931 w 46289"/>
                <a:gd name="connsiteY0" fmla="*/ 31361 h 44121"/>
                <a:gd name="connsiteX1" fmla="*/ 46153 w 46289"/>
                <a:gd name="connsiteY1" fmla="*/ 30282 h 44121"/>
                <a:gd name="connsiteX2" fmla="*/ 46025 w 46289"/>
                <a:gd name="connsiteY2" fmla="*/ 24822 h 44121"/>
                <a:gd name="connsiteX3" fmla="*/ 45898 w 46289"/>
                <a:gd name="connsiteY3" fmla="*/ 23425 h 44121"/>
                <a:gd name="connsiteX4" fmla="*/ 45772 w 46289"/>
                <a:gd name="connsiteY4" fmla="*/ 18918 h 44121"/>
                <a:gd name="connsiteX5" fmla="*/ 45200 w 46289"/>
                <a:gd name="connsiteY5" fmla="*/ 9269 h 44121"/>
                <a:gd name="connsiteX6" fmla="*/ 39868 w 46289"/>
                <a:gd name="connsiteY6" fmla="*/ 0 h 44121"/>
                <a:gd name="connsiteX7" fmla="*/ 39042 w 46289"/>
                <a:gd name="connsiteY7" fmla="*/ 572 h 44121"/>
                <a:gd name="connsiteX8" fmla="*/ 37011 w 46289"/>
                <a:gd name="connsiteY8" fmla="*/ 2095 h 44121"/>
                <a:gd name="connsiteX9" fmla="*/ 35234 w 46289"/>
                <a:gd name="connsiteY9" fmla="*/ 3238 h 44121"/>
                <a:gd name="connsiteX10" fmla="*/ 33647 w 46289"/>
                <a:gd name="connsiteY10" fmla="*/ 4254 h 44121"/>
                <a:gd name="connsiteX11" fmla="*/ 31107 w 46289"/>
                <a:gd name="connsiteY11" fmla="*/ 5333 h 44121"/>
                <a:gd name="connsiteX12" fmla="*/ 29901 w 46289"/>
                <a:gd name="connsiteY12" fmla="*/ 5841 h 44121"/>
                <a:gd name="connsiteX13" fmla="*/ 25584 w 46289"/>
                <a:gd name="connsiteY13" fmla="*/ 6475 h 44121"/>
                <a:gd name="connsiteX14" fmla="*/ 12380 w 46289"/>
                <a:gd name="connsiteY14" fmla="*/ 2857 h 44121"/>
                <a:gd name="connsiteX15" fmla="*/ 9206 w 46289"/>
                <a:gd name="connsiteY15" fmla="*/ 1587 h 44121"/>
                <a:gd name="connsiteX16" fmla="*/ 7935 w 46289"/>
                <a:gd name="connsiteY16" fmla="*/ 2603 h 44121"/>
                <a:gd name="connsiteX17" fmla="*/ 7364 w 46289"/>
                <a:gd name="connsiteY17" fmla="*/ 3047 h 44121"/>
                <a:gd name="connsiteX18" fmla="*/ 5523 w 46289"/>
                <a:gd name="connsiteY18" fmla="*/ 4254 h 44121"/>
                <a:gd name="connsiteX19" fmla="*/ 1651 w 46289"/>
                <a:gd name="connsiteY19" fmla="*/ 12443 h 44121"/>
                <a:gd name="connsiteX20" fmla="*/ 1460 w 46289"/>
                <a:gd name="connsiteY20" fmla="*/ 18410 h 44121"/>
                <a:gd name="connsiteX21" fmla="*/ 1079 w 46289"/>
                <a:gd name="connsiteY21" fmla="*/ 26155 h 44121"/>
                <a:gd name="connsiteX22" fmla="*/ 762 w 46289"/>
                <a:gd name="connsiteY22" fmla="*/ 28250 h 44121"/>
                <a:gd name="connsiteX23" fmla="*/ 0 w 46289"/>
                <a:gd name="connsiteY23" fmla="*/ 33265 h 44121"/>
                <a:gd name="connsiteX24" fmla="*/ 5396 w 46289"/>
                <a:gd name="connsiteY24" fmla="*/ 35424 h 44121"/>
                <a:gd name="connsiteX25" fmla="*/ 9650 w 46289"/>
                <a:gd name="connsiteY25" fmla="*/ 39931 h 44121"/>
                <a:gd name="connsiteX26" fmla="*/ 16443 w 46289"/>
                <a:gd name="connsiteY26" fmla="*/ 44121 h 44121"/>
                <a:gd name="connsiteX27" fmla="*/ 23172 w 46289"/>
                <a:gd name="connsiteY27" fmla="*/ 36567 h 44121"/>
                <a:gd name="connsiteX28" fmla="*/ 24759 w 46289"/>
                <a:gd name="connsiteY28" fmla="*/ 29901 h 44121"/>
                <a:gd name="connsiteX29" fmla="*/ 29964 w 46289"/>
                <a:gd name="connsiteY29" fmla="*/ 26219 h 44121"/>
                <a:gd name="connsiteX30" fmla="*/ 36884 w 46289"/>
                <a:gd name="connsiteY30" fmla="*/ 31234 h 44121"/>
                <a:gd name="connsiteX31" fmla="*/ 37837 w 46289"/>
                <a:gd name="connsiteY31" fmla="*/ 34535 h 44121"/>
                <a:gd name="connsiteX32" fmla="*/ 38281 w 46289"/>
                <a:gd name="connsiteY32" fmla="*/ 36376 h 44121"/>
                <a:gd name="connsiteX33" fmla="*/ 40820 w 46289"/>
                <a:gd name="connsiteY33" fmla="*/ 32440 h 44121"/>
                <a:gd name="connsiteX34" fmla="*/ 43931 w 46289"/>
                <a:gd name="connsiteY34" fmla="*/ 31361 h 44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6289" h="44121">
                  <a:moveTo>
                    <a:pt x="43931" y="31361"/>
                  </a:moveTo>
                  <a:cubicBezTo>
                    <a:pt x="45073" y="31043"/>
                    <a:pt x="45835" y="30853"/>
                    <a:pt x="46153" y="30282"/>
                  </a:cubicBezTo>
                  <a:cubicBezTo>
                    <a:pt x="46470" y="29520"/>
                    <a:pt x="46153" y="26092"/>
                    <a:pt x="46025" y="24822"/>
                  </a:cubicBezTo>
                  <a:cubicBezTo>
                    <a:pt x="45962" y="24251"/>
                    <a:pt x="45898" y="23806"/>
                    <a:pt x="45898" y="23425"/>
                  </a:cubicBezTo>
                  <a:cubicBezTo>
                    <a:pt x="45835" y="21965"/>
                    <a:pt x="45772" y="20442"/>
                    <a:pt x="45772" y="18918"/>
                  </a:cubicBezTo>
                  <a:cubicBezTo>
                    <a:pt x="45709" y="15617"/>
                    <a:pt x="45645" y="12189"/>
                    <a:pt x="45200" y="9269"/>
                  </a:cubicBezTo>
                  <a:cubicBezTo>
                    <a:pt x="44629" y="5459"/>
                    <a:pt x="42344" y="2793"/>
                    <a:pt x="39868" y="0"/>
                  </a:cubicBezTo>
                  <a:cubicBezTo>
                    <a:pt x="39614" y="191"/>
                    <a:pt x="39297" y="381"/>
                    <a:pt x="39042" y="572"/>
                  </a:cubicBezTo>
                  <a:cubicBezTo>
                    <a:pt x="38408" y="1079"/>
                    <a:pt x="37710" y="1651"/>
                    <a:pt x="37011" y="2095"/>
                  </a:cubicBezTo>
                  <a:cubicBezTo>
                    <a:pt x="36439" y="2539"/>
                    <a:pt x="35805" y="2857"/>
                    <a:pt x="35234" y="3238"/>
                  </a:cubicBezTo>
                  <a:cubicBezTo>
                    <a:pt x="34725" y="3555"/>
                    <a:pt x="34218" y="3936"/>
                    <a:pt x="33647" y="4254"/>
                  </a:cubicBezTo>
                  <a:cubicBezTo>
                    <a:pt x="32821" y="4698"/>
                    <a:pt x="31996" y="5015"/>
                    <a:pt x="31107" y="5333"/>
                  </a:cubicBezTo>
                  <a:cubicBezTo>
                    <a:pt x="30663" y="5459"/>
                    <a:pt x="30282" y="5714"/>
                    <a:pt x="29901" y="5841"/>
                  </a:cubicBezTo>
                  <a:cubicBezTo>
                    <a:pt x="28568" y="6222"/>
                    <a:pt x="27171" y="6475"/>
                    <a:pt x="25584" y="6475"/>
                  </a:cubicBezTo>
                  <a:cubicBezTo>
                    <a:pt x="19109" y="6475"/>
                    <a:pt x="17331" y="5587"/>
                    <a:pt x="12380" y="2857"/>
                  </a:cubicBezTo>
                  <a:cubicBezTo>
                    <a:pt x="11364" y="2285"/>
                    <a:pt x="10284" y="1904"/>
                    <a:pt x="9206" y="1587"/>
                  </a:cubicBezTo>
                  <a:cubicBezTo>
                    <a:pt x="8761" y="2032"/>
                    <a:pt x="8380" y="2285"/>
                    <a:pt x="7935" y="2603"/>
                  </a:cubicBezTo>
                  <a:cubicBezTo>
                    <a:pt x="7745" y="2730"/>
                    <a:pt x="7555" y="2920"/>
                    <a:pt x="7364" y="3047"/>
                  </a:cubicBezTo>
                  <a:cubicBezTo>
                    <a:pt x="6730" y="3555"/>
                    <a:pt x="6095" y="3936"/>
                    <a:pt x="5523" y="4254"/>
                  </a:cubicBezTo>
                  <a:cubicBezTo>
                    <a:pt x="3174" y="5714"/>
                    <a:pt x="2032" y="6475"/>
                    <a:pt x="1651" y="12443"/>
                  </a:cubicBezTo>
                  <a:cubicBezTo>
                    <a:pt x="1524" y="14474"/>
                    <a:pt x="1524" y="16506"/>
                    <a:pt x="1460" y="18410"/>
                  </a:cubicBezTo>
                  <a:cubicBezTo>
                    <a:pt x="1396" y="21013"/>
                    <a:pt x="1334" y="23552"/>
                    <a:pt x="1079" y="26155"/>
                  </a:cubicBezTo>
                  <a:cubicBezTo>
                    <a:pt x="1016" y="26854"/>
                    <a:pt x="825" y="27552"/>
                    <a:pt x="762" y="28250"/>
                  </a:cubicBezTo>
                  <a:cubicBezTo>
                    <a:pt x="572" y="29901"/>
                    <a:pt x="381" y="31551"/>
                    <a:pt x="0" y="33265"/>
                  </a:cubicBezTo>
                  <a:cubicBezTo>
                    <a:pt x="2349" y="33837"/>
                    <a:pt x="4063" y="34408"/>
                    <a:pt x="5396" y="35424"/>
                  </a:cubicBezTo>
                  <a:cubicBezTo>
                    <a:pt x="7301" y="36884"/>
                    <a:pt x="8570" y="38471"/>
                    <a:pt x="9650" y="39931"/>
                  </a:cubicBezTo>
                  <a:cubicBezTo>
                    <a:pt x="11618" y="42407"/>
                    <a:pt x="12887" y="44121"/>
                    <a:pt x="16443" y="44121"/>
                  </a:cubicBezTo>
                  <a:cubicBezTo>
                    <a:pt x="22029" y="43867"/>
                    <a:pt x="22600" y="41328"/>
                    <a:pt x="23172" y="36567"/>
                  </a:cubicBezTo>
                  <a:cubicBezTo>
                    <a:pt x="23426" y="34345"/>
                    <a:pt x="23743" y="32059"/>
                    <a:pt x="24759" y="29901"/>
                  </a:cubicBezTo>
                  <a:cubicBezTo>
                    <a:pt x="25902" y="27552"/>
                    <a:pt x="27742" y="26219"/>
                    <a:pt x="29964" y="26219"/>
                  </a:cubicBezTo>
                  <a:cubicBezTo>
                    <a:pt x="32694" y="26219"/>
                    <a:pt x="35424" y="28187"/>
                    <a:pt x="36884" y="31234"/>
                  </a:cubicBezTo>
                  <a:cubicBezTo>
                    <a:pt x="37328" y="32186"/>
                    <a:pt x="37582" y="33329"/>
                    <a:pt x="37837" y="34535"/>
                  </a:cubicBezTo>
                  <a:cubicBezTo>
                    <a:pt x="37963" y="35170"/>
                    <a:pt x="38154" y="35741"/>
                    <a:pt x="38281" y="36376"/>
                  </a:cubicBezTo>
                  <a:cubicBezTo>
                    <a:pt x="38979" y="34599"/>
                    <a:pt x="39741" y="33329"/>
                    <a:pt x="40820" y="32440"/>
                  </a:cubicBezTo>
                  <a:cubicBezTo>
                    <a:pt x="41836" y="31869"/>
                    <a:pt x="42978" y="31551"/>
                    <a:pt x="43931" y="3136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42" name="Freeform 241">
              <a:extLst>
                <a:ext uri="{FF2B5EF4-FFF2-40B4-BE49-F238E27FC236}">
                  <a16:creationId xmlns:a16="http://schemas.microsoft.com/office/drawing/2014/main" id="{20F55C0D-EB2C-73A7-C31B-9A43C07ED238}"/>
                </a:ext>
              </a:extLst>
            </p:cNvPr>
            <p:cNvSpPr/>
            <p:nvPr/>
          </p:nvSpPr>
          <p:spPr>
            <a:xfrm>
              <a:off x="6646973" y="4770861"/>
              <a:ext cx="51757" cy="63747"/>
            </a:xfrm>
            <a:custGeom>
              <a:avLst/>
              <a:gdLst>
                <a:gd name="connsiteX0" fmla="*/ 22029 w 51757"/>
                <a:gd name="connsiteY0" fmla="*/ 62785 h 63747"/>
                <a:gd name="connsiteX1" fmla="*/ 27297 w 51757"/>
                <a:gd name="connsiteY1" fmla="*/ 61071 h 63747"/>
                <a:gd name="connsiteX2" fmla="*/ 31678 w 51757"/>
                <a:gd name="connsiteY2" fmla="*/ 55357 h 63747"/>
                <a:gd name="connsiteX3" fmla="*/ 34280 w 51757"/>
                <a:gd name="connsiteY3" fmla="*/ 50596 h 63747"/>
                <a:gd name="connsiteX4" fmla="*/ 42343 w 51757"/>
                <a:gd name="connsiteY4" fmla="*/ 43994 h 63747"/>
                <a:gd name="connsiteX5" fmla="*/ 51676 w 51757"/>
                <a:gd name="connsiteY5" fmla="*/ 30980 h 63747"/>
                <a:gd name="connsiteX6" fmla="*/ 46851 w 51757"/>
                <a:gd name="connsiteY6" fmla="*/ 24441 h 63747"/>
                <a:gd name="connsiteX7" fmla="*/ 40883 w 51757"/>
                <a:gd name="connsiteY7" fmla="*/ 16379 h 63747"/>
                <a:gd name="connsiteX8" fmla="*/ 40439 w 51757"/>
                <a:gd name="connsiteY8" fmla="*/ 11871 h 63747"/>
                <a:gd name="connsiteX9" fmla="*/ 39105 w 51757"/>
                <a:gd name="connsiteY9" fmla="*/ 9840 h 63747"/>
                <a:gd name="connsiteX10" fmla="*/ 37899 w 51757"/>
                <a:gd name="connsiteY10" fmla="*/ 6158 h 63747"/>
                <a:gd name="connsiteX11" fmla="*/ 37138 w 51757"/>
                <a:gd name="connsiteY11" fmla="*/ 3428 h 63747"/>
                <a:gd name="connsiteX12" fmla="*/ 32757 w 51757"/>
                <a:gd name="connsiteY12" fmla="*/ 0 h 63747"/>
                <a:gd name="connsiteX13" fmla="*/ 30028 w 51757"/>
                <a:gd name="connsiteY13" fmla="*/ 2095 h 63747"/>
                <a:gd name="connsiteX14" fmla="*/ 28695 w 51757"/>
                <a:gd name="connsiteY14" fmla="*/ 7935 h 63747"/>
                <a:gd name="connsiteX15" fmla="*/ 19997 w 51757"/>
                <a:gd name="connsiteY15" fmla="*/ 17902 h 63747"/>
                <a:gd name="connsiteX16" fmla="*/ 19298 w 51757"/>
                <a:gd name="connsiteY16" fmla="*/ 17902 h 63747"/>
                <a:gd name="connsiteX17" fmla="*/ 17966 w 51757"/>
                <a:gd name="connsiteY17" fmla="*/ 17712 h 63747"/>
                <a:gd name="connsiteX18" fmla="*/ 16315 w 51757"/>
                <a:gd name="connsiteY18" fmla="*/ 17458 h 63747"/>
                <a:gd name="connsiteX19" fmla="*/ 14982 w 51757"/>
                <a:gd name="connsiteY19" fmla="*/ 16886 h 63747"/>
                <a:gd name="connsiteX20" fmla="*/ 13839 w 51757"/>
                <a:gd name="connsiteY20" fmla="*/ 16315 h 63747"/>
                <a:gd name="connsiteX21" fmla="*/ 12315 w 51757"/>
                <a:gd name="connsiteY21" fmla="*/ 14982 h 63747"/>
                <a:gd name="connsiteX22" fmla="*/ 10284 w 51757"/>
                <a:gd name="connsiteY22" fmla="*/ 12633 h 63747"/>
                <a:gd name="connsiteX23" fmla="*/ 6538 w 51757"/>
                <a:gd name="connsiteY23" fmla="*/ 8634 h 63747"/>
                <a:gd name="connsiteX24" fmla="*/ 2539 w 51757"/>
                <a:gd name="connsiteY24" fmla="*/ 7110 h 63747"/>
                <a:gd name="connsiteX25" fmla="*/ 571 w 51757"/>
                <a:gd name="connsiteY25" fmla="*/ 13205 h 63747"/>
                <a:gd name="connsiteX26" fmla="*/ 380 w 51757"/>
                <a:gd name="connsiteY26" fmla="*/ 14918 h 63747"/>
                <a:gd name="connsiteX27" fmla="*/ 0 w 51757"/>
                <a:gd name="connsiteY27" fmla="*/ 19109 h 63747"/>
                <a:gd name="connsiteX28" fmla="*/ 0 w 51757"/>
                <a:gd name="connsiteY28" fmla="*/ 21267 h 63747"/>
                <a:gd name="connsiteX29" fmla="*/ 64 w 51757"/>
                <a:gd name="connsiteY29" fmla="*/ 24758 h 63747"/>
                <a:gd name="connsiteX30" fmla="*/ 253 w 51757"/>
                <a:gd name="connsiteY30" fmla="*/ 27107 h 63747"/>
                <a:gd name="connsiteX31" fmla="*/ 444 w 51757"/>
                <a:gd name="connsiteY31" fmla="*/ 29520 h 63747"/>
                <a:gd name="connsiteX32" fmla="*/ 5205 w 51757"/>
                <a:gd name="connsiteY32" fmla="*/ 34916 h 63747"/>
                <a:gd name="connsiteX33" fmla="*/ 8125 w 51757"/>
                <a:gd name="connsiteY33" fmla="*/ 40693 h 63747"/>
                <a:gd name="connsiteX34" fmla="*/ 13903 w 51757"/>
                <a:gd name="connsiteY34" fmla="*/ 54723 h 63747"/>
                <a:gd name="connsiteX35" fmla="*/ 15680 w 51757"/>
                <a:gd name="connsiteY35" fmla="*/ 56564 h 63747"/>
                <a:gd name="connsiteX36" fmla="*/ 16633 w 51757"/>
                <a:gd name="connsiteY36" fmla="*/ 63737 h 63747"/>
                <a:gd name="connsiteX37" fmla="*/ 20187 w 51757"/>
                <a:gd name="connsiteY37" fmla="*/ 63293 h 63747"/>
                <a:gd name="connsiteX38" fmla="*/ 22029 w 51757"/>
                <a:gd name="connsiteY38" fmla="*/ 62785 h 63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1757" h="63747">
                  <a:moveTo>
                    <a:pt x="22029" y="62785"/>
                  </a:moveTo>
                  <a:cubicBezTo>
                    <a:pt x="24060" y="62214"/>
                    <a:pt x="25901" y="61642"/>
                    <a:pt x="27297" y="61071"/>
                  </a:cubicBezTo>
                  <a:cubicBezTo>
                    <a:pt x="29646" y="60055"/>
                    <a:pt x="30599" y="57897"/>
                    <a:pt x="31678" y="55357"/>
                  </a:cubicBezTo>
                  <a:cubicBezTo>
                    <a:pt x="32376" y="53707"/>
                    <a:pt x="33138" y="52056"/>
                    <a:pt x="34280" y="50596"/>
                  </a:cubicBezTo>
                  <a:cubicBezTo>
                    <a:pt x="36376" y="47930"/>
                    <a:pt x="39423" y="45962"/>
                    <a:pt x="42343" y="43994"/>
                  </a:cubicBezTo>
                  <a:cubicBezTo>
                    <a:pt x="47740" y="40439"/>
                    <a:pt x="52437" y="37328"/>
                    <a:pt x="51676" y="30980"/>
                  </a:cubicBezTo>
                  <a:cubicBezTo>
                    <a:pt x="51358" y="28250"/>
                    <a:pt x="49263" y="26472"/>
                    <a:pt x="46851" y="24441"/>
                  </a:cubicBezTo>
                  <a:cubicBezTo>
                    <a:pt x="44438" y="22409"/>
                    <a:pt x="41645" y="20061"/>
                    <a:pt x="40883" y="16379"/>
                  </a:cubicBezTo>
                  <a:cubicBezTo>
                    <a:pt x="40566" y="14918"/>
                    <a:pt x="40439" y="13331"/>
                    <a:pt x="40439" y="11871"/>
                  </a:cubicBezTo>
                  <a:cubicBezTo>
                    <a:pt x="39804" y="11363"/>
                    <a:pt x="39487" y="10602"/>
                    <a:pt x="39105" y="9840"/>
                  </a:cubicBezTo>
                  <a:cubicBezTo>
                    <a:pt x="38407" y="8316"/>
                    <a:pt x="38154" y="7174"/>
                    <a:pt x="37899" y="6158"/>
                  </a:cubicBezTo>
                  <a:cubicBezTo>
                    <a:pt x="37645" y="5142"/>
                    <a:pt x="37455" y="4126"/>
                    <a:pt x="37138" y="3428"/>
                  </a:cubicBezTo>
                  <a:cubicBezTo>
                    <a:pt x="36122" y="1396"/>
                    <a:pt x="34344" y="0"/>
                    <a:pt x="32757" y="0"/>
                  </a:cubicBezTo>
                  <a:cubicBezTo>
                    <a:pt x="31297" y="0"/>
                    <a:pt x="30472" y="1143"/>
                    <a:pt x="30028" y="2095"/>
                  </a:cubicBezTo>
                  <a:cubicBezTo>
                    <a:pt x="29202" y="3872"/>
                    <a:pt x="28948" y="5904"/>
                    <a:pt x="28695" y="7935"/>
                  </a:cubicBezTo>
                  <a:cubicBezTo>
                    <a:pt x="28123" y="12443"/>
                    <a:pt x="27552" y="17521"/>
                    <a:pt x="19997" y="17902"/>
                  </a:cubicBezTo>
                  <a:cubicBezTo>
                    <a:pt x="19743" y="17902"/>
                    <a:pt x="19489" y="17902"/>
                    <a:pt x="19298" y="17902"/>
                  </a:cubicBezTo>
                  <a:cubicBezTo>
                    <a:pt x="18791" y="17902"/>
                    <a:pt x="18410" y="17775"/>
                    <a:pt x="17966" y="17712"/>
                  </a:cubicBezTo>
                  <a:cubicBezTo>
                    <a:pt x="17394" y="17648"/>
                    <a:pt x="16822" y="17648"/>
                    <a:pt x="16315" y="17458"/>
                  </a:cubicBezTo>
                  <a:cubicBezTo>
                    <a:pt x="15807" y="17331"/>
                    <a:pt x="15426" y="17077"/>
                    <a:pt x="14982" y="16886"/>
                  </a:cubicBezTo>
                  <a:cubicBezTo>
                    <a:pt x="14601" y="16696"/>
                    <a:pt x="14157" y="16569"/>
                    <a:pt x="13839" y="16315"/>
                  </a:cubicBezTo>
                  <a:cubicBezTo>
                    <a:pt x="13268" y="15934"/>
                    <a:pt x="12824" y="15490"/>
                    <a:pt x="12315" y="14982"/>
                  </a:cubicBezTo>
                  <a:cubicBezTo>
                    <a:pt x="11363" y="13966"/>
                    <a:pt x="10792" y="13331"/>
                    <a:pt x="10284" y="12633"/>
                  </a:cubicBezTo>
                  <a:cubicBezTo>
                    <a:pt x="9205" y="11300"/>
                    <a:pt x="8125" y="9840"/>
                    <a:pt x="6538" y="8634"/>
                  </a:cubicBezTo>
                  <a:cubicBezTo>
                    <a:pt x="5396" y="7808"/>
                    <a:pt x="4063" y="7364"/>
                    <a:pt x="2539" y="7110"/>
                  </a:cubicBezTo>
                  <a:cubicBezTo>
                    <a:pt x="1333" y="9142"/>
                    <a:pt x="889" y="11173"/>
                    <a:pt x="571" y="13205"/>
                  </a:cubicBezTo>
                  <a:cubicBezTo>
                    <a:pt x="508" y="13776"/>
                    <a:pt x="444" y="14347"/>
                    <a:pt x="380" y="14918"/>
                  </a:cubicBezTo>
                  <a:cubicBezTo>
                    <a:pt x="190" y="16315"/>
                    <a:pt x="0" y="17775"/>
                    <a:pt x="0" y="19109"/>
                  </a:cubicBezTo>
                  <a:cubicBezTo>
                    <a:pt x="0" y="19807"/>
                    <a:pt x="0" y="20569"/>
                    <a:pt x="0" y="21267"/>
                  </a:cubicBezTo>
                  <a:cubicBezTo>
                    <a:pt x="0" y="22409"/>
                    <a:pt x="0" y="23616"/>
                    <a:pt x="64" y="24758"/>
                  </a:cubicBezTo>
                  <a:cubicBezTo>
                    <a:pt x="127" y="25520"/>
                    <a:pt x="190" y="26345"/>
                    <a:pt x="253" y="27107"/>
                  </a:cubicBezTo>
                  <a:cubicBezTo>
                    <a:pt x="317" y="27932"/>
                    <a:pt x="380" y="28694"/>
                    <a:pt x="444" y="29520"/>
                  </a:cubicBezTo>
                  <a:cubicBezTo>
                    <a:pt x="2285" y="30155"/>
                    <a:pt x="3872" y="31996"/>
                    <a:pt x="5205" y="34916"/>
                  </a:cubicBezTo>
                  <a:cubicBezTo>
                    <a:pt x="6031" y="36693"/>
                    <a:pt x="7047" y="38661"/>
                    <a:pt x="8125" y="40693"/>
                  </a:cubicBezTo>
                  <a:cubicBezTo>
                    <a:pt x="10474" y="45137"/>
                    <a:pt x="13141" y="50215"/>
                    <a:pt x="13903" y="54723"/>
                  </a:cubicBezTo>
                  <a:cubicBezTo>
                    <a:pt x="14791" y="55357"/>
                    <a:pt x="15173" y="55675"/>
                    <a:pt x="15680" y="56564"/>
                  </a:cubicBezTo>
                  <a:cubicBezTo>
                    <a:pt x="16251" y="59484"/>
                    <a:pt x="16442" y="61642"/>
                    <a:pt x="16633" y="63737"/>
                  </a:cubicBezTo>
                  <a:cubicBezTo>
                    <a:pt x="17838" y="63801"/>
                    <a:pt x="18981" y="63547"/>
                    <a:pt x="20187" y="63293"/>
                  </a:cubicBezTo>
                  <a:cubicBezTo>
                    <a:pt x="20759" y="63039"/>
                    <a:pt x="21394" y="62912"/>
                    <a:pt x="22029" y="6278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43" name="Freeform 242">
              <a:extLst>
                <a:ext uri="{FF2B5EF4-FFF2-40B4-BE49-F238E27FC236}">
                  <a16:creationId xmlns:a16="http://schemas.microsoft.com/office/drawing/2014/main" id="{2208D69B-79A4-5D4E-E00F-B29584E05FFE}"/>
                </a:ext>
              </a:extLst>
            </p:cNvPr>
            <p:cNvSpPr/>
            <p:nvPr/>
          </p:nvSpPr>
          <p:spPr>
            <a:xfrm>
              <a:off x="6179088" y="3986205"/>
              <a:ext cx="310068" cy="494980"/>
            </a:xfrm>
            <a:custGeom>
              <a:avLst/>
              <a:gdLst>
                <a:gd name="connsiteX0" fmla="*/ 1345 w 310068"/>
                <a:gd name="connsiteY0" fmla="*/ 301864 h 494980"/>
                <a:gd name="connsiteX1" fmla="*/ 3630 w 310068"/>
                <a:gd name="connsiteY1" fmla="*/ 302880 h 494980"/>
                <a:gd name="connsiteX2" fmla="*/ 9598 w 310068"/>
                <a:gd name="connsiteY2" fmla="*/ 307260 h 494980"/>
                <a:gd name="connsiteX3" fmla="*/ 13534 w 310068"/>
                <a:gd name="connsiteY3" fmla="*/ 312529 h 494980"/>
                <a:gd name="connsiteX4" fmla="*/ 15946 w 310068"/>
                <a:gd name="connsiteY4" fmla="*/ 318370 h 494980"/>
                <a:gd name="connsiteX5" fmla="*/ 17279 w 310068"/>
                <a:gd name="connsiteY5" fmla="*/ 324591 h 494980"/>
                <a:gd name="connsiteX6" fmla="*/ 21342 w 310068"/>
                <a:gd name="connsiteY6" fmla="*/ 325035 h 494980"/>
                <a:gd name="connsiteX7" fmla="*/ 32388 w 310068"/>
                <a:gd name="connsiteY7" fmla="*/ 327829 h 494980"/>
                <a:gd name="connsiteX8" fmla="*/ 42482 w 310068"/>
                <a:gd name="connsiteY8" fmla="*/ 349413 h 494980"/>
                <a:gd name="connsiteX9" fmla="*/ 42673 w 310068"/>
                <a:gd name="connsiteY9" fmla="*/ 350111 h 494980"/>
                <a:gd name="connsiteX10" fmla="*/ 44768 w 310068"/>
                <a:gd name="connsiteY10" fmla="*/ 356079 h 494980"/>
                <a:gd name="connsiteX11" fmla="*/ 47117 w 310068"/>
                <a:gd name="connsiteY11" fmla="*/ 372648 h 494980"/>
                <a:gd name="connsiteX12" fmla="*/ 48449 w 310068"/>
                <a:gd name="connsiteY12" fmla="*/ 389027 h 494980"/>
                <a:gd name="connsiteX13" fmla="*/ 54290 w 310068"/>
                <a:gd name="connsiteY13" fmla="*/ 394677 h 494980"/>
                <a:gd name="connsiteX14" fmla="*/ 63368 w 310068"/>
                <a:gd name="connsiteY14" fmla="*/ 406421 h 494980"/>
                <a:gd name="connsiteX15" fmla="*/ 62797 w 310068"/>
                <a:gd name="connsiteY15" fmla="*/ 414293 h 494980"/>
                <a:gd name="connsiteX16" fmla="*/ 57020 w 310068"/>
                <a:gd name="connsiteY16" fmla="*/ 417277 h 494980"/>
                <a:gd name="connsiteX17" fmla="*/ 56131 w 310068"/>
                <a:gd name="connsiteY17" fmla="*/ 417277 h 494980"/>
                <a:gd name="connsiteX18" fmla="*/ 49656 w 310068"/>
                <a:gd name="connsiteY18" fmla="*/ 416642 h 494980"/>
                <a:gd name="connsiteX19" fmla="*/ 25405 w 310068"/>
                <a:gd name="connsiteY19" fmla="*/ 418102 h 494980"/>
                <a:gd name="connsiteX20" fmla="*/ 25849 w 310068"/>
                <a:gd name="connsiteY20" fmla="*/ 423562 h 494980"/>
                <a:gd name="connsiteX21" fmla="*/ 31119 w 310068"/>
                <a:gd name="connsiteY21" fmla="*/ 428831 h 494980"/>
                <a:gd name="connsiteX22" fmla="*/ 35245 w 310068"/>
                <a:gd name="connsiteY22" fmla="*/ 432259 h 494980"/>
                <a:gd name="connsiteX23" fmla="*/ 36070 w 310068"/>
                <a:gd name="connsiteY23" fmla="*/ 433084 h 494980"/>
                <a:gd name="connsiteX24" fmla="*/ 43815 w 310068"/>
                <a:gd name="connsiteY24" fmla="*/ 449272 h 494980"/>
                <a:gd name="connsiteX25" fmla="*/ 48640 w 310068"/>
                <a:gd name="connsiteY25" fmla="*/ 452827 h 494980"/>
                <a:gd name="connsiteX26" fmla="*/ 70542 w 310068"/>
                <a:gd name="connsiteY26" fmla="*/ 484569 h 494980"/>
                <a:gd name="connsiteX27" fmla="*/ 66034 w 310068"/>
                <a:gd name="connsiteY27" fmla="*/ 491616 h 494980"/>
                <a:gd name="connsiteX28" fmla="*/ 63622 w 310068"/>
                <a:gd name="connsiteY28" fmla="*/ 494980 h 494980"/>
                <a:gd name="connsiteX29" fmla="*/ 64892 w 310068"/>
                <a:gd name="connsiteY29" fmla="*/ 494853 h 494980"/>
                <a:gd name="connsiteX30" fmla="*/ 66479 w 310068"/>
                <a:gd name="connsiteY30" fmla="*/ 494600 h 494980"/>
                <a:gd name="connsiteX31" fmla="*/ 69209 w 310068"/>
                <a:gd name="connsiteY31" fmla="*/ 494092 h 494980"/>
                <a:gd name="connsiteX32" fmla="*/ 70605 w 310068"/>
                <a:gd name="connsiteY32" fmla="*/ 493774 h 494980"/>
                <a:gd name="connsiteX33" fmla="*/ 73018 w 310068"/>
                <a:gd name="connsiteY33" fmla="*/ 493076 h 494980"/>
                <a:gd name="connsiteX34" fmla="*/ 73970 w 310068"/>
                <a:gd name="connsiteY34" fmla="*/ 492758 h 494980"/>
                <a:gd name="connsiteX35" fmla="*/ 76446 w 310068"/>
                <a:gd name="connsiteY35" fmla="*/ 491679 h 494980"/>
                <a:gd name="connsiteX36" fmla="*/ 80572 w 310068"/>
                <a:gd name="connsiteY36" fmla="*/ 487680 h 494980"/>
                <a:gd name="connsiteX37" fmla="*/ 87047 w 310068"/>
                <a:gd name="connsiteY37" fmla="*/ 482665 h 494980"/>
                <a:gd name="connsiteX38" fmla="*/ 95554 w 310068"/>
                <a:gd name="connsiteY38" fmla="*/ 485458 h 494980"/>
                <a:gd name="connsiteX39" fmla="*/ 97268 w 310068"/>
                <a:gd name="connsiteY39" fmla="*/ 487680 h 494980"/>
                <a:gd name="connsiteX40" fmla="*/ 120694 w 310068"/>
                <a:gd name="connsiteY40" fmla="*/ 483426 h 494980"/>
                <a:gd name="connsiteX41" fmla="*/ 133073 w 310068"/>
                <a:gd name="connsiteY41" fmla="*/ 474666 h 494980"/>
                <a:gd name="connsiteX42" fmla="*/ 143802 w 310068"/>
                <a:gd name="connsiteY42" fmla="*/ 471555 h 494980"/>
                <a:gd name="connsiteX43" fmla="*/ 158085 w 310068"/>
                <a:gd name="connsiteY43" fmla="*/ 466222 h 494980"/>
                <a:gd name="connsiteX44" fmla="*/ 159800 w 310068"/>
                <a:gd name="connsiteY44" fmla="*/ 459112 h 494980"/>
                <a:gd name="connsiteX45" fmla="*/ 158657 w 310068"/>
                <a:gd name="connsiteY45" fmla="*/ 457652 h 494980"/>
                <a:gd name="connsiteX46" fmla="*/ 156117 w 310068"/>
                <a:gd name="connsiteY46" fmla="*/ 455113 h 494980"/>
                <a:gd name="connsiteX47" fmla="*/ 153070 w 310068"/>
                <a:gd name="connsiteY47" fmla="*/ 450351 h 494980"/>
                <a:gd name="connsiteX48" fmla="*/ 157514 w 310068"/>
                <a:gd name="connsiteY48" fmla="*/ 444448 h 494980"/>
                <a:gd name="connsiteX49" fmla="*/ 173575 w 310068"/>
                <a:gd name="connsiteY49" fmla="*/ 441718 h 494980"/>
                <a:gd name="connsiteX50" fmla="*/ 175163 w 310068"/>
                <a:gd name="connsiteY50" fmla="*/ 441718 h 494980"/>
                <a:gd name="connsiteX51" fmla="*/ 186145 w 310068"/>
                <a:gd name="connsiteY51" fmla="*/ 442416 h 494980"/>
                <a:gd name="connsiteX52" fmla="*/ 210650 w 310068"/>
                <a:gd name="connsiteY52" fmla="*/ 441781 h 494980"/>
                <a:gd name="connsiteX53" fmla="*/ 218077 w 310068"/>
                <a:gd name="connsiteY53" fmla="*/ 429021 h 494980"/>
                <a:gd name="connsiteX54" fmla="*/ 220807 w 310068"/>
                <a:gd name="connsiteY54" fmla="*/ 420895 h 494980"/>
                <a:gd name="connsiteX55" fmla="*/ 231917 w 310068"/>
                <a:gd name="connsiteY55" fmla="*/ 408389 h 494980"/>
                <a:gd name="connsiteX56" fmla="*/ 240424 w 310068"/>
                <a:gd name="connsiteY56" fmla="*/ 399882 h 494980"/>
                <a:gd name="connsiteX57" fmla="*/ 241376 w 310068"/>
                <a:gd name="connsiteY57" fmla="*/ 398676 h 494980"/>
                <a:gd name="connsiteX58" fmla="*/ 267213 w 310068"/>
                <a:gd name="connsiteY58" fmla="*/ 378615 h 494980"/>
                <a:gd name="connsiteX59" fmla="*/ 268801 w 310068"/>
                <a:gd name="connsiteY59" fmla="*/ 378425 h 494980"/>
                <a:gd name="connsiteX60" fmla="*/ 271594 w 310068"/>
                <a:gd name="connsiteY60" fmla="*/ 378425 h 494980"/>
                <a:gd name="connsiteX61" fmla="*/ 276546 w 310068"/>
                <a:gd name="connsiteY61" fmla="*/ 376013 h 494980"/>
                <a:gd name="connsiteX62" fmla="*/ 273562 w 310068"/>
                <a:gd name="connsiteY62" fmla="*/ 368775 h 494980"/>
                <a:gd name="connsiteX63" fmla="*/ 272419 w 310068"/>
                <a:gd name="connsiteY63" fmla="*/ 367315 h 494980"/>
                <a:gd name="connsiteX64" fmla="*/ 261119 w 310068"/>
                <a:gd name="connsiteY64" fmla="*/ 344778 h 494980"/>
                <a:gd name="connsiteX65" fmla="*/ 257374 w 310068"/>
                <a:gd name="connsiteY65" fmla="*/ 336907 h 494980"/>
                <a:gd name="connsiteX66" fmla="*/ 253374 w 310068"/>
                <a:gd name="connsiteY66" fmla="*/ 324845 h 494980"/>
                <a:gd name="connsiteX67" fmla="*/ 259469 w 310068"/>
                <a:gd name="connsiteY67" fmla="*/ 312085 h 494980"/>
                <a:gd name="connsiteX68" fmla="*/ 264230 w 310068"/>
                <a:gd name="connsiteY68" fmla="*/ 303388 h 494980"/>
                <a:gd name="connsiteX69" fmla="*/ 264166 w 310068"/>
                <a:gd name="connsiteY69" fmla="*/ 290564 h 494980"/>
                <a:gd name="connsiteX70" fmla="*/ 264230 w 310068"/>
                <a:gd name="connsiteY70" fmla="*/ 275709 h 494980"/>
                <a:gd name="connsiteX71" fmla="*/ 270324 w 310068"/>
                <a:gd name="connsiteY71" fmla="*/ 266440 h 494980"/>
                <a:gd name="connsiteX72" fmla="*/ 275085 w 310068"/>
                <a:gd name="connsiteY72" fmla="*/ 260092 h 494980"/>
                <a:gd name="connsiteX73" fmla="*/ 304796 w 310068"/>
                <a:gd name="connsiteY73" fmla="*/ 237809 h 494980"/>
                <a:gd name="connsiteX74" fmla="*/ 310065 w 310068"/>
                <a:gd name="connsiteY74" fmla="*/ 236857 h 494980"/>
                <a:gd name="connsiteX75" fmla="*/ 308541 w 310068"/>
                <a:gd name="connsiteY75" fmla="*/ 234889 h 494980"/>
                <a:gd name="connsiteX76" fmla="*/ 307970 w 310068"/>
                <a:gd name="connsiteY76" fmla="*/ 233810 h 494980"/>
                <a:gd name="connsiteX77" fmla="*/ 307970 w 310068"/>
                <a:gd name="connsiteY77" fmla="*/ 117699 h 494980"/>
                <a:gd name="connsiteX78" fmla="*/ 67685 w 310068"/>
                <a:gd name="connsiteY78" fmla="*/ 0 h 494980"/>
                <a:gd name="connsiteX79" fmla="*/ 36832 w 310068"/>
                <a:gd name="connsiteY79" fmla="*/ 10284 h 494980"/>
                <a:gd name="connsiteX80" fmla="*/ 38800 w 310068"/>
                <a:gd name="connsiteY80" fmla="*/ 15427 h 494980"/>
                <a:gd name="connsiteX81" fmla="*/ 40387 w 310068"/>
                <a:gd name="connsiteY81" fmla="*/ 19489 h 494980"/>
                <a:gd name="connsiteX82" fmla="*/ 42038 w 310068"/>
                <a:gd name="connsiteY82" fmla="*/ 26028 h 494980"/>
                <a:gd name="connsiteX83" fmla="*/ 42990 w 310068"/>
                <a:gd name="connsiteY83" fmla="*/ 30028 h 494980"/>
                <a:gd name="connsiteX84" fmla="*/ 44133 w 310068"/>
                <a:gd name="connsiteY84" fmla="*/ 37392 h 494980"/>
                <a:gd name="connsiteX85" fmla="*/ 44641 w 310068"/>
                <a:gd name="connsiteY85" fmla="*/ 40693 h 494980"/>
                <a:gd name="connsiteX86" fmla="*/ 45783 w 310068"/>
                <a:gd name="connsiteY86" fmla="*/ 50724 h 494980"/>
                <a:gd name="connsiteX87" fmla="*/ 46228 w 310068"/>
                <a:gd name="connsiteY87" fmla="*/ 54786 h 494980"/>
                <a:gd name="connsiteX88" fmla="*/ 58607 w 310068"/>
                <a:gd name="connsiteY88" fmla="*/ 76371 h 494980"/>
                <a:gd name="connsiteX89" fmla="*/ 70859 w 310068"/>
                <a:gd name="connsiteY89" fmla="*/ 106589 h 494980"/>
                <a:gd name="connsiteX90" fmla="*/ 66987 w 310068"/>
                <a:gd name="connsiteY90" fmla="*/ 121317 h 494980"/>
                <a:gd name="connsiteX91" fmla="*/ 62670 w 310068"/>
                <a:gd name="connsiteY91" fmla="*/ 140044 h 494980"/>
                <a:gd name="connsiteX92" fmla="*/ 59623 w 310068"/>
                <a:gd name="connsiteY92" fmla="*/ 158772 h 494980"/>
                <a:gd name="connsiteX93" fmla="*/ 56575 w 310068"/>
                <a:gd name="connsiteY93" fmla="*/ 178642 h 494980"/>
                <a:gd name="connsiteX94" fmla="*/ 56385 w 310068"/>
                <a:gd name="connsiteY94" fmla="*/ 187213 h 494980"/>
                <a:gd name="connsiteX95" fmla="*/ 54100 w 310068"/>
                <a:gd name="connsiteY95" fmla="*/ 209178 h 494980"/>
                <a:gd name="connsiteX96" fmla="*/ 36007 w 310068"/>
                <a:gd name="connsiteY96" fmla="*/ 231651 h 494980"/>
                <a:gd name="connsiteX97" fmla="*/ 31436 w 310068"/>
                <a:gd name="connsiteY97" fmla="*/ 235650 h 494980"/>
                <a:gd name="connsiteX98" fmla="*/ 24326 w 310068"/>
                <a:gd name="connsiteY98" fmla="*/ 241745 h 494980"/>
                <a:gd name="connsiteX99" fmla="*/ 1281 w 310068"/>
                <a:gd name="connsiteY99" fmla="*/ 269424 h 494980"/>
                <a:gd name="connsiteX100" fmla="*/ 1091 w 310068"/>
                <a:gd name="connsiteY100" fmla="*/ 299197 h 494980"/>
                <a:gd name="connsiteX101" fmla="*/ 1345 w 310068"/>
                <a:gd name="connsiteY101" fmla="*/ 301864 h 49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310068" h="494980">
                  <a:moveTo>
                    <a:pt x="1345" y="301864"/>
                  </a:moveTo>
                  <a:cubicBezTo>
                    <a:pt x="2107" y="302118"/>
                    <a:pt x="2868" y="302435"/>
                    <a:pt x="3630" y="302880"/>
                  </a:cubicBezTo>
                  <a:cubicBezTo>
                    <a:pt x="6043" y="304213"/>
                    <a:pt x="8011" y="305673"/>
                    <a:pt x="9598" y="307260"/>
                  </a:cubicBezTo>
                  <a:cubicBezTo>
                    <a:pt x="11439" y="309038"/>
                    <a:pt x="12582" y="310751"/>
                    <a:pt x="13534" y="312529"/>
                  </a:cubicBezTo>
                  <a:cubicBezTo>
                    <a:pt x="14740" y="314751"/>
                    <a:pt x="15375" y="316529"/>
                    <a:pt x="15946" y="318370"/>
                  </a:cubicBezTo>
                  <a:cubicBezTo>
                    <a:pt x="16645" y="320845"/>
                    <a:pt x="17025" y="322750"/>
                    <a:pt x="17279" y="324591"/>
                  </a:cubicBezTo>
                  <a:cubicBezTo>
                    <a:pt x="18613" y="324909"/>
                    <a:pt x="19945" y="325035"/>
                    <a:pt x="21342" y="325035"/>
                  </a:cubicBezTo>
                  <a:cubicBezTo>
                    <a:pt x="25151" y="325099"/>
                    <a:pt x="29087" y="325099"/>
                    <a:pt x="32388" y="327829"/>
                  </a:cubicBezTo>
                  <a:cubicBezTo>
                    <a:pt x="37403" y="332019"/>
                    <a:pt x="40578" y="342938"/>
                    <a:pt x="42482" y="349413"/>
                  </a:cubicBezTo>
                  <a:lnTo>
                    <a:pt x="42673" y="350111"/>
                  </a:lnTo>
                  <a:cubicBezTo>
                    <a:pt x="43307" y="352270"/>
                    <a:pt x="44069" y="354238"/>
                    <a:pt x="44768" y="356079"/>
                  </a:cubicBezTo>
                  <a:cubicBezTo>
                    <a:pt x="46736" y="361221"/>
                    <a:pt x="48386" y="365601"/>
                    <a:pt x="47117" y="372648"/>
                  </a:cubicBezTo>
                  <a:cubicBezTo>
                    <a:pt x="46101" y="378298"/>
                    <a:pt x="45212" y="384646"/>
                    <a:pt x="48449" y="389027"/>
                  </a:cubicBezTo>
                  <a:cubicBezTo>
                    <a:pt x="49910" y="390995"/>
                    <a:pt x="52005" y="392772"/>
                    <a:pt x="54290" y="394677"/>
                  </a:cubicBezTo>
                  <a:cubicBezTo>
                    <a:pt x="58290" y="398041"/>
                    <a:pt x="62479" y="401533"/>
                    <a:pt x="63368" y="406421"/>
                  </a:cubicBezTo>
                  <a:cubicBezTo>
                    <a:pt x="63686" y="408072"/>
                    <a:pt x="63749" y="412452"/>
                    <a:pt x="62797" y="414293"/>
                  </a:cubicBezTo>
                  <a:cubicBezTo>
                    <a:pt x="61146" y="417531"/>
                    <a:pt x="59369" y="417467"/>
                    <a:pt x="57020" y="417277"/>
                  </a:cubicBezTo>
                  <a:lnTo>
                    <a:pt x="56131" y="417277"/>
                  </a:lnTo>
                  <a:cubicBezTo>
                    <a:pt x="54608" y="417213"/>
                    <a:pt x="52322" y="416959"/>
                    <a:pt x="49656" y="416642"/>
                  </a:cubicBezTo>
                  <a:cubicBezTo>
                    <a:pt x="41657" y="415690"/>
                    <a:pt x="28325" y="414039"/>
                    <a:pt x="25405" y="418102"/>
                  </a:cubicBezTo>
                  <a:cubicBezTo>
                    <a:pt x="24516" y="419308"/>
                    <a:pt x="24707" y="421149"/>
                    <a:pt x="25849" y="423562"/>
                  </a:cubicBezTo>
                  <a:cubicBezTo>
                    <a:pt x="26802" y="425657"/>
                    <a:pt x="28897" y="427180"/>
                    <a:pt x="31119" y="428831"/>
                  </a:cubicBezTo>
                  <a:cubicBezTo>
                    <a:pt x="32515" y="429846"/>
                    <a:pt x="33975" y="430989"/>
                    <a:pt x="35245" y="432259"/>
                  </a:cubicBezTo>
                  <a:lnTo>
                    <a:pt x="36070" y="433084"/>
                  </a:lnTo>
                  <a:cubicBezTo>
                    <a:pt x="39816" y="436957"/>
                    <a:pt x="46545" y="443876"/>
                    <a:pt x="43815" y="449272"/>
                  </a:cubicBezTo>
                  <a:cubicBezTo>
                    <a:pt x="45149" y="450288"/>
                    <a:pt x="46799" y="451494"/>
                    <a:pt x="48640" y="452827"/>
                  </a:cubicBezTo>
                  <a:cubicBezTo>
                    <a:pt x="59432" y="460573"/>
                    <a:pt x="75684" y="472253"/>
                    <a:pt x="70542" y="484569"/>
                  </a:cubicBezTo>
                  <a:cubicBezTo>
                    <a:pt x="69399" y="487172"/>
                    <a:pt x="67685" y="489457"/>
                    <a:pt x="66034" y="491616"/>
                  </a:cubicBezTo>
                  <a:cubicBezTo>
                    <a:pt x="65146" y="492758"/>
                    <a:pt x="64384" y="493901"/>
                    <a:pt x="63622" y="494980"/>
                  </a:cubicBezTo>
                  <a:cubicBezTo>
                    <a:pt x="64066" y="494917"/>
                    <a:pt x="64447" y="494917"/>
                    <a:pt x="64892" y="494853"/>
                  </a:cubicBezTo>
                  <a:cubicBezTo>
                    <a:pt x="65400" y="494790"/>
                    <a:pt x="65971" y="494727"/>
                    <a:pt x="66479" y="494600"/>
                  </a:cubicBezTo>
                  <a:cubicBezTo>
                    <a:pt x="67431" y="494473"/>
                    <a:pt x="68320" y="494282"/>
                    <a:pt x="69209" y="494092"/>
                  </a:cubicBezTo>
                  <a:cubicBezTo>
                    <a:pt x="69653" y="493965"/>
                    <a:pt x="70161" y="493901"/>
                    <a:pt x="70605" y="493774"/>
                  </a:cubicBezTo>
                  <a:cubicBezTo>
                    <a:pt x="71494" y="493584"/>
                    <a:pt x="72256" y="493330"/>
                    <a:pt x="73018" y="493076"/>
                  </a:cubicBezTo>
                  <a:cubicBezTo>
                    <a:pt x="73335" y="492949"/>
                    <a:pt x="73653" y="492885"/>
                    <a:pt x="73970" y="492758"/>
                  </a:cubicBezTo>
                  <a:cubicBezTo>
                    <a:pt x="74922" y="492377"/>
                    <a:pt x="75811" y="492060"/>
                    <a:pt x="76446" y="491679"/>
                  </a:cubicBezTo>
                  <a:cubicBezTo>
                    <a:pt x="78223" y="490600"/>
                    <a:pt x="79429" y="489077"/>
                    <a:pt x="80572" y="487680"/>
                  </a:cubicBezTo>
                  <a:cubicBezTo>
                    <a:pt x="82223" y="485648"/>
                    <a:pt x="83937" y="483554"/>
                    <a:pt x="87047" y="482665"/>
                  </a:cubicBezTo>
                  <a:cubicBezTo>
                    <a:pt x="92253" y="481205"/>
                    <a:pt x="93904" y="482855"/>
                    <a:pt x="95554" y="485458"/>
                  </a:cubicBezTo>
                  <a:cubicBezTo>
                    <a:pt x="95999" y="486220"/>
                    <a:pt x="96506" y="486982"/>
                    <a:pt x="97268" y="487680"/>
                  </a:cubicBezTo>
                  <a:cubicBezTo>
                    <a:pt x="105331" y="495679"/>
                    <a:pt x="111425" y="491298"/>
                    <a:pt x="120694" y="483426"/>
                  </a:cubicBezTo>
                  <a:cubicBezTo>
                    <a:pt x="124566" y="480125"/>
                    <a:pt x="128566" y="476761"/>
                    <a:pt x="133073" y="474666"/>
                  </a:cubicBezTo>
                  <a:cubicBezTo>
                    <a:pt x="136374" y="473142"/>
                    <a:pt x="140120" y="472317"/>
                    <a:pt x="143802" y="471555"/>
                  </a:cubicBezTo>
                  <a:cubicBezTo>
                    <a:pt x="148944" y="470412"/>
                    <a:pt x="154277" y="469270"/>
                    <a:pt x="158085" y="466222"/>
                  </a:cubicBezTo>
                  <a:cubicBezTo>
                    <a:pt x="162593" y="462667"/>
                    <a:pt x="162148" y="462096"/>
                    <a:pt x="159800" y="459112"/>
                  </a:cubicBezTo>
                  <a:cubicBezTo>
                    <a:pt x="159482" y="458668"/>
                    <a:pt x="159101" y="458224"/>
                    <a:pt x="158657" y="457652"/>
                  </a:cubicBezTo>
                  <a:cubicBezTo>
                    <a:pt x="157958" y="456700"/>
                    <a:pt x="157006" y="455874"/>
                    <a:pt x="156117" y="455113"/>
                  </a:cubicBezTo>
                  <a:cubicBezTo>
                    <a:pt x="154594" y="453780"/>
                    <a:pt x="153007" y="452383"/>
                    <a:pt x="153070" y="450351"/>
                  </a:cubicBezTo>
                  <a:cubicBezTo>
                    <a:pt x="153134" y="448574"/>
                    <a:pt x="154530" y="446733"/>
                    <a:pt x="157514" y="444448"/>
                  </a:cubicBezTo>
                  <a:cubicBezTo>
                    <a:pt x="161196" y="441654"/>
                    <a:pt x="168624" y="441654"/>
                    <a:pt x="173575" y="441718"/>
                  </a:cubicBezTo>
                  <a:lnTo>
                    <a:pt x="175163" y="441718"/>
                  </a:lnTo>
                  <a:cubicBezTo>
                    <a:pt x="178400" y="441718"/>
                    <a:pt x="182209" y="442099"/>
                    <a:pt x="186145" y="442416"/>
                  </a:cubicBezTo>
                  <a:cubicBezTo>
                    <a:pt x="194969" y="443241"/>
                    <a:pt x="205063" y="444130"/>
                    <a:pt x="210650" y="441781"/>
                  </a:cubicBezTo>
                  <a:cubicBezTo>
                    <a:pt x="215221" y="439813"/>
                    <a:pt x="216681" y="434290"/>
                    <a:pt x="218077" y="429021"/>
                  </a:cubicBezTo>
                  <a:cubicBezTo>
                    <a:pt x="218776" y="426164"/>
                    <a:pt x="219601" y="423308"/>
                    <a:pt x="220807" y="420895"/>
                  </a:cubicBezTo>
                  <a:cubicBezTo>
                    <a:pt x="223410" y="416007"/>
                    <a:pt x="227727" y="412135"/>
                    <a:pt x="231917" y="408389"/>
                  </a:cubicBezTo>
                  <a:cubicBezTo>
                    <a:pt x="234901" y="405723"/>
                    <a:pt x="237948" y="402993"/>
                    <a:pt x="240424" y="399882"/>
                  </a:cubicBezTo>
                  <a:lnTo>
                    <a:pt x="241376" y="398676"/>
                  </a:lnTo>
                  <a:cubicBezTo>
                    <a:pt x="248296" y="389915"/>
                    <a:pt x="255406" y="380774"/>
                    <a:pt x="267213" y="378615"/>
                  </a:cubicBezTo>
                  <a:cubicBezTo>
                    <a:pt x="267785" y="378552"/>
                    <a:pt x="268293" y="378488"/>
                    <a:pt x="268801" y="378425"/>
                  </a:cubicBezTo>
                  <a:cubicBezTo>
                    <a:pt x="269753" y="378298"/>
                    <a:pt x="270705" y="378425"/>
                    <a:pt x="271594" y="378425"/>
                  </a:cubicBezTo>
                  <a:cubicBezTo>
                    <a:pt x="274387" y="378552"/>
                    <a:pt x="275593" y="378615"/>
                    <a:pt x="276546" y="376013"/>
                  </a:cubicBezTo>
                  <a:cubicBezTo>
                    <a:pt x="277371" y="373664"/>
                    <a:pt x="275340" y="371061"/>
                    <a:pt x="273562" y="368775"/>
                  </a:cubicBezTo>
                  <a:cubicBezTo>
                    <a:pt x="273181" y="368267"/>
                    <a:pt x="272737" y="367760"/>
                    <a:pt x="272419" y="367315"/>
                  </a:cubicBezTo>
                  <a:cubicBezTo>
                    <a:pt x="267658" y="360649"/>
                    <a:pt x="263722" y="352841"/>
                    <a:pt x="261119" y="344778"/>
                  </a:cubicBezTo>
                  <a:cubicBezTo>
                    <a:pt x="260230" y="342049"/>
                    <a:pt x="258770" y="339446"/>
                    <a:pt x="257374" y="336907"/>
                  </a:cubicBezTo>
                  <a:cubicBezTo>
                    <a:pt x="255088" y="332717"/>
                    <a:pt x="252866" y="328781"/>
                    <a:pt x="253374" y="324845"/>
                  </a:cubicBezTo>
                  <a:cubicBezTo>
                    <a:pt x="253882" y="321226"/>
                    <a:pt x="256739" y="316529"/>
                    <a:pt x="259469" y="312085"/>
                  </a:cubicBezTo>
                  <a:cubicBezTo>
                    <a:pt x="261437" y="308911"/>
                    <a:pt x="263278" y="305864"/>
                    <a:pt x="264230" y="303388"/>
                  </a:cubicBezTo>
                  <a:cubicBezTo>
                    <a:pt x="265246" y="300658"/>
                    <a:pt x="264674" y="295516"/>
                    <a:pt x="264166" y="290564"/>
                  </a:cubicBezTo>
                  <a:cubicBezTo>
                    <a:pt x="263595" y="285104"/>
                    <a:pt x="262960" y="279454"/>
                    <a:pt x="264230" y="275709"/>
                  </a:cubicBezTo>
                  <a:cubicBezTo>
                    <a:pt x="265626" y="271582"/>
                    <a:pt x="267975" y="268979"/>
                    <a:pt x="270324" y="266440"/>
                  </a:cubicBezTo>
                  <a:cubicBezTo>
                    <a:pt x="272102" y="264472"/>
                    <a:pt x="273816" y="262631"/>
                    <a:pt x="275085" y="260092"/>
                  </a:cubicBezTo>
                  <a:cubicBezTo>
                    <a:pt x="278450" y="253426"/>
                    <a:pt x="292543" y="237809"/>
                    <a:pt x="304796" y="237809"/>
                  </a:cubicBezTo>
                  <a:cubicBezTo>
                    <a:pt x="309494" y="237809"/>
                    <a:pt x="310065" y="236857"/>
                    <a:pt x="310065" y="236857"/>
                  </a:cubicBezTo>
                  <a:cubicBezTo>
                    <a:pt x="310128" y="236539"/>
                    <a:pt x="309430" y="235524"/>
                    <a:pt x="308541" y="234889"/>
                  </a:cubicBezTo>
                  <a:cubicBezTo>
                    <a:pt x="308224" y="234635"/>
                    <a:pt x="307970" y="234254"/>
                    <a:pt x="307970" y="233810"/>
                  </a:cubicBezTo>
                  <a:lnTo>
                    <a:pt x="307970" y="117699"/>
                  </a:lnTo>
                  <a:lnTo>
                    <a:pt x="67685" y="0"/>
                  </a:lnTo>
                  <a:cubicBezTo>
                    <a:pt x="63876" y="1397"/>
                    <a:pt x="50608" y="6095"/>
                    <a:pt x="36832" y="10284"/>
                  </a:cubicBezTo>
                  <a:cubicBezTo>
                    <a:pt x="37658" y="11935"/>
                    <a:pt x="38165" y="13713"/>
                    <a:pt x="38800" y="15427"/>
                  </a:cubicBezTo>
                  <a:cubicBezTo>
                    <a:pt x="39308" y="16760"/>
                    <a:pt x="39943" y="18093"/>
                    <a:pt x="40387" y="19489"/>
                  </a:cubicBezTo>
                  <a:cubicBezTo>
                    <a:pt x="41022" y="21648"/>
                    <a:pt x="41530" y="23870"/>
                    <a:pt x="42038" y="26028"/>
                  </a:cubicBezTo>
                  <a:cubicBezTo>
                    <a:pt x="42355" y="27361"/>
                    <a:pt x="42736" y="28695"/>
                    <a:pt x="42990" y="30028"/>
                  </a:cubicBezTo>
                  <a:cubicBezTo>
                    <a:pt x="43434" y="32503"/>
                    <a:pt x="43815" y="34916"/>
                    <a:pt x="44133" y="37392"/>
                  </a:cubicBezTo>
                  <a:cubicBezTo>
                    <a:pt x="44260" y="38471"/>
                    <a:pt x="44513" y="39614"/>
                    <a:pt x="44641" y="40693"/>
                  </a:cubicBezTo>
                  <a:cubicBezTo>
                    <a:pt x="45085" y="44185"/>
                    <a:pt x="45466" y="47549"/>
                    <a:pt x="45783" y="50724"/>
                  </a:cubicBezTo>
                  <a:lnTo>
                    <a:pt x="46228" y="54786"/>
                  </a:lnTo>
                  <a:cubicBezTo>
                    <a:pt x="47244" y="64118"/>
                    <a:pt x="52767" y="70086"/>
                    <a:pt x="58607" y="76371"/>
                  </a:cubicBezTo>
                  <a:cubicBezTo>
                    <a:pt x="65781" y="84116"/>
                    <a:pt x="73208" y="92178"/>
                    <a:pt x="70859" y="106589"/>
                  </a:cubicBezTo>
                  <a:cubicBezTo>
                    <a:pt x="69970" y="111858"/>
                    <a:pt x="68447" y="116683"/>
                    <a:pt x="66987" y="121317"/>
                  </a:cubicBezTo>
                  <a:cubicBezTo>
                    <a:pt x="65146" y="127157"/>
                    <a:pt x="63178" y="133252"/>
                    <a:pt x="62670" y="140044"/>
                  </a:cubicBezTo>
                  <a:cubicBezTo>
                    <a:pt x="62162" y="146583"/>
                    <a:pt x="60829" y="152805"/>
                    <a:pt x="59623" y="158772"/>
                  </a:cubicBezTo>
                  <a:cubicBezTo>
                    <a:pt x="58226" y="165501"/>
                    <a:pt x="56956" y="171913"/>
                    <a:pt x="56575" y="178642"/>
                  </a:cubicBezTo>
                  <a:cubicBezTo>
                    <a:pt x="56448" y="181499"/>
                    <a:pt x="56448" y="184356"/>
                    <a:pt x="56385" y="187213"/>
                  </a:cubicBezTo>
                  <a:cubicBezTo>
                    <a:pt x="56322" y="194513"/>
                    <a:pt x="56322" y="202004"/>
                    <a:pt x="54100" y="209178"/>
                  </a:cubicBezTo>
                  <a:cubicBezTo>
                    <a:pt x="51243" y="218447"/>
                    <a:pt x="43498" y="225176"/>
                    <a:pt x="36007" y="231651"/>
                  </a:cubicBezTo>
                  <a:cubicBezTo>
                    <a:pt x="34420" y="232984"/>
                    <a:pt x="32896" y="234318"/>
                    <a:pt x="31436" y="235650"/>
                  </a:cubicBezTo>
                  <a:cubicBezTo>
                    <a:pt x="29278" y="237555"/>
                    <a:pt x="26865" y="239587"/>
                    <a:pt x="24326" y="241745"/>
                  </a:cubicBezTo>
                  <a:cubicBezTo>
                    <a:pt x="14677" y="249808"/>
                    <a:pt x="3694" y="258886"/>
                    <a:pt x="1281" y="269424"/>
                  </a:cubicBezTo>
                  <a:cubicBezTo>
                    <a:pt x="-877" y="278692"/>
                    <a:pt x="139" y="289104"/>
                    <a:pt x="1091" y="299197"/>
                  </a:cubicBezTo>
                  <a:lnTo>
                    <a:pt x="1345" y="301864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44" name="Freeform 243">
              <a:extLst>
                <a:ext uri="{FF2B5EF4-FFF2-40B4-BE49-F238E27FC236}">
                  <a16:creationId xmlns:a16="http://schemas.microsoft.com/office/drawing/2014/main" id="{9960DF2F-B640-B369-9E72-5883D75B9AF6}"/>
                </a:ext>
              </a:extLst>
            </p:cNvPr>
            <p:cNvSpPr/>
            <p:nvPr/>
          </p:nvSpPr>
          <p:spPr>
            <a:xfrm>
              <a:off x="7028377" y="4319240"/>
              <a:ext cx="40283" cy="51515"/>
            </a:xfrm>
            <a:custGeom>
              <a:avLst/>
              <a:gdLst>
                <a:gd name="connsiteX0" fmla="*/ 34285 w 40283"/>
                <a:gd name="connsiteY0" fmla="*/ 38154 h 51515"/>
                <a:gd name="connsiteX1" fmla="*/ 31555 w 40283"/>
                <a:gd name="connsiteY1" fmla="*/ 37074 h 51515"/>
                <a:gd name="connsiteX2" fmla="*/ 28191 w 40283"/>
                <a:gd name="connsiteY2" fmla="*/ 37582 h 51515"/>
                <a:gd name="connsiteX3" fmla="*/ 21969 w 40283"/>
                <a:gd name="connsiteY3" fmla="*/ 37392 h 51515"/>
                <a:gd name="connsiteX4" fmla="*/ 19620 w 40283"/>
                <a:gd name="connsiteY4" fmla="*/ 32694 h 51515"/>
                <a:gd name="connsiteX5" fmla="*/ 22985 w 40283"/>
                <a:gd name="connsiteY5" fmla="*/ 30853 h 51515"/>
                <a:gd name="connsiteX6" fmla="*/ 25968 w 40283"/>
                <a:gd name="connsiteY6" fmla="*/ 29837 h 51515"/>
                <a:gd name="connsiteX7" fmla="*/ 31555 w 40283"/>
                <a:gd name="connsiteY7" fmla="*/ 25393 h 51515"/>
                <a:gd name="connsiteX8" fmla="*/ 40252 w 40283"/>
                <a:gd name="connsiteY8" fmla="*/ 13586 h 51515"/>
                <a:gd name="connsiteX9" fmla="*/ 30603 w 40283"/>
                <a:gd name="connsiteY9" fmla="*/ 0 h 51515"/>
                <a:gd name="connsiteX10" fmla="*/ 30159 w 40283"/>
                <a:gd name="connsiteY10" fmla="*/ 635 h 51515"/>
                <a:gd name="connsiteX11" fmla="*/ 26413 w 40283"/>
                <a:gd name="connsiteY11" fmla="*/ 6348 h 51515"/>
                <a:gd name="connsiteX12" fmla="*/ 18922 w 40283"/>
                <a:gd name="connsiteY12" fmla="*/ 10792 h 51515"/>
                <a:gd name="connsiteX13" fmla="*/ 15748 w 40283"/>
                <a:gd name="connsiteY13" fmla="*/ 11808 h 51515"/>
                <a:gd name="connsiteX14" fmla="*/ 14288 w 40283"/>
                <a:gd name="connsiteY14" fmla="*/ 12443 h 51515"/>
                <a:gd name="connsiteX15" fmla="*/ 10606 w 40283"/>
                <a:gd name="connsiteY15" fmla="*/ 13649 h 51515"/>
                <a:gd name="connsiteX16" fmla="*/ 9844 w 40283"/>
                <a:gd name="connsiteY16" fmla="*/ 13776 h 51515"/>
                <a:gd name="connsiteX17" fmla="*/ 8765 w 40283"/>
                <a:gd name="connsiteY17" fmla="*/ 14220 h 51515"/>
                <a:gd name="connsiteX18" fmla="*/ 7305 w 40283"/>
                <a:gd name="connsiteY18" fmla="*/ 18537 h 51515"/>
                <a:gd name="connsiteX19" fmla="*/ 6225 w 40283"/>
                <a:gd name="connsiteY19" fmla="*/ 24632 h 51515"/>
                <a:gd name="connsiteX20" fmla="*/ 5718 w 40283"/>
                <a:gd name="connsiteY20" fmla="*/ 27615 h 51515"/>
                <a:gd name="connsiteX21" fmla="*/ 2416 w 40283"/>
                <a:gd name="connsiteY21" fmla="*/ 36567 h 51515"/>
                <a:gd name="connsiteX22" fmla="*/ 2099 w 40283"/>
                <a:gd name="connsiteY22" fmla="*/ 37201 h 51515"/>
                <a:gd name="connsiteX23" fmla="*/ 4 w 40283"/>
                <a:gd name="connsiteY23" fmla="*/ 47613 h 51515"/>
                <a:gd name="connsiteX24" fmla="*/ 2988 w 40283"/>
                <a:gd name="connsiteY24" fmla="*/ 51104 h 51515"/>
                <a:gd name="connsiteX25" fmla="*/ 22858 w 40283"/>
                <a:gd name="connsiteY25" fmla="*/ 50533 h 51515"/>
                <a:gd name="connsiteX26" fmla="*/ 29016 w 40283"/>
                <a:gd name="connsiteY26" fmla="*/ 49708 h 51515"/>
                <a:gd name="connsiteX27" fmla="*/ 30095 w 40283"/>
                <a:gd name="connsiteY27" fmla="*/ 49581 h 51515"/>
                <a:gd name="connsiteX28" fmla="*/ 30603 w 40283"/>
                <a:gd name="connsiteY28" fmla="*/ 48247 h 51515"/>
                <a:gd name="connsiteX29" fmla="*/ 33460 w 40283"/>
                <a:gd name="connsiteY29" fmla="*/ 40185 h 51515"/>
                <a:gd name="connsiteX30" fmla="*/ 34285 w 40283"/>
                <a:gd name="connsiteY30" fmla="*/ 38154 h 5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0283" h="51515">
                  <a:moveTo>
                    <a:pt x="34285" y="38154"/>
                  </a:moveTo>
                  <a:cubicBezTo>
                    <a:pt x="33333" y="37709"/>
                    <a:pt x="32444" y="37328"/>
                    <a:pt x="31555" y="37074"/>
                  </a:cubicBezTo>
                  <a:cubicBezTo>
                    <a:pt x="31047" y="36884"/>
                    <a:pt x="29333" y="37328"/>
                    <a:pt x="28191" y="37582"/>
                  </a:cubicBezTo>
                  <a:cubicBezTo>
                    <a:pt x="25524" y="38154"/>
                    <a:pt x="23239" y="38662"/>
                    <a:pt x="21969" y="37392"/>
                  </a:cubicBezTo>
                  <a:cubicBezTo>
                    <a:pt x="20192" y="35614"/>
                    <a:pt x="19176" y="34091"/>
                    <a:pt x="19620" y="32694"/>
                  </a:cubicBezTo>
                  <a:cubicBezTo>
                    <a:pt x="20065" y="31297"/>
                    <a:pt x="21588" y="31107"/>
                    <a:pt x="22985" y="30853"/>
                  </a:cubicBezTo>
                  <a:cubicBezTo>
                    <a:pt x="24128" y="30663"/>
                    <a:pt x="25397" y="30472"/>
                    <a:pt x="25968" y="29837"/>
                  </a:cubicBezTo>
                  <a:cubicBezTo>
                    <a:pt x="27492" y="28250"/>
                    <a:pt x="29460" y="26853"/>
                    <a:pt x="31555" y="25393"/>
                  </a:cubicBezTo>
                  <a:cubicBezTo>
                    <a:pt x="36253" y="22092"/>
                    <a:pt x="40697" y="18981"/>
                    <a:pt x="40252" y="13586"/>
                  </a:cubicBezTo>
                  <a:cubicBezTo>
                    <a:pt x="39935" y="9078"/>
                    <a:pt x="34412" y="3555"/>
                    <a:pt x="30603" y="0"/>
                  </a:cubicBezTo>
                  <a:cubicBezTo>
                    <a:pt x="30476" y="254"/>
                    <a:pt x="30286" y="381"/>
                    <a:pt x="30159" y="635"/>
                  </a:cubicBezTo>
                  <a:cubicBezTo>
                    <a:pt x="29079" y="2730"/>
                    <a:pt x="27810" y="4698"/>
                    <a:pt x="26413" y="6348"/>
                  </a:cubicBezTo>
                  <a:cubicBezTo>
                    <a:pt x="23810" y="9395"/>
                    <a:pt x="21525" y="10030"/>
                    <a:pt x="18922" y="10792"/>
                  </a:cubicBezTo>
                  <a:cubicBezTo>
                    <a:pt x="17970" y="11046"/>
                    <a:pt x="16954" y="11363"/>
                    <a:pt x="15748" y="11808"/>
                  </a:cubicBezTo>
                  <a:cubicBezTo>
                    <a:pt x="15177" y="12062"/>
                    <a:pt x="14732" y="12252"/>
                    <a:pt x="14288" y="12443"/>
                  </a:cubicBezTo>
                  <a:cubicBezTo>
                    <a:pt x="13208" y="12950"/>
                    <a:pt x="12193" y="13395"/>
                    <a:pt x="10606" y="13649"/>
                  </a:cubicBezTo>
                  <a:cubicBezTo>
                    <a:pt x="10352" y="13712"/>
                    <a:pt x="10098" y="13712"/>
                    <a:pt x="9844" y="13776"/>
                  </a:cubicBezTo>
                  <a:cubicBezTo>
                    <a:pt x="9463" y="13903"/>
                    <a:pt x="8892" y="14094"/>
                    <a:pt x="8765" y="14220"/>
                  </a:cubicBezTo>
                  <a:cubicBezTo>
                    <a:pt x="7876" y="15173"/>
                    <a:pt x="7559" y="17141"/>
                    <a:pt x="7305" y="18537"/>
                  </a:cubicBezTo>
                  <a:cubicBezTo>
                    <a:pt x="6923" y="20759"/>
                    <a:pt x="6607" y="22727"/>
                    <a:pt x="6225" y="24632"/>
                  </a:cubicBezTo>
                  <a:lnTo>
                    <a:pt x="5718" y="27615"/>
                  </a:lnTo>
                  <a:cubicBezTo>
                    <a:pt x="5019" y="31615"/>
                    <a:pt x="4067" y="33456"/>
                    <a:pt x="2416" y="36567"/>
                  </a:cubicBezTo>
                  <a:lnTo>
                    <a:pt x="2099" y="37201"/>
                  </a:lnTo>
                  <a:cubicBezTo>
                    <a:pt x="639" y="40058"/>
                    <a:pt x="-60" y="43550"/>
                    <a:pt x="4" y="47613"/>
                  </a:cubicBezTo>
                  <a:cubicBezTo>
                    <a:pt x="4" y="50850"/>
                    <a:pt x="4" y="50850"/>
                    <a:pt x="2988" y="51104"/>
                  </a:cubicBezTo>
                  <a:cubicBezTo>
                    <a:pt x="10098" y="51802"/>
                    <a:pt x="17335" y="51612"/>
                    <a:pt x="22858" y="50533"/>
                  </a:cubicBezTo>
                  <a:cubicBezTo>
                    <a:pt x="25270" y="50089"/>
                    <a:pt x="27175" y="49834"/>
                    <a:pt x="29016" y="49708"/>
                  </a:cubicBezTo>
                  <a:cubicBezTo>
                    <a:pt x="29397" y="49708"/>
                    <a:pt x="29715" y="49581"/>
                    <a:pt x="30095" y="49581"/>
                  </a:cubicBezTo>
                  <a:cubicBezTo>
                    <a:pt x="30222" y="49073"/>
                    <a:pt x="30476" y="48692"/>
                    <a:pt x="30603" y="48247"/>
                  </a:cubicBezTo>
                  <a:cubicBezTo>
                    <a:pt x="31302" y="45454"/>
                    <a:pt x="32253" y="42788"/>
                    <a:pt x="33460" y="40185"/>
                  </a:cubicBezTo>
                  <a:cubicBezTo>
                    <a:pt x="33840" y="39487"/>
                    <a:pt x="33967" y="38725"/>
                    <a:pt x="34285" y="3815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46" name="Freeform 245">
              <a:extLst>
                <a:ext uri="{FF2B5EF4-FFF2-40B4-BE49-F238E27FC236}">
                  <a16:creationId xmlns:a16="http://schemas.microsoft.com/office/drawing/2014/main" id="{59459079-DBE8-4CB7-4F18-68D59A2F9861}"/>
                </a:ext>
              </a:extLst>
            </p:cNvPr>
            <p:cNvSpPr/>
            <p:nvPr/>
          </p:nvSpPr>
          <p:spPr>
            <a:xfrm>
              <a:off x="4506142" y="2039718"/>
              <a:ext cx="58047" cy="61537"/>
            </a:xfrm>
            <a:custGeom>
              <a:avLst/>
              <a:gdLst>
                <a:gd name="connsiteX0" fmla="*/ 3978 w 58047"/>
                <a:gd name="connsiteY0" fmla="*/ 20337 h 61537"/>
                <a:gd name="connsiteX1" fmla="*/ 614 w 58047"/>
                <a:gd name="connsiteY1" fmla="*/ 20908 h 61537"/>
                <a:gd name="connsiteX2" fmla="*/ 741 w 58047"/>
                <a:gd name="connsiteY2" fmla="*/ 26494 h 61537"/>
                <a:gd name="connsiteX3" fmla="*/ 1376 w 58047"/>
                <a:gd name="connsiteY3" fmla="*/ 29034 h 61537"/>
                <a:gd name="connsiteX4" fmla="*/ 1249 w 58047"/>
                <a:gd name="connsiteY4" fmla="*/ 35128 h 61537"/>
                <a:gd name="connsiteX5" fmla="*/ 1058 w 58047"/>
                <a:gd name="connsiteY5" fmla="*/ 38874 h 61537"/>
                <a:gd name="connsiteX6" fmla="*/ 994 w 58047"/>
                <a:gd name="connsiteY6" fmla="*/ 40969 h 61537"/>
                <a:gd name="connsiteX7" fmla="*/ 3280 w 58047"/>
                <a:gd name="connsiteY7" fmla="*/ 46682 h 61537"/>
                <a:gd name="connsiteX8" fmla="*/ 14263 w 58047"/>
                <a:gd name="connsiteY8" fmla="*/ 46746 h 61537"/>
                <a:gd name="connsiteX9" fmla="*/ 16802 w 58047"/>
                <a:gd name="connsiteY9" fmla="*/ 45857 h 61537"/>
                <a:gd name="connsiteX10" fmla="*/ 21183 w 58047"/>
                <a:gd name="connsiteY10" fmla="*/ 44651 h 61537"/>
                <a:gd name="connsiteX11" fmla="*/ 22452 w 58047"/>
                <a:gd name="connsiteY11" fmla="*/ 45476 h 61537"/>
                <a:gd name="connsiteX12" fmla="*/ 22642 w 58047"/>
                <a:gd name="connsiteY12" fmla="*/ 50301 h 61537"/>
                <a:gd name="connsiteX13" fmla="*/ 14961 w 58047"/>
                <a:gd name="connsiteY13" fmla="*/ 52967 h 61537"/>
                <a:gd name="connsiteX14" fmla="*/ 10580 w 58047"/>
                <a:gd name="connsiteY14" fmla="*/ 53729 h 61537"/>
                <a:gd name="connsiteX15" fmla="*/ 9374 w 58047"/>
                <a:gd name="connsiteY15" fmla="*/ 55570 h 61537"/>
                <a:gd name="connsiteX16" fmla="*/ 16739 w 58047"/>
                <a:gd name="connsiteY16" fmla="*/ 59125 h 61537"/>
                <a:gd name="connsiteX17" fmla="*/ 23150 w 58047"/>
                <a:gd name="connsiteY17" fmla="*/ 61537 h 61537"/>
                <a:gd name="connsiteX18" fmla="*/ 42068 w 58047"/>
                <a:gd name="connsiteY18" fmla="*/ 56141 h 61537"/>
                <a:gd name="connsiteX19" fmla="*/ 49687 w 58047"/>
                <a:gd name="connsiteY19" fmla="*/ 54554 h 61537"/>
                <a:gd name="connsiteX20" fmla="*/ 57812 w 58047"/>
                <a:gd name="connsiteY20" fmla="*/ 46047 h 61537"/>
                <a:gd name="connsiteX21" fmla="*/ 52797 w 58047"/>
                <a:gd name="connsiteY21" fmla="*/ 33097 h 61537"/>
                <a:gd name="connsiteX22" fmla="*/ 45751 w 58047"/>
                <a:gd name="connsiteY22" fmla="*/ 24527 h 61537"/>
                <a:gd name="connsiteX23" fmla="*/ 44544 w 58047"/>
                <a:gd name="connsiteY23" fmla="*/ 21797 h 61537"/>
                <a:gd name="connsiteX24" fmla="*/ 30895 w 58047"/>
                <a:gd name="connsiteY24" fmla="*/ 9417 h 61537"/>
                <a:gd name="connsiteX25" fmla="*/ 30261 w 58047"/>
                <a:gd name="connsiteY25" fmla="*/ 8973 h 61537"/>
                <a:gd name="connsiteX26" fmla="*/ 13056 w 58047"/>
                <a:gd name="connsiteY26" fmla="*/ 85 h 61537"/>
                <a:gd name="connsiteX27" fmla="*/ 9248 w 58047"/>
                <a:gd name="connsiteY27" fmla="*/ 974 h 61537"/>
                <a:gd name="connsiteX28" fmla="*/ 7533 w 58047"/>
                <a:gd name="connsiteY28" fmla="*/ 7894 h 61537"/>
                <a:gd name="connsiteX29" fmla="*/ 8930 w 58047"/>
                <a:gd name="connsiteY29" fmla="*/ 11004 h 61537"/>
                <a:gd name="connsiteX30" fmla="*/ 10644 w 58047"/>
                <a:gd name="connsiteY30" fmla="*/ 14877 h 61537"/>
                <a:gd name="connsiteX31" fmla="*/ 9692 w 58047"/>
                <a:gd name="connsiteY31" fmla="*/ 18622 h 61537"/>
                <a:gd name="connsiteX32" fmla="*/ 3978 w 58047"/>
                <a:gd name="connsiteY32" fmla="*/ 20337 h 6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047" h="61537">
                  <a:moveTo>
                    <a:pt x="3978" y="20337"/>
                  </a:moveTo>
                  <a:cubicBezTo>
                    <a:pt x="2709" y="20337"/>
                    <a:pt x="1058" y="20400"/>
                    <a:pt x="614" y="20908"/>
                  </a:cubicBezTo>
                  <a:cubicBezTo>
                    <a:pt x="-529" y="22178"/>
                    <a:pt x="170" y="24463"/>
                    <a:pt x="741" y="26494"/>
                  </a:cubicBezTo>
                  <a:cubicBezTo>
                    <a:pt x="1058" y="27447"/>
                    <a:pt x="1312" y="28335"/>
                    <a:pt x="1376" y="29034"/>
                  </a:cubicBezTo>
                  <a:cubicBezTo>
                    <a:pt x="1629" y="31065"/>
                    <a:pt x="1439" y="33160"/>
                    <a:pt x="1249" y="35128"/>
                  </a:cubicBezTo>
                  <a:cubicBezTo>
                    <a:pt x="1122" y="36398"/>
                    <a:pt x="1058" y="37604"/>
                    <a:pt x="1058" y="38874"/>
                  </a:cubicBezTo>
                  <a:cubicBezTo>
                    <a:pt x="1058" y="39572"/>
                    <a:pt x="994" y="40270"/>
                    <a:pt x="994" y="40969"/>
                  </a:cubicBezTo>
                  <a:cubicBezTo>
                    <a:pt x="804" y="44206"/>
                    <a:pt x="868" y="45857"/>
                    <a:pt x="3280" y="46682"/>
                  </a:cubicBezTo>
                  <a:cubicBezTo>
                    <a:pt x="5502" y="47444"/>
                    <a:pt x="11596" y="47380"/>
                    <a:pt x="14263" y="46746"/>
                  </a:cubicBezTo>
                  <a:cubicBezTo>
                    <a:pt x="15151" y="46555"/>
                    <a:pt x="15913" y="46238"/>
                    <a:pt x="16802" y="45857"/>
                  </a:cubicBezTo>
                  <a:cubicBezTo>
                    <a:pt x="18135" y="45349"/>
                    <a:pt x="19532" y="44778"/>
                    <a:pt x="21183" y="44651"/>
                  </a:cubicBezTo>
                  <a:cubicBezTo>
                    <a:pt x="21754" y="44651"/>
                    <a:pt x="22262" y="44968"/>
                    <a:pt x="22452" y="45476"/>
                  </a:cubicBezTo>
                  <a:cubicBezTo>
                    <a:pt x="23341" y="47444"/>
                    <a:pt x="23404" y="49031"/>
                    <a:pt x="22642" y="50301"/>
                  </a:cubicBezTo>
                  <a:cubicBezTo>
                    <a:pt x="21309" y="52523"/>
                    <a:pt x="18071" y="52713"/>
                    <a:pt x="14961" y="52967"/>
                  </a:cubicBezTo>
                  <a:cubicBezTo>
                    <a:pt x="13374" y="53094"/>
                    <a:pt x="11152" y="53221"/>
                    <a:pt x="10580" y="53729"/>
                  </a:cubicBezTo>
                  <a:cubicBezTo>
                    <a:pt x="9755" y="54491"/>
                    <a:pt x="9311" y="55189"/>
                    <a:pt x="9374" y="55570"/>
                  </a:cubicBezTo>
                  <a:cubicBezTo>
                    <a:pt x="9628" y="56840"/>
                    <a:pt x="13882" y="58173"/>
                    <a:pt x="16739" y="59125"/>
                  </a:cubicBezTo>
                  <a:cubicBezTo>
                    <a:pt x="19024" y="59823"/>
                    <a:pt x="21373" y="60585"/>
                    <a:pt x="23150" y="61537"/>
                  </a:cubicBezTo>
                  <a:cubicBezTo>
                    <a:pt x="29435" y="58617"/>
                    <a:pt x="35593" y="57411"/>
                    <a:pt x="42068" y="56141"/>
                  </a:cubicBezTo>
                  <a:cubicBezTo>
                    <a:pt x="44608" y="55633"/>
                    <a:pt x="47147" y="55125"/>
                    <a:pt x="49687" y="54554"/>
                  </a:cubicBezTo>
                  <a:cubicBezTo>
                    <a:pt x="54574" y="53411"/>
                    <a:pt x="57368" y="50491"/>
                    <a:pt x="57812" y="46047"/>
                  </a:cubicBezTo>
                  <a:cubicBezTo>
                    <a:pt x="58511" y="40207"/>
                    <a:pt x="57876" y="36207"/>
                    <a:pt x="52797" y="33097"/>
                  </a:cubicBezTo>
                  <a:cubicBezTo>
                    <a:pt x="48353" y="30367"/>
                    <a:pt x="47274" y="28082"/>
                    <a:pt x="45751" y="24527"/>
                  </a:cubicBezTo>
                  <a:cubicBezTo>
                    <a:pt x="45370" y="23701"/>
                    <a:pt x="44989" y="22812"/>
                    <a:pt x="44544" y="21797"/>
                  </a:cubicBezTo>
                  <a:cubicBezTo>
                    <a:pt x="42322" y="17099"/>
                    <a:pt x="35466" y="12465"/>
                    <a:pt x="30895" y="9417"/>
                  </a:cubicBezTo>
                  <a:lnTo>
                    <a:pt x="30261" y="8973"/>
                  </a:lnTo>
                  <a:cubicBezTo>
                    <a:pt x="26706" y="6561"/>
                    <a:pt x="18389" y="847"/>
                    <a:pt x="13056" y="85"/>
                  </a:cubicBezTo>
                  <a:cubicBezTo>
                    <a:pt x="11469" y="-169"/>
                    <a:pt x="10200" y="149"/>
                    <a:pt x="9248" y="974"/>
                  </a:cubicBezTo>
                  <a:cubicBezTo>
                    <a:pt x="7914" y="2244"/>
                    <a:pt x="7280" y="4847"/>
                    <a:pt x="7533" y="7894"/>
                  </a:cubicBezTo>
                  <a:cubicBezTo>
                    <a:pt x="7661" y="9163"/>
                    <a:pt x="8232" y="10052"/>
                    <a:pt x="8930" y="11004"/>
                  </a:cubicBezTo>
                  <a:cubicBezTo>
                    <a:pt x="9628" y="12020"/>
                    <a:pt x="10454" y="13226"/>
                    <a:pt x="10644" y="14877"/>
                  </a:cubicBezTo>
                  <a:cubicBezTo>
                    <a:pt x="10835" y="16464"/>
                    <a:pt x="10517" y="17734"/>
                    <a:pt x="9692" y="18622"/>
                  </a:cubicBezTo>
                  <a:cubicBezTo>
                    <a:pt x="8295" y="20273"/>
                    <a:pt x="6010" y="20273"/>
                    <a:pt x="3978" y="2033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47" name="Freeform 246">
              <a:extLst>
                <a:ext uri="{FF2B5EF4-FFF2-40B4-BE49-F238E27FC236}">
                  <a16:creationId xmlns:a16="http://schemas.microsoft.com/office/drawing/2014/main" id="{121AA452-A04A-9DE2-368C-BC21D14A399F}"/>
                </a:ext>
              </a:extLst>
            </p:cNvPr>
            <p:cNvSpPr/>
            <p:nvPr/>
          </p:nvSpPr>
          <p:spPr>
            <a:xfrm>
              <a:off x="4507055" y="2161438"/>
              <a:ext cx="44929" cy="33056"/>
            </a:xfrm>
            <a:custGeom>
              <a:avLst/>
              <a:gdLst>
                <a:gd name="connsiteX0" fmla="*/ 11128 w 44929"/>
                <a:gd name="connsiteY0" fmla="*/ 26219 h 33056"/>
                <a:gd name="connsiteX1" fmla="*/ 13223 w 44929"/>
                <a:gd name="connsiteY1" fmla="*/ 25520 h 33056"/>
                <a:gd name="connsiteX2" fmla="*/ 17222 w 44929"/>
                <a:gd name="connsiteY2" fmla="*/ 24632 h 33056"/>
                <a:gd name="connsiteX3" fmla="*/ 31062 w 44929"/>
                <a:gd name="connsiteY3" fmla="*/ 30409 h 33056"/>
                <a:gd name="connsiteX4" fmla="*/ 39759 w 44929"/>
                <a:gd name="connsiteY4" fmla="*/ 32630 h 33056"/>
                <a:gd name="connsiteX5" fmla="*/ 43124 w 44929"/>
                <a:gd name="connsiteY5" fmla="*/ 26282 h 33056"/>
                <a:gd name="connsiteX6" fmla="*/ 44330 w 44929"/>
                <a:gd name="connsiteY6" fmla="*/ 21521 h 33056"/>
                <a:gd name="connsiteX7" fmla="*/ 44901 w 44929"/>
                <a:gd name="connsiteY7" fmla="*/ 19172 h 33056"/>
                <a:gd name="connsiteX8" fmla="*/ 41346 w 44929"/>
                <a:gd name="connsiteY8" fmla="*/ 17839 h 33056"/>
                <a:gd name="connsiteX9" fmla="*/ 29602 w 44929"/>
                <a:gd name="connsiteY9" fmla="*/ 10856 h 33056"/>
                <a:gd name="connsiteX10" fmla="*/ 25919 w 44929"/>
                <a:gd name="connsiteY10" fmla="*/ 6856 h 33056"/>
                <a:gd name="connsiteX11" fmla="*/ 24777 w 44929"/>
                <a:gd name="connsiteY11" fmla="*/ 7237 h 33056"/>
                <a:gd name="connsiteX12" fmla="*/ 16715 w 44929"/>
                <a:gd name="connsiteY12" fmla="*/ 3365 h 33056"/>
                <a:gd name="connsiteX13" fmla="*/ 14175 w 44929"/>
                <a:gd name="connsiteY13" fmla="*/ 1587 h 33056"/>
                <a:gd name="connsiteX14" fmla="*/ 10429 w 44929"/>
                <a:gd name="connsiteY14" fmla="*/ 444 h 33056"/>
                <a:gd name="connsiteX15" fmla="*/ 8589 w 44929"/>
                <a:gd name="connsiteY15" fmla="*/ 0 h 33056"/>
                <a:gd name="connsiteX16" fmla="*/ 12080 w 44929"/>
                <a:gd name="connsiteY16" fmla="*/ 2158 h 33056"/>
                <a:gd name="connsiteX17" fmla="*/ 16143 w 44929"/>
                <a:gd name="connsiteY17" fmla="*/ 4317 h 33056"/>
                <a:gd name="connsiteX18" fmla="*/ 18365 w 44929"/>
                <a:gd name="connsiteY18" fmla="*/ 9332 h 33056"/>
                <a:gd name="connsiteX19" fmla="*/ 15254 w 44929"/>
                <a:gd name="connsiteY19" fmla="*/ 16950 h 33056"/>
                <a:gd name="connsiteX20" fmla="*/ 8779 w 44929"/>
                <a:gd name="connsiteY20" fmla="*/ 19997 h 33056"/>
                <a:gd name="connsiteX21" fmla="*/ 19 w 44929"/>
                <a:gd name="connsiteY21" fmla="*/ 26346 h 33056"/>
                <a:gd name="connsiteX22" fmla="*/ 1161 w 44929"/>
                <a:gd name="connsiteY22" fmla="*/ 26409 h 33056"/>
                <a:gd name="connsiteX23" fmla="*/ 11128 w 44929"/>
                <a:gd name="connsiteY23" fmla="*/ 26219 h 33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4929" h="33056">
                  <a:moveTo>
                    <a:pt x="11128" y="26219"/>
                  </a:moveTo>
                  <a:cubicBezTo>
                    <a:pt x="11953" y="26028"/>
                    <a:pt x="12652" y="25774"/>
                    <a:pt x="13223" y="25520"/>
                  </a:cubicBezTo>
                  <a:cubicBezTo>
                    <a:pt x="14365" y="25076"/>
                    <a:pt x="15445" y="24632"/>
                    <a:pt x="17222" y="24632"/>
                  </a:cubicBezTo>
                  <a:cubicBezTo>
                    <a:pt x="22619" y="24758"/>
                    <a:pt x="27253" y="27615"/>
                    <a:pt x="31062" y="30409"/>
                  </a:cubicBezTo>
                  <a:cubicBezTo>
                    <a:pt x="34363" y="32821"/>
                    <a:pt x="37537" y="33646"/>
                    <a:pt x="39759" y="32630"/>
                  </a:cubicBezTo>
                  <a:cubicBezTo>
                    <a:pt x="42171" y="31551"/>
                    <a:pt x="42870" y="28568"/>
                    <a:pt x="43124" y="26282"/>
                  </a:cubicBezTo>
                  <a:cubicBezTo>
                    <a:pt x="43314" y="24314"/>
                    <a:pt x="43885" y="22791"/>
                    <a:pt x="44330" y="21521"/>
                  </a:cubicBezTo>
                  <a:cubicBezTo>
                    <a:pt x="44711" y="20569"/>
                    <a:pt x="45028" y="19553"/>
                    <a:pt x="44901" y="19172"/>
                  </a:cubicBezTo>
                  <a:cubicBezTo>
                    <a:pt x="44774" y="18981"/>
                    <a:pt x="44203" y="18410"/>
                    <a:pt x="41346" y="17839"/>
                  </a:cubicBezTo>
                  <a:cubicBezTo>
                    <a:pt x="35760" y="18220"/>
                    <a:pt x="32395" y="14284"/>
                    <a:pt x="29602" y="10856"/>
                  </a:cubicBezTo>
                  <a:cubicBezTo>
                    <a:pt x="28395" y="9396"/>
                    <a:pt x="27253" y="7935"/>
                    <a:pt x="25919" y="6856"/>
                  </a:cubicBezTo>
                  <a:cubicBezTo>
                    <a:pt x="25539" y="7047"/>
                    <a:pt x="25158" y="7174"/>
                    <a:pt x="24777" y="7237"/>
                  </a:cubicBezTo>
                  <a:cubicBezTo>
                    <a:pt x="22301" y="7745"/>
                    <a:pt x="19317" y="5333"/>
                    <a:pt x="16715" y="3365"/>
                  </a:cubicBezTo>
                  <a:cubicBezTo>
                    <a:pt x="15762" y="2603"/>
                    <a:pt x="14810" y="1904"/>
                    <a:pt x="14175" y="1587"/>
                  </a:cubicBezTo>
                  <a:cubicBezTo>
                    <a:pt x="13160" y="1016"/>
                    <a:pt x="11763" y="698"/>
                    <a:pt x="10429" y="444"/>
                  </a:cubicBezTo>
                  <a:cubicBezTo>
                    <a:pt x="9795" y="317"/>
                    <a:pt x="9160" y="190"/>
                    <a:pt x="8589" y="0"/>
                  </a:cubicBezTo>
                  <a:cubicBezTo>
                    <a:pt x="8969" y="952"/>
                    <a:pt x="10112" y="1460"/>
                    <a:pt x="12080" y="2158"/>
                  </a:cubicBezTo>
                  <a:cubicBezTo>
                    <a:pt x="13541" y="2666"/>
                    <a:pt x="15000" y="3238"/>
                    <a:pt x="16143" y="4317"/>
                  </a:cubicBezTo>
                  <a:cubicBezTo>
                    <a:pt x="17540" y="5587"/>
                    <a:pt x="18302" y="7301"/>
                    <a:pt x="18365" y="9332"/>
                  </a:cubicBezTo>
                  <a:cubicBezTo>
                    <a:pt x="18428" y="11998"/>
                    <a:pt x="17222" y="14919"/>
                    <a:pt x="15254" y="16950"/>
                  </a:cubicBezTo>
                  <a:cubicBezTo>
                    <a:pt x="13985" y="18283"/>
                    <a:pt x="11573" y="19045"/>
                    <a:pt x="8779" y="19997"/>
                  </a:cubicBezTo>
                  <a:cubicBezTo>
                    <a:pt x="3510" y="21775"/>
                    <a:pt x="-299" y="23298"/>
                    <a:pt x="19" y="26346"/>
                  </a:cubicBezTo>
                  <a:lnTo>
                    <a:pt x="1161" y="26409"/>
                  </a:lnTo>
                  <a:cubicBezTo>
                    <a:pt x="4526" y="26536"/>
                    <a:pt x="8335" y="26790"/>
                    <a:pt x="11128" y="2621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48" name="Freeform 247">
              <a:extLst>
                <a:ext uri="{FF2B5EF4-FFF2-40B4-BE49-F238E27FC236}">
                  <a16:creationId xmlns:a16="http://schemas.microsoft.com/office/drawing/2014/main" id="{6F19AC55-24D8-4EA0-2A00-567D7A209488}"/>
                </a:ext>
              </a:extLst>
            </p:cNvPr>
            <p:cNvSpPr/>
            <p:nvPr/>
          </p:nvSpPr>
          <p:spPr>
            <a:xfrm>
              <a:off x="4302761" y="1469423"/>
              <a:ext cx="15322" cy="12551"/>
            </a:xfrm>
            <a:custGeom>
              <a:avLst/>
              <a:gdLst>
                <a:gd name="connsiteX0" fmla="*/ 467 w 15322"/>
                <a:gd name="connsiteY0" fmla="*/ 109 h 12551"/>
                <a:gd name="connsiteX1" fmla="*/ 23 w 15322"/>
                <a:gd name="connsiteY1" fmla="*/ 744 h 12551"/>
                <a:gd name="connsiteX2" fmla="*/ 6181 w 15322"/>
                <a:gd name="connsiteY2" fmla="*/ 9377 h 12551"/>
                <a:gd name="connsiteX3" fmla="*/ 8911 w 15322"/>
                <a:gd name="connsiteY3" fmla="*/ 12552 h 12551"/>
                <a:gd name="connsiteX4" fmla="*/ 13862 w 15322"/>
                <a:gd name="connsiteY4" fmla="*/ 12298 h 12551"/>
                <a:gd name="connsiteX5" fmla="*/ 15322 w 15322"/>
                <a:gd name="connsiteY5" fmla="*/ 6521 h 12551"/>
                <a:gd name="connsiteX6" fmla="*/ 467 w 15322"/>
                <a:gd name="connsiteY6" fmla="*/ 109 h 12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22" h="12551">
                  <a:moveTo>
                    <a:pt x="467" y="109"/>
                  </a:moveTo>
                  <a:cubicBezTo>
                    <a:pt x="277" y="172"/>
                    <a:pt x="150" y="299"/>
                    <a:pt x="23" y="744"/>
                  </a:cubicBezTo>
                  <a:cubicBezTo>
                    <a:pt x="-358" y="2521"/>
                    <a:pt x="4086" y="7156"/>
                    <a:pt x="6181" y="9377"/>
                  </a:cubicBezTo>
                  <a:cubicBezTo>
                    <a:pt x="7514" y="10774"/>
                    <a:pt x="8466" y="11790"/>
                    <a:pt x="8911" y="12552"/>
                  </a:cubicBezTo>
                  <a:cubicBezTo>
                    <a:pt x="9926" y="12552"/>
                    <a:pt x="11958" y="12488"/>
                    <a:pt x="13862" y="12298"/>
                  </a:cubicBezTo>
                  <a:lnTo>
                    <a:pt x="15322" y="6521"/>
                  </a:lnTo>
                  <a:cubicBezTo>
                    <a:pt x="4149" y="-780"/>
                    <a:pt x="1039" y="-82"/>
                    <a:pt x="467" y="10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50" name="Freeform 249">
              <a:extLst>
                <a:ext uri="{FF2B5EF4-FFF2-40B4-BE49-F238E27FC236}">
                  <a16:creationId xmlns:a16="http://schemas.microsoft.com/office/drawing/2014/main" id="{E2C1E15B-5753-C1D7-8456-8BE8ADB4A695}"/>
                </a:ext>
              </a:extLst>
            </p:cNvPr>
            <p:cNvSpPr/>
            <p:nvPr/>
          </p:nvSpPr>
          <p:spPr>
            <a:xfrm>
              <a:off x="4318398" y="1002935"/>
              <a:ext cx="1237153" cy="1605839"/>
            </a:xfrm>
            <a:custGeom>
              <a:avLst/>
              <a:gdLst>
                <a:gd name="connsiteX0" fmla="*/ 752028 w 1237153"/>
                <a:gd name="connsiteY0" fmla="*/ 1200339 h 1605839"/>
                <a:gd name="connsiteX1" fmla="*/ 756281 w 1237153"/>
                <a:gd name="connsiteY1" fmla="*/ 1206624 h 1605839"/>
                <a:gd name="connsiteX2" fmla="*/ 757741 w 1237153"/>
                <a:gd name="connsiteY2" fmla="*/ 1209988 h 1605839"/>
                <a:gd name="connsiteX3" fmla="*/ 761614 w 1237153"/>
                <a:gd name="connsiteY3" fmla="*/ 1211258 h 1605839"/>
                <a:gd name="connsiteX4" fmla="*/ 766565 w 1237153"/>
                <a:gd name="connsiteY4" fmla="*/ 1205735 h 1605839"/>
                <a:gd name="connsiteX5" fmla="*/ 767835 w 1237153"/>
                <a:gd name="connsiteY5" fmla="*/ 1203640 h 1605839"/>
                <a:gd name="connsiteX6" fmla="*/ 778437 w 1237153"/>
                <a:gd name="connsiteY6" fmla="*/ 1198117 h 1605839"/>
                <a:gd name="connsiteX7" fmla="*/ 780595 w 1237153"/>
                <a:gd name="connsiteY7" fmla="*/ 1197863 h 1605839"/>
                <a:gd name="connsiteX8" fmla="*/ 787452 w 1237153"/>
                <a:gd name="connsiteY8" fmla="*/ 1193800 h 1605839"/>
                <a:gd name="connsiteX9" fmla="*/ 793800 w 1237153"/>
                <a:gd name="connsiteY9" fmla="*/ 1189293 h 1605839"/>
                <a:gd name="connsiteX10" fmla="*/ 801100 w 1237153"/>
                <a:gd name="connsiteY10" fmla="*/ 1188658 h 1605839"/>
                <a:gd name="connsiteX11" fmla="*/ 807258 w 1237153"/>
                <a:gd name="connsiteY11" fmla="*/ 1188213 h 1605839"/>
                <a:gd name="connsiteX12" fmla="*/ 821288 w 1237153"/>
                <a:gd name="connsiteY12" fmla="*/ 1186055 h 1605839"/>
                <a:gd name="connsiteX13" fmla="*/ 830430 w 1237153"/>
                <a:gd name="connsiteY13" fmla="*/ 1186055 h 1605839"/>
                <a:gd name="connsiteX14" fmla="*/ 836270 w 1237153"/>
                <a:gd name="connsiteY14" fmla="*/ 1184531 h 1605839"/>
                <a:gd name="connsiteX15" fmla="*/ 842492 w 1237153"/>
                <a:gd name="connsiteY15" fmla="*/ 1182944 h 1605839"/>
                <a:gd name="connsiteX16" fmla="*/ 846110 w 1237153"/>
                <a:gd name="connsiteY16" fmla="*/ 1183325 h 1605839"/>
                <a:gd name="connsiteX17" fmla="*/ 850046 w 1237153"/>
                <a:gd name="connsiteY17" fmla="*/ 1183325 h 1605839"/>
                <a:gd name="connsiteX18" fmla="*/ 858934 w 1237153"/>
                <a:gd name="connsiteY18" fmla="*/ 1174691 h 1605839"/>
                <a:gd name="connsiteX19" fmla="*/ 860267 w 1237153"/>
                <a:gd name="connsiteY19" fmla="*/ 1167518 h 1605839"/>
                <a:gd name="connsiteX20" fmla="*/ 861537 w 1237153"/>
                <a:gd name="connsiteY20" fmla="*/ 1161741 h 1605839"/>
                <a:gd name="connsiteX21" fmla="*/ 869536 w 1237153"/>
                <a:gd name="connsiteY21" fmla="*/ 1159836 h 1605839"/>
                <a:gd name="connsiteX22" fmla="*/ 872646 w 1237153"/>
                <a:gd name="connsiteY22" fmla="*/ 1160408 h 1605839"/>
                <a:gd name="connsiteX23" fmla="*/ 878487 w 1237153"/>
                <a:gd name="connsiteY23" fmla="*/ 1161360 h 1605839"/>
                <a:gd name="connsiteX24" fmla="*/ 878296 w 1237153"/>
                <a:gd name="connsiteY24" fmla="*/ 1158059 h 1605839"/>
                <a:gd name="connsiteX25" fmla="*/ 878296 w 1237153"/>
                <a:gd name="connsiteY25" fmla="*/ 1154059 h 1605839"/>
                <a:gd name="connsiteX26" fmla="*/ 882677 w 1237153"/>
                <a:gd name="connsiteY26" fmla="*/ 1150314 h 1605839"/>
                <a:gd name="connsiteX27" fmla="*/ 885089 w 1237153"/>
                <a:gd name="connsiteY27" fmla="*/ 1149742 h 1605839"/>
                <a:gd name="connsiteX28" fmla="*/ 888517 w 1237153"/>
                <a:gd name="connsiteY28" fmla="*/ 1143013 h 1605839"/>
                <a:gd name="connsiteX29" fmla="*/ 889977 w 1237153"/>
                <a:gd name="connsiteY29" fmla="*/ 1141871 h 1605839"/>
                <a:gd name="connsiteX30" fmla="*/ 892961 w 1237153"/>
                <a:gd name="connsiteY30" fmla="*/ 1142061 h 1605839"/>
                <a:gd name="connsiteX31" fmla="*/ 906673 w 1237153"/>
                <a:gd name="connsiteY31" fmla="*/ 1137744 h 1605839"/>
                <a:gd name="connsiteX32" fmla="*/ 918418 w 1237153"/>
                <a:gd name="connsiteY32" fmla="*/ 1129047 h 1605839"/>
                <a:gd name="connsiteX33" fmla="*/ 921592 w 1237153"/>
                <a:gd name="connsiteY33" fmla="*/ 1126825 h 1605839"/>
                <a:gd name="connsiteX34" fmla="*/ 922798 w 1237153"/>
                <a:gd name="connsiteY34" fmla="*/ 1125492 h 1605839"/>
                <a:gd name="connsiteX35" fmla="*/ 924068 w 1237153"/>
                <a:gd name="connsiteY35" fmla="*/ 1122826 h 1605839"/>
                <a:gd name="connsiteX36" fmla="*/ 926861 w 1237153"/>
                <a:gd name="connsiteY36" fmla="*/ 1121619 h 1605839"/>
                <a:gd name="connsiteX37" fmla="*/ 928765 w 1237153"/>
                <a:gd name="connsiteY37" fmla="*/ 1120921 h 1605839"/>
                <a:gd name="connsiteX38" fmla="*/ 935939 w 1237153"/>
                <a:gd name="connsiteY38" fmla="*/ 1114573 h 1605839"/>
                <a:gd name="connsiteX39" fmla="*/ 935558 w 1237153"/>
                <a:gd name="connsiteY39" fmla="*/ 1112541 h 1605839"/>
                <a:gd name="connsiteX40" fmla="*/ 915688 w 1237153"/>
                <a:gd name="connsiteY40" fmla="*/ 1106066 h 1605839"/>
                <a:gd name="connsiteX41" fmla="*/ 909975 w 1237153"/>
                <a:gd name="connsiteY41" fmla="*/ 1106066 h 1605839"/>
                <a:gd name="connsiteX42" fmla="*/ 891437 w 1237153"/>
                <a:gd name="connsiteY42" fmla="*/ 1103971 h 1605839"/>
                <a:gd name="connsiteX43" fmla="*/ 886486 w 1237153"/>
                <a:gd name="connsiteY43" fmla="*/ 1098321 h 1605839"/>
                <a:gd name="connsiteX44" fmla="*/ 883629 w 1237153"/>
                <a:gd name="connsiteY44" fmla="*/ 1094702 h 1605839"/>
                <a:gd name="connsiteX45" fmla="*/ 870742 w 1237153"/>
                <a:gd name="connsiteY45" fmla="*/ 1098511 h 1605839"/>
                <a:gd name="connsiteX46" fmla="*/ 863505 w 1237153"/>
                <a:gd name="connsiteY46" fmla="*/ 1102003 h 1605839"/>
                <a:gd name="connsiteX47" fmla="*/ 851760 w 1237153"/>
                <a:gd name="connsiteY47" fmla="*/ 1103400 h 1605839"/>
                <a:gd name="connsiteX48" fmla="*/ 835318 w 1237153"/>
                <a:gd name="connsiteY48" fmla="*/ 1106891 h 1605839"/>
                <a:gd name="connsiteX49" fmla="*/ 831318 w 1237153"/>
                <a:gd name="connsiteY49" fmla="*/ 1110510 h 1605839"/>
                <a:gd name="connsiteX50" fmla="*/ 824843 w 1237153"/>
                <a:gd name="connsiteY50" fmla="*/ 1115715 h 1605839"/>
                <a:gd name="connsiteX51" fmla="*/ 805862 w 1237153"/>
                <a:gd name="connsiteY51" fmla="*/ 1113113 h 1605839"/>
                <a:gd name="connsiteX52" fmla="*/ 804719 w 1237153"/>
                <a:gd name="connsiteY52" fmla="*/ 1111462 h 1605839"/>
                <a:gd name="connsiteX53" fmla="*/ 826494 w 1237153"/>
                <a:gd name="connsiteY53" fmla="*/ 1100162 h 1605839"/>
                <a:gd name="connsiteX54" fmla="*/ 844713 w 1237153"/>
                <a:gd name="connsiteY54" fmla="*/ 1095909 h 1605839"/>
                <a:gd name="connsiteX55" fmla="*/ 830112 w 1237153"/>
                <a:gd name="connsiteY55" fmla="*/ 1092798 h 1605839"/>
                <a:gd name="connsiteX56" fmla="*/ 826684 w 1237153"/>
                <a:gd name="connsiteY56" fmla="*/ 1092798 h 1605839"/>
                <a:gd name="connsiteX57" fmla="*/ 817987 w 1237153"/>
                <a:gd name="connsiteY57" fmla="*/ 1090005 h 1605839"/>
                <a:gd name="connsiteX58" fmla="*/ 814241 w 1237153"/>
                <a:gd name="connsiteY58" fmla="*/ 1087846 h 1605839"/>
                <a:gd name="connsiteX59" fmla="*/ 801227 w 1237153"/>
                <a:gd name="connsiteY59" fmla="*/ 1086576 h 1605839"/>
                <a:gd name="connsiteX60" fmla="*/ 789039 w 1237153"/>
                <a:gd name="connsiteY60" fmla="*/ 1086005 h 1605839"/>
                <a:gd name="connsiteX61" fmla="*/ 788150 w 1237153"/>
                <a:gd name="connsiteY61" fmla="*/ 1085307 h 1605839"/>
                <a:gd name="connsiteX62" fmla="*/ 788086 w 1237153"/>
                <a:gd name="connsiteY62" fmla="*/ 1084228 h 1605839"/>
                <a:gd name="connsiteX63" fmla="*/ 798688 w 1237153"/>
                <a:gd name="connsiteY63" fmla="*/ 1078387 h 1605839"/>
                <a:gd name="connsiteX64" fmla="*/ 802814 w 1237153"/>
                <a:gd name="connsiteY64" fmla="*/ 1077435 h 1605839"/>
                <a:gd name="connsiteX65" fmla="*/ 810496 w 1237153"/>
                <a:gd name="connsiteY65" fmla="*/ 1072356 h 1605839"/>
                <a:gd name="connsiteX66" fmla="*/ 813988 w 1237153"/>
                <a:gd name="connsiteY66" fmla="*/ 1069690 h 1605839"/>
                <a:gd name="connsiteX67" fmla="*/ 815575 w 1237153"/>
                <a:gd name="connsiteY67" fmla="*/ 1068611 h 1605839"/>
                <a:gd name="connsiteX68" fmla="*/ 818622 w 1237153"/>
                <a:gd name="connsiteY68" fmla="*/ 1064230 h 1605839"/>
                <a:gd name="connsiteX69" fmla="*/ 817288 w 1237153"/>
                <a:gd name="connsiteY69" fmla="*/ 1063024 h 1605839"/>
                <a:gd name="connsiteX70" fmla="*/ 814813 w 1237153"/>
                <a:gd name="connsiteY70" fmla="*/ 1060485 h 1605839"/>
                <a:gd name="connsiteX71" fmla="*/ 814559 w 1237153"/>
                <a:gd name="connsiteY71" fmla="*/ 1055724 h 1605839"/>
                <a:gd name="connsiteX72" fmla="*/ 814622 w 1237153"/>
                <a:gd name="connsiteY72" fmla="*/ 1054073 h 1605839"/>
                <a:gd name="connsiteX73" fmla="*/ 815765 w 1237153"/>
                <a:gd name="connsiteY73" fmla="*/ 1052676 h 1605839"/>
                <a:gd name="connsiteX74" fmla="*/ 818622 w 1237153"/>
                <a:gd name="connsiteY74" fmla="*/ 1051724 h 1605839"/>
                <a:gd name="connsiteX75" fmla="*/ 818622 w 1237153"/>
                <a:gd name="connsiteY75" fmla="*/ 1051026 h 1605839"/>
                <a:gd name="connsiteX76" fmla="*/ 819447 w 1237153"/>
                <a:gd name="connsiteY76" fmla="*/ 1047026 h 1605839"/>
                <a:gd name="connsiteX77" fmla="*/ 824589 w 1237153"/>
                <a:gd name="connsiteY77" fmla="*/ 1042963 h 1605839"/>
                <a:gd name="connsiteX78" fmla="*/ 827319 w 1237153"/>
                <a:gd name="connsiteY78" fmla="*/ 1041948 h 1605839"/>
                <a:gd name="connsiteX79" fmla="*/ 828906 w 1237153"/>
                <a:gd name="connsiteY79" fmla="*/ 1042202 h 1605839"/>
                <a:gd name="connsiteX80" fmla="*/ 831446 w 1237153"/>
                <a:gd name="connsiteY80" fmla="*/ 1047153 h 1605839"/>
                <a:gd name="connsiteX81" fmla="*/ 833604 w 1237153"/>
                <a:gd name="connsiteY81" fmla="*/ 1051280 h 1605839"/>
                <a:gd name="connsiteX82" fmla="*/ 853474 w 1237153"/>
                <a:gd name="connsiteY82" fmla="*/ 1053184 h 1605839"/>
                <a:gd name="connsiteX83" fmla="*/ 854299 w 1237153"/>
                <a:gd name="connsiteY83" fmla="*/ 1053121 h 1605839"/>
                <a:gd name="connsiteX84" fmla="*/ 873852 w 1237153"/>
                <a:gd name="connsiteY84" fmla="*/ 1040361 h 1605839"/>
                <a:gd name="connsiteX85" fmla="*/ 875185 w 1237153"/>
                <a:gd name="connsiteY85" fmla="*/ 1033758 h 1605839"/>
                <a:gd name="connsiteX86" fmla="*/ 863124 w 1237153"/>
                <a:gd name="connsiteY86" fmla="*/ 1029949 h 1605839"/>
                <a:gd name="connsiteX87" fmla="*/ 851506 w 1237153"/>
                <a:gd name="connsiteY87" fmla="*/ 1027219 h 1605839"/>
                <a:gd name="connsiteX88" fmla="*/ 846618 w 1237153"/>
                <a:gd name="connsiteY88" fmla="*/ 1022522 h 1605839"/>
                <a:gd name="connsiteX89" fmla="*/ 840650 w 1237153"/>
                <a:gd name="connsiteY89" fmla="*/ 1018395 h 1605839"/>
                <a:gd name="connsiteX90" fmla="*/ 826240 w 1237153"/>
                <a:gd name="connsiteY90" fmla="*/ 1019982 h 1605839"/>
                <a:gd name="connsiteX91" fmla="*/ 812337 w 1237153"/>
                <a:gd name="connsiteY91" fmla="*/ 1021696 h 1605839"/>
                <a:gd name="connsiteX92" fmla="*/ 811131 w 1237153"/>
                <a:gd name="connsiteY92" fmla="*/ 1020744 h 1605839"/>
                <a:gd name="connsiteX93" fmla="*/ 811512 w 1237153"/>
                <a:gd name="connsiteY93" fmla="*/ 1015919 h 1605839"/>
                <a:gd name="connsiteX94" fmla="*/ 822177 w 1237153"/>
                <a:gd name="connsiteY94" fmla="*/ 1013634 h 1605839"/>
                <a:gd name="connsiteX95" fmla="*/ 829350 w 1237153"/>
                <a:gd name="connsiteY95" fmla="*/ 1012936 h 1605839"/>
                <a:gd name="connsiteX96" fmla="*/ 830747 w 1237153"/>
                <a:gd name="connsiteY96" fmla="*/ 1009825 h 1605839"/>
                <a:gd name="connsiteX97" fmla="*/ 821732 w 1237153"/>
                <a:gd name="connsiteY97" fmla="*/ 1002588 h 1605839"/>
                <a:gd name="connsiteX98" fmla="*/ 818431 w 1237153"/>
                <a:gd name="connsiteY98" fmla="*/ 1000747 h 1605839"/>
                <a:gd name="connsiteX99" fmla="*/ 818050 w 1237153"/>
                <a:gd name="connsiteY99" fmla="*/ 998969 h 1605839"/>
                <a:gd name="connsiteX100" fmla="*/ 825668 w 1237153"/>
                <a:gd name="connsiteY100" fmla="*/ 993256 h 1605839"/>
                <a:gd name="connsiteX101" fmla="*/ 832334 w 1237153"/>
                <a:gd name="connsiteY101" fmla="*/ 987288 h 1605839"/>
                <a:gd name="connsiteX102" fmla="*/ 833159 w 1237153"/>
                <a:gd name="connsiteY102" fmla="*/ 986209 h 1605839"/>
                <a:gd name="connsiteX103" fmla="*/ 834493 w 1237153"/>
                <a:gd name="connsiteY103" fmla="*/ 986336 h 1605839"/>
                <a:gd name="connsiteX104" fmla="*/ 840206 w 1237153"/>
                <a:gd name="connsiteY104" fmla="*/ 999033 h 1605839"/>
                <a:gd name="connsiteX105" fmla="*/ 847697 w 1237153"/>
                <a:gd name="connsiteY105" fmla="*/ 1010841 h 1605839"/>
                <a:gd name="connsiteX106" fmla="*/ 860521 w 1237153"/>
                <a:gd name="connsiteY106" fmla="*/ 1012745 h 1605839"/>
                <a:gd name="connsiteX107" fmla="*/ 864838 w 1237153"/>
                <a:gd name="connsiteY107" fmla="*/ 1011476 h 1605839"/>
                <a:gd name="connsiteX108" fmla="*/ 870932 w 1237153"/>
                <a:gd name="connsiteY108" fmla="*/ 1010079 h 1605839"/>
                <a:gd name="connsiteX109" fmla="*/ 877852 w 1237153"/>
                <a:gd name="connsiteY109" fmla="*/ 1015983 h 1605839"/>
                <a:gd name="connsiteX110" fmla="*/ 881407 w 1237153"/>
                <a:gd name="connsiteY110" fmla="*/ 1021125 h 1605839"/>
                <a:gd name="connsiteX111" fmla="*/ 885914 w 1237153"/>
                <a:gd name="connsiteY111" fmla="*/ 1025378 h 1605839"/>
                <a:gd name="connsiteX112" fmla="*/ 898293 w 1237153"/>
                <a:gd name="connsiteY112" fmla="*/ 1030267 h 1605839"/>
                <a:gd name="connsiteX113" fmla="*/ 899563 w 1237153"/>
                <a:gd name="connsiteY113" fmla="*/ 1030457 h 1605839"/>
                <a:gd name="connsiteX114" fmla="*/ 900135 w 1237153"/>
                <a:gd name="connsiteY114" fmla="*/ 1031600 h 1605839"/>
                <a:gd name="connsiteX115" fmla="*/ 899436 w 1237153"/>
                <a:gd name="connsiteY115" fmla="*/ 1037631 h 1605839"/>
                <a:gd name="connsiteX116" fmla="*/ 899944 w 1237153"/>
                <a:gd name="connsiteY116" fmla="*/ 1050518 h 1605839"/>
                <a:gd name="connsiteX117" fmla="*/ 902928 w 1237153"/>
                <a:gd name="connsiteY117" fmla="*/ 1053629 h 1605839"/>
                <a:gd name="connsiteX118" fmla="*/ 907562 w 1237153"/>
                <a:gd name="connsiteY118" fmla="*/ 1059533 h 1605839"/>
                <a:gd name="connsiteX119" fmla="*/ 907562 w 1237153"/>
                <a:gd name="connsiteY119" fmla="*/ 1067151 h 1605839"/>
                <a:gd name="connsiteX120" fmla="*/ 907816 w 1237153"/>
                <a:gd name="connsiteY120" fmla="*/ 1074515 h 1605839"/>
                <a:gd name="connsiteX121" fmla="*/ 912768 w 1237153"/>
                <a:gd name="connsiteY121" fmla="*/ 1078958 h 1605839"/>
                <a:gd name="connsiteX122" fmla="*/ 915942 w 1237153"/>
                <a:gd name="connsiteY122" fmla="*/ 1080926 h 1605839"/>
                <a:gd name="connsiteX123" fmla="*/ 920322 w 1237153"/>
                <a:gd name="connsiteY123" fmla="*/ 1086576 h 1605839"/>
                <a:gd name="connsiteX124" fmla="*/ 923179 w 1237153"/>
                <a:gd name="connsiteY124" fmla="*/ 1090766 h 1605839"/>
                <a:gd name="connsiteX125" fmla="*/ 932194 w 1237153"/>
                <a:gd name="connsiteY125" fmla="*/ 1093941 h 1605839"/>
                <a:gd name="connsiteX126" fmla="*/ 935368 w 1237153"/>
                <a:gd name="connsiteY126" fmla="*/ 1091592 h 1605839"/>
                <a:gd name="connsiteX127" fmla="*/ 934923 w 1237153"/>
                <a:gd name="connsiteY127" fmla="*/ 1078070 h 1605839"/>
                <a:gd name="connsiteX128" fmla="*/ 936638 w 1237153"/>
                <a:gd name="connsiteY128" fmla="*/ 1059469 h 1605839"/>
                <a:gd name="connsiteX129" fmla="*/ 937907 w 1237153"/>
                <a:gd name="connsiteY129" fmla="*/ 1059152 h 1605839"/>
                <a:gd name="connsiteX130" fmla="*/ 945271 w 1237153"/>
                <a:gd name="connsiteY130" fmla="*/ 1063913 h 1605839"/>
                <a:gd name="connsiteX131" fmla="*/ 943621 w 1237153"/>
                <a:gd name="connsiteY131" fmla="*/ 1075530 h 1605839"/>
                <a:gd name="connsiteX132" fmla="*/ 941399 w 1237153"/>
                <a:gd name="connsiteY132" fmla="*/ 1082133 h 1605839"/>
                <a:gd name="connsiteX133" fmla="*/ 944573 w 1237153"/>
                <a:gd name="connsiteY133" fmla="*/ 1083021 h 1605839"/>
                <a:gd name="connsiteX134" fmla="*/ 951365 w 1237153"/>
                <a:gd name="connsiteY134" fmla="*/ 1086069 h 1605839"/>
                <a:gd name="connsiteX135" fmla="*/ 953016 w 1237153"/>
                <a:gd name="connsiteY135" fmla="*/ 1087846 h 1605839"/>
                <a:gd name="connsiteX136" fmla="*/ 957904 w 1237153"/>
                <a:gd name="connsiteY136" fmla="*/ 1091655 h 1605839"/>
                <a:gd name="connsiteX137" fmla="*/ 960317 w 1237153"/>
                <a:gd name="connsiteY137" fmla="*/ 1089560 h 1605839"/>
                <a:gd name="connsiteX138" fmla="*/ 960952 w 1237153"/>
                <a:gd name="connsiteY138" fmla="*/ 1082387 h 1605839"/>
                <a:gd name="connsiteX139" fmla="*/ 960888 w 1237153"/>
                <a:gd name="connsiteY139" fmla="*/ 1077625 h 1605839"/>
                <a:gd name="connsiteX140" fmla="*/ 962539 w 1237153"/>
                <a:gd name="connsiteY140" fmla="*/ 1071912 h 1605839"/>
                <a:gd name="connsiteX141" fmla="*/ 963555 w 1237153"/>
                <a:gd name="connsiteY141" fmla="*/ 1069055 h 1605839"/>
                <a:gd name="connsiteX142" fmla="*/ 964887 w 1237153"/>
                <a:gd name="connsiteY142" fmla="*/ 1056930 h 1605839"/>
                <a:gd name="connsiteX143" fmla="*/ 964887 w 1237153"/>
                <a:gd name="connsiteY143" fmla="*/ 1055216 h 1605839"/>
                <a:gd name="connsiteX144" fmla="*/ 954222 w 1237153"/>
                <a:gd name="connsiteY144" fmla="*/ 1055533 h 1605839"/>
                <a:gd name="connsiteX145" fmla="*/ 951620 w 1237153"/>
                <a:gd name="connsiteY145" fmla="*/ 1055787 h 1605839"/>
                <a:gd name="connsiteX146" fmla="*/ 950286 w 1237153"/>
                <a:gd name="connsiteY146" fmla="*/ 1054898 h 1605839"/>
                <a:gd name="connsiteX147" fmla="*/ 955492 w 1237153"/>
                <a:gd name="connsiteY147" fmla="*/ 1046709 h 1605839"/>
                <a:gd name="connsiteX148" fmla="*/ 959428 w 1237153"/>
                <a:gd name="connsiteY148" fmla="*/ 1043535 h 1605839"/>
                <a:gd name="connsiteX149" fmla="*/ 958476 w 1237153"/>
                <a:gd name="connsiteY149" fmla="*/ 1040868 h 1605839"/>
                <a:gd name="connsiteX150" fmla="*/ 957396 w 1237153"/>
                <a:gd name="connsiteY150" fmla="*/ 1034647 h 1605839"/>
                <a:gd name="connsiteX151" fmla="*/ 960126 w 1237153"/>
                <a:gd name="connsiteY151" fmla="*/ 1031409 h 1605839"/>
                <a:gd name="connsiteX152" fmla="*/ 961777 w 1237153"/>
                <a:gd name="connsiteY152" fmla="*/ 1029759 h 1605839"/>
                <a:gd name="connsiteX153" fmla="*/ 957841 w 1237153"/>
                <a:gd name="connsiteY153" fmla="*/ 1028743 h 1605839"/>
                <a:gd name="connsiteX154" fmla="*/ 952572 w 1237153"/>
                <a:gd name="connsiteY154" fmla="*/ 1031536 h 1605839"/>
                <a:gd name="connsiteX155" fmla="*/ 951620 w 1237153"/>
                <a:gd name="connsiteY155" fmla="*/ 1034774 h 1605839"/>
                <a:gd name="connsiteX156" fmla="*/ 949017 w 1237153"/>
                <a:gd name="connsiteY156" fmla="*/ 1040488 h 1605839"/>
                <a:gd name="connsiteX157" fmla="*/ 947684 w 1237153"/>
                <a:gd name="connsiteY157" fmla="*/ 1040805 h 1605839"/>
                <a:gd name="connsiteX158" fmla="*/ 946731 w 1237153"/>
                <a:gd name="connsiteY158" fmla="*/ 1039853 h 1605839"/>
                <a:gd name="connsiteX159" fmla="*/ 951810 w 1237153"/>
                <a:gd name="connsiteY159" fmla="*/ 1024490 h 1605839"/>
                <a:gd name="connsiteX160" fmla="*/ 956952 w 1237153"/>
                <a:gd name="connsiteY160" fmla="*/ 1014650 h 1605839"/>
                <a:gd name="connsiteX161" fmla="*/ 955301 w 1237153"/>
                <a:gd name="connsiteY161" fmla="*/ 1007095 h 1605839"/>
                <a:gd name="connsiteX162" fmla="*/ 947810 w 1237153"/>
                <a:gd name="connsiteY162" fmla="*/ 1012237 h 1605839"/>
                <a:gd name="connsiteX163" fmla="*/ 939685 w 1237153"/>
                <a:gd name="connsiteY163" fmla="*/ 1018014 h 1605839"/>
                <a:gd name="connsiteX164" fmla="*/ 938542 w 1237153"/>
                <a:gd name="connsiteY164" fmla="*/ 1017760 h 1605839"/>
                <a:gd name="connsiteX165" fmla="*/ 938034 w 1237153"/>
                <a:gd name="connsiteY165" fmla="*/ 1016745 h 1605839"/>
                <a:gd name="connsiteX166" fmla="*/ 940066 w 1237153"/>
                <a:gd name="connsiteY166" fmla="*/ 1008365 h 1605839"/>
                <a:gd name="connsiteX167" fmla="*/ 941653 w 1237153"/>
                <a:gd name="connsiteY167" fmla="*/ 1000874 h 1605839"/>
                <a:gd name="connsiteX168" fmla="*/ 926671 w 1237153"/>
                <a:gd name="connsiteY168" fmla="*/ 989002 h 1605839"/>
                <a:gd name="connsiteX169" fmla="*/ 918798 w 1237153"/>
                <a:gd name="connsiteY169" fmla="*/ 984495 h 1605839"/>
                <a:gd name="connsiteX170" fmla="*/ 911498 w 1237153"/>
                <a:gd name="connsiteY170" fmla="*/ 977956 h 1605839"/>
                <a:gd name="connsiteX171" fmla="*/ 897913 w 1237153"/>
                <a:gd name="connsiteY171" fmla="*/ 968243 h 1605839"/>
                <a:gd name="connsiteX172" fmla="*/ 872202 w 1237153"/>
                <a:gd name="connsiteY172" fmla="*/ 963926 h 1605839"/>
                <a:gd name="connsiteX173" fmla="*/ 871249 w 1237153"/>
                <a:gd name="connsiteY173" fmla="*/ 963546 h 1605839"/>
                <a:gd name="connsiteX174" fmla="*/ 870805 w 1237153"/>
                <a:gd name="connsiteY174" fmla="*/ 962530 h 1605839"/>
                <a:gd name="connsiteX175" fmla="*/ 870805 w 1237153"/>
                <a:gd name="connsiteY175" fmla="*/ 960689 h 1605839"/>
                <a:gd name="connsiteX176" fmla="*/ 870805 w 1237153"/>
                <a:gd name="connsiteY176" fmla="*/ 956499 h 1605839"/>
                <a:gd name="connsiteX177" fmla="*/ 871694 w 1237153"/>
                <a:gd name="connsiteY177" fmla="*/ 955229 h 1605839"/>
                <a:gd name="connsiteX178" fmla="*/ 896706 w 1237153"/>
                <a:gd name="connsiteY178" fmla="*/ 950405 h 1605839"/>
                <a:gd name="connsiteX179" fmla="*/ 904705 w 1237153"/>
                <a:gd name="connsiteY179" fmla="*/ 945961 h 1605839"/>
                <a:gd name="connsiteX180" fmla="*/ 903436 w 1237153"/>
                <a:gd name="connsiteY180" fmla="*/ 941517 h 1605839"/>
                <a:gd name="connsiteX181" fmla="*/ 886105 w 1237153"/>
                <a:gd name="connsiteY181" fmla="*/ 937771 h 1605839"/>
                <a:gd name="connsiteX182" fmla="*/ 868710 w 1237153"/>
                <a:gd name="connsiteY182" fmla="*/ 941199 h 1605839"/>
                <a:gd name="connsiteX183" fmla="*/ 856839 w 1237153"/>
                <a:gd name="connsiteY183" fmla="*/ 943866 h 1605839"/>
                <a:gd name="connsiteX184" fmla="*/ 855252 w 1237153"/>
                <a:gd name="connsiteY184" fmla="*/ 942850 h 1605839"/>
                <a:gd name="connsiteX185" fmla="*/ 856585 w 1237153"/>
                <a:gd name="connsiteY185" fmla="*/ 931550 h 1605839"/>
                <a:gd name="connsiteX186" fmla="*/ 882486 w 1237153"/>
                <a:gd name="connsiteY186" fmla="*/ 926281 h 1605839"/>
                <a:gd name="connsiteX187" fmla="*/ 901785 w 1237153"/>
                <a:gd name="connsiteY187" fmla="*/ 923551 h 1605839"/>
                <a:gd name="connsiteX188" fmla="*/ 902610 w 1237153"/>
                <a:gd name="connsiteY188" fmla="*/ 920186 h 1605839"/>
                <a:gd name="connsiteX189" fmla="*/ 896135 w 1237153"/>
                <a:gd name="connsiteY189" fmla="*/ 916822 h 1605839"/>
                <a:gd name="connsiteX190" fmla="*/ 884898 w 1237153"/>
                <a:gd name="connsiteY190" fmla="*/ 913140 h 1605839"/>
                <a:gd name="connsiteX191" fmla="*/ 873662 w 1237153"/>
                <a:gd name="connsiteY191" fmla="*/ 915235 h 1605839"/>
                <a:gd name="connsiteX192" fmla="*/ 853728 w 1237153"/>
                <a:gd name="connsiteY192" fmla="*/ 917330 h 1605839"/>
                <a:gd name="connsiteX193" fmla="*/ 847189 w 1237153"/>
                <a:gd name="connsiteY193" fmla="*/ 913140 h 1605839"/>
                <a:gd name="connsiteX194" fmla="*/ 850363 w 1237153"/>
                <a:gd name="connsiteY194" fmla="*/ 907807 h 1605839"/>
                <a:gd name="connsiteX195" fmla="*/ 856775 w 1237153"/>
                <a:gd name="connsiteY195" fmla="*/ 906664 h 1605839"/>
                <a:gd name="connsiteX196" fmla="*/ 862362 w 1237153"/>
                <a:gd name="connsiteY196" fmla="*/ 904950 h 1605839"/>
                <a:gd name="connsiteX197" fmla="*/ 859569 w 1237153"/>
                <a:gd name="connsiteY197" fmla="*/ 899046 h 1605839"/>
                <a:gd name="connsiteX198" fmla="*/ 854934 w 1237153"/>
                <a:gd name="connsiteY198" fmla="*/ 894285 h 1605839"/>
                <a:gd name="connsiteX199" fmla="*/ 854934 w 1237153"/>
                <a:gd name="connsiteY199" fmla="*/ 887365 h 1605839"/>
                <a:gd name="connsiteX200" fmla="*/ 866488 w 1237153"/>
                <a:gd name="connsiteY200" fmla="*/ 882414 h 1605839"/>
                <a:gd name="connsiteX201" fmla="*/ 867758 w 1237153"/>
                <a:gd name="connsiteY201" fmla="*/ 883176 h 1605839"/>
                <a:gd name="connsiteX202" fmla="*/ 871948 w 1237153"/>
                <a:gd name="connsiteY202" fmla="*/ 889397 h 1605839"/>
                <a:gd name="connsiteX203" fmla="*/ 876519 w 1237153"/>
                <a:gd name="connsiteY203" fmla="*/ 896317 h 1605839"/>
                <a:gd name="connsiteX204" fmla="*/ 885279 w 1237153"/>
                <a:gd name="connsiteY204" fmla="*/ 900633 h 1605839"/>
                <a:gd name="connsiteX205" fmla="*/ 896072 w 1237153"/>
                <a:gd name="connsiteY205" fmla="*/ 896571 h 1605839"/>
                <a:gd name="connsiteX206" fmla="*/ 897087 w 1237153"/>
                <a:gd name="connsiteY206" fmla="*/ 888889 h 1605839"/>
                <a:gd name="connsiteX207" fmla="*/ 895373 w 1237153"/>
                <a:gd name="connsiteY207" fmla="*/ 884699 h 1605839"/>
                <a:gd name="connsiteX208" fmla="*/ 892389 w 1237153"/>
                <a:gd name="connsiteY208" fmla="*/ 867432 h 1605839"/>
                <a:gd name="connsiteX209" fmla="*/ 901658 w 1237153"/>
                <a:gd name="connsiteY209" fmla="*/ 866797 h 1605839"/>
                <a:gd name="connsiteX210" fmla="*/ 910927 w 1237153"/>
                <a:gd name="connsiteY210" fmla="*/ 879303 h 1605839"/>
                <a:gd name="connsiteX211" fmla="*/ 917719 w 1237153"/>
                <a:gd name="connsiteY211" fmla="*/ 889016 h 1605839"/>
                <a:gd name="connsiteX212" fmla="*/ 920132 w 1237153"/>
                <a:gd name="connsiteY212" fmla="*/ 881398 h 1605839"/>
                <a:gd name="connsiteX213" fmla="*/ 921719 w 1237153"/>
                <a:gd name="connsiteY213" fmla="*/ 874161 h 1605839"/>
                <a:gd name="connsiteX214" fmla="*/ 943367 w 1237153"/>
                <a:gd name="connsiteY214" fmla="*/ 870225 h 1605839"/>
                <a:gd name="connsiteX215" fmla="*/ 946097 w 1237153"/>
                <a:gd name="connsiteY215" fmla="*/ 870415 h 1605839"/>
                <a:gd name="connsiteX216" fmla="*/ 961332 w 1237153"/>
                <a:gd name="connsiteY216" fmla="*/ 877399 h 1605839"/>
                <a:gd name="connsiteX217" fmla="*/ 961206 w 1237153"/>
                <a:gd name="connsiteY217" fmla="*/ 889143 h 1605839"/>
                <a:gd name="connsiteX218" fmla="*/ 953969 w 1237153"/>
                <a:gd name="connsiteY218" fmla="*/ 897650 h 1605839"/>
                <a:gd name="connsiteX219" fmla="*/ 941018 w 1237153"/>
                <a:gd name="connsiteY219" fmla="*/ 892762 h 1605839"/>
                <a:gd name="connsiteX220" fmla="*/ 935241 w 1237153"/>
                <a:gd name="connsiteY220" fmla="*/ 889333 h 1605839"/>
                <a:gd name="connsiteX221" fmla="*/ 933654 w 1237153"/>
                <a:gd name="connsiteY221" fmla="*/ 890476 h 1605839"/>
                <a:gd name="connsiteX222" fmla="*/ 943557 w 1237153"/>
                <a:gd name="connsiteY222" fmla="*/ 900062 h 1605839"/>
                <a:gd name="connsiteX223" fmla="*/ 962856 w 1237153"/>
                <a:gd name="connsiteY223" fmla="*/ 903109 h 1605839"/>
                <a:gd name="connsiteX224" fmla="*/ 969395 w 1237153"/>
                <a:gd name="connsiteY224" fmla="*/ 905395 h 1605839"/>
                <a:gd name="connsiteX225" fmla="*/ 974791 w 1237153"/>
                <a:gd name="connsiteY225" fmla="*/ 907236 h 1605839"/>
                <a:gd name="connsiteX226" fmla="*/ 979235 w 1237153"/>
                <a:gd name="connsiteY226" fmla="*/ 902157 h 1605839"/>
                <a:gd name="connsiteX227" fmla="*/ 983044 w 1237153"/>
                <a:gd name="connsiteY227" fmla="*/ 895174 h 1605839"/>
                <a:gd name="connsiteX228" fmla="*/ 991297 w 1237153"/>
                <a:gd name="connsiteY228" fmla="*/ 894666 h 1605839"/>
                <a:gd name="connsiteX229" fmla="*/ 995677 w 1237153"/>
                <a:gd name="connsiteY229" fmla="*/ 894920 h 1605839"/>
                <a:gd name="connsiteX230" fmla="*/ 1002279 w 1237153"/>
                <a:gd name="connsiteY230" fmla="*/ 890413 h 1605839"/>
                <a:gd name="connsiteX231" fmla="*/ 1004692 w 1237153"/>
                <a:gd name="connsiteY231" fmla="*/ 885524 h 1605839"/>
                <a:gd name="connsiteX232" fmla="*/ 1007802 w 1237153"/>
                <a:gd name="connsiteY232" fmla="*/ 879303 h 1605839"/>
                <a:gd name="connsiteX233" fmla="*/ 1010659 w 1237153"/>
                <a:gd name="connsiteY233" fmla="*/ 873463 h 1605839"/>
                <a:gd name="connsiteX234" fmla="*/ 1000502 w 1237153"/>
                <a:gd name="connsiteY234" fmla="*/ 867241 h 1605839"/>
                <a:gd name="connsiteX235" fmla="*/ 989011 w 1237153"/>
                <a:gd name="connsiteY235" fmla="*/ 862924 h 1605839"/>
                <a:gd name="connsiteX236" fmla="*/ 985710 w 1237153"/>
                <a:gd name="connsiteY236" fmla="*/ 868574 h 1605839"/>
                <a:gd name="connsiteX237" fmla="*/ 976378 w 1237153"/>
                <a:gd name="connsiteY237" fmla="*/ 877716 h 1605839"/>
                <a:gd name="connsiteX238" fmla="*/ 972886 w 1237153"/>
                <a:gd name="connsiteY238" fmla="*/ 875367 h 1605839"/>
                <a:gd name="connsiteX239" fmla="*/ 968760 w 1237153"/>
                <a:gd name="connsiteY239" fmla="*/ 857528 h 1605839"/>
                <a:gd name="connsiteX240" fmla="*/ 972188 w 1237153"/>
                <a:gd name="connsiteY240" fmla="*/ 850862 h 1605839"/>
                <a:gd name="connsiteX241" fmla="*/ 974918 w 1237153"/>
                <a:gd name="connsiteY241" fmla="*/ 844832 h 1605839"/>
                <a:gd name="connsiteX242" fmla="*/ 972886 w 1237153"/>
                <a:gd name="connsiteY242" fmla="*/ 838991 h 1605839"/>
                <a:gd name="connsiteX243" fmla="*/ 971490 w 1237153"/>
                <a:gd name="connsiteY243" fmla="*/ 827755 h 1605839"/>
                <a:gd name="connsiteX244" fmla="*/ 983044 w 1237153"/>
                <a:gd name="connsiteY244" fmla="*/ 814677 h 1605839"/>
                <a:gd name="connsiteX245" fmla="*/ 1008945 w 1237153"/>
                <a:gd name="connsiteY245" fmla="*/ 820010 h 1605839"/>
                <a:gd name="connsiteX246" fmla="*/ 1021261 w 1237153"/>
                <a:gd name="connsiteY246" fmla="*/ 839880 h 1605839"/>
                <a:gd name="connsiteX247" fmla="*/ 1021324 w 1237153"/>
                <a:gd name="connsiteY247" fmla="*/ 841657 h 1605839"/>
                <a:gd name="connsiteX248" fmla="*/ 1022658 w 1237153"/>
                <a:gd name="connsiteY248" fmla="*/ 848006 h 1605839"/>
                <a:gd name="connsiteX249" fmla="*/ 1025006 w 1237153"/>
                <a:gd name="connsiteY249" fmla="*/ 848387 h 1605839"/>
                <a:gd name="connsiteX250" fmla="*/ 1017642 w 1237153"/>
                <a:gd name="connsiteY250" fmla="*/ 821406 h 1605839"/>
                <a:gd name="connsiteX251" fmla="*/ 1011421 w 1237153"/>
                <a:gd name="connsiteY251" fmla="*/ 817915 h 1605839"/>
                <a:gd name="connsiteX252" fmla="*/ 1002597 w 1237153"/>
                <a:gd name="connsiteY252" fmla="*/ 808646 h 1605839"/>
                <a:gd name="connsiteX253" fmla="*/ 1003549 w 1237153"/>
                <a:gd name="connsiteY253" fmla="*/ 802932 h 1605839"/>
                <a:gd name="connsiteX254" fmla="*/ 1003866 w 1237153"/>
                <a:gd name="connsiteY254" fmla="*/ 795886 h 1605839"/>
                <a:gd name="connsiteX255" fmla="*/ 996248 w 1237153"/>
                <a:gd name="connsiteY255" fmla="*/ 794235 h 1605839"/>
                <a:gd name="connsiteX256" fmla="*/ 990217 w 1237153"/>
                <a:gd name="connsiteY256" fmla="*/ 793981 h 1605839"/>
                <a:gd name="connsiteX257" fmla="*/ 984504 w 1237153"/>
                <a:gd name="connsiteY257" fmla="*/ 787252 h 1605839"/>
                <a:gd name="connsiteX258" fmla="*/ 991297 w 1237153"/>
                <a:gd name="connsiteY258" fmla="*/ 780205 h 1605839"/>
                <a:gd name="connsiteX259" fmla="*/ 998090 w 1237153"/>
                <a:gd name="connsiteY259" fmla="*/ 780396 h 1605839"/>
                <a:gd name="connsiteX260" fmla="*/ 1004247 w 1237153"/>
                <a:gd name="connsiteY260" fmla="*/ 780650 h 1605839"/>
                <a:gd name="connsiteX261" fmla="*/ 1004501 w 1237153"/>
                <a:gd name="connsiteY261" fmla="*/ 779951 h 1605839"/>
                <a:gd name="connsiteX262" fmla="*/ 1002216 w 1237153"/>
                <a:gd name="connsiteY262" fmla="*/ 777476 h 1605839"/>
                <a:gd name="connsiteX263" fmla="*/ 998597 w 1237153"/>
                <a:gd name="connsiteY263" fmla="*/ 771064 h 1605839"/>
                <a:gd name="connsiteX264" fmla="*/ 999613 w 1237153"/>
                <a:gd name="connsiteY264" fmla="*/ 770048 h 1605839"/>
                <a:gd name="connsiteX265" fmla="*/ 1017325 w 1237153"/>
                <a:gd name="connsiteY265" fmla="*/ 779380 h 1605839"/>
                <a:gd name="connsiteX266" fmla="*/ 1019610 w 1237153"/>
                <a:gd name="connsiteY266" fmla="*/ 782935 h 1605839"/>
                <a:gd name="connsiteX267" fmla="*/ 1026847 w 1237153"/>
                <a:gd name="connsiteY267" fmla="*/ 786617 h 1605839"/>
                <a:gd name="connsiteX268" fmla="*/ 1034529 w 1237153"/>
                <a:gd name="connsiteY268" fmla="*/ 785475 h 1605839"/>
                <a:gd name="connsiteX269" fmla="*/ 1035799 w 1237153"/>
                <a:gd name="connsiteY269" fmla="*/ 781285 h 1605839"/>
                <a:gd name="connsiteX270" fmla="*/ 1035545 w 1237153"/>
                <a:gd name="connsiteY270" fmla="*/ 774809 h 1605839"/>
                <a:gd name="connsiteX271" fmla="*/ 1039417 w 1237153"/>
                <a:gd name="connsiteY271" fmla="*/ 755764 h 1605839"/>
                <a:gd name="connsiteX272" fmla="*/ 1040750 w 1237153"/>
                <a:gd name="connsiteY272" fmla="*/ 753987 h 1605839"/>
                <a:gd name="connsiteX273" fmla="*/ 1040560 w 1237153"/>
                <a:gd name="connsiteY273" fmla="*/ 748019 h 1605839"/>
                <a:gd name="connsiteX274" fmla="*/ 1024879 w 1237153"/>
                <a:gd name="connsiteY274" fmla="*/ 739259 h 1605839"/>
                <a:gd name="connsiteX275" fmla="*/ 1021515 w 1237153"/>
                <a:gd name="connsiteY275" fmla="*/ 737989 h 1605839"/>
                <a:gd name="connsiteX276" fmla="*/ 1017769 w 1237153"/>
                <a:gd name="connsiteY276" fmla="*/ 736973 h 1605839"/>
                <a:gd name="connsiteX277" fmla="*/ 1007421 w 1237153"/>
                <a:gd name="connsiteY277" fmla="*/ 731260 h 1605839"/>
                <a:gd name="connsiteX278" fmla="*/ 1010723 w 1237153"/>
                <a:gd name="connsiteY278" fmla="*/ 724784 h 1605839"/>
                <a:gd name="connsiteX279" fmla="*/ 1021007 w 1237153"/>
                <a:gd name="connsiteY279" fmla="*/ 721864 h 1605839"/>
                <a:gd name="connsiteX280" fmla="*/ 1029450 w 1237153"/>
                <a:gd name="connsiteY280" fmla="*/ 719896 h 1605839"/>
                <a:gd name="connsiteX281" fmla="*/ 1033640 w 1237153"/>
                <a:gd name="connsiteY281" fmla="*/ 712024 h 1605839"/>
                <a:gd name="connsiteX282" fmla="*/ 1027355 w 1237153"/>
                <a:gd name="connsiteY282" fmla="*/ 710374 h 1605839"/>
                <a:gd name="connsiteX283" fmla="*/ 1024499 w 1237153"/>
                <a:gd name="connsiteY283" fmla="*/ 710374 h 1605839"/>
                <a:gd name="connsiteX284" fmla="*/ 1015992 w 1237153"/>
                <a:gd name="connsiteY284" fmla="*/ 706882 h 1605839"/>
                <a:gd name="connsiteX285" fmla="*/ 1012564 w 1237153"/>
                <a:gd name="connsiteY285" fmla="*/ 704660 h 1605839"/>
                <a:gd name="connsiteX286" fmla="*/ 1000692 w 1237153"/>
                <a:gd name="connsiteY286" fmla="*/ 678822 h 1605839"/>
                <a:gd name="connsiteX287" fmla="*/ 1009136 w 1237153"/>
                <a:gd name="connsiteY287" fmla="*/ 660539 h 1605839"/>
                <a:gd name="connsiteX288" fmla="*/ 1017833 w 1237153"/>
                <a:gd name="connsiteY288" fmla="*/ 659777 h 1605839"/>
                <a:gd name="connsiteX289" fmla="*/ 1025260 w 1237153"/>
                <a:gd name="connsiteY289" fmla="*/ 659270 h 1605839"/>
                <a:gd name="connsiteX290" fmla="*/ 1031228 w 1237153"/>
                <a:gd name="connsiteY290" fmla="*/ 655524 h 1605839"/>
                <a:gd name="connsiteX291" fmla="*/ 1041639 w 1237153"/>
                <a:gd name="connsiteY291" fmla="*/ 650255 h 1605839"/>
                <a:gd name="connsiteX292" fmla="*/ 1055796 w 1237153"/>
                <a:gd name="connsiteY292" fmla="*/ 657238 h 1605839"/>
                <a:gd name="connsiteX293" fmla="*/ 1058462 w 1237153"/>
                <a:gd name="connsiteY293" fmla="*/ 660793 h 1605839"/>
                <a:gd name="connsiteX294" fmla="*/ 1075158 w 1237153"/>
                <a:gd name="connsiteY294" fmla="*/ 676347 h 1605839"/>
                <a:gd name="connsiteX295" fmla="*/ 1079475 w 1237153"/>
                <a:gd name="connsiteY295" fmla="*/ 674760 h 1605839"/>
                <a:gd name="connsiteX296" fmla="*/ 1084237 w 1237153"/>
                <a:gd name="connsiteY296" fmla="*/ 657111 h 1605839"/>
                <a:gd name="connsiteX297" fmla="*/ 1084998 w 1237153"/>
                <a:gd name="connsiteY297" fmla="*/ 651271 h 1605839"/>
                <a:gd name="connsiteX298" fmla="*/ 1085252 w 1237153"/>
                <a:gd name="connsiteY298" fmla="*/ 650001 h 1605839"/>
                <a:gd name="connsiteX299" fmla="*/ 1083348 w 1237153"/>
                <a:gd name="connsiteY299" fmla="*/ 632416 h 1605839"/>
                <a:gd name="connsiteX300" fmla="*/ 1063033 w 1237153"/>
                <a:gd name="connsiteY300" fmla="*/ 630892 h 1605839"/>
                <a:gd name="connsiteX301" fmla="*/ 1061446 w 1237153"/>
                <a:gd name="connsiteY301" fmla="*/ 631972 h 1605839"/>
                <a:gd name="connsiteX302" fmla="*/ 1044559 w 1237153"/>
                <a:gd name="connsiteY302" fmla="*/ 631654 h 1605839"/>
                <a:gd name="connsiteX303" fmla="*/ 1041766 w 1237153"/>
                <a:gd name="connsiteY303" fmla="*/ 622893 h 1605839"/>
                <a:gd name="connsiteX304" fmla="*/ 1041258 w 1237153"/>
                <a:gd name="connsiteY304" fmla="*/ 620291 h 1605839"/>
                <a:gd name="connsiteX305" fmla="*/ 1043988 w 1237153"/>
                <a:gd name="connsiteY305" fmla="*/ 601627 h 1605839"/>
                <a:gd name="connsiteX306" fmla="*/ 1051796 w 1237153"/>
                <a:gd name="connsiteY306" fmla="*/ 601627 h 1605839"/>
                <a:gd name="connsiteX307" fmla="*/ 1060938 w 1237153"/>
                <a:gd name="connsiteY307" fmla="*/ 610324 h 1605839"/>
                <a:gd name="connsiteX308" fmla="*/ 1062589 w 1237153"/>
                <a:gd name="connsiteY308" fmla="*/ 602007 h 1605839"/>
                <a:gd name="connsiteX309" fmla="*/ 1056938 w 1237153"/>
                <a:gd name="connsiteY309" fmla="*/ 596040 h 1605839"/>
                <a:gd name="connsiteX310" fmla="*/ 1053511 w 1237153"/>
                <a:gd name="connsiteY310" fmla="*/ 594516 h 1605839"/>
                <a:gd name="connsiteX311" fmla="*/ 1046845 w 1237153"/>
                <a:gd name="connsiteY311" fmla="*/ 590390 h 1605839"/>
                <a:gd name="connsiteX312" fmla="*/ 1041258 w 1237153"/>
                <a:gd name="connsiteY312" fmla="*/ 586835 h 1605839"/>
                <a:gd name="connsiteX313" fmla="*/ 1038338 w 1237153"/>
                <a:gd name="connsiteY313" fmla="*/ 585502 h 1605839"/>
                <a:gd name="connsiteX314" fmla="*/ 1031736 w 1237153"/>
                <a:gd name="connsiteY314" fmla="*/ 576805 h 1605839"/>
                <a:gd name="connsiteX315" fmla="*/ 1040369 w 1237153"/>
                <a:gd name="connsiteY315" fmla="*/ 563156 h 1605839"/>
                <a:gd name="connsiteX316" fmla="*/ 1045448 w 1237153"/>
                <a:gd name="connsiteY316" fmla="*/ 566457 h 1605839"/>
                <a:gd name="connsiteX317" fmla="*/ 1045829 w 1237153"/>
                <a:gd name="connsiteY317" fmla="*/ 572615 h 1605839"/>
                <a:gd name="connsiteX318" fmla="*/ 1045765 w 1237153"/>
                <a:gd name="connsiteY318" fmla="*/ 576614 h 1605839"/>
                <a:gd name="connsiteX319" fmla="*/ 1046019 w 1237153"/>
                <a:gd name="connsiteY319" fmla="*/ 578646 h 1605839"/>
                <a:gd name="connsiteX320" fmla="*/ 1047035 w 1237153"/>
                <a:gd name="connsiteY320" fmla="*/ 579534 h 1605839"/>
                <a:gd name="connsiteX321" fmla="*/ 1048178 w 1237153"/>
                <a:gd name="connsiteY321" fmla="*/ 579280 h 1605839"/>
                <a:gd name="connsiteX322" fmla="*/ 1051035 w 1237153"/>
                <a:gd name="connsiteY322" fmla="*/ 576424 h 1605839"/>
                <a:gd name="connsiteX323" fmla="*/ 1051415 w 1237153"/>
                <a:gd name="connsiteY323" fmla="*/ 575725 h 1605839"/>
                <a:gd name="connsiteX324" fmla="*/ 1067223 w 1237153"/>
                <a:gd name="connsiteY324" fmla="*/ 547920 h 1605839"/>
                <a:gd name="connsiteX325" fmla="*/ 1070270 w 1237153"/>
                <a:gd name="connsiteY325" fmla="*/ 541508 h 1605839"/>
                <a:gd name="connsiteX326" fmla="*/ 1072683 w 1237153"/>
                <a:gd name="connsiteY326" fmla="*/ 537064 h 1605839"/>
                <a:gd name="connsiteX327" fmla="*/ 1073444 w 1237153"/>
                <a:gd name="connsiteY327" fmla="*/ 525891 h 1605839"/>
                <a:gd name="connsiteX328" fmla="*/ 1073317 w 1237153"/>
                <a:gd name="connsiteY328" fmla="*/ 521828 h 1605839"/>
                <a:gd name="connsiteX329" fmla="*/ 1080110 w 1237153"/>
                <a:gd name="connsiteY329" fmla="*/ 488055 h 1605839"/>
                <a:gd name="connsiteX330" fmla="*/ 1081824 w 1237153"/>
                <a:gd name="connsiteY330" fmla="*/ 482786 h 1605839"/>
                <a:gd name="connsiteX331" fmla="*/ 1100171 w 1237153"/>
                <a:gd name="connsiteY331" fmla="*/ 441712 h 1605839"/>
                <a:gd name="connsiteX332" fmla="*/ 1110011 w 1237153"/>
                <a:gd name="connsiteY332" fmla="*/ 431808 h 1605839"/>
                <a:gd name="connsiteX333" fmla="*/ 1124993 w 1237153"/>
                <a:gd name="connsiteY333" fmla="*/ 406542 h 1605839"/>
                <a:gd name="connsiteX334" fmla="*/ 1122644 w 1237153"/>
                <a:gd name="connsiteY334" fmla="*/ 405971 h 1605839"/>
                <a:gd name="connsiteX335" fmla="*/ 1104488 w 1237153"/>
                <a:gd name="connsiteY335" fmla="*/ 404066 h 1605839"/>
                <a:gd name="connsiteX336" fmla="*/ 1090966 w 1237153"/>
                <a:gd name="connsiteY336" fmla="*/ 409018 h 1605839"/>
                <a:gd name="connsiteX337" fmla="*/ 1087030 w 1237153"/>
                <a:gd name="connsiteY337" fmla="*/ 411811 h 1605839"/>
                <a:gd name="connsiteX338" fmla="*/ 1078967 w 1237153"/>
                <a:gd name="connsiteY338" fmla="*/ 416445 h 1605839"/>
                <a:gd name="connsiteX339" fmla="*/ 1071794 w 1237153"/>
                <a:gd name="connsiteY339" fmla="*/ 399876 h 1605839"/>
                <a:gd name="connsiteX340" fmla="*/ 1071794 w 1237153"/>
                <a:gd name="connsiteY340" fmla="*/ 398480 h 1605839"/>
                <a:gd name="connsiteX341" fmla="*/ 1082205 w 1237153"/>
                <a:gd name="connsiteY341" fmla="*/ 378419 h 1605839"/>
                <a:gd name="connsiteX342" fmla="*/ 1108741 w 1237153"/>
                <a:gd name="connsiteY342" fmla="*/ 384386 h 1605839"/>
                <a:gd name="connsiteX343" fmla="*/ 1124421 w 1237153"/>
                <a:gd name="connsiteY343" fmla="*/ 392766 h 1605839"/>
                <a:gd name="connsiteX344" fmla="*/ 1126326 w 1237153"/>
                <a:gd name="connsiteY344" fmla="*/ 392957 h 1605839"/>
                <a:gd name="connsiteX345" fmla="*/ 1152545 w 1237153"/>
                <a:gd name="connsiteY345" fmla="*/ 388132 h 1605839"/>
                <a:gd name="connsiteX346" fmla="*/ 1155973 w 1237153"/>
                <a:gd name="connsiteY346" fmla="*/ 368008 h 1605839"/>
                <a:gd name="connsiteX347" fmla="*/ 1127723 w 1237153"/>
                <a:gd name="connsiteY347" fmla="*/ 363818 h 1605839"/>
                <a:gd name="connsiteX348" fmla="*/ 1120930 w 1237153"/>
                <a:gd name="connsiteY348" fmla="*/ 364135 h 1605839"/>
                <a:gd name="connsiteX349" fmla="*/ 1099790 w 1237153"/>
                <a:gd name="connsiteY349" fmla="*/ 363373 h 1605839"/>
                <a:gd name="connsiteX350" fmla="*/ 1079983 w 1237153"/>
                <a:gd name="connsiteY350" fmla="*/ 362611 h 1605839"/>
                <a:gd name="connsiteX351" fmla="*/ 1078713 w 1237153"/>
                <a:gd name="connsiteY351" fmla="*/ 361850 h 1605839"/>
                <a:gd name="connsiteX352" fmla="*/ 1078523 w 1237153"/>
                <a:gd name="connsiteY352" fmla="*/ 354168 h 1605839"/>
                <a:gd name="connsiteX353" fmla="*/ 1111661 w 1237153"/>
                <a:gd name="connsiteY353" fmla="*/ 345217 h 1605839"/>
                <a:gd name="connsiteX354" fmla="*/ 1122581 w 1237153"/>
                <a:gd name="connsiteY354" fmla="*/ 344011 h 1605839"/>
                <a:gd name="connsiteX355" fmla="*/ 1127342 w 1237153"/>
                <a:gd name="connsiteY355" fmla="*/ 342170 h 1605839"/>
                <a:gd name="connsiteX356" fmla="*/ 1140800 w 1237153"/>
                <a:gd name="connsiteY356" fmla="*/ 339757 h 1605839"/>
                <a:gd name="connsiteX357" fmla="*/ 1153878 w 1237153"/>
                <a:gd name="connsiteY357" fmla="*/ 344963 h 1605839"/>
                <a:gd name="connsiteX358" fmla="*/ 1157560 w 1237153"/>
                <a:gd name="connsiteY358" fmla="*/ 348391 h 1605839"/>
                <a:gd name="connsiteX359" fmla="*/ 1171780 w 1237153"/>
                <a:gd name="connsiteY359" fmla="*/ 353279 h 1605839"/>
                <a:gd name="connsiteX360" fmla="*/ 1184477 w 1237153"/>
                <a:gd name="connsiteY360" fmla="*/ 345852 h 1605839"/>
                <a:gd name="connsiteX361" fmla="*/ 1186953 w 1237153"/>
                <a:gd name="connsiteY361" fmla="*/ 332393 h 1605839"/>
                <a:gd name="connsiteX362" fmla="*/ 1191143 w 1237153"/>
                <a:gd name="connsiteY362" fmla="*/ 317856 h 1605839"/>
                <a:gd name="connsiteX363" fmla="*/ 1201808 w 1237153"/>
                <a:gd name="connsiteY363" fmla="*/ 316078 h 1605839"/>
                <a:gd name="connsiteX364" fmla="*/ 1207204 w 1237153"/>
                <a:gd name="connsiteY364" fmla="*/ 316078 h 1605839"/>
                <a:gd name="connsiteX365" fmla="*/ 1217488 w 1237153"/>
                <a:gd name="connsiteY365" fmla="*/ 309730 h 1605839"/>
                <a:gd name="connsiteX366" fmla="*/ 1220091 w 1237153"/>
                <a:gd name="connsiteY366" fmla="*/ 307127 h 1605839"/>
                <a:gd name="connsiteX367" fmla="*/ 1229042 w 1237153"/>
                <a:gd name="connsiteY367" fmla="*/ 301032 h 1605839"/>
                <a:gd name="connsiteX368" fmla="*/ 1237104 w 1237153"/>
                <a:gd name="connsiteY368" fmla="*/ 293986 h 1605839"/>
                <a:gd name="connsiteX369" fmla="*/ 1233232 w 1237153"/>
                <a:gd name="connsiteY369" fmla="*/ 285923 h 1605839"/>
                <a:gd name="connsiteX370" fmla="*/ 1222884 w 1237153"/>
                <a:gd name="connsiteY370" fmla="*/ 268719 h 1605839"/>
                <a:gd name="connsiteX371" fmla="*/ 1211457 w 1237153"/>
                <a:gd name="connsiteY371" fmla="*/ 250817 h 1605839"/>
                <a:gd name="connsiteX372" fmla="*/ 1165876 w 1237153"/>
                <a:gd name="connsiteY372" fmla="*/ 237930 h 1605839"/>
                <a:gd name="connsiteX373" fmla="*/ 1141816 w 1237153"/>
                <a:gd name="connsiteY373" fmla="*/ 252150 h 1605839"/>
                <a:gd name="connsiteX374" fmla="*/ 1137499 w 1237153"/>
                <a:gd name="connsiteY374" fmla="*/ 260276 h 1605839"/>
                <a:gd name="connsiteX375" fmla="*/ 1127976 w 1237153"/>
                <a:gd name="connsiteY375" fmla="*/ 273354 h 1605839"/>
                <a:gd name="connsiteX376" fmla="*/ 1115153 w 1237153"/>
                <a:gd name="connsiteY376" fmla="*/ 276591 h 1605839"/>
                <a:gd name="connsiteX377" fmla="*/ 1108931 w 1237153"/>
                <a:gd name="connsiteY377" fmla="*/ 271513 h 1605839"/>
                <a:gd name="connsiteX378" fmla="*/ 1107662 w 1237153"/>
                <a:gd name="connsiteY378" fmla="*/ 262244 h 1605839"/>
                <a:gd name="connsiteX379" fmla="*/ 1107599 w 1237153"/>
                <a:gd name="connsiteY379" fmla="*/ 257610 h 1605839"/>
                <a:gd name="connsiteX380" fmla="*/ 1101060 w 1237153"/>
                <a:gd name="connsiteY380" fmla="*/ 266053 h 1605839"/>
                <a:gd name="connsiteX381" fmla="*/ 1099726 w 1237153"/>
                <a:gd name="connsiteY381" fmla="*/ 268593 h 1605839"/>
                <a:gd name="connsiteX382" fmla="*/ 1084871 w 1237153"/>
                <a:gd name="connsiteY382" fmla="*/ 286368 h 1605839"/>
                <a:gd name="connsiteX383" fmla="*/ 1054209 w 1237153"/>
                <a:gd name="connsiteY383" fmla="*/ 299636 h 1605839"/>
                <a:gd name="connsiteX384" fmla="*/ 1035735 w 1237153"/>
                <a:gd name="connsiteY384" fmla="*/ 305921 h 1605839"/>
                <a:gd name="connsiteX385" fmla="*/ 969776 w 1237153"/>
                <a:gd name="connsiteY385" fmla="*/ 359056 h 1605839"/>
                <a:gd name="connsiteX386" fmla="*/ 964761 w 1237153"/>
                <a:gd name="connsiteY386" fmla="*/ 364389 h 1605839"/>
                <a:gd name="connsiteX387" fmla="*/ 963745 w 1237153"/>
                <a:gd name="connsiteY387" fmla="*/ 364833 h 1605839"/>
                <a:gd name="connsiteX388" fmla="*/ 962729 w 1237153"/>
                <a:gd name="connsiteY388" fmla="*/ 364389 h 1605839"/>
                <a:gd name="connsiteX389" fmla="*/ 956571 w 1237153"/>
                <a:gd name="connsiteY389" fmla="*/ 349280 h 1605839"/>
                <a:gd name="connsiteX390" fmla="*/ 979108 w 1237153"/>
                <a:gd name="connsiteY390" fmla="*/ 328076 h 1605839"/>
                <a:gd name="connsiteX391" fmla="*/ 991551 w 1237153"/>
                <a:gd name="connsiteY391" fmla="*/ 320141 h 1605839"/>
                <a:gd name="connsiteX392" fmla="*/ 997201 w 1237153"/>
                <a:gd name="connsiteY392" fmla="*/ 315761 h 1605839"/>
                <a:gd name="connsiteX393" fmla="*/ 1013008 w 1237153"/>
                <a:gd name="connsiteY393" fmla="*/ 301032 h 1605839"/>
                <a:gd name="connsiteX394" fmla="*/ 1016563 w 1237153"/>
                <a:gd name="connsiteY394" fmla="*/ 292589 h 1605839"/>
                <a:gd name="connsiteX395" fmla="*/ 1023800 w 1237153"/>
                <a:gd name="connsiteY395" fmla="*/ 279829 h 1605839"/>
                <a:gd name="connsiteX396" fmla="*/ 1039988 w 1237153"/>
                <a:gd name="connsiteY396" fmla="*/ 270370 h 1605839"/>
                <a:gd name="connsiteX397" fmla="*/ 1060494 w 1237153"/>
                <a:gd name="connsiteY397" fmla="*/ 255832 h 1605839"/>
                <a:gd name="connsiteX398" fmla="*/ 1074904 w 1237153"/>
                <a:gd name="connsiteY398" fmla="*/ 230185 h 1605839"/>
                <a:gd name="connsiteX399" fmla="*/ 1074587 w 1237153"/>
                <a:gd name="connsiteY399" fmla="*/ 214949 h 1605839"/>
                <a:gd name="connsiteX400" fmla="*/ 1060557 w 1237153"/>
                <a:gd name="connsiteY400" fmla="*/ 210251 h 1605839"/>
                <a:gd name="connsiteX401" fmla="*/ 1057574 w 1237153"/>
                <a:gd name="connsiteY401" fmla="*/ 210124 h 1605839"/>
                <a:gd name="connsiteX402" fmla="*/ 1037005 w 1237153"/>
                <a:gd name="connsiteY402" fmla="*/ 215901 h 1605839"/>
                <a:gd name="connsiteX403" fmla="*/ 1035100 w 1237153"/>
                <a:gd name="connsiteY403" fmla="*/ 226693 h 1605839"/>
                <a:gd name="connsiteX404" fmla="*/ 1034275 w 1237153"/>
                <a:gd name="connsiteY404" fmla="*/ 236152 h 1605839"/>
                <a:gd name="connsiteX405" fmla="*/ 1002851 w 1237153"/>
                <a:gd name="connsiteY405" fmla="*/ 247833 h 1605839"/>
                <a:gd name="connsiteX406" fmla="*/ 983044 w 1237153"/>
                <a:gd name="connsiteY406" fmla="*/ 248024 h 1605839"/>
                <a:gd name="connsiteX407" fmla="*/ 977902 w 1237153"/>
                <a:gd name="connsiteY407" fmla="*/ 250754 h 1605839"/>
                <a:gd name="connsiteX408" fmla="*/ 963872 w 1237153"/>
                <a:gd name="connsiteY408" fmla="*/ 253928 h 1605839"/>
                <a:gd name="connsiteX409" fmla="*/ 962602 w 1237153"/>
                <a:gd name="connsiteY409" fmla="*/ 252722 h 1605839"/>
                <a:gd name="connsiteX410" fmla="*/ 977838 w 1237153"/>
                <a:gd name="connsiteY410" fmla="*/ 229550 h 1605839"/>
                <a:gd name="connsiteX411" fmla="*/ 987361 w 1237153"/>
                <a:gd name="connsiteY411" fmla="*/ 228090 h 1605839"/>
                <a:gd name="connsiteX412" fmla="*/ 1001771 w 1237153"/>
                <a:gd name="connsiteY412" fmla="*/ 220028 h 1605839"/>
                <a:gd name="connsiteX413" fmla="*/ 1004247 w 1237153"/>
                <a:gd name="connsiteY413" fmla="*/ 201935 h 1605839"/>
                <a:gd name="connsiteX414" fmla="*/ 977077 w 1237153"/>
                <a:gd name="connsiteY414" fmla="*/ 199967 h 1605839"/>
                <a:gd name="connsiteX415" fmla="*/ 970030 w 1237153"/>
                <a:gd name="connsiteY415" fmla="*/ 200348 h 1605839"/>
                <a:gd name="connsiteX416" fmla="*/ 957841 w 1237153"/>
                <a:gd name="connsiteY416" fmla="*/ 199967 h 1605839"/>
                <a:gd name="connsiteX417" fmla="*/ 932892 w 1237153"/>
                <a:gd name="connsiteY417" fmla="*/ 200348 h 1605839"/>
                <a:gd name="connsiteX418" fmla="*/ 901785 w 1237153"/>
                <a:gd name="connsiteY418" fmla="*/ 215393 h 1605839"/>
                <a:gd name="connsiteX419" fmla="*/ 883058 w 1237153"/>
                <a:gd name="connsiteY419" fmla="*/ 226376 h 1605839"/>
                <a:gd name="connsiteX420" fmla="*/ 880137 w 1237153"/>
                <a:gd name="connsiteY420" fmla="*/ 227773 h 1605839"/>
                <a:gd name="connsiteX421" fmla="*/ 854046 w 1237153"/>
                <a:gd name="connsiteY421" fmla="*/ 227963 h 1605839"/>
                <a:gd name="connsiteX422" fmla="*/ 852078 w 1237153"/>
                <a:gd name="connsiteY422" fmla="*/ 217361 h 1605839"/>
                <a:gd name="connsiteX423" fmla="*/ 877788 w 1237153"/>
                <a:gd name="connsiteY423" fmla="*/ 197618 h 1605839"/>
                <a:gd name="connsiteX424" fmla="*/ 972315 w 1237153"/>
                <a:gd name="connsiteY424" fmla="*/ 186191 h 1605839"/>
                <a:gd name="connsiteX425" fmla="*/ 1006088 w 1237153"/>
                <a:gd name="connsiteY425" fmla="*/ 188984 h 1605839"/>
                <a:gd name="connsiteX426" fmla="*/ 1011992 w 1237153"/>
                <a:gd name="connsiteY426" fmla="*/ 187524 h 1605839"/>
                <a:gd name="connsiteX427" fmla="*/ 1016563 w 1237153"/>
                <a:gd name="connsiteY427" fmla="*/ 186254 h 1605839"/>
                <a:gd name="connsiteX428" fmla="*/ 1029450 w 1237153"/>
                <a:gd name="connsiteY428" fmla="*/ 185874 h 1605839"/>
                <a:gd name="connsiteX429" fmla="*/ 1042337 w 1237153"/>
                <a:gd name="connsiteY429" fmla="*/ 185366 h 1605839"/>
                <a:gd name="connsiteX430" fmla="*/ 1047416 w 1237153"/>
                <a:gd name="connsiteY430" fmla="*/ 182636 h 1605839"/>
                <a:gd name="connsiteX431" fmla="*/ 1053955 w 1237153"/>
                <a:gd name="connsiteY431" fmla="*/ 179144 h 1605839"/>
                <a:gd name="connsiteX432" fmla="*/ 1063097 w 1237153"/>
                <a:gd name="connsiteY432" fmla="*/ 178065 h 1605839"/>
                <a:gd name="connsiteX433" fmla="*/ 1075476 w 1237153"/>
                <a:gd name="connsiteY433" fmla="*/ 175526 h 1605839"/>
                <a:gd name="connsiteX434" fmla="*/ 1079793 w 1237153"/>
                <a:gd name="connsiteY434" fmla="*/ 171971 h 1605839"/>
                <a:gd name="connsiteX435" fmla="*/ 1083411 w 1237153"/>
                <a:gd name="connsiteY435" fmla="*/ 168797 h 1605839"/>
                <a:gd name="connsiteX436" fmla="*/ 1098774 w 1237153"/>
                <a:gd name="connsiteY436" fmla="*/ 165495 h 1605839"/>
                <a:gd name="connsiteX437" fmla="*/ 1103726 w 1237153"/>
                <a:gd name="connsiteY437" fmla="*/ 158893 h 1605839"/>
                <a:gd name="connsiteX438" fmla="*/ 1101313 w 1237153"/>
                <a:gd name="connsiteY438" fmla="*/ 146006 h 1605839"/>
                <a:gd name="connsiteX439" fmla="*/ 1094965 w 1237153"/>
                <a:gd name="connsiteY439" fmla="*/ 142578 h 1605839"/>
                <a:gd name="connsiteX440" fmla="*/ 1088109 w 1237153"/>
                <a:gd name="connsiteY440" fmla="*/ 138959 h 1605839"/>
                <a:gd name="connsiteX441" fmla="*/ 1085252 w 1237153"/>
                <a:gd name="connsiteY441" fmla="*/ 132357 h 1605839"/>
                <a:gd name="connsiteX442" fmla="*/ 1084427 w 1237153"/>
                <a:gd name="connsiteY442" fmla="*/ 127913 h 1605839"/>
                <a:gd name="connsiteX443" fmla="*/ 1058906 w 1237153"/>
                <a:gd name="connsiteY443" fmla="*/ 115470 h 1605839"/>
                <a:gd name="connsiteX444" fmla="*/ 1038719 w 1237153"/>
                <a:gd name="connsiteY444" fmla="*/ 119279 h 1605839"/>
                <a:gd name="connsiteX445" fmla="*/ 1019991 w 1237153"/>
                <a:gd name="connsiteY445" fmla="*/ 123533 h 1605839"/>
                <a:gd name="connsiteX446" fmla="*/ 1006025 w 1237153"/>
                <a:gd name="connsiteY446" fmla="*/ 118073 h 1605839"/>
                <a:gd name="connsiteX447" fmla="*/ 1003993 w 1237153"/>
                <a:gd name="connsiteY447" fmla="*/ 111915 h 1605839"/>
                <a:gd name="connsiteX448" fmla="*/ 1005009 w 1237153"/>
                <a:gd name="connsiteY448" fmla="*/ 110709 h 1605839"/>
                <a:gd name="connsiteX449" fmla="*/ 1012246 w 1237153"/>
                <a:gd name="connsiteY449" fmla="*/ 109884 h 1605839"/>
                <a:gd name="connsiteX450" fmla="*/ 1012246 w 1237153"/>
                <a:gd name="connsiteY450" fmla="*/ 108932 h 1605839"/>
                <a:gd name="connsiteX451" fmla="*/ 1011865 w 1237153"/>
                <a:gd name="connsiteY451" fmla="*/ 105377 h 1605839"/>
                <a:gd name="connsiteX452" fmla="*/ 1012310 w 1237153"/>
                <a:gd name="connsiteY452" fmla="*/ 103599 h 1605839"/>
                <a:gd name="connsiteX453" fmla="*/ 1027038 w 1237153"/>
                <a:gd name="connsiteY453" fmla="*/ 102520 h 1605839"/>
                <a:gd name="connsiteX454" fmla="*/ 1045067 w 1237153"/>
                <a:gd name="connsiteY454" fmla="*/ 100234 h 1605839"/>
                <a:gd name="connsiteX455" fmla="*/ 1047035 w 1237153"/>
                <a:gd name="connsiteY455" fmla="*/ 91220 h 1605839"/>
                <a:gd name="connsiteX456" fmla="*/ 1035925 w 1237153"/>
                <a:gd name="connsiteY456" fmla="*/ 79539 h 1605839"/>
                <a:gd name="connsiteX457" fmla="*/ 1011484 w 1237153"/>
                <a:gd name="connsiteY457" fmla="*/ 80999 h 1605839"/>
                <a:gd name="connsiteX458" fmla="*/ 968379 w 1237153"/>
                <a:gd name="connsiteY458" fmla="*/ 80555 h 1605839"/>
                <a:gd name="connsiteX459" fmla="*/ 932320 w 1237153"/>
                <a:gd name="connsiteY459" fmla="*/ 73444 h 1605839"/>
                <a:gd name="connsiteX460" fmla="*/ 926607 w 1237153"/>
                <a:gd name="connsiteY460" fmla="*/ 73635 h 1605839"/>
                <a:gd name="connsiteX461" fmla="*/ 908959 w 1237153"/>
                <a:gd name="connsiteY461" fmla="*/ 76682 h 1605839"/>
                <a:gd name="connsiteX462" fmla="*/ 905277 w 1237153"/>
                <a:gd name="connsiteY462" fmla="*/ 83094 h 1605839"/>
                <a:gd name="connsiteX463" fmla="*/ 902356 w 1237153"/>
                <a:gd name="connsiteY463" fmla="*/ 90712 h 1605839"/>
                <a:gd name="connsiteX464" fmla="*/ 889596 w 1237153"/>
                <a:gd name="connsiteY464" fmla="*/ 91474 h 1605839"/>
                <a:gd name="connsiteX465" fmla="*/ 888073 w 1237153"/>
                <a:gd name="connsiteY465" fmla="*/ 83665 h 1605839"/>
                <a:gd name="connsiteX466" fmla="*/ 887819 w 1237153"/>
                <a:gd name="connsiteY466" fmla="*/ 78840 h 1605839"/>
                <a:gd name="connsiteX467" fmla="*/ 863314 w 1237153"/>
                <a:gd name="connsiteY467" fmla="*/ 81888 h 1605839"/>
                <a:gd name="connsiteX468" fmla="*/ 856077 w 1237153"/>
                <a:gd name="connsiteY468" fmla="*/ 93569 h 1605839"/>
                <a:gd name="connsiteX469" fmla="*/ 853220 w 1237153"/>
                <a:gd name="connsiteY469" fmla="*/ 104488 h 1605839"/>
                <a:gd name="connsiteX470" fmla="*/ 846936 w 1237153"/>
                <a:gd name="connsiteY470" fmla="*/ 109566 h 1605839"/>
                <a:gd name="connsiteX471" fmla="*/ 842872 w 1237153"/>
                <a:gd name="connsiteY471" fmla="*/ 93632 h 1605839"/>
                <a:gd name="connsiteX472" fmla="*/ 842682 w 1237153"/>
                <a:gd name="connsiteY472" fmla="*/ 89506 h 1605839"/>
                <a:gd name="connsiteX473" fmla="*/ 837159 w 1237153"/>
                <a:gd name="connsiteY473" fmla="*/ 92743 h 1605839"/>
                <a:gd name="connsiteX474" fmla="*/ 831953 w 1237153"/>
                <a:gd name="connsiteY474" fmla="*/ 96045 h 1605839"/>
                <a:gd name="connsiteX475" fmla="*/ 826938 w 1237153"/>
                <a:gd name="connsiteY475" fmla="*/ 92743 h 1605839"/>
                <a:gd name="connsiteX476" fmla="*/ 824716 w 1237153"/>
                <a:gd name="connsiteY476" fmla="*/ 83919 h 1605839"/>
                <a:gd name="connsiteX477" fmla="*/ 833286 w 1237153"/>
                <a:gd name="connsiteY477" fmla="*/ 73571 h 1605839"/>
                <a:gd name="connsiteX478" fmla="*/ 865409 w 1237153"/>
                <a:gd name="connsiteY478" fmla="*/ 69001 h 1605839"/>
                <a:gd name="connsiteX479" fmla="*/ 874170 w 1237153"/>
                <a:gd name="connsiteY479" fmla="*/ 69191 h 1605839"/>
                <a:gd name="connsiteX480" fmla="*/ 882931 w 1237153"/>
                <a:gd name="connsiteY480" fmla="*/ 67350 h 1605839"/>
                <a:gd name="connsiteX481" fmla="*/ 883883 w 1237153"/>
                <a:gd name="connsiteY481" fmla="*/ 62144 h 1605839"/>
                <a:gd name="connsiteX482" fmla="*/ 885470 w 1237153"/>
                <a:gd name="connsiteY482" fmla="*/ 51987 h 1605839"/>
                <a:gd name="connsiteX483" fmla="*/ 896453 w 1237153"/>
                <a:gd name="connsiteY483" fmla="*/ 45004 h 1605839"/>
                <a:gd name="connsiteX484" fmla="*/ 901912 w 1237153"/>
                <a:gd name="connsiteY484" fmla="*/ 46972 h 1605839"/>
                <a:gd name="connsiteX485" fmla="*/ 899753 w 1237153"/>
                <a:gd name="connsiteY485" fmla="*/ 56431 h 1605839"/>
                <a:gd name="connsiteX486" fmla="*/ 897087 w 1237153"/>
                <a:gd name="connsiteY486" fmla="*/ 62779 h 1605839"/>
                <a:gd name="connsiteX487" fmla="*/ 931749 w 1237153"/>
                <a:gd name="connsiteY487" fmla="*/ 62017 h 1605839"/>
                <a:gd name="connsiteX488" fmla="*/ 940954 w 1237153"/>
                <a:gd name="connsiteY488" fmla="*/ 60684 h 1605839"/>
                <a:gd name="connsiteX489" fmla="*/ 962285 w 1237153"/>
                <a:gd name="connsiteY489" fmla="*/ 61573 h 1605839"/>
                <a:gd name="connsiteX490" fmla="*/ 966729 w 1237153"/>
                <a:gd name="connsiteY490" fmla="*/ 62970 h 1605839"/>
                <a:gd name="connsiteX491" fmla="*/ 984377 w 1237153"/>
                <a:gd name="connsiteY491" fmla="*/ 64874 h 1605839"/>
                <a:gd name="connsiteX492" fmla="*/ 987043 w 1237153"/>
                <a:gd name="connsiteY492" fmla="*/ 64049 h 1605839"/>
                <a:gd name="connsiteX493" fmla="*/ 1005834 w 1237153"/>
                <a:gd name="connsiteY493" fmla="*/ 60684 h 1605839"/>
                <a:gd name="connsiteX494" fmla="*/ 1008374 w 1237153"/>
                <a:gd name="connsiteY494" fmla="*/ 60811 h 1605839"/>
                <a:gd name="connsiteX495" fmla="*/ 1014341 w 1237153"/>
                <a:gd name="connsiteY495" fmla="*/ 60875 h 1605839"/>
                <a:gd name="connsiteX496" fmla="*/ 1017071 w 1237153"/>
                <a:gd name="connsiteY496" fmla="*/ 58653 h 1605839"/>
                <a:gd name="connsiteX497" fmla="*/ 1014087 w 1237153"/>
                <a:gd name="connsiteY497" fmla="*/ 55986 h 1605839"/>
                <a:gd name="connsiteX498" fmla="*/ 1012056 w 1237153"/>
                <a:gd name="connsiteY498" fmla="*/ 54590 h 1605839"/>
                <a:gd name="connsiteX499" fmla="*/ 1008501 w 1237153"/>
                <a:gd name="connsiteY499" fmla="*/ 52177 h 1605839"/>
                <a:gd name="connsiteX500" fmla="*/ 1003041 w 1237153"/>
                <a:gd name="connsiteY500" fmla="*/ 48051 h 1605839"/>
                <a:gd name="connsiteX501" fmla="*/ 999740 w 1237153"/>
                <a:gd name="connsiteY501" fmla="*/ 43925 h 1605839"/>
                <a:gd name="connsiteX502" fmla="*/ 993519 w 1237153"/>
                <a:gd name="connsiteY502" fmla="*/ 37640 h 1605839"/>
                <a:gd name="connsiteX503" fmla="*/ 987805 w 1237153"/>
                <a:gd name="connsiteY503" fmla="*/ 36243 h 1605839"/>
                <a:gd name="connsiteX504" fmla="*/ 982282 w 1237153"/>
                <a:gd name="connsiteY504" fmla="*/ 35164 h 1605839"/>
                <a:gd name="connsiteX505" fmla="*/ 977711 w 1237153"/>
                <a:gd name="connsiteY505" fmla="*/ 32053 h 1605839"/>
                <a:gd name="connsiteX506" fmla="*/ 974474 w 1237153"/>
                <a:gd name="connsiteY506" fmla="*/ 29641 h 1605839"/>
                <a:gd name="connsiteX507" fmla="*/ 960761 w 1237153"/>
                <a:gd name="connsiteY507" fmla="*/ 27990 h 1605839"/>
                <a:gd name="connsiteX508" fmla="*/ 957968 w 1237153"/>
                <a:gd name="connsiteY508" fmla="*/ 28308 h 1605839"/>
                <a:gd name="connsiteX509" fmla="*/ 947810 w 1237153"/>
                <a:gd name="connsiteY509" fmla="*/ 25451 h 1605839"/>
                <a:gd name="connsiteX510" fmla="*/ 946858 w 1237153"/>
                <a:gd name="connsiteY510" fmla="*/ 24816 h 1605839"/>
                <a:gd name="connsiteX511" fmla="*/ 944827 w 1237153"/>
                <a:gd name="connsiteY511" fmla="*/ 23292 h 1605839"/>
                <a:gd name="connsiteX512" fmla="*/ 926988 w 1237153"/>
                <a:gd name="connsiteY512" fmla="*/ 14849 h 1605839"/>
                <a:gd name="connsiteX513" fmla="*/ 924258 w 1237153"/>
                <a:gd name="connsiteY513" fmla="*/ 17960 h 1605839"/>
                <a:gd name="connsiteX514" fmla="*/ 922798 w 1237153"/>
                <a:gd name="connsiteY514" fmla="*/ 18912 h 1605839"/>
                <a:gd name="connsiteX515" fmla="*/ 913847 w 1237153"/>
                <a:gd name="connsiteY515" fmla="*/ 12056 h 1605839"/>
                <a:gd name="connsiteX516" fmla="*/ 906039 w 1237153"/>
                <a:gd name="connsiteY516" fmla="*/ 5644 h 1605839"/>
                <a:gd name="connsiteX517" fmla="*/ 901150 w 1237153"/>
                <a:gd name="connsiteY517" fmla="*/ 5708 h 1605839"/>
                <a:gd name="connsiteX518" fmla="*/ 896008 w 1237153"/>
                <a:gd name="connsiteY518" fmla="*/ 5771 h 1605839"/>
                <a:gd name="connsiteX519" fmla="*/ 891437 w 1237153"/>
                <a:gd name="connsiteY519" fmla="*/ 4311 h 1605839"/>
                <a:gd name="connsiteX520" fmla="*/ 885533 w 1237153"/>
                <a:gd name="connsiteY520" fmla="*/ 3295 h 1605839"/>
                <a:gd name="connsiteX521" fmla="*/ 882677 w 1237153"/>
                <a:gd name="connsiteY521" fmla="*/ 4946 h 1605839"/>
                <a:gd name="connsiteX522" fmla="*/ 880455 w 1237153"/>
                <a:gd name="connsiteY522" fmla="*/ 6469 h 1605839"/>
                <a:gd name="connsiteX523" fmla="*/ 876900 w 1237153"/>
                <a:gd name="connsiteY523" fmla="*/ 9707 h 1605839"/>
                <a:gd name="connsiteX524" fmla="*/ 876011 w 1237153"/>
                <a:gd name="connsiteY524" fmla="*/ 9707 h 1605839"/>
                <a:gd name="connsiteX525" fmla="*/ 871186 w 1237153"/>
                <a:gd name="connsiteY525" fmla="*/ 7485 h 1605839"/>
                <a:gd name="connsiteX526" fmla="*/ 866869 w 1237153"/>
                <a:gd name="connsiteY526" fmla="*/ 6850 h 1605839"/>
                <a:gd name="connsiteX527" fmla="*/ 859886 w 1237153"/>
                <a:gd name="connsiteY527" fmla="*/ 6342 h 1605839"/>
                <a:gd name="connsiteX528" fmla="*/ 854553 w 1237153"/>
                <a:gd name="connsiteY528" fmla="*/ 8628 h 1605839"/>
                <a:gd name="connsiteX529" fmla="*/ 854744 w 1237153"/>
                <a:gd name="connsiteY529" fmla="*/ 14405 h 1605839"/>
                <a:gd name="connsiteX530" fmla="*/ 855315 w 1237153"/>
                <a:gd name="connsiteY530" fmla="*/ 24562 h 1605839"/>
                <a:gd name="connsiteX531" fmla="*/ 854617 w 1237153"/>
                <a:gd name="connsiteY531" fmla="*/ 25451 h 1605839"/>
                <a:gd name="connsiteX532" fmla="*/ 853474 w 1237153"/>
                <a:gd name="connsiteY532" fmla="*/ 25514 h 1605839"/>
                <a:gd name="connsiteX533" fmla="*/ 847570 w 1237153"/>
                <a:gd name="connsiteY533" fmla="*/ 14722 h 1605839"/>
                <a:gd name="connsiteX534" fmla="*/ 846174 w 1237153"/>
                <a:gd name="connsiteY534" fmla="*/ 9326 h 1605839"/>
                <a:gd name="connsiteX535" fmla="*/ 836714 w 1237153"/>
                <a:gd name="connsiteY535" fmla="*/ 438 h 1605839"/>
                <a:gd name="connsiteX536" fmla="*/ 830620 w 1237153"/>
                <a:gd name="connsiteY536" fmla="*/ 883 h 1605839"/>
                <a:gd name="connsiteX537" fmla="*/ 827319 w 1237153"/>
                <a:gd name="connsiteY537" fmla="*/ 14214 h 1605839"/>
                <a:gd name="connsiteX538" fmla="*/ 827255 w 1237153"/>
                <a:gd name="connsiteY538" fmla="*/ 17135 h 1605839"/>
                <a:gd name="connsiteX539" fmla="*/ 827446 w 1237153"/>
                <a:gd name="connsiteY539" fmla="*/ 20372 h 1605839"/>
                <a:gd name="connsiteX540" fmla="*/ 826557 w 1237153"/>
                <a:gd name="connsiteY540" fmla="*/ 26086 h 1605839"/>
                <a:gd name="connsiteX541" fmla="*/ 824018 w 1237153"/>
                <a:gd name="connsiteY541" fmla="*/ 29577 h 1605839"/>
                <a:gd name="connsiteX542" fmla="*/ 821352 w 1237153"/>
                <a:gd name="connsiteY542" fmla="*/ 33259 h 1605839"/>
                <a:gd name="connsiteX543" fmla="*/ 820272 w 1237153"/>
                <a:gd name="connsiteY543" fmla="*/ 37322 h 1605839"/>
                <a:gd name="connsiteX544" fmla="*/ 814305 w 1237153"/>
                <a:gd name="connsiteY544" fmla="*/ 45385 h 1605839"/>
                <a:gd name="connsiteX545" fmla="*/ 806941 w 1237153"/>
                <a:gd name="connsiteY545" fmla="*/ 45639 h 1605839"/>
                <a:gd name="connsiteX546" fmla="*/ 799259 w 1237153"/>
                <a:gd name="connsiteY546" fmla="*/ 46654 h 1605839"/>
                <a:gd name="connsiteX547" fmla="*/ 807068 w 1237153"/>
                <a:gd name="connsiteY547" fmla="*/ 60367 h 1605839"/>
                <a:gd name="connsiteX548" fmla="*/ 816717 w 1237153"/>
                <a:gd name="connsiteY548" fmla="*/ 72619 h 1605839"/>
                <a:gd name="connsiteX549" fmla="*/ 816146 w 1237153"/>
                <a:gd name="connsiteY549" fmla="*/ 73952 h 1605839"/>
                <a:gd name="connsiteX550" fmla="*/ 808084 w 1237153"/>
                <a:gd name="connsiteY550" fmla="*/ 76111 h 1605839"/>
                <a:gd name="connsiteX551" fmla="*/ 792403 w 1237153"/>
                <a:gd name="connsiteY551" fmla="*/ 61129 h 1605839"/>
                <a:gd name="connsiteX552" fmla="*/ 782436 w 1237153"/>
                <a:gd name="connsiteY552" fmla="*/ 50146 h 1605839"/>
                <a:gd name="connsiteX553" fmla="*/ 777802 w 1237153"/>
                <a:gd name="connsiteY553" fmla="*/ 50908 h 1605839"/>
                <a:gd name="connsiteX554" fmla="*/ 779389 w 1237153"/>
                <a:gd name="connsiteY554" fmla="*/ 55923 h 1605839"/>
                <a:gd name="connsiteX555" fmla="*/ 781865 w 1237153"/>
                <a:gd name="connsiteY555" fmla="*/ 59097 h 1605839"/>
                <a:gd name="connsiteX556" fmla="*/ 782436 w 1237153"/>
                <a:gd name="connsiteY556" fmla="*/ 78269 h 1605839"/>
                <a:gd name="connsiteX557" fmla="*/ 781547 w 1237153"/>
                <a:gd name="connsiteY557" fmla="*/ 79031 h 1605839"/>
                <a:gd name="connsiteX558" fmla="*/ 780405 w 1237153"/>
                <a:gd name="connsiteY558" fmla="*/ 78777 h 1605839"/>
                <a:gd name="connsiteX559" fmla="*/ 772342 w 1237153"/>
                <a:gd name="connsiteY559" fmla="*/ 62017 h 1605839"/>
                <a:gd name="connsiteX560" fmla="*/ 767454 w 1237153"/>
                <a:gd name="connsiteY560" fmla="*/ 48876 h 1605839"/>
                <a:gd name="connsiteX561" fmla="*/ 762121 w 1237153"/>
                <a:gd name="connsiteY561" fmla="*/ 45067 h 1605839"/>
                <a:gd name="connsiteX562" fmla="*/ 758440 w 1237153"/>
                <a:gd name="connsiteY562" fmla="*/ 47797 h 1605839"/>
                <a:gd name="connsiteX563" fmla="*/ 749615 w 1237153"/>
                <a:gd name="connsiteY563" fmla="*/ 52368 h 1605839"/>
                <a:gd name="connsiteX564" fmla="*/ 748409 w 1237153"/>
                <a:gd name="connsiteY564" fmla="*/ 51289 h 1605839"/>
                <a:gd name="connsiteX565" fmla="*/ 749806 w 1237153"/>
                <a:gd name="connsiteY565" fmla="*/ 41639 h 1605839"/>
                <a:gd name="connsiteX566" fmla="*/ 750631 w 1237153"/>
                <a:gd name="connsiteY566" fmla="*/ 36053 h 1605839"/>
                <a:gd name="connsiteX567" fmla="*/ 745298 w 1237153"/>
                <a:gd name="connsiteY567" fmla="*/ 34085 h 1605839"/>
                <a:gd name="connsiteX568" fmla="*/ 729935 w 1237153"/>
                <a:gd name="connsiteY568" fmla="*/ 40052 h 1605839"/>
                <a:gd name="connsiteX569" fmla="*/ 713430 w 1237153"/>
                <a:gd name="connsiteY569" fmla="*/ 46274 h 1605839"/>
                <a:gd name="connsiteX570" fmla="*/ 708986 w 1237153"/>
                <a:gd name="connsiteY570" fmla="*/ 44940 h 1605839"/>
                <a:gd name="connsiteX571" fmla="*/ 704796 w 1237153"/>
                <a:gd name="connsiteY571" fmla="*/ 46020 h 1605839"/>
                <a:gd name="connsiteX572" fmla="*/ 706320 w 1237153"/>
                <a:gd name="connsiteY572" fmla="*/ 54399 h 1605839"/>
                <a:gd name="connsiteX573" fmla="*/ 708224 w 1237153"/>
                <a:gd name="connsiteY573" fmla="*/ 58272 h 1605839"/>
                <a:gd name="connsiteX574" fmla="*/ 708605 w 1237153"/>
                <a:gd name="connsiteY574" fmla="*/ 59542 h 1605839"/>
                <a:gd name="connsiteX575" fmla="*/ 709621 w 1237153"/>
                <a:gd name="connsiteY575" fmla="*/ 64557 h 1605839"/>
                <a:gd name="connsiteX576" fmla="*/ 709494 w 1237153"/>
                <a:gd name="connsiteY576" fmla="*/ 68048 h 1605839"/>
                <a:gd name="connsiteX577" fmla="*/ 709875 w 1237153"/>
                <a:gd name="connsiteY577" fmla="*/ 73508 h 1605839"/>
                <a:gd name="connsiteX578" fmla="*/ 722825 w 1237153"/>
                <a:gd name="connsiteY578" fmla="*/ 75285 h 1605839"/>
                <a:gd name="connsiteX579" fmla="*/ 741616 w 1237153"/>
                <a:gd name="connsiteY579" fmla="*/ 81189 h 1605839"/>
                <a:gd name="connsiteX580" fmla="*/ 741616 w 1237153"/>
                <a:gd name="connsiteY580" fmla="*/ 112741 h 1605839"/>
                <a:gd name="connsiteX581" fmla="*/ 741235 w 1237153"/>
                <a:gd name="connsiteY581" fmla="*/ 113820 h 1605839"/>
                <a:gd name="connsiteX582" fmla="*/ 744663 w 1237153"/>
                <a:gd name="connsiteY582" fmla="*/ 132611 h 1605839"/>
                <a:gd name="connsiteX583" fmla="*/ 750060 w 1237153"/>
                <a:gd name="connsiteY583" fmla="*/ 135531 h 1605839"/>
                <a:gd name="connsiteX584" fmla="*/ 762121 w 1237153"/>
                <a:gd name="connsiteY584" fmla="*/ 150196 h 1605839"/>
                <a:gd name="connsiteX585" fmla="*/ 761042 w 1237153"/>
                <a:gd name="connsiteY585" fmla="*/ 151275 h 1605839"/>
                <a:gd name="connsiteX586" fmla="*/ 729872 w 1237153"/>
                <a:gd name="connsiteY586" fmla="*/ 132738 h 1605839"/>
                <a:gd name="connsiteX587" fmla="*/ 727205 w 1237153"/>
                <a:gd name="connsiteY587" fmla="*/ 116613 h 1605839"/>
                <a:gd name="connsiteX588" fmla="*/ 724349 w 1237153"/>
                <a:gd name="connsiteY588" fmla="*/ 100806 h 1605839"/>
                <a:gd name="connsiteX589" fmla="*/ 704669 w 1237153"/>
                <a:gd name="connsiteY589" fmla="*/ 88109 h 1605839"/>
                <a:gd name="connsiteX590" fmla="*/ 692417 w 1237153"/>
                <a:gd name="connsiteY590" fmla="*/ 90648 h 1605839"/>
                <a:gd name="connsiteX591" fmla="*/ 692099 w 1237153"/>
                <a:gd name="connsiteY591" fmla="*/ 106583 h 1605839"/>
                <a:gd name="connsiteX592" fmla="*/ 691909 w 1237153"/>
                <a:gd name="connsiteY592" fmla="*/ 107725 h 1605839"/>
                <a:gd name="connsiteX593" fmla="*/ 690957 w 1237153"/>
                <a:gd name="connsiteY593" fmla="*/ 108360 h 1605839"/>
                <a:gd name="connsiteX594" fmla="*/ 678324 w 1237153"/>
                <a:gd name="connsiteY594" fmla="*/ 103091 h 1605839"/>
                <a:gd name="connsiteX595" fmla="*/ 646899 w 1237153"/>
                <a:gd name="connsiteY595" fmla="*/ 93188 h 1605839"/>
                <a:gd name="connsiteX596" fmla="*/ 645947 w 1237153"/>
                <a:gd name="connsiteY596" fmla="*/ 100044 h 1605839"/>
                <a:gd name="connsiteX597" fmla="*/ 648867 w 1237153"/>
                <a:gd name="connsiteY597" fmla="*/ 104488 h 1605839"/>
                <a:gd name="connsiteX598" fmla="*/ 652041 w 1237153"/>
                <a:gd name="connsiteY598" fmla="*/ 108932 h 1605839"/>
                <a:gd name="connsiteX599" fmla="*/ 652740 w 1237153"/>
                <a:gd name="connsiteY599" fmla="*/ 118200 h 1605839"/>
                <a:gd name="connsiteX600" fmla="*/ 652676 w 1237153"/>
                <a:gd name="connsiteY600" fmla="*/ 121120 h 1605839"/>
                <a:gd name="connsiteX601" fmla="*/ 654961 w 1237153"/>
                <a:gd name="connsiteY601" fmla="*/ 132167 h 1605839"/>
                <a:gd name="connsiteX602" fmla="*/ 657247 w 1237153"/>
                <a:gd name="connsiteY602" fmla="*/ 144355 h 1605839"/>
                <a:gd name="connsiteX603" fmla="*/ 676546 w 1237153"/>
                <a:gd name="connsiteY603" fmla="*/ 181557 h 1605839"/>
                <a:gd name="connsiteX604" fmla="*/ 690512 w 1237153"/>
                <a:gd name="connsiteY604" fmla="*/ 196412 h 1605839"/>
                <a:gd name="connsiteX605" fmla="*/ 688227 w 1237153"/>
                <a:gd name="connsiteY605" fmla="*/ 210442 h 1605839"/>
                <a:gd name="connsiteX606" fmla="*/ 682069 w 1237153"/>
                <a:gd name="connsiteY606" fmla="*/ 214505 h 1605839"/>
                <a:gd name="connsiteX607" fmla="*/ 670705 w 1237153"/>
                <a:gd name="connsiteY607" fmla="*/ 206633 h 1605839"/>
                <a:gd name="connsiteX608" fmla="*/ 667341 w 1237153"/>
                <a:gd name="connsiteY608" fmla="*/ 203078 h 1605839"/>
                <a:gd name="connsiteX609" fmla="*/ 642900 w 1237153"/>
                <a:gd name="connsiteY609" fmla="*/ 211203 h 1605839"/>
                <a:gd name="connsiteX610" fmla="*/ 641313 w 1237153"/>
                <a:gd name="connsiteY610" fmla="*/ 211267 h 1605839"/>
                <a:gd name="connsiteX611" fmla="*/ 622077 w 1237153"/>
                <a:gd name="connsiteY611" fmla="*/ 194063 h 1605839"/>
                <a:gd name="connsiteX612" fmla="*/ 621061 w 1237153"/>
                <a:gd name="connsiteY612" fmla="*/ 169177 h 1605839"/>
                <a:gd name="connsiteX613" fmla="*/ 621442 w 1237153"/>
                <a:gd name="connsiteY613" fmla="*/ 160925 h 1605839"/>
                <a:gd name="connsiteX614" fmla="*/ 610396 w 1237153"/>
                <a:gd name="connsiteY614" fmla="*/ 126517 h 1605839"/>
                <a:gd name="connsiteX615" fmla="*/ 607793 w 1237153"/>
                <a:gd name="connsiteY615" fmla="*/ 121882 h 1605839"/>
                <a:gd name="connsiteX616" fmla="*/ 597700 w 1237153"/>
                <a:gd name="connsiteY616" fmla="*/ 107027 h 1605839"/>
                <a:gd name="connsiteX617" fmla="*/ 589383 w 1237153"/>
                <a:gd name="connsiteY617" fmla="*/ 104361 h 1605839"/>
                <a:gd name="connsiteX618" fmla="*/ 577575 w 1237153"/>
                <a:gd name="connsiteY618" fmla="*/ 123533 h 1605839"/>
                <a:gd name="connsiteX619" fmla="*/ 576179 w 1237153"/>
                <a:gd name="connsiteY619" fmla="*/ 138451 h 1605839"/>
                <a:gd name="connsiteX620" fmla="*/ 572814 w 1237153"/>
                <a:gd name="connsiteY620" fmla="*/ 161623 h 1605839"/>
                <a:gd name="connsiteX621" fmla="*/ 560816 w 1237153"/>
                <a:gd name="connsiteY621" fmla="*/ 177240 h 1605839"/>
                <a:gd name="connsiteX622" fmla="*/ 552245 w 1237153"/>
                <a:gd name="connsiteY622" fmla="*/ 174383 h 1605839"/>
                <a:gd name="connsiteX623" fmla="*/ 546849 w 1237153"/>
                <a:gd name="connsiteY623" fmla="*/ 182445 h 1605839"/>
                <a:gd name="connsiteX624" fmla="*/ 537771 w 1237153"/>
                <a:gd name="connsiteY624" fmla="*/ 179525 h 1605839"/>
                <a:gd name="connsiteX625" fmla="*/ 529455 w 1237153"/>
                <a:gd name="connsiteY625" fmla="*/ 162131 h 1605839"/>
                <a:gd name="connsiteX626" fmla="*/ 524122 w 1237153"/>
                <a:gd name="connsiteY626" fmla="*/ 148926 h 1605839"/>
                <a:gd name="connsiteX627" fmla="*/ 510917 w 1237153"/>
                <a:gd name="connsiteY627" fmla="*/ 167209 h 1605839"/>
                <a:gd name="connsiteX628" fmla="*/ 509584 w 1237153"/>
                <a:gd name="connsiteY628" fmla="*/ 170130 h 1605839"/>
                <a:gd name="connsiteX629" fmla="*/ 491047 w 1237153"/>
                <a:gd name="connsiteY629" fmla="*/ 187905 h 1605839"/>
                <a:gd name="connsiteX630" fmla="*/ 489904 w 1237153"/>
                <a:gd name="connsiteY630" fmla="*/ 187842 h 1605839"/>
                <a:gd name="connsiteX631" fmla="*/ 489206 w 1237153"/>
                <a:gd name="connsiteY631" fmla="*/ 186953 h 1605839"/>
                <a:gd name="connsiteX632" fmla="*/ 498348 w 1237153"/>
                <a:gd name="connsiteY632" fmla="*/ 158068 h 1605839"/>
                <a:gd name="connsiteX633" fmla="*/ 498792 w 1237153"/>
                <a:gd name="connsiteY633" fmla="*/ 157497 h 1605839"/>
                <a:gd name="connsiteX634" fmla="*/ 502792 w 1237153"/>
                <a:gd name="connsiteY634" fmla="*/ 146514 h 1605839"/>
                <a:gd name="connsiteX635" fmla="*/ 503744 w 1237153"/>
                <a:gd name="connsiteY635" fmla="*/ 137944 h 1605839"/>
                <a:gd name="connsiteX636" fmla="*/ 510664 w 1237153"/>
                <a:gd name="connsiteY636" fmla="*/ 125374 h 1605839"/>
                <a:gd name="connsiteX637" fmla="*/ 517520 w 1237153"/>
                <a:gd name="connsiteY637" fmla="*/ 110836 h 1605839"/>
                <a:gd name="connsiteX638" fmla="*/ 512822 w 1237153"/>
                <a:gd name="connsiteY638" fmla="*/ 99219 h 1605839"/>
                <a:gd name="connsiteX639" fmla="*/ 501839 w 1237153"/>
                <a:gd name="connsiteY639" fmla="*/ 95600 h 1605839"/>
                <a:gd name="connsiteX640" fmla="*/ 489904 w 1237153"/>
                <a:gd name="connsiteY640" fmla="*/ 95727 h 1605839"/>
                <a:gd name="connsiteX641" fmla="*/ 482794 w 1237153"/>
                <a:gd name="connsiteY641" fmla="*/ 95092 h 1605839"/>
                <a:gd name="connsiteX642" fmla="*/ 486349 w 1237153"/>
                <a:gd name="connsiteY642" fmla="*/ 100044 h 1605839"/>
                <a:gd name="connsiteX643" fmla="*/ 491619 w 1237153"/>
                <a:gd name="connsiteY643" fmla="*/ 108551 h 1605839"/>
                <a:gd name="connsiteX644" fmla="*/ 487238 w 1237153"/>
                <a:gd name="connsiteY644" fmla="*/ 116042 h 1605839"/>
                <a:gd name="connsiteX645" fmla="*/ 477081 w 1237153"/>
                <a:gd name="connsiteY645" fmla="*/ 111725 h 1605839"/>
                <a:gd name="connsiteX646" fmla="*/ 475684 w 1237153"/>
                <a:gd name="connsiteY646" fmla="*/ 109376 h 1605839"/>
                <a:gd name="connsiteX647" fmla="*/ 470098 w 1237153"/>
                <a:gd name="connsiteY647" fmla="*/ 102837 h 1605839"/>
                <a:gd name="connsiteX648" fmla="*/ 467241 w 1237153"/>
                <a:gd name="connsiteY648" fmla="*/ 105757 h 1605839"/>
                <a:gd name="connsiteX649" fmla="*/ 466987 w 1237153"/>
                <a:gd name="connsiteY649" fmla="*/ 112169 h 1605839"/>
                <a:gd name="connsiteX650" fmla="*/ 461972 w 1237153"/>
                <a:gd name="connsiteY650" fmla="*/ 123469 h 1605839"/>
                <a:gd name="connsiteX651" fmla="*/ 452640 w 1237153"/>
                <a:gd name="connsiteY651" fmla="*/ 114518 h 1605839"/>
                <a:gd name="connsiteX652" fmla="*/ 448259 w 1237153"/>
                <a:gd name="connsiteY652" fmla="*/ 107218 h 1605839"/>
                <a:gd name="connsiteX653" fmla="*/ 438864 w 1237153"/>
                <a:gd name="connsiteY653" fmla="*/ 107027 h 1605839"/>
                <a:gd name="connsiteX654" fmla="*/ 437150 w 1237153"/>
                <a:gd name="connsiteY654" fmla="*/ 108424 h 1605839"/>
                <a:gd name="connsiteX655" fmla="*/ 434039 w 1237153"/>
                <a:gd name="connsiteY655" fmla="*/ 110646 h 1605839"/>
                <a:gd name="connsiteX656" fmla="*/ 428452 w 1237153"/>
                <a:gd name="connsiteY656" fmla="*/ 110836 h 1605839"/>
                <a:gd name="connsiteX657" fmla="*/ 422866 w 1237153"/>
                <a:gd name="connsiteY657" fmla="*/ 110773 h 1605839"/>
                <a:gd name="connsiteX658" fmla="*/ 415629 w 1237153"/>
                <a:gd name="connsiteY658" fmla="*/ 110709 h 1605839"/>
                <a:gd name="connsiteX659" fmla="*/ 409662 w 1237153"/>
                <a:gd name="connsiteY659" fmla="*/ 108805 h 1605839"/>
                <a:gd name="connsiteX660" fmla="*/ 404456 w 1237153"/>
                <a:gd name="connsiteY660" fmla="*/ 107154 h 1605839"/>
                <a:gd name="connsiteX661" fmla="*/ 394933 w 1237153"/>
                <a:gd name="connsiteY661" fmla="*/ 110392 h 1605839"/>
                <a:gd name="connsiteX662" fmla="*/ 392648 w 1237153"/>
                <a:gd name="connsiteY662" fmla="*/ 118137 h 1605839"/>
                <a:gd name="connsiteX663" fmla="*/ 396393 w 1237153"/>
                <a:gd name="connsiteY663" fmla="*/ 122327 h 1605839"/>
                <a:gd name="connsiteX664" fmla="*/ 401536 w 1237153"/>
                <a:gd name="connsiteY664" fmla="*/ 125755 h 1605839"/>
                <a:gd name="connsiteX665" fmla="*/ 402424 w 1237153"/>
                <a:gd name="connsiteY665" fmla="*/ 138261 h 1605839"/>
                <a:gd name="connsiteX666" fmla="*/ 401345 w 1237153"/>
                <a:gd name="connsiteY666" fmla="*/ 141753 h 1605839"/>
                <a:gd name="connsiteX667" fmla="*/ 402424 w 1237153"/>
                <a:gd name="connsiteY667" fmla="*/ 155528 h 1605839"/>
                <a:gd name="connsiteX668" fmla="*/ 404964 w 1237153"/>
                <a:gd name="connsiteY668" fmla="*/ 178510 h 1605839"/>
                <a:gd name="connsiteX669" fmla="*/ 395949 w 1237153"/>
                <a:gd name="connsiteY669" fmla="*/ 179208 h 1605839"/>
                <a:gd name="connsiteX670" fmla="*/ 386363 w 1237153"/>
                <a:gd name="connsiteY670" fmla="*/ 154449 h 1605839"/>
                <a:gd name="connsiteX671" fmla="*/ 386363 w 1237153"/>
                <a:gd name="connsiteY671" fmla="*/ 152037 h 1605839"/>
                <a:gd name="connsiteX672" fmla="*/ 381348 w 1237153"/>
                <a:gd name="connsiteY672" fmla="*/ 125374 h 1605839"/>
                <a:gd name="connsiteX673" fmla="*/ 376967 w 1237153"/>
                <a:gd name="connsiteY673" fmla="*/ 121882 h 1605839"/>
                <a:gd name="connsiteX674" fmla="*/ 366493 w 1237153"/>
                <a:gd name="connsiteY674" fmla="*/ 126326 h 1605839"/>
                <a:gd name="connsiteX675" fmla="*/ 363318 w 1237153"/>
                <a:gd name="connsiteY675" fmla="*/ 128421 h 1605839"/>
                <a:gd name="connsiteX676" fmla="*/ 361541 w 1237153"/>
                <a:gd name="connsiteY676" fmla="*/ 129500 h 1605839"/>
                <a:gd name="connsiteX677" fmla="*/ 354240 w 1237153"/>
                <a:gd name="connsiteY677" fmla="*/ 136610 h 1605839"/>
                <a:gd name="connsiteX678" fmla="*/ 353288 w 1237153"/>
                <a:gd name="connsiteY678" fmla="*/ 140039 h 1605839"/>
                <a:gd name="connsiteX679" fmla="*/ 349289 w 1237153"/>
                <a:gd name="connsiteY679" fmla="*/ 147720 h 1605839"/>
                <a:gd name="connsiteX680" fmla="*/ 348019 w 1237153"/>
                <a:gd name="connsiteY680" fmla="*/ 148926 h 1605839"/>
                <a:gd name="connsiteX681" fmla="*/ 345543 w 1237153"/>
                <a:gd name="connsiteY681" fmla="*/ 154957 h 1605839"/>
                <a:gd name="connsiteX682" fmla="*/ 347829 w 1237153"/>
                <a:gd name="connsiteY682" fmla="*/ 155528 h 1605839"/>
                <a:gd name="connsiteX683" fmla="*/ 352146 w 1237153"/>
                <a:gd name="connsiteY683" fmla="*/ 157052 h 1605839"/>
                <a:gd name="connsiteX684" fmla="*/ 354812 w 1237153"/>
                <a:gd name="connsiteY684" fmla="*/ 162829 h 1605839"/>
                <a:gd name="connsiteX685" fmla="*/ 346305 w 1237153"/>
                <a:gd name="connsiteY685" fmla="*/ 172288 h 1605839"/>
                <a:gd name="connsiteX686" fmla="*/ 339703 w 1237153"/>
                <a:gd name="connsiteY686" fmla="*/ 175589 h 1605839"/>
                <a:gd name="connsiteX687" fmla="*/ 334941 w 1237153"/>
                <a:gd name="connsiteY687" fmla="*/ 186127 h 1605839"/>
                <a:gd name="connsiteX688" fmla="*/ 325610 w 1237153"/>
                <a:gd name="connsiteY688" fmla="*/ 199142 h 1605839"/>
                <a:gd name="connsiteX689" fmla="*/ 311008 w 1237153"/>
                <a:gd name="connsiteY689" fmla="*/ 192539 h 1605839"/>
                <a:gd name="connsiteX690" fmla="*/ 308723 w 1237153"/>
                <a:gd name="connsiteY690" fmla="*/ 188222 h 1605839"/>
                <a:gd name="connsiteX691" fmla="*/ 304215 w 1237153"/>
                <a:gd name="connsiteY691" fmla="*/ 182065 h 1605839"/>
                <a:gd name="connsiteX692" fmla="*/ 293677 w 1237153"/>
                <a:gd name="connsiteY692" fmla="*/ 186381 h 1605839"/>
                <a:gd name="connsiteX693" fmla="*/ 294058 w 1237153"/>
                <a:gd name="connsiteY693" fmla="*/ 200475 h 1605839"/>
                <a:gd name="connsiteX694" fmla="*/ 294883 w 1237153"/>
                <a:gd name="connsiteY694" fmla="*/ 202443 h 1605839"/>
                <a:gd name="connsiteX695" fmla="*/ 293360 w 1237153"/>
                <a:gd name="connsiteY695" fmla="*/ 220916 h 1605839"/>
                <a:gd name="connsiteX696" fmla="*/ 289488 w 1237153"/>
                <a:gd name="connsiteY696" fmla="*/ 221361 h 1605839"/>
                <a:gd name="connsiteX697" fmla="*/ 284853 w 1237153"/>
                <a:gd name="connsiteY697" fmla="*/ 210061 h 1605839"/>
                <a:gd name="connsiteX698" fmla="*/ 284345 w 1237153"/>
                <a:gd name="connsiteY698" fmla="*/ 207204 h 1605839"/>
                <a:gd name="connsiteX699" fmla="*/ 281552 w 1237153"/>
                <a:gd name="connsiteY699" fmla="*/ 188159 h 1605839"/>
                <a:gd name="connsiteX700" fmla="*/ 265935 w 1237153"/>
                <a:gd name="connsiteY700" fmla="*/ 197491 h 1605839"/>
                <a:gd name="connsiteX701" fmla="*/ 264284 w 1237153"/>
                <a:gd name="connsiteY701" fmla="*/ 200411 h 1605839"/>
                <a:gd name="connsiteX702" fmla="*/ 261047 w 1237153"/>
                <a:gd name="connsiteY702" fmla="*/ 205363 h 1605839"/>
                <a:gd name="connsiteX703" fmla="*/ 256730 w 1237153"/>
                <a:gd name="connsiteY703" fmla="*/ 207267 h 1605839"/>
                <a:gd name="connsiteX704" fmla="*/ 253365 w 1237153"/>
                <a:gd name="connsiteY704" fmla="*/ 208728 h 1605839"/>
                <a:gd name="connsiteX705" fmla="*/ 251588 w 1237153"/>
                <a:gd name="connsiteY705" fmla="*/ 213679 h 1605839"/>
                <a:gd name="connsiteX706" fmla="*/ 246318 w 1237153"/>
                <a:gd name="connsiteY706" fmla="*/ 222123 h 1605839"/>
                <a:gd name="connsiteX707" fmla="*/ 232225 w 1237153"/>
                <a:gd name="connsiteY707" fmla="*/ 223202 h 1605839"/>
                <a:gd name="connsiteX708" fmla="*/ 213815 w 1237153"/>
                <a:gd name="connsiteY708" fmla="*/ 227582 h 1605839"/>
                <a:gd name="connsiteX709" fmla="*/ 211974 w 1237153"/>
                <a:gd name="connsiteY709" fmla="*/ 231201 h 1605839"/>
                <a:gd name="connsiteX710" fmla="*/ 210133 w 1237153"/>
                <a:gd name="connsiteY710" fmla="*/ 235073 h 1605839"/>
                <a:gd name="connsiteX711" fmla="*/ 208800 w 1237153"/>
                <a:gd name="connsiteY711" fmla="*/ 236978 h 1605839"/>
                <a:gd name="connsiteX712" fmla="*/ 203340 w 1237153"/>
                <a:gd name="connsiteY712" fmla="*/ 247453 h 1605839"/>
                <a:gd name="connsiteX713" fmla="*/ 200611 w 1237153"/>
                <a:gd name="connsiteY713" fmla="*/ 252785 h 1605839"/>
                <a:gd name="connsiteX714" fmla="*/ 199722 w 1237153"/>
                <a:gd name="connsiteY714" fmla="*/ 253801 h 1605839"/>
                <a:gd name="connsiteX715" fmla="*/ 195341 w 1237153"/>
                <a:gd name="connsiteY715" fmla="*/ 262308 h 1605839"/>
                <a:gd name="connsiteX716" fmla="*/ 200864 w 1237153"/>
                <a:gd name="connsiteY716" fmla="*/ 273925 h 1605839"/>
                <a:gd name="connsiteX717" fmla="*/ 202452 w 1237153"/>
                <a:gd name="connsiteY717" fmla="*/ 273608 h 1605839"/>
                <a:gd name="connsiteX718" fmla="*/ 205562 w 1237153"/>
                <a:gd name="connsiteY718" fmla="*/ 273227 h 1605839"/>
                <a:gd name="connsiteX719" fmla="*/ 210641 w 1237153"/>
                <a:gd name="connsiteY719" fmla="*/ 275957 h 1605839"/>
                <a:gd name="connsiteX720" fmla="*/ 213688 w 1237153"/>
                <a:gd name="connsiteY720" fmla="*/ 277925 h 1605839"/>
                <a:gd name="connsiteX721" fmla="*/ 224544 w 1237153"/>
                <a:gd name="connsiteY721" fmla="*/ 277671 h 1605839"/>
                <a:gd name="connsiteX722" fmla="*/ 225496 w 1237153"/>
                <a:gd name="connsiteY722" fmla="*/ 275957 h 1605839"/>
                <a:gd name="connsiteX723" fmla="*/ 227654 w 1237153"/>
                <a:gd name="connsiteY723" fmla="*/ 272909 h 1605839"/>
                <a:gd name="connsiteX724" fmla="*/ 234066 w 1237153"/>
                <a:gd name="connsiteY724" fmla="*/ 272655 h 1605839"/>
                <a:gd name="connsiteX725" fmla="*/ 237367 w 1237153"/>
                <a:gd name="connsiteY725" fmla="*/ 272973 h 1605839"/>
                <a:gd name="connsiteX726" fmla="*/ 241176 w 1237153"/>
                <a:gd name="connsiteY726" fmla="*/ 270751 h 1605839"/>
                <a:gd name="connsiteX727" fmla="*/ 243906 w 1237153"/>
                <a:gd name="connsiteY727" fmla="*/ 268148 h 1605839"/>
                <a:gd name="connsiteX728" fmla="*/ 256285 w 1237153"/>
                <a:gd name="connsiteY728" fmla="*/ 266371 h 1605839"/>
                <a:gd name="connsiteX729" fmla="*/ 258380 w 1237153"/>
                <a:gd name="connsiteY729" fmla="*/ 273100 h 1605839"/>
                <a:gd name="connsiteX730" fmla="*/ 245684 w 1237153"/>
                <a:gd name="connsiteY730" fmla="*/ 280273 h 1605839"/>
                <a:gd name="connsiteX731" fmla="*/ 242256 w 1237153"/>
                <a:gd name="connsiteY731" fmla="*/ 280591 h 1605839"/>
                <a:gd name="connsiteX732" fmla="*/ 241176 w 1237153"/>
                <a:gd name="connsiteY732" fmla="*/ 280718 h 1605839"/>
                <a:gd name="connsiteX733" fmla="*/ 233177 w 1237153"/>
                <a:gd name="connsiteY733" fmla="*/ 284400 h 1605839"/>
                <a:gd name="connsiteX734" fmla="*/ 235971 w 1237153"/>
                <a:gd name="connsiteY734" fmla="*/ 288399 h 1605839"/>
                <a:gd name="connsiteX735" fmla="*/ 238891 w 1237153"/>
                <a:gd name="connsiteY735" fmla="*/ 290113 h 1605839"/>
                <a:gd name="connsiteX736" fmla="*/ 242446 w 1237153"/>
                <a:gd name="connsiteY736" fmla="*/ 297922 h 1605839"/>
                <a:gd name="connsiteX737" fmla="*/ 234447 w 1237153"/>
                <a:gd name="connsiteY737" fmla="*/ 306048 h 1605839"/>
                <a:gd name="connsiteX738" fmla="*/ 225369 w 1237153"/>
                <a:gd name="connsiteY738" fmla="*/ 307127 h 1605839"/>
                <a:gd name="connsiteX739" fmla="*/ 219846 w 1237153"/>
                <a:gd name="connsiteY739" fmla="*/ 308016 h 1605839"/>
                <a:gd name="connsiteX740" fmla="*/ 218767 w 1237153"/>
                <a:gd name="connsiteY740" fmla="*/ 312840 h 1605839"/>
                <a:gd name="connsiteX741" fmla="*/ 218830 w 1237153"/>
                <a:gd name="connsiteY741" fmla="*/ 315443 h 1605839"/>
                <a:gd name="connsiteX742" fmla="*/ 213751 w 1237153"/>
                <a:gd name="connsiteY742" fmla="*/ 326680 h 1605839"/>
                <a:gd name="connsiteX743" fmla="*/ 210831 w 1237153"/>
                <a:gd name="connsiteY743" fmla="*/ 329219 h 1605839"/>
                <a:gd name="connsiteX744" fmla="*/ 197627 w 1237153"/>
                <a:gd name="connsiteY744" fmla="*/ 342297 h 1605839"/>
                <a:gd name="connsiteX745" fmla="*/ 194706 w 1237153"/>
                <a:gd name="connsiteY745" fmla="*/ 347058 h 1605839"/>
                <a:gd name="connsiteX746" fmla="*/ 176741 w 1237153"/>
                <a:gd name="connsiteY746" fmla="*/ 358739 h 1605839"/>
                <a:gd name="connsiteX747" fmla="*/ 171980 w 1237153"/>
                <a:gd name="connsiteY747" fmla="*/ 355374 h 1605839"/>
                <a:gd name="connsiteX748" fmla="*/ 165568 w 1237153"/>
                <a:gd name="connsiteY748" fmla="*/ 352010 h 1605839"/>
                <a:gd name="connsiteX749" fmla="*/ 163854 w 1237153"/>
                <a:gd name="connsiteY749" fmla="*/ 351756 h 1605839"/>
                <a:gd name="connsiteX750" fmla="*/ 152935 w 1237153"/>
                <a:gd name="connsiteY750" fmla="*/ 350486 h 1605839"/>
                <a:gd name="connsiteX751" fmla="*/ 146205 w 1237153"/>
                <a:gd name="connsiteY751" fmla="*/ 350803 h 1605839"/>
                <a:gd name="connsiteX752" fmla="*/ 137190 w 1237153"/>
                <a:gd name="connsiteY752" fmla="*/ 351057 h 1605839"/>
                <a:gd name="connsiteX753" fmla="*/ 135350 w 1237153"/>
                <a:gd name="connsiteY753" fmla="*/ 350867 h 1605839"/>
                <a:gd name="connsiteX754" fmla="*/ 122907 w 1237153"/>
                <a:gd name="connsiteY754" fmla="*/ 351502 h 1605839"/>
                <a:gd name="connsiteX755" fmla="*/ 117257 w 1237153"/>
                <a:gd name="connsiteY755" fmla="*/ 355057 h 1605839"/>
                <a:gd name="connsiteX756" fmla="*/ 112305 w 1237153"/>
                <a:gd name="connsiteY756" fmla="*/ 358358 h 1605839"/>
                <a:gd name="connsiteX757" fmla="*/ 106147 w 1237153"/>
                <a:gd name="connsiteY757" fmla="*/ 361151 h 1605839"/>
                <a:gd name="connsiteX758" fmla="*/ 99545 w 1237153"/>
                <a:gd name="connsiteY758" fmla="*/ 364198 h 1605839"/>
                <a:gd name="connsiteX759" fmla="*/ 71168 w 1237153"/>
                <a:gd name="connsiteY759" fmla="*/ 369849 h 1605839"/>
                <a:gd name="connsiteX760" fmla="*/ 70089 w 1237153"/>
                <a:gd name="connsiteY760" fmla="*/ 370420 h 1605839"/>
                <a:gd name="connsiteX761" fmla="*/ 58852 w 1237153"/>
                <a:gd name="connsiteY761" fmla="*/ 372959 h 1605839"/>
                <a:gd name="connsiteX762" fmla="*/ 55932 w 1237153"/>
                <a:gd name="connsiteY762" fmla="*/ 370039 h 1605839"/>
                <a:gd name="connsiteX763" fmla="*/ 53773 w 1237153"/>
                <a:gd name="connsiteY763" fmla="*/ 367690 h 1605839"/>
                <a:gd name="connsiteX764" fmla="*/ 49774 w 1237153"/>
                <a:gd name="connsiteY764" fmla="*/ 366611 h 1605839"/>
                <a:gd name="connsiteX765" fmla="*/ 48377 w 1237153"/>
                <a:gd name="connsiteY765" fmla="*/ 366357 h 1605839"/>
                <a:gd name="connsiteX766" fmla="*/ 47362 w 1237153"/>
                <a:gd name="connsiteY766" fmla="*/ 365468 h 1605839"/>
                <a:gd name="connsiteX767" fmla="*/ 47552 w 1237153"/>
                <a:gd name="connsiteY767" fmla="*/ 364135 h 1605839"/>
                <a:gd name="connsiteX768" fmla="*/ 41584 w 1237153"/>
                <a:gd name="connsiteY768" fmla="*/ 367373 h 1605839"/>
                <a:gd name="connsiteX769" fmla="*/ 33840 w 1237153"/>
                <a:gd name="connsiteY769" fmla="*/ 372070 h 1605839"/>
                <a:gd name="connsiteX770" fmla="*/ 29713 w 1237153"/>
                <a:gd name="connsiteY770" fmla="*/ 372134 h 1605839"/>
                <a:gd name="connsiteX771" fmla="*/ 24126 w 1237153"/>
                <a:gd name="connsiteY771" fmla="*/ 374165 h 1605839"/>
                <a:gd name="connsiteX772" fmla="*/ 23238 w 1237153"/>
                <a:gd name="connsiteY772" fmla="*/ 377720 h 1605839"/>
                <a:gd name="connsiteX773" fmla="*/ 21651 w 1237153"/>
                <a:gd name="connsiteY773" fmla="*/ 382863 h 1605839"/>
                <a:gd name="connsiteX774" fmla="*/ 18540 w 1237153"/>
                <a:gd name="connsiteY774" fmla="*/ 385212 h 1605839"/>
                <a:gd name="connsiteX775" fmla="*/ 16763 w 1237153"/>
                <a:gd name="connsiteY775" fmla="*/ 387243 h 1605839"/>
                <a:gd name="connsiteX776" fmla="*/ 18540 w 1237153"/>
                <a:gd name="connsiteY776" fmla="*/ 388957 h 1605839"/>
                <a:gd name="connsiteX777" fmla="*/ 21016 w 1237153"/>
                <a:gd name="connsiteY777" fmla="*/ 391052 h 1605839"/>
                <a:gd name="connsiteX778" fmla="*/ 20635 w 1237153"/>
                <a:gd name="connsiteY778" fmla="*/ 394417 h 1605839"/>
                <a:gd name="connsiteX779" fmla="*/ 10859 w 1237153"/>
                <a:gd name="connsiteY779" fmla="*/ 399622 h 1605839"/>
                <a:gd name="connsiteX780" fmla="*/ 8129 w 1237153"/>
                <a:gd name="connsiteY780" fmla="*/ 400575 h 1605839"/>
                <a:gd name="connsiteX781" fmla="*/ 6097 w 1237153"/>
                <a:gd name="connsiteY781" fmla="*/ 401273 h 1605839"/>
                <a:gd name="connsiteX782" fmla="*/ 2923 w 1237153"/>
                <a:gd name="connsiteY782" fmla="*/ 402733 h 1605839"/>
                <a:gd name="connsiteX783" fmla="*/ 3 w 1237153"/>
                <a:gd name="connsiteY783" fmla="*/ 406859 h 1605839"/>
                <a:gd name="connsiteX784" fmla="*/ 5018 w 1237153"/>
                <a:gd name="connsiteY784" fmla="*/ 410922 h 1605839"/>
                <a:gd name="connsiteX785" fmla="*/ 8636 w 1237153"/>
                <a:gd name="connsiteY785" fmla="*/ 413081 h 1605839"/>
                <a:gd name="connsiteX786" fmla="*/ 12827 w 1237153"/>
                <a:gd name="connsiteY786" fmla="*/ 421397 h 1605839"/>
                <a:gd name="connsiteX787" fmla="*/ 15747 w 1237153"/>
                <a:gd name="connsiteY787" fmla="*/ 427745 h 1605839"/>
                <a:gd name="connsiteX788" fmla="*/ 19175 w 1237153"/>
                <a:gd name="connsiteY788" fmla="*/ 428253 h 1605839"/>
                <a:gd name="connsiteX789" fmla="*/ 25333 w 1237153"/>
                <a:gd name="connsiteY789" fmla="*/ 431745 h 1605839"/>
                <a:gd name="connsiteX790" fmla="*/ 25269 w 1237153"/>
                <a:gd name="connsiteY790" fmla="*/ 438601 h 1605839"/>
                <a:gd name="connsiteX791" fmla="*/ 24888 w 1237153"/>
                <a:gd name="connsiteY791" fmla="*/ 441013 h 1605839"/>
                <a:gd name="connsiteX792" fmla="*/ 25396 w 1237153"/>
                <a:gd name="connsiteY792" fmla="*/ 445965 h 1605839"/>
                <a:gd name="connsiteX793" fmla="*/ 31046 w 1237153"/>
                <a:gd name="connsiteY793" fmla="*/ 439363 h 1605839"/>
                <a:gd name="connsiteX794" fmla="*/ 33522 w 1237153"/>
                <a:gd name="connsiteY794" fmla="*/ 436125 h 1605839"/>
                <a:gd name="connsiteX795" fmla="*/ 48314 w 1237153"/>
                <a:gd name="connsiteY795" fmla="*/ 435046 h 1605839"/>
                <a:gd name="connsiteX796" fmla="*/ 48949 w 1237153"/>
                <a:gd name="connsiteY796" fmla="*/ 445457 h 1605839"/>
                <a:gd name="connsiteX797" fmla="*/ 43807 w 1237153"/>
                <a:gd name="connsiteY797" fmla="*/ 448378 h 1605839"/>
                <a:gd name="connsiteX798" fmla="*/ 39744 w 1237153"/>
                <a:gd name="connsiteY798" fmla="*/ 451869 h 1605839"/>
                <a:gd name="connsiteX799" fmla="*/ 40188 w 1237153"/>
                <a:gd name="connsiteY799" fmla="*/ 453202 h 1605839"/>
                <a:gd name="connsiteX800" fmla="*/ 43933 w 1237153"/>
                <a:gd name="connsiteY800" fmla="*/ 452631 h 1605839"/>
                <a:gd name="connsiteX801" fmla="*/ 49647 w 1237153"/>
                <a:gd name="connsiteY801" fmla="*/ 452060 h 1605839"/>
                <a:gd name="connsiteX802" fmla="*/ 50472 w 1237153"/>
                <a:gd name="connsiteY802" fmla="*/ 453012 h 1605839"/>
                <a:gd name="connsiteX803" fmla="*/ 45584 w 1237153"/>
                <a:gd name="connsiteY803" fmla="*/ 460884 h 1605839"/>
                <a:gd name="connsiteX804" fmla="*/ 42029 w 1237153"/>
                <a:gd name="connsiteY804" fmla="*/ 463169 h 1605839"/>
                <a:gd name="connsiteX805" fmla="*/ 41203 w 1237153"/>
                <a:gd name="connsiteY805" fmla="*/ 465772 h 1605839"/>
                <a:gd name="connsiteX806" fmla="*/ 48250 w 1237153"/>
                <a:gd name="connsiteY806" fmla="*/ 472057 h 1605839"/>
                <a:gd name="connsiteX807" fmla="*/ 57963 w 1237153"/>
                <a:gd name="connsiteY807" fmla="*/ 474469 h 1605839"/>
                <a:gd name="connsiteX808" fmla="*/ 58027 w 1237153"/>
                <a:gd name="connsiteY808" fmla="*/ 466407 h 1605839"/>
                <a:gd name="connsiteX809" fmla="*/ 57519 w 1237153"/>
                <a:gd name="connsiteY809" fmla="*/ 459487 h 1605839"/>
                <a:gd name="connsiteX810" fmla="*/ 62153 w 1237153"/>
                <a:gd name="connsiteY810" fmla="*/ 456123 h 1605839"/>
                <a:gd name="connsiteX811" fmla="*/ 72945 w 1237153"/>
                <a:gd name="connsiteY811" fmla="*/ 465137 h 1605839"/>
                <a:gd name="connsiteX812" fmla="*/ 85325 w 1237153"/>
                <a:gd name="connsiteY812" fmla="*/ 471486 h 1605839"/>
                <a:gd name="connsiteX813" fmla="*/ 91736 w 1237153"/>
                <a:gd name="connsiteY813" fmla="*/ 470152 h 1605839"/>
                <a:gd name="connsiteX814" fmla="*/ 101830 w 1237153"/>
                <a:gd name="connsiteY814" fmla="*/ 468946 h 1605839"/>
                <a:gd name="connsiteX815" fmla="*/ 108750 w 1237153"/>
                <a:gd name="connsiteY815" fmla="*/ 474533 h 1605839"/>
                <a:gd name="connsiteX816" fmla="*/ 108306 w 1237153"/>
                <a:gd name="connsiteY816" fmla="*/ 478278 h 1605839"/>
                <a:gd name="connsiteX817" fmla="*/ 110845 w 1237153"/>
                <a:gd name="connsiteY817" fmla="*/ 478278 h 1605839"/>
                <a:gd name="connsiteX818" fmla="*/ 119479 w 1237153"/>
                <a:gd name="connsiteY818" fmla="*/ 481198 h 1605839"/>
                <a:gd name="connsiteX819" fmla="*/ 119479 w 1237153"/>
                <a:gd name="connsiteY819" fmla="*/ 485134 h 1605839"/>
                <a:gd name="connsiteX820" fmla="*/ 112305 w 1237153"/>
                <a:gd name="connsiteY820" fmla="*/ 489070 h 1605839"/>
                <a:gd name="connsiteX821" fmla="*/ 107671 w 1237153"/>
                <a:gd name="connsiteY821" fmla="*/ 489896 h 1605839"/>
                <a:gd name="connsiteX822" fmla="*/ 103608 w 1237153"/>
                <a:gd name="connsiteY822" fmla="*/ 492689 h 1605839"/>
                <a:gd name="connsiteX823" fmla="*/ 103481 w 1237153"/>
                <a:gd name="connsiteY823" fmla="*/ 496371 h 1605839"/>
                <a:gd name="connsiteX824" fmla="*/ 103354 w 1237153"/>
                <a:gd name="connsiteY824" fmla="*/ 500434 h 1605839"/>
                <a:gd name="connsiteX825" fmla="*/ 101830 w 1237153"/>
                <a:gd name="connsiteY825" fmla="*/ 501513 h 1605839"/>
                <a:gd name="connsiteX826" fmla="*/ 94149 w 1237153"/>
                <a:gd name="connsiteY826" fmla="*/ 497387 h 1605839"/>
                <a:gd name="connsiteX827" fmla="*/ 89768 w 1237153"/>
                <a:gd name="connsiteY827" fmla="*/ 494340 h 1605839"/>
                <a:gd name="connsiteX828" fmla="*/ 82404 w 1237153"/>
                <a:gd name="connsiteY828" fmla="*/ 492689 h 1605839"/>
                <a:gd name="connsiteX829" fmla="*/ 79167 w 1237153"/>
                <a:gd name="connsiteY829" fmla="*/ 492118 h 1605839"/>
                <a:gd name="connsiteX830" fmla="*/ 59550 w 1237153"/>
                <a:gd name="connsiteY830" fmla="*/ 489832 h 1605839"/>
                <a:gd name="connsiteX831" fmla="*/ 57900 w 1237153"/>
                <a:gd name="connsiteY831" fmla="*/ 489832 h 1605839"/>
                <a:gd name="connsiteX832" fmla="*/ 58344 w 1237153"/>
                <a:gd name="connsiteY832" fmla="*/ 491927 h 1605839"/>
                <a:gd name="connsiteX833" fmla="*/ 68120 w 1237153"/>
                <a:gd name="connsiteY833" fmla="*/ 495355 h 1605839"/>
                <a:gd name="connsiteX834" fmla="*/ 76246 w 1237153"/>
                <a:gd name="connsiteY834" fmla="*/ 497450 h 1605839"/>
                <a:gd name="connsiteX835" fmla="*/ 81642 w 1237153"/>
                <a:gd name="connsiteY835" fmla="*/ 501450 h 1605839"/>
                <a:gd name="connsiteX836" fmla="*/ 83484 w 1237153"/>
                <a:gd name="connsiteY836" fmla="*/ 502973 h 1605839"/>
                <a:gd name="connsiteX837" fmla="*/ 91673 w 1237153"/>
                <a:gd name="connsiteY837" fmla="*/ 506401 h 1605839"/>
                <a:gd name="connsiteX838" fmla="*/ 93832 w 1237153"/>
                <a:gd name="connsiteY838" fmla="*/ 506846 h 1605839"/>
                <a:gd name="connsiteX839" fmla="*/ 94911 w 1237153"/>
                <a:gd name="connsiteY839" fmla="*/ 508052 h 1605839"/>
                <a:gd name="connsiteX840" fmla="*/ 93387 w 1237153"/>
                <a:gd name="connsiteY840" fmla="*/ 512496 h 1605839"/>
                <a:gd name="connsiteX841" fmla="*/ 77580 w 1237153"/>
                <a:gd name="connsiteY841" fmla="*/ 504243 h 1605839"/>
                <a:gd name="connsiteX842" fmla="*/ 75866 w 1237153"/>
                <a:gd name="connsiteY842" fmla="*/ 502910 h 1605839"/>
                <a:gd name="connsiteX843" fmla="*/ 63613 w 1237153"/>
                <a:gd name="connsiteY843" fmla="*/ 501577 h 1605839"/>
                <a:gd name="connsiteX844" fmla="*/ 58661 w 1237153"/>
                <a:gd name="connsiteY844" fmla="*/ 501704 h 1605839"/>
                <a:gd name="connsiteX845" fmla="*/ 43171 w 1237153"/>
                <a:gd name="connsiteY845" fmla="*/ 497196 h 1605839"/>
                <a:gd name="connsiteX846" fmla="*/ 25079 w 1237153"/>
                <a:gd name="connsiteY846" fmla="*/ 493451 h 1605839"/>
                <a:gd name="connsiteX847" fmla="*/ 24190 w 1237153"/>
                <a:gd name="connsiteY847" fmla="*/ 493641 h 1605839"/>
                <a:gd name="connsiteX848" fmla="*/ 22158 w 1237153"/>
                <a:gd name="connsiteY848" fmla="*/ 494657 h 1605839"/>
                <a:gd name="connsiteX849" fmla="*/ 21524 w 1237153"/>
                <a:gd name="connsiteY849" fmla="*/ 495292 h 1605839"/>
                <a:gd name="connsiteX850" fmla="*/ 20445 w 1237153"/>
                <a:gd name="connsiteY850" fmla="*/ 496942 h 1605839"/>
                <a:gd name="connsiteX851" fmla="*/ 16445 w 1237153"/>
                <a:gd name="connsiteY851" fmla="*/ 500180 h 1605839"/>
                <a:gd name="connsiteX852" fmla="*/ 11493 w 1237153"/>
                <a:gd name="connsiteY852" fmla="*/ 500180 h 1605839"/>
                <a:gd name="connsiteX853" fmla="*/ 6923 w 1237153"/>
                <a:gd name="connsiteY853" fmla="*/ 501640 h 1605839"/>
                <a:gd name="connsiteX854" fmla="*/ 5653 w 1237153"/>
                <a:gd name="connsiteY854" fmla="*/ 509195 h 1605839"/>
                <a:gd name="connsiteX855" fmla="*/ 5843 w 1237153"/>
                <a:gd name="connsiteY855" fmla="*/ 510591 h 1605839"/>
                <a:gd name="connsiteX856" fmla="*/ 4066 w 1237153"/>
                <a:gd name="connsiteY856" fmla="*/ 520812 h 1605839"/>
                <a:gd name="connsiteX857" fmla="*/ 2733 w 1237153"/>
                <a:gd name="connsiteY857" fmla="*/ 523224 h 1605839"/>
                <a:gd name="connsiteX858" fmla="*/ 3685 w 1237153"/>
                <a:gd name="connsiteY858" fmla="*/ 525954 h 1605839"/>
                <a:gd name="connsiteX859" fmla="*/ 14731 w 1237153"/>
                <a:gd name="connsiteY859" fmla="*/ 522844 h 1605839"/>
                <a:gd name="connsiteX860" fmla="*/ 16191 w 1237153"/>
                <a:gd name="connsiteY860" fmla="*/ 521510 h 1605839"/>
                <a:gd name="connsiteX861" fmla="*/ 28634 w 1237153"/>
                <a:gd name="connsiteY861" fmla="*/ 511924 h 1605839"/>
                <a:gd name="connsiteX862" fmla="*/ 29967 w 1237153"/>
                <a:gd name="connsiteY862" fmla="*/ 511861 h 1605839"/>
                <a:gd name="connsiteX863" fmla="*/ 30729 w 1237153"/>
                <a:gd name="connsiteY863" fmla="*/ 512940 h 1605839"/>
                <a:gd name="connsiteX864" fmla="*/ 26856 w 1237153"/>
                <a:gd name="connsiteY864" fmla="*/ 524939 h 1605839"/>
                <a:gd name="connsiteX865" fmla="*/ 22984 w 1237153"/>
                <a:gd name="connsiteY865" fmla="*/ 539603 h 1605839"/>
                <a:gd name="connsiteX866" fmla="*/ 27618 w 1237153"/>
                <a:gd name="connsiteY866" fmla="*/ 543031 h 1605839"/>
                <a:gd name="connsiteX867" fmla="*/ 33459 w 1237153"/>
                <a:gd name="connsiteY867" fmla="*/ 543095 h 1605839"/>
                <a:gd name="connsiteX868" fmla="*/ 44251 w 1237153"/>
                <a:gd name="connsiteY868" fmla="*/ 544745 h 1605839"/>
                <a:gd name="connsiteX869" fmla="*/ 45584 w 1237153"/>
                <a:gd name="connsiteY869" fmla="*/ 548681 h 1605839"/>
                <a:gd name="connsiteX870" fmla="*/ 30030 w 1237153"/>
                <a:gd name="connsiteY870" fmla="*/ 555284 h 1605839"/>
                <a:gd name="connsiteX871" fmla="*/ 25460 w 1237153"/>
                <a:gd name="connsiteY871" fmla="*/ 555665 h 1605839"/>
                <a:gd name="connsiteX872" fmla="*/ 13207 w 1237153"/>
                <a:gd name="connsiteY872" fmla="*/ 565758 h 1605839"/>
                <a:gd name="connsiteX873" fmla="*/ 16572 w 1237153"/>
                <a:gd name="connsiteY873" fmla="*/ 569631 h 1605839"/>
                <a:gd name="connsiteX874" fmla="*/ 20127 w 1237153"/>
                <a:gd name="connsiteY874" fmla="*/ 571853 h 1605839"/>
                <a:gd name="connsiteX875" fmla="*/ 26349 w 1237153"/>
                <a:gd name="connsiteY875" fmla="*/ 580867 h 1605839"/>
                <a:gd name="connsiteX876" fmla="*/ 28317 w 1237153"/>
                <a:gd name="connsiteY876" fmla="*/ 586581 h 1605839"/>
                <a:gd name="connsiteX877" fmla="*/ 36188 w 1237153"/>
                <a:gd name="connsiteY877" fmla="*/ 599214 h 1605839"/>
                <a:gd name="connsiteX878" fmla="*/ 39172 w 1237153"/>
                <a:gd name="connsiteY878" fmla="*/ 601690 h 1605839"/>
                <a:gd name="connsiteX879" fmla="*/ 51551 w 1237153"/>
                <a:gd name="connsiteY879" fmla="*/ 608864 h 1605839"/>
                <a:gd name="connsiteX880" fmla="*/ 53456 w 1237153"/>
                <a:gd name="connsiteY880" fmla="*/ 603023 h 1605839"/>
                <a:gd name="connsiteX881" fmla="*/ 53456 w 1237153"/>
                <a:gd name="connsiteY881" fmla="*/ 601880 h 1605839"/>
                <a:gd name="connsiteX882" fmla="*/ 58916 w 1237153"/>
                <a:gd name="connsiteY882" fmla="*/ 579217 h 1605839"/>
                <a:gd name="connsiteX883" fmla="*/ 65073 w 1237153"/>
                <a:gd name="connsiteY883" fmla="*/ 580042 h 1605839"/>
                <a:gd name="connsiteX884" fmla="*/ 68883 w 1237153"/>
                <a:gd name="connsiteY884" fmla="*/ 589946 h 1605839"/>
                <a:gd name="connsiteX885" fmla="*/ 69390 w 1237153"/>
                <a:gd name="connsiteY885" fmla="*/ 594897 h 1605839"/>
                <a:gd name="connsiteX886" fmla="*/ 71295 w 1237153"/>
                <a:gd name="connsiteY886" fmla="*/ 596992 h 1605839"/>
                <a:gd name="connsiteX887" fmla="*/ 78087 w 1237153"/>
                <a:gd name="connsiteY887" fmla="*/ 594643 h 1605839"/>
                <a:gd name="connsiteX888" fmla="*/ 80310 w 1237153"/>
                <a:gd name="connsiteY888" fmla="*/ 593374 h 1605839"/>
                <a:gd name="connsiteX889" fmla="*/ 82023 w 1237153"/>
                <a:gd name="connsiteY889" fmla="*/ 593755 h 1605839"/>
                <a:gd name="connsiteX890" fmla="*/ 82722 w 1237153"/>
                <a:gd name="connsiteY890" fmla="*/ 603341 h 1605839"/>
                <a:gd name="connsiteX891" fmla="*/ 82531 w 1237153"/>
                <a:gd name="connsiteY891" fmla="*/ 608546 h 1605839"/>
                <a:gd name="connsiteX892" fmla="*/ 84373 w 1237153"/>
                <a:gd name="connsiteY892" fmla="*/ 609308 h 1605839"/>
                <a:gd name="connsiteX893" fmla="*/ 87483 w 1237153"/>
                <a:gd name="connsiteY893" fmla="*/ 608483 h 1605839"/>
                <a:gd name="connsiteX894" fmla="*/ 89261 w 1237153"/>
                <a:gd name="connsiteY894" fmla="*/ 598135 h 1605839"/>
                <a:gd name="connsiteX895" fmla="*/ 89197 w 1237153"/>
                <a:gd name="connsiteY895" fmla="*/ 595723 h 1605839"/>
                <a:gd name="connsiteX896" fmla="*/ 89959 w 1237153"/>
                <a:gd name="connsiteY896" fmla="*/ 594516 h 1605839"/>
                <a:gd name="connsiteX897" fmla="*/ 98910 w 1237153"/>
                <a:gd name="connsiteY897" fmla="*/ 599214 h 1605839"/>
                <a:gd name="connsiteX898" fmla="*/ 104687 w 1237153"/>
                <a:gd name="connsiteY898" fmla="*/ 603277 h 1605839"/>
                <a:gd name="connsiteX899" fmla="*/ 105576 w 1237153"/>
                <a:gd name="connsiteY899" fmla="*/ 600420 h 1605839"/>
                <a:gd name="connsiteX900" fmla="*/ 109829 w 1237153"/>
                <a:gd name="connsiteY900" fmla="*/ 593501 h 1605839"/>
                <a:gd name="connsiteX901" fmla="*/ 114083 w 1237153"/>
                <a:gd name="connsiteY901" fmla="*/ 594707 h 1605839"/>
                <a:gd name="connsiteX902" fmla="*/ 115035 w 1237153"/>
                <a:gd name="connsiteY902" fmla="*/ 603722 h 1605839"/>
                <a:gd name="connsiteX903" fmla="*/ 114717 w 1237153"/>
                <a:gd name="connsiteY903" fmla="*/ 609245 h 1605839"/>
                <a:gd name="connsiteX904" fmla="*/ 117193 w 1237153"/>
                <a:gd name="connsiteY904" fmla="*/ 611086 h 1605839"/>
                <a:gd name="connsiteX905" fmla="*/ 125065 w 1237153"/>
                <a:gd name="connsiteY905" fmla="*/ 599532 h 1605839"/>
                <a:gd name="connsiteX906" fmla="*/ 128239 w 1237153"/>
                <a:gd name="connsiteY906" fmla="*/ 594135 h 1605839"/>
                <a:gd name="connsiteX907" fmla="*/ 147665 w 1237153"/>
                <a:gd name="connsiteY907" fmla="*/ 601373 h 1605839"/>
                <a:gd name="connsiteX908" fmla="*/ 149125 w 1237153"/>
                <a:gd name="connsiteY908" fmla="*/ 602769 h 1605839"/>
                <a:gd name="connsiteX909" fmla="*/ 163282 w 1237153"/>
                <a:gd name="connsiteY909" fmla="*/ 610387 h 1605839"/>
                <a:gd name="connsiteX910" fmla="*/ 167853 w 1237153"/>
                <a:gd name="connsiteY910" fmla="*/ 610768 h 1605839"/>
                <a:gd name="connsiteX911" fmla="*/ 175725 w 1237153"/>
                <a:gd name="connsiteY911" fmla="*/ 613942 h 1605839"/>
                <a:gd name="connsiteX912" fmla="*/ 179598 w 1237153"/>
                <a:gd name="connsiteY912" fmla="*/ 620989 h 1605839"/>
                <a:gd name="connsiteX913" fmla="*/ 181692 w 1237153"/>
                <a:gd name="connsiteY913" fmla="*/ 625433 h 1605839"/>
                <a:gd name="connsiteX914" fmla="*/ 191913 w 1237153"/>
                <a:gd name="connsiteY914" fmla="*/ 629369 h 1605839"/>
                <a:gd name="connsiteX915" fmla="*/ 196484 w 1237153"/>
                <a:gd name="connsiteY915" fmla="*/ 634828 h 1605839"/>
                <a:gd name="connsiteX916" fmla="*/ 198261 w 1237153"/>
                <a:gd name="connsiteY916" fmla="*/ 638066 h 1605839"/>
                <a:gd name="connsiteX917" fmla="*/ 199595 w 1237153"/>
                <a:gd name="connsiteY917" fmla="*/ 639336 h 1605839"/>
                <a:gd name="connsiteX918" fmla="*/ 203721 w 1237153"/>
                <a:gd name="connsiteY918" fmla="*/ 637177 h 1605839"/>
                <a:gd name="connsiteX919" fmla="*/ 210006 w 1237153"/>
                <a:gd name="connsiteY919" fmla="*/ 640796 h 1605839"/>
                <a:gd name="connsiteX920" fmla="*/ 210958 w 1237153"/>
                <a:gd name="connsiteY920" fmla="*/ 643907 h 1605839"/>
                <a:gd name="connsiteX921" fmla="*/ 218322 w 1237153"/>
                <a:gd name="connsiteY921" fmla="*/ 650255 h 1605839"/>
                <a:gd name="connsiteX922" fmla="*/ 225115 w 1237153"/>
                <a:gd name="connsiteY922" fmla="*/ 655460 h 1605839"/>
                <a:gd name="connsiteX923" fmla="*/ 219846 w 1237153"/>
                <a:gd name="connsiteY923" fmla="*/ 672347 h 1605839"/>
                <a:gd name="connsiteX924" fmla="*/ 214894 w 1237153"/>
                <a:gd name="connsiteY924" fmla="*/ 678441 h 1605839"/>
                <a:gd name="connsiteX925" fmla="*/ 221243 w 1237153"/>
                <a:gd name="connsiteY925" fmla="*/ 682187 h 1605839"/>
                <a:gd name="connsiteX926" fmla="*/ 220989 w 1237153"/>
                <a:gd name="connsiteY926" fmla="*/ 686377 h 1605839"/>
                <a:gd name="connsiteX927" fmla="*/ 216735 w 1237153"/>
                <a:gd name="connsiteY927" fmla="*/ 690059 h 1605839"/>
                <a:gd name="connsiteX928" fmla="*/ 213307 w 1237153"/>
                <a:gd name="connsiteY928" fmla="*/ 693106 h 1605839"/>
                <a:gd name="connsiteX929" fmla="*/ 218259 w 1237153"/>
                <a:gd name="connsiteY929" fmla="*/ 701423 h 1605839"/>
                <a:gd name="connsiteX930" fmla="*/ 228861 w 1237153"/>
                <a:gd name="connsiteY930" fmla="*/ 713865 h 1605839"/>
                <a:gd name="connsiteX931" fmla="*/ 229813 w 1237153"/>
                <a:gd name="connsiteY931" fmla="*/ 723832 h 1605839"/>
                <a:gd name="connsiteX932" fmla="*/ 230257 w 1237153"/>
                <a:gd name="connsiteY932" fmla="*/ 731450 h 1605839"/>
                <a:gd name="connsiteX933" fmla="*/ 235082 w 1237153"/>
                <a:gd name="connsiteY933" fmla="*/ 736973 h 1605839"/>
                <a:gd name="connsiteX934" fmla="*/ 239970 w 1237153"/>
                <a:gd name="connsiteY934" fmla="*/ 740528 h 1605839"/>
                <a:gd name="connsiteX935" fmla="*/ 243208 w 1237153"/>
                <a:gd name="connsiteY935" fmla="*/ 748908 h 1605839"/>
                <a:gd name="connsiteX936" fmla="*/ 232352 w 1237153"/>
                <a:gd name="connsiteY936" fmla="*/ 760335 h 1605839"/>
                <a:gd name="connsiteX937" fmla="*/ 229305 w 1237153"/>
                <a:gd name="connsiteY937" fmla="*/ 762303 h 1605839"/>
                <a:gd name="connsiteX938" fmla="*/ 217624 w 1237153"/>
                <a:gd name="connsiteY938" fmla="*/ 773603 h 1605839"/>
                <a:gd name="connsiteX939" fmla="*/ 221433 w 1237153"/>
                <a:gd name="connsiteY939" fmla="*/ 776333 h 1605839"/>
                <a:gd name="connsiteX940" fmla="*/ 222385 w 1237153"/>
                <a:gd name="connsiteY940" fmla="*/ 776460 h 1605839"/>
                <a:gd name="connsiteX941" fmla="*/ 226194 w 1237153"/>
                <a:gd name="connsiteY941" fmla="*/ 776714 h 1605839"/>
                <a:gd name="connsiteX942" fmla="*/ 228289 w 1237153"/>
                <a:gd name="connsiteY942" fmla="*/ 775889 h 1605839"/>
                <a:gd name="connsiteX943" fmla="*/ 230956 w 1237153"/>
                <a:gd name="connsiteY943" fmla="*/ 775000 h 1605839"/>
                <a:gd name="connsiteX944" fmla="*/ 234764 w 1237153"/>
                <a:gd name="connsiteY944" fmla="*/ 776460 h 1605839"/>
                <a:gd name="connsiteX945" fmla="*/ 236161 w 1237153"/>
                <a:gd name="connsiteY945" fmla="*/ 784776 h 1605839"/>
                <a:gd name="connsiteX946" fmla="*/ 236034 w 1237153"/>
                <a:gd name="connsiteY946" fmla="*/ 787760 h 1605839"/>
                <a:gd name="connsiteX947" fmla="*/ 236606 w 1237153"/>
                <a:gd name="connsiteY947" fmla="*/ 794299 h 1605839"/>
                <a:gd name="connsiteX948" fmla="*/ 237114 w 1237153"/>
                <a:gd name="connsiteY948" fmla="*/ 802806 h 1605839"/>
                <a:gd name="connsiteX949" fmla="*/ 235844 w 1237153"/>
                <a:gd name="connsiteY949" fmla="*/ 810170 h 1605839"/>
                <a:gd name="connsiteX950" fmla="*/ 234574 w 1237153"/>
                <a:gd name="connsiteY950" fmla="*/ 818232 h 1605839"/>
                <a:gd name="connsiteX951" fmla="*/ 233939 w 1237153"/>
                <a:gd name="connsiteY951" fmla="*/ 822358 h 1605839"/>
                <a:gd name="connsiteX952" fmla="*/ 233432 w 1237153"/>
                <a:gd name="connsiteY952" fmla="*/ 828072 h 1605839"/>
                <a:gd name="connsiteX953" fmla="*/ 236225 w 1237153"/>
                <a:gd name="connsiteY953" fmla="*/ 830294 h 1605839"/>
                <a:gd name="connsiteX954" fmla="*/ 240795 w 1237153"/>
                <a:gd name="connsiteY954" fmla="*/ 831817 h 1605839"/>
                <a:gd name="connsiteX955" fmla="*/ 243843 w 1237153"/>
                <a:gd name="connsiteY955" fmla="*/ 839816 h 1605839"/>
                <a:gd name="connsiteX956" fmla="*/ 242002 w 1237153"/>
                <a:gd name="connsiteY956" fmla="*/ 849148 h 1605839"/>
                <a:gd name="connsiteX957" fmla="*/ 232416 w 1237153"/>
                <a:gd name="connsiteY957" fmla="*/ 851243 h 1605839"/>
                <a:gd name="connsiteX958" fmla="*/ 225813 w 1237153"/>
                <a:gd name="connsiteY958" fmla="*/ 852513 h 1605839"/>
                <a:gd name="connsiteX959" fmla="*/ 226004 w 1237153"/>
                <a:gd name="connsiteY959" fmla="*/ 853846 h 1605839"/>
                <a:gd name="connsiteX960" fmla="*/ 232352 w 1237153"/>
                <a:gd name="connsiteY960" fmla="*/ 855370 h 1605839"/>
                <a:gd name="connsiteX961" fmla="*/ 243462 w 1237153"/>
                <a:gd name="connsiteY961" fmla="*/ 859496 h 1605839"/>
                <a:gd name="connsiteX962" fmla="*/ 243970 w 1237153"/>
                <a:gd name="connsiteY962" fmla="*/ 868130 h 1605839"/>
                <a:gd name="connsiteX963" fmla="*/ 241811 w 1237153"/>
                <a:gd name="connsiteY963" fmla="*/ 873399 h 1605839"/>
                <a:gd name="connsiteX964" fmla="*/ 239780 w 1237153"/>
                <a:gd name="connsiteY964" fmla="*/ 879049 h 1605839"/>
                <a:gd name="connsiteX965" fmla="*/ 239843 w 1237153"/>
                <a:gd name="connsiteY965" fmla="*/ 882096 h 1605839"/>
                <a:gd name="connsiteX966" fmla="*/ 239780 w 1237153"/>
                <a:gd name="connsiteY966" fmla="*/ 886223 h 1605839"/>
                <a:gd name="connsiteX967" fmla="*/ 225750 w 1237153"/>
                <a:gd name="connsiteY967" fmla="*/ 894730 h 1605839"/>
                <a:gd name="connsiteX968" fmla="*/ 214767 w 1237153"/>
                <a:gd name="connsiteY968" fmla="*/ 898919 h 1605839"/>
                <a:gd name="connsiteX969" fmla="*/ 213625 w 1237153"/>
                <a:gd name="connsiteY969" fmla="*/ 905141 h 1605839"/>
                <a:gd name="connsiteX970" fmla="*/ 216545 w 1237153"/>
                <a:gd name="connsiteY970" fmla="*/ 904696 h 1605839"/>
                <a:gd name="connsiteX971" fmla="*/ 225941 w 1237153"/>
                <a:gd name="connsiteY971" fmla="*/ 905458 h 1605839"/>
                <a:gd name="connsiteX972" fmla="*/ 222830 w 1237153"/>
                <a:gd name="connsiteY972" fmla="*/ 911680 h 1605839"/>
                <a:gd name="connsiteX973" fmla="*/ 218259 w 1237153"/>
                <a:gd name="connsiteY973" fmla="*/ 914981 h 1605839"/>
                <a:gd name="connsiteX974" fmla="*/ 213244 w 1237153"/>
                <a:gd name="connsiteY974" fmla="*/ 923361 h 1605839"/>
                <a:gd name="connsiteX975" fmla="*/ 216989 w 1237153"/>
                <a:gd name="connsiteY975" fmla="*/ 924694 h 1605839"/>
                <a:gd name="connsiteX976" fmla="*/ 225433 w 1237153"/>
                <a:gd name="connsiteY976" fmla="*/ 926154 h 1605839"/>
                <a:gd name="connsiteX977" fmla="*/ 227528 w 1237153"/>
                <a:gd name="connsiteY977" fmla="*/ 922916 h 1605839"/>
                <a:gd name="connsiteX978" fmla="*/ 228670 w 1237153"/>
                <a:gd name="connsiteY978" fmla="*/ 921900 h 1605839"/>
                <a:gd name="connsiteX979" fmla="*/ 230067 w 1237153"/>
                <a:gd name="connsiteY979" fmla="*/ 922599 h 1605839"/>
                <a:gd name="connsiteX980" fmla="*/ 230828 w 1237153"/>
                <a:gd name="connsiteY980" fmla="*/ 929328 h 1605839"/>
                <a:gd name="connsiteX981" fmla="*/ 212228 w 1237153"/>
                <a:gd name="connsiteY981" fmla="*/ 941707 h 1605839"/>
                <a:gd name="connsiteX982" fmla="*/ 206641 w 1237153"/>
                <a:gd name="connsiteY982" fmla="*/ 944120 h 1605839"/>
                <a:gd name="connsiteX983" fmla="*/ 204356 w 1237153"/>
                <a:gd name="connsiteY983" fmla="*/ 945008 h 1605839"/>
                <a:gd name="connsiteX984" fmla="*/ 202261 w 1237153"/>
                <a:gd name="connsiteY984" fmla="*/ 946468 h 1605839"/>
                <a:gd name="connsiteX985" fmla="*/ 203785 w 1237153"/>
                <a:gd name="connsiteY985" fmla="*/ 957007 h 1605839"/>
                <a:gd name="connsiteX986" fmla="*/ 218386 w 1237153"/>
                <a:gd name="connsiteY986" fmla="*/ 968942 h 1605839"/>
                <a:gd name="connsiteX987" fmla="*/ 225877 w 1237153"/>
                <a:gd name="connsiteY987" fmla="*/ 969069 h 1605839"/>
                <a:gd name="connsiteX988" fmla="*/ 230257 w 1237153"/>
                <a:gd name="connsiteY988" fmla="*/ 958467 h 1605839"/>
                <a:gd name="connsiteX989" fmla="*/ 230956 w 1237153"/>
                <a:gd name="connsiteY989" fmla="*/ 954785 h 1605839"/>
                <a:gd name="connsiteX990" fmla="*/ 235209 w 1237153"/>
                <a:gd name="connsiteY990" fmla="*/ 948690 h 1605839"/>
                <a:gd name="connsiteX991" fmla="*/ 247588 w 1237153"/>
                <a:gd name="connsiteY991" fmla="*/ 947611 h 1605839"/>
                <a:gd name="connsiteX992" fmla="*/ 251207 w 1237153"/>
                <a:gd name="connsiteY992" fmla="*/ 948944 h 1605839"/>
                <a:gd name="connsiteX993" fmla="*/ 256666 w 1237153"/>
                <a:gd name="connsiteY993" fmla="*/ 949452 h 1605839"/>
                <a:gd name="connsiteX994" fmla="*/ 258127 w 1237153"/>
                <a:gd name="connsiteY994" fmla="*/ 948373 h 1605839"/>
                <a:gd name="connsiteX995" fmla="*/ 262063 w 1237153"/>
                <a:gd name="connsiteY995" fmla="*/ 946342 h 1605839"/>
                <a:gd name="connsiteX996" fmla="*/ 270506 w 1237153"/>
                <a:gd name="connsiteY996" fmla="*/ 951547 h 1605839"/>
                <a:gd name="connsiteX997" fmla="*/ 274251 w 1237153"/>
                <a:gd name="connsiteY997" fmla="*/ 954213 h 1605839"/>
                <a:gd name="connsiteX998" fmla="*/ 275775 w 1237153"/>
                <a:gd name="connsiteY998" fmla="*/ 953325 h 1605839"/>
                <a:gd name="connsiteX999" fmla="*/ 281044 w 1237153"/>
                <a:gd name="connsiteY999" fmla="*/ 951738 h 1605839"/>
                <a:gd name="connsiteX1000" fmla="*/ 284345 w 1237153"/>
                <a:gd name="connsiteY1000" fmla="*/ 954721 h 1605839"/>
                <a:gd name="connsiteX1001" fmla="*/ 281298 w 1237153"/>
                <a:gd name="connsiteY1001" fmla="*/ 968497 h 1605839"/>
                <a:gd name="connsiteX1002" fmla="*/ 270696 w 1237153"/>
                <a:gd name="connsiteY1002" fmla="*/ 971100 h 1605839"/>
                <a:gd name="connsiteX1003" fmla="*/ 264157 w 1237153"/>
                <a:gd name="connsiteY1003" fmla="*/ 972624 h 1605839"/>
                <a:gd name="connsiteX1004" fmla="*/ 263015 w 1237153"/>
                <a:gd name="connsiteY1004" fmla="*/ 978147 h 1605839"/>
                <a:gd name="connsiteX1005" fmla="*/ 274442 w 1237153"/>
                <a:gd name="connsiteY1005" fmla="*/ 977004 h 1605839"/>
                <a:gd name="connsiteX1006" fmla="*/ 276664 w 1237153"/>
                <a:gd name="connsiteY1006" fmla="*/ 976560 h 1605839"/>
                <a:gd name="connsiteX1007" fmla="*/ 284916 w 1237153"/>
                <a:gd name="connsiteY1007" fmla="*/ 981956 h 1605839"/>
                <a:gd name="connsiteX1008" fmla="*/ 284980 w 1237153"/>
                <a:gd name="connsiteY1008" fmla="*/ 988558 h 1605839"/>
                <a:gd name="connsiteX1009" fmla="*/ 283901 w 1237153"/>
                <a:gd name="connsiteY1009" fmla="*/ 991542 h 1605839"/>
                <a:gd name="connsiteX1010" fmla="*/ 285361 w 1237153"/>
                <a:gd name="connsiteY1010" fmla="*/ 992558 h 1605839"/>
                <a:gd name="connsiteX1011" fmla="*/ 288281 w 1237153"/>
                <a:gd name="connsiteY1011" fmla="*/ 994271 h 1605839"/>
                <a:gd name="connsiteX1012" fmla="*/ 294883 w 1237153"/>
                <a:gd name="connsiteY1012" fmla="*/ 1003286 h 1605839"/>
                <a:gd name="connsiteX1013" fmla="*/ 293995 w 1237153"/>
                <a:gd name="connsiteY1013" fmla="*/ 1004556 h 1605839"/>
                <a:gd name="connsiteX1014" fmla="*/ 279266 w 1237153"/>
                <a:gd name="connsiteY1014" fmla="*/ 1003477 h 1605839"/>
                <a:gd name="connsiteX1015" fmla="*/ 277679 w 1237153"/>
                <a:gd name="connsiteY1015" fmla="*/ 1003032 h 1605839"/>
                <a:gd name="connsiteX1016" fmla="*/ 272982 w 1237153"/>
                <a:gd name="connsiteY1016" fmla="*/ 1002715 h 1605839"/>
                <a:gd name="connsiteX1017" fmla="*/ 272601 w 1237153"/>
                <a:gd name="connsiteY1017" fmla="*/ 1006524 h 1605839"/>
                <a:gd name="connsiteX1018" fmla="*/ 277806 w 1237153"/>
                <a:gd name="connsiteY1018" fmla="*/ 1012936 h 1605839"/>
                <a:gd name="connsiteX1019" fmla="*/ 282504 w 1237153"/>
                <a:gd name="connsiteY1019" fmla="*/ 1016618 h 1605839"/>
                <a:gd name="connsiteX1020" fmla="*/ 287202 w 1237153"/>
                <a:gd name="connsiteY1020" fmla="*/ 1028743 h 1605839"/>
                <a:gd name="connsiteX1021" fmla="*/ 287456 w 1237153"/>
                <a:gd name="connsiteY1021" fmla="*/ 1030267 h 1605839"/>
                <a:gd name="connsiteX1022" fmla="*/ 285615 w 1237153"/>
                <a:gd name="connsiteY1022" fmla="*/ 1042900 h 1605839"/>
                <a:gd name="connsiteX1023" fmla="*/ 277298 w 1237153"/>
                <a:gd name="connsiteY1023" fmla="*/ 1040170 h 1605839"/>
                <a:gd name="connsiteX1024" fmla="*/ 268855 w 1237153"/>
                <a:gd name="connsiteY1024" fmla="*/ 1030711 h 1605839"/>
                <a:gd name="connsiteX1025" fmla="*/ 257872 w 1237153"/>
                <a:gd name="connsiteY1025" fmla="*/ 1019601 h 1605839"/>
                <a:gd name="connsiteX1026" fmla="*/ 241938 w 1237153"/>
                <a:gd name="connsiteY1026" fmla="*/ 1013888 h 1605839"/>
                <a:gd name="connsiteX1027" fmla="*/ 233051 w 1237153"/>
                <a:gd name="connsiteY1027" fmla="*/ 1011793 h 1605839"/>
                <a:gd name="connsiteX1028" fmla="*/ 217751 w 1237153"/>
                <a:gd name="connsiteY1028" fmla="*/ 1008619 h 1605839"/>
                <a:gd name="connsiteX1029" fmla="*/ 208483 w 1237153"/>
                <a:gd name="connsiteY1029" fmla="*/ 1010777 h 1605839"/>
                <a:gd name="connsiteX1030" fmla="*/ 216164 w 1237153"/>
                <a:gd name="connsiteY1030" fmla="*/ 1024363 h 1605839"/>
                <a:gd name="connsiteX1031" fmla="*/ 217180 w 1237153"/>
                <a:gd name="connsiteY1031" fmla="*/ 1024807 h 1605839"/>
                <a:gd name="connsiteX1032" fmla="*/ 231527 w 1237153"/>
                <a:gd name="connsiteY1032" fmla="*/ 1034012 h 1605839"/>
                <a:gd name="connsiteX1033" fmla="*/ 237050 w 1237153"/>
                <a:gd name="connsiteY1033" fmla="*/ 1042836 h 1605839"/>
                <a:gd name="connsiteX1034" fmla="*/ 244033 w 1237153"/>
                <a:gd name="connsiteY1034" fmla="*/ 1053057 h 1605839"/>
                <a:gd name="connsiteX1035" fmla="*/ 273870 w 1237153"/>
                <a:gd name="connsiteY1035" fmla="*/ 1059279 h 1605839"/>
                <a:gd name="connsiteX1036" fmla="*/ 289170 w 1237153"/>
                <a:gd name="connsiteY1036" fmla="*/ 1059279 h 1605839"/>
                <a:gd name="connsiteX1037" fmla="*/ 299835 w 1237153"/>
                <a:gd name="connsiteY1037" fmla="*/ 1064865 h 1605839"/>
                <a:gd name="connsiteX1038" fmla="*/ 294439 w 1237153"/>
                <a:gd name="connsiteY1038" fmla="*/ 1075657 h 1605839"/>
                <a:gd name="connsiteX1039" fmla="*/ 290249 w 1237153"/>
                <a:gd name="connsiteY1039" fmla="*/ 1079276 h 1605839"/>
                <a:gd name="connsiteX1040" fmla="*/ 284980 w 1237153"/>
                <a:gd name="connsiteY1040" fmla="*/ 1084609 h 1605839"/>
                <a:gd name="connsiteX1041" fmla="*/ 275902 w 1237153"/>
                <a:gd name="connsiteY1041" fmla="*/ 1101686 h 1605839"/>
                <a:gd name="connsiteX1042" fmla="*/ 279266 w 1237153"/>
                <a:gd name="connsiteY1042" fmla="*/ 1106574 h 1605839"/>
                <a:gd name="connsiteX1043" fmla="*/ 284472 w 1237153"/>
                <a:gd name="connsiteY1043" fmla="*/ 1118191 h 1605839"/>
                <a:gd name="connsiteX1044" fmla="*/ 279076 w 1237153"/>
                <a:gd name="connsiteY1044" fmla="*/ 1122508 h 1605839"/>
                <a:gd name="connsiteX1045" fmla="*/ 271014 w 1237153"/>
                <a:gd name="connsiteY1045" fmla="*/ 1122445 h 1605839"/>
                <a:gd name="connsiteX1046" fmla="*/ 263523 w 1237153"/>
                <a:gd name="connsiteY1046" fmla="*/ 1122445 h 1605839"/>
                <a:gd name="connsiteX1047" fmla="*/ 258761 w 1237153"/>
                <a:gd name="connsiteY1047" fmla="*/ 1129237 h 1605839"/>
                <a:gd name="connsiteX1048" fmla="*/ 256857 w 1237153"/>
                <a:gd name="connsiteY1048" fmla="*/ 1134570 h 1605839"/>
                <a:gd name="connsiteX1049" fmla="*/ 240097 w 1237153"/>
                <a:gd name="connsiteY1049" fmla="*/ 1144473 h 1605839"/>
                <a:gd name="connsiteX1050" fmla="*/ 239335 w 1237153"/>
                <a:gd name="connsiteY1050" fmla="*/ 1144664 h 1605839"/>
                <a:gd name="connsiteX1051" fmla="*/ 237304 w 1237153"/>
                <a:gd name="connsiteY1051" fmla="*/ 1145172 h 1605839"/>
                <a:gd name="connsiteX1052" fmla="*/ 226004 w 1237153"/>
                <a:gd name="connsiteY1052" fmla="*/ 1150885 h 1605839"/>
                <a:gd name="connsiteX1053" fmla="*/ 225877 w 1237153"/>
                <a:gd name="connsiteY1053" fmla="*/ 1154504 h 1605839"/>
                <a:gd name="connsiteX1054" fmla="*/ 238955 w 1237153"/>
                <a:gd name="connsiteY1054" fmla="*/ 1155075 h 1605839"/>
                <a:gd name="connsiteX1055" fmla="*/ 250699 w 1237153"/>
                <a:gd name="connsiteY1055" fmla="*/ 1156027 h 1605839"/>
                <a:gd name="connsiteX1056" fmla="*/ 250762 w 1237153"/>
                <a:gd name="connsiteY1056" fmla="*/ 1163074 h 1605839"/>
                <a:gd name="connsiteX1057" fmla="*/ 250635 w 1237153"/>
                <a:gd name="connsiteY1057" fmla="*/ 1169168 h 1605839"/>
                <a:gd name="connsiteX1058" fmla="*/ 256730 w 1237153"/>
                <a:gd name="connsiteY1058" fmla="*/ 1171962 h 1605839"/>
                <a:gd name="connsiteX1059" fmla="*/ 265363 w 1237153"/>
                <a:gd name="connsiteY1059" fmla="*/ 1178564 h 1605839"/>
                <a:gd name="connsiteX1060" fmla="*/ 264729 w 1237153"/>
                <a:gd name="connsiteY1060" fmla="*/ 1183706 h 1605839"/>
                <a:gd name="connsiteX1061" fmla="*/ 260158 w 1237153"/>
                <a:gd name="connsiteY1061" fmla="*/ 1183833 h 1605839"/>
                <a:gd name="connsiteX1062" fmla="*/ 257365 w 1237153"/>
                <a:gd name="connsiteY1062" fmla="*/ 1183198 h 1605839"/>
                <a:gd name="connsiteX1063" fmla="*/ 246001 w 1237153"/>
                <a:gd name="connsiteY1063" fmla="*/ 1187134 h 1605839"/>
                <a:gd name="connsiteX1064" fmla="*/ 242510 w 1237153"/>
                <a:gd name="connsiteY1064" fmla="*/ 1196784 h 1605839"/>
                <a:gd name="connsiteX1065" fmla="*/ 244541 w 1237153"/>
                <a:gd name="connsiteY1065" fmla="*/ 1199513 h 1605839"/>
                <a:gd name="connsiteX1066" fmla="*/ 246826 w 1237153"/>
                <a:gd name="connsiteY1066" fmla="*/ 1201926 h 1605839"/>
                <a:gd name="connsiteX1067" fmla="*/ 248604 w 1237153"/>
                <a:gd name="connsiteY1067" fmla="*/ 1210560 h 1605839"/>
                <a:gd name="connsiteX1068" fmla="*/ 239145 w 1237153"/>
                <a:gd name="connsiteY1068" fmla="*/ 1210750 h 1605839"/>
                <a:gd name="connsiteX1069" fmla="*/ 237304 w 1237153"/>
                <a:gd name="connsiteY1069" fmla="*/ 1209988 h 1605839"/>
                <a:gd name="connsiteX1070" fmla="*/ 222131 w 1237153"/>
                <a:gd name="connsiteY1070" fmla="*/ 1202561 h 1605839"/>
                <a:gd name="connsiteX1071" fmla="*/ 198769 w 1237153"/>
                <a:gd name="connsiteY1071" fmla="*/ 1195451 h 1605839"/>
                <a:gd name="connsiteX1072" fmla="*/ 176995 w 1237153"/>
                <a:gd name="connsiteY1072" fmla="*/ 1206624 h 1605839"/>
                <a:gd name="connsiteX1073" fmla="*/ 177820 w 1237153"/>
                <a:gd name="connsiteY1073" fmla="*/ 1208846 h 1605839"/>
                <a:gd name="connsiteX1074" fmla="*/ 187787 w 1237153"/>
                <a:gd name="connsiteY1074" fmla="*/ 1207830 h 1605839"/>
                <a:gd name="connsiteX1075" fmla="*/ 189564 w 1237153"/>
                <a:gd name="connsiteY1075" fmla="*/ 1207322 h 1605839"/>
                <a:gd name="connsiteX1076" fmla="*/ 202896 w 1237153"/>
                <a:gd name="connsiteY1076" fmla="*/ 1205608 h 1605839"/>
                <a:gd name="connsiteX1077" fmla="*/ 205689 w 1237153"/>
                <a:gd name="connsiteY1077" fmla="*/ 1205481 h 1605839"/>
                <a:gd name="connsiteX1078" fmla="*/ 215719 w 1237153"/>
                <a:gd name="connsiteY1078" fmla="*/ 1209480 h 1605839"/>
                <a:gd name="connsiteX1079" fmla="*/ 215783 w 1237153"/>
                <a:gd name="connsiteY1079" fmla="*/ 1219003 h 1605839"/>
                <a:gd name="connsiteX1080" fmla="*/ 184867 w 1237153"/>
                <a:gd name="connsiteY1080" fmla="*/ 1222050 h 1605839"/>
                <a:gd name="connsiteX1081" fmla="*/ 178582 w 1237153"/>
                <a:gd name="connsiteY1081" fmla="*/ 1221733 h 1605839"/>
                <a:gd name="connsiteX1082" fmla="*/ 170075 w 1237153"/>
                <a:gd name="connsiteY1082" fmla="*/ 1222558 h 1605839"/>
                <a:gd name="connsiteX1083" fmla="*/ 168170 w 1237153"/>
                <a:gd name="connsiteY1083" fmla="*/ 1222812 h 1605839"/>
                <a:gd name="connsiteX1084" fmla="*/ 173884 w 1237153"/>
                <a:gd name="connsiteY1084" fmla="*/ 1232969 h 1605839"/>
                <a:gd name="connsiteX1085" fmla="*/ 180486 w 1237153"/>
                <a:gd name="connsiteY1085" fmla="*/ 1233604 h 1605839"/>
                <a:gd name="connsiteX1086" fmla="*/ 188549 w 1237153"/>
                <a:gd name="connsiteY1086" fmla="*/ 1234556 h 1605839"/>
                <a:gd name="connsiteX1087" fmla="*/ 195595 w 1237153"/>
                <a:gd name="connsiteY1087" fmla="*/ 1241984 h 1605839"/>
                <a:gd name="connsiteX1088" fmla="*/ 194516 w 1237153"/>
                <a:gd name="connsiteY1088" fmla="*/ 1247444 h 1605839"/>
                <a:gd name="connsiteX1089" fmla="*/ 189945 w 1237153"/>
                <a:gd name="connsiteY1089" fmla="*/ 1249602 h 1605839"/>
                <a:gd name="connsiteX1090" fmla="*/ 187215 w 1237153"/>
                <a:gd name="connsiteY1090" fmla="*/ 1250554 h 1605839"/>
                <a:gd name="connsiteX1091" fmla="*/ 186073 w 1237153"/>
                <a:gd name="connsiteY1091" fmla="*/ 1254300 h 1605839"/>
                <a:gd name="connsiteX1092" fmla="*/ 185755 w 1237153"/>
                <a:gd name="connsiteY1092" fmla="*/ 1256585 h 1605839"/>
                <a:gd name="connsiteX1093" fmla="*/ 184613 w 1237153"/>
                <a:gd name="connsiteY1093" fmla="*/ 1257664 h 1605839"/>
                <a:gd name="connsiteX1094" fmla="*/ 177756 w 1237153"/>
                <a:gd name="connsiteY1094" fmla="*/ 1255125 h 1605839"/>
                <a:gd name="connsiteX1095" fmla="*/ 172487 w 1237153"/>
                <a:gd name="connsiteY1095" fmla="*/ 1252967 h 1605839"/>
                <a:gd name="connsiteX1096" fmla="*/ 170646 w 1237153"/>
                <a:gd name="connsiteY1096" fmla="*/ 1255189 h 1605839"/>
                <a:gd name="connsiteX1097" fmla="*/ 172741 w 1237153"/>
                <a:gd name="connsiteY1097" fmla="*/ 1260458 h 1605839"/>
                <a:gd name="connsiteX1098" fmla="*/ 174646 w 1237153"/>
                <a:gd name="connsiteY1098" fmla="*/ 1267250 h 1605839"/>
                <a:gd name="connsiteX1099" fmla="*/ 169631 w 1237153"/>
                <a:gd name="connsiteY1099" fmla="*/ 1269663 h 1605839"/>
                <a:gd name="connsiteX1100" fmla="*/ 164044 w 1237153"/>
                <a:gd name="connsiteY1100" fmla="*/ 1272710 h 1605839"/>
                <a:gd name="connsiteX1101" fmla="*/ 164362 w 1237153"/>
                <a:gd name="connsiteY1101" fmla="*/ 1280010 h 1605839"/>
                <a:gd name="connsiteX1102" fmla="*/ 166647 w 1237153"/>
                <a:gd name="connsiteY1102" fmla="*/ 1281788 h 1605839"/>
                <a:gd name="connsiteX1103" fmla="*/ 176614 w 1237153"/>
                <a:gd name="connsiteY1103" fmla="*/ 1274360 h 1605839"/>
                <a:gd name="connsiteX1104" fmla="*/ 181248 w 1237153"/>
                <a:gd name="connsiteY1104" fmla="*/ 1269345 h 1605839"/>
                <a:gd name="connsiteX1105" fmla="*/ 187850 w 1237153"/>
                <a:gd name="connsiteY1105" fmla="*/ 1266108 h 1605839"/>
                <a:gd name="connsiteX1106" fmla="*/ 192167 w 1237153"/>
                <a:gd name="connsiteY1106" fmla="*/ 1264330 h 1605839"/>
                <a:gd name="connsiteX1107" fmla="*/ 195659 w 1237153"/>
                <a:gd name="connsiteY1107" fmla="*/ 1261346 h 1605839"/>
                <a:gd name="connsiteX1108" fmla="*/ 199722 w 1237153"/>
                <a:gd name="connsiteY1108" fmla="*/ 1257918 h 1605839"/>
                <a:gd name="connsiteX1109" fmla="*/ 225941 w 1237153"/>
                <a:gd name="connsiteY1109" fmla="*/ 1249856 h 1605839"/>
                <a:gd name="connsiteX1110" fmla="*/ 228734 w 1237153"/>
                <a:gd name="connsiteY1110" fmla="*/ 1254363 h 1605839"/>
                <a:gd name="connsiteX1111" fmla="*/ 203531 w 1237153"/>
                <a:gd name="connsiteY1111" fmla="*/ 1269853 h 1605839"/>
                <a:gd name="connsiteX1112" fmla="*/ 191342 w 1237153"/>
                <a:gd name="connsiteY1112" fmla="*/ 1274741 h 1605839"/>
                <a:gd name="connsiteX1113" fmla="*/ 186581 w 1237153"/>
                <a:gd name="connsiteY1113" fmla="*/ 1281026 h 1605839"/>
                <a:gd name="connsiteX1114" fmla="*/ 187279 w 1237153"/>
                <a:gd name="connsiteY1114" fmla="*/ 1283502 h 1605839"/>
                <a:gd name="connsiteX1115" fmla="*/ 192104 w 1237153"/>
                <a:gd name="connsiteY1115" fmla="*/ 1284708 h 1605839"/>
                <a:gd name="connsiteX1116" fmla="*/ 198960 w 1237153"/>
                <a:gd name="connsiteY1116" fmla="*/ 1289723 h 1605839"/>
                <a:gd name="connsiteX1117" fmla="*/ 197437 w 1237153"/>
                <a:gd name="connsiteY1117" fmla="*/ 1297215 h 1605839"/>
                <a:gd name="connsiteX1118" fmla="*/ 183470 w 1237153"/>
                <a:gd name="connsiteY1118" fmla="*/ 1298484 h 1605839"/>
                <a:gd name="connsiteX1119" fmla="*/ 179598 w 1237153"/>
                <a:gd name="connsiteY1119" fmla="*/ 1297913 h 1605839"/>
                <a:gd name="connsiteX1120" fmla="*/ 173630 w 1237153"/>
                <a:gd name="connsiteY1120" fmla="*/ 1299183 h 1605839"/>
                <a:gd name="connsiteX1121" fmla="*/ 176106 w 1237153"/>
                <a:gd name="connsiteY1121" fmla="*/ 1306991 h 1605839"/>
                <a:gd name="connsiteX1122" fmla="*/ 183724 w 1237153"/>
                <a:gd name="connsiteY1122" fmla="*/ 1314355 h 1605839"/>
                <a:gd name="connsiteX1123" fmla="*/ 189882 w 1237153"/>
                <a:gd name="connsiteY1123" fmla="*/ 1310927 h 1605839"/>
                <a:gd name="connsiteX1124" fmla="*/ 211466 w 1237153"/>
                <a:gd name="connsiteY1124" fmla="*/ 1299754 h 1605839"/>
                <a:gd name="connsiteX1125" fmla="*/ 215339 w 1237153"/>
                <a:gd name="connsiteY1125" fmla="*/ 1302610 h 1605839"/>
                <a:gd name="connsiteX1126" fmla="*/ 215339 w 1237153"/>
                <a:gd name="connsiteY1126" fmla="*/ 1308768 h 1605839"/>
                <a:gd name="connsiteX1127" fmla="*/ 207784 w 1237153"/>
                <a:gd name="connsiteY1127" fmla="*/ 1314165 h 1605839"/>
                <a:gd name="connsiteX1128" fmla="*/ 204356 w 1237153"/>
                <a:gd name="connsiteY1128" fmla="*/ 1315180 h 1605839"/>
                <a:gd name="connsiteX1129" fmla="*/ 191723 w 1237153"/>
                <a:gd name="connsiteY1129" fmla="*/ 1323370 h 1605839"/>
                <a:gd name="connsiteX1130" fmla="*/ 187152 w 1237153"/>
                <a:gd name="connsiteY1130" fmla="*/ 1326861 h 1605839"/>
                <a:gd name="connsiteX1131" fmla="*/ 183534 w 1237153"/>
                <a:gd name="connsiteY1131" fmla="*/ 1335876 h 1605839"/>
                <a:gd name="connsiteX1132" fmla="*/ 183407 w 1237153"/>
                <a:gd name="connsiteY1132" fmla="*/ 1342288 h 1605839"/>
                <a:gd name="connsiteX1133" fmla="*/ 182581 w 1237153"/>
                <a:gd name="connsiteY1133" fmla="*/ 1345208 h 1605839"/>
                <a:gd name="connsiteX1134" fmla="*/ 182962 w 1237153"/>
                <a:gd name="connsiteY1134" fmla="*/ 1349080 h 1605839"/>
                <a:gd name="connsiteX1135" fmla="*/ 189310 w 1237153"/>
                <a:gd name="connsiteY1135" fmla="*/ 1345970 h 1605839"/>
                <a:gd name="connsiteX1136" fmla="*/ 193564 w 1237153"/>
                <a:gd name="connsiteY1136" fmla="*/ 1342415 h 1605839"/>
                <a:gd name="connsiteX1137" fmla="*/ 194643 w 1237153"/>
                <a:gd name="connsiteY1137" fmla="*/ 1342478 h 1605839"/>
                <a:gd name="connsiteX1138" fmla="*/ 195341 w 1237153"/>
                <a:gd name="connsiteY1138" fmla="*/ 1343303 h 1605839"/>
                <a:gd name="connsiteX1139" fmla="*/ 192421 w 1237153"/>
                <a:gd name="connsiteY1139" fmla="*/ 1353778 h 1605839"/>
                <a:gd name="connsiteX1140" fmla="*/ 189438 w 1237153"/>
                <a:gd name="connsiteY1140" fmla="*/ 1357016 h 1605839"/>
                <a:gd name="connsiteX1141" fmla="*/ 186200 w 1237153"/>
                <a:gd name="connsiteY1141" fmla="*/ 1373712 h 1605839"/>
                <a:gd name="connsiteX1142" fmla="*/ 195595 w 1237153"/>
                <a:gd name="connsiteY1142" fmla="*/ 1367364 h 1605839"/>
                <a:gd name="connsiteX1143" fmla="*/ 198706 w 1237153"/>
                <a:gd name="connsiteY1143" fmla="*/ 1363301 h 1605839"/>
                <a:gd name="connsiteX1144" fmla="*/ 214577 w 1237153"/>
                <a:gd name="connsiteY1144" fmla="*/ 1357143 h 1605839"/>
                <a:gd name="connsiteX1145" fmla="*/ 225686 w 1237153"/>
                <a:gd name="connsiteY1145" fmla="*/ 1373141 h 1605839"/>
                <a:gd name="connsiteX1146" fmla="*/ 225686 w 1237153"/>
                <a:gd name="connsiteY1146" fmla="*/ 1374029 h 1605839"/>
                <a:gd name="connsiteX1147" fmla="*/ 224671 w 1237153"/>
                <a:gd name="connsiteY1147" fmla="*/ 1375363 h 1605839"/>
                <a:gd name="connsiteX1148" fmla="*/ 219656 w 1237153"/>
                <a:gd name="connsiteY1148" fmla="*/ 1375426 h 1605839"/>
                <a:gd name="connsiteX1149" fmla="*/ 216735 w 1237153"/>
                <a:gd name="connsiteY1149" fmla="*/ 1375236 h 1605839"/>
                <a:gd name="connsiteX1150" fmla="*/ 215148 w 1237153"/>
                <a:gd name="connsiteY1150" fmla="*/ 1375363 h 1605839"/>
                <a:gd name="connsiteX1151" fmla="*/ 214132 w 1237153"/>
                <a:gd name="connsiteY1151" fmla="*/ 1375426 h 1605839"/>
                <a:gd name="connsiteX1152" fmla="*/ 212672 w 1237153"/>
                <a:gd name="connsiteY1152" fmla="*/ 1378283 h 1605839"/>
                <a:gd name="connsiteX1153" fmla="*/ 211783 w 1237153"/>
                <a:gd name="connsiteY1153" fmla="*/ 1379870 h 1605839"/>
                <a:gd name="connsiteX1154" fmla="*/ 208038 w 1237153"/>
                <a:gd name="connsiteY1154" fmla="*/ 1383235 h 1605839"/>
                <a:gd name="connsiteX1155" fmla="*/ 198325 w 1237153"/>
                <a:gd name="connsiteY1155" fmla="*/ 1384631 h 1605839"/>
                <a:gd name="connsiteX1156" fmla="*/ 184486 w 1237153"/>
                <a:gd name="connsiteY1156" fmla="*/ 1391233 h 1605839"/>
                <a:gd name="connsiteX1157" fmla="*/ 185946 w 1237153"/>
                <a:gd name="connsiteY1157" fmla="*/ 1407549 h 1605839"/>
                <a:gd name="connsiteX1158" fmla="*/ 198643 w 1237153"/>
                <a:gd name="connsiteY1158" fmla="*/ 1407422 h 1605839"/>
                <a:gd name="connsiteX1159" fmla="*/ 205435 w 1237153"/>
                <a:gd name="connsiteY1159" fmla="*/ 1404628 h 1605839"/>
                <a:gd name="connsiteX1160" fmla="*/ 212038 w 1237153"/>
                <a:gd name="connsiteY1160" fmla="*/ 1405517 h 1605839"/>
                <a:gd name="connsiteX1161" fmla="*/ 212164 w 1237153"/>
                <a:gd name="connsiteY1161" fmla="*/ 1410723 h 1605839"/>
                <a:gd name="connsiteX1162" fmla="*/ 203975 w 1237153"/>
                <a:gd name="connsiteY1162" fmla="*/ 1416119 h 1605839"/>
                <a:gd name="connsiteX1163" fmla="*/ 198643 w 1237153"/>
                <a:gd name="connsiteY1163" fmla="*/ 1418658 h 1605839"/>
                <a:gd name="connsiteX1164" fmla="*/ 200928 w 1237153"/>
                <a:gd name="connsiteY1164" fmla="*/ 1433450 h 1605839"/>
                <a:gd name="connsiteX1165" fmla="*/ 202134 w 1237153"/>
                <a:gd name="connsiteY1165" fmla="*/ 1435989 h 1605839"/>
                <a:gd name="connsiteX1166" fmla="*/ 204102 w 1237153"/>
                <a:gd name="connsiteY1166" fmla="*/ 1443544 h 1605839"/>
                <a:gd name="connsiteX1167" fmla="*/ 204166 w 1237153"/>
                <a:gd name="connsiteY1167" fmla="*/ 1445321 h 1605839"/>
                <a:gd name="connsiteX1168" fmla="*/ 205943 w 1237153"/>
                <a:gd name="connsiteY1168" fmla="*/ 1448305 h 1605839"/>
                <a:gd name="connsiteX1169" fmla="*/ 208800 w 1237153"/>
                <a:gd name="connsiteY1169" fmla="*/ 1449384 h 1605839"/>
                <a:gd name="connsiteX1170" fmla="*/ 213371 w 1237153"/>
                <a:gd name="connsiteY1170" fmla="*/ 1455415 h 1605839"/>
                <a:gd name="connsiteX1171" fmla="*/ 210514 w 1237153"/>
                <a:gd name="connsiteY1171" fmla="*/ 1462398 h 1605839"/>
                <a:gd name="connsiteX1172" fmla="*/ 208228 w 1237153"/>
                <a:gd name="connsiteY1172" fmla="*/ 1467477 h 1605839"/>
                <a:gd name="connsiteX1173" fmla="*/ 208038 w 1237153"/>
                <a:gd name="connsiteY1173" fmla="*/ 1468175 h 1605839"/>
                <a:gd name="connsiteX1174" fmla="*/ 210514 w 1237153"/>
                <a:gd name="connsiteY1174" fmla="*/ 1475222 h 1605839"/>
                <a:gd name="connsiteX1175" fmla="*/ 211847 w 1237153"/>
                <a:gd name="connsiteY1175" fmla="*/ 1478079 h 1605839"/>
                <a:gd name="connsiteX1176" fmla="*/ 214196 w 1237153"/>
                <a:gd name="connsiteY1176" fmla="*/ 1488744 h 1605839"/>
                <a:gd name="connsiteX1177" fmla="*/ 214386 w 1237153"/>
                <a:gd name="connsiteY1177" fmla="*/ 1490077 h 1605839"/>
                <a:gd name="connsiteX1178" fmla="*/ 218132 w 1237153"/>
                <a:gd name="connsiteY1178" fmla="*/ 1495727 h 1605839"/>
                <a:gd name="connsiteX1179" fmla="*/ 224290 w 1237153"/>
                <a:gd name="connsiteY1179" fmla="*/ 1490649 h 1605839"/>
                <a:gd name="connsiteX1180" fmla="*/ 225686 w 1237153"/>
                <a:gd name="connsiteY1180" fmla="*/ 1489887 h 1605839"/>
                <a:gd name="connsiteX1181" fmla="*/ 226893 w 1237153"/>
                <a:gd name="connsiteY1181" fmla="*/ 1490966 h 1605839"/>
                <a:gd name="connsiteX1182" fmla="*/ 223020 w 1237153"/>
                <a:gd name="connsiteY1182" fmla="*/ 1502012 h 1605839"/>
                <a:gd name="connsiteX1183" fmla="*/ 218957 w 1237153"/>
                <a:gd name="connsiteY1183" fmla="*/ 1507091 h 1605839"/>
                <a:gd name="connsiteX1184" fmla="*/ 221179 w 1237153"/>
                <a:gd name="connsiteY1184" fmla="*/ 1526707 h 1605839"/>
                <a:gd name="connsiteX1185" fmla="*/ 227337 w 1237153"/>
                <a:gd name="connsiteY1185" fmla="*/ 1523850 h 1605839"/>
                <a:gd name="connsiteX1186" fmla="*/ 231464 w 1237153"/>
                <a:gd name="connsiteY1186" fmla="*/ 1520359 h 1605839"/>
                <a:gd name="connsiteX1187" fmla="*/ 237685 w 1237153"/>
                <a:gd name="connsiteY1187" fmla="*/ 1520041 h 1605839"/>
                <a:gd name="connsiteX1188" fmla="*/ 238955 w 1237153"/>
                <a:gd name="connsiteY1188" fmla="*/ 1523215 h 1605839"/>
                <a:gd name="connsiteX1189" fmla="*/ 234130 w 1237153"/>
                <a:gd name="connsiteY1189" fmla="*/ 1528231 h 1605839"/>
                <a:gd name="connsiteX1190" fmla="*/ 233241 w 1237153"/>
                <a:gd name="connsiteY1190" fmla="*/ 1528739 h 1605839"/>
                <a:gd name="connsiteX1191" fmla="*/ 229813 w 1237153"/>
                <a:gd name="connsiteY1191" fmla="*/ 1536039 h 1605839"/>
                <a:gd name="connsiteX1192" fmla="*/ 229813 w 1237153"/>
                <a:gd name="connsiteY1192" fmla="*/ 1536991 h 1605839"/>
                <a:gd name="connsiteX1193" fmla="*/ 230702 w 1237153"/>
                <a:gd name="connsiteY1193" fmla="*/ 1542070 h 1605839"/>
                <a:gd name="connsiteX1194" fmla="*/ 234384 w 1237153"/>
                <a:gd name="connsiteY1194" fmla="*/ 1541943 h 1605839"/>
                <a:gd name="connsiteX1195" fmla="*/ 238701 w 1237153"/>
                <a:gd name="connsiteY1195" fmla="*/ 1538452 h 1605839"/>
                <a:gd name="connsiteX1196" fmla="*/ 242510 w 1237153"/>
                <a:gd name="connsiteY1196" fmla="*/ 1535595 h 1605839"/>
                <a:gd name="connsiteX1197" fmla="*/ 247080 w 1237153"/>
                <a:gd name="connsiteY1197" fmla="*/ 1537626 h 1605839"/>
                <a:gd name="connsiteX1198" fmla="*/ 250826 w 1237153"/>
                <a:gd name="connsiteY1198" fmla="*/ 1550958 h 1605839"/>
                <a:gd name="connsiteX1199" fmla="*/ 248414 w 1237153"/>
                <a:gd name="connsiteY1199" fmla="*/ 1554449 h 1605839"/>
                <a:gd name="connsiteX1200" fmla="*/ 246636 w 1237153"/>
                <a:gd name="connsiteY1200" fmla="*/ 1557243 h 1605839"/>
                <a:gd name="connsiteX1201" fmla="*/ 248541 w 1237153"/>
                <a:gd name="connsiteY1201" fmla="*/ 1558957 h 1605839"/>
                <a:gd name="connsiteX1202" fmla="*/ 256095 w 1237153"/>
                <a:gd name="connsiteY1202" fmla="*/ 1556227 h 1605839"/>
                <a:gd name="connsiteX1203" fmla="*/ 259650 w 1237153"/>
                <a:gd name="connsiteY1203" fmla="*/ 1552926 h 1605839"/>
                <a:gd name="connsiteX1204" fmla="*/ 269427 w 1237153"/>
                <a:gd name="connsiteY1204" fmla="*/ 1551910 h 1605839"/>
                <a:gd name="connsiteX1205" fmla="*/ 274569 w 1237153"/>
                <a:gd name="connsiteY1205" fmla="*/ 1552164 h 1605839"/>
                <a:gd name="connsiteX1206" fmla="*/ 278505 w 1237153"/>
                <a:gd name="connsiteY1206" fmla="*/ 1551339 h 1605839"/>
                <a:gd name="connsiteX1207" fmla="*/ 284789 w 1237153"/>
                <a:gd name="connsiteY1207" fmla="*/ 1550132 h 1605839"/>
                <a:gd name="connsiteX1208" fmla="*/ 287392 w 1237153"/>
                <a:gd name="connsiteY1208" fmla="*/ 1550259 h 1605839"/>
                <a:gd name="connsiteX1209" fmla="*/ 292217 w 1237153"/>
                <a:gd name="connsiteY1209" fmla="*/ 1550259 h 1605839"/>
                <a:gd name="connsiteX1210" fmla="*/ 293868 w 1237153"/>
                <a:gd name="connsiteY1210" fmla="*/ 1542705 h 1605839"/>
                <a:gd name="connsiteX1211" fmla="*/ 293804 w 1237153"/>
                <a:gd name="connsiteY1211" fmla="*/ 1538324 h 1605839"/>
                <a:gd name="connsiteX1212" fmla="*/ 293931 w 1237153"/>
                <a:gd name="connsiteY1212" fmla="*/ 1536420 h 1605839"/>
                <a:gd name="connsiteX1213" fmla="*/ 297486 w 1237153"/>
                <a:gd name="connsiteY1213" fmla="*/ 1532167 h 1605839"/>
                <a:gd name="connsiteX1214" fmla="*/ 304470 w 1237153"/>
                <a:gd name="connsiteY1214" fmla="*/ 1536039 h 1605839"/>
                <a:gd name="connsiteX1215" fmla="*/ 303581 w 1237153"/>
                <a:gd name="connsiteY1215" fmla="*/ 1547466 h 1605839"/>
                <a:gd name="connsiteX1216" fmla="*/ 300724 w 1237153"/>
                <a:gd name="connsiteY1216" fmla="*/ 1551212 h 1605839"/>
                <a:gd name="connsiteX1217" fmla="*/ 299518 w 1237153"/>
                <a:gd name="connsiteY1217" fmla="*/ 1552608 h 1605839"/>
                <a:gd name="connsiteX1218" fmla="*/ 300660 w 1237153"/>
                <a:gd name="connsiteY1218" fmla="*/ 1553307 h 1605839"/>
                <a:gd name="connsiteX1219" fmla="*/ 309612 w 1237153"/>
                <a:gd name="connsiteY1219" fmla="*/ 1549942 h 1605839"/>
                <a:gd name="connsiteX1220" fmla="*/ 320721 w 1237153"/>
                <a:gd name="connsiteY1220" fmla="*/ 1547720 h 1605839"/>
                <a:gd name="connsiteX1221" fmla="*/ 322372 w 1237153"/>
                <a:gd name="connsiteY1221" fmla="*/ 1552481 h 1605839"/>
                <a:gd name="connsiteX1222" fmla="*/ 312151 w 1237153"/>
                <a:gd name="connsiteY1222" fmla="*/ 1562829 h 1605839"/>
                <a:gd name="connsiteX1223" fmla="*/ 309865 w 1237153"/>
                <a:gd name="connsiteY1223" fmla="*/ 1564353 h 1605839"/>
                <a:gd name="connsiteX1224" fmla="*/ 308152 w 1237153"/>
                <a:gd name="connsiteY1224" fmla="*/ 1565559 h 1605839"/>
                <a:gd name="connsiteX1225" fmla="*/ 304787 w 1237153"/>
                <a:gd name="connsiteY1225" fmla="*/ 1569495 h 1605839"/>
                <a:gd name="connsiteX1226" fmla="*/ 300660 w 1237153"/>
                <a:gd name="connsiteY1226" fmla="*/ 1575399 h 1605839"/>
                <a:gd name="connsiteX1227" fmla="*/ 299454 w 1237153"/>
                <a:gd name="connsiteY1227" fmla="*/ 1577049 h 1605839"/>
                <a:gd name="connsiteX1228" fmla="*/ 300343 w 1237153"/>
                <a:gd name="connsiteY1228" fmla="*/ 1577557 h 1605839"/>
                <a:gd name="connsiteX1229" fmla="*/ 306437 w 1237153"/>
                <a:gd name="connsiteY1229" fmla="*/ 1574066 h 1605839"/>
                <a:gd name="connsiteX1230" fmla="*/ 311199 w 1237153"/>
                <a:gd name="connsiteY1230" fmla="*/ 1572034 h 1605839"/>
                <a:gd name="connsiteX1231" fmla="*/ 311453 w 1237153"/>
                <a:gd name="connsiteY1231" fmla="*/ 1577367 h 1605839"/>
                <a:gd name="connsiteX1232" fmla="*/ 310120 w 1237153"/>
                <a:gd name="connsiteY1232" fmla="*/ 1580224 h 1605839"/>
                <a:gd name="connsiteX1233" fmla="*/ 309612 w 1237153"/>
                <a:gd name="connsiteY1233" fmla="*/ 1581112 h 1605839"/>
                <a:gd name="connsiteX1234" fmla="*/ 311389 w 1237153"/>
                <a:gd name="connsiteY1234" fmla="*/ 1581366 h 1605839"/>
                <a:gd name="connsiteX1235" fmla="*/ 317737 w 1237153"/>
                <a:gd name="connsiteY1235" fmla="*/ 1575462 h 1605839"/>
                <a:gd name="connsiteX1236" fmla="*/ 318626 w 1237153"/>
                <a:gd name="connsiteY1236" fmla="*/ 1574701 h 1605839"/>
                <a:gd name="connsiteX1237" fmla="*/ 319832 w 1237153"/>
                <a:gd name="connsiteY1237" fmla="*/ 1574891 h 1605839"/>
                <a:gd name="connsiteX1238" fmla="*/ 321292 w 1237153"/>
                <a:gd name="connsiteY1238" fmla="*/ 1589683 h 1605839"/>
                <a:gd name="connsiteX1239" fmla="*/ 320277 w 1237153"/>
                <a:gd name="connsiteY1239" fmla="*/ 1597364 h 1605839"/>
                <a:gd name="connsiteX1240" fmla="*/ 325292 w 1237153"/>
                <a:gd name="connsiteY1240" fmla="*/ 1602887 h 1605839"/>
                <a:gd name="connsiteX1241" fmla="*/ 329291 w 1237153"/>
                <a:gd name="connsiteY1241" fmla="*/ 1601871 h 1605839"/>
                <a:gd name="connsiteX1242" fmla="*/ 333037 w 1237153"/>
                <a:gd name="connsiteY1242" fmla="*/ 1589048 h 1605839"/>
                <a:gd name="connsiteX1243" fmla="*/ 334053 w 1237153"/>
                <a:gd name="connsiteY1243" fmla="*/ 1587778 h 1605839"/>
                <a:gd name="connsiteX1244" fmla="*/ 337037 w 1237153"/>
                <a:gd name="connsiteY1244" fmla="*/ 1587334 h 1605839"/>
                <a:gd name="connsiteX1245" fmla="*/ 345289 w 1237153"/>
                <a:gd name="connsiteY1245" fmla="*/ 1595650 h 1605839"/>
                <a:gd name="connsiteX1246" fmla="*/ 345988 w 1237153"/>
                <a:gd name="connsiteY1246" fmla="*/ 1597364 h 1605839"/>
                <a:gd name="connsiteX1247" fmla="*/ 346813 w 1237153"/>
                <a:gd name="connsiteY1247" fmla="*/ 1599523 h 1605839"/>
                <a:gd name="connsiteX1248" fmla="*/ 349923 w 1237153"/>
                <a:gd name="connsiteY1248" fmla="*/ 1603268 h 1605839"/>
                <a:gd name="connsiteX1249" fmla="*/ 362113 w 1237153"/>
                <a:gd name="connsiteY1249" fmla="*/ 1605426 h 1605839"/>
                <a:gd name="connsiteX1250" fmla="*/ 364969 w 1237153"/>
                <a:gd name="connsiteY1250" fmla="*/ 1602062 h 1605839"/>
                <a:gd name="connsiteX1251" fmla="*/ 363065 w 1237153"/>
                <a:gd name="connsiteY1251" fmla="*/ 1593428 h 1605839"/>
                <a:gd name="connsiteX1252" fmla="*/ 354558 w 1237153"/>
                <a:gd name="connsiteY1252" fmla="*/ 1588032 h 1605839"/>
                <a:gd name="connsiteX1253" fmla="*/ 347702 w 1237153"/>
                <a:gd name="connsiteY1253" fmla="*/ 1584477 h 1605839"/>
                <a:gd name="connsiteX1254" fmla="*/ 343448 w 1237153"/>
                <a:gd name="connsiteY1254" fmla="*/ 1577494 h 1605839"/>
                <a:gd name="connsiteX1255" fmla="*/ 349860 w 1237153"/>
                <a:gd name="connsiteY1255" fmla="*/ 1574066 h 1605839"/>
                <a:gd name="connsiteX1256" fmla="*/ 360716 w 1237153"/>
                <a:gd name="connsiteY1256" fmla="*/ 1578256 h 1605839"/>
                <a:gd name="connsiteX1257" fmla="*/ 366239 w 1237153"/>
                <a:gd name="connsiteY1257" fmla="*/ 1582001 h 1605839"/>
                <a:gd name="connsiteX1258" fmla="*/ 374047 w 1237153"/>
                <a:gd name="connsiteY1258" fmla="*/ 1580478 h 1605839"/>
                <a:gd name="connsiteX1259" fmla="*/ 373032 w 1237153"/>
                <a:gd name="connsiteY1259" fmla="*/ 1578065 h 1605839"/>
                <a:gd name="connsiteX1260" fmla="*/ 370810 w 1237153"/>
                <a:gd name="connsiteY1260" fmla="*/ 1577113 h 1605839"/>
                <a:gd name="connsiteX1261" fmla="*/ 366683 w 1237153"/>
                <a:gd name="connsiteY1261" fmla="*/ 1571463 h 1605839"/>
                <a:gd name="connsiteX1262" fmla="*/ 368905 w 1237153"/>
                <a:gd name="connsiteY1262" fmla="*/ 1565368 h 1605839"/>
                <a:gd name="connsiteX1263" fmla="*/ 364779 w 1237153"/>
                <a:gd name="connsiteY1263" fmla="*/ 1563718 h 1605839"/>
                <a:gd name="connsiteX1264" fmla="*/ 358113 w 1237153"/>
                <a:gd name="connsiteY1264" fmla="*/ 1558957 h 1605839"/>
                <a:gd name="connsiteX1265" fmla="*/ 358240 w 1237153"/>
                <a:gd name="connsiteY1265" fmla="*/ 1557877 h 1605839"/>
                <a:gd name="connsiteX1266" fmla="*/ 359065 w 1237153"/>
                <a:gd name="connsiteY1266" fmla="*/ 1557179 h 1605839"/>
                <a:gd name="connsiteX1267" fmla="*/ 373095 w 1237153"/>
                <a:gd name="connsiteY1267" fmla="*/ 1557877 h 1605839"/>
                <a:gd name="connsiteX1268" fmla="*/ 378555 w 1237153"/>
                <a:gd name="connsiteY1268" fmla="*/ 1558703 h 1605839"/>
                <a:gd name="connsiteX1269" fmla="*/ 371635 w 1237153"/>
                <a:gd name="connsiteY1269" fmla="*/ 1553942 h 1605839"/>
                <a:gd name="connsiteX1270" fmla="*/ 362937 w 1237153"/>
                <a:gd name="connsiteY1270" fmla="*/ 1547339 h 1605839"/>
                <a:gd name="connsiteX1271" fmla="*/ 364398 w 1237153"/>
                <a:gd name="connsiteY1271" fmla="*/ 1542705 h 1605839"/>
                <a:gd name="connsiteX1272" fmla="*/ 375507 w 1237153"/>
                <a:gd name="connsiteY1272" fmla="*/ 1540166 h 1605839"/>
                <a:gd name="connsiteX1273" fmla="*/ 377412 w 1237153"/>
                <a:gd name="connsiteY1273" fmla="*/ 1540166 h 1605839"/>
                <a:gd name="connsiteX1274" fmla="*/ 376206 w 1237153"/>
                <a:gd name="connsiteY1274" fmla="*/ 1535595 h 1605839"/>
                <a:gd name="connsiteX1275" fmla="*/ 375952 w 1237153"/>
                <a:gd name="connsiteY1275" fmla="*/ 1524231 h 1605839"/>
                <a:gd name="connsiteX1276" fmla="*/ 386617 w 1237153"/>
                <a:gd name="connsiteY1276" fmla="*/ 1524930 h 1605839"/>
                <a:gd name="connsiteX1277" fmla="*/ 388839 w 1237153"/>
                <a:gd name="connsiteY1277" fmla="*/ 1525691 h 1605839"/>
                <a:gd name="connsiteX1278" fmla="*/ 385538 w 1237153"/>
                <a:gd name="connsiteY1278" fmla="*/ 1518581 h 1605839"/>
                <a:gd name="connsiteX1279" fmla="*/ 382935 w 1237153"/>
                <a:gd name="connsiteY1279" fmla="*/ 1514518 h 1605839"/>
                <a:gd name="connsiteX1280" fmla="*/ 382935 w 1237153"/>
                <a:gd name="connsiteY1280" fmla="*/ 1513312 h 1605839"/>
                <a:gd name="connsiteX1281" fmla="*/ 383887 w 1237153"/>
                <a:gd name="connsiteY1281" fmla="*/ 1512550 h 1605839"/>
                <a:gd name="connsiteX1282" fmla="*/ 391569 w 1237153"/>
                <a:gd name="connsiteY1282" fmla="*/ 1514709 h 1605839"/>
                <a:gd name="connsiteX1283" fmla="*/ 395632 w 1237153"/>
                <a:gd name="connsiteY1283" fmla="*/ 1516613 h 1605839"/>
                <a:gd name="connsiteX1284" fmla="*/ 390362 w 1237153"/>
                <a:gd name="connsiteY1284" fmla="*/ 1500933 h 1605839"/>
                <a:gd name="connsiteX1285" fmla="*/ 380650 w 1237153"/>
                <a:gd name="connsiteY1285" fmla="*/ 1483983 h 1605839"/>
                <a:gd name="connsiteX1286" fmla="*/ 380395 w 1237153"/>
                <a:gd name="connsiteY1286" fmla="*/ 1482967 h 1605839"/>
                <a:gd name="connsiteX1287" fmla="*/ 380523 w 1237153"/>
                <a:gd name="connsiteY1287" fmla="*/ 1474270 h 1605839"/>
                <a:gd name="connsiteX1288" fmla="*/ 385157 w 1237153"/>
                <a:gd name="connsiteY1288" fmla="*/ 1471984 h 1605839"/>
                <a:gd name="connsiteX1289" fmla="*/ 391061 w 1237153"/>
                <a:gd name="connsiteY1289" fmla="*/ 1473508 h 1605839"/>
                <a:gd name="connsiteX1290" fmla="*/ 394679 w 1237153"/>
                <a:gd name="connsiteY1290" fmla="*/ 1474778 h 1605839"/>
                <a:gd name="connsiteX1291" fmla="*/ 400329 w 1237153"/>
                <a:gd name="connsiteY1291" fmla="*/ 1472937 h 1605839"/>
                <a:gd name="connsiteX1292" fmla="*/ 402107 w 1237153"/>
                <a:gd name="connsiteY1292" fmla="*/ 1471604 h 1605839"/>
                <a:gd name="connsiteX1293" fmla="*/ 411312 w 1237153"/>
                <a:gd name="connsiteY1293" fmla="*/ 1472365 h 1605839"/>
                <a:gd name="connsiteX1294" fmla="*/ 416962 w 1237153"/>
                <a:gd name="connsiteY1294" fmla="*/ 1476174 h 1605839"/>
                <a:gd name="connsiteX1295" fmla="*/ 420136 w 1237153"/>
                <a:gd name="connsiteY1295" fmla="*/ 1475793 h 1605839"/>
                <a:gd name="connsiteX1296" fmla="*/ 421660 w 1237153"/>
                <a:gd name="connsiteY1296" fmla="*/ 1471794 h 1605839"/>
                <a:gd name="connsiteX1297" fmla="*/ 417089 w 1237153"/>
                <a:gd name="connsiteY1297" fmla="*/ 1464049 h 1605839"/>
                <a:gd name="connsiteX1298" fmla="*/ 416200 w 1237153"/>
                <a:gd name="connsiteY1298" fmla="*/ 1463351 h 1605839"/>
                <a:gd name="connsiteX1299" fmla="*/ 414296 w 1237153"/>
                <a:gd name="connsiteY1299" fmla="*/ 1462017 h 1605839"/>
                <a:gd name="connsiteX1300" fmla="*/ 406360 w 1237153"/>
                <a:gd name="connsiteY1300" fmla="*/ 1451035 h 1605839"/>
                <a:gd name="connsiteX1301" fmla="*/ 410106 w 1237153"/>
                <a:gd name="connsiteY1301" fmla="*/ 1447670 h 1605839"/>
                <a:gd name="connsiteX1302" fmla="*/ 421660 w 1237153"/>
                <a:gd name="connsiteY1302" fmla="*/ 1459351 h 1605839"/>
                <a:gd name="connsiteX1303" fmla="*/ 417216 w 1237153"/>
                <a:gd name="connsiteY1303" fmla="*/ 1451733 h 1605839"/>
                <a:gd name="connsiteX1304" fmla="*/ 412391 w 1237153"/>
                <a:gd name="connsiteY1304" fmla="*/ 1444115 h 1605839"/>
                <a:gd name="connsiteX1305" fmla="*/ 413090 w 1237153"/>
                <a:gd name="connsiteY1305" fmla="*/ 1442718 h 1605839"/>
                <a:gd name="connsiteX1306" fmla="*/ 424517 w 1237153"/>
                <a:gd name="connsiteY1306" fmla="*/ 1447670 h 1605839"/>
                <a:gd name="connsiteX1307" fmla="*/ 430992 w 1237153"/>
                <a:gd name="connsiteY1307" fmla="*/ 1453193 h 1605839"/>
                <a:gd name="connsiteX1308" fmla="*/ 426548 w 1237153"/>
                <a:gd name="connsiteY1308" fmla="*/ 1444496 h 1605839"/>
                <a:gd name="connsiteX1309" fmla="*/ 421216 w 1237153"/>
                <a:gd name="connsiteY1309" fmla="*/ 1437386 h 1605839"/>
                <a:gd name="connsiteX1310" fmla="*/ 423184 w 1237153"/>
                <a:gd name="connsiteY1310" fmla="*/ 1431355 h 1605839"/>
                <a:gd name="connsiteX1311" fmla="*/ 433722 w 1237153"/>
                <a:gd name="connsiteY1311" fmla="*/ 1434720 h 1605839"/>
                <a:gd name="connsiteX1312" fmla="*/ 434356 w 1237153"/>
                <a:gd name="connsiteY1312" fmla="*/ 1435354 h 1605839"/>
                <a:gd name="connsiteX1313" fmla="*/ 444895 w 1237153"/>
                <a:gd name="connsiteY1313" fmla="*/ 1439227 h 1605839"/>
                <a:gd name="connsiteX1314" fmla="*/ 448513 w 1237153"/>
                <a:gd name="connsiteY1314" fmla="*/ 1434212 h 1605839"/>
                <a:gd name="connsiteX1315" fmla="*/ 442610 w 1237153"/>
                <a:gd name="connsiteY1315" fmla="*/ 1429450 h 1605839"/>
                <a:gd name="connsiteX1316" fmla="*/ 439118 w 1237153"/>
                <a:gd name="connsiteY1316" fmla="*/ 1428117 h 1605839"/>
                <a:gd name="connsiteX1317" fmla="*/ 436261 w 1237153"/>
                <a:gd name="connsiteY1317" fmla="*/ 1426213 h 1605839"/>
                <a:gd name="connsiteX1318" fmla="*/ 432071 w 1237153"/>
                <a:gd name="connsiteY1318" fmla="*/ 1424118 h 1605839"/>
                <a:gd name="connsiteX1319" fmla="*/ 430928 w 1237153"/>
                <a:gd name="connsiteY1319" fmla="*/ 1423610 h 1605839"/>
                <a:gd name="connsiteX1320" fmla="*/ 430675 w 1237153"/>
                <a:gd name="connsiteY1320" fmla="*/ 1422404 h 1605839"/>
                <a:gd name="connsiteX1321" fmla="*/ 434103 w 1237153"/>
                <a:gd name="connsiteY1321" fmla="*/ 1417325 h 1605839"/>
                <a:gd name="connsiteX1322" fmla="*/ 443689 w 1237153"/>
                <a:gd name="connsiteY1322" fmla="*/ 1418468 h 1605839"/>
                <a:gd name="connsiteX1323" fmla="*/ 450862 w 1237153"/>
                <a:gd name="connsiteY1323" fmla="*/ 1419801 h 1605839"/>
                <a:gd name="connsiteX1324" fmla="*/ 452386 w 1237153"/>
                <a:gd name="connsiteY1324" fmla="*/ 1417833 h 1605839"/>
                <a:gd name="connsiteX1325" fmla="*/ 453528 w 1237153"/>
                <a:gd name="connsiteY1325" fmla="*/ 1414278 h 1605839"/>
                <a:gd name="connsiteX1326" fmla="*/ 456258 w 1237153"/>
                <a:gd name="connsiteY1326" fmla="*/ 1411739 h 1605839"/>
                <a:gd name="connsiteX1327" fmla="*/ 458734 w 1237153"/>
                <a:gd name="connsiteY1327" fmla="*/ 1408374 h 1605839"/>
                <a:gd name="connsiteX1328" fmla="*/ 446990 w 1237153"/>
                <a:gd name="connsiteY1328" fmla="*/ 1402788 h 1605839"/>
                <a:gd name="connsiteX1329" fmla="*/ 434737 w 1237153"/>
                <a:gd name="connsiteY1329" fmla="*/ 1398344 h 1605839"/>
                <a:gd name="connsiteX1330" fmla="*/ 433595 w 1237153"/>
                <a:gd name="connsiteY1330" fmla="*/ 1392249 h 1605839"/>
                <a:gd name="connsiteX1331" fmla="*/ 449720 w 1237153"/>
                <a:gd name="connsiteY1331" fmla="*/ 1390154 h 1605839"/>
                <a:gd name="connsiteX1332" fmla="*/ 457972 w 1237153"/>
                <a:gd name="connsiteY1332" fmla="*/ 1390599 h 1605839"/>
                <a:gd name="connsiteX1333" fmla="*/ 458607 w 1237153"/>
                <a:gd name="connsiteY1333" fmla="*/ 1381774 h 1605839"/>
                <a:gd name="connsiteX1334" fmla="*/ 455052 w 1237153"/>
                <a:gd name="connsiteY1334" fmla="*/ 1372442 h 1605839"/>
                <a:gd name="connsiteX1335" fmla="*/ 451433 w 1237153"/>
                <a:gd name="connsiteY1335" fmla="*/ 1359047 h 1605839"/>
                <a:gd name="connsiteX1336" fmla="*/ 461908 w 1237153"/>
                <a:gd name="connsiteY1336" fmla="*/ 1346478 h 1605839"/>
                <a:gd name="connsiteX1337" fmla="*/ 470859 w 1237153"/>
                <a:gd name="connsiteY1337" fmla="*/ 1350858 h 1605839"/>
                <a:gd name="connsiteX1338" fmla="*/ 473272 w 1237153"/>
                <a:gd name="connsiteY1338" fmla="*/ 1353905 h 1605839"/>
                <a:gd name="connsiteX1339" fmla="*/ 480700 w 1237153"/>
                <a:gd name="connsiteY1339" fmla="*/ 1356064 h 1605839"/>
                <a:gd name="connsiteX1340" fmla="*/ 486794 w 1237153"/>
                <a:gd name="connsiteY1340" fmla="*/ 1342288 h 1605839"/>
                <a:gd name="connsiteX1341" fmla="*/ 486159 w 1237153"/>
                <a:gd name="connsiteY1341" fmla="*/ 1338860 h 1605839"/>
                <a:gd name="connsiteX1342" fmla="*/ 486096 w 1237153"/>
                <a:gd name="connsiteY1342" fmla="*/ 1335368 h 1605839"/>
                <a:gd name="connsiteX1343" fmla="*/ 491111 w 1237153"/>
                <a:gd name="connsiteY1343" fmla="*/ 1332702 h 1605839"/>
                <a:gd name="connsiteX1344" fmla="*/ 497396 w 1237153"/>
                <a:gd name="connsiteY1344" fmla="*/ 1334289 h 1605839"/>
                <a:gd name="connsiteX1345" fmla="*/ 497903 w 1237153"/>
                <a:gd name="connsiteY1345" fmla="*/ 1335051 h 1605839"/>
                <a:gd name="connsiteX1346" fmla="*/ 499173 w 1237153"/>
                <a:gd name="connsiteY1346" fmla="*/ 1333019 h 1605839"/>
                <a:gd name="connsiteX1347" fmla="*/ 504887 w 1237153"/>
                <a:gd name="connsiteY1347" fmla="*/ 1328004 h 1605839"/>
                <a:gd name="connsiteX1348" fmla="*/ 512632 w 1237153"/>
                <a:gd name="connsiteY1348" fmla="*/ 1332956 h 1605839"/>
                <a:gd name="connsiteX1349" fmla="*/ 513711 w 1237153"/>
                <a:gd name="connsiteY1349" fmla="*/ 1334543 h 1605839"/>
                <a:gd name="connsiteX1350" fmla="*/ 518091 w 1237153"/>
                <a:gd name="connsiteY1350" fmla="*/ 1337780 h 1605839"/>
                <a:gd name="connsiteX1351" fmla="*/ 523741 w 1237153"/>
                <a:gd name="connsiteY1351" fmla="*/ 1335495 h 1605839"/>
                <a:gd name="connsiteX1352" fmla="*/ 526281 w 1237153"/>
                <a:gd name="connsiteY1352" fmla="*/ 1327115 h 1605839"/>
                <a:gd name="connsiteX1353" fmla="*/ 526217 w 1237153"/>
                <a:gd name="connsiteY1353" fmla="*/ 1326163 h 1605839"/>
                <a:gd name="connsiteX1354" fmla="*/ 525836 w 1237153"/>
                <a:gd name="connsiteY1354" fmla="*/ 1322544 h 1605839"/>
                <a:gd name="connsiteX1355" fmla="*/ 525773 w 1237153"/>
                <a:gd name="connsiteY1355" fmla="*/ 1313212 h 1605839"/>
                <a:gd name="connsiteX1356" fmla="*/ 535930 w 1237153"/>
                <a:gd name="connsiteY1356" fmla="*/ 1309149 h 1605839"/>
                <a:gd name="connsiteX1357" fmla="*/ 542278 w 1237153"/>
                <a:gd name="connsiteY1357" fmla="*/ 1309149 h 1605839"/>
                <a:gd name="connsiteX1358" fmla="*/ 544818 w 1237153"/>
                <a:gd name="connsiteY1358" fmla="*/ 1307499 h 1605839"/>
                <a:gd name="connsiteX1359" fmla="*/ 543040 w 1237153"/>
                <a:gd name="connsiteY1359" fmla="*/ 1302103 h 1605839"/>
                <a:gd name="connsiteX1360" fmla="*/ 540564 w 1237153"/>
                <a:gd name="connsiteY1360" fmla="*/ 1295437 h 1605839"/>
                <a:gd name="connsiteX1361" fmla="*/ 543358 w 1237153"/>
                <a:gd name="connsiteY1361" fmla="*/ 1290358 h 1605839"/>
                <a:gd name="connsiteX1362" fmla="*/ 557387 w 1237153"/>
                <a:gd name="connsiteY1362" fmla="*/ 1290231 h 1605839"/>
                <a:gd name="connsiteX1363" fmla="*/ 561704 w 1237153"/>
                <a:gd name="connsiteY1363" fmla="*/ 1294993 h 1605839"/>
                <a:gd name="connsiteX1364" fmla="*/ 555546 w 1237153"/>
                <a:gd name="connsiteY1364" fmla="*/ 1306674 h 1605839"/>
                <a:gd name="connsiteX1365" fmla="*/ 550976 w 1237153"/>
                <a:gd name="connsiteY1365" fmla="*/ 1312831 h 1605839"/>
                <a:gd name="connsiteX1366" fmla="*/ 551039 w 1237153"/>
                <a:gd name="connsiteY1366" fmla="*/ 1325211 h 1605839"/>
                <a:gd name="connsiteX1367" fmla="*/ 559546 w 1237153"/>
                <a:gd name="connsiteY1367" fmla="*/ 1321846 h 1605839"/>
                <a:gd name="connsiteX1368" fmla="*/ 564053 w 1237153"/>
                <a:gd name="connsiteY1368" fmla="*/ 1317783 h 1605839"/>
                <a:gd name="connsiteX1369" fmla="*/ 574401 w 1237153"/>
                <a:gd name="connsiteY1369" fmla="*/ 1320132 h 1605839"/>
                <a:gd name="connsiteX1370" fmla="*/ 577639 w 1237153"/>
                <a:gd name="connsiteY1370" fmla="*/ 1322735 h 1605839"/>
                <a:gd name="connsiteX1371" fmla="*/ 594144 w 1237153"/>
                <a:gd name="connsiteY1371" fmla="*/ 1320259 h 1605839"/>
                <a:gd name="connsiteX1372" fmla="*/ 595351 w 1237153"/>
                <a:gd name="connsiteY1372" fmla="*/ 1304452 h 1605839"/>
                <a:gd name="connsiteX1373" fmla="*/ 593954 w 1237153"/>
                <a:gd name="connsiteY1373" fmla="*/ 1302801 h 1605839"/>
                <a:gd name="connsiteX1374" fmla="*/ 592494 w 1237153"/>
                <a:gd name="connsiteY1374" fmla="*/ 1300071 h 1605839"/>
                <a:gd name="connsiteX1375" fmla="*/ 594462 w 1237153"/>
                <a:gd name="connsiteY1375" fmla="*/ 1297215 h 1605839"/>
                <a:gd name="connsiteX1376" fmla="*/ 610396 w 1237153"/>
                <a:gd name="connsiteY1376" fmla="*/ 1297786 h 1605839"/>
                <a:gd name="connsiteX1377" fmla="*/ 625251 w 1237153"/>
                <a:gd name="connsiteY1377" fmla="*/ 1291564 h 1605839"/>
                <a:gd name="connsiteX1378" fmla="*/ 625823 w 1237153"/>
                <a:gd name="connsiteY1378" fmla="*/ 1290422 h 1605839"/>
                <a:gd name="connsiteX1379" fmla="*/ 629949 w 1237153"/>
                <a:gd name="connsiteY1379" fmla="*/ 1285724 h 1605839"/>
                <a:gd name="connsiteX1380" fmla="*/ 635853 w 1237153"/>
                <a:gd name="connsiteY1380" fmla="*/ 1285153 h 1605839"/>
                <a:gd name="connsiteX1381" fmla="*/ 639853 w 1237153"/>
                <a:gd name="connsiteY1381" fmla="*/ 1283058 h 1605839"/>
                <a:gd name="connsiteX1382" fmla="*/ 640741 w 1237153"/>
                <a:gd name="connsiteY1382" fmla="*/ 1276392 h 1605839"/>
                <a:gd name="connsiteX1383" fmla="*/ 646137 w 1237153"/>
                <a:gd name="connsiteY1383" fmla="*/ 1264838 h 1605839"/>
                <a:gd name="connsiteX1384" fmla="*/ 648931 w 1237153"/>
                <a:gd name="connsiteY1384" fmla="*/ 1263568 h 1605839"/>
                <a:gd name="connsiteX1385" fmla="*/ 650962 w 1237153"/>
                <a:gd name="connsiteY1385" fmla="*/ 1261537 h 1605839"/>
                <a:gd name="connsiteX1386" fmla="*/ 651089 w 1237153"/>
                <a:gd name="connsiteY1386" fmla="*/ 1257728 h 1605839"/>
                <a:gd name="connsiteX1387" fmla="*/ 651025 w 1237153"/>
                <a:gd name="connsiteY1387" fmla="*/ 1254617 h 1605839"/>
                <a:gd name="connsiteX1388" fmla="*/ 652295 w 1237153"/>
                <a:gd name="connsiteY1388" fmla="*/ 1253347 h 1605839"/>
                <a:gd name="connsiteX1389" fmla="*/ 658707 w 1237153"/>
                <a:gd name="connsiteY1389" fmla="*/ 1248523 h 1605839"/>
                <a:gd name="connsiteX1390" fmla="*/ 660675 w 1237153"/>
                <a:gd name="connsiteY1390" fmla="*/ 1244523 h 1605839"/>
                <a:gd name="connsiteX1391" fmla="*/ 664928 w 1237153"/>
                <a:gd name="connsiteY1391" fmla="*/ 1241095 h 1605839"/>
                <a:gd name="connsiteX1392" fmla="*/ 667023 w 1237153"/>
                <a:gd name="connsiteY1392" fmla="*/ 1239952 h 1605839"/>
                <a:gd name="connsiteX1393" fmla="*/ 670769 w 1237153"/>
                <a:gd name="connsiteY1393" fmla="*/ 1236524 h 1605839"/>
                <a:gd name="connsiteX1394" fmla="*/ 675340 w 1237153"/>
                <a:gd name="connsiteY1394" fmla="*/ 1232525 h 1605839"/>
                <a:gd name="connsiteX1395" fmla="*/ 680863 w 1237153"/>
                <a:gd name="connsiteY1395" fmla="*/ 1230239 h 1605839"/>
                <a:gd name="connsiteX1396" fmla="*/ 688036 w 1237153"/>
                <a:gd name="connsiteY1396" fmla="*/ 1225796 h 1605839"/>
                <a:gd name="connsiteX1397" fmla="*/ 689179 w 1237153"/>
                <a:gd name="connsiteY1397" fmla="*/ 1212655 h 1605839"/>
                <a:gd name="connsiteX1398" fmla="*/ 688100 w 1237153"/>
                <a:gd name="connsiteY1398" fmla="*/ 1208782 h 1605839"/>
                <a:gd name="connsiteX1399" fmla="*/ 685434 w 1237153"/>
                <a:gd name="connsiteY1399" fmla="*/ 1178881 h 1605839"/>
                <a:gd name="connsiteX1400" fmla="*/ 692480 w 1237153"/>
                <a:gd name="connsiteY1400" fmla="*/ 1178246 h 1605839"/>
                <a:gd name="connsiteX1401" fmla="*/ 700035 w 1237153"/>
                <a:gd name="connsiteY1401" fmla="*/ 1197038 h 1605839"/>
                <a:gd name="connsiteX1402" fmla="*/ 701177 w 1237153"/>
                <a:gd name="connsiteY1402" fmla="*/ 1204148 h 1605839"/>
                <a:gd name="connsiteX1403" fmla="*/ 708415 w 1237153"/>
                <a:gd name="connsiteY1403" fmla="*/ 1212591 h 1605839"/>
                <a:gd name="connsiteX1404" fmla="*/ 718445 w 1237153"/>
                <a:gd name="connsiteY1404" fmla="*/ 1212655 h 1605839"/>
                <a:gd name="connsiteX1405" fmla="*/ 722381 w 1237153"/>
                <a:gd name="connsiteY1405" fmla="*/ 1210623 h 1605839"/>
                <a:gd name="connsiteX1406" fmla="*/ 732221 w 1237153"/>
                <a:gd name="connsiteY1406" fmla="*/ 1207576 h 1605839"/>
                <a:gd name="connsiteX1407" fmla="*/ 735459 w 1237153"/>
                <a:gd name="connsiteY1407" fmla="*/ 1207703 h 1605839"/>
                <a:gd name="connsiteX1408" fmla="*/ 743013 w 1237153"/>
                <a:gd name="connsiteY1408" fmla="*/ 1205671 h 1605839"/>
                <a:gd name="connsiteX1409" fmla="*/ 744727 w 1237153"/>
                <a:gd name="connsiteY1409" fmla="*/ 1203957 h 1605839"/>
                <a:gd name="connsiteX1410" fmla="*/ 752028 w 1237153"/>
                <a:gd name="connsiteY1410" fmla="*/ 1200339 h 1605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</a:cxnLst>
              <a:rect l="l" t="t" r="r" b="b"/>
              <a:pathLst>
                <a:path w="1237153" h="1605839">
                  <a:moveTo>
                    <a:pt x="752028" y="1200339"/>
                  </a:moveTo>
                  <a:cubicBezTo>
                    <a:pt x="755011" y="1201355"/>
                    <a:pt x="755710" y="1204275"/>
                    <a:pt x="756281" y="1206624"/>
                  </a:cubicBezTo>
                  <a:cubicBezTo>
                    <a:pt x="756662" y="1208084"/>
                    <a:pt x="756979" y="1209417"/>
                    <a:pt x="757741" y="1209988"/>
                  </a:cubicBezTo>
                  <a:cubicBezTo>
                    <a:pt x="759265" y="1211067"/>
                    <a:pt x="760471" y="1211448"/>
                    <a:pt x="761614" y="1211258"/>
                  </a:cubicBezTo>
                  <a:cubicBezTo>
                    <a:pt x="763518" y="1210877"/>
                    <a:pt x="765042" y="1208274"/>
                    <a:pt x="766565" y="1205735"/>
                  </a:cubicBezTo>
                  <a:cubicBezTo>
                    <a:pt x="767010" y="1205036"/>
                    <a:pt x="767391" y="1204338"/>
                    <a:pt x="767835" y="1203640"/>
                  </a:cubicBezTo>
                  <a:cubicBezTo>
                    <a:pt x="770819" y="1199006"/>
                    <a:pt x="774183" y="1198625"/>
                    <a:pt x="778437" y="1198117"/>
                  </a:cubicBezTo>
                  <a:cubicBezTo>
                    <a:pt x="779135" y="1198053"/>
                    <a:pt x="779833" y="1197926"/>
                    <a:pt x="780595" y="1197863"/>
                  </a:cubicBezTo>
                  <a:cubicBezTo>
                    <a:pt x="783769" y="1197419"/>
                    <a:pt x="785483" y="1195768"/>
                    <a:pt x="787452" y="1193800"/>
                  </a:cubicBezTo>
                  <a:cubicBezTo>
                    <a:pt x="789165" y="1192086"/>
                    <a:pt x="790943" y="1190372"/>
                    <a:pt x="793800" y="1189293"/>
                  </a:cubicBezTo>
                  <a:cubicBezTo>
                    <a:pt x="796085" y="1188467"/>
                    <a:pt x="798624" y="1188531"/>
                    <a:pt x="801100" y="1188658"/>
                  </a:cubicBezTo>
                  <a:cubicBezTo>
                    <a:pt x="803322" y="1188721"/>
                    <a:pt x="805481" y="1188848"/>
                    <a:pt x="807258" y="1188213"/>
                  </a:cubicBezTo>
                  <a:cubicBezTo>
                    <a:pt x="812908" y="1186182"/>
                    <a:pt x="815257" y="1185801"/>
                    <a:pt x="821288" y="1186055"/>
                  </a:cubicBezTo>
                  <a:cubicBezTo>
                    <a:pt x="824526" y="1186182"/>
                    <a:pt x="827763" y="1186372"/>
                    <a:pt x="830430" y="1186055"/>
                  </a:cubicBezTo>
                  <a:cubicBezTo>
                    <a:pt x="832334" y="1185865"/>
                    <a:pt x="834302" y="1185166"/>
                    <a:pt x="836270" y="1184531"/>
                  </a:cubicBezTo>
                  <a:cubicBezTo>
                    <a:pt x="838301" y="1183833"/>
                    <a:pt x="840397" y="1183135"/>
                    <a:pt x="842492" y="1182944"/>
                  </a:cubicBezTo>
                  <a:cubicBezTo>
                    <a:pt x="843825" y="1182817"/>
                    <a:pt x="844968" y="1183071"/>
                    <a:pt x="846110" y="1183325"/>
                  </a:cubicBezTo>
                  <a:cubicBezTo>
                    <a:pt x="847570" y="1183643"/>
                    <a:pt x="848776" y="1183897"/>
                    <a:pt x="850046" y="1183325"/>
                  </a:cubicBezTo>
                  <a:cubicBezTo>
                    <a:pt x="851633" y="1182627"/>
                    <a:pt x="857601" y="1176723"/>
                    <a:pt x="858934" y="1174691"/>
                  </a:cubicBezTo>
                  <a:cubicBezTo>
                    <a:pt x="860521" y="1172216"/>
                    <a:pt x="860458" y="1169803"/>
                    <a:pt x="860267" y="1167518"/>
                  </a:cubicBezTo>
                  <a:cubicBezTo>
                    <a:pt x="860140" y="1165359"/>
                    <a:pt x="860076" y="1163328"/>
                    <a:pt x="861537" y="1161741"/>
                  </a:cubicBezTo>
                  <a:cubicBezTo>
                    <a:pt x="862933" y="1160344"/>
                    <a:pt x="865282" y="1159773"/>
                    <a:pt x="869536" y="1159836"/>
                  </a:cubicBezTo>
                  <a:cubicBezTo>
                    <a:pt x="870107" y="1159836"/>
                    <a:pt x="870996" y="1160027"/>
                    <a:pt x="872646" y="1160408"/>
                  </a:cubicBezTo>
                  <a:cubicBezTo>
                    <a:pt x="874297" y="1160789"/>
                    <a:pt x="877788" y="1161614"/>
                    <a:pt x="878487" y="1161360"/>
                  </a:cubicBezTo>
                  <a:cubicBezTo>
                    <a:pt x="878677" y="1161106"/>
                    <a:pt x="878423" y="1159201"/>
                    <a:pt x="878296" y="1158059"/>
                  </a:cubicBezTo>
                  <a:cubicBezTo>
                    <a:pt x="878106" y="1156599"/>
                    <a:pt x="877915" y="1155202"/>
                    <a:pt x="878296" y="1154059"/>
                  </a:cubicBezTo>
                  <a:cubicBezTo>
                    <a:pt x="879439" y="1150949"/>
                    <a:pt x="880645" y="1150377"/>
                    <a:pt x="882677" y="1150314"/>
                  </a:cubicBezTo>
                  <a:cubicBezTo>
                    <a:pt x="883375" y="1150314"/>
                    <a:pt x="884073" y="1150314"/>
                    <a:pt x="885089" y="1149742"/>
                  </a:cubicBezTo>
                  <a:cubicBezTo>
                    <a:pt x="887311" y="1148473"/>
                    <a:pt x="887946" y="1146632"/>
                    <a:pt x="888517" y="1143013"/>
                  </a:cubicBezTo>
                  <a:cubicBezTo>
                    <a:pt x="888644" y="1142315"/>
                    <a:pt x="889215" y="1141744"/>
                    <a:pt x="889977" y="1141871"/>
                  </a:cubicBezTo>
                  <a:cubicBezTo>
                    <a:pt x="890993" y="1141934"/>
                    <a:pt x="891945" y="1141997"/>
                    <a:pt x="892961" y="1142061"/>
                  </a:cubicBezTo>
                  <a:cubicBezTo>
                    <a:pt x="898801" y="1142505"/>
                    <a:pt x="903372" y="1142886"/>
                    <a:pt x="906673" y="1137744"/>
                  </a:cubicBezTo>
                  <a:cubicBezTo>
                    <a:pt x="910292" y="1132094"/>
                    <a:pt x="911562" y="1131396"/>
                    <a:pt x="918418" y="1129047"/>
                  </a:cubicBezTo>
                  <a:cubicBezTo>
                    <a:pt x="920322" y="1128412"/>
                    <a:pt x="920893" y="1127714"/>
                    <a:pt x="921592" y="1126825"/>
                  </a:cubicBezTo>
                  <a:cubicBezTo>
                    <a:pt x="921909" y="1126381"/>
                    <a:pt x="922290" y="1125936"/>
                    <a:pt x="922798" y="1125492"/>
                  </a:cubicBezTo>
                  <a:cubicBezTo>
                    <a:pt x="923242" y="1124222"/>
                    <a:pt x="923560" y="1123397"/>
                    <a:pt x="924068" y="1122826"/>
                  </a:cubicBezTo>
                  <a:cubicBezTo>
                    <a:pt x="924449" y="1122445"/>
                    <a:pt x="924957" y="1122254"/>
                    <a:pt x="926861" y="1121619"/>
                  </a:cubicBezTo>
                  <a:cubicBezTo>
                    <a:pt x="927686" y="1121365"/>
                    <a:pt x="928448" y="1121111"/>
                    <a:pt x="928765" y="1120921"/>
                  </a:cubicBezTo>
                  <a:cubicBezTo>
                    <a:pt x="931241" y="1119461"/>
                    <a:pt x="935304" y="1117049"/>
                    <a:pt x="935939" y="1114573"/>
                  </a:cubicBezTo>
                  <a:cubicBezTo>
                    <a:pt x="936130" y="1113874"/>
                    <a:pt x="936003" y="1113240"/>
                    <a:pt x="935558" y="1112541"/>
                  </a:cubicBezTo>
                  <a:cubicBezTo>
                    <a:pt x="932892" y="1108097"/>
                    <a:pt x="920767" y="1106256"/>
                    <a:pt x="915688" y="1106066"/>
                  </a:cubicBezTo>
                  <a:cubicBezTo>
                    <a:pt x="913847" y="1106002"/>
                    <a:pt x="911942" y="1106002"/>
                    <a:pt x="909975" y="1106066"/>
                  </a:cubicBezTo>
                  <a:cubicBezTo>
                    <a:pt x="903753" y="1106129"/>
                    <a:pt x="896897" y="1106129"/>
                    <a:pt x="891437" y="1103971"/>
                  </a:cubicBezTo>
                  <a:cubicBezTo>
                    <a:pt x="888073" y="1102638"/>
                    <a:pt x="887184" y="1100225"/>
                    <a:pt x="886486" y="1098321"/>
                  </a:cubicBezTo>
                  <a:cubicBezTo>
                    <a:pt x="885851" y="1096670"/>
                    <a:pt x="885406" y="1095401"/>
                    <a:pt x="883629" y="1094702"/>
                  </a:cubicBezTo>
                  <a:cubicBezTo>
                    <a:pt x="880010" y="1093242"/>
                    <a:pt x="875249" y="1095909"/>
                    <a:pt x="870742" y="1098511"/>
                  </a:cubicBezTo>
                  <a:cubicBezTo>
                    <a:pt x="868139" y="1099971"/>
                    <a:pt x="865726" y="1101368"/>
                    <a:pt x="863505" y="1102003"/>
                  </a:cubicBezTo>
                  <a:cubicBezTo>
                    <a:pt x="859822" y="1103019"/>
                    <a:pt x="855759" y="1103209"/>
                    <a:pt x="851760" y="1103400"/>
                  </a:cubicBezTo>
                  <a:cubicBezTo>
                    <a:pt x="845856" y="1103654"/>
                    <a:pt x="839762" y="1103971"/>
                    <a:pt x="835318" y="1106891"/>
                  </a:cubicBezTo>
                  <a:cubicBezTo>
                    <a:pt x="834048" y="1107716"/>
                    <a:pt x="832715" y="1109113"/>
                    <a:pt x="831318" y="1110510"/>
                  </a:cubicBezTo>
                  <a:cubicBezTo>
                    <a:pt x="829287" y="1112605"/>
                    <a:pt x="827255" y="1114763"/>
                    <a:pt x="824843" y="1115715"/>
                  </a:cubicBezTo>
                  <a:cubicBezTo>
                    <a:pt x="818876" y="1118064"/>
                    <a:pt x="811321" y="1115207"/>
                    <a:pt x="805862" y="1113113"/>
                  </a:cubicBezTo>
                  <a:cubicBezTo>
                    <a:pt x="805227" y="1112859"/>
                    <a:pt x="804655" y="1112160"/>
                    <a:pt x="804719" y="1111462"/>
                  </a:cubicBezTo>
                  <a:cubicBezTo>
                    <a:pt x="806814" y="1100162"/>
                    <a:pt x="816844" y="1100162"/>
                    <a:pt x="826494" y="1100162"/>
                  </a:cubicBezTo>
                  <a:cubicBezTo>
                    <a:pt x="833414" y="1100162"/>
                    <a:pt x="840587" y="1100162"/>
                    <a:pt x="844713" y="1095909"/>
                  </a:cubicBezTo>
                  <a:cubicBezTo>
                    <a:pt x="843190" y="1092544"/>
                    <a:pt x="835127" y="1092734"/>
                    <a:pt x="830112" y="1092798"/>
                  </a:cubicBezTo>
                  <a:cubicBezTo>
                    <a:pt x="828779" y="1092798"/>
                    <a:pt x="827573" y="1092861"/>
                    <a:pt x="826684" y="1092798"/>
                  </a:cubicBezTo>
                  <a:cubicBezTo>
                    <a:pt x="821923" y="1092544"/>
                    <a:pt x="820209" y="1091465"/>
                    <a:pt x="817987" y="1090005"/>
                  </a:cubicBezTo>
                  <a:cubicBezTo>
                    <a:pt x="816971" y="1089370"/>
                    <a:pt x="815892" y="1088671"/>
                    <a:pt x="814241" y="1087846"/>
                  </a:cubicBezTo>
                  <a:cubicBezTo>
                    <a:pt x="810496" y="1086069"/>
                    <a:pt x="805989" y="1086322"/>
                    <a:pt x="801227" y="1086576"/>
                  </a:cubicBezTo>
                  <a:cubicBezTo>
                    <a:pt x="797164" y="1086830"/>
                    <a:pt x="792911" y="1087084"/>
                    <a:pt x="789039" y="1086005"/>
                  </a:cubicBezTo>
                  <a:cubicBezTo>
                    <a:pt x="788657" y="1085878"/>
                    <a:pt x="788340" y="1085624"/>
                    <a:pt x="788150" y="1085307"/>
                  </a:cubicBezTo>
                  <a:cubicBezTo>
                    <a:pt x="787959" y="1084989"/>
                    <a:pt x="787959" y="1084545"/>
                    <a:pt x="788086" y="1084228"/>
                  </a:cubicBezTo>
                  <a:cubicBezTo>
                    <a:pt x="789483" y="1080101"/>
                    <a:pt x="794625" y="1079149"/>
                    <a:pt x="798688" y="1078387"/>
                  </a:cubicBezTo>
                  <a:cubicBezTo>
                    <a:pt x="800275" y="1078070"/>
                    <a:pt x="801735" y="1077816"/>
                    <a:pt x="802814" y="1077435"/>
                  </a:cubicBezTo>
                  <a:cubicBezTo>
                    <a:pt x="805354" y="1076483"/>
                    <a:pt x="807957" y="1074388"/>
                    <a:pt x="810496" y="1072356"/>
                  </a:cubicBezTo>
                  <a:cubicBezTo>
                    <a:pt x="811702" y="1071404"/>
                    <a:pt x="812845" y="1070452"/>
                    <a:pt x="813988" y="1069690"/>
                  </a:cubicBezTo>
                  <a:cubicBezTo>
                    <a:pt x="814559" y="1069309"/>
                    <a:pt x="815067" y="1068992"/>
                    <a:pt x="815575" y="1068611"/>
                  </a:cubicBezTo>
                  <a:cubicBezTo>
                    <a:pt x="818685" y="1066579"/>
                    <a:pt x="819384" y="1065881"/>
                    <a:pt x="818622" y="1064230"/>
                  </a:cubicBezTo>
                  <a:cubicBezTo>
                    <a:pt x="818431" y="1063722"/>
                    <a:pt x="817987" y="1063469"/>
                    <a:pt x="817288" y="1063024"/>
                  </a:cubicBezTo>
                  <a:cubicBezTo>
                    <a:pt x="816463" y="1062516"/>
                    <a:pt x="815384" y="1061818"/>
                    <a:pt x="814813" y="1060485"/>
                  </a:cubicBezTo>
                  <a:cubicBezTo>
                    <a:pt x="814305" y="1059279"/>
                    <a:pt x="814432" y="1057438"/>
                    <a:pt x="814559" y="1055724"/>
                  </a:cubicBezTo>
                  <a:cubicBezTo>
                    <a:pt x="814622" y="1055089"/>
                    <a:pt x="814622" y="1054517"/>
                    <a:pt x="814622" y="1054073"/>
                  </a:cubicBezTo>
                  <a:cubicBezTo>
                    <a:pt x="814622" y="1053375"/>
                    <a:pt x="815067" y="1052803"/>
                    <a:pt x="815765" y="1052676"/>
                  </a:cubicBezTo>
                  <a:cubicBezTo>
                    <a:pt x="818241" y="1052168"/>
                    <a:pt x="818622" y="1051724"/>
                    <a:pt x="818622" y="1051724"/>
                  </a:cubicBezTo>
                  <a:cubicBezTo>
                    <a:pt x="818622" y="1051724"/>
                    <a:pt x="818622" y="1051280"/>
                    <a:pt x="818622" y="1051026"/>
                  </a:cubicBezTo>
                  <a:cubicBezTo>
                    <a:pt x="818622" y="1050137"/>
                    <a:pt x="818622" y="1048804"/>
                    <a:pt x="819447" y="1047026"/>
                  </a:cubicBezTo>
                  <a:cubicBezTo>
                    <a:pt x="820780" y="1044106"/>
                    <a:pt x="822621" y="1043535"/>
                    <a:pt x="824589" y="1042963"/>
                  </a:cubicBezTo>
                  <a:cubicBezTo>
                    <a:pt x="825478" y="1042709"/>
                    <a:pt x="826367" y="1042455"/>
                    <a:pt x="827319" y="1041948"/>
                  </a:cubicBezTo>
                  <a:cubicBezTo>
                    <a:pt x="827827" y="1041694"/>
                    <a:pt x="828462" y="1041757"/>
                    <a:pt x="828906" y="1042202"/>
                  </a:cubicBezTo>
                  <a:cubicBezTo>
                    <a:pt x="830430" y="1043662"/>
                    <a:pt x="831001" y="1045503"/>
                    <a:pt x="831446" y="1047153"/>
                  </a:cubicBezTo>
                  <a:cubicBezTo>
                    <a:pt x="831890" y="1048804"/>
                    <a:pt x="832334" y="1050264"/>
                    <a:pt x="833604" y="1051280"/>
                  </a:cubicBezTo>
                  <a:cubicBezTo>
                    <a:pt x="837540" y="1054517"/>
                    <a:pt x="847951" y="1053629"/>
                    <a:pt x="853474" y="1053184"/>
                  </a:cubicBezTo>
                  <a:lnTo>
                    <a:pt x="854299" y="1053121"/>
                  </a:lnTo>
                  <a:cubicBezTo>
                    <a:pt x="860711" y="1052613"/>
                    <a:pt x="870742" y="1046011"/>
                    <a:pt x="873852" y="1040361"/>
                  </a:cubicBezTo>
                  <a:cubicBezTo>
                    <a:pt x="875503" y="1037440"/>
                    <a:pt x="875947" y="1035155"/>
                    <a:pt x="875185" y="1033758"/>
                  </a:cubicBezTo>
                  <a:cubicBezTo>
                    <a:pt x="873852" y="1031155"/>
                    <a:pt x="868393" y="1030521"/>
                    <a:pt x="863124" y="1029949"/>
                  </a:cubicBezTo>
                  <a:cubicBezTo>
                    <a:pt x="858807" y="1029441"/>
                    <a:pt x="854363" y="1028933"/>
                    <a:pt x="851506" y="1027219"/>
                  </a:cubicBezTo>
                  <a:cubicBezTo>
                    <a:pt x="849221" y="1025886"/>
                    <a:pt x="847824" y="1024109"/>
                    <a:pt x="846618" y="1022522"/>
                  </a:cubicBezTo>
                  <a:cubicBezTo>
                    <a:pt x="845031" y="1020427"/>
                    <a:pt x="843761" y="1018776"/>
                    <a:pt x="840650" y="1018395"/>
                  </a:cubicBezTo>
                  <a:cubicBezTo>
                    <a:pt x="836016" y="1017760"/>
                    <a:pt x="831065" y="1018903"/>
                    <a:pt x="826240" y="1019982"/>
                  </a:cubicBezTo>
                  <a:cubicBezTo>
                    <a:pt x="821605" y="1020998"/>
                    <a:pt x="816908" y="1021950"/>
                    <a:pt x="812337" y="1021696"/>
                  </a:cubicBezTo>
                  <a:cubicBezTo>
                    <a:pt x="811765" y="1021633"/>
                    <a:pt x="811321" y="1021252"/>
                    <a:pt x="811131" y="1020744"/>
                  </a:cubicBezTo>
                  <a:cubicBezTo>
                    <a:pt x="810496" y="1018776"/>
                    <a:pt x="810559" y="1017126"/>
                    <a:pt x="811512" y="1015919"/>
                  </a:cubicBezTo>
                  <a:cubicBezTo>
                    <a:pt x="813353" y="1013444"/>
                    <a:pt x="817796" y="1013507"/>
                    <a:pt x="822177" y="1013634"/>
                  </a:cubicBezTo>
                  <a:cubicBezTo>
                    <a:pt x="825034" y="1013698"/>
                    <a:pt x="828462" y="1013761"/>
                    <a:pt x="829350" y="1012936"/>
                  </a:cubicBezTo>
                  <a:cubicBezTo>
                    <a:pt x="830430" y="1011856"/>
                    <a:pt x="830874" y="1010841"/>
                    <a:pt x="830747" y="1009825"/>
                  </a:cubicBezTo>
                  <a:cubicBezTo>
                    <a:pt x="830303" y="1006968"/>
                    <a:pt x="824907" y="1004238"/>
                    <a:pt x="821732" y="1002588"/>
                  </a:cubicBezTo>
                  <a:cubicBezTo>
                    <a:pt x="820272" y="1001826"/>
                    <a:pt x="819130" y="1001255"/>
                    <a:pt x="818431" y="1000747"/>
                  </a:cubicBezTo>
                  <a:cubicBezTo>
                    <a:pt x="817860" y="1000303"/>
                    <a:pt x="817733" y="999541"/>
                    <a:pt x="818050" y="998969"/>
                  </a:cubicBezTo>
                  <a:cubicBezTo>
                    <a:pt x="819637" y="996176"/>
                    <a:pt x="822685" y="994652"/>
                    <a:pt x="825668" y="993256"/>
                  </a:cubicBezTo>
                  <a:cubicBezTo>
                    <a:pt x="829033" y="991605"/>
                    <a:pt x="832017" y="990209"/>
                    <a:pt x="832334" y="987288"/>
                  </a:cubicBezTo>
                  <a:cubicBezTo>
                    <a:pt x="832398" y="986781"/>
                    <a:pt x="832715" y="986400"/>
                    <a:pt x="833159" y="986209"/>
                  </a:cubicBezTo>
                  <a:cubicBezTo>
                    <a:pt x="833540" y="986019"/>
                    <a:pt x="834112" y="986082"/>
                    <a:pt x="834493" y="986336"/>
                  </a:cubicBezTo>
                  <a:cubicBezTo>
                    <a:pt x="839063" y="989574"/>
                    <a:pt x="839635" y="994589"/>
                    <a:pt x="840206" y="999033"/>
                  </a:cubicBezTo>
                  <a:cubicBezTo>
                    <a:pt x="840841" y="1004302"/>
                    <a:pt x="841412" y="1008873"/>
                    <a:pt x="847697" y="1010841"/>
                  </a:cubicBezTo>
                  <a:cubicBezTo>
                    <a:pt x="851316" y="1011983"/>
                    <a:pt x="856648" y="1013063"/>
                    <a:pt x="860521" y="1012745"/>
                  </a:cubicBezTo>
                  <a:cubicBezTo>
                    <a:pt x="862045" y="1012618"/>
                    <a:pt x="863378" y="1012047"/>
                    <a:pt x="864838" y="1011476"/>
                  </a:cubicBezTo>
                  <a:cubicBezTo>
                    <a:pt x="866679" y="1010714"/>
                    <a:pt x="868583" y="1009952"/>
                    <a:pt x="870932" y="1010079"/>
                  </a:cubicBezTo>
                  <a:cubicBezTo>
                    <a:pt x="875185" y="1010333"/>
                    <a:pt x="876582" y="1013317"/>
                    <a:pt x="877852" y="1015983"/>
                  </a:cubicBezTo>
                  <a:cubicBezTo>
                    <a:pt x="878740" y="1017824"/>
                    <a:pt x="879629" y="1019728"/>
                    <a:pt x="881407" y="1021125"/>
                  </a:cubicBezTo>
                  <a:cubicBezTo>
                    <a:pt x="883121" y="1022458"/>
                    <a:pt x="884518" y="1023982"/>
                    <a:pt x="885914" y="1025378"/>
                  </a:cubicBezTo>
                  <a:cubicBezTo>
                    <a:pt x="889850" y="1029378"/>
                    <a:pt x="892707" y="1032362"/>
                    <a:pt x="898293" y="1030267"/>
                  </a:cubicBezTo>
                  <a:cubicBezTo>
                    <a:pt x="898738" y="1030076"/>
                    <a:pt x="899182" y="1030140"/>
                    <a:pt x="899563" y="1030457"/>
                  </a:cubicBezTo>
                  <a:cubicBezTo>
                    <a:pt x="899944" y="1030711"/>
                    <a:pt x="900135" y="1031155"/>
                    <a:pt x="900135" y="1031600"/>
                  </a:cubicBezTo>
                  <a:cubicBezTo>
                    <a:pt x="900071" y="1033504"/>
                    <a:pt x="899753" y="1035536"/>
                    <a:pt x="899436" y="1037631"/>
                  </a:cubicBezTo>
                  <a:cubicBezTo>
                    <a:pt x="898738" y="1042265"/>
                    <a:pt x="898040" y="1047026"/>
                    <a:pt x="899944" y="1050518"/>
                  </a:cubicBezTo>
                  <a:cubicBezTo>
                    <a:pt x="900579" y="1051597"/>
                    <a:pt x="901722" y="1052613"/>
                    <a:pt x="902928" y="1053629"/>
                  </a:cubicBezTo>
                  <a:cubicBezTo>
                    <a:pt x="904769" y="1055152"/>
                    <a:pt x="906800" y="1056866"/>
                    <a:pt x="907562" y="1059533"/>
                  </a:cubicBezTo>
                  <a:cubicBezTo>
                    <a:pt x="908260" y="1061945"/>
                    <a:pt x="907943" y="1064611"/>
                    <a:pt x="907562" y="1067151"/>
                  </a:cubicBezTo>
                  <a:cubicBezTo>
                    <a:pt x="907181" y="1069880"/>
                    <a:pt x="906864" y="1072483"/>
                    <a:pt x="907816" y="1074515"/>
                  </a:cubicBezTo>
                  <a:cubicBezTo>
                    <a:pt x="908895" y="1076864"/>
                    <a:pt x="910609" y="1077816"/>
                    <a:pt x="912768" y="1078958"/>
                  </a:cubicBezTo>
                  <a:cubicBezTo>
                    <a:pt x="913783" y="1079530"/>
                    <a:pt x="914862" y="1080101"/>
                    <a:pt x="915942" y="1080926"/>
                  </a:cubicBezTo>
                  <a:cubicBezTo>
                    <a:pt x="918164" y="1082514"/>
                    <a:pt x="919243" y="1084609"/>
                    <a:pt x="920322" y="1086576"/>
                  </a:cubicBezTo>
                  <a:cubicBezTo>
                    <a:pt x="921148" y="1088100"/>
                    <a:pt x="921909" y="1089560"/>
                    <a:pt x="923179" y="1090766"/>
                  </a:cubicBezTo>
                  <a:cubicBezTo>
                    <a:pt x="925528" y="1093052"/>
                    <a:pt x="929337" y="1094448"/>
                    <a:pt x="932194" y="1093941"/>
                  </a:cubicBezTo>
                  <a:cubicBezTo>
                    <a:pt x="933717" y="1093687"/>
                    <a:pt x="934796" y="1092925"/>
                    <a:pt x="935368" y="1091592"/>
                  </a:cubicBezTo>
                  <a:cubicBezTo>
                    <a:pt x="936891" y="1088417"/>
                    <a:pt x="935875" y="1083148"/>
                    <a:pt x="934923" y="1078070"/>
                  </a:cubicBezTo>
                  <a:cubicBezTo>
                    <a:pt x="933590" y="1070960"/>
                    <a:pt x="932194" y="1063659"/>
                    <a:pt x="936638" y="1059469"/>
                  </a:cubicBezTo>
                  <a:cubicBezTo>
                    <a:pt x="937019" y="1059152"/>
                    <a:pt x="937463" y="1059025"/>
                    <a:pt x="937907" y="1059152"/>
                  </a:cubicBezTo>
                  <a:cubicBezTo>
                    <a:pt x="941716" y="1060104"/>
                    <a:pt x="944129" y="1061691"/>
                    <a:pt x="945271" y="1063913"/>
                  </a:cubicBezTo>
                  <a:cubicBezTo>
                    <a:pt x="946985" y="1067341"/>
                    <a:pt x="945271" y="1071467"/>
                    <a:pt x="943621" y="1075530"/>
                  </a:cubicBezTo>
                  <a:cubicBezTo>
                    <a:pt x="942732" y="1077752"/>
                    <a:pt x="941780" y="1080038"/>
                    <a:pt x="941399" y="1082133"/>
                  </a:cubicBezTo>
                  <a:cubicBezTo>
                    <a:pt x="942351" y="1082577"/>
                    <a:pt x="943367" y="1082767"/>
                    <a:pt x="944573" y="1083021"/>
                  </a:cubicBezTo>
                  <a:cubicBezTo>
                    <a:pt x="946731" y="1083466"/>
                    <a:pt x="949144" y="1083910"/>
                    <a:pt x="951365" y="1086069"/>
                  </a:cubicBezTo>
                  <a:cubicBezTo>
                    <a:pt x="951873" y="1086576"/>
                    <a:pt x="952445" y="1087211"/>
                    <a:pt x="953016" y="1087846"/>
                  </a:cubicBezTo>
                  <a:cubicBezTo>
                    <a:pt x="954476" y="1089497"/>
                    <a:pt x="956508" y="1091655"/>
                    <a:pt x="957904" y="1091655"/>
                  </a:cubicBezTo>
                  <a:cubicBezTo>
                    <a:pt x="958857" y="1091592"/>
                    <a:pt x="959745" y="1090449"/>
                    <a:pt x="960317" y="1089560"/>
                  </a:cubicBezTo>
                  <a:cubicBezTo>
                    <a:pt x="961332" y="1087910"/>
                    <a:pt x="961142" y="1085116"/>
                    <a:pt x="960952" y="1082387"/>
                  </a:cubicBezTo>
                  <a:cubicBezTo>
                    <a:pt x="960825" y="1080672"/>
                    <a:pt x="960698" y="1079085"/>
                    <a:pt x="960888" y="1077625"/>
                  </a:cubicBezTo>
                  <a:cubicBezTo>
                    <a:pt x="961142" y="1075467"/>
                    <a:pt x="961840" y="1073626"/>
                    <a:pt x="962539" y="1071912"/>
                  </a:cubicBezTo>
                  <a:cubicBezTo>
                    <a:pt x="962919" y="1070960"/>
                    <a:pt x="963237" y="1070071"/>
                    <a:pt x="963555" y="1069055"/>
                  </a:cubicBezTo>
                  <a:cubicBezTo>
                    <a:pt x="964761" y="1065056"/>
                    <a:pt x="964824" y="1061120"/>
                    <a:pt x="964887" y="1056930"/>
                  </a:cubicBezTo>
                  <a:cubicBezTo>
                    <a:pt x="964887" y="1056358"/>
                    <a:pt x="964887" y="1055787"/>
                    <a:pt x="964887" y="1055216"/>
                  </a:cubicBezTo>
                  <a:cubicBezTo>
                    <a:pt x="961523" y="1054771"/>
                    <a:pt x="957841" y="1055152"/>
                    <a:pt x="954222" y="1055533"/>
                  </a:cubicBezTo>
                  <a:lnTo>
                    <a:pt x="951620" y="1055787"/>
                  </a:lnTo>
                  <a:cubicBezTo>
                    <a:pt x="951048" y="1055787"/>
                    <a:pt x="950477" y="1055406"/>
                    <a:pt x="950286" y="1054898"/>
                  </a:cubicBezTo>
                  <a:cubicBezTo>
                    <a:pt x="948445" y="1049947"/>
                    <a:pt x="952699" y="1047979"/>
                    <a:pt x="955492" y="1046709"/>
                  </a:cubicBezTo>
                  <a:cubicBezTo>
                    <a:pt x="957777" y="1045630"/>
                    <a:pt x="959301" y="1044804"/>
                    <a:pt x="959428" y="1043535"/>
                  </a:cubicBezTo>
                  <a:cubicBezTo>
                    <a:pt x="959492" y="1042709"/>
                    <a:pt x="958984" y="1041884"/>
                    <a:pt x="958476" y="1040868"/>
                  </a:cubicBezTo>
                  <a:cubicBezTo>
                    <a:pt x="957587" y="1039281"/>
                    <a:pt x="956444" y="1037313"/>
                    <a:pt x="957396" y="1034647"/>
                  </a:cubicBezTo>
                  <a:cubicBezTo>
                    <a:pt x="957968" y="1033060"/>
                    <a:pt x="959111" y="1032171"/>
                    <a:pt x="960126" y="1031409"/>
                  </a:cubicBezTo>
                  <a:cubicBezTo>
                    <a:pt x="960888" y="1030838"/>
                    <a:pt x="961459" y="1030330"/>
                    <a:pt x="961777" y="1029759"/>
                  </a:cubicBezTo>
                  <a:cubicBezTo>
                    <a:pt x="960761" y="1028997"/>
                    <a:pt x="959364" y="1028680"/>
                    <a:pt x="957841" y="1028743"/>
                  </a:cubicBezTo>
                  <a:cubicBezTo>
                    <a:pt x="955619" y="1028933"/>
                    <a:pt x="953524" y="1030013"/>
                    <a:pt x="952572" y="1031536"/>
                  </a:cubicBezTo>
                  <a:cubicBezTo>
                    <a:pt x="952001" y="1032489"/>
                    <a:pt x="951810" y="1033631"/>
                    <a:pt x="951620" y="1034774"/>
                  </a:cubicBezTo>
                  <a:cubicBezTo>
                    <a:pt x="951365" y="1036615"/>
                    <a:pt x="951048" y="1038710"/>
                    <a:pt x="949017" y="1040488"/>
                  </a:cubicBezTo>
                  <a:cubicBezTo>
                    <a:pt x="948636" y="1040805"/>
                    <a:pt x="948128" y="1040868"/>
                    <a:pt x="947684" y="1040805"/>
                  </a:cubicBezTo>
                  <a:cubicBezTo>
                    <a:pt x="947239" y="1040678"/>
                    <a:pt x="946858" y="1040297"/>
                    <a:pt x="946731" y="1039853"/>
                  </a:cubicBezTo>
                  <a:cubicBezTo>
                    <a:pt x="944573" y="1032171"/>
                    <a:pt x="948445" y="1028108"/>
                    <a:pt x="951810" y="1024490"/>
                  </a:cubicBezTo>
                  <a:cubicBezTo>
                    <a:pt x="954476" y="1021696"/>
                    <a:pt x="957016" y="1019030"/>
                    <a:pt x="956952" y="1014650"/>
                  </a:cubicBezTo>
                  <a:cubicBezTo>
                    <a:pt x="956888" y="1008301"/>
                    <a:pt x="955683" y="1007286"/>
                    <a:pt x="955301" y="1007095"/>
                  </a:cubicBezTo>
                  <a:cubicBezTo>
                    <a:pt x="953905" y="1006524"/>
                    <a:pt x="950223" y="1009952"/>
                    <a:pt x="947810" y="1012237"/>
                  </a:cubicBezTo>
                  <a:cubicBezTo>
                    <a:pt x="944890" y="1014967"/>
                    <a:pt x="942161" y="1017570"/>
                    <a:pt x="939685" y="1018014"/>
                  </a:cubicBezTo>
                  <a:cubicBezTo>
                    <a:pt x="939304" y="1018078"/>
                    <a:pt x="938859" y="1018014"/>
                    <a:pt x="938542" y="1017760"/>
                  </a:cubicBezTo>
                  <a:cubicBezTo>
                    <a:pt x="938225" y="1017506"/>
                    <a:pt x="938034" y="1017126"/>
                    <a:pt x="938034" y="1016745"/>
                  </a:cubicBezTo>
                  <a:cubicBezTo>
                    <a:pt x="937843" y="1013698"/>
                    <a:pt x="938987" y="1010968"/>
                    <a:pt x="940066" y="1008365"/>
                  </a:cubicBezTo>
                  <a:cubicBezTo>
                    <a:pt x="941145" y="1005762"/>
                    <a:pt x="942161" y="1003286"/>
                    <a:pt x="941653" y="1000874"/>
                  </a:cubicBezTo>
                  <a:cubicBezTo>
                    <a:pt x="940637" y="996176"/>
                    <a:pt x="932892" y="992240"/>
                    <a:pt x="926671" y="989002"/>
                  </a:cubicBezTo>
                  <a:cubicBezTo>
                    <a:pt x="923623" y="987415"/>
                    <a:pt x="920767" y="985955"/>
                    <a:pt x="918798" y="984495"/>
                  </a:cubicBezTo>
                  <a:cubicBezTo>
                    <a:pt x="916006" y="982400"/>
                    <a:pt x="913720" y="980178"/>
                    <a:pt x="911498" y="977956"/>
                  </a:cubicBezTo>
                  <a:cubicBezTo>
                    <a:pt x="907562" y="974084"/>
                    <a:pt x="903880" y="970465"/>
                    <a:pt x="897913" y="968243"/>
                  </a:cubicBezTo>
                  <a:cubicBezTo>
                    <a:pt x="889977" y="965260"/>
                    <a:pt x="880899" y="963736"/>
                    <a:pt x="872202" y="963926"/>
                  </a:cubicBezTo>
                  <a:cubicBezTo>
                    <a:pt x="871821" y="963926"/>
                    <a:pt x="871504" y="963800"/>
                    <a:pt x="871249" y="963546"/>
                  </a:cubicBezTo>
                  <a:cubicBezTo>
                    <a:pt x="870996" y="963292"/>
                    <a:pt x="870805" y="962911"/>
                    <a:pt x="870805" y="962530"/>
                  </a:cubicBezTo>
                  <a:lnTo>
                    <a:pt x="870805" y="960689"/>
                  </a:lnTo>
                  <a:cubicBezTo>
                    <a:pt x="870805" y="959356"/>
                    <a:pt x="870805" y="958467"/>
                    <a:pt x="870805" y="956499"/>
                  </a:cubicBezTo>
                  <a:cubicBezTo>
                    <a:pt x="870805" y="955928"/>
                    <a:pt x="871186" y="955420"/>
                    <a:pt x="871694" y="955229"/>
                  </a:cubicBezTo>
                  <a:cubicBezTo>
                    <a:pt x="880455" y="951992"/>
                    <a:pt x="886739" y="951103"/>
                    <a:pt x="896706" y="950405"/>
                  </a:cubicBezTo>
                  <a:cubicBezTo>
                    <a:pt x="899817" y="950214"/>
                    <a:pt x="903690" y="948437"/>
                    <a:pt x="904705" y="945961"/>
                  </a:cubicBezTo>
                  <a:cubicBezTo>
                    <a:pt x="905277" y="944628"/>
                    <a:pt x="904832" y="943104"/>
                    <a:pt x="903436" y="941517"/>
                  </a:cubicBezTo>
                  <a:cubicBezTo>
                    <a:pt x="900135" y="937835"/>
                    <a:pt x="892009" y="937200"/>
                    <a:pt x="886105" y="937771"/>
                  </a:cubicBezTo>
                  <a:cubicBezTo>
                    <a:pt x="880391" y="938343"/>
                    <a:pt x="874487" y="939803"/>
                    <a:pt x="868710" y="941199"/>
                  </a:cubicBezTo>
                  <a:cubicBezTo>
                    <a:pt x="864838" y="942152"/>
                    <a:pt x="860775" y="943167"/>
                    <a:pt x="856839" y="943866"/>
                  </a:cubicBezTo>
                  <a:cubicBezTo>
                    <a:pt x="856077" y="943993"/>
                    <a:pt x="855442" y="943548"/>
                    <a:pt x="855252" y="942850"/>
                  </a:cubicBezTo>
                  <a:cubicBezTo>
                    <a:pt x="853982" y="938089"/>
                    <a:pt x="854427" y="934280"/>
                    <a:pt x="856585" y="931550"/>
                  </a:cubicBezTo>
                  <a:cubicBezTo>
                    <a:pt x="861092" y="925836"/>
                    <a:pt x="871948" y="926027"/>
                    <a:pt x="882486" y="926281"/>
                  </a:cubicBezTo>
                  <a:cubicBezTo>
                    <a:pt x="890675" y="926471"/>
                    <a:pt x="899182" y="926662"/>
                    <a:pt x="901785" y="923551"/>
                  </a:cubicBezTo>
                  <a:cubicBezTo>
                    <a:pt x="902484" y="922726"/>
                    <a:pt x="902737" y="921583"/>
                    <a:pt x="902610" y="920186"/>
                  </a:cubicBezTo>
                  <a:cubicBezTo>
                    <a:pt x="900198" y="919298"/>
                    <a:pt x="898103" y="918028"/>
                    <a:pt x="896135" y="916822"/>
                  </a:cubicBezTo>
                  <a:cubicBezTo>
                    <a:pt x="892707" y="914727"/>
                    <a:pt x="889469" y="912695"/>
                    <a:pt x="884898" y="913140"/>
                  </a:cubicBezTo>
                  <a:cubicBezTo>
                    <a:pt x="881153" y="913521"/>
                    <a:pt x="877344" y="914409"/>
                    <a:pt x="873662" y="915235"/>
                  </a:cubicBezTo>
                  <a:cubicBezTo>
                    <a:pt x="867313" y="916695"/>
                    <a:pt x="860711" y="918218"/>
                    <a:pt x="853728" y="917330"/>
                  </a:cubicBezTo>
                  <a:cubicBezTo>
                    <a:pt x="851125" y="917012"/>
                    <a:pt x="847824" y="915679"/>
                    <a:pt x="847189" y="913140"/>
                  </a:cubicBezTo>
                  <a:cubicBezTo>
                    <a:pt x="846872" y="911870"/>
                    <a:pt x="847189" y="909902"/>
                    <a:pt x="850363" y="907807"/>
                  </a:cubicBezTo>
                  <a:cubicBezTo>
                    <a:pt x="852459" y="906410"/>
                    <a:pt x="854744" y="906537"/>
                    <a:pt x="856775" y="906664"/>
                  </a:cubicBezTo>
                  <a:cubicBezTo>
                    <a:pt x="859314" y="906791"/>
                    <a:pt x="860965" y="906791"/>
                    <a:pt x="862362" y="904950"/>
                  </a:cubicBezTo>
                  <a:cubicBezTo>
                    <a:pt x="863949" y="902855"/>
                    <a:pt x="863250" y="901776"/>
                    <a:pt x="859569" y="899046"/>
                  </a:cubicBezTo>
                  <a:cubicBezTo>
                    <a:pt x="857727" y="897650"/>
                    <a:pt x="855887" y="896253"/>
                    <a:pt x="854934" y="894285"/>
                  </a:cubicBezTo>
                  <a:cubicBezTo>
                    <a:pt x="853411" y="891047"/>
                    <a:pt x="854109" y="888699"/>
                    <a:pt x="854934" y="887365"/>
                  </a:cubicBezTo>
                  <a:cubicBezTo>
                    <a:pt x="857029" y="883937"/>
                    <a:pt x="862298" y="882541"/>
                    <a:pt x="866488" y="882414"/>
                  </a:cubicBezTo>
                  <a:cubicBezTo>
                    <a:pt x="866933" y="882287"/>
                    <a:pt x="867504" y="882668"/>
                    <a:pt x="867758" y="883176"/>
                  </a:cubicBezTo>
                  <a:cubicBezTo>
                    <a:pt x="868901" y="885524"/>
                    <a:pt x="870361" y="887429"/>
                    <a:pt x="871948" y="889397"/>
                  </a:cubicBezTo>
                  <a:cubicBezTo>
                    <a:pt x="873535" y="891492"/>
                    <a:pt x="875249" y="893587"/>
                    <a:pt x="876519" y="896317"/>
                  </a:cubicBezTo>
                  <a:cubicBezTo>
                    <a:pt x="878550" y="900697"/>
                    <a:pt x="879629" y="900697"/>
                    <a:pt x="885279" y="900633"/>
                  </a:cubicBezTo>
                  <a:cubicBezTo>
                    <a:pt x="890231" y="900633"/>
                    <a:pt x="894167" y="899110"/>
                    <a:pt x="896072" y="896571"/>
                  </a:cubicBezTo>
                  <a:cubicBezTo>
                    <a:pt x="897595" y="894603"/>
                    <a:pt x="897913" y="892000"/>
                    <a:pt x="897087" y="888889"/>
                  </a:cubicBezTo>
                  <a:cubicBezTo>
                    <a:pt x="896833" y="888000"/>
                    <a:pt x="896135" y="886477"/>
                    <a:pt x="895373" y="884699"/>
                  </a:cubicBezTo>
                  <a:cubicBezTo>
                    <a:pt x="892643" y="878541"/>
                    <a:pt x="889215" y="870923"/>
                    <a:pt x="892389" y="867432"/>
                  </a:cubicBezTo>
                  <a:cubicBezTo>
                    <a:pt x="894040" y="865527"/>
                    <a:pt x="897087" y="865337"/>
                    <a:pt x="901658" y="866797"/>
                  </a:cubicBezTo>
                  <a:cubicBezTo>
                    <a:pt x="905404" y="868003"/>
                    <a:pt x="908070" y="873526"/>
                    <a:pt x="910927" y="879303"/>
                  </a:cubicBezTo>
                  <a:cubicBezTo>
                    <a:pt x="912958" y="883493"/>
                    <a:pt x="915815" y="889333"/>
                    <a:pt x="917719" y="889016"/>
                  </a:cubicBezTo>
                  <a:cubicBezTo>
                    <a:pt x="919687" y="888762"/>
                    <a:pt x="919878" y="884826"/>
                    <a:pt x="920132" y="881398"/>
                  </a:cubicBezTo>
                  <a:cubicBezTo>
                    <a:pt x="920322" y="878287"/>
                    <a:pt x="920449" y="875685"/>
                    <a:pt x="921719" y="874161"/>
                  </a:cubicBezTo>
                  <a:cubicBezTo>
                    <a:pt x="926036" y="869019"/>
                    <a:pt x="936447" y="869717"/>
                    <a:pt x="943367" y="870225"/>
                  </a:cubicBezTo>
                  <a:cubicBezTo>
                    <a:pt x="944382" y="870288"/>
                    <a:pt x="945271" y="870352"/>
                    <a:pt x="946097" y="870415"/>
                  </a:cubicBezTo>
                  <a:cubicBezTo>
                    <a:pt x="949652" y="870606"/>
                    <a:pt x="958285" y="871622"/>
                    <a:pt x="961332" y="877399"/>
                  </a:cubicBezTo>
                  <a:cubicBezTo>
                    <a:pt x="962919" y="880319"/>
                    <a:pt x="962856" y="884699"/>
                    <a:pt x="961206" y="889143"/>
                  </a:cubicBezTo>
                  <a:cubicBezTo>
                    <a:pt x="959619" y="893396"/>
                    <a:pt x="956888" y="896571"/>
                    <a:pt x="953969" y="897650"/>
                  </a:cubicBezTo>
                  <a:cubicBezTo>
                    <a:pt x="948572" y="899618"/>
                    <a:pt x="944382" y="895809"/>
                    <a:pt x="941018" y="892762"/>
                  </a:cubicBezTo>
                  <a:cubicBezTo>
                    <a:pt x="938859" y="890794"/>
                    <a:pt x="936828" y="888953"/>
                    <a:pt x="935241" y="889333"/>
                  </a:cubicBezTo>
                  <a:cubicBezTo>
                    <a:pt x="933654" y="889778"/>
                    <a:pt x="933654" y="890349"/>
                    <a:pt x="933654" y="890476"/>
                  </a:cubicBezTo>
                  <a:cubicBezTo>
                    <a:pt x="933590" y="893333"/>
                    <a:pt x="941843" y="899554"/>
                    <a:pt x="943557" y="900062"/>
                  </a:cubicBezTo>
                  <a:cubicBezTo>
                    <a:pt x="950096" y="902030"/>
                    <a:pt x="956571" y="902602"/>
                    <a:pt x="962856" y="903109"/>
                  </a:cubicBezTo>
                  <a:cubicBezTo>
                    <a:pt x="965268" y="903300"/>
                    <a:pt x="967363" y="904379"/>
                    <a:pt x="969395" y="905395"/>
                  </a:cubicBezTo>
                  <a:cubicBezTo>
                    <a:pt x="971299" y="906347"/>
                    <a:pt x="973077" y="907236"/>
                    <a:pt x="974791" y="907236"/>
                  </a:cubicBezTo>
                  <a:cubicBezTo>
                    <a:pt x="978156" y="907236"/>
                    <a:pt x="978600" y="905585"/>
                    <a:pt x="979235" y="902157"/>
                  </a:cubicBezTo>
                  <a:cubicBezTo>
                    <a:pt x="979743" y="899554"/>
                    <a:pt x="980251" y="896634"/>
                    <a:pt x="983044" y="895174"/>
                  </a:cubicBezTo>
                  <a:cubicBezTo>
                    <a:pt x="985266" y="893968"/>
                    <a:pt x="988313" y="894349"/>
                    <a:pt x="991297" y="894666"/>
                  </a:cubicBezTo>
                  <a:cubicBezTo>
                    <a:pt x="992947" y="894857"/>
                    <a:pt x="994535" y="895047"/>
                    <a:pt x="995677" y="894920"/>
                  </a:cubicBezTo>
                  <a:cubicBezTo>
                    <a:pt x="1000058" y="894476"/>
                    <a:pt x="1000058" y="894476"/>
                    <a:pt x="1002279" y="890413"/>
                  </a:cubicBezTo>
                  <a:cubicBezTo>
                    <a:pt x="1003105" y="888826"/>
                    <a:pt x="1003866" y="887175"/>
                    <a:pt x="1004692" y="885524"/>
                  </a:cubicBezTo>
                  <a:cubicBezTo>
                    <a:pt x="1005644" y="883493"/>
                    <a:pt x="1006660" y="881335"/>
                    <a:pt x="1007802" y="879303"/>
                  </a:cubicBezTo>
                  <a:cubicBezTo>
                    <a:pt x="1008310" y="878414"/>
                    <a:pt x="1010469" y="874097"/>
                    <a:pt x="1010659" y="873463"/>
                  </a:cubicBezTo>
                  <a:cubicBezTo>
                    <a:pt x="1010913" y="869209"/>
                    <a:pt x="1006977" y="868320"/>
                    <a:pt x="1000502" y="867241"/>
                  </a:cubicBezTo>
                  <a:cubicBezTo>
                    <a:pt x="996122" y="866543"/>
                    <a:pt x="991551" y="865781"/>
                    <a:pt x="989011" y="862924"/>
                  </a:cubicBezTo>
                  <a:cubicBezTo>
                    <a:pt x="987868" y="864257"/>
                    <a:pt x="986789" y="866416"/>
                    <a:pt x="985710" y="868574"/>
                  </a:cubicBezTo>
                  <a:cubicBezTo>
                    <a:pt x="983361" y="873145"/>
                    <a:pt x="980568" y="878414"/>
                    <a:pt x="976378" y="877716"/>
                  </a:cubicBezTo>
                  <a:cubicBezTo>
                    <a:pt x="975109" y="877525"/>
                    <a:pt x="973966" y="876764"/>
                    <a:pt x="972886" y="875367"/>
                  </a:cubicBezTo>
                  <a:cubicBezTo>
                    <a:pt x="969712" y="871050"/>
                    <a:pt x="968062" y="861337"/>
                    <a:pt x="968760" y="857528"/>
                  </a:cubicBezTo>
                  <a:cubicBezTo>
                    <a:pt x="969204" y="854672"/>
                    <a:pt x="970791" y="852640"/>
                    <a:pt x="972188" y="850862"/>
                  </a:cubicBezTo>
                  <a:cubicBezTo>
                    <a:pt x="973648" y="848958"/>
                    <a:pt x="974982" y="847307"/>
                    <a:pt x="974918" y="844832"/>
                  </a:cubicBezTo>
                  <a:cubicBezTo>
                    <a:pt x="974918" y="842483"/>
                    <a:pt x="973902" y="840769"/>
                    <a:pt x="972886" y="838991"/>
                  </a:cubicBezTo>
                  <a:cubicBezTo>
                    <a:pt x="971299" y="836261"/>
                    <a:pt x="969522" y="833087"/>
                    <a:pt x="971490" y="827755"/>
                  </a:cubicBezTo>
                  <a:cubicBezTo>
                    <a:pt x="974029" y="820962"/>
                    <a:pt x="977902" y="816518"/>
                    <a:pt x="983044" y="814677"/>
                  </a:cubicBezTo>
                  <a:cubicBezTo>
                    <a:pt x="989646" y="812265"/>
                    <a:pt x="998407" y="814042"/>
                    <a:pt x="1008945" y="820010"/>
                  </a:cubicBezTo>
                  <a:cubicBezTo>
                    <a:pt x="1016246" y="824136"/>
                    <a:pt x="1020880" y="831564"/>
                    <a:pt x="1021261" y="839880"/>
                  </a:cubicBezTo>
                  <a:cubicBezTo>
                    <a:pt x="1021324" y="840451"/>
                    <a:pt x="1021324" y="841086"/>
                    <a:pt x="1021324" y="841657"/>
                  </a:cubicBezTo>
                  <a:cubicBezTo>
                    <a:pt x="1021388" y="844197"/>
                    <a:pt x="1021388" y="846990"/>
                    <a:pt x="1022658" y="848006"/>
                  </a:cubicBezTo>
                  <a:cubicBezTo>
                    <a:pt x="1023165" y="848387"/>
                    <a:pt x="1023991" y="848577"/>
                    <a:pt x="1025006" y="848387"/>
                  </a:cubicBezTo>
                  <a:cubicBezTo>
                    <a:pt x="1027355" y="840070"/>
                    <a:pt x="1023864" y="826993"/>
                    <a:pt x="1017642" y="821406"/>
                  </a:cubicBezTo>
                  <a:cubicBezTo>
                    <a:pt x="1015865" y="819819"/>
                    <a:pt x="1013580" y="818867"/>
                    <a:pt x="1011421" y="817915"/>
                  </a:cubicBezTo>
                  <a:cubicBezTo>
                    <a:pt x="1007294" y="816137"/>
                    <a:pt x="1003041" y="814296"/>
                    <a:pt x="1002597" y="808646"/>
                  </a:cubicBezTo>
                  <a:cubicBezTo>
                    <a:pt x="1002406" y="806868"/>
                    <a:pt x="1002978" y="804837"/>
                    <a:pt x="1003549" y="802932"/>
                  </a:cubicBezTo>
                  <a:cubicBezTo>
                    <a:pt x="1004311" y="800203"/>
                    <a:pt x="1005073" y="797663"/>
                    <a:pt x="1003866" y="795886"/>
                  </a:cubicBezTo>
                  <a:cubicBezTo>
                    <a:pt x="1002406" y="793791"/>
                    <a:pt x="999422" y="793981"/>
                    <a:pt x="996248" y="794235"/>
                  </a:cubicBezTo>
                  <a:cubicBezTo>
                    <a:pt x="994027" y="794362"/>
                    <a:pt x="991995" y="794553"/>
                    <a:pt x="990217" y="793981"/>
                  </a:cubicBezTo>
                  <a:cubicBezTo>
                    <a:pt x="986536" y="792775"/>
                    <a:pt x="984377" y="790299"/>
                    <a:pt x="984504" y="787252"/>
                  </a:cubicBezTo>
                  <a:cubicBezTo>
                    <a:pt x="984568" y="784078"/>
                    <a:pt x="987234" y="781285"/>
                    <a:pt x="991297" y="780205"/>
                  </a:cubicBezTo>
                  <a:cubicBezTo>
                    <a:pt x="992693" y="779824"/>
                    <a:pt x="995169" y="780078"/>
                    <a:pt x="998090" y="780396"/>
                  </a:cubicBezTo>
                  <a:cubicBezTo>
                    <a:pt x="1000121" y="780650"/>
                    <a:pt x="1003549" y="780967"/>
                    <a:pt x="1004247" y="780650"/>
                  </a:cubicBezTo>
                  <a:cubicBezTo>
                    <a:pt x="1004374" y="780459"/>
                    <a:pt x="1004501" y="780205"/>
                    <a:pt x="1004501" y="779951"/>
                  </a:cubicBezTo>
                  <a:cubicBezTo>
                    <a:pt x="1004438" y="779317"/>
                    <a:pt x="1003232" y="778301"/>
                    <a:pt x="1002216" y="777476"/>
                  </a:cubicBezTo>
                  <a:cubicBezTo>
                    <a:pt x="1000311" y="775889"/>
                    <a:pt x="997899" y="773984"/>
                    <a:pt x="998597" y="771064"/>
                  </a:cubicBezTo>
                  <a:cubicBezTo>
                    <a:pt x="998724" y="770556"/>
                    <a:pt x="999105" y="770175"/>
                    <a:pt x="999613" y="770048"/>
                  </a:cubicBezTo>
                  <a:cubicBezTo>
                    <a:pt x="1009834" y="767636"/>
                    <a:pt x="1013516" y="773349"/>
                    <a:pt x="1017325" y="779380"/>
                  </a:cubicBezTo>
                  <a:cubicBezTo>
                    <a:pt x="1018023" y="780523"/>
                    <a:pt x="1018785" y="781729"/>
                    <a:pt x="1019610" y="782935"/>
                  </a:cubicBezTo>
                  <a:cubicBezTo>
                    <a:pt x="1021578" y="785792"/>
                    <a:pt x="1023165" y="786363"/>
                    <a:pt x="1026847" y="786617"/>
                  </a:cubicBezTo>
                  <a:cubicBezTo>
                    <a:pt x="1031037" y="786935"/>
                    <a:pt x="1033323" y="786554"/>
                    <a:pt x="1034529" y="785475"/>
                  </a:cubicBezTo>
                  <a:cubicBezTo>
                    <a:pt x="1035418" y="784649"/>
                    <a:pt x="1035799" y="783316"/>
                    <a:pt x="1035799" y="781285"/>
                  </a:cubicBezTo>
                  <a:cubicBezTo>
                    <a:pt x="1035799" y="778999"/>
                    <a:pt x="1035672" y="776841"/>
                    <a:pt x="1035545" y="774809"/>
                  </a:cubicBezTo>
                  <a:cubicBezTo>
                    <a:pt x="1035164" y="768207"/>
                    <a:pt x="1034846" y="762557"/>
                    <a:pt x="1039417" y="755764"/>
                  </a:cubicBezTo>
                  <a:cubicBezTo>
                    <a:pt x="1039861" y="755066"/>
                    <a:pt x="1040306" y="754495"/>
                    <a:pt x="1040750" y="753987"/>
                  </a:cubicBezTo>
                  <a:cubicBezTo>
                    <a:pt x="1042464" y="751828"/>
                    <a:pt x="1042909" y="751194"/>
                    <a:pt x="1040560" y="748019"/>
                  </a:cubicBezTo>
                  <a:cubicBezTo>
                    <a:pt x="1037640" y="743956"/>
                    <a:pt x="1030276" y="741227"/>
                    <a:pt x="1024879" y="739259"/>
                  </a:cubicBezTo>
                  <a:cubicBezTo>
                    <a:pt x="1023673" y="738814"/>
                    <a:pt x="1022531" y="738370"/>
                    <a:pt x="1021515" y="737989"/>
                  </a:cubicBezTo>
                  <a:cubicBezTo>
                    <a:pt x="1020626" y="737672"/>
                    <a:pt x="1019293" y="737291"/>
                    <a:pt x="1017769" y="736973"/>
                  </a:cubicBezTo>
                  <a:cubicBezTo>
                    <a:pt x="1013325" y="735894"/>
                    <a:pt x="1008247" y="734688"/>
                    <a:pt x="1007421" y="731260"/>
                  </a:cubicBezTo>
                  <a:cubicBezTo>
                    <a:pt x="1006977" y="729292"/>
                    <a:pt x="1007993" y="727197"/>
                    <a:pt x="1010723" y="724784"/>
                  </a:cubicBezTo>
                  <a:cubicBezTo>
                    <a:pt x="1013706" y="722182"/>
                    <a:pt x="1017388" y="721991"/>
                    <a:pt x="1021007" y="721864"/>
                  </a:cubicBezTo>
                  <a:cubicBezTo>
                    <a:pt x="1024118" y="721737"/>
                    <a:pt x="1027102" y="721610"/>
                    <a:pt x="1029450" y="719896"/>
                  </a:cubicBezTo>
                  <a:cubicBezTo>
                    <a:pt x="1031863" y="718119"/>
                    <a:pt x="1034973" y="714564"/>
                    <a:pt x="1033640" y="712024"/>
                  </a:cubicBezTo>
                  <a:cubicBezTo>
                    <a:pt x="1032751" y="710310"/>
                    <a:pt x="1030593" y="710247"/>
                    <a:pt x="1027355" y="710374"/>
                  </a:cubicBezTo>
                  <a:cubicBezTo>
                    <a:pt x="1026339" y="710374"/>
                    <a:pt x="1025324" y="710437"/>
                    <a:pt x="1024499" y="710374"/>
                  </a:cubicBezTo>
                  <a:cubicBezTo>
                    <a:pt x="1020435" y="710056"/>
                    <a:pt x="1018341" y="708596"/>
                    <a:pt x="1015992" y="706882"/>
                  </a:cubicBezTo>
                  <a:cubicBezTo>
                    <a:pt x="1014976" y="706184"/>
                    <a:pt x="1013897" y="705422"/>
                    <a:pt x="1012564" y="704660"/>
                  </a:cubicBezTo>
                  <a:cubicBezTo>
                    <a:pt x="1001645" y="698566"/>
                    <a:pt x="1001264" y="689868"/>
                    <a:pt x="1000692" y="678822"/>
                  </a:cubicBezTo>
                  <a:cubicBezTo>
                    <a:pt x="1000248" y="669490"/>
                    <a:pt x="1003232" y="663015"/>
                    <a:pt x="1009136" y="660539"/>
                  </a:cubicBezTo>
                  <a:cubicBezTo>
                    <a:pt x="1011992" y="659333"/>
                    <a:pt x="1014976" y="659587"/>
                    <a:pt x="1017833" y="659777"/>
                  </a:cubicBezTo>
                  <a:cubicBezTo>
                    <a:pt x="1020499" y="659968"/>
                    <a:pt x="1023039" y="660158"/>
                    <a:pt x="1025260" y="659270"/>
                  </a:cubicBezTo>
                  <a:cubicBezTo>
                    <a:pt x="1027419" y="658381"/>
                    <a:pt x="1029260" y="656984"/>
                    <a:pt x="1031228" y="655524"/>
                  </a:cubicBezTo>
                  <a:cubicBezTo>
                    <a:pt x="1034212" y="653302"/>
                    <a:pt x="1037259" y="651017"/>
                    <a:pt x="1041639" y="650255"/>
                  </a:cubicBezTo>
                  <a:cubicBezTo>
                    <a:pt x="1049130" y="648985"/>
                    <a:pt x="1052051" y="652604"/>
                    <a:pt x="1055796" y="657238"/>
                  </a:cubicBezTo>
                  <a:cubicBezTo>
                    <a:pt x="1056494" y="658127"/>
                    <a:pt x="1057383" y="659333"/>
                    <a:pt x="1058462" y="660793"/>
                  </a:cubicBezTo>
                  <a:cubicBezTo>
                    <a:pt x="1062525" y="666380"/>
                    <a:pt x="1069381" y="675775"/>
                    <a:pt x="1075158" y="676347"/>
                  </a:cubicBezTo>
                  <a:cubicBezTo>
                    <a:pt x="1076682" y="676473"/>
                    <a:pt x="1078142" y="675966"/>
                    <a:pt x="1079475" y="674760"/>
                  </a:cubicBezTo>
                  <a:cubicBezTo>
                    <a:pt x="1082650" y="671839"/>
                    <a:pt x="1083602" y="663332"/>
                    <a:pt x="1084237" y="657111"/>
                  </a:cubicBezTo>
                  <a:cubicBezTo>
                    <a:pt x="1084490" y="654826"/>
                    <a:pt x="1084681" y="652794"/>
                    <a:pt x="1084998" y="651271"/>
                  </a:cubicBezTo>
                  <a:lnTo>
                    <a:pt x="1085252" y="650001"/>
                  </a:lnTo>
                  <a:cubicBezTo>
                    <a:pt x="1086458" y="643843"/>
                    <a:pt x="1087792" y="636860"/>
                    <a:pt x="1083348" y="632416"/>
                  </a:cubicBezTo>
                  <a:cubicBezTo>
                    <a:pt x="1078332" y="627401"/>
                    <a:pt x="1069254" y="626703"/>
                    <a:pt x="1063033" y="630892"/>
                  </a:cubicBezTo>
                  <a:cubicBezTo>
                    <a:pt x="1062525" y="631273"/>
                    <a:pt x="1062017" y="631591"/>
                    <a:pt x="1061446" y="631972"/>
                  </a:cubicBezTo>
                  <a:cubicBezTo>
                    <a:pt x="1056748" y="635273"/>
                    <a:pt x="1050463" y="639717"/>
                    <a:pt x="1044559" y="631654"/>
                  </a:cubicBezTo>
                  <a:cubicBezTo>
                    <a:pt x="1042972" y="629432"/>
                    <a:pt x="1042337" y="625941"/>
                    <a:pt x="1041766" y="622893"/>
                  </a:cubicBezTo>
                  <a:cubicBezTo>
                    <a:pt x="1041576" y="621941"/>
                    <a:pt x="1041448" y="621052"/>
                    <a:pt x="1041258" y="620291"/>
                  </a:cubicBezTo>
                  <a:cubicBezTo>
                    <a:pt x="1039798" y="614196"/>
                    <a:pt x="1037513" y="604610"/>
                    <a:pt x="1043988" y="601627"/>
                  </a:cubicBezTo>
                  <a:cubicBezTo>
                    <a:pt x="1046337" y="600484"/>
                    <a:pt x="1049067" y="600484"/>
                    <a:pt x="1051796" y="601627"/>
                  </a:cubicBezTo>
                  <a:cubicBezTo>
                    <a:pt x="1055796" y="603277"/>
                    <a:pt x="1059224" y="606959"/>
                    <a:pt x="1060938" y="610324"/>
                  </a:cubicBezTo>
                  <a:cubicBezTo>
                    <a:pt x="1062969" y="608546"/>
                    <a:pt x="1063160" y="604928"/>
                    <a:pt x="1062589" y="602007"/>
                  </a:cubicBezTo>
                  <a:cubicBezTo>
                    <a:pt x="1061890" y="598072"/>
                    <a:pt x="1060367" y="597437"/>
                    <a:pt x="1056938" y="596040"/>
                  </a:cubicBezTo>
                  <a:cubicBezTo>
                    <a:pt x="1055923" y="595596"/>
                    <a:pt x="1054780" y="595151"/>
                    <a:pt x="1053511" y="594516"/>
                  </a:cubicBezTo>
                  <a:cubicBezTo>
                    <a:pt x="1051162" y="593374"/>
                    <a:pt x="1048939" y="591850"/>
                    <a:pt x="1046845" y="590390"/>
                  </a:cubicBezTo>
                  <a:cubicBezTo>
                    <a:pt x="1045004" y="589120"/>
                    <a:pt x="1043163" y="587851"/>
                    <a:pt x="1041258" y="586835"/>
                  </a:cubicBezTo>
                  <a:cubicBezTo>
                    <a:pt x="1040242" y="586264"/>
                    <a:pt x="1039227" y="585883"/>
                    <a:pt x="1038338" y="585502"/>
                  </a:cubicBezTo>
                  <a:cubicBezTo>
                    <a:pt x="1034846" y="584042"/>
                    <a:pt x="1031609" y="582645"/>
                    <a:pt x="1031736" y="576805"/>
                  </a:cubicBezTo>
                  <a:cubicBezTo>
                    <a:pt x="1031863" y="573440"/>
                    <a:pt x="1035799" y="564108"/>
                    <a:pt x="1040369" y="563156"/>
                  </a:cubicBezTo>
                  <a:cubicBezTo>
                    <a:pt x="1041576" y="562902"/>
                    <a:pt x="1043797" y="563029"/>
                    <a:pt x="1045448" y="566457"/>
                  </a:cubicBezTo>
                  <a:cubicBezTo>
                    <a:pt x="1046400" y="568425"/>
                    <a:pt x="1046147" y="570583"/>
                    <a:pt x="1045829" y="572615"/>
                  </a:cubicBezTo>
                  <a:cubicBezTo>
                    <a:pt x="1045639" y="574138"/>
                    <a:pt x="1045448" y="575535"/>
                    <a:pt x="1045765" y="576614"/>
                  </a:cubicBezTo>
                  <a:cubicBezTo>
                    <a:pt x="1046019" y="577503"/>
                    <a:pt x="1046019" y="578201"/>
                    <a:pt x="1046019" y="578646"/>
                  </a:cubicBezTo>
                  <a:cubicBezTo>
                    <a:pt x="1046019" y="579026"/>
                    <a:pt x="1046273" y="579217"/>
                    <a:pt x="1047035" y="579534"/>
                  </a:cubicBezTo>
                  <a:cubicBezTo>
                    <a:pt x="1047162" y="579598"/>
                    <a:pt x="1047607" y="579598"/>
                    <a:pt x="1048178" y="579280"/>
                  </a:cubicBezTo>
                  <a:cubicBezTo>
                    <a:pt x="1049638" y="578582"/>
                    <a:pt x="1050908" y="576995"/>
                    <a:pt x="1051035" y="576424"/>
                  </a:cubicBezTo>
                  <a:cubicBezTo>
                    <a:pt x="1051098" y="576170"/>
                    <a:pt x="1051225" y="575916"/>
                    <a:pt x="1051415" y="575725"/>
                  </a:cubicBezTo>
                  <a:cubicBezTo>
                    <a:pt x="1059161" y="568425"/>
                    <a:pt x="1063858" y="560108"/>
                    <a:pt x="1067223" y="547920"/>
                  </a:cubicBezTo>
                  <a:cubicBezTo>
                    <a:pt x="1067985" y="545126"/>
                    <a:pt x="1069128" y="543285"/>
                    <a:pt x="1070270" y="541508"/>
                  </a:cubicBezTo>
                  <a:cubicBezTo>
                    <a:pt x="1071159" y="540111"/>
                    <a:pt x="1071984" y="538841"/>
                    <a:pt x="1072683" y="537064"/>
                  </a:cubicBezTo>
                  <a:cubicBezTo>
                    <a:pt x="1073889" y="533953"/>
                    <a:pt x="1073635" y="529700"/>
                    <a:pt x="1073444" y="525891"/>
                  </a:cubicBezTo>
                  <a:cubicBezTo>
                    <a:pt x="1073381" y="524494"/>
                    <a:pt x="1073317" y="523098"/>
                    <a:pt x="1073317" y="521828"/>
                  </a:cubicBezTo>
                  <a:cubicBezTo>
                    <a:pt x="1073317" y="508877"/>
                    <a:pt x="1076491" y="499228"/>
                    <a:pt x="1080110" y="488055"/>
                  </a:cubicBezTo>
                  <a:cubicBezTo>
                    <a:pt x="1080681" y="486341"/>
                    <a:pt x="1081253" y="484563"/>
                    <a:pt x="1081824" y="482786"/>
                  </a:cubicBezTo>
                  <a:cubicBezTo>
                    <a:pt x="1086141" y="469200"/>
                    <a:pt x="1091093" y="453774"/>
                    <a:pt x="1100171" y="441712"/>
                  </a:cubicBezTo>
                  <a:cubicBezTo>
                    <a:pt x="1102774" y="438284"/>
                    <a:pt x="1106265" y="435110"/>
                    <a:pt x="1110011" y="431808"/>
                  </a:cubicBezTo>
                  <a:cubicBezTo>
                    <a:pt x="1118010" y="424698"/>
                    <a:pt x="1126326" y="417334"/>
                    <a:pt x="1124993" y="406542"/>
                  </a:cubicBezTo>
                  <a:cubicBezTo>
                    <a:pt x="1124231" y="406351"/>
                    <a:pt x="1123406" y="406161"/>
                    <a:pt x="1122644" y="405971"/>
                  </a:cubicBezTo>
                  <a:cubicBezTo>
                    <a:pt x="1116740" y="404510"/>
                    <a:pt x="1110709" y="403050"/>
                    <a:pt x="1104488" y="404066"/>
                  </a:cubicBezTo>
                  <a:cubicBezTo>
                    <a:pt x="1100171" y="404828"/>
                    <a:pt x="1094203" y="407558"/>
                    <a:pt x="1090966" y="409018"/>
                  </a:cubicBezTo>
                  <a:cubicBezTo>
                    <a:pt x="1090077" y="409399"/>
                    <a:pt x="1088553" y="410668"/>
                    <a:pt x="1087030" y="411811"/>
                  </a:cubicBezTo>
                  <a:cubicBezTo>
                    <a:pt x="1083475" y="414604"/>
                    <a:pt x="1080999" y="416445"/>
                    <a:pt x="1078967" y="416445"/>
                  </a:cubicBezTo>
                  <a:cubicBezTo>
                    <a:pt x="1071730" y="416318"/>
                    <a:pt x="1071730" y="406034"/>
                    <a:pt x="1071794" y="399876"/>
                  </a:cubicBezTo>
                  <a:lnTo>
                    <a:pt x="1071794" y="398480"/>
                  </a:lnTo>
                  <a:cubicBezTo>
                    <a:pt x="1071794" y="389846"/>
                    <a:pt x="1075666" y="382355"/>
                    <a:pt x="1082205" y="378419"/>
                  </a:cubicBezTo>
                  <a:cubicBezTo>
                    <a:pt x="1093061" y="372007"/>
                    <a:pt x="1100996" y="378292"/>
                    <a:pt x="1108741" y="384386"/>
                  </a:cubicBezTo>
                  <a:cubicBezTo>
                    <a:pt x="1113629" y="388259"/>
                    <a:pt x="1118708" y="392258"/>
                    <a:pt x="1124421" y="392766"/>
                  </a:cubicBezTo>
                  <a:lnTo>
                    <a:pt x="1126326" y="392957"/>
                  </a:lnTo>
                  <a:cubicBezTo>
                    <a:pt x="1135087" y="393782"/>
                    <a:pt x="1147021" y="394861"/>
                    <a:pt x="1152545" y="388132"/>
                  </a:cubicBezTo>
                  <a:cubicBezTo>
                    <a:pt x="1156354" y="383371"/>
                    <a:pt x="1159591" y="372642"/>
                    <a:pt x="1155973" y="368008"/>
                  </a:cubicBezTo>
                  <a:cubicBezTo>
                    <a:pt x="1151338" y="362167"/>
                    <a:pt x="1137118" y="363119"/>
                    <a:pt x="1127723" y="363818"/>
                  </a:cubicBezTo>
                  <a:cubicBezTo>
                    <a:pt x="1125056" y="364008"/>
                    <a:pt x="1122708" y="364135"/>
                    <a:pt x="1120930" y="364135"/>
                  </a:cubicBezTo>
                  <a:cubicBezTo>
                    <a:pt x="1113820" y="364135"/>
                    <a:pt x="1106710" y="363754"/>
                    <a:pt x="1099790" y="363373"/>
                  </a:cubicBezTo>
                  <a:cubicBezTo>
                    <a:pt x="1093315" y="362992"/>
                    <a:pt x="1086586" y="362675"/>
                    <a:pt x="1079983" y="362611"/>
                  </a:cubicBezTo>
                  <a:cubicBezTo>
                    <a:pt x="1079475" y="362611"/>
                    <a:pt x="1078967" y="362294"/>
                    <a:pt x="1078713" y="361850"/>
                  </a:cubicBezTo>
                  <a:cubicBezTo>
                    <a:pt x="1077317" y="358993"/>
                    <a:pt x="1077253" y="356390"/>
                    <a:pt x="1078523" y="354168"/>
                  </a:cubicBezTo>
                  <a:cubicBezTo>
                    <a:pt x="1082522" y="347185"/>
                    <a:pt x="1099345" y="346042"/>
                    <a:pt x="1111661" y="345217"/>
                  </a:cubicBezTo>
                  <a:cubicBezTo>
                    <a:pt x="1116613" y="344900"/>
                    <a:pt x="1120866" y="344582"/>
                    <a:pt x="1122581" y="344011"/>
                  </a:cubicBezTo>
                  <a:cubicBezTo>
                    <a:pt x="1124485" y="343376"/>
                    <a:pt x="1126008" y="342741"/>
                    <a:pt x="1127342" y="342170"/>
                  </a:cubicBezTo>
                  <a:cubicBezTo>
                    <a:pt x="1130897" y="340646"/>
                    <a:pt x="1133563" y="339440"/>
                    <a:pt x="1140800" y="339757"/>
                  </a:cubicBezTo>
                  <a:cubicBezTo>
                    <a:pt x="1148799" y="340138"/>
                    <a:pt x="1150577" y="341598"/>
                    <a:pt x="1153878" y="344963"/>
                  </a:cubicBezTo>
                  <a:cubicBezTo>
                    <a:pt x="1154830" y="345979"/>
                    <a:pt x="1155973" y="347122"/>
                    <a:pt x="1157560" y="348391"/>
                  </a:cubicBezTo>
                  <a:cubicBezTo>
                    <a:pt x="1161877" y="352010"/>
                    <a:pt x="1166892" y="353787"/>
                    <a:pt x="1171780" y="353279"/>
                  </a:cubicBezTo>
                  <a:cubicBezTo>
                    <a:pt x="1176605" y="352772"/>
                    <a:pt x="1181049" y="350232"/>
                    <a:pt x="1184477" y="345852"/>
                  </a:cubicBezTo>
                  <a:cubicBezTo>
                    <a:pt x="1187334" y="342170"/>
                    <a:pt x="1187143" y="337218"/>
                    <a:pt x="1186953" y="332393"/>
                  </a:cubicBezTo>
                  <a:cubicBezTo>
                    <a:pt x="1186699" y="326870"/>
                    <a:pt x="1186508" y="321220"/>
                    <a:pt x="1191143" y="317856"/>
                  </a:cubicBezTo>
                  <a:cubicBezTo>
                    <a:pt x="1194317" y="315570"/>
                    <a:pt x="1198316" y="315824"/>
                    <a:pt x="1201808" y="316078"/>
                  </a:cubicBezTo>
                  <a:cubicBezTo>
                    <a:pt x="1203776" y="316205"/>
                    <a:pt x="1205617" y="316332"/>
                    <a:pt x="1207204" y="316078"/>
                  </a:cubicBezTo>
                  <a:cubicBezTo>
                    <a:pt x="1212092" y="315253"/>
                    <a:pt x="1214378" y="312904"/>
                    <a:pt x="1217488" y="309730"/>
                  </a:cubicBezTo>
                  <a:cubicBezTo>
                    <a:pt x="1218314" y="308904"/>
                    <a:pt x="1219139" y="308016"/>
                    <a:pt x="1220091" y="307127"/>
                  </a:cubicBezTo>
                  <a:cubicBezTo>
                    <a:pt x="1222757" y="304588"/>
                    <a:pt x="1226122" y="302683"/>
                    <a:pt x="1229042" y="301032"/>
                  </a:cubicBezTo>
                  <a:cubicBezTo>
                    <a:pt x="1233105" y="298747"/>
                    <a:pt x="1236660" y="296716"/>
                    <a:pt x="1237104" y="293986"/>
                  </a:cubicBezTo>
                  <a:cubicBezTo>
                    <a:pt x="1237422" y="291954"/>
                    <a:pt x="1236216" y="289288"/>
                    <a:pt x="1233232" y="285923"/>
                  </a:cubicBezTo>
                  <a:cubicBezTo>
                    <a:pt x="1228788" y="280845"/>
                    <a:pt x="1225805" y="274687"/>
                    <a:pt x="1222884" y="268719"/>
                  </a:cubicBezTo>
                  <a:cubicBezTo>
                    <a:pt x="1219583" y="261927"/>
                    <a:pt x="1216472" y="255578"/>
                    <a:pt x="1211457" y="250817"/>
                  </a:cubicBezTo>
                  <a:cubicBezTo>
                    <a:pt x="1201109" y="241104"/>
                    <a:pt x="1179779" y="236597"/>
                    <a:pt x="1165876" y="237930"/>
                  </a:cubicBezTo>
                  <a:cubicBezTo>
                    <a:pt x="1157814" y="238692"/>
                    <a:pt x="1147276" y="244977"/>
                    <a:pt x="1141816" y="252150"/>
                  </a:cubicBezTo>
                  <a:cubicBezTo>
                    <a:pt x="1139911" y="254690"/>
                    <a:pt x="1138705" y="257546"/>
                    <a:pt x="1137499" y="260276"/>
                  </a:cubicBezTo>
                  <a:cubicBezTo>
                    <a:pt x="1135467" y="264974"/>
                    <a:pt x="1133373" y="269862"/>
                    <a:pt x="1127976" y="273354"/>
                  </a:cubicBezTo>
                  <a:cubicBezTo>
                    <a:pt x="1123469" y="276274"/>
                    <a:pt x="1118771" y="277480"/>
                    <a:pt x="1115153" y="276591"/>
                  </a:cubicBezTo>
                  <a:cubicBezTo>
                    <a:pt x="1112486" y="275893"/>
                    <a:pt x="1110392" y="274179"/>
                    <a:pt x="1108931" y="271513"/>
                  </a:cubicBezTo>
                  <a:cubicBezTo>
                    <a:pt x="1107471" y="268783"/>
                    <a:pt x="1107535" y="265482"/>
                    <a:pt x="1107662" y="262244"/>
                  </a:cubicBezTo>
                  <a:cubicBezTo>
                    <a:pt x="1107725" y="260594"/>
                    <a:pt x="1107725" y="259006"/>
                    <a:pt x="1107599" y="257610"/>
                  </a:cubicBezTo>
                  <a:cubicBezTo>
                    <a:pt x="1104742" y="258879"/>
                    <a:pt x="1102837" y="262689"/>
                    <a:pt x="1101060" y="266053"/>
                  </a:cubicBezTo>
                  <a:cubicBezTo>
                    <a:pt x="1100615" y="266942"/>
                    <a:pt x="1100171" y="267831"/>
                    <a:pt x="1099726" y="268593"/>
                  </a:cubicBezTo>
                  <a:cubicBezTo>
                    <a:pt x="1095409" y="276210"/>
                    <a:pt x="1091791" y="281289"/>
                    <a:pt x="1084871" y="286368"/>
                  </a:cubicBezTo>
                  <a:cubicBezTo>
                    <a:pt x="1075095" y="293541"/>
                    <a:pt x="1064493" y="296652"/>
                    <a:pt x="1054209" y="299636"/>
                  </a:cubicBezTo>
                  <a:cubicBezTo>
                    <a:pt x="1048115" y="301413"/>
                    <a:pt x="1041829" y="303254"/>
                    <a:pt x="1035735" y="305921"/>
                  </a:cubicBezTo>
                  <a:cubicBezTo>
                    <a:pt x="1008691" y="317729"/>
                    <a:pt x="988884" y="338742"/>
                    <a:pt x="969776" y="359056"/>
                  </a:cubicBezTo>
                  <a:lnTo>
                    <a:pt x="964761" y="364389"/>
                  </a:lnTo>
                  <a:cubicBezTo>
                    <a:pt x="964507" y="364643"/>
                    <a:pt x="964126" y="364833"/>
                    <a:pt x="963745" y="364833"/>
                  </a:cubicBezTo>
                  <a:cubicBezTo>
                    <a:pt x="963364" y="364833"/>
                    <a:pt x="962983" y="364643"/>
                    <a:pt x="962729" y="364389"/>
                  </a:cubicBezTo>
                  <a:cubicBezTo>
                    <a:pt x="957841" y="359056"/>
                    <a:pt x="955809" y="354105"/>
                    <a:pt x="956571" y="349280"/>
                  </a:cubicBezTo>
                  <a:cubicBezTo>
                    <a:pt x="957968" y="340265"/>
                    <a:pt x="968697" y="334044"/>
                    <a:pt x="979108" y="328076"/>
                  </a:cubicBezTo>
                  <a:cubicBezTo>
                    <a:pt x="983806" y="325347"/>
                    <a:pt x="988249" y="322807"/>
                    <a:pt x="991551" y="320141"/>
                  </a:cubicBezTo>
                  <a:cubicBezTo>
                    <a:pt x="993328" y="318681"/>
                    <a:pt x="995233" y="317284"/>
                    <a:pt x="997201" y="315761"/>
                  </a:cubicBezTo>
                  <a:cubicBezTo>
                    <a:pt x="1003168" y="311253"/>
                    <a:pt x="1009326" y="306619"/>
                    <a:pt x="1013008" y="301032"/>
                  </a:cubicBezTo>
                  <a:cubicBezTo>
                    <a:pt x="1014722" y="298366"/>
                    <a:pt x="1015611" y="295573"/>
                    <a:pt x="1016563" y="292589"/>
                  </a:cubicBezTo>
                  <a:cubicBezTo>
                    <a:pt x="1017960" y="288145"/>
                    <a:pt x="1019356" y="283575"/>
                    <a:pt x="1023800" y="279829"/>
                  </a:cubicBezTo>
                  <a:cubicBezTo>
                    <a:pt x="1028879" y="275576"/>
                    <a:pt x="1034529" y="272909"/>
                    <a:pt x="1039988" y="270370"/>
                  </a:cubicBezTo>
                  <a:cubicBezTo>
                    <a:pt x="1047670" y="266751"/>
                    <a:pt x="1054971" y="263323"/>
                    <a:pt x="1060494" y="255832"/>
                  </a:cubicBezTo>
                  <a:cubicBezTo>
                    <a:pt x="1066207" y="247960"/>
                    <a:pt x="1072556" y="238819"/>
                    <a:pt x="1074904" y="230185"/>
                  </a:cubicBezTo>
                  <a:cubicBezTo>
                    <a:pt x="1076872" y="222821"/>
                    <a:pt x="1076809" y="217933"/>
                    <a:pt x="1074587" y="214949"/>
                  </a:cubicBezTo>
                  <a:cubicBezTo>
                    <a:pt x="1072428" y="211965"/>
                    <a:pt x="1067921" y="210505"/>
                    <a:pt x="1060557" y="210251"/>
                  </a:cubicBezTo>
                  <a:cubicBezTo>
                    <a:pt x="1059605" y="210188"/>
                    <a:pt x="1058589" y="210188"/>
                    <a:pt x="1057574" y="210124"/>
                  </a:cubicBezTo>
                  <a:cubicBezTo>
                    <a:pt x="1050083" y="209743"/>
                    <a:pt x="1041448" y="209299"/>
                    <a:pt x="1037005" y="215901"/>
                  </a:cubicBezTo>
                  <a:cubicBezTo>
                    <a:pt x="1034783" y="219266"/>
                    <a:pt x="1034910" y="222884"/>
                    <a:pt x="1035100" y="226693"/>
                  </a:cubicBezTo>
                  <a:cubicBezTo>
                    <a:pt x="1035291" y="229804"/>
                    <a:pt x="1035418" y="232978"/>
                    <a:pt x="1034275" y="236152"/>
                  </a:cubicBezTo>
                  <a:cubicBezTo>
                    <a:pt x="1027863" y="254118"/>
                    <a:pt x="1016246" y="251198"/>
                    <a:pt x="1002851" y="247833"/>
                  </a:cubicBezTo>
                  <a:cubicBezTo>
                    <a:pt x="996248" y="246183"/>
                    <a:pt x="989329" y="245104"/>
                    <a:pt x="983044" y="248024"/>
                  </a:cubicBezTo>
                  <a:cubicBezTo>
                    <a:pt x="980949" y="248976"/>
                    <a:pt x="979362" y="249928"/>
                    <a:pt x="977902" y="250754"/>
                  </a:cubicBezTo>
                  <a:cubicBezTo>
                    <a:pt x="973775" y="253103"/>
                    <a:pt x="971109" y="254626"/>
                    <a:pt x="963872" y="253928"/>
                  </a:cubicBezTo>
                  <a:cubicBezTo>
                    <a:pt x="963237" y="253864"/>
                    <a:pt x="962666" y="253356"/>
                    <a:pt x="962602" y="252722"/>
                  </a:cubicBezTo>
                  <a:cubicBezTo>
                    <a:pt x="961396" y="240723"/>
                    <a:pt x="966538" y="232915"/>
                    <a:pt x="977838" y="229550"/>
                  </a:cubicBezTo>
                  <a:cubicBezTo>
                    <a:pt x="981076" y="228598"/>
                    <a:pt x="984250" y="228344"/>
                    <a:pt x="987361" y="228090"/>
                  </a:cubicBezTo>
                  <a:cubicBezTo>
                    <a:pt x="993899" y="227582"/>
                    <a:pt x="999042" y="227138"/>
                    <a:pt x="1001771" y="220028"/>
                  </a:cubicBezTo>
                  <a:cubicBezTo>
                    <a:pt x="1003486" y="215647"/>
                    <a:pt x="1005771" y="204030"/>
                    <a:pt x="1004247" y="201935"/>
                  </a:cubicBezTo>
                  <a:cubicBezTo>
                    <a:pt x="1001518" y="198062"/>
                    <a:pt x="985647" y="199269"/>
                    <a:pt x="977077" y="199967"/>
                  </a:cubicBezTo>
                  <a:cubicBezTo>
                    <a:pt x="974156" y="200157"/>
                    <a:pt x="971680" y="200348"/>
                    <a:pt x="970030" y="200348"/>
                  </a:cubicBezTo>
                  <a:cubicBezTo>
                    <a:pt x="966094" y="200348"/>
                    <a:pt x="962094" y="200157"/>
                    <a:pt x="957841" y="199967"/>
                  </a:cubicBezTo>
                  <a:cubicBezTo>
                    <a:pt x="949461" y="199586"/>
                    <a:pt x="940700" y="199142"/>
                    <a:pt x="932892" y="200348"/>
                  </a:cubicBezTo>
                  <a:cubicBezTo>
                    <a:pt x="922290" y="201935"/>
                    <a:pt x="911879" y="208791"/>
                    <a:pt x="901785" y="215393"/>
                  </a:cubicBezTo>
                  <a:cubicBezTo>
                    <a:pt x="895627" y="219393"/>
                    <a:pt x="889279" y="223583"/>
                    <a:pt x="883058" y="226376"/>
                  </a:cubicBezTo>
                  <a:cubicBezTo>
                    <a:pt x="882169" y="226757"/>
                    <a:pt x="881153" y="227265"/>
                    <a:pt x="880137" y="227773"/>
                  </a:cubicBezTo>
                  <a:cubicBezTo>
                    <a:pt x="872329" y="231582"/>
                    <a:pt x="860521" y="237295"/>
                    <a:pt x="854046" y="227963"/>
                  </a:cubicBezTo>
                  <a:cubicBezTo>
                    <a:pt x="851633" y="224471"/>
                    <a:pt x="850998" y="220916"/>
                    <a:pt x="852078" y="217361"/>
                  </a:cubicBezTo>
                  <a:cubicBezTo>
                    <a:pt x="854934" y="207902"/>
                    <a:pt x="869409" y="200919"/>
                    <a:pt x="877788" y="197618"/>
                  </a:cubicBezTo>
                  <a:cubicBezTo>
                    <a:pt x="909467" y="185048"/>
                    <a:pt x="939177" y="173304"/>
                    <a:pt x="972315" y="186191"/>
                  </a:cubicBezTo>
                  <a:cubicBezTo>
                    <a:pt x="981457" y="189746"/>
                    <a:pt x="993773" y="190762"/>
                    <a:pt x="1006088" y="188984"/>
                  </a:cubicBezTo>
                  <a:cubicBezTo>
                    <a:pt x="1008247" y="188667"/>
                    <a:pt x="1010088" y="188096"/>
                    <a:pt x="1011992" y="187524"/>
                  </a:cubicBezTo>
                  <a:cubicBezTo>
                    <a:pt x="1013452" y="187080"/>
                    <a:pt x="1014976" y="186572"/>
                    <a:pt x="1016563" y="186254"/>
                  </a:cubicBezTo>
                  <a:cubicBezTo>
                    <a:pt x="1020690" y="185429"/>
                    <a:pt x="1025197" y="185620"/>
                    <a:pt x="1029450" y="185874"/>
                  </a:cubicBezTo>
                  <a:cubicBezTo>
                    <a:pt x="1034085" y="186127"/>
                    <a:pt x="1038401" y="186381"/>
                    <a:pt x="1042337" y="185366"/>
                  </a:cubicBezTo>
                  <a:cubicBezTo>
                    <a:pt x="1044559" y="184794"/>
                    <a:pt x="1045892" y="183779"/>
                    <a:pt x="1047416" y="182636"/>
                  </a:cubicBezTo>
                  <a:cubicBezTo>
                    <a:pt x="1049067" y="181430"/>
                    <a:pt x="1050908" y="180033"/>
                    <a:pt x="1053955" y="179144"/>
                  </a:cubicBezTo>
                  <a:cubicBezTo>
                    <a:pt x="1057002" y="178256"/>
                    <a:pt x="1060113" y="178192"/>
                    <a:pt x="1063097" y="178065"/>
                  </a:cubicBezTo>
                  <a:cubicBezTo>
                    <a:pt x="1067413" y="177938"/>
                    <a:pt x="1071476" y="177811"/>
                    <a:pt x="1075476" y="175526"/>
                  </a:cubicBezTo>
                  <a:cubicBezTo>
                    <a:pt x="1077190" y="174510"/>
                    <a:pt x="1078459" y="173304"/>
                    <a:pt x="1079793" y="171971"/>
                  </a:cubicBezTo>
                  <a:cubicBezTo>
                    <a:pt x="1080872" y="170891"/>
                    <a:pt x="1081951" y="169812"/>
                    <a:pt x="1083411" y="168797"/>
                  </a:cubicBezTo>
                  <a:cubicBezTo>
                    <a:pt x="1089252" y="164543"/>
                    <a:pt x="1093759" y="167336"/>
                    <a:pt x="1098774" y="165495"/>
                  </a:cubicBezTo>
                  <a:cubicBezTo>
                    <a:pt x="1102012" y="164289"/>
                    <a:pt x="1103282" y="160861"/>
                    <a:pt x="1103726" y="158893"/>
                  </a:cubicBezTo>
                  <a:cubicBezTo>
                    <a:pt x="1104869" y="154195"/>
                    <a:pt x="1103853" y="148799"/>
                    <a:pt x="1101313" y="146006"/>
                  </a:cubicBezTo>
                  <a:cubicBezTo>
                    <a:pt x="1099600" y="144101"/>
                    <a:pt x="1097377" y="143403"/>
                    <a:pt x="1094965" y="142578"/>
                  </a:cubicBezTo>
                  <a:cubicBezTo>
                    <a:pt x="1092553" y="141816"/>
                    <a:pt x="1090077" y="140991"/>
                    <a:pt x="1088109" y="138959"/>
                  </a:cubicBezTo>
                  <a:cubicBezTo>
                    <a:pt x="1085252" y="136039"/>
                    <a:pt x="1085252" y="134262"/>
                    <a:pt x="1085252" y="132357"/>
                  </a:cubicBezTo>
                  <a:cubicBezTo>
                    <a:pt x="1085252" y="131151"/>
                    <a:pt x="1085252" y="129881"/>
                    <a:pt x="1084427" y="127913"/>
                  </a:cubicBezTo>
                  <a:cubicBezTo>
                    <a:pt x="1081697" y="121247"/>
                    <a:pt x="1067667" y="116804"/>
                    <a:pt x="1058906" y="115470"/>
                  </a:cubicBezTo>
                  <a:cubicBezTo>
                    <a:pt x="1051670" y="114391"/>
                    <a:pt x="1045321" y="116740"/>
                    <a:pt x="1038719" y="119279"/>
                  </a:cubicBezTo>
                  <a:cubicBezTo>
                    <a:pt x="1032878" y="121501"/>
                    <a:pt x="1026911" y="123914"/>
                    <a:pt x="1019991" y="123533"/>
                  </a:cubicBezTo>
                  <a:cubicBezTo>
                    <a:pt x="1016436" y="123342"/>
                    <a:pt x="1009453" y="122009"/>
                    <a:pt x="1006025" y="118073"/>
                  </a:cubicBezTo>
                  <a:cubicBezTo>
                    <a:pt x="1004438" y="116296"/>
                    <a:pt x="1003803" y="114201"/>
                    <a:pt x="1003993" y="111915"/>
                  </a:cubicBezTo>
                  <a:cubicBezTo>
                    <a:pt x="1004057" y="111344"/>
                    <a:pt x="1004438" y="110836"/>
                    <a:pt x="1005009" y="110709"/>
                  </a:cubicBezTo>
                  <a:cubicBezTo>
                    <a:pt x="1007358" y="110011"/>
                    <a:pt x="1009834" y="109757"/>
                    <a:pt x="1012246" y="109884"/>
                  </a:cubicBezTo>
                  <a:cubicBezTo>
                    <a:pt x="1012246" y="109566"/>
                    <a:pt x="1012246" y="109249"/>
                    <a:pt x="1012246" y="108932"/>
                  </a:cubicBezTo>
                  <a:cubicBezTo>
                    <a:pt x="1012246" y="107725"/>
                    <a:pt x="1012246" y="106075"/>
                    <a:pt x="1011865" y="105377"/>
                  </a:cubicBezTo>
                  <a:cubicBezTo>
                    <a:pt x="1011548" y="104742"/>
                    <a:pt x="1011738" y="103980"/>
                    <a:pt x="1012310" y="103599"/>
                  </a:cubicBezTo>
                  <a:cubicBezTo>
                    <a:pt x="1015484" y="101441"/>
                    <a:pt x="1021071" y="101949"/>
                    <a:pt x="1027038" y="102520"/>
                  </a:cubicBezTo>
                  <a:cubicBezTo>
                    <a:pt x="1033894" y="103155"/>
                    <a:pt x="1041639" y="103853"/>
                    <a:pt x="1045067" y="100234"/>
                  </a:cubicBezTo>
                  <a:cubicBezTo>
                    <a:pt x="1046908" y="98393"/>
                    <a:pt x="1047543" y="95410"/>
                    <a:pt x="1047035" y="91220"/>
                  </a:cubicBezTo>
                  <a:cubicBezTo>
                    <a:pt x="1046464" y="86268"/>
                    <a:pt x="1038782" y="81380"/>
                    <a:pt x="1035925" y="79539"/>
                  </a:cubicBezTo>
                  <a:cubicBezTo>
                    <a:pt x="1027546" y="74206"/>
                    <a:pt x="1019293" y="74714"/>
                    <a:pt x="1011484" y="80999"/>
                  </a:cubicBezTo>
                  <a:cubicBezTo>
                    <a:pt x="1000946" y="89442"/>
                    <a:pt x="978600" y="87792"/>
                    <a:pt x="968379" y="80555"/>
                  </a:cubicBezTo>
                  <a:cubicBezTo>
                    <a:pt x="957206" y="72683"/>
                    <a:pt x="946287" y="73000"/>
                    <a:pt x="932320" y="73444"/>
                  </a:cubicBezTo>
                  <a:lnTo>
                    <a:pt x="926607" y="73635"/>
                  </a:lnTo>
                  <a:cubicBezTo>
                    <a:pt x="920640" y="73762"/>
                    <a:pt x="913910" y="73952"/>
                    <a:pt x="908959" y="76682"/>
                  </a:cubicBezTo>
                  <a:cubicBezTo>
                    <a:pt x="905340" y="78714"/>
                    <a:pt x="905277" y="80555"/>
                    <a:pt x="905277" y="83094"/>
                  </a:cubicBezTo>
                  <a:cubicBezTo>
                    <a:pt x="905277" y="85316"/>
                    <a:pt x="905213" y="88046"/>
                    <a:pt x="902356" y="90712"/>
                  </a:cubicBezTo>
                  <a:cubicBezTo>
                    <a:pt x="900579" y="92362"/>
                    <a:pt x="891945" y="93505"/>
                    <a:pt x="889596" y="91474"/>
                  </a:cubicBezTo>
                  <a:cubicBezTo>
                    <a:pt x="887628" y="89760"/>
                    <a:pt x="887882" y="86712"/>
                    <a:pt x="888073" y="83665"/>
                  </a:cubicBezTo>
                  <a:cubicBezTo>
                    <a:pt x="888200" y="81824"/>
                    <a:pt x="888390" y="79729"/>
                    <a:pt x="887819" y="78840"/>
                  </a:cubicBezTo>
                  <a:cubicBezTo>
                    <a:pt x="884708" y="73381"/>
                    <a:pt x="870996" y="78206"/>
                    <a:pt x="863314" y="81888"/>
                  </a:cubicBezTo>
                  <a:cubicBezTo>
                    <a:pt x="856712" y="85062"/>
                    <a:pt x="856458" y="88617"/>
                    <a:pt x="856077" y="93569"/>
                  </a:cubicBezTo>
                  <a:cubicBezTo>
                    <a:pt x="855823" y="96870"/>
                    <a:pt x="855569" y="100552"/>
                    <a:pt x="853220" y="104488"/>
                  </a:cubicBezTo>
                  <a:cubicBezTo>
                    <a:pt x="851633" y="107154"/>
                    <a:pt x="849348" y="110138"/>
                    <a:pt x="846936" y="109566"/>
                  </a:cubicBezTo>
                  <a:cubicBezTo>
                    <a:pt x="843698" y="108741"/>
                    <a:pt x="843253" y="102456"/>
                    <a:pt x="842872" y="93632"/>
                  </a:cubicBezTo>
                  <a:cubicBezTo>
                    <a:pt x="842809" y="92045"/>
                    <a:pt x="842745" y="90585"/>
                    <a:pt x="842682" y="89506"/>
                  </a:cubicBezTo>
                  <a:cubicBezTo>
                    <a:pt x="840587" y="89252"/>
                    <a:pt x="839190" y="90585"/>
                    <a:pt x="837159" y="92743"/>
                  </a:cubicBezTo>
                  <a:cubicBezTo>
                    <a:pt x="835635" y="94394"/>
                    <a:pt x="834112" y="96045"/>
                    <a:pt x="831953" y="96045"/>
                  </a:cubicBezTo>
                  <a:cubicBezTo>
                    <a:pt x="830112" y="95981"/>
                    <a:pt x="828589" y="94902"/>
                    <a:pt x="826938" y="92743"/>
                  </a:cubicBezTo>
                  <a:cubicBezTo>
                    <a:pt x="824843" y="90014"/>
                    <a:pt x="824081" y="86966"/>
                    <a:pt x="824716" y="83919"/>
                  </a:cubicBezTo>
                  <a:cubicBezTo>
                    <a:pt x="825668" y="79221"/>
                    <a:pt x="829795" y="75476"/>
                    <a:pt x="833286" y="73571"/>
                  </a:cubicBezTo>
                  <a:cubicBezTo>
                    <a:pt x="843126" y="68239"/>
                    <a:pt x="854427" y="68620"/>
                    <a:pt x="865409" y="69001"/>
                  </a:cubicBezTo>
                  <a:cubicBezTo>
                    <a:pt x="868393" y="69128"/>
                    <a:pt x="871567" y="69191"/>
                    <a:pt x="874170" y="69191"/>
                  </a:cubicBezTo>
                  <a:cubicBezTo>
                    <a:pt x="878867" y="69191"/>
                    <a:pt x="881788" y="68556"/>
                    <a:pt x="882931" y="67350"/>
                  </a:cubicBezTo>
                  <a:cubicBezTo>
                    <a:pt x="883883" y="66334"/>
                    <a:pt x="883946" y="64811"/>
                    <a:pt x="883883" y="62144"/>
                  </a:cubicBezTo>
                  <a:cubicBezTo>
                    <a:pt x="883819" y="59351"/>
                    <a:pt x="883819" y="55860"/>
                    <a:pt x="885470" y="51987"/>
                  </a:cubicBezTo>
                  <a:cubicBezTo>
                    <a:pt x="886613" y="49384"/>
                    <a:pt x="892009" y="45512"/>
                    <a:pt x="896453" y="45004"/>
                  </a:cubicBezTo>
                  <a:cubicBezTo>
                    <a:pt x="899436" y="44623"/>
                    <a:pt x="901087" y="45893"/>
                    <a:pt x="901912" y="46972"/>
                  </a:cubicBezTo>
                  <a:cubicBezTo>
                    <a:pt x="903499" y="49130"/>
                    <a:pt x="901722" y="52495"/>
                    <a:pt x="899753" y="56431"/>
                  </a:cubicBezTo>
                  <a:cubicBezTo>
                    <a:pt x="898611" y="58653"/>
                    <a:pt x="897405" y="61065"/>
                    <a:pt x="897087" y="62779"/>
                  </a:cubicBezTo>
                  <a:cubicBezTo>
                    <a:pt x="906800" y="65890"/>
                    <a:pt x="920576" y="63731"/>
                    <a:pt x="931749" y="62017"/>
                  </a:cubicBezTo>
                  <a:cubicBezTo>
                    <a:pt x="935051" y="61510"/>
                    <a:pt x="938225" y="61002"/>
                    <a:pt x="940954" y="60684"/>
                  </a:cubicBezTo>
                  <a:cubicBezTo>
                    <a:pt x="947493" y="59986"/>
                    <a:pt x="956635" y="59922"/>
                    <a:pt x="962285" y="61573"/>
                  </a:cubicBezTo>
                  <a:cubicBezTo>
                    <a:pt x="963808" y="62017"/>
                    <a:pt x="965268" y="62462"/>
                    <a:pt x="966729" y="62970"/>
                  </a:cubicBezTo>
                  <a:cubicBezTo>
                    <a:pt x="972633" y="64938"/>
                    <a:pt x="978219" y="66779"/>
                    <a:pt x="984377" y="64874"/>
                  </a:cubicBezTo>
                  <a:lnTo>
                    <a:pt x="987043" y="64049"/>
                  </a:lnTo>
                  <a:cubicBezTo>
                    <a:pt x="993201" y="62144"/>
                    <a:pt x="998026" y="60684"/>
                    <a:pt x="1005834" y="60684"/>
                  </a:cubicBezTo>
                  <a:cubicBezTo>
                    <a:pt x="1006469" y="60811"/>
                    <a:pt x="1007294" y="60748"/>
                    <a:pt x="1008374" y="60811"/>
                  </a:cubicBezTo>
                  <a:cubicBezTo>
                    <a:pt x="1009897" y="60938"/>
                    <a:pt x="1013580" y="61256"/>
                    <a:pt x="1014341" y="60875"/>
                  </a:cubicBezTo>
                  <a:cubicBezTo>
                    <a:pt x="1017008" y="59478"/>
                    <a:pt x="1017071" y="58653"/>
                    <a:pt x="1017071" y="58653"/>
                  </a:cubicBezTo>
                  <a:cubicBezTo>
                    <a:pt x="1017135" y="58081"/>
                    <a:pt x="1015230" y="56748"/>
                    <a:pt x="1014087" y="55986"/>
                  </a:cubicBezTo>
                  <a:cubicBezTo>
                    <a:pt x="1013389" y="55542"/>
                    <a:pt x="1012754" y="55098"/>
                    <a:pt x="1012056" y="54590"/>
                  </a:cubicBezTo>
                  <a:cubicBezTo>
                    <a:pt x="1010786" y="53638"/>
                    <a:pt x="1009644" y="52876"/>
                    <a:pt x="1008501" y="52177"/>
                  </a:cubicBezTo>
                  <a:cubicBezTo>
                    <a:pt x="1006596" y="50971"/>
                    <a:pt x="1004819" y="49892"/>
                    <a:pt x="1003041" y="48051"/>
                  </a:cubicBezTo>
                  <a:cubicBezTo>
                    <a:pt x="1001835" y="46781"/>
                    <a:pt x="1000756" y="45321"/>
                    <a:pt x="999740" y="43925"/>
                  </a:cubicBezTo>
                  <a:cubicBezTo>
                    <a:pt x="997899" y="41385"/>
                    <a:pt x="996185" y="38973"/>
                    <a:pt x="993519" y="37640"/>
                  </a:cubicBezTo>
                  <a:cubicBezTo>
                    <a:pt x="991551" y="36624"/>
                    <a:pt x="989710" y="36434"/>
                    <a:pt x="987805" y="36243"/>
                  </a:cubicBezTo>
                  <a:cubicBezTo>
                    <a:pt x="986091" y="36053"/>
                    <a:pt x="984313" y="35862"/>
                    <a:pt x="982282" y="35164"/>
                  </a:cubicBezTo>
                  <a:cubicBezTo>
                    <a:pt x="980441" y="34529"/>
                    <a:pt x="979045" y="33259"/>
                    <a:pt x="977711" y="32053"/>
                  </a:cubicBezTo>
                  <a:cubicBezTo>
                    <a:pt x="976632" y="31101"/>
                    <a:pt x="975616" y="30149"/>
                    <a:pt x="974474" y="29641"/>
                  </a:cubicBezTo>
                  <a:cubicBezTo>
                    <a:pt x="970855" y="27927"/>
                    <a:pt x="966411" y="27355"/>
                    <a:pt x="960761" y="27990"/>
                  </a:cubicBezTo>
                  <a:cubicBezTo>
                    <a:pt x="959682" y="28117"/>
                    <a:pt x="958730" y="28244"/>
                    <a:pt x="957968" y="28308"/>
                  </a:cubicBezTo>
                  <a:cubicBezTo>
                    <a:pt x="953080" y="28879"/>
                    <a:pt x="952699" y="28816"/>
                    <a:pt x="947810" y="25451"/>
                  </a:cubicBezTo>
                  <a:lnTo>
                    <a:pt x="946858" y="24816"/>
                  </a:lnTo>
                  <a:cubicBezTo>
                    <a:pt x="946350" y="24435"/>
                    <a:pt x="945652" y="23927"/>
                    <a:pt x="944827" y="23292"/>
                  </a:cubicBezTo>
                  <a:cubicBezTo>
                    <a:pt x="940574" y="20055"/>
                    <a:pt x="931749" y="13389"/>
                    <a:pt x="926988" y="14849"/>
                  </a:cubicBezTo>
                  <a:cubicBezTo>
                    <a:pt x="925718" y="15230"/>
                    <a:pt x="924829" y="16246"/>
                    <a:pt x="924258" y="17960"/>
                  </a:cubicBezTo>
                  <a:cubicBezTo>
                    <a:pt x="924068" y="18595"/>
                    <a:pt x="923433" y="18976"/>
                    <a:pt x="922798" y="18912"/>
                  </a:cubicBezTo>
                  <a:cubicBezTo>
                    <a:pt x="917719" y="18404"/>
                    <a:pt x="915688" y="15040"/>
                    <a:pt x="913847" y="12056"/>
                  </a:cubicBezTo>
                  <a:cubicBezTo>
                    <a:pt x="912069" y="9199"/>
                    <a:pt x="910355" y="6469"/>
                    <a:pt x="906039" y="5644"/>
                  </a:cubicBezTo>
                  <a:cubicBezTo>
                    <a:pt x="904515" y="5390"/>
                    <a:pt x="902864" y="5517"/>
                    <a:pt x="901150" y="5708"/>
                  </a:cubicBezTo>
                  <a:cubicBezTo>
                    <a:pt x="899500" y="5898"/>
                    <a:pt x="897722" y="6025"/>
                    <a:pt x="896008" y="5771"/>
                  </a:cubicBezTo>
                  <a:cubicBezTo>
                    <a:pt x="894230" y="5517"/>
                    <a:pt x="892770" y="4882"/>
                    <a:pt x="891437" y="4311"/>
                  </a:cubicBezTo>
                  <a:cubicBezTo>
                    <a:pt x="889469" y="3486"/>
                    <a:pt x="887882" y="2787"/>
                    <a:pt x="885533" y="3295"/>
                  </a:cubicBezTo>
                  <a:cubicBezTo>
                    <a:pt x="884518" y="3549"/>
                    <a:pt x="883629" y="4247"/>
                    <a:pt x="882677" y="4946"/>
                  </a:cubicBezTo>
                  <a:cubicBezTo>
                    <a:pt x="881978" y="5517"/>
                    <a:pt x="881280" y="6088"/>
                    <a:pt x="880455" y="6469"/>
                  </a:cubicBezTo>
                  <a:cubicBezTo>
                    <a:pt x="879756" y="8057"/>
                    <a:pt x="878550" y="9072"/>
                    <a:pt x="876900" y="9707"/>
                  </a:cubicBezTo>
                  <a:cubicBezTo>
                    <a:pt x="876646" y="9771"/>
                    <a:pt x="876328" y="9834"/>
                    <a:pt x="876011" y="9707"/>
                  </a:cubicBezTo>
                  <a:cubicBezTo>
                    <a:pt x="874297" y="9199"/>
                    <a:pt x="872646" y="8437"/>
                    <a:pt x="871186" y="7485"/>
                  </a:cubicBezTo>
                  <a:cubicBezTo>
                    <a:pt x="869726" y="7358"/>
                    <a:pt x="868266" y="7104"/>
                    <a:pt x="866869" y="6850"/>
                  </a:cubicBezTo>
                  <a:cubicBezTo>
                    <a:pt x="864520" y="6406"/>
                    <a:pt x="862298" y="5962"/>
                    <a:pt x="859886" y="6342"/>
                  </a:cubicBezTo>
                  <a:cubicBezTo>
                    <a:pt x="857029" y="6850"/>
                    <a:pt x="855252" y="7612"/>
                    <a:pt x="854553" y="8628"/>
                  </a:cubicBezTo>
                  <a:cubicBezTo>
                    <a:pt x="853728" y="9898"/>
                    <a:pt x="854172" y="11866"/>
                    <a:pt x="854744" y="14405"/>
                  </a:cubicBezTo>
                  <a:cubicBezTo>
                    <a:pt x="855379" y="17198"/>
                    <a:pt x="856204" y="20753"/>
                    <a:pt x="855315" y="24562"/>
                  </a:cubicBezTo>
                  <a:cubicBezTo>
                    <a:pt x="855252" y="24943"/>
                    <a:pt x="854934" y="25261"/>
                    <a:pt x="854617" y="25451"/>
                  </a:cubicBezTo>
                  <a:cubicBezTo>
                    <a:pt x="854299" y="25641"/>
                    <a:pt x="853855" y="25641"/>
                    <a:pt x="853474" y="25514"/>
                  </a:cubicBezTo>
                  <a:cubicBezTo>
                    <a:pt x="849284" y="23864"/>
                    <a:pt x="848396" y="18976"/>
                    <a:pt x="847570" y="14722"/>
                  </a:cubicBezTo>
                  <a:cubicBezTo>
                    <a:pt x="847189" y="12627"/>
                    <a:pt x="846808" y="10723"/>
                    <a:pt x="846174" y="9326"/>
                  </a:cubicBezTo>
                  <a:cubicBezTo>
                    <a:pt x="844523" y="5898"/>
                    <a:pt x="840777" y="1772"/>
                    <a:pt x="836714" y="438"/>
                  </a:cubicBezTo>
                  <a:cubicBezTo>
                    <a:pt x="834556" y="-260"/>
                    <a:pt x="832461" y="-133"/>
                    <a:pt x="830620" y="883"/>
                  </a:cubicBezTo>
                  <a:cubicBezTo>
                    <a:pt x="827383" y="2597"/>
                    <a:pt x="827319" y="9263"/>
                    <a:pt x="827319" y="14214"/>
                  </a:cubicBezTo>
                  <a:cubicBezTo>
                    <a:pt x="827319" y="15294"/>
                    <a:pt x="827319" y="16246"/>
                    <a:pt x="827255" y="17135"/>
                  </a:cubicBezTo>
                  <a:cubicBezTo>
                    <a:pt x="827192" y="18722"/>
                    <a:pt x="827319" y="19610"/>
                    <a:pt x="827446" y="20372"/>
                  </a:cubicBezTo>
                  <a:cubicBezTo>
                    <a:pt x="827700" y="21959"/>
                    <a:pt x="827827" y="23039"/>
                    <a:pt x="826557" y="26086"/>
                  </a:cubicBezTo>
                  <a:cubicBezTo>
                    <a:pt x="826049" y="27292"/>
                    <a:pt x="825034" y="28435"/>
                    <a:pt x="824018" y="29577"/>
                  </a:cubicBezTo>
                  <a:cubicBezTo>
                    <a:pt x="823002" y="30784"/>
                    <a:pt x="821859" y="31990"/>
                    <a:pt x="821352" y="33259"/>
                  </a:cubicBezTo>
                  <a:cubicBezTo>
                    <a:pt x="820780" y="34720"/>
                    <a:pt x="820526" y="36053"/>
                    <a:pt x="820272" y="37322"/>
                  </a:cubicBezTo>
                  <a:cubicBezTo>
                    <a:pt x="819701" y="40306"/>
                    <a:pt x="819130" y="43417"/>
                    <a:pt x="814305" y="45385"/>
                  </a:cubicBezTo>
                  <a:cubicBezTo>
                    <a:pt x="812146" y="46274"/>
                    <a:pt x="809480" y="45956"/>
                    <a:pt x="806941" y="45639"/>
                  </a:cubicBezTo>
                  <a:cubicBezTo>
                    <a:pt x="803830" y="45258"/>
                    <a:pt x="800846" y="44877"/>
                    <a:pt x="799259" y="46654"/>
                  </a:cubicBezTo>
                  <a:cubicBezTo>
                    <a:pt x="796212" y="50146"/>
                    <a:pt x="800402" y="54336"/>
                    <a:pt x="807068" y="60367"/>
                  </a:cubicBezTo>
                  <a:cubicBezTo>
                    <a:pt x="811702" y="64557"/>
                    <a:pt x="816082" y="68493"/>
                    <a:pt x="816717" y="72619"/>
                  </a:cubicBezTo>
                  <a:cubicBezTo>
                    <a:pt x="816781" y="73127"/>
                    <a:pt x="816590" y="73635"/>
                    <a:pt x="816146" y="73952"/>
                  </a:cubicBezTo>
                  <a:cubicBezTo>
                    <a:pt x="813480" y="75857"/>
                    <a:pt x="810813" y="76619"/>
                    <a:pt x="808084" y="76111"/>
                  </a:cubicBezTo>
                  <a:cubicBezTo>
                    <a:pt x="801862" y="75031"/>
                    <a:pt x="797037" y="67921"/>
                    <a:pt x="792403" y="61129"/>
                  </a:cubicBezTo>
                  <a:cubicBezTo>
                    <a:pt x="789039" y="56177"/>
                    <a:pt x="785547" y="51098"/>
                    <a:pt x="782436" y="50146"/>
                  </a:cubicBezTo>
                  <a:cubicBezTo>
                    <a:pt x="778945" y="49130"/>
                    <a:pt x="778945" y="49130"/>
                    <a:pt x="777802" y="50908"/>
                  </a:cubicBezTo>
                  <a:cubicBezTo>
                    <a:pt x="776405" y="53066"/>
                    <a:pt x="777421" y="54082"/>
                    <a:pt x="779389" y="55923"/>
                  </a:cubicBezTo>
                  <a:cubicBezTo>
                    <a:pt x="780405" y="56875"/>
                    <a:pt x="781484" y="57827"/>
                    <a:pt x="781865" y="59097"/>
                  </a:cubicBezTo>
                  <a:cubicBezTo>
                    <a:pt x="783389" y="63985"/>
                    <a:pt x="784849" y="73190"/>
                    <a:pt x="782436" y="78269"/>
                  </a:cubicBezTo>
                  <a:cubicBezTo>
                    <a:pt x="782246" y="78650"/>
                    <a:pt x="781928" y="78904"/>
                    <a:pt x="781547" y="79031"/>
                  </a:cubicBezTo>
                  <a:cubicBezTo>
                    <a:pt x="781166" y="79094"/>
                    <a:pt x="780722" y="79031"/>
                    <a:pt x="780405" y="78777"/>
                  </a:cubicBezTo>
                  <a:cubicBezTo>
                    <a:pt x="774691" y="74587"/>
                    <a:pt x="773485" y="68175"/>
                    <a:pt x="772342" y="62017"/>
                  </a:cubicBezTo>
                  <a:cubicBezTo>
                    <a:pt x="771454" y="57066"/>
                    <a:pt x="770565" y="52368"/>
                    <a:pt x="767454" y="48876"/>
                  </a:cubicBezTo>
                  <a:cubicBezTo>
                    <a:pt x="765232" y="46337"/>
                    <a:pt x="763455" y="45067"/>
                    <a:pt x="762121" y="45067"/>
                  </a:cubicBezTo>
                  <a:cubicBezTo>
                    <a:pt x="760852" y="45067"/>
                    <a:pt x="759709" y="46337"/>
                    <a:pt x="758440" y="47797"/>
                  </a:cubicBezTo>
                  <a:cubicBezTo>
                    <a:pt x="756472" y="50019"/>
                    <a:pt x="753869" y="52812"/>
                    <a:pt x="749615" y="52368"/>
                  </a:cubicBezTo>
                  <a:cubicBezTo>
                    <a:pt x="749044" y="52304"/>
                    <a:pt x="748536" y="51860"/>
                    <a:pt x="748409" y="51289"/>
                  </a:cubicBezTo>
                  <a:cubicBezTo>
                    <a:pt x="747647" y="47797"/>
                    <a:pt x="748790" y="44496"/>
                    <a:pt x="749806" y="41639"/>
                  </a:cubicBezTo>
                  <a:cubicBezTo>
                    <a:pt x="750631" y="39290"/>
                    <a:pt x="751393" y="37195"/>
                    <a:pt x="750631" y="36053"/>
                  </a:cubicBezTo>
                  <a:cubicBezTo>
                    <a:pt x="749996" y="35100"/>
                    <a:pt x="748218" y="34402"/>
                    <a:pt x="745298" y="34085"/>
                  </a:cubicBezTo>
                  <a:cubicBezTo>
                    <a:pt x="738760" y="33323"/>
                    <a:pt x="734443" y="36624"/>
                    <a:pt x="729935" y="40052"/>
                  </a:cubicBezTo>
                  <a:cubicBezTo>
                    <a:pt x="725301" y="43544"/>
                    <a:pt x="720603" y="47099"/>
                    <a:pt x="713430" y="46274"/>
                  </a:cubicBezTo>
                  <a:cubicBezTo>
                    <a:pt x="711589" y="46020"/>
                    <a:pt x="710192" y="45448"/>
                    <a:pt x="708986" y="44940"/>
                  </a:cubicBezTo>
                  <a:cubicBezTo>
                    <a:pt x="706700" y="43988"/>
                    <a:pt x="706192" y="43734"/>
                    <a:pt x="704796" y="46020"/>
                  </a:cubicBezTo>
                  <a:cubicBezTo>
                    <a:pt x="703209" y="48559"/>
                    <a:pt x="704352" y="50971"/>
                    <a:pt x="706320" y="54399"/>
                  </a:cubicBezTo>
                  <a:cubicBezTo>
                    <a:pt x="707081" y="55733"/>
                    <a:pt x="707780" y="57002"/>
                    <a:pt x="708224" y="58272"/>
                  </a:cubicBezTo>
                  <a:lnTo>
                    <a:pt x="708605" y="59542"/>
                  </a:lnTo>
                  <a:cubicBezTo>
                    <a:pt x="709176" y="61256"/>
                    <a:pt x="709240" y="61573"/>
                    <a:pt x="709621" y="64557"/>
                  </a:cubicBezTo>
                  <a:cubicBezTo>
                    <a:pt x="709748" y="65509"/>
                    <a:pt x="709621" y="66779"/>
                    <a:pt x="709494" y="68048"/>
                  </a:cubicBezTo>
                  <a:cubicBezTo>
                    <a:pt x="709303" y="69953"/>
                    <a:pt x="709049" y="72556"/>
                    <a:pt x="709875" y="73508"/>
                  </a:cubicBezTo>
                  <a:cubicBezTo>
                    <a:pt x="713049" y="77063"/>
                    <a:pt x="717556" y="76238"/>
                    <a:pt x="722825" y="75285"/>
                  </a:cubicBezTo>
                  <a:cubicBezTo>
                    <a:pt x="729364" y="74079"/>
                    <a:pt x="736792" y="72746"/>
                    <a:pt x="741616" y="81189"/>
                  </a:cubicBezTo>
                  <a:cubicBezTo>
                    <a:pt x="747393" y="91220"/>
                    <a:pt x="744663" y="103345"/>
                    <a:pt x="741616" y="112741"/>
                  </a:cubicBezTo>
                  <a:lnTo>
                    <a:pt x="741235" y="113820"/>
                  </a:lnTo>
                  <a:cubicBezTo>
                    <a:pt x="738379" y="122708"/>
                    <a:pt x="736919" y="127215"/>
                    <a:pt x="744663" y="132611"/>
                  </a:cubicBezTo>
                  <a:cubicBezTo>
                    <a:pt x="746124" y="133627"/>
                    <a:pt x="748028" y="134515"/>
                    <a:pt x="750060" y="135531"/>
                  </a:cubicBezTo>
                  <a:cubicBezTo>
                    <a:pt x="756091" y="138451"/>
                    <a:pt x="763708" y="142070"/>
                    <a:pt x="762121" y="150196"/>
                  </a:cubicBezTo>
                  <a:cubicBezTo>
                    <a:pt x="761995" y="150767"/>
                    <a:pt x="761550" y="151212"/>
                    <a:pt x="761042" y="151275"/>
                  </a:cubicBezTo>
                  <a:cubicBezTo>
                    <a:pt x="745870" y="154195"/>
                    <a:pt x="735712" y="148101"/>
                    <a:pt x="729872" y="132738"/>
                  </a:cubicBezTo>
                  <a:cubicBezTo>
                    <a:pt x="727904" y="127532"/>
                    <a:pt x="727523" y="122009"/>
                    <a:pt x="727205" y="116613"/>
                  </a:cubicBezTo>
                  <a:cubicBezTo>
                    <a:pt x="726825" y="110963"/>
                    <a:pt x="726507" y="105631"/>
                    <a:pt x="724349" y="100806"/>
                  </a:cubicBezTo>
                  <a:cubicBezTo>
                    <a:pt x="721365" y="94140"/>
                    <a:pt x="714064" y="89379"/>
                    <a:pt x="704669" y="88109"/>
                  </a:cubicBezTo>
                  <a:cubicBezTo>
                    <a:pt x="698638" y="87284"/>
                    <a:pt x="694575" y="88173"/>
                    <a:pt x="692417" y="90648"/>
                  </a:cubicBezTo>
                  <a:cubicBezTo>
                    <a:pt x="689941" y="93569"/>
                    <a:pt x="689814" y="98901"/>
                    <a:pt x="692099" y="106583"/>
                  </a:cubicBezTo>
                  <a:cubicBezTo>
                    <a:pt x="692226" y="106964"/>
                    <a:pt x="692163" y="107408"/>
                    <a:pt x="691909" y="107725"/>
                  </a:cubicBezTo>
                  <a:cubicBezTo>
                    <a:pt x="691655" y="108043"/>
                    <a:pt x="691338" y="108297"/>
                    <a:pt x="690957" y="108360"/>
                  </a:cubicBezTo>
                  <a:cubicBezTo>
                    <a:pt x="689243" y="108678"/>
                    <a:pt x="685624" y="106837"/>
                    <a:pt x="678324" y="103091"/>
                  </a:cubicBezTo>
                  <a:cubicBezTo>
                    <a:pt x="668357" y="98013"/>
                    <a:pt x="651597" y="89506"/>
                    <a:pt x="646899" y="93188"/>
                  </a:cubicBezTo>
                  <a:cubicBezTo>
                    <a:pt x="645502" y="94267"/>
                    <a:pt x="645185" y="96552"/>
                    <a:pt x="645947" y="100044"/>
                  </a:cubicBezTo>
                  <a:cubicBezTo>
                    <a:pt x="646328" y="101822"/>
                    <a:pt x="647534" y="103091"/>
                    <a:pt x="648867" y="104488"/>
                  </a:cubicBezTo>
                  <a:cubicBezTo>
                    <a:pt x="650073" y="105757"/>
                    <a:pt x="651406" y="107154"/>
                    <a:pt x="652041" y="108932"/>
                  </a:cubicBezTo>
                  <a:cubicBezTo>
                    <a:pt x="653120" y="111788"/>
                    <a:pt x="652930" y="115153"/>
                    <a:pt x="652740" y="118200"/>
                  </a:cubicBezTo>
                  <a:cubicBezTo>
                    <a:pt x="652676" y="119216"/>
                    <a:pt x="652676" y="120168"/>
                    <a:pt x="652676" y="121120"/>
                  </a:cubicBezTo>
                  <a:cubicBezTo>
                    <a:pt x="652676" y="125374"/>
                    <a:pt x="653819" y="128675"/>
                    <a:pt x="654961" y="132167"/>
                  </a:cubicBezTo>
                  <a:cubicBezTo>
                    <a:pt x="656168" y="135849"/>
                    <a:pt x="657437" y="139594"/>
                    <a:pt x="657247" y="144355"/>
                  </a:cubicBezTo>
                  <a:cubicBezTo>
                    <a:pt x="656358" y="164607"/>
                    <a:pt x="657882" y="174256"/>
                    <a:pt x="676546" y="181557"/>
                  </a:cubicBezTo>
                  <a:cubicBezTo>
                    <a:pt x="683021" y="184096"/>
                    <a:pt x="688608" y="190063"/>
                    <a:pt x="690512" y="196412"/>
                  </a:cubicBezTo>
                  <a:cubicBezTo>
                    <a:pt x="691972" y="201364"/>
                    <a:pt x="691210" y="206252"/>
                    <a:pt x="688227" y="210442"/>
                  </a:cubicBezTo>
                  <a:cubicBezTo>
                    <a:pt x="686386" y="212981"/>
                    <a:pt x="684354" y="214378"/>
                    <a:pt x="682069" y="214505"/>
                  </a:cubicBezTo>
                  <a:cubicBezTo>
                    <a:pt x="677561" y="214505"/>
                    <a:pt x="673943" y="210315"/>
                    <a:pt x="670705" y="206633"/>
                  </a:cubicBezTo>
                  <a:cubicBezTo>
                    <a:pt x="669499" y="205236"/>
                    <a:pt x="668357" y="203903"/>
                    <a:pt x="667341" y="203078"/>
                  </a:cubicBezTo>
                  <a:cubicBezTo>
                    <a:pt x="660611" y="209553"/>
                    <a:pt x="650772" y="210823"/>
                    <a:pt x="642900" y="211203"/>
                  </a:cubicBezTo>
                  <a:cubicBezTo>
                    <a:pt x="642328" y="211203"/>
                    <a:pt x="641821" y="211267"/>
                    <a:pt x="641313" y="211267"/>
                  </a:cubicBezTo>
                  <a:cubicBezTo>
                    <a:pt x="629441" y="211267"/>
                    <a:pt x="625188" y="204919"/>
                    <a:pt x="622077" y="194063"/>
                  </a:cubicBezTo>
                  <a:cubicBezTo>
                    <a:pt x="619982" y="186826"/>
                    <a:pt x="620553" y="177430"/>
                    <a:pt x="621061" y="169177"/>
                  </a:cubicBezTo>
                  <a:cubicBezTo>
                    <a:pt x="621188" y="166321"/>
                    <a:pt x="621379" y="163527"/>
                    <a:pt x="621442" y="160925"/>
                  </a:cubicBezTo>
                  <a:cubicBezTo>
                    <a:pt x="621760" y="145816"/>
                    <a:pt x="618205" y="139785"/>
                    <a:pt x="610396" y="126517"/>
                  </a:cubicBezTo>
                  <a:cubicBezTo>
                    <a:pt x="609444" y="124929"/>
                    <a:pt x="608618" y="123469"/>
                    <a:pt x="607793" y="121882"/>
                  </a:cubicBezTo>
                  <a:cubicBezTo>
                    <a:pt x="604873" y="116613"/>
                    <a:pt x="601572" y="110709"/>
                    <a:pt x="597700" y="107027"/>
                  </a:cubicBezTo>
                  <a:cubicBezTo>
                    <a:pt x="594843" y="104361"/>
                    <a:pt x="592049" y="103409"/>
                    <a:pt x="589383" y="104361"/>
                  </a:cubicBezTo>
                  <a:cubicBezTo>
                    <a:pt x="583162" y="106456"/>
                    <a:pt x="578654" y="117058"/>
                    <a:pt x="577575" y="123533"/>
                  </a:cubicBezTo>
                  <a:cubicBezTo>
                    <a:pt x="576750" y="128738"/>
                    <a:pt x="576432" y="133690"/>
                    <a:pt x="576179" y="138451"/>
                  </a:cubicBezTo>
                  <a:cubicBezTo>
                    <a:pt x="575734" y="146069"/>
                    <a:pt x="575353" y="153307"/>
                    <a:pt x="572814" y="161623"/>
                  </a:cubicBezTo>
                  <a:cubicBezTo>
                    <a:pt x="571798" y="164861"/>
                    <a:pt x="567989" y="175716"/>
                    <a:pt x="560816" y="177240"/>
                  </a:cubicBezTo>
                  <a:cubicBezTo>
                    <a:pt x="558022" y="177811"/>
                    <a:pt x="555102" y="176859"/>
                    <a:pt x="552245" y="174383"/>
                  </a:cubicBezTo>
                  <a:cubicBezTo>
                    <a:pt x="551293" y="178573"/>
                    <a:pt x="549389" y="181493"/>
                    <a:pt x="546849" y="182445"/>
                  </a:cubicBezTo>
                  <a:cubicBezTo>
                    <a:pt x="544183" y="183461"/>
                    <a:pt x="541136" y="182509"/>
                    <a:pt x="537771" y="179525"/>
                  </a:cubicBezTo>
                  <a:cubicBezTo>
                    <a:pt x="533073" y="175335"/>
                    <a:pt x="531232" y="168670"/>
                    <a:pt x="529455" y="162131"/>
                  </a:cubicBezTo>
                  <a:cubicBezTo>
                    <a:pt x="528058" y="156989"/>
                    <a:pt x="526725" y="152164"/>
                    <a:pt x="524122" y="148926"/>
                  </a:cubicBezTo>
                  <a:cubicBezTo>
                    <a:pt x="518028" y="151466"/>
                    <a:pt x="513774" y="160861"/>
                    <a:pt x="510917" y="167209"/>
                  </a:cubicBezTo>
                  <a:cubicBezTo>
                    <a:pt x="510473" y="168225"/>
                    <a:pt x="510029" y="169241"/>
                    <a:pt x="509584" y="170130"/>
                  </a:cubicBezTo>
                  <a:cubicBezTo>
                    <a:pt x="505585" y="178636"/>
                    <a:pt x="499173" y="184794"/>
                    <a:pt x="491047" y="187905"/>
                  </a:cubicBezTo>
                  <a:cubicBezTo>
                    <a:pt x="490667" y="188032"/>
                    <a:pt x="490285" y="188032"/>
                    <a:pt x="489904" y="187842"/>
                  </a:cubicBezTo>
                  <a:cubicBezTo>
                    <a:pt x="489587" y="187651"/>
                    <a:pt x="489270" y="187334"/>
                    <a:pt x="489206" y="186953"/>
                  </a:cubicBezTo>
                  <a:cubicBezTo>
                    <a:pt x="485715" y="174383"/>
                    <a:pt x="491555" y="166829"/>
                    <a:pt x="498348" y="158068"/>
                  </a:cubicBezTo>
                  <a:lnTo>
                    <a:pt x="498792" y="157497"/>
                  </a:lnTo>
                  <a:cubicBezTo>
                    <a:pt x="502665" y="152545"/>
                    <a:pt x="502728" y="150132"/>
                    <a:pt x="502792" y="146514"/>
                  </a:cubicBezTo>
                  <a:cubicBezTo>
                    <a:pt x="502855" y="144355"/>
                    <a:pt x="502919" y="141689"/>
                    <a:pt x="503744" y="137944"/>
                  </a:cubicBezTo>
                  <a:cubicBezTo>
                    <a:pt x="504887" y="133119"/>
                    <a:pt x="507807" y="129183"/>
                    <a:pt x="510664" y="125374"/>
                  </a:cubicBezTo>
                  <a:cubicBezTo>
                    <a:pt x="514092" y="120803"/>
                    <a:pt x="517329" y="116550"/>
                    <a:pt x="517520" y="110836"/>
                  </a:cubicBezTo>
                  <a:cubicBezTo>
                    <a:pt x="517710" y="106392"/>
                    <a:pt x="515996" y="102202"/>
                    <a:pt x="512822" y="99219"/>
                  </a:cubicBezTo>
                  <a:cubicBezTo>
                    <a:pt x="509838" y="96489"/>
                    <a:pt x="505966" y="95156"/>
                    <a:pt x="501839" y="95600"/>
                  </a:cubicBezTo>
                  <a:cubicBezTo>
                    <a:pt x="499808" y="96933"/>
                    <a:pt x="495935" y="96552"/>
                    <a:pt x="489904" y="95727"/>
                  </a:cubicBezTo>
                  <a:cubicBezTo>
                    <a:pt x="487238" y="95346"/>
                    <a:pt x="484508" y="94965"/>
                    <a:pt x="482794" y="95092"/>
                  </a:cubicBezTo>
                  <a:cubicBezTo>
                    <a:pt x="482794" y="96806"/>
                    <a:pt x="484191" y="98139"/>
                    <a:pt x="486349" y="100044"/>
                  </a:cubicBezTo>
                  <a:cubicBezTo>
                    <a:pt x="488762" y="102202"/>
                    <a:pt x="491555" y="104678"/>
                    <a:pt x="491619" y="108551"/>
                  </a:cubicBezTo>
                  <a:cubicBezTo>
                    <a:pt x="491746" y="112360"/>
                    <a:pt x="490159" y="115090"/>
                    <a:pt x="487238" y="116042"/>
                  </a:cubicBezTo>
                  <a:cubicBezTo>
                    <a:pt x="483874" y="117184"/>
                    <a:pt x="479620" y="115343"/>
                    <a:pt x="477081" y="111725"/>
                  </a:cubicBezTo>
                  <a:cubicBezTo>
                    <a:pt x="476700" y="111154"/>
                    <a:pt x="476192" y="110328"/>
                    <a:pt x="475684" y="109376"/>
                  </a:cubicBezTo>
                  <a:cubicBezTo>
                    <a:pt x="474351" y="107091"/>
                    <a:pt x="471939" y="102837"/>
                    <a:pt x="470098" y="102837"/>
                  </a:cubicBezTo>
                  <a:cubicBezTo>
                    <a:pt x="469272" y="102837"/>
                    <a:pt x="468193" y="103916"/>
                    <a:pt x="467241" y="105757"/>
                  </a:cubicBezTo>
                  <a:cubicBezTo>
                    <a:pt x="466479" y="107218"/>
                    <a:pt x="466733" y="109757"/>
                    <a:pt x="466987" y="112169"/>
                  </a:cubicBezTo>
                  <a:cubicBezTo>
                    <a:pt x="467431" y="116613"/>
                    <a:pt x="468003" y="122136"/>
                    <a:pt x="461972" y="123469"/>
                  </a:cubicBezTo>
                  <a:cubicBezTo>
                    <a:pt x="456639" y="124739"/>
                    <a:pt x="454481" y="119279"/>
                    <a:pt x="452640" y="114518"/>
                  </a:cubicBezTo>
                  <a:cubicBezTo>
                    <a:pt x="451433" y="111471"/>
                    <a:pt x="450164" y="108297"/>
                    <a:pt x="448259" y="107218"/>
                  </a:cubicBezTo>
                  <a:cubicBezTo>
                    <a:pt x="446355" y="106138"/>
                    <a:pt x="440832" y="106202"/>
                    <a:pt x="438864" y="107027"/>
                  </a:cubicBezTo>
                  <a:cubicBezTo>
                    <a:pt x="438293" y="107281"/>
                    <a:pt x="437721" y="107852"/>
                    <a:pt x="437150" y="108424"/>
                  </a:cubicBezTo>
                  <a:cubicBezTo>
                    <a:pt x="436324" y="109249"/>
                    <a:pt x="435372" y="110201"/>
                    <a:pt x="434039" y="110646"/>
                  </a:cubicBezTo>
                  <a:cubicBezTo>
                    <a:pt x="432388" y="111217"/>
                    <a:pt x="430294" y="111027"/>
                    <a:pt x="428452" y="110836"/>
                  </a:cubicBezTo>
                  <a:cubicBezTo>
                    <a:pt x="426358" y="110646"/>
                    <a:pt x="424707" y="110709"/>
                    <a:pt x="422866" y="110773"/>
                  </a:cubicBezTo>
                  <a:cubicBezTo>
                    <a:pt x="420453" y="110836"/>
                    <a:pt x="417978" y="110963"/>
                    <a:pt x="415629" y="110709"/>
                  </a:cubicBezTo>
                  <a:cubicBezTo>
                    <a:pt x="413153" y="110455"/>
                    <a:pt x="411375" y="109566"/>
                    <a:pt x="409662" y="108805"/>
                  </a:cubicBezTo>
                  <a:cubicBezTo>
                    <a:pt x="408075" y="108043"/>
                    <a:pt x="406487" y="107345"/>
                    <a:pt x="404456" y="107154"/>
                  </a:cubicBezTo>
                  <a:cubicBezTo>
                    <a:pt x="400710" y="106773"/>
                    <a:pt x="397155" y="107979"/>
                    <a:pt x="394933" y="110392"/>
                  </a:cubicBezTo>
                  <a:cubicBezTo>
                    <a:pt x="392965" y="112423"/>
                    <a:pt x="392204" y="115153"/>
                    <a:pt x="392648" y="118137"/>
                  </a:cubicBezTo>
                  <a:cubicBezTo>
                    <a:pt x="393092" y="121057"/>
                    <a:pt x="394362" y="121501"/>
                    <a:pt x="396393" y="122327"/>
                  </a:cubicBezTo>
                  <a:cubicBezTo>
                    <a:pt x="397980" y="122898"/>
                    <a:pt x="399948" y="123660"/>
                    <a:pt x="401536" y="125755"/>
                  </a:cubicBezTo>
                  <a:cubicBezTo>
                    <a:pt x="404011" y="128929"/>
                    <a:pt x="403186" y="135531"/>
                    <a:pt x="402424" y="138261"/>
                  </a:cubicBezTo>
                  <a:cubicBezTo>
                    <a:pt x="402044" y="139531"/>
                    <a:pt x="401663" y="140673"/>
                    <a:pt x="401345" y="141753"/>
                  </a:cubicBezTo>
                  <a:cubicBezTo>
                    <a:pt x="399631" y="146958"/>
                    <a:pt x="398933" y="149180"/>
                    <a:pt x="402424" y="155528"/>
                  </a:cubicBezTo>
                  <a:cubicBezTo>
                    <a:pt x="404202" y="158766"/>
                    <a:pt x="409535" y="173367"/>
                    <a:pt x="404964" y="178510"/>
                  </a:cubicBezTo>
                  <a:cubicBezTo>
                    <a:pt x="403059" y="180604"/>
                    <a:pt x="400012" y="180858"/>
                    <a:pt x="395949" y="179208"/>
                  </a:cubicBezTo>
                  <a:cubicBezTo>
                    <a:pt x="386300" y="175335"/>
                    <a:pt x="386363" y="162766"/>
                    <a:pt x="386363" y="154449"/>
                  </a:cubicBezTo>
                  <a:lnTo>
                    <a:pt x="386363" y="152037"/>
                  </a:lnTo>
                  <a:cubicBezTo>
                    <a:pt x="386363" y="142705"/>
                    <a:pt x="386363" y="133055"/>
                    <a:pt x="381348" y="125374"/>
                  </a:cubicBezTo>
                  <a:cubicBezTo>
                    <a:pt x="380015" y="123342"/>
                    <a:pt x="378555" y="122136"/>
                    <a:pt x="376967" y="121882"/>
                  </a:cubicBezTo>
                  <a:cubicBezTo>
                    <a:pt x="373730" y="121247"/>
                    <a:pt x="370111" y="123850"/>
                    <a:pt x="366493" y="126326"/>
                  </a:cubicBezTo>
                  <a:cubicBezTo>
                    <a:pt x="365413" y="127024"/>
                    <a:pt x="364398" y="127786"/>
                    <a:pt x="363318" y="128421"/>
                  </a:cubicBezTo>
                  <a:cubicBezTo>
                    <a:pt x="362747" y="128802"/>
                    <a:pt x="362113" y="129119"/>
                    <a:pt x="361541" y="129500"/>
                  </a:cubicBezTo>
                  <a:cubicBezTo>
                    <a:pt x="358303" y="131468"/>
                    <a:pt x="355510" y="133119"/>
                    <a:pt x="354240" y="136610"/>
                  </a:cubicBezTo>
                  <a:cubicBezTo>
                    <a:pt x="353796" y="137880"/>
                    <a:pt x="353542" y="139023"/>
                    <a:pt x="353288" y="140039"/>
                  </a:cubicBezTo>
                  <a:cubicBezTo>
                    <a:pt x="352653" y="142641"/>
                    <a:pt x="352082" y="144863"/>
                    <a:pt x="349289" y="147720"/>
                  </a:cubicBezTo>
                  <a:cubicBezTo>
                    <a:pt x="348908" y="148101"/>
                    <a:pt x="348463" y="148482"/>
                    <a:pt x="348019" y="148926"/>
                  </a:cubicBezTo>
                  <a:cubicBezTo>
                    <a:pt x="345099" y="151529"/>
                    <a:pt x="344020" y="153053"/>
                    <a:pt x="345543" y="154957"/>
                  </a:cubicBezTo>
                  <a:cubicBezTo>
                    <a:pt x="345797" y="155148"/>
                    <a:pt x="347003" y="155338"/>
                    <a:pt x="347829" y="155528"/>
                  </a:cubicBezTo>
                  <a:cubicBezTo>
                    <a:pt x="349416" y="155846"/>
                    <a:pt x="351066" y="156163"/>
                    <a:pt x="352146" y="157052"/>
                  </a:cubicBezTo>
                  <a:cubicBezTo>
                    <a:pt x="354748" y="159147"/>
                    <a:pt x="354812" y="159591"/>
                    <a:pt x="354812" y="162829"/>
                  </a:cubicBezTo>
                  <a:cubicBezTo>
                    <a:pt x="354812" y="169368"/>
                    <a:pt x="350304" y="170891"/>
                    <a:pt x="346305" y="172288"/>
                  </a:cubicBezTo>
                  <a:cubicBezTo>
                    <a:pt x="343956" y="173113"/>
                    <a:pt x="341544" y="173875"/>
                    <a:pt x="339703" y="175589"/>
                  </a:cubicBezTo>
                  <a:cubicBezTo>
                    <a:pt x="337163" y="177938"/>
                    <a:pt x="336021" y="182065"/>
                    <a:pt x="334941" y="186127"/>
                  </a:cubicBezTo>
                  <a:cubicBezTo>
                    <a:pt x="333354" y="191968"/>
                    <a:pt x="331704" y="197999"/>
                    <a:pt x="325610" y="199142"/>
                  </a:cubicBezTo>
                  <a:cubicBezTo>
                    <a:pt x="319769" y="200221"/>
                    <a:pt x="314944" y="198062"/>
                    <a:pt x="311008" y="192539"/>
                  </a:cubicBezTo>
                  <a:cubicBezTo>
                    <a:pt x="310120" y="191270"/>
                    <a:pt x="309421" y="189746"/>
                    <a:pt x="308723" y="188222"/>
                  </a:cubicBezTo>
                  <a:cubicBezTo>
                    <a:pt x="307517" y="185620"/>
                    <a:pt x="306310" y="182890"/>
                    <a:pt x="304215" y="182065"/>
                  </a:cubicBezTo>
                  <a:cubicBezTo>
                    <a:pt x="301549" y="181112"/>
                    <a:pt x="296090" y="183969"/>
                    <a:pt x="293677" y="186381"/>
                  </a:cubicBezTo>
                  <a:cubicBezTo>
                    <a:pt x="289741" y="190317"/>
                    <a:pt x="291963" y="195523"/>
                    <a:pt x="294058" y="200475"/>
                  </a:cubicBezTo>
                  <a:cubicBezTo>
                    <a:pt x="294375" y="201173"/>
                    <a:pt x="294630" y="201808"/>
                    <a:pt x="294883" y="202443"/>
                  </a:cubicBezTo>
                  <a:cubicBezTo>
                    <a:pt x="296407" y="206252"/>
                    <a:pt x="298819" y="217615"/>
                    <a:pt x="293360" y="220916"/>
                  </a:cubicBezTo>
                  <a:cubicBezTo>
                    <a:pt x="291646" y="221932"/>
                    <a:pt x="290312" y="221742"/>
                    <a:pt x="289488" y="221361"/>
                  </a:cubicBezTo>
                  <a:cubicBezTo>
                    <a:pt x="286440" y="219964"/>
                    <a:pt x="285551" y="214505"/>
                    <a:pt x="284853" y="210061"/>
                  </a:cubicBezTo>
                  <a:cubicBezTo>
                    <a:pt x="284663" y="208918"/>
                    <a:pt x="284472" y="207839"/>
                    <a:pt x="284345" y="207204"/>
                  </a:cubicBezTo>
                  <a:cubicBezTo>
                    <a:pt x="282377" y="199776"/>
                    <a:pt x="281552" y="194190"/>
                    <a:pt x="281552" y="188159"/>
                  </a:cubicBezTo>
                  <a:cubicBezTo>
                    <a:pt x="275204" y="186445"/>
                    <a:pt x="269871" y="192158"/>
                    <a:pt x="265935" y="197491"/>
                  </a:cubicBezTo>
                  <a:cubicBezTo>
                    <a:pt x="265363" y="198253"/>
                    <a:pt x="264856" y="199332"/>
                    <a:pt x="264284" y="200411"/>
                  </a:cubicBezTo>
                  <a:cubicBezTo>
                    <a:pt x="263332" y="202252"/>
                    <a:pt x="262380" y="204220"/>
                    <a:pt x="261047" y="205363"/>
                  </a:cubicBezTo>
                  <a:cubicBezTo>
                    <a:pt x="259777" y="206442"/>
                    <a:pt x="258253" y="206823"/>
                    <a:pt x="256730" y="207267"/>
                  </a:cubicBezTo>
                  <a:cubicBezTo>
                    <a:pt x="255397" y="207648"/>
                    <a:pt x="254127" y="207966"/>
                    <a:pt x="253365" y="208728"/>
                  </a:cubicBezTo>
                  <a:cubicBezTo>
                    <a:pt x="252096" y="209934"/>
                    <a:pt x="251841" y="211648"/>
                    <a:pt x="251588" y="213679"/>
                  </a:cubicBezTo>
                  <a:cubicBezTo>
                    <a:pt x="251207" y="216600"/>
                    <a:pt x="250762" y="220218"/>
                    <a:pt x="246318" y="222123"/>
                  </a:cubicBezTo>
                  <a:cubicBezTo>
                    <a:pt x="242065" y="223900"/>
                    <a:pt x="237050" y="223519"/>
                    <a:pt x="232225" y="223202"/>
                  </a:cubicBezTo>
                  <a:cubicBezTo>
                    <a:pt x="225179" y="222694"/>
                    <a:pt x="218576" y="222186"/>
                    <a:pt x="213815" y="227582"/>
                  </a:cubicBezTo>
                  <a:cubicBezTo>
                    <a:pt x="213053" y="228471"/>
                    <a:pt x="212545" y="229804"/>
                    <a:pt x="211974" y="231201"/>
                  </a:cubicBezTo>
                  <a:cubicBezTo>
                    <a:pt x="211466" y="232534"/>
                    <a:pt x="210958" y="233867"/>
                    <a:pt x="210133" y="235073"/>
                  </a:cubicBezTo>
                  <a:lnTo>
                    <a:pt x="208800" y="236978"/>
                  </a:lnTo>
                  <a:cubicBezTo>
                    <a:pt x="206197" y="240660"/>
                    <a:pt x="204737" y="242691"/>
                    <a:pt x="203340" y="247453"/>
                  </a:cubicBezTo>
                  <a:cubicBezTo>
                    <a:pt x="202388" y="250754"/>
                    <a:pt x="202261" y="250944"/>
                    <a:pt x="200611" y="252785"/>
                  </a:cubicBezTo>
                  <a:lnTo>
                    <a:pt x="199722" y="253801"/>
                  </a:lnTo>
                  <a:cubicBezTo>
                    <a:pt x="197373" y="256467"/>
                    <a:pt x="195913" y="258372"/>
                    <a:pt x="195341" y="262308"/>
                  </a:cubicBezTo>
                  <a:cubicBezTo>
                    <a:pt x="194326" y="269418"/>
                    <a:pt x="194897" y="272655"/>
                    <a:pt x="200864" y="273925"/>
                  </a:cubicBezTo>
                  <a:cubicBezTo>
                    <a:pt x="201309" y="274052"/>
                    <a:pt x="201753" y="273862"/>
                    <a:pt x="202452" y="273608"/>
                  </a:cubicBezTo>
                  <a:cubicBezTo>
                    <a:pt x="203277" y="273354"/>
                    <a:pt x="204292" y="272973"/>
                    <a:pt x="205562" y="273227"/>
                  </a:cubicBezTo>
                  <a:cubicBezTo>
                    <a:pt x="207657" y="273671"/>
                    <a:pt x="209244" y="274877"/>
                    <a:pt x="210641" y="275957"/>
                  </a:cubicBezTo>
                  <a:cubicBezTo>
                    <a:pt x="211657" y="276782"/>
                    <a:pt x="212609" y="277480"/>
                    <a:pt x="213688" y="277925"/>
                  </a:cubicBezTo>
                  <a:cubicBezTo>
                    <a:pt x="217053" y="279194"/>
                    <a:pt x="222131" y="279385"/>
                    <a:pt x="224544" y="277671"/>
                  </a:cubicBezTo>
                  <a:cubicBezTo>
                    <a:pt x="224925" y="277417"/>
                    <a:pt x="225179" y="276655"/>
                    <a:pt x="225496" y="275957"/>
                  </a:cubicBezTo>
                  <a:cubicBezTo>
                    <a:pt x="225941" y="274877"/>
                    <a:pt x="226448" y="273608"/>
                    <a:pt x="227654" y="272909"/>
                  </a:cubicBezTo>
                  <a:cubicBezTo>
                    <a:pt x="229686" y="271703"/>
                    <a:pt x="232035" y="272211"/>
                    <a:pt x="234066" y="272655"/>
                  </a:cubicBezTo>
                  <a:cubicBezTo>
                    <a:pt x="235272" y="272909"/>
                    <a:pt x="236479" y="273163"/>
                    <a:pt x="237367" y="272973"/>
                  </a:cubicBezTo>
                  <a:cubicBezTo>
                    <a:pt x="239653" y="272528"/>
                    <a:pt x="240224" y="271894"/>
                    <a:pt x="241176" y="270751"/>
                  </a:cubicBezTo>
                  <a:cubicBezTo>
                    <a:pt x="241811" y="270053"/>
                    <a:pt x="242573" y="269164"/>
                    <a:pt x="243906" y="268148"/>
                  </a:cubicBezTo>
                  <a:cubicBezTo>
                    <a:pt x="247271" y="265609"/>
                    <a:pt x="253048" y="264212"/>
                    <a:pt x="256285" y="266371"/>
                  </a:cubicBezTo>
                  <a:cubicBezTo>
                    <a:pt x="257428" y="267132"/>
                    <a:pt x="259269" y="268973"/>
                    <a:pt x="258380" y="273100"/>
                  </a:cubicBezTo>
                  <a:cubicBezTo>
                    <a:pt x="256920" y="279512"/>
                    <a:pt x="250699" y="279956"/>
                    <a:pt x="245684" y="280273"/>
                  </a:cubicBezTo>
                  <a:cubicBezTo>
                    <a:pt x="244478" y="280337"/>
                    <a:pt x="243335" y="280400"/>
                    <a:pt x="242256" y="280591"/>
                  </a:cubicBezTo>
                  <a:lnTo>
                    <a:pt x="241176" y="280718"/>
                  </a:lnTo>
                  <a:cubicBezTo>
                    <a:pt x="238129" y="281099"/>
                    <a:pt x="233939" y="281670"/>
                    <a:pt x="233177" y="284400"/>
                  </a:cubicBezTo>
                  <a:cubicBezTo>
                    <a:pt x="232543" y="286685"/>
                    <a:pt x="233495" y="287257"/>
                    <a:pt x="235971" y="288399"/>
                  </a:cubicBezTo>
                  <a:cubicBezTo>
                    <a:pt x="236987" y="288907"/>
                    <a:pt x="238002" y="289352"/>
                    <a:pt x="238891" y="290113"/>
                  </a:cubicBezTo>
                  <a:cubicBezTo>
                    <a:pt x="241621" y="292335"/>
                    <a:pt x="242890" y="295129"/>
                    <a:pt x="242446" y="297922"/>
                  </a:cubicBezTo>
                  <a:cubicBezTo>
                    <a:pt x="241875" y="301286"/>
                    <a:pt x="238955" y="304334"/>
                    <a:pt x="234447" y="306048"/>
                  </a:cubicBezTo>
                  <a:cubicBezTo>
                    <a:pt x="231209" y="307254"/>
                    <a:pt x="227972" y="307190"/>
                    <a:pt x="225369" y="307127"/>
                  </a:cubicBezTo>
                  <a:cubicBezTo>
                    <a:pt x="222830" y="307063"/>
                    <a:pt x="220862" y="307000"/>
                    <a:pt x="219846" y="308016"/>
                  </a:cubicBezTo>
                  <a:cubicBezTo>
                    <a:pt x="219084" y="308777"/>
                    <a:pt x="218703" y="310428"/>
                    <a:pt x="218767" y="312840"/>
                  </a:cubicBezTo>
                  <a:cubicBezTo>
                    <a:pt x="218767" y="313793"/>
                    <a:pt x="218830" y="314681"/>
                    <a:pt x="218830" y="315443"/>
                  </a:cubicBezTo>
                  <a:cubicBezTo>
                    <a:pt x="219084" y="321030"/>
                    <a:pt x="218957" y="322109"/>
                    <a:pt x="213751" y="326680"/>
                  </a:cubicBezTo>
                  <a:cubicBezTo>
                    <a:pt x="212799" y="327505"/>
                    <a:pt x="211847" y="328330"/>
                    <a:pt x="210831" y="329219"/>
                  </a:cubicBezTo>
                  <a:cubicBezTo>
                    <a:pt x="206197" y="333219"/>
                    <a:pt x="200992" y="337726"/>
                    <a:pt x="197627" y="342297"/>
                  </a:cubicBezTo>
                  <a:cubicBezTo>
                    <a:pt x="196738" y="343503"/>
                    <a:pt x="195722" y="345217"/>
                    <a:pt x="194706" y="347058"/>
                  </a:cubicBezTo>
                  <a:cubicBezTo>
                    <a:pt x="190834" y="353851"/>
                    <a:pt x="185438" y="362992"/>
                    <a:pt x="176741" y="358739"/>
                  </a:cubicBezTo>
                  <a:cubicBezTo>
                    <a:pt x="174646" y="357723"/>
                    <a:pt x="173249" y="356454"/>
                    <a:pt x="171980" y="355374"/>
                  </a:cubicBezTo>
                  <a:cubicBezTo>
                    <a:pt x="170138" y="353787"/>
                    <a:pt x="168678" y="352518"/>
                    <a:pt x="165568" y="352010"/>
                  </a:cubicBezTo>
                  <a:lnTo>
                    <a:pt x="163854" y="351756"/>
                  </a:lnTo>
                  <a:cubicBezTo>
                    <a:pt x="160171" y="351184"/>
                    <a:pt x="156363" y="350550"/>
                    <a:pt x="152935" y="350486"/>
                  </a:cubicBezTo>
                  <a:cubicBezTo>
                    <a:pt x="150522" y="350423"/>
                    <a:pt x="148364" y="350613"/>
                    <a:pt x="146205" y="350803"/>
                  </a:cubicBezTo>
                  <a:cubicBezTo>
                    <a:pt x="143349" y="351057"/>
                    <a:pt x="140365" y="351311"/>
                    <a:pt x="137190" y="351057"/>
                  </a:cubicBezTo>
                  <a:lnTo>
                    <a:pt x="135350" y="350867"/>
                  </a:lnTo>
                  <a:cubicBezTo>
                    <a:pt x="131160" y="350423"/>
                    <a:pt x="126843" y="350042"/>
                    <a:pt x="122907" y="351502"/>
                  </a:cubicBezTo>
                  <a:cubicBezTo>
                    <a:pt x="120876" y="352264"/>
                    <a:pt x="119098" y="353597"/>
                    <a:pt x="117257" y="355057"/>
                  </a:cubicBezTo>
                  <a:cubicBezTo>
                    <a:pt x="115733" y="356263"/>
                    <a:pt x="114083" y="357469"/>
                    <a:pt x="112305" y="358358"/>
                  </a:cubicBezTo>
                  <a:cubicBezTo>
                    <a:pt x="110274" y="359374"/>
                    <a:pt x="108242" y="360263"/>
                    <a:pt x="106147" y="361151"/>
                  </a:cubicBezTo>
                  <a:cubicBezTo>
                    <a:pt x="103925" y="362104"/>
                    <a:pt x="101767" y="363119"/>
                    <a:pt x="99545" y="364198"/>
                  </a:cubicBezTo>
                  <a:cubicBezTo>
                    <a:pt x="87991" y="364325"/>
                    <a:pt x="80627" y="364706"/>
                    <a:pt x="71168" y="369849"/>
                  </a:cubicBezTo>
                  <a:lnTo>
                    <a:pt x="70089" y="370420"/>
                  </a:lnTo>
                  <a:cubicBezTo>
                    <a:pt x="66788" y="372261"/>
                    <a:pt x="62597" y="374546"/>
                    <a:pt x="58852" y="372959"/>
                  </a:cubicBezTo>
                  <a:cubicBezTo>
                    <a:pt x="57646" y="372451"/>
                    <a:pt x="56757" y="371182"/>
                    <a:pt x="55932" y="370039"/>
                  </a:cubicBezTo>
                  <a:cubicBezTo>
                    <a:pt x="55233" y="369087"/>
                    <a:pt x="54535" y="368071"/>
                    <a:pt x="53773" y="367690"/>
                  </a:cubicBezTo>
                  <a:cubicBezTo>
                    <a:pt x="52631" y="367119"/>
                    <a:pt x="51170" y="366865"/>
                    <a:pt x="49774" y="366611"/>
                  </a:cubicBezTo>
                  <a:cubicBezTo>
                    <a:pt x="49266" y="366547"/>
                    <a:pt x="48822" y="366420"/>
                    <a:pt x="48377" y="366357"/>
                  </a:cubicBezTo>
                  <a:cubicBezTo>
                    <a:pt x="47933" y="366293"/>
                    <a:pt x="47552" y="365913"/>
                    <a:pt x="47362" y="365468"/>
                  </a:cubicBezTo>
                  <a:cubicBezTo>
                    <a:pt x="47171" y="365024"/>
                    <a:pt x="47298" y="364516"/>
                    <a:pt x="47552" y="364135"/>
                  </a:cubicBezTo>
                  <a:cubicBezTo>
                    <a:pt x="45267" y="363818"/>
                    <a:pt x="43616" y="365405"/>
                    <a:pt x="41584" y="367373"/>
                  </a:cubicBezTo>
                  <a:cubicBezTo>
                    <a:pt x="39553" y="369341"/>
                    <a:pt x="37268" y="371563"/>
                    <a:pt x="33840" y="372070"/>
                  </a:cubicBezTo>
                  <a:cubicBezTo>
                    <a:pt x="32380" y="372261"/>
                    <a:pt x="30983" y="372197"/>
                    <a:pt x="29713" y="372134"/>
                  </a:cubicBezTo>
                  <a:cubicBezTo>
                    <a:pt x="27174" y="372007"/>
                    <a:pt x="25587" y="371880"/>
                    <a:pt x="24126" y="374165"/>
                  </a:cubicBezTo>
                  <a:cubicBezTo>
                    <a:pt x="23492" y="375181"/>
                    <a:pt x="23365" y="376324"/>
                    <a:pt x="23238" y="377720"/>
                  </a:cubicBezTo>
                  <a:cubicBezTo>
                    <a:pt x="23111" y="379371"/>
                    <a:pt x="22920" y="381212"/>
                    <a:pt x="21651" y="382863"/>
                  </a:cubicBezTo>
                  <a:cubicBezTo>
                    <a:pt x="20762" y="384069"/>
                    <a:pt x="19556" y="384704"/>
                    <a:pt x="18540" y="385212"/>
                  </a:cubicBezTo>
                  <a:cubicBezTo>
                    <a:pt x="16953" y="386037"/>
                    <a:pt x="16635" y="386291"/>
                    <a:pt x="16763" y="387243"/>
                  </a:cubicBezTo>
                  <a:cubicBezTo>
                    <a:pt x="16826" y="388132"/>
                    <a:pt x="17334" y="388386"/>
                    <a:pt x="18540" y="388957"/>
                  </a:cubicBezTo>
                  <a:cubicBezTo>
                    <a:pt x="19429" y="389338"/>
                    <a:pt x="20571" y="389846"/>
                    <a:pt x="21016" y="391052"/>
                  </a:cubicBezTo>
                  <a:cubicBezTo>
                    <a:pt x="21397" y="391941"/>
                    <a:pt x="21270" y="393020"/>
                    <a:pt x="20635" y="394417"/>
                  </a:cubicBezTo>
                  <a:cubicBezTo>
                    <a:pt x="19619" y="396702"/>
                    <a:pt x="15747" y="398099"/>
                    <a:pt x="10859" y="399622"/>
                  </a:cubicBezTo>
                  <a:cubicBezTo>
                    <a:pt x="9780" y="400003"/>
                    <a:pt x="8764" y="400257"/>
                    <a:pt x="8129" y="400575"/>
                  </a:cubicBezTo>
                  <a:cubicBezTo>
                    <a:pt x="7430" y="400828"/>
                    <a:pt x="6732" y="401082"/>
                    <a:pt x="6097" y="401273"/>
                  </a:cubicBezTo>
                  <a:cubicBezTo>
                    <a:pt x="4891" y="401654"/>
                    <a:pt x="3875" y="401971"/>
                    <a:pt x="2923" y="402733"/>
                  </a:cubicBezTo>
                  <a:cubicBezTo>
                    <a:pt x="955" y="404384"/>
                    <a:pt x="-61" y="405780"/>
                    <a:pt x="3" y="406859"/>
                  </a:cubicBezTo>
                  <a:cubicBezTo>
                    <a:pt x="193" y="408320"/>
                    <a:pt x="2733" y="409716"/>
                    <a:pt x="5018" y="410922"/>
                  </a:cubicBezTo>
                  <a:cubicBezTo>
                    <a:pt x="6288" y="411621"/>
                    <a:pt x="7557" y="412255"/>
                    <a:pt x="8636" y="413081"/>
                  </a:cubicBezTo>
                  <a:cubicBezTo>
                    <a:pt x="11303" y="415049"/>
                    <a:pt x="12128" y="418413"/>
                    <a:pt x="12827" y="421397"/>
                  </a:cubicBezTo>
                  <a:cubicBezTo>
                    <a:pt x="13461" y="424063"/>
                    <a:pt x="14096" y="426539"/>
                    <a:pt x="15747" y="427745"/>
                  </a:cubicBezTo>
                  <a:cubicBezTo>
                    <a:pt x="16953" y="428571"/>
                    <a:pt x="17969" y="428444"/>
                    <a:pt x="19175" y="428253"/>
                  </a:cubicBezTo>
                  <a:cubicBezTo>
                    <a:pt x="21016" y="427999"/>
                    <a:pt x="23555" y="427682"/>
                    <a:pt x="25333" y="431745"/>
                  </a:cubicBezTo>
                  <a:cubicBezTo>
                    <a:pt x="26221" y="433713"/>
                    <a:pt x="25714" y="436316"/>
                    <a:pt x="25269" y="438601"/>
                  </a:cubicBezTo>
                  <a:cubicBezTo>
                    <a:pt x="25079" y="439490"/>
                    <a:pt x="24952" y="440315"/>
                    <a:pt x="24888" y="441013"/>
                  </a:cubicBezTo>
                  <a:cubicBezTo>
                    <a:pt x="24698" y="445203"/>
                    <a:pt x="25396" y="445965"/>
                    <a:pt x="25396" y="445965"/>
                  </a:cubicBezTo>
                  <a:cubicBezTo>
                    <a:pt x="26349" y="445775"/>
                    <a:pt x="29649" y="441267"/>
                    <a:pt x="31046" y="439363"/>
                  </a:cubicBezTo>
                  <a:cubicBezTo>
                    <a:pt x="31999" y="438030"/>
                    <a:pt x="32887" y="436887"/>
                    <a:pt x="33522" y="436125"/>
                  </a:cubicBezTo>
                  <a:cubicBezTo>
                    <a:pt x="37331" y="431808"/>
                    <a:pt x="44505" y="431999"/>
                    <a:pt x="48314" y="435046"/>
                  </a:cubicBezTo>
                  <a:cubicBezTo>
                    <a:pt x="50853" y="437078"/>
                    <a:pt x="52313" y="440886"/>
                    <a:pt x="48949" y="445457"/>
                  </a:cubicBezTo>
                  <a:cubicBezTo>
                    <a:pt x="47742" y="447108"/>
                    <a:pt x="45775" y="447743"/>
                    <a:pt x="43807" y="448378"/>
                  </a:cubicBezTo>
                  <a:cubicBezTo>
                    <a:pt x="40823" y="449393"/>
                    <a:pt x="39553" y="449965"/>
                    <a:pt x="39744" y="451869"/>
                  </a:cubicBezTo>
                  <a:cubicBezTo>
                    <a:pt x="39807" y="452567"/>
                    <a:pt x="39997" y="453075"/>
                    <a:pt x="40188" y="453202"/>
                  </a:cubicBezTo>
                  <a:cubicBezTo>
                    <a:pt x="40759" y="453583"/>
                    <a:pt x="42600" y="453075"/>
                    <a:pt x="43933" y="452631"/>
                  </a:cubicBezTo>
                  <a:cubicBezTo>
                    <a:pt x="45901" y="452060"/>
                    <a:pt x="47933" y="451425"/>
                    <a:pt x="49647" y="452060"/>
                  </a:cubicBezTo>
                  <a:cubicBezTo>
                    <a:pt x="50091" y="452250"/>
                    <a:pt x="50409" y="452567"/>
                    <a:pt x="50472" y="453012"/>
                  </a:cubicBezTo>
                  <a:cubicBezTo>
                    <a:pt x="51806" y="458154"/>
                    <a:pt x="48250" y="459741"/>
                    <a:pt x="45584" y="460884"/>
                  </a:cubicBezTo>
                  <a:cubicBezTo>
                    <a:pt x="44124" y="461519"/>
                    <a:pt x="42791" y="462153"/>
                    <a:pt x="42029" y="463169"/>
                  </a:cubicBezTo>
                  <a:cubicBezTo>
                    <a:pt x="41331" y="464121"/>
                    <a:pt x="41077" y="464947"/>
                    <a:pt x="41203" y="465772"/>
                  </a:cubicBezTo>
                  <a:cubicBezTo>
                    <a:pt x="41711" y="468121"/>
                    <a:pt x="45520" y="470406"/>
                    <a:pt x="48250" y="472057"/>
                  </a:cubicBezTo>
                  <a:cubicBezTo>
                    <a:pt x="50662" y="473453"/>
                    <a:pt x="56757" y="475358"/>
                    <a:pt x="57963" y="474469"/>
                  </a:cubicBezTo>
                  <a:cubicBezTo>
                    <a:pt x="59741" y="473136"/>
                    <a:pt x="58852" y="469581"/>
                    <a:pt x="58027" y="466407"/>
                  </a:cubicBezTo>
                  <a:cubicBezTo>
                    <a:pt x="57329" y="463614"/>
                    <a:pt x="56757" y="461201"/>
                    <a:pt x="57519" y="459487"/>
                  </a:cubicBezTo>
                  <a:cubicBezTo>
                    <a:pt x="58789" y="456757"/>
                    <a:pt x="60757" y="456123"/>
                    <a:pt x="62153" y="456123"/>
                  </a:cubicBezTo>
                  <a:cubicBezTo>
                    <a:pt x="66597" y="456186"/>
                    <a:pt x="71549" y="461963"/>
                    <a:pt x="72945" y="465137"/>
                  </a:cubicBezTo>
                  <a:cubicBezTo>
                    <a:pt x="75929" y="471803"/>
                    <a:pt x="77008" y="471803"/>
                    <a:pt x="85325" y="471486"/>
                  </a:cubicBezTo>
                  <a:cubicBezTo>
                    <a:pt x="87356" y="471422"/>
                    <a:pt x="89515" y="470787"/>
                    <a:pt x="91736" y="470152"/>
                  </a:cubicBezTo>
                  <a:cubicBezTo>
                    <a:pt x="95101" y="469200"/>
                    <a:pt x="98529" y="468184"/>
                    <a:pt x="101830" y="468946"/>
                  </a:cubicBezTo>
                  <a:cubicBezTo>
                    <a:pt x="104623" y="469581"/>
                    <a:pt x="107988" y="471613"/>
                    <a:pt x="108750" y="474533"/>
                  </a:cubicBezTo>
                  <a:cubicBezTo>
                    <a:pt x="109004" y="475485"/>
                    <a:pt x="109067" y="476818"/>
                    <a:pt x="108306" y="478278"/>
                  </a:cubicBezTo>
                  <a:cubicBezTo>
                    <a:pt x="109067" y="478278"/>
                    <a:pt x="109956" y="478278"/>
                    <a:pt x="110845" y="478278"/>
                  </a:cubicBezTo>
                  <a:cubicBezTo>
                    <a:pt x="114273" y="478151"/>
                    <a:pt x="118209" y="478088"/>
                    <a:pt x="119479" y="481198"/>
                  </a:cubicBezTo>
                  <a:cubicBezTo>
                    <a:pt x="120050" y="482659"/>
                    <a:pt x="120050" y="483928"/>
                    <a:pt x="119479" y="485134"/>
                  </a:cubicBezTo>
                  <a:cubicBezTo>
                    <a:pt x="118209" y="487674"/>
                    <a:pt x="114527" y="488563"/>
                    <a:pt x="112305" y="489070"/>
                  </a:cubicBezTo>
                  <a:cubicBezTo>
                    <a:pt x="110083" y="489642"/>
                    <a:pt x="108750" y="489769"/>
                    <a:pt x="107671" y="489896"/>
                  </a:cubicBezTo>
                  <a:cubicBezTo>
                    <a:pt x="105195" y="490150"/>
                    <a:pt x="104433" y="490213"/>
                    <a:pt x="103608" y="492689"/>
                  </a:cubicBezTo>
                  <a:cubicBezTo>
                    <a:pt x="103290" y="493641"/>
                    <a:pt x="103354" y="495038"/>
                    <a:pt x="103481" y="496371"/>
                  </a:cubicBezTo>
                  <a:cubicBezTo>
                    <a:pt x="103544" y="497704"/>
                    <a:pt x="103671" y="499164"/>
                    <a:pt x="103354" y="500434"/>
                  </a:cubicBezTo>
                  <a:cubicBezTo>
                    <a:pt x="103227" y="501132"/>
                    <a:pt x="102465" y="501577"/>
                    <a:pt x="101830" y="501513"/>
                  </a:cubicBezTo>
                  <a:cubicBezTo>
                    <a:pt x="98402" y="501132"/>
                    <a:pt x="96244" y="499228"/>
                    <a:pt x="94149" y="497387"/>
                  </a:cubicBezTo>
                  <a:cubicBezTo>
                    <a:pt x="92752" y="496181"/>
                    <a:pt x="91419" y="494974"/>
                    <a:pt x="89768" y="494340"/>
                  </a:cubicBezTo>
                  <a:cubicBezTo>
                    <a:pt x="87864" y="493578"/>
                    <a:pt x="85007" y="493070"/>
                    <a:pt x="82404" y="492689"/>
                  </a:cubicBezTo>
                  <a:cubicBezTo>
                    <a:pt x="81262" y="492499"/>
                    <a:pt x="80119" y="492308"/>
                    <a:pt x="79167" y="492118"/>
                  </a:cubicBezTo>
                  <a:cubicBezTo>
                    <a:pt x="71549" y="490531"/>
                    <a:pt x="65328" y="489832"/>
                    <a:pt x="59550" y="489832"/>
                  </a:cubicBezTo>
                  <a:cubicBezTo>
                    <a:pt x="58979" y="489832"/>
                    <a:pt x="58471" y="489832"/>
                    <a:pt x="57900" y="489832"/>
                  </a:cubicBezTo>
                  <a:cubicBezTo>
                    <a:pt x="57836" y="490658"/>
                    <a:pt x="57963" y="491356"/>
                    <a:pt x="58344" y="491927"/>
                  </a:cubicBezTo>
                  <a:cubicBezTo>
                    <a:pt x="59741" y="494022"/>
                    <a:pt x="64184" y="494720"/>
                    <a:pt x="68120" y="495355"/>
                  </a:cubicBezTo>
                  <a:cubicBezTo>
                    <a:pt x="71295" y="495863"/>
                    <a:pt x="74279" y="496308"/>
                    <a:pt x="76246" y="497450"/>
                  </a:cubicBezTo>
                  <a:cubicBezTo>
                    <a:pt x="78278" y="498593"/>
                    <a:pt x="79992" y="500053"/>
                    <a:pt x="81642" y="501450"/>
                  </a:cubicBezTo>
                  <a:cubicBezTo>
                    <a:pt x="82277" y="501958"/>
                    <a:pt x="82849" y="502465"/>
                    <a:pt x="83484" y="502973"/>
                  </a:cubicBezTo>
                  <a:cubicBezTo>
                    <a:pt x="86594" y="505449"/>
                    <a:pt x="88308" y="505767"/>
                    <a:pt x="91673" y="506401"/>
                  </a:cubicBezTo>
                  <a:cubicBezTo>
                    <a:pt x="92308" y="506528"/>
                    <a:pt x="93070" y="506655"/>
                    <a:pt x="93832" y="506846"/>
                  </a:cubicBezTo>
                  <a:cubicBezTo>
                    <a:pt x="94403" y="506973"/>
                    <a:pt x="94847" y="507417"/>
                    <a:pt x="94911" y="508052"/>
                  </a:cubicBezTo>
                  <a:cubicBezTo>
                    <a:pt x="95164" y="510274"/>
                    <a:pt x="94657" y="511734"/>
                    <a:pt x="93387" y="512496"/>
                  </a:cubicBezTo>
                  <a:cubicBezTo>
                    <a:pt x="90594" y="514146"/>
                    <a:pt x="85197" y="510528"/>
                    <a:pt x="77580" y="504243"/>
                  </a:cubicBezTo>
                  <a:cubicBezTo>
                    <a:pt x="76754" y="503545"/>
                    <a:pt x="76119" y="503037"/>
                    <a:pt x="75866" y="502910"/>
                  </a:cubicBezTo>
                  <a:cubicBezTo>
                    <a:pt x="72691" y="501069"/>
                    <a:pt x="67930" y="501323"/>
                    <a:pt x="63613" y="501577"/>
                  </a:cubicBezTo>
                  <a:cubicBezTo>
                    <a:pt x="61899" y="501640"/>
                    <a:pt x="60249" y="501767"/>
                    <a:pt x="58661" y="501704"/>
                  </a:cubicBezTo>
                  <a:cubicBezTo>
                    <a:pt x="52948" y="501513"/>
                    <a:pt x="47996" y="499355"/>
                    <a:pt x="43171" y="497196"/>
                  </a:cubicBezTo>
                  <a:cubicBezTo>
                    <a:pt x="37268" y="494593"/>
                    <a:pt x="31745" y="492118"/>
                    <a:pt x="25079" y="493451"/>
                  </a:cubicBezTo>
                  <a:lnTo>
                    <a:pt x="24190" y="493641"/>
                  </a:lnTo>
                  <a:cubicBezTo>
                    <a:pt x="22857" y="493895"/>
                    <a:pt x="22857" y="493895"/>
                    <a:pt x="22158" y="494657"/>
                  </a:cubicBezTo>
                  <a:lnTo>
                    <a:pt x="21524" y="495292"/>
                  </a:lnTo>
                  <a:cubicBezTo>
                    <a:pt x="20952" y="495863"/>
                    <a:pt x="20698" y="496371"/>
                    <a:pt x="20445" y="496942"/>
                  </a:cubicBezTo>
                  <a:cubicBezTo>
                    <a:pt x="19810" y="498339"/>
                    <a:pt x="19111" y="499482"/>
                    <a:pt x="16445" y="500180"/>
                  </a:cubicBezTo>
                  <a:cubicBezTo>
                    <a:pt x="14477" y="500688"/>
                    <a:pt x="12827" y="500434"/>
                    <a:pt x="11493" y="500180"/>
                  </a:cubicBezTo>
                  <a:cubicBezTo>
                    <a:pt x="9398" y="499863"/>
                    <a:pt x="8383" y="499736"/>
                    <a:pt x="6923" y="501640"/>
                  </a:cubicBezTo>
                  <a:cubicBezTo>
                    <a:pt x="5716" y="503164"/>
                    <a:pt x="5272" y="505894"/>
                    <a:pt x="5653" y="509195"/>
                  </a:cubicBezTo>
                  <a:lnTo>
                    <a:pt x="5843" y="510591"/>
                  </a:lnTo>
                  <a:cubicBezTo>
                    <a:pt x="6351" y="514591"/>
                    <a:pt x="6415" y="515733"/>
                    <a:pt x="4066" y="520812"/>
                  </a:cubicBezTo>
                  <a:cubicBezTo>
                    <a:pt x="3621" y="521828"/>
                    <a:pt x="3177" y="522590"/>
                    <a:pt x="2733" y="523224"/>
                  </a:cubicBezTo>
                  <a:cubicBezTo>
                    <a:pt x="1844" y="524621"/>
                    <a:pt x="1844" y="524621"/>
                    <a:pt x="3685" y="525954"/>
                  </a:cubicBezTo>
                  <a:cubicBezTo>
                    <a:pt x="7049" y="528430"/>
                    <a:pt x="11557" y="525637"/>
                    <a:pt x="14731" y="522844"/>
                  </a:cubicBezTo>
                  <a:lnTo>
                    <a:pt x="16191" y="521510"/>
                  </a:lnTo>
                  <a:cubicBezTo>
                    <a:pt x="20254" y="517892"/>
                    <a:pt x="23492" y="515035"/>
                    <a:pt x="28634" y="511924"/>
                  </a:cubicBezTo>
                  <a:cubicBezTo>
                    <a:pt x="29015" y="511671"/>
                    <a:pt x="29523" y="511671"/>
                    <a:pt x="29967" y="511861"/>
                  </a:cubicBezTo>
                  <a:cubicBezTo>
                    <a:pt x="30412" y="512051"/>
                    <a:pt x="30665" y="512432"/>
                    <a:pt x="30729" y="512940"/>
                  </a:cubicBezTo>
                  <a:cubicBezTo>
                    <a:pt x="31173" y="516178"/>
                    <a:pt x="29078" y="520431"/>
                    <a:pt x="26856" y="524939"/>
                  </a:cubicBezTo>
                  <a:cubicBezTo>
                    <a:pt x="24317" y="530144"/>
                    <a:pt x="21460" y="536048"/>
                    <a:pt x="22984" y="539603"/>
                  </a:cubicBezTo>
                  <a:cubicBezTo>
                    <a:pt x="23682" y="541190"/>
                    <a:pt x="25206" y="542270"/>
                    <a:pt x="27618" y="543031"/>
                  </a:cubicBezTo>
                  <a:cubicBezTo>
                    <a:pt x="28825" y="543412"/>
                    <a:pt x="31173" y="543222"/>
                    <a:pt x="33459" y="543095"/>
                  </a:cubicBezTo>
                  <a:cubicBezTo>
                    <a:pt x="37648" y="542777"/>
                    <a:pt x="41965" y="542524"/>
                    <a:pt x="44251" y="544745"/>
                  </a:cubicBezTo>
                  <a:cubicBezTo>
                    <a:pt x="45267" y="545698"/>
                    <a:pt x="45711" y="547031"/>
                    <a:pt x="45584" y="548681"/>
                  </a:cubicBezTo>
                  <a:cubicBezTo>
                    <a:pt x="45267" y="554331"/>
                    <a:pt x="36506" y="554839"/>
                    <a:pt x="30030" y="555284"/>
                  </a:cubicBezTo>
                  <a:cubicBezTo>
                    <a:pt x="28126" y="555411"/>
                    <a:pt x="26475" y="555474"/>
                    <a:pt x="25460" y="555665"/>
                  </a:cubicBezTo>
                  <a:cubicBezTo>
                    <a:pt x="16191" y="557442"/>
                    <a:pt x="12255" y="560680"/>
                    <a:pt x="13207" y="565758"/>
                  </a:cubicBezTo>
                  <a:cubicBezTo>
                    <a:pt x="13652" y="568171"/>
                    <a:pt x="14667" y="568679"/>
                    <a:pt x="16572" y="569631"/>
                  </a:cubicBezTo>
                  <a:cubicBezTo>
                    <a:pt x="17651" y="570139"/>
                    <a:pt x="18858" y="570774"/>
                    <a:pt x="20127" y="571853"/>
                  </a:cubicBezTo>
                  <a:cubicBezTo>
                    <a:pt x="22413" y="573821"/>
                    <a:pt x="25079" y="577630"/>
                    <a:pt x="26349" y="580867"/>
                  </a:cubicBezTo>
                  <a:cubicBezTo>
                    <a:pt x="27174" y="582962"/>
                    <a:pt x="27809" y="584803"/>
                    <a:pt x="28317" y="586581"/>
                  </a:cubicBezTo>
                  <a:cubicBezTo>
                    <a:pt x="29840" y="591406"/>
                    <a:pt x="31110" y="595278"/>
                    <a:pt x="36188" y="599214"/>
                  </a:cubicBezTo>
                  <a:cubicBezTo>
                    <a:pt x="37077" y="599912"/>
                    <a:pt x="38093" y="600738"/>
                    <a:pt x="39172" y="601690"/>
                  </a:cubicBezTo>
                  <a:cubicBezTo>
                    <a:pt x="42791" y="604801"/>
                    <a:pt x="48758" y="609943"/>
                    <a:pt x="51551" y="608864"/>
                  </a:cubicBezTo>
                  <a:cubicBezTo>
                    <a:pt x="52694" y="608356"/>
                    <a:pt x="53393" y="606261"/>
                    <a:pt x="53456" y="603023"/>
                  </a:cubicBezTo>
                  <a:lnTo>
                    <a:pt x="53456" y="601880"/>
                  </a:lnTo>
                  <a:cubicBezTo>
                    <a:pt x="53456" y="592675"/>
                    <a:pt x="54091" y="581820"/>
                    <a:pt x="58916" y="579217"/>
                  </a:cubicBezTo>
                  <a:cubicBezTo>
                    <a:pt x="60693" y="578265"/>
                    <a:pt x="62724" y="578519"/>
                    <a:pt x="65073" y="580042"/>
                  </a:cubicBezTo>
                  <a:cubicBezTo>
                    <a:pt x="69136" y="582709"/>
                    <a:pt x="69009" y="586708"/>
                    <a:pt x="68883" y="589946"/>
                  </a:cubicBezTo>
                  <a:cubicBezTo>
                    <a:pt x="68819" y="591787"/>
                    <a:pt x="68755" y="593564"/>
                    <a:pt x="69390" y="594897"/>
                  </a:cubicBezTo>
                  <a:cubicBezTo>
                    <a:pt x="69898" y="596040"/>
                    <a:pt x="70533" y="596738"/>
                    <a:pt x="71295" y="596992"/>
                  </a:cubicBezTo>
                  <a:cubicBezTo>
                    <a:pt x="73009" y="597564"/>
                    <a:pt x="75739" y="595977"/>
                    <a:pt x="78087" y="594643"/>
                  </a:cubicBezTo>
                  <a:cubicBezTo>
                    <a:pt x="78849" y="594199"/>
                    <a:pt x="79611" y="593755"/>
                    <a:pt x="80310" y="593374"/>
                  </a:cubicBezTo>
                  <a:cubicBezTo>
                    <a:pt x="80881" y="593056"/>
                    <a:pt x="81642" y="593247"/>
                    <a:pt x="82023" y="593755"/>
                  </a:cubicBezTo>
                  <a:cubicBezTo>
                    <a:pt x="84055" y="596484"/>
                    <a:pt x="83357" y="600103"/>
                    <a:pt x="82722" y="603341"/>
                  </a:cubicBezTo>
                  <a:cubicBezTo>
                    <a:pt x="82341" y="605436"/>
                    <a:pt x="81897" y="607657"/>
                    <a:pt x="82531" y="608546"/>
                  </a:cubicBezTo>
                  <a:cubicBezTo>
                    <a:pt x="82849" y="608927"/>
                    <a:pt x="83420" y="609181"/>
                    <a:pt x="84373" y="609308"/>
                  </a:cubicBezTo>
                  <a:cubicBezTo>
                    <a:pt x="85769" y="609435"/>
                    <a:pt x="86785" y="609181"/>
                    <a:pt x="87483" y="608483"/>
                  </a:cubicBezTo>
                  <a:cubicBezTo>
                    <a:pt x="89451" y="606578"/>
                    <a:pt x="89324" y="601690"/>
                    <a:pt x="89261" y="598135"/>
                  </a:cubicBezTo>
                  <a:cubicBezTo>
                    <a:pt x="89261" y="597310"/>
                    <a:pt x="89197" y="596484"/>
                    <a:pt x="89197" y="595723"/>
                  </a:cubicBezTo>
                  <a:cubicBezTo>
                    <a:pt x="89197" y="595215"/>
                    <a:pt x="89515" y="594707"/>
                    <a:pt x="89959" y="594516"/>
                  </a:cubicBezTo>
                  <a:cubicBezTo>
                    <a:pt x="94911" y="592041"/>
                    <a:pt x="97196" y="596167"/>
                    <a:pt x="98910" y="599214"/>
                  </a:cubicBezTo>
                  <a:cubicBezTo>
                    <a:pt x="100942" y="602833"/>
                    <a:pt x="102021" y="604293"/>
                    <a:pt x="104687" y="603277"/>
                  </a:cubicBezTo>
                  <a:cubicBezTo>
                    <a:pt x="104814" y="603087"/>
                    <a:pt x="105258" y="601500"/>
                    <a:pt x="105576" y="600420"/>
                  </a:cubicBezTo>
                  <a:cubicBezTo>
                    <a:pt x="106401" y="597564"/>
                    <a:pt x="107354" y="594262"/>
                    <a:pt x="109829" y="593501"/>
                  </a:cubicBezTo>
                  <a:cubicBezTo>
                    <a:pt x="111099" y="593056"/>
                    <a:pt x="112559" y="593501"/>
                    <a:pt x="114083" y="594707"/>
                  </a:cubicBezTo>
                  <a:cubicBezTo>
                    <a:pt x="116432" y="596611"/>
                    <a:pt x="115733" y="600230"/>
                    <a:pt x="115035" y="603722"/>
                  </a:cubicBezTo>
                  <a:cubicBezTo>
                    <a:pt x="114654" y="605816"/>
                    <a:pt x="114083" y="608356"/>
                    <a:pt x="114717" y="609245"/>
                  </a:cubicBezTo>
                  <a:cubicBezTo>
                    <a:pt x="115606" y="610578"/>
                    <a:pt x="116622" y="611086"/>
                    <a:pt x="117193" y="611086"/>
                  </a:cubicBezTo>
                  <a:cubicBezTo>
                    <a:pt x="119923" y="610832"/>
                    <a:pt x="123288" y="603468"/>
                    <a:pt x="125065" y="599532"/>
                  </a:cubicBezTo>
                  <a:cubicBezTo>
                    <a:pt x="126652" y="596104"/>
                    <a:pt x="127287" y="594643"/>
                    <a:pt x="128239" y="594135"/>
                  </a:cubicBezTo>
                  <a:cubicBezTo>
                    <a:pt x="135921" y="589565"/>
                    <a:pt x="142968" y="596675"/>
                    <a:pt x="147665" y="601373"/>
                  </a:cubicBezTo>
                  <a:cubicBezTo>
                    <a:pt x="148173" y="601880"/>
                    <a:pt x="148681" y="602325"/>
                    <a:pt x="149125" y="602769"/>
                  </a:cubicBezTo>
                  <a:cubicBezTo>
                    <a:pt x="152363" y="605880"/>
                    <a:pt x="158584" y="609245"/>
                    <a:pt x="163282" y="610387"/>
                  </a:cubicBezTo>
                  <a:cubicBezTo>
                    <a:pt x="165187" y="610832"/>
                    <a:pt x="166583" y="610832"/>
                    <a:pt x="167853" y="610768"/>
                  </a:cubicBezTo>
                  <a:cubicBezTo>
                    <a:pt x="170202" y="610705"/>
                    <a:pt x="172551" y="610641"/>
                    <a:pt x="175725" y="613942"/>
                  </a:cubicBezTo>
                  <a:cubicBezTo>
                    <a:pt x="177756" y="616037"/>
                    <a:pt x="178772" y="618640"/>
                    <a:pt x="179598" y="620989"/>
                  </a:cubicBezTo>
                  <a:cubicBezTo>
                    <a:pt x="180232" y="622640"/>
                    <a:pt x="180804" y="624227"/>
                    <a:pt x="181692" y="625433"/>
                  </a:cubicBezTo>
                  <a:cubicBezTo>
                    <a:pt x="184740" y="626449"/>
                    <a:pt x="189374" y="627972"/>
                    <a:pt x="191913" y="629369"/>
                  </a:cubicBezTo>
                  <a:cubicBezTo>
                    <a:pt x="194961" y="631019"/>
                    <a:pt x="195722" y="632987"/>
                    <a:pt x="196484" y="634828"/>
                  </a:cubicBezTo>
                  <a:cubicBezTo>
                    <a:pt x="196929" y="635908"/>
                    <a:pt x="197309" y="636923"/>
                    <a:pt x="198261" y="638066"/>
                  </a:cubicBezTo>
                  <a:cubicBezTo>
                    <a:pt x="199214" y="639145"/>
                    <a:pt x="199595" y="639336"/>
                    <a:pt x="199595" y="639336"/>
                  </a:cubicBezTo>
                  <a:cubicBezTo>
                    <a:pt x="200737" y="638383"/>
                    <a:pt x="201817" y="637558"/>
                    <a:pt x="203721" y="637177"/>
                  </a:cubicBezTo>
                  <a:cubicBezTo>
                    <a:pt x="208419" y="636225"/>
                    <a:pt x="209244" y="637876"/>
                    <a:pt x="210006" y="640796"/>
                  </a:cubicBezTo>
                  <a:cubicBezTo>
                    <a:pt x="210260" y="641685"/>
                    <a:pt x="210514" y="642700"/>
                    <a:pt x="210958" y="643907"/>
                  </a:cubicBezTo>
                  <a:cubicBezTo>
                    <a:pt x="212419" y="647462"/>
                    <a:pt x="215275" y="648858"/>
                    <a:pt x="218322" y="650255"/>
                  </a:cubicBezTo>
                  <a:cubicBezTo>
                    <a:pt x="220925" y="651461"/>
                    <a:pt x="223592" y="652731"/>
                    <a:pt x="225115" y="655460"/>
                  </a:cubicBezTo>
                  <a:cubicBezTo>
                    <a:pt x="229305" y="662825"/>
                    <a:pt x="224036" y="668094"/>
                    <a:pt x="219846" y="672347"/>
                  </a:cubicBezTo>
                  <a:cubicBezTo>
                    <a:pt x="217751" y="674442"/>
                    <a:pt x="215783" y="676410"/>
                    <a:pt x="214894" y="678441"/>
                  </a:cubicBezTo>
                  <a:cubicBezTo>
                    <a:pt x="217434" y="679203"/>
                    <a:pt x="220227" y="679965"/>
                    <a:pt x="221243" y="682187"/>
                  </a:cubicBezTo>
                  <a:cubicBezTo>
                    <a:pt x="221814" y="683393"/>
                    <a:pt x="221750" y="684790"/>
                    <a:pt x="220989" y="686377"/>
                  </a:cubicBezTo>
                  <a:cubicBezTo>
                    <a:pt x="220100" y="688408"/>
                    <a:pt x="218322" y="689297"/>
                    <a:pt x="216735" y="690059"/>
                  </a:cubicBezTo>
                  <a:cubicBezTo>
                    <a:pt x="215212" y="690821"/>
                    <a:pt x="213879" y="691456"/>
                    <a:pt x="213307" y="693106"/>
                  </a:cubicBezTo>
                  <a:cubicBezTo>
                    <a:pt x="212164" y="696407"/>
                    <a:pt x="213561" y="698756"/>
                    <a:pt x="218259" y="701423"/>
                  </a:cubicBezTo>
                  <a:cubicBezTo>
                    <a:pt x="224544" y="704978"/>
                    <a:pt x="226639" y="706501"/>
                    <a:pt x="228861" y="713865"/>
                  </a:cubicBezTo>
                  <a:cubicBezTo>
                    <a:pt x="229876" y="717293"/>
                    <a:pt x="229876" y="720658"/>
                    <a:pt x="229813" y="723832"/>
                  </a:cubicBezTo>
                  <a:cubicBezTo>
                    <a:pt x="229749" y="726435"/>
                    <a:pt x="229749" y="728911"/>
                    <a:pt x="230257" y="731450"/>
                  </a:cubicBezTo>
                  <a:cubicBezTo>
                    <a:pt x="230956" y="734688"/>
                    <a:pt x="232670" y="735640"/>
                    <a:pt x="235082" y="736973"/>
                  </a:cubicBezTo>
                  <a:cubicBezTo>
                    <a:pt x="236606" y="737798"/>
                    <a:pt x="238383" y="738814"/>
                    <a:pt x="239970" y="740528"/>
                  </a:cubicBezTo>
                  <a:cubicBezTo>
                    <a:pt x="242510" y="743385"/>
                    <a:pt x="243589" y="746242"/>
                    <a:pt x="243208" y="748908"/>
                  </a:cubicBezTo>
                  <a:cubicBezTo>
                    <a:pt x="242510" y="753923"/>
                    <a:pt x="237114" y="757288"/>
                    <a:pt x="232352" y="760335"/>
                  </a:cubicBezTo>
                  <a:cubicBezTo>
                    <a:pt x="231273" y="761033"/>
                    <a:pt x="230194" y="761668"/>
                    <a:pt x="229305" y="762303"/>
                  </a:cubicBezTo>
                  <a:cubicBezTo>
                    <a:pt x="218767" y="769604"/>
                    <a:pt x="217688" y="772778"/>
                    <a:pt x="217624" y="773603"/>
                  </a:cubicBezTo>
                  <a:cubicBezTo>
                    <a:pt x="217434" y="775508"/>
                    <a:pt x="218259" y="775889"/>
                    <a:pt x="221433" y="776333"/>
                  </a:cubicBezTo>
                  <a:lnTo>
                    <a:pt x="222385" y="776460"/>
                  </a:lnTo>
                  <a:cubicBezTo>
                    <a:pt x="223147" y="776587"/>
                    <a:pt x="225686" y="776777"/>
                    <a:pt x="226194" y="776714"/>
                  </a:cubicBezTo>
                  <a:cubicBezTo>
                    <a:pt x="226512" y="776650"/>
                    <a:pt x="227591" y="776142"/>
                    <a:pt x="228289" y="775889"/>
                  </a:cubicBezTo>
                  <a:cubicBezTo>
                    <a:pt x="229876" y="775190"/>
                    <a:pt x="230384" y="774936"/>
                    <a:pt x="230956" y="775000"/>
                  </a:cubicBezTo>
                  <a:cubicBezTo>
                    <a:pt x="232606" y="775000"/>
                    <a:pt x="233876" y="775444"/>
                    <a:pt x="234764" y="776460"/>
                  </a:cubicBezTo>
                  <a:cubicBezTo>
                    <a:pt x="236542" y="778364"/>
                    <a:pt x="236352" y="781602"/>
                    <a:pt x="236161" y="784776"/>
                  </a:cubicBezTo>
                  <a:cubicBezTo>
                    <a:pt x="236098" y="785792"/>
                    <a:pt x="236034" y="786808"/>
                    <a:pt x="236034" y="787760"/>
                  </a:cubicBezTo>
                  <a:cubicBezTo>
                    <a:pt x="236034" y="790045"/>
                    <a:pt x="236288" y="792204"/>
                    <a:pt x="236606" y="794299"/>
                  </a:cubicBezTo>
                  <a:cubicBezTo>
                    <a:pt x="236923" y="797029"/>
                    <a:pt x="237304" y="799822"/>
                    <a:pt x="237114" y="802806"/>
                  </a:cubicBezTo>
                  <a:cubicBezTo>
                    <a:pt x="236923" y="805472"/>
                    <a:pt x="236352" y="807884"/>
                    <a:pt x="235844" y="810170"/>
                  </a:cubicBezTo>
                  <a:cubicBezTo>
                    <a:pt x="235209" y="812836"/>
                    <a:pt x="234638" y="815312"/>
                    <a:pt x="234574" y="818232"/>
                  </a:cubicBezTo>
                  <a:cubicBezTo>
                    <a:pt x="234511" y="819438"/>
                    <a:pt x="234257" y="820835"/>
                    <a:pt x="233939" y="822358"/>
                  </a:cubicBezTo>
                  <a:cubicBezTo>
                    <a:pt x="233559" y="824390"/>
                    <a:pt x="233051" y="826675"/>
                    <a:pt x="233432" y="828072"/>
                  </a:cubicBezTo>
                  <a:cubicBezTo>
                    <a:pt x="234003" y="830167"/>
                    <a:pt x="234638" y="830167"/>
                    <a:pt x="236225" y="830294"/>
                  </a:cubicBezTo>
                  <a:cubicBezTo>
                    <a:pt x="237558" y="830357"/>
                    <a:pt x="239145" y="830484"/>
                    <a:pt x="240795" y="831817"/>
                  </a:cubicBezTo>
                  <a:cubicBezTo>
                    <a:pt x="243081" y="833659"/>
                    <a:pt x="243652" y="838039"/>
                    <a:pt x="243843" y="839816"/>
                  </a:cubicBezTo>
                  <a:cubicBezTo>
                    <a:pt x="243970" y="841340"/>
                    <a:pt x="244224" y="846546"/>
                    <a:pt x="242002" y="849148"/>
                  </a:cubicBezTo>
                  <a:cubicBezTo>
                    <a:pt x="240034" y="851434"/>
                    <a:pt x="236161" y="851370"/>
                    <a:pt x="232416" y="851243"/>
                  </a:cubicBezTo>
                  <a:cubicBezTo>
                    <a:pt x="228797" y="851180"/>
                    <a:pt x="226067" y="851180"/>
                    <a:pt x="225813" y="852513"/>
                  </a:cubicBezTo>
                  <a:cubicBezTo>
                    <a:pt x="225686" y="853338"/>
                    <a:pt x="225877" y="853656"/>
                    <a:pt x="226004" y="853846"/>
                  </a:cubicBezTo>
                  <a:cubicBezTo>
                    <a:pt x="226829" y="854862"/>
                    <a:pt x="229749" y="855179"/>
                    <a:pt x="232352" y="855370"/>
                  </a:cubicBezTo>
                  <a:cubicBezTo>
                    <a:pt x="236479" y="855751"/>
                    <a:pt x="241240" y="856195"/>
                    <a:pt x="243462" y="859496"/>
                  </a:cubicBezTo>
                  <a:cubicBezTo>
                    <a:pt x="244858" y="861591"/>
                    <a:pt x="245049" y="864448"/>
                    <a:pt x="243970" y="868130"/>
                  </a:cubicBezTo>
                  <a:cubicBezTo>
                    <a:pt x="243335" y="870225"/>
                    <a:pt x="242573" y="871812"/>
                    <a:pt x="241811" y="873399"/>
                  </a:cubicBezTo>
                  <a:cubicBezTo>
                    <a:pt x="240923" y="875240"/>
                    <a:pt x="240097" y="876827"/>
                    <a:pt x="239780" y="879049"/>
                  </a:cubicBezTo>
                  <a:cubicBezTo>
                    <a:pt x="239653" y="880001"/>
                    <a:pt x="239716" y="881017"/>
                    <a:pt x="239843" y="882096"/>
                  </a:cubicBezTo>
                  <a:cubicBezTo>
                    <a:pt x="239970" y="883429"/>
                    <a:pt x="240097" y="884826"/>
                    <a:pt x="239780" y="886223"/>
                  </a:cubicBezTo>
                  <a:cubicBezTo>
                    <a:pt x="238383" y="892762"/>
                    <a:pt x="231654" y="893841"/>
                    <a:pt x="225750" y="894730"/>
                  </a:cubicBezTo>
                  <a:cubicBezTo>
                    <a:pt x="221116" y="895428"/>
                    <a:pt x="216735" y="896126"/>
                    <a:pt x="214767" y="898919"/>
                  </a:cubicBezTo>
                  <a:cubicBezTo>
                    <a:pt x="213688" y="900380"/>
                    <a:pt x="213371" y="902411"/>
                    <a:pt x="213625" y="905141"/>
                  </a:cubicBezTo>
                  <a:cubicBezTo>
                    <a:pt x="214450" y="905077"/>
                    <a:pt x="215593" y="904823"/>
                    <a:pt x="216545" y="904696"/>
                  </a:cubicBezTo>
                  <a:cubicBezTo>
                    <a:pt x="220989" y="903935"/>
                    <a:pt x="224798" y="903236"/>
                    <a:pt x="225941" y="905458"/>
                  </a:cubicBezTo>
                  <a:cubicBezTo>
                    <a:pt x="226893" y="907363"/>
                    <a:pt x="224925" y="909648"/>
                    <a:pt x="222830" y="911680"/>
                  </a:cubicBezTo>
                  <a:cubicBezTo>
                    <a:pt x="221497" y="913013"/>
                    <a:pt x="219846" y="914028"/>
                    <a:pt x="218259" y="914981"/>
                  </a:cubicBezTo>
                  <a:cubicBezTo>
                    <a:pt x="214259" y="917457"/>
                    <a:pt x="211974" y="919107"/>
                    <a:pt x="213244" y="923361"/>
                  </a:cubicBezTo>
                  <a:cubicBezTo>
                    <a:pt x="214386" y="923678"/>
                    <a:pt x="215656" y="924186"/>
                    <a:pt x="216989" y="924694"/>
                  </a:cubicBezTo>
                  <a:cubicBezTo>
                    <a:pt x="219973" y="925900"/>
                    <a:pt x="223401" y="927233"/>
                    <a:pt x="225433" y="926154"/>
                  </a:cubicBezTo>
                  <a:cubicBezTo>
                    <a:pt x="226385" y="925646"/>
                    <a:pt x="227083" y="924567"/>
                    <a:pt x="227528" y="922916"/>
                  </a:cubicBezTo>
                  <a:cubicBezTo>
                    <a:pt x="227654" y="922345"/>
                    <a:pt x="228099" y="921964"/>
                    <a:pt x="228670" y="921900"/>
                  </a:cubicBezTo>
                  <a:cubicBezTo>
                    <a:pt x="229368" y="921710"/>
                    <a:pt x="229813" y="922091"/>
                    <a:pt x="230067" y="922599"/>
                  </a:cubicBezTo>
                  <a:cubicBezTo>
                    <a:pt x="231336" y="924884"/>
                    <a:pt x="231590" y="927170"/>
                    <a:pt x="230828" y="929328"/>
                  </a:cubicBezTo>
                  <a:cubicBezTo>
                    <a:pt x="228670" y="935232"/>
                    <a:pt x="219148" y="938977"/>
                    <a:pt x="212228" y="941707"/>
                  </a:cubicBezTo>
                  <a:cubicBezTo>
                    <a:pt x="209879" y="942596"/>
                    <a:pt x="207848" y="943421"/>
                    <a:pt x="206641" y="944120"/>
                  </a:cubicBezTo>
                  <a:cubicBezTo>
                    <a:pt x="205753" y="944628"/>
                    <a:pt x="204991" y="944818"/>
                    <a:pt x="204356" y="945008"/>
                  </a:cubicBezTo>
                  <a:cubicBezTo>
                    <a:pt x="203404" y="945262"/>
                    <a:pt x="202960" y="945389"/>
                    <a:pt x="202261" y="946468"/>
                  </a:cubicBezTo>
                  <a:cubicBezTo>
                    <a:pt x="201309" y="947929"/>
                    <a:pt x="200801" y="950976"/>
                    <a:pt x="203785" y="957007"/>
                  </a:cubicBezTo>
                  <a:cubicBezTo>
                    <a:pt x="206197" y="961831"/>
                    <a:pt x="213625" y="967355"/>
                    <a:pt x="218386" y="968942"/>
                  </a:cubicBezTo>
                  <a:cubicBezTo>
                    <a:pt x="221687" y="970021"/>
                    <a:pt x="224163" y="970084"/>
                    <a:pt x="225877" y="969069"/>
                  </a:cubicBezTo>
                  <a:cubicBezTo>
                    <a:pt x="228670" y="967418"/>
                    <a:pt x="229496" y="962847"/>
                    <a:pt x="230257" y="958467"/>
                  </a:cubicBezTo>
                  <a:cubicBezTo>
                    <a:pt x="230511" y="957197"/>
                    <a:pt x="230702" y="955991"/>
                    <a:pt x="230956" y="954785"/>
                  </a:cubicBezTo>
                  <a:cubicBezTo>
                    <a:pt x="231527" y="952119"/>
                    <a:pt x="232987" y="950024"/>
                    <a:pt x="235209" y="948690"/>
                  </a:cubicBezTo>
                  <a:cubicBezTo>
                    <a:pt x="238256" y="946849"/>
                    <a:pt x="242700" y="946405"/>
                    <a:pt x="247588" y="947611"/>
                  </a:cubicBezTo>
                  <a:cubicBezTo>
                    <a:pt x="249048" y="947992"/>
                    <a:pt x="250191" y="948500"/>
                    <a:pt x="251207" y="948944"/>
                  </a:cubicBezTo>
                  <a:cubicBezTo>
                    <a:pt x="253111" y="949833"/>
                    <a:pt x="254254" y="950341"/>
                    <a:pt x="256666" y="949452"/>
                  </a:cubicBezTo>
                  <a:cubicBezTo>
                    <a:pt x="257301" y="949262"/>
                    <a:pt x="257682" y="948817"/>
                    <a:pt x="258127" y="948373"/>
                  </a:cubicBezTo>
                  <a:cubicBezTo>
                    <a:pt x="258952" y="947548"/>
                    <a:pt x="259904" y="946532"/>
                    <a:pt x="262063" y="946342"/>
                  </a:cubicBezTo>
                  <a:cubicBezTo>
                    <a:pt x="266379" y="946278"/>
                    <a:pt x="268665" y="949198"/>
                    <a:pt x="270506" y="951547"/>
                  </a:cubicBezTo>
                  <a:cubicBezTo>
                    <a:pt x="272474" y="954087"/>
                    <a:pt x="273299" y="954785"/>
                    <a:pt x="274251" y="954213"/>
                  </a:cubicBezTo>
                  <a:cubicBezTo>
                    <a:pt x="274823" y="953896"/>
                    <a:pt x="275330" y="953579"/>
                    <a:pt x="275775" y="953325"/>
                  </a:cubicBezTo>
                  <a:cubicBezTo>
                    <a:pt x="277616" y="952246"/>
                    <a:pt x="279203" y="951230"/>
                    <a:pt x="281044" y="951738"/>
                  </a:cubicBezTo>
                  <a:cubicBezTo>
                    <a:pt x="282314" y="952055"/>
                    <a:pt x="283329" y="953007"/>
                    <a:pt x="284345" y="954721"/>
                  </a:cubicBezTo>
                  <a:cubicBezTo>
                    <a:pt x="286821" y="958975"/>
                    <a:pt x="283837" y="966529"/>
                    <a:pt x="281298" y="968497"/>
                  </a:cubicBezTo>
                  <a:cubicBezTo>
                    <a:pt x="277997" y="970973"/>
                    <a:pt x="274124" y="971037"/>
                    <a:pt x="270696" y="971100"/>
                  </a:cubicBezTo>
                  <a:cubicBezTo>
                    <a:pt x="267839" y="971164"/>
                    <a:pt x="265363" y="971227"/>
                    <a:pt x="264157" y="972624"/>
                  </a:cubicBezTo>
                  <a:cubicBezTo>
                    <a:pt x="263269" y="973639"/>
                    <a:pt x="262888" y="975480"/>
                    <a:pt x="263015" y="978147"/>
                  </a:cubicBezTo>
                  <a:cubicBezTo>
                    <a:pt x="267014" y="978464"/>
                    <a:pt x="270633" y="977766"/>
                    <a:pt x="274442" y="977004"/>
                  </a:cubicBezTo>
                  <a:lnTo>
                    <a:pt x="276664" y="976560"/>
                  </a:lnTo>
                  <a:cubicBezTo>
                    <a:pt x="282250" y="975480"/>
                    <a:pt x="283583" y="976433"/>
                    <a:pt x="284916" y="981956"/>
                  </a:cubicBezTo>
                  <a:cubicBezTo>
                    <a:pt x="285551" y="984622"/>
                    <a:pt x="285424" y="986209"/>
                    <a:pt x="284980" y="988558"/>
                  </a:cubicBezTo>
                  <a:cubicBezTo>
                    <a:pt x="284663" y="990082"/>
                    <a:pt x="284218" y="990970"/>
                    <a:pt x="283901" y="991542"/>
                  </a:cubicBezTo>
                  <a:cubicBezTo>
                    <a:pt x="284282" y="991796"/>
                    <a:pt x="284789" y="992177"/>
                    <a:pt x="285361" y="992558"/>
                  </a:cubicBezTo>
                  <a:cubicBezTo>
                    <a:pt x="286504" y="993319"/>
                    <a:pt x="287456" y="993764"/>
                    <a:pt x="288281" y="994271"/>
                  </a:cubicBezTo>
                  <a:cubicBezTo>
                    <a:pt x="291392" y="995859"/>
                    <a:pt x="294883" y="997636"/>
                    <a:pt x="294883" y="1003286"/>
                  </a:cubicBezTo>
                  <a:cubicBezTo>
                    <a:pt x="294883" y="1003858"/>
                    <a:pt x="294503" y="1004365"/>
                    <a:pt x="293995" y="1004556"/>
                  </a:cubicBezTo>
                  <a:cubicBezTo>
                    <a:pt x="288980" y="1006460"/>
                    <a:pt x="283837" y="1004873"/>
                    <a:pt x="279266" y="1003477"/>
                  </a:cubicBezTo>
                  <a:lnTo>
                    <a:pt x="277679" y="1003032"/>
                  </a:lnTo>
                  <a:cubicBezTo>
                    <a:pt x="275140" y="1002270"/>
                    <a:pt x="273553" y="1002207"/>
                    <a:pt x="272982" y="1002715"/>
                  </a:cubicBezTo>
                  <a:cubicBezTo>
                    <a:pt x="272410" y="1003223"/>
                    <a:pt x="272283" y="1004556"/>
                    <a:pt x="272601" y="1006524"/>
                  </a:cubicBezTo>
                  <a:cubicBezTo>
                    <a:pt x="273172" y="1010079"/>
                    <a:pt x="275204" y="1011349"/>
                    <a:pt x="277806" y="1012936"/>
                  </a:cubicBezTo>
                  <a:cubicBezTo>
                    <a:pt x="279330" y="1013888"/>
                    <a:pt x="281044" y="1014967"/>
                    <a:pt x="282504" y="1016618"/>
                  </a:cubicBezTo>
                  <a:cubicBezTo>
                    <a:pt x="285615" y="1020109"/>
                    <a:pt x="286440" y="1024490"/>
                    <a:pt x="287202" y="1028743"/>
                  </a:cubicBezTo>
                  <a:lnTo>
                    <a:pt x="287456" y="1030267"/>
                  </a:lnTo>
                  <a:cubicBezTo>
                    <a:pt x="288154" y="1034139"/>
                    <a:pt x="288916" y="1040932"/>
                    <a:pt x="285615" y="1042900"/>
                  </a:cubicBezTo>
                  <a:cubicBezTo>
                    <a:pt x="283520" y="1044043"/>
                    <a:pt x="280853" y="1043217"/>
                    <a:pt x="277298" y="1040170"/>
                  </a:cubicBezTo>
                  <a:cubicBezTo>
                    <a:pt x="273998" y="1037377"/>
                    <a:pt x="271394" y="1034012"/>
                    <a:pt x="268855" y="1030711"/>
                  </a:cubicBezTo>
                  <a:cubicBezTo>
                    <a:pt x="265554" y="1026394"/>
                    <a:pt x="262380" y="1022331"/>
                    <a:pt x="257872" y="1019601"/>
                  </a:cubicBezTo>
                  <a:cubicBezTo>
                    <a:pt x="252730" y="1016427"/>
                    <a:pt x="245684" y="1014650"/>
                    <a:pt x="241938" y="1013888"/>
                  </a:cubicBezTo>
                  <a:cubicBezTo>
                    <a:pt x="239018" y="1013253"/>
                    <a:pt x="236034" y="1012555"/>
                    <a:pt x="233051" y="1011793"/>
                  </a:cubicBezTo>
                  <a:cubicBezTo>
                    <a:pt x="227972" y="1010523"/>
                    <a:pt x="222703" y="1009190"/>
                    <a:pt x="217751" y="1008619"/>
                  </a:cubicBezTo>
                  <a:cubicBezTo>
                    <a:pt x="212863" y="1008047"/>
                    <a:pt x="209625" y="1007920"/>
                    <a:pt x="208483" y="1010777"/>
                  </a:cubicBezTo>
                  <a:cubicBezTo>
                    <a:pt x="205626" y="1017760"/>
                    <a:pt x="211974" y="1022585"/>
                    <a:pt x="216164" y="1024363"/>
                  </a:cubicBezTo>
                  <a:lnTo>
                    <a:pt x="217180" y="1024807"/>
                  </a:lnTo>
                  <a:cubicBezTo>
                    <a:pt x="222576" y="1027029"/>
                    <a:pt x="227273" y="1028997"/>
                    <a:pt x="231527" y="1034012"/>
                  </a:cubicBezTo>
                  <a:cubicBezTo>
                    <a:pt x="233812" y="1036742"/>
                    <a:pt x="235463" y="1039853"/>
                    <a:pt x="237050" y="1042836"/>
                  </a:cubicBezTo>
                  <a:cubicBezTo>
                    <a:pt x="239018" y="1046645"/>
                    <a:pt x="240923" y="1050201"/>
                    <a:pt x="244033" y="1053057"/>
                  </a:cubicBezTo>
                  <a:cubicBezTo>
                    <a:pt x="252159" y="1060485"/>
                    <a:pt x="262761" y="1059913"/>
                    <a:pt x="273870" y="1059279"/>
                  </a:cubicBezTo>
                  <a:cubicBezTo>
                    <a:pt x="278949" y="1059025"/>
                    <a:pt x="284218" y="1058707"/>
                    <a:pt x="289170" y="1059279"/>
                  </a:cubicBezTo>
                  <a:cubicBezTo>
                    <a:pt x="292598" y="1059659"/>
                    <a:pt x="297804" y="1060294"/>
                    <a:pt x="299835" y="1064865"/>
                  </a:cubicBezTo>
                  <a:cubicBezTo>
                    <a:pt x="302057" y="1069944"/>
                    <a:pt x="297804" y="1073118"/>
                    <a:pt x="294439" y="1075657"/>
                  </a:cubicBezTo>
                  <a:cubicBezTo>
                    <a:pt x="292915" y="1076800"/>
                    <a:pt x="291265" y="1078006"/>
                    <a:pt x="290249" y="1079276"/>
                  </a:cubicBezTo>
                  <a:cubicBezTo>
                    <a:pt x="288916" y="1080990"/>
                    <a:pt x="287012" y="1082704"/>
                    <a:pt x="284980" y="1084609"/>
                  </a:cubicBezTo>
                  <a:cubicBezTo>
                    <a:pt x="279647" y="1089560"/>
                    <a:pt x="273553" y="1095147"/>
                    <a:pt x="275902" y="1101686"/>
                  </a:cubicBezTo>
                  <a:cubicBezTo>
                    <a:pt x="276346" y="1102892"/>
                    <a:pt x="277743" y="1104669"/>
                    <a:pt x="279266" y="1106574"/>
                  </a:cubicBezTo>
                  <a:cubicBezTo>
                    <a:pt x="282250" y="1110319"/>
                    <a:pt x="285615" y="1114509"/>
                    <a:pt x="284472" y="1118191"/>
                  </a:cubicBezTo>
                  <a:cubicBezTo>
                    <a:pt x="283837" y="1120159"/>
                    <a:pt x="282060" y="1121619"/>
                    <a:pt x="279076" y="1122508"/>
                  </a:cubicBezTo>
                  <a:cubicBezTo>
                    <a:pt x="276346" y="1123333"/>
                    <a:pt x="273680" y="1122826"/>
                    <a:pt x="271014" y="1122445"/>
                  </a:cubicBezTo>
                  <a:cubicBezTo>
                    <a:pt x="268347" y="1122000"/>
                    <a:pt x="265808" y="1121556"/>
                    <a:pt x="263523" y="1122445"/>
                  </a:cubicBezTo>
                  <a:cubicBezTo>
                    <a:pt x="260221" y="1123714"/>
                    <a:pt x="259587" y="1126127"/>
                    <a:pt x="258761" y="1129237"/>
                  </a:cubicBezTo>
                  <a:cubicBezTo>
                    <a:pt x="258317" y="1130951"/>
                    <a:pt x="257809" y="1132792"/>
                    <a:pt x="256857" y="1134570"/>
                  </a:cubicBezTo>
                  <a:cubicBezTo>
                    <a:pt x="253365" y="1140791"/>
                    <a:pt x="246636" y="1142632"/>
                    <a:pt x="240097" y="1144473"/>
                  </a:cubicBezTo>
                  <a:lnTo>
                    <a:pt x="239335" y="1144664"/>
                  </a:lnTo>
                  <a:cubicBezTo>
                    <a:pt x="238764" y="1144791"/>
                    <a:pt x="238066" y="1144981"/>
                    <a:pt x="237304" y="1145172"/>
                  </a:cubicBezTo>
                  <a:cubicBezTo>
                    <a:pt x="233559" y="1146124"/>
                    <a:pt x="227210" y="1147648"/>
                    <a:pt x="226004" y="1150885"/>
                  </a:cubicBezTo>
                  <a:cubicBezTo>
                    <a:pt x="225369" y="1152599"/>
                    <a:pt x="225369" y="1153806"/>
                    <a:pt x="225877" y="1154504"/>
                  </a:cubicBezTo>
                  <a:cubicBezTo>
                    <a:pt x="227464" y="1156535"/>
                    <a:pt x="234066" y="1155646"/>
                    <a:pt x="238955" y="1155075"/>
                  </a:cubicBezTo>
                  <a:cubicBezTo>
                    <a:pt x="244668" y="1154377"/>
                    <a:pt x="249112" y="1153806"/>
                    <a:pt x="250699" y="1156027"/>
                  </a:cubicBezTo>
                  <a:cubicBezTo>
                    <a:pt x="252286" y="1158249"/>
                    <a:pt x="251524" y="1160789"/>
                    <a:pt x="250762" y="1163074"/>
                  </a:cubicBezTo>
                  <a:cubicBezTo>
                    <a:pt x="250064" y="1165296"/>
                    <a:pt x="249429" y="1167327"/>
                    <a:pt x="250635" y="1169168"/>
                  </a:cubicBezTo>
                  <a:cubicBezTo>
                    <a:pt x="251905" y="1171136"/>
                    <a:pt x="254127" y="1171517"/>
                    <a:pt x="256730" y="1171962"/>
                  </a:cubicBezTo>
                  <a:cubicBezTo>
                    <a:pt x="260095" y="1172533"/>
                    <a:pt x="264284" y="1173295"/>
                    <a:pt x="265363" y="1178564"/>
                  </a:cubicBezTo>
                  <a:cubicBezTo>
                    <a:pt x="265744" y="1180468"/>
                    <a:pt x="265999" y="1182563"/>
                    <a:pt x="264729" y="1183706"/>
                  </a:cubicBezTo>
                  <a:cubicBezTo>
                    <a:pt x="263523" y="1184849"/>
                    <a:pt x="261936" y="1184341"/>
                    <a:pt x="260158" y="1183833"/>
                  </a:cubicBezTo>
                  <a:cubicBezTo>
                    <a:pt x="259269" y="1183579"/>
                    <a:pt x="258317" y="1183262"/>
                    <a:pt x="257365" y="1183198"/>
                  </a:cubicBezTo>
                  <a:cubicBezTo>
                    <a:pt x="253048" y="1182881"/>
                    <a:pt x="249175" y="1184151"/>
                    <a:pt x="246001" y="1187134"/>
                  </a:cubicBezTo>
                  <a:cubicBezTo>
                    <a:pt x="243589" y="1189420"/>
                    <a:pt x="241621" y="1193800"/>
                    <a:pt x="242510" y="1196784"/>
                  </a:cubicBezTo>
                  <a:cubicBezTo>
                    <a:pt x="242890" y="1197990"/>
                    <a:pt x="243589" y="1198625"/>
                    <a:pt x="244541" y="1199513"/>
                  </a:cubicBezTo>
                  <a:cubicBezTo>
                    <a:pt x="245239" y="1200148"/>
                    <a:pt x="246065" y="1200847"/>
                    <a:pt x="246826" y="1201926"/>
                  </a:cubicBezTo>
                  <a:cubicBezTo>
                    <a:pt x="250191" y="1206687"/>
                    <a:pt x="249683" y="1209226"/>
                    <a:pt x="248604" y="1210560"/>
                  </a:cubicBezTo>
                  <a:cubicBezTo>
                    <a:pt x="247017" y="1212528"/>
                    <a:pt x="243652" y="1212591"/>
                    <a:pt x="239145" y="1210750"/>
                  </a:cubicBezTo>
                  <a:lnTo>
                    <a:pt x="237304" y="1209988"/>
                  </a:lnTo>
                  <a:cubicBezTo>
                    <a:pt x="232352" y="1208020"/>
                    <a:pt x="226131" y="1205481"/>
                    <a:pt x="222131" y="1202561"/>
                  </a:cubicBezTo>
                  <a:cubicBezTo>
                    <a:pt x="214577" y="1196974"/>
                    <a:pt x="207657" y="1193610"/>
                    <a:pt x="198769" y="1195451"/>
                  </a:cubicBezTo>
                  <a:cubicBezTo>
                    <a:pt x="195849" y="1196022"/>
                    <a:pt x="179724" y="1202561"/>
                    <a:pt x="176995" y="1206624"/>
                  </a:cubicBezTo>
                  <a:cubicBezTo>
                    <a:pt x="176931" y="1208020"/>
                    <a:pt x="177248" y="1208528"/>
                    <a:pt x="177820" y="1208846"/>
                  </a:cubicBezTo>
                  <a:cubicBezTo>
                    <a:pt x="180042" y="1210179"/>
                    <a:pt x="185057" y="1208592"/>
                    <a:pt x="187787" y="1207830"/>
                  </a:cubicBezTo>
                  <a:cubicBezTo>
                    <a:pt x="188485" y="1207639"/>
                    <a:pt x="189057" y="1207449"/>
                    <a:pt x="189564" y="1207322"/>
                  </a:cubicBezTo>
                  <a:cubicBezTo>
                    <a:pt x="194389" y="1206052"/>
                    <a:pt x="198261" y="1205735"/>
                    <a:pt x="202896" y="1205608"/>
                  </a:cubicBezTo>
                  <a:cubicBezTo>
                    <a:pt x="203848" y="1205608"/>
                    <a:pt x="204800" y="1205544"/>
                    <a:pt x="205689" y="1205481"/>
                  </a:cubicBezTo>
                  <a:cubicBezTo>
                    <a:pt x="209498" y="1205227"/>
                    <a:pt x="213688" y="1204910"/>
                    <a:pt x="215719" y="1209480"/>
                  </a:cubicBezTo>
                  <a:cubicBezTo>
                    <a:pt x="216418" y="1211004"/>
                    <a:pt x="216608" y="1217479"/>
                    <a:pt x="215783" y="1219003"/>
                  </a:cubicBezTo>
                  <a:cubicBezTo>
                    <a:pt x="213498" y="1223574"/>
                    <a:pt x="199849" y="1223066"/>
                    <a:pt x="184867" y="1222050"/>
                  </a:cubicBezTo>
                  <a:cubicBezTo>
                    <a:pt x="182073" y="1221860"/>
                    <a:pt x="179851" y="1221733"/>
                    <a:pt x="178582" y="1221733"/>
                  </a:cubicBezTo>
                  <a:cubicBezTo>
                    <a:pt x="176233" y="1221733"/>
                    <a:pt x="172995" y="1222177"/>
                    <a:pt x="170075" y="1222558"/>
                  </a:cubicBezTo>
                  <a:cubicBezTo>
                    <a:pt x="169440" y="1222622"/>
                    <a:pt x="168805" y="1222748"/>
                    <a:pt x="168170" y="1222812"/>
                  </a:cubicBezTo>
                  <a:cubicBezTo>
                    <a:pt x="168107" y="1228271"/>
                    <a:pt x="169059" y="1231192"/>
                    <a:pt x="173884" y="1232969"/>
                  </a:cubicBezTo>
                  <a:cubicBezTo>
                    <a:pt x="175852" y="1233668"/>
                    <a:pt x="178074" y="1233668"/>
                    <a:pt x="180486" y="1233604"/>
                  </a:cubicBezTo>
                  <a:cubicBezTo>
                    <a:pt x="183216" y="1233541"/>
                    <a:pt x="185946" y="1233541"/>
                    <a:pt x="188549" y="1234556"/>
                  </a:cubicBezTo>
                  <a:cubicBezTo>
                    <a:pt x="191278" y="1235636"/>
                    <a:pt x="194643" y="1238619"/>
                    <a:pt x="195595" y="1241984"/>
                  </a:cubicBezTo>
                  <a:cubicBezTo>
                    <a:pt x="196103" y="1243952"/>
                    <a:pt x="195722" y="1245856"/>
                    <a:pt x="194516" y="1247444"/>
                  </a:cubicBezTo>
                  <a:cubicBezTo>
                    <a:pt x="193437" y="1248840"/>
                    <a:pt x="191596" y="1249221"/>
                    <a:pt x="189945" y="1249602"/>
                  </a:cubicBezTo>
                  <a:cubicBezTo>
                    <a:pt x="188802" y="1249856"/>
                    <a:pt x="187660" y="1250046"/>
                    <a:pt x="187215" y="1250554"/>
                  </a:cubicBezTo>
                  <a:cubicBezTo>
                    <a:pt x="186327" y="1251570"/>
                    <a:pt x="186200" y="1252776"/>
                    <a:pt x="186073" y="1254300"/>
                  </a:cubicBezTo>
                  <a:cubicBezTo>
                    <a:pt x="186009" y="1255061"/>
                    <a:pt x="185946" y="1255823"/>
                    <a:pt x="185755" y="1256585"/>
                  </a:cubicBezTo>
                  <a:cubicBezTo>
                    <a:pt x="185628" y="1257157"/>
                    <a:pt x="185184" y="1257537"/>
                    <a:pt x="184613" y="1257664"/>
                  </a:cubicBezTo>
                  <a:cubicBezTo>
                    <a:pt x="182264" y="1258109"/>
                    <a:pt x="180042" y="1256522"/>
                    <a:pt x="177756" y="1255125"/>
                  </a:cubicBezTo>
                  <a:cubicBezTo>
                    <a:pt x="175916" y="1253919"/>
                    <a:pt x="173820" y="1252586"/>
                    <a:pt x="172487" y="1252967"/>
                  </a:cubicBezTo>
                  <a:cubicBezTo>
                    <a:pt x="171789" y="1253157"/>
                    <a:pt x="171218" y="1253919"/>
                    <a:pt x="170646" y="1255189"/>
                  </a:cubicBezTo>
                  <a:cubicBezTo>
                    <a:pt x="169885" y="1256966"/>
                    <a:pt x="170964" y="1258363"/>
                    <a:pt x="172741" y="1260458"/>
                  </a:cubicBezTo>
                  <a:cubicBezTo>
                    <a:pt x="174328" y="1262299"/>
                    <a:pt x="176296" y="1264584"/>
                    <a:pt x="174646" y="1267250"/>
                  </a:cubicBezTo>
                  <a:cubicBezTo>
                    <a:pt x="173693" y="1268774"/>
                    <a:pt x="171725" y="1269218"/>
                    <a:pt x="169631" y="1269663"/>
                  </a:cubicBezTo>
                  <a:cubicBezTo>
                    <a:pt x="167282" y="1270171"/>
                    <a:pt x="164806" y="1270742"/>
                    <a:pt x="164044" y="1272710"/>
                  </a:cubicBezTo>
                  <a:cubicBezTo>
                    <a:pt x="163092" y="1274932"/>
                    <a:pt x="163219" y="1278042"/>
                    <a:pt x="164362" y="1280010"/>
                  </a:cubicBezTo>
                  <a:cubicBezTo>
                    <a:pt x="164933" y="1281026"/>
                    <a:pt x="165695" y="1281597"/>
                    <a:pt x="166647" y="1281788"/>
                  </a:cubicBezTo>
                  <a:cubicBezTo>
                    <a:pt x="170075" y="1282359"/>
                    <a:pt x="173567" y="1278042"/>
                    <a:pt x="176614" y="1274360"/>
                  </a:cubicBezTo>
                  <a:cubicBezTo>
                    <a:pt x="178201" y="1272393"/>
                    <a:pt x="179724" y="1270551"/>
                    <a:pt x="181248" y="1269345"/>
                  </a:cubicBezTo>
                  <a:cubicBezTo>
                    <a:pt x="183343" y="1267695"/>
                    <a:pt x="185628" y="1266869"/>
                    <a:pt x="187850" y="1266108"/>
                  </a:cubicBezTo>
                  <a:cubicBezTo>
                    <a:pt x="189374" y="1265600"/>
                    <a:pt x="190770" y="1265092"/>
                    <a:pt x="192167" y="1264330"/>
                  </a:cubicBezTo>
                  <a:cubicBezTo>
                    <a:pt x="193437" y="1263632"/>
                    <a:pt x="194453" y="1262552"/>
                    <a:pt x="195659" y="1261346"/>
                  </a:cubicBezTo>
                  <a:cubicBezTo>
                    <a:pt x="196865" y="1260140"/>
                    <a:pt x="198135" y="1258807"/>
                    <a:pt x="199722" y="1257918"/>
                  </a:cubicBezTo>
                  <a:cubicBezTo>
                    <a:pt x="212926" y="1250364"/>
                    <a:pt x="221750" y="1247697"/>
                    <a:pt x="225941" y="1249856"/>
                  </a:cubicBezTo>
                  <a:cubicBezTo>
                    <a:pt x="227083" y="1250427"/>
                    <a:pt x="228480" y="1251697"/>
                    <a:pt x="228734" y="1254363"/>
                  </a:cubicBezTo>
                  <a:cubicBezTo>
                    <a:pt x="229305" y="1260965"/>
                    <a:pt x="216227" y="1265473"/>
                    <a:pt x="203531" y="1269853"/>
                  </a:cubicBezTo>
                  <a:cubicBezTo>
                    <a:pt x="198261" y="1271694"/>
                    <a:pt x="193310" y="1273408"/>
                    <a:pt x="191342" y="1274741"/>
                  </a:cubicBezTo>
                  <a:cubicBezTo>
                    <a:pt x="189691" y="1275884"/>
                    <a:pt x="186962" y="1278550"/>
                    <a:pt x="186581" y="1281026"/>
                  </a:cubicBezTo>
                  <a:cubicBezTo>
                    <a:pt x="186454" y="1281978"/>
                    <a:pt x="186644" y="1282740"/>
                    <a:pt x="187279" y="1283502"/>
                  </a:cubicBezTo>
                  <a:cubicBezTo>
                    <a:pt x="188612" y="1285153"/>
                    <a:pt x="190009" y="1285026"/>
                    <a:pt x="192104" y="1284708"/>
                  </a:cubicBezTo>
                  <a:cubicBezTo>
                    <a:pt x="194389" y="1284327"/>
                    <a:pt x="197881" y="1283819"/>
                    <a:pt x="198960" y="1289723"/>
                  </a:cubicBezTo>
                  <a:cubicBezTo>
                    <a:pt x="199531" y="1293088"/>
                    <a:pt x="199024" y="1295564"/>
                    <a:pt x="197437" y="1297215"/>
                  </a:cubicBezTo>
                  <a:cubicBezTo>
                    <a:pt x="194453" y="1300262"/>
                    <a:pt x="188612" y="1299309"/>
                    <a:pt x="183470" y="1298484"/>
                  </a:cubicBezTo>
                  <a:cubicBezTo>
                    <a:pt x="182073" y="1298294"/>
                    <a:pt x="180804" y="1298040"/>
                    <a:pt x="179598" y="1297913"/>
                  </a:cubicBezTo>
                  <a:cubicBezTo>
                    <a:pt x="176424" y="1297595"/>
                    <a:pt x="174328" y="1298040"/>
                    <a:pt x="173630" y="1299183"/>
                  </a:cubicBezTo>
                  <a:cubicBezTo>
                    <a:pt x="172805" y="1300579"/>
                    <a:pt x="173757" y="1303436"/>
                    <a:pt x="176106" y="1306991"/>
                  </a:cubicBezTo>
                  <a:cubicBezTo>
                    <a:pt x="178836" y="1311054"/>
                    <a:pt x="181121" y="1314165"/>
                    <a:pt x="183724" y="1314355"/>
                  </a:cubicBezTo>
                  <a:cubicBezTo>
                    <a:pt x="185502" y="1314609"/>
                    <a:pt x="187470" y="1313403"/>
                    <a:pt x="189882" y="1310927"/>
                  </a:cubicBezTo>
                  <a:cubicBezTo>
                    <a:pt x="194199" y="1306547"/>
                    <a:pt x="203277" y="1297405"/>
                    <a:pt x="211466" y="1299754"/>
                  </a:cubicBezTo>
                  <a:cubicBezTo>
                    <a:pt x="213307" y="1300262"/>
                    <a:pt x="214577" y="1301214"/>
                    <a:pt x="215339" y="1302610"/>
                  </a:cubicBezTo>
                  <a:cubicBezTo>
                    <a:pt x="216227" y="1304261"/>
                    <a:pt x="216164" y="1306293"/>
                    <a:pt x="215339" y="1308768"/>
                  </a:cubicBezTo>
                  <a:cubicBezTo>
                    <a:pt x="214006" y="1312641"/>
                    <a:pt x="210831" y="1313403"/>
                    <a:pt x="207784" y="1314165"/>
                  </a:cubicBezTo>
                  <a:cubicBezTo>
                    <a:pt x="206641" y="1314418"/>
                    <a:pt x="205499" y="1314736"/>
                    <a:pt x="204356" y="1315180"/>
                  </a:cubicBezTo>
                  <a:cubicBezTo>
                    <a:pt x="199849" y="1316894"/>
                    <a:pt x="195722" y="1320196"/>
                    <a:pt x="191723" y="1323370"/>
                  </a:cubicBezTo>
                  <a:cubicBezTo>
                    <a:pt x="190199" y="1324576"/>
                    <a:pt x="188676" y="1325782"/>
                    <a:pt x="187152" y="1326861"/>
                  </a:cubicBezTo>
                  <a:cubicBezTo>
                    <a:pt x="183216" y="1329718"/>
                    <a:pt x="183343" y="1332067"/>
                    <a:pt x="183534" y="1335876"/>
                  </a:cubicBezTo>
                  <a:cubicBezTo>
                    <a:pt x="183597" y="1337717"/>
                    <a:pt x="183724" y="1339812"/>
                    <a:pt x="183407" y="1342288"/>
                  </a:cubicBezTo>
                  <a:cubicBezTo>
                    <a:pt x="183279" y="1343367"/>
                    <a:pt x="182899" y="1344383"/>
                    <a:pt x="182581" y="1345208"/>
                  </a:cubicBezTo>
                  <a:cubicBezTo>
                    <a:pt x="181756" y="1347557"/>
                    <a:pt x="181692" y="1348192"/>
                    <a:pt x="182962" y="1349080"/>
                  </a:cubicBezTo>
                  <a:cubicBezTo>
                    <a:pt x="184994" y="1350414"/>
                    <a:pt x="186517" y="1349080"/>
                    <a:pt x="189310" y="1345970"/>
                  </a:cubicBezTo>
                  <a:cubicBezTo>
                    <a:pt x="190707" y="1344383"/>
                    <a:pt x="192040" y="1342922"/>
                    <a:pt x="193564" y="1342415"/>
                  </a:cubicBezTo>
                  <a:cubicBezTo>
                    <a:pt x="193881" y="1342288"/>
                    <a:pt x="194262" y="1342288"/>
                    <a:pt x="194643" y="1342478"/>
                  </a:cubicBezTo>
                  <a:cubicBezTo>
                    <a:pt x="194961" y="1342669"/>
                    <a:pt x="195214" y="1342922"/>
                    <a:pt x="195341" y="1343303"/>
                  </a:cubicBezTo>
                  <a:cubicBezTo>
                    <a:pt x="197182" y="1349398"/>
                    <a:pt x="194833" y="1351493"/>
                    <a:pt x="192421" y="1353778"/>
                  </a:cubicBezTo>
                  <a:cubicBezTo>
                    <a:pt x="191406" y="1354731"/>
                    <a:pt x="190390" y="1355683"/>
                    <a:pt x="189438" y="1357016"/>
                  </a:cubicBezTo>
                  <a:cubicBezTo>
                    <a:pt x="186200" y="1361714"/>
                    <a:pt x="185502" y="1368570"/>
                    <a:pt x="186200" y="1373712"/>
                  </a:cubicBezTo>
                  <a:cubicBezTo>
                    <a:pt x="190961" y="1374347"/>
                    <a:pt x="193056" y="1371046"/>
                    <a:pt x="195595" y="1367364"/>
                  </a:cubicBezTo>
                  <a:cubicBezTo>
                    <a:pt x="196548" y="1365967"/>
                    <a:pt x="197563" y="1364570"/>
                    <a:pt x="198706" y="1363301"/>
                  </a:cubicBezTo>
                  <a:cubicBezTo>
                    <a:pt x="203721" y="1357905"/>
                    <a:pt x="209562" y="1357143"/>
                    <a:pt x="214577" y="1357143"/>
                  </a:cubicBezTo>
                  <a:cubicBezTo>
                    <a:pt x="225496" y="1357143"/>
                    <a:pt x="225623" y="1365269"/>
                    <a:pt x="225686" y="1373141"/>
                  </a:cubicBezTo>
                  <a:lnTo>
                    <a:pt x="225686" y="1374029"/>
                  </a:lnTo>
                  <a:cubicBezTo>
                    <a:pt x="225686" y="1374664"/>
                    <a:pt x="225305" y="1375236"/>
                    <a:pt x="224671" y="1375363"/>
                  </a:cubicBezTo>
                  <a:cubicBezTo>
                    <a:pt x="222893" y="1375870"/>
                    <a:pt x="221243" y="1375616"/>
                    <a:pt x="219656" y="1375426"/>
                  </a:cubicBezTo>
                  <a:cubicBezTo>
                    <a:pt x="218640" y="1375299"/>
                    <a:pt x="217624" y="1375109"/>
                    <a:pt x="216735" y="1375236"/>
                  </a:cubicBezTo>
                  <a:lnTo>
                    <a:pt x="215148" y="1375363"/>
                  </a:lnTo>
                  <a:cubicBezTo>
                    <a:pt x="214767" y="1375363"/>
                    <a:pt x="214386" y="1375426"/>
                    <a:pt x="214132" y="1375426"/>
                  </a:cubicBezTo>
                  <a:cubicBezTo>
                    <a:pt x="213879" y="1376124"/>
                    <a:pt x="213498" y="1377013"/>
                    <a:pt x="212672" y="1378283"/>
                  </a:cubicBezTo>
                  <a:cubicBezTo>
                    <a:pt x="212228" y="1378918"/>
                    <a:pt x="211974" y="1379425"/>
                    <a:pt x="211783" y="1379870"/>
                  </a:cubicBezTo>
                  <a:cubicBezTo>
                    <a:pt x="211085" y="1381203"/>
                    <a:pt x="210514" y="1382092"/>
                    <a:pt x="208038" y="1383235"/>
                  </a:cubicBezTo>
                  <a:cubicBezTo>
                    <a:pt x="205245" y="1384441"/>
                    <a:pt x="201753" y="1384568"/>
                    <a:pt x="198325" y="1384631"/>
                  </a:cubicBezTo>
                  <a:cubicBezTo>
                    <a:pt x="192167" y="1384822"/>
                    <a:pt x="186390" y="1384948"/>
                    <a:pt x="184486" y="1391233"/>
                  </a:cubicBezTo>
                  <a:cubicBezTo>
                    <a:pt x="183470" y="1394598"/>
                    <a:pt x="184359" y="1405136"/>
                    <a:pt x="185946" y="1407549"/>
                  </a:cubicBezTo>
                  <a:cubicBezTo>
                    <a:pt x="188866" y="1412056"/>
                    <a:pt x="192675" y="1410469"/>
                    <a:pt x="198643" y="1407422"/>
                  </a:cubicBezTo>
                  <a:cubicBezTo>
                    <a:pt x="200992" y="1406215"/>
                    <a:pt x="203277" y="1405073"/>
                    <a:pt x="205435" y="1404628"/>
                  </a:cubicBezTo>
                  <a:cubicBezTo>
                    <a:pt x="207911" y="1404184"/>
                    <a:pt x="210641" y="1403930"/>
                    <a:pt x="212038" y="1405517"/>
                  </a:cubicBezTo>
                  <a:cubicBezTo>
                    <a:pt x="213434" y="1407231"/>
                    <a:pt x="212482" y="1409834"/>
                    <a:pt x="212164" y="1410723"/>
                  </a:cubicBezTo>
                  <a:cubicBezTo>
                    <a:pt x="210831" y="1414341"/>
                    <a:pt x="207213" y="1415294"/>
                    <a:pt x="203975" y="1416119"/>
                  </a:cubicBezTo>
                  <a:cubicBezTo>
                    <a:pt x="201690" y="1416690"/>
                    <a:pt x="199595" y="1417262"/>
                    <a:pt x="198643" y="1418658"/>
                  </a:cubicBezTo>
                  <a:cubicBezTo>
                    <a:pt x="195722" y="1422848"/>
                    <a:pt x="198706" y="1429006"/>
                    <a:pt x="200928" y="1433450"/>
                  </a:cubicBezTo>
                  <a:lnTo>
                    <a:pt x="202134" y="1435989"/>
                  </a:lnTo>
                  <a:cubicBezTo>
                    <a:pt x="203340" y="1438465"/>
                    <a:pt x="203848" y="1439544"/>
                    <a:pt x="204102" y="1443544"/>
                  </a:cubicBezTo>
                  <a:cubicBezTo>
                    <a:pt x="204166" y="1444242"/>
                    <a:pt x="204166" y="1444814"/>
                    <a:pt x="204166" y="1445321"/>
                  </a:cubicBezTo>
                  <a:cubicBezTo>
                    <a:pt x="204229" y="1447035"/>
                    <a:pt x="204229" y="1447035"/>
                    <a:pt x="205943" y="1448305"/>
                  </a:cubicBezTo>
                  <a:cubicBezTo>
                    <a:pt x="206895" y="1448940"/>
                    <a:pt x="207848" y="1449194"/>
                    <a:pt x="208800" y="1449384"/>
                  </a:cubicBezTo>
                  <a:cubicBezTo>
                    <a:pt x="211276" y="1449892"/>
                    <a:pt x="213307" y="1450717"/>
                    <a:pt x="213371" y="1455415"/>
                  </a:cubicBezTo>
                  <a:cubicBezTo>
                    <a:pt x="213371" y="1458272"/>
                    <a:pt x="211847" y="1460494"/>
                    <a:pt x="210514" y="1462398"/>
                  </a:cubicBezTo>
                  <a:cubicBezTo>
                    <a:pt x="209371" y="1464049"/>
                    <a:pt x="208228" y="1465636"/>
                    <a:pt x="208228" y="1467477"/>
                  </a:cubicBezTo>
                  <a:cubicBezTo>
                    <a:pt x="208228" y="1467731"/>
                    <a:pt x="208165" y="1467985"/>
                    <a:pt x="208038" y="1468175"/>
                  </a:cubicBezTo>
                  <a:cubicBezTo>
                    <a:pt x="207467" y="1469128"/>
                    <a:pt x="209689" y="1473571"/>
                    <a:pt x="210514" y="1475222"/>
                  </a:cubicBezTo>
                  <a:cubicBezTo>
                    <a:pt x="211085" y="1476365"/>
                    <a:pt x="211593" y="1477381"/>
                    <a:pt x="211847" y="1478079"/>
                  </a:cubicBezTo>
                  <a:cubicBezTo>
                    <a:pt x="213180" y="1481570"/>
                    <a:pt x="213688" y="1485062"/>
                    <a:pt x="214196" y="1488744"/>
                  </a:cubicBezTo>
                  <a:lnTo>
                    <a:pt x="214386" y="1490077"/>
                  </a:lnTo>
                  <a:cubicBezTo>
                    <a:pt x="214831" y="1493315"/>
                    <a:pt x="216227" y="1495473"/>
                    <a:pt x="218132" y="1495727"/>
                  </a:cubicBezTo>
                  <a:cubicBezTo>
                    <a:pt x="220163" y="1496044"/>
                    <a:pt x="222766" y="1494077"/>
                    <a:pt x="224290" y="1490649"/>
                  </a:cubicBezTo>
                  <a:cubicBezTo>
                    <a:pt x="224544" y="1490077"/>
                    <a:pt x="225115" y="1489760"/>
                    <a:pt x="225686" y="1489887"/>
                  </a:cubicBezTo>
                  <a:cubicBezTo>
                    <a:pt x="226258" y="1489950"/>
                    <a:pt x="226766" y="1490395"/>
                    <a:pt x="226893" y="1490966"/>
                  </a:cubicBezTo>
                  <a:cubicBezTo>
                    <a:pt x="228353" y="1497759"/>
                    <a:pt x="225623" y="1499917"/>
                    <a:pt x="223020" y="1502012"/>
                  </a:cubicBezTo>
                  <a:cubicBezTo>
                    <a:pt x="221370" y="1503345"/>
                    <a:pt x="219846" y="1504551"/>
                    <a:pt x="218957" y="1507091"/>
                  </a:cubicBezTo>
                  <a:cubicBezTo>
                    <a:pt x="217434" y="1511598"/>
                    <a:pt x="217116" y="1524802"/>
                    <a:pt x="221179" y="1526707"/>
                  </a:cubicBezTo>
                  <a:cubicBezTo>
                    <a:pt x="223465" y="1527786"/>
                    <a:pt x="224988" y="1526263"/>
                    <a:pt x="227337" y="1523850"/>
                  </a:cubicBezTo>
                  <a:cubicBezTo>
                    <a:pt x="228607" y="1522517"/>
                    <a:pt x="229876" y="1521121"/>
                    <a:pt x="231464" y="1520359"/>
                  </a:cubicBezTo>
                  <a:cubicBezTo>
                    <a:pt x="233114" y="1519533"/>
                    <a:pt x="235780" y="1518137"/>
                    <a:pt x="237685" y="1520041"/>
                  </a:cubicBezTo>
                  <a:cubicBezTo>
                    <a:pt x="238891" y="1521247"/>
                    <a:pt x="239018" y="1522454"/>
                    <a:pt x="238955" y="1523215"/>
                  </a:cubicBezTo>
                  <a:cubicBezTo>
                    <a:pt x="238637" y="1525564"/>
                    <a:pt x="235907" y="1527152"/>
                    <a:pt x="234130" y="1528231"/>
                  </a:cubicBezTo>
                  <a:cubicBezTo>
                    <a:pt x="233812" y="1528421"/>
                    <a:pt x="233495" y="1528612"/>
                    <a:pt x="233241" y="1528739"/>
                  </a:cubicBezTo>
                  <a:cubicBezTo>
                    <a:pt x="229749" y="1531151"/>
                    <a:pt x="229749" y="1531659"/>
                    <a:pt x="229813" y="1536039"/>
                  </a:cubicBezTo>
                  <a:lnTo>
                    <a:pt x="229813" y="1536991"/>
                  </a:lnTo>
                  <a:cubicBezTo>
                    <a:pt x="229813" y="1539150"/>
                    <a:pt x="229813" y="1541372"/>
                    <a:pt x="230702" y="1542070"/>
                  </a:cubicBezTo>
                  <a:cubicBezTo>
                    <a:pt x="231336" y="1542514"/>
                    <a:pt x="232606" y="1542514"/>
                    <a:pt x="234384" y="1541943"/>
                  </a:cubicBezTo>
                  <a:cubicBezTo>
                    <a:pt x="236415" y="1541308"/>
                    <a:pt x="237558" y="1539848"/>
                    <a:pt x="238701" y="1538452"/>
                  </a:cubicBezTo>
                  <a:cubicBezTo>
                    <a:pt x="239716" y="1537118"/>
                    <a:pt x="240795" y="1535722"/>
                    <a:pt x="242510" y="1535595"/>
                  </a:cubicBezTo>
                  <a:cubicBezTo>
                    <a:pt x="243843" y="1535404"/>
                    <a:pt x="245303" y="1536103"/>
                    <a:pt x="247080" y="1537626"/>
                  </a:cubicBezTo>
                  <a:cubicBezTo>
                    <a:pt x="250191" y="1540356"/>
                    <a:pt x="252413" y="1546323"/>
                    <a:pt x="250826" y="1550958"/>
                  </a:cubicBezTo>
                  <a:cubicBezTo>
                    <a:pt x="250381" y="1552291"/>
                    <a:pt x="249366" y="1553370"/>
                    <a:pt x="248414" y="1554449"/>
                  </a:cubicBezTo>
                  <a:cubicBezTo>
                    <a:pt x="247525" y="1555465"/>
                    <a:pt x="246573" y="1556608"/>
                    <a:pt x="246636" y="1557243"/>
                  </a:cubicBezTo>
                  <a:cubicBezTo>
                    <a:pt x="246699" y="1557687"/>
                    <a:pt x="247398" y="1558322"/>
                    <a:pt x="248541" y="1558957"/>
                  </a:cubicBezTo>
                  <a:cubicBezTo>
                    <a:pt x="251841" y="1560734"/>
                    <a:pt x="253492" y="1559147"/>
                    <a:pt x="256095" y="1556227"/>
                  </a:cubicBezTo>
                  <a:cubicBezTo>
                    <a:pt x="257174" y="1555021"/>
                    <a:pt x="258317" y="1553751"/>
                    <a:pt x="259650" y="1552926"/>
                  </a:cubicBezTo>
                  <a:cubicBezTo>
                    <a:pt x="262697" y="1551148"/>
                    <a:pt x="266125" y="1551529"/>
                    <a:pt x="269427" y="1551910"/>
                  </a:cubicBezTo>
                  <a:cubicBezTo>
                    <a:pt x="271267" y="1552100"/>
                    <a:pt x="273045" y="1552354"/>
                    <a:pt x="274569" y="1552164"/>
                  </a:cubicBezTo>
                  <a:cubicBezTo>
                    <a:pt x="275838" y="1552037"/>
                    <a:pt x="277172" y="1551656"/>
                    <a:pt x="278505" y="1551339"/>
                  </a:cubicBezTo>
                  <a:cubicBezTo>
                    <a:pt x="280346" y="1550831"/>
                    <a:pt x="282377" y="1550259"/>
                    <a:pt x="284789" y="1550132"/>
                  </a:cubicBezTo>
                  <a:cubicBezTo>
                    <a:pt x="285361" y="1550069"/>
                    <a:pt x="286313" y="1550196"/>
                    <a:pt x="287392" y="1550259"/>
                  </a:cubicBezTo>
                  <a:cubicBezTo>
                    <a:pt x="288725" y="1550386"/>
                    <a:pt x="291519" y="1550640"/>
                    <a:pt x="292217" y="1550259"/>
                  </a:cubicBezTo>
                  <a:cubicBezTo>
                    <a:pt x="294185" y="1549117"/>
                    <a:pt x="294122" y="1546514"/>
                    <a:pt x="293868" y="1542705"/>
                  </a:cubicBezTo>
                  <a:cubicBezTo>
                    <a:pt x="293741" y="1541118"/>
                    <a:pt x="293614" y="1539658"/>
                    <a:pt x="293804" y="1538324"/>
                  </a:cubicBezTo>
                  <a:cubicBezTo>
                    <a:pt x="293868" y="1537563"/>
                    <a:pt x="293931" y="1536928"/>
                    <a:pt x="293931" y="1536420"/>
                  </a:cubicBezTo>
                  <a:cubicBezTo>
                    <a:pt x="293931" y="1534262"/>
                    <a:pt x="294312" y="1533119"/>
                    <a:pt x="297486" y="1532167"/>
                  </a:cubicBezTo>
                  <a:cubicBezTo>
                    <a:pt x="302184" y="1530707"/>
                    <a:pt x="303581" y="1533944"/>
                    <a:pt x="304470" y="1536039"/>
                  </a:cubicBezTo>
                  <a:cubicBezTo>
                    <a:pt x="305866" y="1539340"/>
                    <a:pt x="304787" y="1544800"/>
                    <a:pt x="303581" y="1547466"/>
                  </a:cubicBezTo>
                  <a:cubicBezTo>
                    <a:pt x="302819" y="1549053"/>
                    <a:pt x="301676" y="1550259"/>
                    <a:pt x="300724" y="1551212"/>
                  </a:cubicBezTo>
                  <a:cubicBezTo>
                    <a:pt x="300279" y="1551656"/>
                    <a:pt x="299645" y="1552291"/>
                    <a:pt x="299518" y="1552608"/>
                  </a:cubicBezTo>
                  <a:cubicBezTo>
                    <a:pt x="299518" y="1552608"/>
                    <a:pt x="299835" y="1552862"/>
                    <a:pt x="300660" y="1553307"/>
                  </a:cubicBezTo>
                  <a:cubicBezTo>
                    <a:pt x="303073" y="1554576"/>
                    <a:pt x="306374" y="1552227"/>
                    <a:pt x="309612" y="1549942"/>
                  </a:cubicBezTo>
                  <a:cubicBezTo>
                    <a:pt x="313294" y="1547276"/>
                    <a:pt x="317484" y="1544292"/>
                    <a:pt x="320721" y="1547720"/>
                  </a:cubicBezTo>
                  <a:cubicBezTo>
                    <a:pt x="322054" y="1549180"/>
                    <a:pt x="322626" y="1550767"/>
                    <a:pt x="322372" y="1552481"/>
                  </a:cubicBezTo>
                  <a:cubicBezTo>
                    <a:pt x="321800" y="1556798"/>
                    <a:pt x="316214" y="1560290"/>
                    <a:pt x="312151" y="1562829"/>
                  </a:cubicBezTo>
                  <a:cubicBezTo>
                    <a:pt x="311262" y="1563401"/>
                    <a:pt x="310437" y="1563908"/>
                    <a:pt x="309865" y="1564353"/>
                  </a:cubicBezTo>
                  <a:cubicBezTo>
                    <a:pt x="309167" y="1564861"/>
                    <a:pt x="308596" y="1565242"/>
                    <a:pt x="308152" y="1565559"/>
                  </a:cubicBezTo>
                  <a:cubicBezTo>
                    <a:pt x="306565" y="1566638"/>
                    <a:pt x="306565" y="1566638"/>
                    <a:pt x="304787" y="1569495"/>
                  </a:cubicBezTo>
                  <a:cubicBezTo>
                    <a:pt x="303517" y="1571526"/>
                    <a:pt x="302057" y="1573494"/>
                    <a:pt x="300660" y="1575399"/>
                  </a:cubicBezTo>
                  <a:cubicBezTo>
                    <a:pt x="300279" y="1575970"/>
                    <a:pt x="299835" y="1576478"/>
                    <a:pt x="299454" y="1577049"/>
                  </a:cubicBezTo>
                  <a:cubicBezTo>
                    <a:pt x="299835" y="1577494"/>
                    <a:pt x="300343" y="1577557"/>
                    <a:pt x="300343" y="1577557"/>
                  </a:cubicBezTo>
                  <a:cubicBezTo>
                    <a:pt x="301866" y="1577875"/>
                    <a:pt x="304660" y="1575589"/>
                    <a:pt x="306437" y="1574066"/>
                  </a:cubicBezTo>
                  <a:cubicBezTo>
                    <a:pt x="308533" y="1572352"/>
                    <a:pt x="309865" y="1571209"/>
                    <a:pt x="311199" y="1572034"/>
                  </a:cubicBezTo>
                  <a:cubicBezTo>
                    <a:pt x="312405" y="1572796"/>
                    <a:pt x="312214" y="1574510"/>
                    <a:pt x="311453" y="1577367"/>
                  </a:cubicBezTo>
                  <a:cubicBezTo>
                    <a:pt x="311135" y="1578446"/>
                    <a:pt x="310564" y="1579398"/>
                    <a:pt x="310120" y="1580224"/>
                  </a:cubicBezTo>
                  <a:cubicBezTo>
                    <a:pt x="309929" y="1580478"/>
                    <a:pt x="309739" y="1580858"/>
                    <a:pt x="309612" y="1581112"/>
                  </a:cubicBezTo>
                  <a:cubicBezTo>
                    <a:pt x="309929" y="1581176"/>
                    <a:pt x="310437" y="1581303"/>
                    <a:pt x="311389" y="1581366"/>
                  </a:cubicBezTo>
                  <a:cubicBezTo>
                    <a:pt x="313801" y="1581557"/>
                    <a:pt x="315896" y="1579525"/>
                    <a:pt x="317737" y="1575462"/>
                  </a:cubicBezTo>
                  <a:cubicBezTo>
                    <a:pt x="317928" y="1575081"/>
                    <a:pt x="318245" y="1574827"/>
                    <a:pt x="318626" y="1574701"/>
                  </a:cubicBezTo>
                  <a:cubicBezTo>
                    <a:pt x="319071" y="1574574"/>
                    <a:pt x="319452" y="1574701"/>
                    <a:pt x="319832" y="1574891"/>
                  </a:cubicBezTo>
                  <a:cubicBezTo>
                    <a:pt x="323895" y="1577875"/>
                    <a:pt x="322499" y="1584160"/>
                    <a:pt x="321292" y="1589683"/>
                  </a:cubicBezTo>
                  <a:cubicBezTo>
                    <a:pt x="320658" y="1592539"/>
                    <a:pt x="320023" y="1595523"/>
                    <a:pt x="320277" y="1597364"/>
                  </a:cubicBezTo>
                  <a:cubicBezTo>
                    <a:pt x="320848" y="1600856"/>
                    <a:pt x="321737" y="1602443"/>
                    <a:pt x="325292" y="1602887"/>
                  </a:cubicBezTo>
                  <a:cubicBezTo>
                    <a:pt x="326943" y="1603078"/>
                    <a:pt x="328276" y="1602760"/>
                    <a:pt x="329291" y="1601871"/>
                  </a:cubicBezTo>
                  <a:cubicBezTo>
                    <a:pt x="332402" y="1599269"/>
                    <a:pt x="332846" y="1592412"/>
                    <a:pt x="333037" y="1589048"/>
                  </a:cubicBezTo>
                  <a:cubicBezTo>
                    <a:pt x="333037" y="1588477"/>
                    <a:pt x="333481" y="1587969"/>
                    <a:pt x="334053" y="1587778"/>
                  </a:cubicBezTo>
                  <a:cubicBezTo>
                    <a:pt x="335195" y="1587461"/>
                    <a:pt x="336148" y="1587334"/>
                    <a:pt x="337037" y="1587334"/>
                  </a:cubicBezTo>
                  <a:cubicBezTo>
                    <a:pt x="341924" y="1587334"/>
                    <a:pt x="343639" y="1591587"/>
                    <a:pt x="345289" y="1595650"/>
                  </a:cubicBezTo>
                  <a:lnTo>
                    <a:pt x="345988" y="1597364"/>
                  </a:lnTo>
                  <a:cubicBezTo>
                    <a:pt x="346368" y="1598253"/>
                    <a:pt x="346623" y="1598951"/>
                    <a:pt x="346813" y="1599523"/>
                  </a:cubicBezTo>
                  <a:cubicBezTo>
                    <a:pt x="347384" y="1601300"/>
                    <a:pt x="347575" y="1601808"/>
                    <a:pt x="349923" y="1603268"/>
                  </a:cubicBezTo>
                  <a:cubicBezTo>
                    <a:pt x="352780" y="1604982"/>
                    <a:pt x="359319" y="1606633"/>
                    <a:pt x="362113" y="1605426"/>
                  </a:cubicBezTo>
                  <a:cubicBezTo>
                    <a:pt x="363573" y="1604792"/>
                    <a:pt x="364525" y="1603649"/>
                    <a:pt x="364969" y="1602062"/>
                  </a:cubicBezTo>
                  <a:cubicBezTo>
                    <a:pt x="365794" y="1599078"/>
                    <a:pt x="364588" y="1595460"/>
                    <a:pt x="363065" y="1593428"/>
                  </a:cubicBezTo>
                  <a:cubicBezTo>
                    <a:pt x="361033" y="1590762"/>
                    <a:pt x="357859" y="1589429"/>
                    <a:pt x="354558" y="1588032"/>
                  </a:cubicBezTo>
                  <a:cubicBezTo>
                    <a:pt x="352209" y="1587016"/>
                    <a:pt x="349797" y="1586001"/>
                    <a:pt x="347702" y="1584477"/>
                  </a:cubicBezTo>
                  <a:cubicBezTo>
                    <a:pt x="344273" y="1581874"/>
                    <a:pt x="342813" y="1579525"/>
                    <a:pt x="343448" y="1577494"/>
                  </a:cubicBezTo>
                  <a:cubicBezTo>
                    <a:pt x="344020" y="1575589"/>
                    <a:pt x="346178" y="1574447"/>
                    <a:pt x="349860" y="1574066"/>
                  </a:cubicBezTo>
                  <a:cubicBezTo>
                    <a:pt x="355764" y="1573494"/>
                    <a:pt x="358240" y="1575907"/>
                    <a:pt x="360716" y="1578256"/>
                  </a:cubicBezTo>
                  <a:cubicBezTo>
                    <a:pt x="362239" y="1579652"/>
                    <a:pt x="363826" y="1581112"/>
                    <a:pt x="366239" y="1582001"/>
                  </a:cubicBezTo>
                  <a:cubicBezTo>
                    <a:pt x="368588" y="1582826"/>
                    <a:pt x="373095" y="1582001"/>
                    <a:pt x="374047" y="1580478"/>
                  </a:cubicBezTo>
                  <a:cubicBezTo>
                    <a:pt x="374428" y="1579906"/>
                    <a:pt x="374111" y="1579081"/>
                    <a:pt x="373032" y="1578065"/>
                  </a:cubicBezTo>
                  <a:cubicBezTo>
                    <a:pt x="372397" y="1577494"/>
                    <a:pt x="371698" y="1577303"/>
                    <a:pt x="370810" y="1577113"/>
                  </a:cubicBezTo>
                  <a:cubicBezTo>
                    <a:pt x="368588" y="1576605"/>
                    <a:pt x="366620" y="1575780"/>
                    <a:pt x="366683" y="1571463"/>
                  </a:cubicBezTo>
                  <a:cubicBezTo>
                    <a:pt x="366747" y="1568987"/>
                    <a:pt x="367191" y="1567082"/>
                    <a:pt x="368905" y="1565368"/>
                  </a:cubicBezTo>
                  <a:cubicBezTo>
                    <a:pt x="367889" y="1564607"/>
                    <a:pt x="366366" y="1564162"/>
                    <a:pt x="364779" y="1563718"/>
                  </a:cubicBezTo>
                  <a:cubicBezTo>
                    <a:pt x="362049" y="1562893"/>
                    <a:pt x="359002" y="1562004"/>
                    <a:pt x="358113" y="1558957"/>
                  </a:cubicBezTo>
                  <a:cubicBezTo>
                    <a:pt x="357986" y="1558576"/>
                    <a:pt x="358050" y="1558195"/>
                    <a:pt x="358240" y="1557877"/>
                  </a:cubicBezTo>
                  <a:cubicBezTo>
                    <a:pt x="358430" y="1557560"/>
                    <a:pt x="358748" y="1557306"/>
                    <a:pt x="359065" y="1557179"/>
                  </a:cubicBezTo>
                  <a:cubicBezTo>
                    <a:pt x="363001" y="1556100"/>
                    <a:pt x="368143" y="1556989"/>
                    <a:pt x="373095" y="1557877"/>
                  </a:cubicBezTo>
                  <a:cubicBezTo>
                    <a:pt x="375000" y="1558195"/>
                    <a:pt x="376904" y="1558576"/>
                    <a:pt x="378555" y="1558703"/>
                  </a:cubicBezTo>
                  <a:cubicBezTo>
                    <a:pt x="378364" y="1555529"/>
                    <a:pt x="375825" y="1554830"/>
                    <a:pt x="371635" y="1553942"/>
                  </a:cubicBezTo>
                  <a:cubicBezTo>
                    <a:pt x="367953" y="1553180"/>
                    <a:pt x="363318" y="1552227"/>
                    <a:pt x="362937" y="1547339"/>
                  </a:cubicBezTo>
                  <a:cubicBezTo>
                    <a:pt x="362811" y="1545435"/>
                    <a:pt x="363255" y="1543911"/>
                    <a:pt x="364398" y="1542705"/>
                  </a:cubicBezTo>
                  <a:cubicBezTo>
                    <a:pt x="366874" y="1540102"/>
                    <a:pt x="371635" y="1540102"/>
                    <a:pt x="375507" y="1540166"/>
                  </a:cubicBezTo>
                  <a:cubicBezTo>
                    <a:pt x="376142" y="1540166"/>
                    <a:pt x="376777" y="1540166"/>
                    <a:pt x="377412" y="1540166"/>
                  </a:cubicBezTo>
                  <a:cubicBezTo>
                    <a:pt x="377221" y="1538896"/>
                    <a:pt x="376714" y="1537245"/>
                    <a:pt x="376206" y="1535595"/>
                  </a:cubicBezTo>
                  <a:cubicBezTo>
                    <a:pt x="374809" y="1531151"/>
                    <a:pt x="373412" y="1526517"/>
                    <a:pt x="375952" y="1524231"/>
                  </a:cubicBezTo>
                  <a:cubicBezTo>
                    <a:pt x="378364" y="1522009"/>
                    <a:pt x="382745" y="1523533"/>
                    <a:pt x="386617" y="1524930"/>
                  </a:cubicBezTo>
                  <a:cubicBezTo>
                    <a:pt x="387379" y="1525184"/>
                    <a:pt x="388141" y="1525437"/>
                    <a:pt x="388839" y="1525691"/>
                  </a:cubicBezTo>
                  <a:cubicBezTo>
                    <a:pt x="388712" y="1523025"/>
                    <a:pt x="387188" y="1520930"/>
                    <a:pt x="385538" y="1518581"/>
                  </a:cubicBezTo>
                  <a:cubicBezTo>
                    <a:pt x="384649" y="1517311"/>
                    <a:pt x="383697" y="1515978"/>
                    <a:pt x="382935" y="1514518"/>
                  </a:cubicBezTo>
                  <a:cubicBezTo>
                    <a:pt x="382745" y="1514137"/>
                    <a:pt x="382745" y="1513693"/>
                    <a:pt x="382935" y="1513312"/>
                  </a:cubicBezTo>
                  <a:cubicBezTo>
                    <a:pt x="383126" y="1512931"/>
                    <a:pt x="383506" y="1512614"/>
                    <a:pt x="383887" y="1512550"/>
                  </a:cubicBezTo>
                  <a:cubicBezTo>
                    <a:pt x="386744" y="1511979"/>
                    <a:pt x="389220" y="1513376"/>
                    <a:pt x="391569" y="1514709"/>
                  </a:cubicBezTo>
                  <a:cubicBezTo>
                    <a:pt x="392965" y="1515471"/>
                    <a:pt x="394298" y="1516232"/>
                    <a:pt x="395632" y="1516613"/>
                  </a:cubicBezTo>
                  <a:cubicBezTo>
                    <a:pt x="397980" y="1510773"/>
                    <a:pt x="394743" y="1506202"/>
                    <a:pt x="390362" y="1500933"/>
                  </a:cubicBezTo>
                  <a:cubicBezTo>
                    <a:pt x="385538" y="1495156"/>
                    <a:pt x="382300" y="1491283"/>
                    <a:pt x="380650" y="1483983"/>
                  </a:cubicBezTo>
                  <a:lnTo>
                    <a:pt x="380395" y="1482967"/>
                  </a:lnTo>
                  <a:cubicBezTo>
                    <a:pt x="379697" y="1479983"/>
                    <a:pt x="378872" y="1476619"/>
                    <a:pt x="380523" y="1474270"/>
                  </a:cubicBezTo>
                  <a:cubicBezTo>
                    <a:pt x="381475" y="1472937"/>
                    <a:pt x="382998" y="1472175"/>
                    <a:pt x="385157" y="1471984"/>
                  </a:cubicBezTo>
                  <a:cubicBezTo>
                    <a:pt x="387315" y="1471794"/>
                    <a:pt x="389220" y="1472619"/>
                    <a:pt x="391061" y="1473508"/>
                  </a:cubicBezTo>
                  <a:cubicBezTo>
                    <a:pt x="392330" y="1474079"/>
                    <a:pt x="393537" y="1474651"/>
                    <a:pt x="394679" y="1474778"/>
                  </a:cubicBezTo>
                  <a:cubicBezTo>
                    <a:pt x="397536" y="1475095"/>
                    <a:pt x="398425" y="1474460"/>
                    <a:pt x="400329" y="1472937"/>
                  </a:cubicBezTo>
                  <a:cubicBezTo>
                    <a:pt x="400837" y="1472492"/>
                    <a:pt x="401408" y="1472048"/>
                    <a:pt x="402107" y="1471604"/>
                  </a:cubicBezTo>
                  <a:cubicBezTo>
                    <a:pt x="407186" y="1467921"/>
                    <a:pt x="409217" y="1469699"/>
                    <a:pt x="411312" y="1472365"/>
                  </a:cubicBezTo>
                  <a:cubicBezTo>
                    <a:pt x="412582" y="1473952"/>
                    <a:pt x="413915" y="1475666"/>
                    <a:pt x="416962" y="1476174"/>
                  </a:cubicBezTo>
                  <a:cubicBezTo>
                    <a:pt x="418422" y="1476428"/>
                    <a:pt x="419438" y="1476301"/>
                    <a:pt x="420136" y="1475793"/>
                  </a:cubicBezTo>
                  <a:cubicBezTo>
                    <a:pt x="420961" y="1475159"/>
                    <a:pt x="421406" y="1473889"/>
                    <a:pt x="421660" y="1471794"/>
                  </a:cubicBezTo>
                  <a:cubicBezTo>
                    <a:pt x="422041" y="1467794"/>
                    <a:pt x="420073" y="1466271"/>
                    <a:pt x="417089" y="1464049"/>
                  </a:cubicBezTo>
                  <a:lnTo>
                    <a:pt x="416200" y="1463351"/>
                  </a:lnTo>
                  <a:cubicBezTo>
                    <a:pt x="415692" y="1462970"/>
                    <a:pt x="415058" y="1462525"/>
                    <a:pt x="414296" y="1462017"/>
                  </a:cubicBezTo>
                  <a:cubicBezTo>
                    <a:pt x="410360" y="1459415"/>
                    <a:pt x="404519" y="1455542"/>
                    <a:pt x="406360" y="1451035"/>
                  </a:cubicBezTo>
                  <a:cubicBezTo>
                    <a:pt x="407249" y="1448940"/>
                    <a:pt x="408455" y="1447797"/>
                    <a:pt x="410106" y="1447670"/>
                  </a:cubicBezTo>
                  <a:cubicBezTo>
                    <a:pt x="414042" y="1447543"/>
                    <a:pt x="418105" y="1453574"/>
                    <a:pt x="421660" y="1459351"/>
                  </a:cubicBezTo>
                  <a:cubicBezTo>
                    <a:pt x="422295" y="1457828"/>
                    <a:pt x="419501" y="1454463"/>
                    <a:pt x="417216" y="1451733"/>
                  </a:cubicBezTo>
                  <a:cubicBezTo>
                    <a:pt x="414930" y="1448940"/>
                    <a:pt x="412772" y="1446337"/>
                    <a:pt x="412391" y="1444115"/>
                  </a:cubicBezTo>
                  <a:cubicBezTo>
                    <a:pt x="412328" y="1443544"/>
                    <a:pt x="412582" y="1442972"/>
                    <a:pt x="413090" y="1442718"/>
                  </a:cubicBezTo>
                  <a:cubicBezTo>
                    <a:pt x="418422" y="1439798"/>
                    <a:pt x="421787" y="1444115"/>
                    <a:pt x="424517" y="1447670"/>
                  </a:cubicBezTo>
                  <a:cubicBezTo>
                    <a:pt x="426548" y="1450273"/>
                    <a:pt x="428452" y="1452749"/>
                    <a:pt x="430992" y="1453193"/>
                  </a:cubicBezTo>
                  <a:cubicBezTo>
                    <a:pt x="432452" y="1449829"/>
                    <a:pt x="430167" y="1447670"/>
                    <a:pt x="426548" y="1444496"/>
                  </a:cubicBezTo>
                  <a:cubicBezTo>
                    <a:pt x="424136" y="1442401"/>
                    <a:pt x="421597" y="1440243"/>
                    <a:pt x="421216" y="1437386"/>
                  </a:cubicBezTo>
                  <a:cubicBezTo>
                    <a:pt x="420644" y="1433577"/>
                    <a:pt x="421977" y="1431990"/>
                    <a:pt x="423184" y="1431355"/>
                  </a:cubicBezTo>
                  <a:cubicBezTo>
                    <a:pt x="426358" y="1429577"/>
                    <a:pt x="431690" y="1432879"/>
                    <a:pt x="433722" y="1434720"/>
                  </a:cubicBezTo>
                  <a:lnTo>
                    <a:pt x="434356" y="1435354"/>
                  </a:lnTo>
                  <a:cubicBezTo>
                    <a:pt x="437658" y="1438338"/>
                    <a:pt x="440514" y="1441004"/>
                    <a:pt x="444895" y="1439227"/>
                  </a:cubicBezTo>
                  <a:cubicBezTo>
                    <a:pt x="447815" y="1438021"/>
                    <a:pt x="448831" y="1436688"/>
                    <a:pt x="448513" y="1434212"/>
                  </a:cubicBezTo>
                  <a:cubicBezTo>
                    <a:pt x="448196" y="1431418"/>
                    <a:pt x="446037" y="1430530"/>
                    <a:pt x="442610" y="1429450"/>
                  </a:cubicBezTo>
                  <a:cubicBezTo>
                    <a:pt x="441403" y="1429070"/>
                    <a:pt x="440197" y="1428689"/>
                    <a:pt x="439118" y="1428117"/>
                  </a:cubicBezTo>
                  <a:cubicBezTo>
                    <a:pt x="438102" y="1427609"/>
                    <a:pt x="437150" y="1426911"/>
                    <a:pt x="436261" y="1426213"/>
                  </a:cubicBezTo>
                  <a:cubicBezTo>
                    <a:pt x="434864" y="1425134"/>
                    <a:pt x="433468" y="1424118"/>
                    <a:pt x="432071" y="1424118"/>
                  </a:cubicBezTo>
                  <a:cubicBezTo>
                    <a:pt x="431627" y="1424118"/>
                    <a:pt x="431246" y="1423927"/>
                    <a:pt x="430928" y="1423610"/>
                  </a:cubicBezTo>
                  <a:cubicBezTo>
                    <a:pt x="430675" y="1423293"/>
                    <a:pt x="430548" y="1422848"/>
                    <a:pt x="430675" y="1422404"/>
                  </a:cubicBezTo>
                  <a:cubicBezTo>
                    <a:pt x="431309" y="1419864"/>
                    <a:pt x="432452" y="1418150"/>
                    <a:pt x="434103" y="1417325"/>
                  </a:cubicBezTo>
                  <a:cubicBezTo>
                    <a:pt x="436896" y="1415865"/>
                    <a:pt x="440387" y="1417198"/>
                    <a:pt x="443689" y="1418468"/>
                  </a:cubicBezTo>
                  <a:cubicBezTo>
                    <a:pt x="446418" y="1419483"/>
                    <a:pt x="449275" y="1420563"/>
                    <a:pt x="450862" y="1419801"/>
                  </a:cubicBezTo>
                  <a:cubicBezTo>
                    <a:pt x="452322" y="1419103"/>
                    <a:pt x="452386" y="1418785"/>
                    <a:pt x="452386" y="1417833"/>
                  </a:cubicBezTo>
                  <a:cubicBezTo>
                    <a:pt x="452449" y="1416944"/>
                    <a:pt x="452513" y="1415738"/>
                    <a:pt x="453528" y="1414278"/>
                  </a:cubicBezTo>
                  <a:cubicBezTo>
                    <a:pt x="454227" y="1413262"/>
                    <a:pt x="455306" y="1412500"/>
                    <a:pt x="456258" y="1411739"/>
                  </a:cubicBezTo>
                  <a:cubicBezTo>
                    <a:pt x="457909" y="1410532"/>
                    <a:pt x="458861" y="1409771"/>
                    <a:pt x="458734" y="1408374"/>
                  </a:cubicBezTo>
                  <a:cubicBezTo>
                    <a:pt x="458290" y="1404501"/>
                    <a:pt x="453782" y="1403676"/>
                    <a:pt x="446990" y="1402788"/>
                  </a:cubicBezTo>
                  <a:cubicBezTo>
                    <a:pt x="441848" y="1402089"/>
                    <a:pt x="437023" y="1401454"/>
                    <a:pt x="434737" y="1398344"/>
                  </a:cubicBezTo>
                  <a:cubicBezTo>
                    <a:pt x="432960" y="1395931"/>
                    <a:pt x="432579" y="1393836"/>
                    <a:pt x="433595" y="1392249"/>
                  </a:cubicBezTo>
                  <a:cubicBezTo>
                    <a:pt x="436007" y="1388313"/>
                    <a:pt x="445657" y="1389456"/>
                    <a:pt x="449720" y="1390154"/>
                  </a:cubicBezTo>
                  <a:cubicBezTo>
                    <a:pt x="454164" y="1390853"/>
                    <a:pt x="457147" y="1391360"/>
                    <a:pt x="457972" y="1390599"/>
                  </a:cubicBezTo>
                  <a:cubicBezTo>
                    <a:pt x="458925" y="1389773"/>
                    <a:pt x="458798" y="1386409"/>
                    <a:pt x="458607" y="1381774"/>
                  </a:cubicBezTo>
                  <a:cubicBezTo>
                    <a:pt x="458480" y="1378283"/>
                    <a:pt x="456766" y="1375426"/>
                    <a:pt x="455052" y="1372442"/>
                  </a:cubicBezTo>
                  <a:cubicBezTo>
                    <a:pt x="452767" y="1368570"/>
                    <a:pt x="450418" y="1364634"/>
                    <a:pt x="451433" y="1359047"/>
                  </a:cubicBezTo>
                  <a:cubicBezTo>
                    <a:pt x="452449" y="1353651"/>
                    <a:pt x="456068" y="1347620"/>
                    <a:pt x="461908" y="1346478"/>
                  </a:cubicBezTo>
                  <a:cubicBezTo>
                    <a:pt x="467178" y="1345398"/>
                    <a:pt x="469146" y="1348319"/>
                    <a:pt x="470859" y="1350858"/>
                  </a:cubicBezTo>
                  <a:cubicBezTo>
                    <a:pt x="471558" y="1351937"/>
                    <a:pt x="472320" y="1353016"/>
                    <a:pt x="473272" y="1353905"/>
                  </a:cubicBezTo>
                  <a:cubicBezTo>
                    <a:pt x="476001" y="1356318"/>
                    <a:pt x="478541" y="1357016"/>
                    <a:pt x="480700" y="1356064"/>
                  </a:cubicBezTo>
                  <a:cubicBezTo>
                    <a:pt x="484572" y="1354223"/>
                    <a:pt x="486984" y="1347430"/>
                    <a:pt x="486794" y="1342288"/>
                  </a:cubicBezTo>
                  <a:cubicBezTo>
                    <a:pt x="486730" y="1340828"/>
                    <a:pt x="486476" y="1339812"/>
                    <a:pt x="486159" y="1338860"/>
                  </a:cubicBezTo>
                  <a:cubicBezTo>
                    <a:pt x="485842" y="1337653"/>
                    <a:pt x="485461" y="1336511"/>
                    <a:pt x="486096" y="1335368"/>
                  </a:cubicBezTo>
                  <a:cubicBezTo>
                    <a:pt x="486730" y="1334225"/>
                    <a:pt x="488063" y="1333527"/>
                    <a:pt x="491111" y="1332702"/>
                  </a:cubicBezTo>
                  <a:cubicBezTo>
                    <a:pt x="494856" y="1331686"/>
                    <a:pt x="495745" y="1331940"/>
                    <a:pt x="497396" y="1334289"/>
                  </a:cubicBezTo>
                  <a:cubicBezTo>
                    <a:pt x="497522" y="1334543"/>
                    <a:pt x="497713" y="1334797"/>
                    <a:pt x="497903" y="1335051"/>
                  </a:cubicBezTo>
                  <a:cubicBezTo>
                    <a:pt x="498348" y="1334416"/>
                    <a:pt x="498729" y="1333718"/>
                    <a:pt x="499173" y="1333019"/>
                  </a:cubicBezTo>
                  <a:cubicBezTo>
                    <a:pt x="500379" y="1330861"/>
                    <a:pt x="501713" y="1328448"/>
                    <a:pt x="504887" y="1328004"/>
                  </a:cubicBezTo>
                  <a:cubicBezTo>
                    <a:pt x="509140" y="1327433"/>
                    <a:pt x="511108" y="1330670"/>
                    <a:pt x="512632" y="1332956"/>
                  </a:cubicBezTo>
                  <a:cubicBezTo>
                    <a:pt x="513012" y="1333527"/>
                    <a:pt x="513330" y="1334098"/>
                    <a:pt x="513711" y="1334543"/>
                  </a:cubicBezTo>
                  <a:cubicBezTo>
                    <a:pt x="515235" y="1336574"/>
                    <a:pt x="516631" y="1337590"/>
                    <a:pt x="518091" y="1337780"/>
                  </a:cubicBezTo>
                  <a:cubicBezTo>
                    <a:pt x="519678" y="1337971"/>
                    <a:pt x="521519" y="1337209"/>
                    <a:pt x="523741" y="1335495"/>
                  </a:cubicBezTo>
                  <a:cubicBezTo>
                    <a:pt x="526662" y="1333210"/>
                    <a:pt x="526534" y="1331051"/>
                    <a:pt x="526281" y="1327115"/>
                  </a:cubicBezTo>
                  <a:lnTo>
                    <a:pt x="526217" y="1326163"/>
                  </a:lnTo>
                  <a:cubicBezTo>
                    <a:pt x="526154" y="1325084"/>
                    <a:pt x="525963" y="1323814"/>
                    <a:pt x="525836" y="1322544"/>
                  </a:cubicBezTo>
                  <a:cubicBezTo>
                    <a:pt x="525392" y="1319434"/>
                    <a:pt x="524884" y="1315942"/>
                    <a:pt x="525773" y="1313212"/>
                  </a:cubicBezTo>
                  <a:cubicBezTo>
                    <a:pt x="527487" y="1308007"/>
                    <a:pt x="532121" y="1308641"/>
                    <a:pt x="535930" y="1309149"/>
                  </a:cubicBezTo>
                  <a:cubicBezTo>
                    <a:pt x="538152" y="1309467"/>
                    <a:pt x="540374" y="1309721"/>
                    <a:pt x="542278" y="1309149"/>
                  </a:cubicBezTo>
                  <a:cubicBezTo>
                    <a:pt x="543739" y="1308705"/>
                    <a:pt x="544564" y="1308134"/>
                    <a:pt x="544818" y="1307499"/>
                  </a:cubicBezTo>
                  <a:cubicBezTo>
                    <a:pt x="545326" y="1306293"/>
                    <a:pt x="544119" y="1304134"/>
                    <a:pt x="543040" y="1302103"/>
                  </a:cubicBezTo>
                  <a:cubicBezTo>
                    <a:pt x="541834" y="1299944"/>
                    <a:pt x="540628" y="1297659"/>
                    <a:pt x="540564" y="1295437"/>
                  </a:cubicBezTo>
                  <a:cubicBezTo>
                    <a:pt x="540501" y="1293279"/>
                    <a:pt x="541453" y="1291564"/>
                    <a:pt x="543358" y="1290358"/>
                  </a:cubicBezTo>
                  <a:cubicBezTo>
                    <a:pt x="546976" y="1288009"/>
                    <a:pt x="553706" y="1288390"/>
                    <a:pt x="557387" y="1290231"/>
                  </a:cubicBezTo>
                  <a:cubicBezTo>
                    <a:pt x="559863" y="1291438"/>
                    <a:pt x="561323" y="1293025"/>
                    <a:pt x="561704" y="1294993"/>
                  </a:cubicBezTo>
                  <a:cubicBezTo>
                    <a:pt x="562466" y="1298802"/>
                    <a:pt x="558911" y="1302801"/>
                    <a:pt x="555546" y="1306674"/>
                  </a:cubicBezTo>
                  <a:cubicBezTo>
                    <a:pt x="553642" y="1308832"/>
                    <a:pt x="551674" y="1311117"/>
                    <a:pt x="550976" y="1312831"/>
                  </a:cubicBezTo>
                  <a:cubicBezTo>
                    <a:pt x="549515" y="1316640"/>
                    <a:pt x="547865" y="1323497"/>
                    <a:pt x="551039" y="1325211"/>
                  </a:cubicBezTo>
                  <a:cubicBezTo>
                    <a:pt x="554658" y="1327179"/>
                    <a:pt x="556626" y="1325211"/>
                    <a:pt x="559546" y="1321846"/>
                  </a:cubicBezTo>
                  <a:cubicBezTo>
                    <a:pt x="560879" y="1320259"/>
                    <a:pt x="562339" y="1318608"/>
                    <a:pt x="564053" y="1317783"/>
                  </a:cubicBezTo>
                  <a:cubicBezTo>
                    <a:pt x="569322" y="1315244"/>
                    <a:pt x="572116" y="1317910"/>
                    <a:pt x="574401" y="1320132"/>
                  </a:cubicBezTo>
                  <a:cubicBezTo>
                    <a:pt x="575417" y="1321148"/>
                    <a:pt x="576432" y="1322100"/>
                    <a:pt x="577639" y="1322735"/>
                  </a:cubicBezTo>
                  <a:cubicBezTo>
                    <a:pt x="581955" y="1324830"/>
                    <a:pt x="589891" y="1323179"/>
                    <a:pt x="594144" y="1320259"/>
                  </a:cubicBezTo>
                  <a:cubicBezTo>
                    <a:pt x="600874" y="1315625"/>
                    <a:pt x="599794" y="1311308"/>
                    <a:pt x="595351" y="1304452"/>
                  </a:cubicBezTo>
                  <a:cubicBezTo>
                    <a:pt x="594906" y="1303753"/>
                    <a:pt x="594398" y="1303245"/>
                    <a:pt x="593954" y="1302801"/>
                  </a:cubicBezTo>
                  <a:cubicBezTo>
                    <a:pt x="593192" y="1302039"/>
                    <a:pt x="592430" y="1301277"/>
                    <a:pt x="592494" y="1300071"/>
                  </a:cubicBezTo>
                  <a:cubicBezTo>
                    <a:pt x="592557" y="1298865"/>
                    <a:pt x="593509" y="1297913"/>
                    <a:pt x="594462" y="1297215"/>
                  </a:cubicBezTo>
                  <a:cubicBezTo>
                    <a:pt x="597255" y="1294929"/>
                    <a:pt x="604683" y="1296262"/>
                    <a:pt x="610396" y="1297786"/>
                  </a:cubicBezTo>
                  <a:cubicBezTo>
                    <a:pt x="617379" y="1299563"/>
                    <a:pt x="621188" y="1299119"/>
                    <a:pt x="625251" y="1291564"/>
                  </a:cubicBezTo>
                  <a:cubicBezTo>
                    <a:pt x="625442" y="1291184"/>
                    <a:pt x="625632" y="1290803"/>
                    <a:pt x="625823" y="1290422"/>
                  </a:cubicBezTo>
                  <a:cubicBezTo>
                    <a:pt x="626711" y="1288644"/>
                    <a:pt x="627600" y="1286740"/>
                    <a:pt x="629949" y="1285724"/>
                  </a:cubicBezTo>
                  <a:cubicBezTo>
                    <a:pt x="632235" y="1284708"/>
                    <a:pt x="634202" y="1284962"/>
                    <a:pt x="635853" y="1285153"/>
                  </a:cubicBezTo>
                  <a:cubicBezTo>
                    <a:pt x="638011" y="1285407"/>
                    <a:pt x="638837" y="1285470"/>
                    <a:pt x="639853" y="1283058"/>
                  </a:cubicBezTo>
                  <a:cubicBezTo>
                    <a:pt x="640741" y="1280836"/>
                    <a:pt x="640741" y="1278614"/>
                    <a:pt x="640741" y="1276392"/>
                  </a:cubicBezTo>
                  <a:cubicBezTo>
                    <a:pt x="640741" y="1272393"/>
                    <a:pt x="640678" y="1268266"/>
                    <a:pt x="646137" y="1264838"/>
                  </a:cubicBezTo>
                  <a:cubicBezTo>
                    <a:pt x="647280" y="1264140"/>
                    <a:pt x="648169" y="1263822"/>
                    <a:pt x="648931" y="1263568"/>
                  </a:cubicBezTo>
                  <a:cubicBezTo>
                    <a:pt x="650073" y="1263187"/>
                    <a:pt x="650391" y="1263060"/>
                    <a:pt x="650962" y="1261537"/>
                  </a:cubicBezTo>
                  <a:cubicBezTo>
                    <a:pt x="651280" y="1260648"/>
                    <a:pt x="651152" y="1259061"/>
                    <a:pt x="651089" y="1257728"/>
                  </a:cubicBezTo>
                  <a:cubicBezTo>
                    <a:pt x="651025" y="1256585"/>
                    <a:pt x="650962" y="1255569"/>
                    <a:pt x="651025" y="1254617"/>
                  </a:cubicBezTo>
                  <a:cubicBezTo>
                    <a:pt x="651089" y="1253919"/>
                    <a:pt x="651660" y="1253411"/>
                    <a:pt x="652295" y="1253347"/>
                  </a:cubicBezTo>
                  <a:cubicBezTo>
                    <a:pt x="656739" y="1253030"/>
                    <a:pt x="657437" y="1251443"/>
                    <a:pt x="658707" y="1248523"/>
                  </a:cubicBezTo>
                  <a:cubicBezTo>
                    <a:pt x="659215" y="1247316"/>
                    <a:pt x="659786" y="1245983"/>
                    <a:pt x="660675" y="1244523"/>
                  </a:cubicBezTo>
                  <a:cubicBezTo>
                    <a:pt x="661945" y="1242619"/>
                    <a:pt x="663405" y="1241857"/>
                    <a:pt x="664928" y="1241095"/>
                  </a:cubicBezTo>
                  <a:cubicBezTo>
                    <a:pt x="665563" y="1240778"/>
                    <a:pt x="666262" y="1240397"/>
                    <a:pt x="667023" y="1239952"/>
                  </a:cubicBezTo>
                  <a:cubicBezTo>
                    <a:pt x="668357" y="1239064"/>
                    <a:pt x="669499" y="1237858"/>
                    <a:pt x="670769" y="1236524"/>
                  </a:cubicBezTo>
                  <a:cubicBezTo>
                    <a:pt x="672165" y="1235064"/>
                    <a:pt x="673562" y="1233541"/>
                    <a:pt x="675340" y="1232525"/>
                  </a:cubicBezTo>
                  <a:cubicBezTo>
                    <a:pt x="677181" y="1231382"/>
                    <a:pt x="679022" y="1230811"/>
                    <a:pt x="680863" y="1230239"/>
                  </a:cubicBezTo>
                  <a:cubicBezTo>
                    <a:pt x="683719" y="1229351"/>
                    <a:pt x="686259" y="1228589"/>
                    <a:pt x="688036" y="1225796"/>
                  </a:cubicBezTo>
                  <a:cubicBezTo>
                    <a:pt x="690322" y="1222304"/>
                    <a:pt x="689877" y="1216717"/>
                    <a:pt x="689179" y="1212655"/>
                  </a:cubicBezTo>
                  <a:cubicBezTo>
                    <a:pt x="689052" y="1212083"/>
                    <a:pt x="688608" y="1210560"/>
                    <a:pt x="688100" y="1208782"/>
                  </a:cubicBezTo>
                  <a:cubicBezTo>
                    <a:pt x="684354" y="1196593"/>
                    <a:pt x="680799" y="1183262"/>
                    <a:pt x="685434" y="1178881"/>
                  </a:cubicBezTo>
                  <a:cubicBezTo>
                    <a:pt x="687084" y="1177358"/>
                    <a:pt x="689433" y="1177104"/>
                    <a:pt x="692480" y="1178246"/>
                  </a:cubicBezTo>
                  <a:cubicBezTo>
                    <a:pt x="698130" y="1180342"/>
                    <a:pt x="699209" y="1189610"/>
                    <a:pt x="700035" y="1197038"/>
                  </a:cubicBezTo>
                  <a:cubicBezTo>
                    <a:pt x="700352" y="1199894"/>
                    <a:pt x="700669" y="1202561"/>
                    <a:pt x="701177" y="1204148"/>
                  </a:cubicBezTo>
                  <a:cubicBezTo>
                    <a:pt x="702320" y="1207957"/>
                    <a:pt x="704986" y="1211004"/>
                    <a:pt x="708415" y="1212591"/>
                  </a:cubicBezTo>
                  <a:cubicBezTo>
                    <a:pt x="711652" y="1214051"/>
                    <a:pt x="715207" y="1214051"/>
                    <a:pt x="718445" y="1212655"/>
                  </a:cubicBezTo>
                  <a:cubicBezTo>
                    <a:pt x="719969" y="1212020"/>
                    <a:pt x="721175" y="1211258"/>
                    <a:pt x="722381" y="1210623"/>
                  </a:cubicBezTo>
                  <a:cubicBezTo>
                    <a:pt x="725174" y="1209036"/>
                    <a:pt x="727777" y="1207576"/>
                    <a:pt x="732221" y="1207576"/>
                  </a:cubicBezTo>
                  <a:cubicBezTo>
                    <a:pt x="733427" y="1207576"/>
                    <a:pt x="734506" y="1207639"/>
                    <a:pt x="735459" y="1207703"/>
                  </a:cubicBezTo>
                  <a:cubicBezTo>
                    <a:pt x="738379" y="1207893"/>
                    <a:pt x="739839" y="1207957"/>
                    <a:pt x="743013" y="1205671"/>
                  </a:cubicBezTo>
                  <a:cubicBezTo>
                    <a:pt x="743584" y="1205290"/>
                    <a:pt x="744156" y="1204656"/>
                    <a:pt x="744727" y="1203957"/>
                  </a:cubicBezTo>
                  <a:cubicBezTo>
                    <a:pt x="746631" y="1201355"/>
                    <a:pt x="748599" y="1199069"/>
                    <a:pt x="752028" y="120033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52" name="Freeform 251">
              <a:extLst>
                <a:ext uri="{FF2B5EF4-FFF2-40B4-BE49-F238E27FC236}">
                  <a16:creationId xmlns:a16="http://schemas.microsoft.com/office/drawing/2014/main" id="{97149172-6E38-AB1B-F6D4-F86511C39D40}"/>
                </a:ext>
              </a:extLst>
            </p:cNvPr>
            <p:cNvSpPr/>
            <p:nvPr/>
          </p:nvSpPr>
          <p:spPr>
            <a:xfrm>
              <a:off x="5235384" y="1935700"/>
              <a:ext cx="52132" cy="55729"/>
            </a:xfrm>
            <a:custGeom>
              <a:avLst/>
              <a:gdLst>
                <a:gd name="connsiteX0" fmla="*/ 40346 w 52132"/>
                <a:gd name="connsiteY0" fmla="*/ 26400 h 55729"/>
                <a:gd name="connsiteX1" fmla="*/ 46949 w 52132"/>
                <a:gd name="connsiteY1" fmla="*/ 26781 h 55729"/>
                <a:gd name="connsiteX2" fmla="*/ 52091 w 52132"/>
                <a:gd name="connsiteY2" fmla="*/ 26718 h 55729"/>
                <a:gd name="connsiteX3" fmla="*/ 52027 w 52132"/>
                <a:gd name="connsiteY3" fmla="*/ 25385 h 55729"/>
                <a:gd name="connsiteX4" fmla="*/ 37997 w 52132"/>
                <a:gd name="connsiteY4" fmla="*/ 14846 h 55729"/>
                <a:gd name="connsiteX5" fmla="*/ 32919 w 52132"/>
                <a:gd name="connsiteY5" fmla="*/ 12117 h 55729"/>
                <a:gd name="connsiteX6" fmla="*/ 24285 w 52132"/>
                <a:gd name="connsiteY6" fmla="*/ 6847 h 55729"/>
                <a:gd name="connsiteX7" fmla="*/ 3907 w 52132"/>
                <a:gd name="connsiteY7" fmla="*/ 245 h 55729"/>
                <a:gd name="connsiteX8" fmla="*/ 2891 w 52132"/>
                <a:gd name="connsiteY8" fmla="*/ 1261 h 55729"/>
                <a:gd name="connsiteX9" fmla="*/ 1304 w 52132"/>
                <a:gd name="connsiteY9" fmla="*/ 4753 h 55729"/>
                <a:gd name="connsiteX10" fmla="*/ 2510 w 52132"/>
                <a:gd name="connsiteY10" fmla="*/ 12624 h 55729"/>
                <a:gd name="connsiteX11" fmla="*/ 7652 w 52132"/>
                <a:gd name="connsiteY11" fmla="*/ 16306 h 55729"/>
                <a:gd name="connsiteX12" fmla="*/ 11969 w 52132"/>
                <a:gd name="connsiteY12" fmla="*/ 23163 h 55729"/>
                <a:gd name="connsiteX13" fmla="*/ 11969 w 52132"/>
                <a:gd name="connsiteY13" fmla="*/ 24940 h 55729"/>
                <a:gd name="connsiteX14" fmla="*/ 16667 w 52132"/>
                <a:gd name="connsiteY14" fmla="*/ 34463 h 55729"/>
                <a:gd name="connsiteX15" fmla="*/ 21111 w 52132"/>
                <a:gd name="connsiteY15" fmla="*/ 34082 h 55729"/>
                <a:gd name="connsiteX16" fmla="*/ 23904 w 52132"/>
                <a:gd name="connsiteY16" fmla="*/ 33447 h 55729"/>
                <a:gd name="connsiteX17" fmla="*/ 30824 w 52132"/>
                <a:gd name="connsiteY17" fmla="*/ 40875 h 55729"/>
                <a:gd name="connsiteX18" fmla="*/ 41552 w 52132"/>
                <a:gd name="connsiteY18" fmla="*/ 55730 h 55729"/>
                <a:gd name="connsiteX19" fmla="*/ 42568 w 52132"/>
                <a:gd name="connsiteY19" fmla="*/ 53952 h 55729"/>
                <a:gd name="connsiteX20" fmla="*/ 37680 w 52132"/>
                <a:gd name="connsiteY20" fmla="*/ 40430 h 55729"/>
                <a:gd name="connsiteX21" fmla="*/ 34569 w 52132"/>
                <a:gd name="connsiteY21" fmla="*/ 34082 h 55729"/>
                <a:gd name="connsiteX22" fmla="*/ 33744 w 52132"/>
                <a:gd name="connsiteY22" fmla="*/ 31796 h 55729"/>
                <a:gd name="connsiteX23" fmla="*/ 33363 w 52132"/>
                <a:gd name="connsiteY23" fmla="*/ 28114 h 55729"/>
                <a:gd name="connsiteX24" fmla="*/ 40346 w 52132"/>
                <a:gd name="connsiteY24" fmla="*/ 26400 h 55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2132" h="55729">
                  <a:moveTo>
                    <a:pt x="40346" y="26400"/>
                  </a:moveTo>
                  <a:cubicBezTo>
                    <a:pt x="42949" y="26464"/>
                    <a:pt x="45171" y="26654"/>
                    <a:pt x="46949" y="26781"/>
                  </a:cubicBezTo>
                  <a:cubicBezTo>
                    <a:pt x="49107" y="26972"/>
                    <a:pt x="51710" y="27162"/>
                    <a:pt x="52091" y="26718"/>
                  </a:cubicBezTo>
                  <a:cubicBezTo>
                    <a:pt x="52091" y="26718"/>
                    <a:pt x="52218" y="26464"/>
                    <a:pt x="52027" y="25385"/>
                  </a:cubicBezTo>
                  <a:cubicBezTo>
                    <a:pt x="51393" y="22337"/>
                    <a:pt x="43076" y="17322"/>
                    <a:pt x="37997" y="14846"/>
                  </a:cubicBezTo>
                  <a:cubicBezTo>
                    <a:pt x="35585" y="14021"/>
                    <a:pt x="34506" y="13259"/>
                    <a:pt x="32919" y="12117"/>
                  </a:cubicBezTo>
                  <a:cubicBezTo>
                    <a:pt x="31332" y="10974"/>
                    <a:pt x="29173" y="9387"/>
                    <a:pt x="24285" y="6847"/>
                  </a:cubicBezTo>
                  <a:cubicBezTo>
                    <a:pt x="9874" y="-707"/>
                    <a:pt x="5176" y="-263"/>
                    <a:pt x="3907" y="245"/>
                  </a:cubicBezTo>
                  <a:cubicBezTo>
                    <a:pt x="3399" y="436"/>
                    <a:pt x="3081" y="753"/>
                    <a:pt x="2891" y="1261"/>
                  </a:cubicBezTo>
                  <a:cubicBezTo>
                    <a:pt x="2447" y="2594"/>
                    <a:pt x="1812" y="3737"/>
                    <a:pt x="1304" y="4753"/>
                  </a:cubicBezTo>
                  <a:cubicBezTo>
                    <a:pt x="-219" y="7736"/>
                    <a:pt x="-1045" y="9260"/>
                    <a:pt x="2510" y="12624"/>
                  </a:cubicBezTo>
                  <a:cubicBezTo>
                    <a:pt x="4542" y="14592"/>
                    <a:pt x="6256" y="15545"/>
                    <a:pt x="7652" y="16306"/>
                  </a:cubicBezTo>
                  <a:cubicBezTo>
                    <a:pt x="10065" y="17640"/>
                    <a:pt x="11969" y="18719"/>
                    <a:pt x="11969" y="23163"/>
                  </a:cubicBezTo>
                  <a:lnTo>
                    <a:pt x="11969" y="24940"/>
                  </a:lnTo>
                  <a:cubicBezTo>
                    <a:pt x="11906" y="30336"/>
                    <a:pt x="12096" y="32939"/>
                    <a:pt x="16667" y="34463"/>
                  </a:cubicBezTo>
                  <a:cubicBezTo>
                    <a:pt x="18508" y="35034"/>
                    <a:pt x="19778" y="34590"/>
                    <a:pt x="21111" y="34082"/>
                  </a:cubicBezTo>
                  <a:cubicBezTo>
                    <a:pt x="22126" y="33701"/>
                    <a:pt x="23015" y="33447"/>
                    <a:pt x="23904" y="33447"/>
                  </a:cubicBezTo>
                  <a:cubicBezTo>
                    <a:pt x="26253" y="33447"/>
                    <a:pt x="28221" y="35288"/>
                    <a:pt x="30824" y="40875"/>
                  </a:cubicBezTo>
                  <a:cubicBezTo>
                    <a:pt x="35648" y="51222"/>
                    <a:pt x="39965" y="55730"/>
                    <a:pt x="41552" y="55730"/>
                  </a:cubicBezTo>
                  <a:cubicBezTo>
                    <a:pt x="41870" y="55666"/>
                    <a:pt x="42314" y="54968"/>
                    <a:pt x="42568" y="53952"/>
                  </a:cubicBezTo>
                  <a:cubicBezTo>
                    <a:pt x="43584" y="49762"/>
                    <a:pt x="40283" y="44620"/>
                    <a:pt x="37680" y="40430"/>
                  </a:cubicBezTo>
                  <a:cubicBezTo>
                    <a:pt x="36029" y="37827"/>
                    <a:pt x="34696" y="35732"/>
                    <a:pt x="34569" y="34082"/>
                  </a:cubicBezTo>
                  <a:cubicBezTo>
                    <a:pt x="34506" y="33320"/>
                    <a:pt x="34125" y="32558"/>
                    <a:pt x="33744" y="31796"/>
                  </a:cubicBezTo>
                  <a:cubicBezTo>
                    <a:pt x="33172" y="30654"/>
                    <a:pt x="32538" y="29384"/>
                    <a:pt x="33363" y="28114"/>
                  </a:cubicBezTo>
                  <a:cubicBezTo>
                    <a:pt x="34125" y="26781"/>
                    <a:pt x="36029" y="26337"/>
                    <a:pt x="40346" y="2640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53" name="Freeform 252">
              <a:extLst>
                <a:ext uri="{FF2B5EF4-FFF2-40B4-BE49-F238E27FC236}">
                  <a16:creationId xmlns:a16="http://schemas.microsoft.com/office/drawing/2014/main" id="{1A3B05AF-51BC-17BC-23E9-876431C17AA3}"/>
                </a:ext>
              </a:extLst>
            </p:cNvPr>
            <p:cNvSpPr/>
            <p:nvPr/>
          </p:nvSpPr>
          <p:spPr>
            <a:xfrm>
              <a:off x="5421362" y="1475626"/>
              <a:ext cx="6983" cy="16315"/>
            </a:xfrm>
            <a:custGeom>
              <a:avLst/>
              <a:gdLst>
                <a:gd name="connsiteX0" fmla="*/ 1270 w 6983"/>
                <a:gd name="connsiteY0" fmla="*/ 14792 h 16315"/>
                <a:gd name="connsiteX1" fmla="*/ 3365 w 6983"/>
                <a:gd name="connsiteY1" fmla="*/ 15680 h 16315"/>
                <a:gd name="connsiteX2" fmla="*/ 4571 w 6983"/>
                <a:gd name="connsiteY2" fmla="*/ 16315 h 16315"/>
                <a:gd name="connsiteX3" fmla="*/ 5015 w 6983"/>
                <a:gd name="connsiteY3" fmla="*/ 15617 h 16315"/>
                <a:gd name="connsiteX4" fmla="*/ 6983 w 6983"/>
                <a:gd name="connsiteY4" fmla="*/ 0 h 16315"/>
                <a:gd name="connsiteX5" fmla="*/ 0 w 6983"/>
                <a:gd name="connsiteY5" fmla="*/ 11554 h 16315"/>
                <a:gd name="connsiteX6" fmla="*/ 1270 w 6983"/>
                <a:gd name="connsiteY6" fmla="*/ 14792 h 16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83" h="16315">
                  <a:moveTo>
                    <a:pt x="1270" y="14792"/>
                  </a:moveTo>
                  <a:cubicBezTo>
                    <a:pt x="2032" y="14792"/>
                    <a:pt x="2730" y="15236"/>
                    <a:pt x="3365" y="15680"/>
                  </a:cubicBezTo>
                  <a:cubicBezTo>
                    <a:pt x="3682" y="15934"/>
                    <a:pt x="4571" y="16315"/>
                    <a:pt x="4571" y="16315"/>
                  </a:cubicBezTo>
                  <a:cubicBezTo>
                    <a:pt x="4571" y="16315"/>
                    <a:pt x="4761" y="16188"/>
                    <a:pt x="5015" y="15617"/>
                  </a:cubicBezTo>
                  <a:cubicBezTo>
                    <a:pt x="5904" y="13712"/>
                    <a:pt x="6603" y="6221"/>
                    <a:pt x="6983" y="0"/>
                  </a:cubicBezTo>
                  <a:cubicBezTo>
                    <a:pt x="3492" y="4190"/>
                    <a:pt x="0" y="9649"/>
                    <a:pt x="0" y="11554"/>
                  </a:cubicBezTo>
                  <a:cubicBezTo>
                    <a:pt x="0" y="13903"/>
                    <a:pt x="1016" y="14792"/>
                    <a:pt x="1270" y="1479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54" name="Freeform 253">
              <a:extLst>
                <a:ext uri="{FF2B5EF4-FFF2-40B4-BE49-F238E27FC236}">
                  <a16:creationId xmlns:a16="http://schemas.microsoft.com/office/drawing/2014/main" id="{556F457C-D5F8-0534-2863-E49471931B47}"/>
                </a:ext>
              </a:extLst>
            </p:cNvPr>
            <p:cNvSpPr/>
            <p:nvPr/>
          </p:nvSpPr>
          <p:spPr>
            <a:xfrm>
              <a:off x="5364036" y="1824722"/>
              <a:ext cx="8760" cy="5713"/>
            </a:xfrm>
            <a:custGeom>
              <a:avLst/>
              <a:gdLst>
                <a:gd name="connsiteX0" fmla="*/ 1143 w 8760"/>
                <a:gd name="connsiteY0" fmla="*/ 5714 h 5713"/>
                <a:gd name="connsiteX1" fmla="*/ 8761 w 8760"/>
                <a:gd name="connsiteY1" fmla="*/ 2793 h 5713"/>
                <a:gd name="connsiteX2" fmla="*/ 3999 w 8760"/>
                <a:gd name="connsiteY2" fmla="*/ 0 h 5713"/>
                <a:gd name="connsiteX3" fmla="*/ 0 w 8760"/>
                <a:gd name="connsiteY3" fmla="*/ 5523 h 5713"/>
                <a:gd name="connsiteX4" fmla="*/ 1143 w 8760"/>
                <a:gd name="connsiteY4" fmla="*/ 5714 h 5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60" h="5713">
                  <a:moveTo>
                    <a:pt x="1143" y="5714"/>
                  </a:moveTo>
                  <a:cubicBezTo>
                    <a:pt x="4380" y="5714"/>
                    <a:pt x="7745" y="3809"/>
                    <a:pt x="8761" y="2793"/>
                  </a:cubicBezTo>
                  <a:cubicBezTo>
                    <a:pt x="7935" y="2159"/>
                    <a:pt x="6031" y="1016"/>
                    <a:pt x="3999" y="0"/>
                  </a:cubicBezTo>
                  <a:cubicBezTo>
                    <a:pt x="64" y="3936"/>
                    <a:pt x="0" y="5396"/>
                    <a:pt x="0" y="5523"/>
                  </a:cubicBezTo>
                  <a:cubicBezTo>
                    <a:pt x="0" y="5587"/>
                    <a:pt x="381" y="5714"/>
                    <a:pt x="1143" y="571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55" name="Freeform 254">
              <a:extLst>
                <a:ext uri="{FF2B5EF4-FFF2-40B4-BE49-F238E27FC236}">
                  <a16:creationId xmlns:a16="http://schemas.microsoft.com/office/drawing/2014/main" id="{23BFC6A1-A8D0-DFDB-E972-4EC8671A47A1}"/>
                </a:ext>
              </a:extLst>
            </p:cNvPr>
            <p:cNvSpPr/>
            <p:nvPr/>
          </p:nvSpPr>
          <p:spPr>
            <a:xfrm>
              <a:off x="5405427" y="1593452"/>
              <a:ext cx="7912" cy="17980"/>
            </a:xfrm>
            <a:custGeom>
              <a:avLst/>
              <a:gdLst>
                <a:gd name="connsiteX0" fmla="*/ 1270 w 7912"/>
                <a:gd name="connsiteY0" fmla="*/ 11363 h 17980"/>
                <a:gd name="connsiteX1" fmla="*/ 0 w 7912"/>
                <a:gd name="connsiteY1" fmla="*/ 14919 h 17980"/>
                <a:gd name="connsiteX2" fmla="*/ 3999 w 7912"/>
                <a:gd name="connsiteY2" fmla="*/ 16950 h 17980"/>
                <a:gd name="connsiteX3" fmla="*/ 6793 w 7912"/>
                <a:gd name="connsiteY3" fmla="*/ 17966 h 17980"/>
                <a:gd name="connsiteX4" fmla="*/ 7428 w 7912"/>
                <a:gd name="connsiteY4" fmla="*/ 16633 h 17980"/>
                <a:gd name="connsiteX5" fmla="*/ 7682 w 7912"/>
                <a:gd name="connsiteY5" fmla="*/ 0 h 17980"/>
                <a:gd name="connsiteX6" fmla="*/ 4952 w 7912"/>
                <a:gd name="connsiteY6" fmla="*/ 4380 h 17980"/>
                <a:gd name="connsiteX7" fmla="*/ 1270 w 7912"/>
                <a:gd name="connsiteY7" fmla="*/ 11363 h 17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12" h="17980">
                  <a:moveTo>
                    <a:pt x="1270" y="11363"/>
                  </a:moveTo>
                  <a:cubicBezTo>
                    <a:pt x="952" y="12887"/>
                    <a:pt x="381" y="14030"/>
                    <a:pt x="0" y="14919"/>
                  </a:cubicBezTo>
                  <a:cubicBezTo>
                    <a:pt x="1460" y="15617"/>
                    <a:pt x="2730" y="16315"/>
                    <a:pt x="3999" y="16950"/>
                  </a:cubicBezTo>
                  <a:cubicBezTo>
                    <a:pt x="4952" y="17394"/>
                    <a:pt x="6348" y="18093"/>
                    <a:pt x="6793" y="17966"/>
                  </a:cubicBezTo>
                  <a:cubicBezTo>
                    <a:pt x="6793" y="17966"/>
                    <a:pt x="7174" y="17775"/>
                    <a:pt x="7428" y="16633"/>
                  </a:cubicBezTo>
                  <a:cubicBezTo>
                    <a:pt x="8126" y="13268"/>
                    <a:pt x="7935" y="5269"/>
                    <a:pt x="7682" y="0"/>
                  </a:cubicBezTo>
                  <a:cubicBezTo>
                    <a:pt x="6793" y="1587"/>
                    <a:pt x="5841" y="3047"/>
                    <a:pt x="4952" y="4380"/>
                  </a:cubicBezTo>
                  <a:cubicBezTo>
                    <a:pt x="3174" y="7110"/>
                    <a:pt x="1651" y="9523"/>
                    <a:pt x="1270" y="1136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56" name="Freeform 255">
              <a:extLst>
                <a:ext uri="{FF2B5EF4-FFF2-40B4-BE49-F238E27FC236}">
                  <a16:creationId xmlns:a16="http://schemas.microsoft.com/office/drawing/2014/main" id="{1017A97A-2670-B892-431E-511955CFECB0}"/>
                </a:ext>
              </a:extLst>
            </p:cNvPr>
            <p:cNvSpPr/>
            <p:nvPr/>
          </p:nvSpPr>
          <p:spPr>
            <a:xfrm>
              <a:off x="5379082" y="1694454"/>
              <a:ext cx="11005" cy="30753"/>
            </a:xfrm>
            <a:custGeom>
              <a:avLst/>
              <a:gdLst>
                <a:gd name="connsiteX0" fmla="*/ 0 w 11005"/>
                <a:gd name="connsiteY0" fmla="*/ 30536 h 30753"/>
                <a:gd name="connsiteX1" fmla="*/ 1841 w 11005"/>
                <a:gd name="connsiteY1" fmla="*/ 30726 h 30753"/>
                <a:gd name="connsiteX2" fmla="*/ 10983 w 11005"/>
                <a:gd name="connsiteY2" fmla="*/ 23806 h 30753"/>
                <a:gd name="connsiteX3" fmla="*/ 2984 w 11005"/>
                <a:gd name="connsiteY3" fmla="*/ 0 h 30753"/>
                <a:gd name="connsiteX4" fmla="*/ 2920 w 11005"/>
                <a:gd name="connsiteY4" fmla="*/ 6094 h 30753"/>
                <a:gd name="connsiteX5" fmla="*/ 2666 w 11005"/>
                <a:gd name="connsiteY5" fmla="*/ 17521 h 30753"/>
                <a:gd name="connsiteX6" fmla="*/ 2857 w 11005"/>
                <a:gd name="connsiteY6" fmla="*/ 22854 h 30753"/>
                <a:gd name="connsiteX7" fmla="*/ 190 w 11005"/>
                <a:gd name="connsiteY7" fmla="*/ 30155 h 30753"/>
                <a:gd name="connsiteX8" fmla="*/ 0 w 11005"/>
                <a:gd name="connsiteY8" fmla="*/ 30536 h 30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005" h="30753">
                  <a:moveTo>
                    <a:pt x="0" y="30536"/>
                  </a:moveTo>
                  <a:cubicBezTo>
                    <a:pt x="381" y="30599"/>
                    <a:pt x="952" y="30662"/>
                    <a:pt x="1841" y="30726"/>
                  </a:cubicBezTo>
                  <a:cubicBezTo>
                    <a:pt x="8697" y="31043"/>
                    <a:pt x="10284" y="28568"/>
                    <a:pt x="10983" y="23806"/>
                  </a:cubicBezTo>
                  <a:cubicBezTo>
                    <a:pt x="11363" y="21076"/>
                    <a:pt x="6983" y="9523"/>
                    <a:pt x="2984" y="0"/>
                  </a:cubicBezTo>
                  <a:cubicBezTo>
                    <a:pt x="3111" y="1460"/>
                    <a:pt x="3238" y="3301"/>
                    <a:pt x="2920" y="6094"/>
                  </a:cubicBezTo>
                  <a:cubicBezTo>
                    <a:pt x="2349" y="11110"/>
                    <a:pt x="2539" y="13966"/>
                    <a:pt x="2666" y="17521"/>
                  </a:cubicBezTo>
                  <a:cubicBezTo>
                    <a:pt x="2730" y="19045"/>
                    <a:pt x="2793" y="20759"/>
                    <a:pt x="2857" y="22854"/>
                  </a:cubicBezTo>
                  <a:cubicBezTo>
                    <a:pt x="2920" y="26346"/>
                    <a:pt x="1206" y="28758"/>
                    <a:pt x="190" y="30155"/>
                  </a:cubicBezTo>
                  <a:cubicBezTo>
                    <a:pt x="190" y="30282"/>
                    <a:pt x="127" y="30409"/>
                    <a:pt x="0" y="3053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57" name="Freeform 256">
              <a:extLst>
                <a:ext uri="{FF2B5EF4-FFF2-40B4-BE49-F238E27FC236}">
                  <a16:creationId xmlns:a16="http://schemas.microsoft.com/office/drawing/2014/main" id="{F932E36B-9103-A4D0-7CAE-7D6235F05318}"/>
                </a:ext>
              </a:extLst>
            </p:cNvPr>
            <p:cNvSpPr/>
            <p:nvPr/>
          </p:nvSpPr>
          <p:spPr>
            <a:xfrm>
              <a:off x="5371408" y="1769849"/>
              <a:ext cx="33369" cy="31233"/>
            </a:xfrm>
            <a:custGeom>
              <a:avLst/>
              <a:gdLst>
                <a:gd name="connsiteX0" fmla="*/ 17132 w 33369"/>
                <a:gd name="connsiteY0" fmla="*/ 975 h 31233"/>
                <a:gd name="connsiteX1" fmla="*/ 4309 w 33369"/>
                <a:gd name="connsiteY1" fmla="*/ 4022 h 31233"/>
                <a:gd name="connsiteX2" fmla="*/ 3039 w 33369"/>
                <a:gd name="connsiteY2" fmla="*/ 6943 h 31233"/>
                <a:gd name="connsiteX3" fmla="*/ 55 w 33369"/>
                <a:gd name="connsiteY3" fmla="*/ 18751 h 31233"/>
                <a:gd name="connsiteX4" fmla="*/ 7356 w 33369"/>
                <a:gd name="connsiteY4" fmla="*/ 30368 h 31233"/>
                <a:gd name="connsiteX5" fmla="*/ 10276 w 33369"/>
                <a:gd name="connsiteY5" fmla="*/ 30432 h 31233"/>
                <a:gd name="connsiteX6" fmla="*/ 13387 w 33369"/>
                <a:gd name="connsiteY6" fmla="*/ 30305 h 31233"/>
                <a:gd name="connsiteX7" fmla="*/ 15672 w 33369"/>
                <a:gd name="connsiteY7" fmla="*/ 30368 h 31233"/>
                <a:gd name="connsiteX8" fmla="*/ 20751 w 33369"/>
                <a:gd name="connsiteY8" fmla="*/ 30876 h 31233"/>
                <a:gd name="connsiteX9" fmla="*/ 27670 w 33369"/>
                <a:gd name="connsiteY9" fmla="*/ 30685 h 31233"/>
                <a:gd name="connsiteX10" fmla="*/ 33257 w 33369"/>
                <a:gd name="connsiteY10" fmla="*/ 22750 h 31233"/>
                <a:gd name="connsiteX11" fmla="*/ 30781 w 33369"/>
                <a:gd name="connsiteY11" fmla="*/ 19449 h 31233"/>
                <a:gd name="connsiteX12" fmla="*/ 29194 w 33369"/>
                <a:gd name="connsiteY12" fmla="*/ 19068 h 31233"/>
                <a:gd name="connsiteX13" fmla="*/ 21640 w 33369"/>
                <a:gd name="connsiteY13" fmla="*/ 14497 h 31233"/>
                <a:gd name="connsiteX14" fmla="*/ 21576 w 33369"/>
                <a:gd name="connsiteY14" fmla="*/ 11133 h 31233"/>
                <a:gd name="connsiteX15" fmla="*/ 22147 w 33369"/>
                <a:gd name="connsiteY15" fmla="*/ 6879 h 31233"/>
                <a:gd name="connsiteX16" fmla="*/ 23290 w 33369"/>
                <a:gd name="connsiteY16" fmla="*/ 1927 h 31233"/>
                <a:gd name="connsiteX17" fmla="*/ 22211 w 33369"/>
                <a:gd name="connsiteY17" fmla="*/ 1927 h 31233"/>
                <a:gd name="connsiteX18" fmla="*/ 17132 w 33369"/>
                <a:gd name="connsiteY18" fmla="*/ 975 h 31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369" h="31233">
                  <a:moveTo>
                    <a:pt x="17132" y="975"/>
                  </a:moveTo>
                  <a:cubicBezTo>
                    <a:pt x="10911" y="-421"/>
                    <a:pt x="6340" y="-993"/>
                    <a:pt x="4309" y="4022"/>
                  </a:cubicBezTo>
                  <a:cubicBezTo>
                    <a:pt x="3928" y="4975"/>
                    <a:pt x="3483" y="5990"/>
                    <a:pt x="3039" y="6943"/>
                  </a:cubicBezTo>
                  <a:cubicBezTo>
                    <a:pt x="1325" y="10752"/>
                    <a:pt x="-326" y="14370"/>
                    <a:pt x="55" y="18751"/>
                  </a:cubicBezTo>
                  <a:cubicBezTo>
                    <a:pt x="563" y="24401"/>
                    <a:pt x="5261" y="29987"/>
                    <a:pt x="7356" y="30368"/>
                  </a:cubicBezTo>
                  <a:cubicBezTo>
                    <a:pt x="8753" y="30558"/>
                    <a:pt x="9324" y="30558"/>
                    <a:pt x="10276" y="30432"/>
                  </a:cubicBezTo>
                  <a:cubicBezTo>
                    <a:pt x="10975" y="30368"/>
                    <a:pt x="11927" y="30305"/>
                    <a:pt x="13387" y="30305"/>
                  </a:cubicBezTo>
                  <a:cubicBezTo>
                    <a:pt x="14022" y="30305"/>
                    <a:pt x="14784" y="30305"/>
                    <a:pt x="15672" y="30368"/>
                  </a:cubicBezTo>
                  <a:cubicBezTo>
                    <a:pt x="17577" y="30432"/>
                    <a:pt x="19227" y="30685"/>
                    <a:pt x="20751" y="30876"/>
                  </a:cubicBezTo>
                  <a:cubicBezTo>
                    <a:pt x="23608" y="31257"/>
                    <a:pt x="25639" y="31511"/>
                    <a:pt x="27670" y="30685"/>
                  </a:cubicBezTo>
                  <a:cubicBezTo>
                    <a:pt x="30781" y="29416"/>
                    <a:pt x="34019" y="24845"/>
                    <a:pt x="33257" y="22750"/>
                  </a:cubicBezTo>
                  <a:cubicBezTo>
                    <a:pt x="32305" y="19893"/>
                    <a:pt x="32305" y="19893"/>
                    <a:pt x="30781" y="19449"/>
                  </a:cubicBezTo>
                  <a:cubicBezTo>
                    <a:pt x="30401" y="19322"/>
                    <a:pt x="29829" y="19195"/>
                    <a:pt x="29194" y="19068"/>
                  </a:cubicBezTo>
                  <a:cubicBezTo>
                    <a:pt x="26338" y="18433"/>
                    <a:pt x="22465" y="17544"/>
                    <a:pt x="21640" y="14497"/>
                  </a:cubicBezTo>
                  <a:cubicBezTo>
                    <a:pt x="21195" y="12847"/>
                    <a:pt x="21259" y="12212"/>
                    <a:pt x="21576" y="11133"/>
                  </a:cubicBezTo>
                  <a:cubicBezTo>
                    <a:pt x="21767" y="10434"/>
                    <a:pt x="22021" y="9419"/>
                    <a:pt x="22147" y="6879"/>
                  </a:cubicBezTo>
                  <a:cubicBezTo>
                    <a:pt x="22275" y="4530"/>
                    <a:pt x="22909" y="2943"/>
                    <a:pt x="23290" y="1927"/>
                  </a:cubicBezTo>
                  <a:cubicBezTo>
                    <a:pt x="23036" y="1927"/>
                    <a:pt x="22655" y="1927"/>
                    <a:pt x="22211" y="1927"/>
                  </a:cubicBezTo>
                  <a:cubicBezTo>
                    <a:pt x="20815" y="1801"/>
                    <a:pt x="19037" y="1420"/>
                    <a:pt x="17132" y="97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58" name="Freeform 257">
              <a:extLst>
                <a:ext uri="{FF2B5EF4-FFF2-40B4-BE49-F238E27FC236}">
                  <a16:creationId xmlns:a16="http://schemas.microsoft.com/office/drawing/2014/main" id="{3E0F4E75-BEAC-0E17-FEEA-936C89C1A535}"/>
                </a:ext>
              </a:extLst>
            </p:cNvPr>
            <p:cNvSpPr/>
            <p:nvPr/>
          </p:nvSpPr>
          <p:spPr>
            <a:xfrm>
              <a:off x="5255225" y="1926890"/>
              <a:ext cx="39434" cy="15045"/>
            </a:xfrm>
            <a:custGeom>
              <a:avLst/>
              <a:gdLst>
                <a:gd name="connsiteX0" fmla="*/ 36186 w 39434"/>
                <a:gd name="connsiteY0" fmla="*/ 14641 h 15045"/>
                <a:gd name="connsiteX1" fmla="*/ 38598 w 39434"/>
                <a:gd name="connsiteY1" fmla="*/ 13435 h 15045"/>
                <a:gd name="connsiteX2" fmla="*/ 39042 w 39434"/>
                <a:gd name="connsiteY2" fmla="*/ 6261 h 15045"/>
                <a:gd name="connsiteX3" fmla="*/ 22092 w 39434"/>
                <a:gd name="connsiteY3" fmla="*/ 738 h 15045"/>
                <a:gd name="connsiteX4" fmla="*/ 17014 w 39434"/>
                <a:gd name="connsiteY4" fmla="*/ 357 h 15045"/>
                <a:gd name="connsiteX5" fmla="*/ 6793 w 39434"/>
                <a:gd name="connsiteY5" fmla="*/ 548 h 15045"/>
                <a:gd name="connsiteX6" fmla="*/ 0 w 39434"/>
                <a:gd name="connsiteY6" fmla="*/ 1564 h 15045"/>
                <a:gd name="connsiteX7" fmla="*/ 1270 w 39434"/>
                <a:gd name="connsiteY7" fmla="*/ 2897 h 15045"/>
                <a:gd name="connsiteX8" fmla="*/ 6793 w 39434"/>
                <a:gd name="connsiteY8" fmla="*/ 4801 h 15045"/>
                <a:gd name="connsiteX9" fmla="*/ 14728 w 39434"/>
                <a:gd name="connsiteY9" fmla="*/ 7404 h 15045"/>
                <a:gd name="connsiteX10" fmla="*/ 21648 w 39434"/>
                <a:gd name="connsiteY10" fmla="*/ 11150 h 15045"/>
                <a:gd name="connsiteX11" fmla="*/ 24314 w 39434"/>
                <a:gd name="connsiteY11" fmla="*/ 13245 h 15045"/>
                <a:gd name="connsiteX12" fmla="*/ 35297 w 39434"/>
                <a:gd name="connsiteY12" fmla="*/ 14641 h 15045"/>
                <a:gd name="connsiteX13" fmla="*/ 36186 w 39434"/>
                <a:gd name="connsiteY13" fmla="*/ 14641 h 15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9434" h="15045">
                  <a:moveTo>
                    <a:pt x="36186" y="14641"/>
                  </a:moveTo>
                  <a:cubicBezTo>
                    <a:pt x="37328" y="14514"/>
                    <a:pt x="38090" y="14133"/>
                    <a:pt x="38598" y="13435"/>
                  </a:cubicBezTo>
                  <a:cubicBezTo>
                    <a:pt x="39550" y="12165"/>
                    <a:pt x="39677" y="9753"/>
                    <a:pt x="39042" y="6261"/>
                  </a:cubicBezTo>
                  <a:cubicBezTo>
                    <a:pt x="38217" y="1818"/>
                    <a:pt x="29266" y="1246"/>
                    <a:pt x="22092" y="738"/>
                  </a:cubicBezTo>
                  <a:cubicBezTo>
                    <a:pt x="19934" y="611"/>
                    <a:pt x="18410" y="484"/>
                    <a:pt x="17014" y="357"/>
                  </a:cubicBezTo>
                  <a:cubicBezTo>
                    <a:pt x="12125" y="-23"/>
                    <a:pt x="8570" y="-277"/>
                    <a:pt x="6793" y="548"/>
                  </a:cubicBezTo>
                  <a:cubicBezTo>
                    <a:pt x="3746" y="929"/>
                    <a:pt x="572" y="1310"/>
                    <a:pt x="0" y="1564"/>
                  </a:cubicBezTo>
                  <a:cubicBezTo>
                    <a:pt x="0" y="1564"/>
                    <a:pt x="254" y="2389"/>
                    <a:pt x="1270" y="2897"/>
                  </a:cubicBezTo>
                  <a:cubicBezTo>
                    <a:pt x="2285" y="3405"/>
                    <a:pt x="4253" y="4039"/>
                    <a:pt x="6793" y="4801"/>
                  </a:cubicBezTo>
                  <a:cubicBezTo>
                    <a:pt x="9015" y="5500"/>
                    <a:pt x="11744" y="6388"/>
                    <a:pt x="14728" y="7404"/>
                  </a:cubicBezTo>
                  <a:cubicBezTo>
                    <a:pt x="19109" y="8991"/>
                    <a:pt x="20124" y="9753"/>
                    <a:pt x="21648" y="11150"/>
                  </a:cubicBezTo>
                  <a:cubicBezTo>
                    <a:pt x="22283" y="11721"/>
                    <a:pt x="22981" y="12356"/>
                    <a:pt x="24314" y="13245"/>
                  </a:cubicBezTo>
                  <a:cubicBezTo>
                    <a:pt x="27742" y="15593"/>
                    <a:pt x="31361" y="15149"/>
                    <a:pt x="35297" y="14641"/>
                  </a:cubicBezTo>
                  <a:lnTo>
                    <a:pt x="36186" y="14641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59" name="Freeform 258">
              <a:extLst>
                <a:ext uri="{FF2B5EF4-FFF2-40B4-BE49-F238E27FC236}">
                  <a16:creationId xmlns:a16="http://schemas.microsoft.com/office/drawing/2014/main" id="{CFBE200A-D536-7143-B864-C493B5C9C56A}"/>
                </a:ext>
              </a:extLst>
            </p:cNvPr>
            <p:cNvSpPr/>
            <p:nvPr/>
          </p:nvSpPr>
          <p:spPr>
            <a:xfrm>
              <a:off x="7268473" y="3893167"/>
              <a:ext cx="19563" cy="47711"/>
            </a:xfrm>
            <a:custGeom>
              <a:avLst/>
              <a:gdLst>
                <a:gd name="connsiteX0" fmla="*/ 3876 w 19563"/>
                <a:gd name="connsiteY0" fmla="*/ 44474 h 47711"/>
                <a:gd name="connsiteX1" fmla="*/ 17905 w 19563"/>
                <a:gd name="connsiteY1" fmla="*/ 47711 h 47711"/>
                <a:gd name="connsiteX2" fmla="*/ 19048 w 19563"/>
                <a:gd name="connsiteY2" fmla="*/ 40855 h 47711"/>
                <a:gd name="connsiteX3" fmla="*/ 18794 w 19563"/>
                <a:gd name="connsiteY3" fmla="*/ 30825 h 47711"/>
                <a:gd name="connsiteX4" fmla="*/ 16382 w 19563"/>
                <a:gd name="connsiteY4" fmla="*/ 28349 h 47711"/>
                <a:gd name="connsiteX5" fmla="*/ 12890 w 19563"/>
                <a:gd name="connsiteY5" fmla="*/ 22762 h 47711"/>
                <a:gd name="connsiteX6" fmla="*/ 15811 w 19563"/>
                <a:gd name="connsiteY6" fmla="*/ 12415 h 47711"/>
                <a:gd name="connsiteX7" fmla="*/ 15429 w 19563"/>
                <a:gd name="connsiteY7" fmla="*/ 6129 h 47711"/>
                <a:gd name="connsiteX8" fmla="*/ 13017 w 19563"/>
                <a:gd name="connsiteY8" fmla="*/ 2765 h 47711"/>
                <a:gd name="connsiteX9" fmla="*/ 11748 w 19563"/>
                <a:gd name="connsiteY9" fmla="*/ 226 h 47711"/>
                <a:gd name="connsiteX10" fmla="*/ 9716 w 19563"/>
                <a:gd name="connsiteY10" fmla="*/ 35 h 47711"/>
                <a:gd name="connsiteX11" fmla="*/ 7430 w 19563"/>
                <a:gd name="connsiteY11" fmla="*/ 1178 h 47711"/>
                <a:gd name="connsiteX12" fmla="*/ 5336 w 19563"/>
                <a:gd name="connsiteY12" fmla="*/ 3336 h 47711"/>
                <a:gd name="connsiteX13" fmla="*/ 2542 w 19563"/>
                <a:gd name="connsiteY13" fmla="*/ 7653 h 47711"/>
                <a:gd name="connsiteX14" fmla="*/ 3050 w 19563"/>
                <a:gd name="connsiteY14" fmla="*/ 10700 h 47711"/>
                <a:gd name="connsiteX15" fmla="*/ 3685 w 19563"/>
                <a:gd name="connsiteY15" fmla="*/ 15398 h 47711"/>
                <a:gd name="connsiteX16" fmla="*/ 1717 w 19563"/>
                <a:gd name="connsiteY16" fmla="*/ 18826 h 47711"/>
                <a:gd name="connsiteX17" fmla="*/ 955 w 19563"/>
                <a:gd name="connsiteY17" fmla="*/ 19080 h 47711"/>
                <a:gd name="connsiteX18" fmla="*/ 66 w 19563"/>
                <a:gd name="connsiteY18" fmla="*/ 19461 h 47711"/>
                <a:gd name="connsiteX19" fmla="*/ 66 w 19563"/>
                <a:gd name="connsiteY19" fmla="*/ 20350 h 47711"/>
                <a:gd name="connsiteX20" fmla="*/ 2225 w 19563"/>
                <a:gd name="connsiteY20" fmla="*/ 29936 h 47711"/>
                <a:gd name="connsiteX21" fmla="*/ 2987 w 19563"/>
                <a:gd name="connsiteY21" fmla="*/ 31269 h 47711"/>
                <a:gd name="connsiteX22" fmla="*/ 4891 w 19563"/>
                <a:gd name="connsiteY22" fmla="*/ 38570 h 47711"/>
                <a:gd name="connsiteX23" fmla="*/ 3114 w 19563"/>
                <a:gd name="connsiteY23" fmla="*/ 41363 h 47711"/>
                <a:gd name="connsiteX24" fmla="*/ 955 w 19563"/>
                <a:gd name="connsiteY24" fmla="*/ 42125 h 47711"/>
                <a:gd name="connsiteX25" fmla="*/ 3876 w 19563"/>
                <a:gd name="connsiteY25" fmla="*/ 44474 h 4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9563" h="47711">
                  <a:moveTo>
                    <a:pt x="3876" y="44474"/>
                  </a:moveTo>
                  <a:cubicBezTo>
                    <a:pt x="7494" y="46442"/>
                    <a:pt x="12890" y="47584"/>
                    <a:pt x="17905" y="47711"/>
                  </a:cubicBezTo>
                  <a:cubicBezTo>
                    <a:pt x="18476" y="45426"/>
                    <a:pt x="18604" y="43140"/>
                    <a:pt x="19048" y="40855"/>
                  </a:cubicBezTo>
                  <a:cubicBezTo>
                    <a:pt x="19683" y="37300"/>
                    <a:pt x="19873" y="32856"/>
                    <a:pt x="18794" y="30825"/>
                  </a:cubicBezTo>
                  <a:cubicBezTo>
                    <a:pt x="18223" y="29682"/>
                    <a:pt x="17334" y="29047"/>
                    <a:pt x="16382" y="28349"/>
                  </a:cubicBezTo>
                  <a:cubicBezTo>
                    <a:pt x="14922" y="27333"/>
                    <a:pt x="13081" y="26063"/>
                    <a:pt x="12890" y="22762"/>
                  </a:cubicBezTo>
                  <a:cubicBezTo>
                    <a:pt x="12637" y="18255"/>
                    <a:pt x="14097" y="15525"/>
                    <a:pt x="15811" y="12415"/>
                  </a:cubicBezTo>
                  <a:cubicBezTo>
                    <a:pt x="16191" y="11716"/>
                    <a:pt x="17969" y="7971"/>
                    <a:pt x="15429" y="6129"/>
                  </a:cubicBezTo>
                  <a:cubicBezTo>
                    <a:pt x="13779" y="4987"/>
                    <a:pt x="13462" y="4606"/>
                    <a:pt x="13017" y="2765"/>
                  </a:cubicBezTo>
                  <a:cubicBezTo>
                    <a:pt x="12637" y="1242"/>
                    <a:pt x="12446" y="606"/>
                    <a:pt x="11748" y="226"/>
                  </a:cubicBezTo>
                  <a:cubicBezTo>
                    <a:pt x="11239" y="-28"/>
                    <a:pt x="10541" y="-28"/>
                    <a:pt x="9716" y="35"/>
                  </a:cubicBezTo>
                  <a:cubicBezTo>
                    <a:pt x="8319" y="99"/>
                    <a:pt x="8319" y="162"/>
                    <a:pt x="7430" y="1178"/>
                  </a:cubicBezTo>
                  <a:cubicBezTo>
                    <a:pt x="6605" y="2130"/>
                    <a:pt x="5970" y="2765"/>
                    <a:pt x="5336" y="3336"/>
                  </a:cubicBezTo>
                  <a:cubicBezTo>
                    <a:pt x="3812" y="4733"/>
                    <a:pt x="2415" y="6066"/>
                    <a:pt x="2542" y="7653"/>
                  </a:cubicBezTo>
                  <a:cubicBezTo>
                    <a:pt x="2606" y="8669"/>
                    <a:pt x="2860" y="9685"/>
                    <a:pt x="3050" y="10700"/>
                  </a:cubicBezTo>
                  <a:cubicBezTo>
                    <a:pt x="3367" y="12224"/>
                    <a:pt x="3685" y="13748"/>
                    <a:pt x="3685" y="15398"/>
                  </a:cubicBezTo>
                  <a:cubicBezTo>
                    <a:pt x="3685" y="17366"/>
                    <a:pt x="3495" y="18382"/>
                    <a:pt x="1717" y="18826"/>
                  </a:cubicBezTo>
                  <a:cubicBezTo>
                    <a:pt x="1527" y="18890"/>
                    <a:pt x="1273" y="18953"/>
                    <a:pt x="955" y="19080"/>
                  </a:cubicBezTo>
                  <a:cubicBezTo>
                    <a:pt x="447" y="19334"/>
                    <a:pt x="66" y="19461"/>
                    <a:pt x="66" y="19461"/>
                  </a:cubicBezTo>
                  <a:cubicBezTo>
                    <a:pt x="66" y="19461"/>
                    <a:pt x="130" y="19969"/>
                    <a:pt x="66" y="20350"/>
                  </a:cubicBezTo>
                  <a:cubicBezTo>
                    <a:pt x="-314" y="24286"/>
                    <a:pt x="1019" y="27714"/>
                    <a:pt x="2225" y="29936"/>
                  </a:cubicBezTo>
                  <a:cubicBezTo>
                    <a:pt x="2479" y="30380"/>
                    <a:pt x="2733" y="30825"/>
                    <a:pt x="2987" y="31269"/>
                  </a:cubicBezTo>
                  <a:cubicBezTo>
                    <a:pt x="4193" y="33428"/>
                    <a:pt x="5399" y="35396"/>
                    <a:pt x="4891" y="38570"/>
                  </a:cubicBezTo>
                  <a:cubicBezTo>
                    <a:pt x="4701" y="39712"/>
                    <a:pt x="4066" y="40728"/>
                    <a:pt x="3114" y="41363"/>
                  </a:cubicBezTo>
                  <a:cubicBezTo>
                    <a:pt x="2479" y="41744"/>
                    <a:pt x="1717" y="41998"/>
                    <a:pt x="955" y="42125"/>
                  </a:cubicBezTo>
                  <a:cubicBezTo>
                    <a:pt x="1844" y="43077"/>
                    <a:pt x="2733" y="43839"/>
                    <a:pt x="3876" y="4447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61" name="Freeform 260">
              <a:extLst>
                <a:ext uri="{FF2B5EF4-FFF2-40B4-BE49-F238E27FC236}">
                  <a16:creationId xmlns:a16="http://schemas.microsoft.com/office/drawing/2014/main" id="{6623785F-24EE-0B36-DCFD-6FEC44D1B919}"/>
                </a:ext>
              </a:extLst>
            </p:cNvPr>
            <p:cNvSpPr/>
            <p:nvPr/>
          </p:nvSpPr>
          <p:spPr>
            <a:xfrm>
              <a:off x="9221290" y="4548415"/>
              <a:ext cx="6444" cy="7808"/>
            </a:xfrm>
            <a:custGeom>
              <a:avLst/>
              <a:gdLst>
                <a:gd name="connsiteX0" fmla="*/ 1142 w 6444"/>
                <a:gd name="connsiteY0" fmla="*/ 6539 h 7808"/>
                <a:gd name="connsiteX1" fmla="*/ 3111 w 6444"/>
                <a:gd name="connsiteY1" fmla="*/ 7809 h 7808"/>
                <a:gd name="connsiteX2" fmla="*/ 6412 w 6444"/>
                <a:gd name="connsiteY2" fmla="*/ 3682 h 7808"/>
                <a:gd name="connsiteX3" fmla="*/ 5776 w 6444"/>
                <a:gd name="connsiteY3" fmla="*/ 0 h 7808"/>
                <a:gd name="connsiteX4" fmla="*/ 0 w 6444"/>
                <a:gd name="connsiteY4" fmla="*/ 2539 h 7808"/>
                <a:gd name="connsiteX5" fmla="*/ 1079 w 6444"/>
                <a:gd name="connsiteY5" fmla="*/ 6348 h 7808"/>
                <a:gd name="connsiteX6" fmla="*/ 1142 w 6444"/>
                <a:gd name="connsiteY6" fmla="*/ 6539 h 7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44" h="7808">
                  <a:moveTo>
                    <a:pt x="1142" y="6539"/>
                  </a:moveTo>
                  <a:cubicBezTo>
                    <a:pt x="1651" y="7301"/>
                    <a:pt x="2349" y="7809"/>
                    <a:pt x="3111" y="7809"/>
                  </a:cubicBezTo>
                  <a:cubicBezTo>
                    <a:pt x="4825" y="7809"/>
                    <a:pt x="6221" y="5396"/>
                    <a:pt x="6412" y="3682"/>
                  </a:cubicBezTo>
                  <a:cubicBezTo>
                    <a:pt x="6538" y="2539"/>
                    <a:pt x="6285" y="1397"/>
                    <a:pt x="5776" y="0"/>
                  </a:cubicBezTo>
                  <a:cubicBezTo>
                    <a:pt x="3936" y="508"/>
                    <a:pt x="1968" y="1524"/>
                    <a:pt x="0" y="2539"/>
                  </a:cubicBezTo>
                  <a:cubicBezTo>
                    <a:pt x="253" y="4317"/>
                    <a:pt x="571" y="5587"/>
                    <a:pt x="1079" y="6348"/>
                  </a:cubicBezTo>
                  <a:lnTo>
                    <a:pt x="1142" y="6539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62" name="Freeform 261">
              <a:extLst>
                <a:ext uri="{FF2B5EF4-FFF2-40B4-BE49-F238E27FC236}">
                  <a16:creationId xmlns:a16="http://schemas.microsoft.com/office/drawing/2014/main" id="{6DD49A57-69B6-A999-60F5-1F3BCEB69680}"/>
                </a:ext>
              </a:extLst>
            </p:cNvPr>
            <p:cNvSpPr/>
            <p:nvPr/>
          </p:nvSpPr>
          <p:spPr>
            <a:xfrm>
              <a:off x="9196150" y="4553494"/>
              <a:ext cx="19806" cy="24123"/>
            </a:xfrm>
            <a:custGeom>
              <a:avLst/>
              <a:gdLst>
                <a:gd name="connsiteX0" fmla="*/ 19807 w 19806"/>
                <a:gd name="connsiteY0" fmla="*/ 0 h 24123"/>
                <a:gd name="connsiteX1" fmla="*/ 13458 w 19806"/>
                <a:gd name="connsiteY1" fmla="*/ 2666 h 24123"/>
                <a:gd name="connsiteX2" fmla="*/ 12253 w 19806"/>
                <a:gd name="connsiteY2" fmla="*/ 3047 h 24123"/>
                <a:gd name="connsiteX3" fmla="*/ 0 w 19806"/>
                <a:gd name="connsiteY3" fmla="*/ 9586 h 24123"/>
                <a:gd name="connsiteX4" fmla="*/ 2794 w 19806"/>
                <a:gd name="connsiteY4" fmla="*/ 11744 h 24123"/>
                <a:gd name="connsiteX5" fmla="*/ 4381 w 19806"/>
                <a:gd name="connsiteY5" fmla="*/ 12950 h 24123"/>
                <a:gd name="connsiteX6" fmla="*/ 7808 w 19806"/>
                <a:gd name="connsiteY6" fmla="*/ 17712 h 24123"/>
                <a:gd name="connsiteX7" fmla="*/ 14094 w 19806"/>
                <a:gd name="connsiteY7" fmla="*/ 24124 h 24123"/>
                <a:gd name="connsiteX8" fmla="*/ 18665 w 19806"/>
                <a:gd name="connsiteY8" fmla="*/ 13522 h 24123"/>
                <a:gd name="connsiteX9" fmla="*/ 18665 w 19806"/>
                <a:gd name="connsiteY9" fmla="*/ 12252 h 24123"/>
                <a:gd name="connsiteX10" fmla="*/ 19363 w 19806"/>
                <a:gd name="connsiteY10" fmla="*/ 4190 h 24123"/>
                <a:gd name="connsiteX11" fmla="*/ 19807 w 19806"/>
                <a:gd name="connsiteY11" fmla="*/ 0 h 24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06" h="24123">
                  <a:moveTo>
                    <a:pt x="19807" y="0"/>
                  </a:moveTo>
                  <a:cubicBezTo>
                    <a:pt x="17077" y="1269"/>
                    <a:pt x="14982" y="2222"/>
                    <a:pt x="13458" y="2666"/>
                  </a:cubicBezTo>
                  <a:lnTo>
                    <a:pt x="12253" y="3047"/>
                  </a:lnTo>
                  <a:cubicBezTo>
                    <a:pt x="7428" y="4634"/>
                    <a:pt x="4127" y="5713"/>
                    <a:pt x="0" y="9586"/>
                  </a:cubicBezTo>
                  <a:cubicBezTo>
                    <a:pt x="1079" y="10221"/>
                    <a:pt x="1905" y="11046"/>
                    <a:pt x="2794" y="11744"/>
                  </a:cubicBezTo>
                  <a:cubicBezTo>
                    <a:pt x="3301" y="12125"/>
                    <a:pt x="3936" y="12506"/>
                    <a:pt x="4381" y="12950"/>
                  </a:cubicBezTo>
                  <a:cubicBezTo>
                    <a:pt x="5714" y="14347"/>
                    <a:pt x="6857" y="15871"/>
                    <a:pt x="7808" y="17712"/>
                  </a:cubicBezTo>
                  <a:cubicBezTo>
                    <a:pt x="9840" y="21711"/>
                    <a:pt x="11300" y="24124"/>
                    <a:pt x="14094" y="24124"/>
                  </a:cubicBezTo>
                  <a:cubicBezTo>
                    <a:pt x="18410" y="23933"/>
                    <a:pt x="18728" y="18981"/>
                    <a:pt x="18665" y="13522"/>
                  </a:cubicBezTo>
                  <a:lnTo>
                    <a:pt x="18665" y="12252"/>
                  </a:lnTo>
                  <a:cubicBezTo>
                    <a:pt x="18665" y="9586"/>
                    <a:pt x="19045" y="6856"/>
                    <a:pt x="19363" y="4190"/>
                  </a:cubicBezTo>
                  <a:cubicBezTo>
                    <a:pt x="19553" y="2920"/>
                    <a:pt x="19680" y="1460"/>
                    <a:pt x="19807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63" name="Freeform 262">
              <a:extLst>
                <a:ext uri="{FF2B5EF4-FFF2-40B4-BE49-F238E27FC236}">
                  <a16:creationId xmlns:a16="http://schemas.microsoft.com/office/drawing/2014/main" id="{368CDDD3-DBFB-3C4C-63AF-2A6C512B1603}"/>
                </a:ext>
              </a:extLst>
            </p:cNvPr>
            <p:cNvSpPr/>
            <p:nvPr/>
          </p:nvSpPr>
          <p:spPr>
            <a:xfrm>
              <a:off x="7291457" y="3901328"/>
              <a:ext cx="140932" cy="105128"/>
            </a:xfrm>
            <a:custGeom>
              <a:avLst/>
              <a:gdLst>
                <a:gd name="connsiteX0" fmla="*/ 134013 w 140932"/>
                <a:gd name="connsiteY0" fmla="*/ 19617 h 105128"/>
                <a:gd name="connsiteX1" fmla="*/ 140869 w 140932"/>
                <a:gd name="connsiteY1" fmla="*/ 19617 h 105128"/>
                <a:gd name="connsiteX2" fmla="*/ 140933 w 140932"/>
                <a:gd name="connsiteY2" fmla="*/ 15490 h 105128"/>
                <a:gd name="connsiteX3" fmla="*/ 139409 w 140932"/>
                <a:gd name="connsiteY3" fmla="*/ 9015 h 105128"/>
                <a:gd name="connsiteX4" fmla="*/ 138139 w 140932"/>
                <a:gd name="connsiteY4" fmla="*/ 8126 h 105128"/>
                <a:gd name="connsiteX5" fmla="*/ 135346 w 140932"/>
                <a:gd name="connsiteY5" fmla="*/ 5206 h 105128"/>
                <a:gd name="connsiteX6" fmla="*/ 135156 w 140932"/>
                <a:gd name="connsiteY6" fmla="*/ 4127 h 105128"/>
                <a:gd name="connsiteX7" fmla="*/ 131601 w 140932"/>
                <a:gd name="connsiteY7" fmla="*/ 2286 h 105128"/>
                <a:gd name="connsiteX8" fmla="*/ 129887 w 140932"/>
                <a:gd name="connsiteY8" fmla="*/ 952 h 105128"/>
                <a:gd name="connsiteX9" fmla="*/ 129062 w 140932"/>
                <a:gd name="connsiteY9" fmla="*/ 0 h 105128"/>
                <a:gd name="connsiteX10" fmla="*/ 128109 w 140932"/>
                <a:gd name="connsiteY10" fmla="*/ 1270 h 105128"/>
                <a:gd name="connsiteX11" fmla="*/ 117571 w 140932"/>
                <a:gd name="connsiteY11" fmla="*/ 9332 h 105128"/>
                <a:gd name="connsiteX12" fmla="*/ 113698 w 140932"/>
                <a:gd name="connsiteY12" fmla="*/ 11237 h 105128"/>
                <a:gd name="connsiteX13" fmla="*/ 109255 w 140932"/>
                <a:gd name="connsiteY13" fmla="*/ 15934 h 105128"/>
                <a:gd name="connsiteX14" fmla="*/ 108684 w 140932"/>
                <a:gd name="connsiteY14" fmla="*/ 18601 h 105128"/>
                <a:gd name="connsiteX15" fmla="*/ 107922 w 140932"/>
                <a:gd name="connsiteY15" fmla="*/ 22029 h 105128"/>
                <a:gd name="connsiteX16" fmla="*/ 98970 w 140932"/>
                <a:gd name="connsiteY16" fmla="*/ 31551 h 105128"/>
                <a:gd name="connsiteX17" fmla="*/ 96177 w 140932"/>
                <a:gd name="connsiteY17" fmla="*/ 33139 h 105128"/>
                <a:gd name="connsiteX18" fmla="*/ 90971 w 140932"/>
                <a:gd name="connsiteY18" fmla="*/ 38217 h 105128"/>
                <a:gd name="connsiteX19" fmla="*/ 92114 w 140932"/>
                <a:gd name="connsiteY19" fmla="*/ 39804 h 105128"/>
                <a:gd name="connsiteX20" fmla="*/ 94019 w 140932"/>
                <a:gd name="connsiteY20" fmla="*/ 42026 h 105128"/>
                <a:gd name="connsiteX21" fmla="*/ 93828 w 140932"/>
                <a:gd name="connsiteY21" fmla="*/ 46914 h 105128"/>
                <a:gd name="connsiteX22" fmla="*/ 91860 w 140932"/>
                <a:gd name="connsiteY22" fmla="*/ 49073 h 105128"/>
                <a:gd name="connsiteX23" fmla="*/ 91162 w 140932"/>
                <a:gd name="connsiteY23" fmla="*/ 49581 h 105128"/>
                <a:gd name="connsiteX24" fmla="*/ 90400 w 140932"/>
                <a:gd name="connsiteY24" fmla="*/ 50406 h 105128"/>
                <a:gd name="connsiteX25" fmla="*/ 89257 w 140932"/>
                <a:gd name="connsiteY25" fmla="*/ 51549 h 105128"/>
                <a:gd name="connsiteX26" fmla="*/ 84623 w 140932"/>
                <a:gd name="connsiteY26" fmla="*/ 52501 h 105128"/>
                <a:gd name="connsiteX27" fmla="*/ 83480 w 140932"/>
                <a:gd name="connsiteY27" fmla="*/ 52247 h 105128"/>
                <a:gd name="connsiteX28" fmla="*/ 75989 w 140932"/>
                <a:gd name="connsiteY28" fmla="*/ 52564 h 105128"/>
                <a:gd name="connsiteX29" fmla="*/ 75672 w 140932"/>
                <a:gd name="connsiteY29" fmla="*/ 53897 h 105128"/>
                <a:gd name="connsiteX30" fmla="*/ 75481 w 140932"/>
                <a:gd name="connsiteY30" fmla="*/ 55421 h 105128"/>
                <a:gd name="connsiteX31" fmla="*/ 73894 w 140932"/>
                <a:gd name="connsiteY31" fmla="*/ 57834 h 105128"/>
                <a:gd name="connsiteX32" fmla="*/ 66658 w 140932"/>
                <a:gd name="connsiteY32" fmla="*/ 60500 h 105128"/>
                <a:gd name="connsiteX33" fmla="*/ 65959 w 140932"/>
                <a:gd name="connsiteY33" fmla="*/ 60436 h 105128"/>
                <a:gd name="connsiteX34" fmla="*/ 55357 w 140932"/>
                <a:gd name="connsiteY34" fmla="*/ 59040 h 105128"/>
                <a:gd name="connsiteX35" fmla="*/ 47802 w 140932"/>
                <a:gd name="connsiteY35" fmla="*/ 57262 h 105128"/>
                <a:gd name="connsiteX36" fmla="*/ 41835 w 140932"/>
                <a:gd name="connsiteY36" fmla="*/ 56945 h 105128"/>
                <a:gd name="connsiteX37" fmla="*/ 39359 w 140932"/>
                <a:gd name="connsiteY37" fmla="*/ 56564 h 105128"/>
                <a:gd name="connsiteX38" fmla="*/ 35233 w 140932"/>
                <a:gd name="connsiteY38" fmla="*/ 56183 h 105128"/>
                <a:gd name="connsiteX39" fmla="*/ 32313 w 140932"/>
                <a:gd name="connsiteY39" fmla="*/ 57262 h 105128"/>
                <a:gd name="connsiteX40" fmla="*/ 30472 w 140932"/>
                <a:gd name="connsiteY40" fmla="*/ 58215 h 105128"/>
                <a:gd name="connsiteX41" fmla="*/ 26790 w 140932"/>
                <a:gd name="connsiteY41" fmla="*/ 60436 h 105128"/>
                <a:gd name="connsiteX42" fmla="*/ 25901 w 140932"/>
                <a:gd name="connsiteY42" fmla="*/ 62404 h 105128"/>
                <a:gd name="connsiteX43" fmla="*/ 22156 w 140932"/>
                <a:gd name="connsiteY43" fmla="*/ 66213 h 105128"/>
                <a:gd name="connsiteX44" fmla="*/ 19553 w 140932"/>
                <a:gd name="connsiteY44" fmla="*/ 65325 h 105128"/>
                <a:gd name="connsiteX45" fmla="*/ 18410 w 140932"/>
                <a:gd name="connsiteY45" fmla="*/ 64817 h 105128"/>
                <a:gd name="connsiteX46" fmla="*/ 13712 w 140932"/>
                <a:gd name="connsiteY46" fmla="*/ 64309 h 105128"/>
                <a:gd name="connsiteX47" fmla="*/ 12823 w 140932"/>
                <a:gd name="connsiteY47" fmla="*/ 65007 h 105128"/>
                <a:gd name="connsiteX48" fmla="*/ 9141 w 140932"/>
                <a:gd name="connsiteY48" fmla="*/ 64880 h 105128"/>
                <a:gd name="connsiteX49" fmla="*/ 6856 w 140932"/>
                <a:gd name="connsiteY49" fmla="*/ 60563 h 105128"/>
                <a:gd name="connsiteX50" fmla="*/ 6538 w 140932"/>
                <a:gd name="connsiteY50" fmla="*/ 57770 h 105128"/>
                <a:gd name="connsiteX51" fmla="*/ 5967 w 140932"/>
                <a:gd name="connsiteY51" fmla="*/ 54024 h 105128"/>
                <a:gd name="connsiteX52" fmla="*/ 2349 w 140932"/>
                <a:gd name="connsiteY52" fmla="*/ 53136 h 105128"/>
                <a:gd name="connsiteX53" fmla="*/ 1206 w 140932"/>
                <a:gd name="connsiteY53" fmla="*/ 53072 h 105128"/>
                <a:gd name="connsiteX54" fmla="*/ 63 w 140932"/>
                <a:gd name="connsiteY54" fmla="*/ 52945 h 105128"/>
                <a:gd name="connsiteX55" fmla="*/ 0 w 140932"/>
                <a:gd name="connsiteY55" fmla="*/ 53897 h 105128"/>
                <a:gd name="connsiteX56" fmla="*/ 63 w 140932"/>
                <a:gd name="connsiteY56" fmla="*/ 55294 h 105128"/>
                <a:gd name="connsiteX57" fmla="*/ 317 w 140932"/>
                <a:gd name="connsiteY57" fmla="*/ 57072 h 105128"/>
                <a:gd name="connsiteX58" fmla="*/ 635 w 140932"/>
                <a:gd name="connsiteY58" fmla="*/ 58532 h 105128"/>
                <a:gd name="connsiteX59" fmla="*/ 1079 w 140932"/>
                <a:gd name="connsiteY59" fmla="*/ 60119 h 105128"/>
                <a:gd name="connsiteX60" fmla="*/ 1587 w 140932"/>
                <a:gd name="connsiteY60" fmla="*/ 61579 h 105128"/>
                <a:gd name="connsiteX61" fmla="*/ 2158 w 140932"/>
                <a:gd name="connsiteY61" fmla="*/ 62976 h 105128"/>
                <a:gd name="connsiteX62" fmla="*/ 2793 w 140932"/>
                <a:gd name="connsiteY62" fmla="*/ 64436 h 105128"/>
                <a:gd name="connsiteX63" fmla="*/ 3300 w 140932"/>
                <a:gd name="connsiteY63" fmla="*/ 65451 h 105128"/>
                <a:gd name="connsiteX64" fmla="*/ 4062 w 140932"/>
                <a:gd name="connsiteY64" fmla="*/ 66848 h 105128"/>
                <a:gd name="connsiteX65" fmla="*/ 6285 w 140932"/>
                <a:gd name="connsiteY65" fmla="*/ 70340 h 105128"/>
                <a:gd name="connsiteX66" fmla="*/ 13903 w 140932"/>
                <a:gd name="connsiteY66" fmla="*/ 93003 h 105128"/>
                <a:gd name="connsiteX67" fmla="*/ 102272 w 140932"/>
                <a:gd name="connsiteY67" fmla="*/ 105129 h 105128"/>
                <a:gd name="connsiteX68" fmla="*/ 110651 w 140932"/>
                <a:gd name="connsiteY68" fmla="*/ 99034 h 105128"/>
                <a:gd name="connsiteX69" fmla="*/ 132616 w 140932"/>
                <a:gd name="connsiteY69" fmla="*/ 20505 h 105128"/>
                <a:gd name="connsiteX70" fmla="*/ 134013 w 140932"/>
                <a:gd name="connsiteY70" fmla="*/ 19617 h 105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40932" h="105128">
                  <a:moveTo>
                    <a:pt x="134013" y="19617"/>
                  </a:moveTo>
                  <a:lnTo>
                    <a:pt x="140869" y="19617"/>
                  </a:lnTo>
                  <a:cubicBezTo>
                    <a:pt x="140869" y="18283"/>
                    <a:pt x="140933" y="16887"/>
                    <a:pt x="140933" y="15490"/>
                  </a:cubicBezTo>
                  <a:cubicBezTo>
                    <a:pt x="140933" y="13395"/>
                    <a:pt x="140362" y="10284"/>
                    <a:pt x="139409" y="9015"/>
                  </a:cubicBezTo>
                  <a:cubicBezTo>
                    <a:pt x="139155" y="8634"/>
                    <a:pt x="138711" y="8443"/>
                    <a:pt x="138139" y="8126"/>
                  </a:cubicBezTo>
                  <a:cubicBezTo>
                    <a:pt x="137188" y="7618"/>
                    <a:pt x="135854" y="6983"/>
                    <a:pt x="135346" y="5206"/>
                  </a:cubicBezTo>
                  <a:cubicBezTo>
                    <a:pt x="135219" y="4888"/>
                    <a:pt x="135156" y="4507"/>
                    <a:pt x="135156" y="4127"/>
                  </a:cubicBezTo>
                  <a:cubicBezTo>
                    <a:pt x="133886" y="3555"/>
                    <a:pt x="132680" y="2984"/>
                    <a:pt x="131601" y="2286"/>
                  </a:cubicBezTo>
                  <a:cubicBezTo>
                    <a:pt x="130903" y="1841"/>
                    <a:pt x="130331" y="1397"/>
                    <a:pt x="129887" y="952"/>
                  </a:cubicBezTo>
                  <a:cubicBezTo>
                    <a:pt x="129506" y="635"/>
                    <a:pt x="129252" y="318"/>
                    <a:pt x="129062" y="0"/>
                  </a:cubicBezTo>
                  <a:cubicBezTo>
                    <a:pt x="128617" y="254"/>
                    <a:pt x="128363" y="762"/>
                    <a:pt x="128109" y="1270"/>
                  </a:cubicBezTo>
                  <a:cubicBezTo>
                    <a:pt x="125506" y="5650"/>
                    <a:pt x="121507" y="7555"/>
                    <a:pt x="117571" y="9332"/>
                  </a:cubicBezTo>
                  <a:cubicBezTo>
                    <a:pt x="116301" y="9903"/>
                    <a:pt x="114968" y="10538"/>
                    <a:pt x="113698" y="11237"/>
                  </a:cubicBezTo>
                  <a:cubicBezTo>
                    <a:pt x="111667" y="12316"/>
                    <a:pt x="109889" y="14157"/>
                    <a:pt x="109255" y="15934"/>
                  </a:cubicBezTo>
                  <a:cubicBezTo>
                    <a:pt x="108937" y="16760"/>
                    <a:pt x="108810" y="17649"/>
                    <a:pt x="108684" y="18601"/>
                  </a:cubicBezTo>
                  <a:cubicBezTo>
                    <a:pt x="108493" y="19744"/>
                    <a:pt x="108366" y="20886"/>
                    <a:pt x="107922" y="22029"/>
                  </a:cubicBezTo>
                  <a:cubicBezTo>
                    <a:pt x="106398" y="25965"/>
                    <a:pt x="102525" y="29076"/>
                    <a:pt x="98970" y="31551"/>
                  </a:cubicBezTo>
                  <a:cubicBezTo>
                    <a:pt x="98209" y="32123"/>
                    <a:pt x="97193" y="32631"/>
                    <a:pt x="96177" y="33139"/>
                  </a:cubicBezTo>
                  <a:cubicBezTo>
                    <a:pt x="93003" y="34789"/>
                    <a:pt x="90781" y="36059"/>
                    <a:pt x="90971" y="38217"/>
                  </a:cubicBezTo>
                  <a:cubicBezTo>
                    <a:pt x="91035" y="38915"/>
                    <a:pt x="91352" y="39233"/>
                    <a:pt x="92114" y="39804"/>
                  </a:cubicBezTo>
                  <a:cubicBezTo>
                    <a:pt x="92749" y="40312"/>
                    <a:pt x="93511" y="40947"/>
                    <a:pt x="94019" y="42026"/>
                  </a:cubicBezTo>
                  <a:cubicBezTo>
                    <a:pt x="94717" y="43550"/>
                    <a:pt x="94209" y="46025"/>
                    <a:pt x="93828" y="46914"/>
                  </a:cubicBezTo>
                  <a:cubicBezTo>
                    <a:pt x="93320" y="48184"/>
                    <a:pt x="92495" y="48692"/>
                    <a:pt x="91860" y="49073"/>
                  </a:cubicBezTo>
                  <a:cubicBezTo>
                    <a:pt x="91606" y="49200"/>
                    <a:pt x="91416" y="49390"/>
                    <a:pt x="91162" y="49581"/>
                  </a:cubicBezTo>
                  <a:cubicBezTo>
                    <a:pt x="90908" y="49835"/>
                    <a:pt x="90654" y="50089"/>
                    <a:pt x="90400" y="50406"/>
                  </a:cubicBezTo>
                  <a:cubicBezTo>
                    <a:pt x="90019" y="50850"/>
                    <a:pt x="89639" y="51231"/>
                    <a:pt x="89257" y="51549"/>
                  </a:cubicBezTo>
                  <a:cubicBezTo>
                    <a:pt x="87924" y="52564"/>
                    <a:pt x="86401" y="52882"/>
                    <a:pt x="84623" y="52501"/>
                  </a:cubicBezTo>
                  <a:lnTo>
                    <a:pt x="83480" y="52247"/>
                  </a:lnTo>
                  <a:cubicBezTo>
                    <a:pt x="80814" y="51549"/>
                    <a:pt x="77513" y="50723"/>
                    <a:pt x="75989" y="52564"/>
                  </a:cubicBezTo>
                  <a:cubicBezTo>
                    <a:pt x="75735" y="52882"/>
                    <a:pt x="75672" y="53199"/>
                    <a:pt x="75672" y="53897"/>
                  </a:cubicBezTo>
                  <a:cubicBezTo>
                    <a:pt x="75672" y="54342"/>
                    <a:pt x="75608" y="54850"/>
                    <a:pt x="75481" y="55421"/>
                  </a:cubicBezTo>
                  <a:cubicBezTo>
                    <a:pt x="75164" y="56564"/>
                    <a:pt x="74466" y="57262"/>
                    <a:pt x="73894" y="57834"/>
                  </a:cubicBezTo>
                  <a:cubicBezTo>
                    <a:pt x="71165" y="60754"/>
                    <a:pt x="69133" y="60627"/>
                    <a:pt x="66658" y="60500"/>
                  </a:cubicBezTo>
                  <a:lnTo>
                    <a:pt x="65959" y="60436"/>
                  </a:lnTo>
                  <a:cubicBezTo>
                    <a:pt x="62340" y="60309"/>
                    <a:pt x="59166" y="60119"/>
                    <a:pt x="55357" y="59040"/>
                  </a:cubicBezTo>
                  <a:cubicBezTo>
                    <a:pt x="52437" y="58215"/>
                    <a:pt x="50024" y="57643"/>
                    <a:pt x="47802" y="57262"/>
                  </a:cubicBezTo>
                  <a:cubicBezTo>
                    <a:pt x="45898" y="56945"/>
                    <a:pt x="43930" y="57135"/>
                    <a:pt x="41835" y="56945"/>
                  </a:cubicBezTo>
                  <a:cubicBezTo>
                    <a:pt x="41010" y="56881"/>
                    <a:pt x="40185" y="56691"/>
                    <a:pt x="39359" y="56564"/>
                  </a:cubicBezTo>
                  <a:cubicBezTo>
                    <a:pt x="37963" y="56310"/>
                    <a:pt x="36566" y="56056"/>
                    <a:pt x="35233" y="56183"/>
                  </a:cubicBezTo>
                  <a:cubicBezTo>
                    <a:pt x="34027" y="56310"/>
                    <a:pt x="33329" y="56691"/>
                    <a:pt x="32313" y="57262"/>
                  </a:cubicBezTo>
                  <a:cubicBezTo>
                    <a:pt x="31742" y="57580"/>
                    <a:pt x="31170" y="57897"/>
                    <a:pt x="30472" y="58215"/>
                  </a:cubicBezTo>
                  <a:cubicBezTo>
                    <a:pt x="29837" y="58532"/>
                    <a:pt x="27805" y="59421"/>
                    <a:pt x="26790" y="60436"/>
                  </a:cubicBezTo>
                  <a:cubicBezTo>
                    <a:pt x="26409" y="60817"/>
                    <a:pt x="26155" y="61643"/>
                    <a:pt x="25901" y="62404"/>
                  </a:cubicBezTo>
                  <a:cubicBezTo>
                    <a:pt x="25393" y="63928"/>
                    <a:pt x="24631" y="66213"/>
                    <a:pt x="22156" y="66213"/>
                  </a:cubicBezTo>
                  <a:cubicBezTo>
                    <a:pt x="21076" y="66150"/>
                    <a:pt x="20314" y="65769"/>
                    <a:pt x="19553" y="65325"/>
                  </a:cubicBezTo>
                  <a:cubicBezTo>
                    <a:pt x="19171" y="65071"/>
                    <a:pt x="18664" y="64880"/>
                    <a:pt x="18410" y="64817"/>
                  </a:cubicBezTo>
                  <a:cubicBezTo>
                    <a:pt x="17458" y="64626"/>
                    <a:pt x="15108" y="64055"/>
                    <a:pt x="13712" y="64309"/>
                  </a:cubicBezTo>
                  <a:cubicBezTo>
                    <a:pt x="13521" y="64626"/>
                    <a:pt x="13204" y="64880"/>
                    <a:pt x="12823" y="65007"/>
                  </a:cubicBezTo>
                  <a:cubicBezTo>
                    <a:pt x="11871" y="65261"/>
                    <a:pt x="10411" y="65578"/>
                    <a:pt x="9141" y="64880"/>
                  </a:cubicBezTo>
                  <a:cubicBezTo>
                    <a:pt x="7681" y="64055"/>
                    <a:pt x="7300" y="62277"/>
                    <a:pt x="6856" y="60563"/>
                  </a:cubicBezTo>
                  <a:cubicBezTo>
                    <a:pt x="6729" y="59928"/>
                    <a:pt x="6602" y="58913"/>
                    <a:pt x="6538" y="57770"/>
                  </a:cubicBezTo>
                  <a:cubicBezTo>
                    <a:pt x="6475" y="56627"/>
                    <a:pt x="6285" y="54532"/>
                    <a:pt x="5967" y="54024"/>
                  </a:cubicBezTo>
                  <a:cubicBezTo>
                    <a:pt x="5396" y="53199"/>
                    <a:pt x="3682" y="53199"/>
                    <a:pt x="2349" y="53136"/>
                  </a:cubicBezTo>
                  <a:cubicBezTo>
                    <a:pt x="1904" y="53136"/>
                    <a:pt x="1524" y="53136"/>
                    <a:pt x="1206" y="53072"/>
                  </a:cubicBezTo>
                  <a:cubicBezTo>
                    <a:pt x="762" y="53072"/>
                    <a:pt x="380" y="53009"/>
                    <a:pt x="63" y="52945"/>
                  </a:cubicBezTo>
                  <a:cubicBezTo>
                    <a:pt x="63" y="53263"/>
                    <a:pt x="0" y="53580"/>
                    <a:pt x="0" y="53897"/>
                  </a:cubicBezTo>
                  <a:cubicBezTo>
                    <a:pt x="0" y="54342"/>
                    <a:pt x="0" y="54850"/>
                    <a:pt x="63" y="55294"/>
                  </a:cubicBezTo>
                  <a:cubicBezTo>
                    <a:pt x="126" y="55866"/>
                    <a:pt x="190" y="56437"/>
                    <a:pt x="317" y="57072"/>
                  </a:cubicBezTo>
                  <a:cubicBezTo>
                    <a:pt x="380" y="57580"/>
                    <a:pt x="508" y="58024"/>
                    <a:pt x="635" y="58532"/>
                  </a:cubicBezTo>
                  <a:cubicBezTo>
                    <a:pt x="762" y="59103"/>
                    <a:pt x="952" y="59611"/>
                    <a:pt x="1079" y="60119"/>
                  </a:cubicBezTo>
                  <a:cubicBezTo>
                    <a:pt x="1269" y="60627"/>
                    <a:pt x="1396" y="61135"/>
                    <a:pt x="1587" y="61579"/>
                  </a:cubicBezTo>
                  <a:cubicBezTo>
                    <a:pt x="1777" y="62087"/>
                    <a:pt x="1968" y="62531"/>
                    <a:pt x="2158" y="62976"/>
                  </a:cubicBezTo>
                  <a:cubicBezTo>
                    <a:pt x="2349" y="63483"/>
                    <a:pt x="2602" y="63928"/>
                    <a:pt x="2793" y="64436"/>
                  </a:cubicBezTo>
                  <a:cubicBezTo>
                    <a:pt x="2984" y="64817"/>
                    <a:pt x="3174" y="65134"/>
                    <a:pt x="3300" y="65451"/>
                  </a:cubicBezTo>
                  <a:cubicBezTo>
                    <a:pt x="3555" y="65959"/>
                    <a:pt x="3809" y="66404"/>
                    <a:pt x="4062" y="66848"/>
                  </a:cubicBezTo>
                  <a:cubicBezTo>
                    <a:pt x="5396" y="69197"/>
                    <a:pt x="6285" y="70340"/>
                    <a:pt x="6285" y="70340"/>
                  </a:cubicBezTo>
                  <a:cubicBezTo>
                    <a:pt x="6475" y="70721"/>
                    <a:pt x="13903" y="93003"/>
                    <a:pt x="13903" y="93003"/>
                  </a:cubicBezTo>
                  <a:lnTo>
                    <a:pt x="102272" y="105129"/>
                  </a:lnTo>
                  <a:lnTo>
                    <a:pt x="110651" y="99034"/>
                  </a:lnTo>
                  <a:lnTo>
                    <a:pt x="132616" y="20505"/>
                  </a:lnTo>
                  <a:cubicBezTo>
                    <a:pt x="132870" y="20061"/>
                    <a:pt x="133378" y="19617"/>
                    <a:pt x="134013" y="1961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64" name="Freeform 263">
              <a:extLst>
                <a:ext uri="{FF2B5EF4-FFF2-40B4-BE49-F238E27FC236}">
                  <a16:creationId xmlns:a16="http://schemas.microsoft.com/office/drawing/2014/main" id="{216AD783-FB56-AA66-9A44-2074335384F8}"/>
                </a:ext>
              </a:extLst>
            </p:cNvPr>
            <p:cNvSpPr/>
            <p:nvPr/>
          </p:nvSpPr>
          <p:spPr>
            <a:xfrm>
              <a:off x="7049854" y="2773897"/>
              <a:ext cx="1125672" cy="588647"/>
            </a:xfrm>
            <a:custGeom>
              <a:avLst/>
              <a:gdLst>
                <a:gd name="connsiteX0" fmla="*/ 63595 w 1125672"/>
                <a:gd name="connsiteY0" fmla="*/ 381184 h 588647"/>
                <a:gd name="connsiteX1" fmla="*/ 59913 w 1125672"/>
                <a:gd name="connsiteY1" fmla="*/ 383660 h 588647"/>
                <a:gd name="connsiteX2" fmla="*/ 63595 w 1125672"/>
                <a:gd name="connsiteY2" fmla="*/ 389500 h 588647"/>
                <a:gd name="connsiteX3" fmla="*/ 69118 w 1125672"/>
                <a:gd name="connsiteY3" fmla="*/ 391087 h 588647"/>
                <a:gd name="connsiteX4" fmla="*/ 72483 w 1125672"/>
                <a:gd name="connsiteY4" fmla="*/ 391341 h 588647"/>
                <a:gd name="connsiteX5" fmla="*/ 77498 w 1125672"/>
                <a:gd name="connsiteY5" fmla="*/ 391849 h 588647"/>
                <a:gd name="connsiteX6" fmla="*/ 78577 w 1125672"/>
                <a:gd name="connsiteY6" fmla="*/ 392738 h 588647"/>
                <a:gd name="connsiteX7" fmla="*/ 79530 w 1125672"/>
                <a:gd name="connsiteY7" fmla="*/ 394452 h 588647"/>
                <a:gd name="connsiteX8" fmla="*/ 81053 w 1125672"/>
                <a:gd name="connsiteY8" fmla="*/ 397753 h 588647"/>
                <a:gd name="connsiteX9" fmla="*/ 82069 w 1125672"/>
                <a:gd name="connsiteY9" fmla="*/ 396356 h 588647"/>
                <a:gd name="connsiteX10" fmla="*/ 83339 w 1125672"/>
                <a:gd name="connsiteY10" fmla="*/ 395658 h 588647"/>
                <a:gd name="connsiteX11" fmla="*/ 110446 w 1125672"/>
                <a:gd name="connsiteY11" fmla="*/ 383660 h 588647"/>
                <a:gd name="connsiteX12" fmla="*/ 135585 w 1125672"/>
                <a:gd name="connsiteY12" fmla="*/ 371090 h 588647"/>
                <a:gd name="connsiteX13" fmla="*/ 145171 w 1125672"/>
                <a:gd name="connsiteY13" fmla="*/ 373058 h 588647"/>
                <a:gd name="connsiteX14" fmla="*/ 147647 w 1125672"/>
                <a:gd name="connsiteY14" fmla="*/ 376105 h 588647"/>
                <a:gd name="connsiteX15" fmla="*/ 149362 w 1125672"/>
                <a:gd name="connsiteY15" fmla="*/ 378327 h 588647"/>
                <a:gd name="connsiteX16" fmla="*/ 162439 w 1125672"/>
                <a:gd name="connsiteY16" fmla="*/ 378327 h 588647"/>
                <a:gd name="connsiteX17" fmla="*/ 191832 w 1125672"/>
                <a:gd name="connsiteY17" fmla="*/ 373248 h 588647"/>
                <a:gd name="connsiteX18" fmla="*/ 193292 w 1125672"/>
                <a:gd name="connsiteY18" fmla="*/ 380295 h 588647"/>
                <a:gd name="connsiteX19" fmla="*/ 191006 w 1125672"/>
                <a:gd name="connsiteY19" fmla="*/ 385818 h 588647"/>
                <a:gd name="connsiteX20" fmla="*/ 189928 w 1125672"/>
                <a:gd name="connsiteY20" fmla="*/ 394769 h 588647"/>
                <a:gd name="connsiteX21" fmla="*/ 195196 w 1125672"/>
                <a:gd name="connsiteY21" fmla="*/ 409434 h 588647"/>
                <a:gd name="connsiteX22" fmla="*/ 196339 w 1125672"/>
                <a:gd name="connsiteY22" fmla="*/ 416100 h 588647"/>
                <a:gd name="connsiteX23" fmla="*/ 197165 w 1125672"/>
                <a:gd name="connsiteY23" fmla="*/ 418702 h 588647"/>
                <a:gd name="connsiteX24" fmla="*/ 196529 w 1125672"/>
                <a:gd name="connsiteY24" fmla="*/ 419972 h 588647"/>
                <a:gd name="connsiteX25" fmla="*/ 193419 w 1125672"/>
                <a:gd name="connsiteY25" fmla="*/ 419909 h 588647"/>
                <a:gd name="connsiteX26" fmla="*/ 191768 w 1125672"/>
                <a:gd name="connsiteY26" fmla="*/ 419528 h 588647"/>
                <a:gd name="connsiteX27" fmla="*/ 194244 w 1125672"/>
                <a:gd name="connsiteY27" fmla="*/ 423654 h 588647"/>
                <a:gd name="connsiteX28" fmla="*/ 205735 w 1125672"/>
                <a:gd name="connsiteY28" fmla="*/ 433050 h 588647"/>
                <a:gd name="connsiteX29" fmla="*/ 208909 w 1125672"/>
                <a:gd name="connsiteY29" fmla="*/ 436224 h 588647"/>
                <a:gd name="connsiteX30" fmla="*/ 205354 w 1125672"/>
                <a:gd name="connsiteY30" fmla="*/ 438509 h 588647"/>
                <a:gd name="connsiteX31" fmla="*/ 184976 w 1125672"/>
                <a:gd name="connsiteY31" fmla="*/ 437747 h 588647"/>
                <a:gd name="connsiteX32" fmla="*/ 144981 w 1125672"/>
                <a:gd name="connsiteY32" fmla="*/ 440096 h 588647"/>
                <a:gd name="connsiteX33" fmla="*/ 145299 w 1125672"/>
                <a:gd name="connsiteY33" fmla="*/ 444032 h 588647"/>
                <a:gd name="connsiteX34" fmla="*/ 158439 w 1125672"/>
                <a:gd name="connsiteY34" fmla="*/ 468791 h 588647"/>
                <a:gd name="connsiteX35" fmla="*/ 158630 w 1125672"/>
                <a:gd name="connsiteY35" fmla="*/ 470251 h 588647"/>
                <a:gd name="connsiteX36" fmla="*/ 157424 w 1125672"/>
                <a:gd name="connsiteY36" fmla="*/ 471076 h 588647"/>
                <a:gd name="connsiteX37" fmla="*/ 135268 w 1125672"/>
                <a:gd name="connsiteY37" fmla="*/ 472028 h 588647"/>
                <a:gd name="connsiteX38" fmla="*/ 128412 w 1125672"/>
                <a:gd name="connsiteY38" fmla="*/ 474695 h 588647"/>
                <a:gd name="connsiteX39" fmla="*/ 128158 w 1125672"/>
                <a:gd name="connsiteY39" fmla="*/ 476345 h 588647"/>
                <a:gd name="connsiteX40" fmla="*/ 130189 w 1125672"/>
                <a:gd name="connsiteY40" fmla="*/ 478567 h 588647"/>
                <a:gd name="connsiteX41" fmla="*/ 155837 w 1125672"/>
                <a:gd name="connsiteY41" fmla="*/ 498755 h 588647"/>
                <a:gd name="connsiteX42" fmla="*/ 164216 w 1125672"/>
                <a:gd name="connsiteY42" fmla="*/ 513293 h 588647"/>
                <a:gd name="connsiteX43" fmla="*/ 163645 w 1125672"/>
                <a:gd name="connsiteY43" fmla="*/ 515261 h 588647"/>
                <a:gd name="connsiteX44" fmla="*/ 163264 w 1125672"/>
                <a:gd name="connsiteY44" fmla="*/ 518625 h 588647"/>
                <a:gd name="connsiteX45" fmla="*/ 164851 w 1125672"/>
                <a:gd name="connsiteY45" fmla="*/ 520149 h 588647"/>
                <a:gd name="connsiteX46" fmla="*/ 203703 w 1125672"/>
                <a:gd name="connsiteY46" fmla="*/ 538242 h 588647"/>
                <a:gd name="connsiteX47" fmla="*/ 204655 w 1125672"/>
                <a:gd name="connsiteY47" fmla="*/ 539956 h 588647"/>
                <a:gd name="connsiteX48" fmla="*/ 203322 w 1125672"/>
                <a:gd name="connsiteY48" fmla="*/ 540972 h 588647"/>
                <a:gd name="connsiteX49" fmla="*/ 205862 w 1125672"/>
                <a:gd name="connsiteY49" fmla="*/ 569222 h 588647"/>
                <a:gd name="connsiteX50" fmla="*/ 207830 w 1125672"/>
                <a:gd name="connsiteY50" fmla="*/ 567444 h 588647"/>
                <a:gd name="connsiteX51" fmla="*/ 209924 w 1125672"/>
                <a:gd name="connsiteY51" fmla="*/ 565540 h 588647"/>
                <a:gd name="connsiteX52" fmla="*/ 213480 w 1125672"/>
                <a:gd name="connsiteY52" fmla="*/ 562873 h 588647"/>
                <a:gd name="connsiteX53" fmla="*/ 215829 w 1125672"/>
                <a:gd name="connsiteY53" fmla="*/ 561223 h 588647"/>
                <a:gd name="connsiteX54" fmla="*/ 220082 w 1125672"/>
                <a:gd name="connsiteY54" fmla="*/ 558874 h 588647"/>
                <a:gd name="connsiteX55" fmla="*/ 222240 w 1125672"/>
                <a:gd name="connsiteY55" fmla="*/ 557731 h 588647"/>
                <a:gd name="connsiteX56" fmla="*/ 228779 w 1125672"/>
                <a:gd name="connsiteY56" fmla="*/ 555319 h 588647"/>
                <a:gd name="connsiteX57" fmla="*/ 235191 w 1125672"/>
                <a:gd name="connsiteY57" fmla="*/ 554049 h 588647"/>
                <a:gd name="connsiteX58" fmla="*/ 237286 w 1125672"/>
                <a:gd name="connsiteY58" fmla="*/ 553795 h 588647"/>
                <a:gd name="connsiteX59" fmla="*/ 243000 w 1125672"/>
                <a:gd name="connsiteY59" fmla="*/ 553351 h 588647"/>
                <a:gd name="connsiteX60" fmla="*/ 244460 w 1125672"/>
                <a:gd name="connsiteY60" fmla="*/ 553224 h 588647"/>
                <a:gd name="connsiteX61" fmla="*/ 251062 w 1125672"/>
                <a:gd name="connsiteY61" fmla="*/ 553732 h 588647"/>
                <a:gd name="connsiteX62" fmla="*/ 266615 w 1125672"/>
                <a:gd name="connsiteY62" fmla="*/ 567571 h 588647"/>
                <a:gd name="connsiteX63" fmla="*/ 267441 w 1125672"/>
                <a:gd name="connsiteY63" fmla="*/ 568841 h 588647"/>
                <a:gd name="connsiteX64" fmla="*/ 270805 w 1125672"/>
                <a:gd name="connsiteY64" fmla="*/ 574808 h 588647"/>
                <a:gd name="connsiteX65" fmla="*/ 279058 w 1125672"/>
                <a:gd name="connsiteY65" fmla="*/ 584775 h 588647"/>
                <a:gd name="connsiteX66" fmla="*/ 298992 w 1125672"/>
                <a:gd name="connsiteY66" fmla="*/ 588647 h 588647"/>
                <a:gd name="connsiteX67" fmla="*/ 309530 w 1125672"/>
                <a:gd name="connsiteY67" fmla="*/ 588140 h 588647"/>
                <a:gd name="connsiteX68" fmla="*/ 282804 w 1125672"/>
                <a:gd name="connsiteY68" fmla="*/ 447397 h 588647"/>
                <a:gd name="connsiteX69" fmla="*/ 283057 w 1125672"/>
                <a:gd name="connsiteY69" fmla="*/ 446381 h 588647"/>
                <a:gd name="connsiteX70" fmla="*/ 283946 w 1125672"/>
                <a:gd name="connsiteY70" fmla="*/ 445810 h 588647"/>
                <a:gd name="connsiteX71" fmla="*/ 358857 w 1125672"/>
                <a:gd name="connsiteY71" fmla="*/ 431780 h 588647"/>
                <a:gd name="connsiteX72" fmla="*/ 358476 w 1125672"/>
                <a:gd name="connsiteY72" fmla="*/ 427146 h 588647"/>
                <a:gd name="connsiteX73" fmla="*/ 359428 w 1125672"/>
                <a:gd name="connsiteY73" fmla="*/ 416036 h 588647"/>
                <a:gd name="connsiteX74" fmla="*/ 369205 w 1125672"/>
                <a:gd name="connsiteY74" fmla="*/ 414830 h 588647"/>
                <a:gd name="connsiteX75" fmla="*/ 373014 w 1125672"/>
                <a:gd name="connsiteY75" fmla="*/ 416036 h 588647"/>
                <a:gd name="connsiteX76" fmla="*/ 374728 w 1125672"/>
                <a:gd name="connsiteY76" fmla="*/ 413243 h 588647"/>
                <a:gd name="connsiteX77" fmla="*/ 375362 w 1125672"/>
                <a:gd name="connsiteY77" fmla="*/ 410830 h 588647"/>
                <a:gd name="connsiteX78" fmla="*/ 380378 w 1125672"/>
                <a:gd name="connsiteY78" fmla="*/ 401879 h 588647"/>
                <a:gd name="connsiteX79" fmla="*/ 387234 w 1125672"/>
                <a:gd name="connsiteY79" fmla="*/ 402514 h 588647"/>
                <a:gd name="connsiteX80" fmla="*/ 390408 w 1125672"/>
                <a:gd name="connsiteY80" fmla="*/ 405307 h 588647"/>
                <a:gd name="connsiteX81" fmla="*/ 393201 w 1125672"/>
                <a:gd name="connsiteY81" fmla="*/ 407656 h 588647"/>
                <a:gd name="connsiteX82" fmla="*/ 403168 w 1125672"/>
                <a:gd name="connsiteY82" fmla="*/ 408101 h 588647"/>
                <a:gd name="connsiteX83" fmla="*/ 409135 w 1125672"/>
                <a:gd name="connsiteY83" fmla="*/ 403593 h 588647"/>
                <a:gd name="connsiteX84" fmla="*/ 410278 w 1125672"/>
                <a:gd name="connsiteY84" fmla="*/ 396293 h 588647"/>
                <a:gd name="connsiteX85" fmla="*/ 390726 w 1125672"/>
                <a:gd name="connsiteY85" fmla="*/ 389754 h 588647"/>
                <a:gd name="connsiteX86" fmla="*/ 392313 w 1125672"/>
                <a:gd name="connsiteY86" fmla="*/ 384739 h 588647"/>
                <a:gd name="connsiteX87" fmla="*/ 407802 w 1125672"/>
                <a:gd name="connsiteY87" fmla="*/ 384929 h 588647"/>
                <a:gd name="connsiteX88" fmla="*/ 413071 w 1125672"/>
                <a:gd name="connsiteY88" fmla="*/ 384167 h 588647"/>
                <a:gd name="connsiteX89" fmla="*/ 417007 w 1125672"/>
                <a:gd name="connsiteY89" fmla="*/ 380231 h 588647"/>
                <a:gd name="connsiteX90" fmla="*/ 429641 w 1125672"/>
                <a:gd name="connsiteY90" fmla="*/ 379343 h 588647"/>
                <a:gd name="connsiteX91" fmla="*/ 430593 w 1125672"/>
                <a:gd name="connsiteY91" fmla="*/ 380612 h 588647"/>
                <a:gd name="connsiteX92" fmla="*/ 424308 w 1125672"/>
                <a:gd name="connsiteY92" fmla="*/ 401054 h 588647"/>
                <a:gd name="connsiteX93" fmla="*/ 420753 w 1125672"/>
                <a:gd name="connsiteY93" fmla="*/ 407910 h 588647"/>
                <a:gd name="connsiteX94" fmla="*/ 426657 w 1125672"/>
                <a:gd name="connsiteY94" fmla="*/ 436541 h 588647"/>
                <a:gd name="connsiteX95" fmla="*/ 427102 w 1125672"/>
                <a:gd name="connsiteY95" fmla="*/ 437747 h 588647"/>
                <a:gd name="connsiteX96" fmla="*/ 426340 w 1125672"/>
                <a:gd name="connsiteY96" fmla="*/ 438763 h 588647"/>
                <a:gd name="connsiteX97" fmla="*/ 421261 w 1125672"/>
                <a:gd name="connsiteY97" fmla="*/ 447460 h 588647"/>
                <a:gd name="connsiteX98" fmla="*/ 421324 w 1125672"/>
                <a:gd name="connsiteY98" fmla="*/ 448730 h 588647"/>
                <a:gd name="connsiteX99" fmla="*/ 421388 w 1125672"/>
                <a:gd name="connsiteY99" fmla="*/ 450000 h 588647"/>
                <a:gd name="connsiteX100" fmla="*/ 418721 w 1125672"/>
                <a:gd name="connsiteY100" fmla="*/ 465617 h 588647"/>
                <a:gd name="connsiteX101" fmla="*/ 423039 w 1125672"/>
                <a:gd name="connsiteY101" fmla="*/ 468727 h 588647"/>
                <a:gd name="connsiteX102" fmla="*/ 432498 w 1125672"/>
                <a:gd name="connsiteY102" fmla="*/ 474758 h 588647"/>
                <a:gd name="connsiteX103" fmla="*/ 438465 w 1125672"/>
                <a:gd name="connsiteY103" fmla="*/ 476726 h 588647"/>
                <a:gd name="connsiteX104" fmla="*/ 446591 w 1125672"/>
                <a:gd name="connsiteY104" fmla="*/ 479710 h 588647"/>
                <a:gd name="connsiteX105" fmla="*/ 460113 w 1125672"/>
                <a:gd name="connsiteY105" fmla="*/ 484979 h 588647"/>
                <a:gd name="connsiteX106" fmla="*/ 498964 w 1125672"/>
                <a:gd name="connsiteY106" fmla="*/ 481488 h 588647"/>
                <a:gd name="connsiteX107" fmla="*/ 537436 w 1125672"/>
                <a:gd name="connsiteY107" fmla="*/ 477679 h 588647"/>
                <a:gd name="connsiteX108" fmla="*/ 553370 w 1125672"/>
                <a:gd name="connsiteY108" fmla="*/ 485741 h 588647"/>
                <a:gd name="connsiteX109" fmla="*/ 556290 w 1125672"/>
                <a:gd name="connsiteY109" fmla="*/ 487645 h 588647"/>
                <a:gd name="connsiteX110" fmla="*/ 560544 w 1125672"/>
                <a:gd name="connsiteY110" fmla="*/ 490693 h 588647"/>
                <a:gd name="connsiteX111" fmla="*/ 562639 w 1125672"/>
                <a:gd name="connsiteY111" fmla="*/ 493740 h 588647"/>
                <a:gd name="connsiteX112" fmla="*/ 567146 w 1125672"/>
                <a:gd name="connsiteY112" fmla="*/ 496787 h 588647"/>
                <a:gd name="connsiteX113" fmla="*/ 568035 w 1125672"/>
                <a:gd name="connsiteY113" fmla="*/ 497358 h 588647"/>
                <a:gd name="connsiteX114" fmla="*/ 568289 w 1125672"/>
                <a:gd name="connsiteY114" fmla="*/ 498374 h 588647"/>
                <a:gd name="connsiteX115" fmla="*/ 574129 w 1125672"/>
                <a:gd name="connsiteY115" fmla="*/ 504976 h 588647"/>
                <a:gd name="connsiteX116" fmla="*/ 578637 w 1125672"/>
                <a:gd name="connsiteY116" fmla="*/ 508214 h 588647"/>
                <a:gd name="connsiteX117" fmla="*/ 583969 w 1125672"/>
                <a:gd name="connsiteY117" fmla="*/ 525862 h 588647"/>
                <a:gd name="connsiteX118" fmla="*/ 583525 w 1125672"/>
                <a:gd name="connsiteY118" fmla="*/ 532084 h 588647"/>
                <a:gd name="connsiteX119" fmla="*/ 583905 w 1125672"/>
                <a:gd name="connsiteY119" fmla="*/ 550684 h 588647"/>
                <a:gd name="connsiteX120" fmla="*/ 589937 w 1125672"/>
                <a:gd name="connsiteY120" fmla="*/ 551764 h 588647"/>
                <a:gd name="connsiteX121" fmla="*/ 593491 w 1125672"/>
                <a:gd name="connsiteY121" fmla="*/ 552335 h 588647"/>
                <a:gd name="connsiteX122" fmla="*/ 601617 w 1125672"/>
                <a:gd name="connsiteY122" fmla="*/ 556969 h 588647"/>
                <a:gd name="connsiteX123" fmla="*/ 607839 w 1125672"/>
                <a:gd name="connsiteY123" fmla="*/ 569793 h 588647"/>
                <a:gd name="connsiteX124" fmla="*/ 611838 w 1125672"/>
                <a:gd name="connsiteY124" fmla="*/ 579506 h 588647"/>
                <a:gd name="connsiteX125" fmla="*/ 618441 w 1125672"/>
                <a:gd name="connsiteY125" fmla="*/ 585219 h 588647"/>
                <a:gd name="connsiteX126" fmla="*/ 627963 w 1125672"/>
                <a:gd name="connsiteY126" fmla="*/ 581664 h 588647"/>
                <a:gd name="connsiteX127" fmla="*/ 652975 w 1125672"/>
                <a:gd name="connsiteY127" fmla="*/ 580204 h 588647"/>
                <a:gd name="connsiteX128" fmla="*/ 654562 w 1125672"/>
                <a:gd name="connsiteY128" fmla="*/ 580903 h 588647"/>
                <a:gd name="connsiteX129" fmla="*/ 673862 w 1125672"/>
                <a:gd name="connsiteY129" fmla="*/ 585473 h 588647"/>
                <a:gd name="connsiteX130" fmla="*/ 685098 w 1125672"/>
                <a:gd name="connsiteY130" fmla="*/ 572904 h 588647"/>
                <a:gd name="connsiteX131" fmla="*/ 689860 w 1125672"/>
                <a:gd name="connsiteY131" fmla="*/ 562746 h 588647"/>
                <a:gd name="connsiteX132" fmla="*/ 693160 w 1125672"/>
                <a:gd name="connsiteY132" fmla="*/ 555128 h 588647"/>
                <a:gd name="connsiteX133" fmla="*/ 698366 w 1125672"/>
                <a:gd name="connsiteY133" fmla="*/ 547764 h 588647"/>
                <a:gd name="connsiteX134" fmla="*/ 701033 w 1125672"/>
                <a:gd name="connsiteY134" fmla="*/ 545415 h 588647"/>
                <a:gd name="connsiteX135" fmla="*/ 704969 w 1125672"/>
                <a:gd name="connsiteY135" fmla="*/ 541987 h 588647"/>
                <a:gd name="connsiteX136" fmla="*/ 708269 w 1125672"/>
                <a:gd name="connsiteY136" fmla="*/ 539956 h 588647"/>
                <a:gd name="connsiteX137" fmla="*/ 712269 w 1125672"/>
                <a:gd name="connsiteY137" fmla="*/ 537607 h 588647"/>
                <a:gd name="connsiteX138" fmla="*/ 715443 w 1125672"/>
                <a:gd name="connsiteY138" fmla="*/ 536210 h 588647"/>
                <a:gd name="connsiteX139" fmla="*/ 718808 w 1125672"/>
                <a:gd name="connsiteY139" fmla="*/ 534687 h 588647"/>
                <a:gd name="connsiteX140" fmla="*/ 718808 w 1125672"/>
                <a:gd name="connsiteY140" fmla="*/ 533861 h 588647"/>
                <a:gd name="connsiteX141" fmla="*/ 720649 w 1125672"/>
                <a:gd name="connsiteY141" fmla="*/ 528084 h 588647"/>
                <a:gd name="connsiteX142" fmla="*/ 722109 w 1125672"/>
                <a:gd name="connsiteY142" fmla="*/ 525926 h 588647"/>
                <a:gd name="connsiteX143" fmla="*/ 723569 w 1125672"/>
                <a:gd name="connsiteY143" fmla="*/ 522625 h 588647"/>
                <a:gd name="connsiteX144" fmla="*/ 730743 w 1125672"/>
                <a:gd name="connsiteY144" fmla="*/ 516276 h 588647"/>
                <a:gd name="connsiteX145" fmla="*/ 773848 w 1125672"/>
                <a:gd name="connsiteY145" fmla="*/ 519514 h 588647"/>
                <a:gd name="connsiteX146" fmla="*/ 780895 w 1125672"/>
                <a:gd name="connsiteY146" fmla="*/ 520974 h 588647"/>
                <a:gd name="connsiteX147" fmla="*/ 783815 w 1125672"/>
                <a:gd name="connsiteY147" fmla="*/ 521799 h 588647"/>
                <a:gd name="connsiteX148" fmla="*/ 788195 w 1125672"/>
                <a:gd name="connsiteY148" fmla="*/ 522371 h 588647"/>
                <a:gd name="connsiteX149" fmla="*/ 789084 w 1125672"/>
                <a:gd name="connsiteY149" fmla="*/ 520403 h 588647"/>
                <a:gd name="connsiteX150" fmla="*/ 787941 w 1125672"/>
                <a:gd name="connsiteY150" fmla="*/ 515959 h 588647"/>
                <a:gd name="connsiteX151" fmla="*/ 786672 w 1125672"/>
                <a:gd name="connsiteY151" fmla="*/ 512150 h 588647"/>
                <a:gd name="connsiteX152" fmla="*/ 788767 w 1125672"/>
                <a:gd name="connsiteY152" fmla="*/ 501167 h 588647"/>
                <a:gd name="connsiteX153" fmla="*/ 807812 w 1125672"/>
                <a:gd name="connsiteY153" fmla="*/ 497866 h 588647"/>
                <a:gd name="connsiteX154" fmla="*/ 843362 w 1125672"/>
                <a:gd name="connsiteY154" fmla="*/ 503643 h 588647"/>
                <a:gd name="connsiteX155" fmla="*/ 855551 w 1125672"/>
                <a:gd name="connsiteY155" fmla="*/ 504976 h 588647"/>
                <a:gd name="connsiteX156" fmla="*/ 863042 w 1125672"/>
                <a:gd name="connsiteY156" fmla="*/ 503008 h 588647"/>
                <a:gd name="connsiteX157" fmla="*/ 866978 w 1125672"/>
                <a:gd name="connsiteY157" fmla="*/ 501358 h 588647"/>
                <a:gd name="connsiteX158" fmla="*/ 899608 w 1125672"/>
                <a:gd name="connsiteY158" fmla="*/ 495327 h 588647"/>
                <a:gd name="connsiteX159" fmla="*/ 907100 w 1125672"/>
                <a:gd name="connsiteY159" fmla="*/ 497739 h 588647"/>
                <a:gd name="connsiteX160" fmla="*/ 913130 w 1125672"/>
                <a:gd name="connsiteY160" fmla="*/ 499834 h 588647"/>
                <a:gd name="connsiteX161" fmla="*/ 925574 w 1125672"/>
                <a:gd name="connsiteY161" fmla="*/ 498057 h 588647"/>
                <a:gd name="connsiteX162" fmla="*/ 928176 w 1125672"/>
                <a:gd name="connsiteY162" fmla="*/ 497485 h 588647"/>
                <a:gd name="connsiteX163" fmla="*/ 960045 w 1125672"/>
                <a:gd name="connsiteY163" fmla="*/ 504151 h 588647"/>
                <a:gd name="connsiteX164" fmla="*/ 971789 w 1125672"/>
                <a:gd name="connsiteY164" fmla="*/ 513801 h 588647"/>
                <a:gd name="connsiteX165" fmla="*/ 974583 w 1125672"/>
                <a:gd name="connsiteY165" fmla="*/ 515641 h 588647"/>
                <a:gd name="connsiteX166" fmla="*/ 976233 w 1125672"/>
                <a:gd name="connsiteY166" fmla="*/ 516784 h 588647"/>
                <a:gd name="connsiteX167" fmla="*/ 988930 w 1125672"/>
                <a:gd name="connsiteY167" fmla="*/ 521926 h 588647"/>
                <a:gd name="connsiteX168" fmla="*/ 987406 w 1125672"/>
                <a:gd name="connsiteY168" fmla="*/ 516276 h 588647"/>
                <a:gd name="connsiteX169" fmla="*/ 985629 w 1125672"/>
                <a:gd name="connsiteY169" fmla="*/ 509166 h 588647"/>
                <a:gd name="connsiteX170" fmla="*/ 988105 w 1125672"/>
                <a:gd name="connsiteY170" fmla="*/ 505611 h 588647"/>
                <a:gd name="connsiteX171" fmla="*/ 989692 w 1125672"/>
                <a:gd name="connsiteY171" fmla="*/ 504024 h 588647"/>
                <a:gd name="connsiteX172" fmla="*/ 991215 w 1125672"/>
                <a:gd name="connsiteY172" fmla="*/ 496533 h 588647"/>
                <a:gd name="connsiteX173" fmla="*/ 991406 w 1125672"/>
                <a:gd name="connsiteY173" fmla="*/ 491518 h 588647"/>
                <a:gd name="connsiteX174" fmla="*/ 991596 w 1125672"/>
                <a:gd name="connsiteY174" fmla="*/ 486312 h 588647"/>
                <a:gd name="connsiteX175" fmla="*/ 991279 w 1125672"/>
                <a:gd name="connsiteY175" fmla="*/ 481424 h 588647"/>
                <a:gd name="connsiteX176" fmla="*/ 988739 w 1125672"/>
                <a:gd name="connsiteY176" fmla="*/ 475711 h 588647"/>
                <a:gd name="connsiteX177" fmla="*/ 986581 w 1125672"/>
                <a:gd name="connsiteY177" fmla="*/ 474885 h 588647"/>
                <a:gd name="connsiteX178" fmla="*/ 982455 w 1125672"/>
                <a:gd name="connsiteY178" fmla="*/ 472663 h 588647"/>
                <a:gd name="connsiteX179" fmla="*/ 981375 w 1125672"/>
                <a:gd name="connsiteY179" fmla="*/ 467648 h 588647"/>
                <a:gd name="connsiteX180" fmla="*/ 981185 w 1125672"/>
                <a:gd name="connsiteY180" fmla="*/ 464855 h 588647"/>
                <a:gd name="connsiteX181" fmla="*/ 980486 w 1125672"/>
                <a:gd name="connsiteY181" fmla="*/ 455205 h 588647"/>
                <a:gd name="connsiteX182" fmla="*/ 979661 w 1125672"/>
                <a:gd name="connsiteY182" fmla="*/ 446318 h 588647"/>
                <a:gd name="connsiteX183" fmla="*/ 975408 w 1125672"/>
                <a:gd name="connsiteY183" fmla="*/ 429876 h 588647"/>
                <a:gd name="connsiteX184" fmla="*/ 973376 w 1125672"/>
                <a:gd name="connsiteY184" fmla="*/ 429685 h 588647"/>
                <a:gd name="connsiteX185" fmla="*/ 958648 w 1125672"/>
                <a:gd name="connsiteY185" fmla="*/ 423527 h 588647"/>
                <a:gd name="connsiteX186" fmla="*/ 960362 w 1125672"/>
                <a:gd name="connsiteY186" fmla="*/ 409942 h 588647"/>
                <a:gd name="connsiteX187" fmla="*/ 971980 w 1125672"/>
                <a:gd name="connsiteY187" fmla="*/ 408863 h 588647"/>
                <a:gd name="connsiteX188" fmla="*/ 974773 w 1125672"/>
                <a:gd name="connsiteY188" fmla="*/ 409116 h 588647"/>
                <a:gd name="connsiteX189" fmla="*/ 986962 w 1125672"/>
                <a:gd name="connsiteY189" fmla="*/ 405371 h 588647"/>
                <a:gd name="connsiteX190" fmla="*/ 991406 w 1125672"/>
                <a:gd name="connsiteY190" fmla="*/ 402578 h 588647"/>
                <a:gd name="connsiteX191" fmla="*/ 992548 w 1125672"/>
                <a:gd name="connsiteY191" fmla="*/ 402451 h 588647"/>
                <a:gd name="connsiteX192" fmla="*/ 993374 w 1125672"/>
                <a:gd name="connsiteY192" fmla="*/ 403276 h 588647"/>
                <a:gd name="connsiteX193" fmla="*/ 999531 w 1125672"/>
                <a:gd name="connsiteY193" fmla="*/ 404482 h 588647"/>
                <a:gd name="connsiteX194" fmla="*/ 1005308 w 1125672"/>
                <a:gd name="connsiteY194" fmla="*/ 404482 h 588647"/>
                <a:gd name="connsiteX195" fmla="*/ 1010197 w 1125672"/>
                <a:gd name="connsiteY195" fmla="*/ 406895 h 588647"/>
                <a:gd name="connsiteX196" fmla="*/ 1016038 w 1125672"/>
                <a:gd name="connsiteY196" fmla="*/ 409116 h 588647"/>
                <a:gd name="connsiteX197" fmla="*/ 1027147 w 1125672"/>
                <a:gd name="connsiteY197" fmla="*/ 402387 h 588647"/>
                <a:gd name="connsiteX198" fmla="*/ 1028416 w 1125672"/>
                <a:gd name="connsiteY198" fmla="*/ 391658 h 588647"/>
                <a:gd name="connsiteX199" fmla="*/ 1023719 w 1125672"/>
                <a:gd name="connsiteY199" fmla="*/ 387024 h 588647"/>
                <a:gd name="connsiteX200" fmla="*/ 1018005 w 1125672"/>
                <a:gd name="connsiteY200" fmla="*/ 380485 h 588647"/>
                <a:gd name="connsiteX201" fmla="*/ 1017751 w 1125672"/>
                <a:gd name="connsiteY201" fmla="*/ 368995 h 588647"/>
                <a:gd name="connsiteX202" fmla="*/ 1018005 w 1125672"/>
                <a:gd name="connsiteY202" fmla="*/ 365757 h 588647"/>
                <a:gd name="connsiteX203" fmla="*/ 1024163 w 1125672"/>
                <a:gd name="connsiteY203" fmla="*/ 330016 h 588647"/>
                <a:gd name="connsiteX204" fmla="*/ 1034130 w 1125672"/>
                <a:gd name="connsiteY204" fmla="*/ 317700 h 588647"/>
                <a:gd name="connsiteX205" fmla="*/ 1048541 w 1125672"/>
                <a:gd name="connsiteY205" fmla="*/ 319478 h 588647"/>
                <a:gd name="connsiteX206" fmla="*/ 1050254 w 1125672"/>
                <a:gd name="connsiteY206" fmla="*/ 320367 h 588647"/>
                <a:gd name="connsiteX207" fmla="*/ 1062825 w 1125672"/>
                <a:gd name="connsiteY207" fmla="*/ 324620 h 588647"/>
                <a:gd name="connsiteX208" fmla="*/ 1065491 w 1125672"/>
                <a:gd name="connsiteY208" fmla="*/ 324176 h 588647"/>
                <a:gd name="connsiteX209" fmla="*/ 1068919 w 1125672"/>
                <a:gd name="connsiteY209" fmla="*/ 323795 h 588647"/>
                <a:gd name="connsiteX210" fmla="*/ 1073173 w 1125672"/>
                <a:gd name="connsiteY210" fmla="*/ 326080 h 588647"/>
                <a:gd name="connsiteX211" fmla="*/ 1075140 w 1125672"/>
                <a:gd name="connsiteY211" fmla="*/ 327540 h 588647"/>
                <a:gd name="connsiteX212" fmla="*/ 1086568 w 1125672"/>
                <a:gd name="connsiteY212" fmla="*/ 323541 h 588647"/>
                <a:gd name="connsiteX213" fmla="*/ 1089170 w 1125672"/>
                <a:gd name="connsiteY213" fmla="*/ 321255 h 588647"/>
                <a:gd name="connsiteX214" fmla="*/ 1093169 w 1125672"/>
                <a:gd name="connsiteY214" fmla="*/ 318652 h 588647"/>
                <a:gd name="connsiteX215" fmla="*/ 1101930 w 1125672"/>
                <a:gd name="connsiteY215" fmla="*/ 311606 h 588647"/>
                <a:gd name="connsiteX216" fmla="*/ 1097232 w 1125672"/>
                <a:gd name="connsiteY216" fmla="*/ 303734 h 588647"/>
                <a:gd name="connsiteX217" fmla="*/ 1092535 w 1125672"/>
                <a:gd name="connsiteY217" fmla="*/ 297132 h 588647"/>
                <a:gd name="connsiteX218" fmla="*/ 1088662 w 1125672"/>
                <a:gd name="connsiteY218" fmla="*/ 280562 h 588647"/>
                <a:gd name="connsiteX219" fmla="*/ 1088155 w 1125672"/>
                <a:gd name="connsiteY219" fmla="*/ 277325 h 588647"/>
                <a:gd name="connsiteX220" fmla="*/ 1087646 w 1125672"/>
                <a:gd name="connsiteY220" fmla="*/ 270849 h 588647"/>
                <a:gd name="connsiteX221" fmla="*/ 1092662 w 1125672"/>
                <a:gd name="connsiteY221" fmla="*/ 265326 h 588647"/>
                <a:gd name="connsiteX222" fmla="*/ 1094503 w 1125672"/>
                <a:gd name="connsiteY222" fmla="*/ 264311 h 588647"/>
                <a:gd name="connsiteX223" fmla="*/ 1100153 w 1125672"/>
                <a:gd name="connsiteY223" fmla="*/ 261327 h 588647"/>
                <a:gd name="connsiteX224" fmla="*/ 1110183 w 1125672"/>
                <a:gd name="connsiteY224" fmla="*/ 255042 h 588647"/>
                <a:gd name="connsiteX225" fmla="*/ 1110437 w 1125672"/>
                <a:gd name="connsiteY225" fmla="*/ 248122 h 588647"/>
                <a:gd name="connsiteX226" fmla="*/ 1111136 w 1125672"/>
                <a:gd name="connsiteY226" fmla="*/ 239425 h 588647"/>
                <a:gd name="connsiteX227" fmla="*/ 1117864 w 1125672"/>
                <a:gd name="connsiteY227" fmla="*/ 235489 h 588647"/>
                <a:gd name="connsiteX228" fmla="*/ 1124023 w 1125672"/>
                <a:gd name="connsiteY228" fmla="*/ 232252 h 588647"/>
                <a:gd name="connsiteX229" fmla="*/ 1125673 w 1125672"/>
                <a:gd name="connsiteY229" fmla="*/ 229839 h 588647"/>
                <a:gd name="connsiteX230" fmla="*/ 1124531 w 1125672"/>
                <a:gd name="connsiteY230" fmla="*/ 229522 h 588647"/>
                <a:gd name="connsiteX231" fmla="*/ 1107327 w 1125672"/>
                <a:gd name="connsiteY231" fmla="*/ 219745 h 588647"/>
                <a:gd name="connsiteX232" fmla="*/ 1103010 w 1125672"/>
                <a:gd name="connsiteY232" fmla="*/ 210350 h 588647"/>
                <a:gd name="connsiteX233" fmla="*/ 1101740 w 1125672"/>
                <a:gd name="connsiteY233" fmla="*/ 206287 h 588647"/>
                <a:gd name="connsiteX234" fmla="*/ 1100026 w 1125672"/>
                <a:gd name="connsiteY234" fmla="*/ 207112 h 588647"/>
                <a:gd name="connsiteX235" fmla="*/ 1097994 w 1125672"/>
                <a:gd name="connsiteY235" fmla="*/ 210731 h 588647"/>
                <a:gd name="connsiteX236" fmla="*/ 1097741 w 1125672"/>
                <a:gd name="connsiteY236" fmla="*/ 211365 h 588647"/>
                <a:gd name="connsiteX237" fmla="*/ 1096343 w 1125672"/>
                <a:gd name="connsiteY237" fmla="*/ 213968 h 588647"/>
                <a:gd name="connsiteX238" fmla="*/ 1095709 w 1125672"/>
                <a:gd name="connsiteY238" fmla="*/ 214349 h 588647"/>
                <a:gd name="connsiteX239" fmla="*/ 1094439 w 1125672"/>
                <a:gd name="connsiteY239" fmla="*/ 215111 h 588647"/>
                <a:gd name="connsiteX240" fmla="*/ 1091265 w 1125672"/>
                <a:gd name="connsiteY240" fmla="*/ 215492 h 588647"/>
                <a:gd name="connsiteX241" fmla="*/ 1090440 w 1125672"/>
                <a:gd name="connsiteY241" fmla="*/ 215492 h 588647"/>
                <a:gd name="connsiteX242" fmla="*/ 1073934 w 1125672"/>
                <a:gd name="connsiteY242" fmla="*/ 217587 h 588647"/>
                <a:gd name="connsiteX243" fmla="*/ 1060540 w 1125672"/>
                <a:gd name="connsiteY243" fmla="*/ 218603 h 588647"/>
                <a:gd name="connsiteX244" fmla="*/ 1047716 w 1125672"/>
                <a:gd name="connsiteY244" fmla="*/ 205017 h 588647"/>
                <a:gd name="connsiteX245" fmla="*/ 1047716 w 1125672"/>
                <a:gd name="connsiteY245" fmla="*/ 203176 h 588647"/>
                <a:gd name="connsiteX246" fmla="*/ 1045684 w 1125672"/>
                <a:gd name="connsiteY246" fmla="*/ 196891 h 588647"/>
                <a:gd name="connsiteX247" fmla="*/ 1042827 w 1125672"/>
                <a:gd name="connsiteY247" fmla="*/ 196129 h 588647"/>
                <a:gd name="connsiteX248" fmla="*/ 1022068 w 1125672"/>
                <a:gd name="connsiteY248" fmla="*/ 182036 h 588647"/>
                <a:gd name="connsiteX249" fmla="*/ 1000420 w 1125672"/>
                <a:gd name="connsiteY249" fmla="*/ 165721 h 588647"/>
                <a:gd name="connsiteX250" fmla="*/ 993628 w 1125672"/>
                <a:gd name="connsiteY250" fmla="*/ 165150 h 588647"/>
                <a:gd name="connsiteX251" fmla="*/ 989183 w 1125672"/>
                <a:gd name="connsiteY251" fmla="*/ 164769 h 588647"/>
                <a:gd name="connsiteX252" fmla="*/ 982645 w 1125672"/>
                <a:gd name="connsiteY252" fmla="*/ 166610 h 588647"/>
                <a:gd name="connsiteX253" fmla="*/ 982327 w 1125672"/>
                <a:gd name="connsiteY253" fmla="*/ 168705 h 588647"/>
                <a:gd name="connsiteX254" fmla="*/ 982518 w 1125672"/>
                <a:gd name="connsiteY254" fmla="*/ 170800 h 588647"/>
                <a:gd name="connsiteX255" fmla="*/ 978709 w 1125672"/>
                <a:gd name="connsiteY255" fmla="*/ 177338 h 588647"/>
                <a:gd name="connsiteX256" fmla="*/ 969060 w 1125672"/>
                <a:gd name="connsiteY256" fmla="*/ 178227 h 588647"/>
                <a:gd name="connsiteX257" fmla="*/ 965314 w 1125672"/>
                <a:gd name="connsiteY257" fmla="*/ 178354 h 588647"/>
                <a:gd name="connsiteX258" fmla="*/ 957252 w 1125672"/>
                <a:gd name="connsiteY258" fmla="*/ 176577 h 588647"/>
                <a:gd name="connsiteX259" fmla="*/ 956616 w 1125672"/>
                <a:gd name="connsiteY259" fmla="*/ 175815 h 588647"/>
                <a:gd name="connsiteX260" fmla="*/ 952807 w 1125672"/>
                <a:gd name="connsiteY260" fmla="*/ 175688 h 588647"/>
                <a:gd name="connsiteX261" fmla="*/ 949697 w 1125672"/>
                <a:gd name="connsiteY261" fmla="*/ 177719 h 588647"/>
                <a:gd name="connsiteX262" fmla="*/ 947284 w 1125672"/>
                <a:gd name="connsiteY262" fmla="*/ 179497 h 588647"/>
                <a:gd name="connsiteX263" fmla="*/ 943221 w 1125672"/>
                <a:gd name="connsiteY263" fmla="*/ 178989 h 588647"/>
                <a:gd name="connsiteX264" fmla="*/ 938016 w 1125672"/>
                <a:gd name="connsiteY264" fmla="*/ 176450 h 588647"/>
                <a:gd name="connsiteX265" fmla="*/ 933635 w 1125672"/>
                <a:gd name="connsiteY265" fmla="*/ 174545 h 588647"/>
                <a:gd name="connsiteX266" fmla="*/ 928176 w 1125672"/>
                <a:gd name="connsiteY266" fmla="*/ 169022 h 588647"/>
                <a:gd name="connsiteX267" fmla="*/ 926145 w 1125672"/>
                <a:gd name="connsiteY267" fmla="*/ 164134 h 588647"/>
                <a:gd name="connsiteX268" fmla="*/ 923478 w 1125672"/>
                <a:gd name="connsiteY268" fmla="*/ 162991 h 588647"/>
                <a:gd name="connsiteX269" fmla="*/ 915988 w 1125672"/>
                <a:gd name="connsiteY269" fmla="*/ 162547 h 588647"/>
                <a:gd name="connsiteX270" fmla="*/ 915988 w 1125672"/>
                <a:gd name="connsiteY270" fmla="*/ 163372 h 588647"/>
                <a:gd name="connsiteX271" fmla="*/ 917130 w 1125672"/>
                <a:gd name="connsiteY271" fmla="*/ 166737 h 588647"/>
                <a:gd name="connsiteX272" fmla="*/ 917066 w 1125672"/>
                <a:gd name="connsiteY272" fmla="*/ 171942 h 588647"/>
                <a:gd name="connsiteX273" fmla="*/ 908941 w 1125672"/>
                <a:gd name="connsiteY273" fmla="*/ 176513 h 588647"/>
                <a:gd name="connsiteX274" fmla="*/ 897704 w 1125672"/>
                <a:gd name="connsiteY274" fmla="*/ 169974 h 588647"/>
                <a:gd name="connsiteX275" fmla="*/ 861836 w 1125672"/>
                <a:gd name="connsiteY275" fmla="*/ 126552 h 588647"/>
                <a:gd name="connsiteX276" fmla="*/ 850536 w 1125672"/>
                <a:gd name="connsiteY276" fmla="*/ 112014 h 588647"/>
                <a:gd name="connsiteX277" fmla="*/ 824317 w 1125672"/>
                <a:gd name="connsiteY277" fmla="*/ 81923 h 588647"/>
                <a:gd name="connsiteX278" fmla="*/ 798098 w 1125672"/>
                <a:gd name="connsiteY278" fmla="*/ 62370 h 588647"/>
                <a:gd name="connsiteX279" fmla="*/ 786291 w 1125672"/>
                <a:gd name="connsiteY279" fmla="*/ 53292 h 588647"/>
                <a:gd name="connsiteX280" fmla="*/ 780958 w 1125672"/>
                <a:gd name="connsiteY280" fmla="*/ 50562 h 588647"/>
                <a:gd name="connsiteX281" fmla="*/ 776641 w 1125672"/>
                <a:gd name="connsiteY281" fmla="*/ 47197 h 588647"/>
                <a:gd name="connsiteX282" fmla="*/ 778292 w 1125672"/>
                <a:gd name="connsiteY282" fmla="*/ 43007 h 588647"/>
                <a:gd name="connsiteX283" fmla="*/ 781529 w 1125672"/>
                <a:gd name="connsiteY283" fmla="*/ 39452 h 588647"/>
                <a:gd name="connsiteX284" fmla="*/ 785783 w 1125672"/>
                <a:gd name="connsiteY284" fmla="*/ 32152 h 588647"/>
                <a:gd name="connsiteX285" fmla="*/ 777022 w 1125672"/>
                <a:gd name="connsiteY285" fmla="*/ 30184 h 588647"/>
                <a:gd name="connsiteX286" fmla="*/ 773594 w 1125672"/>
                <a:gd name="connsiteY286" fmla="*/ 31263 h 588647"/>
                <a:gd name="connsiteX287" fmla="*/ 757977 w 1125672"/>
                <a:gd name="connsiteY287" fmla="*/ 40659 h 588647"/>
                <a:gd name="connsiteX288" fmla="*/ 755120 w 1125672"/>
                <a:gd name="connsiteY288" fmla="*/ 44150 h 588647"/>
                <a:gd name="connsiteX289" fmla="*/ 753025 w 1125672"/>
                <a:gd name="connsiteY289" fmla="*/ 48340 h 588647"/>
                <a:gd name="connsiteX290" fmla="*/ 749597 w 1125672"/>
                <a:gd name="connsiteY290" fmla="*/ 53292 h 588647"/>
                <a:gd name="connsiteX291" fmla="*/ 747248 w 1125672"/>
                <a:gd name="connsiteY291" fmla="*/ 56593 h 588647"/>
                <a:gd name="connsiteX292" fmla="*/ 737218 w 1125672"/>
                <a:gd name="connsiteY292" fmla="*/ 63386 h 588647"/>
                <a:gd name="connsiteX293" fmla="*/ 730615 w 1125672"/>
                <a:gd name="connsiteY293" fmla="*/ 63386 h 588647"/>
                <a:gd name="connsiteX294" fmla="*/ 727378 w 1125672"/>
                <a:gd name="connsiteY294" fmla="*/ 63576 h 588647"/>
                <a:gd name="connsiteX295" fmla="*/ 727061 w 1125672"/>
                <a:gd name="connsiteY295" fmla="*/ 64973 h 588647"/>
                <a:gd name="connsiteX296" fmla="*/ 727823 w 1125672"/>
                <a:gd name="connsiteY296" fmla="*/ 68972 h 588647"/>
                <a:gd name="connsiteX297" fmla="*/ 727886 w 1125672"/>
                <a:gd name="connsiteY297" fmla="*/ 73226 h 588647"/>
                <a:gd name="connsiteX298" fmla="*/ 724776 w 1125672"/>
                <a:gd name="connsiteY298" fmla="*/ 74622 h 588647"/>
                <a:gd name="connsiteX299" fmla="*/ 720014 w 1125672"/>
                <a:gd name="connsiteY299" fmla="*/ 73035 h 588647"/>
                <a:gd name="connsiteX300" fmla="*/ 713412 w 1125672"/>
                <a:gd name="connsiteY300" fmla="*/ 70813 h 588647"/>
                <a:gd name="connsiteX301" fmla="*/ 701984 w 1125672"/>
                <a:gd name="connsiteY301" fmla="*/ 74368 h 588647"/>
                <a:gd name="connsiteX302" fmla="*/ 696843 w 1125672"/>
                <a:gd name="connsiteY302" fmla="*/ 76717 h 588647"/>
                <a:gd name="connsiteX303" fmla="*/ 689288 w 1125672"/>
                <a:gd name="connsiteY303" fmla="*/ 74051 h 588647"/>
                <a:gd name="connsiteX304" fmla="*/ 688399 w 1125672"/>
                <a:gd name="connsiteY304" fmla="*/ 73416 h 588647"/>
                <a:gd name="connsiteX305" fmla="*/ 686812 w 1125672"/>
                <a:gd name="connsiteY305" fmla="*/ 68464 h 588647"/>
                <a:gd name="connsiteX306" fmla="*/ 687320 w 1125672"/>
                <a:gd name="connsiteY306" fmla="*/ 65988 h 588647"/>
                <a:gd name="connsiteX307" fmla="*/ 692716 w 1125672"/>
                <a:gd name="connsiteY307" fmla="*/ 58878 h 588647"/>
                <a:gd name="connsiteX308" fmla="*/ 694176 w 1125672"/>
                <a:gd name="connsiteY308" fmla="*/ 56275 h 588647"/>
                <a:gd name="connsiteX309" fmla="*/ 693160 w 1125672"/>
                <a:gd name="connsiteY309" fmla="*/ 55196 h 588647"/>
                <a:gd name="connsiteX310" fmla="*/ 692272 w 1125672"/>
                <a:gd name="connsiteY310" fmla="*/ 55514 h 588647"/>
                <a:gd name="connsiteX311" fmla="*/ 686622 w 1125672"/>
                <a:gd name="connsiteY311" fmla="*/ 56593 h 588647"/>
                <a:gd name="connsiteX312" fmla="*/ 678496 w 1125672"/>
                <a:gd name="connsiteY312" fmla="*/ 54181 h 588647"/>
                <a:gd name="connsiteX313" fmla="*/ 673544 w 1125672"/>
                <a:gd name="connsiteY313" fmla="*/ 52466 h 588647"/>
                <a:gd name="connsiteX314" fmla="*/ 669164 w 1125672"/>
                <a:gd name="connsiteY314" fmla="*/ 52276 h 588647"/>
                <a:gd name="connsiteX315" fmla="*/ 669544 w 1125672"/>
                <a:gd name="connsiteY315" fmla="*/ 53101 h 588647"/>
                <a:gd name="connsiteX316" fmla="*/ 670370 w 1125672"/>
                <a:gd name="connsiteY316" fmla="*/ 59132 h 588647"/>
                <a:gd name="connsiteX317" fmla="*/ 661482 w 1125672"/>
                <a:gd name="connsiteY317" fmla="*/ 60529 h 588647"/>
                <a:gd name="connsiteX318" fmla="*/ 658753 w 1125672"/>
                <a:gd name="connsiteY318" fmla="*/ 57291 h 588647"/>
                <a:gd name="connsiteX319" fmla="*/ 658943 w 1125672"/>
                <a:gd name="connsiteY319" fmla="*/ 54562 h 588647"/>
                <a:gd name="connsiteX320" fmla="*/ 657482 w 1125672"/>
                <a:gd name="connsiteY320" fmla="*/ 44404 h 588647"/>
                <a:gd name="connsiteX321" fmla="*/ 649865 w 1125672"/>
                <a:gd name="connsiteY321" fmla="*/ 39072 h 588647"/>
                <a:gd name="connsiteX322" fmla="*/ 648722 w 1125672"/>
                <a:gd name="connsiteY322" fmla="*/ 39452 h 588647"/>
                <a:gd name="connsiteX323" fmla="*/ 648532 w 1125672"/>
                <a:gd name="connsiteY323" fmla="*/ 41738 h 588647"/>
                <a:gd name="connsiteX324" fmla="*/ 648023 w 1125672"/>
                <a:gd name="connsiteY324" fmla="*/ 48594 h 588647"/>
                <a:gd name="connsiteX325" fmla="*/ 644849 w 1125672"/>
                <a:gd name="connsiteY325" fmla="*/ 49610 h 588647"/>
                <a:gd name="connsiteX326" fmla="*/ 643072 w 1125672"/>
                <a:gd name="connsiteY326" fmla="*/ 47896 h 588647"/>
                <a:gd name="connsiteX327" fmla="*/ 642755 w 1125672"/>
                <a:gd name="connsiteY327" fmla="*/ 46436 h 588647"/>
                <a:gd name="connsiteX328" fmla="*/ 642373 w 1125672"/>
                <a:gd name="connsiteY328" fmla="*/ 45039 h 588647"/>
                <a:gd name="connsiteX329" fmla="*/ 638248 w 1125672"/>
                <a:gd name="connsiteY329" fmla="*/ 49102 h 588647"/>
                <a:gd name="connsiteX330" fmla="*/ 637549 w 1125672"/>
                <a:gd name="connsiteY330" fmla="*/ 50118 h 588647"/>
                <a:gd name="connsiteX331" fmla="*/ 630185 w 1125672"/>
                <a:gd name="connsiteY331" fmla="*/ 49165 h 588647"/>
                <a:gd name="connsiteX332" fmla="*/ 620028 w 1125672"/>
                <a:gd name="connsiteY332" fmla="*/ 50752 h 588647"/>
                <a:gd name="connsiteX333" fmla="*/ 617425 w 1125672"/>
                <a:gd name="connsiteY333" fmla="*/ 48467 h 588647"/>
                <a:gd name="connsiteX334" fmla="*/ 617932 w 1125672"/>
                <a:gd name="connsiteY334" fmla="*/ 43007 h 588647"/>
                <a:gd name="connsiteX335" fmla="*/ 618948 w 1125672"/>
                <a:gd name="connsiteY335" fmla="*/ 41865 h 588647"/>
                <a:gd name="connsiteX336" fmla="*/ 620535 w 1125672"/>
                <a:gd name="connsiteY336" fmla="*/ 39072 h 588647"/>
                <a:gd name="connsiteX337" fmla="*/ 621297 w 1125672"/>
                <a:gd name="connsiteY337" fmla="*/ 35707 h 588647"/>
                <a:gd name="connsiteX338" fmla="*/ 619330 w 1125672"/>
                <a:gd name="connsiteY338" fmla="*/ 28851 h 588647"/>
                <a:gd name="connsiteX339" fmla="*/ 608664 w 1125672"/>
                <a:gd name="connsiteY339" fmla="*/ 12282 h 588647"/>
                <a:gd name="connsiteX340" fmla="*/ 607966 w 1125672"/>
                <a:gd name="connsiteY340" fmla="*/ 10504 h 588647"/>
                <a:gd name="connsiteX341" fmla="*/ 603839 w 1125672"/>
                <a:gd name="connsiteY341" fmla="*/ 4029 h 588647"/>
                <a:gd name="connsiteX342" fmla="*/ 601808 w 1125672"/>
                <a:gd name="connsiteY342" fmla="*/ 4283 h 588647"/>
                <a:gd name="connsiteX343" fmla="*/ 596031 w 1125672"/>
                <a:gd name="connsiteY343" fmla="*/ 5362 h 588647"/>
                <a:gd name="connsiteX344" fmla="*/ 581938 w 1125672"/>
                <a:gd name="connsiteY344" fmla="*/ 3330 h 588647"/>
                <a:gd name="connsiteX345" fmla="*/ 577748 w 1125672"/>
                <a:gd name="connsiteY345" fmla="*/ 2695 h 588647"/>
                <a:gd name="connsiteX346" fmla="*/ 566638 w 1125672"/>
                <a:gd name="connsiteY346" fmla="*/ 1172 h 588647"/>
                <a:gd name="connsiteX347" fmla="*/ 553497 w 1125672"/>
                <a:gd name="connsiteY347" fmla="*/ 1870 h 588647"/>
                <a:gd name="connsiteX348" fmla="*/ 551909 w 1125672"/>
                <a:gd name="connsiteY348" fmla="*/ 4917 h 588647"/>
                <a:gd name="connsiteX349" fmla="*/ 547847 w 1125672"/>
                <a:gd name="connsiteY349" fmla="*/ 8853 h 588647"/>
                <a:gd name="connsiteX350" fmla="*/ 545942 w 1125672"/>
                <a:gd name="connsiteY350" fmla="*/ 9044 h 588647"/>
                <a:gd name="connsiteX351" fmla="*/ 540800 w 1125672"/>
                <a:gd name="connsiteY351" fmla="*/ 9996 h 588647"/>
                <a:gd name="connsiteX352" fmla="*/ 541435 w 1125672"/>
                <a:gd name="connsiteY352" fmla="*/ 13869 h 588647"/>
                <a:gd name="connsiteX353" fmla="*/ 542006 w 1125672"/>
                <a:gd name="connsiteY353" fmla="*/ 16789 h 588647"/>
                <a:gd name="connsiteX354" fmla="*/ 541816 w 1125672"/>
                <a:gd name="connsiteY354" fmla="*/ 18503 h 588647"/>
                <a:gd name="connsiteX355" fmla="*/ 532547 w 1125672"/>
                <a:gd name="connsiteY355" fmla="*/ 22058 h 588647"/>
                <a:gd name="connsiteX356" fmla="*/ 526009 w 1125672"/>
                <a:gd name="connsiteY356" fmla="*/ 25359 h 588647"/>
                <a:gd name="connsiteX357" fmla="*/ 516486 w 1125672"/>
                <a:gd name="connsiteY357" fmla="*/ 29930 h 588647"/>
                <a:gd name="connsiteX358" fmla="*/ 505567 w 1125672"/>
                <a:gd name="connsiteY358" fmla="*/ 34818 h 588647"/>
                <a:gd name="connsiteX359" fmla="*/ 500742 w 1125672"/>
                <a:gd name="connsiteY359" fmla="*/ 37675 h 588647"/>
                <a:gd name="connsiteX360" fmla="*/ 490838 w 1125672"/>
                <a:gd name="connsiteY360" fmla="*/ 42309 h 588647"/>
                <a:gd name="connsiteX361" fmla="*/ 483094 w 1125672"/>
                <a:gd name="connsiteY361" fmla="*/ 40341 h 588647"/>
                <a:gd name="connsiteX362" fmla="*/ 479919 w 1125672"/>
                <a:gd name="connsiteY362" fmla="*/ 38881 h 588647"/>
                <a:gd name="connsiteX363" fmla="*/ 479094 w 1125672"/>
                <a:gd name="connsiteY363" fmla="*/ 39262 h 588647"/>
                <a:gd name="connsiteX364" fmla="*/ 478142 w 1125672"/>
                <a:gd name="connsiteY364" fmla="*/ 41674 h 588647"/>
                <a:gd name="connsiteX365" fmla="*/ 473762 w 1125672"/>
                <a:gd name="connsiteY365" fmla="*/ 46626 h 588647"/>
                <a:gd name="connsiteX366" fmla="*/ 469381 w 1125672"/>
                <a:gd name="connsiteY366" fmla="*/ 46309 h 588647"/>
                <a:gd name="connsiteX367" fmla="*/ 466842 w 1125672"/>
                <a:gd name="connsiteY367" fmla="*/ 46118 h 588647"/>
                <a:gd name="connsiteX368" fmla="*/ 466652 w 1125672"/>
                <a:gd name="connsiteY368" fmla="*/ 46817 h 588647"/>
                <a:gd name="connsiteX369" fmla="*/ 466525 w 1125672"/>
                <a:gd name="connsiteY369" fmla="*/ 50625 h 588647"/>
                <a:gd name="connsiteX370" fmla="*/ 465890 w 1125672"/>
                <a:gd name="connsiteY370" fmla="*/ 55006 h 588647"/>
                <a:gd name="connsiteX371" fmla="*/ 461065 w 1125672"/>
                <a:gd name="connsiteY371" fmla="*/ 56720 h 588647"/>
                <a:gd name="connsiteX372" fmla="*/ 452177 w 1125672"/>
                <a:gd name="connsiteY372" fmla="*/ 58370 h 588647"/>
                <a:gd name="connsiteX373" fmla="*/ 445131 w 1125672"/>
                <a:gd name="connsiteY373" fmla="*/ 60275 h 588647"/>
                <a:gd name="connsiteX374" fmla="*/ 435354 w 1125672"/>
                <a:gd name="connsiteY374" fmla="*/ 64020 h 588647"/>
                <a:gd name="connsiteX375" fmla="*/ 419610 w 1125672"/>
                <a:gd name="connsiteY375" fmla="*/ 71004 h 588647"/>
                <a:gd name="connsiteX376" fmla="*/ 402343 w 1125672"/>
                <a:gd name="connsiteY376" fmla="*/ 76908 h 588647"/>
                <a:gd name="connsiteX377" fmla="*/ 401772 w 1125672"/>
                <a:gd name="connsiteY377" fmla="*/ 78368 h 588647"/>
                <a:gd name="connsiteX378" fmla="*/ 399296 w 1125672"/>
                <a:gd name="connsiteY378" fmla="*/ 81859 h 588647"/>
                <a:gd name="connsiteX379" fmla="*/ 396058 w 1125672"/>
                <a:gd name="connsiteY379" fmla="*/ 81098 h 588647"/>
                <a:gd name="connsiteX380" fmla="*/ 387868 w 1125672"/>
                <a:gd name="connsiteY380" fmla="*/ 79256 h 588647"/>
                <a:gd name="connsiteX381" fmla="*/ 385583 w 1125672"/>
                <a:gd name="connsiteY381" fmla="*/ 80780 h 588647"/>
                <a:gd name="connsiteX382" fmla="*/ 384441 w 1125672"/>
                <a:gd name="connsiteY382" fmla="*/ 83192 h 588647"/>
                <a:gd name="connsiteX383" fmla="*/ 376315 w 1125672"/>
                <a:gd name="connsiteY383" fmla="*/ 86811 h 588647"/>
                <a:gd name="connsiteX384" fmla="*/ 360697 w 1125672"/>
                <a:gd name="connsiteY384" fmla="*/ 82240 h 588647"/>
                <a:gd name="connsiteX385" fmla="*/ 358857 w 1125672"/>
                <a:gd name="connsiteY385" fmla="*/ 82939 h 588647"/>
                <a:gd name="connsiteX386" fmla="*/ 353270 w 1125672"/>
                <a:gd name="connsiteY386" fmla="*/ 87319 h 588647"/>
                <a:gd name="connsiteX387" fmla="*/ 359619 w 1125672"/>
                <a:gd name="connsiteY387" fmla="*/ 93350 h 588647"/>
                <a:gd name="connsiteX388" fmla="*/ 361904 w 1125672"/>
                <a:gd name="connsiteY388" fmla="*/ 94556 h 588647"/>
                <a:gd name="connsiteX389" fmla="*/ 363237 w 1125672"/>
                <a:gd name="connsiteY389" fmla="*/ 95381 h 588647"/>
                <a:gd name="connsiteX390" fmla="*/ 366602 w 1125672"/>
                <a:gd name="connsiteY390" fmla="*/ 100904 h 588647"/>
                <a:gd name="connsiteX391" fmla="*/ 362539 w 1125672"/>
                <a:gd name="connsiteY391" fmla="*/ 103126 h 588647"/>
                <a:gd name="connsiteX392" fmla="*/ 358666 w 1125672"/>
                <a:gd name="connsiteY392" fmla="*/ 104650 h 588647"/>
                <a:gd name="connsiteX393" fmla="*/ 357270 w 1125672"/>
                <a:gd name="connsiteY393" fmla="*/ 107443 h 588647"/>
                <a:gd name="connsiteX394" fmla="*/ 358285 w 1125672"/>
                <a:gd name="connsiteY394" fmla="*/ 108649 h 588647"/>
                <a:gd name="connsiteX395" fmla="*/ 367109 w 1125672"/>
                <a:gd name="connsiteY395" fmla="*/ 109919 h 588647"/>
                <a:gd name="connsiteX396" fmla="*/ 370411 w 1125672"/>
                <a:gd name="connsiteY396" fmla="*/ 109538 h 588647"/>
                <a:gd name="connsiteX397" fmla="*/ 383488 w 1125672"/>
                <a:gd name="connsiteY397" fmla="*/ 109919 h 588647"/>
                <a:gd name="connsiteX398" fmla="*/ 384948 w 1125672"/>
                <a:gd name="connsiteY398" fmla="*/ 110808 h 588647"/>
                <a:gd name="connsiteX399" fmla="*/ 389964 w 1125672"/>
                <a:gd name="connsiteY399" fmla="*/ 117347 h 588647"/>
                <a:gd name="connsiteX400" fmla="*/ 379553 w 1125672"/>
                <a:gd name="connsiteY400" fmla="*/ 122806 h 588647"/>
                <a:gd name="connsiteX401" fmla="*/ 374791 w 1125672"/>
                <a:gd name="connsiteY401" fmla="*/ 123124 h 588647"/>
                <a:gd name="connsiteX402" fmla="*/ 361206 w 1125672"/>
                <a:gd name="connsiteY402" fmla="*/ 132710 h 588647"/>
                <a:gd name="connsiteX403" fmla="*/ 356635 w 1125672"/>
                <a:gd name="connsiteY403" fmla="*/ 144263 h 588647"/>
                <a:gd name="connsiteX404" fmla="*/ 356952 w 1125672"/>
                <a:gd name="connsiteY404" fmla="*/ 145660 h 588647"/>
                <a:gd name="connsiteX405" fmla="*/ 360380 w 1125672"/>
                <a:gd name="connsiteY405" fmla="*/ 155500 h 588647"/>
                <a:gd name="connsiteX406" fmla="*/ 353651 w 1125672"/>
                <a:gd name="connsiteY406" fmla="*/ 165340 h 588647"/>
                <a:gd name="connsiteX407" fmla="*/ 354286 w 1125672"/>
                <a:gd name="connsiteY407" fmla="*/ 173149 h 588647"/>
                <a:gd name="connsiteX408" fmla="*/ 361142 w 1125672"/>
                <a:gd name="connsiteY408" fmla="*/ 178100 h 588647"/>
                <a:gd name="connsiteX409" fmla="*/ 362856 w 1125672"/>
                <a:gd name="connsiteY409" fmla="*/ 178735 h 588647"/>
                <a:gd name="connsiteX410" fmla="*/ 364824 w 1125672"/>
                <a:gd name="connsiteY410" fmla="*/ 179306 h 588647"/>
                <a:gd name="connsiteX411" fmla="*/ 373077 w 1125672"/>
                <a:gd name="connsiteY411" fmla="*/ 184385 h 588647"/>
                <a:gd name="connsiteX412" fmla="*/ 377330 w 1125672"/>
                <a:gd name="connsiteY412" fmla="*/ 185210 h 588647"/>
                <a:gd name="connsiteX413" fmla="*/ 387615 w 1125672"/>
                <a:gd name="connsiteY413" fmla="*/ 191114 h 588647"/>
                <a:gd name="connsiteX414" fmla="*/ 390154 w 1125672"/>
                <a:gd name="connsiteY414" fmla="*/ 197399 h 588647"/>
                <a:gd name="connsiteX415" fmla="*/ 393836 w 1125672"/>
                <a:gd name="connsiteY415" fmla="*/ 215873 h 588647"/>
                <a:gd name="connsiteX416" fmla="*/ 388884 w 1125672"/>
                <a:gd name="connsiteY416" fmla="*/ 220507 h 588647"/>
                <a:gd name="connsiteX417" fmla="*/ 382790 w 1125672"/>
                <a:gd name="connsiteY417" fmla="*/ 223300 h 588647"/>
                <a:gd name="connsiteX418" fmla="*/ 369332 w 1125672"/>
                <a:gd name="connsiteY418" fmla="*/ 223999 h 588647"/>
                <a:gd name="connsiteX419" fmla="*/ 366284 w 1125672"/>
                <a:gd name="connsiteY419" fmla="*/ 222919 h 588647"/>
                <a:gd name="connsiteX420" fmla="*/ 357206 w 1125672"/>
                <a:gd name="connsiteY420" fmla="*/ 220634 h 588647"/>
                <a:gd name="connsiteX421" fmla="*/ 356063 w 1125672"/>
                <a:gd name="connsiteY421" fmla="*/ 222158 h 588647"/>
                <a:gd name="connsiteX422" fmla="*/ 356000 w 1125672"/>
                <a:gd name="connsiteY422" fmla="*/ 226411 h 588647"/>
                <a:gd name="connsiteX423" fmla="*/ 354413 w 1125672"/>
                <a:gd name="connsiteY423" fmla="*/ 233648 h 588647"/>
                <a:gd name="connsiteX424" fmla="*/ 349525 w 1125672"/>
                <a:gd name="connsiteY424" fmla="*/ 234346 h 588647"/>
                <a:gd name="connsiteX425" fmla="*/ 345144 w 1125672"/>
                <a:gd name="connsiteY425" fmla="*/ 230284 h 588647"/>
                <a:gd name="connsiteX426" fmla="*/ 344890 w 1125672"/>
                <a:gd name="connsiteY426" fmla="*/ 229585 h 588647"/>
                <a:gd name="connsiteX427" fmla="*/ 344128 w 1125672"/>
                <a:gd name="connsiteY427" fmla="*/ 229014 h 588647"/>
                <a:gd name="connsiteX428" fmla="*/ 343367 w 1125672"/>
                <a:gd name="connsiteY428" fmla="*/ 228823 h 588647"/>
                <a:gd name="connsiteX429" fmla="*/ 342288 w 1125672"/>
                <a:gd name="connsiteY429" fmla="*/ 228570 h 588647"/>
                <a:gd name="connsiteX430" fmla="*/ 340319 w 1125672"/>
                <a:gd name="connsiteY430" fmla="*/ 228506 h 588647"/>
                <a:gd name="connsiteX431" fmla="*/ 338415 w 1125672"/>
                <a:gd name="connsiteY431" fmla="*/ 228443 h 588647"/>
                <a:gd name="connsiteX432" fmla="*/ 332448 w 1125672"/>
                <a:gd name="connsiteY432" fmla="*/ 228570 h 588647"/>
                <a:gd name="connsiteX433" fmla="*/ 312641 w 1125672"/>
                <a:gd name="connsiteY433" fmla="*/ 226665 h 588647"/>
                <a:gd name="connsiteX434" fmla="*/ 309911 w 1125672"/>
                <a:gd name="connsiteY434" fmla="*/ 223427 h 588647"/>
                <a:gd name="connsiteX435" fmla="*/ 311308 w 1125672"/>
                <a:gd name="connsiteY435" fmla="*/ 217777 h 588647"/>
                <a:gd name="connsiteX436" fmla="*/ 312387 w 1125672"/>
                <a:gd name="connsiteY436" fmla="*/ 215555 h 588647"/>
                <a:gd name="connsiteX437" fmla="*/ 306610 w 1125672"/>
                <a:gd name="connsiteY437" fmla="*/ 209842 h 588647"/>
                <a:gd name="connsiteX438" fmla="*/ 302102 w 1125672"/>
                <a:gd name="connsiteY438" fmla="*/ 210350 h 588647"/>
                <a:gd name="connsiteX439" fmla="*/ 296389 w 1125672"/>
                <a:gd name="connsiteY439" fmla="*/ 210985 h 588647"/>
                <a:gd name="connsiteX440" fmla="*/ 288898 w 1125672"/>
                <a:gd name="connsiteY440" fmla="*/ 215492 h 588647"/>
                <a:gd name="connsiteX441" fmla="*/ 285470 w 1125672"/>
                <a:gd name="connsiteY441" fmla="*/ 219682 h 588647"/>
                <a:gd name="connsiteX442" fmla="*/ 277471 w 1125672"/>
                <a:gd name="connsiteY442" fmla="*/ 218984 h 588647"/>
                <a:gd name="connsiteX443" fmla="*/ 272520 w 1125672"/>
                <a:gd name="connsiteY443" fmla="*/ 212508 h 588647"/>
                <a:gd name="connsiteX444" fmla="*/ 270171 w 1125672"/>
                <a:gd name="connsiteY444" fmla="*/ 209397 h 588647"/>
                <a:gd name="connsiteX445" fmla="*/ 266997 w 1125672"/>
                <a:gd name="connsiteY445" fmla="*/ 211429 h 588647"/>
                <a:gd name="connsiteX446" fmla="*/ 264076 w 1125672"/>
                <a:gd name="connsiteY446" fmla="*/ 213270 h 588647"/>
                <a:gd name="connsiteX447" fmla="*/ 261092 w 1125672"/>
                <a:gd name="connsiteY447" fmla="*/ 212445 h 588647"/>
                <a:gd name="connsiteX448" fmla="*/ 258680 w 1125672"/>
                <a:gd name="connsiteY448" fmla="*/ 211683 h 588647"/>
                <a:gd name="connsiteX449" fmla="*/ 256458 w 1125672"/>
                <a:gd name="connsiteY449" fmla="*/ 213333 h 588647"/>
                <a:gd name="connsiteX450" fmla="*/ 254871 w 1125672"/>
                <a:gd name="connsiteY450" fmla="*/ 215746 h 588647"/>
                <a:gd name="connsiteX451" fmla="*/ 251506 w 1125672"/>
                <a:gd name="connsiteY451" fmla="*/ 217841 h 588647"/>
                <a:gd name="connsiteX452" fmla="*/ 249792 w 1125672"/>
                <a:gd name="connsiteY452" fmla="*/ 218285 h 588647"/>
                <a:gd name="connsiteX453" fmla="*/ 249094 w 1125672"/>
                <a:gd name="connsiteY453" fmla="*/ 221713 h 588647"/>
                <a:gd name="connsiteX454" fmla="*/ 246999 w 1125672"/>
                <a:gd name="connsiteY454" fmla="*/ 228950 h 588647"/>
                <a:gd name="connsiteX455" fmla="*/ 235255 w 1125672"/>
                <a:gd name="connsiteY455" fmla="*/ 233204 h 588647"/>
                <a:gd name="connsiteX456" fmla="*/ 226875 w 1125672"/>
                <a:gd name="connsiteY456" fmla="*/ 228823 h 588647"/>
                <a:gd name="connsiteX457" fmla="*/ 223700 w 1125672"/>
                <a:gd name="connsiteY457" fmla="*/ 226919 h 588647"/>
                <a:gd name="connsiteX458" fmla="*/ 215003 w 1125672"/>
                <a:gd name="connsiteY458" fmla="*/ 222602 h 588647"/>
                <a:gd name="connsiteX459" fmla="*/ 210496 w 1125672"/>
                <a:gd name="connsiteY459" fmla="*/ 222983 h 588647"/>
                <a:gd name="connsiteX460" fmla="*/ 210178 w 1125672"/>
                <a:gd name="connsiteY460" fmla="*/ 224126 h 588647"/>
                <a:gd name="connsiteX461" fmla="*/ 207322 w 1125672"/>
                <a:gd name="connsiteY461" fmla="*/ 234156 h 588647"/>
                <a:gd name="connsiteX462" fmla="*/ 205925 w 1125672"/>
                <a:gd name="connsiteY462" fmla="*/ 235108 h 588647"/>
                <a:gd name="connsiteX463" fmla="*/ 204910 w 1125672"/>
                <a:gd name="connsiteY463" fmla="*/ 235299 h 588647"/>
                <a:gd name="connsiteX464" fmla="*/ 202370 w 1125672"/>
                <a:gd name="connsiteY464" fmla="*/ 231871 h 588647"/>
                <a:gd name="connsiteX465" fmla="*/ 201101 w 1125672"/>
                <a:gd name="connsiteY465" fmla="*/ 227935 h 588647"/>
                <a:gd name="connsiteX466" fmla="*/ 196720 w 1125672"/>
                <a:gd name="connsiteY466" fmla="*/ 224761 h 588647"/>
                <a:gd name="connsiteX467" fmla="*/ 190117 w 1125672"/>
                <a:gd name="connsiteY467" fmla="*/ 220698 h 588647"/>
                <a:gd name="connsiteX468" fmla="*/ 189483 w 1125672"/>
                <a:gd name="connsiteY468" fmla="*/ 219936 h 588647"/>
                <a:gd name="connsiteX469" fmla="*/ 186817 w 1125672"/>
                <a:gd name="connsiteY469" fmla="*/ 215873 h 588647"/>
                <a:gd name="connsiteX470" fmla="*/ 182500 w 1125672"/>
                <a:gd name="connsiteY470" fmla="*/ 213333 h 588647"/>
                <a:gd name="connsiteX471" fmla="*/ 175517 w 1125672"/>
                <a:gd name="connsiteY471" fmla="*/ 212191 h 588647"/>
                <a:gd name="connsiteX472" fmla="*/ 172723 w 1125672"/>
                <a:gd name="connsiteY472" fmla="*/ 209842 h 588647"/>
                <a:gd name="connsiteX473" fmla="*/ 171898 w 1125672"/>
                <a:gd name="connsiteY473" fmla="*/ 208763 h 588647"/>
                <a:gd name="connsiteX474" fmla="*/ 170057 w 1125672"/>
                <a:gd name="connsiteY474" fmla="*/ 206350 h 588647"/>
                <a:gd name="connsiteX475" fmla="*/ 165740 w 1125672"/>
                <a:gd name="connsiteY475" fmla="*/ 201843 h 588647"/>
                <a:gd name="connsiteX476" fmla="*/ 163391 w 1125672"/>
                <a:gd name="connsiteY476" fmla="*/ 202732 h 588647"/>
                <a:gd name="connsiteX477" fmla="*/ 161677 w 1125672"/>
                <a:gd name="connsiteY477" fmla="*/ 203430 h 588647"/>
                <a:gd name="connsiteX478" fmla="*/ 152916 w 1125672"/>
                <a:gd name="connsiteY478" fmla="*/ 204700 h 588647"/>
                <a:gd name="connsiteX479" fmla="*/ 148473 w 1125672"/>
                <a:gd name="connsiteY479" fmla="*/ 203049 h 588647"/>
                <a:gd name="connsiteX480" fmla="*/ 142886 w 1125672"/>
                <a:gd name="connsiteY480" fmla="*/ 194288 h 588647"/>
                <a:gd name="connsiteX481" fmla="*/ 139712 w 1125672"/>
                <a:gd name="connsiteY481" fmla="*/ 190924 h 588647"/>
                <a:gd name="connsiteX482" fmla="*/ 121873 w 1125672"/>
                <a:gd name="connsiteY482" fmla="*/ 196701 h 588647"/>
                <a:gd name="connsiteX483" fmla="*/ 109557 w 1125672"/>
                <a:gd name="connsiteY483" fmla="*/ 205779 h 588647"/>
                <a:gd name="connsiteX484" fmla="*/ 107208 w 1125672"/>
                <a:gd name="connsiteY484" fmla="*/ 206414 h 588647"/>
                <a:gd name="connsiteX485" fmla="*/ 102764 w 1125672"/>
                <a:gd name="connsiteY485" fmla="*/ 206477 h 588647"/>
                <a:gd name="connsiteX486" fmla="*/ 102193 w 1125672"/>
                <a:gd name="connsiteY486" fmla="*/ 203049 h 588647"/>
                <a:gd name="connsiteX487" fmla="*/ 103844 w 1125672"/>
                <a:gd name="connsiteY487" fmla="*/ 199177 h 588647"/>
                <a:gd name="connsiteX488" fmla="*/ 104733 w 1125672"/>
                <a:gd name="connsiteY488" fmla="*/ 196764 h 588647"/>
                <a:gd name="connsiteX489" fmla="*/ 102828 w 1125672"/>
                <a:gd name="connsiteY489" fmla="*/ 195304 h 588647"/>
                <a:gd name="connsiteX490" fmla="*/ 96797 w 1125672"/>
                <a:gd name="connsiteY490" fmla="*/ 191305 h 588647"/>
                <a:gd name="connsiteX491" fmla="*/ 91782 w 1125672"/>
                <a:gd name="connsiteY491" fmla="*/ 188258 h 588647"/>
                <a:gd name="connsiteX492" fmla="*/ 91338 w 1125672"/>
                <a:gd name="connsiteY492" fmla="*/ 198097 h 588647"/>
                <a:gd name="connsiteX493" fmla="*/ 91528 w 1125672"/>
                <a:gd name="connsiteY493" fmla="*/ 200827 h 588647"/>
                <a:gd name="connsiteX494" fmla="*/ 88291 w 1125672"/>
                <a:gd name="connsiteY494" fmla="*/ 202097 h 588647"/>
                <a:gd name="connsiteX495" fmla="*/ 82895 w 1125672"/>
                <a:gd name="connsiteY495" fmla="*/ 202732 h 588647"/>
                <a:gd name="connsiteX496" fmla="*/ 80355 w 1125672"/>
                <a:gd name="connsiteY496" fmla="*/ 204192 h 588647"/>
                <a:gd name="connsiteX497" fmla="*/ 77181 w 1125672"/>
                <a:gd name="connsiteY497" fmla="*/ 208064 h 588647"/>
                <a:gd name="connsiteX498" fmla="*/ 72165 w 1125672"/>
                <a:gd name="connsiteY498" fmla="*/ 213841 h 588647"/>
                <a:gd name="connsiteX499" fmla="*/ 69562 w 1125672"/>
                <a:gd name="connsiteY499" fmla="*/ 214857 h 588647"/>
                <a:gd name="connsiteX500" fmla="*/ 66897 w 1125672"/>
                <a:gd name="connsiteY500" fmla="*/ 215492 h 588647"/>
                <a:gd name="connsiteX501" fmla="*/ 62579 w 1125672"/>
                <a:gd name="connsiteY501" fmla="*/ 217016 h 588647"/>
                <a:gd name="connsiteX502" fmla="*/ 62897 w 1125672"/>
                <a:gd name="connsiteY502" fmla="*/ 218031 h 588647"/>
                <a:gd name="connsiteX503" fmla="*/ 64674 w 1125672"/>
                <a:gd name="connsiteY503" fmla="*/ 220317 h 588647"/>
                <a:gd name="connsiteX504" fmla="*/ 67150 w 1125672"/>
                <a:gd name="connsiteY504" fmla="*/ 226792 h 588647"/>
                <a:gd name="connsiteX505" fmla="*/ 68357 w 1125672"/>
                <a:gd name="connsiteY505" fmla="*/ 231871 h 588647"/>
                <a:gd name="connsiteX506" fmla="*/ 68611 w 1125672"/>
                <a:gd name="connsiteY506" fmla="*/ 236886 h 588647"/>
                <a:gd name="connsiteX507" fmla="*/ 65055 w 1125672"/>
                <a:gd name="connsiteY507" fmla="*/ 238854 h 588647"/>
                <a:gd name="connsiteX508" fmla="*/ 56993 w 1125672"/>
                <a:gd name="connsiteY508" fmla="*/ 238283 h 588647"/>
                <a:gd name="connsiteX509" fmla="*/ 51788 w 1125672"/>
                <a:gd name="connsiteY509" fmla="*/ 238092 h 588647"/>
                <a:gd name="connsiteX510" fmla="*/ 52232 w 1125672"/>
                <a:gd name="connsiteY510" fmla="*/ 251614 h 588647"/>
                <a:gd name="connsiteX511" fmla="*/ 53311 w 1125672"/>
                <a:gd name="connsiteY511" fmla="*/ 262597 h 588647"/>
                <a:gd name="connsiteX512" fmla="*/ 53375 w 1125672"/>
                <a:gd name="connsiteY512" fmla="*/ 267294 h 588647"/>
                <a:gd name="connsiteX513" fmla="*/ 51153 w 1125672"/>
                <a:gd name="connsiteY513" fmla="*/ 274024 h 588647"/>
                <a:gd name="connsiteX514" fmla="*/ 32044 w 1125672"/>
                <a:gd name="connsiteY514" fmla="*/ 268881 h 588647"/>
                <a:gd name="connsiteX515" fmla="*/ 20553 w 1125672"/>
                <a:gd name="connsiteY515" fmla="*/ 251741 h 588647"/>
                <a:gd name="connsiteX516" fmla="*/ 14523 w 1125672"/>
                <a:gd name="connsiteY516" fmla="*/ 258470 h 588647"/>
                <a:gd name="connsiteX517" fmla="*/ 13507 w 1125672"/>
                <a:gd name="connsiteY517" fmla="*/ 260692 h 588647"/>
                <a:gd name="connsiteX518" fmla="*/ 12364 w 1125672"/>
                <a:gd name="connsiteY518" fmla="*/ 263041 h 588647"/>
                <a:gd name="connsiteX519" fmla="*/ 6143 w 1125672"/>
                <a:gd name="connsiteY519" fmla="*/ 271357 h 588647"/>
                <a:gd name="connsiteX520" fmla="*/ 303 w 1125672"/>
                <a:gd name="connsiteY520" fmla="*/ 281388 h 588647"/>
                <a:gd name="connsiteX521" fmla="*/ 2588 w 1125672"/>
                <a:gd name="connsiteY521" fmla="*/ 286784 h 588647"/>
                <a:gd name="connsiteX522" fmla="*/ 4937 w 1125672"/>
                <a:gd name="connsiteY522" fmla="*/ 293386 h 588647"/>
                <a:gd name="connsiteX523" fmla="*/ 2651 w 1125672"/>
                <a:gd name="connsiteY523" fmla="*/ 305321 h 588647"/>
                <a:gd name="connsiteX524" fmla="*/ 1381 w 1125672"/>
                <a:gd name="connsiteY524" fmla="*/ 309638 h 588647"/>
                <a:gd name="connsiteX525" fmla="*/ 175 w 1125672"/>
                <a:gd name="connsiteY525" fmla="*/ 313828 h 588647"/>
                <a:gd name="connsiteX526" fmla="*/ 5127 w 1125672"/>
                <a:gd name="connsiteY526" fmla="*/ 323033 h 588647"/>
                <a:gd name="connsiteX527" fmla="*/ 8873 w 1125672"/>
                <a:gd name="connsiteY527" fmla="*/ 326397 h 588647"/>
                <a:gd name="connsiteX528" fmla="*/ 13951 w 1125672"/>
                <a:gd name="connsiteY528" fmla="*/ 333508 h 588647"/>
                <a:gd name="connsiteX529" fmla="*/ 17252 w 1125672"/>
                <a:gd name="connsiteY529" fmla="*/ 343982 h 588647"/>
                <a:gd name="connsiteX530" fmla="*/ 17950 w 1125672"/>
                <a:gd name="connsiteY530" fmla="*/ 344935 h 588647"/>
                <a:gd name="connsiteX531" fmla="*/ 22331 w 1125672"/>
                <a:gd name="connsiteY531" fmla="*/ 346014 h 588647"/>
                <a:gd name="connsiteX532" fmla="*/ 25251 w 1125672"/>
                <a:gd name="connsiteY532" fmla="*/ 345696 h 588647"/>
                <a:gd name="connsiteX533" fmla="*/ 29441 w 1125672"/>
                <a:gd name="connsiteY533" fmla="*/ 345125 h 588647"/>
                <a:gd name="connsiteX534" fmla="*/ 43217 w 1125672"/>
                <a:gd name="connsiteY534" fmla="*/ 348807 h 588647"/>
                <a:gd name="connsiteX535" fmla="*/ 46709 w 1125672"/>
                <a:gd name="connsiteY535" fmla="*/ 351600 h 588647"/>
                <a:gd name="connsiteX536" fmla="*/ 56802 w 1125672"/>
                <a:gd name="connsiteY536" fmla="*/ 361123 h 588647"/>
                <a:gd name="connsiteX537" fmla="*/ 60675 w 1125672"/>
                <a:gd name="connsiteY537" fmla="*/ 365567 h 588647"/>
                <a:gd name="connsiteX538" fmla="*/ 68611 w 1125672"/>
                <a:gd name="connsiteY538" fmla="*/ 379089 h 588647"/>
                <a:gd name="connsiteX539" fmla="*/ 63595 w 1125672"/>
                <a:gd name="connsiteY539" fmla="*/ 381184 h 588647"/>
                <a:gd name="connsiteX540" fmla="*/ 1085108 w 1125672"/>
                <a:gd name="connsiteY540" fmla="*/ 248503 h 588647"/>
                <a:gd name="connsiteX541" fmla="*/ 1086821 w 1125672"/>
                <a:gd name="connsiteY541" fmla="*/ 247678 h 588647"/>
                <a:gd name="connsiteX542" fmla="*/ 1088091 w 1125672"/>
                <a:gd name="connsiteY542" fmla="*/ 247615 h 588647"/>
                <a:gd name="connsiteX543" fmla="*/ 1098312 w 1125672"/>
                <a:gd name="connsiteY543" fmla="*/ 254407 h 588647"/>
                <a:gd name="connsiteX544" fmla="*/ 1089869 w 1125672"/>
                <a:gd name="connsiteY544" fmla="*/ 260375 h 588647"/>
                <a:gd name="connsiteX545" fmla="*/ 1087329 w 1125672"/>
                <a:gd name="connsiteY545" fmla="*/ 260819 h 588647"/>
                <a:gd name="connsiteX546" fmla="*/ 1082123 w 1125672"/>
                <a:gd name="connsiteY546" fmla="*/ 255994 h 588647"/>
                <a:gd name="connsiteX547" fmla="*/ 1081679 w 1125672"/>
                <a:gd name="connsiteY547" fmla="*/ 255042 h 588647"/>
                <a:gd name="connsiteX548" fmla="*/ 1081298 w 1125672"/>
                <a:gd name="connsiteY548" fmla="*/ 251551 h 588647"/>
                <a:gd name="connsiteX549" fmla="*/ 1085108 w 1125672"/>
                <a:gd name="connsiteY549" fmla="*/ 248503 h 588647"/>
                <a:gd name="connsiteX550" fmla="*/ 1006832 w 1125672"/>
                <a:gd name="connsiteY550" fmla="*/ 223999 h 588647"/>
                <a:gd name="connsiteX551" fmla="*/ 1007403 w 1125672"/>
                <a:gd name="connsiteY551" fmla="*/ 222348 h 588647"/>
                <a:gd name="connsiteX552" fmla="*/ 1011466 w 1125672"/>
                <a:gd name="connsiteY552" fmla="*/ 218603 h 588647"/>
                <a:gd name="connsiteX553" fmla="*/ 1016038 w 1125672"/>
                <a:gd name="connsiteY553" fmla="*/ 216444 h 588647"/>
                <a:gd name="connsiteX554" fmla="*/ 1021116 w 1125672"/>
                <a:gd name="connsiteY554" fmla="*/ 215428 h 588647"/>
                <a:gd name="connsiteX555" fmla="*/ 1023021 w 1125672"/>
                <a:gd name="connsiteY555" fmla="*/ 220952 h 588647"/>
                <a:gd name="connsiteX556" fmla="*/ 1024353 w 1125672"/>
                <a:gd name="connsiteY556" fmla="*/ 229268 h 588647"/>
                <a:gd name="connsiteX557" fmla="*/ 1031591 w 1125672"/>
                <a:gd name="connsiteY557" fmla="*/ 233267 h 588647"/>
                <a:gd name="connsiteX558" fmla="*/ 1040161 w 1125672"/>
                <a:gd name="connsiteY558" fmla="*/ 238092 h 588647"/>
                <a:gd name="connsiteX559" fmla="*/ 1041431 w 1125672"/>
                <a:gd name="connsiteY559" fmla="*/ 241584 h 588647"/>
                <a:gd name="connsiteX560" fmla="*/ 1032670 w 1125672"/>
                <a:gd name="connsiteY560" fmla="*/ 248630 h 588647"/>
                <a:gd name="connsiteX561" fmla="*/ 1030321 w 1125672"/>
                <a:gd name="connsiteY561" fmla="*/ 256693 h 588647"/>
                <a:gd name="connsiteX562" fmla="*/ 1030575 w 1125672"/>
                <a:gd name="connsiteY562" fmla="*/ 259105 h 588647"/>
                <a:gd name="connsiteX563" fmla="*/ 1034574 w 1125672"/>
                <a:gd name="connsiteY563" fmla="*/ 264057 h 588647"/>
                <a:gd name="connsiteX564" fmla="*/ 1036987 w 1125672"/>
                <a:gd name="connsiteY564" fmla="*/ 266787 h 588647"/>
                <a:gd name="connsiteX565" fmla="*/ 1038257 w 1125672"/>
                <a:gd name="connsiteY565" fmla="*/ 270913 h 588647"/>
                <a:gd name="connsiteX566" fmla="*/ 1038574 w 1125672"/>
                <a:gd name="connsiteY566" fmla="*/ 272183 h 588647"/>
                <a:gd name="connsiteX567" fmla="*/ 1049747 w 1125672"/>
                <a:gd name="connsiteY567" fmla="*/ 276436 h 588647"/>
                <a:gd name="connsiteX568" fmla="*/ 1065618 w 1125672"/>
                <a:gd name="connsiteY568" fmla="*/ 282721 h 588647"/>
                <a:gd name="connsiteX569" fmla="*/ 1080029 w 1125672"/>
                <a:gd name="connsiteY569" fmla="*/ 292688 h 588647"/>
                <a:gd name="connsiteX570" fmla="*/ 1081679 w 1125672"/>
                <a:gd name="connsiteY570" fmla="*/ 297322 h 588647"/>
                <a:gd name="connsiteX571" fmla="*/ 1078441 w 1125672"/>
                <a:gd name="connsiteY571" fmla="*/ 298465 h 588647"/>
                <a:gd name="connsiteX572" fmla="*/ 1074950 w 1125672"/>
                <a:gd name="connsiteY572" fmla="*/ 299100 h 588647"/>
                <a:gd name="connsiteX573" fmla="*/ 1064983 w 1125672"/>
                <a:gd name="connsiteY573" fmla="*/ 301385 h 588647"/>
                <a:gd name="connsiteX574" fmla="*/ 1062698 w 1125672"/>
                <a:gd name="connsiteY574" fmla="*/ 301322 h 588647"/>
                <a:gd name="connsiteX575" fmla="*/ 1061238 w 1125672"/>
                <a:gd name="connsiteY575" fmla="*/ 301322 h 588647"/>
                <a:gd name="connsiteX576" fmla="*/ 1045874 w 1125672"/>
                <a:gd name="connsiteY576" fmla="*/ 296814 h 588647"/>
                <a:gd name="connsiteX577" fmla="*/ 1039018 w 1125672"/>
                <a:gd name="connsiteY577" fmla="*/ 292815 h 588647"/>
                <a:gd name="connsiteX578" fmla="*/ 1033559 w 1125672"/>
                <a:gd name="connsiteY578" fmla="*/ 289006 h 588647"/>
                <a:gd name="connsiteX579" fmla="*/ 1025179 w 1125672"/>
                <a:gd name="connsiteY579" fmla="*/ 285641 h 588647"/>
                <a:gd name="connsiteX580" fmla="*/ 1015085 w 1125672"/>
                <a:gd name="connsiteY580" fmla="*/ 282213 h 588647"/>
                <a:gd name="connsiteX581" fmla="*/ 1010387 w 1125672"/>
                <a:gd name="connsiteY581" fmla="*/ 275166 h 588647"/>
                <a:gd name="connsiteX582" fmla="*/ 1018450 w 1125672"/>
                <a:gd name="connsiteY582" fmla="*/ 271040 h 588647"/>
                <a:gd name="connsiteX583" fmla="*/ 1020545 w 1125672"/>
                <a:gd name="connsiteY583" fmla="*/ 270596 h 588647"/>
                <a:gd name="connsiteX584" fmla="*/ 1023084 w 1125672"/>
                <a:gd name="connsiteY584" fmla="*/ 268755 h 588647"/>
                <a:gd name="connsiteX585" fmla="*/ 1018450 w 1125672"/>
                <a:gd name="connsiteY585" fmla="*/ 259676 h 588647"/>
                <a:gd name="connsiteX586" fmla="*/ 1019656 w 1125672"/>
                <a:gd name="connsiteY586" fmla="*/ 257708 h 588647"/>
                <a:gd name="connsiteX587" fmla="*/ 1020799 w 1125672"/>
                <a:gd name="connsiteY587" fmla="*/ 254280 h 588647"/>
                <a:gd name="connsiteX588" fmla="*/ 1020799 w 1125672"/>
                <a:gd name="connsiteY588" fmla="*/ 251297 h 588647"/>
                <a:gd name="connsiteX589" fmla="*/ 1022893 w 1125672"/>
                <a:gd name="connsiteY589" fmla="*/ 245964 h 588647"/>
                <a:gd name="connsiteX590" fmla="*/ 1025560 w 1125672"/>
                <a:gd name="connsiteY590" fmla="*/ 241393 h 588647"/>
                <a:gd name="connsiteX591" fmla="*/ 1026322 w 1125672"/>
                <a:gd name="connsiteY591" fmla="*/ 238917 h 588647"/>
                <a:gd name="connsiteX592" fmla="*/ 1024226 w 1125672"/>
                <a:gd name="connsiteY592" fmla="*/ 238155 h 588647"/>
                <a:gd name="connsiteX593" fmla="*/ 1010895 w 1125672"/>
                <a:gd name="connsiteY593" fmla="*/ 231617 h 588647"/>
                <a:gd name="connsiteX594" fmla="*/ 1006261 w 1125672"/>
                <a:gd name="connsiteY594" fmla="*/ 227935 h 588647"/>
                <a:gd name="connsiteX595" fmla="*/ 1006832 w 1125672"/>
                <a:gd name="connsiteY595" fmla="*/ 223999 h 588647"/>
                <a:gd name="connsiteX596" fmla="*/ 963790 w 1125672"/>
                <a:gd name="connsiteY596" fmla="*/ 351854 h 588647"/>
                <a:gd name="connsiteX597" fmla="*/ 965377 w 1125672"/>
                <a:gd name="connsiteY597" fmla="*/ 348871 h 588647"/>
                <a:gd name="connsiteX598" fmla="*/ 969631 w 1125672"/>
                <a:gd name="connsiteY598" fmla="*/ 349569 h 588647"/>
                <a:gd name="connsiteX599" fmla="*/ 973313 w 1125672"/>
                <a:gd name="connsiteY599" fmla="*/ 350648 h 588647"/>
                <a:gd name="connsiteX600" fmla="*/ 977693 w 1125672"/>
                <a:gd name="connsiteY600" fmla="*/ 349696 h 588647"/>
                <a:gd name="connsiteX601" fmla="*/ 983026 w 1125672"/>
                <a:gd name="connsiteY601" fmla="*/ 348363 h 588647"/>
                <a:gd name="connsiteX602" fmla="*/ 984169 w 1125672"/>
                <a:gd name="connsiteY602" fmla="*/ 348680 h 588647"/>
                <a:gd name="connsiteX603" fmla="*/ 984676 w 1125672"/>
                <a:gd name="connsiteY603" fmla="*/ 349759 h 588647"/>
                <a:gd name="connsiteX604" fmla="*/ 978582 w 1125672"/>
                <a:gd name="connsiteY604" fmla="*/ 358584 h 588647"/>
                <a:gd name="connsiteX605" fmla="*/ 976804 w 1125672"/>
                <a:gd name="connsiteY605" fmla="*/ 358964 h 588647"/>
                <a:gd name="connsiteX606" fmla="*/ 972424 w 1125672"/>
                <a:gd name="connsiteY606" fmla="*/ 360298 h 588647"/>
                <a:gd name="connsiteX607" fmla="*/ 970138 w 1125672"/>
                <a:gd name="connsiteY607" fmla="*/ 361186 h 588647"/>
                <a:gd name="connsiteX608" fmla="*/ 967409 w 1125672"/>
                <a:gd name="connsiteY608" fmla="*/ 361758 h 588647"/>
                <a:gd name="connsiteX609" fmla="*/ 965124 w 1125672"/>
                <a:gd name="connsiteY609" fmla="*/ 360996 h 588647"/>
                <a:gd name="connsiteX610" fmla="*/ 963790 w 1125672"/>
                <a:gd name="connsiteY610" fmla="*/ 351854 h 588647"/>
                <a:gd name="connsiteX611" fmla="*/ 896625 w 1125672"/>
                <a:gd name="connsiteY611" fmla="*/ 460792 h 588647"/>
                <a:gd name="connsiteX612" fmla="*/ 903037 w 1125672"/>
                <a:gd name="connsiteY612" fmla="*/ 459776 h 588647"/>
                <a:gd name="connsiteX613" fmla="*/ 907290 w 1125672"/>
                <a:gd name="connsiteY613" fmla="*/ 459840 h 588647"/>
                <a:gd name="connsiteX614" fmla="*/ 909322 w 1125672"/>
                <a:gd name="connsiteY614" fmla="*/ 458760 h 588647"/>
                <a:gd name="connsiteX615" fmla="*/ 913575 w 1125672"/>
                <a:gd name="connsiteY615" fmla="*/ 456919 h 588647"/>
                <a:gd name="connsiteX616" fmla="*/ 914528 w 1125672"/>
                <a:gd name="connsiteY616" fmla="*/ 457300 h 588647"/>
                <a:gd name="connsiteX617" fmla="*/ 918971 w 1125672"/>
                <a:gd name="connsiteY617" fmla="*/ 465236 h 588647"/>
                <a:gd name="connsiteX618" fmla="*/ 917193 w 1125672"/>
                <a:gd name="connsiteY618" fmla="*/ 467394 h 588647"/>
                <a:gd name="connsiteX619" fmla="*/ 913575 w 1125672"/>
                <a:gd name="connsiteY619" fmla="*/ 468410 h 588647"/>
                <a:gd name="connsiteX620" fmla="*/ 911163 w 1125672"/>
                <a:gd name="connsiteY620" fmla="*/ 468092 h 588647"/>
                <a:gd name="connsiteX621" fmla="*/ 907798 w 1125672"/>
                <a:gd name="connsiteY621" fmla="*/ 467521 h 588647"/>
                <a:gd name="connsiteX622" fmla="*/ 896561 w 1125672"/>
                <a:gd name="connsiteY622" fmla="*/ 462887 h 588647"/>
                <a:gd name="connsiteX623" fmla="*/ 896625 w 1125672"/>
                <a:gd name="connsiteY623" fmla="*/ 460792 h 588647"/>
                <a:gd name="connsiteX624" fmla="*/ 767753 w 1125672"/>
                <a:gd name="connsiteY624" fmla="*/ 386199 h 588647"/>
                <a:gd name="connsiteX625" fmla="*/ 765913 w 1125672"/>
                <a:gd name="connsiteY625" fmla="*/ 377248 h 588647"/>
                <a:gd name="connsiteX626" fmla="*/ 776324 w 1125672"/>
                <a:gd name="connsiteY626" fmla="*/ 374708 h 588647"/>
                <a:gd name="connsiteX627" fmla="*/ 783878 w 1125672"/>
                <a:gd name="connsiteY627" fmla="*/ 372867 h 588647"/>
                <a:gd name="connsiteX628" fmla="*/ 784513 w 1125672"/>
                <a:gd name="connsiteY628" fmla="*/ 370582 h 588647"/>
                <a:gd name="connsiteX629" fmla="*/ 782672 w 1125672"/>
                <a:gd name="connsiteY629" fmla="*/ 370074 h 588647"/>
                <a:gd name="connsiteX630" fmla="*/ 778990 w 1125672"/>
                <a:gd name="connsiteY630" fmla="*/ 368741 h 588647"/>
                <a:gd name="connsiteX631" fmla="*/ 776959 w 1125672"/>
                <a:gd name="connsiteY631" fmla="*/ 360361 h 588647"/>
                <a:gd name="connsiteX632" fmla="*/ 784576 w 1125672"/>
                <a:gd name="connsiteY632" fmla="*/ 349632 h 588647"/>
                <a:gd name="connsiteX633" fmla="*/ 796956 w 1125672"/>
                <a:gd name="connsiteY633" fmla="*/ 347982 h 588647"/>
                <a:gd name="connsiteX634" fmla="*/ 801209 w 1125672"/>
                <a:gd name="connsiteY634" fmla="*/ 351473 h 588647"/>
                <a:gd name="connsiteX635" fmla="*/ 803304 w 1125672"/>
                <a:gd name="connsiteY635" fmla="*/ 353568 h 588647"/>
                <a:gd name="connsiteX636" fmla="*/ 809335 w 1125672"/>
                <a:gd name="connsiteY636" fmla="*/ 353759 h 588647"/>
                <a:gd name="connsiteX637" fmla="*/ 815239 w 1125672"/>
                <a:gd name="connsiteY637" fmla="*/ 353695 h 588647"/>
                <a:gd name="connsiteX638" fmla="*/ 823175 w 1125672"/>
                <a:gd name="connsiteY638" fmla="*/ 361758 h 588647"/>
                <a:gd name="connsiteX639" fmla="*/ 817778 w 1125672"/>
                <a:gd name="connsiteY639" fmla="*/ 368043 h 588647"/>
                <a:gd name="connsiteX640" fmla="*/ 812573 w 1125672"/>
                <a:gd name="connsiteY640" fmla="*/ 369122 h 588647"/>
                <a:gd name="connsiteX641" fmla="*/ 806097 w 1125672"/>
                <a:gd name="connsiteY641" fmla="*/ 374518 h 588647"/>
                <a:gd name="connsiteX642" fmla="*/ 792068 w 1125672"/>
                <a:gd name="connsiteY642" fmla="*/ 387278 h 588647"/>
                <a:gd name="connsiteX643" fmla="*/ 792258 w 1125672"/>
                <a:gd name="connsiteY643" fmla="*/ 392484 h 588647"/>
                <a:gd name="connsiteX644" fmla="*/ 792068 w 1125672"/>
                <a:gd name="connsiteY644" fmla="*/ 404355 h 588647"/>
                <a:gd name="connsiteX645" fmla="*/ 794988 w 1125672"/>
                <a:gd name="connsiteY645" fmla="*/ 426066 h 588647"/>
                <a:gd name="connsiteX646" fmla="*/ 795051 w 1125672"/>
                <a:gd name="connsiteY646" fmla="*/ 427273 h 588647"/>
                <a:gd name="connsiteX647" fmla="*/ 794099 w 1125672"/>
                <a:gd name="connsiteY647" fmla="*/ 428034 h 588647"/>
                <a:gd name="connsiteX648" fmla="*/ 790988 w 1125672"/>
                <a:gd name="connsiteY648" fmla="*/ 428479 h 588647"/>
                <a:gd name="connsiteX649" fmla="*/ 782672 w 1125672"/>
                <a:gd name="connsiteY649" fmla="*/ 421178 h 588647"/>
                <a:gd name="connsiteX650" fmla="*/ 781402 w 1125672"/>
                <a:gd name="connsiteY650" fmla="*/ 418512 h 588647"/>
                <a:gd name="connsiteX651" fmla="*/ 773530 w 1125672"/>
                <a:gd name="connsiteY651" fmla="*/ 412100 h 588647"/>
                <a:gd name="connsiteX652" fmla="*/ 771880 w 1125672"/>
                <a:gd name="connsiteY652" fmla="*/ 411465 h 588647"/>
                <a:gd name="connsiteX653" fmla="*/ 763183 w 1125672"/>
                <a:gd name="connsiteY653" fmla="*/ 402006 h 588647"/>
                <a:gd name="connsiteX654" fmla="*/ 767182 w 1125672"/>
                <a:gd name="connsiteY654" fmla="*/ 395785 h 588647"/>
                <a:gd name="connsiteX655" fmla="*/ 770166 w 1125672"/>
                <a:gd name="connsiteY655" fmla="*/ 392547 h 588647"/>
                <a:gd name="connsiteX656" fmla="*/ 767753 w 1125672"/>
                <a:gd name="connsiteY656" fmla="*/ 386199 h 588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</a:cxnLst>
              <a:rect l="l" t="t" r="r" b="b"/>
              <a:pathLst>
                <a:path w="1125672" h="588647">
                  <a:moveTo>
                    <a:pt x="63595" y="381184"/>
                  </a:moveTo>
                  <a:cubicBezTo>
                    <a:pt x="60358" y="381692"/>
                    <a:pt x="59787" y="382072"/>
                    <a:pt x="59913" y="383660"/>
                  </a:cubicBezTo>
                  <a:cubicBezTo>
                    <a:pt x="60167" y="386453"/>
                    <a:pt x="61500" y="388294"/>
                    <a:pt x="63595" y="389500"/>
                  </a:cubicBezTo>
                  <a:cubicBezTo>
                    <a:pt x="65055" y="390325"/>
                    <a:pt x="66770" y="390897"/>
                    <a:pt x="69118" y="391087"/>
                  </a:cubicBezTo>
                  <a:lnTo>
                    <a:pt x="72483" y="391341"/>
                  </a:lnTo>
                  <a:cubicBezTo>
                    <a:pt x="75784" y="391595"/>
                    <a:pt x="76419" y="391658"/>
                    <a:pt x="77498" y="391849"/>
                  </a:cubicBezTo>
                  <a:cubicBezTo>
                    <a:pt x="78196" y="392166"/>
                    <a:pt x="78387" y="392420"/>
                    <a:pt x="78577" y="392738"/>
                  </a:cubicBezTo>
                  <a:cubicBezTo>
                    <a:pt x="78895" y="393245"/>
                    <a:pt x="79149" y="393753"/>
                    <a:pt x="79530" y="394452"/>
                  </a:cubicBezTo>
                  <a:cubicBezTo>
                    <a:pt x="80101" y="395658"/>
                    <a:pt x="80482" y="396547"/>
                    <a:pt x="81053" y="397753"/>
                  </a:cubicBezTo>
                  <a:cubicBezTo>
                    <a:pt x="81180" y="398007"/>
                    <a:pt x="82069" y="396356"/>
                    <a:pt x="82069" y="396356"/>
                  </a:cubicBezTo>
                  <a:cubicBezTo>
                    <a:pt x="82323" y="395912"/>
                    <a:pt x="82767" y="395785"/>
                    <a:pt x="83339" y="395658"/>
                  </a:cubicBezTo>
                  <a:cubicBezTo>
                    <a:pt x="93686" y="395658"/>
                    <a:pt x="101813" y="389817"/>
                    <a:pt x="110446" y="383660"/>
                  </a:cubicBezTo>
                  <a:cubicBezTo>
                    <a:pt x="118191" y="378137"/>
                    <a:pt x="126190" y="372360"/>
                    <a:pt x="135585" y="371090"/>
                  </a:cubicBezTo>
                  <a:cubicBezTo>
                    <a:pt x="139712" y="370518"/>
                    <a:pt x="142950" y="371153"/>
                    <a:pt x="145171" y="373058"/>
                  </a:cubicBezTo>
                  <a:cubicBezTo>
                    <a:pt x="146187" y="373947"/>
                    <a:pt x="146949" y="375026"/>
                    <a:pt x="147647" y="376105"/>
                  </a:cubicBezTo>
                  <a:cubicBezTo>
                    <a:pt x="148219" y="376930"/>
                    <a:pt x="148727" y="377692"/>
                    <a:pt x="149362" y="378327"/>
                  </a:cubicBezTo>
                  <a:cubicBezTo>
                    <a:pt x="152472" y="381438"/>
                    <a:pt x="158186" y="380422"/>
                    <a:pt x="162439" y="378327"/>
                  </a:cubicBezTo>
                  <a:cubicBezTo>
                    <a:pt x="162693" y="378200"/>
                    <a:pt x="185103" y="367725"/>
                    <a:pt x="191832" y="373248"/>
                  </a:cubicBezTo>
                  <a:cubicBezTo>
                    <a:pt x="193673" y="374772"/>
                    <a:pt x="194180" y="377121"/>
                    <a:pt x="193292" y="380295"/>
                  </a:cubicBezTo>
                  <a:cubicBezTo>
                    <a:pt x="192784" y="382263"/>
                    <a:pt x="191895" y="384104"/>
                    <a:pt x="191006" y="385818"/>
                  </a:cubicBezTo>
                  <a:cubicBezTo>
                    <a:pt x="189039" y="389817"/>
                    <a:pt x="187959" y="392420"/>
                    <a:pt x="189928" y="394769"/>
                  </a:cubicBezTo>
                  <a:cubicBezTo>
                    <a:pt x="193355" y="398832"/>
                    <a:pt x="196656" y="403784"/>
                    <a:pt x="195196" y="409434"/>
                  </a:cubicBezTo>
                  <a:cubicBezTo>
                    <a:pt x="194498" y="412100"/>
                    <a:pt x="195514" y="414322"/>
                    <a:pt x="196339" y="416100"/>
                  </a:cubicBezTo>
                  <a:cubicBezTo>
                    <a:pt x="196783" y="417115"/>
                    <a:pt x="197165" y="417877"/>
                    <a:pt x="197165" y="418702"/>
                  </a:cubicBezTo>
                  <a:cubicBezTo>
                    <a:pt x="197165" y="419147"/>
                    <a:pt x="196847" y="419718"/>
                    <a:pt x="196529" y="419972"/>
                  </a:cubicBezTo>
                  <a:cubicBezTo>
                    <a:pt x="195768" y="420543"/>
                    <a:pt x="194752" y="420289"/>
                    <a:pt x="193419" y="419909"/>
                  </a:cubicBezTo>
                  <a:cubicBezTo>
                    <a:pt x="193038" y="419782"/>
                    <a:pt x="192276" y="419591"/>
                    <a:pt x="191768" y="419528"/>
                  </a:cubicBezTo>
                  <a:cubicBezTo>
                    <a:pt x="191959" y="420163"/>
                    <a:pt x="192593" y="421369"/>
                    <a:pt x="194244" y="423654"/>
                  </a:cubicBezTo>
                  <a:cubicBezTo>
                    <a:pt x="197989" y="428923"/>
                    <a:pt x="202878" y="431526"/>
                    <a:pt x="205735" y="433050"/>
                  </a:cubicBezTo>
                  <a:cubicBezTo>
                    <a:pt x="207830" y="434129"/>
                    <a:pt x="209099" y="434827"/>
                    <a:pt x="208909" y="436224"/>
                  </a:cubicBezTo>
                  <a:cubicBezTo>
                    <a:pt x="208718" y="437557"/>
                    <a:pt x="207258" y="438065"/>
                    <a:pt x="205354" y="438509"/>
                  </a:cubicBezTo>
                  <a:cubicBezTo>
                    <a:pt x="197545" y="440477"/>
                    <a:pt x="194562" y="440922"/>
                    <a:pt x="184976" y="437747"/>
                  </a:cubicBezTo>
                  <a:cubicBezTo>
                    <a:pt x="178627" y="435589"/>
                    <a:pt x="146631" y="435462"/>
                    <a:pt x="144981" y="440096"/>
                  </a:cubicBezTo>
                  <a:cubicBezTo>
                    <a:pt x="144537" y="441302"/>
                    <a:pt x="144917" y="442763"/>
                    <a:pt x="145299" y="444032"/>
                  </a:cubicBezTo>
                  <a:cubicBezTo>
                    <a:pt x="148028" y="452983"/>
                    <a:pt x="152536" y="461554"/>
                    <a:pt x="158439" y="468791"/>
                  </a:cubicBezTo>
                  <a:cubicBezTo>
                    <a:pt x="158757" y="469172"/>
                    <a:pt x="158821" y="469743"/>
                    <a:pt x="158630" y="470251"/>
                  </a:cubicBezTo>
                  <a:cubicBezTo>
                    <a:pt x="158439" y="470695"/>
                    <a:pt x="157932" y="471076"/>
                    <a:pt x="157424" y="471076"/>
                  </a:cubicBezTo>
                  <a:lnTo>
                    <a:pt x="135268" y="472028"/>
                  </a:lnTo>
                  <a:cubicBezTo>
                    <a:pt x="132348" y="472155"/>
                    <a:pt x="129428" y="473298"/>
                    <a:pt x="128412" y="474695"/>
                  </a:cubicBezTo>
                  <a:cubicBezTo>
                    <a:pt x="128031" y="475203"/>
                    <a:pt x="127968" y="475774"/>
                    <a:pt x="128158" y="476345"/>
                  </a:cubicBezTo>
                  <a:cubicBezTo>
                    <a:pt x="128412" y="477171"/>
                    <a:pt x="129237" y="477805"/>
                    <a:pt x="130189" y="478567"/>
                  </a:cubicBezTo>
                  <a:lnTo>
                    <a:pt x="155837" y="498755"/>
                  </a:lnTo>
                  <a:cubicBezTo>
                    <a:pt x="160344" y="502310"/>
                    <a:pt x="165423" y="507262"/>
                    <a:pt x="164216" y="513293"/>
                  </a:cubicBezTo>
                  <a:cubicBezTo>
                    <a:pt x="164089" y="513928"/>
                    <a:pt x="163836" y="514626"/>
                    <a:pt x="163645" y="515261"/>
                  </a:cubicBezTo>
                  <a:cubicBezTo>
                    <a:pt x="163201" y="516594"/>
                    <a:pt x="162820" y="517737"/>
                    <a:pt x="163264" y="518625"/>
                  </a:cubicBezTo>
                  <a:cubicBezTo>
                    <a:pt x="163518" y="519197"/>
                    <a:pt x="164153" y="519641"/>
                    <a:pt x="164851" y="520149"/>
                  </a:cubicBezTo>
                  <a:cubicBezTo>
                    <a:pt x="176723" y="528402"/>
                    <a:pt x="189800" y="534433"/>
                    <a:pt x="203703" y="538242"/>
                  </a:cubicBezTo>
                  <a:cubicBezTo>
                    <a:pt x="204465" y="538432"/>
                    <a:pt x="204910" y="539194"/>
                    <a:pt x="204655" y="539956"/>
                  </a:cubicBezTo>
                  <a:cubicBezTo>
                    <a:pt x="204465" y="540591"/>
                    <a:pt x="203957" y="540972"/>
                    <a:pt x="203322" y="540972"/>
                  </a:cubicBezTo>
                  <a:cubicBezTo>
                    <a:pt x="202497" y="542622"/>
                    <a:pt x="202561" y="551192"/>
                    <a:pt x="205862" y="569222"/>
                  </a:cubicBezTo>
                  <a:cubicBezTo>
                    <a:pt x="206433" y="568587"/>
                    <a:pt x="207195" y="568079"/>
                    <a:pt x="207830" y="567444"/>
                  </a:cubicBezTo>
                  <a:cubicBezTo>
                    <a:pt x="208528" y="566809"/>
                    <a:pt x="209226" y="566174"/>
                    <a:pt x="209924" y="565540"/>
                  </a:cubicBezTo>
                  <a:cubicBezTo>
                    <a:pt x="211067" y="564587"/>
                    <a:pt x="212273" y="563762"/>
                    <a:pt x="213480" y="562873"/>
                  </a:cubicBezTo>
                  <a:cubicBezTo>
                    <a:pt x="214241" y="562302"/>
                    <a:pt x="215003" y="561731"/>
                    <a:pt x="215829" y="561223"/>
                  </a:cubicBezTo>
                  <a:cubicBezTo>
                    <a:pt x="217225" y="560334"/>
                    <a:pt x="218621" y="559636"/>
                    <a:pt x="220082" y="558874"/>
                  </a:cubicBezTo>
                  <a:cubicBezTo>
                    <a:pt x="220844" y="558493"/>
                    <a:pt x="221542" y="558049"/>
                    <a:pt x="222240" y="557731"/>
                  </a:cubicBezTo>
                  <a:cubicBezTo>
                    <a:pt x="224399" y="556715"/>
                    <a:pt x="226620" y="555890"/>
                    <a:pt x="228779" y="555319"/>
                  </a:cubicBezTo>
                  <a:cubicBezTo>
                    <a:pt x="230620" y="554811"/>
                    <a:pt x="232842" y="554366"/>
                    <a:pt x="235191" y="554049"/>
                  </a:cubicBezTo>
                  <a:cubicBezTo>
                    <a:pt x="235890" y="553922"/>
                    <a:pt x="236524" y="553859"/>
                    <a:pt x="237286" y="553795"/>
                  </a:cubicBezTo>
                  <a:cubicBezTo>
                    <a:pt x="239191" y="553541"/>
                    <a:pt x="241031" y="553414"/>
                    <a:pt x="243000" y="553351"/>
                  </a:cubicBezTo>
                  <a:cubicBezTo>
                    <a:pt x="243507" y="553351"/>
                    <a:pt x="243952" y="553224"/>
                    <a:pt x="244460" y="553224"/>
                  </a:cubicBezTo>
                  <a:cubicBezTo>
                    <a:pt x="247063" y="553287"/>
                    <a:pt x="249157" y="553414"/>
                    <a:pt x="251062" y="553732"/>
                  </a:cubicBezTo>
                  <a:cubicBezTo>
                    <a:pt x="258236" y="554938"/>
                    <a:pt x="262870" y="561921"/>
                    <a:pt x="266615" y="567571"/>
                  </a:cubicBezTo>
                  <a:lnTo>
                    <a:pt x="267441" y="568841"/>
                  </a:lnTo>
                  <a:cubicBezTo>
                    <a:pt x="268710" y="570745"/>
                    <a:pt x="269789" y="572840"/>
                    <a:pt x="270805" y="574808"/>
                  </a:cubicBezTo>
                  <a:cubicBezTo>
                    <a:pt x="272964" y="579062"/>
                    <a:pt x="274995" y="582998"/>
                    <a:pt x="279058" y="584775"/>
                  </a:cubicBezTo>
                  <a:cubicBezTo>
                    <a:pt x="285089" y="587378"/>
                    <a:pt x="291627" y="588647"/>
                    <a:pt x="298992" y="588647"/>
                  </a:cubicBezTo>
                  <a:cubicBezTo>
                    <a:pt x="302611" y="588647"/>
                    <a:pt x="306102" y="588394"/>
                    <a:pt x="309530" y="588140"/>
                  </a:cubicBezTo>
                  <a:lnTo>
                    <a:pt x="282804" y="447397"/>
                  </a:lnTo>
                  <a:cubicBezTo>
                    <a:pt x="282740" y="447016"/>
                    <a:pt x="282804" y="446635"/>
                    <a:pt x="283057" y="446381"/>
                  </a:cubicBezTo>
                  <a:cubicBezTo>
                    <a:pt x="283248" y="446064"/>
                    <a:pt x="283566" y="445873"/>
                    <a:pt x="283946" y="445810"/>
                  </a:cubicBezTo>
                  <a:lnTo>
                    <a:pt x="358857" y="431780"/>
                  </a:lnTo>
                  <a:cubicBezTo>
                    <a:pt x="358857" y="430320"/>
                    <a:pt x="358666" y="428669"/>
                    <a:pt x="358476" y="427146"/>
                  </a:cubicBezTo>
                  <a:cubicBezTo>
                    <a:pt x="357968" y="423210"/>
                    <a:pt x="357523" y="419147"/>
                    <a:pt x="359428" y="416036"/>
                  </a:cubicBezTo>
                  <a:cubicBezTo>
                    <a:pt x="362412" y="411148"/>
                    <a:pt x="366538" y="413370"/>
                    <a:pt x="369205" y="414830"/>
                  </a:cubicBezTo>
                  <a:cubicBezTo>
                    <a:pt x="370665" y="415592"/>
                    <a:pt x="372252" y="416417"/>
                    <a:pt x="373014" y="416036"/>
                  </a:cubicBezTo>
                  <a:cubicBezTo>
                    <a:pt x="373648" y="415782"/>
                    <a:pt x="374219" y="414830"/>
                    <a:pt x="374728" y="413243"/>
                  </a:cubicBezTo>
                  <a:cubicBezTo>
                    <a:pt x="374981" y="412544"/>
                    <a:pt x="375172" y="411719"/>
                    <a:pt x="375362" y="410830"/>
                  </a:cubicBezTo>
                  <a:cubicBezTo>
                    <a:pt x="376251" y="407339"/>
                    <a:pt x="377267" y="403339"/>
                    <a:pt x="380378" y="401879"/>
                  </a:cubicBezTo>
                  <a:cubicBezTo>
                    <a:pt x="382218" y="400990"/>
                    <a:pt x="384504" y="401181"/>
                    <a:pt x="387234" y="402514"/>
                  </a:cubicBezTo>
                  <a:cubicBezTo>
                    <a:pt x="388694" y="403212"/>
                    <a:pt x="389646" y="404292"/>
                    <a:pt x="390408" y="405307"/>
                  </a:cubicBezTo>
                  <a:cubicBezTo>
                    <a:pt x="391233" y="406323"/>
                    <a:pt x="391932" y="407148"/>
                    <a:pt x="393201" y="407656"/>
                  </a:cubicBezTo>
                  <a:cubicBezTo>
                    <a:pt x="395487" y="408609"/>
                    <a:pt x="400565" y="408672"/>
                    <a:pt x="403168" y="408101"/>
                  </a:cubicBezTo>
                  <a:cubicBezTo>
                    <a:pt x="405708" y="407529"/>
                    <a:pt x="407802" y="405942"/>
                    <a:pt x="409135" y="403593"/>
                  </a:cubicBezTo>
                  <a:cubicBezTo>
                    <a:pt x="410405" y="401371"/>
                    <a:pt x="410849" y="398769"/>
                    <a:pt x="410278" y="396293"/>
                  </a:cubicBezTo>
                  <a:cubicBezTo>
                    <a:pt x="398026" y="395087"/>
                    <a:pt x="391932" y="393119"/>
                    <a:pt x="390726" y="389754"/>
                  </a:cubicBezTo>
                  <a:cubicBezTo>
                    <a:pt x="390344" y="388675"/>
                    <a:pt x="390281" y="386897"/>
                    <a:pt x="392313" y="384739"/>
                  </a:cubicBezTo>
                  <a:cubicBezTo>
                    <a:pt x="394153" y="382834"/>
                    <a:pt x="399359" y="382898"/>
                    <a:pt x="407802" y="384929"/>
                  </a:cubicBezTo>
                  <a:cubicBezTo>
                    <a:pt x="411865" y="385882"/>
                    <a:pt x="412183" y="385500"/>
                    <a:pt x="413071" y="384167"/>
                  </a:cubicBezTo>
                  <a:cubicBezTo>
                    <a:pt x="413770" y="383152"/>
                    <a:pt x="414722" y="381692"/>
                    <a:pt x="417007" y="380231"/>
                  </a:cubicBezTo>
                  <a:cubicBezTo>
                    <a:pt x="420499" y="378009"/>
                    <a:pt x="426149" y="378137"/>
                    <a:pt x="429641" y="379343"/>
                  </a:cubicBezTo>
                  <a:cubicBezTo>
                    <a:pt x="430212" y="379533"/>
                    <a:pt x="430529" y="380041"/>
                    <a:pt x="430593" y="380612"/>
                  </a:cubicBezTo>
                  <a:cubicBezTo>
                    <a:pt x="430974" y="388865"/>
                    <a:pt x="427609" y="395087"/>
                    <a:pt x="424308" y="401054"/>
                  </a:cubicBezTo>
                  <a:cubicBezTo>
                    <a:pt x="423102" y="403276"/>
                    <a:pt x="421832" y="405498"/>
                    <a:pt x="420753" y="407910"/>
                  </a:cubicBezTo>
                  <a:cubicBezTo>
                    <a:pt x="416436" y="417560"/>
                    <a:pt x="418848" y="429304"/>
                    <a:pt x="426657" y="436541"/>
                  </a:cubicBezTo>
                  <a:cubicBezTo>
                    <a:pt x="426974" y="436859"/>
                    <a:pt x="427165" y="437303"/>
                    <a:pt x="427102" y="437747"/>
                  </a:cubicBezTo>
                  <a:cubicBezTo>
                    <a:pt x="427038" y="438192"/>
                    <a:pt x="426720" y="438573"/>
                    <a:pt x="426340" y="438763"/>
                  </a:cubicBezTo>
                  <a:cubicBezTo>
                    <a:pt x="420817" y="441430"/>
                    <a:pt x="421007" y="444223"/>
                    <a:pt x="421261" y="447460"/>
                  </a:cubicBezTo>
                  <a:cubicBezTo>
                    <a:pt x="421324" y="447905"/>
                    <a:pt x="421324" y="448286"/>
                    <a:pt x="421324" y="448730"/>
                  </a:cubicBezTo>
                  <a:lnTo>
                    <a:pt x="421388" y="450000"/>
                  </a:lnTo>
                  <a:cubicBezTo>
                    <a:pt x="421642" y="454634"/>
                    <a:pt x="422023" y="461998"/>
                    <a:pt x="418721" y="465617"/>
                  </a:cubicBezTo>
                  <a:cubicBezTo>
                    <a:pt x="420181" y="466632"/>
                    <a:pt x="421642" y="467648"/>
                    <a:pt x="423039" y="468727"/>
                  </a:cubicBezTo>
                  <a:cubicBezTo>
                    <a:pt x="426340" y="471140"/>
                    <a:pt x="429387" y="473425"/>
                    <a:pt x="432498" y="474758"/>
                  </a:cubicBezTo>
                  <a:cubicBezTo>
                    <a:pt x="434529" y="475647"/>
                    <a:pt x="436561" y="476218"/>
                    <a:pt x="438465" y="476726"/>
                  </a:cubicBezTo>
                  <a:cubicBezTo>
                    <a:pt x="441068" y="477488"/>
                    <a:pt x="443798" y="478250"/>
                    <a:pt x="446591" y="479710"/>
                  </a:cubicBezTo>
                  <a:cubicBezTo>
                    <a:pt x="451099" y="482122"/>
                    <a:pt x="454971" y="484154"/>
                    <a:pt x="460113" y="484979"/>
                  </a:cubicBezTo>
                  <a:cubicBezTo>
                    <a:pt x="473127" y="487137"/>
                    <a:pt x="486268" y="484281"/>
                    <a:pt x="498964" y="481488"/>
                  </a:cubicBezTo>
                  <a:cubicBezTo>
                    <a:pt x="511471" y="478758"/>
                    <a:pt x="524358" y="475964"/>
                    <a:pt x="537436" y="477679"/>
                  </a:cubicBezTo>
                  <a:cubicBezTo>
                    <a:pt x="544101" y="478567"/>
                    <a:pt x="549053" y="482059"/>
                    <a:pt x="553370" y="485741"/>
                  </a:cubicBezTo>
                  <a:cubicBezTo>
                    <a:pt x="554132" y="486439"/>
                    <a:pt x="555211" y="487011"/>
                    <a:pt x="556290" y="487645"/>
                  </a:cubicBezTo>
                  <a:cubicBezTo>
                    <a:pt x="557814" y="488534"/>
                    <a:pt x="559401" y="489423"/>
                    <a:pt x="560544" y="490693"/>
                  </a:cubicBezTo>
                  <a:cubicBezTo>
                    <a:pt x="561559" y="491835"/>
                    <a:pt x="562195" y="492915"/>
                    <a:pt x="562639" y="493740"/>
                  </a:cubicBezTo>
                  <a:cubicBezTo>
                    <a:pt x="563591" y="495454"/>
                    <a:pt x="564099" y="496279"/>
                    <a:pt x="567146" y="496787"/>
                  </a:cubicBezTo>
                  <a:cubicBezTo>
                    <a:pt x="567527" y="496850"/>
                    <a:pt x="567844" y="497041"/>
                    <a:pt x="568035" y="497358"/>
                  </a:cubicBezTo>
                  <a:cubicBezTo>
                    <a:pt x="568225" y="497676"/>
                    <a:pt x="568352" y="498057"/>
                    <a:pt x="568289" y="498374"/>
                  </a:cubicBezTo>
                  <a:cubicBezTo>
                    <a:pt x="567844" y="500977"/>
                    <a:pt x="570447" y="502691"/>
                    <a:pt x="574129" y="504976"/>
                  </a:cubicBezTo>
                  <a:cubicBezTo>
                    <a:pt x="575906" y="505992"/>
                    <a:pt x="577557" y="507008"/>
                    <a:pt x="578637" y="508214"/>
                  </a:cubicBezTo>
                  <a:cubicBezTo>
                    <a:pt x="583334" y="513356"/>
                    <a:pt x="583969" y="520022"/>
                    <a:pt x="583969" y="525862"/>
                  </a:cubicBezTo>
                  <a:cubicBezTo>
                    <a:pt x="583969" y="527259"/>
                    <a:pt x="583715" y="529544"/>
                    <a:pt x="583525" y="532084"/>
                  </a:cubicBezTo>
                  <a:cubicBezTo>
                    <a:pt x="582953" y="538115"/>
                    <a:pt x="582001" y="548145"/>
                    <a:pt x="583905" y="550684"/>
                  </a:cubicBezTo>
                  <a:cubicBezTo>
                    <a:pt x="584540" y="551192"/>
                    <a:pt x="588159" y="551573"/>
                    <a:pt x="589937" y="551764"/>
                  </a:cubicBezTo>
                  <a:cubicBezTo>
                    <a:pt x="591524" y="551954"/>
                    <a:pt x="592730" y="552081"/>
                    <a:pt x="593491" y="552335"/>
                  </a:cubicBezTo>
                  <a:cubicBezTo>
                    <a:pt x="596158" y="553097"/>
                    <a:pt x="599142" y="554303"/>
                    <a:pt x="601617" y="556969"/>
                  </a:cubicBezTo>
                  <a:cubicBezTo>
                    <a:pt x="604728" y="560397"/>
                    <a:pt x="606315" y="565159"/>
                    <a:pt x="607839" y="569793"/>
                  </a:cubicBezTo>
                  <a:cubicBezTo>
                    <a:pt x="608982" y="573221"/>
                    <a:pt x="610124" y="576713"/>
                    <a:pt x="611838" y="579506"/>
                  </a:cubicBezTo>
                  <a:cubicBezTo>
                    <a:pt x="613996" y="582871"/>
                    <a:pt x="616155" y="584775"/>
                    <a:pt x="618441" y="585219"/>
                  </a:cubicBezTo>
                  <a:cubicBezTo>
                    <a:pt x="620853" y="585664"/>
                    <a:pt x="623900" y="584585"/>
                    <a:pt x="627963" y="581664"/>
                  </a:cubicBezTo>
                  <a:cubicBezTo>
                    <a:pt x="635327" y="576332"/>
                    <a:pt x="646119" y="577157"/>
                    <a:pt x="652975" y="580204"/>
                  </a:cubicBezTo>
                  <a:lnTo>
                    <a:pt x="654562" y="580903"/>
                  </a:lnTo>
                  <a:cubicBezTo>
                    <a:pt x="659895" y="583315"/>
                    <a:pt x="668910" y="587314"/>
                    <a:pt x="673862" y="585473"/>
                  </a:cubicBezTo>
                  <a:cubicBezTo>
                    <a:pt x="676020" y="584712"/>
                    <a:pt x="683130" y="576141"/>
                    <a:pt x="685098" y="572904"/>
                  </a:cubicBezTo>
                  <a:cubicBezTo>
                    <a:pt x="687002" y="569856"/>
                    <a:pt x="688462" y="566238"/>
                    <a:pt x="689860" y="562746"/>
                  </a:cubicBezTo>
                  <a:cubicBezTo>
                    <a:pt x="690875" y="560207"/>
                    <a:pt x="691954" y="557541"/>
                    <a:pt x="693160" y="555128"/>
                  </a:cubicBezTo>
                  <a:cubicBezTo>
                    <a:pt x="694557" y="552398"/>
                    <a:pt x="696334" y="549986"/>
                    <a:pt x="698366" y="547764"/>
                  </a:cubicBezTo>
                  <a:cubicBezTo>
                    <a:pt x="699191" y="546875"/>
                    <a:pt x="700144" y="546177"/>
                    <a:pt x="701033" y="545415"/>
                  </a:cubicBezTo>
                  <a:cubicBezTo>
                    <a:pt x="702302" y="544273"/>
                    <a:pt x="703571" y="543003"/>
                    <a:pt x="704969" y="541987"/>
                  </a:cubicBezTo>
                  <a:cubicBezTo>
                    <a:pt x="706047" y="541226"/>
                    <a:pt x="707127" y="540654"/>
                    <a:pt x="708269" y="539956"/>
                  </a:cubicBezTo>
                  <a:cubicBezTo>
                    <a:pt x="709603" y="539130"/>
                    <a:pt x="710936" y="538305"/>
                    <a:pt x="712269" y="537607"/>
                  </a:cubicBezTo>
                  <a:cubicBezTo>
                    <a:pt x="713348" y="537036"/>
                    <a:pt x="714364" y="536655"/>
                    <a:pt x="715443" y="536210"/>
                  </a:cubicBezTo>
                  <a:cubicBezTo>
                    <a:pt x="716586" y="535702"/>
                    <a:pt x="717729" y="535131"/>
                    <a:pt x="718808" y="534687"/>
                  </a:cubicBezTo>
                  <a:cubicBezTo>
                    <a:pt x="718808" y="534433"/>
                    <a:pt x="718808" y="534179"/>
                    <a:pt x="718808" y="533861"/>
                  </a:cubicBezTo>
                  <a:cubicBezTo>
                    <a:pt x="718935" y="530497"/>
                    <a:pt x="719506" y="529608"/>
                    <a:pt x="720649" y="528084"/>
                  </a:cubicBezTo>
                  <a:cubicBezTo>
                    <a:pt x="721029" y="527576"/>
                    <a:pt x="721538" y="526942"/>
                    <a:pt x="722109" y="525926"/>
                  </a:cubicBezTo>
                  <a:cubicBezTo>
                    <a:pt x="722807" y="524720"/>
                    <a:pt x="723188" y="523704"/>
                    <a:pt x="723569" y="522625"/>
                  </a:cubicBezTo>
                  <a:cubicBezTo>
                    <a:pt x="724648" y="519831"/>
                    <a:pt x="725537" y="517419"/>
                    <a:pt x="730743" y="516276"/>
                  </a:cubicBezTo>
                  <a:cubicBezTo>
                    <a:pt x="744646" y="513166"/>
                    <a:pt x="760135" y="516530"/>
                    <a:pt x="773848" y="519514"/>
                  </a:cubicBezTo>
                  <a:cubicBezTo>
                    <a:pt x="776260" y="520022"/>
                    <a:pt x="778609" y="520530"/>
                    <a:pt x="780895" y="520974"/>
                  </a:cubicBezTo>
                  <a:cubicBezTo>
                    <a:pt x="781911" y="521165"/>
                    <a:pt x="782862" y="521482"/>
                    <a:pt x="783815" y="521799"/>
                  </a:cubicBezTo>
                  <a:cubicBezTo>
                    <a:pt x="785592" y="522307"/>
                    <a:pt x="787370" y="522879"/>
                    <a:pt x="788195" y="522371"/>
                  </a:cubicBezTo>
                  <a:cubicBezTo>
                    <a:pt x="788703" y="522053"/>
                    <a:pt x="788957" y="521101"/>
                    <a:pt x="789084" y="520403"/>
                  </a:cubicBezTo>
                  <a:cubicBezTo>
                    <a:pt x="789274" y="519133"/>
                    <a:pt x="788639" y="517610"/>
                    <a:pt x="787941" y="515959"/>
                  </a:cubicBezTo>
                  <a:cubicBezTo>
                    <a:pt x="787434" y="514689"/>
                    <a:pt x="786862" y="513420"/>
                    <a:pt x="786672" y="512150"/>
                  </a:cubicBezTo>
                  <a:cubicBezTo>
                    <a:pt x="785783" y="507325"/>
                    <a:pt x="786481" y="503643"/>
                    <a:pt x="788767" y="501167"/>
                  </a:cubicBezTo>
                  <a:cubicBezTo>
                    <a:pt x="792639" y="496914"/>
                    <a:pt x="800194" y="497041"/>
                    <a:pt x="807812" y="497866"/>
                  </a:cubicBezTo>
                  <a:cubicBezTo>
                    <a:pt x="820254" y="499136"/>
                    <a:pt x="831936" y="501040"/>
                    <a:pt x="843362" y="503643"/>
                  </a:cubicBezTo>
                  <a:cubicBezTo>
                    <a:pt x="847235" y="504532"/>
                    <a:pt x="851361" y="504976"/>
                    <a:pt x="855551" y="504976"/>
                  </a:cubicBezTo>
                  <a:cubicBezTo>
                    <a:pt x="858725" y="504976"/>
                    <a:pt x="860693" y="504088"/>
                    <a:pt x="863042" y="503008"/>
                  </a:cubicBezTo>
                  <a:cubicBezTo>
                    <a:pt x="864185" y="502437"/>
                    <a:pt x="865454" y="501866"/>
                    <a:pt x="866978" y="501358"/>
                  </a:cubicBezTo>
                  <a:cubicBezTo>
                    <a:pt x="877072" y="497803"/>
                    <a:pt x="889896" y="495390"/>
                    <a:pt x="899608" y="495327"/>
                  </a:cubicBezTo>
                  <a:cubicBezTo>
                    <a:pt x="902973" y="495327"/>
                    <a:pt x="905068" y="496533"/>
                    <a:pt x="907100" y="497739"/>
                  </a:cubicBezTo>
                  <a:cubicBezTo>
                    <a:pt x="908877" y="498755"/>
                    <a:pt x="910528" y="499771"/>
                    <a:pt x="913130" y="499834"/>
                  </a:cubicBezTo>
                  <a:cubicBezTo>
                    <a:pt x="917130" y="500025"/>
                    <a:pt x="921574" y="498946"/>
                    <a:pt x="925574" y="498057"/>
                  </a:cubicBezTo>
                  <a:lnTo>
                    <a:pt x="928176" y="497485"/>
                  </a:lnTo>
                  <a:cubicBezTo>
                    <a:pt x="939413" y="495009"/>
                    <a:pt x="951157" y="494121"/>
                    <a:pt x="960045" y="504151"/>
                  </a:cubicBezTo>
                  <a:cubicBezTo>
                    <a:pt x="963981" y="508595"/>
                    <a:pt x="967473" y="510880"/>
                    <a:pt x="971789" y="513801"/>
                  </a:cubicBezTo>
                  <a:cubicBezTo>
                    <a:pt x="972678" y="514372"/>
                    <a:pt x="973630" y="515007"/>
                    <a:pt x="974583" y="515641"/>
                  </a:cubicBezTo>
                  <a:lnTo>
                    <a:pt x="976233" y="516784"/>
                  </a:lnTo>
                  <a:cubicBezTo>
                    <a:pt x="981185" y="520212"/>
                    <a:pt x="982772" y="521292"/>
                    <a:pt x="988930" y="521926"/>
                  </a:cubicBezTo>
                  <a:cubicBezTo>
                    <a:pt x="989247" y="519768"/>
                    <a:pt x="988358" y="518117"/>
                    <a:pt x="987406" y="516276"/>
                  </a:cubicBezTo>
                  <a:cubicBezTo>
                    <a:pt x="986327" y="514308"/>
                    <a:pt x="985121" y="512086"/>
                    <a:pt x="985629" y="509166"/>
                  </a:cubicBezTo>
                  <a:cubicBezTo>
                    <a:pt x="985946" y="507325"/>
                    <a:pt x="987152" y="506373"/>
                    <a:pt x="988105" y="505611"/>
                  </a:cubicBezTo>
                  <a:cubicBezTo>
                    <a:pt x="988739" y="505167"/>
                    <a:pt x="989310" y="504723"/>
                    <a:pt x="989692" y="504024"/>
                  </a:cubicBezTo>
                  <a:cubicBezTo>
                    <a:pt x="991025" y="501802"/>
                    <a:pt x="991215" y="498818"/>
                    <a:pt x="991215" y="496533"/>
                  </a:cubicBezTo>
                  <a:cubicBezTo>
                    <a:pt x="991215" y="494946"/>
                    <a:pt x="991342" y="493232"/>
                    <a:pt x="991406" y="491518"/>
                  </a:cubicBezTo>
                  <a:cubicBezTo>
                    <a:pt x="991532" y="489804"/>
                    <a:pt x="991596" y="488026"/>
                    <a:pt x="991596" y="486312"/>
                  </a:cubicBezTo>
                  <a:cubicBezTo>
                    <a:pt x="991596" y="484598"/>
                    <a:pt x="991532" y="482948"/>
                    <a:pt x="991279" y="481424"/>
                  </a:cubicBezTo>
                  <a:cubicBezTo>
                    <a:pt x="990898" y="479456"/>
                    <a:pt x="989882" y="476726"/>
                    <a:pt x="988739" y="475711"/>
                  </a:cubicBezTo>
                  <a:cubicBezTo>
                    <a:pt x="988295" y="475266"/>
                    <a:pt x="987470" y="475076"/>
                    <a:pt x="986581" y="474885"/>
                  </a:cubicBezTo>
                  <a:cubicBezTo>
                    <a:pt x="985247" y="474568"/>
                    <a:pt x="983534" y="474123"/>
                    <a:pt x="982455" y="472663"/>
                  </a:cubicBezTo>
                  <a:cubicBezTo>
                    <a:pt x="981248" y="471076"/>
                    <a:pt x="981311" y="469235"/>
                    <a:pt x="981375" y="467648"/>
                  </a:cubicBezTo>
                  <a:cubicBezTo>
                    <a:pt x="981439" y="466632"/>
                    <a:pt x="981439" y="465680"/>
                    <a:pt x="981185" y="464855"/>
                  </a:cubicBezTo>
                  <a:cubicBezTo>
                    <a:pt x="979979" y="461554"/>
                    <a:pt x="980233" y="458316"/>
                    <a:pt x="980486" y="455205"/>
                  </a:cubicBezTo>
                  <a:cubicBezTo>
                    <a:pt x="980740" y="452031"/>
                    <a:pt x="980995" y="449111"/>
                    <a:pt x="979661" y="446318"/>
                  </a:cubicBezTo>
                  <a:cubicBezTo>
                    <a:pt x="976868" y="440477"/>
                    <a:pt x="975916" y="435779"/>
                    <a:pt x="975408" y="429876"/>
                  </a:cubicBezTo>
                  <a:cubicBezTo>
                    <a:pt x="974773" y="429812"/>
                    <a:pt x="974074" y="429748"/>
                    <a:pt x="973376" y="429685"/>
                  </a:cubicBezTo>
                  <a:cubicBezTo>
                    <a:pt x="968171" y="429177"/>
                    <a:pt x="961695" y="428542"/>
                    <a:pt x="958648" y="423527"/>
                  </a:cubicBezTo>
                  <a:cubicBezTo>
                    <a:pt x="956490" y="419909"/>
                    <a:pt x="956934" y="412418"/>
                    <a:pt x="960362" y="409942"/>
                  </a:cubicBezTo>
                  <a:cubicBezTo>
                    <a:pt x="963282" y="407847"/>
                    <a:pt x="968107" y="408418"/>
                    <a:pt x="971980" y="408863"/>
                  </a:cubicBezTo>
                  <a:cubicBezTo>
                    <a:pt x="972996" y="408989"/>
                    <a:pt x="974012" y="409116"/>
                    <a:pt x="974773" y="409116"/>
                  </a:cubicBezTo>
                  <a:cubicBezTo>
                    <a:pt x="981058" y="409370"/>
                    <a:pt x="983089" y="407974"/>
                    <a:pt x="986962" y="405371"/>
                  </a:cubicBezTo>
                  <a:cubicBezTo>
                    <a:pt x="988232" y="404545"/>
                    <a:pt x="989692" y="403593"/>
                    <a:pt x="991406" y="402578"/>
                  </a:cubicBezTo>
                  <a:cubicBezTo>
                    <a:pt x="991786" y="402387"/>
                    <a:pt x="992168" y="402324"/>
                    <a:pt x="992548" y="402451"/>
                  </a:cubicBezTo>
                  <a:cubicBezTo>
                    <a:pt x="992929" y="402578"/>
                    <a:pt x="993246" y="402895"/>
                    <a:pt x="993374" y="403276"/>
                  </a:cubicBezTo>
                  <a:cubicBezTo>
                    <a:pt x="994008" y="404990"/>
                    <a:pt x="996104" y="404863"/>
                    <a:pt x="999531" y="404482"/>
                  </a:cubicBezTo>
                  <a:cubicBezTo>
                    <a:pt x="1001500" y="404228"/>
                    <a:pt x="1003594" y="403974"/>
                    <a:pt x="1005308" y="404482"/>
                  </a:cubicBezTo>
                  <a:cubicBezTo>
                    <a:pt x="1007403" y="405117"/>
                    <a:pt x="1008864" y="406069"/>
                    <a:pt x="1010197" y="406895"/>
                  </a:cubicBezTo>
                  <a:cubicBezTo>
                    <a:pt x="1011911" y="407974"/>
                    <a:pt x="1013371" y="408926"/>
                    <a:pt x="1016038" y="409116"/>
                  </a:cubicBezTo>
                  <a:cubicBezTo>
                    <a:pt x="1020037" y="409434"/>
                    <a:pt x="1024417" y="406641"/>
                    <a:pt x="1027147" y="402387"/>
                  </a:cubicBezTo>
                  <a:cubicBezTo>
                    <a:pt x="1029560" y="398578"/>
                    <a:pt x="1030004" y="394579"/>
                    <a:pt x="1028416" y="391658"/>
                  </a:cubicBezTo>
                  <a:cubicBezTo>
                    <a:pt x="1027401" y="389881"/>
                    <a:pt x="1025624" y="388484"/>
                    <a:pt x="1023719" y="387024"/>
                  </a:cubicBezTo>
                  <a:cubicBezTo>
                    <a:pt x="1021370" y="385183"/>
                    <a:pt x="1018958" y="383279"/>
                    <a:pt x="1018005" y="380485"/>
                  </a:cubicBezTo>
                  <a:cubicBezTo>
                    <a:pt x="1016989" y="377438"/>
                    <a:pt x="1017434" y="372740"/>
                    <a:pt x="1017751" y="368995"/>
                  </a:cubicBezTo>
                  <a:cubicBezTo>
                    <a:pt x="1017878" y="367789"/>
                    <a:pt x="1017942" y="366709"/>
                    <a:pt x="1018005" y="365757"/>
                  </a:cubicBezTo>
                  <a:cubicBezTo>
                    <a:pt x="1018323" y="359218"/>
                    <a:pt x="1019465" y="342713"/>
                    <a:pt x="1024163" y="330016"/>
                  </a:cubicBezTo>
                  <a:cubicBezTo>
                    <a:pt x="1026575" y="323414"/>
                    <a:pt x="1029876" y="319414"/>
                    <a:pt x="1034130" y="317700"/>
                  </a:cubicBezTo>
                  <a:cubicBezTo>
                    <a:pt x="1038130" y="316113"/>
                    <a:pt x="1043018" y="316684"/>
                    <a:pt x="1048541" y="319478"/>
                  </a:cubicBezTo>
                  <a:lnTo>
                    <a:pt x="1050254" y="320367"/>
                  </a:lnTo>
                  <a:cubicBezTo>
                    <a:pt x="1054381" y="322461"/>
                    <a:pt x="1058317" y="324429"/>
                    <a:pt x="1062825" y="324620"/>
                  </a:cubicBezTo>
                  <a:cubicBezTo>
                    <a:pt x="1063459" y="324620"/>
                    <a:pt x="1064538" y="324366"/>
                    <a:pt x="1065491" y="324176"/>
                  </a:cubicBezTo>
                  <a:cubicBezTo>
                    <a:pt x="1066888" y="323858"/>
                    <a:pt x="1068094" y="323604"/>
                    <a:pt x="1068919" y="323795"/>
                  </a:cubicBezTo>
                  <a:cubicBezTo>
                    <a:pt x="1071014" y="324112"/>
                    <a:pt x="1072093" y="325128"/>
                    <a:pt x="1073173" y="326080"/>
                  </a:cubicBezTo>
                  <a:cubicBezTo>
                    <a:pt x="1073744" y="326588"/>
                    <a:pt x="1074315" y="327096"/>
                    <a:pt x="1075140" y="327540"/>
                  </a:cubicBezTo>
                  <a:cubicBezTo>
                    <a:pt x="1079203" y="329826"/>
                    <a:pt x="1082187" y="327540"/>
                    <a:pt x="1086568" y="323541"/>
                  </a:cubicBezTo>
                  <a:cubicBezTo>
                    <a:pt x="1087456" y="322715"/>
                    <a:pt x="1088282" y="321954"/>
                    <a:pt x="1089170" y="321255"/>
                  </a:cubicBezTo>
                  <a:cubicBezTo>
                    <a:pt x="1089995" y="320557"/>
                    <a:pt x="1091456" y="319668"/>
                    <a:pt x="1093169" y="318652"/>
                  </a:cubicBezTo>
                  <a:cubicBezTo>
                    <a:pt x="1096280" y="316748"/>
                    <a:pt x="1101550" y="313574"/>
                    <a:pt x="1101930" y="311606"/>
                  </a:cubicBezTo>
                  <a:cubicBezTo>
                    <a:pt x="1102311" y="309638"/>
                    <a:pt x="1099581" y="306527"/>
                    <a:pt x="1097232" y="303734"/>
                  </a:cubicBezTo>
                  <a:cubicBezTo>
                    <a:pt x="1095201" y="301448"/>
                    <a:pt x="1093296" y="299227"/>
                    <a:pt x="1092535" y="297132"/>
                  </a:cubicBezTo>
                  <a:cubicBezTo>
                    <a:pt x="1090249" y="291037"/>
                    <a:pt x="1089044" y="285958"/>
                    <a:pt x="1088662" y="280562"/>
                  </a:cubicBezTo>
                  <a:cubicBezTo>
                    <a:pt x="1088599" y="279610"/>
                    <a:pt x="1088345" y="278531"/>
                    <a:pt x="1088155" y="277325"/>
                  </a:cubicBezTo>
                  <a:cubicBezTo>
                    <a:pt x="1087710" y="275039"/>
                    <a:pt x="1087266" y="272690"/>
                    <a:pt x="1087646" y="270849"/>
                  </a:cubicBezTo>
                  <a:cubicBezTo>
                    <a:pt x="1088345" y="267548"/>
                    <a:pt x="1090631" y="266342"/>
                    <a:pt x="1092662" y="265326"/>
                  </a:cubicBezTo>
                  <a:cubicBezTo>
                    <a:pt x="1093296" y="265009"/>
                    <a:pt x="1093868" y="264692"/>
                    <a:pt x="1094503" y="264311"/>
                  </a:cubicBezTo>
                  <a:cubicBezTo>
                    <a:pt x="1095899" y="263422"/>
                    <a:pt x="1097931" y="262406"/>
                    <a:pt x="1100153" y="261327"/>
                  </a:cubicBezTo>
                  <a:cubicBezTo>
                    <a:pt x="1104025" y="259422"/>
                    <a:pt x="1108787" y="257137"/>
                    <a:pt x="1110183" y="255042"/>
                  </a:cubicBezTo>
                  <a:cubicBezTo>
                    <a:pt x="1111326" y="253265"/>
                    <a:pt x="1110881" y="250789"/>
                    <a:pt x="1110437" y="248122"/>
                  </a:cubicBezTo>
                  <a:cubicBezTo>
                    <a:pt x="1109929" y="245075"/>
                    <a:pt x="1109358" y="241965"/>
                    <a:pt x="1111136" y="239425"/>
                  </a:cubicBezTo>
                  <a:cubicBezTo>
                    <a:pt x="1112532" y="237457"/>
                    <a:pt x="1115135" y="236505"/>
                    <a:pt x="1117864" y="235489"/>
                  </a:cubicBezTo>
                  <a:cubicBezTo>
                    <a:pt x="1120150" y="234664"/>
                    <a:pt x="1122562" y="233775"/>
                    <a:pt x="1124023" y="232252"/>
                  </a:cubicBezTo>
                  <a:cubicBezTo>
                    <a:pt x="1124785" y="231426"/>
                    <a:pt x="1125165" y="230601"/>
                    <a:pt x="1125673" y="229839"/>
                  </a:cubicBezTo>
                  <a:cubicBezTo>
                    <a:pt x="1125292" y="229712"/>
                    <a:pt x="1124911" y="229649"/>
                    <a:pt x="1124531" y="229522"/>
                  </a:cubicBezTo>
                  <a:cubicBezTo>
                    <a:pt x="1117675" y="227490"/>
                    <a:pt x="1109358" y="221650"/>
                    <a:pt x="1107327" y="219745"/>
                  </a:cubicBezTo>
                  <a:cubicBezTo>
                    <a:pt x="1105295" y="217841"/>
                    <a:pt x="1103200" y="214222"/>
                    <a:pt x="1103010" y="210350"/>
                  </a:cubicBezTo>
                  <a:cubicBezTo>
                    <a:pt x="1102946" y="207874"/>
                    <a:pt x="1102248" y="206477"/>
                    <a:pt x="1101740" y="206287"/>
                  </a:cubicBezTo>
                  <a:cubicBezTo>
                    <a:pt x="1101550" y="206223"/>
                    <a:pt x="1100978" y="206350"/>
                    <a:pt x="1100026" y="207112"/>
                  </a:cubicBezTo>
                  <a:cubicBezTo>
                    <a:pt x="1098819" y="208128"/>
                    <a:pt x="1098439" y="209397"/>
                    <a:pt x="1097994" y="210731"/>
                  </a:cubicBezTo>
                  <a:cubicBezTo>
                    <a:pt x="1097931" y="210921"/>
                    <a:pt x="1097804" y="211175"/>
                    <a:pt x="1097741" y="211365"/>
                  </a:cubicBezTo>
                  <a:cubicBezTo>
                    <a:pt x="1097423" y="212254"/>
                    <a:pt x="1097042" y="213207"/>
                    <a:pt x="1096343" y="213968"/>
                  </a:cubicBezTo>
                  <a:cubicBezTo>
                    <a:pt x="1096217" y="214095"/>
                    <a:pt x="1095899" y="214222"/>
                    <a:pt x="1095709" y="214349"/>
                  </a:cubicBezTo>
                  <a:cubicBezTo>
                    <a:pt x="1095328" y="214667"/>
                    <a:pt x="1094947" y="214921"/>
                    <a:pt x="1094439" y="215111"/>
                  </a:cubicBezTo>
                  <a:cubicBezTo>
                    <a:pt x="1093614" y="215365"/>
                    <a:pt x="1092598" y="215555"/>
                    <a:pt x="1091265" y="215492"/>
                  </a:cubicBezTo>
                  <a:lnTo>
                    <a:pt x="1090440" y="215492"/>
                  </a:lnTo>
                  <a:cubicBezTo>
                    <a:pt x="1084028" y="215365"/>
                    <a:pt x="1078441" y="215238"/>
                    <a:pt x="1073934" y="217587"/>
                  </a:cubicBezTo>
                  <a:cubicBezTo>
                    <a:pt x="1068792" y="220253"/>
                    <a:pt x="1066570" y="220698"/>
                    <a:pt x="1060540" y="218603"/>
                  </a:cubicBezTo>
                  <a:cubicBezTo>
                    <a:pt x="1052159" y="215682"/>
                    <a:pt x="1047716" y="210985"/>
                    <a:pt x="1047716" y="205017"/>
                  </a:cubicBezTo>
                  <a:lnTo>
                    <a:pt x="1047716" y="203176"/>
                  </a:lnTo>
                  <a:cubicBezTo>
                    <a:pt x="1047779" y="199304"/>
                    <a:pt x="1047779" y="197780"/>
                    <a:pt x="1045684" y="196891"/>
                  </a:cubicBezTo>
                  <a:cubicBezTo>
                    <a:pt x="1044986" y="196574"/>
                    <a:pt x="1044033" y="196383"/>
                    <a:pt x="1042827" y="196129"/>
                  </a:cubicBezTo>
                  <a:cubicBezTo>
                    <a:pt x="1034574" y="194542"/>
                    <a:pt x="1026829" y="189273"/>
                    <a:pt x="1022068" y="182036"/>
                  </a:cubicBezTo>
                  <a:cubicBezTo>
                    <a:pt x="1016989" y="174291"/>
                    <a:pt x="1010451" y="166356"/>
                    <a:pt x="1000420" y="165721"/>
                  </a:cubicBezTo>
                  <a:cubicBezTo>
                    <a:pt x="997944" y="165594"/>
                    <a:pt x="995722" y="165340"/>
                    <a:pt x="993628" y="165150"/>
                  </a:cubicBezTo>
                  <a:cubicBezTo>
                    <a:pt x="991914" y="164959"/>
                    <a:pt x="990454" y="164832"/>
                    <a:pt x="989183" y="164769"/>
                  </a:cubicBezTo>
                  <a:cubicBezTo>
                    <a:pt x="985375" y="164515"/>
                    <a:pt x="983343" y="164832"/>
                    <a:pt x="982645" y="166610"/>
                  </a:cubicBezTo>
                  <a:cubicBezTo>
                    <a:pt x="982391" y="167308"/>
                    <a:pt x="982327" y="168006"/>
                    <a:pt x="982327" y="168705"/>
                  </a:cubicBezTo>
                  <a:cubicBezTo>
                    <a:pt x="982327" y="169403"/>
                    <a:pt x="982455" y="170101"/>
                    <a:pt x="982518" y="170800"/>
                  </a:cubicBezTo>
                  <a:cubicBezTo>
                    <a:pt x="982835" y="173085"/>
                    <a:pt x="983280" y="176132"/>
                    <a:pt x="978709" y="177338"/>
                  </a:cubicBezTo>
                  <a:cubicBezTo>
                    <a:pt x="975090" y="178291"/>
                    <a:pt x="971789" y="178227"/>
                    <a:pt x="969060" y="178227"/>
                  </a:cubicBezTo>
                  <a:cubicBezTo>
                    <a:pt x="967473" y="178227"/>
                    <a:pt x="966202" y="178227"/>
                    <a:pt x="965314" y="178354"/>
                  </a:cubicBezTo>
                  <a:cubicBezTo>
                    <a:pt x="962266" y="178926"/>
                    <a:pt x="958839" y="178164"/>
                    <a:pt x="957252" y="176577"/>
                  </a:cubicBezTo>
                  <a:cubicBezTo>
                    <a:pt x="956998" y="176323"/>
                    <a:pt x="956807" y="176069"/>
                    <a:pt x="956616" y="175815"/>
                  </a:cubicBezTo>
                  <a:cubicBezTo>
                    <a:pt x="956172" y="175243"/>
                    <a:pt x="955982" y="174926"/>
                    <a:pt x="952807" y="175688"/>
                  </a:cubicBezTo>
                  <a:cubicBezTo>
                    <a:pt x="951157" y="176069"/>
                    <a:pt x="950459" y="176894"/>
                    <a:pt x="949697" y="177719"/>
                  </a:cubicBezTo>
                  <a:cubicBezTo>
                    <a:pt x="948999" y="178481"/>
                    <a:pt x="948237" y="179179"/>
                    <a:pt x="947284" y="179497"/>
                  </a:cubicBezTo>
                  <a:cubicBezTo>
                    <a:pt x="946269" y="179814"/>
                    <a:pt x="945063" y="179751"/>
                    <a:pt x="943221" y="178989"/>
                  </a:cubicBezTo>
                  <a:cubicBezTo>
                    <a:pt x="940873" y="177973"/>
                    <a:pt x="939285" y="177148"/>
                    <a:pt x="938016" y="176450"/>
                  </a:cubicBezTo>
                  <a:cubicBezTo>
                    <a:pt x="936493" y="175624"/>
                    <a:pt x="935413" y="175053"/>
                    <a:pt x="933635" y="174545"/>
                  </a:cubicBezTo>
                  <a:cubicBezTo>
                    <a:pt x="930208" y="173529"/>
                    <a:pt x="927986" y="172895"/>
                    <a:pt x="928176" y="169022"/>
                  </a:cubicBezTo>
                  <a:cubicBezTo>
                    <a:pt x="928239" y="168133"/>
                    <a:pt x="928112" y="165658"/>
                    <a:pt x="926145" y="164134"/>
                  </a:cubicBezTo>
                  <a:cubicBezTo>
                    <a:pt x="925510" y="163626"/>
                    <a:pt x="924621" y="163245"/>
                    <a:pt x="923478" y="162991"/>
                  </a:cubicBezTo>
                  <a:cubicBezTo>
                    <a:pt x="921066" y="162547"/>
                    <a:pt x="916749" y="161721"/>
                    <a:pt x="915988" y="162547"/>
                  </a:cubicBezTo>
                  <a:cubicBezTo>
                    <a:pt x="915860" y="162674"/>
                    <a:pt x="915860" y="162991"/>
                    <a:pt x="915988" y="163372"/>
                  </a:cubicBezTo>
                  <a:cubicBezTo>
                    <a:pt x="916305" y="164705"/>
                    <a:pt x="916749" y="165784"/>
                    <a:pt x="917130" y="166737"/>
                  </a:cubicBezTo>
                  <a:cubicBezTo>
                    <a:pt x="917828" y="168387"/>
                    <a:pt x="918590" y="170101"/>
                    <a:pt x="917066" y="171942"/>
                  </a:cubicBezTo>
                  <a:cubicBezTo>
                    <a:pt x="915289" y="174037"/>
                    <a:pt x="911670" y="176386"/>
                    <a:pt x="908941" y="176513"/>
                  </a:cubicBezTo>
                  <a:cubicBezTo>
                    <a:pt x="905893" y="176513"/>
                    <a:pt x="900117" y="173847"/>
                    <a:pt x="897704" y="169974"/>
                  </a:cubicBezTo>
                  <a:cubicBezTo>
                    <a:pt x="895736" y="166800"/>
                    <a:pt x="870343" y="135820"/>
                    <a:pt x="861836" y="126552"/>
                  </a:cubicBezTo>
                  <a:cubicBezTo>
                    <a:pt x="859042" y="123504"/>
                    <a:pt x="855106" y="118172"/>
                    <a:pt x="850536" y="112014"/>
                  </a:cubicBezTo>
                  <a:cubicBezTo>
                    <a:pt x="841966" y="100460"/>
                    <a:pt x="831300" y="86049"/>
                    <a:pt x="824317" y="81923"/>
                  </a:cubicBezTo>
                  <a:cubicBezTo>
                    <a:pt x="817398" y="77796"/>
                    <a:pt x="806669" y="69226"/>
                    <a:pt x="798098" y="62370"/>
                  </a:cubicBezTo>
                  <a:cubicBezTo>
                    <a:pt x="793020" y="58307"/>
                    <a:pt x="788639" y="54815"/>
                    <a:pt x="786291" y="53292"/>
                  </a:cubicBezTo>
                  <a:cubicBezTo>
                    <a:pt x="784387" y="52022"/>
                    <a:pt x="782482" y="51197"/>
                    <a:pt x="780958" y="50562"/>
                  </a:cubicBezTo>
                  <a:cubicBezTo>
                    <a:pt x="778736" y="49610"/>
                    <a:pt x="777022" y="48848"/>
                    <a:pt x="776641" y="47197"/>
                  </a:cubicBezTo>
                  <a:cubicBezTo>
                    <a:pt x="776260" y="45674"/>
                    <a:pt x="777339" y="44150"/>
                    <a:pt x="778292" y="43007"/>
                  </a:cubicBezTo>
                  <a:cubicBezTo>
                    <a:pt x="779308" y="41801"/>
                    <a:pt x="780450" y="40595"/>
                    <a:pt x="781529" y="39452"/>
                  </a:cubicBezTo>
                  <a:cubicBezTo>
                    <a:pt x="784958" y="35961"/>
                    <a:pt x="786925" y="33675"/>
                    <a:pt x="785783" y="32152"/>
                  </a:cubicBezTo>
                  <a:cubicBezTo>
                    <a:pt x="784069" y="29866"/>
                    <a:pt x="782355" y="28660"/>
                    <a:pt x="777022" y="30184"/>
                  </a:cubicBezTo>
                  <a:cubicBezTo>
                    <a:pt x="775943" y="30501"/>
                    <a:pt x="774990" y="30755"/>
                    <a:pt x="773594" y="31263"/>
                  </a:cubicBezTo>
                  <a:cubicBezTo>
                    <a:pt x="767055" y="33866"/>
                    <a:pt x="761532" y="37230"/>
                    <a:pt x="757977" y="40659"/>
                  </a:cubicBezTo>
                  <a:cubicBezTo>
                    <a:pt x="756771" y="41801"/>
                    <a:pt x="755819" y="43007"/>
                    <a:pt x="755120" y="44150"/>
                  </a:cubicBezTo>
                  <a:cubicBezTo>
                    <a:pt x="753914" y="46118"/>
                    <a:pt x="753469" y="47324"/>
                    <a:pt x="753025" y="48340"/>
                  </a:cubicBezTo>
                  <a:cubicBezTo>
                    <a:pt x="752454" y="49864"/>
                    <a:pt x="751946" y="51133"/>
                    <a:pt x="749597" y="53292"/>
                  </a:cubicBezTo>
                  <a:cubicBezTo>
                    <a:pt x="748645" y="54181"/>
                    <a:pt x="747946" y="55387"/>
                    <a:pt x="747248" y="56593"/>
                  </a:cubicBezTo>
                  <a:cubicBezTo>
                    <a:pt x="745597" y="59513"/>
                    <a:pt x="743630" y="62878"/>
                    <a:pt x="737218" y="63386"/>
                  </a:cubicBezTo>
                  <a:cubicBezTo>
                    <a:pt x="734488" y="63576"/>
                    <a:pt x="732266" y="63513"/>
                    <a:pt x="730615" y="63386"/>
                  </a:cubicBezTo>
                  <a:cubicBezTo>
                    <a:pt x="729219" y="63322"/>
                    <a:pt x="727695" y="63259"/>
                    <a:pt x="727378" y="63576"/>
                  </a:cubicBezTo>
                  <a:cubicBezTo>
                    <a:pt x="727378" y="63576"/>
                    <a:pt x="727124" y="63894"/>
                    <a:pt x="727061" y="64973"/>
                  </a:cubicBezTo>
                  <a:cubicBezTo>
                    <a:pt x="726997" y="66433"/>
                    <a:pt x="727441" y="67766"/>
                    <a:pt x="727823" y="68972"/>
                  </a:cubicBezTo>
                  <a:cubicBezTo>
                    <a:pt x="728267" y="70496"/>
                    <a:pt x="728775" y="72019"/>
                    <a:pt x="727886" y="73226"/>
                  </a:cubicBezTo>
                  <a:cubicBezTo>
                    <a:pt x="727124" y="74305"/>
                    <a:pt x="725727" y="74559"/>
                    <a:pt x="724776" y="74622"/>
                  </a:cubicBezTo>
                  <a:cubicBezTo>
                    <a:pt x="722045" y="74876"/>
                    <a:pt x="721029" y="73860"/>
                    <a:pt x="720014" y="73035"/>
                  </a:cubicBezTo>
                  <a:cubicBezTo>
                    <a:pt x="718935" y="72083"/>
                    <a:pt x="717729" y="71067"/>
                    <a:pt x="713412" y="70813"/>
                  </a:cubicBezTo>
                  <a:cubicBezTo>
                    <a:pt x="708396" y="70496"/>
                    <a:pt x="704842" y="72654"/>
                    <a:pt x="701984" y="74368"/>
                  </a:cubicBezTo>
                  <a:cubicBezTo>
                    <a:pt x="699699" y="75701"/>
                    <a:pt x="698303" y="76527"/>
                    <a:pt x="696843" y="76717"/>
                  </a:cubicBezTo>
                  <a:cubicBezTo>
                    <a:pt x="694494" y="77035"/>
                    <a:pt x="691447" y="76019"/>
                    <a:pt x="689288" y="74051"/>
                  </a:cubicBezTo>
                  <a:cubicBezTo>
                    <a:pt x="689034" y="73797"/>
                    <a:pt x="688589" y="73733"/>
                    <a:pt x="688399" y="73416"/>
                  </a:cubicBezTo>
                  <a:cubicBezTo>
                    <a:pt x="687574" y="72337"/>
                    <a:pt x="686685" y="70750"/>
                    <a:pt x="686812" y="68464"/>
                  </a:cubicBezTo>
                  <a:cubicBezTo>
                    <a:pt x="686875" y="67702"/>
                    <a:pt x="687002" y="66877"/>
                    <a:pt x="687320" y="65988"/>
                  </a:cubicBezTo>
                  <a:cubicBezTo>
                    <a:pt x="688526" y="62306"/>
                    <a:pt x="690938" y="60339"/>
                    <a:pt x="692716" y="58878"/>
                  </a:cubicBezTo>
                  <a:cubicBezTo>
                    <a:pt x="694811" y="57164"/>
                    <a:pt x="694747" y="57037"/>
                    <a:pt x="694176" y="56275"/>
                  </a:cubicBezTo>
                  <a:cubicBezTo>
                    <a:pt x="693478" y="55260"/>
                    <a:pt x="693160" y="55196"/>
                    <a:pt x="693160" y="55196"/>
                  </a:cubicBezTo>
                  <a:cubicBezTo>
                    <a:pt x="693034" y="55196"/>
                    <a:pt x="692589" y="55387"/>
                    <a:pt x="692272" y="55514"/>
                  </a:cubicBezTo>
                  <a:cubicBezTo>
                    <a:pt x="691129" y="56022"/>
                    <a:pt x="689351" y="56783"/>
                    <a:pt x="686622" y="56593"/>
                  </a:cubicBezTo>
                  <a:cubicBezTo>
                    <a:pt x="683130" y="56339"/>
                    <a:pt x="680654" y="55196"/>
                    <a:pt x="678496" y="54181"/>
                  </a:cubicBezTo>
                  <a:cubicBezTo>
                    <a:pt x="676845" y="53419"/>
                    <a:pt x="675322" y="52720"/>
                    <a:pt x="673544" y="52466"/>
                  </a:cubicBezTo>
                  <a:cubicBezTo>
                    <a:pt x="670878" y="52086"/>
                    <a:pt x="669672" y="52149"/>
                    <a:pt x="669164" y="52276"/>
                  </a:cubicBezTo>
                  <a:lnTo>
                    <a:pt x="669544" y="53101"/>
                  </a:lnTo>
                  <a:cubicBezTo>
                    <a:pt x="670560" y="55069"/>
                    <a:pt x="671766" y="57228"/>
                    <a:pt x="670370" y="59132"/>
                  </a:cubicBezTo>
                  <a:cubicBezTo>
                    <a:pt x="669100" y="60846"/>
                    <a:pt x="664149" y="61354"/>
                    <a:pt x="661482" y="60529"/>
                  </a:cubicBezTo>
                  <a:cubicBezTo>
                    <a:pt x="659007" y="59767"/>
                    <a:pt x="658753" y="58053"/>
                    <a:pt x="658753" y="57291"/>
                  </a:cubicBezTo>
                  <a:cubicBezTo>
                    <a:pt x="658753" y="56529"/>
                    <a:pt x="658816" y="55641"/>
                    <a:pt x="658943" y="54562"/>
                  </a:cubicBezTo>
                  <a:cubicBezTo>
                    <a:pt x="659260" y="51197"/>
                    <a:pt x="659641" y="46626"/>
                    <a:pt x="657482" y="44404"/>
                  </a:cubicBezTo>
                  <a:cubicBezTo>
                    <a:pt x="653928" y="40722"/>
                    <a:pt x="651071" y="39072"/>
                    <a:pt x="649865" y="39072"/>
                  </a:cubicBezTo>
                  <a:cubicBezTo>
                    <a:pt x="649357" y="39072"/>
                    <a:pt x="648976" y="39198"/>
                    <a:pt x="648722" y="39452"/>
                  </a:cubicBezTo>
                  <a:cubicBezTo>
                    <a:pt x="648405" y="39833"/>
                    <a:pt x="648341" y="40659"/>
                    <a:pt x="648532" y="41738"/>
                  </a:cubicBezTo>
                  <a:cubicBezTo>
                    <a:pt x="649421" y="47197"/>
                    <a:pt x="648341" y="48277"/>
                    <a:pt x="648023" y="48594"/>
                  </a:cubicBezTo>
                  <a:cubicBezTo>
                    <a:pt x="647516" y="49102"/>
                    <a:pt x="646183" y="49991"/>
                    <a:pt x="644849" y="49610"/>
                  </a:cubicBezTo>
                  <a:cubicBezTo>
                    <a:pt x="644024" y="49419"/>
                    <a:pt x="643389" y="48784"/>
                    <a:pt x="643072" y="47896"/>
                  </a:cubicBezTo>
                  <a:cubicBezTo>
                    <a:pt x="642945" y="47451"/>
                    <a:pt x="642818" y="46943"/>
                    <a:pt x="642755" y="46436"/>
                  </a:cubicBezTo>
                  <a:cubicBezTo>
                    <a:pt x="642691" y="45991"/>
                    <a:pt x="642564" y="45229"/>
                    <a:pt x="642373" y="45039"/>
                  </a:cubicBezTo>
                  <a:cubicBezTo>
                    <a:pt x="640279" y="45420"/>
                    <a:pt x="638437" y="48404"/>
                    <a:pt x="638248" y="49102"/>
                  </a:cubicBezTo>
                  <a:cubicBezTo>
                    <a:pt x="638184" y="49419"/>
                    <a:pt x="637866" y="49927"/>
                    <a:pt x="637549" y="50118"/>
                  </a:cubicBezTo>
                  <a:cubicBezTo>
                    <a:pt x="637105" y="50372"/>
                    <a:pt x="636279" y="50879"/>
                    <a:pt x="630185" y="49165"/>
                  </a:cubicBezTo>
                  <a:cubicBezTo>
                    <a:pt x="628534" y="49927"/>
                    <a:pt x="623455" y="51959"/>
                    <a:pt x="620028" y="50752"/>
                  </a:cubicBezTo>
                  <a:cubicBezTo>
                    <a:pt x="618821" y="50308"/>
                    <a:pt x="617932" y="49546"/>
                    <a:pt x="617425" y="48467"/>
                  </a:cubicBezTo>
                  <a:cubicBezTo>
                    <a:pt x="616282" y="45928"/>
                    <a:pt x="616980" y="44277"/>
                    <a:pt x="617932" y="43007"/>
                  </a:cubicBezTo>
                  <a:cubicBezTo>
                    <a:pt x="618250" y="42563"/>
                    <a:pt x="618631" y="42246"/>
                    <a:pt x="618948" y="41865"/>
                  </a:cubicBezTo>
                  <a:cubicBezTo>
                    <a:pt x="619901" y="40849"/>
                    <a:pt x="620535" y="40151"/>
                    <a:pt x="620535" y="39072"/>
                  </a:cubicBezTo>
                  <a:cubicBezTo>
                    <a:pt x="620599" y="37738"/>
                    <a:pt x="620979" y="36659"/>
                    <a:pt x="621297" y="35707"/>
                  </a:cubicBezTo>
                  <a:cubicBezTo>
                    <a:pt x="621995" y="33739"/>
                    <a:pt x="622504" y="32406"/>
                    <a:pt x="619330" y="28851"/>
                  </a:cubicBezTo>
                  <a:cubicBezTo>
                    <a:pt x="613171" y="21931"/>
                    <a:pt x="610124" y="16027"/>
                    <a:pt x="608664" y="12282"/>
                  </a:cubicBezTo>
                  <a:lnTo>
                    <a:pt x="607966" y="10504"/>
                  </a:lnTo>
                  <a:cubicBezTo>
                    <a:pt x="606696" y="7139"/>
                    <a:pt x="605681" y="4409"/>
                    <a:pt x="603839" y="4029"/>
                  </a:cubicBezTo>
                  <a:cubicBezTo>
                    <a:pt x="602887" y="3838"/>
                    <a:pt x="602570" y="3965"/>
                    <a:pt x="601808" y="4283"/>
                  </a:cubicBezTo>
                  <a:cubicBezTo>
                    <a:pt x="600792" y="4727"/>
                    <a:pt x="599332" y="5362"/>
                    <a:pt x="596031" y="5362"/>
                  </a:cubicBezTo>
                  <a:cubicBezTo>
                    <a:pt x="590381" y="5362"/>
                    <a:pt x="584667" y="4346"/>
                    <a:pt x="581938" y="3330"/>
                  </a:cubicBezTo>
                  <a:cubicBezTo>
                    <a:pt x="581049" y="3013"/>
                    <a:pt x="579652" y="2886"/>
                    <a:pt x="577748" y="2695"/>
                  </a:cubicBezTo>
                  <a:cubicBezTo>
                    <a:pt x="575208" y="2505"/>
                    <a:pt x="571717" y="2188"/>
                    <a:pt x="566638" y="1172"/>
                  </a:cubicBezTo>
                  <a:cubicBezTo>
                    <a:pt x="557750" y="-606"/>
                    <a:pt x="555846" y="-352"/>
                    <a:pt x="553497" y="1870"/>
                  </a:cubicBezTo>
                  <a:cubicBezTo>
                    <a:pt x="552481" y="2759"/>
                    <a:pt x="552227" y="3838"/>
                    <a:pt x="551909" y="4917"/>
                  </a:cubicBezTo>
                  <a:cubicBezTo>
                    <a:pt x="551465" y="6441"/>
                    <a:pt x="550894" y="8599"/>
                    <a:pt x="547847" y="8853"/>
                  </a:cubicBezTo>
                  <a:lnTo>
                    <a:pt x="545942" y="9044"/>
                  </a:lnTo>
                  <a:cubicBezTo>
                    <a:pt x="544165" y="9171"/>
                    <a:pt x="541245" y="9425"/>
                    <a:pt x="540800" y="9996"/>
                  </a:cubicBezTo>
                  <a:cubicBezTo>
                    <a:pt x="540674" y="10504"/>
                    <a:pt x="541181" y="12726"/>
                    <a:pt x="541435" y="13869"/>
                  </a:cubicBezTo>
                  <a:cubicBezTo>
                    <a:pt x="541689" y="15138"/>
                    <a:pt x="541943" y="16027"/>
                    <a:pt x="542006" y="16789"/>
                  </a:cubicBezTo>
                  <a:cubicBezTo>
                    <a:pt x="542070" y="17551"/>
                    <a:pt x="542006" y="18059"/>
                    <a:pt x="541816" y="18503"/>
                  </a:cubicBezTo>
                  <a:cubicBezTo>
                    <a:pt x="540927" y="20280"/>
                    <a:pt x="535340" y="22058"/>
                    <a:pt x="532547" y="22058"/>
                  </a:cubicBezTo>
                  <a:cubicBezTo>
                    <a:pt x="530135" y="22058"/>
                    <a:pt x="526834" y="24343"/>
                    <a:pt x="526009" y="25359"/>
                  </a:cubicBezTo>
                  <a:cubicBezTo>
                    <a:pt x="525310" y="26248"/>
                    <a:pt x="522961" y="27264"/>
                    <a:pt x="516486" y="29930"/>
                  </a:cubicBezTo>
                  <a:cubicBezTo>
                    <a:pt x="512550" y="31580"/>
                    <a:pt x="508107" y="33421"/>
                    <a:pt x="505567" y="34818"/>
                  </a:cubicBezTo>
                  <a:cubicBezTo>
                    <a:pt x="503980" y="35707"/>
                    <a:pt x="502329" y="36659"/>
                    <a:pt x="500742" y="37675"/>
                  </a:cubicBezTo>
                  <a:cubicBezTo>
                    <a:pt x="495917" y="40532"/>
                    <a:pt x="492870" y="42309"/>
                    <a:pt x="490838" y="42309"/>
                  </a:cubicBezTo>
                  <a:cubicBezTo>
                    <a:pt x="488426" y="42309"/>
                    <a:pt x="484300" y="41611"/>
                    <a:pt x="483094" y="40341"/>
                  </a:cubicBezTo>
                  <a:cubicBezTo>
                    <a:pt x="482650" y="39897"/>
                    <a:pt x="480872" y="38881"/>
                    <a:pt x="479919" y="38881"/>
                  </a:cubicBezTo>
                  <a:cubicBezTo>
                    <a:pt x="479539" y="38881"/>
                    <a:pt x="479348" y="39008"/>
                    <a:pt x="479094" y="39262"/>
                  </a:cubicBezTo>
                  <a:cubicBezTo>
                    <a:pt x="478650" y="39770"/>
                    <a:pt x="478396" y="40722"/>
                    <a:pt x="478142" y="41674"/>
                  </a:cubicBezTo>
                  <a:cubicBezTo>
                    <a:pt x="477634" y="43579"/>
                    <a:pt x="476936" y="46182"/>
                    <a:pt x="473762" y="46626"/>
                  </a:cubicBezTo>
                  <a:cubicBezTo>
                    <a:pt x="472238" y="46880"/>
                    <a:pt x="470715" y="46563"/>
                    <a:pt x="469381" y="46309"/>
                  </a:cubicBezTo>
                  <a:cubicBezTo>
                    <a:pt x="468493" y="46118"/>
                    <a:pt x="467159" y="45864"/>
                    <a:pt x="466842" y="46118"/>
                  </a:cubicBezTo>
                  <a:cubicBezTo>
                    <a:pt x="466842" y="46118"/>
                    <a:pt x="466715" y="46372"/>
                    <a:pt x="466652" y="46817"/>
                  </a:cubicBezTo>
                  <a:cubicBezTo>
                    <a:pt x="466461" y="48404"/>
                    <a:pt x="466525" y="49610"/>
                    <a:pt x="466525" y="50625"/>
                  </a:cubicBezTo>
                  <a:cubicBezTo>
                    <a:pt x="466525" y="52276"/>
                    <a:pt x="466525" y="53609"/>
                    <a:pt x="465890" y="55006"/>
                  </a:cubicBezTo>
                  <a:cubicBezTo>
                    <a:pt x="465128" y="56529"/>
                    <a:pt x="463350" y="56593"/>
                    <a:pt x="461065" y="56720"/>
                  </a:cubicBezTo>
                  <a:cubicBezTo>
                    <a:pt x="458843" y="56783"/>
                    <a:pt x="455733" y="56910"/>
                    <a:pt x="452177" y="58370"/>
                  </a:cubicBezTo>
                  <a:cubicBezTo>
                    <a:pt x="449257" y="59577"/>
                    <a:pt x="447035" y="59957"/>
                    <a:pt x="445131" y="60275"/>
                  </a:cubicBezTo>
                  <a:cubicBezTo>
                    <a:pt x="442274" y="60783"/>
                    <a:pt x="439735" y="61164"/>
                    <a:pt x="435354" y="64020"/>
                  </a:cubicBezTo>
                  <a:cubicBezTo>
                    <a:pt x="427673" y="68972"/>
                    <a:pt x="425959" y="69417"/>
                    <a:pt x="419610" y="71004"/>
                  </a:cubicBezTo>
                  <a:cubicBezTo>
                    <a:pt x="410215" y="73289"/>
                    <a:pt x="403168" y="75892"/>
                    <a:pt x="402343" y="76908"/>
                  </a:cubicBezTo>
                  <a:cubicBezTo>
                    <a:pt x="402152" y="77162"/>
                    <a:pt x="401962" y="77796"/>
                    <a:pt x="401772" y="78368"/>
                  </a:cubicBezTo>
                  <a:cubicBezTo>
                    <a:pt x="401327" y="79701"/>
                    <a:pt x="400819" y="81352"/>
                    <a:pt x="399296" y="81859"/>
                  </a:cubicBezTo>
                  <a:cubicBezTo>
                    <a:pt x="398343" y="82177"/>
                    <a:pt x="397264" y="81923"/>
                    <a:pt x="396058" y="81098"/>
                  </a:cubicBezTo>
                  <a:cubicBezTo>
                    <a:pt x="394090" y="79701"/>
                    <a:pt x="390472" y="78685"/>
                    <a:pt x="387868" y="79256"/>
                  </a:cubicBezTo>
                  <a:cubicBezTo>
                    <a:pt x="386790" y="79510"/>
                    <a:pt x="386028" y="80018"/>
                    <a:pt x="385583" y="80780"/>
                  </a:cubicBezTo>
                  <a:cubicBezTo>
                    <a:pt x="385139" y="81605"/>
                    <a:pt x="384758" y="82431"/>
                    <a:pt x="384441" y="83192"/>
                  </a:cubicBezTo>
                  <a:cubicBezTo>
                    <a:pt x="383361" y="85795"/>
                    <a:pt x="382091" y="88779"/>
                    <a:pt x="376315" y="86811"/>
                  </a:cubicBezTo>
                  <a:cubicBezTo>
                    <a:pt x="368951" y="84272"/>
                    <a:pt x="362284" y="82304"/>
                    <a:pt x="360697" y="82240"/>
                  </a:cubicBezTo>
                  <a:cubicBezTo>
                    <a:pt x="360317" y="82494"/>
                    <a:pt x="359682" y="82685"/>
                    <a:pt x="358857" y="82939"/>
                  </a:cubicBezTo>
                  <a:cubicBezTo>
                    <a:pt x="355174" y="84018"/>
                    <a:pt x="352953" y="85097"/>
                    <a:pt x="353270" y="87319"/>
                  </a:cubicBezTo>
                  <a:cubicBezTo>
                    <a:pt x="353778" y="90557"/>
                    <a:pt x="357016" y="92080"/>
                    <a:pt x="359619" y="93350"/>
                  </a:cubicBezTo>
                  <a:cubicBezTo>
                    <a:pt x="360508" y="93794"/>
                    <a:pt x="361333" y="94175"/>
                    <a:pt x="361904" y="94556"/>
                  </a:cubicBezTo>
                  <a:cubicBezTo>
                    <a:pt x="362348" y="94873"/>
                    <a:pt x="362793" y="95127"/>
                    <a:pt x="363237" y="95381"/>
                  </a:cubicBezTo>
                  <a:cubicBezTo>
                    <a:pt x="365205" y="96524"/>
                    <a:pt x="367807" y="98111"/>
                    <a:pt x="366602" y="100904"/>
                  </a:cubicBezTo>
                  <a:cubicBezTo>
                    <a:pt x="365840" y="102555"/>
                    <a:pt x="364126" y="102872"/>
                    <a:pt x="362539" y="103126"/>
                  </a:cubicBezTo>
                  <a:cubicBezTo>
                    <a:pt x="361142" y="103380"/>
                    <a:pt x="359682" y="103571"/>
                    <a:pt x="358666" y="104650"/>
                  </a:cubicBezTo>
                  <a:cubicBezTo>
                    <a:pt x="357650" y="105666"/>
                    <a:pt x="357143" y="106681"/>
                    <a:pt x="357270" y="107443"/>
                  </a:cubicBezTo>
                  <a:cubicBezTo>
                    <a:pt x="357333" y="107888"/>
                    <a:pt x="357714" y="108332"/>
                    <a:pt x="358285" y="108649"/>
                  </a:cubicBezTo>
                  <a:cubicBezTo>
                    <a:pt x="359999" y="109602"/>
                    <a:pt x="363999" y="109919"/>
                    <a:pt x="367109" y="109919"/>
                  </a:cubicBezTo>
                  <a:cubicBezTo>
                    <a:pt x="367745" y="109919"/>
                    <a:pt x="369014" y="109729"/>
                    <a:pt x="370411" y="109538"/>
                  </a:cubicBezTo>
                  <a:cubicBezTo>
                    <a:pt x="374664" y="108903"/>
                    <a:pt x="380504" y="108014"/>
                    <a:pt x="383488" y="109919"/>
                  </a:cubicBezTo>
                  <a:cubicBezTo>
                    <a:pt x="383996" y="110236"/>
                    <a:pt x="384441" y="110554"/>
                    <a:pt x="384948" y="110808"/>
                  </a:cubicBezTo>
                  <a:cubicBezTo>
                    <a:pt x="387615" y="112395"/>
                    <a:pt x="390154" y="113982"/>
                    <a:pt x="389964" y="117347"/>
                  </a:cubicBezTo>
                  <a:cubicBezTo>
                    <a:pt x="389710" y="120965"/>
                    <a:pt x="383933" y="122298"/>
                    <a:pt x="379553" y="122806"/>
                  </a:cubicBezTo>
                  <a:cubicBezTo>
                    <a:pt x="376950" y="123124"/>
                    <a:pt x="374791" y="123124"/>
                    <a:pt x="374791" y="123124"/>
                  </a:cubicBezTo>
                  <a:cubicBezTo>
                    <a:pt x="371871" y="123124"/>
                    <a:pt x="366538" y="126869"/>
                    <a:pt x="361206" y="132710"/>
                  </a:cubicBezTo>
                  <a:cubicBezTo>
                    <a:pt x="358159" y="136011"/>
                    <a:pt x="356444" y="141216"/>
                    <a:pt x="356635" y="144263"/>
                  </a:cubicBezTo>
                  <a:cubicBezTo>
                    <a:pt x="356698" y="145216"/>
                    <a:pt x="356952" y="145660"/>
                    <a:pt x="356952" y="145660"/>
                  </a:cubicBezTo>
                  <a:cubicBezTo>
                    <a:pt x="360190" y="147755"/>
                    <a:pt x="361523" y="151437"/>
                    <a:pt x="360380" y="155500"/>
                  </a:cubicBezTo>
                  <a:cubicBezTo>
                    <a:pt x="359174" y="159690"/>
                    <a:pt x="355873" y="164134"/>
                    <a:pt x="353651" y="165340"/>
                  </a:cubicBezTo>
                  <a:cubicBezTo>
                    <a:pt x="353143" y="165594"/>
                    <a:pt x="352699" y="168641"/>
                    <a:pt x="354286" y="173149"/>
                  </a:cubicBezTo>
                  <a:cubicBezTo>
                    <a:pt x="355301" y="176069"/>
                    <a:pt x="358666" y="177211"/>
                    <a:pt x="361142" y="178100"/>
                  </a:cubicBezTo>
                  <a:cubicBezTo>
                    <a:pt x="361840" y="178354"/>
                    <a:pt x="362412" y="178545"/>
                    <a:pt x="362856" y="178735"/>
                  </a:cubicBezTo>
                  <a:cubicBezTo>
                    <a:pt x="363428" y="178989"/>
                    <a:pt x="364126" y="179116"/>
                    <a:pt x="364824" y="179306"/>
                  </a:cubicBezTo>
                  <a:cubicBezTo>
                    <a:pt x="367363" y="179878"/>
                    <a:pt x="370792" y="180703"/>
                    <a:pt x="373077" y="184385"/>
                  </a:cubicBezTo>
                  <a:cubicBezTo>
                    <a:pt x="373648" y="185337"/>
                    <a:pt x="374791" y="185401"/>
                    <a:pt x="377330" y="185210"/>
                  </a:cubicBezTo>
                  <a:cubicBezTo>
                    <a:pt x="380568" y="185020"/>
                    <a:pt x="385456" y="184639"/>
                    <a:pt x="387615" y="191114"/>
                  </a:cubicBezTo>
                  <a:cubicBezTo>
                    <a:pt x="388250" y="193019"/>
                    <a:pt x="389139" y="195177"/>
                    <a:pt x="390154" y="197399"/>
                  </a:cubicBezTo>
                  <a:cubicBezTo>
                    <a:pt x="392884" y="203684"/>
                    <a:pt x="395931" y="210858"/>
                    <a:pt x="393836" y="215873"/>
                  </a:cubicBezTo>
                  <a:cubicBezTo>
                    <a:pt x="392947" y="217968"/>
                    <a:pt x="391297" y="219555"/>
                    <a:pt x="388884" y="220507"/>
                  </a:cubicBezTo>
                  <a:cubicBezTo>
                    <a:pt x="386281" y="221586"/>
                    <a:pt x="384314" y="222539"/>
                    <a:pt x="382790" y="223300"/>
                  </a:cubicBezTo>
                  <a:cubicBezTo>
                    <a:pt x="378093" y="225649"/>
                    <a:pt x="376378" y="226475"/>
                    <a:pt x="369332" y="223999"/>
                  </a:cubicBezTo>
                  <a:lnTo>
                    <a:pt x="366284" y="222919"/>
                  </a:lnTo>
                  <a:cubicBezTo>
                    <a:pt x="362412" y="221523"/>
                    <a:pt x="358793" y="220253"/>
                    <a:pt x="357206" y="220634"/>
                  </a:cubicBezTo>
                  <a:cubicBezTo>
                    <a:pt x="356635" y="220761"/>
                    <a:pt x="356190" y="221015"/>
                    <a:pt x="356063" y="222158"/>
                  </a:cubicBezTo>
                  <a:cubicBezTo>
                    <a:pt x="355873" y="223427"/>
                    <a:pt x="355936" y="224951"/>
                    <a:pt x="356000" y="226411"/>
                  </a:cubicBezTo>
                  <a:cubicBezTo>
                    <a:pt x="356127" y="229331"/>
                    <a:pt x="356254" y="232125"/>
                    <a:pt x="354413" y="233648"/>
                  </a:cubicBezTo>
                  <a:cubicBezTo>
                    <a:pt x="353270" y="234600"/>
                    <a:pt x="351683" y="234791"/>
                    <a:pt x="349525" y="234346"/>
                  </a:cubicBezTo>
                  <a:cubicBezTo>
                    <a:pt x="345970" y="233585"/>
                    <a:pt x="345398" y="231934"/>
                    <a:pt x="345144" y="230284"/>
                  </a:cubicBezTo>
                  <a:cubicBezTo>
                    <a:pt x="345081" y="230093"/>
                    <a:pt x="345017" y="229776"/>
                    <a:pt x="344890" y="229585"/>
                  </a:cubicBezTo>
                  <a:cubicBezTo>
                    <a:pt x="344764" y="229395"/>
                    <a:pt x="344510" y="229204"/>
                    <a:pt x="344128" y="229014"/>
                  </a:cubicBezTo>
                  <a:cubicBezTo>
                    <a:pt x="343938" y="228950"/>
                    <a:pt x="343621" y="228887"/>
                    <a:pt x="343367" y="228823"/>
                  </a:cubicBezTo>
                  <a:cubicBezTo>
                    <a:pt x="343050" y="228760"/>
                    <a:pt x="342732" y="228633"/>
                    <a:pt x="342288" y="228570"/>
                  </a:cubicBezTo>
                  <a:cubicBezTo>
                    <a:pt x="341779" y="228506"/>
                    <a:pt x="341018" y="228506"/>
                    <a:pt x="340319" y="228506"/>
                  </a:cubicBezTo>
                  <a:cubicBezTo>
                    <a:pt x="339685" y="228506"/>
                    <a:pt x="339240" y="228443"/>
                    <a:pt x="338415" y="228443"/>
                  </a:cubicBezTo>
                  <a:cubicBezTo>
                    <a:pt x="336384" y="228443"/>
                    <a:pt x="334416" y="228506"/>
                    <a:pt x="332448" y="228570"/>
                  </a:cubicBezTo>
                  <a:cubicBezTo>
                    <a:pt x="323814" y="228760"/>
                    <a:pt x="316513" y="228950"/>
                    <a:pt x="312641" y="226665"/>
                  </a:cubicBezTo>
                  <a:cubicBezTo>
                    <a:pt x="311308" y="225903"/>
                    <a:pt x="310419" y="224887"/>
                    <a:pt x="309911" y="223427"/>
                  </a:cubicBezTo>
                  <a:cubicBezTo>
                    <a:pt x="308768" y="220063"/>
                    <a:pt x="309594" y="218793"/>
                    <a:pt x="311308" y="217777"/>
                  </a:cubicBezTo>
                  <a:cubicBezTo>
                    <a:pt x="312070" y="217333"/>
                    <a:pt x="312450" y="217079"/>
                    <a:pt x="312387" y="215555"/>
                  </a:cubicBezTo>
                  <a:cubicBezTo>
                    <a:pt x="312259" y="210858"/>
                    <a:pt x="309149" y="209842"/>
                    <a:pt x="306610" y="209842"/>
                  </a:cubicBezTo>
                  <a:cubicBezTo>
                    <a:pt x="304896" y="209842"/>
                    <a:pt x="303500" y="210096"/>
                    <a:pt x="302102" y="210350"/>
                  </a:cubicBezTo>
                  <a:cubicBezTo>
                    <a:pt x="300452" y="210667"/>
                    <a:pt x="298738" y="210985"/>
                    <a:pt x="296389" y="210985"/>
                  </a:cubicBezTo>
                  <a:cubicBezTo>
                    <a:pt x="292643" y="210985"/>
                    <a:pt x="288962" y="214476"/>
                    <a:pt x="288898" y="215492"/>
                  </a:cubicBezTo>
                  <a:cubicBezTo>
                    <a:pt x="288898" y="217206"/>
                    <a:pt x="287184" y="218856"/>
                    <a:pt x="285470" y="219682"/>
                  </a:cubicBezTo>
                  <a:cubicBezTo>
                    <a:pt x="282740" y="221078"/>
                    <a:pt x="279883" y="220825"/>
                    <a:pt x="277471" y="218984"/>
                  </a:cubicBezTo>
                  <a:cubicBezTo>
                    <a:pt x="275122" y="217206"/>
                    <a:pt x="273662" y="214603"/>
                    <a:pt x="272520" y="212508"/>
                  </a:cubicBezTo>
                  <a:cubicBezTo>
                    <a:pt x="271821" y="211239"/>
                    <a:pt x="270742" y="209461"/>
                    <a:pt x="270171" y="209397"/>
                  </a:cubicBezTo>
                  <a:cubicBezTo>
                    <a:pt x="269218" y="209397"/>
                    <a:pt x="267948" y="210540"/>
                    <a:pt x="266997" y="211429"/>
                  </a:cubicBezTo>
                  <a:cubicBezTo>
                    <a:pt x="265981" y="212381"/>
                    <a:pt x="265092" y="213143"/>
                    <a:pt x="264076" y="213270"/>
                  </a:cubicBezTo>
                  <a:cubicBezTo>
                    <a:pt x="263123" y="213333"/>
                    <a:pt x="262108" y="212889"/>
                    <a:pt x="261092" y="212445"/>
                  </a:cubicBezTo>
                  <a:cubicBezTo>
                    <a:pt x="260330" y="212064"/>
                    <a:pt x="259251" y="211556"/>
                    <a:pt x="258680" y="211683"/>
                  </a:cubicBezTo>
                  <a:cubicBezTo>
                    <a:pt x="258045" y="211873"/>
                    <a:pt x="257220" y="212508"/>
                    <a:pt x="256458" y="213333"/>
                  </a:cubicBezTo>
                  <a:cubicBezTo>
                    <a:pt x="255696" y="214095"/>
                    <a:pt x="255062" y="215048"/>
                    <a:pt x="254871" y="215746"/>
                  </a:cubicBezTo>
                  <a:cubicBezTo>
                    <a:pt x="254363" y="217650"/>
                    <a:pt x="252586" y="217714"/>
                    <a:pt x="251506" y="217841"/>
                  </a:cubicBezTo>
                  <a:cubicBezTo>
                    <a:pt x="250681" y="217904"/>
                    <a:pt x="250110" y="217968"/>
                    <a:pt x="249792" y="218285"/>
                  </a:cubicBezTo>
                  <a:cubicBezTo>
                    <a:pt x="249412" y="218666"/>
                    <a:pt x="249221" y="220507"/>
                    <a:pt x="249094" y="221713"/>
                  </a:cubicBezTo>
                  <a:cubicBezTo>
                    <a:pt x="248776" y="224189"/>
                    <a:pt x="248459" y="226919"/>
                    <a:pt x="246999" y="228950"/>
                  </a:cubicBezTo>
                  <a:cubicBezTo>
                    <a:pt x="244396" y="232442"/>
                    <a:pt x="242301" y="234474"/>
                    <a:pt x="235255" y="233204"/>
                  </a:cubicBezTo>
                  <a:cubicBezTo>
                    <a:pt x="231255" y="232506"/>
                    <a:pt x="228716" y="230347"/>
                    <a:pt x="226875" y="228823"/>
                  </a:cubicBezTo>
                  <a:cubicBezTo>
                    <a:pt x="225605" y="227744"/>
                    <a:pt x="224589" y="226919"/>
                    <a:pt x="223700" y="226919"/>
                  </a:cubicBezTo>
                  <a:cubicBezTo>
                    <a:pt x="220463" y="226919"/>
                    <a:pt x="216210" y="223554"/>
                    <a:pt x="215003" y="222602"/>
                  </a:cubicBezTo>
                  <a:cubicBezTo>
                    <a:pt x="213480" y="222348"/>
                    <a:pt x="211258" y="222285"/>
                    <a:pt x="210496" y="222983"/>
                  </a:cubicBezTo>
                  <a:cubicBezTo>
                    <a:pt x="210178" y="223491"/>
                    <a:pt x="210178" y="223745"/>
                    <a:pt x="210178" y="224126"/>
                  </a:cubicBezTo>
                  <a:cubicBezTo>
                    <a:pt x="210623" y="228062"/>
                    <a:pt x="209036" y="232315"/>
                    <a:pt x="207322" y="234156"/>
                  </a:cubicBezTo>
                  <a:cubicBezTo>
                    <a:pt x="206814" y="234664"/>
                    <a:pt x="206306" y="234918"/>
                    <a:pt x="205925" y="235108"/>
                  </a:cubicBezTo>
                  <a:cubicBezTo>
                    <a:pt x="205544" y="235235"/>
                    <a:pt x="205163" y="235299"/>
                    <a:pt x="204910" y="235299"/>
                  </a:cubicBezTo>
                  <a:cubicBezTo>
                    <a:pt x="202878" y="235172"/>
                    <a:pt x="202561" y="233267"/>
                    <a:pt x="202370" y="231871"/>
                  </a:cubicBezTo>
                  <a:cubicBezTo>
                    <a:pt x="202179" y="230728"/>
                    <a:pt x="201989" y="229395"/>
                    <a:pt x="201101" y="227935"/>
                  </a:cubicBezTo>
                  <a:cubicBezTo>
                    <a:pt x="200212" y="226411"/>
                    <a:pt x="198752" y="225713"/>
                    <a:pt x="196720" y="224761"/>
                  </a:cubicBezTo>
                  <a:cubicBezTo>
                    <a:pt x="194879" y="223872"/>
                    <a:pt x="192530" y="222793"/>
                    <a:pt x="190117" y="220698"/>
                  </a:cubicBezTo>
                  <a:cubicBezTo>
                    <a:pt x="189800" y="220444"/>
                    <a:pt x="189737" y="220190"/>
                    <a:pt x="189483" y="219936"/>
                  </a:cubicBezTo>
                  <a:cubicBezTo>
                    <a:pt x="187896" y="218285"/>
                    <a:pt x="187197" y="216888"/>
                    <a:pt x="186817" y="215873"/>
                  </a:cubicBezTo>
                  <a:cubicBezTo>
                    <a:pt x="186436" y="214667"/>
                    <a:pt x="186181" y="214032"/>
                    <a:pt x="182500" y="213333"/>
                  </a:cubicBezTo>
                  <a:cubicBezTo>
                    <a:pt x="181547" y="213461"/>
                    <a:pt x="178437" y="213778"/>
                    <a:pt x="175517" y="212191"/>
                  </a:cubicBezTo>
                  <a:cubicBezTo>
                    <a:pt x="174564" y="211683"/>
                    <a:pt x="173612" y="210921"/>
                    <a:pt x="172723" y="209842"/>
                  </a:cubicBezTo>
                  <a:cubicBezTo>
                    <a:pt x="172406" y="209461"/>
                    <a:pt x="172215" y="209144"/>
                    <a:pt x="171898" y="208763"/>
                  </a:cubicBezTo>
                  <a:cubicBezTo>
                    <a:pt x="171263" y="207937"/>
                    <a:pt x="170628" y="207112"/>
                    <a:pt x="170057" y="206350"/>
                  </a:cubicBezTo>
                  <a:cubicBezTo>
                    <a:pt x="168470" y="204128"/>
                    <a:pt x="166883" y="202097"/>
                    <a:pt x="165740" y="201843"/>
                  </a:cubicBezTo>
                  <a:cubicBezTo>
                    <a:pt x="165360" y="201843"/>
                    <a:pt x="164216" y="202351"/>
                    <a:pt x="163391" y="202732"/>
                  </a:cubicBezTo>
                  <a:cubicBezTo>
                    <a:pt x="162884" y="202922"/>
                    <a:pt x="162249" y="203176"/>
                    <a:pt x="161677" y="203430"/>
                  </a:cubicBezTo>
                  <a:cubicBezTo>
                    <a:pt x="159328" y="204382"/>
                    <a:pt x="156345" y="205271"/>
                    <a:pt x="152916" y="204700"/>
                  </a:cubicBezTo>
                  <a:cubicBezTo>
                    <a:pt x="151456" y="204446"/>
                    <a:pt x="149996" y="203938"/>
                    <a:pt x="148473" y="203049"/>
                  </a:cubicBezTo>
                  <a:cubicBezTo>
                    <a:pt x="143966" y="200446"/>
                    <a:pt x="143330" y="196891"/>
                    <a:pt x="142886" y="194288"/>
                  </a:cubicBezTo>
                  <a:cubicBezTo>
                    <a:pt x="142441" y="191749"/>
                    <a:pt x="142251" y="190924"/>
                    <a:pt x="139712" y="190924"/>
                  </a:cubicBezTo>
                  <a:cubicBezTo>
                    <a:pt x="132411" y="190924"/>
                    <a:pt x="123270" y="194542"/>
                    <a:pt x="121873" y="196701"/>
                  </a:cubicBezTo>
                  <a:cubicBezTo>
                    <a:pt x="119969" y="199748"/>
                    <a:pt x="112986" y="205462"/>
                    <a:pt x="109557" y="205779"/>
                  </a:cubicBezTo>
                  <a:cubicBezTo>
                    <a:pt x="108923" y="205842"/>
                    <a:pt x="108034" y="206160"/>
                    <a:pt x="107208" y="206414"/>
                  </a:cubicBezTo>
                  <a:cubicBezTo>
                    <a:pt x="105558" y="206985"/>
                    <a:pt x="103907" y="207556"/>
                    <a:pt x="102764" y="206477"/>
                  </a:cubicBezTo>
                  <a:cubicBezTo>
                    <a:pt x="101749" y="205525"/>
                    <a:pt x="101940" y="204065"/>
                    <a:pt x="102193" y="203049"/>
                  </a:cubicBezTo>
                  <a:cubicBezTo>
                    <a:pt x="102574" y="201526"/>
                    <a:pt x="103273" y="200256"/>
                    <a:pt x="103844" y="199177"/>
                  </a:cubicBezTo>
                  <a:cubicBezTo>
                    <a:pt x="104351" y="198161"/>
                    <a:pt x="104860" y="197272"/>
                    <a:pt x="104733" y="196764"/>
                  </a:cubicBezTo>
                  <a:cubicBezTo>
                    <a:pt x="104669" y="196510"/>
                    <a:pt x="104288" y="196003"/>
                    <a:pt x="102828" y="195304"/>
                  </a:cubicBezTo>
                  <a:cubicBezTo>
                    <a:pt x="100733" y="194352"/>
                    <a:pt x="98638" y="192701"/>
                    <a:pt x="96797" y="191305"/>
                  </a:cubicBezTo>
                  <a:cubicBezTo>
                    <a:pt x="95146" y="189972"/>
                    <a:pt x="92480" y="188004"/>
                    <a:pt x="91782" y="188258"/>
                  </a:cubicBezTo>
                  <a:cubicBezTo>
                    <a:pt x="90322" y="191432"/>
                    <a:pt x="90956" y="195622"/>
                    <a:pt x="91338" y="198097"/>
                  </a:cubicBezTo>
                  <a:cubicBezTo>
                    <a:pt x="91592" y="199621"/>
                    <a:pt x="91655" y="200319"/>
                    <a:pt x="91528" y="200827"/>
                  </a:cubicBezTo>
                  <a:cubicBezTo>
                    <a:pt x="91147" y="202414"/>
                    <a:pt x="89433" y="202224"/>
                    <a:pt x="88291" y="202097"/>
                  </a:cubicBezTo>
                  <a:cubicBezTo>
                    <a:pt x="86831" y="201906"/>
                    <a:pt x="84862" y="201716"/>
                    <a:pt x="82895" y="202732"/>
                  </a:cubicBezTo>
                  <a:cubicBezTo>
                    <a:pt x="81942" y="203240"/>
                    <a:pt x="81117" y="203748"/>
                    <a:pt x="80355" y="204192"/>
                  </a:cubicBezTo>
                  <a:cubicBezTo>
                    <a:pt x="78260" y="205588"/>
                    <a:pt x="77308" y="206731"/>
                    <a:pt x="77181" y="208064"/>
                  </a:cubicBezTo>
                  <a:cubicBezTo>
                    <a:pt x="76927" y="210604"/>
                    <a:pt x="74705" y="212572"/>
                    <a:pt x="72165" y="213841"/>
                  </a:cubicBezTo>
                  <a:cubicBezTo>
                    <a:pt x="71340" y="214286"/>
                    <a:pt x="70451" y="214603"/>
                    <a:pt x="69562" y="214857"/>
                  </a:cubicBezTo>
                  <a:cubicBezTo>
                    <a:pt x="68801" y="215111"/>
                    <a:pt x="67848" y="215301"/>
                    <a:pt x="66897" y="215492"/>
                  </a:cubicBezTo>
                  <a:cubicBezTo>
                    <a:pt x="65437" y="215809"/>
                    <a:pt x="62961" y="216254"/>
                    <a:pt x="62579" y="217016"/>
                  </a:cubicBezTo>
                  <a:cubicBezTo>
                    <a:pt x="62516" y="217206"/>
                    <a:pt x="62643" y="217587"/>
                    <a:pt x="62897" y="218031"/>
                  </a:cubicBezTo>
                  <a:cubicBezTo>
                    <a:pt x="63659" y="219364"/>
                    <a:pt x="64167" y="219809"/>
                    <a:pt x="64674" y="220317"/>
                  </a:cubicBezTo>
                  <a:cubicBezTo>
                    <a:pt x="66008" y="221523"/>
                    <a:pt x="66642" y="222475"/>
                    <a:pt x="67150" y="226792"/>
                  </a:cubicBezTo>
                  <a:cubicBezTo>
                    <a:pt x="67404" y="228823"/>
                    <a:pt x="67912" y="230538"/>
                    <a:pt x="68357" y="231871"/>
                  </a:cubicBezTo>
                  <a:cubicBezTo>
                    <a:pt x="68991" y="233902"/>
                    <a:pt x="69499" y="235489"/>
                    <a:pt x="68611" y="236886"/>
                  </a:cubicBezTo>
                  <a:cubicBezTo>
                    <a:pt x="67848" y="238155"/>
                    <a:pt x="66261" y="238600"/>
                    <a:pt x="65055" y="238854"/>
                  </a:cubicBezTo>
                  <a:cubicBezTo>
                    <a:pt x="62199" y="239362"/>
                    <a:pt x="59405" y="238790"/>
                    <a:pt x="56993" y="238283"/>
                  </a:cubicBezTo>
                  <a:cubicBezTo>
                    <a:pt x="54835" y="237838"/>
                    <a:pt x="52740" y="237394"/>
                    <a:pt x="51788" y="238092"/>
                  </a:cubicBezTo>
                  <a:cubicBezTo>
                    <a:pt x="50010" y="239362"/>
                    <a:pt x="51026" y="248503"/>
                    <a:pt x="52232" y="251614"/>
                  </a:cubicBezTo>
                  <a:cubicBezTo>
                    <a:pt x="53120" y="253836"/>
                    <a:pt x="54835" y="258026"/>
                    <a:pt x="53311" y="262597"/>
                  </a:cubicBezTo>
                  <a:cubicBezTo>
                    <a:pt x="52866" y="263930"/>
                    <a:pt x="53120" y="265644"/>
                    <a:pt x="53375" y="267294"/>
                  </a:cubicBezTo>
                  <a:cubicBezTo>
                    <a:pt x="53755" y="269834"/>
                    <a:pt x="54200" y="273071"/>
                    <a:pt x="51153" y="274024"/>
                  </a:cubicBezTo>
                  <a:cubicBezTo>
                    <a:pt x="47661" y="275103"/>
                    <a:pt x="34075" y="273325"/>
                    <a:pt x="32044" y="268881"/>
                  </a:cubicBezTo>
                  <a:cubicBezTo>
                    <a:pt x="24871" y="253328"/>
                    <a:pt x="21442" y="251804"/>
                    <a:pt x="20553" y="251741"/>
                  </a:cubicBezTo>
                  <a:cubicBezTo>
                    <a:pt x="18077" y="251423"/>
                    <a:pt x="16427" y="254344"/>
                    <a:pt x="14523" y="258470"/>
                  </a:cubicBezTo>
                  <a:cubicBezTo>
                    <a:pt x="14142" y="259232"/>
                    <a:pt x="13825" y="259994"/>
                    <a:pt x="13507" y="260692"/>
                  </a:cubicBezTo>
                  <a:cubicBezTo>
                    <a:pt x="13126" y="261454"/>
                    <a:pt x="12745" y="262279"/>
                    <a:pt x="12364" y="263041"/>
                  </a:cubicBezTo>
                  <a:cubicBezTo>
                    <a:pt x="10713" y="266660"/>
                    <a:pt x="9126" y="270088"/>
                    <a:pt x="6143" y="271357"/>
                  </a:cubicBezTo>
                  <a:cubicBezTo>
                    <a:pt x="3603" y="272436"/>
                    <a:pt x="-586" y="277007"/>
                    <a:pt x="303" y="281388"/>
                  </a:cubicBezTo>
                  <a:cubicBezTo>
                    <a:pt x="747" y="283610"/>
                    <a:pt x="1635" y="285197"/>
                    <a:pt x="2588" y="286784"/>
                  </a:cubicBezTo>
                  <a:cubicBezTo>
                    <a:pt x="3667" y="288688"/>
                    <a:pt x="4810" y="290656"/>
                    <a:pt x="4937" y="293386"/>
                  </a:cubicBezTo>
                  <a:cubicBezTo>
                    <a:pt x="5127" y="296179"/>
                    <a:pt x="3921" y="300814"/>
                    <a:pt x="2651" y="305321"/>
                  </a:cubicBezTo>
                  <a:cubicBezTo>
                    <a:pt x="2207" y="306845"/>
                    <a:pt x="1763" y="308305"/>
                    <a:pt x="1381" y="309638"/>
                  </a:cubicBezTo>
                  <a:cubicBezTo>
                    <a:pt x="874" y="311289"/>
                    <a:pt x="429" y="312812"/>
                    <a:pt x="175" y="313828"/>
                  </a:cubicBezTo>
                  <a:cubicBezTo>
                    <a:pt x="-650" y="317065"/>
                    <a:pt x="1508" y="319414"/>
                    <a:pt x="5127" y="323033"/>
                  </a:cubicBezTo>
                  <a:cubicBezTo>
                    <a:pt x="6651" y="324557"/>
                    <a:pt x="7857" y="325509"/>
                    <a:pt x="8873" y="326397"/>
                  </a:cubicBezTo>
                  <a:cubicBezTo>
                    <a:pt x="11476" y="328492"/>
                    <a:pt x="13951" y="330524"/>
                    <a:pt x="13951" y="333508"/>
                  </a:cubicBezTo>
                  <a:cubicBezTo>
                    <a:pt x="13951" y="337126"/>
                    <a:pt x="15221" y="341062"/>
                    <a:pt x="17252" y="343982"/>
                  </a:cubicBezTo>
                  <a:lnTo>
                    <a:pt x="17950" y="344935"/>
                  </a:lnTo>
                  <a:cubicBezTo>
                    <a:pt x="18966" y="346395"/>
                    <a:pt x="18966" y="346395"/>
                    <a:pt x="22331" y="346014"/>
                  </a:cubicBezTo>
                  <a:cubicBezTo>
                    <a:pt x="23156" y="345950"/>
                    <a:pt x="24109" y="345823"/>
                    <a:pt x="25251" y="345696"/>
                  </a:cubicBezTo>
                  <a:cubicBezTo>
                    <a:pt x="26838" y="345506"/>
                    <a:pt x="28235" y="345316"/>
                    <a:pt x="29441" y="345125"/>
                  </a:cubicBezTo>
                  <a:cubicBezTo>
                    <a:pt x="34266" y="344363"/>
                    <a:pt x="37186" y="343919"/>
                    <a:pt x="43217" y="348807"/>
                  </a:cubicBezTo>
                  <a:lnTo>
                    <a:pt x="46709" y="351600"/>
                  </a:lnTo>
                  <a:cubicBezTo>
                    <a:pt x="51343" y="355346"/>
                    <a:pt x="54200" y="357631"/>
                    <a:pt x="56802" y="361123"/>
                  </a:cubicBezTo>
                  <a:cubicBezTo>
                    <a:pt x="57628" y="362266"/>
                    <a:pt x="59151" y="363853"/>
                    <a:pt x="60675" y="365567"/>
                  </a:cubicBezTo>
                  <a:cubicBezTo>
                    <a:pt x="66579" y="371979"/>
                    <a:pt x="70324" y="376422"/>
                    <a:pt x="68611" y="379089"/>
                  </a:cubicBezTo>
                  <a:cubicBezTo>
                    <a:pt x="67658" y="380549"/>
                    <a:pt x="65499" y="380930"/>
                    <a:pt x="63595" y="381184"/>
                  </a:cubicBezTo>
                  <a:close/>
                  <a:moveTo>
                    <a:pt x="1085108" y="248503"/>
                  </a:moveTo>
                  <a:cubicBezTo>
                    <a:pt x="1085679" y="248249"/>
                    <a:pt x="1086250" y="247996"/>
                    <a:pt x="1086821" y="247678"/>
                  </a:cubicBezTo>
                  <a:cubicBezTo>
                    <a:pt x="1087202" y="247488"/>
                    <a:pt x="1087646" y="247424"/>
                    <a:pt x="1088091" y="247615"/>
                  </a:cubicBezTo>
                  <a:cubicBezTo>
                    <a:pt x="1098692" y="252312"/>
                    <a:pt x="1098502" y="253391"/>
                    <a:pt x="1098312" y="254407"/>
                  </a:cubicBezTo>
                  <a:cubicBezTo>
                    <a:pt x="1097931" y="256312"/>
                    <a:pt x="1094058" y="259042"/>
                    <a:pt x="1089869" y="260375"/>
                  </a:cubicBezTo>
                  <a:cubicBezTo>
                    <a:pt x="1088916" y="260692"/>
                    <a:pt x="1088028" y="260819"/>
                    <a:pt x="1087329" y="260819"/>
                  </a:cubicBezTo>
                  <a:cubicBezTo>
                    <a:pt x="1084346" y="260819"/>
                    <a:pt x="1083266" y="258470"/>
                    <a:pt x="1082123" y="255994"/>
                  </a:cubicBezTo>
                  <a:lnTo>
                    <a:pt x="1081679" y="255042"/>
                  </a:lnTo>
                  <a:cubicBezTo>
                    <a:pt x="1081045" y="253709"/>
                    <a:pt x="1080917" y="252566"/>
                    <a:pt x="1081298" y="251551"/>
                  </a:cubicBezTo>
                  <a:cubicBezTo>
                    <a:pt x="1081870" y="249963"/>
                    <a:pt x="1083520" y="249202"/>
                    <a:pt x="1085108" y="248503"/>
                  </a:cubicBezTo>
                  <a:close/>
                  <a:moveTo>
                    <a:pt x="1006832" y="223999"/>
                  </a:moveTo>
                  <a:cubicBezTo>
                    <a:pt x="1007086" y="223427"/>
                    <a:pt x="1007340" y="222856"/>
                    <a:pt x="1007403" y="222348"/>
                  </a:cubicBezTo>
                  <a:cubicBezTo>
                    <a:pt x="1007721" y="219872"/>
                    <a:pt x="1009626" y="219174"/>
                    <a:pt x="1011466" y="218603"/>
                  </a:cubicBezTo>
                  <a:cubicBezTo>
                    <a:pt x="1012736" y="218158"/>
                    <a:pt x="1014323" y="217650"/>
                    <a:pt x="1016038" y="216444"/>
                  </a:cubicBezTo>
                  <a:cubicBezTo>
                    <a:pt x="1018132" y="215048"/>
                    <a:pt x="1019783" y="214667"/>
                    <a:pt x="1021116" y="215428"/>
                  </a:cubicBezTo>
                  <a:cubicBezTo>
                    <a:pt x="1023021" y="216508"/>
                    <a:pt x="1023148" y="219364"/>
                    <a:pt x="1023021" y="220952"/>
                  </a:cubicBezTo>
                  <a:cubicBezTo>
                    <a:pt x="1022893" y="223110"/>
                    <a:pt x="1022830" y="227109"/>
                    <a:pt x="1024353" y="229268"/>
                  </a:cubicBezTo>
                  <a:cubicBezTo>
                    <a:pt x="1025052" y="230220"/>
                    <a:pt x="1028671" y="231934"/>
                    <a:pt x="1031591" y="233267"/>
                  </a:cubicBezTo>
                  <a:cubicBezTo>
                    <a:pt x="1035209" y="234918"/>
                    <a:pt x="1038574" y="236505"/>
                    <a:pt x="1040161" y="238092"/>
                  </a:cubicBezTo>
                  <a:cubicBezTo>
                    <a:pt x="1041494" y="239425"/>
                    <a:pt x="1041557" y="240695"/>
                    <a:pt x="1041431" y="241584"/>
                  </a:cubicBezTo>
                  <a:cubicBezTo>
                    <a:pt x="1040986" y="243932"/>
                    <a:pt x="1038320" y="246091"/>
                    <a:pt x="1032670" y="248630"/>
                  </a:cubicBezTo>
                  <a:cubicBezTo>
                    <a:pt x="1029496" y="250027"/>
                    <a:pt x="1029749" y="253011"/>
                    <a:pt x="1030321" y="256693"/>
                  </a:cubicBezTo>
                  <a:cubicBezTo>
                    <a:pt x="1030448" y="257645"/>
                    <a:pt x="1030575" y="258470"/>
                    <a:pt x="1030575" y="259105"/>
                  </a:cubicBezTo>
                  <a:cubicBezTo>
                    <a:pt x="1030575" y="260248"/>
                    <a:pt x="1033178" y="262724"/>
                    <a:pt x="1034574" y="264057"/>
                  </a:cubicBezTo>
                  <a:cubicBezTo>
                    <a:pt x="1035971" y="265390"/>
                    <a:pt x="1036670" y="266088"/>
                    <a:pt x="1036987" y="266787"/>
                  </a:cubicBezTo>
                  <a:cubicBezTo>
                    <a:pt x="1037431" y="267866"/>
                    <a:pt x="1037875" y="269580"/>
                    <a:pt x="1038257" y="270913"/>
                  </a:cubicBezTo>
                  <a:lnTo>
                    <a:pt x="1038574" y="272183"/>
                  </a:lnTo>
                  <a:cubicBezTo>
                    <a:pt x="1038701" y="272246"/>
                    <a:pt x="1040224" y="273389"/>
                    <a:pt x="1049747" y="276436"/>
                  </a:cubicBezTo>
                  <a:cubicBezTo>
                    <a:pt x="1054001" y="277769"/>
                    <a:pt x="1064475" y="282023"/>
                    <a:pt x="1065618" y="282721"/>
                  </a:cubicBezTo>
                  <a:cubicBezTo>
                    <a:pt x="1065808" y="282784"/>
                    <a:pt x="1075458" y="286466"/>
                    <a:pt x="1080029" y="292688"/>
                  </a:cubicBezTo>
                  <a:cubicBezTo>
                    <a:pt x="1081552" y="294783"/>
                    <a:pt x="1082250" y="296116"/>
                    <a:pt x="1081679" y="297322"/>
                  </a:cubicBezTo>
                  <a:cubicBezTo>
                    <a:pt x="1081045" y="298528"/>
                    <a:pt x="1079774" y="298465"/>
                    <a:pt x="1078441" y="298465"/>
                  </a:cubicBezTo>
                  <a:cubicBezTo>
                    <a:pt x="1077298" y="298401"/>
                    <a:pt x="1075902" y="298401"/>
                    <a:pt x="1074950" y="299100"/>
                  </a:cubicBezTo>
                  <a:cubicBezTo>
                    <a:pt x="1072411" y="301068"/>
                    <a:pt x="1068348" y="301385"/>
                    <a:pt x="1064983" y="301385"/>
                  </a:cubicBezTo>
                  <a:cubicBezTo>
                    <a:pt x="1064158" y="301385"/>
                    <a:pt x="1063396" y="301385"/>
                    <a:pt x="1062698" y="301322"/>
                  </a:cubicBezTo>
                  <a:lnTo>
                    <a:pt x="1061238" y="301322"/>
                  </a:lnTo>
                  <a:cubicBezTo>
                    <a:pt x="1057428" y="301322"/>
                    <a:pt x="1050001" y="298465"/>
                    <a:pt x="1045874" y="296814"/>
                  </a:cubicBezTo>
                  <a:cubicBezTo>
                    <a:pt x="1042446" y="295354"/>
                    <a:pt x="1040923" y="294275"/>
                    <a:pt x="1039018" y="292815"/>
                  </a:cubicBezTo>
                  <a:cubicBezTo>
                    <a:pt x="1037685" y="291799"/>
                    <a:pt x="1036161" y="290656"/>
                    <a:pt x="1033559" y="289006"/>
                  </a:cubicBezTo>
                  <a:cubicBezTo>
                    <a:pt x="1030194" y="286911"/>
                    <a:pt x="1027972" y="286339"/>
                    <a:pt x="1025179" y="285641"/>
                  </a:cubicBezTo>
                  <a:cubicBezTo>
                    <a:pt x="1022703" y="285006"/>
                    <a:pt x="1019656" y="284181"/>
                    <a:pt x="1015085" y="282213"/>
                  </a:cubicBezTo>
                  <a:cubicBezTo>
                    <a:pt x="1009435" y="279737"/>
                    <a:pt x="1009753" y="276754"/>
                    <a:pt x="1010387" y="275166"/>
                  </a:cubicBezTo>
                  <a:cubicBezTo>
                    <a:pt x="1011657" y="272183"/>
                    <a:pt x="1016418" y="270151"/>
                    <a:pt x="1018450" y="271040"/>
                  </a:cubicBezTo>
                  <a:cubicBezTo>
                    <a:pt x="1018703" y="271103"/>
                    <a:pt x="1019402" y="271167"/>
                    <a:pt x="1020545" y="270596"/>
                  </a:cubicBezTo>
                  <a:cubicBezTo>
                    <a:pt x="1021814" y="270024"/>
                    <a:pt x="1022766" y="269199"/>
                    <a:pt x="1023084" y="268755"/>
                  </a:cubicBezTo>
                  <a:cubicBezTo>
                    <a:pt x="1020481" y="265390"/>
                    <a:pt x="1018069" y="262089"/>
                    <a:pt x="1018450" y="259676"/>
                  </a:cubicBezTo>
                  <a:cubicBezTo>
                    <a:pt x="1018576" y="258851"/>
                    <a:pt x="1019021" y="258216"/>
                    <a:pt x="1019656" y="257708"/>
                  </a:cubicBezTo>
                  <a:cubicBezTo>
                    <a:pt x="1020862" y="256883"/>
                    <a:pt x="1020862" y="256502"/>
                    <a:pt x="1020799" y="254280"/>
                  </a:cubicBezTo>
                  <a:cubicBezTo>
                    <a:pt x="1020799" y="253455"/>
                    <a:pt x="1020735" y="252503"/>
                    <a:pt x="1020799" y="251297"/>
                  </a:cubicBezTo>
                  <a:cubicBezTo>
                    <a:pt x="1020925" y="248440"/>
                    <a:pt x="1021814" y="247297"/>
                    <a:pt x="1022893" y="245964"/>
                  </a:cubicBezTo>
                  <a:cubicBezTo>
                    <a:pt x="1023719" y="244948"/>
                    <a:pt x="1024608" y="243806"/>
                    <a:pt x="1025560" y="241393"/>
                  </a:cubicBezTo>
                  <a:cubicBezTo>
                    <a:pt x="1026131" y="239997"/>
                    <a:pt x="1026258" y="239298"/>
                    <a:pt x="1026322" y="238917"/>
                  </a:cubicBezTo>
                  <a:cubicBezTo>
                    <a:pt x="1025750" y="238854"/>
                    <a:pt x="1024925" y="238727"/>
                    <a:pt x="1024226" y="238155"/>
                  </a:cubicBezTo>
                  <a:cubicBezTo>
                    <a:pt x="1023274" y="237330"/>
                    <a:pt x="1018830" y="235045"/>
                    <a:pt x="1010895" y="231617"/>
                  </a:cubicBezTo>
                  <a:cubicBezTo>
                    <a:pt x="1008228" y="230474"/>
                    <a:pt x="1006768" y="229331"/>
                    <a:pt x="1006261" y="227935"/>
                  </a:cubicBezTo>
                  <a:cubicBezTo>
                    <a:pt x="1005753" y="226348"/>
                    <a:pt x="1006388" y="225078"/>
                    <a:pt x="1006832" y="223999"/>
                  </a:cubicBezTo>
                  <a:close/>
                  <a:moveTo>
                    <a:pt x="963790" y="351854"/>
                  </a:moveTo>
                  <a:cubicBezTo>
                    <a:pt x="963854" y="351283"/>
                    <a:pt x="964044" y="349632"/>
                    <a:pt x="965377" y="348871"/>
                  </a:cubicBezTo>
                  <a:cubicBezTo>
                    <a:pt x="966711" y="348172"/>
                    <a:pt x="968171" y="348871"/>
                    <a:pt x="969631" y="349569"/>
                  </a:cubicBezTo>
                  <a:cubicBezTo>
                    <a:pt x="970837" y="350140"/>
                    <a:pt x="972107" y="350712"/>
                    <a:pt x="973313" y="350648"/>
                  </a:cubicBezTo>
                  <a:cubicBezTo>
                    <a:pt x="975217" y="350458"/>
                    <a:pt x="976297" y="350140"/>
                    <a:pt x="977693" y="349696"/>
                  </a:cubicBezTo>
                  <a:cubicBezTo>
                    <a:pt x="979026" y="349315"/>
                    <a:pt x="980486" y="348807"/>
                    <a:pt x="983026" y="348363"/>
                  </a:cubicBezTo>
                  <a:cubicBezTo>
                    <a:pt x="983407" y="348299"/>
                    <a:pt x="983851" y="348426"/>
                    <a:pt x="984169" y="348680"/>
                  </a:cubicBezTo>
                  <a:cubicBezTo>
                    <a:pt x="984486" y="348934"/>
                    <a:pt x="984676" y="349315"/>
                    <a:pt x="984676" y="349759"/>
                  </a:cubicBezTo>
                  <a:cubicBezTo>
                    <a:pt x="984676" y="352362"/>
                    <a:pt x="983407" y="357504"/>
                    <a:pt x="978582" y="358584"/>
                  </a:cubicBezTo>
                  <a:lnTo>
                    <a:pt x="976804" y="358964"/>
                  </a:lnTo>
                  <a:cubicBezTo>
                    <a:pt x="974646" y="359472"/>
                    <a:pt x="974646" y="359472"/>
                    <a:pt x="972424" y="360298"/>
                  </a:cubicBezTo>
                  <a:lnTo>
                    <a:pt x="970138" y="361186"/>
                  </a:lnTo>
                  <a:cubicBezTo>
                    <a:pt x="969123" y="361567"/>
                    <a:pt x="968234" y="361758"/>
                    <a:pt x="967409" y="361758"/>
                  </a:cubicBezTo>
                  <a:cubicBezTo>
                    <a:pt x="966520" y="361758"/>
                    <a:pt x="965758" y="361504"/>
                    <a:pt x="965124" y="360996"/>
                  </a:cubicBezTo>
                  <a:cubicBezTo>
                    <a:pt x="962838" y="359282"/>
                    <a:pt x="963282" y="355536"/>
                    <a:pt x="963790" y="351854"/>
                  </a:cubicBezTo>
                  <a:close/>
                  <a:moveTo>
                    <a:pt x="896625" y="460792"/>
                  </a:moveTo>
                  <a:cubicBezTo>
                    <a:pt x="897577" y="459395"/>
                    <a:pt x="899863" y="459586"/>
                    <a:pt x="903037" y="459776"/>
                  </a:cubicBezTo>
                  <a:cubicBezTo>
                    <a:pt x="904560" y="459903"/>
                    <a:pt x="906147" y="460030"/>
                    <a:pt x="907290" y="459840"/>
                  </a:cubicBezTo>
                  <a:cubicBezTo>
                    <a:pt x="908496" y="459713"/>
                    <a:pt x="908814" y="459332"/>
                    <a:pt x="909322" y="458760"/>
                  </a:cubicBezTo>
                  <a:cubicBezTo>
                    <a:pt x="910020" y="457999"/>
                    <a:pt x="910972" y="456919"/>
                    <a:pt x="913575" y="456919"/>
                  </a:cubicBezTo>
                  <a:cubicBezTo>
                    <a:pt x="913956" y="456919"/>
                    <a:pt x="914273" y="457046"/>
                    <a:pt x="914528" y="457300"/>
                  </a:cubicBezTo>
                  <a:cubicBezTo>
                    <a:pt x="915733" y="458443"/>
                    <a:pt x="919479" y="462379"/>
                    <a:pt x="918971" y="465236"/>
                  </a:cubicBezTo>
                  <a:cubicBezTo>
                    <a:pt x="918780" y="466188"/>
                    <a:pt x="918146" y="467013"/>
                    <a:pt x="917193" y="467394"/>
                  </a:cubicBezTo>
                  <a:cubicBezTo>
                    <a:pt x="915543" y="468156"/>
                    <a:pt x="914590" y="468410"/>
                    <a:pt x="913575" y="468410"/>
                  </a:cubicBezTo>
                  <a:cubicBezTo>
                    <a:pt x="912877" y="468410"/>
                    <a:pt x="912178" y="468283"/>
                    <a:pt x="911163" y="468092"/>
                  </a:cubicBezTo>
                  <a:cubicBezTo>
                    <a:pt x="910337" y="467902"/>
                    <a:pt x="909258" y="467712"/>
                    <a:pt x="907798" y="467521"/>
                  </a:cubicBezTo>
                  <a:cubicBezTo>
                    <a:pt x="902338" y="466759"/>
                    <a:pt x="898085" y="466188"/>
                    <a:pt x="896561" y="462887"/>
                  </a:cubicBezTo>
                  <a:cubicBezTo>
                    <a:pt x="896054" y="461935"/>
                    <a:pt x="896371" y="461173"/>
                    <a:pt x="896625" y="460792"/>
                  </a:cubicBezTo>
                  <a:close/>
                  <a:moveTo>
                    <a:pt x="767753" y="386199"/>
                  </a:moveTo>
                  <a:cubicBezTo>
                    <a:pt x="765658" y="384485"/>
                    <a:pt x="762484" y="381882"/>
                    <a:pt x="765913" y="377248"/>
                  </a:cubicBezTo>
                  <a:cubicBezTo>
                    <a:pt x="768578" y="373629"/>
                    <a:pt x="772705" y="374200"/>
                    <a:pt x="776324" y="374708"/>
                  </a:cubicBezTo>
                  <a:cubicBezTo>
                    <a:pt x="780133" y="375280"/>
                    <a:pt x="782609" y="375470"/>
                    <a:pt x="783878" y="372867"/>
                  </a:cubicBezTo>
                  <a:cubicBezTo>
                    <a:pt x="784767" y="371026"/>
                    <a:pt x="784513" y="370582"/>
                    <a:pt x="784513" y="370582"/>
                  </a:cubicBezTo>
                  <a:cubicBezTo>
                    <a:pt x="784387" y="370328"/>
                    <a:pt x="783243" y="370138"/>
                    <a:pt x="782672" y="370074"/>
                  </a:cubicBezTo>
                  <a:cubicBezTo>
                    <a:pt x="781466" y="369884"/>
                    <a:pt x="780069" y="369630"/>
                    <a:pt x="778990" y="368741"/>
                  </a:cubicBezTo>
                  <a:cubicBezTo>
                    <a:pt x="777022" y="367090"/>
                    <a:pt x="776388" y="364361"/>
                    <a:pt x="776959" y="360361"/>
                  </a:cubicBezTo>
                  <a:cubicBezTo>
                    <a:pt x="777593" y="356171"/>
                    <a:pt x="780450" y="352172"/>
                    <a:pt x="784576" y="349632"/>
                  </a:cubicBezTo>
                  <a:cubicBezTo>
                    <a:pt x="788512" y="347220"/>
                    <a:pt x="793020" y="346649"/>
                    <a:pt x="796956" y="347982"/>
                  </a:cubicBezTo>
                  <a:cubicBezTo>
                    <a:pt x="799241" y="348807"/>
                    <a:pt x="800320" y="350267"/>
                    <a:pt x="801209" y="351473"/>
                  </a:cubicBezTo>
                  <a:cubicBezTo>
                    <a:pt x="801844" y="352362"/>
                    <a:pt x="802352" y="353124"/>
                    <a:pt x="803304" y="353568"/>
                  </a:cubicBezTo>
                  <a:cubicBezTo>
                    <a:pt x="804828" y="354267"/>
                    <a:pt x="807113" y="354013"/>
                    <a:pt x="809335" y="353759"/>
                  </a:cubicBezTo>
                  <a:cubicBezTo>
                    <a:pt x="811303" y="353505"/>
                    <a:pt x="813398" y="353315"/>
                    <a:pt x="815239" y="353695"/>
                  </a:cubicBezTo>
                  <a:cubicBezTo>
                    <a:pt x="819492" y="354584"/>
                    <a:pt x="822984" y="358139"/>
                    <a:pt x="823175" y="361758"/>
                  </a:cubicBezTo>
                  <a:cubicBezTo>
                    <a:pt x="823238" y="363091"/>
                    <a:pt x="822857" y="366455"/>
                    <a:pt x="817778" y="368043"/>
                  </a:cubicBezTo>
                  <a:cubicBezTo>
                    <a:pt x="815747" y="368677"/>
                    <a:pt x="813969" y="368931"/>
                    <a:pt x="812573" y="369122"/>
                  </a:cubicBezTo>
                  <a:cubicBezTo>
                    <a:pt x="809208" y="369630"/>
                    <a:pt x="807812" y="369820"/>
                    <a:pt x="806097" y="374518"/>
                  </a:cubicBezTo>
                  <a:cubicBezTo>
                    <a:pt x="803050" y="382898"/>
                    <a:pt x="800574" y="385247"/>
                    <a:pt x="792068" y="387278"/>
                  </a:cubicBezTo>
                  <a:cubicBezTo>
                    <a:pt x="792068" y="389056"/>
                    <a:pt x="792131" y="390770"/>
                    <a:pt x="792258" y="392484"/>
                  </a:cubicBezTo>
                  <a:cubicBezTo>
                    <a:pt x="792448" y="396356"/>
                    <a:pt x="792639" y="400419"/>
                    <a:pt x="792068" y="404355"/>
                  </a:cubicBezTo>
                  <a:cubicBezTo>
                    <a:pt x="790925" y="412100"/>
                    <a:pt x="790988" y="418448"/>
                    <a:pt x="794988" y="426066"/>
                  </a:cubicBezTo>
                  <a:cubicBezTo>
                    <a:pt x="795178" y="426447"/>
                    <a:pt x="795178" y="426892"/>
                    <a:pt x="795051" y="427273"/>
                  </a:cubicBezTo>
                  <a:cubicBezTo>
                    <a:pt x="794861" y="427654"/>
                    <a:pt x="794544" y="427971"/>
                    <a:pt x="794099" y="428034"/>
                  </a:cubicBezTo>
                  <a:cubicBezTo>
                    <a:pt x="792957" y="428352"/>
                    <a:pt x="791877" y="428479"/>
                    <a:pt x="790988" y="428479"/>
                  </a:cubicBezTo>
                  <a:cubicBezTo>
                    <a:pt x="785910" y="428479"/>
                    <a:pt x="784069" y="424352"/>
                    <a:pt x="782672" y="421178"/>
                  </a:cubicBezTo>
                  <a:cubicBezTo>
                    <a:pt x="782228" y="420226"/>
                    <a:pt x="781847" y="419337"/>
                    <a:pt x="781402" y="418512"/>
                  </a:cubicBezTo>
                  <a:cubicBezTo>
                    <a:pt x="779053" y="414576"/>
                    <a:pt x="777720" y="413751"/>
                    <a:pt x="773530" y="412100"/>
                  </a:cubicBezTo>
                  <a:cubicBezTo>
                    <a:pt x="772959" y="411910"/>
                    <a:pt x="772388" y="411656"/>
                    <a:pt x="771880" y="411465"/>
                  </a:cubicBezTo>
                  <a:cubicBezTo>
                    <a:pt x="767880" y="410005"/>
                    <a:pt x="762866" y="408228"/>
                    <a:pt x="763183" y="402006"/>
                  </a:cubicBezTo>
                  <a:cubicBezTo>
                    <a:pt x="763373" y="398769"/>
                    <a:pt x="765404" y="397182"/>
                    <a:pt x="767182" y="395785"/>
                  </a:cubicBezTo>
                  <a:cubicBezTo>
                    <a:pt x="768389" y="394833"/>
                    <a:pt x="769531" y="393944"/>
                    <a:pt x="770166" y="392547"/>
                  </a:cubicBezTo>
                  <a:cubicBezTo>
                    <a:pt x="771436" y="389437"/>
                    <a:pt x="770166" y="388167"/>
                    <a:pt x="767753" y="38619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65" name="Freeform 264">
              <a:extLst>
                <a:ext uri="{FF2B5EF4-FFF2-40B4-BE49-F238E27FC236}">
                  <a16:creationId xmlns:a16="http://schemas.microsoft.com/office/drawing/2014/main" id="{53B1F0E1-54F6-93E7-5E97-AD9CF6FEC128}"/>
                </a:ext>
              </a:extLst>
            </p:cNvPr>
            <p:cNvSpPr/>
            <p:nvPr/>
          </p:nvSpPr>
          <p:spPr>
            <a:xfrm>
              <a:off x="7256794" y="3315399"/>
              <a:ext cx="423069" cy="267107"/>
            </a:xfrm>
            <a:custGeom>
              <a:avLst/>
              <a:gdLst>
                <a:gd name="connsiteX0" fmla="*/ 77577 w 423069"/>
                <a:gd name="connsiteY0" fmla="*/ 192268 h 267107"/>
                <a:gd name="connsiteX1" fmla="*/ 78910 w 423069"/>
                <a:gd name="connsiteY1" fmla="*/ 189157 h 267107"/>
                <a:gd name="connsiteX2" fmla="*/ 81767 w 423069"/>
                <a:gd name="connsiteY2" fmla="*/ 184269 h 267107"/>
                <a:gd name="connsiteX3" fmla="*/ 90972 w 423069"/>
                <a:gd name="connsiteY3" fmla="*/ 180841 h 267107"/>
                <a:gd name="connsiteX4" fmla="*/ 96876 w 423069"/>
                <a:gd name="connsiteY4" fmla="*/ 180206 h 267107"/>
                <a:gd name="connsiteX5" fmla="*/ 106335 w 423069"/>
                <a:gd name="connsiteY5" fmla="*/ 178175 h 267107"/>
                <a:gd name="connsiteX6" fmla="*/ 114588 w 423069"/>
                <a:gd name="connsiteY6" fmla="*/ 175953 h 267107"/>
                <a:gd name="connsiteX7" fmla="*/ 120555 w 423069"/>
                <a:gd name="connsiteY7" fmla="*/ 174620 h 267107"/>
                <a:gd name="connsiteX8" fmla="*/ 125443 w 423069"/>
                <a:gd name="connsiteY8" fmla="*/ 171319 h 267107"/>
                <a:gd name="connsiteX9" fmla="*/ 132426 w 423069"/>
                <a:gd name="connsiteY9" fmla="*/ 167002 h 267107"/>
                <a:gd name="connsiteX10" fmla="*/ 158709 w 423069"/>
                <a:gd name="connsiteY10" fmla="*/ 171065 h 267107"/>
                <a:gd name="connsiteX11" fmla="*/ 174199 w 423069"/>
                <a:gd name="connsiteY11" fmla="*/ 180460 h 267107"/>
                <a:gd name="connsiteX12" fmla="*/ 178452 w 423069"/>
                <a:gd name="connsiteY12" fmla="*/ 183317 h 267107"/>
                <a:gd name="connsiteX13" fmla="*/ 198069 w 423069"/>
                <a:gd name="connsiteY13" fmla="*/ 187380 h 267107"/>
                <a:gd name="connsiteX14" fmla="*/ 209051 w 423069"/>
                <a:gd name="connsiteY14" fmla="*/ 187761 h 267107"/>
                <a:gd name="connsiteX15" fmla="*/ 218574 w 423069"/>
                <a:gd name="connsiteY15" fmla="*/ 198426 h 267107"/>
                <a:gd name="connsiteX16" fmla="*/ 219907 w 423069"/>
                <a:gd name="connsiteY16" fmla="*/ 203251 h 267107"/>
                <a:gd name="connsiteX17" fmla="*/ 225239 w 423069"/>
                <a:gd name="connsiteY17" fmla="*/ 204711 h 267107"/>
                <a:gd name="connsiteX18" fmla="*/ 230127 w 423069"/>
                <a:gd name="connsiteY18" fmla="*/ 203568 h 267107"/>
                <a:gd name="connsiteX19" fmla="*/ 242062 w 423069"/>
                <a:gd name="connsiteY19" fmla="*/ 205219 h 267107"/>
                <a:gd name="connsiteX20" fmla="*/ 245554 w 423069"/>
                <a:gd name="connsiteY20" fmla="*/ 211948 h 267107"/>
                <a:gd name="connsiteX21" fmla="*/ 248919 w 423069"/>
                <a:gd name="connsiteY21" fmla="*/ 218487 h 267107"/>
                <a:gd name="connsiteX22" fmla="*/ 254632 w 423069"/>
                <a:gd name="connsiteY22" fmla="*/ 220836 h 267107"/>
                <a:gd name="connsiteX23" fmla="*/ 256727 w 423069"/>
                <a:gd name="connsiteY23" fmla="*/ 220899 h 267107"/>
                <a:gd name="connsiteX24" fmla="*/ 264536 w 423069"/>
                <a:gd name="connsiteY24" fmla="*/ 222296 h 267107"/>
                <a:gd name="connsiteX25" fmla="*/ 273233 w 423069"/>
                <a:gd name="connsiteY25" fmla="*/ 234484 h 267107"/>
                <a:gd name="connsiteX26" fmla="*/ 274756 w 423069"/>
                <a:gd name="connsiteY26" fmla="*/ 237849 h 267107"/>
                <a:gd name="connsiteX27" fmla="*/ 277360 w 423069"/>
                <a:gd name="connsiteY27" fmla="*/ 243563 h 267107"/>
                <a:gd name="connsiteX28" fmla="*/ 278248 w 423069"/>
                <a:gd name="connsiteY28" fmla="*/ 245784 h 267107"/>
                <a:gd name="connsiteX29" fmla="*/ 279518 w 423069"/>
                <a:gd name="connsiteY29" fmla="*/ 248895 h 267107"/>
                <a:gd name="connsiteX30" fmla="*/ 282248 w 423069"/>
                <a:gd name="connsiteY30" fmla="*/ 247816 h 267107"/>
                <a:gd name="connsiteX31" fmla="*/ 288723 w 423069"/>
                <a:gd name="connsiteY31" fmla="*/ 250990 h 267107"/>
                <a:gd name="connsiteX32" fmla="*/ 293674 w 423069"/>
                <a:gd name="connsiteY32" fmla="*/ 253910 h 267107"/>
                <a:gd name="connsiteX33" fmla="*/ 298119 w 423069"/>
                <a:gd name="connsiteY33" fmla="*/ 253783 h 267107"/>
                <a:gd name="connsiteX34" fmla="*/ 301293 w 423069"/>
                <a:gd name="connsiteY34" fmla="*/ 253529 h 267107"/>
                <a:gd name="connsiteX35" fmla="*/ 301991 w 423069"/>
                <a:gd name="connsiteY35" fmla="*/ 253466 h 267107"/>
                <a:gd name="connsiteX36" fmla="*/ 303895 w 423069"/>
                <a:gd name="connsiteY36" fmla="*/ 253720 h 267107"/>
                <a:gd name="connsiteX37" fmla="*/ 304784 w 423069"/>
                <a:gd name="connsiteY37" fmla="*/ 253910 h 267107"/>
                <a:gd name="connsiteX38" fmla="*/ 306752 w 423069"/>
                <a:gd name="connsiteY38" fmla="*/ 254990 h 267107"/>
                <a:gd name="connsiteX39" fmla="*/ 308593 w 423069"/>
                <a:gd name="connsiteY39" fmla="*/ 261655 h 267107"/>
                <a:gd name="connsiteX40" fmla="*/ 310752 w 423069"/>
                <a:gd name="connsiteY40" fmla="*/ 266353 h 267107"/>
                <a:gd name="connsiteX41" fmla="*/ 332336 w 423069"/>
                <a:gd name="connsiteY41" fmla="*/ 255180 h 267107"/>
                <a:gd name="connsiteX42" fmla="*/ 334177 w 423069"/>
                <a:gd name="connsiteY42" fmla="*/ 249530 h 267107"/>
                <a:gd name="connsiteX43" fmla="*/ 337224 w 423069"/>
                <a:gd name="connsiteY43" fmla="*/ 241912 h 267107"/>
                <a:gd name="connsiteX44" fmla="*/ 344525 w 423069"/>
                <a:gd name="connsiteY44" fmla="*/ 236643 h 267107"/>
                <a:gd name="connsiteX45" fmla="*/ 347635 w 423069"/>
                <a:gd name="connsiteY45" fmla="*/ 234865 h 267107"/>
                <a:gd name="connsiteX46" fmla="*/ 354618 w 423069"/>
                <a:gd name="connsiteY46" fmla="*/ 230802 h 267107"/>
                <a:gd name="connsiteX47" fmla="*/ 368458 w 423069"/>
                <a:gd name="connsiteY47" fmla="*/ 219058 h 267107"/>
                <a:gd name="connsiteX48" fmla="*/ 370743 w 423069"/>
                <a:gd name="connsiteY48" fmla="*/ 215757 h 267107"/>
                <a:gd name="connsiteX49" fmla="*/ 374552 w 423069"/>
                <a:gd name="connsiteY49" fmla="*/ 209345 h 267107"/>
                <a:gd name="connsiteX50" fmla="*/ 374108 w 423069"/>
                <a:gd name="connsiteY50" fmla="*/ 202743 h 267107"/>
                <a:gd name="connsiteX51" fmla="*/ 373727 w 423069"/>
                <a:gd name="connsiteY51" fmla="*/ 194617 h 267107"/>
                <a:gd name="connsiteX52" fmla="*/ 389217 w 423069"/>
                <a:gd name="connsiteY52" fmla="*/ 183825 h 267107"/>
                <a:gd name="connsiteX53" fmla="*/ 395502 w 423069"/>
                <a:gd name="connsiteY53" fmla="*/ 181793 h 267107"/>
                <a:gd name="connsiteX54" fmla="*/ 408706 w 423069"/>
                <a:gd name="connsiteY54" fmla="*/ 182111 h 267107"/>
                <a:gd name="connsiteX55" fmla="*/ 415118 w 423069"/>
                <a:gd name="connsiteY55" fmla="*/ 183190 h 267107"/>
                <a:gd name="connsiteX56" fmla="*/ 420387 w 423069"/>
                <a:gd name="connsiteY56" fmla="*/ 182111 h 267107"/>
                <a:gd name="connsiteX57" fmla="*/ 423054 w 423069"/>
                <a:gd name="connsiteY57" fmla="*/ 181349 h 267107"/>
                <a:gd name="connsiteX58" fmla="*/ 423054 w 423069"/>
                <a:gd name="connsiteY58" fmla="*/ 180143 h 267107"/>
                <a:gd name="connsiteX59" fmla="*/ 422736 w 423069"/>
                <a:gd name="connsiteY59" fmla="*/ 165288 h 267107"/>
                <a:gd name="connsiteX60" fmla="*/ 416705 w 423069"/>
                <a:gd name="connsiteY60" fmla="*/ 158050 h 267107"/>
                <a:gd name="connsiteX61" fmla="*/ 406230 w 423069"/>
                <a:gd name="connsiteY61" fmla="*/ 155575 h 267107"/>
                <a:gd name="connsiteX62" fmla="*/ 389154 w 423069"/>
                <a:gd name="connsiteY62" fmla="*/ 149924 h 267107"/>
                <a:gd name="connsiteX63" fmla="*/ 386360 w 423069"/>
                <a:gd name="connsiteY63" fmla="*/ 147956 h 267107"/>
                <a:gd name="connsiteX64" fmla="*/ 371442 w 423069"/>
                <a:gd name="connsiteY64" fmla="*/ 139323 h 267107"/>
                <a:gd name="connsiteX65" fmla="*/ 364395 w 423069"/>
                <a:gd name="connsiteY65" fmla="*/ 136847 h 267107"/>
                <a:gd name="connsiteX66" fmla="*/ 346556 w 423069"/>
                <a:gd name="connsiteY66" fmla="*/ 128975 h 267107"/>
                <a:gd name="connsiteX67" fmla="*/ 337478 w 423069"/>
                <a:gd name="connsiteY67" fmla="*/ 122055 h 267107"/>
                <a:gd name="connsiteX68" fmla="*/ 330304 w 423069"/>
                <a:gd name="connsiteY68" fmla="*/ 116405 h 267107"/>
                <a:gd name="connsiteX69" fmla="*/ 322306 w 423069"/>
                <a:gd name="connsiteY69" fmla="*/ 111454 h 267107"/>
                <a:gd name="connsiteX70" fmla="*/ 315195 w 423069"/>
                <a:gd name="connsiteY70" fmla="*/ 107137 h 267107"/>
                <a:gd name="connsiteX71" fmla="*/ 313545 w 423069"/>
                <a:gd name="connsiteY71" fmla="*/ 105994 h 267107"/>
                <a:gd name="connsiteX72" fmla="*/ 298372 w 423069"/>
                <a:gd name="connsiteY72" fmla="*/ 97233 h 267107"/>
                <a:gd name="connsiteX73" fmla="*/ 296150 w 423069"/>
                <a:gd name="connsiteY73" fmla="*/ 96472 h 267107"/>
                <a:gd name="connsiteX74" fmla="*/ 291643 w 423069"/>
                <a:gd name="connsiteY74" fmla="*/ 92599 h 267107"/>
                <a:gd name="connsiteX75" fmla="*/ 287072 w 423069"/>
                <a:gd name="connsiteY75" fmla="*/ 84156 h 267107"/>
                <a:gd name="connsiteX76" fmla="*/ 275709 w 423069"/>
                <a:gd name="connsiteY76" fmla="*/ 63904 h 267107"/>
                <a:gd name="connsiteX77" fmla="*/ 272090 w 423069"/>
                <a:gd name="connsiteY77" fmla="*/ 58318 h 267107"/>
                <a:gd name="connsiteX78" fmla="*/ 262314 w 423069"/>
                <a:gd name="connsiteY78" fmla="*/ 48415 h 267107"/>
                <a:gd name="connsiteX79" fmla="*/ 257044 w 423069"/>
                <a:gd name="connsiteY79" fmla="*/ 48034 h 267107"/>
                <a:gd name="connsiteX80" fmla="*/ 238888 w 423069"/>
                <a:gd name="connsiteY80" fmla="*/ 45431 h 267107"/>
                <a:gd name="connsiteX81" fmla="*/ 229810 w 423069"/>
                <a:gd name="connsiteY81" fmla="*/ 38130 h 267107"/>
                <a:gd name="connsiteX82" fmla="*/ 221557 w 423069"/>
                <a:gd name="connsiteY82" fmla="*/ 31401 h 267107"/>
                <a:gd name="connsiteX83" fmla="*/ 218891 w 423069"/>
                <a:gd name="connsiteY83" fmla="*/ 29941 h 267107"/>
                <a:gd name="connsiteX84" fmla="*/ 210638 w 423069"/>
                <a:gd name="connsiteY84" fmla="*/ 23656 h 267107"/>
                <a:gd name="connsiteX85" fmla="*/ 202576 w 423069"/>
                <a:gd name="connsiteY85" fmla="*/ 16228 h 267107"/>
                <a:gd name="connsiteX86" fmla="*/ 194133 w 423069"/>
                <a:gd name="connsiteY86" fmla="*/ 10578 h 267107"/>
                <a:gd name="connsiteX87" fmla="*/ 182960 w 423069"/>
                <a:gd name="connsiteY87" fmla="*/ 3278 h 267107"/>
                <a:gd name="connsiteX88" fmla="*/ 162200 w 423069"/>
                <a:gd name="connsiteY88" fmla="*/ 1500 h 267107"/>
                <a:gd name="connsiteX89" fmla="*/ 160486 w 423069"/>
                <a:gd name="connsiteY89" fmla="*/ 6389 h 267107"/>
                <a:gd name="connsiteX90" fmla="*/ 160169 w 423069"/>
                <a:gd name="connsiteY90" fmla="*/ 7531 h 267107"/>
                <a:gd name="connsiteX91" fmla="*/ 158265 w 423069"/>
                <a:gd name="connsiteY91" fmla="*/ 8039 h 267107"/>
                <a:gd name="connsiteX92" fmla="*/ 155471 w 423069"/>
                <a:gd name="connsiteY92" fmla="*/ 7976 h 267107"/>
                <a:gd name="connsiteX93" fmla="*/ 145059 w 423069"/>
                <a:gd name="connsiteY93" fmla="*/ 10007 h 267107"/>
                <a:gd name="connsiteX94" fmla="*/ 142774 w 423069"/>
                <a:gd name="connsiteY94" fmla="*/ 12166 h 267107"/>
                <a:gd name="connsiteX95" fmla="*/ 138648 w 423069"/>
                <a:gd name="connsiteY95" fmla="*/ 15594 h 267107"/>
                <a:gd name="connsiteX96" fmla="*/ 135284 w 423069"/>
                <a:gd name="connsiteY96" fmla="*/ 16609 h 267107"/>
                <a:gd name="connsiteX97" fmla="*/ 131919 w 423069"/>
                <a:gd name="connsiteY97" fmla="*/ 17943 h 267107"/>
                <a:gd name="connsiteX98" fmla="*/ 129633 w 423069"/>
                <a:gd name="connsiteY98" fmla="*/ 35400 h 267107"/>
                <a:gd name="connsiteX99" fmla="*/ 130332 w 423069"/>
                <a:gd name="connsiteY99" fmla="*/ 39400 h 267107"/>
                <a:gd name="connsiteX100" fmla="*/ 128808 w 423069"/>
                <a:gd name="connsiteY100" fmla="*/ 46764 h 267107"/>
                <a:gd name="connsiteX101" fmla="*/ 117762 w 423069"/>
                <a:gd name="connsiteY101" fmla="*/ 49113 h 267107"/>
                <a:gd name="connsiteX102" fmla="*/ 104748 w 423069"/>
                <a:gd name="connsiteY102" fmla="*/ 49494 h 267107"/>
                <a:gd name="connsiteX103" fmla="*/ 92496 w 423069"/>
                <a:gd name="connsiteY103" fmla="*/ 50065 h 267107"/>
                <a:gd name="connsiteX104" fmla="*/ 71482 w 423069"/>
                <a:gd name="connsiteY104" fmla="*/ 46002 h 267107"/>
                <a:gd name="connsiteX105" fmla="*/ 61833 w 423069"/>
                <a:gd name="connsiteY105" fmla="*/ 34702 h 267107"/>
                <a:gd name="connsiteX106" fmla="*/ 58659 w 423069"/>
                <a:gd name="connsiteY106" fmla="*/ 29052 h 267107"/>
                <a:gd name="connsiteX107" fmla="*/ 57833 w 423069"/>
                <a:gd name="connsiteY107" fmla="*/ 27782 h 267107"/>
                <a:gd name="connsiteX108" fmla="*/ 44121 w 423069"/>
                <a:gd name="connsiteY108" fmla="*/ 15149 h 267107"/>
                <a:gd name="connsiteX109" fmla="*/ 23045 w 423069"/>
                <a:gd name="connsiteY109" fmla="*/ 16673 h 267107"/>
                <a:gd name="connsiteX110" fmla="*/ 16633 w 423069"/>
                <a:gd name="connsiteY110" fmla="*/ 19085 h 267107"/>
                <a:gd name="connsiteX111" fmla="*/ 14474 w 423069"/>
                <a:gd name="connsiteY111" fmla="*/ 20291 h 267107"/>
                <a:gd name="connsiteX112" fmla="*/ 10411 w 423069"/>
                <a:gd name="connsiteY112" fmla="*/ 22513 h 267107"/>
                <a:gd name="connsiteX113" fmla="*/ 7999 w 423069"/>
                <a:gd name="connsiteY113" fmla="*/ 24227 h 267107"/>
                <a:gd name="connsiteX114" fmla="*/ 4634 w 423069"/>
                <a:gd name="connsiteY114" fmla="*/ 26703 h 267107"/>
                <a:gd name="connsiteX115" fmla="*/ 2539 w 423069"/>
                <a:gd name="connsiteY115" fmla="*/ 28798 h 267107"/>
                <a:gd name="connsiteX116" fmla="*/ 0 w 423069"/>
                <a:gd name="connsiteY116" fmla="*/ 31337 h 267107"/>
                <a:gd name="connsiteX117" fmla="*/ 3683 w 423069"/>
                <a:gd name="connsiteY117" fmla="*/ 47018 h 267107"/>
                <a:gd name="connsiteX118" fmla="*/ 7237 w 423069"/>
                <a:gd name="connsiteY118" fmla="*/ 53049 h 267107"/>
                <a:gd name="connsiteX119" fmla="*/ 12316 w 423069"/>
                <a:gd name="connsiteY119" fmla="*/ 67714 h 267107"/>
                <a:gd name="connsiteX120" fmla="*/ 10666 w 423069"/>
                <a:gd name="connsiteY120" fmla="*/ 74633 h 267107"/>
                <a:gd name="connsiteX121" fmla="*/ 9015 w 423069"/>
                <a:gd name="connsiteY121" fmla="*/ 82759 h 267107"/>
                <a:gd name="connsiteX122" fmla="*/ 18981 w 423069"/>
                <a:gd name="connsiteY122" fmla="*/ 110692 h 267107"/>
                <a:gd name="connsiteX123" fmla="*/ 33265 w 423069"/>
                <a:gd name="connsiteY123" fmla="*/ 109422 h 267107"/>
                <a:gd name="connsiteX124" fmla="*/ 36757 w 423069"/>
                <a:gd name="connsiteY124" fmla="*/ 108343 h 267107"/>
                <a:gd name="connsiteX125" fmla="*/ 41773 w 423069"/>
                <a:gd name="connsiteY125" fmla="*/ 108851 h 267107"/>
                <a:gd name="connsiteX126" fmla="*/ 43042 w 423069"/>
                <a:gd name="connsiteY126" fmla="*/ 112279 h 267107"/>
                <a:gd name="connsiteX127" fmla="*/ 38281 w 423069"/>
                <a:gd name="connsiteY127" fmla="*/ 117167 h 267107"/>
                <a:gd name="connsiteX128" fmla="*/ 36884 w 423069"/>
                <a:gd name="connsiteY128" fmla="*/ 117548 h 267107"/>
                <a:gd name="connsiteX129" fmla="*/ 32313 w 423069"/>
                <a:gd name="connsiteY129" fmla="*/ 120087 h 267107"/>
                <a:gd name="connsiteX130" fmla="*/ 35614 w 423069"/>
                <a:gd name="connsiteY130" fmla="*/ 124277 h 267107"/>
                <a:gd name="connsiteX131" fmla="*/ 37837 w 423069"/>
                <a:gd name="connsiteY131" fmla="*/ 124976 h 267107"/>
                <a:gd name="connsiteX132" fmla="*/ 43296 w 423069"/>
                <a:gd name="connsiteY132" fmla="*/ 127578 h 267107"/>
                <a:gd name="connsiteX133" fmla="*/ 46597 w 423069"/>
                <a:gd name="connsiteY133" fmla="*/ 133863 h 267107"/>
                <a:gd name="connsiteX134" fmla="*/ 47803 w 423069"/>
                <a:gd name="connsiteY134" fmla="*/ 137228 h 267107"/>
                <a:gd name="connsiteX135" fmla="*/ 51739 w 423069"/>
                <a:gd name="connsiteY135" fmla="*/ 142116 h 267107"/>
                <a:gd name="connsiteX136" fmla="*/ 55231 w 423069"/>
                <a:gd name="connsiteY136" fmla="*/ 146052 h 267107"/>
                <a:gd name="connsiteX137" fmla="*/ 59293 w 423069"/>
                <a:gd name="connsiteY137" fmla="*/ 163002 h 267107"/>
                <a:gd name="connsiteX138" fmla="*/ 59420 w 423069"/>
                <a:gd name="connsiteY138" fmla="*/ 165478 h 267107"/>
                <a:gd name="connsiteX139" fmla="*/ 67483 w 423069"/>
                <a:gd name="connsiteY139" fmla="*/ 197029 h 267107"/>
                <a:gd name="connsiteX140" fmla="*/ 71864 w 423069"/>
                <a:gd name="connsiteY140" fmla="*/ 195823 h 267107"/>
                <a:gd name="connsiteX141" fmla="*/ 77577 w 423069"/>
                <a:gd name="connsiteY141" fmla="*/ 192268 h 267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423069" h="267107">
                  <a:moveTo>
                    <a:pt x="77577" y="192268"/>
                  </a:moveTo>
                  <a:cubicBezTo>
                    <a:pt x="78338" y="191189"/>
                    <a:pt x="78593" y="190173"/>
                    <a:pt x="78910" y="189157"/>
                  </a:cubicBezTo>
                  <a:cubicBezTo>
                    <a:pt x="79354" y="187634"/>
                    <a:pt x="79863" y="185920"/>
                    <a:pt x="81767" y="184269"/>
                  </a:cubicBezTo>
                  <a:cubicBezTo>
                    <a:pt x="83988" y="182301"/>
                    <a:pt x="87988" y="181349"/>
                    <a:pt x="90972" y="180841"/>
                  </a:cubicBezTo>
                  <a:cubicBezTo>
                    <a:pt x="93194" y="180460"/>
                    <a:pt x="95162" y="180333"/>
                    <a:pt x="96876" y="180206"/>
                  </a:cubicBezTo>
                  <a:cubicBezTo>
                    <a:pt x="100241" y="179952"/>
                    <a:pt x="102844" y="179762"/>
                    <a:pt x="106335" y="178175"/>
                  </a:cubicBezTo>
                  <a:cubicBezTo>
                    <a:pt x="109318" y="176842"/>
                    <a:pt x="111985" y="176397"/>
                    <a:pt x="114588" y="175953"/>
                  </a:cubicBezTo>
                  <a:cubicBezTo>
                    <a:pt x="116555" y="175635"/>
                    <a:pt x="118460" y="175318"/>
                    <a:pt x="120555" y="174620"/>
                  </a:cubicBezTo>
                  <a:cubicBezTo>
                    <a:pt x="122460" y="173921"/>
                    <a:pt x="123920" y="172652"/>
                    <a:pt x="125443" y="171319"/>
                  </a:cubicBezTo>
                  <a:cubicBezTo>
                    <a:pt x="127348" y="169604"/>
                    <a:pt x="129316" y="167827"/>
                    <a:pt x="132426" y="167002"/>
                  </a:cubicBezTo>
                  <a:cubicBezTo>
                    <a:pt x="140807" y="164907"/>
                    <a:pt x="152742" y="168271"/>
                    <a:pt x="158709" y="171065"/>
                  </a:cubicBezTo>
                  <a:cubicBezTo>
                    <a:pt x="164359" y="173731"/>
                    <a:pt x="169120" y="176968"/>
                    <a:pt x="174199" y="180460"/>
                  </a:cubicBezTo>
                  <a:cubicBezTo>
                    <a:pt x="175595" y="181412"/>
                    <a:pt x="176992" y="182365"/>
                    <a:pt x="178452" y="183317"/>
                  </a:cubicBezTo>
                  <a:cubicBezTo>
                    <a:pt x="184927" y="187634"/>
                    <a:pt x="191021" y="187507"/>
                    <a:pt x="198069" y="187380"/>
                  </a:cubicBezTo>
                  <a:cubicBezTo>
                    <a:pt x="201560" y="187316"/>
                    <a:pt x="205179" y="187253"/>
                    <a:pt x="209051" y="187761"/>
                  </a:cubicBezTo>
                  <a:cubicBezTo>
                    <a:pt x="217367" y="188840"/>
                    <a:pt x="218065" y="194363"/>
                    <a:pt x="218574" y="198426"/>
                  </a:cubicBezTo>
                  <a:cubicBezTo>
                    <a:pt x="218827" y="200457"/>
                    <a:pt x="219018" y="202108"/>
                    <a:pt x="219907" y="203251"/>
                  </a:cubicBezTo>
                  <a:cubicBezTo>
                    <a:pt x="220796" y="204330"/>
                    <a:pt x="222319" y="204838"/>
                    <a:pt x="225239" y="204711"/>
                  </a:cubicBezTo>
                  <a:cubicBezTo>
                    <a:pt x="226890" y="204584"/>
                    <a:pt x="228540" y="204076"/>
                    <a:pt x="230127" y="203568"/>
                  </a:cubicBezTo>
                  <a:cubicBezTo>
                    <a:pt x="233746" y="202425"/>
                    <a:pt x="237746" y="201092"/>
                    <a:pt x="242062" y="205219"/>
                  </a:cubicBezTo>
                  <a:cubicBezTo>
                    <a:pt x="243777" y="206869"/>
                    <a:pt x="244665" y="209472"/>
                    <a:pt x="245554" y="211948"/>
                  </a:cubicBezTo>
                  <a:cubicBezTo>
                    <a:pt x="246443" y="214424"/>
                    <a:pt x="247332" y="216963"/>
                    <a:pt x="248919" y="218487"/>
                  </a:cubicBezTo>
                  <a:cubicBezTo>
                    <a:pt x="250696" y="220201"/>
                    <a:pt x="252601" y="220709"/>
                    <a:pt x="254632" y="220836"/>
                  </a:cubicBezTo>
                  <a:cubicBezTo>
                    <a:pt x="255330" y="220899"/>
                    <a:pt x="256029" y="220899"/>
                    <a:pt x="256727" y="220899"/>
                  </a:cubicBezTo>
                  <a:cubicBezTo>
                    <a:pt x="259076" y="220962"/>
                    <a:pt x="261742" y="220962"/>
                    <a:pt x="264536" y="222296"/>
                  </a:cubicBezTo>
                  <a:cubicBezTo>
                    <a:pt x="268916" y="224391"/>
                    <a:pt x="271265" y="229977"/>
                    <a:pt x="273233" y="234484"/>
                  </a:cubicBezTo>
                  <a:cubicBezTo>
                    <a:pt x="273741" y="235691"/>
                    <a:pt x="274249" y="236833"/>
                    <a:pt x="274756" y="237849"/>
                  </a:cubicBezTo>
                  <a:cubicBezTo>
                    <a:pt x="275645" y="239627"/>
                    <a:pt x="276471" y="241531"/>
                    <a:pt x="277360" y="243563"/>
                  </a:cubicBezTo>
                  <a:cubicBezTo>
                    <a:pt x="277676" y="244261"/>
                    <a:pt x="277994" y="245086"/>
                    <a:pt x="278248" y="245784"/>
                  </a:cubicBezTo>
                  <a:cubicBezTo>
                    <a:pt x="278692" y="246800"/>
                    <a:pt x="279074" y="247752"/>
                    <a:pt x="279518" y="248895"/>
                  </a:cubicBezTo>
                  <a:cubicBezTo>
                    <a:pt x="280280" y="248324"/>
                    <a:pt x="281168" y="247943"/>
                    <a:pt x="282248" y="247816"/>
                  </a:cubicBezTo>
                  <a:cubicBezTo>
                    <a:pt x="283708" y="247689"/>
                    <a:pt x="285548" y="248832"/>
                    <a:pt x="288723" y="250990"/>
                  </a:cubicBezTo>
                  <a:cubicBezTo>
                    <a:pt x="290500" y="252196"/>
                    <a:pt x="292722" y="253657"/>
                    <a:pt x="293674" y="253910"/>
                  </a:cubicBezTo>
                  <a:cubicBezTo>
                    <a:pt x="294690" y="254164"/>
                    <a:pt x="296468" y="253974"/>
                    <a:pt x="298119" y="253783"/>
                  </a:cubicBezTo>
                  <a:cubicBezTo>
                    <a:pt x="299197" y="253657"/>
                    <a:pt x="300277" y="253593"/>
                    <a:pt x="301293" y="253529"/>
                  </a:cubicBezTo>
                  <a:cubicBezTo>
                    <a:pt x="301546" y="253529"/>
                    <a:pt x="301801" y="253466"/>
                    <a:pt x="301991" y="253466"/>
                  </a:cubicBezTo>
                  <a:cubicBezTo>
                    <a:pt x="302880" y="253529"/>
                    <a:pt x="303388" y="253593"/>
                    <a:pt x="303895" y="253720"/>
                  </a:cubicBezTo>
                  <a:cubicBezTo>
                    <a:pt x="304213" y="253783"/>
                    <a:pt x="304530" y="253783"/>
                    <a:pt x="304784" y="253910"/>
                  </a:cubicBezTo>
                  <a:cubicBezTo>
                    <a:pt x="305546" y="254164"/>
                    <a:pt x="306180" y="254482"/>
                    <a:pt x="306752" y="254990"/>
                  </a:cubicBezTo>
                  <a:cubicBezTo>
                    <a:pt x="308911" y="257148"/>
                    <a:pt x="308720" y="259624"/>
                    <a:pt x="308593" y="261655"/>
                  </a:cubicBezTo>
                  <a:cubicBezTo>
                    <a:pt x="308466" y="264004"/>
                    <a:pt x="308339" y="265274"/>
                    <a:pt x="310752" y="266353"/>
                  </a:cubicBezTo>
                  <a:cubicBezTo>
                    <a:pt x="318624" y="269718"/>
                    <a:pt x="329225" y="261084"/>
                    <a:pt x="332336" y="255180"/>
                  </a:cubicBezTo>
                  <a:cubicBezTo>
                    <a:pt x="333288" y="253339"/>
                    <a:pt x="333733" y="251371"/>
                    <a:pt x="334177" y="249530"/>
                  </a:cubicBezTo>
                  <a:cubicBezTo>
                    <a:pt x="334748" y="246991"/>
                    <a:pt x="335383" y="244324"/>
                    <a:pt x="337224" y="241912"/>
                  </a:cubicBezTo>
                  <a:cubicBezTo>
                    <a:pt x="339192" y="239436"/>
                    <a:pt x="341922" y="238039"/>
                    <a:pt x="344525" y="236643"/>
                  </a:cubicBezTo>
                  <a:cubicBezTo>
                    <a:pt x="345604" y="236072"/>
                    <a:pt x="346683" y="235500"/>
                    <a:pt x="347635" y="234865"/>
                  </a:cubicBezTo>
                  <a:cubicBezTo>
                    <a:pt x="350111" y="233278"/>
                    <a:pt x="352397" y="232009"/>
                    <a:pt x="354618" y="230802"/>
                  </a:cubicBezTo>
                  <a:cubicBezTo>
                    <a:pt x="360268" y="227755"/>
                    <a:pt x="364713" y="225343"/>
                    <a:pt x="368458" y="219058"/>
                  </a:cubicBezTo>
                  <a:cubicBezTo>
                    <a:pt x="369093" y="218042"/>
                    <a:pt x="369855" y="216900"/>
                    <a:pt x="370743" y="215757"/>
                  </a:cubicBezTo>
                  <a:cubicBezTo>
                    <a:pt x="372267" y="213598"/>
                    <a:pt x="374045" y="211186"/>
                    <a:pt x="374552" y="209345"/>
                  </a:cubicBezTo>
                  <a:cubicBezTo>
                    <a:pt x="375061" y="207314"/>
                    <a:pt x="374616" y="205092"/>
                    <a:pt x="374108" y="202743"/>
                  </a:cubicBezTo>
                  <a:cubicBezTo>
                    <a:pt x="373536" y="200140"/>
                    <a:pt x="372965" y="197410"/>
                    <a:pt x="373727" y="194617"/>
                  </a:cubicBezTo>
                  <a:cubicBezTo>
                    <a:pt x="375061" y="189982"/>
                    <a:pt x="382488" y="186301"/>
                    <a:pt x="389217" y="183825"/>
                  </a:cubicBezTo>
                  <a:cubicBezTo>
                    <a:pt x="391439" y="182999"/>
                    <a:pt x="393661" y="182301"/>
                    <a:pt x="395502" y="181793"/>
                  </a:cubicBezTo>
                  <a:cubicBezTo>
                    <a:pt x="400771" y="180270"/>
                    <a:pt x="404770" y="181222"/>
                    <a:pt x="408706" y="182111"/>
                  </a:cubicBezTo>
                  <a:cubicBezTo>
                    <a:pt x="410865" y="182619"/>
                    <a:pt x="412897" y="183063"/>
                    <a:pt x="415118" y="183190"/>
                  </a:cubicBezTo>
                  <a:cubicBezTo>
                    <a:pt x="416515" y="183317"/>
                    <a:pt x="418483" y="182745"/>
                    <a:pt x="420387" y="182111"/>
                  </a:cubicBezTo>
                  <a:cubicBezTo>
                    <a:pt x="421276" y="181857"/>
                    <a:pt x="422165" y="181603"/>
                    <a:pt x="423054" y="181349"/>
                  </a:cubicBezTo>
                  <a:cubicBezTo>
                    <a:pt x="423054" y="180968"/>
                    <a:pt x="423054" y="180524"/>
                    <a:pt x="423054" y="180143"/>
                  </a:cubicBezTo>
                  <a:cubicBezTo>
                    <a:pt x="423117" y="175508"/>
                    <a:pt x="422990" y="170620"/>
                    <a:pt x="422736" y="165288"/>
                  </a:cubicBezTo>
                  <a:cubicBezTo>
                    <a:pt x="422419" y="160336"/>
                    <a:pt x="421594" y="159891"/>
                    <a:pt x="416705" y="158050"/>
                  </a:cubicBezTo>
                  <a:cubicBezTo>
                    <a:pt x="413468" y="156908"/>
                    <a:pt x="409977" y="156273"/>
                    <a:pt x="406230" y="155575"/>
                  </a:cubicBezTo>
                  <a:cubicBezTo>
                    <a:pt x="400263" y="154495"/>
                    <a:pt x="394106" y="153353"/>
                    <a:pt x="389154" y="149924"/>
                  </a:cubicBezTo>
                  <a:lnTo>
                    <a:pt x="386360" y="147956"/>
                  </a:lnTo>
                  <a:cubicBezTo>
                    <a:pt x="381472" y="144465"/>
                    <a:pt x="377599" y="141672"/>
                    <a:pt x="371442" y="139323"/>
                  </a:cubicBezTo>
                  <a:cubicBezTo>
                    <a:pt x="369093" y="138434"/>
                    <a:pt x="366744" y="137609"/>
                    <a:pt x="364395" y="136847"/>
                  </a:cubicBezTo>
                  <a:cubicBezTo>
                    <a:pt x="358428" y="134816"/>
                    <a:pt x="352270" y="132721"/>
                    <a:pt x="346556" y="128975"/>
                  </a:cubicBezTo>
                  <a:cubicBezTo>
                    <a:pt x="343382" y="126880"/>
                    <a:pt x="340398" y="124468"/>
                    <a:pt x="337478" y="122055"/>
                  </a:cubicBezTo>
                  <a:cubicBezTo>
                    <a:pt x="335193" y="120151"/>
                    <a:pt x="332780" y="118183"/>
                    <a:pt x="330304" y="116405"/>
                  </a:cubicBezTo>
                  <a:cubicBezTo>
                    <a:pt x="327765" y="114628"/>
                    <a:pt x="324972" y="113041"/>
                    <a:pt x="322306" y="111454"/>
                  </a:cubicBezTo>
                  <a:cubicBezTo>
                    <a:pt x="319957" y="110120"/>
                    <a:pt x="317481" y="108660"/>
                    <a:pt x="315195" y="107137"/>
                  </a:cubicBezTo>
                  <a:lnTo>
                    <a:pt x="313545" y="105994"/>
                  </a:lnTo>
                  <a:cubicBezTo>
                    <a:pt x="308656" y="102693"/>
                    <a:pt x="303642" y="99328"/>
                    <a:pt x="298372" y="97233"/>
                  </a:cubicBezTo>
                  <a:cubicBezTo>
                    <a:pt x="297420" y="96852"/>
                    <a:pt x="296722" y="96662"/>
                    <a:pt x="296150" y="96472"/>
                  </a:cubicBezTo>
                  <a:cubicBezTo>
                    <a:pt x="294056" y="95837"/>
                    <a:pt x="293420" y="95456"/>
                    <a:pt x="291643" y="92599"/>
                  </a:cubicBezTo>
                  <a:cubicBezTo>
                    <a:pt x="289802" y="89742"/>
                    <a:pt x="288342" y="87076"/>
                    <a:pt x="287072" y="84156"/>
                  </a:cubicBezTo>
                  <a:cubicBezTo>
                    <a:pt x="283581" y="76411"/>
                    <a:pt x="280597" y="70570"/>
                    <a:pt x="275709" y="63904"/>
                  </a:cubicBezTo>
                  <a:cubicBezTo>
                    <a:pt x="274375" y="62063"/>
                    <a:pt x="273233" y="60159"/>
                    <a:pt x="272090" y="58318"/>
                  </a:cubicBezTo>
                  <a:cubicBezTo>
                    <a:pt x="269297" y="53620"/>
                    <a:pt x="266821" y="49748"/>
                    <a:pt x="262314" y="48415"/>
                  </a:cubicBezTo>
                  <a:cubicBezTo>
                    <a:pt x="260790" y="47970"/>
                    <a:pt x="259076" y="47843"/>
                    <a:pt x="257044" y="48034"/>
                  </a:cubicBezTo>
                  <a:cubicBezTo>
                    <a:pt x="250061" y="48795"/>
                    <a:pt x="245427" y="48986"/>
                    <a:pt x="238888" y="45431"/>
                  </a:cubicBezTo>
                  <a:cubicBezTo>
                    <a:pt x="235334" y="43526"/>
                    <a:pt x="232540" y="40796"/>
                    <a:pt x="229810" y="38130"/>
                  </a:cubicBezTo>
                  <a:cubicBezTo>
                    <a:pt x="227144" y="35591"/>
                    <a:pt x="224668" y="33179"/>
                    <a:pt x="221557" y="31401"/>
                  </a:cubicBezTo>
                  <a:cubicBezTo>
                    <a:pt x="220605" y="30830"/>
                    <a:pt x="219716" y="30385"/>
                    <a:pt x="218891" y="29941"/>
                  </a:cubicBezTo>
                  <a:cubicBezTo>
                    <a:pt x="215780" y="28290"/>
                    <a:pt x="213304" y="27021"/>
                    <a:pt x="210638" y="23656"/>
                  </a:cubicBezTo>
                  <a:cubicBezTo>
                    <a:pt x="208099" y="20418"/>
                    <a:pt x="206194" y="18514"/>
                    <a:pt x="202576" y="16228"/>
                  </a:cubicBezTo>
                  <a:cubicBezTo>
                    <a:pt x="199782" y="14451"/>
                    <a:pt x="196926" y="12546"/>
                    <a:pt x="194133" y="10578"/>
                  </a:cubicBezTo>
                  <a:cubicBezTo>
                    <a:pt x="190514" y="8102"/>
                    <a:pt x="186705" y="5500"/>
                    <a:pt x="182960" y="3278"/>
                  </a:cubicBezTo>
                  <a:cubicBezTo>
                    <a:pt x="178770" y="802"/>
                    <a:pt x="166835" y="-1674"/>
                    <a:pt x="162200" y="1500"/>
                  </a:cubicBezTo>
                  <a:cubicBezTo>
                    <a:pt x="160677" y="2516"/>
                    <a:pt x="160105" y="4103"/>
                    <a:pt x="160486" y="6389"/>
                  </a:cubicBezTo>
                  <a:cubicBezTo>
                    <a:pt x="160550" y="6769"/>
                    <a:pt x="160423" y="7214"/>
                    <a:pt x="160169" y="7531"/>
                  </a:cubicBezTo>
                  <a:cubicBezTo>
                    <a:pt x="159725" y="8039"/>
                    <a:pt x="158899" y="8039"/>
                    <a:pt x="158265" y="8039"/>
                  </a:cubicBezTo>
                  <a:cubicBezTo>
                    <a:pt x="157312" y="8039"/>
                    <a:pt x="156360" y="7976"/>
                    <a:pt x="155471" y="7976"/>
                  </a:cubicBezTo>
                  <a:cubicBezTo>
                    <a:pt x="151535" y="7849"/>
                    <a:pt x="148170" y="7785"/>
                    <a:pt x="145059" y="10007"/>
                  </a:cubicBezTo>
                  <a:cubicBezTo>
                    <a:pt x="144234" y="10642"/>
                    <a:pt x="143536" y="11404"/>
                    <a:pt x="142774" y="12166"/>
                  </a:cubicBezTo>
                  <a:cubicBezTo>
                    <a:pt x="141632" y="13435"/>
                    <a:pt x="140489" y="14705"/>
                    <a:pt x="138648" y="15594"/>
                  </a:cubicBezTo>
                  <a:cubicBezTo>
                    <a:pt x="137442" y="16165"/>
                    <a:pt x="136299" y="16419"/>
                    <a:pt x="135284" y="16609"/>
                  </a:cubicBezTo>
                  <a:cubicBezTo>
                    <a:pt x="134013" y="16863"/>
                    <a:pt x="132935" y="17117"/>
                    <a:pt x="131919" y="17943"/>
                  </a:cubicBezTo>
                  <a:cubicBezTo>
                    <a:pt x="127158" y="21815"/>
                    <a:pt x="128427" y="29052"/>
                    <a:pt x="129633" y="35400"/>
                  </a:cubicBezTo>
                  <a:cubicBezTo>
                    <a:pt x="129888" y="36797"/>
                    <a:pt x="130141" y="38130"/>
                    <a:pt x="130332" y="39400"/>
                  </a:cubicBezTo>
                  <a:cubicBezTo>
                    <a:pt x="130776" y="42701"/>
                    <a:pt x="130268" y="45113"/>
                    <a:pt x="128808" y="46764"/>
                  </a:cubicBezTo>
                  <a:cubicBezTo>
                    <a:pt x="126396" y="49430"/>
                    <a:pt x="122015" y="49303"/>
                    <a:pt x="117762" y="49113"/>
                  </a:cubicBezTo>
                  <a:cubicBezTo>
                    <a:pt x="113318" y="48986"/>
                    <a:pt x="108747" y="49240"/>
                    <a:pt x="104748" y="49494"/>
                  </a:cubicBezTo>
                  <a:cubicBezTo>
                    <a:pt x="100495" y="49811"/>
                    <a:pt x="96559" y="50065"/>
                    <a:pt x="92496" y="50065"/>
                  </a:cubicBezTo>
                  <a:cubicBezTo>
                    <a:pt x="84750" y="50065"/>
                    <a:pt x="77894" y="48732"/>
                    <a:pt x="71482" y="46002"/>
                  </a:cubicBezTo>
                  <a:cubicBezTo>
                    <a:pt x="66467" y="43844"/>
                    <a:pt x="64118" y="39209"/>
                    <a:pt x="61833" y="34702"/>
                  </a:cubicBezTo>
                  <a:cubicBezTo>
                    <a:pt x="60880" y="32798"/>
                    <a:pt x="59865" y="30830"/>
                    <a:pt x="58659" y="29052"/>
                  </a:cubicBezTo>
                  <a:lnTo>
                    <a:pt x="57833" y="27782"/>
                  </a:lnTo>
                  <a:cubicBezTo>
                    <a:pt x="54406" y="22577"/>
                    <a:pt x="50089" y="16165"/>
                    <a:pt x="44121" y="15149"/>
                  </a:cubicBezTo>
                  <a:cubicBezTo>
                    <a:pt x="37392" y="14070"/>
                    <a:pt x="28695" y="15086"/>
                    <a:pt x="23045" y="16673"/>
                  </a:cubicBezTo>
                  <a:cubicBezTo>
                    <a:pt x="20886" y="17244"/>
                    <a:pt x="18728" y="18069"/>
                    <a:pt x="16633" y="19085"/>
                  </a:cubicBezTo>
                  <a:cubicBezTo>
                    <a:pt x="15871" y="19403"/>
                    <a:pt x="15173" y="19911"/>
                    <a:pt x="14474" y="20291"/>
                  </a:cubicBezTo>
                  <a:cubicBezTo>
                    <a:pt x="13078" y="20990"/>
                    <a:pt x="11744" y="21688"/>
                    <a:pt x="10411" y="22513"/>
                  </a:cubicBezTo>
                  <a:cubicBezTo>
                    <a:pt x="9586" y="23021"/>
                    <a:pt x="8824" y="23656"/>
                    <a:pt x="7999" y="24227"/>
                  </a:cubicBezTo>
                  <a:cubicBezTo>
                    <a:pt x="6857" y="25053"/>
                    <a:pt x="5714" y="25814"/>
                    <a:pt x="4634" y="26703"/>
                  </a:cubicBezTo>
                  <a:cubicBezTo>
                    <a:pt x="3872" y="27338"/>
                    <a:pt x="3238" y="28100"/>
                    <a:pt x="2539" y="28798"/>
                  </a:cubicBezTo>
                  <a:cubicBezTo>
                    <a:pt x="1651" y="29623"/>
                    <a:pt x="762" y="30449"/>
                    <a:pt x="0" y="31337"/>
                  </a:cubicBezTo>
                  <a:cubicBezTo>
                    <a:pt x="1587" y="39654"/>
                    <a:pt x="3111" y="45875"/>
                    <a:pt x="3683" y="47018"/>
                  </a:cubicBezTo>
                  <a:cubicBezTo>
                    <a:pt x="4825" y="49303"/>
                    <a:pt x="6031" y="51208"/>
                    <a:pt x="7237" y="53049"/>
                  </a:cubicBezTo>
                  <a:cubicBezTo>
                    <a:pt x="9967" y="57366"/>
                    <a:pt x="12570" y="61429"/>
                    <a:pt x="12316" y="67714"/>
                  </a:cubicBezTo>
                  <a:cubicBezTo>
                    <a:pt x="12189" y="70189"/>
                    <a:pt x="11427" y="72475"/>
                    <a:pt x="10666" y="74633"/>
                  </a:cubicBezTo>
                  <a:cubicBezTo>
                    <a:pt x="9713" y="77236"/>
                    <a:pt x="8824" y="79712"/>
                    <a:pt x="9015" y="82759"/>
                  </a:cubicBezTo>
                  <a:cubicBezTo>
                    <a:pt x="9713" y="93678"/>
                    <a:pt x="14030" y="105740"/>
                    <a:pt x="18981" y="110692"/>
                  </a:cubicBezTo>
                  <a:cubicBezTo>
                    <a:pt x="21521" y="113231"/>
                    <a:pt x="28885" y="110882"/>
                    <a:pt x="33265" y="109422"/>
                  </a:cubicBezTo>
                  <a:cubicBezTo>
                    <a:pt x="34599" y="108978"/>
                    <a:pt x="35868" y="108597"/>
                    <a:pt x="36757" y="108343"/>
                  </a:cubicBezTo>
                  <a:cubicBezTo>
                    <a:pt x="37899" y="108089"/>
                    <a:pt x="40058" y="107518"/>
                    <a:pt x="41773" y="108851"/>
                  </a:cubicBezTo>
                  <a:cubicBezTo>
                    <a:pt x="42851" y="109676"/>
                    <a:pt x="43296" y="110946"/>
                    <a:pt x="43042" y="112279"/>
                  </a:cubicBezTo>
                  <a:cubicBezTo>
                    <a:pt x="42661" y="114374"/>
                    <a:pt x="40566" y="116469"/>
                    <a:pt x="38281" y="117167"/>
                  </a:cubicBezTo>
                  <a:cubicBezTo>
                    <a:pt x="37837" y="117294"/>
                    <a:pt x="37328" y="117421"/>
                    <a:pt x="36884" y="117548"/>
                  </a:cubicBezTo>
                  <a:cubicBezTo>
                    <a:pt x="34408" y="118183"/>
                    <a:pt x="32758" y="118754"/>
                    <a:pt x="32313" y="120087"/>
                  </a:cubicBezTo>
                  <a:cubicBezTo>
                    <a:pt x="31805" y="121674"/>
                    <a:pt x="33583" y="123516"/>
                    <a:pt x="35614" y="124277"/>
                  </a:cubicBezTo>
                  <a:cubicBezTo>
                    <a:pt x="36312" y="124531"/>
                    <a:pt x="37074" y="124785"/>
                    <a:pt x="37837" y="124976"/>
                  </a:cubicBezTo>
                  <a:cubicBezTo>
                    <a:pt x="39741" y="125547"/>
                    <a:pt x="41709" y="126118"/>
                    <a:pt x="43296" y="127578"/>
                  </a:cubicBezTo>
                  <a:cubicBezTo>
                    <a:pt x="45200" y="129292"/>
                    <a:pt x="45898" y="131641"/>
                    <a:pt x="46597" y="133863"/>
                  </a:cubicBezTo>
                  <a:cubicBezTo>
                    <a:pt x="46978" y="135069"/>
                    <a:pt x="47296" y="136212"/>
                    <a:pt x="47803" y="137228"/>
                  </a:cubicBezTo>
                  <a:cubicBezTo>
                    <a:pt x="48756" y="139005"/>
                    <a:pt x="50216" y="140529"/>
                    <a:pt x="51739" y="142116"/>
                  </a:cubicBezTo>
                  <a:cubicBezTo>
                    <a:pt x="52945" y="143322"/>
                    <a:pt x="54215" y="144592"/>
                    <a:pt x="55231" y="146052"/>
                  </a:cubicBezTo>
                  <a:cubicBezTo>
                    <a:pt x="58659" y="151004"/>
                    <a:pt x="58976" y="157098"/>
                    <a:pt x="59293" y="163002"/>
                  </a:cubicBezTo>
                  <a:lnTo>
                    <a:pt x="59420" y="165478"/>
                  </a:lnTo>
                  <a:cubicBezTo>
                    <a:pt x="60056" y="176270"/>
                    <a:pt x="62849" y="187126"/>
                    <a:pt x="67483" y="197029"/>
                  </a:cubicBezTo>
                  <a:cubicBezTo>
                    <a:pt x="69134" y="196331"/>
                    <a:pt x="70594" y="196077"/>
                    <a:pt x="71864" y="195823"/>
                  </a:cubicBezTo>
                  <a:cubicBezTo>
                    <a:pt x="73958" y="195506"/>
                    <a:pt x="75545" y="195188"/>
                    <a:pt x="77577" y="19226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66" name="Freeform 265">
              <a:extLst>
                <a:ext uri="{FF2B5EF4-FFF2-40B4-BE49-F238E27FC236}">
                  <a16:creationId xmlns:a16="http://schemas.microsoft.com/office/drawing/2014/main" id="{84BA6F5F-FBF1-13BD-3DBF-257C1EB605AA}"/>
                </a:ext>
              </a:extLst>
            </p:cNvPr>
            <p:cNvSpPr/>
            <p:nvPr/>
          </p:nvSpPr>
          <p:spPr>
            <a:xfrm>
              <a:off x="7335641" y="3208851"/>
              <a:ext cx="476849" cy="293103"/>
            </a:xfrm>
            <a:custGeom>
              <a:avLst/>
              <a:gdLst>
                <a:gd name="connsiteX0" fmla="*/ 429910 w 476849"/>
                <a:gd name="connsiteY0" fmla="*/ 113382 h 293103"/>
                <a:gd name="connsiteX1" fmla="*/ 433274 w 476849"/>
                <a:gd name="connsiteY1" fmla="*/ 108049 h 293103"/>
                <a:gd name="connsiteX2" fmla="*/ 433529 w 476849"/>
                <a:gd name="connsiteY2" fmla="*/ 105573 h 293103"/>
                <a:gd name="connsiteX3" fmla="*/ 433402 w 476849"/>
                <a:gd name="connsiteY3" fmla="*/ 102970 h 293103"/>
                <a:gd name="connsiteX4" fmla="*/ 430798 w 476849"/>
                <a:gd name="connsiteY4" fmla="*/ 104113 h 293103"/>
                <a:gd name="connsiteX5" fmla="*/ 427751 w 476849"/>
                <a:gd name="connsiteY5" fmla="*/ 105509 h 293103"/>
                <a:gd name="connsiteX6" fmla="*/ 423943 w 476849"/>
                <a:gd name="connsiteY6" fmla="*/ 107731 h 293103"/>
                <a:gd name="connsiteX7" fmla="*/ 421022 w 476849"/>
                <a:gd name="connsiteY7" fmla="*/ 109572 h 293103"/>
                <a:gd name="connsiteX8" fmla="*/ 417149 w 476849"/>
                <a:gd name="connsiteY8" fmla="*/ 112874 h 293103"/>
                <a:gd name="connsiteX9" fmla="*/ 414864 w 476849"/>
                <a:gd name="connsiteY9" fmla="*/ 114905 h 293103"/>
                <a:gd name="connsiteX10" fmla="*/ 410103 w 476849"/>
                <a:gd name="connsiteY10" fmla="*/ 121634 h 293103"/>
                <a:gd name="connsiteX11" fmla="*/ 406929 w 476849"/>
                <a:gd name="connsiteY11" fmla="*/ 129062 h 293103"/>
                <a:gd name="connsiteX12" fmla="*/ 401977 w 476849"/>
                <a:gd name="connsiteY12" fmla="*/ 139664 h 293103"/>
                <a:gd name="connsiteX13" fmla="*/ 389280 w 476849"/>
                <a:gd name="connsiteY13" fmla="*/ 153376 h 293103"/>
                <a:gd name="connsiteX14" fmla="*/ 367886 w 476849"/>
                <a:gd name="connsiteY14" fmla="*/ 148742 h 293103"/>
                <a:gd name="connsiteX15" fmla="*/ 366299 w 476849"/>
                <a:gd name="connsiteY15" fmla="*/ 148043 h 293103"/>
                <a:gd name="connsiteX16" fmla="*/ 344016 w 476849"/>
                <a:gd name="connsiteY16" fmla="*/ 149250 h 293103"/>
                <a:gd name="connsiteX17" fmla="*/ 332399 w 476849"/>
                <a:gd name="connsiteY17" fmla="*/ 153312 h 293103"/>
                <a:gd name="connsiteX18" fmla="*/ 324020 w 476849"/>
                <a:gd name="connsiteY18" fmla="*/ 146393 h 293103"/>
                <a:gd name="connsiteX19" fmla="*/ 319702 w 476849"/>
                <a:gd name="connsiteY19" fmla="*/ 136108 h 293103"/>
                <a:gd name="connsiteX20" fmla="*/ 314052 w 476849"/>
                <a:gd name="connsiteY20" fmla="*/ 124301 h 293103"/>
                <a:gd name="connsiteX21" fmla="*/ 307133 w 476849"/>
                <a:gd name="connsiteY21" fmla="*/ 120428 h 293103"/>
                <a:gd name="connsiteX22" fmla="*/ 304086 w 476849"/>
                <a:gd name="connsiteY22" fmla="*/ 119984 h 293103"/>
                <a:gd name="connsiteX23" fmla="*/ 296150 w 476849"/>
                <a:gd name="connsiteY23" fmla="*/ 117762 h 293103"/>
                <a:gd name="connsiteX24" fmla="*/ 295262 w 476849"/>
                <a:gd name="connsiteY24" fmla="*/ 97257 h 293103"/>
                <a:gd name="connsiteX25" fmla="*/ 295706 w 476849"/>
                <a:gd name="connsiteY25" fmla="*/ 91289 h 293103"/>
                <a:gd name="connsiteX26" fmla="*/ 291071 w 476849"/>
                <a:gd name="connsiteY26" fmla="*/ 75545 h 293103"/>
                <a:gd name="connsiteX27" fmla="*/ 287199 w 476849"/>
                <a:gd name="connsiteY27" fmla="*/ 72816 h 293103"/>
                <a:gd name="connsiteX28" fmla="*/ 279962 w 476849"/>
                <a:gd name="connsiteY28" fmla="*/ 64753 h 293103"/>
                <a:gd name="connsiteX29" fmla="*/ 274756 w 476849"/>
                <a:gd name="connsiteY29" fmla="*/ 60627 h 293103"/>
                <a:gd name="connsiteX30" fmla="*/ 272979 w 476849"/>
                <a:gd name="connsiteY30" fmla="*/ 58024 h 293103"/>
                <a:gd name="connsiteX31" fmla="*/ 269423 w 476849"/>
                <a:gd name="connsiteY31" fmla="*/ 55548 h 293103"/>
                <a:gd name="connsiteX32" fmla="*/ 266059 w 476849"/>
                <a:gd name="connsiteY32" fmla="*/ 53390 h 293103"/>
                <a:gd name="connsiteX33" fmla="*/ 251521 w 476849"/>
                <a:gd name="connsiteY33" fmla="*/ 45962 h 293103"/>
                <a:gd name="connsiteX34" fmla="*/ 214002 w 476849"/>
                <a:gd name="connsiteY34" fmla="*/ 49708 h 293103"/>
                <a:gd name="connsiteX35" fmla="*/ 174071 w 476849"/>
                <a:gd name="connsiteY35" fmla="*/ 53199 h 293103"/>
                <a:gd name="connsiteX36" fmla="*/ 159725 w 476849"/>
                <a:gd name="connsiteY36" fmla="*/ 47613 h 293103"/>
                <a:gd name="connsiteX37" fmla="*/ 152170 w 476849"/>
                <a:gd name="connsiteY37" fmla="*/ 44819 h 293103"/>
                <a:gd name="connsiteX38" fmla="*/ 145885 w 476849"/>
                <a:gd name="connsiteY38" fmla="*/ 42724 h 293103"/>
                <a:gd name="connsiteX39" fmla="*/ 135855 w 476849"/>
                <a:gd name="connsiteY39" fmla="*/ 36376 h 293103"/>
                <a:gd name="connsiteX40" fmla="*/ 130649 w 476849"/>
                <a:gd name="connsiteY40" fmla="*/ 32757 h 293103"/>
                <a:gd name="connsiteX41" fmla="*/ 123539 w 476849"/>
                <a:gd name="connsiteY41" fmla="*/ 33519 h 293103"/>
                <a:gd name="connsiteX42" fmla="*/ 115603 w 476849"/>
                <a:gd name="connsiteY42" fmla="*/ 34853 h 293103"/>
                <a:gd name="connsiteX43" fmla="*/ 113318 w 476849"/>
                <a:gd name="connsiteY43" fmla="*/ 36440 h 293103"/>
                <a:gd name="connsiteX44" fmla="*/ 99161 w 476849"/>
                <a:gd name="connsiteY44" fmla="*/ 40693 h 293103"/>
                <a:gd name="connsiteX45" fmla="*/ 94590 w 476849"/>
                <a:gd name="connsiteY45" fmla="*/ 37773 h 293103"/>
                <a:gd name="connsiteX46" fmla="*/ 91860 w 476849"/>
                <a:gd name="connsiteY46" fmla="*/ 35614 h 293103"/>
                <a:gd name="connsiteX47" fmla="*/ 85512 w 476849"/>
                <a:gd name="connsiteY47" fmla="*/ 35106 h 293103"/>
                <a:gd name="connsiteX48" fmla="*/ 80307 w 476849"/>
                <a:gd name="connsiteY48" fmla="*/ 36122 h 293103"/>
                <a:gd name="connsiteX49" fmla="*/ 68816 w 476849"/>
                <a:gd name="connsiteY49" fmla="*/ 27044 h 293103"/>
                <a:gd name="connsiteX50" fmla="*/ 67356 w 476849"/>
                <a:gd name="connsiteY50" fmla="*/ 21902 h 293103"/>
                <a:gd name="connsiteX51" fmla="*/ 66721 w 476849"/>
                <a:gd name="connsiteY51" fmla="*/ 20378 h 293103"/>
                <a:gd name="connsiteX52" fmla="*/ 65451 w 476849"/>
                <a:gd name="connsiteY52" fmla="*/ 11364 h 293103"/>
                <a:gd name="connsiteX53" fmla="*/ 69578 w 476849"/>
                <a:gd name="connsiteY53" fmla="*/ 5079 h 293103"/>
                <a:gd name="connsiteX54" fmla="*/ 72435 w 476849"/>
                <a:gd name="connsiteY54" fmla="*/ 1397 h 293103"/>
                <a:gd name="connsiteX55" fmla="*/ 72879 w 476849"/>
                <a:gd name="connsiteY55" fmla="*/ 0 h 293103"/>
                <a:gd name="connsiteX56" fmla="*/ 0 w 476849"/>
                <a:gd name="connsiteY56" fmla="*/ 13586 h 293103"/>
                <a:gd name="connsiteX57" fmla="*/ 26599 w 476849"/>
                <a:gd name="connsiteY57" fmla="*/ 153312 h 293103"/>
                <a:gd name="connsiteX58" fmla="*/ 38661 w 476849"/>
                <a:gd name="connsiteY58" fmla="*/ 152995 h 293103"/>
                <a:gd name="connsiteX59" fmla="*/ 47549 w 476849"/>
                <a:gd name="connsiteY59" fmla="*/ 151535 h 293103"/>
                <a:gd name="connsiteX60" fmla="*/ 48374 w 476849"/>
                <a:gd name="connsiteY60" fmla="*/ 146393 h 293103"/>
                <a:gd name="connsiteX61" fmla="*/ 47740 w 476849"/>
                <a:gd name="connsiteY61" fmla="*/ 142520 h 293103"/>
                <a:gd name="connsiteX62" fmla="*/ 50977 w 476849"/>
                <a:gd name="connsiteY62" fmla="*/ 122396 h 293103"/>
                <a:gd name="connsiteX63" fmla="*/ 55548 w 476849"/>
                <a:gd name="connsiteY63" fmla="*/ 120492 h 293103"/>
                <a:gd name="connsiteX64" fmla="*/ 58277 w 476849"/>
                <a:gd name="connsiteY64" fmla="*/ 119666 h 293103"/>
                <a:gd name="connsiteX65" fmla="*/ 61579 w 476849"/>
                <a:gd name="connsiteY65" fmla="*/ 116873 h 293103"/>
                <a:gd name="connsiteX66" fmla="*/ 64245 w 476849"/>
                <a:gd name="connsiteY66" fmla="*/ 114334 h 293103"/>
                <a:gd name="connsiteX67" fmla="*/ 76371 w 476849"/>
                <a:gd name="connsiteY67" fmla="*/ 111731 h 293103"/>
                <a:gd name="connsiteX68" fmla="*/ 78465 w 476849"/>
                <a:gd name="connsiteY68" fmla="*/ 111794 h 293103"/>
                <a:gd name="connsiteX69" fmla="*/ 81513 w 476849"/>
                <a:gd name="connsiteY69" fmla="*/ 105827 h 293103"/>
                <a:gd name="connsiteX70" fmla="*/ 105255 w 476849"/>
                <a:gd name="connsiteY70" fmla="*/ 107477 h 293103"/>
                <a:gd name="connsiteX71" fmla="*/ 116555 w 476849"/>
                <a:gd name="connsiteY71" fmla="*/ 114841 h 293103"/>
                <a:gd name="connsiteX72" fmla="*/ 124935 w 476849"/>
                <a:gd name="connsiteY72" fmla="*/ 120428 h 293103"/>
                <a:gd name="connsiteX73" fmla="*/ 133696 w 476849"/>
                <a:gd name="connsiteY73" fmla="*/ 128491 h 293103"/>
                <a:gd name="connsiteX74" fmla="*/ 141060 w 476849"/>
                <a:gd name="connsiteY74" fmla="*/ 134014 h 293103"/>
                <a:gd name="connsiteX75" fmla="*/ 143790 w 476849"/>
                <a:gd name="connsiteY75" fmla="*/ 135474 h 293103"/>
                <a:gd name="connsiteX76" fmla="*/ 152614 w 476849"/>
                <a:gd name="connsiteY76" fmla="*/ 142647 h 293103"/>
                <a:gd name="connsiteX77" fmla="*/ 161121 w 476849"/>
                <a:gd name="connsiteY77" fmla="*/ 149504 h 293103"/>
                <a:gd name="connsiteX78" fmla="*/ 177627 w 476849"/>
                <a:gd name="connsiteY78" fmla="*/ 151789 h 293103"/>
                <a:gd name="connsiteX79" fmla="*/ 195339 w 476849"/>
                <a:gd name="connsiteY79" fmla="*/ 163406 h 293103"/>
                <a:gd name="connsiteX80" fmla="*/ 198830 w 476849"/>
                <a:gd name="connsiteY80" fmla="*/ 168739 h 293103"/>
                <a:gd name="connsiteX81" fmla="*/ 210511 w 476849"/>
                <a:gd name="connsiteY81" fmla="*/ 189498 h 293103"/>
                <a:gd name="connsiteX82" fmla="*/ 214891 w 476849"/>
                <a:gd name="connsiteY82" fmla="*/ 197560 h 293103"/>
                <a:gd name="connsiteX83" fmla="*/ 217875 w 476849"/>
                <a:gd name="connsiteY83" fmla="*/ 200290 h 293103"/>
                <a:gd name="connsiteX84" fmla="*/ 220351 w 476849"/>
                <a:gd name="connsiteY84" fmla="*/ 201115 h 293103"/>
                <a:gd name="connsiteX85" fmla="*/ 236095 w 476849"/>
                <a:gd name="connsiteY85" fmla="*/ 210194 h 293103"/>
                <a:gd name="connsiteX86" fmla="*/ 237745 w 476849"/>
                <a:gd name="connsiteY86" fmla="*/ 211336 h 293103"/>
                <a:gd name="connsiteX87" fmla="*/ 244665 w 476849"/>
                <a:gd name="connsiteY87" fmla="*/ 215526 h 293103"/>
                <a:gd name="connsiteX88" fmla="*/ 252854 w 476849"/>
                <a:gd name="connsiteY88" fmla="*/ 220605 h 293103"/>
                <a:gd name="connsiteX89" fmla="*/ 260155 w 476849"/>
                <a:gd name="connsiteY89" fmla="*/ 226318 h 293103"/>
                <a:gd name="connsiteX90" fmla="*/ 268979 w 476849"/>
                <a:gd name="connsiteY90" fmla="*/ 233048 h 293103"/>
                <a:gd name="connsiteX91" fmla="*/ 286247 w 476849"/>
                <a:gd name="connsiteY91" fmla="*/ 240602 h 293103"/>
                <a:gd name="connsiteX92" fmla="*/ 293357 w 476849"/>
                <a:gd name="connsiteY92" fmla="*/ 243142 h 293103"/>
                <a:gd name="connsiteX93" fmla="*/ 308911 w 476849"/>
                <a:gd name="connsiteY93" fmla="*/ 252093 h 293103"/>
                <a:gd name="connsiteX94" fmla="*/ 311704 w 476849"/>
                <a:gd name="connsiteY94" fmla="*/ 254061 h 293103"/>
                <a:gd name="connsiteX95" fmla="*/ 327701 w 476849"/>
                <a:gd name="connsiteY95" fmla="*/ 259266 h 293103"/>
                <a:gd name="connsiteX96" fmla="*/ 338620 w 476849"/>
                <a:gd name="connsiteY96" fmla="*/ 261869 h 293103"/>
                <a:gd name="connsiteX97" fmla="*/ 346492 w 476849"/>
                <a:gd name="connsiteY97" fmla="*/ 271519 h 293103"/>
                <a:gd name="connsiteX98" fmla="*/ 346874 w 476849"/>
                <a:gd name="connsiteY98" fmla="*/ 285993 h 293103"/>
                <a:gd name="connsiteX99" fmla="*/ 346874 w 476849"/>
                <a:gd name="connsiteY99" fmla="*/ 287199 h 293103"/>
                <a:gd name="connsiteX100" fmla="*/ 347952 w 476849"/>
                <a:gd name="connsiteY100" fmla="*/ 287136 h 293103"/>
                <a:gd name="connsiteX101" fmla="*/ 354301 w 476849"/>
                <a:gd name="connsiteY101" fmla="*/ 288024 h 293103"/>
                <a:gd name="connsiteX102" fmla="*/ 359887 w 476849"/>
                <a:gd name="connsiteY102" fmla="*/ 288786 h 293103"/>
                <a:gd name="connsiteX103" fmla="*/ 361221 w 476849"/>
                <a:gd name="connsiteY103" fmla="*/ 289929 h 293103"/>
                <a:gd name="connsiteX104" fmla="*/ 362744 w 476849"/>
                <a:gd name="connsiteY104" fmla="*/ 292405 h 293103"/>
                <a:gd name="connsiteX105" fmla="*/ 363570 w 476849"/>
                <a:gd name="connsiteY105" fmla="*/ 293103 h 293103"/>
                <a:gd name="connsiteX106" fmla="*/ 380710 w 476849"/>
                <a:gd name="connsiteY106" fmla="*/ 286374 h 293103"/>
                <a:gd name="connsiteX107" fmla="*/ 381535 w 476849"/>
                <a:gd name="connsiteY107" fmla="*/ 286501 h 293103"/>
                <a:gd name="connsiteX108" fmla="*/ 381917 w 476849"/>
                <a:gd name="connsiteY108" fmla="*/ 284215 h 293103"/>
                <a:gd name="connsiteX109" fmla="*/ 382106 w 476849"/>
                <a:gd name="connsiteY109" fmla="*/ 283200 h 293103"/>
                <a:gd name="connsiteX110" fmla="*/ 382742 w 476849"/>
                <a:gd name="connsiteY110" fmla="*/ 280279 h 293103"/>
                <a:gd name="connsiteX111" fmla="*/ 386106 w 476849"/>
                <a:gd name="connsiteY111" fmla="*/ 270757 h 293103"/>
                <a:gd name="connsiteX112" fmla="*/ 388328 w 476849"/>
                <a:gd name="connsiteY112" fmla="*/ 264916 h 293103"/>
                <a:gd name="connsiteX113" fmla="*/ 390423 w 476849"/>
                <a:gd name="connsiteY113" fmla="*/ 247522 h 293103"/>
                <a:gd name="connsiteX114" fmla="*/ 388328 w 476849"/>
                <a:gd name="connsiteY114" fmla="*/ 242316 h 293103"/>
                <a:gd name="connsiteX115" fmla="*/ 385853 w 476849"/>
                <a:gd name="connsiteY115" fmla="*/ 235778 h 293103"/>
                <a:gd name="connsiteX116" fmla="*/ 385535 w 476849"/>
                <a:gd name="connsiteY116" fmla="*/ 234190 h 293103"/>
                <a:gd name="connsiteX117" fmla="*/ 381662 w 476849"/>
                <a:gd name="connsiteY117" fmla="*/ 230699 h 293103"/>
                <a:gd name="connsiteX118" fmla="*/ 378234 w 476849"/>
                <a:gd name="connsiteY118" fmla="*/ 230508 h 293103"/>
                <a:gd name="connsiteX119" fmla="*/ 354491 w 476849"/>
                <a:gd name="connsiteY119" fmla="*/ 207908 h 293103"/>
                <a:gd name="connsiteX120" fmla="*/ 355444 w 476849"/>
                <a:gd name="connsiteY120" fmla="*/ 206639 h 293103"/>
                <a:gd name="connsiteX121" fmla="*/ 375631 w 476849"/>
                <a:gd name="connsiteY121" fmla="*/ 205877 h 293103"/>
                <a:gd name="connsiteX122" fmla="*/ 379758 w 476849"/>
                <a:gd name="connsiteY122" fmla="*/ 206131 h 293103"/>
                <a:gd name="connsiteX123" fmla="*/ 381853 w 476849"/>
                <a:gd name="connsiteY123" fmla="*/ 206575 h 293103"/>
                <a:gd name="connsiteX124" fmla="*/ 384582 w 476849"/>
                <a:gd name="connsiteY124" fmla="*/ 206892 h 293103"/>
                <a:gd name="connsiteX125" fmla="*/ 385471 w 476849"/>
                <a:gd name="connsiteY125" fmla="*/ 206321 h 293103"/>
                <a:gd name="connsiteX126" fmla="*/ 385408 w 476849"/>
                <a:gd name="connsiteY126" fmla="*/ 204861 h 293103"/>
                <a:gd name="connsiteX127" fmla="*/ 386233 w 476849"/>
                <a:gd name="connsiteY127" fmla="*/ 202893 h 293103"/>
                <a:gd name="connsiteX128" fmla="*/ 388518 w 476849"/>
                <a:gd name="connsiteY128" fmla="*/ 200735 h 293103"/>
                <a:gd name="connsiteX129" fmla="*/ 390550 w 476849"/>
                <a:gd name="connsiteY129" fmla="*/ 197878 h 293103"/>
                <a:gd name="connsiteX130" fmla="*/ 389915 w 476849"/>
                <a:gd name="connsiteY130" fmla="*/ 193244 h 293103"/>
                <a:gd name="connsiteX131" fmla="*/ 389027 w 476849"/>
                <a:gd name="connsiteY131" fmla="*/ 188355 h 293103"/>
                <a:gd name="connsiteX132" fmla="*/ 389915 w 476849"/>
                <a:gd name="connsiteY132" fmla="*/ 187149 h 293103"/>
                <a:gd name="connsiteX133" fmla="*/ 395819 w 476849"/>
                <a:gd name="connsiteY133" fmla="*/ 185372 h 293103"/>
                <a:gd name="connsiteX134" fmla="*/ 403564 w 476849"/>
                <a:gd name="connsiteY134" fmla="*/ 182388 h 293103"/>
                <a:gd name="connsiteX135" fmla="*/ 406040 w 476849"/>
                <a:gd name="connsiteY135" fmla="*/ 180991 h 293103"/>
                <a:gd name="connsiteX136" fmla="*/ 410738 w 476849"/>
                <a:gd name="connsiteY136" fmla="*/ 178198 h 293103"/>
                <a:gd name="connsiteX137" fmla="*/ 407119 w 476849"/>
                <a:gd name="connsiteY137" fmla="*/ 168358 h 293103"/>
                <a:gd name="connsiteX138" fmla="*/ 404707 w 476849"/>
                <a:gd name="connsiteY138" fmla="*/ 163470 h 293103"/>
                <a:gd name="connsiteX139" fmla="*/ 405024 w 476849"/>
                <a:gd name="connsiteY139" fmla="*/ 162073 h 293103"/>
                <a:gd name="connsiteX140" fmla="*/ 410801 w 476849"/>
                <a:gd name="connsiteY140" fmla="*/ 158391 h 293103"/>
                <a:gd name="connsiteX141" fmla="*/ 414928 w 476849"/>
                <a:gd name="connsiteY141" fmla="*/ 155979 h 293103"/>
                <a:gd name="connsiteX142" fmla="*/ 416705 w 476849"/>
                <a:gd name="connsiteY142" fmla="*/ 153820 h 293103"/>
                <a:gd name="connsiteX143" fmla="*/ 419562 w 476849"/>
                <a:gd name="connsiteY143" fmla="*/ 150583 h 293103"/>
                <a:gd name="connsiteX144" fmla="*/ 425910 w 476849"/>
                <a:gd name="connsiteY144" fmla="*/ 147789 h 293103"/>
                <a:gd name="connsiteX145" fmla="*/ 430291 w 476849"/>
                <a:gd name="connsiteY145" fmla="*/ 146139 h 293103"/>
                <a:gd name="connsiteX146" fmla="*/ 431560 w 476849"/>
                <a:gd name="connsiteY146" fmla="*/ 145377 h 293103"/>
                <a:gd name="connsiteX147" fmla="*/ 437527 w 476849"/>
                <a:gd name="connsiteY147" fmla="*/ 144425 h 293103"/>
                <a:gd name="connsiteX148" fmla="*/ 441401 w 476849"/>
                <a:gd name="connsiteY148" fmla="*/ 148043 h 293103"/>
                <a:gd name="connsiteX149" fmla="*/ 444701 w 476849"/>
                <a:gd name="connsiteY149" fmla="*/ 151218 h 293103"/>
                <a:gd name="connsiteX150" fmla="*/ 452700 w 476849"/>
                <a:gd name="connsiteY150" fmla="*/ 151916 h 293103"/>
                <a:gd name="connsiteX151" fmla="*/ 454859 w 476849"/>
                <a:gd name="connsiteY151" fmla="*/ 151979 h 293103"/>
                <a:gd name="connsiteX152" fmla="*/ 456890 w 476849"/>
                <a:gd name="connsiteY152" fmla="*/ 152043 h 293103"/>
                <a:gd name="connsiteX153" fmla="*/ 460890 w 476849"/>
                <a:gd name="connsiteY153" fmla="*/ 152614 h 293103"/>
                <a:gd name="connsiteX154" fmla="*/ 474666 w 476849"/>
                <a:gd name="connsiteY154" fmla="*/ 151662 h 293103"/>
                <a:gd name="connsiteX155" fmla="*/ 473650 w 476849"/>
                <a:gd name="connsiteY155" fmla="*/ 138584 h 293103"/>
                <a:gd name="connsiteX156" fmla="*/ 469396 w 476849"/>
                <a:gd name="connsiteY156" fmla="*/ 135283 h 293103"/>
                <a:gd name="connsiteX157" fmla="*/ 465969 w 476849"/>
                <a:gd name="connsiteY157" fmla="*/ 132744 h 293103"/>
                <a:gd name="connsiteX158" fmla="*/ 463366 w 476849"/>
                <a:gd name="connsiteY158" fmla="*/ 129443 h 293103"/>
                <a:gd name="connsiteX159" fmla="*/ 460699 w 476849"/>
                <a:gd name="connsiteY159" fmla="*/ 126205 h 293103"/>
                <a:gd name="connsiteX160" fmla="*/ 459493 w 476849"/>
                <a:gd name="connsiteY160" fmla="*/ 125951 h 293103"/>
                <a:gd name="connsiteX161" fmla="*/ 458541 w 476849"/>
                <a:gd name="connsiteY161" fmla="*/ 129887 h 293103"/>
                <a:gd name="connsiteX162" fmla="*/ 455176 w 476849"/>
                <a:gd name="connsiteY162" fmla="*/ 138140 h 293103"/>
                <a:gd name="connsiteX163" fmla="*/ 441654 w 476849"/>
                <a:gd name="connsiteY163" fmla="*/ 134902 h 293103"/>
                <a:gd name="connsiteX164" fmla="*/ 436512 w 476849"/>
                <a:gd name="connsiteY164" fmla="*/ 131792 h 293103"/>
                <a:gd name="connsiteX165" fmla="*/ 432893 w 476849"/>
                <a:gd name="connsiteY165" fmla="*/ 131665 h 293103"/>
                <a:gd name="connsiteX166" fmla="*/ 425783 w 476849"/>
                <a:gd name="connsiteY166" fmla="*/ 130268 h 293103"/>
                <a:gd name="connsiteX167" fmla="*/ 427243 w 476849"/>
                <a:gd name="connsiteY167" fmla="*/ 116809 h 293103"/>
                <a:gd name="connsiteX168" fmla="*/ 429910 w 476849"/>
                <a:gd name="connsiteY168" fmla="*/ 113382 h 293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</a:cxnLst>
              <a:rect l="l" t="t" r="r" b="b"/>
              <a:pathLst>
                <a:path w="476849" h="293103">
                  <a:moveTo>
                    <a:pt x="429910" y="113382"/>
                  </a:moveTo>
                  <a:cubicBezTo>
                    <a:pt x="431370" y="111667"/>
                    <a:pt x="432703" y="110017"/>
                    <a:pt x="433274" y="108049"/>
                  </a:cubicBezTo>
                  <a:cubicBezTo>
                    <a:pt x="433465" y="107351"/>
                    <a:pt x="433529" y="106462"/>
                    <a:pt x="433529" y="105573"/>
                  </a:cubicBezTo>
                  <a:cubicBezTo>
                    <a:pt x="433529" y="104748"/>
                    <a:pt x="433465" y="103859"/>
                    <a:pt x="433402" y="102970"/>
                  </a:cubicBezTo>
                  <a:cubicBezTo>
                    <a:pt x="432576" y="103288"/>
                    <a:pt x="431687" y="103669"/>
                    <a:pt x="430798" y="104113"/>
                  </a:cubicBezTo>
                  <a:cubicBezTo>
                    <a:pt x="429783" y="104557"/>
                    <a:pt x="428830" y="105002"/>
                    <a:pt x="427751" y="105509"/>
                  </a:cubicBezTo>
                  <a:cubicBezTo>
                    <a:pt x="426481" y="106144"/>
                    <a:pt x="425212" y="106970"/>
                    <a:pt x="423943" y="107731"/>
                  </a:cubicBezTo>
                  <a:cubicBezTo>
                    <a:pt x="422927" y="108366"/>
                    <a:pt x="421974" y="108874"/>
                    <a:pt x="421022" y="109572"/>
                  </a:cubicBezTo>
                  <a:cubicBezTo>
                    <a:pt x="419689" y="110525"/>
                    <a:pt x="418420" y="111731"/>
                    <a:pt x="417149" y="112874"/>
                  </a:cubicBezTo>
                  <a:cubicBezTo>
                    <a:pt x="416388" y="113572"/>
                    <a:pt x="415562" y="114143"/>
                    <a:pt x="414864" y="114905"/>
                  </a:cubicBezTo>
                  <a:cubicBezTo>
                    <a:pt x="413023" y="116937"/>
                    <a:pt x="411372" y="119159"/>
                    <a:pt x="410103" y="121634"/>
                  </a:cubicBezTo>
                  <a:cubicBezTo>
                    <a:pt x="408897" y="123983"/>
                    <a:pt x="407881" y="126522"/>
                    <a:pt x="406929" y="129062"/>
                  </a:cubicBezTo>
                  <a:cubicBezTo>
                    <a:pt x="405469" y="132680"/>
                    <a:pt x="404009" y="136426"/>
                    <a:pt x="401977" y="139664"/>
                  </a:cubicBezTo>
                  <a:cubicBezTo>
                    <a:pt x="400390" y="142203"/>
                    <a:pt x="392708" y="152106"/>
                    <a:pt x="389280" y="153376"/>
                  </a:cubicBezTo>
                  <a:cubicBezTo>
                    <a:pt x="383249" y="155598"/>
                    <a:pt x="374044" y="151472"/>
                    <a:pt x="367886" y="148742"/>
                  </a:cubicBezTo>
                  <a:lnTo>
                    <a:pt x="366299" y="148043"/>
                  </a:lnTo>
                  <a:cubicBezTo>
                    <a:pt x="359951" y="145250"/>
                    <a:pt x="350238" y="144742"/>
                    <a:pt x="344016" y="149250"/>
                  </a:cubicBezTo>
                  <a:cubicBezTo>
                    <a:pt x="339319" y="152678"/>
                    <a:pt x="335700" y="153947"/>
                    <a:pt x="332399" y="153312"/>
                  </a:cubicBezTo>
                  <a:cubicBezTo>
                    <a:pt x="329352" y="152741"/>
                    <a:pt x="326558" y="150456"/>
                    <a:pt x="324020" y="146393"/>
                  </a:cubicBezTo>
                  <a:cubicBezTo>
                    <a:pt x="322115" y="143346"/>
                    <a:pt x="320846" y="139664"/>
                    <a:pt x="319702" y="136108"/>
                  </a:cubicBezTo>
                  <a:cubicBezTo>
                    <a:pt x="318179" y="131538"/>
                    <a:pt x="316782" y="127284"/>
                    <a:pt x="314052" y="124301"/>
                  </a:cubicBezTo>
                  <a:cubicBezTo>
                    <a:pt x="312021" y="122142"/>
                    <a:pt x="309418" y="121126"/>
                    <a:pt x="307133" y="120428"/>
                  </a:cubicBezTo>
                  <a:cubicBezTo>
                    <a:pt x="306625" y="120301"/>
                    <a:pt x="305355" y="120111"/>
                    <a:pt x="304086" y="119984"/>
                  </a:cubicBezTo>
                  <a:cubicBezTo>
                    <a:pt x="299832" y="119476"/>
                    <a:pt x="297166" y="119095"/>
                    <a:pt x="296150" y="117762"/>
                  </a:cubicBezTo>
                  <a:cubicBezTo>
                    <a:pt x="293802" y="114588"/>
                    <a:pt x="294373" y="106589"/>
                    <a:pt x="295262" y="97257"/>
                  </a:cubicBezTo>
                  <a:cubicBezTo>
                    <a:pt x="295515" y="94717"/>
                    <a:pt x="295706" y="92559"/>
                    <a:pt x="295706" y="91289"/>
                  </a:cubicBezTo>
                  <a:cubicBezTo>
                    <a:pt x="295706" y="86020"/>
                    <a:pt x="295198" y="79989"/>
                    <a:pt x="291071" y="75545"/>
                  </a:cubicBezTo>
                  <a:cubicBezTo>
                    <a:pt x="290246" y="74657"/>
                    <a:pt x="288786" y="73768"/>
                    <a:pt x="287199" y="72816"/>
                  </a:cubicBezTo>
                  <a:cubicBezTo>
                    <a:pt x="284025" y="70911"/>
                    <a:pt x="280089" y="68562"/>
                    <a:pt x="279962" y="64753"/>
                  </a:cubicBezTo>
                  <a:cubicBezTo>
                    <a:pt x="276661" y="63928"/>
                    <a:pt x="275708" y="62341"/>
                    <a:pt x="274756" y="60627"/>
                  </a:cubicBezTo>
                  <a:cubicBezTo>
                    <a:pt x="274312" y="59801"/>
                    <a:pt x="273804" y="58976"/>
                    <a:pt x="272979" y="58024"/>
                  </a:cubicBezTo>
                  <a:cubicBezTo>
                    <a:pt x="272153" y="57072"/>
                    <a:pt x="270757" y="56310"/>
                    <a:pt x="269423" y="55548"/>
                  </a:cubicBezTo>
                  <a:cubicBezTo>
                    <a:pt x="268281" y="54913"/>
                    <a:pt x="267074" y="54215"/>
                    <a:pt x="266059" y="53390"/>
                  </a:cubicBezTo>
                  <a:cubicBezTo>
                    <a:pt x="261424" y="49454"/>
                    <a:pt x="257171" y="46660"/>
                    <a:pt x="251521" y="45962"/>
                  </a:cubicBezTo>
                  <a:cubicBezTo>
                    <a:pt x="238888" y="44312"/>
                    <a:pt x="226255" y="47041"/>
                    <a:pt x="214002" y="49708"/>
                  </a:cubicBezTo>
                  <a:cubicBezTo>
                    <a:pt x="201052" y="52564"/>
                    <a:pt x="187657" y="55421"/>
                    <a:pt x="174071" y="53199"/>
                  </a:cubicBezTo>
                  <a:cubicBezTo>
                    <a:pt x="168485" y="52310"/>
                    <a:pt x="164232" y="50025"/>
                    <a:pt x="159725" y="47613"/>
                  </a:cubicBezTo>
                  <a:cubicBezTo>
                    <a:pt x="157185" y="46279"/>
                    <a:pt x="154773" y="45581"/>
                    <a:pt x="152170" y="44819"/>
                  </a:cubicBezTo>
                  <a:cubicBezTo>
                    <a:pt x="150138" y="44248"/>
                    <a:pt x="148043" y="43677"/>
                    <a:pt x="145885" y="42724"/>
                  </a:cubicBezTo>
                  <a:cubicBezTo>
                    <a:pt x="142456" y="41264"/>
                    <a:pt x="139092" y="38788"/>
                    <a:pt x="135855" y="36376"/>
                  </a:cubicBezTo>
                  <a:cubicBezTo>
                    <a:pt x="134141" y="35106"/>
                    <a:pt x="132363" y="33837"/>
                    <a:pt x="130649" y="32757"/>
                  </a:cubicBezTo>
                  <a:cubicBezTo>
                    <a:pt x="128363" y="33710"/>
                    <a:pt x="125887" y="33583"/>
                    <a:pt x="123539" y="33519"/>
                  </a:cubicBezTo>
                  <a:cubicBezTo>
                    <a:pt x="120682" y="33392"/>
                    <a:pt x="117952" y="33329"/>
                    <a:pt x="115603" y="34853"/>
                  </a:cubicBezTo>
                  <a:cubicBezTo>
                    <a:pt x="114841" y="35360"/>
                    <a:pt x="114080" y="35868"/>
                    <a:pt x="113318" y="36440"/>
                  </a:cubicBezTo>
                  <a:cubicBezTo>
                    <a:pt x="109382" y="39233"/>
                    <a:pt x="105002" y="42470"/>
                    <a:pt x="99161" y="40693"/>
                  </a:cubicBezTo>
                  <a:cubicBezTo>
                    <a:pt x="97066" y="40058"/>
                    <a:pt x="95796" y="38852"/>
                    <a:pt x="94590" y="37773"/>
                  </a:cubicBezTo>
                  <a:cubicBezTo>
                    <a:pt x="93765" y="37011"/>
                    <a:pt x="93003" y="36249"/>
                    <a:pt x="91860" y="35614"/>
                  </a:cubicBezTo>
                  <a:cubicBezTo>
                    <a:pt x="89257" y="34027"/>
                    <a:pt x="87924" y="34408"/>
                    <a:pt x="85512" y="35106"/>
                  </a:cubicBezTo>
                  <a:cubicBezTo>
                    <a:pt x="84179" y="35487"/>
                    <a:pt x="82465" y="35995"/>
                    <a:pt x="80307" y="36122"/>
                  </a:cubicBezTo>
                  <a:cubicBezTo>
                    <a:pt x="70974" y="36693"/>
                    <a:pt x="70086" y="32250"/>
                    <a:pt x="68816" y="27044"/>
                  </a:cubicBezTo>
                  <a:cubicBezTo>
                    <a:pt x="68435" y="25457"/>
                    <a:pt x="67991" y="23679"/>
                    <a:pt x="67356" y="21902"/>
                  </a:cubicBezTo>
                  <a:cubicBezTo>
                    <a:pt x="67165" y="21394"/>
                    <a:pt x="66975" y="20886"/>
                    <a:pt x="66721" y="20378"/>
                  </a:cubicBezTo>
                  <a:cubicBezTo>
                    <a:pt x="65642" y="17712"/>
                    <a:pt x="64499" y="14982"/>
                    <a:pt x="65451" y="11364"/>
                  </a:cubicBezTo>
                  <a:cubicBezTo>
                    <a:pt x="66149" y="8634"/>
                    <a:pt x="67991" y="6729"/>
                    <a:pt x="69578" y="5079"/>
                  </a:cubicBezTo>
                  <a:cubicBezTo>
                    <a:pt x="70721" y="3873"/>
                    <a:pt x="71799" y="2730"/>
                    <a:pt x="72435" y="1397"/>
                  </a:cubicBezTo>
                  <a:cubicBezTo>
                    <a:pt x="72625" y="952"/>
                    <a:pt x="72815" y="508"/>
                    <a:pt x="72879" y="0"/>
                  </a:cubicBezTo>
                  <a:lnTo>
                    <a:pt x="0" y="13586"/>
                  </a:lnTo>
                  <a:lnTo>
                    <a:pt x="26599" y="153312"/>
                  </a:lnTo>
                  <a:cubicBezTo>
                    <a:pt x="30599" y="153059"/>
                    <a:pt x="34662" y="152868"/>
                    <a:pt x="38661" y="152995"/>
                  </a:cubicBezTo>
                  <a:cubicBezTo>
                    <a:pt x="42470" y="153122"/>
                    <a:pt x="46025" y="153249"/>
                    <a:pt x="47549" y="151535"/>
                  </a:cubicBezTo>
                  <a:cubicBezTo>
                    <a:pt x="48438" y="150583"/>
                    <a:pt x="48755" y="148805"/>
                    <a:pt x="48374" y="146393"/>
                  </a:cubicBezTo>
                  <a:cubicBezTo>
                    <a:pt x="48184" y="145187"/>
                    <a:pt x="47993" y="143917"/>
                    <a:pt x="47740" y="142520"/>
                  </a:cubicBezTo>
                  <a:cubicBezTo>
                    <a:pt x="46470" y="135728"/>
                    <a:pt x="44946" y="127348"/>
                    <a:pt x="50977" y="122396"/>
                  </a:cubicBezTo>
                  <a:cubicBezTo>
                    <a:pt x="52501" y="121126"/>
                    <a:pt x="54088" y="120809"/>
                    <a:pt x="55548" y="120492"/>
                  </a:cubicBezTo>
                  <a:cubicBezTo>
                    <a:pt x="56500" y="120301"/>
                    <a:pt x="57389" y="120111"/>
                    <a:pt x="58277" y="119666"/>
                  </a:cubicBezTo>
                  <a:cubicBezTo>
                    <a:pt x="59611" y="119031"/>
                    <a:pt x="60563" y="117952"/>
                    <a:pt x="61579" y="116873"/>
                  </a:cubicBezTo>
                  <a:cubicBezTo>
                    <a:pt x="62404" y="115984"/>
                    <a:pt x="63166" y="115095"/>
                    <a:pt x="64245" y="114334"/>
                  </a:cubicBezTo>
                  <a:cubicBezTo>
                    <a:pt x="68118" y="111477"/>
                    <a:pt x="72117" y="111604"/>
                    <a:pt x="76371" y="111731"/>
                  </a:cubicBezTo>
                  <a:cubicBezTo>
                    <a:pt x="77069" y="111731"/>
                    <a:pt x="77704" y="111794"/>
                    <a:pt x="78465" y="111794"/>
                  </a:cubicBezTo>
                  <a:cubicBezTo>
                    <a:pt x="78402" y="108620"/>
                    <a:pt x="80053" y="106779"/>
                    <a:pt x="81513" y="105827"/>
                  </a:cubicBezTo>
                  <a:cubicBezTo>
                    <a:pt x="87544" y="101701"/>
                    <a:pt x="101002" y="104938"/>
                    <a:pt x="105255" y="107477"/>
                  </a:cubicBezTo>
                  <a:cubicBezTo>
                    <a:pt x="109128" y="109763"/>
                    <a:pt x="112937" y="112366"/>
                    <a:pt x="116555" y="114841"/>
                  </a:cubicBezTo>
                  <a:cubicBezTo>
                    <a:pt x="119348" y="116746"/>
                    <a:pt x="122142" y="118651"/>
                    <a:pt x="124935" y="120428"/>
                  </a:cubicBezTo>
                  <a:cubicBezTo>
                    <a:pt x="128871" y="122904"/>
                    <a:pt x="130966" y="125126"/>
                    <a:pt x="133696" y="128491"/>
                  </a:cubicBezTo>
                  <a:cubicBezTo>
                    <a:pt x="135981" y="131411"/>
                    <a:pt x="138013" y="132427"/>
                    <a:pt x="141060" y="134014"/>
                  </a:cubicBezTo>
                  <a:cubicBezTo>
                    <a:pt x="141885" y="134458"/>
                    <a:pt x="142838" y="134902"/>
                    <a:pt x="143790" y="135474"/>
                  </a:cubicBezTo>
                  <a:cubicBezTo>
                    <a:pt x="147218" y="137378"/>
                    <a:pt x="149948" y="140044"/>
                    <a:pt x="152614" y="142647"/>
                  </a:cubicBezTo>
                  <a:cubicBezTo>
                    <a:pt x="155344" y="145250"/>
                    <a:pt x="157883" y="147726"/>
                    <a:pt x="161121" y="149504"/>
                  </a:cubicBezTo>
                  <a:cubicBezTo>
                    <a:pt x="167025" y="152678"/>
                    <a:pt x="171215" y="152424"/>
                    <a:pt x="177627" y="151789"/>
                  </a:cubicBezTo>
                  <a:cubicBezTo>
                    <a:pt x="187784" y="150646"/>
                    <a:pt x="191593" y="157185"/>
                    <a:pt x="195339" y="163406"/>
                  </a:cubicBezTo>
                  <a:cubicBezTo>
                    <a:pt x="196417" y="165184"/>
                    <a:pt x="197560" y="167025"/>
                    <a:pt x="198830" y="168739"/>
                  </a:cubicBezTo>
                  <a:cubicBezTo>
                    <a:pt x="203909" y="175595"/>
                    <a:pt x="206956" y="181563"/>
                    <a:pt x="210511" y="189498"/>
                  </a:cubicBezTo>
                  <a:cubicBezTo>
                    <a:pt x="211781" y="192291"/>
                    <a:pt x="213177" y="194894"/>
                    <a:pt x="214891" y="197560"/>
                  </a:cubicBezTo>
                  <a:cubicBezTo>
                    <a:pt x="216351" y="199782"/>
                    <a:pt x="216415" y="199846"/>
                    <a:pt x="217875" y="200290"/>
                  </a:cubicBezTo>
                  <a:cubicBezTo>
                    <a:pt x="218509" y="200481"/>
                    <a:pt x="219272" y="200671"/>
                    <a:pt x="220351" y="201115"/>
                  </a:cubicBezTo>
                  <a:cubicBezTo>
                    <a:pt x="225937" y="203274"/>
                    <a:pt x="231080" y="206766"/>
                    <a:pt x="236095" y="210194"/>
                  </a:cubicBezTo>
                  <a:lnTo>
                    <a:pt x="237745" y="211336"/>
                  </a:lnTo>
                  <a:cubicBezTo>
                    <a:pt x="239967" y="212860"/>
                    <a:pt x="242379" y="214193"/>
                    <a:pt x="244665" y="215526"/>
                  </a:cubicBezTo>
                  <a:cubicBezTo>
                    <a:pt x="247395" y="217113"/>
                    <a:pt x="250251" y="218700"/>
                    <a:pt x="252854" y="220605"/>
                  </a:cubicBezTo>
                  <a:cubicBezTo>
                    <a:pt x="255394" y="222446"/>
                    <a:pt x="257806" y="224414"/>
                    <a:pt x="260155" y="226318"/>
                  </a:cubicBezTo>
                  <a:cubicBezTo>
                    <a:pt x="263075" y="228731"/>
                    <a:pt x="265869" y="231080"/>
                    <a:pt x="268979" y="233048"/>
                  </a:cubicBezTo>
                  <a:cubicBezTo>
                    <a:pt x="274439" y="236603"/>
                    <a:pt x="280152" y="238507"/>
                    <a:pt x="286247" y="240602"/>
                  </a:cubicBezTo>
                  <a:cubicBezTo>
                    <a:pt x="288595" y="241427"/>
                    <a:pt x="291008" y="242253"/>
                    <a:pt x="293357" y="243142"/>
                  </a:cubicBezTo>
                  <a:cubicBezTo>
                    <a:pt x="299832" y="245617"/>
                    <a:pt x="304022" y="248601"/>
                    <a:pt x="308911" y="252093"/>
                  </a:cubicBezTo>
                  <a:lnTo>
                    <a:pt x="311704" y="254061"/>
                  </a:lnTo>
                  <a:cubicBezTo>
                    <a:pt x="316147" y="257171"/>
                    <a:pt x="322051" y="258251"/>
                    <a:pt x="327701" y="259266"/>
                  </a:cubicBezTo>
                  <a:cubicBezTo>
                    <a:pt x="331383" y="259965"/>
                    <a:pt x="335192" y="260600"/>
                    <a:pt x="338620" y="261869"/>
                  </a:cubicBezTo>
                  <a:cubicBezTo>
                    <a:pt x="344271" y="263901"/>
                    <a:pt x="346112" y="265107"/>
                    <a:pt x="346492" y="271519"/>
                  </a:cubicBezTo>
                  <a:cubicBezTo>
                    <a:pt x="346810" y="276661"/>
                    <a:pt x="346874" y="281486"/>
                    <a:pt x="346874" y="285993"/>
                  </a:cubicBezTo>
                  <a:cubicBezTo>
                    <a:pt x="346874" y="286374"/>
                    <a:pt x="346937" y="286818"/>
                    <a:pt x="346874" y="287199"/>
                  </a:cubicBezTo>
                  <a:cubicBezTo>
                    <a:pt x="347254" y="287136"/>
                    <a:pt x="347635" y="287136"/>
                    <a:pt x="347952" y="287136"/>
                  </a:cubicBezTo>
                  <a:cubicBezTo>
                    <a:pt x="350746" y="287263"/>
                    <a:pt x="352587" y="287643"/>
                    <a:pt x="354301" y="288024"/>
                  </a:cubicBezTo>
                  <a:cubicBezTo>
                    <a:pt x="356142" y="288405"/>
                    <a:pt x="357793" y="288786"/>
                    <a:pt x="359887" y="288786"/>
                  </a:cubicBezTo>
                  <a:cubicBezTo>
                    <a:pt x="360585" y="288786"/>
                    <a:pt x="361157" y="289294"/>
                    <a:pt x="361221" y="289929"/>
                  </a:cubicBezTo>
                  <a:cubicBezTo>
                    <a:pt x="361474" y="291452"/>
                    <a:pt x="361792" y="291643"/>
                    <a:pt x="362744" y="292405"/>
                  </a:cubicBezTo>
                  <a:cubicBezTo>
                    <a:pt x="362998" y="292595"/>
                    <a:pt x="363316" y="292786"/>
                    <a:pt x="363570" y="293103"/>
                  </a:cubicBezTo>
                  <a:cubicBezTo>
                    <a:pt x="368966" y="288088"/>
                    <a:pt x="372711" y="285358"/>
                    <a:pt x="380710" y="286374"/>
                  </a:cubicBezTo>
                  <a:cubicBezTo>
                    <a:pt x="380964" y="286437"/>
                    <a:pt x="381218" y="286437"/>
                    <a:pt x="381535" y="286501"/>
                  </a:cubicBezTo>
                  <a:cubicBezTo>
                    <a:pt x="381662" y="285675"/>
                    <a:pt x="381789" y="284977"/>
                    <a:pt x="381917" y="284215"/>
                  </a:cubicBezTo>
                  <a:cubicBezTo>
                    <a:pt x="381979" y="283834"/>
                    <a:pt x="382043" y="283517"/>
                    <a:pt x="382106" y="283200"/>
                  </a:cubicBezTo>
                  <a:cubicBezTo>
                    <a:pt x="382297" y="281993"/>
                    <a:pt x="382551" y="280978"/>
                    <a:pt x="382742" y="280279"/>
                  </a:cubicBezTo>
                  <a:cubicBezTo>
                    <a:pt x="383566" y="277169"/>
                    <a:pt x="384837" y="274058"/>
                    <a:pt x="386106" y="270757"/>
                  </a:cubicBezTo>
                  <a:cubicBezTo>
                    <a:pt x="386868" y="268789"/>
                    <a:pt x="387629" y="266884"/>
                    <a:pt x="388328" y="264916"/>
                  </a:cubicBezTo>
                  <a:cubicBezTo>
                    <a:pt x="390423" y="259013"/>
                    <a:pt x="391820" y="253108"/>
                    <a:pt x="390423" y="247522"/>
                  </a:cubicBezTo>
                  <a:cubicBezTo>
                    <a:pt x="389978" y="245808"/>
                    <a:pt x="389217" y="244094"/>
                    <a:pt x="388328" y="242316"/>
                  </a:cubicBezTo>
                  <a:cubicBezTo>
                    <a:pt x="387376" y="240221"/>
                    <a:pt x="386360" y="238063"/>
                    <a:pt x="385853" y="235778"/>
                  </a:cubicBezTo>
                  <a:lnTo>
                    <a:pt x="385535" y="234190"/>
                  </a:lnTo>
                  <a:cubicBezTo>
                    <a:pt x="384837" y="230826"/>
                    <a:pt x="384837" y="230826"/>
                    <a:pt x="381662" y="230699"/>
                  </a:cubicBezTo>
                  <a:cubicBezTo>
                    <a:pt x="380710" y="230635"/>
                    <a:pt x="379568" y="230635"/>
                    <a:pt x="378234" y="230508"/>
                  </a:cubicBezTo>
                  <a:cubicBezTo>
                    <a:pt x="368648" y="229810"/>
                    <a:pt x="353857" y="219208"/>
                    <a:pt x="354491" y="207908"/>
                  </a:cubicBezTo>
                  <a:cubicBezTo>
                    <a:pt x="354491" y="207337"/>
                    <a:pt x="354873" y="206829"/>
                    <a:pt x="355444" y="206639"/>
                  </a:cubicBezTo>
                  <a:cubicBezTo>
                    <a:pt x="360967" y="204861"/>
                    <a:pt x="369093" y="205432"/>
                    <a:pt x="375631" y="205877"/>
                  </a:cubicBezTo>
                  <a:cubicBezTo>
                    <a:pt x="377092" y="206004"/>
                    <a:pt x="378488" y="206067"/>
                    <a:pt x="379758" y="206131"/>
                  </a:cubicBezTo>
                  <a:cubicBezTo>
                    <a:pt x="380392" y="206194"/>
                    <a:pt x="381091" y="206321"/>
                    <a:pt x="381853" y="206575"/>
                  </a:cubicBezTo>
                  <a:cubicBezTo>
                    <a:pt x="382805" y="206829"/>
                    <a:pt x="384075" y="207146"/>
                    <a:pt x="384582" y="206892"/>
                  </a:cubicBezTo>
                  <a:cubicBezTo>
                    <a:pt x="385344" y="206512"/>
                    <a:pt x="385471" y="206321"/>
                    <a:pt x="385471" y="206321"/>
                  </a:cubicBezTo>
                  <a:cubicBezTo>
                    <a:pt x="385408" y="205940"/>
                    <a:pt x="385344" y="205432"/>
                    <a:pt x="385408" y="204861"/>
                  </a:cubicBezTo>
                  <a:cubicBezTo>
                    <a:pt x="385471" y="204290"/>
                    <a:pt x="385725" y="203655"/>
                    <a:pt x="386233" y="202893"/>
                  </a:cubicBezTo>
                  <a:cubicBezTo>
                    <a:pt x="386995" y="201814"/>
                    <a:pt x="387820" y="201243"/>
                    <a:pt x="388518" y="200735"/>
                  </a:cubicBezTo>
                  <a:cubicBezTo>
                    <a:pt x="389534" y="199973"/>
                    <a:pt x="390169" y="199528"/>
                    <a:pt x="390550" y="197878"/>
                  </a:cubicBezTo>
                  <a:cubicBezTo>
                    <a:pt x="390867" y="196418"/>
                    <a:pt x="390360" y="194894"/>
                    <a:pt x="389915" y="193244"/>
                  </a:cubicBezTo>
                  <a:cubicBezTo>
                    <a:pt x="389407" y="191720"/>
                    <a:pt x="388963" y="190133"/>
                    <a:pt x="389027" y="188355"/>
                  </a:cubicBezTo>
                  <a:cubicBezTo>
                    <a:pt x="389027" y="187847"/>
                    <a:pt x="389407" y="187340"/>
                    <a:pt x="389915" y="187149"/>
                  </a:cubicBezTo>
                  <a:cubicBezTo>
                    <a:pt x="392010" y="186324"/>
                    <a:pt x="393914" y="185816"/>
                    <a:pt x="395819" y="185372"/>
                  </a:cubicBezTo>
                  <a:cubicBezTo>
                    <a:pt x="398613" y="184673"/>
                    <a:pt x="401088" y="184102"/>
                    <a:pt x="403564" y="182388"/>
                  </a:cubicBezTo>
                  <a:cubicBezTo>
                    <a:pt x="404009" y="182070"/>
                    <a:pt x="404961" y="181563"/>
                    <a:pt x="406040" y="180991"/>
                  </a:cubicBezTo>
                  <a:cubicBezTo>
                    <a:pt x="407436" y="180293"/>
                    <a:pt x="410293" y="178769"/>
                    <a:pt x="410738" y="178198"/>
                  </a:cubicBezTo>
                  <a:cubicBezTo>
                    <a:pt x="411563" y="176547"/>
                    <a:pt x="408770" y="171405"/>
                    <a:pt x="407119" y="168358"/>
                  </a:cubicBezTo>
                  <a:cubicBezTo>
                    <a:pt x="406040" y="166454"/>
                    <a:pt x="405151" y="164740"/>
                    <a:pt x="404707" y="163470"/>
                  </a:cubicBezTo>
                  <a:cubicBezTo>
                    <a:pt x="404516" y="162962"/>
                    <a:pt x="404643" y="162454"/>
                    <a:pt x="405024" y="162073"/>
                  </a:cubicBezTo>
                  <a:cubicBezTo>
                    <a:pt x="406738" y="160359"/>
                    <a:pt x="408833" y="159343"/>
                    <a:pt x="410801" y="158391"/>
                  </a:cubicBezTo>
                  <a:cubicBezTo>
                    <a:pt x="412325" y="157629"/>
                    <a:pt x="413785" y="156931"/>
                    <a:pt x="414928" y="155979"/>
                  </a:cubicBezTo>
                  <a:cubicBezTo>
                    <a:pt x="415562" y="155471"/>
                    <a:pt x="416133" y="154646"/>
                    <a:pt x="416705" y="153820"/>
                  </a:cubicBezTo>
                  <a:cubicBezTo>
                    <a:pt x="417467" y="152741"/>
                    <a:pt x="418356" y="151472"/>
                    <a:pt x="419562" y="150583"/>
                  </a:cubicBezTo>
                  <a:cubicBezTo>
                    <a:pt x="421467" y="149250"/>
                    <a:pt x="423688" y="148488"/>
                    <a:pt x="425910" y="147789"/>
                  </a:cubicBezTo>
                  <a:cubicBezTo>
                    <a:pt x="427497" y="147282"/>
                    <a:pt x="428957" y="146774"/>
                    <a:pt x="430291" y="146139"/>
                  </a:cubicBezTo>
                  <a:cubicBezTo>
                    <a:pt x="430798" y="145885"/>
                    <a:pt x="431179" y="145631"/>
                    <a:pt x="431560" y="145377"/>
                  </a:cubicBezTo>
                  <a:cubicBezTo>
                    <a:pt x="433147" y="144425"/>
                    <a:pt x="434671" y="143473"/>
                    <a:pt x="437527" y="144425"/>
                  </a:cubicBezTo>
                  <a:cubicBezTo>
                    <a:pt x="439242" y="144996"/>
                    <a:pt x="440321" y="146520"/>
                    <a:pt x="441401" y="148043"/>
                  </a:cubicBezTo>
                  <a:cubicBezTo>
                    <a:pt x="442352" y="149377"/>
                    <a:pt x="443368" y="150837"/>
                    <a:pt x="444701" y="151218"/>
                  </a:cubicBezTo>
                  <a:cubicBezTo>
                    <a:pt x="447050" y="151916"/>
                    <a:pt x="449844" y="152043"/>
                    <a:pt x="452700" y="151916"/>
                  </a:cubicBezTo>
                  <a:cubicBezTo>
                    <a:pt x="453652" y="151916"/>
                    <a:pt x="454287" y="151979"/>
                    <a:pt x="454859" y="151979"/>
                  </a:cubicBezTo>
                  <a:cubicBezTo>
                    <a:pt x="455557" y="151979"/>
                    <a:pt x="456192" y="151979"/>
                    <a:pt x="456890" y="152043"/>
                  </a:cubicBezTo>
                  <a:cubicBezTo>
                    <a:pt x="458223" y="152106"/>
                    <a:pt x="459557" y="152297"/>
                    <a:pt x="460890" y="152614"/>
                  </a:cubicBezTo>
                  <a:cubicBezTo>
                    <a:pt x="465460" y="153757"/>
                    <a:pt x="471745" y="155344"/>
                    <a:pt x="474666" y="151662"/>
                  </a:cubicBezTo>
                  <a:cubicBezTo>
                    <a:pt x="478475" y="146964"/>
                    <a:pt x="476760" y="141568"/>
                    <a:pt x="473650" y="138584"/>
                  </a:cubicBezTo>
                  <a:cubicBezTo>
                    <a:pt x="472317" y="137251"/>
                    <a:pt x="470920" y="136299"/>
                    <a:pt x="469396" y="135283"/>
                  </a:cubicBezTo>
                  <a:cubicBezTo>
                    <a:pt x="468254" y="134458"/>
                    <a:pt x="467111" y="133696"/>
                    <a:pt x="465969" y="132744"/>
                  </a:cubicBezTo>
                  <a:cubicBezTo>
                    <a:pt x="465016" y="131919"/>
                    <a:pt x="464191" y="130712"/>
                    <a:pt x="463366" y="129443"/>
                  </a:cubicBezTo>
                  <a:cubicBezTo>
                    <a:pt x="462477" y="128110"/>
                    <a:pt x="461524" y="126586"/>
                    <a:pt x="460699" y="126205"/>
                  </a:cubicBezTo>
                  <a:cubicBezTo>
                    <a:pt x="460001" y="125888"/>
                    <a:pt x="459620" y="125888"/>
                    <a:pt x="459493" y="125951"/>
                  </a:cubicBezTo>
                  <a:cubicBezTo>
                    <a:pt x="458985" y="126269"/>
                    <a:pt x="458731" y="128427"/>
                    <a:pt x="458541" y="129887"/>
                  </a:cubicBezTo>
                  <a:cubicBezTo>
                    <a:pt x="458223" y="132807"/>
                    <a:pt x="457842" y="136426"/>
                    <a:pt x="455176" y="138140"/>
                  </a:cubicBezTo>
                  <a:cubicBezTo>
                    <a:pt x="450415" y="141251"/>
                    <a:pt x="445526" y="137696"/>
                    <a:pt x="441654" y="134902"/>
                  </a:cubicBezTo>
                  <a:cubicBezTo>
                    <a:pt x="439750" y="133569"/>
                    <a:pt x="437972" y="132236"/>
                    <a:pt x="436512" y="131792"/>
                  </a:cubicBezTo>
                  <a:cubicBezTo>
                    <a:pt x="435623" y="131538"/>
                    <a:pt x="434227" y="131601"/>
                    <a:pt x="432893" y="131665"/>
                  </a:cubicBezTo>
                  <a:cubicBezTo>
                    <a:pt x="430354" y="131728"/>
                    <a:pt x="427561" y="131855"/>
                    <a:pt x="425783" y="130268"/>
                  </a:cubicBezTo>
                  <a:cubicBezTo>
                    <a:pt x="421530" y="126396"/>
                    <a:pt x="426291" y="118333"/>
                    <a:pt x="427243" y="116809"/>
                  </a:cubicBezTo>
                  <a:cubicBezTo>
                    <a:pt x="428068" y="115603"/>
                    <a:pt x="429021" y="114461"/>
                    <a:pt x="429910" y="11338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67" name="Freeform 266">
              <a:extLst>
                <a:ext uri="{FF2B5EF4-FFF2-40B4-BE49-F238E27FC236}">
                  <a16:creationId xmlns:a16="http://schemas.microsoft.com/office/drawing/2014/main" id="{E4F33115-8CF2-5C56-11EB-8FFB2B62E31B}"/>
                </a:ext>
              </a:extLst>
            </p:cNvPr>
            <p:cNvSpPr/>
            <p:nvPr/>
          </p:nvSpPr>
          <p:spPr>
            <a:xfrm>
              <a:off x="7421315" y="3883161"/>
              <a:ext cx="9148" cy="19373"/>
            </a:xfrm>
            <a:custGeom>
              <a:avLst/>
              <a:gdLst>
                <a:gd name="connsiteX0" fmla="*/ 473 w 9148"/>
                <a:gd name="connsiteY0" fmla="*/ 14676 h 19373"/>
                <a:gd name="connsiteX1" fmla="*/ 3394 w 9148"/>
                <a:gd name="connsiteY1" fmla="*/ 18167 h 19373"/>
                <a:gd name="connsiteX2" fmla="*/ 5679 w 9148"/>
                <a:gd name="connsiteY2" fmla="*/ 19373 h 19373"/>
                <a:gd name="connsiteX3" fmla="*/ 6377 w 9148"/>
                <a:gd name="connsiteY3" fmla="*/ 16771 h 19373"/>
                <a:gd name="connsiteX4" fmla="*/ 6948 w 9148"/>
                <a:gd name="connsiteY4" fmla="*/ 14422 h 19373"/>
                <a:gd name="connsiteX5" fmla="*/ 8599 w 9148"/>
                <a:gd name="connsiteY5" fmla="*/ 7883 h 19373"/>
                <a:gd name="connsiteX6" fmla="*/ 8218 w 9148"/>
                <a:gd name="connsiteY6" fmla="*/ 455 h 19373"/>
                <a:gd name="connsiteX7" fmla="*/ 6123 w 9148"/>
                <a:gd name="connsiteY7" fmla="*/ 138 h 19373"/>
                <a:gd name="connsiteX8" fmla="*/ 5107 w 9148"/>
                <a:gd name="connsiteY8" fmla="*/ 1852 h 19373"/>
                <a:gd name="connsiteX9" fmla="*/ 4727 w 9148"/>
                <a:gd name="connsiteY9" fmla="*/ 3566 h 19373"/>
                <a:gd name="connsiteX10" fmla="*/ 1870 w 9148"/>
                <a:gd name="connsiteY10" fmla="*/ 7185 h 19373"/>
                <a:gd name="connsiteX11" fmla="*/ 473 w 9148"/>
                <a:gd name="connsiteY11" fmla="*/ 8264 h 19373"/>
                <a:gd name="connsiteX12" fmla="*/ 29 w 9148"/>
                <a:gd name="connsiteY12" fmla="*/ 11311 h 19373"/>
                <a:gd name="connsiteX13" fmla="*/ 29 w 9148"/>
                <a:gd name="connsiteY13" fmla="*/ 12137 h 19373"/>
                <a:gd name="connsiteX14" fmla="*/ 29 w 9148"/>
                <a:gd name="connsiteY14" fmla="*/ 13533 h 19373"/>
                <a:gd name="connsiteX15" fmla="*/ 473 w 9148"/>
                <a:gd name="connsiteY15" fmla="*/ 14676 h 1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148" h="19373">
                  <a:moveTo>
                    <a:pt x="473" y="14676"/>
                  </a:moveTo>
                  <a:cubicBezTo>
                    <a:pt x="981" y="16009"/>
                    <a:pt x="1298" y="16771"/>
                    <a:pt x="3394" y="18167"/>
                  </a:cubicBezTo>
                  <a:cubicBezTo>
                    <a:pt x="4092" y="18612"/>
                    <a:pt x="4917" y="18992"/>
                    <a:pt x="5679" y="19373"/>
                  </a:cubicBezTo>
                  <a:cubicBezTo>
                    <a:pt x="5869" y="18485"/>
                    <a:pt x="6123" y="17596"/>
                    <a:pt x="6377" y="16771"/>
                  </a:cubicBezTo>
                  <a:cubicBezTo>
                    <a:pt x="6631" y="15882"/>
                    <a:pt x="6821" y="15120"/>
                    <a:pt x="6948" y="14422"/>
                  </a:cubicBezTo>
                  <a:cubicBezTo>
                    <a:pt x="7330" y="12137"/>
                    <a:pt x="7964" y="10105"/>
                    <a:pt x="8599" y="7883"/>
                  </a:cubicBezTo>
                  <a:cubicBezTo>
                    <a:pt x="9297" y="5661"/>
                    <a:pt x="9488" y="1789"/>
                    <a:pt x="8218" y="455"/>
                  </a:cubicBezTo>
                  <a:cubicBezTo>
                    <a:pt x="8028" y="265"/>
                    <a:pt x="7519" y="-243"/>
                    <a:pt x="6123" y="138"/>
                  </a:cubicBezTo>
                  <a:cubicBezTo>
                    <a:pt x="5361" y="328"/>
                    <a:pt x="5298" y="519"/>
                    <a:pt x="5107" y="1852"/>
                  </a:cubicBezTo>
                  <a:cubicBezTo>
                    <a:pt x="5044" y="2360"/>
                    <a:pt x="4917" y="2931"/>
                    <a:pt x="4727" y="3566"/>
                  </a:cubicBezTo>
                  <a:cubicBezTo>
                    <a:pt x="4028" y="5915"/>
                    <a:pt x="2885" y="6613"/>
                    <a:pt x="1870" y="7185"/>
                  </a:cubicBezTo>
                  <a:cubicBezTo>
                    <a:pt x="1362" y="7502"/>
                    <a:pt x="918" y="7756"/>
                    <a:pt x="473" y="8264"/>
                  </a:cubicBezTo>
                  <a:cubicBezTo>
                    <a:pt x="-35" y="8899"/>
                    <a:pt x="-35" y="10168"/>
                    <a:pt x="29" y="11311"/>
                  </a:cubicBezTo>
                  <a:lnTo>
                    <a:pt x="29" y="12137"/>
                  </a:lnTo>
                  <a:cubicBezTo>
                    <a:pt x="29" y="12581"/>
                    <a:pt x="29" y="13089"/>
                    <a:pt x="29" y="13533"/>
                  </a:cubicBezTo>
                  <a:cubicBezTo>
                    <a:pt x="156" y="13914"/>
                    <a:pt x="346" y="14295"/>
                    <a:pt x="473" y="1467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68" name="Freeform 267">
              <a:extLst>
                <a:ext uri="{FF2B5EF4-FFF2-40B4-BE49-F238E27FC236}">
                  <a16:creationId xmlns:a16="http://schemas.microsoft.com/office/drawing/2014/main" id="{EA1F02D9-5A69-FB17-9336-CB59C125A8EB}"/>
                </a:ext>
              </a:extLst>
            </p:cNvPr>
            <p:cNvSpPr/>
            <p:nvPr/>
          </p:nvSpPr>
          <p:spPr>
            <a:xfrm>
              <a:off x="7135541" y="3769283"/>
              <a:ext cx="46343" cy="43359"/>
            </a:xfrm>
            <a:custGeom>
              <a:avLst/>
              <a:gdLst>
                <a:gd name="connsiteX0" fmla="*/ 45200 w 46343"/>
                <a:gd name="connsiteY0" fmla="*/ 2095 h 43359"/>
                <a:gd name="connsiteX1" fmla="*/ 38725 w 46343"/>
                <a:gd name="connsiteY1" fmla="*/ 1714 h 43359"/>
                <a:gd name="connsiteX2" fmla="*/ 35614 w 46343"/>
                <a:gd name="connsiteY2" fmla="*/ 1841 h 43359"/>
                <a:gd name="connsiteX3" fmla="*/ 32694 w 46343"/>
                <a:gd name="connsiteY3" fmla="*/ 1079 h 43359"/>
                <a:gd name="connsiteX4" fmla="*/ 30599 w 46343"/>
                <a:gd name="connsiteY4" fmla="*/ 508 h 43359"/>
                <a:gd name="connsiteX5" fmla="*/ 21457 w 46343"/>
                <a:gd name="connsiteY5" fmla="*/ 0 h 43359"/>
                <a:gd name="connsiteX6" fmla="*/ 19870 w 46343"/>
                <a:gd name="connsiteY6" fmla="*/ 0 h 43359"/>
                <a:gd name="connsiteX7" fmla="*/ 13078 w 46343"/>
                <a:gd name="connsiteY7" fmla="*/ 4127 h 43359"/>
                <a:gd name="connsiteX8" fmla="*/ 7301 w 46343"/>
                <a:gd name="connsiteY8" fmla="*/ 15363 h 43359"/>
                <a:gd name="connsiteX9" fmla="*/ 3936 w 46343"/>
                <a:gd name="connsiteY9" fmla="*/ 21204 h 43359"/>
                <a:gd name="connsiteX10" fmla="*/ 1778 w 46343"/>
                <a:gd name="connsiteY10" fmla="*/ 24949 h 43359"/>
                <a:gd name="connsiteX11" fmla="*/ 1079 w 46343"/>
                <a:gd name="connsiteY11" fmla="*/ 25838 h 43359"/>
                <a:gd name="connsiteX12" fmla="*/ 0 w 46343"/>
                <a:gd name="connsiteY12" fmla="*/ 27171 h 43359"/>
                <a:gd name="connsiteX13" fmla="*/ 1269 w 46343"/>
                <a:gd name="connsiteY13" fmla="*/ 27806 h 43359"/>
                <a:gd name="connsiteX14" fmla="*/ 2984 w 46343"/>
                <a:gd name="connsiteY14" fmla="*/ 28440 h 43359"/>
                <a:gd name="connsiteX15" fmla="*/ 3999 w 46343"/>
                <a:gd name="connsiteY15" fmla="*/ 28758 h 43359"/>
                <a:gd name="connsiteX16" fmla="*/ 6158 w 46343"/>
                <a:gd name="connsiteY16" fmla="*/ 29329 h 43359"/>
                <a:gd name="connsiteX17" fmla="*/ 6983 w 46343"/>
                <a:gd name="connsiteY17" fmla="*/ 29520 h 43359"/>
                <a:gd name="connsiteX18" fmla="*/ 9523 w 46343"/>
                <a:gd name="connsiteY18" fmla="*/ 30091 h 43359"/>
                <a:gd name="connsiteX19" fmla="*/ 12379 w 46343"/>
                <a:gd name="connsiteY19" fmla="*/ 30790 h 43359"/>
                <a:gd name="connsiteX20" fmla="*/ 15617 w 46343"/>
                <a:gd name="connsiteY20" fmla="*/ 31678 h 43359"/>
                <a:gd name="connsiteX21" fmla="*/ 29329 w 46343"/>
                <a:gd name="connsiteY21" fmla="*/ 35107 h 43359"/>
                <a:gd name="connsiteX22" fmla="*/ 30853 w 46343"/>
                <a:gd name="connsiteY22" fmla="*/ 35360 h 43359"/>
                <a:gd name="connsiteX23" fmla="*/ 34789 w 46343"/>
                <a:gd name="connsiteY23" fmla="*/ 40058 h 43359"/>
                <a:gd name="connsiteX24" fmla="*/ 34535 w 46343"/>
                <a:gd name="connsiteY24" fmla="*/ 43359 h 43359"/>
                <a:gd name="connsiteX25" fmla="*/ 40566 w 46343"/>
                <a:gd name="connsiteY25" fmla="*/ 39931 h 43359"/>
                <a:gd name="connsiteX26" fmla="*/ 42534 w 46343"/>
                <a:gd name="connsiteY26" fmla="*/ 39106 h 43359"/>
                <a:gd name="connsiteX27" fmla="*/ 46343 w 46343"/>
                <a:gd name="connsiteY27" fmla="*/ 37519 h 43359"/>
                <a:gd name="connsiteX28" fmla="*/ 45327 w 46343"/>
                <a:gd name="connsiteY28" fmla="*/ 35297 h 43359"/>
                <a:gd name="connsiteX29" fmla="*/ 44756 w 46343"/>
                <a:gd name="connsiteY29" fmla="*/ 32694 h 43359"/>
                <a:gd name="connsiteX30" fmla="*/ 43867 w 46343"/>
                <a:gd name="connsiteY30" fmla="*/ 29901 h 43359"/>
                <a:gd name="connsiteX31" fmla="*/ 37138 w 46343"/>
                <a:gd name="connsiteY31" fmla="*/ 25520 h 43359"/>
                <a:gd name="connsiteX32" fmla="*/ 34979 w 46343"/>
                <a:gd name="connsiteY32" fmla="*/ 24949 h 43359"/>
                <a:gd name="connsiteX33" fmla="*/ 33583 w 46343"/>
                <a:gd name="connsiteY33" fmla="*/ 24759 h 43359"/>
                <a:gd name="connsiteX34" fmla="*/ 28822 w 46343"/>
                <a:gd name="connsiteY34" fmla="*/ 20505 h 43359"/>
                <a:gd name="connsiteX35" fmla="*/ 36694 w 46343"/>
                <a:gd name="connsiteY35" fmla="*/ 15871 h 43359"/>
                <a:gd name="connsiteX36" fmla="*/ 44629 w 46343"/>
                <a:gd name="connsiteY36" fmla="*/ 12760 h 43359"/>
                <a:gd name="connsiteX37" fmla="*/ 45200 w 46343"/>
                <a:gd name="connsiteY37" fmla="*/ 4888 h 43359"/>
                <a:gd name="connsiteX38" fmla="*/ 45200 w 46343"/>
                <a:gd name="connsiteY38" fmla="*/ 2095 h 43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6343" h="43359">
                  <a:moveTo>
                    <a:pt x="45200" y="2095"/>
                  </a:moveTo>
                  <a:cubicBezTo>
                    <a:pt x="43233" y="1778"/>
                    <a:pt x="41201" y="1524"/>
                    <a:pt x="38725" y="1714"/>
                  </a:cubicBezTo>
                  <a:cubicBezTo>
                    <a:pt x="37709" y="1841"/>
                    <a:pt x="36567" y="1904"/>
                    <a:pt x="35614" y="1841"/>
                  </a:cubicBezTo>
                  <a:cubicBezTo>
                    <a:pt x="34535" y="1714"/>
                    <a:pt x="33583" y="1397"/>
                    <a:pt x="32694" y="1079"/>
                  </a:cubicBezTo>
                  <a:cubicBezTo>
                    <a:pt x="32059" y="889"/>
                    <a:pt x="31360" y="635"/>
                    <a:pt x="30599" y="508"/>
                  </a:cubicBezTo>
                  <a:cubicBezTo>
                    <a:pt x="27679" y="0"/>
                    <a:pt x="24632" y="64"/>
                    <a:pt x="21457" y="0"/>
                  </a:cubicBezTo>
                  <a:lnTo>
                    <a:pt x="19870" y="0"/>
                  </a:lnTo>
                  <a:cubicBezTo>
                    <a:pt x="15300" y="0"/>
                    <a:pt x="14474" y="254"/>
                    <a:pt x="13078" y="4127"/>
                  </a:cubicBezTo>
                  <a:cubicBezTo>
                    <a:pt x="11744" y="7872"/>
                    <a:pt x="9523" y="11681"/>
                    <a:pt x="7301" y="15363"/>
                  </a:cubicBezTo>
                  <a:cubicBezTo>
                    <a:pt x="6094" y="17331"/>
                    <a:pt x="4952" y="19299"/>
                    <a:pt x="3936" y="21204"/>
                  </a:cubicBezTo>
                  <a:cubicBezTo>
                    <a:pt x="3111" y="22854"/>
                    <a:pt x="2476" y="23933"/>
                    <a:pt x="1778" y="24949"/>
                  </a:cubicBezTo>
                  <a:cubicBezTo>
                    <a:pt x="1587" y="25266"/>
                    <a:pt x="1269" y="25520"/>
                    <a:pt x="1079" y="25838"/>
                  </a:cubicBezTo>
                  <a:cubicBezTo>
                    <a:pt x="698" y="26282"/>
                    <a:pt x="444" y="26790"/>
                    <a:pt x="0" y="27171"/>
                  </a:cubicBezTo>
                  <a:cubicBezTo>
                    <a:pt x="635" y="27552"/>
                    <a:pt x="952" y="27679"/>
                    <a:pt x="1269" y="27806"/>
                  </a:cubicBezTo>
                  <a:cubicBezTo>
                    <a:pt x="1778" y="28060"/>
                    <a:pt x="2349" y="28250"/>
                    <a:pt x="2984" y="28440"/>
                  </a:cubicBezTo>
                  <a:cubicBezTo>
                    <a:pt x="3301" y="28568"/>
                    <a:pt x="3682" y="28631"/>
                    <a:pt x="3999" y="28758"/>
                  </a:cubicBezTo>
                  <a:cubicBezTo>
                    <a:pt x="4698" y="28948"/>
                    <a:pt x="5396" y="29139"/>
                    <a:pt x="6158" y="29329"/>
                  </a:cubicBezTo>
                  <a:cubicBezTo>
                    <a:pt x="6412" y="29393"/>
                    <a:pt x="6730" y="29456"/>
                    <a:pt x="6983" y="29520"/>
                  </a:cubicBezTo>
                  <a:cubicBezTo>
                    <a:pt x="7935" y="29774"/>
                    <a:pt x="8824" y="29964"/>
                    <a:pt x="9523" y="30091"/>
                  </a:cubicBezTo>
                  <a:cubicBezTo>
                    <a:pt x="10666" y="30345"/>
                    <a:pt x="11681" y="30599"/>
                    <a:pt x="12379" y="30790"/>
                  </a:cubicBezTo>
                  <a:lnTo>
                    <a:pt x="15617" y="31678"/>
                  </a:lnTo>
                  <a:cubicBezTo>
                    <a:pt x="20251" y="33011"/>
                    <a:pt x="24632" y="34218"/>
                    <a:pt x="29329" y="35107"/>
                  </a:cubicBezTo>
                  <a:cubicBezTo>
                    <a:pt x="29900" y="35233"/>
                    <a:pt x="30409" y="35297"/>
                    <a:pt x="30853" y="35360"/>
                  </a:cubicBezTo>
                  <a:cubicBezTo>
                    <a:pt x="33265" y="35678"/>
                    <a:pt x="34852" y="36122"/>
                    <a:pt x="34789" y="40058"/>
                  </a:cubicBezTo>
                  <a:cubicBezTo>
                    <a:pt x="34789" y="41137"/>
                    <a:pt x="34662" y="42217"/>
                    <a:pt x="34535" y="43359"/>
                  </a:cubicBezTo>
                  <a:cubicBezTo>
                    <a:pt x="36439" y="42026"/>
                    <a:pt x="38471" y="40947"/>
                    <a:pt x="40566" y="39931"/>
                  </a:cubicBezTo>
                  <a:cubicBezTo>
                    <a:pt x="41264" y="39614"/>
                    <a:pt x="41899" y="39423"/>
                    <a:pt x="42534" y="39106"/>
                  </a:cubicBezTo>
                  <a:cubicBezTo>
                    <a:pt x="43804" y="38598"/>
                    <a:pt x="45137" y="37963"/>
                    <a:pt x="46343" y="37519"/>
                  </a:cubicBezTo>
                  <a:cubicBezTo>
                    <a:pt x="45962" y="36884"/>
                    <a:pt x="45644" y="36122"/>
                    <a:pt x="45327" y="35297"/>
                  </a:cubicBezTo>
                  <a:cubicBezTo>
                    <a:pt x="44946" y="34218"/>
                    <a:pt x="44882" y="33456"/>
                    <a:pt x="44756" y="32694"/>
                  </a:cubicBezTo>
                  <a:cubicBezTo>
                    <a:pt x="44629" y="31742"/>
                    <a:pt x="44565" y="31043"/>
                    <a:pt x="43867" y="29901"/>
                  </a:cubicBezTo>
                  <a:cubicBezTo>
                    <a:pt x="41962" y="26853"/>
                    <a:pt x="40058" y="26346"/>
                    <a:pt x="37138" y="25520"/>
                  </a:cubicBezTo>
                  <a:cubicBezTo>
                    <a:pt x="36439" y="25330"/>
                    <a:pt x="35741" y="25140"/>
                    <a:pt x="34979" y="24949"/>
                  </a:cubicBezTo>
                  <a:cubicBezTo>
                    <a:pt x="34598" y="24822"/>
                    <a:pt x="34091" y="24822"/>
                    <a:pt x="33583" y="24759"/>
                  </a:cubicBezTo>
                  <a:cubicBezTo>
                    <a:pt x="31932" y="24632"/>
                    <a:pt x="28822" y="24441"/>
                    <a:pt x="28822" y="20505"/>
                  </a:cubicBezTo>
                  <a:cubicBezTo>
                    <a:pt x="28822" y="17014"/>
                    <a:pt x="32821" y="16442"/>
                    <a:pt x="36694" y="15871"/>
                  </a:cubicBezTo>
                  <a:cubicBezTo>
                    <a:pt x="39995" y="15426"/>
                    <a:pt x="43677" y="14855"/>
                    <a:pt x="44629" y="12760"/>
                  </a:cubicBezTo>
                  <a:cubicBezTo>
                    <a:pt x="45391" y="11110"/>
                    <a:pt x="45327" y="7935"/>
                    <a:pt x="45200" y="4888"/>
                  </a:cubicBezTo>
                  <a:cubicBezTo>
                    <a:pt x="45200" y="4063"/>
                    <a:pt x="45200" y="3047"/>
                    <a:pt x="45200" y="209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69" name="Freeform 268">
              <a:extLst>
                <a:ext uri="{FF2B5EF4-FFF2-40B4-BE49-F238E27FC236}">
                  <a16:creationId xmlns:a16="http://schemas.microsoft.com/office/drawing/2014/main" id="{553851FD-77BE-C8D4-663B-4920F81D23E8}"/>
                </a:ext>
              </a:extLst>
            </p:cNvPr>
            <p:cNvSpPr/>
            <p:nvPr/>
          </p:nvSpPr>
          <p:spPr>
            <a:xfrm>
              <a:off x="9332259" y="3169110"/>
              <a:ext cx="140678" cy="241998"/>
            </a:xfrm>
            <a:custGeom>
              <a:avLst/>
              <a:gdLst>
                <a:gd name="connsiteX0" fmla="*/ 68372 w 140678"/>
                <a:gd name="connsiteY0" fmla="*/ 76117 h 241998"/>
                <a:gd name="connsiteX1" fmla="*/ 65642 w 140678"/>
                <a:gd name="connsiteY1" fmla="*/ 75863 h 241998"/>
                <a:gd name="connsiteX2" fmla="*/ 52374 w 140678"/>
                <a:gd name="connsiteY2" fmla="*/ 71419 h 241998"/>
                <a:gd name="connsiteX3" fmla="*/ 49136 w 140678"/>
                <a:gd name="connsiteY3" fmla="*/ 66848 h 241998"/>
                <a:gd name="connsiteX4" fmla="*/ 42978 w 140678"/>
                <a:gd name="connsiteY4" fmla="*/ 59865 h 241998"/>
                <a:gd name="connsiteX5" fmla="*/ 40756 w 140678"/>
                <a:gd name="connsiteY5" fmla="*/ 60182 h 241998"/>
                <a:gd name="connsiteX6" fmla="*/ 36756 w 140678"/>
                <a:gd name="connsiteY6" fmla="*/ 70466 h 241998"/>
                <a:gd name="connsiteX7" fmla="*/ 36376 w 140678"/>
                <a:gd name="connsiteY7" fmla="*/ 74529 h 241998"/>
                <a:gd name="connsiteX8" fmla="*/ 32948 w 140678"/>
                <a:gd name="connsiteY8" fmla="*/ 87671 h 241998"/>
                <a:gd name="connsiteX9" fmla="*/ 25393 w 140678"/>
                <a:gd name="connsiteY9" fmla="*/ 95162 h 241998"/>
                <a:gd name="connsiteX10" fmla="*/ 16886 w 140678"/>
                <a:gd name="connsiteY10" fmla="*/ 106335 h 241998"/>
                <a:gd name="connsiteX11" fmla="*/ 16506 w 140678"/>
                <a:gd name="connsiteY11" fmla="*/ 109191 h 241998"/>
                <a:gd name="connsiteX12" fmla="*/ 13839 w 140678"/>
                <a:gd name="connsiteY12" fmla="*/ 117825 h 241998"/>
                <a:gd name="connsiteX13" fmla="*/ 9839 w 140678"/>
                <a:gd name="connsiteY13" fmla="*/ 122586 h 241998"/>
                <a:gd name="connsiteX14" fmla="*/ 5650 w 140678"/>
                <a:gd name="connsiteY14" fmla="*/ 127856 h 241998"/>
                <a:gd name="connsiteX15" fmla="*/ 4380 w 140678"/>
                <a:gd name="connsiteY15" fmla="*/ 135410 h 241998"/>
                <a:gd name="connsiteX16" fmla="*/ 3047 w 140678"/>
                <a:gd name="connsiteY16" fmla="*/ 143853 h 241998"/>
                <a:gd name="connsiteX17" fmla="*/ 0 w 140678"/>
                <a:gd name="connsiteY17" fmla="*/ 149630 h 241998"/>
                <a:gd name="connsiteX18" fmla="*/ 3618 w 140678"/>
                <a:gd name="connsiteY18" fmla="*/ 157439 h 241998"/>
                <a:gd name="connsiteX19" fmla="*/ 6412 w 140678"/>
                <a:gd name="connsiteY19" fmla="*/ 163152 h 241998"/>
                <a:gd name="connsiteX20" fmla="*/ 13141 w 140678"/>
                <a:gd name="connsiteY20" fmla="*/ 156360 h 241998"/>
                <a:gd name="connsiteX21" fmla="*/ 17902 w 140678"/>
                <a:gd name="connsiteY21" fmla="*/ 158709 h 241998"/>
                <a:gd name="connsiteX22" fmla="*/ 19045 w 140678"/>
                <a:gd name="connsiteY22" fmla="*/ 159661 h 241998"/>
                <a:gd name="connsiteX23" fmla="*/ 26663 w 140678"/>
                <a:gd name="connsiteY23" fmla="*/ 159534 h 241998"/>
                <a:gd name="connsiteX24" fmla="*/ 28440 w 140678"/>
                <a:gd name="connsiteY24" fmla="*/ 158645 h 241998"/>
                <a:gd name="connsiteX25" fmla="*/ 35678 w 140678"/>
                <a:gd name="connsiteY25" fmla="*/ 157629 h 241998"/>
                <a:gd name="connsiteX26" fmla="*/ 36503 w 140678"/>
                <a:gd name="connsiteY26" fmla="*/ 164676 h 241998"/>
                <a:gd name="connsiteX27" fmla="*/ 36058 w 140678"/>
                <a:gd name="connsiteY27" fmla="*/ 168866 h 241998"/>
                <a:gd name="connsiteX28" fmla="*/ 32631 w 140678"/>
                <a:gd name="connsiteY28" fmla="*/ 180610 h 241998"/>
                <a:gd name="connsiteX29" fmla="*/ 29393 w 140678"/>
                <a:gd name="connsiteY29" fmla="*/ 190133 h 241998"/>
                <a:gd name="connsiteX30" fmla="*/ 29266 w 140678"/>
                <a:gd name="connsiteY30" fmla="*/ 191910 h 241998"/>
                <a:gd name="connsiteX31" fmla="*/ 30726 w 140678"/>
                <a:gd name="connsiteY31" fmla="*/ 196354 h 241998"/>
                <a:gd name="connsiteX32" fmla="*/ 36756 w 140678"/>
                <a:gd name="connsiteY32" fmla="*/ 195910 h 241998"/>
                <a:gd name="connsiteX33" fmla="*/ 44755 w 140678"/>
                <a:gd name="connsiteY33" fmla="*/ 195529 h 241998"/>
                <a:gd name="connsiteX34" fmla="*/ 45708 w 140678"/>
                <a:gd name="connsiteY34" fmla="*/ 196862 h 241998"/>
                <a:gd name="connsiteX35" fmla="*/ 38090 w 140678"/>
                <a:gd name="connsiteY35" fmla="*/ 205877 h 241998"/>
                <a:gd name="connsiteX36" fmla="*/ 32820 w 140678"/>
                <a:gd name="connsiteY36" fmla="*/ 209749 h 241998"/>
                <a:gd name="connsiteX37" fmla="*/ 28884 w 140678"/>
                <a:gd name="connsiteY37" fmla="*/ 219589 h 241998"/>
                <a:gd name="connsiteX38" fmla="*/ 28821 w 140678"/>
                <a:gd name="connsiteY38" fmla="*/ 220859 h 241998"/>
                <a:gd name="connsiteX39" fmla="*/ 28948 w 140678"/>
                <a:gd name="connsiteY39" fmla="*/ 228604 h 241998"/>
                <a:gd name="connsiteX40" fmla="*/ 32059 w 140678"/>
                <a:gd name="connsiteY40" fmla="*/ 227969 h 241998"/>
                <a:gd name="connsiteX41" fmla="*/ 34979 w 140678"/>
                <a:gd name="connsiteY41" fmla="*/ 226763 h 241998"/>
                <a:gd name="connsiteX42" fmla="*/ 37455 w 140678"/>
                <a:gd name="connsiteY42" fmla="*/ 226509 h 241998"/>
                <a:gd name="connsiteX43" fmla="*/ 41201 w 140678"/>
                <a:gd name="connsiteY43" fmla="*/ 228032 h 241998"/>
                <a:gd name="connsiteX44" fmla="*/ 40312 w 140678"/>
                <a:gd name="connsiteY44" fmla="*/ 233936 h 241998"/>
                <a:gd name="connsiteX45" fmla="*/ 38979 w 140678"/>
                <a:gd name="connsiteY45" fmla="*/ 235777 h 241998"/>
                <a:gd name="connsiteX46" fmla="*/ 37265 w 140678"/>
                <a:gd name="connsiteY46" fmla="*/ 241046 h 241998"/>
                <a:gd name="connsiteX47" fmla="*/ 38217 w 140678"/>
                <a:gd name="connsiteY47" fmla="*/ 241999 h 241998"/>
                <a:gd name="connsiteX48" fmla="*/ 39868 w 140678"/>
                <a:gd name="connsiteY48" fmla="*/ 240094 h 241998"/>
                <a:gd name="connsiteX49" fmla="*/ 40883 w 140678"/>
                <a:gd name="connsiteY49" fmla="*/ 238761 h 241998"/>
                <a:gd name="connsiteX50" fmla="*/ 45517 w 140678"/>
                <a:gd name="connsiteY50" fmla="*/ 235460 h 241998"/>
                <a:gd name="connsiteX51" fmla="*/ 48057 w 140678"/>
                <a:gd name="connsiteY51" fmla="*/ 236793 h 241998"/>
                <a:gd name="connsiteX52" fmla="*/ 50405 w 140678"/>
                <a:gd name="connsiteY52" fmla="*/ 237301 h 241998"/>
                <a:gd name="connsiteX53" fmla="*/ 52056 w 140678"/>
                <a:gd name="connsiteY53" fmla="*/ 233682 h 241998"/>
                <a:gd name="connsiteX54" fmla="*/ 52374 w 140678"/>
                <a:gd name="connsiteY54" fmla="*/ 232476 h 241998"/>
                <a:gd name="connsiteX55" fmla="*/ 52754 w 140678"/>
                <a:gd name="connsiteY55" fmla="*/ 230889 h 241998"/>
                <a:gd name="connsiteX56" fmla="*/ 57199 w 140678"/>
                <a:gd name="connsiteY56" fmla="*/ 226255 h 241998"/>
                <a:gd name="connsiteX57" fmla="*/ 62087 w 140678"/>
                <a:gd name="connsiteY57" fmla="*/ 228858 h 241998"/>
                <a:gd name="connsiteX58" fmla="*/ 65832 w 140678"/>
                <a:gd name="connsiteY58" fmla="*/ 221874 h 241998"/>
                <a:gd name="connsiteX59" fmla="*/ 79545 w 140678"/>
                <a:gd name="connsiteY59" fmla="*/ 214828 h 241998"/>
                <a:gd name="connsiteX60" fmla="*/ 81640 w 140678"/>
                <a:gd name="connsiteY60" fmla="*/ 214574 h 241998"/>
                <a:gd name="connsiteX61" fmla="*/ 85258 w 140678"/>
                <a:gd name="connsiteY61" fmla="*/ 213114 h 241998"/>
                <a:gd name="connsiteX62" fmla="*/ 86908 w 140678"/>
                <a:gd name="connsiteY62" fmla="*/ 210955 h 241998"/>
                <a:gd name="connsiteX63" fmla="*/ 90337 w 140678"/>
                <a:gd name="connsiteY63" fmla="*/ 207210 h 241998"/>
                <a:gd name="connsiteX64" fmla="*/ 100494 w 140678"/>
                <a:gd name="connsiteY64" fmla="*/ 206067 h 241998"/>
                <a:gd name="connsiteX65" fmla="*/ 108620 w 140678"/>
                <a:gd name="connsiteY65" fmla="*/ 205496 h 241998"/>
                <a:gd name="connsiteX66" fmla="*/ 111858 w 140678"/>
                <a:gd name="connsiteY66" fmla="*/ 203845 h 241998"/>
                <a:gd name="connsiteX67" fmla="*/ 117381 w 140678"/>
                <a:gd name="connsiteY67" fmla="*/ 201242 h 241998"/>
                <a:gd name="connsiteX68" fmla="*/ 124364 w 140678"/>
                <a:gd name="connsiteY68" fmla="*/ 197941 h 241998"/>
                <a:gd name="connsiteX69" fmla="*/ 116746 w 140678"/>
                <a:gd name="connsiteY69" fmla="*/ 187720 h 241998"/>
                <a:gd name="connsiteX70" fmla="*/ 111477 w 140678"/>
                <a:gd name="connsiteY70" fmla="*/ 185816 h 241998"/>
                <a:gd name="connsiteX71" fmla="*/ 102399 w 140678"/>
                <a:gd name="connsiteY71" fmla="*/ 180420 h 241998"/>
                <a:gd name="connsiteX72" fmla="*/ 100812 w 140678"/>
                <a:gd name="connsiteY72" fmla="*/ 176865 h 241998"/>
                <a:gd name="connsiteX73" fmla="*/ 99352 w 140678"/>
                <a:gd name="connsiteY73" fmla="*/ 173754 h 241998"/>
                <a:gd name="connsiteX74" fmla="*/ 94146 w 140678"/>
                <a:gd name="connsiteY74" fmla="*/ 172421 h 241998"/>
                <a:gd name="connsiteX75" fmla="*/ 92242 w 140678"/>
                <a:gd name="connsiteY75" fmla="*/ 173119 h 241998"/>
                <a:gd name="connsiteX76" fmla="*/ 91416 w 140678"/>
                <a:gd name="connsiteY76" fmla="*/ 173627 h 241998"/>
                <a:gd name="connsiteX77" fmla="*/ 86337 w 140678"/>
                <a:gd name="connsiteY77" fmla="*/ 172484 h 241998"/>
                <a:gd name="connsiteX78" fmla="*/ 84179 w 140678"/>
                <a:gd name="connsiteY78" fmla="*/ 159280 h 241998"/>
                <a:gd name="connsiteX79" fmla="*/ 84369 w 140678"/>
                <a:gd name="connsiteY79" fmla="*/ 155407 h 241998"/>
                <a:gd name="connsiteX80" fmla="*/ 83607 w 140678"/>
                <a:gd name="connsiteY80" fmla="*/ 151090 h 241998"/>
                <a:gd name="connsiteX81" fmla="*/ 82845 w 140678"/>
                <a:gd name="connsiteY81" fmla="*/ 147091 h 241998"/>
                <a:gd name="connsiteX82" fmla="*/ 90844 w 140678"/>
                <a:gd name="connsiteY82" fmla="*/ 135156 h 241998"/>
                <a:gd name="connsiteX83" fmla="*/ 95669 w 140678"/>
                <a:gd name="connsiteY83" fmla="*/ 132553 h 241998"/>
                <a:gd name="connsiteX84" fmla="*/ 101637 w 140678"/>
                <a:gd name="connsiteY84" fmla="*/ 129570 h 241998"/>
                <a:gd name="connsiteX85" fmla="*/ 112175 w 140678"/>
                <a:gd name="connsiteY85" fmla="*/ 121634 h 241998"/>
                <a:gd name="connsiteX86" fmla="*/ 112492 w 140678"/>
                <a:gd name="connsiteY86" fmla="*/ 119285 h 241998"/>
                <a:gd name="connsiteX87" fmla="*/ 114080 w 140678"/>
                <a:gd name="connsiteY87" fmla="*/ 114143 h 241998"/>
                <a:gd name="connsiteX88" fmla="*/ 118015 w 140678"/>
                <a:gd name="connsiteY88" fmla="*/ 109318 h 241998"/>
                <a:gd name="connsiteX89" fmla="*/ 121380 w 140678"/>
                <a:gd name="connsiteY89" fmla="*/ 105255 h 241998"/>
                <a:gd name="connsiteX90" fmla="*/ 125951 w 140678"/>
                <a:gd name="connsiteY90" fmla="*/ 100494 h 241998"/>
                <a:gd name="connsiteX91" fmla="*/ 132490 w 140678"/>
                <a:gd name="connsiteY91" fmla="*/ 91987 h 241998"/>
                <a:gd name="connsiteX92" fmla="*/ 131283 w 140678"/>
                <a:gd name="connsiteY92" fmla="*/ 88559 h 241998"/>
                <a:gd name="connsiteX93" fmla="*/ 130014 w 140678"/>
                <a:gd name="connsiteY93" fmla="*/ 86655 h 241998"/>
                <a:gd name="connsiteX94" fmla="*/ 129633 w 140678"/>
                <a:gd name="connsiteY94" fmla="*/ 85956 h 241998"/>
                <a:gd name="connsiteX95" fmla="*/ 128363 w 140678"/>
                <a:gd name="connsiteY95" fmla="*/ 79608 h 241998"/>
                <a:gd name="connsiteX96" fmla="*/ 128807 w 140678"/>
                <a:gd name="connsiteY96" fmla="*/ 76815 h 241998"/>
                <a:gd name="connsiteX97" fmla="*/ 128681 w 140678"/>
                <a:gd name="connsiteY97" fmla="*/ 70276 h 241998"/>
                <a:gd name="connsiteX98" fmla="*/ 127220 w 140678"/>
                <a:gd name="connsiteY98" fmla="*/ 68626 h 241998"/>
                <a:gd name="connsiteX99" fmla="*/ 124808 w 140678"/>
                <a:gd name="connsiteY99" fmla="*/ 65134 h 241998"/>
                <a:gd name="connsiteX100" fmla="*/ 123729 w 140678"/>
                <a:gd name="connsiteY100" fmla="*/ 55738 h 241998"/>
                <a:gd name="connsiteX101" fmla="*/ 123666 w 140678"/>
                <a:gd name="connsiteY101" fmla="*/ 54024 h 241998"/>
                <a:gd name="connsiteX102" fmla="*/ 130458 w 140678"/>
                <a:gd name="connsiteY102" fmla="*/ 32948 h 241998"/>
                <a:gd name="connsiteX103" fmla="*/ 132934 w 140678"/>
                <a:gd name="connsiteY103" fmla="*/ 30980 h 241998"/>
                <a:gd name="connsiteX104" fmla="*/ 135917 w 140678"/>
                <a:gd name="connsiteY104" fmla="*/ 28314 h 241998"/>
                <a:gd name="connsiteX105" fmla="*/ 137695 w 140678"/>
                <a:gd name="connsiteY105" fmla="*/ 25203 h 241998"/>
                <a:gd name="connsiteX106" fmla="*/ 140679 w 140678"/>
                <a:gd name="connsiteY106" fmla="*/ 20441 h 241998"/>
                <a:gd name="connsiteX107" fmla="*/ 132553 w 140678"/>
                <a:gd name="connsiteY107" fmla="*/ 12443 h 241998"/>
                <a:gd name="connsiteX108" fmla="*/ 131030 w 140678"/>
                <a:gd name="connsiteY108" fmla="*/ 11554 h 241998"/>
                <a:gd name="connsiteX109" fmla="*/ 129506 w 140678"/>
                <a:gd name="connsiteY109" fmla="*/ 10602 h 241998"/>
                <a:gd name="connsiteX110" fmla="*/ 128173 w 140678"/>
                <a:gd name="connsiteY110" fmla="*/ 9713 h 241998"/>
                <a:gd name="connsiteX111" fmla="*/ 126332 w 140678"/>
                <a:gd name="connsiteY111" fmla="*/ 8253 h 241998"/>
                <a:gd name="connsiteX112" fmla="*/ 125253 w 140678"/>
                <a:gd name="connsiteY112" fmla="*/ 7364 h 241998"/>
                <a:gd name="connsiteX113" fmla="*/ 123158 w 140678"/>
                <a:gd name="connsiteY113" fmla="*/ 4952 h 241998"/>
                <a:gd name="connsiteX114" fmla="*/ 119095 w 140678"/>
                <a:gd name="connsiteY114" fmla="*/ 0 h 241998"/>
                <a:gd name="connsiteX115" fmla="*/ 118777 w 140678"/>
                <a:gd name="connsiteY115" fmla="*/ 635 h 241998"/>
                <a:gd name="connsiteX116" fmla="*/ 117761 w 140678"/>
                <a:gd name="connsiteY116" fmla="*/ 8443 h 241998"/>
                <a:gd name="connsiteX117" fmla="*/ 117317 w 140678"/>
                <a:gd name="connsiteY117" fmla="*/ 14220 h 241998"/>
                <a:gd name="connsiteX118" fmla="*/ 108874 w 140678"/>
                <a:gd name="connsiteY118" fmla="*/ 24758 h 241998"/>
                <a:gd name="connsiteX119" fmla="*/ 108302 w 140678"/>
                <a:gd name="connsiteY119" fmla="*/ 25139 h 241998"/>
                <a:gd name="connsiteX120" fmla="*/ 103986 w 140678"/>
                <a:gd name="connsiteY120" fmla="*/ 30599 h 241998"/>
                <a:gd name="connsiteX121" fmla="*/ 98716 w 140678"/>
                <a:gd name="connsiteY121" fmla="*/ 37265 h 241998"/>
                <a:gd name="connsiteX122" fmla="*/ 94082 w 140678"/>
                <a:gd name="connsiteY122" fmla="*/ 39868 h 241998"/>
                <a:gd name="connsiteX123" fmla="*/ 83417 w 140678"/>
                <a:gd name="connsiteY123" fmla="*/ 49707 h 241998"/>
                <a:gd name="connsiteX124" fmla="*/ 86020 w 140678"/>
                <a:gd name="connsiteY124" fmla="*/ 53009 h 241998"/>
                <a:gd name="connsiteX125" fmla="*/ 88432 w 140678"/>
                <a:gd name="connsiteY125" fmla="*/ 54913 h 241998"/>
                <a:gd name="connsiteX126" fmla="*/ 92686 w 140678"/>
                <a:gd name="connsiteY126" fmla="*/ 64943 h 241998"/>
                <a:gd name="connsiteX127" fmla="*/ 90083 w 140678"/>
                <a:gd name="connsiteY127" fmla="*/ 73387 h 241998"/>
                <a:gd name="connsiteX128" fmla="*/ 68372 w 140678"/>
                <a:gd name="connsiteY128" fmla="*/ 76117 h 241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</a:cxnLst>
              <a:rect l="l" t="t" r="r" b="b"/>
              <a:pathLst>
                <a:path w="140678" h="241998">
                  <a:moveTo>
                    <a:pt x="68372" y="76117"/>
                  </a:moveTo>
                  <a:lnTo>
                    <a:pt x="65642" y="75863"/>
                  </a:lnTo>
                  <a:cubicBezTo>
                    <a:pt x="61262" y="75482"/>
                    <a:pt x="55801" y="74974"/>
                    <a:pt x="52374" y="71419"/>
                  </a:cubicBezTo>
                  <a:cubicBezTo>
                    <a:pt x="51294" y="70276"/>
                    <a:pt x="50278" y="68626"/>
                    <a:pt x="49136" y="66848"/>
                  </a:cubicBezTo>
                  <a:cubicBezTo>
                    <a:pt x="47358" y="63991"/>
                    <a:pt x="45137" y="60500"/>
                    <a:pt x="42978" y="59865"/>
                  </a:cubicBezTo>
                  <a:cubicBezTo>
                    <a:pt x="42090" y="59611"/>
                    <a:pt x="41391" y="59738"/>
                    <a:pt x="40756" y="60182"/>
                  </a:cubicBezTo>
                  <a:cubicBezTo>
                    <a:pt x="38915" y="61388"/>
                    <a:pt x="37518" y="65134"/>
                    <a:pt x="36756" y="70466"/>
                  </a:cubicBezTo>
                  <a:cubicBezTo>
                    <a:pt x="36567" y="71800"/>
                    <a:pt x="36439" y="73196"/>
                    <a:pt x="36376" y="74529"/>
                  </a:cubicBezTo>
                  <a:cubicBezTo>
                    <a:pt x="35995" y="78910"/>
                    <a:pt x="35614" y="83354"/>
                    <a:pt x="32948" y="87671"/>
                  </a:cubicBezTo>
                  <a:cubicBezTo>
                    <a:pt x="30980" y="90845"/>
                    <a:pt x="28123" y="93003"/>
                    <a:pt x="25393" y="95162"/>
                  </a:cubicBezTo>
                  <a:cubicBezTo>
                    <a:pt x="21457" y="98209"/>
                    <a:pt x="17775" y="101066"/>
                    <a:pt x="16886" y="106335"/>
                  </a:cubicBezTo>
                  <a:cubicBezTo>
                    <a:pt x="16696" y="107350"/>
                    <a:pt x="16633" y="108303"/>
                    <a:pt x="16506" y="109191"/>
                  </a:cubicBezTo>
                  <a:cubicBezTo>
                    <a:pt x="16188" y="111985"/>
                    <a:pt x="15871" y="114651"/>
                    <a:pt x="13839" y="117825"/>
                  </a:cubicBezTo>
                  <a:cubicBezTo>
                    <a:pt x="12697" y="119603"/>
                    <a:pt x="11237" y="121126"/>
                    <a:pt x="9839" y="122586"/>
                  </a:cubicBezTo>
                  <a:cubicBezTo>
                    <a:pt x="8189" y="124300"/>
                    <a:pt x="6602" y="125951"/>
                    <a:pt x="5650" y="127856"/>
                  </a:cubicBezTo>
                  <a:cubicBezTo>
                    <a:pt x="4507" y="130077"/>
                    <a:pt x="4444" y="132680"/>
                    <a:pt x="4380" y="135410"/>
                  </a:cubicBezTo>
                  <a:cubicBezTo>
                    <a:pt x="4316" y="138203"/>
                    <a:pt x="4253" y="141060"/>
                    <a:pt x="3047" y="143853"/>
                  </a:cubicBezTo>
                  <a:cubicBezTo>
                    <a:pt x="2222" y="145758"/>
                    <a:pt x="1142" y="147789"/>
                    <a:pt x="0" y="149630"/>
                  </a:cubicBezTo>
                  <a:cubicBezTo>
                    <a:pt x="2920" y="151598"/>
                    <a:pt x="3301" y="154836"/>
                    <a:pt x="3618" y="157439"/>
                  </a:cubicBezTo>
                  <a:cubicBezTo>
                    <a:pt x="3936" y="160359"/>
                    <a:pt x="4253" y="162200"/>
                    <a:pt x="6412" y="163152"/>
                  </a:cubicBezTo>
                  <a:cubicBezTo>
                    <a:pt x="7681" y="160803"/>
                    <a:pt x="10284" y="156740"/>
                    <a:pt x="13141" y="156360"/>
                  </a:cubicBezTo>
                  <a:cubicBezTo>
                    <a:pt x="14918" y="156106"/>
                    <a:pt x="16569" y="157566"/>
                    <a:pt x="17902" y="158709"/>
                  </a:cubicBezTo>
                  <a:cubicBezTo>
                    <a:pt x="18347" y="159089"/>
                    <a:pt x="18791" y="159534"/>
                    <a:pt x="19045" y="159661"/>
                  </a:cubicBezTo>
                  <a:cubicBezTo>
                    <a:pt x="22600" y="161629"/>
                    <a:pt x="23552" y="161121"/>
                    <a:pt x="26663" y="159534"/>
                  </a:cubicBezTo>
                  <a:cubicBezTo>
                    <a:pt x="27171" y="159280"/>
                    <a:pt x="27806" y="158962"/>
                    <a:pt x="28440" y="158645"/>
                  </a:cubicBezTo>
                  <a:cubicBezTo>
                    <a:pt x="31995" y="156867"/>
                    <a:pt x="34218" y="156550"/>
                    <a:pt x="35678" y="157629"/>
                  </a:cubicBezTo>
                  <a:cubicBezTo>
                    <a:pt x="37518" y="158962"/>
                    <a:pt x="37011" y="161756"/>
                    <a:pt x="36503" y="164676"/>
                  </a:cubicBezTo>
                  <a:cubicBezTo>
                    <a:pt x="36249" y="166200"/>
                    <a:pt x="35995" y="167723"/>
                    <a:pt x="36058" y="168866"/>
                  </a:cubicBezTo>
                  <a:cubicBezTo>
                    <a:pt x="36439" y="173754"/>
                    <a:pt x="34535" y="177246"/>
                    <a:pt x="32631" y="180610"/>
                  </a:cubicBezTo>
                  <a:cubicBezTo>
                    <a:pt x="30980" y="183594"/>
                    <a:pt x="29456" y="186387"/>
                    <a:pt x="29393" y="190133"/>
                  </a:cubicBezTo>
                  <a:cubicBezTo>
                    <a:pt x="29393" y="190704"/>
                    <a:pt x="29329" y="191339"/>
                    <a:pt x="29266" y="191910"/>
                  </a:cubicBezTo>
                  <a:cubicBezTo>
                    <a:pt x="29075" y="195021"/>
                    <a:pt x="29202" y="195910"/>
                    <a:pt x="30726" y="196354"/>
                  </a:cubicBezTo>
                  <a:cubicBezTo>
                    <a:pt x="32503" y="196862"/>
                    <a:pt x="34598" y="196418"/>
                    <a:pt x="36756" y="195910"/>
                  </a:cubicBezTo>
                  <a:cubicBezTo>
                    <a:pt x="39359" y="195338"/>
                    <a:pt x="42090" y="194704"/>
                    <a:pt x="44755" y="195529"/>
                  </a:cubicBezTo>
                  <a:cubicBezTo>
                    <a:pt x="45327" y="195719"/>
                    <a:pt x="45708" y="196227"/>
                    <a:pt x="45708" y="196862"/>
                  </a:cubicBezTo>
                  <a:cubicBezTo>
                    <a:pt x="45708" y="201560"/>
                    <a:pt x="41645" y="203845"/>
                    <a:pt x="38090" y="205877"/>
                  </a:cubicBezTo>
                  <a:cubicBezTo>
                    <a:pt x="35931" y="207083"/>
                    <a:pt x="33963" y="208226"/>
                    <a:pt x="32820" y="209749"/>
                  </a:cubicBezTo>
                  <a:cubicBezTo>
                    <a:pt x="30408" y="213050"/>
                    <a:pt x="29075" y="216351"/>
                    <a:pt x="28884" y="219589"/>
                  </a:cubicBezTo>
                  <a:lnTo>
                    <a:pt x="28821" y="220859"/>
                  </a:lnTo>
                  <a:cubicBezTo>
                    <a:pt x="28440" y="225366"/>
                    <a:pt x="28504" y="227969"/>
                    <a:pt x="28948" y="228604"/>
                  </a:cubicBezTo>
                  <a:cubicBezTo>
                    <a:pt x="29456" y="229175"/>
                    <a:pt x="30091" y="229048"/>
                    <a:pt x="32059" y="227969"/>
                  </a:cubicBezTo>
                  <a:cubicBezTo>
                    <a:pt x="33011" y="227461"/>
                    <a:pt x="33963" y="226953"/>
                    <a:pt x="34979" y="226763"/>
                  </a:cubicBezTo>
                  <a:cubicBezTo>
                    <a:pt x="35868" y="226572"/>
                    <a:pt x="36694" y="226509"/>
                    <a:pt x="37455" y="226509"/>
                  </a:cubicBezTo>
                  <a:cubicBezTo>
                    <a:pt x="39232" y="226509"/>
                    <a:pt x="40502" y="227017"/>
                    <a:pt x="41201" y="228032"/>
                  </a:cubicBezTo>
                  <a:cubicBezTo>
                    <a:pt x="42153" y="229429"/>
                    <a:pt x="41835" y="231397"/>
                    <a:pt x="40312" y="233936"/>
                  </a:cubicBezTo>
                  <a:cubicBezTo>
                    <a:pt x="39994" y="234508"/>
                    <a:pt x="39487" y="235142"/>
                    <a:pt x="38979" y="235777"/>
                  </a:cubicBezTo>
                  <a:cubicBezTo>
                    <a:pt x="37201" y="237999"/>
                    <a:pt x="36185" y="239523"/>
                    <a:pt x="37265" y="241046"/>
                  </a:cubicBezTo>
                  <a:cubicBezTo>
                    <a:pt x="37836" y="241935"/>
                    <a:pt x="38217" y="241999"/>
                    <a:pt x="38217" y="241999"/>
                  </a:cubicBezTo>
                  <a:cubicBezTo>
                    <a:pt x="38598" y="241935"/>
                    <a:pt x="39487" y="240666"/>
                    <a:pt x="39868" y="240094"/>
                  </a:cubicBezTo>
                  <a:cubicBezTo>
                    <a:pt x="40185" y="239586"/>
                    <a:pt x="40502" y="239142"/>
                    <a:pt x="40883" y="238761"/>
                  </a:cubicBezTo>
                  <a:cubicBezTo>
                    <a:pt x="42851" y="236476"/>
                    <a:pt x="44248" y="235523"/>
                    <a:pt x="45517" y="235460"/>
                  </a:cubicBezTo>
                  <a:cubicBezTo>
                    <a:pt x="46724" y="235460"/>
                    <a:pt x="47485" y="236222"/>
                    <a:pt x="48057" y="236793"/>
                  </a:cubicBezTo>
                  <a:cubicBezTo>
                    <a:pt x="48755" y="237491"/>
                    <a:pt x="49009" y="237809"/>
                    <a:pt x="50405" y="237301"/>
                  </a:cubicBezTo>
                  <a:cubicBezTo>
                    <a:pt x="51231" y="236984"/>
                    <a:pt x="51739" y="234889"/>
                    <a:pt x="52056" y="233682"/>
                  </a:cubicBezTo>
                  <a:cubicBezTo>
                    <a:pt x="52183" y="233238"/>
                    <a:pt x="52310" y="232794"/>
                    <a:pt x="52374" y="232476"/>
                  </a:cubicBezTo>
                  <a:cubicBezTo>
                    <a:pt x="52564" y="231905"/>
                    <a:pt x="52691" y="231397"/>
                    <a:pt x="52754" y="230889"/>
                  </a:cubicBezTo>
                  <a:cubicBezTo>
                    <a:pt x="53199" y="228921"/>
                    <a:pt x="53707" y="226509"/>
                    <a:pt x="57199" y="226255"/>
                  </a:cubicBezTo>
                  <a:cubicBezTo>
                    <a:pt x="59928" y="225937"/>
                    <a:pt x="61262" y="227588"/>
                    <a:pt x="62087" y="228858"/>
                  </a:cubicBezTo>
                  <a:cubicBezTo>
                    <a:pt x="63102" y="226572"/>
                    <a:pt x="64372" y="224287"/>
                    <a:pt x="65832" y="221874"/>
                  </a:cubicBezTo>
                  <a:cubicBezTo>
                    <a:pt x="69705" y="218129"/>
                    <a:pt x="74910" y="215717"/>
                    <a:pt x="79545" y="214828"/>
                  </a:cubicBezTo>
                  <a:cubicBezTo>
                    <a:pt x="80369" y="214701"/>
                    <a:pt x="81005" y="214637"/>
                    <a:pt x="81640" y="214574"/>
                  </a:cubicBezTo>
                  <a:cubicBezTo>
                    <a:pt x="83163" y="214447"/>
                    <a:pt x="83861" y="214320"/>
                    <a:pt x="85258" y="213114"/>
                  </a:cubicBezTo>
                  <a:cubicBezTo>
                    <a:pt x="85830" y="212542"/>
                    <a:pt x="86337" y="211781"/>
                    <a:pt x="86908" y="210955"/>
                  </a:cubicBezTo>
                  <a:cubicBezTo>
                    <a:pt x="87734" y="209622"/>
                    <a:pt x="88750" y="208099"/>
                    <a:pt x="90337" y="207210"/>
                  </a:cubicBezTo>
                  <a:cubicBezTo>
                    <a:pt x="93447" y="205496"/>
                    <a:pt x="97003" y="205813"/>
                    <a:pt x="100494" y="206067"/>
                  </a:cubicBezTo>
                  <a:cubicBezTo>
                    <a:pt x="103478" y="206321"/>
                    <a:pt x="106335" y="206575"/>
                    <a:pt x="108620" y="205496"/>
                  </a:cubicBezTo>
                  <a:cubicBezTo>
                    <a:pt x="109762" y="204988"/>
                    <a:pt x="110842" y="204417"/>
                    <a:pt x="111858" y="203845"/>
                  </a:cubicBezTo>
                  <a:cubicBezTo>
                    <a:pt x="113508" y="202956"/>
                    <a:pt x="115223" y="202004"/>
                    <a:pt x="117381" y="201242"/>
                  </a:cubicBezTo>
                  <a:cubicBezTo>
                    <a:pt x="119920" y="200354"/>
                    <a:pt x="122206" y="199147"/>
                    <a:pt x="124364" y="197941"/>
                  </a:cubicBezTo>
                  <a:cubicBezTo>
                    <a:pt x="122396" y="193688"/>
                    <a:pt x="120428" y="189752"/>
                    <a:pt x="116746" y="187720"/>
                  </a:cubicBezTo>
                  <a:cubicBezTo>
                    <a:pt x="115032" y="186768"/>
                    <a:pt x="113191" y="186260"/>
                    <a:pt x="111477" y="185816"/>
                  </a:cubicBezTo>
                  <a:cubicBezTo>
                    <a:pt x="108302" y="184991"/>
                    <a:pt x="105001" y="184102"/>
                    <a:pt x="102399" y="180420"/>
                  </a:cubicBezTo>
                  <a:cubicBezTo>
                    <a:pt x="101764" y="179468"/>
                    <a:pt x="101256" y="178134"/>
                    <a:pt x="100812" y="176865"/>
                  </a:cubicBezTo>
                  <a:cubicBezTo>
                    <a:pt x="100367" y="175659"/>
                    <a:pt x="99923" y="174262"/>
                    <a:pt x="99352" y="173754"/>
                  </a:cubicBezTo>
                  <a:cubicBezTo>
                    <a:pt x="98590" y="173056"/>
                    <a:pt x="96304" y="172294"/>
                    <a:pt x="94146" y="172421"/>
                  </a:cubicBezTo>
                  <a:cubicBezTo>
                    <a:pt x="93257" y="172484"/>
                    <a:pt x="92559" y="172738"/>
                    <a:pt x="92242" y="173119"/>
                  </a:cubicBezTo>
                  <a:cubicBezTo>
                    <a:pt x="92051" y="173373"/>
                    <a:pt x="91733" y="173564"/>
                    <a:pt x="91416" y="173627"/>
                  </a:cubicBezTo>
                  <a:cubicBezTo>
                    <a:pt x="89321" y="174008"/>
                    <a:pt x="87607" y="173627"/>
                    <a:pt x="86337" y="172484"/>
                  </a:cubicBezTo>
                  <a:cubicBezTo>
                    <a:pt x="83417" y="169882"/>
                    <a:pt x="83861" y="163978"/>
                    <a:pt x="84179" y="159280"/>
                  </a:cubicBezTo>
                  <a:cubicBezTo>
                    <a:pt x="84306" y="157756"/>
                    <a:pt x="84433" y="156296"/>
                    <a:pt x="84369" y="155407"/>
                  </a:cubicBezTo>
                  <a:cubicBezTo>
                    <a:pt x="84243" y="153884"/>
                    <a:pt x="83925" y="152551"/>
                    <a:pt x="83607" y="151090"/>
                  </a:cubicBezTo>
                  <a:cubicBezTo>
                    <a:pt x="83290" y="149821"/>
                    <a:pt x="82973" y="148488"/>
                    <a:pt x="82845" y="147091"/>
                  </a:cubicBezTo>
                  <a:cubicBezTo>
                    <a:pt x="81957" y="139410"/>
                    <a:pt x="86274" y="137314"/>
                    <a:pt x="90844" y="135156"/>
                  </a:cubicBezTo>
                  <a:cubicBezTo>
                    <a:pt x="92431" y="134394"/>
                    <a:pt x="94019" y="133633"/>
                    <a:pt x="95669" y="132553"/>
                  </a:cubicBezTo>
                  <a:cubicBezTo>
                    <a:pt x="97320" y="131474"/>
                    <a:pt x="99415" y="130585"/>
                    <a:pt x="101637" y="129570"/>
                  </a:cubicBezTo>
                  <a:cubicBezTo>
                    <a:pt x="106335" y="127538"/>
                    <a:pt x="111223" y="125380"/>
                    <a:pt x="112175" y="121634"/>
                  </a:cubicBezTo>
                  <a:cubicBezTo>
                    <a:pt x="112365" y="120745"/>
                    <a:pt x="112429" y="119984"/>
                    <a:pt x="112492" y="119285"/>
                  </a:cubicBezTo>
                  <a:cubicBezTo>
                    <a:pt x="112620" y="117762"/>
                    <a:pt x="112747" y="116175"/>
                    <a:pt x="114080" y="114143"/>
                  </a:cubicBezTo>
                  <a:cubicBezTo>
                    <a:pt x="115223" y="112429"/>
                    <a:pt x="116619" y="110842"/>
                    <a:pt x="118015" y="109318"/>
                  </a:cubicBezTo>
                  <a:cubicBezTo>
                    <a:pt x="119159" y="108049"/>
                    <a:pt x="120364" y="106716"/>
                    <a:pt x="121380" y="105255"/>
                  </a:cubicBezTo>
                  <a:cubicBezTo>
                    <a:pt x="122523" y="103732"/>
                    <a:pt x="124173" y="102145"/>
                    <a:pt x="125951" y="100494"/>
                  </a:cubicBezTo>
                  <a:cubicBezTo>
                    <a:pt x="128807" y="97828"/>
                    <a:pt x="132045" y="94844"/>
                    <a:pt x="132490" y="91987"/>
                  </a:cubicBezTo>
                  <a:cubicBezTo>
                    <a:pt x="132743" y="90400"/>
                    <a:pt x="132172" y="89639"/>
                    <a:pt x="131283" y="88559"/>
                  </a:cubicBezTo>
                  <a:cubicBezTo>
                    <a:pt x="130839" y="87988"/>
                    <a:pt x="130332" y="87353"/>
                    <a:pt x="130014" y="86655"/>
                  </a:cubicBezTo>
                  <a:lnTo>
                    <a:pt x="129633" y="85956"/>
                  </a:lnTo>
                  <a:cubicBezTo>
                    <a:pt x="128490" y="83862"/>
                    <a:pt x="128109" y="82909"/>
                    <a:pt x="128363" y="79608"/>
                  </a:cubicBezTo>
                  <a:cubicBezTo>
                    <a:pt x="128427" y="78719"/>
                    <a:pt x="128617" y="77767"/>
                    <a:pt x="128807" y="76815"/>
                  </a:cubicBezTo>
                  <a:cubicBezTo>
                    <a:pt x="129252" y="74402"/>
                    <a:pt x="129696" y="71927"/>
                    <a:pt x="128681" y="70276"/>
                  </a:cubicBezTo>
                  <a:cubicBezTo>
                    <a:pt x="128173" y="69451"/>
                    <a:pt x="127729" y="69070"/>
                    <a:pt x="127220" y="68626"/>
                  </a:cubicBezTo>
                  <a:cubicBezTo>
                    <a:pt x="126395" y="67927"/>
                    <a:pt x="125443" y="67165"/>
                    <a:pt x="124808" y="65134"/>
                  </a:cubicBezTo>
                  <a:cubicBezTo>
                    <a:pt x="123920" y="62214"/>
                    <a:pt x="123793" y="58786"/>
                    <a:pt x="123729" y="55738"/>
                  </a:cubicBezTo>
                  <a:lnTo>
                    <a:pt x="123666" y="54024"/>
                  </a:lnTo>
                  <a:cubicBezTo>
                    <a:pt x="123348" y="44565"/>
                    <a:pt x="125570" y="37519"/>
                    <a:pt x="130458" y="32948"/>
                  </a:cubicBezTo>
                  <a:cubicBezTo>
                    <a:pt x="131220" y="32249"/>
                    <a:pt x="132045" y="31615"/>
                    <a:pt x="132934" y="30980"/>
                  </a:cubicBezTo>
                  <a:cubicBezTo>
                    <a:pt x="134077" y="30155"/>
                    <a:pt x="135156" y="29329"/>
                    <a:pt x="135917" y="28314"/>
                  </a:cubicBezTo>
                  <a:cubicBezTo>
                    <a:pt x="136616" y="27298"/>
                    <a:pt x="137124" y="26282"/>
                    <a:pt x="137695" y="25203"/>
                  </a:cubicBezTo>
                  <a:cubicBezTo>
                    <a:pt x="138457" y="23616"/>
                    <a:pt x="139282" y="22029"/>
                    <a:pt x="140679" y="20441"/>
                  </a:cubicBezTo>
                  <a:lnTo>
                    <a:pt x="132553" y="12443"/>
                  </a:lnTo>
                  <a:cubicBezTo>
                    <a:pt x="131665" y="11935"/>
                    <a:pt x="131474" y="11808"/>
                    <a:pt x="131030" y="11554"/>
                  </a:cubicBezTo>
                  <a:cubicBezTo>
                    <a:pt x="130585" y="11300"/>
                    <a:pt x="130077" y="10919"/>
                    <a:pt x="129506" y="10602"/>
                  </a:cubicBezTo>
                  <a:cubicBezTo>
                    <a:pt x="129062" y="10284"/>
                    <a:pt x="128681" y="10094"/>
                    <a:pt x="128173" y="9713"/>
                  </a:cubicBezTo>
                  <a:cubicBezTo>
                    <a:pt x="127538" y="9269"/>
                    <a:pt x="126967" y="8761"/>
                    <a:pt x="126332" y="8253"/>
                  </a:cubicBezTo>
                  <a:cubicBezTo>
                    <a:pt x="125951" y="7935"/>
                    <a:pt x="125570" y="7681"/>
                    <a:pt x="125253" y="7364"/>
                  </a:cubicBezTo>
                  <a:cubicBezTo>
                    <a:pt x="124364" y="6539"/>
                    <a:pt x="123602" y="5713"/>
                    <a:pt x="123158" y="4952"/>
                  </a:cubicBezTo>
                  <a:cubicBezTo>
                    <a:pt x="121634" y="2031"/>
                    <a:pt x="119730" y="63"/>
                    <a:pt x="119095" y="0"/>
                  </a:cubicBezTo>
                  <a:cubicBezTo>
                    <a:pt x="119095" y="0"/>
                    <a:pt x="118968" y="190"/>
                    <a:pt x="118777" y="635"/>
                  </a:cubicBezTo>
                  <a:cubicBezTo>
                    <a:pt x="117952" y="2857"/>
                    <a:pt x="117888" y="5713"/>
                    <a:pt x="117761" y="8443"/>
                  </a:cubicBezTo>
                  <a:cubicBezTo>
                    <a:pt x="117698" y="10411"/>
                    <a:pt x="117635" y="12443"/>
                    <a:pt x="117317" y="14220"/>
                  </a:cubicBezTo>
                  <a:cubicBezTo>
                    <a:pt x="116238" y="20124"/>
                    <a:pt x="112874" y="22283"/>
                    <a:pt x="108874" y="24758"/>
                  </a:cubicBezTo>
                  <a:lnTo>
                    <a:pt x="108302" y="25139"/>
                  </a:lnTo>
                  <a:cubicBezTo>
                    <a:pt x="106208" y="26472"/>
                    <a:pt x="105128" y="28440"/>
                    <a:pt x="103986" y="30599"/>
                  </a:cubicBezTo>
                  <a:cubicBezTo>
                    <a:pt x="102779" y="32821"/>
                    <a:pt x="101446" y="35360"/>
                    <a:pt x="98716" y="37265"/>
                  </a:cubicBezTo>
                  <a:cubicBezTo>
                    <a:pt x="97510" y="38090"/>
                    <a:pt x="95923" y="38915"/>
                    <a:pt x="94082" y="39868"/>
                  </a:cubicBezTo>
                  <a:cubicBezTo>
                    <a:pt x="89257" y="42343"/>
                    <a:pt x="82656" y="45708"/>
                    <a:pt x="83417" y="49707"/>
                  </a:cubicBezTo>
                  <a:cubicBezTo>
                    <a:pt x="83734" y="51485"/>
                    <a:pt x="84623" y="52056"/>
                    <a:pt x="86020" y="53009"/>
                  </a:cubicBezTo>
                  <a:cubicBezTo>
                    <a:pt x="86781" y="53516"/>
                    <a:pt x="87607" y="54088"/>
                    <a:pt x="88432" y="54913"/>
                  </a:cubicBezTo>
                  <a:cubicBezTo>
                    <a:pt x="91543" y="58024"/>
                    <a:pt x="92304" y="60753"/>
                    <a:pt x="92686" y="64943"/>
                  </a:cubicBezTo>
                  <a:cubicBezTo>
                    <a:pt x="93003" y="68498"/>
                    <a:pt x="92115" y="71355"/>
                    <a:pt x="90083" y="73387"/>
                  </a:cubicBezTo>
                  <a:cubicBezTo>
                    <a:pt x="85131" y="77831"/>
                    <a:pt x="75418" y="76815"/>
                    <a:pt x="68372" y="7611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70" name="Freeform 269">
              <a:extLst>
                <a:ext uri="{FF2B5EF4-FFF2-40B4-BE49-F238E27FC236}">
                  <a16:creationId xmlns:a16="http://schemas.microsoft.com/office/drawing/2014/main" id="{E763672F-E627-4AB3-0CC7-D7308C57DC88}"/>
                </a:ext>
              </a:extLst>
            </p:cNvPr>
            <p:cNvSpPr/>
            <p:nvPr/>
          </p:nvSpPr>
          <p:spPr>
            <a:xfrm>
              <a:off x="8795442" y="3970355"/>
              <a:ext cx="237529" cy="470565"/>
            </a:xfrm>
            <a:custGeom>
              <a:avLst/>
              <a:gdLst>
                <a:gd name="connsiteX0" fmla="*/ 181500 w 237529"/>
                <a:gd name="connsiteY0" fmla="*/ 284829 h 470565"/>
                <a:gd name="connsiteX1" fmla="*/ 178960 w 237529"/>
                <a:gd name="connsiteY1" fmla="*/ 287178 h 470565"/>
                <a:gd name="connsiteX2" fmla="*/ 179214 w 237529"/>
                <a:gd name="connsiteY2" fmla="*/ 290987 h 470565"/>
                <a:gd name="connsiteX3" fmla="*/ 183594 w 237529"/>
                <a:gd name="connsiteY3" fmla="*/ 300637 h 470565"/>
                <a:gd name="connsiteX4" fmla="*/ 184927 w 237529"/>
                <a:gd name="connsiteY4" fmla="*/ 303176 h 470565"/>
                <a:gd name="connsiteX5" fmla="*/ 188165 w 237529"/>
                <a:gd name="connsiteY5" fmla="*/ 308699 h 470565"/>
                <a:gd name="connsiteX6" fmla="*/ 192990 w 237529"/>
                <a:gd name="connsiteY6" fmla="*/ 319174 h 470565"/>
                <a:gd name="connsiteX7" fmla="*/ 193053 w 237529"/>
                <a:gd name="connsiteY7" fmla="*/ 324633 h 470565"/>
                <a:gd name="connsiteX8" fmla="*/ 192990 w 237529"/>
                <a:gd name="connsiteY8" fmla="*/ 327109 h 470565"/>
                <a:gd name="connsiteX9" fmla="*/ 191847 w 237529"/>
                <a:gd name="connsiteY9" fmla="*/ 333585 h 470565"/>
                <a:gd name="connsiteX10" fmla="*/ 191085 w 237529"/>
                <a:gd name="connsiteY10" fmla="*/ 335743 h 470565"/>
                <a:gd name="connsiteX11" fmla="*/ 190197 w 237529"/>
                <a:gd name="connsiteY11" fmla="*/ 341964 h 470565"/>
                <a:gd name="connsiteX12" fmla="*/ 188038 w 237529"/>
                <a:gd name="connsiteY12" fmla="*/ 351805 h 470565"/>
                <a:gd name="connsiteX13" fmla="*/ 176548 w 237529"/>
                <a:gd name="connsiteY13" fmla="*/ 357772 h 470565"/>
                <a:gd name="connsiteX14" fmla="*/ 173247 w 237529"/>
                <a:gd name="connsiteY14" fmla="*/ 358153 h 470565"/>
                <a:gd name="connsiteX15" fmla="*/ 168231 w 237529"/>
                <a:gd name="connsiteY15" fmla="*/ 361009 h 470565"/>
                <a:gd name="connsiteX16" fmla="*/ 167342 w 237529"/>
                <a:gd name="connsiteY16" fmla="*/ 362533 h 470565"/>
                <a:gd name="connsiteX17" fmla="*/ 166453 w 237529"/>
                <a:gd name="connsiteY17" fmla="*/ 364184 h 470565"/>
                <a:gd name="connsiteX18" fmla="*/ 159407 w 237529"/>
                <a:gd name="connsiteY18" fmla="*/ 371230 h 470565"/>
                <a:gd name="connsiteX19" fmla="*/ 154709 w 237529"/>
                <a:gd name="connsiteY19" fmla="*/ 368945 h 470565"/>
                <a:gd name="connsiteX20" fmla="*/ 150710 w 237529"/>
                <a:gd name="connsiteY20" fmla="*/ 367485 h 470565"/>
                <a:gd name="connsiteX21" fmla="*/ 147663 w 237529"/>
                <a:gd name="connsiteY21" fmla="*/ 372627 h 470565"/>
                <a:gd name="connsiteX22" fmla="*/ 152233 w 237529"/>
                <a:gd name="connsiteY22" fmla="*/ 387609 h 470565"/>
                <a:gd name="connsiteX23" fmla="*/ 155090 w 237529"/>
                <a:gd name="connsiteY23" fmla="*/ 388815 h 470565"/>
                <a:gd name="connsiteX24" fmla="*/ 160994 w 237529"/>
                <a:gd name="connsiteY24" fmla="*/ 393767 h 470565"/>
                <a:gd name="connsiteX25" fmla="*/ 160105 w 237529"/>
                <a:gd name="connsiteY25" fmla="*/ 403162 h 470565"/>
                <a:gd name="connsiteX26" fmla="*/ 150520 w 237529"/>
                <a:gd name="connsiteY26" fmla="*/ 404178 h 470565"/>
                <a:gd name="connsiteX27" fmla="*/ 148488 w 237529"/>
                <a:gd name="connsiteY27" fmla="*/ 397957 h 470565"/>
                <a:gd name="connsiteX28" fmla="*/ 141378 w 237529"/>
                <a:gd name="connsiteY28" fmla="*/ 398465 h 470565"/>
                <a:gd name="connsiteX29" fmla="*/ 129888 w 237529"/>
                <a:gd name="connsiteY29" fmla="*/ 398846 h 470565"/>
                <a:gd name="connsiteX30" fmla="*/ 126967 w 237529"/>
                <a:gd name="connsiteY30" fmla="*/ 397894 h 470565"/>
                <a:gd name="connsiteX31" fmla="*/ 123412 w 237529"/>
                <a:gd name="connsiteY31" fmla="*/ 397259 h 470565"/>
                <a:gd name="connsiteX32" fmla="*/ 116619 w 237529"/>
                <a:gd name="connsiteY32" fmla="*/ 401956 h 470565"/>
                <a:gd name="connsiteX33" fmla="*/ 115159 w 237529"/>
                <a:gd name="connsiteY33" fmla="*/ 404115 h 470565"/>
                <a:gd name="connsiteX34" fmla="*/ 110588 w 237529"/>
                <a:gd name="connsiteY34" fmla="*/ 408495 h 470565"/>
                <a:gd name="connsiteX35" fmla="*/ 107541 w 237529"/>
                <a:gd name="connsiteY35" fmla="*/ 409447 h 470565"/>
                <a:gd name="connsiteX36" fmla="*/ 105065 w 237529"/>
                <a:gd name="connsiteY36" fmla="*/ 410400 h 470565"/>
                <a:gd name="connsiteX37" fmla="*/ 107541 w 237529"/>
                <a:gd name="connsiteY37" fmla="*/ 415161 h 470565"/>
                <a:gd name="connsiteX38" fmla="*/ 110588 w 237529"/>
                <a:gd name="connsiteY38" fmla="*/ 419986 h 470565"/>
                <a:gd name="connsiteX39" fmla="*/ 119349 w 237529"/>
                <a:gd name="connsiteY39" fmla="*/ 422779 h 470565"/>
                <a:gd name="connsiteX40" fmla="*/ 124427 w 237529"/>
                <a:gd name="connsiteY40" fmla="*/ 423160 h 470565"/>
                <a:gd name="connsiteX41" fmla="*/ 125570 w 237529"/>
                <a:gd name="connsiteY41" fmla="*/ 424556 h 470565"/>
                <a:gd name="connsiteX42" fmla="*/ 119095 w 237529"/>
                <a:gd name="connsiteY42" fmla="*/ 432428 h 470565"/>
                <a:gd name="connsiteX43" fmla="*/ 113255 w 237529"/>
                <a:gd name="connsiteY43" fmla="*/ 441062 h 470565"/>
                <a:gd name="connsiteX44" fmla="*/ 114651 w 237529"/>
                <a:gd name="connsiteY44" fmla="*/ 448553 h 470565"/>
                <a:gd name="connsiteX45" fmla="*/ 114905 w 237529"/>
                <a:gd name="connsiteY45" fmla="*/ 464995 h 470565"/>
                <a:gd name="connsiteX46" fmla="*/ 113508 w 237529"/>
                <a:gd name="connsiteY46" fmla="*/ 467217 h 470565"/>
                <a:gd name="connsiteX47" fmla="*/ 113001 w 237529"/>
                <a:gd name="connsiteY47" fmla="*/ 470011 h 470565"/>
                <a:gd name="connsiteX48" fmla="*/ 122333 w 237529"/>
                <a:gd name="connsiteY48" fmla="*/ 469249 h 470565"/>
                <a:gd name="connsiteX49" fmla="*/ 131919 w 237529"/>
                <a:gd name="connsiteY49" fmla="*/ 462329 h 470565"/>
                <a:gd name="connsiteX50" fmla="*/ 139536 w 237529"/>
                <a:gd name="connsiteY50" fmla="*/ 455854 h 470565"/>
                <a:gd name="connsiteX51" fmla="*/ 143155 w 237529"/>
                <a:gd name="connsiteY51" fmla="*/ 454076 h 470565"/>
                <a:gd name="connsiteX52" fmla="*/ 151218 w 237529"/>
                <a:gd name="connsiteY52" fmla="*/ 447601 h 470565"/>
                <a:gd name="connsiteX53" fmla="*/ 153186 w 237529"/>
                <a:gd name="connsiteY53" fmla="*/ 444363 h 470565"/>
                <a:gd name="connsiteX54" fmla="*/ 156994 w 237529"/>
                <a:gd name="connsiteY54" fmla="*/ 438650 h 470565"/>
                <a:gd name="connsiteX55" fmla="*/ 159725 w 237529"/>
                <a:gd name="connsiteY55" fmla="*/ 436491 h 470565"/>
                <a:gd name="connsiteX56" fmla="*/ 161502 w 237529"/>
                <a:gd name="connsiteY56" fmla="*/ 435158 h 470565"/>
                <a:gd name="connsiteX57" fmla="*/ 163406 w 237529"/>
                <a:gd name="connsiteY57" fmla="*/ 427159 h 470565"/>
                <a:gd name="connsiteX58" fmla="*/ 169247 w 237529"/>
                <a:gd name="connsiteY58" fmla="*/ 414272 h 470565"/>
                <a:gd name="connsiteX59" fmla="*/ 182198 w 237529"/>
                <a:gd name="connsiteY59" fmla="*/ 411923 h 470565"/>
                <a:gd name="connsiteX60" fmla="*/ 188356 w 237529"/>
                <a:gd name="connsiteY60" fmla="*/ 411669 h 470565"/>
                <a:gd name="connsiteX61" fmla="*/ 201560 w 237529"/>
                <a:gd name="connsiteY61" fmla="*/ 405765 h 470565"/>
                <a:gd name="connsiteX62" fmla="*/ 210511 w 237529"/>
                <a:gd name="connsiteY62" fmla="*/ 396370 h 470565"/>
                <a:gd name="connsiteX63" fmla="*/ 220224 w 237529"/>
                <a:gd name="connsiteY63" fmla="*/ 386276 h 470565"/>
                <a:gd name="connsiteX64" fmla="*/ 234952 w 237529"/>
                <a:gd name="connsiteY64" fmla="*/ 365898 h 470565"/>
                <a:gd name="connsiteX65" fmla="*/ 235206 w 237529"/>
                <a:gd name="connsiteY65" fmla="*/ 357391 h 470565"/>
                <a:gd name="connsiteX66" fmla="*/ 235016 w 237529"/>
                <a:gd name="connsiteY66" fmla="*/ 353328 h 470565"/>
                <a:gd name="connsiteX67" fmla="*/ 236285 w 237529"/>
                <a:gd name="connsiteY67" fmla="*/ 343234 h 470565"/>
                <a:gd name="connsiteX68" fmla="*/ 237110 w 237529"/>
                <a:gd name="connsiteY68" fmla="*/ 338917 h 470565"/>
                <a:gd name="connsiteX69" fmla="*/ 230255 w 237529"/>
                <a:gd name="connsiteY69" fmla="*/ 291241 h 470565"/>
                <a:gd name="connsiteX70" fmla="*/ 227080 w 237529"/>
                <a:gd name="connsiteY70" fmla="*/ 289146 h 470565"/>
                <a:gd name="connsiteX71" fmla="*/ 225811 w 237529"/>
                <a:gd name="connsiteY71" fmla="*/ 288003 h 470565"/>
                <a:gd name="connsiteX72" fmla="*/ 212670 w 237529"/>
                <a:gd name="connsiteY72" fmla="*/ 253723 h 470565"/>
                <a:gd name="connsiteX73" fmla="*/ 205115 w 237529"/>
                <a:gd name="connsiteY73" fmla="*/ 243819 h 470565"/>
                <a:gd name="connsiteX74" fmla="*/ 199275 w 237529"/>
                <a:gd name="connsiteY74" fmla="*/ 236455 h 470565"/>
                <a:gd name="connsiteX75" fmla="*/ 196672 w 237529"/>
                <a:gd name="connsiteY75" fmla="*/ 232519 h 470565"/>
                <a:gd name="connsiteX76" fmla="*/ 190006 w 237529"/>
                <a:gd name="connsiteY76" fmla="*/ 224139 h 470565"/>
                <a:gd name="connsiteX77" fmla="*/ 184102 w 237529"/>
                <a:gd name="connsiteY77" fmla="*/ 220330 h 470565"/>
                <a:gd name="connsiteX78" fmla="*/ 178135 w 237529"/>
                <a:gd name="connsiteY78" fmla="*/ 216521 h 470565"/>
                <a:gd name="connsiteX79" fmla="*/ 167152 w 237529"/>
                <a:gd name="connsiteY79" fmla="*/ 204713 h 470565"/>
                <a:gd name="connsiteX80" fmla="*/ 165057 w 237529"/>
                <a:gd name="connsiteY80" fmla="*/ 201920 h 470565"/>
                <a:gd name="connsiteX81" fmla="*/ 153058 w 237529"/>
                <a:gd name="connsiteY81" fmla="*/ 192334 h 470565"/>
                <a:gd name="connsiteX82" fmla="*/ 139092 w 237529"/>
                <a:gd name="connsiteY82" fmla="*/ 179828 h 470565"/>
                <a:gd name="connsiteX83" fmla="*/ 129126 w 237529"/>
                <a:gd name="connsiteY83" fmla="*/ 165671 h 470565"/>
                <a:gd name="connsiteX84" fmla="*/ 126014 w 237529"/>
                <a:gd name="connsiteY84" fmla="*/ 161735 h 470565"/>
                <a:gd name="connsiteX85" fmla="*/ 122523 w 237529"/>
                <a:gd name="connsiteY85" fmla="*/ 157672 h 470565"/>
                <a:gd name="connsiteX86" fmla="*/ 114968 w 237529"/>
                <a:gd name="connsiteY86" fmla="*/ 141738 h 470565"/>
                <a:gd name="connsiteX87" fmla="*/ 117191 w 237529"/>
                <a:gd name="connsiteY87" fmla="*/ 134755 h 470565"/>
                <a:gd name="connsiteX88" fmla="*/ 118714 w 237529"/>
                <a:gd name="connsiteY88" fmla="*/ 131390 h 470565"/>
                <a:gd name="connsiteX89" fmla="*/ 118968 w 237529"/>
                <a:gd name="connsiteY89" fmla="*/ 123899 h 470565"/>
                <a:gd name="connsiteX90" fmla="*/ 118587 w 237529"/>
                <a:gd name="connsiteY90" fmla="*/ 120154 h 470565"/>
                <a:gd name="connsiteX91" fmla="*/ 123666 w 237529"/>
                <a:gd name="connsiteY91" fmla="*/ 104029 h 470565"/>
                <a:gd name="connsiteX92" fmla="*/ 124618 w 237529"/>
                <a:gd name="connsiteY92" fmla="*/ 102378 h 470565"/>
                <a:gd name="connsiteX93" fmla="*/ 129252 w 237529"/>
                <a:gd name="connsiteY93" fmla="*/ 95839 h 470565"/>
                <a:gd name="connsiteX94" fmla="*/ 134522 w 237529"/>
                <a:gd name="connsiteY94" fmla="*/ 85047 h 470565"/>
                <a:gd name="connsiteX95" fmla="*/ 134712 w 237529"/>
                <a:gd name="connsiteY95" fmla="*/ 83079 h 470565"/>
                <a:gd name="connsiteX96" fmla="*/ 139092 w 237529"/>
                <a:gd name="connsiteY96" fmla="*/ 71208 h 470565"/>
                <a:gd name="connsiteX97" fmla="*/ 144615 w 237529"/>
                <a:gd name="connsiteY97" fmla="*/ 70002 h 470565"/>
                <a:gd name="connsiteX98" fmla="*/ 147155 w 237529"/>
                <a:gd name="connsiteY98" fmla="*/ 69874 h 470565"/>
                <a:gd name="connsiteX99" fmla="*/ 151598 w 237529"/>
                <a:gd name="connsiteY99" fmla="*/ 67018 h 470565"/>
                <a:gd name="connsiteX100" fmla="*/ 155534 w 237529"/>
                <a:gd name="connsiteY100" fmla="*/ 64161 h 470565"/>
                <a:gd name="connsiteX101" fmla="*/ 161439 w 237529"/>
                <a:gd name="connsiteY101" fmla="*/ 62764 h 470565"/>
                <a:gd name="connsiteX102" fmla="*/ 167279 w 237529"/>
                <a:gd name="connsiteY102" fmla="*/ 61241 h 470565"/>
                <a:gd name="connsiteX103" fmla="*/ 169818 w 237529"/>
                <a:gd name="connsiteY103" fmla="*/ 58384 h 470565"/>
                <a:gd name="connsiteX104" fmla="*/ 173818 w 237529"/>
                <a:gd name="connsiteY104" fmla="*/ 54512 h 470565"/>
                <a:gd name="connsiteX105" fmla="*/ 175214 w 237529"/>
                <a:gd name="connsiteY105" fmla="*/ 54067 h 470565"/>
                <a:gd name="connsiteX106" fmla="*/ 174389 w 237529"/>
                <a:gd name="connsiteY106" fmla="*/ 52671 h 470565"/>
                <a:gd name="connsiteX107" fmla="*/ 173754 w 237529"/>
                <a:gd name="connsiteY107" fmla="*/ 51782 h 470565"/>
                <a:gd name="connsiteX108" fmla="*/ 171215 w 237529"/>
                <a:gd name="connsiteY108" fmla="*/ 49687 h 470565"/>
                <a:gd name="connsiteX109" fmla="*/ 163089 w 237529"/>
                <a:gd name="connsiteY109" fmla="*/ 48735 h 470565"/>
                <a:gd name="connsiteX110" fmla="*/ 156296 w 237529"/>
                <a:gd name="connsiteY110" fmla="*/ 48353 h 470565"/>
                <a:gd name="connsiteX111" fmla="*/ 147408 w 237529"/>
                <a:gd name="connsiteY111" fmla="*/ 43466 h 470565"/>
                <a:gd name="connsiteX112" fmla="*/ 141124 w 237529"/>
                <a:gd name="connsiteY112" fmla="*/ 39466 h 470565"/>
                <a:gd name="connsiteX113" fmla="*/ 131030 w 237529"/>
                <a:gd name="connsiteY113" fmla="*/ 27468 h 470565"/>
                <a:gd name="connsiteX114" fmla="*/ 133506 w 237529"/>
                <a:gd name="connsiteY114" fmla="*/ 20802 h 470565"/>
                <a:gd name="connsiteX115" fmla="*/ 133506 w 237529"/>
                <a:gd name="connsiteY115" fmla="*/ 10200 h 470565"/>
                <a:gd name="connsiteX116" fmla="*/ 121571 w 237529"/>
                <a:gd name="connsiteY116" fmla="*/ 8042 h 470565"/>
                <a:gd name="connsiteX117" fmla="*/ 112239 w 237529"/>
                <a:gd name="connsiteY117" fmla="*/ 7089 h 470565"/>
                <a:gd name="connsiteX118" fmla="*/ 106462 w 237529"/>
                <a:gd name="connsiteY118" fmla="*/ 3534 h 470565"/>
                <a:gd name="connsiteX119" fmla="*/ 103542 w 237529"/>
                <a:gd name="connsiteY119" fmla="*/ 1312 h 470565"/>
                <a:gd name="connsiteX120" fmla="*/ 93575 w 237529"/>
                <a:gd name="connsiteY120" fmla="*/ 170 h 470565"/>
                <a:gd name="connsiteX121" fmla="*/ 75355 w 237529"/>
                <a:gd name="connsiteY121" fmla="*/ 11089 h 470565"/>
                <a:gd name="connsiteX122" fmla="*/ 64880 w 237529"/>
                <a:gd name="connsiteY122" fmla="*/ 15152 h 470565"/>
                <a:gd name="connsiteX123" fmla="*/ 61516 w 237529"/>
                <a:gd name="connsiteY123" fmla="*/ 13819 h 470565"/>
                <a:gd name="connsiteX124" fmla="*/ 55612 w 237529"/>
                <a:gd name="connsiteY124" fmla="*/ 12486 h 470565"/>
                <a:gd name="connsiteX125" fmla="*/ 49961 w 237529"/>
                <a:gd name="connsiteY125" fmla="*/ 15723 h 470565"/>
                <a:gd name="connsiteX126" fmla="*/ 45454 w 237529"/>
                <a:gd name="connsiteY126" fmla="*/ 18834 h 470565"/>
                <a:gd name="connsiteX127" fmla="*/ 35107 w 237529"/>
                <a:gd name="connsiteY127" fmla="*/ 15850 h 470565"/>
                <a:gd name="connsiteX128" fmla="*/ 34218 w 237529"/>
                <a:gd name="connsiteY128" fmla="*/ 14644 h 470565"/>
                <a:gd name="connsiteX129" fmla="*/ 32250 w 237529"/>
                <a:gd name="connsiteY129" fmla="*/ 12295 h 470565"/>
                <a:gd name="connsiteX130" fmla="*/ 28822 w 237529"/>
                <a:gd name="connsiteY130" fmla="*/ 14517 h 470565"/>
                <a:gd name="connsiteX131" fmla="*/ 25775 w 237529"/>
                <a:gd name="connsiteY131" fmla="*/ 17437 h 470565"/>
                <a:gd name="connsiteX132" fmla="*/ 15617 w 237529"/>
                <a:gd name="connsiteY132" fmla="*/ 20548 h 470565"/>
                <a:gd name="connsiteX133" fmla="*/ 12951 w 237529"/>
                <a:gd name="connsiteY133" fmla="*/ 19405 h 470565"/>
                <a:gd name="connsiteX134" fmla="*/ 7682 w 237529"/>
                <a:gd name="connsiteY134" fmla="*/ 20675 h 470565"/>
                <a:gd name="connsiteX135" fmla="*/ 6348 w 237529"/>
                <a:gd name="connsiteY135" fmla="*/ 21500 h 470565"/>
                <a:gd name="connsiteX136" fmla="*/ 2603 w 237529"/>
                <a:gd name="connsiteY136" fmla="*/ 23785 h 470565"/>
                <a:gd name="connsiteX137" fmla="*/ 1651 w 237529"/>
                <a:gd name="connsiteY137" fmla="*/ 24484 h 470565"/>
                <a:gd name="connsiteX138" fmla="*/ 0 w 237529"/>
                <a:gd name="connsiteY138" fmla="*/ 25880 h 470565"/>
                <a:gd name="connsiteX139" fmla="*/ 445 w 237529"/>
                <a:gd name="connsiteY139" fmla="*/ 26642 h 470565"/>
                <a:gd name="connsiteX140" fmla="*/ 825 w 237529"/>
                <a:gd name="connsiteY140" fmla="*/ 27277 h 470565"/>
                <a:gd name="connsiteX141" fmla="*/ 1334 w 237529"/>
                <a:gd name="connsiteY141" fmla="*/ 29308 h 470565"/>
                <a:gd name="connsiteX142" fmla="*/ 2095 w 237529"/>
                <a:gd name="connsiteY142" fmla="*/ 31784 h 470565"/>
                <a:gd name="connsiteX143" fmla="*/ 6920 w 237529"/>
                <a:gd name="connsiteY143" fmla="*/ 34768 h 470565"/>
                <a:gd name="connsiteX144" fmla="*/ 8761 w 237529"/>
                <a:gd name="connsiteY144" fmla="*/ 35467 h 470565"/>
                <a:gd name="connsiteX145" fmla="*/ 11364 w 237529"/>
                <a:gd name="connsiteY145" fmla="*/ 36482 h 470565"/>
                <a:gd name="connsiteX146" fmla="*/ 25013 w 237529"/>
                <a:gd name="connsiteY146" fmla="*/ 45878 h 470565"/>
                <a:gd name="connsiteX147" fmla="*/ 25838 w 237529"/>
                <a:gd name="connsiteY147" fmla="*/ 49877 h 470565"/>
                <a:gd name="connsiteX148" fmla="*/ 25648 w 237529"/>
                <a:gd name="connsiteY148" fmla="*/ 54131 h 470565"/>
                <a:gd name="connsiteX149" fmla="*/ 25520 w 237529"/>
                <a:gd name="connsiteY149" fmla="*/ 57686 h 470565"/>
                <a:gd name="connsiteX150" fmla="*/ 29583 w 237529"/>
                <a:gd name="connsiteY150" fmla="*/ 67716 h 470565"/>
                <a:gd name="connsiteX151" fmla="*/ 31107 w 237529"/>
                <a:gd name="connsiteY151" fmla="*/ 70002 h 470565"/>
                <a:gd name="connsiteX152" fmla="*/ 36376 w 237529"/>
                <a:gd name="connsiteY152" fmla="*/ 75397 h 470565"/>
                <a:gd name="connsiteX153" fmla="*/ 45327 w 237529"/>
                <a:gd name="connsiteY153" fmla="*/ 75588 h 470565"/>
                <a:gd name="connsiteX154" fmla="*/ 49708 w 237529"/>
                <a:gd name="connsiteY154" fmla="*/ 75334 h 470565"/>
                <a:gd name="connsiteX155" fmla="*/ 50850 w 237529"/>
                <a:gd name="connsiteY155" fmla="*/ 75334 h 470565"/>
                <a:gd name="connsiteX156" fmla="*/ 60436 w 237529"/>
                <a:gd name="connsiteY156" fmla="*/ 74382 h 470565"/>
                <a:gd name="connsiteX157" fmla="*/ 62722 w 237529"/>
                <a:gd name="connsiteY157" fmla="*/ 73557 h 470565"/>
                <a:gd name="connsiteX158" fmla="*/ 71482 w 237529"/>
                <a:gd name="connsiteY158" fmla="*/ 72350 h 470565"/>
                <a:gd name="connsiteX159" fmla="*/ 86464 w 237529"/>
                <a:gd name="connsiteY159" fmla="*/ 85492 h 470565"/>
                <a:gd name="connsiteX160" fmla="*/ 87036 w 237529"/>
                <a:gd name="connsiteY160" fmla="*/ 89427 h 470565"/>
                <a:gd name="connsiteX161" fmla="*/ 98908 w 237529"/>
                <a:gd name="connsiteY161" fmla="*/ 95395 h 470565"/>
                <a:gd name="connsiteX162" fmla="*/ 94336 w 237529"/>
                <a:gd name="connsiteY162" fmla="*/ 101997 h 470565"/>
                <a:gd name="connsiteX163" fmla="*/ 89449 w 237529"/>
                <a:gd name="connsiteY163" fmla="*/ 108409 h 470565"/>
                <a:gd name="connsiteX164" fmla="*/ 87480 w 237529"/>
                <a:gd name="connsiteY164" fmla="*/ 112853 h 470565"/>
                <a:gd name="connsiteX165" fmla="*/ 77577 w 237529"/>
                <a:gd name="connsiteY165" fmla="*/ 119201 h 470565"/>
                <a:gd name="connsiteX166" fmla="*/ 70086 w 237529"/>
                <a:gd name="connsiteY166" fmla="*/ 124470 h 470565"/>
                <a:gd name="connsiteX167" fmla="*/ 70911 w 237529"/>
                <a:gd name="connsiteY167" fmla="*/ 127771 h 470565"/>
                <a:gd name="connsiteX168" fmla="*/ 71673 w 237529"/>
                <a:gd name="connsiteY168" fmla="*/ 133929 h 470565"/>
                <a:gd name="connsiteX169" fmla="*/ 69324 w 237529"/>
                <a:gd name="connsiteY169" fmla="*/ 137040 h 470565"/>
                <a:gd name="connsiteX170" fmla="*/ 67737 w 237529"/>
                <a:gd name="connsiteY170" fmla="*/ 138944 h 470565"/>
                <a:gd name="connsiteX171" fmla="*/ 69006 w 237529"/>
                <a:gd name="connsiteY171" fmla="*/ 138944 h 470565"/>
                <a:gd name="connsiteX172" fmla="*/ 79545 w 237529"/>
                <a:gd name="connsiteY172" fmla="*/ 142309 h 470565"/>
                <a:gd name="connsiteX173" fmla="*/ 81005 w 237529"/>
                <a:gd name="connsiteY173" fmla="*/ 144848 h 470565"/>
                <a:gd name="connsiteX174" fmla="*/ 82148 w 237529"/>
                <a:gd name="connsiteY174" fmla="*/ 146626 h 470565"/>
                <a:gd name="connsiteX175" fmla="*/ 86084 w 237529"/>
                <a:gd name="connsiteY175" fmla="*/ 147515 h 470565"/>
                <a:gd name="connsiteX176" fmla="*/ 89258 w 237529"/>
                <a:gd name="connsiteY176" fmla="*/ 147896 h 470565"/>
                <a:gd name="connsiteX177" fmla="*/ 112176 w 237529"/>
                <a:gd name="connsiteY177" fmla="*/ 162497 h 470565"/>
                <a:gd name="connsiteX178" fmla="*/ 117762 w 237529"/>
                <a:gd name="connsiteY178" fmla="*/ 166941 h 470565"/>
                <a:gd name="connsiteX179" fmla="*/ 120682 w 237529"/>
                <a:gd name="connsiteY179" fmla="*/ 168464 h 470565"/>
                <a:gd name="connsiteX180" fmla="*/ 128617 w 237529"/>
                <a:gd name="connsiteY180" fmla="*/ 176336 h 470565"/>
                <a:gd name="connsiteX181" fmla="*/ 131792 w 237529"/>
                <a:gd name="connsiteY181" fmla="*/ 182812 h 470565"/>
                <a:gd name="connsiteX182" fmla="*/ 139473 w 237529"/>
                <a:gd name="connsiteY182" fmla="*/ 195254 h 470565"/>
                <a:gd name="connsiteX183" fmla="*/ 140743 w 237529"/>
                <a:gd name="connsiteY183" fmla="*/ 196588 h 470565"/>
                <a:gd name="connsiteX184" fmla="*/ 144870 w 237529"/>
                <a:gd name="connsiteY184" fmla="*/ 199063 h 470565"/>
                <a:gd name="connsiteX185" fmla="*/ 146710 w 237529"/>
                <a:gd name="connsiteY185" fmla="*/ 199444 h 470565"/>
                <a:gd name="connsiteX186" fmla="*/ 150202 w 237529"/>
                <a:gd name="connsiteY186" fmla="*/ 200396 h 470565"/>
                <a:gd name="connsiteX187" fmla="*/ 154900 w 237529"/>
                <a:gd name="connsiteY187" fmla="*/ 207316 h 470565"/>
                <a:gd name="connsiteX188" fmla="*/ 156296 w 237529"/>
                <a:gd name="connsiteY188" fmla="*/ 210935 h 470565"/>
                <a:gd name="connsiteX189" fmla="*/ 159788 w 237529"/>
                <a:gd name="connsiteY189" fmla="*/ 212903 h 470565"/>
                <a:gd name="connsiteX190" fmla="*/ 164804 w 237529"/>
                <a:gd name="connsiteY190" fmla="*/ 216331 h 470565"/>
                <a:gd name="connsiteX191" fmla="*/ 165057 w 237529"/>
                <a:gd name="connsiteY191" fmla="*/ 221600 h 470565"/>
                <a:gd name="connsiteX192" fmla="*/ 166073 w 237529"/>
                <a:gd name="connsiteY192" fmla="*/ 224330 h 470565"/>
                <a:gd name="connsiteX193" fmla="*/ 168612 w 237529"/>
                <a:gd name="connsiteY193" fmla="*/ 224584 h 470565"/>
                <a:gd name="connsiteX194" fmla="*/ 172675 w 237529"/>
                <a:gd name="connsiteY194" fmla="*/ 225092 h 470565"/>
                <a:gd name="connsiteX195" fmla="*/ 175341 w 237529"/>
                <a:gd name="connsiteY195" fmla="*/ 226869 h 470565"/>
                <a:gd name="connsiteX196" fmla="*/ 177944 w 237529"/>
                <a:gd name="connsiteY196" fmla="*/ 228456 h 470565"/>
                <a:gd name="connsiteX197" fmla="*/ 180737 w 237529"/>
                <a:gd name="connsiteY197" fmla="*/ 229218 h 470565"/>
                <a:gd name="connsiteX198" fmla="*/ 183849 w 237529"/>
                <a:gd name="connsiteY198" fmla="*/ 235186 h 470565"/>
                <a:gd name="connsiteX199" fmla="*/ 183467 w 237529"/>
                <a:gd name="connsiteY199" fmla="*/ 237661 h 470565"/>
                <a:gd name="connsiteX200" fmla="*/ 183658 w 237529"/>
                <a:gd name="connsiteY200" fmla="*/ 246549 h 470565"/>
                <a:gd name="connsiteX201" fmla="*/ 185245 w 237529"/>
                <a:gd name="connsiteY201" fmla="*/ 247882 h 470565"/>
                <a:gd name="connsiteX202" fmla="*/ 187784 w 237529"/>
                <a:gd name="connsiteY202" fmla="*/ 253151 h 470565"/>
                <a:gd name="connsiteX203" fmla="*/ 183404 w 237529"/>
                <a:gd name="connsiteY203" fmla="*/ 258674 h 470565"/>
                <a:gd name="connsiteX204" fmla="*/ 180991 w 237529"/>
                <a:gd name="connsiteY204" fmla="*/ 260261 h 470565"/>
                <a:gd name="connsiteX205" fmla="*/ 180547 w 237529"/>
                <a:gd name="connsiteY205" fmla="*/ 266737 h 470565"/>
                <a:gd name="connsiteX206" fmla="*/ 181500 w 237529"/>
                <a:gd name="connsiteY206" fmla="*/ 269340 h 470565"/>
                <a:gd name="connsiteX207" fmla="*/ 182515 w 237529"/>
                <a:gd name="connsiteY207" fmla="*/ 272133 h 470565"/>
                <a:gd name="connsiteX208" fmla="*/ 184229 w 237529"/>
                <a:gd name="connsiteY208" fmla="*/ 277592 h 470565"/>
                <a:gd name="connsiteX209" fmla="*/ 181500 w 237529"/>
                <a:gd name="connsiteY209" fmla="*/ 284829 h 470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</a:cxnLst>
              <a:rect l="l" t="t" r="r" b="b"/>
              <a:pathLst>
                <a:path w="237529" h="470565">
                  <a:moveTo>
                    <a:pt x="181500" y="284829"/>
                  </a:moveTo>
                  <a:cubicBezTo>
                    <a:pt x="180547" y="285274"/>
                    <a:pt x="179658" y="285655"/>
                    <a:pt x="178960" y="287178"/>
                  </a:cubicBezTo>
                  <a:cubicBezTo>
                    <a:pt x="178706" y="287686"/>
                    <a:pt x="178579" y="288766"/>
                    <a:pt x="179214" y="290987"/>
                  </a:cubicBezTo>
                  <a:cubicBezTo>
                    <a:pt x="180102" y="294098"/>
                    <a:pt x="182134" y="297907"/>
                    <a:pt x="183594" y="300637"/>
                  </a:cubicBezTo>
                  <a:cubicBezTo>
                    <a:pt x="184166" y="301653"/>
                    <a:pt x="184610" y="302541"/>
                    <a:pt x="184927" y="303176"/>
                  </a:cubicBezTo>
                  <a:cubicBezTo>
                    <a:pt x="185880" y="305080"/>
                    <a:pt x="187023" y="306922"/>
                    <a:pt x="188165" y="308699"/>
                  </a:cubicBezTo>
                  <a:cubicBezTo>
                    <a:pt x="190260" y="311937"/>
                    <a:pt x="192419" y="315238"/>
                    <a:pt x="192990" y="319174"/>
                  </a:cubicBezTo>
                  <a:cubicBezTo>
                    <a:pt x="193244" y="320951"/>
                    <a:pt x="193117" y="322856"/>
                    <a:pt x="193053" y="324633"/>
                  </a:cubicBezTo>
                  <a:cubicBezTo>
                    <a:pt x="192990" y="325459"/>
                    <a:pt x="192990" y="326284"/>
                    <a:pt x="192990" y="327109"/>
                  </a:cubicBezTo>
                  <a:cubicBezTo>
                    <a:pt x="192990" y="330601"/>
                    <a:pt x="192482" y="331871"/>
                    <a:pt x="191847" y="333585"/>
                  </a:cubicBezTo>
                  <a:cubicBezTo>
                    <a:pt x="191657" y="334220"/>
                    <a:pt x="191339" y="334854"/>
                    <a:pt x="191085" y="335743"/>
                  </a:cubicBezTo>
                  <a:cubicBezTo>
                    <a:pt x="190514" y="337584"/>
                    <a:pt x="190387" y="339679"/>
                    <a:pt x="190197" y="341964"/>
                  </a:cubicBezTo>
                  <a:cubicBezTo>
                    <a:pt x="189943" y="345329"/>
                    <a:pt x="189689" y="348821"/>
                    <a:pt x="188038" y="351805"/>
                  </a:cubicBezTo>
                  <a:cubicBezTo>
                    <a:pt x="185245" y="356947"/>
                    <a:pt x="180801" y="357391"/>
                    <a:pt x="176548" y="357772"/>
                  </a:cubicBezTo>
                  <a:cubicBezTo>
                    <a:pt x="175468" y="357899"/>
                    <a:pt x="174389" y="357962"/>
                    <a:pt x="173247" y="358153"/>
                  </a:cubicBezTo>
                  <a:cubicBezTo>
                    <a:pt x="169565" y="358724"/>
                    <a:pt x="169565" y="358724"/>
                    <a:pt x="168231" y="361009"/>
                  </a:cubicBezTo>
                  <a:lnTo>
                    <a:pt x="167342" y="362533"/>
                  </a:lnTo>
                  <a:cubicBezTo>
                    <a:pt x="167089" y="362978"/>
                    <a:pt x="166771" y="363549"/>
                    <a:pt x="166453" y="364184"/>
                  </a:cubicBezTo>
                  <a:cubicBezTo>
                    <a:pt x="164930" y="367104"/>
                    <a:pt x="162899" y="371103"/>
                    <a:pt x="159407" y="371230"/>
                  </a:cubicBezTo>
                  <a:cubicBezTo>
                    <a:pt x="157122" y="371230"/>
                    <a:pt x="155789" y="369961"/>
                    <a:pt x="154709" y="368945"/>
                  </a:cubicBezTo>
                  <a:cubicBezTo>
                    <a:pt x="153313" y="367675"/>
                    <a:pt x="152551" y="366977"/>
                    <a:pt x="150710" y="367485"/>
                  </a:cubicBezTo>
                  <a:cubicBezTo>
                    <a:pt x="149758" y="367739"/>
                    <a:pt x="148424" y="369961"/>
                    <a:pt x="147663" y="372627"/>
                  </a:cubicBezTo>
                  <a:cubicBezTo>
                    <a:pt x="146266" y="377579"/>
                    <a:pt x="148488" y="385070"/>
                    <a:pt x="152233" y="387609"/>
                  </a:cubicBezTo>
                  <a:cubicBezTo>
                    <a:pt x="153058" y="388180"/>
                    <a:pt x="154074" y="388498"/>
                    <a:pt x="155090" y="388815"/>
                  </a:cubicBezTo>
                  <a:cubicBezTo>
                    <a:pt x="157185" y="389450"/>
                    <a:pt x="159725" y="390212"/>
                    <a:pt x="160994" y="393767"/>
                  </a:cubicBezTo>
                  <a:cubicBezTo>
                    <a:pt x="161566" y="395354"/>
                    <a:pt x="161629" y="401449"/>
                    <a:pt x="160105" y="403162"/>
                  </a:cubicBezTo>
                  <a:cubicBezTo>
                    <a:pt x="158265" y="405130"/>
                    <a:pt x="152551" y="405765"/>
                    <a:pt x="150520" y="404178"/>
                  </a:cubicBezTo>
                  <a:cubicBezTo>
                    <a:pt x="148234" y="402464"/>
                    <a:pt x="148361" y="399988"/>
                    <a:pt x="148488" y="397957"/>
                  </a:cubicBezTo>
                  <a:cubicBezTo>
                    <a:pt x="146139" y="397639"/>
                    <a:pt x="143790" y="398084"/>
                    <a:pt x="141378" y="398465"/>
                  </a:cubicBezTo>
                  <a:cubicBezTo>
                    <a:pt x="137696" y="399099"/>
                    <a:pt x="133824" y="399798"/>
                    <a:pt x="129888" y="398846"/>
                  </a:cubicBezTo>
                  <a:cubicBezTo>
                    <a:pt x="128745" y="398592"/>
                    <a:pt x="127856" y="398274"/>
                    <a:pt x="126967" y="397894"/>
                  </a:cubicBezTo>
                  <a:cubicBezTo>
                    <a:pt x="125698" y="397386"/>
                    <a:pt x="124809" y="397005"/>
                    <a:pt x="123412" y="397259"/>
                  </a:cubicBezTo>
                  <a:cubicBezTo>
                    <a:pt x="120491" y="397703"/>
                    <a:pt x="118079" y="400052"/>
                    <a:pt x="116619" y="401956"/>
                  </a:cubicBezTo>
                  <a:cubicBezTo>
                    <a:pt x="115984" y="402782"/>
                    <a:pt x="115540" y="403480"/>
                    <a:pt x="115159" y="404115"/>
                  </a:cubicBezTo>
                  <a:cubicBezTo>
                    <a:pt x="114270" y="405638"/>
                    <a:pt x="113381" y="407162"/>
                    <a:pt x="110588" y="408495"/>
                  </a:cubicBezTo>
                  <a:cubicBezTo>
                    <a:pt x="109509" y="409066"/>
                    <a:pt x="108430" y="409257"/>
                    <a:pt x="107541" y="409447"/>
                  </a:cubicBezTo>
                  <a:cubicBezTo>
                    <a:pt x="106589" y="409638"/>
                    <a:pt x="105827" y="409955"/>
                    <a:pt x="105065" y="410400"/>
                  </a:cubicBezTo>
                  <a:cubicBezTo>
                    <a:pt x="106018" y="412050"/>
                    <a:pt x="106780" y="413637"/>
                    <a:pt x="107541" y="415161"/>
                  </a:cubicBezTo>
                  <a:cubicBezTo>
                    <a:pt x="108367" y="416939"/>
                    <a:pt x="109128" y="418526"/>
                    <a:pt x="110588" y="419986"/>
                  </a:cubicBezTo>
                  <a:cubicBezTo>
                    <a:pt x="113381" y="422715"/>
                    <a:pt x="115857" y="422715"/>
                    <a:pt x="119349" y="422779"/>
                  </a:cubicBezTo>
                  <a:cubicBezTo>
                    <a:pt x="120873" y="422779"/>
                    <a:pt x="122587" y="422843"/>
                    <a:pt x="124427" y="423160"/>
                  </a:cubicBezTo>
                  <a:cubicBezTo>
                    <a:pt x="125126" y="423287"/>
                    <a:pt x="125634" y="423858"/>
                    <a:pt x="125570" y="424556"/>
                  </a:cubicBezTo>
                  <a:cubicBezTo>
                    <a:pt x="125380" y="428937"/>
                    <a:pt x="122079" y="430778"/>
                    <a:pt x="119095" y="432428"/>
                  </a:cubicBezTo>
                  <a:cubicBezTo>
                    <a:pt x="115730" y="434333"/>
                    <a:pt x="112810" y="435984"/>
                    <a:pt x="113255" y="441062"/>
                  </a:cubicBezTo>
                  <a:cubicBezTo>
                    <a:pt x="113508" y="443665"/>
                    <a:pt x="114080" y="446141"/>
                    <a:pt x="114651" y="448553"/>
                  </a:cubicBezTo>
                  <a:cubicBezTo>
                    <a:pt x="115857" y="453632"/>
                    <a:pt x="117127" y="458901"/>
                    <a:pt x="114905" y="464995"/>
                  </a:cubicBezTo>
                  <a:cubicBezTo>
                    <a:pt x="114588" y="465884"/>
                    <a:pt x="114017" y="466646"/>
                    <a:pt x="113508" y="467217"/>
                  </a:cubicBezTo>
                  <a:cubicBezTo>
                    <a:pt x="112492" y="468487"/>
                    <a:pt x="112239" y="468868"/>
                    <a:pt x="113001" y="470011"/>
                  </a:cubicBezTo>
                  <a:cubicBezTo>
                    <a:pt x="113572" y="470900"/>
                    <a:pt x="117444" y="470772"/>
                    <a:pt x="122333" y="469249"/>
                  </a:cubicBezTo>
                  <a:cubicBezTo>
                    <a:pt x="126586" y="467916"/>
                    <a:pt x="129189" y="465186"/>
                    <a:pt x="131919" y="462329"/>
                  </a:cubicBezTo>
                  <a:cubicBezTo>
                    <a:pt x="134077" y="460044"/>
                    <a:pt x="136362" y="457631"/>
                    <a:pt x="139536" y="455854"/>
                  </a:cubicBezTo>
                  <a:cubicBezTo>
                    <a:pt x="140870" y="455155"/>
                    <a:pt x="142076" y="454584"/>
                    <a:pt x="143155" y="454076"/>
                  </a:cubicBezTo>
                  <a:cubicBezTo>
                    <a:pt x="146393" y="452553"/>
                    <a:pt x="148551" y="451537"/>
                    <a:pt x="151218" y="447601"/>
                  </a:cubicBezTo>
                  <a:cubicBezTo>
                    <a:pt x="151853" y="446649"/>
                    <a:pt x="152551" y="445506"/>
                    <a:pt x="153186" y="444363"/>
                  </a:cubicBezTo>
                  <a:cubicBezTo>
                    <a:pt x="154392" y="442332"/>
                    <a:pt x="155598" y="440237"/>
                    <a:pt x="156994" y="438650"/>
                  </a:cubicBezTo>
                  <a:cubicBezTo>
                    <a:pt x="157693" y="437825"/>
                    <a:pt x="158772" y="437126"/>
                    <a:pt x="159725" y="436491"/>
                  </a:cubicBezTo>
                  <a:cubicBezTo>
                    <a:pt x="160423" y="435984"/>
                    <a:pt x="161248" y="435476"/>
                    <a:pt x="161502" y="435158"/>
                  </a:cubicBezTo>
                  <a:cubicBezTo>
                    <a:pt x="163216" y="433000"/>
                    <a:pt x="163279" y="430143"/>
                    <a:pt x="163406" y="427159"/>
                  </a:cubicBezTo>
                  <a:cubicBezTo>
                    <a:pt x="163597" y="422715"/>
                    <a:pt x="163788" y="417637"/>
                    <a:pt x="169247" y="414272"/>
                  </a:cubicBezTo>
                  <a:cubicBezTo>
                    <a:pt x="173183" y="411860"/>
                    <a:pt x="177881" y="411923"/>
                    <a:pt x="182198" y="411923"/>
                  </a:cubicBezTo>
                  <a:cubicBezTo>
                    <a:pt x="184420" y="411923"/>
                    <a:pt x="186451" y="411923"/>
                    <a:pt x="188356" y="411669"/>
                  </a:cubicBezTo>
                  <a:cubicBezTo>
                    <a:pt x="193752" y="410971"/>
                    <a:pt x="197497" y="409257"/>
                    <a:pt x="201560" y="405765"/>
                  </a:cubicBezTo>
                  <a:cubicBezTo>
                    <a:pt x="204734" y="402972"/>
                    <a:pt x="207718" y="399607"/>
                    <a:pt x="210511" y="396370"/>
                  </a:cubicBezTo>
                  <a:cubicBezTo>
                    <a:pt x="213558" y="392878"/>
                    <a:pt x="216669" y="389260"/>
                    <a:pt x="220224" y="386276"/>
                  </a:cubicBezTo>
                  <a:cubicBezTo>
                    <a:pt x="224859" y="382404"/>
                    <a:pt x="232921" y="374595"/>
                    <a:pt x="234952" y="365898"/>
                  </a:cubicBezTo>
                  <a:cubicBezTo>
                    <a:pt x="235523" y="363422"/>
                    <a:pt x="235334" y="360311"/>
                    <a:pt x="235206" y="357391"/>
                  </a:cubicBezTo>
                  <a:cubicBezTo>
                    <a:pt x="235143" y="355994"/>
                    <a:pt x="235016" y="354598"/>
                    <a:pt x="235016" y="353328"/>
                  </a:cubicBezTo>
                  <a:cubicBezTo>
                    <a:pt x="235016" y="349582"/>
                    <a:pt x="235650" y="346345"/>
                    <a:pt x="236285" y="343234"/>
                  </a:cubicBezTo>
                  <a:cubicBezTo>
                    <a:pt x="236539" y="341838"/>
                    <a:pt x="236857" y="340377"/>
                    <a:pt x="237110" y="338917"/>
                  </a:cubicBezTo>
                  <a:cubicBezTo>
                    <a:pt x="238317" y="331045"/>
                    <a:pt x="237174" y="300065"/>
                    <a:pt x="230255" y="291241"/>
                  </a:cubicBezTo>
                  <a:cubicBezTo>
                    <a:pt x="229239" y="289972"/>
                    <a:pt x="228160" y="289273"/>
                    <a:pt x="227080" y="289146"/>
                  </a:cubicBezTo>
                  <a:cubicBezTo>
                    <a:pt x="226446" y="289083"/>
                    <a:pt x="225938" y="288638"/>
                    <a:pt x="225811" y="288003"/>
                  </a:cubicBezTo>
                  <a:cubicBezTo>
                    <a:pt x="223716" y="276259"/>
                    <a:pt x="218954" y="263753"/>
                    <a:pt x="212670" y="253723"/>
                  </a:cubicBezTo>
                  <a:cubicBezTo>
                    <a:pt x="210511" y="250295"/>
                    <a:pt x="207781" y="246993"/>
                    <a:pt x="205115" y="243819"/>
                  </a:cubicBezTo>
                  <a:cubicBezTo>
                    <a:pt x="203147" y="241470"/>
                    <a:pt x="201052" y="238994"/>
                    <a:pt x="199275" y="236455"/>
                  </a:cubicBezTo>
                  <a:cubicBezTo>
                    <a:pt x="198386" y="235186"/>
                    <a:pt x="197497" y="233852"/>
                    <a:pt x="196672" y="232519"/>
                  </a:cubicBezTo>
                  <a:cubicBezTo>
                    <a:pt x="194704" y="229345"/>
                    <a:pt x="192799" y="226361"/>
                    <a:pt x="190006" y="224139"/>
                  </a:cubicBezTo>
                  <a:cubicBezTo>
                    <a:pt x="188101" y="222679"/>
                    <a:pt x="186197" y="221536"/>
                    <a:pt x="184102" y="220330"/>
                  </a:cubicBezTo>
                  <a:cubicBezTo>
                    <a:pt x="182134" y="219188"/>
                    <a:pt x="180102" y="218045"/>
                    <a:pt x="178135" y="216521"/>
                  </a:cubicBezTo>
                  <a:cubicBezTo>
                    <a:pt x="173119" y="212776"/>
                    <a:pt x="170327" y="209030"/>
                    <a:pt x="167152" y="204713"/>
                  </a:cubicBezTo>
                  <a:cubicBezTo>
                    <a:pt x="166517" y="203825"/>
                    <a:pt x="165819" y="202872"/>
                    <a:pt x="165057" y="201920"/>
                  </a:cubicBezTo>
                  <a:cubicBezTo>
                    <a:pt x="162010" y="197857"/>
                    <a:pt x="157503" y="195064"/>
                    <a:pt x="153058" y="192334"/>
                  </a:cubicBezTo>
                  <a:cubicBezTo>
                    <a:pt x="147726" y="189033"/>
                    <a:pt x="142140" y="185605"/>
                    <a:pt x="139092" y="179828"/>
                  </a:cubicBezTo>
                  <a:cubicBezTo>
                    <a:pt x="136236" y="174495"/>
                    <a:pt x="132808" y="170178"/>
                    <a:pt x="129126" y="165671"/>
                  </a:cubicBezTo>
                  <a:cubicBezTo>
                    <a:pt x="128110" y="164401"/>
                    <a:pt x="127030" y="163068"/>
                    <a:pt x="126014" y="161735"/>
                  </a:cubicBezTo>
                  <a:cubicBezTo>
                    <a:pt x="124872" y="160275"/>
                    <a:pt x="123666" y="158942"/>
                    <a:pt x="122523" y="157672"/>
                  </a:cubicBezTo>
                  <a:cubicBezTo>
                    <a:pt x="118651" y="153419"/>
                    <a:pt x="114651" y="149038"/>
                    <a:pt x="114968" y="141738"/>
                  </a:cubicBezTo>
                  <a:cubicBezTo>
                    <a:pt x="115095" y="138881"/>
                    <a:pt x="116175" y="136786"/>
                    <a:pt x="117191" y="134755"/>
                  </a:cubicBezTo>
                  <a:cubicBezTo>
                    <a:pt x="117699" y="133739"/>
                    <a:pt x="118270" y="132596"/>
                    <a:pt x="118714" y="131390"/>
                  </a:cubicBezTo>
                  <a:cubicBezTo>
                    <a:pt x="119666" y="128851"/>
                    <a:pt x="119349" y="126502"/>
                    <a:pt x="118968" y="123899"/>
                  </a:cubicBezTo>
                  <a:cubicBezTo>
                    <a:pt x="118778" y="122693"/>
                    <a:pt x="118651" y="121486"/>
                    <a:pt x="118587" y="120154"/>
                  </a:cubicBezTo>
                  <a:cubicBezTo>
                    <a:pt x="118270" y="113488"/>
                    <a:pt x="120809" y="109107"/>
                    <a:pt x="123666" y="104029"/>
                  </a:cubicBezTo>
                  <a:lnTo>
                    <a:pt x="124618" y="102378"/>
                  </a:lnTo>
                  <a:cubicBezTo>
                    <a:pt x="126142" y="99712"/>
                    <a:pt x="127792" y="97680"/>
                    <a:pt x="129252" y="95839"/>
                  </a:cubicBezTo>
                  <a:cubicBezTo>
                    <a:pt x="131919" y="92538"/>
                    <a:pt x="134013" y="89935"/>
                    <a:pt x="134522" y="85047"/>
                  </a:cubicBezTo>
                  <a:cubicBezTo>
                    <a:pt x="134585" y="84412"/>
                    <a:pt x="134649" y="83714"/>
                    <a:pt x="134712" y="83079"/>
                  </a:cubicBezTo>
                  <a:cubicBezTo>
                    <a:pt x="135029" y="78953"/>
                    <a:pt x="135474" y="73874"/>
                    <a:pt x="139092" y="71208"/>
                  </a:cubicBezTo>
                  <a:cubicBezTo>
                    <a:pt x="140870" y="69938"/>
                    <a:pt x="142774" y="69938"/>
                    <a:pt x="144615" y="70002"/>
                  </a:cubicBezTo>
                  <a:cubicBezTo>
                    <a:pt x="145504" y="70002"/>
                    <a:pt x="146457" y="70065"/>
                    <a:pt x="147155" y="69874"/>
                  </a:cubicBezTo>
                  <a:cubicBezTo>
                    <a:pt x="149123" y="69367"/>
                    <a:pt x="150266" y="68287"/>
                    <a:pt x="151598" y="67018"/>
                  </a:cubicBezTo>
                  <a:cubicBezTo>
                    <a:pt x="152742" y="66002"/>
                    <a:pt x="153884" y="64923"/>
                    <a:pt x="155534" y="64161"/>
                  </a:cubicBezTo>
                  <a:cubicBezTo>
                    <a:pt x="157249" y="63336"/>
                    <a:pt x="159407" y="63019"/>
                    <a:pt x="161439" y="62764"/>
                  </a:cubicBezTo>
                  <a:cubicBezTo>
                    <a:pt x="163660" y="62447"/>
                    <a:pt x="165946" y="62193"/>
                    <a:pt x="167279" y="61241"/>
                  </a:cubicBezTo>
                  <a:cubicBezTo>
                    <a:pt x="168295" y="60543"/>
                    <a:pt x="169056" y="59463"/>
                    <a:pt x="169818" y="58384"/>
                  </a:cubicBezTo>
                  <a:cubicBezTo>
                    <a:pt x="170834" y="56924"/>
                    <a:pt x="171914" y="55337"/>
                    <a:pt x="173818" y="54512"/>
                  </a:cubicBezTo>
                  <a:cubicBezTo>
                    <a:pt x="174262" y="54321"/>
                    <a:pt x="174707" y="54194"/>
                    <a:pt x="175214" y="54067"/>
                  </a:cubicBezTo>
                  <a:cubicBezTo>
                    <a:pt x="174961" y="53623"/>
                    <a:pt x="174707" y="53115"/>
                    <a:pt x="174389" y="52671"/>
                  </a:cubicBezTo>
                  <a:cubicBezTo>
                    <a:pt x="174199" y="52353"/>
                    <a:pt x="173945" y="52036"/>
                    <a:pt x="173754" y="51782"/>
                  </a:cubicBezTo>
                  <a:cubicBezTo>
                    <a:pt x="172992" y="50893"/>
                    <a:pt x="172167" y="50195"/>
                    <a:pt x="171215" y="49687"/>
                  </a:cubicBezTo>
                  <a:cubicBezTo>
                    <a:pt x="168929" y="48544"/>
                    <a:pt x="166136" y="48608"/>
                    <a:pt x="163089" y="48735"/>
                  </a:cubicBezTo>
                  <a:cubicBezTo>
                    <a:pt x="160868" y="48798"/>
                    <a:pt x="158455" y="48861"/>
                    <a:pt x="156296" y="48353"/>
                  </a:cubicBezTo>
                  <a:cubicBezTo>
                    <a:pt x="152805" y="47592"/>
                    <a:pt x="150075" y="45497"/>
                    <a:pt x="147408" y="43466"/>
                  </a:cubicBezTo>
                  <a:cubicBezTo>
                    <a:pt x="145314" y="41878"/>
                    <a:pt x="143346" y="40355"/>
                    <a:pt x="141124" y="39466"/>
                  </a:cubicBezTo>
                  <a:cubicBezTo>
                    <a:pt x="135791" y="37371"/>
                    <a:pt x="130077" y="35149"/>
                    <a:pt x="131030" y="27468"/>
                  </a:cubicBezTo>
                  <a:cubicBezTo>
                    <a:pt x="131284" y="25182"/>
                    <a:pt x="132426" y="22960"/>
                    <a:pt x="133506" y="20802"/>
                  </a:cubicBezTo>
                  <a:cubicBezTo>
                    <a:pt x="135791" y="16231"/>
                    <a:pt x="137061" y="13311"/>
                    <a:pt x="133506" y="10200"/>
                  </a:cubicBezTo>
                  <a:cubicBezTo>
                    <a:pt x="131284" y="8295"/>
                    <a:pt x="126142" y="8169"/>
                    <a:pt x="121571" y="8042"/>
                  </a:cubicBezTo>
                  <a:cubicBezTo>
                    <a:pt x="118079" y="7978"/>
                    <a:pt x="114779" y="7851"/>
                    <a:pt x="112239" y="7089"/>
                  </a:cubicBezTo>
                  <a:cubicBezTo>
                    <a:pt x="109636" y="6327"/>
                    <a:pt x="108049" y="4931"/>
                    <a:pt x="106462" y="3534"/>
                  </a:cubicBezTo>
                  <a:cubicBezTo>
                    <a:pt x="105509" y="2709"/>
                    <a:pt x="104621" y="1947"/>
                    <a:pt x="103542" y="1312"/>
                  </a:cubicBezTo>
                  <a:cubicBezTo>
                    <a:pt x="100748" y="-275"/>
                    <a:pt x="96495" y="-84"/>
                    <a:pt x="93575" y="170"/>
                  </a:cubicBezTo>
                  <a:cubicBezTo>
                    <a:pt x="84814" y="995"/>
                    <a:pt x="79545" y="4169"/>
                    <a:pt x="75355" y="11089"/>
                  </a:cubicBezTo>
                  <a:cubicBezTo>
                    <a:pt x="72562" y="15723"/>
                    <a:pt x="70721" y="16929"/>
                    <a:pt x="64880" y="15152"/>
                  </a:cubicBezTo>
                  <a:cubicBezTo>
                    <a:pt x="63611" y="14771"/>
                    <a:pt x="62531" y="14263"/>
                    <a:pt x="61516" y="13819"/>
                  </a:cubicBezTo>
                  <a:cubicBezTo>
                    <a:pt x="59484" y="12866"/>
                    <a:pt x="57897" y="12168"/>
                    <a:pt x="55612" y="12486"/>
                  </a:cubicBezTo>
                  <a:cubicBezTo>
                    <a:pt x="53453" y="12866"/>
                    <a:pt x="51803" y="14263"/>
                    <a:pt x="49961" y="15723"/>
                  </a:cubicBezTo>
                  <a:cubicBezTo>
                    <a:pt x="48565" y="16866"/>
                    <a:pt x="47169" y="18009"/>
                    <a:pt x="45454" y="18834"/>
                  </a:cubicBezTo>
                  <a:cubicBezTo>
                    <a:pt x="39487" y="21564"/>
                    <a:pt x="37773" y="19723"/>
                    <a:pt x="35107" y="15850"/>
                  </a:cubicBezTo>
                  <a:lnTo>
                    <a:pt x="34218" y="14644"/>
                  </a:lnTo>
                  <a:cubicBezTo>
                    <a:pt x="33456" y="13628"/>
                    <a:pt x="32567" y="12358"/>
                    <a:pt x="32250" y="12295"/>
                  </a:cubicBezTo>
                  <a:cubicBezTo>
                    <a:pt x="31678" y="12295"/>
                    <a:pt x="29774" y="13819"/>
                    <a:pt x="28822" y="14517"/>
                  </a:cubicBezTo>
                  <a:cubicBezTo>
                    <a:pt x="27615" y="15469"/>
                    <a:pt x="26664" y="16485"/>
                    <a:pt x="25775" y="17437"/>
                  </a:cubicBezTo>
                  <a:cubicBezTo>
                    <a:pt x="23299" y="20040"/>
                    <a:pt x="21013" y="22579"/>
                    <a:pt x="15617" y="20548"/>
                  </a:cubicBezTo>
                  <a:cubicBezTo>
                    <a:pt x="14474" y="20104"/>
                    <a:pt x="13649" y="19723"/>
                    <a:pt x="12951" y="19405"/>
                  </a:cubicBezTo>
                  <a:cubicBezTo>
                    <a:pt x="11237" y="18643"/>
                    <a:pt x="11300" y="18643"/>
                    <a:pt x="7682" y="20675"/>
                  </a:cubicBezTo>
                  <a:lnTo>
                    <a:pt x="6348" y="21500"/>
                  </a:lnTo>
                  <a:cubicBezTo>
                    <a:pt x="5079" y="22262"/>
                    <a:pt x="3809" y="23024"/>
                    <a:pt x="2603" y="23785"/>
                  </a:cubicBezTo>
                  <a:cubicBezTo>
                    <a:pt x="2222" y="24040"/>
                    <a:pt x="1968" y="24293"/>
                    <a:pt x="1651" y="24484"/>
                  </a:cubicBezTo>
                  <a:cubicBezTo>
                    <a:pt x="1016" y="24928"/>
                    <a:pt x="508" y="25436"/>
                    <a:pt x="0" y="25880"/>
                  </a:cubicBezTo>
                  <a:cubicBezTo>
                    <a:pt x="191" y="26134"/>
                    <a:pt x="254" y="26388"/>
                    <a:pt x="445" y="26642"/>
                  </a:cubicBezTo>
                  <a:cubicBezTo>
                    <a:pt x="572" y="26833"/>
                    <a:pt x="698" y="27087"/>
                    <a:pt x="825" y="27277"/>
                  </a:cubicBezTo>
                  <a:cubicBezTo>
                    <a:pt x="1079" y="27976"/>
                    <a:pt x="1270" y="28674"/>
                    <a:pt x="1334" y="29308"/>
                  </a:cubicBezTo>
                  <a:cubicBezTo>
                    <a:pt x="1460" y="30197"/>
                    <a:pt x="1587" y="31023"/>
                    <a:pt x="2095" y="31784"/>
                  </a:cubicBezTo>
                  <a:cubicBezTo>
                    <a:pt x="3111" y="33435"/>
                    <a:pt x="4952" y="34070"/>
                    <a:pt x="6920" y="34768"/>
                  </a:cubicBezTo>
                  <a:cubicBezTo>
                    <a:pt x="7555" y="35022"/>
                    <a:pt x="8126" y="35213"/>
                    <a:pt x="8761" y="35467"/>
                  </a:cubicBezTo>
                  <a:cubicBezTo>
                    <a:pt x="9586" y="35784"/>
                    <a:pt x="10411" y="36165"/>
                    <a:pt x="11364" y="36482"/>
                  </a:cubicBezTo>
                  <a:cubicBezTo>
                    <a:pt x="16379" y="38450"/>
                    <a:pt x="22664" y="40926"/>
                    <a:pt x="25013" y="45878"/>
                  </a:cubicBezTo>
                  <a:cubicBezTo>
                    <a:pt x="25584" y="47084"/>
                    <a:pt x="25775" y="48417"/>
                    <a:pt x="25838" y="49877"/>
                  </a:cubicBezTo>
                  <a:cubicBezTo>
                    <a:pt x="25902" y="51274"/>
                    <a:pt x="25775" y="52734"/>
                    <a:pt x="25648" y="54131"/>
                  </a:cubicBezTo>
                  <a:cubicBezTo>
                    <a:pt x="25584" y="55400"/>
                    <a:pt x="25457" y="56607"/>
                    <a:pt x="25520" y="57686"/>
                  </a:cubicBezTo>
                  <a:cubicBezTo>
                    <a:pt x="25711" y="61875"/>
                    <a:pt x="27362" y="64351"/>
                    <a:pt x="29583" y="67716"/>
                  </a:cubicBezTo>
                  <a:cubicBezTo>
                    <a:pt x="30028" y="68414"/>
                    <a:pt x="30536" y="69176"/>
                    <a:pt x="31107" y="70002"/>
                  </a:cubicBezTo>
                  <a:cubicBezTo>
                    <a:pt x="32948" y="72858"/>
                    <a:pt x="34091" y="74699"/>
                    <a:pt x="36376" y="75397"/>
                  </a:cubicBezTo>
                  <a:cubicBezTo>
                    <a:pt x="38725" y="76159"/>
                    <a:pt x="42217" y="75842"/>
                    <a:pt x="45327" y="75588"/>
                  </a:cubicBezTo>
                  <a:cubicBezTo>
                    <a:pt x="46914" y="75461"/>
                    <a:pt x="48374" y="75334"/>
                    <a:pt x="49708" y="75334"/>
                  </a:cubicBezTo>
                  <a:lnTo>
                    <a:pt x="50850" y="75334"/>
                  </a:lnTo>
                  <a:cubicBezTo>
                    <a:pt x="54406" y="75334"/>
                    <a:pt x="57389" y="75334"/>
                    <a:pt x="60436" y="74382"/>
                  </a:cubicBezTo>
                  <a:cubicBezTo>
                    <a:pt x="61135" y="74128"/>
                    <a:pt x="61960" y="73810"/>
                    <a:pt x="62722" y="73557"/>
                  </a:cubicBezTo>
                  <a:cubicBezTo>
                    <a:pt x="65325" y="72477"/>
                    <a:pt x="68308" y="71271"/>
                    <a:pt x="71482" y="72350"/>
                  </a:cubicBezTo>
                  <a:cubicBezTo>
                    <a:pt x="74847" y="73493"/>
                    <a:pt x="83862" y="80222"/>
                    <a:pt x="86464" y="85492"/>
                  </a:cubicBezTo>
                  <a:cubicBezTo>
                    <a:pt x="87163" y="86952"/>
                    <a:pt x="87417" y="88285"/>
                    <a:pt x="87036" y="89427"/>
                  </a:cubicBezTo>
                  <a:cubicBezTo>
                    <a:pt x="92813" y="90697"/>
                    <a:pt x="98209" y="91967"/>
                    <a:pt x="98908" y="95395"/>
                  </a:cubicBezTo>
                  <a:cubicBezTo>
                    <a:pt x="99415" y="98125"/>
                    <a:pt x="96559" y="100474"/>
                    <a:pt x="94336" y="101997"/>
                  </a:cubicBezTo>
                  <a:cubicBezTo>
                    <a:pt x="90845" y="104409"/>
                    <a:pt x="90273" y="105997"/>
                    <a:pt x="89449" y="108409"/>
                  </a:cubicBezTo>
                  <a:cubicBezTo>
                    <a:pt x="89004" y="109679"/>
                    <a:pt x="88496" y="111075"/>
                    <a:pt x="87480" y="112853"/>
                  </a:cubicBezTo>
                  <a:cubicBezTo>
                    <a:pt x="85512" y="116408"/>
                    <a:pt x="81323" y="117868"/>
                    <a:pt x="77577" y="119201"/>
                  </a:cubicBezTo>
                  <a:cubicBezTo>
                    <a:pt x="73197" y="120725"/>
                    <a:pt x="70530" y="121804"/>
                    <a:pt x="70086" y="124470"/>
                  </a:cubicBezTo>
                  <a:cubicBezTo>
                    <a:pt x="69959" y="125486"/>
                    <a:pt x="70404" y="126565"/>
                    <a:pt x="70911" y="127771"/>
                  </a:cubicBezTo>
                  <a:cubicBezTo>
                    <a:pt x="71610" y="129422"/>
                    <a:pt x="72498" y="131517"/>
                    <a:pt x="71673" y="133929"/>
                  </a:cubicBezTo>
                  <a:cubicBezTo>
                    <a:pt x="71228" y="135326"/>
                    <a:pt x="70213" y="136215"/>
                    <a:pt x="69324" y="137040"/>
                  </a:cubicBezTo>
                  <a:cubicBezTo>
                    <a:pt x="68499" y="137738"/>
                    <a:pt x="67928" y="138310"/>
                    <a:pt x="67737" y="138944"/>
                  </a:cubicBezTo>
                  <a:cubicBezTo>
                    <a:pt x="68181" y="138944"/>
                    <a:pt x="68562" y="138944"/>
                    <a:pt x="69006" y="138944"/>
                  </a:cubicBezTo>
                  <a:cubicBezTo>
                    <a:pt x="72753" y="138944"/>
                    <a:pt x="76307" y="139135"/>
                    <a:pt x="79545" y="142309"/>
                  </a:cubicBezTo>
                  <a:cubicBezTo>
                    <a:pt x="80370" y="143135"/>
                    <a:pt x="80751" y="144087"/>
                    <a:pt x="81005" y="144848"/>
                  </a:cubicBezTo>
                  <a:cubicBezTo>
                    <a:pt x="81323" y="145674"/>
                    <a:pt x="81513" y="146182"/>
                    <a:pt x="82148" y="146626"/>
                  </a:cubicBezTo>
                  <a:cubicBezTo>
                    <a:pt x="83163" y="147324"/>
                    <a:pt x="84560" y="147451"/>
                    <a:pt x="86084" y="147515"/>
                  </a:cubicBezTo>
                  <a:cubicBezTo>
                    <a:pt x="87099" y="147578"/>
                    <a:pt x="88179" y="147642"/>
                    <a:pt x="89258" y="147896"/>
                  </a:cubicBezTo>
                  <a:cubicBezTo>
                    <a:pt x="99415" y="150498"/>
                    <a:pt x="106271" y="154879"/>
                    <a:pt x="112176" y="162497"/>
                  </a:cubicBezTo>
                  <a:cubicBezTo>
                    <a:pt x="114270" y="165227"/>
                    <a:pt x="115223" y="165735"/>
                    <a:pt x="117762" y="166941"/>
                  </a:cubicBezTo>
                  <a:cubicBezTo>
                    <a:pt x="118587" y="167322"/>
                    <a:pt x="119540" y="167829"/>
                    <a:pt x="120682" y="168464"/>
                  </a:cubicBezTo>
                  <a:cubicBezTo>
                    <a:pt x="124047" y="170305"/>
                    <a:pt x="126713" y="172908"/>
                    <a:pt x="128617" y="176336"/>
                  </a:cubicBezTo>
                  <a:cubicBezTo>
                    <a:pt x="129824" y="178558"/>
                    <a:pt x="130839" y="180717"/>
                    <a:pt x="131792" y="182812"/>
                  </a:cubicBezTo>
                  <a:cubicBezTo>
                    <a:pt x="133760" y="187255"/>
                    <a:pt x="135664" y="191445"/>
                    <a:pt x="139473" y="195254"/>
                  </a:cubicBezTo>
                  <a:cubicBezTo>
                    <a:pt x="139981" y="195762"/>
                    <a:pt x="140362" y="196207"/>
                    <a:pt x="140743" y="196588"/>
                  </a:cubicBezTo>
                  <a:cubicBezTo>
                    <a:pt x="142076" y="198047"/>
                    <a:pt x="142267" y="198238"/>
                    <a:pt x="144870" y="199063"/>
                  </a:cubicBezTo>
                  <a:cubicBezTo>
                    <a:pt x="145441" y="199254"/>
                    <a:pt x="146075" y="199317"/>
                    <a:pt x="146710" y="199444"/>
                  </a:cubicBezTo>
                  <a:cubicBezTo>
                    <a:pt x="147790" y="199635"/>
                    <a:pt x="149059" y="199762"/>
                    <a:pt x="150202" y="200396"/>
                  </a:cubicBezTo>
                  <a:cubicBezTo>
                    <a:pt x="153630" y="202238"/>
                    <a:pt x="154329" y="204904"/>
                    <a:pt x="154900" y="207316"/>
                  </a:cubicBezTo>
                  <a:cubicBezTo>
                    <a:pt x="155217" y="208649"/>
                    <a:pt x="155534" y="209855"/>
                    <a:pt x="156296" y="210935"/>
                  </a:cubicBezTo>
                  <a:cubicBezTo>
                    <a:pt x="156994" y="211887"/>
                    <a:pt x="158328" y="212395"/>
                    <a:pt x="159788" y="212903"/>
                  </a:cubicBezTo>
                  <a:cubicBezTo>
                    <a:pt x="161629" y="213537"/>
                    <a:pt x="163724" y="214363"/>
                    <a:pt x="164804" y="216331"/>
                  </a:cubicBezTo>
                  <a:cubicBezTo>
                    <a:pt x="165946" y="218489"/>
                    <a:pt x="165438" y="220267"/>
                    <a:pt x="165057" y="221600"/>
                  </a:cubicBezTo>
                  <a:cubicBezTo>
                    <a:pt x="164676" y="223124"/>
                    <a:pt x="164549" y="223441"/>
                    <a:pt x="166073" y="224330"/>
                  </a:cubicBezTo>
                  <a:cubicBezTo>
                    <a:pt x="166517" y="224584"/>
                    <a:pt x="167660" y="224584"/>
                    <a:pt x="168612" y="224584"/>
                  </a:cubicBezTo>
                  <a:cubicBezTo>
                    <a:pt x="170072" y="224520"/>
                    <a:pt x="171469" y="224520"/>
                    <a:pt x="172675" y="225092"/>
                  </a:cubicBezTo>
                  <a:cubicBezTo>
                    <a:pt x="173754" y="225599"/>
                    <a:pt x="174579" y="226234"/>
                    <a:pt x="175341" y="226869"/>
                  </a:cubicBezTo>
                  <a:cubicBezTo>
                    <a:pt x="176167" y="227567"/>
                    <a:pt x="176928" y="228139"/>
                    <a:pt x="177944" y="228456"/>
                  </a:cubicBezTo>
                  <a:cubicBezTo>
                    <a:pt x="179087" y="228837"/>
                    <a:pt x="180039" y="229027"/>
                    <a:pt x="180737" y="229218"/>
                  </a:cubicBezTo>
                  <a:cubicBezTo>
                    <a:pt x="184483" y="230107"/>
                    <a:pt x="184483" y="231186"/>
                    <a:pt x="183849" y="235186"/>
                  </a:cubicBezTo>
                  <a:lnTo>
                    <a:pt x="183467" y="237661"/>
                  </a:lnTo>
                  <a:cubicBezTo>
                    <a:pt x="183023" y="240454"/>
                    <a:pt x="182388" y="244327"/>
                    <a:pt x="183658" y="246549"/>
                  </a:cubicBezTo>
                  <a:cubicBezTo>
                    <a:pt x="184038" y="247247"/>
                    <a:pt x="184610" y="247564"/>
                    <a:pt x="185245" y="247882"/>
                  </a:cubicBezTo>
                  <a:cubicBezTo>
                    <a:pt x="186769" y="248708"/>
                    <a:pt x="188101" y="249723"/>
                    <a:pt x="187784" y="253151"/>
                  </a:cubicBezTo>
                  <a:cubicBezTo>
                    <a:pt x="187403" y="256770"/>
                    <a:pt x="185181" y="257849"/>
                    <a:pt x="183404" y="258674"/>
                  </a:cubicBezTo>
                  <a:cubicBezTo>
                    <a:pt x="182515" y="259119"/>
                    <a:pt x="181626" y="259499"/>
                    <a:pt x="180991" y="260261"/>
                  </a:cubicBezTo>
                  <a:cubicBezTo>
                    <a:pt x="178960" y="262547"/>
                    <a:pt x="179468" y="263943"/>
                    <a:pt x="180547" y="266737"/>
                  </a:cubicBezTo>
                  <a:cubicBezTo>
                    <a:pt x="180864" y="267562"/>
                    <a:pt x="181182" y="268387"/>
                    <a:pt x="181500" y="269340"/>
                  </a:cubicBezTo>
                  <a:cubicBezTo>
                    <a:pt x="181753" y="270228"/>
                    <a:pt x="182134" y="271181"/>
                    <a:pt x="182515" y="272133"/>
                  </a:cubicBezTo>
                  <a:cubicBezTo>
                    <a:pt x="183213" y="273974"/>
                    <a:pt x="183975" y="275815"/>
                    <a:pt x="184229" y="277592"/>
                  </a:cubicBezTo>
                  <a:cubicBezTo>
                    <a:pt x="185054" y="282861"/>
                    <a:pt x="183531" y="283941"/>
                    <a:pt x="181500" y="28482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71" name="Freeform 270">
              <a:extLst>
                <a:ext uri="{FF2B5EF4-FFF2-40B4-BE49-F238E27FC236}">
                  <a16:creationId xmlns:a16="http://schemas.microsoft.com/office/drawing/2014/main" id="{14BAC949-8C4C-CB70-B88C-5FABB1D1BF0D}"/>
                </a:ext>
              </a:extLst>
            </p:cNvPr>
            <p:cNvSpPr/>
            <p:nvPr/>
          </p:nvSpPr>
          <p:spPr>
            <a:xfrm>
              <a:off x="8829699" y="4251607"/>
              <a:ext cx="156383" cy="130034"/>
            </a:xfrm>
            <a:custGeom>
              <a:avLst/>
              <a:gdLst>
                <a:gd name="connsiteX0" fmla="*/ 9864 w 156383"/>
                <a:gd name="connsiteY0" fmla="*/ 78742 h 130034"/>
                <a:gd name="connsiteX1" fmla="*/ 12848 w 156383"/>
                <a:gd name="connsiteY1" fmla="*/ 81535 h 130034"/>
                <a:gd name="connsiteX2" fmla="*/ 14435 w 156383"/>
                <a:gd name="connsiteY2" fmla="*/ 89598 h 130034"/>
                <a:gd name="connsiteX3" fmla="*/ 15006 w 156383"/>
                <a:gd name="connsiteY3" fmla="*/ 95057 h 130034"/>
                <a:gd name="connsiteX4" fmla="*/ 20656 w 156383"/>
                <a:gd name="connsiteY4" fmla="*/ 99946 h 130034"/>
                <a:gd name="connsiteX5" fmla="*/ 25989 w 156383"/>
                <a:gd name="connsiteY5" fmla="*/ 103691 h 130034"/>
                <a:gd name="connsiteX6" fmla="*/ 28655 w 156383"/>
                <a:gd name="connsiteY6" fmla="*/ 108769 h 130034"/>
                <a:gd name="connsiteX7" fmla="*/ 29226 w 156383"/>
                <a:gd name="connsiteY7" fmla="*/ 110357 h 130034"/>
                <a:gd name="connsiteX8" fmla="*/ 30052 w 156383"/>
                <a:gd name="connsiteY8" fmla="*/ 112705 h 130034"/>
                <a:gd name="connsiteX9" fmla="*/ 33861 w 156383"/>
                <a:gd name="connsiteY9" fmla="*/ 120070 h 130034"/>
                <a:gd name="connsiteX10" fmla="*/ 35575 w 156383"/>
                <a:gd name="connsiteY10" fmla="*/ 119816 h 130034"/>
                <a:gd name="connsiteX11" fmla="*/ 37035 w 156383"/>
                <a:gd name="connsiteY11" fmla="*/ 116705 h 130034"/>
                <a:gd name="connsiteX12" fmla="*/ 39321 w 156383"/>
                <a:gd name="connsiteY12" fmla="*/ 112388 h 130034"/>
                <a:gd name="connsiteX13" fmla="*/ 41860 w 156383"/>
                <a:gd name="connsiteY13" fmla="*/ 111753 h 130034"/>
                <a:gd name="connsiteX14" fmla="*/ 43955 w 156383"/>
                <a:gd name="connsiteY14" fmla="*/ 112007 h 130034"/>
                <a:gd name="connsiteX15" fmla="*/ 48399 w 156383"/>
                <a:gd name="connsiteY15" fmla="*/ 114800 h 130034"/>
                <a:gd name="connsiteX16" fmla="*/ 47129 w 156383"/>
                <a:gd name="connsiteY16" fmla="*/ 120578 h 130034"/>
                <a:gd name="connsiteX17" fmla="*/ 45795 w 156383"/>
                <a:gd name="connsiteY17" fmla="*/ 123371 h 130034"/>
                <a:gd name="connsiteX18" fmla="*/ 45542 w 156383"/>
                <a:gd name="connsiteY18" fmla="*/ 129402 h 130034"/>
                <a:gd name="connsiteX19" fmla="*/ 55445 w 156383"/>
                <a:gd name="connsiteY19" fmla="*/ 128576 h 130034"/>
                <a:gd name="connsiteX20" fmla="*/ 68396 w 156383"/>
                <a:gd name="connsiteY20" fmla="*/ 127688 h 130034"/>
                <a:gd name="connsiteX21" fmla="*/ 69856 w 156383"/>
                <a:gd name="connsiteY21" fmla="*/ 126672 h 130034"/>
                <a:gd name="connsiteX22" fmla="*/ 70618 w 156383"/>
                <a:gd name="connsiteY22" fmla="*/ 126164 h 130034"/>
                <a:gd name="connsiteX23" fmla="*/ 72967 w 156383"/>
                <a:gd name="connsiteY23" fmla="*/ 125466 h 130034"/>
                <a:gd name="connsiteX24" fmla="*/ 75379 w 156383"/>
                <a:gd name="connsiteY24" fmla="*/ 124704 h 130034"/>
                <a:gd name="connsiteX25" fmla="*/ 78807 w 156383"/>
                <a:gd name="connsiteY25" fmla="*/ 121339 h 130034"/>
                <a:gd name="connsiteX26" fmla="*/ 80458 w 156383"/>
                <a:gd name="connsiteY26" fmla="*/ 118864 h 130034"/>
                <a:gd name="connsiteX27" fmla="*/ 89028 w 156383"/>
                <a:gd name="connsiteY27" fmla="*/ 113150 h 130034"/>
                <a:gd name="connsiteX28" fmla="*/ 93980 w 156383"/>
                <a:gd name="connsiteY28" fmla="*/ 113975 h 130034"/>
                <a:gd name="connsiteX29" fmla="*/ 96519 w 156383"/>
                <a:gd name="connsiteY29" fmla="*/ 114800 h 130034"/>
                <a:gd name="connsiteX30" fmla="*/ 106930 w 156383"/>
                <a:gd name="connsiteY30" fmla="*/ 114356 h 130034"/>
                <a:gd name="connsiteX31" fmla="*/ 116072 w 156383"/>
                <a:gd name="connsiteY31" fmla="*/ 113594 h 130034"/>
                <a:gd name="connsiteX32" fmla="*/ 117341 w 156383"/>
                <a:gd name="connsiteY32" fmla="*/ 114928 h 130034"/>
                <a:gd name="connsiteX33" fmla="*/ 117278 w 156383"/>
                <a:gd name="connsiteY33" fmla="*/ 116705 h 130034"/>
                <a:gd name="connsiteX34" fmla="*/ 118230 w 156383"/>
                <a:gd name="connsiteY34" fmla="*/ 120578 h 130034"/>
                <a:gd name="connsiteX35" fmla="*/ 124135 w 156383"/>
                <a:gd name="connsiteY35" fmla="*/ 119879 h 130034"/>
                <a:gd name="connsiteX36" fmla="*/ 124515 w 156383"/>
                <a:gd name="connsiteY36" fmla="*/ 113277 h 130034"/>
                <a:gd name="connsiteX37" fmla="*/ 120389 w 156383"/>
                <a:gd name="connsiteY37" fmla="*/ 110039 h 130034"/>
                <a:gd name="connsiteX38" fmla="*/ 116770 w 156383"/>
                <a:gd name="connsiteY38" fmla="*/ 108452 h 130034"/>
                <a:gd name="connsiteX39" fmla="*/ 111120 w 156383"/>
                <a:gd name="connsiteY39" fmla="*/ 90423 h 130034"/>
                <a:gd name="connsiteX40" fmla="*/ 116072 w 156383"/>
                <a:gd name="connsiteY40" fmla="*/ 83376 h 130034"/>
                <a:gd name="connsiteX41" fmla="*/ 122674 w 156383"/>
                <a:gd name="connsiteY41" fmla="*/ 85471 h 130034"/>
                <a:gd name="connsiteX42" fmla="*/ 125340 w 156383"/>
                <a:gd name="connsiteY42" fmla="*/ 86995 h 130034"/>
                <a:gd name="connsiteX43" fmla="*/ 130038 w 156383"/>
                <a:gd name="connsiteY43" fmla="*/ 81472 h 130034"/>
                <a:gd name="connsiteX44" fmla="*/ 130991 w 156383"/>
                <a:gd name="connsiteY44" fmla="*/ 79694 h 130034"/>
                <a:gd name="connsiteX45" fmla="*/ 131816 w 156383"/>
                <a:gd name="connsiteY45" fmla="*/ 78234 h 130034"/>
                <a:gd name="connsiteX46" fmla="*/ 138164 w 156383"/>
                <a:gd name="connsiteY46" fmla="*/ 74108 h 130034"/>
                <a:gd name="connsiteX47" fmla="*/ 142291 w 156383"/>
                <a:gd name="connsiteY47" fmla="*/ 73600 h 130034"/>
                <a:gd name="connsiteX48" fmla="*/ 151623 w 156383"/>
                <a:gd name="connsiteY48" fmla="*/ 69029 h 130034"/>
                <a:gd name="connsiteX49" fmla="*/ 153464 w 156383"/>
                <a:gd name="connsiteY49" fmla="*/ 60332 h 130034"/>
                <a:gd name="connsiteX50" fmla="*/ 154479 w 156383"/>
                <a:gd name="connsiteY50" fmla="*/ 53539 h 130034"/>
                <a:gd name="connsiteX51" fmla="*/ 155304 w 156383"/>
                <a:gd name="connsiteY51" fmla="*/ 51254 h 130034"/>
                <a:gd name="connsiteX52" fmla="*/ 156257 w 156383"/>
                <a:gd name="connsiteY52" fmla="*/ 45730 h 130034"/>
                <a:gd name="connsiteX53" fmla="*/ 156320 w 156383"/>
                <a:gd name="connsiteY53" fmla="*/ 43128 h 130034"/>
                <a:gd name="connsiteX54" fmla="*/ 156257 w 156383"/>
                <a:gd name="connsiteY54" fmla="*/ 38176 h 130034"/>
                <a:gd name="connsiteX55" fmla="*/ 151877 w 156383"/>
                <a:gd name="connsiteY55" fmla="*/ 28908 h 130034"/>
                <a:gd name="connsiteX56" fmla="*/ 148448 w 156383"/>
                <a:gd name="connsiteY56" fmla="*/ 23067 h 130034"/>
                <a:gd name="connsiteX57" fmla="*/ 147179 w 156383"/>
                <a:gd name="connsiteY57" fmla="*/ 20591 h 130034"/>
                <a:gd name="connsiteX58" fmla="*/ 144703 w 156383"/>
                <a:gd name="connsiteY58" fmla="*/ 15893 h 130034"/>
                <a:gd name="connsiteX59" fmla="*/ 144005 w 156383"/>
                <a:gd name="connsiteY59" fmla="*/ 14243 h 130034"/>
                <a:gd name="connsiteX60" fmla="*/ 142671 w 156383"/>
                <a:gd name="connsiteY60" fmla="*/ 10942 h 130034"/>
                <a:gd name="connsiteX61" fmla="*/ 138608 w 156383"/>
                <a:gd name="connsiteY61" fmla="*/ 8275 h 130034"/>
                <a:gd name="connsiteX62" fmla="*/ 134672 w 156383"/>
                <a:gd name="connsiteY62" fmla="*/ 5609 h 130034"/>
                <a:gd name="connsiteX63" fmla="*/ 123246 w 156383"/>
                <a:gd name="connsiteY63" fmla="*/ 213 h 130034"/>
                <a:gd name="connsiteX64" fmla="*/ 112834 w 156383"/>
                <a:gd name="connsiteY64" fmla="*/ 3260 h 130034"/>
                <a:gd name="connsiteX65" fmla="*/ 114358 w 156383"/>
                <a:gd name="connsiteY65" fmla="*/ 9735 h 130034"/>
                <a:gd name="connsiteX66" fmla="*/ 115374 w 156383"/>
                <a:gd name="connsiteY66" fmla="*/ 11640 h 130034"/>
                <a:gd name="connsiteX67" fmla="*/ 114929 w 156383"/>
                <a:gd name="connsiteY67" fmla="*/ 27130 h 130034"/>
                <a:gd name="connsiteX68" fmla="*/ 113089 w 156383"/>
                <a:gd name="connsiteY68" fmla="*/ 27701 h 130034"/>
                <a:gd name="connsiteX69" fmla="*/ 112390 w 156383"/>
                <a:gd name="connsiteY69" fmla="*/ 27511 h 130034"/>
                <a:gd name="connsiteX70" fmla="*/ 111691 w 156383"/>
                <a:gd name="connsiteY70" fmla="*/ 27321 h 130034"/>
                <a:gd name="connsiteX71" fmla="*/ 108581 w 156383"/>
                <a:gd name="connsiteY71" fmla="*/ 25353 h 130034"/>
                <a:gd name="connsiteX72" fmla="*/ 105724 w 156383"/>
                <a:gd name="connsiteY72" fmla="*/ 20528 h 130034"/>
                <a:gd name="connsiteX73" fmla="*/ 103248 w 156383"/>
                <a:gd name="connsiteY73" fmla="*/ 16211 h 130034"/>
                <a:gd name="connsiteX74" fmla="*/ 99947 w 156383"/>
                <a:gd name="connsiteY74" fmla="*/ 13925 h 130034"/>
                <a:gd name="connsiteX75" fmla="*/ 95376 w 156383"/>
                <a:gd name="connsiteY75" fmla="*/ 10497 h 130034"/>
                <a:gd name="connsiteX76" fmla="*/ 93662 w 156383"/>
                <a:gd name="connsiteY76" fmla="*/ 10243 h 130034"/>
                <a:gd name="connsiteX77" fmla="*/ 89155 w 156383"/>
                <a:gd name="connsiteY77" fmla="*/ 9545 h 130034"/>
                <a:gd name="connsiteX78" fmla="*/ 86361 w 156383"/>
                <a:gd name="connsiteY78" fmla="*/ 7895 h 130034"/>
                <a:gd name="connsiteX79" fmla="*/ 84774 w 156383"/>
                <a:gd name="connsiteY79" fmla="*/ 6879 h 130034"/>
                <a:gd name="connsiteX80" fmla="*/ 81093 w 156383"/>
                <a:gd name="connsiteY80" fmla="*/ 5355 h 130034"/>
                <a:gd name="connsiteX81" fmla="*/ 75125 w 156383"/>
                <a:gd name="connsiteY81" fmla="*/ 3768 h 130034"/>
                <a:gd name="connsiteX82" fmla="*/ 50747 w 156383"/>
                <a:gd name="connsiteY82" fmla="*/ 2943 h 130034"/>
                <a:gd name="connsiteX83" fmla="*/ 41796 w 156383"/>
                <a:gd name="connsiteY83" fmla="*/ 4085 h 130034"/>
                <a:gd name="connsiteX84" fmla="*/ 30179 w 156383"/>
                <a:gd name="connsiteY84" fmla="*/ 5292 h 130034"/>
                <a:gd name="connsiteX85" fmla="*/ 28401 w 156383"/>
                <a:gd name="connsiteY85" fmla="*/ 5292 h 130034"/>
                <a:gd name="connsiteX86" fmla="*/ 12784 w 156383"/>
                <a:gd name="connsiteY86" fmla="*/ 11640 h 130034"/>
                <a:gd name="connsiteX87" fmla="*/ 10372 w 156383"/>
                <a:gd name="connsiteY87" fmla="*/ 18242 h 130034"/>
                <a:gd name="connsiteX88" fmla="*/ 5357 w 156383"/>
                <a:gd name="connsiteY88" fmla="*/ 28146 h 130034"/>
                <a:gd name="connsiteX89" fmla="*/ 722 w 156383"/>
                <a:gd name="connsiteY89" fmla="*/ 42556 h 130034"/>
                <a:gd name="connsiteX90" fmla="*/ 6500 w 156383"/>
                <a:gd name="connsiteY90" fmla="*/ 52523 h 130034"/>
                <a:gd name="connsiteX91" fmla="*/ 13165 w 156383"/>
                <a:gd name="connsiteY91" fmla="*/ 69600 h 130034"/>
                <a:gd name="connsiteX92" fmla="*/ 10436 w 156383"/>
                <a:gd name="connsiteY92" fmla="*/ 77917 h 130034"/>
                <a:gd name="connsiteX93" fmla="*/ 9864 w 156383"/>
                <a:gd name="connsiteY93" fmla="*/ 78742 h 13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56383" h="130034">
                  <a:moveTo>
                    <a:pt x="9864" y="78742"/>
                  </a:moveTo>
                  <a:cubicBezTo>
                    <a:pt x="10816" y="78996"/>
                    <a:pt x="11578" y="79694"/>
                    <a:pt x="12848" y="81535"/>
                  </a:cubicBezTo>
                  <a:cubicBezTo>
                    <a:pt x="14689" y="84138"/>
                    <a:pt x="14562" y="87058"/>
                    <a:pt x="14435" y="89598"/>
                  </a:cubicBezTo>
                  <a:cubicBezTo>
                    <a:pt x="14371" y="91566"/>
                    <a:pt x="14244" y="93407"/>
                    <a:pt x="15006" y="95057"/>
                  </a:cubicBezTo>
                  <a:cubicBezTo>
                    <a:pt x="16086" y="97470"/>
                    <a:pt x="18307" y="98676"/>
                    <a:pt x="20656" y="99946"/>
                  </a:cubicBezTo>
                  <a:cubicBezTo>
                    <a:pt x="22498" y="100961"/>
                    <a:pt x="24402" y="101977"/>
                    <a:pt x="25989" y="103691"/>
                  </a:cubicBezTo>
                  <a:cubicBezTo>
                    <a:pt x="27512" y="105342"/>
                    <a:pt x="28084" y="107119"/>
                    <a:pt x="28655" y="108769"/>
                  </a:cubicBezTo>
                  <a:cubicBezTo>
                    <a:pt x="28846" y="109277"/>
                    <a:pt x="29036" y="109849"/>
                    <a:pt x="29226" y="110357"/>
                  </a:cubicBezTo>
                  <a:cubicBezTo>
                    <a:pt x="29481" y="110928"/>
                    <a:pt x="29735" y="111817"/>
                    <a:pt x="30052" y="112705"/>
                  </a:cubicBezTo>
                  <a:cubicBezTo>
                    <a:pt x="30813" y="115181"/>
                    <a:pt x="32084" y="119371"/>
                    <a:pt x="33861" y="120070"/>
                  </a:cubicBezTo>
                  <a:cubicBezTo>
                    <a:pt x="34178" y="120197"/>
                    <a:pt x="34686" y="120324"/>
                    <a:pt x="35575" y="119816"/>
                  </a:cubicBezTo>
                  <a:cubicBezTo>
                    <a:pt x="36400" y="119371"/>
                    <a:pt x="36718" y="118356"/>
                    <a:pt x="37035" y="116705"/>
                  </a:cubicBezTo>
                  <a:cubicBezTo>
                    <a:pt x="37352" y="115118"/>
                    <a:pt x="37734" y="113340"/>
                    <a:pt x="39321" y="112388"/>
                  </a:cubicBezTo>
                  <a:cubicBezTo>
                    <a:pt x="40019" y="111944"/>
                    <a:pt x="40844" y="111753"/>
                    <a:pt x="41860" y="111753"/>
                  </a:cubicBezTo>
                  <a:cubicBezTo>
                    <a:pt x="42495" y="111753"/>
                    <a:pt x="43193" y="111817"/>
                    <a:pt x="43955" y="112007"/>
                  </a:cubicBezTo>
                  <a:cubicBezTo>
                    <a:pt x="46367" y="112579"/>
                    <a:pt x="47764" y="113468"/>
                    <a:pt x="48399" y="114800"/>
                  </a:cubicBezTo>
                  <a:cubicBezTo>
                    <a:pt x="49224" y="116705"/>
                    <a:pt x="48144" y="118673"/>
                    <a:pt x="47129" y="120578"/>
                  </a:cubicBezTo>
                  <a:cubicBezTo>
                    <a:pt x="46621" y="121530"/>
                    <a:pt x="46113" y="122482"/>
                    <a:pt x="45795" y="123371"/>
                  </a:cubicBezTo>
                  <a:cubicBezTo>
                    <a:pt x="44844" y="126482"/>
                    <a:pt x="44780" y="128576"/>
                    <a:pt x="45542" y="129402"/>
                  </a:cubicBezTo>
                  <a:cubicBezTo>
                    <a:pt x="46875" y="130798"/>
                    <a:pt x="51446" y="129592"/>
                    <a:pt x="55445" y="128576"/>
                  </a:cubicBezTo>
                  <a:cubicBezTo>
                    <a:pt x="60206" y="127370"/>
                    <a:pt x="65158" y="126037"/>
                    <a:pt x="68396" y="127688"/>
                  </a:cubicBezTo>
                  <a:cubicBezTo>
                    <a:pt x="68904" y="127180"/>
                    <a:pt x="69412" y="126989"/>
                    <a:pt x="69856" y="126672"/>
                  </a:cubicBezTo>
                  <a:cubicBezTo>
                    <a:pt x="70110" y="126545"/>
                    <a:pt x="70364" y="126291"/>
                    <a:pt x="70618" y="126164"/>
                  </a:cubicBezTo>
                  <a:cubicBezTo>
                    <a:pt x="71443" y="125783"/>
                    <a:pt x="72205" y="125593"/>
                    <a:pt x="72967" y="125466"/>
                  </a:cubicBezTo>
                  <a:cubicBezTo>
                    <a:pt x="73792" y="125275"/>
                    <a:pt x="74554" y="125085"/>
                    <a:pt x="75379" y="124704"/>
                  </a:cubicBezTo>
                  <a:cubicBezTo>
                    <a:pt x="77474" y="123688"/>
                    <a:pt x="77982" y="122799"/>
                    <a:pt x="78807" y="121339"/>
                  </a:cubicBezTo>
                  <a:cubicBezTo>
                    <a:pt x="79251" y="120578"/>
                    <a:pt x="79760" y="119752"/>
                    <a:pt x="80458" y="118864"/>
                  </a:cubicBezTo>
                  <a:cubicBezTo>
                    <a:pt x="82298" y="116578"/>
                    <a:pt x="85219" y="113785"/>
                    <a:pt x="89028" y="113150"/>
                  </a:cubicBezTo>
                  <a:cubicBezTo>
                    <a:pt x="90996" y="112833"/>
                    <a:pt x="92519" y="113404"/>
                    <a:pt x="93980" y="113975"/>
                  </a:cubicBezTo>
                  <a:cubicBezTo>
                    <a:pt x="94678" y="114229"/>
                    <a:pt x="95504" y="114547"/>
                    <a:pt x="96519" y="114800"/>
                  </a:cubicBezTo>
                  <a:cubicBezTo>
                    <a:pt x="99947" y="115562"/>
                    <a:pt x="103312" y="114991"/>
                    <a:pt x="106930" y="114356"/>
                  </a:cubicBezTo>
                  <a:cubicBezTo>
                    <a:pt x="109851" y="113848"/>
                    <a:pt x="112961" y="113277"/>
                    <a:pt x="116072" y="113594"/>
                  </a:cubicBezTo>
                  <a:cubicBezTo>
                    <a:pt x="116770" y="113658"/>
                    <a:pt x="117341" y="114229"/>
                    <a:pt x="117341" y="114928"/>
                  </a:cubicBezTo>
                  <a:cubicBezTo>
                    <a:pt x="117341" y="115499"/>
                    <a:pt x="117341" y="116134"/>
                    <a:pt x="117278" y="116705"/>
                  </a:cubicBezTo>
                  <a:cubicBezTo>
                    <a:pt x="117151" y="118673"/>
                    <a:pt x="117151" y="119752"/>
                    <a:pt x="118230" y="120578"/>
                  </a:cubicBezTo>
                  <a:cubicBezTo>
                    <a:pt x="119183" y="121276"/>
                    <a:pt x="123309" y="120831"/>
                    <a:pt x="124135" y="119879"/>
                  </a:cubicBezTo>
                  <a:cubicBezTo>
                    <a:pt x="124706" y="119054"/>
                    <a:pt x="124896" y="114356"/>
                    <a:pt x="124515" y="113277"/>
                  </a:cubicBezTo>
                  <a:cubicBezTo>
                    <a:pt x="123690" y="111055"/>
                    <a:pt x="122293" y="110611"/>
                    <a:pt x="120389" y="110039"/>
                  </a:cubicBezTo>
                  <a:cubicBezTo>
                    <a:pt x="119246" y="109658"/>
                    <a:pt x="117976" y="109277"/>
                    <a:pt x="116770" y="108452"/>
                  </a:cubicBezTo>
                  <a:cubicBezTo>
                    <a:pt x="111691" y="104897"/>
                    <a:pt x="109597" y="95819"/>
                    <a:pt x="111120" y="90423"/>
                  </a:cubicBezTo>
                  <a:cubicBezTo>
                    <a:pt x="111691" y="88582"/>
                    <a:pt x="113215" y="84201"/>
                    <a:pt x="116072" y="83376"/>
                  </a:cubicBezTo>
                  <a:cubicBezTo>
                    <a:pt x="119437" y="82424"/>
                    <a:pt x="121277" y="84201"/>
                    <a:pt x="122674" y="85471"/>
                  </a:cubicBezTo>
                  <a:cubicBezTo>
                    <a:pt x="123690" y="86424"/>
                    <a:pt x="124388" y="86995"/>
                    <a:pt x="125340" y="86995"/>
                  </a:cubicBezTo>
                  <a:cubicBezTo>
                    <a:pt x="127182" y="86931"/>
                    <a:pt x="128896" y="83757"/>
                    <a:pt x="130038" y="81472"/>
                  </a:cubicBezTo>
                  <a:cubicBezTo>
                    <a:pt x="130356" y="80837"/>
                    <a:pt x="130673" y="80202"/>
                    <a:pt x="130991" y="79694"/>
                  </a:cubicBezTo>
                  <a:lnTo>
                    <a:pt x="131816" y="78234"/>
                  </a:lnTo>
                  <a:cubicBezTo>
                    <a:pt x="133657" y="74996"/>
                    <a:pt x="133974" y="74742"/>
                    <a:pt x="138164" y="74108"/>
                  </a:cubicBezTo>
                  <a:cubicBezTo>
                    <a:pt x="139942" y="73790"/>
                    <a:pt x="141148" y="73727"/>
                    <a:pt x="142291" y="73600"/>
                  </a:cubicBezTo>
                  <a:cubicBezTo>
                    <a:pt x="146480" y="73219"/>
                    <a:pt x="149528" y="72902"/>
                    <a:pt x="151623" y="69029"/>
                  </a:cubicBezTo>
                  <a:cubicBezTo>
                    <a:pt x="152956" y="66553"/>
                    <a:pt x="153210" y="63379"/>
                    <a:pt x="153464" y="60332"/>
                  </a:cubicBezTo>
                  <a:cubicBezTo>
                    <a:pt x="153654" y="58046"/>
                    <a:pt x="153844" y="55634"/>
                    <a:pt x="154479" y="53539"/>
                  </a:cubicBezTo>
                  <a:cubicBezTo>
                    <a:pt x="154797" y="52587"/>
                    <a:pt x="155051" y="51889"/>
                    <a:pt x="155304" y="51254"/>
                  </a:cubicBezTo>
                  <a:cubicBezTo>
                    <a:pt x="155876" y="49666"/>
                    <a:pt x="156257" y="48714"/>
                    <a:pt x="156257" y="45730"/>
                  </a:cubicBezTo>
                  <a:cubicBezTo>
                    <a:pt x="156257" y="44842"/>
                    <a:pt x="156320" y="44017"/>
                    <a:pt x="156320" y="43128"/>
                  </a:cubicBezTo>
                  <a:cubicBezTo>
                    <a:pt x="156384" y="41477"/>
                    <a:pt x="156447" y="39699"/>
                    <a:pt x="156257" y="38176"/>
                  </a:cubicBezTo>
                  <a:cubicBezTo>
                    <a:pt x="155813" y="34938"/>
                    <a:pt x="153908" y="31955"/>
                    <a:pt x="151877" y="28908"/>
                  </a:cubicBezTo>
                  <a:cubicBezTo>
                    <a:pt x="150670" y="27066"/>
                    <a:pt x="149401" y="25162"/>
                    <a:pt x="148448" y="23067"/>
                  </a:cubicBezTo>
                  <a:cubicBezTo>
                    <a:pt x="148131" y="22432"/>
                    <a:pt x="147687" y="21543"/>
                    <a:pt x="147179" y="20591"/>
                  </a:cubicBezTo>
                  <a:cubicBezTo>
                    <a:pt x="146417" y="19194"/>
                    <a:pt x="145528" y="17544"/>
                    <a:pt x="144703" y="15893"/>
                  </a:cubicBezTo>
                  <a:cubicBezTo>
                    <a:pt x="144449" y="15322"/>
                    <a:pt x="144258" y="14814"/>
                    <a:pt x="144005" y="14243"/>
                  </a:cubicBezTo>
                  <a:cubicBezTo>
                    <a:pt x="143497" y="13163"/>
                    <a:pt x="142989" y="12021"/>
                    <a:pt x="142671" y="10942"/>
                  </a:cubicBezTo>
                  <a:cubicBezTo>
                    <a:pt x="141338" y="10180"/>
                    <a:pt x="140069" y="9291"/>
                    <a:pt x="138608" y="8275"/>
                  </a:cubicBezTo>
                  <a:lnTo>
                    <a:pt x="134672" y="5609"/>
                  </a:lnTo>
                  <a:cubicBezTo>
                    <a:pt x="130991" y="3070"/>
                    <a:pt x="127499" y="657"/>
                    <a:pt x="123246" y="213"/>
                  </a:cubicBezTo>
                  <a:cubicBezTo>
                    <a:pt x="118801" y="-231"/>
                    <a:pt x="114167" y="-295"/>
                    <a:pt x="112834" y="3260"/>
                  </a:cubicBezTo>
                  <a:cubicBezTo>
                    <a:pt x="112009" y="5482"/>
                    <a:pt x="113151" y="7514"/>
                    <a:pt x="114358" y="9735"/>
                  </a:cubicBezTo>
                  <a:cubicBezTo>
                    <a:pt x="114738" y="10370"/>
                    <a:pt x="115056" y="11005"/>
                    <a:pt x="115374" y="11640"/>
                  </a:cubicBezTo>
                  <a:cubicBezTo>
                    <a:pt x="116516" y="14052"/>
                    <a:pt x="118548" y="24527"/>
                    <a:pt x="114929" y="27130"/>
                  </a:cubicBezTo>
                  <a:cubicBezTo>
                    <a:pt x="114358" y="27511"/>
                    <a:pt x="113787" y="27701"/>
                    <a:pt x="113089" y="27701"/>
                  </a:cubicBezTo>
                  <a:cubicBezTo>
                    <a:pt x="112834" y="27701"/>
                    <a:pt x="112580" y="27574"/>
                    <a:pt x="112390" y="27511"/>
                  </a:cubicBezTo>
                  <a:cubicBezTo>
                    <a:pt x="112136" y="27447"/>
                    <a:pt x="111945" y="27384"/>
                    <a:pt x="111691" y="27321"/>
                  </a:cubicBezTo>
                  <a:cubicBezTo>
                    <a:pt x="110740" y="26940"/>
                    <a:pt x="109724" y="26368"/>
                    <a:pt x="108581" y="25353"/>
                  </a:cubicBezTo>
                  <a:cubicBezTo>
                    <a:pt x="107184" y="24019"/>
                    <a:pt x="106422" y="22242"/>
                    <a:pt x="105724" y="20528"/>
                  </a:cubicBezTo>
                  <a:cubicBezTo>
                    <a:pt x="105026" y="18877"/>
                    <a:pt x="104391" y="17290"/>
                    <a:pt x="103248" y="16211"/>
                  </a:cubicBezTo>
                  <a:cubicBezTo>
                    <a:pt x="102296" y="15322"/>
                    <a:pt x="101154" y="14624"/>
                    <a:pt x="99947" y="13925"/>
                  </a:cubicBezTo>
                  <a:cubicBezTo>
                    <a:pt x="98360" y="12973"/>
                    <a:pt x="96646" y="11957"/>
                    <a:pt x="95376" y="10497"/>
                  </a:cubicBezTo>
                  <a:cubicBezTo>
                    <a:pt x="94805" y="10815"/>
                    <a:pt x="94044" y="10688"/>
                    <a:pt x="93662" y="10243"/>
                  </a:cubicBezTo>
                  <a:cubicBezTo>
                    <a:pt x="93091" y="9608"/>
                    <a:pt x="91123" y="10243"/>
                    <a:pt x="89155" y="9545"/>
                  </a:cubicBezTo>
                  <a:cubicBezTo>
                    <a:pt x="88139" y="9228"/>
                    <a:pt x="87250" y="8529"/>
                    <a:pt x="86361" y="7895"/>
                  </a:cubicBezTo>
                  <a:cubicBezTo>
                    <a:pt x="85854" y="7514"/>
                    <a:pt x="85346" y="7133"/>
                    <a:pt x="84774" y="6879"/>
                  </a:cubicBezTo>
                  <a:cubicBezTo>
                    <a:pt x="83632" y="6308"/>
                    <a:pt x="82362" y="5800"/>
                    <a:pt x="81093" y="5355"/>
                  </a:cubicBezTo>
                  <a:cubicBezTo>
                    <a:pt x="79378" y="4784"/>
                    <a:pt x="77474" y="4212"/>
                    <a:pt x="75125" y="3768"/>
                  </a:cubicBezTo>
                  <a:cubicBezTo>
                    <a:pt x="67825" y="2372"/>
                    <a:pt x="59128" y="2562"/>
                    <a:pt x="50747" y="2943"/>
                  </a:cubicBezTo>
                  <a:cubicBezTo>
                    <a:pt x="47700" y="3133"/>
                    <a:pt x="44717" y="3577"/>
                    <a:pt x="41796" y="4085"/>
                  </a:cubicBezTo>
                  <a:cubicBezTo>
                    <a:pt x="38114" y="4657"/>
                    <a:pt x="34305" y="5292"/>
                    <a:pt x="30179" y="5292"/>
                  </a:cubicBezTo>
                  <a:lnTo>
                    <a:pt x="28401" y="5292"/>
                  </a:lnTo>
                  <a:cubicBezTo>
                    <a:pt x="20720" y="5292"/>
                    <a:pt x="16339" y="5228"/>
                    <a:pt x="12784" y="11640"/>
                  </a:cubicBezTo>
                  <a:cubicBezTo>
                    <a:pt x="11578" y="13799"/>
                    <a:pt x="11007" y="16020"/>
                    <a:pt x="10372" y="18242"/>
                  </a:cubicBezTo>
                  <a:cubicBezTo>
                    <a:pt x="9420" y="21670"/>
                    <a:pt x="8467" y="25225"/>
                    <a:pt x="5357" y="28146"/>
                  </a:cubicBezTo>
                  <a:cubicBezTo>
                    <a:pt x="786" y="32463"/>
                    <a:pt x="-1182" y="35891"/>
                    <a:pt x="722" y="42556"/>
                  </a:cubicBezTo>
                  <a:cubicBezTo>
                    <a:pt x="1738" y="46111"/>
                    <a:pt x="4024" y="49222"/>
                    <a:pt x="6500" y="52523"/>
                  </a:cubicBezTo>
                  <a:cubicBezTo>
                    <a:pt x="10181" y="57538"/>
                    <a:pt x="13990" y="62681"/>
                    <a:pt x="13165" y="69600"/>
                  </a:cubicBezTo>
                  <a:cubicBezTo>
                    <a:pt x="12784" y="72647"/>
                    <a:pt x="11578" y="75314"/>
                    <a:pt x="10436" y="77917"/>
                  </a:cubicBezTo>
                  <a:cubicBezTo>
                    <a:pt x="10118" y="78234"/>
                    <a:pt x="9991" y="78488"/>
                    <a:pt x="9864" y="7874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72" name="Freeform 271">
              <a:extLst>
                <a:ext uri="{FF2B5EF4-FFF2-40B4-BE49-F238E27FC236}">
                  <a16:creationId xmlns:a16="http://schemas.microsoft.com/office/drawing/2014/main" id="{9BE55CD5-2709-51A3-15A9-FE4999708AAE}"/>
                </a:ext>
              </a:extLst>
            </p:cNvPr>
            <p:cNvSpPr/>
            <p:nvPr/>
          </p:nvSpPr>
          <p:spPr>
            <a:xfrm>
              <a:off x="8186129" y="2851268"/>
              <a:ext cx="915095" cy="431152"/>
            </a:xfrm>
            <a:custGeom>
              <a:avLst/>
              <a:gdLst>
                <a:gd name="connsiteX0" fmla="*/ 38852 w 915095"/>
                <a:gd name="connsiteY0" fmla="*/ 132027 h 431152"/>
                <a:gd name="connsiteX1" fmla="*/ 31932 w 915095"/>
                <a:gd name="connsiteY1" fmla="*/ 137486 h 431152"/>
                <a:gd name="connsiteX2" fmla="*/ 30472 w 915095"/>
                <a:gd name="connsiteY2" fmla="*/ 139010 h 431152"/>
                <a:gd name="connsiteX3" fmla="*/ 26790 w 915095"/>
                <a:gd name="connsiteY3" fmla="*/ 141867 h 431152"/>
                <a:gd name="connsiteX4" fmla="*/ 20252 w 915095"/>
                <a:gd name="connsiteY4" fmla="*/ 142184 h 431152"/>
                <a:gd name="connsiteX5" fmla="*/ 13649 w 915095"/>
                <a:gd name="connsiteY5" fmla="*/ 142311 h 431152"/>
                <a:gd name="connsiteX6" fmla="*/ 4571 w 915095"/>
                <a:gd name="connsiteY6" fmla="*/ 148659 h 431152"/>
                <a:gd name="connsiteX7" fmla="*/ 762 w 915095"/>
                <a:gd name="connsiteY7" fmla="*/ 154500 h 431152"/>
                <a:gd name="connsiteX8" fmla="*/ 0 w 915095"/>
                <a:gd name="connsiteY8" fmla="*/ 154563 h 431152"/>
                <a:gd name="connsiteX9" fmla="*/ 318 w 915095"/>
                <a:gd name="connsiteY9" fmla="*/ 156404 h 431152"/>
                <a:gd name="connsiteX10" fmla="*/ 762 w 915095"/>
                <a:gd name="connsiteY10" fmla="*/ 158372 h 431152"/>
                <a:gd name="connsiteX11" fmla="*/ 1778 w 915095"/>
                <a:gd name="connsiteY11" fmla="*/ 161165 h 431152"/>
                <a:gd name="connsiteX12" fmla="*/ 2476 w 915095"/>
                <a:gd name="connsiteY12" fmla="*/ 162880 h 431152"/>
                <a:gd name="connsiteX13" fmla="*/ 3999 w 915095"/>
                <a:gd name="connsiteY13" fmla="*/ 166054 h 431152"/>
                <a:gd name="connsiteX14" fmla="*/ 4634 w 915095"/>
                <a:gd name="connsiteY14" fmla="*/ 167260 h 431152"/>
                <a:gd name="connsiteX15" fmla="*/ 6919 w 915095"/>
                <a:gd name="connsiteY15" fmla="*/ 171450 h 431152"/>
                <a:gd name="connsiteX16" fmla="*/ 7872 w 915095"/>
                <a:gd name="connsiteY16" fmla="*/ 173227 h 431152"/>
                <a:gd name="connsiteX17" fmla="*/ 17649 w 915095"/>
                <a:gd name="connsiteY17" fmla="*/ 184337 h 431152"/>
                <a:gd name="connsiteX18" fmla="*/ 25457 w 915095"/>
                <a:gd name="connsiteY18" fmla="*/ 192272 h 431152"/>
                <a:gd name="connsiteX19" fmla="*/ 27298 w 915095"/>
                <a:gd name="connsiteY19" fmla="*/ 194621 h 431152"/>
                <a:gd name="connsiteX20" fmla="*/ 46089 w 915095"/>
                <a:gd name="connsiteY20" fmla="*/ 200398 h 431152"/>
                <a:gd name="connsiteX21" fmla="*/ 65007 w 915095"/>
                <a:gd name="connsiteY21" fmla="*/ 197986 h 431152"/>
                <a:gd name="connsiteX22" fmla="*/ 72435 w 915095"/>
                <a:gd name="connsiteY22" fmla="*/ 198684 h 431152"/>
                <a:gd name="connsiteX23" fmla="*/ 97701 w 915095"/>
                <a:gd name="connsiteY23" fmla="*/ 218618 h 431152"/>
                <a:gd name="connsiteX24" fmla="*/ 98844 w 915095"/>
                <a:gd name="connsiteY24" fmla="*/ 220713 h 431152"/>
                <a:gd name="connsiteX25" fmla="*/ 112937 w 915095"/>
                <a:gd name="connsiteY25" fmla="*/ 240964 h 431152"/>
                <a:gd name="connsiteX26" fmla="*/ 123666 w 915095"/>
                <a:gd name="connsiteY26" fmla="*/ 268326 h 431152"/>
                <a:gd name="connsiteX27" fmla="*/ 123729 w 915095"/>
                <a:gd name="connsiteY27" fmla="*/ 278038 h 431152"/>
                <a:gd name="connsiteX28" fmla="*/ 126713 w 915095"/>
                <a:gd name="connsiteY28" fmla="*/ 298353 h 431152"/>
                <a:gd name="connsiteX29" fmla="*/ 166771 w 915095"/>
                <a:gd name="connsiteY29" fmla="*/ 314224 h 431152"/>
                <a:gd name="connsiteX30" fmla="*/ 186070 w 915095"/>
                <a:gd name="connsiteY30" fmla="*/ 313970 h 431152"/>
                <a:gd name="connsiteX31" fmla="*/ 222573 w 915095"/>
                <a:gd name="connsiteY31" fmla="*/ 318795 h 431152"/>
                <a:gd name="connsiteX32" fmla="*/ 227144 w 915095"/>
                <a:gd name="connsiteY32" fmla="*/ 324826 h 431152"/>
                <a:gd name="connsiteX33" fmla="*/ 233365 w 915095"/>
                <a:gd name="connsiteY33" fmla="*/ 331809 h 431152"/>
                <a:gd name="connsiteX34" fmla="*/ 245744 w 915095"/>
                <a:gd name="connsiteY34" fmla="*/ 334348 h 431152"/>
                <a:gd name="connsiteX35" fmla="*/ 251014 w 915095"/>
                <a:gd name="connsiteY35" fmla="*/ 334793 h 431152"/>
                <a:gd name="connsiteX36" fmla="*/ 266885 w 915095"/>
                <a:gd name="connsiteY36" fmla="*/ 345775 h 431152"/>
                <a:gd name="connsiteX37" fmla="*/ 269932 w 915095"/>
                <a:gd name="connsiteY37" fmla="*/ 349838 h 431152"/>
                <a:gd name="connsiteX38" fmla="*/ 270757 w 915095"/>
                <a:gd name="connsiteY38" fmla="*/ 350854 h 431152"/>
                <a:gd name="connsiteX39" fmla="*/ 282946 w 915095"/>
                <a:gd name="connsiteY39" fmla="*/ 368375 h 431152"/>
                <a:gd name="connsiteX40" fmla="*/ 284533 w 915095"/>
                <a:gd name="connsiteY40" fmla="*/ 371486 h 431152"/>
                <a:gd name="connsiteX41" fmla="*/ 310307 w 915095"/>
                <a:gd name="connsiteY41" fmla="*/ 402910 h 431152"/>
                <a:gd name="connsiteX42" fmla="*/ 350365 w 915095"/>
                <a:gd name="connsiteY42" fmla="*/ 406529 h 431152"/>
                <a:gd name="connsiteX43" fmla="*/ 368775 w 915095"/>
                <a:gd name="connsiteY43" fmla="*/ 406275 h 431152"/>
                <a:gd name="connsiteX44" fmla="*/ 370807 w 915095"/>
                <a:gd name="connsiteY44" fmla="*/ 406338 h 431152"/>
                <a:gd name="connsiteX45" fmla="*/ 393217 w 915095"/>
                <a:gd name="connsiteY45" fmla="*/ 397959 h 431152"/>
                <a:gd name="connsiteX46" fmla="*/ 430227 w 915095"/>
                <a:gd name="connsiteY46" fmla="*/ 393959 h 431152"/>
                <a:gd name="connsiteX47" fmla="*/ 476443 w 915095"/>
                <a:gd name="connsiteY47" fmla="*/ 407354 h 431152"/>
                <a:gd name="connsiteX48" fmla="*/ 509074 w 915095"/>
                <a:gd name="connsiteY48" fmla="*/ 418718 h 431152"/>
                <a:gd name="connsiteX49" fmla="*/ 520882 w 915095"/>
                <a:gd name="connsiteY49" fmla="*/ 422209 h 431152"/>
                <a:gd name="connsiteX50" fmla="*/ 531864 w 915095"/>
                <a:gd name="connsiteY50" fmla="*/ 422654 h 431152"/>
                <a:gd name="connsiteX51" fmla="*/ 536435 w 915095"/>
                <a:gd name="connsiteY51" fmla="*/ 422463 h 431152"/>
                <a:gd name="connsiteX52" fmla="*/ 537387 w 915095"/>
                <a:gd name="connsiteY52" fmla="*/ 422400 h 431152"/>
                <a:gd name="connsiteX53" fmla="*/ 540307 w 915095"/>
                <a:gd name="connsiteY53" fmla="*/ 422590 h 431152"/>
                <a:gd name="connsiteX54" fmla="*/ 541704 w 915095"/>
                <a:gd name="connsiteY54" fmla="*/ 422717 h 431152"/>
                <a:gd name="connsiteX55" fmla="*/ 545196 w 915095"/>
                <a:gd name="connsiteY55" fmla="*/ 423733 h 431152"/>
                <a:gd name="connsiteX56" fmla="*/ 550655 w 915095"/>
                <a:gd name="connsiteY56" fmla="*/ 427923 h 431152"/>
                <a:gd name="connsiteX57" fmla="*/ 556749 w 915095"/>
                <a:gd name="connsiteY57" fmla="*/ 430970 h 431152"/>
                <a:gd name="connsiteX58" fmla="*/ 578652 w 915095"/>
                <a:gd name="connsiteY58" fmla="*/ 418972 h 431152"/>
                <a:gd name="connsiteX59" fmla="*/ 595157 w 915095"/>
                <a:gd name="connsiteY59" fmla="*/ 405323 h 431152"/>
                <a:gd name="connsiteX60" fmla="*/ 608172 w 915095"/>
                <a:gd name="connsiteY60" fmla="*/ 403609 h 431152"/>
                <a:gd name="connsiteX61" fmla="*/ 624550 w 915095"/>
                <a:gd name="connsiteY61" fmla="*/ 399673 h 431152"/>
                <a:gd name="connsiteX62" fmla="*/ 651340 w 915095"/>
                <a:gd name="connsiteY62" fmla="*/ 390277 h 431152"/>
                <a:gd name="connsiteX63" fmla="*/ 662386 w 915095"/>
                <a:gd name="connsiteY63" fmla="*/ 387040 h 431152"/>
                <a:gd name="connsiteX64" fmla="*/ 681367 w 915095"/>
                <a:gd name="connsiteY64" fmla="*/ 377200 h 431152"/>
                <a:gd name="connsiteX65" fmla="*/ 687779 w 915095"/>
                <a:gd name="connsiteY65" fmla="*/ 375612 h 431152"/>
                <a:gd name="connsiteX66" fmla="*/ 696350 w 915095"/>
                <a:gd name="connsiteY66" fmla="*/ 373200 h 431152"/>
                <a:gd name="connsiteX67" fmla="*/ 707586 w 915095"/>
                <a:gd name="connsiteY67" fmla="*/ 364122 h 431152"/>
                <a:gd name="connsiteX68" fmla="*/ 708983 w 915095"/>
                <a:gd name="connsiteY68" fmla="*/ 362598 h 431152"/>
                <a:gd name="connsiteX69" fmla="*/ 730441 w 915095"/>
                <a:gd name="connsiteY69" fmla="*/ 334221 h 431152"/>
                <a:gd name="connsiteX70" fmla="*/ 732979 w 915095"/>
                <a:gd name="connsiteY70" fmla="*/ 319620 h 431152"/>
                <a:gd name="connsiteX71" fmla="*/ 727393 w 915095"/>
                <a:gd name="connsiteY71" fmla="*/ 316319 h 431152"/>
                <a:gd name="connsiteX72" fmla="*/ 724791 w 915095"/>
                <a:gd name="connsiteY72" fmla="*/ 315176 h 431152"/>
                <a:gd name="connsiteX73" fmla="*/ 721870 w 915095"/>
                <a:gd name="connsiteY73" fmla="*/ 313843 h 431152"/>
                <a:gd name="connsiteX74" fmla="*/ 714443 w 915095"/>
                <a:gd name="connsiteY74" fmla="*/ 309082 h 431152"/>
                <a:gd name="connsiteX75" fmla="*/ 711332 w 915095"/>
                <a:gd name="connsiteY75" fmla="*/ 294481 h 431152"/>
                <a:gd name="connsiteX76" fmla="*/ 711269 w 915095"/>
                <a:gd name="connsiteY76" fmla="*/ 292322 h 431152"/>
                <a:gd name="connsiteX77" fmla="*/ 717870 w 915095"/>
                <a:gd name="connsiteY77" fmla="*/ 276578 h 431152"/>
                <a:gd name="connsiteX78" fmla="*/ 719712 w 915095"/>
                <a:gd name="connsiteY78" fmla="*/ 275499 h 431152"/>
                <a:gd name="connsiteX79" fmla="*/ 737043 w 915095"/>
                <a:gd name="connsiteY79" fmla="*/ 268706 h 431152"/>
                <a:gd name="connsiteX80" fmla="*/ 752088 w 915095"/>
                <a:gd name="connsiteY80" fmla="*/ 274229 h 431152"/>
                <a:gd name="connsiteX81" fmla="*/ 758818 w 915095"/>
                <a:gd name="connsiteY81" fmla="*/ 277912 h 431152"/>
                <a:gd name="connsiteX82" fmla="*/ 761611 w 915095"/>
                <a:gd name="connsiteY82" fmla="*/ 279181 h 431152"/>
                <a:gd name="connsiteX83" fmla="*/ 777292 w 915095"/>
                <a:gd name="connsiteY83" fmla="*/ 282482 h 431152"/>
                <a:gd name="connsiteX84" fmla="*/ 787512 w 915095"/>
                <a:gd name="connsiteY84" fmla="*/ 270738 h 431152"/>
                <a:gd name="connsiteX85" fmla="*/ 789099 w 915095"/>
                <a:gd name="connsiteY85" fmla="*/ 268135 h 431152"/>
                <a:gd name="connsiteX86" fmla="*/ 790686 w 915095"/>
                <a:gd name="connsiteY86" fmla="*/ 265723 h 431152"/>
                <a:gd name="connsiteX87" fmla="*/ 794750 w 915095"/>
                <a:gd name="connsiteY87" fmla="*/ 258422 h 431152"/>
                <a:gd name="connsiteX88" fmla="*/ 795384 w 915095"/>
                <a:gd name="connsiteY88" fmla="*/ 255629 h 431152"/>
                <a:gd name="connsiteX89" fmla="*/ 798368 w 915095"/>
                <a:gd name="connsiteY89" fmla="*/ 248773 h 431152"/>
                <a:gd name="connsiteX90" fmla="*/ 810366 w 915095"/>
                <a:gd name="connsiteY90" fmla="*/ 246614 h 431152"/>
                <a:gd name="connsiteX91" fmla="*/ 813604 w 915095"/>
                <a:gd name="connsiteY91" fmla="*/ 246678 h 431152"/>
                <a:gd name="connsiteX92" fmla="*/ 827126 w 915095"/>
                <a:gd name="connsiteY92" fmla="*/ 242551 h 431152"/>
                <a:gd name="connsiteX93" fmla="*/ 829094 w 915095"/>
                <a:gd name="connsiteY93" fmla="*/ 241091 h 431152"/>
                <a:gd name="connsiteX94" fmla="*/ 838616 w 915095"/>
                <a:gd name="connsiteY94" fmla="*/ 232711 h 431152"/>
                <a:gd name="connsiteX95" fmla="*/ 840457 w 915095"/>
                <a:gd name="connsiteY95" fmla="*/ 225665 h 431152"/>
                <a:gd name="connsiteX96" fmla="*/ 841663 w 915095"/>
                <a:gd name="connsiteY96" fmla="*/ 219824 h 431152"/>
                <a:gd name="connsiteX97" fmla="*/ 851440 w 915095"/>
                <a:gd name="connsiteY97" fmla="*/ 208715 h 431152"/>
                <a:gd name="connsiteX98" fmla="*/ 860328 w 915095"/>
                <a:gd name="connsiteY98" fmla="*/ 198049 h 431152"/>
                <a:gd name="connsiteX99" fmla="*/ 861788 w 915095"/>
                <a:gd name="connsiteY99" fmla="*/ 196970 h 431152"/>
                <a:gd name="connsiteX100" fmla="*/ 865787 w 915095"/>
                <a:gd name="connsiteY100" fmla="*/ 197478 h 431152"/>
                <a:gd name="connsiteX101" fmla="*/ 873786 w 915095"/>
                <a:gd name="connsiteY101" fmla="*/ 193923 h 431152"/>
                <a:gd name="connsiteX102" fmla="*/ 875246 w 915095"/>
                <a:gd name="connsiteY102" fmla="*/ 191701 h 431152"/>
                <a:gd name="connsiteX103" fmla="*/ 884832 w 915095"/>
                <a:gd name="connsiteY103" fmla="*/ 181353 h 431152"/>
                <a:gd name="connsiteX104" fmla="*/ 895498 w 915095"/>
                <a:gd name="connsiteY104" fmla="*/ 182686 h 431152"/>
                <a:gd name="connsiteX105" fmla="*/ 899497 w 915095"/>
                <a:gd name="connsiteY105" fmla="*/ 184083 h 431152"/>
                <a:gd name="connsiteX106" fmla="*/ 904702 w 915095"/>
                <a:gd name="connsiteY106" fmla="*/ 184146 h 431152"/>
                <a:gd name="connsiteX107" fmla="*/ 912829 w 915095"/>
                <a:gd name="connsiteY107" fmla="*/ 184972 h 431152"/>
                <a:gd name="connsiteX108" fmla="*/ 913844 w 915095"/>
                <a:gd name="connsiteY108" fmla="*/ 164149 h 431152"/>
                <a:gd name="connsiteX109" fmla="*/ 907686 w 915095"/>
                <a:gd name="connsiteY109" fmla="*/ 158944 h 431152"/>
                <a:gd name="connsiteX110" fmla="*/ 903559 w 915095"/>
                <a:gd name="connsiteY110" fmla="*/ 155896 h 431152"/>
                <a:gd name="connsiteX111" fmla="*/ 897211 w 915095"/>
                <a:gd name="connsiteY111" fmla="*/ 147897 h 431152"/>
                <a:gd name="connsiteX112" fmla="*/ 895561 w 915095"/>
                <a:gd name="connsiteY112" fmla="*/ 145422 h 431152"/>
                <a:gd name="connsiteX113" fmla="*/ 893466 w 915095"/>
                <a:gd name="connsiteY113" fmla="*/ 142184 h 431152"/>
                <a:gd name="connsiteX114" fmla="*/ 887562 w 915095"/>
                <a:gd name="connsiteY114" fmla="*/ 134058 h 431152"/>
                <a:gd name="connsiteX115" fmla="*/ 879309 w 915095"/>
                <a:gd name="connsiteY115" fmla="*/ 128980 h 431152"/>
                <a:gd name="connsiteX116" fmla="*/ 876643 w 915095"/>
                <a:gd name="connsiteY116" fmla="*/ 127710 h 431152"/>
                <a:gd name="connsiteX117" fmla="*/ 858359 w 915095"/>
                <a:gd name="connsiteY117" fmla="*/ 127710 h 431152"/>
                <a:gd name="connsiteX118" fmla="*/ 855503 w 915095"/>
                <a:gd name="connsiteY118" fmla="*/ 137931 h 431152"/>
                <a:gd name="connsiteX119" fmla="*/ 850107 w 915095"/>
                <a:gd name="connsiteY119" fmla="*/ 151960 h 431152"/>
                <a:gd name="connsiteX120" fmla="*/ 837410 w 915095"/>
                <a:gd name="connsiteY120" fmla="*/ 151326 h 431152"/>
                <a:gd name="connsiteX121" fmla="*/ 835505 w 915095"/>
                <a:gd name="connsiteY121" fmla="*/ 150183 h 431152"/>
                <a:gd name="connsiteX122" fmla="*/ 825348 w 915095"/>
                <a:gd name="connsiteY122" fmla="*/ 147961 h 431152"/>
                <a:gd name="connsiteX123" fmla="*/ 823507 w 915095"/>
                <a:gd name="connsiteY123" fmla="*/ 147961 h 431152"/>
                <a:gd name="connsiteX124" fmla="*/ 814810 w 915095"/>
                <a:gd name="connsiteY124" fmla="*/ 148850 h 431152"/>
                <a:gd name="connsiteX125" fmla="*/ 796399 w 915095"/>
                <a:gd name="connsiteY125" fmla="*/ 147199 h 431152"/>
                <a:gd name="connsiteX126" fmla="*/ 786751 w 915095"/>
                <a:gd name="connsiteY126" fmla="*/ 120346 h 431152"/>
                <a:gd name="connsiteX127" fmla="*/ 787322 w 915095"/>
                <a:gd name="connsiteY127" fmla="*/ 104475 h 431152"/>
                <a:gd name="connsiteX128" fmla="*/ 787258 w 915095"/>
                <a:gd name="connsiteY128" fmla="*/ 100158 h 431152"/>
                <a:gd name="connsiteX129" fmla="*/ 788845 w 915095"/>
                <a:gd name="connsiteY129" fmla="*/ 85620 h 431152"/>
                <a:gd name="connsiteX130" fmla="*/ 790115 w 915095"/>
                <a:gd name="connsiteY130" fmla="*/ 77304 h 431152"/>
                <a:gd name="connsiteX131" fmla="*/ 790432 w 915095"/>
                <a:gd name="connsiteY131" fmla="*/ 74447 h 431152"/>
                <a:gd name="connsiteX132" fmla="*/ 794750 w 915095"/>
                <a:gd name="connsiteY132" fmla="*/ 50768 h 431152"/>
                <a:gd name="connsiteX133" fmla="*/ 796399 w 915095"/>
                <a:gd name="connsiteY133" fmla="*/ 46832 h 431152"/>
                <a:gd name="connsiteX134" fmla="*/ 792845 w 915095"/>
                <a:gd name="connsiteY134" fmla="*/ 44800 h 431152"/>
                <a:gd name="connsiteX135" fmla="*/ 779767 w 915095"/>
                <a:gd name="connsiteY135" fmla="*/ 44356 h 431152"/>
                <a:gd name="connsiteX136" fmla="*/ 775133 w 915095"/>
                <a:gd name="connsiteY136" fmla="*/ 48482 h 431152"/>
                <a:gd name="connsiteX137" fmla="*/ 768277 w 915095"/>
                <a:gd name="connsiteY137" fmla="*/ 51911 h 431152"/>
                <a:gd name="connsiteX138" fmla="*/ 764023 w 915095"/>
                <a:gd name="connsiteY138" fmla="*/ 51657 h 431152"/>
                <a:gd name="connsiteX139" fmla="*/ 748089 w 915095"/>
                <a:gd name="connsiteY139" fmla="*/ 46642 h 431152"/>
                <a:gd name="connsiteX140" fmla="*/ 744914 w 915095"/>
                <a:gd name="connsiteY140" fmla="*/ 44927 h 431152"/>
                <a:gd name="connsiteX141" fmla="*/ 731203 w 915095"/>
                <a:gd name="connsiteY141" fmla="*/ 43150 h 431152"/>
                <a:gd name="connsiteX142" fmla="*/ 727076 w 915095"/>
                <a:gd name="connsiteY142" fmla="*/ 43658 h 431152"/>
                <a:gd name="connsiteX143" fmla="*/ 723140 w 915095"/>
                <a:gd name="connsiteY143" fmla="*/ 40611 h 431152"/>
                <a:gd name="connsiteX144" fmla="*/ 721616 w 915095"/>
                <a:gd name="connsiteY144" fmla="*/ 39023 h 431152"/>
                <a:gd name="connsiteX145" fmla="*/ 717997 w 915095"/>
                <a:gd name="connsiteY145" fmla="*/ 41372 h 431152"/>
                <a:gd name="connsiteX146" fmla="*/ 711649 w 915095"/>
                <a:gd name="connsiteY146" fmla="*/ 49054 h 431152"/>
                <a:gd name="connsiteX147" fmla="*/ 708475 w 915095"/>
                <a:gd name="connsiteY147" fmla="*/ 53815 h 431152"/>
                <a:gd name="connsiteX148" fmla="*/ 703904 w 915095"/>
                <a:gd name="connsiteY148" fmla="*/ 58068 h 431152"/>
                <a:gd name="connsiteX149" fmla="*/ 699905 w 915095"/>
                <a:gd name="connsiteY149" fmla="*/ 63401 h 431152"/>
                <a:gd name="connsiteX150" fmla="*/ 698381 w 915095"/>
                <a:gd name="connsiteY150" fmla="*/ 69876 h 431152"/>
                <a:gd name="connsiteX151" fmla="*/ 692541 w 915095"/>
                <a:gd name="connsiteY151" fmla="*/ 77113 h 431152"/>
                <a:gd name="connsiteX152" fmla="*/ 684542 w 915095"/>
                <a:gd name="connsiteY152" fmla="*/ 77875 h 431152"/>
                <a:gd name="connsiteX153" fmla="*/ 671972 w 915095"/>
                <a:gd name="connsiteY153" fmla="*/ 80415 h 431152"/>
                <a:gd name="connsiteX154" fmla="*/ 664481 w 915095"/>
                <a:gd name="connsiteY154" fmla="*/ 82954 h 431152"/>
                <a:gd name="connsiteX155" fmla="*/ 654324 w 915095"/>
                <a:gd name="connsiteY155" fmla="*/ 88287 h 431152"/>
                <a:gd name="connsiteX156" fmla="*/ 649689 w 915095"/>
                <a:gd name="connsiteY156" fmla="*/ 94000 h 431152"/>
                <a:gd name="connsiteX157" fmla="*/ 642833 w 915095"/>
                <a:gd name="connsiteY157" fmla="*/ 96857 h 431152"/>
                <a:gd name="connsiteX158" fmla="*/ 635977 w 915095"/>
                <a:gd name="connsiteY158" fmla="*/ 94889 h 431152"/>
                <a:gd name="connsiteX159" fmla="*/ 629375 w 915095"/>
                <a:gd name="connsiteY159" fmla="*/ 94635 h 431152"/>
                <a:gd name="connsiteX160" fmla="*/ 625630 w 915095"/>
                <a:gd name="connsiteY160" fmla="*/ 96730 h 431152"/>
                <a:gd name="connsiteX161" fmla="*/ 610965 w 915095"/>
                <a:gd name="connsiteY161" fmla="*/ 99396 h 431152"/>
                <a:gd name="connsiteX162" fmla="*/ 594523 w 915095"/>
                <a:gd name="connsiteY162" fmla="*/ 97301 h 431152"/>
                <a:gd name="connsiteX163" fmla="*/ 584365 w 915095"/>
                <a:gd name="connsiteY163" fmla="*/ 95968 h 431152"/>
                <a:gd name="connsiteX164" fmla="*/ 561955 w 915095"/>
                <a:gd name="connsiteY164" fmla="*/ 89683 h 431152"/>
                <a:gd name="connsiteX165" fmla="*/ 556369 w 915095"/>
                <a:gd name="connsiteY165" fmla="*/ 87271 h 431152"/>
                <a:gd name="connsiteX166" fmla="*/ 549195 w 915095"/>
                <a:gd name="connsiteY166" fmla="*/ 81557 h 431152"/>
                <a:gd name="connsiteX167" fmla="*/ 541260 w 915095"/>
                <a:gd name="connsiteY167" fmla="*/ 73876 h 431152"/>
                <a:gd name="connsiteX168" fmla="*/ 517517 w 915095"/>
                <a:gd name="connsiteY168" fmla="*/ 64734 h 431152"/>
                <a:gd name="connsiteX169" fmla="*/ 506598 w 915095"/>
                <a:gd name="connsiteY169" fmla="*/ 62322 h 431152"/>
                <a:gd name="connsiteX170" fmla="*/ 499107 w 915095"/>
                <a:gd name="connsiteY170" fmla="*/ 62004 h 431152"/>
                <a:gd name="connsiteX171" fmla="*/ 492885 w 915095"/>
                <a:gd name="connsiteY171" fmla="*/ 59782 h 431152"/>
                <a:gd name="connsiteX172" fmla="*/ 483554 w 915095"/>
                <a:gd name="connsiteY172" fmla="*/ 57688 h 431152"/>
                <a:gd name="connsiteX173" fmla="*/ 475872 w 915095"/>
                <a:gd name="connsiteY173" fmla="*/ 59148 h 431152"/>
                <a:gd name="connsiteX174" fmla="*/ 470159 w 915095"/>
                <a:gd name="connsiteY174" fmla="*/ 60989 h 431152"/>
                <a:gd name="connsiteX175" fmla="*/ 458287 w 915095"/>
                <a:gd name="connsiteY175" fmla="*/ 63147 h 431152"/>
                <a:gd name="connsiteX176" fmla="*/ 446352 w 915095"/>
                <a:gd name="connsiteY176" fmla="*/ 66067 h 431152"/>
                <a:gd name="connsiteX177" fmla="*/ 442416 w 915095"/>
                <a:gd name="connsiteY177" fmla="*/ 69559 h 431152"/>
                <a:gd name="connsiteX178" fmla="*/ 435877 w 915095"/>
                <a:gd name="connsiteY178" fmla="*/ 72860 h 431152"/>
                <a:gd name="connsiteX179" fmla="*/ 430354 w 915095"/>
                <a:gd name="connsiteY179" fmla="*/ 72606 h 431152"/>
                <a:gd name="connsiteX180" fmla="*/ 418864 w 915095"/>
                <a:gd name="connsiteY180" fmla="*/ 73178 h 431152"/>
                <a:gd name="connsiteX181" fmla="*/ 415245 w 915095"/>
                <a:gd name="connsiteY181" fmla="*/ 74892 h 431152"/>
                <a:gd name="connsiteX182" fmla="*/ 407056 w 915095"/>
                <a:gd name="connsiteY182" fmla="*/ 75653 h 431152"/>
                <a:gd name="connsiteX183" fmla="*/ 398866 w 915095"/>
                <a:gd name="connsiteY183" fmla="*/ 72352 h 431152"/>
                <a:gd name="connsiteX184" fmla="*/ 394296 w 915095"/>
                <a:gd name="connsiteY184" fmla="*/ 69622 h 431152"/>
                <a:gd name="connsiteX185" fmla="*/ 386297 w 915095"/>
                <a:gd name="connsiteY185" fmla="*/ 63591 h 431152"/>
                <a:gd name="connsiteX186" fmla="*/ 383186 w 915095"/>
                <a:gd name="connsiteY186" fmla="*/ 61052 h 431152"/>
                <a:gd name="connsiteX187" fmla="*/ 380964 w 915095"/>
                <a:gd name="connsiteY187" fmla="*/ 60544 h 431152"/>
                <a:gd name="connsiteX188" fmla="*/ 375060 w 915095"/>
                <a:gd name="connsiteY188" fmla="*/ 54577 h 431152"/>
                <a:gd name="connsiteX189" fmla="*/ 372013 w 915095"/>
                <a:gd name="connsiteY189" fmla="*/ 47848 h 431152"/>
                <a:gd name="connsiteX190" fmla="*/ 369029 w 915095"/>
                <a:gd name="connsiteY190" fmla="*/ 41499 h 431152"/>
                <a:gd name="connsiteX191" fmla="*/ 368585 w 915095"/>
                <a:gd name="connsiteY191" fmla="*/ 35976 h 431152"/>
                <a:gd name="connsiteX192" fmla="*/ 364141 w 915095"/>
                <a:gd name="connsiteY192" fmla="*/ 25565 h 431152"/>
                <a:gd name="connsiteX193" fmla="*/ 351571 w 915095"/>
                <a:gd name="connsiteY193" fmla="*/ 23279 h 431152"/>
                <a:gd name="connsiteX194" fmla="*/ 341605 w 915095"/>
                <a:gd name="connsiteY194" fmla="*/ 21883 h 431152"/>
                <a:gd name="connsiteX195" fmla="*/ 336335 w 915095"/>
                <a:gd name="connsiteY195" fmla="*/ 20359 h 431152"/>
                <a:gd name="connsiteX196" fmla="*/ 326369 w 915095"/>
                <a:gd name="connsiteY196" fmla="*/ 16360 h 431152"/>
                <a:gd name="connsiteX197" fmla="*/ 314434 w 915095"/>
                <a:gd name="connsiteY197" fmla="*/ 14138 h 431152"/>
                <a:gd name="connsiteX198" fmla="*/ 312021 w 915095"/>
                <a:gd name="connsiteY198" fmla="*/ 14328 h 431152"/>
                <a:gd name="connsiteX199" fmla="*/ 295389 w 915095"/>
                <a:gd name="connsiteY199" fmla="*/ 8869 h 431152"/>
                <a:gd name="connsiteX200" fmla="*/ 286691 w 915095"/>
                <a:gd name="connsiteY200" fmla="*/ 5631 h 431152"/>
                <a:gd name="connsiteX201" fmla="*/ 281168 w 915095"/>
                <a:gd name="connsiteY201" fmla="*/ 3854 h 431152"/>
                <a:gd name="connsiteX202" fmla="*/ 268916 w 915095"/>
                <a:gd name="connsiteY202" fmla="*/ 235 h 431152"/>
                <a:gd name="connsiteX203" fmla="*/ 268090 w 915095"/>
                <a:gd name="connsiteY203" fmla="*/ 1124 h 431152"/>
                <a:gd name="connsiteX204" fmla="*/ 268852 w 915095"/>
                <a:gd name="connsiteY204" fmla="*/ 5695 h 431152"/>
                <a:gd name="connsiteX205" fmla="*/ 269805 w 915095"/>
                <a:gd name="connsiteY205" fmla="*/ 10710 h 431152"/>
                <a:gd name="connsiteX206" fmla="*/ 269487 w 915095"/>
                <a:gd name="connsiteY206" fmla="*/ 12995 h 431152"/>
                <a:gd name="connsiteX207" fmla="*/ 265107 w 915095"/>
                <a:gd name="connsiteY207" fmla="*/ 18328 h 431152"/>
                <a:gd name="connsiteX208" fmla="*/ 257108 w 915095"/>
                <a:gd name="connsiteY208" fmla="*/ 22518 h 431152"/>
                <a:gd name="connsiteX209" fmla="*/ 257299 w 915095"/>
                <a:gd name="connsiteY209" fmla="*/ 25882 h 431152"/>
                <a:gd name="connsiteX210" fmla="*/ 257489 w 915095"/>
                <a:gd name="connsiteY210" fmla="*/ 27660 h 431152"/>
                <a:gd name="connsiteX211" fmla="*/ 255584 w 915095"/>
                <a:gd name="connsiteY211" fmla="*/ 32675 h 431152"/>
                <a:gd name="connsiteX212" fmla="*/ 249871 w 915095"/>
                <a:gd name="connsiteY212" fmla="*/ 39849 h 431152"/>
                <a:gd name="connsiteX213" fmla="*/ 248918 w 915095"/>
                <a:gd name="connsiteY213" fmla="*/ 43785 h 431152"/>
                <a:gd name="connsiteX214" fmla="*/ 252981 w 915095"/>
                <a:gd name="connsiteY214" fmla="*/ 51974 h 431152"/>
                <a:gd name="connsiteX215" fmla="*/ 265170 w 915095"/>
                <a:gd name="connsiteY215" fmla="*/ 59148 h 431152"/>
                <a:gd name="connsiteX216" fmla="*/ 271837 w 915095"/>
                <a:gd name="connsiteY216" fmla="*/ 66893 h 431152"/>
                <a:gd name="connsiteX217" fmla="*/ 270693 w 915095"/>
                <a:gd name="connsiteY217" fmla="*/ 72543 h 431152"/>
                <a:gd name="connsiteX218" fmla="*/ 271455 w 915095"/>
                <a:gd name="connsiteY218" fmla="*/ 86065 h 431152"/>
                <a:gd name="connsiteX219" fmla="*/ 277676 w 915095"/>
                <a:gd name="connsiteY219" fmla="*/ 100602 h 431152"/>
                <a:gd name="connsiteX220" fmla="*/ 272598 w 915095"/>
                <a:gd name="connsiteY220" fmla="*/ 104983 h 431152"/>
                <a:gd name="connsiteX221" fmla="*/ 259013 w 915095"/>
                <a:gd name="connsiteY221" fmla="*/ 104919 h 431152"/>
                <a:gd name="connsiteX222" fmla="*/ 253807 w 915095"/>
                <a:gd name="connsiteY222" fmla="*/ 104475 h 431152"/>
                <a:gd name="connsiteX223" fmla="*/ 249490 w 915095"/>
                <a:gd name="connsiteY223" fmla="*/ 105046 h 431152"/>
                <a:gd name="connsiteX224" fmla="*/ 245364 w 915095"/>
                <a:gd name="connsiteY224" fmla="*/ 104856 h 431152"/>
                <a:gd name="connsiteX225" fmla="*/ 242189 w 915095"/>
                <a:gd name="connsiteY225" fmla="*/ 104665 h 431152"/>
                <a:gd name="connsiteX226" fmla="*/ 233746 w 915095"/>
                <a:gd name="connsiteY226" fmla="*/ 104919 h 431152"/>
                <a:gd name="connsiteX227" fmla="*/ 226953 w 915095"/>
                <a:gd name="connsiteY227" fmla="*/ 105173 h 431152"/>
                <a:gd name="connsiteX228" fmla="*/ 223272 w 915095"/>
                <a:gd name="connsiteY228" fmla="*/ 104221 h 431152"/>
                <a:gd name="connsiteX229" fmla="*/ 222065 w 915095"/>
                <a:gd name="connsiteY229" fmla="*/ 103777 h 431152"/>
                <a:gd name="connsiteX230" fmla="*/ 217240 w 915095"/>
                <a:gd name="connsiteY230" fmla="*/ 102190 h 431152"/>
                <a:gd name="connsiteX231" fmla="*/ 204036 w 915095"/>
                <a:gd name="connsiteY231" fmla="*/ 105808 h 431152"/>
                <a:gd name="connsiteX232" fmla="*/ 183467 w 915095"/>
                <a:gd name="connsiteY232" fmla="*/ 104665 h 431152"/>
                <a:gd name="connsiteX233" fmla="*/ 173310 w 915095"/>
                <a:gd name="connsiteY233" fmla="*/ 99460 h 431152"/>
                <a:gd name="connsiteX234" fmla="*/ 161248 w 915095"/>
                <a:gd name="connsiteY234" fmla="*/ 86636 h 431152"/>
                <a:gd name="connsiteX235" fmla="*/ 159661 w 915095"/>
                <a:gd name="connsiteY235" fmla="*/ 80415 h 431152"/>
                <a:gd name="connsiteX236" fmla="*/ 153058 w 915095"/>
                <a:gd name="connsiteY236" fmla="*/ 79272 h 431152"/>
                <a:gd name="connsiteX237" fmla="*/ 145059 w 915095"/>
                <a:gd name="connsiteY237" fmla="*/ 82065 h 431152"/>
                <a:gd name="connsiteX238" fmla="*/ 140108 w 915095"/>
                <a:gd name="connsiteY238" fmla="*/ 83779 h 431152"/>
                <a:gd name="connsiteX239" fmla="*/ 137378 w 915095"/>
                <a:gd name="connsiteY239" fmla="*/ 83970 h 431152"/>
                <a:gd name="connsiteX240" fmla="*/ 131537 w 915095"/>
                <a:gd name="connsiteY240" fmla="*/ 83906 h 431152"/>
                <a:gd name="connsiteX241" fmla="*/ 126649 w 915095"/>
                <a:gd name="connsiteY241" fmla="*/ 80224 h 431152"/>
                <a:gd name="connsiteX242" fmla="*/ 125253 w 915095"/>
                <a:gd name="connsiteY242" fmla="*/ 77494 h 431152"/>
                <a:gd name="connsiteX243" fmla="*/ 124491 w 915095"/>
                <a:gd name="connsiteY243" fmla="*/ 76034 h 431152"/>
                <a:gd name="connsiteX244" fmla="*/ 124110 w 915095"/>
                <a:gd name="connsiteY244" fmla="*/ 75399 h 431152"/>
                <a:gd name="connsiteX245" fmla="*/ 123539 w 915095"/>
                <a:gd name="connsiteY245" fmla="*/ 74447 h 431152"/>
                <a:gd name="connsiteX246" fmla="*/ 122587 w 915095"/>
                <a:gd name="connsiteY246" fmla="*/ 73368 h 431152"/>
                <a:gd name="connsiteX247" fmla="*/ 121190 w 915095"/>
                <a:gd name="connsiteY247" fmla="*/ 73749 h 431152"/>
                <a:gd name="connsiteX248" fmla="*/ 112620 w 915095"/>
                <a:gd name="connsiteY248" fmla="*/ 75717 h 431152"/>
                <a:gd name="connsiteX249" fmla="*/ 108684 w 915095"/>
                <a:gd name="connsiteY249" fmla="*/ 75653 h 431152"/>
                <a:gd name="connsiteX250" fmla="*/ 97130 w 915095"/>
                <a:gd name="connsiteY250" fmla="*/ 76098 h 431152"/>
                <a:gd name="connsiteX251" fmla="*/ 86591 w 915095"/>
                <a:gd name="connsiteY251" fmla="*/ 81367 h 431152"/>
                <a:gd name="connsiteX252" fmla="*/ 85893 w 915095"/>
                <a:gd name="connsiteY252" fmla="*/ 82510 h 431152"/>
                <a:gd name="connsiteX253" fmla="*/ 76371 w 915095"/>
                <a:gd name="connsiteY253" fmla="*/ 88540 h 431152"/>
                <a:gd name="connsiteX254" fmla="*/ 75355 w 915095"/>
                <a:gd name="connsiteY254" fmla="*/ 88350 h 431152"/>
                <a:gd name="connsiteX255" fmla="*/ 68562 w 915095"/>
                <a:gd name="connsiteY255" fmla="*/ 88921 h 431152"/>
                <a:gd name="connsiteX256" fmla="*/ 68372 w 915095"/>
                <a:gd name="connsiteY256" fmla="*/ 91397 h 431152"/>
                <a:gd name="connsiteX257" fmla="*/ 67292 w 915095"/>
                <a:gd name="connsiteY257" fmla="*/ 98253 h 431152"/>
                <a:gd name="connsiteX258" fmla="*/ 62404 w 915095"/>
                <a:gd name="connsiteY258" fmla="*/ 103205 h 431152"/>
                <a:gd name="connsiteX259" fmla="*/ 58849 w 915095"/>
                <a:gd name="connsiteY259" fmla="*/ 105998 h 431152"/>
                <a:gd name="connsiteX260" fmla="*/ 55230 w 915095"/>
                <a:gd name="connsiteY260" fmla="*/ 112029 h 431152"/>
                <a:gd name="connsiteX261" fmla="*/ 53072 w 915095"/>
                <a:gd name="connsiteY261" fmla="*/ 115458 h 431152"/>
                <a:gd name="connsiteX262" fmla="*/ 50533 w 915095"/>
                <a:gd name="connsiteY262" fmla="*/ 116219 h 431152"/>
                <a:gd name="connsiteX263" fmla="*/ 45200 w 915095"/>
                <a:gd name="connsiteY263" fmla="*/ 119139 h 431152"/>
                <a:gd name="connsiteX264" fmla="*/ 44311 w 915095"/>
                <a:gd name="connsiteY264" fmla="*/ 123520 h 431152"/>
                <a:gd name="connsiteX265" fmla="*/ 44184 w 915095"/>
                <a:gd name="connsiteY265" fmla="*/ 126758 h 431152"/>
                <a:gd name="connsiteX266" fmla="*/ 43613 w 915095"/>
                <a:gd name="connsiteY266" fmla="*/ 129868 h 431152"/>
                <a:gd name="connsiteX267" fmla="*/ 38852 w 915095"/>
                <a:gd name="connsiteY267" fmla="*/ 132027 h 431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</a:cxnLst>
              <a:rect l="l" t="t" r="r" b="b"/>
              <a:pathLst>
                <a:path w="915095" h="431152">
                  <a:moveTo>
                    <a:pt x="38852" y="132027"/>
                  </a:moveTo>
                  <a:cubicBezTo>
                    <a:pt x="35932" y="133042"/>
                    <a:pt x="33900" y="135328"/>
                    <a:pt x="31932" y="137486"/>
                  </a:cubicBezTo>
                  <a:cubicBezTo>
                    <a:pt x="31424" y="138058"/>
                    <a:pt x="30916" y="138502"/>
                    <a:pt x="30472" y="139010"/>
                  </a:cubicBezTo>
                  <a:cubicBezTo>
                    <a:pt x="29329" y="140152"/>
                    <a:pt x="28187" y="141232"/>
                    <a:pt x="26790" y="141867"/>
                  </a:cubicBezTo>
                  <a:cubicBezTo>
                    <a:pt x="24505" y="142819"/>
                    <a:pt x="22410" y="142501"/>
                    <a:pt x="20252" y="142184"/>
                  </a:cubicBezTo>
                  <a:cubicBezTo>
                    <a:pt x="18220" y="141867"/>
                    <a:pt x="16125" y="141549"/>
                    <a:pt x="13649" y="142311"/>
                  </a:cubicBezTo>
                  <a:cubicBezTo>
                    <a:pt x="8317" y="143962"/>
                    <a:pt x="5269" y="146120"/>
                    <a:pt x="4571" y="148659"/>
                  </a:cubicBezTo>
                  <a:cubicBezTo>
                    <a:pt x="3619" y="152278"/>
                    <a:pt x="1714" y="154182"/>
                    <a:pt x="762" y="154500"/>
                  </a:cubicBezTo>
                  <a:cubicBezTo>
                    <a:pt x="635" y="154563"/>
                    <a:pt x="381" y="154563"/>
                    <a:pt x="0" y="154563"/>
                  </a:cubicBezTo>
                  <a:cubicBezTo>
                    <a:pt x="64" y="155198"/>
                    <a:pt x="191" y="155769"/>
                    <a:pt x="318" y="156404"/>
                  </a:cubicBezTo>
                  <a:cubicBezTo>
                    <a:pt x="445" y="157039"/>
                    <a:pt x="571" y="157738"/>
                    <a:pt x="762" y="158372"/>
                  </a:cubicBezTo>
                  <a:cubicBezTo>
                    <a:pt x="1079" y="159325"/>
                    <a:pt x="1396" y="160213"/>
                    <a:pt x="1778" y="161165"/>
                  </a:cubicBezTo>
                  <a:cubicBezTo>
                    <a:pt x="2032" y="161737"/>
                    <a:pt x="2222" y="162308"/>
                    <a:pt x="2476" y="162880"/>
                  </a:cubicBezTo>
                  <a:cubicBezTo>
                    <a:pt x="2984" y="163959"/>
                    <a:pt x="3492" y="164975"/>
                    <a:pt x="3999" y="166054"/>
                  </a:cubicBezTo>
                  <a:cubicBezTo>
                    <a:pt x="4190" y="166435"/>
                    <a:pt x="4381" y="166879"/>
                    <a:pt x="4634" y="167260"/>
                  </a:cubicBezTo>
                  <a:cubicBezTo>
                    <a:pt x="5396" y="168657"/>
                    <a:pt x="6158" y="170053"/>
                    <a:pt x="6919" y="171450"/>
                  </a:cubicBezTo>
                  <a:lnTo>
                    <a:pt x="7872" y="173227"/>
                  </a:lnTo>
                  <a:cubicBezTo>
                    <a:pt x="10411" y="177671"/>
                    <a:pt x="13903" y="180909"/>
                    <a:pt x="17649" y="184337"/>
                  </a:cubicBezTo>
                  <a:cubicBezTo>
                    <a:pt x="20314" y="186749"/>
                    <a:pt x="23045" y="189225"/>
                    <a:pt x="25457" y="192272"/>
                  </a:cubicBezTo>
                  <a:lnTo>
                    <a:pt x="27298" y="194621"/>
                  </a:lnTo>
                  <a:cubicBezTo>
                    <a:pt x="33774" y="202938"/>
                    <a:pt x="36249" y="206048"/>
                    <a:pt x="46089" y="200398"/>
                  </a:cubicBezTo>
                  <a:cubicBezTo>
                    <a:pt x="52945" y="196462"/>
                    <a:pt x="58532" y="197161"/>
                    <a:pt x="65007" y="197986"/>
                  </a:cubicBezTo>
                  <a:cubicBezTo>
                    <a:pt x="67356" y="198303"/>
                    <a:pt x="69768" y="198557"/>
                    <a:pt x="72435" y="198684"/>
                  </a:cubicBezTo>
                  <a:cubicBezTo>
                    <a:pt x="85385" y="199192"/>
                    <a:pt x="94400" y="212841"/>
                    <a:pt x="97701" y="218618"/>
                  </a:cubicBezTo>
                  <a:lnTo>
                    <a:pt x="98844" y="220713"/>
                  </a:lnTo>
                  <a:cubicBezTo>
                    <a:pt x="103033" y="228204"/>
                    <a:pt x="106335" y="234108"/>
                    <a:pt x="112937" y="240964"/>
                  </a:cubicBezTo>
                  <a:cubicBezTo>
                    <a:pt x="121444" y="249725"/>
                    <a:pt x="122523" y="256708"/>
                    <a:pt x="123666" y="268326"/>
                  </a:cubicBezTo>
                  <a:cubicBezTo>
                    <a:pt x="123920" y="271182"/>
                    <a:pt x="123856" y="274547"/>
                    <a:pt x="123729" y="278038"/>
                  </a:cubicBezTo>
                  <a:cubicBezTo>
                    <a:pt x="123539" y="285403"/>
                    <a:pt x="123285" y="293782"/>
                    <a:pt x="126713" y="298353"/>
                  </a:cubicBezTo>
                  <a:cubicBezTo>
                    <a:pt x="132426" y="306035"/>
                    <a:pt x="151853" y="311685"/>
                    <a:pt x="166771" y="314224"/>
                  </a:cubicBezTo>
                  <a:cubicBezTo>
                    <a:pt x="171659" y="315049"/>
                    <a:pt x="178642" y="314541"/>
                    <a:pt x="186070" y="313970"/>
                  </a:cubicBezTo>
                  <a:cubicBezTo>
                    <a:pt x="199592" y="312954"/>
                    <a:pt x="215018" y="311812"/>
                    <a:pt x="222573" y="318795"/>
                  </a:cubicBezTo>
                  <a:cubicBezTo>
                    <a:pt x="224541" y="320636"/>
                    <a:pt x="225874" y="322794"/>
                    <a:pt x="227144" y="324826"/>
                  </a:cubicBezTo>
                  <a:cubicBezTo>
                    <a:pt x="228858" y="327556"/>
                    <a:pt x="230445" y="330158"/>
                    <a:pt x="233365" y="331809"/>
                  </a:cubicBezTo>
                  <a:cubicBezTo>
                    <a:pt x="236921" y="333840"/>
                    <a:pt x="241428" y="334094"/>
                    <a:pt x="245744" y="334348"/>
                  </a:cubicBezTo>
                  <a:cubicBezTo>
                    <a:pt x="247585" y="334475"/>
                    <a:pt x="249300" y="334539"/>
                    <a:pt x="251014" y="334793"/>
                  </a:cubicBezTo>
                  <a:cubicBezTo>
                    <a:pt x="259711" y="335935"/>
                    <a:pt x="262885" y="340252"/>
                    <a:pt x="266885" y="345775"/>
                  </a:cubicBezTo>
                  <a:cubicBezTo>
                    <a:pt x="267773" y="347045"/>
                    <a:pt x="268789" y="348378"/>
                    <a:pt x="269932" y="349838"/>
                  </a:cubicBezTo>
                  <a:lnTo>
                    <a:pt x="270757" y="350854"/>
                  </a:lnTo>
                  <a:cubicBezTo>
                    <a:pt x="275137" y="356377"/>
                    <a:pt x="279581" y="362027"/>
                    <a:pt x="282946" y="368375"/>
                  </a:cubicBezTo>
                  <a:lnTo>
                    <a:pt x="284533" y="371486"/>
                  </a:lnTo>
                  <a:cubicBezTo>
                    <a:pt x="290882" y="383738"/>
                    <a:pt x="298054" y="397641"/>
                    <a:pt x="310307" y="402910"/>
                  </a:cubicBezTo>
                  <a:cubicBezTo>
                    <a:pt x="321417" y="407735"/>
                    <a:pt x="336144" y="407100"/>
                    <a:pt x="350365" y="406529"/>
                  </a:cubicBezTo>
                  <a:cubicBezTo>
                    <a:pt x="356904" y="406275"/>
                    <a:pt x="363062" y="406021"/>
                    <a:pt x="368775" y="406275"/>
                  </a:cubicBezTo>
                  <a:cubicBezTo>
                    <a:pt x="369473" y="406338"/>
                    <a:pt x="370109" y="406338"/>
                    <a:pt x="370807" y="406338"/>
                  </a:cubicBezTo>
                  <a:cubicBezTo>
                    <a:pt x="379948" y="406338"/>
                    <a:pt x="385218" y="403228"/>
                    <a:pt x="393217" y="397959"/>
                  </a:cubicBezTo>
                  <a:cubicBezTo>
                    <a:pt x="404009" y="390912"/>
                    <a:pt x="417340" y="392436"/>
                    <a:pt x="430227" y="393959"/>
                  </a:cubicBezTo>
                  <a:cubicBezTo>
                    <a:pt x="446542" y="395864"/>
                    <a:pt x="462413" y="400498"/>
                    <a:pt x="476443" y="407354"/>
                  </a:cubicBezTo>
                  <a:cubicBezTo>
                    <a:pt x="486346" y="412179"/>
                    <a:pt x="497901" y="415480"/>
                    <a:pt x="509074" y="418718"/>
                  </a:cubicBezTo>
                  <a:cubicBezTo>
                    <a:pt x="513074" y="419860"/>
                    <a:pt x="517072" y="421003"/>
                    <a:pt x="520882" y="422209"/>
                  </a:cubicBezTo>
                  <a:cubicBezTo>
                    <a:pt x="524056" y="423225"/>
                    <a:pt x="528056" y="422908"/>
                    <a:pt x="531864" y="422654"/>
                  </a:cubicBezTo>
                  <a:cubicBezTo>
                    <a:pt x="533388" y="422527"/>
                    <a:pt x="534911" y="422463"/>
                    <a:pt x="536435" y="422463"/>
                  </a:cubicBezTo>
                  <a:cubicBezTo>
                    <a:pt x="536753" y="422463"/>
                    <a:pt x="537070" y="422400"/>
                    <a:pt x="537387" y="422400"/>
                  </a:cubicBezTo>
                  <a:cubicBezTo>
                    <a:pt x="538720" y="422463"/>
                    <a:pt x="539546" y="422527"/>
                    <a:pt x="540307" y="422590"/>
                  </a:cubicBezTo>
                  <a:cubicBezTo>
                    <a:pt x="540752" y="422654"/>
                    <a:pt x="541260" y="422654"/>
                    <a:pt x="541704" y="422717"/>
                  </a:cubicBezTo>
                  <a:cubicBezTo>
                    <a:pt x="542910" y="422908"/>
                    <a:pt x="544116" y="423225"/>
                    <a:pt x="545196" y="423733"/>
                  </a:cubicBezTo>
                  <a:cubicBezTo>
                    <a:pt x="548243" y="425130"/>
                    <a:pt x="549577" y="426653"/>
                    <a:pt x="550655" y="427923"/>
                  </a:cubicBezTo>
                  <a:cubicBezTo>
                    <a:pt x="551925" y="429447"/>
                    <a:pt x="552813" y="430526"/>
                    <a:pt x="556749" y="430970"/>
                  </a:cubicBezTo>
                  <a:cubicBezTo>
                    <a:pt x="567606" y="432303"/>
                    <a:pt x="572811" y="426145"/>
                    <a:pt x="578652" y="418972"/>
                  </a:cubicBezTo>
                  <a:cubicBezTo>
                    <a:pt x="583095" y="413576"/>
                    <a:pt x="587667" y="408053"/>
                    <a:pt x="595157" y="405323"/>
                  </a:cubicBezTo>
                  <a:cubicBezTo>
                    <a:pt x="599411" y="403799"/>
                    <a:pt x="603854" y="403672"/>
                    <a:pt x="608172" y="403609"/>
                  </a:cubicBezTo>
                  <a:cubicBezTo>
                    <a:pt x="614075" y="403482"/>
                    <a:pt x="619662" y="403355"/>
                    <a:pt x="624550" y="399673"/>
                  </a:cubicBezTo>
                  <a:cubicBezTo>
                    <a:pt x="633882" y="392626"/>
                    <a:pt x="639850" y="391420"/>
                    <a:pt x="651340" y="390277"/>
                  </a:cubicBezTo>
                  <a:cubicBezTo>
                    <a:pt x="655149" y="389896"/>
                    <a:pt x="659466" y="389325"/>
                    <a:pt x="662386" y="387040"/>
                  </a:cubicBezTo>
                  <a:cubicBezTo>
                    <a:pt x="668227" y="382405"/>
                    <a:pt x="673877" y="379485"/>
                    <a:pt x="681367" y="377200"/>
                  </a:cubicBezTo>
                  <a:cubicBezTo>
                    <a:pt x="683590" y="376501"/>
                    <a:pt x="685748" y="376057"/>
                    <a:pt x="687779" y="375612"/>
                  </a:cubicBezTo>
                  <a:cubicBezTo>
                    <a:pt x="690700" y="374978"/>
                    <a:pt x="693493" y="374406"/>
                    <a:pt x="696350" y="373200"/>
                  </a:cubicBezTo>
                  <a:cubicBezTo>
                    <a:pt x="701048" y="371232"/>
                    <a:pt x="703968" y="368058"/>
                    <a:pt x="707586" y="364122"/>
                  </a:cubicBezTo>
                  <a:lnTo>
                    <a:pt x="708983" y="362598"/>
                  </a:lnTo>
                  <a:cubicBezTo>
                    <a:pt x="717808" y="353139"/>
                    <a:pt x="724791" y="342982"/>
                    <a:pt x="730441" y="334221"/>
                  </a:cubicBezTo>
                  <a:cubicBezTo>
                    <a:pt x="733234" y="329905"/>
                    <a:pt x="735519" y="323493"/>
                    <a:pt x="732979" y="319620"/>
                  </a:cubicBezTo>
                  <a:cubicBezTo>
                    <a:pt x="732091" y="318224"/>
                    <a:pt x="729488" y="317208"/>
                    <a:pt x="727393" y="316319"/>
                  </a:cubicBezTo>
                  <a:cubicBezTo>
                    <a:pt x="726441" y="315938"/>
                    <a:pt x="725489" y="315557"/>
                    <a:pt x="724791" y="315176"/>
                  </a:cubicBezTo>
                  <a:cubicBezTo>
                    <a:pt x="723902" y="314732"/>
                    <a:pt x="722886" y="314287"/>
                    <a:pt x="721870" y="313843"/>
                  </a:cubicBezTo>
                  <a:cubicBezTo>
                    <a:pt x="719077" y="312700"/>
                    <a:pt x="716157" y="311494"/>
                    <a:pt x="714443" y="309082"/>
                  </a:cubicBezTo>
                  <a:cubicBezTo>
                    <a:pt x="711649" y="305082"/>
                    <a:pt x="711459" y="299242"/>
                    <a:pt x="711332" y="294481"/>
                  </a:cubicBezTo>
                  <a:lnTo>
                    <a:pt x="711269" y="292322"/>
                  </a:lnTo>
                  <a:cubicBezTo>
                    <a:pt x="710951" y="285403"/>
                    <a:pt x="710760" y="280895"/>
                    <a:pt x="717870" y="276578"/>
                  </a:cubicBezTo>
                  <a:lnTo>
                    <a:pt x="719712" y="275499"/>
                  </a:lnTo>
                  <a:cubicBezTo>
                    <a:pt x="724918" y="272325"/>
                    <a:pt x="730821" y="268706"/>
                    <a:pt x="737043" y="268706"/>
                  </a:cubicBezTo>
                  <a:cubicBezTo>
                    <a:pt x="743137" y="268834"/>
                    <a:pt x="747708" y="271563"/>
                    <a:pt x="752088" y="274229"/>
                  </a:cubicBezTo>
                  <a:cubicBezTo>
                    <a:pt x="754247" y="275563"/>
                    <a:pt x="756469" y="276896"/>
                    <a:pt x="758818" y="277912"/>
                  </a:cubicBezTo>
                  <a:cubicBezTo>
                    <a:pt x="759707" y="278292"/>
                    <a:pt x="760595" y="278737"/>
                    <a:pt x="761611" y="279181"/>
                  </a:cubicBezTo>
                  <a:cubicBezTo>
                    <a:pt x="766499" y="281467"/>
                    <a:pt x="772593" y="284323"/>
                    <a:pt x="777292" y="282482"/>
                  </a:cubicBezTo>
                  <a:cubicBezTo>
                    <a:pt x="781544" y="280768"/>
                    <a:pt x="784846" y="275245"/>
                    <a:pt x="787512" y="270738"/>
                  </a:cubicBezTo>
                  <a:cubicBezTo>
                    <a:pt x="788083" y="269786"/>
                    <a:pt x="788591" y="268897"/>
                    <a:pt x="789099" y="268135"/>
                  </a:cubicBezTo>
                  <a:cubicBezTo>
                    <a:pt x="789607" y="267310"/>
                    <a:pt x="790115" y="266548"/>
                    <a:pt x="790686" y="265723"/>
                  </a:cubicBezTo>
                  <a:cubicBezTo>
                    <a:pt x="792274" y="263374"/>
                    <a:pt x="793861" y="260961"/>
                    <a:pt x="794750" y="258422"/>
                  </a:cubicBezTo>
                  <a:cubicBezTo>
                    <a:pt x="795066" y="257597"/>
                    <a:pt x="795194" y="256645"/>
                    <a:pt x="795384" y="255629"/>
                  </a:cubicBezTo>
                  <a:cubicBezTo>
                    <a:pt x="795828" y="253280"/>
                    <a:pt x="796273" y="250614"/>
                    <a:pt x="798368" y="248773"/>
                  </a:cubicBezTo>
                  <a:cubicBezTo>
                    <a:pt x="801415" y="246233"/>
                    <a:pt x="806367" y="246424"/>
                    <a:pt x="810366" y="246614"/>
                  </a:cubicBezTo>
                  <a:cubicBezTo>
                    <a:pt x="811508" y="246678"/>
                    <a:pt x="812652" y="246741"/>
                    <a:pt x="813604" y="246678"/>
                  </a:cubicBezTo>
                  <a:cubicBezTo>
                    <a:pt x="818873" y="246551"/>
                    <a:pt x="822809" y="245789"/>
                    <a:pt x="827126" y="242551"/>
                  </a:cubicBezTo>
                  <a:cubicBezTo>
                    <a:pt x="827697" y="242107"/>
                    <a:pt x="828332" y="241663"/>
                    <a:pt x="829094" y="241091"/>
                  </a:cubicBezTo>
                  <a:cubicBezTo>
                    <a:pt x="832331" y="238742"/>
                    <a:pt x="837220" y="235251"/>
                    <a:pt x="838616" y="232711"/>
                  </a:cubicBezTo>
                  <a:cubicBezTo>
                    <a:pt x="839632" y="230870"/>
                    <a:pt x="840013" y="228204"/>
                    <a:pt x="840457" y="225665"/>
                  </a:cubicBezTo>
                  <a:cubicBezTo>
                    <a:pt x="840775" y="223697"/>
                    <a:pt x="841092" y="221665"/>
                    <a:pt x="841663" y="219824"/>
                  </a:cubicBezTo>
                  <a:cubicBezTo>
                    <a:pt x="843377" y="214682"/>
                    <a:pt x="847440" y="211635"/>
                    <a:pt x="851440" y="208715"/>
                  </a:cubicBezTo>
                  <a:cubicBezTo>
                    <a:pt x="855503" y="205667"/>
                    <a:pt x="859312" y="202874"/>
                    <a:pt x="860328" y="198049"/>
                  </a:cubicBezTo>
                  <a:cubicBezTo>
                    <a:pt x="860455" y="197351"/>
                    <a:pt x="860899" y="196907"/>
                    <a:pt x="861788" y="196970"/>
                  </a:cubicBezTo>
                  <a:cubicBezTo>
                    <a:pt x="863311" y="197034"/>
                    <a:pt x="864644" y="197288"/>
                    <a:pt x="865787" y="197478"/>
                  </a:cubicBezTo>
                  <a:cubicBezTo>
                    <a:pt x="869405" y="198049"/>
                    <a:pt x="870803" y="198240"/>
                    <a:pt x="873786" y="193923"/>
                  </a:cubicBezTo>
                  <a:cubicBezTo>
                    <a:pt x="874230" y="193225"/>
                    <a:pt x="874738" y="192526"/>
                    <a:pt x="875246" y="191701"/>
                  </a:cubicBezTo>
                  <a:cubicBezTo>
                    <a:pt x="877722" y="187829"/>
                    <a:pt x="880833" y="183067"/>
                    <a:pt x="884832" y="181353"/>
                  </a:cubicBezTo>
                  <a:cubicBezTo>
                    <a:pt x="888514" y="179703"/>
                    <a:pt x="892260" y="181290"/>
                    <a:pt x="895498" y="182686"/>
                  </a:cubicBezTo>
                  <a:cubicBezTo>
                    <a:pt x="896894" y="183258"/>
                    <a:pt x="898291" y="183829"/>
                    <a:pt x="899497" y="184083"/>
                  </a:cubicBezTo>
                  <a:cubicBezTo>
                    <a:pt x="900830" y="184400"/>
                    <a:pt x="902798" y="184274"/>
                    <a:pt x="904702" y="184146"/>
                  </a:cubicBezTo>
                  <a:cubicBezTo>
                    <a:pt x="907686" y="183956"/>
                    <a:pt x="910733" y="183766"/>
                    <a:pt x="912829" y="184972"/>
                  </a:cubicBezTo>
                  <a:cubicBezTo>
                    <a:pt x="915177" y="181036"/>
                    <a:pt x="916003" y="168022"/>
                    <a:pt x="913844" y="164149"/>
                  </a:cubicBezTo>
                  <a:cubicBezTo>
                    <a:pt x="912892" y="162499"/>
                    <a:pt x="910162" y="160594"/>
                    <a:pt x="907686" y="158944"/>
                  </a:cubicBezTo>
                  <a:cubicBezTo>
                    <a:pt x="906099" y="157864"/>
                    <a:pt x="904639" y="156849"/>
                    <a:pt x="903559" y="155896"/>
                  </a:cubicBezTo>
                  <a:cubicBezTo>
                    <a:pt x="900703" y="153230"/>
                    <a:pt x="899052" y="150754"/>
                    <a:pt x="897211" y="147897"/>
                  </a:cubicBezTo>
                  <a:cubicBezTo>
                    <a:pt x="896704" y="147136"/>
                    <a:pt x="896132" y="146247"/>
                    <a:pt x="895561" y="145422"/>
                  </a:cubicBezTo>
                  <a:cubicBezTo>
                    <a:pt x="894862" y="144469"/>
                    <a:pt x="894164" y="143327"/>
                    <a:pt x="893466" y="142184"/>
                  </a:cubicBezTo>
                  <a:cubicBezTo>
                    <a:pt x="891625" y="139327"/>
                    <a:pt x="889530" y="136090"/>
                    <a:pt x="887562" y="134058"/>
                  </a:cubicBezTo>
                  <a:cubicBezTo>
                    <a:pt x="885276" y="131709"/>
                    <a:pt x="882356" y="130376"/>
                    <a:pt x="879309" y="128980"/>
                  </a:cubicBezTo>
                  <a:cubicBezTo>
                    <a:pt x="878420" y="128598"/>
                    <a:pt x="877531" y="128154"/>
                    <a:pt x="876643" y="127710"/>
                  </a:cubicBezTo>
                  <a:cubicBezTo>
                    <a:pt x="869977" y="124409"/>
                    <a:pt x="863121" y="122123"/>
                    <a:pt x="858359" y="127710"/>
                  </a:cubicBezTo>
                  <a:cubicBezTo>
                    <a:pt x="856138" y="130313"/>
                    <a:pt x="855821" y="133995"/>
                    <a:pt x="855503" y="137931"/>
                  </a:cubicBezTo>
                  <a:cubicBezTo>
                    <a:pt x="855059" y="142755"/>
                    <a:pt x="854614" y="148215"/>
                    <a:pt x="850107" y="151960"/>
                  </a:cubicBezTo>
                  <a:cubicBezTo>
                    <a:pt x="845155" y="156150"/>
                    <a:pt x="841028" y="153611"/>
                    <a:pt x="837410" y="151326"/>
                  </a:cubicBezTo>
                  <a:cubicBezTo>
                    <a:pt x="836776" y="150945"/>
                    <a:pt x="836140" y="150564"/>
                    <a:pt x="835505" y="150183"/>
                  </a:cubicBezTo>
                  <a:cubicBezTo>
                    <a:pt x="831697" y="148025"/>
                    <a:pt x="829665" y="147961"/>
                    <a:pt x="825348" y="147961"/>
                  </a:cubicBezTo>
                  <a:cubicBezTo>
                    <a:pt x="824904" y="147961"/>
                    <a:pt x="823507" y="147961"/>
                    <a:pt x="823507" y="147961"/>
                  </a:cubicBezTo>
                  <a:cubicBezTo>
                    <a:pt x="820523" y="147961"/>
                    <a:pt x="817603" y="148405"/>
                    <a:pt x="814810" y="148850"/>
                  </a:cubicBezTo>
                  <a:cubicBezTo>
                    <a:pt x="808906" y="149802"/>
                    <a:pt x="802811" y="150691"/>
                    <a:pt x="796399" y="147199"/>
                  </a:cubicBezTo>
                  <a:cubicBezTo>
                    <a:pt x="783957" y="140343"/>
                    <a:pt x="785163" y="131519"/>
                    <a:pt x="786751" y="120346"/>
                  </a:cubicBezTo>
                  <a:cubicBezTo>
                    <a:pt x="787449" y="115204"/>
                    <a:pt x="787385" y="109744"/>
                    <a:pt x="787322" y="104475"/>
                  </a:cubicBezTo>
                  <a:cubicBezTo>
                    <a:pt x="787322" y="103015"/>
                    <a:pt x="787258" y="101555"/>
                    <a:pt x="787258" y="100158"/>
                  </a:cubicBezTo>
                  <a:cubicBezTo>
                    <a:pt x="787258" y="95079"/>
                    <a:pt x="788083" y="90255"/>
                    <a:pt x="788845" y="85620"/>
                  </a:cubicBezTo>
                  <a:cubicBezTo>
                    <a:pt x="789289" y="82890"/>
                    <a:pt x="789798" y="80097"/>
                    <a:pt x="790115" y="77304"/>
                  </a:cubicBezTo>
                  <a:lnTo>
                    <a:pt x="790432" y="74447"/>
                  </a:lnTo>
                  <a:cubicBezTo>
                    <a:pt x="791321" y="66321"/>
                    <a:pt x="792083" y="58703"/>
                    <a:pt x="794750" y="50768"/>
                  </a:cubicBezTo>
                  <a:cubicBezTo>
                    <a:pt x="795130" y="49625"/>
                    <a:pt x="795701" y="48355"/>
                    <a:pt x="796399" y="46832"/>
                  </a:cubicBezTo>
                  <a:cubicBezTo>
                    <a:pt x="795066" y="46134"/>
                    <a:pt x="793924" y="45435"/>
                    <a:pt x="792845" y="44800"/>
                  </a:cubicBezTo>
                  <a:cubicBezTo>
                    <a:pt x="787068" y="41372"/>
                    <a:pt x="785290" y="40357"/>
                    <a:pt x="779767" y="44356"/>
                  </a:cubicBezTo>
                  <a:cubicBezTo>
                    <a:pt x="777545" y="46007"/>
                    <a:pt x="776212" y="47403"/>
                    <a:pt x="775133" y="48482"/>
                  </a:cubicBezTo>
                  <a:cubicBezTo>
                    <a:pt x="773101" y="50577"/>
                    <a:pt x="771769" y="51784"/>
                    <a:pt x="768277" y="51911"/>
                  </a:cubicBezTo>
                  <a:cubicBezTo>
                    <a:pt x="767134" y="51974"/>
                    <a:pt x="765737" y="51847"/>
                    <a:pt x="764023" y="51657"/>
                  </a:cubicBezTo>
                  <a:cubicBezTo>
                    <a:pt x="755389" y="50641"/>
                    <a:pt x="754882" y="50323"/>
                    <a:pt x="748089" y="46642"/>
                  </a:cubicBezTo>
                  <a:lnTo>
                    <a:pt x="744914" y="44927"/>
                  </a:lnTo>
                  <a:cubicBezTo>
                    <a:pt x="738376" y="41436"/>
                    <a:pt x="734377" y="42388"/>
                    <a:pt x="731203" y="43150"/>
                  </a:cubicBezTo>
                  <a:cubicBezTo>
                    <a:pt x="729742" y="43467"/>
                    <a:pt x="728409" y="43785"/>
                    <a:pt x="727076" y="43658"/>
                  </a:cubicBezTo>
                  <a:cubicBezTo>
                    <a:pt x="725044" y="43467"/>
                    <a:pt x="724029" y="41880"/>
                    <a:pt x="723140" y="40611"/>
                  </a:cubicBezTo>
                  <a:cubicBezTo>
                    <a:pt x="722632" y="39785"/>
                    <a:pt x="722124" y="39023"/>
                    <a:pt x="721616" y="39023"/>
                  </a:cubicBezTo>
                  <a:cubicBezTo>
                    <a:pt x="721299" y="38960"/>
                    <a:pt x="720346" y="39087"/>
                    <a:pt x="717997" y="41372"/>
                  </a:cubicBezTo>
                  <a:cubicBezTo>
                    <a:pt x="713618" y="45689"/>
                    <a:pt x="712792" y="47149"/>
                    <a:pt x="711649" y="49054"/>
                  </a:cubicBezTo>
                  <a:cubicBezTo>
                    <a:pt x="710951" y="50260"/>
                    <a:pt x="710189" y="51593"/>
                    <a:pt x="708475" y="53815"/>
                  </a:cubicBezTo>
                  <a:cubicBezTo>
                    <a:pt x="706507" y="56418"/>
                    <a:pt x="705047" y="57307"/>
                    <a:pt x="703904" y="58068"/>
                  </a:cubicBezTo>
                  <a:cubicBezTo>
                    <a:pt x="702508" y="59021"/>
                    <a:pt x="701619" y="59592"/>
                    <a:pt x="699905" y="63401"/>
                  </a:cubicBezTo>
                  <a:cubicBezTo>
                    <a:pt x="698763" y="65940"/>
                    <a:pt x="698572" y="68035"/>
                    <a:pt x="698381" y="69876"/>
                  </a:cubicBezTo>
                  <a:cubicBezTo>
                    <a:pt x="698064" y="72987"/>
                    <a:pt x="697747" y="75971"/>
                    <a:pt x="692541" y="77113"/>
                  </a:cubicBezTo>
                  <a:cubicBezTo>
                    <a:pt x="689875" y="77748"/>
                    <a:pt x="687145" y="77812"/>
                    <a:pt x="684542" y="77875"/>
                  </a:cubicBezTo>
                  <a:cubicBezTo>
                    <a:pt x="680225" y="78002"/>
                    <a:pt x="676099" y="78193"/>
                    <a:pt x="671972" y="80415"/>
                  </a:cubicBezTo>
                  <a:cubicBezTo>
                    <a:pt x="669052" y="82002"/>
                    <a:pt x="666640" y="82510"/>
                    <a:pt x="664481" y="82954"/>
                  </a:cubicBezTo>
                  <a:cubicBezTo>
                    <a:pt x="661307" y="83589"/>
                    <a:pt x="658577" y="84160"/>
                    <a:pt x="654324" y="88287"/>
                  </a:cubicBezTo>
                  <a:cubicBezTo>
                    <a:pt x="651531" y="91016"/>
                    <a:pt x="650387" y="92857"/>
                    <a:pt x="649689" y="94000"/>
                  </a:cubicBezTo>
                  <a:cubicBezTo>
                    <a:pt x="648166" y="96412"/>
                    <a:pt x="647531" y="96920"/>
                    <a:pt x="642833" y="96857"/>
                  </a:cubicBezTo>
                  <a:cubicBezTo>
                    <a:pt x="639596" y="96793"/>
                    <a:pt x="637564" y="95778"/>
                    <a:pt x="635977" y="94889"/>
                  </a:cubicBezTo>
                  <a:cubicBezTo>
                    <a:pt x="633882" y="93810"/>
                    <a:pt x="632613" y="93111"/>
                    <a:pt x="629375" y="94635"/>
                  </a:cubicBezTo>
                  <a:cubicBezTo>
                    <a:pt x="627724" y="95397"/>
                    <a:pt x="626581" y="96095"/>
                    <a:pt x="625630" y="96730"/>
                  </a:cubicBezTo>
                  <a:cubicBezTo>
                    <a:pt x="622328" y="98761"/>
                    <a:pt x="620296" y="99714"/>
                    <a:pt x="610965" y="99396"/>
                  </a:cubicBezTo>
                  <a:cubicBezTo>
                    <a:pt x="603981" y="99206"/>
                    <a:pt x="598966" y="98190"/>
                    <a:pt x="594523" y="97301"/>
                  </a:cubicBezTo>
                  <a:cubicBezTo>
                    <a:pt x="590904" y="96539"/>
                    <a:pt x="587729" y="95968"/>
                    <a:pt x="584365" y="95968"/>
                  </a:cubicBezTo>
                  <a:cubicBezTo>
                    <a:pt x="576049" y="95968"/>
                    <a:pt x="569320" y="93111"/>
                    <a:pt x="561955" y="89683"/>
                  </a:cubicBezTo>
                  <a:cubicBezTo>
                    <a:pt x="559670" y="88604"/>
                    <a:pt x="557829" y="87906"/>
                    <a:pt x="556369" y="87271"/>
                  </a:cubicBezTo>
                  <a:cubicBezTo>
                    <a:pt x="552560" y="85747"/>
                    <a:pt x="550401" y="84922"/>
                    <a:pt x="549195" y="81557"/>
                  </a:cubicBezTo>
                  <a:cubicBezTo>
                    <a:pt x="547799" y="77748"/>
                    <a:pt x="546021" y="74003"/>
                    <a:pt x="541260" y="73876"/>
                  </a:cubicBezTo>
                  <a:cubicBezTo>
                    <a:pt x="535419" y="73749"/>
                    <a:pt x="524945" y="70321"/>
                    <a:pt x="517517" y="64734"/>
                  </a:cubicBezTo>
                  <a:cubicBezTo>
                    <a:pt x="513581" y="61814"/>
                    <a:pt x="510153" y="62068"/>
                    <a:pt x="506598" y="62322"/>
                  </a:cubicBezTo>
                  <a:cubicBezTo>
                    <a:pt x="504186" y="62512"/>
                    <a:pt x="501773" y="62703"/>
                    <a:pt x="499107" y="62004"/>
                  </a:cubicBezTo>
                  <a:cubicBezTo>
                    <a:pt x="496694" y="61370"/>
                    <a:pt x="494663" y="60544"/>
                    <a:pt x="492885" y="59782"/>
                  </a:cubicBezTo>
                  <a:cubicBezTo>
                    <a:pt x="489838" y="58513"/>
                    <a:pt x="487299" y="57370"/>
                    <a:pt x="483554" y="57688"/>
                  </a:cubicBezTo>
                  <a:cubicBezTo>
                    <a:pt x="479236" y="58068"/>
                    <a:pt x="478792" y="58195"/>
                    <a:pt x="475872" y="59148"/>
                  </a:cubicBezTo>
                  <a:cubicBezTo>
                    <a:pt x="474602" y="59592"/>
                    <a:pt x="472824" y="60163"/>
                    <a:pt x="470159" y="60989"/>
                  </a:cubicBezTo>
                  <a:cubicBezTo>
                    <a:pt x="466223" y="62195"/>
                    <a:pt x="462160" y="62703"/>
                    <a:pt x="458287" y="63147"/>
                  </a:cubicBezTo>
                  <a:cubicBezTo>
                    <a:pt x="453589" y="63718"/>
                    <a:pt x="449145" y="64290"/>
                    <a:pt x="446352" y="66067"/>
                  </a:cubicBezTo>
                  <a:cubicBezTo>
                    <a:pt x="444448" y="67337"/>
                    <a:pt x="443368" y="68543"/>
                    <a:pt x="442416" y="69559"/>
                  </a:cubicBezTo>
                  <a:cubicBezTo>
                    <a:pt x="440892" y="71273"/>
                    <a:pt x="439559" y="72733"/>
                    <a:pt x="435877" y="72860"/>
                  </a:cubicBezTo>
                  <a:cubicBezTo>
                    <a:pt x="434100" y="72924"/>
                    <a:pt x="432322" y="72733"/>
                    <a:pt x="430354" y="72606"/>
                  </a:cubicBezTo>
                  <a:cubicBezTo>
                    <a:pt x="426419" y="72289"/>
                    <a:pt x="422355" y="71908"/>
                    <a:pt x="418864" y="73178"/>
                  </a:cubicBezTo>
                  <a:cubicBezTo>
                    <a:pt x="417149" y="73812"/>
                    <a:pt x="416134" y="74384"/>
                    <a:pt x="415245" y="74892"/>
                  </a:cubicBezTo>
                  <a:cubicBezTo>
                    <a:pt x="413087" y="76161"/>
                    <a:pt x="411817" y="76733"/>
                    <a:pt x="407056" y="75653"/>
                  </a:cubicBezTo>
                  <a:cubicBezTo>
                    <a:pt x="402422" y="74574"/>
                    <a:pt x="401215" y="73812"/>
                    <a:pt x="398866" y="72352"/>
                  </a:cubicBezTo>
                  <a:cubicBezTo>
                    <a:pt x="397787" y="71654"/>
                    <a:pt x="396391" y="70829"/>
                    <a:pt x="394296" y="69622"/>
                  </a:cubicBezTo>
                  <a:cubicBezTo>
                    <a:pt x="390232" y="67401"/>
                    <a:pt x="388011" y="65305"/>
                    <a:pt x="386297" y="63591"/>
                  </a:cubicBezTo>
                  <a:cubicBezTo>
                    <a:pt x="385154" y="62512"/>
                    <a:pt x="384265" y="61624"/>
                    <a:pt x="383186" y="61052"/>
                  </a:cubicBezTo>
                  <a:cubicBezTo>
                    <a:pt x="382488" y="60671"/>
                    <a:pt x="381726" y="60608"/>
                    <a:pt x="380964" y="60544"/>
                  </a:cubicBezTo>
                  <a:cubicBezTo>
                    <a:pt x="378425" y="60290"/>
                    <a:pt x="376203" y="59719"/>
                    <a:pt x="375060" y="54577"/>
                  </a:cubicBezTo>
                  <a:cubicBezTo>
                    <a:pt x="374298" y="51403"/>
                    <a:pt x="373219" y="49689"/>
                    <a:pt x="372013" y="47848"/>
                  </a:cubicBezTo>
                  <a:cubicBezTo>
                    <a:pt x="370871" y="46134"/>
                    <a:pt x="369727" y="44356"/>
                    <a:pt x="369029" y="41499"/>
                  </a:cubicBezTo>
                  <a:cubicBezTo>
                    <a:pt x="368649" y="39722"/>
                    <a:pt x="368585" y="37817"/>
                    <a:pt x="368585" y="35976"/>
                  </a:cubicBezTo>
                  <a:cubicBezTo>
                    <a:pt x="368522" y="31532"/>
                    <a:pt x="368395" y="27660"/>
                    <a:pt x="364141" y="25565"/>
                  </a:cubicBezTo>
                  <a:cubicBezTo>
                    <a:pt x="360396" y="23724"/>
                    <a:pt x="355889" y="23533"/>
                    <a:pt x="351571" y="23279"/>
                  </a:cubicBezTo>
                  <a:cubicBezTo>
                    <a:pt x="347953" y="23089"/>
                    <a:pt x="344525" y="22899"/>
                    <a:pt x="341605" y="21883"/>
                  </a:cubicBezTo>
                  <a:cubicBezTo>
                    <a:pt x="339509" y="21121"/>
                    <a:pt x="337859" y="20740"/>
                    <a:pt x="336335" y="20359"/>
                  </a:cubicBezTo>
                  <a:cubicBezTo>
                    <a:pt x="333415" y="19598"/>
                    <a:pt x="330876" y="19026"/>
                    <a:pt x="326369" y="16360"/>
                  </a:cubicBezTo>
                  <a:cubicBezTo>
                    <a:pt x="321290" y="13440"/>
                    <a:pt x="317925" y="13757"/>
                    <a:pt x="314434" y="14138"/>
                  </a:cubicBezTo>
                  <a:cubicBezTo>
                    <a:pt x="313608" y="14201"/>
                    <a:pt x="312847" y="14328"/>
                    <a:pt x="312021" y="14328"/>
                  </a:cubicBezTo>
                  <a:cubicBezTo>
                    <a:pt x="307133" y="14646"/>
                    <a:pt x="303006" y="13820"/>
                    <a:pt x="295389" y="8869"/>
                  </a:cubicBezTo>
                  <a:cubicBezTo>
                    <a:pt x="291389" y="6266"/>
                    <a:pt x="288913" y="5949"/>
                    <a:pt x="286691" y="5631"/>
                  </a:cubicBezTo>
                  <a:cubicBezTo>
                    <a:pt x="284850" y="5377"/>
                    <a:pt x="283136" y="5187"/>
                    <a:pt x="281168" y="3854"/>
                  </a:cubicBezTo>
                  <a:cubicBezTo>
                    <a:pt x="277867" y="1695"/>
                    <a:pt x="271455" y="-781"/>
                    <a:pt x="268916" y="235"/>
                  </a:cubicBezTo>
                  <a:cubicBezTo>
                    <a:pt x="268472" y="426"/>
                    <a:pt x="268218" y="679"/>
                    <a:pt x="268090" y="1124"/>
                  </a:cubicBezTo>
                  <a:cubicBezTo>
                    <a:pt x="267583" y="3092"/>
                    <a:pt x="268154" y="4298"/>
                    <a:pt x="268852" y="5695"/>
                  </a:cubicBezTo>
                  <a:cubicBezTo>
                    <a:pt x="269487" y="7028"/>
                    <a:pt x="270249" y="8551"/>
                    <a:pt x="269805" y="10710"/>
                  </a:cubicBezTo>
                  <a:cubicBezTo>
                    <a:pt x="269614" y="11535"/>
                    <a:pt x="269550" y="12297"/>
                    <a:pt x="269487" y="12995"/>
                  </a:cubicBezTo>
                  <a:cubicBezTo>
                    <a:pt x="269297" y="15217"/>
                    <a:pt x="269106" y="17566"/>
                    <a:pt x="265107" y="18328"/>
                  </a:cubicBezTo>
                  <a:cubicBezTo>
                    <a:pt x="261171" y="19090"/>
                    <a:pt x="257362" y="20042"/>
                    <a:pt x="257108" y="22518"/>
                  </a:cubicBezTo>
                  <a:cubicBezTo>
                    <a:pt x="256981" y="23660"/>
                    <a:pt x="257108" y="24803"/>
                    <a:pt x="257299" y="25882"/>
                  </a:cubicBezTo>
                  <a:cubicBezTo>
                    <a:pt x="257362" y="26454"/>
                    <a:pt x="257426" y="27025"/>
                    <a:pt x="257489" y="27660"/>
                  </a:cubicBezTo>
                  <a:cubicBezTo>
                    <a:pt x="257615" y="29437"/>
                    <a:pt x="257362" y="31278"/>
                    <a:pt x="255584" y="32675"/>
                  </a:cubicBezTo>
                  <a:cubicBezTo>
                    <a:pt x="254759" y="33310"/>
                    <a:pt x="251521" y="36167"/>
                    <a:pt x="249871" y="39849"/>
                  </a:cubicBezTo>
                  <a:cubicBezTo>
                    <a:pt x="249300" y="41055"/>
                    <a:pt x="248918" y="42452"/>
                    <a:pt x="248918" y="43785"/>
                  </a:cubicBezTo>
                  <a:cubicBezTo>
                    <a:pt x="248855" y="46642"/>
                    <a:pt x="250188" y="49435"/>
                    <a:pt x="252981" y="51974"/>
                  </a:cubicBezTo>
                  <a:cubicBezTo>
                    <a:pt x="257553" y="56164"/>
                    <a:pt x="261806" y="57814"/>
                    <a:pt x="265170" y="59148"/>
                  </a:cubicBezTo>
                  <a:cubicBezTo>
                    <a:pt x="269106" y="60671"/>
                    <a:pt x="272471" y="62004"/>
                    <a:pt x="271837" y="66893"/>
                  </a:cubicBezTo>
                  <a:cubicBezTo>
                    <a:pt x="271582" y="68797"/>
                    <a:pt x="271138" y="70702"/>
                    <a:pt x="270693" y="72543"/>
                  </a:cubicBezTo>
                  <a:cubicBezTo>
                    <a:pt x="269487" y="77621"/>
                    <a:pt x="268408" y="82446"/>
                    <a:pt x="271455" y="86065"/>
                  </a:cubicBezTo>
                  <a:cubicBezTo>
                    <a:pt x="276661" y="92223"/>
                    <a:pt x="278692" y="97111"/>
                    <a:pt x="277676" y="100602"/>
                  </a:cubicBezTo>
                  <a:cubicBezTo>
                    <a:pt x="277042" y="102697"/>
                    <a:pt x="275328" y="104157"/>
                    <a:pt x="272598" y="104983"/>
                  </a:cubicBezTo>
                  <a:cubicBezTo>
                    <a:pt x="267265" y="106506"/>
                    <a:pt x="262694" y="105617"/>
                    <a:pt x="259013" y="104919"/>
                  </a:cubicBezTo>
                  <a:cubicBezTo>
                    <a:pt x="256854" y="104475"/>
                    <a:pt x="255077" y="104157"/>
                    <a:pt x="253807" y="104475"/>
                  </a:cubicBezTo>
                  <a:cubicBezTo>
                    <a:pt x="252283" y="104856"/>
                    <a:pt x="250887" y="105046"/>
                    <a:pt x="249490" y="105046"/>
                  </a:cubicBezTo>
                  <a:cubicBezTo>
                    <a:pt x="248093" y="105046"/>
                    <a:pt x="246760" y="104983"/>
                    <a:pt x="245364" y="104856"/>
                  </a:cubicBezTo>
                  <a:cubicBezTo>
                    <a:pt x="244348" y="104792"/>
                    <a:pt x="243332" y="104665"/>
                    <a:pt x="242189" y="104665"/>
                  </a:cubicBezTo>
                  <a:cubicBezTo>
                    <a:pt x="240031" y="104602"/>
                    <a:pt x="236666" y="104792"/>
                    <a:pt x="233746" y="104919"/>
                  </a:cubicBezTo>
                  <a:cubicBezTo>
                    <a:pt x="230889" y="105046"/>
                    <a:pt x="228413" y="105237"/>
                    <a:pt x="226953" y="105173"/>
                  </a:cubicBezTo>
                  <a:cubicBezTo>
                    <a:pt x="225684" y="105110"/>
                    <a:pt x="224477" y="104729"/>
                    <a:pt x="223272" y="104221"/>
                  </a:cubicBezTo>
                  <a:cubicBezTo>
                    <a:pt x="222890" y="104094"/>
                    <a:pt x="222446" y="103967"/>
                    <a:pt x="222065" y="103777"/>
                  </a:cubicBezTo>
                  <a:cubicBezTo>
                    <a:pt x="220605" y="103205"/>
                    <a:pt x="219145" y="102570"/>
                    <a:pt x="217240" y="102190"/>
                  </a:cubicBezTo>
                  <a:cubicBezTo>
                    <a:pt x="213685" y="101364"/>
                    <a:pt x="209368" y="103078"/>
                    <a:pt x="204036" y="105808"/>
                  </a:cubicBezTo>
                  <a:cubicBezTo>
                    <a:pt x="198132" y="108855"/>
                    <a:pt x="194831" y="110061"/>
                    <a:pt x="183467" y="104665"/>
                  </a:cubicBezTo>
                  <a:cubicBezTo>
                    <a:pt x="179658" y="102824"/>
                    <a:pt x="176294" y="101174"/>
                    <a:pt x="173310" y="99460"/>
                  </a:cubicBezTo>
                  <a:cubicBezTo>
                    <a:pt x="165565" y="95079"/>
                    <a:pt x="161057" y="91080"/>
                    <a:pt x="161248" y="86636"/>
                  </a:cubicBezTo>
                  <a:cubicBezTo>
                    <a:pt x="161375" y="83525"/>
                    <a:pt x="160867" y="81494"/>
                    <a:pt x="159661" y="80415"/>
                  </a:cubicBezTo>
                  <a:cubicBezTo>
                    <a:pt x="158391" y="79272"/>
                    <a:pt x="156169" y="78891"/>
                    <a:pt x="153058" y="79272"/>
                  </a:cubicBezTo>
                  <a:cubicBezTo>
                    <a:pt x="148678" y="79780"/>
                    <a:pt x="146774" y="80986"/>
                    <a:pt x="145059" y="82065"/>
                  </a:cubicBezTo>
                  <a:cubicBezTo>
                    <a:pt x="143600" y="82954"/>
                    <a:pt x="142267" y="83779"/>
                    <a:pt x="140108" y="83779"/>
                  </a:cubicBezTo>
                  <a:cubicBezTo>
                    <a:pt x="139220" y="83779"/>
                    <a:pt x="138331" y="83843"/>
                    <a:pt x="137378" y="83970"/>
                  </a:cubicBezTo>
                  <a:cubicBezTo>
                    <a:pt x="135537" y="84160"/>
                    <a:pt x="133506" y="84350"/>
                    <a:pt x="131537" y="83906"/>
                  </a:cubicBezTo>
                  <a:cubicBezTo>
                    <a:pt x="129506" y="83335"/>
                    <a:pt x="127856" y="82383"/>
                    <a:pt x="126649" y="80224"/>
                  </a:cubicBezTo>
                  <a:cubicBezTo>
                    <a:pt x="126142" y="79272"/>
                    <a:pt x="125698" y="78383"/>
                    <a:pt x="125253" y="77494"/>
                  </a:cubicBezTo>
                  <a:cubicBezTo>
                    <a:pt x="124936" y="76923"/>
                    <a:pt x="124745" y="76479"/>
                    <a:pt x="124491" y="76034"/>
                  </a:cubicBezTo>
                  <a:cubicBezTo>
                    <a:pt x="124364" y="75780"/>
                    <a:pt x="124238" y="75590"/>
                    <a:pt x="124110" y="75399"/>
                  </a:cubicBezTo>
                  <a:cubicBezTo>
                    <a:pt x="123856" y="75019"/>
                    <a:pt x="123666" y="74701"/>
                    <a:pt x="123539" y="74447"/>
                  </a:cubicBezTo>
                  <a:cubicBezTo>
                    <a:pt x="123222" y="73939"/>
                    <a:pt x="122904" y="73495"/>
                    <a:pt x="122587" y="73368"/>
                  </a:cubicBezTo>
                  <a:cubicBezTo>
                    <a:pt x="122079" y="73304"/>
                    <a:pt x="121190" y="73749"/>
                    <a:pt x="121190" y="73749"/>
                  </a:cubicBezTo>
                  <a:cubicBezTo>
                    <a:pt x="119031" y="74892"/>
                    <a:pt x="117317" y="75717"/>
                    <a:pt x="112620" y="75717"/>
                  </a:cubicBezTo>
                  <a:cubicBezTo>
                    <a:pt x="111287" y="75717"/>
                    <a:pt x="110017" y="75653"/>
                    <a:pt x="108684" y="75653"/>
                  </a:cubicBezTo>
                  <a:cubicBezTo>
                    <a:pt x="105065" y="75526"/>
                    <a:pt x="101701" y="75463"/>
                    <a:pt x="97130" y="76098"/>
                  </a:cubicBezTo>
                  <a:cubicBezTo>
                    <a:pt x="90845" y="76987"/>
                    <a:pt x="88686" y="77748"/>
                    <a:pt x="86591" y="81367"/>
                  </a:cubicBezTo>
                  <a:lnTo>
                    <a:pt x="85893" y="82510"/>
                  </a:lnTo>
                  <a:cubicBezTo>
                    <a:pt x="83861" y="86001"/>
                    <a:pt x="81830" y="89620"/>
                    <a:pt x="76371" y="88540"/>
                  </a:cubicBezTo>
                  <a:lnTo>
                    <a:pt x="75355" y="88350"/>
                  </a:lnTo>
                  <a:cubicBezTo>
                    <a:pt x="71165" y="87461"/>
                    <a:pt x="70086" y="87334"/>
                    <a:pt x="68562" y="88921"/>
                  </a:cubicBezTo>
                  <a:cubicBezTo>
                    <a:pt x="68054" y="89493"/>
                    <a:pt x="68118" y="90001"/>
                    <a:pt x="68372" y="91397"/>
                  </a:cubicBezTo>
                  <a:cubicBezTo>
                    <a:pt x="68752" y="93111"/>
                    <a:pt x="69197" y="95460"/>
                    <a:pt x="67292" y="98253"/>
                  </a:cubicBezTo>
                  <a:cubicBezTo>
                    <a:pt x="65325" y="101174"/>
                    <a:pt x="64055" y="102062"/>
                    <a:pt x="62404" y="103205"/>
                  </a:cubicBezTo>
                  <a:cubicBezTo>
                    <a:pt x="61452" y="103840"/>
                    <a:pt x="60373" y="104602"/>
                    <a:pt x="58849" y="105998"/>
                  </a:cubicBezTo>
                  <a:cubicBezTo>
                    <a:pt x="56691" y="107966"/>
                    <a:pt x="55866" y="110188"/>
                    <a:pt x="55230" y="112029"/>
                  </a:cubicBezTo>
                  <a:cubicBezTo>
                    <a:pt x="54659" y="113553"/>
                    <a:pt x="54215" y="114823"/>
                    <a:pt x="53072" y="115458"/>
                  </a:cubicBezTo>
                  <a:cubicBezTo>
                    <a:pt x="52437" y="115775"/>
                    <a:pt x="51612" y="115965"/>
                    <a:pt x="50533" y="116219"/>
                  </a:cubicBezTo>
                  <a:cubicBezTo>
                    <a:pt x="48374" y="116727"/>
                    <a:pt x="45645" y="117298"/>
                    <a:pt x="45200" y="119139"/>
                  </a:cubicBezTo>
                  <a:cubicBezTo>
                    <a:pt x="44820" y="120663"/>
                    <a:pt x="44502" y="122187"/>
                    <a:pt x="44311" y="123520"/>
                  </a:cubicBezTo>
                  <a:cubicBezTo>
                    <a:pt x="44121" y="124853"/>
                    <a:pt x="43994" y="125996"/>
                    <a:pt x="44184" y="126758"/>
                  </a:cubicBezTo>
                  <a:cubicBezTo>
                    <a:pt x="44693" y="128408"/>
                    <a:pt x="44502" y="129170"/>
                    <a:pt x="43613" y="129868"/>
                  </a:cubicBezTo>
                  <a:cubicBezTo>
                    <a:pt x="42851" y="130567"/>
                    <a:pt x="41264" y="131138"/>
                    <a:pt x="38852" y="13202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73" name="Freeform 272">
              <a:extLst>
                <a:ext uri="{FF2B5EF4-FFF2-40B4-BE49-F238E27FC236}">
                  <a16:creationId xmlns:a16="http://schemas.microsoft.com/office/drawing/2014/main" id="{96674F33-37DB-8790-4B76-153A0FB3E80F}"/>
                </a:ext>
              </a:extLst>
            </p:cNvPr>
            <p:cNvSpPr/>
            <p:nvPr/>
          </p:nvSpPr>
          <p:spPr>
            <a:xfrm>
              <a:off x="6792985" y="4535274"/>
              <a:ext cx="230825" cy="301990"/>
            </a:xfrm>
            <a:custGeom>
              <a:avLst/>
              <a:gdLst>
                <a:gd name="connsiteX0" fmla="*/ 213304 w 230825"/>
                <a:gd name="connsiteY0" fmla="*/ 235015 h 301990"/>
                <a:gd name="connsiteX1" fmla="*/ 225430 w 230825"/>
                <a:gd name="connsiteY1" fmla="*/ 219018 h 301990"/>
                <a:gd name="connsiteX2" fmla="*/ 228286 w 230825"/>
                <a:gd name="connsiteY2" fmla="*/ 213177 h 301990"/>
                <a:gd name="connsiteX3" fmla="*/ 229111 w 230825"/>
                <a:gd name="connsiteY3" fmla="*/ 211400 h 301990"/>
                <a:gd name="connsiteX4" fmla="*/ 227968 w 230825"/>
                <a:gd name="connsiteY4" fmla="*/ 210511 h 301990"/>
                <a:gd name="connsiteX5" fmla="*/ 226508 w 230825"/>
                <a:gd name="connsiteY5" fmla="*/ 209305 h 301990"/>
                <a:gd name="connsiteX6" fmla="*/ 224985 w 230825"/>
                <a:gd name="connsiteY6" fmla="*/ 207971 h 301990"/>
                <a:gd name="connsiteX7" fmla="*/ 223334 w 230825"/>
                <a:gd name="connsiteY7" fmla="*/ 206575 h 301990"/>
                <a:gd name="connsiteX8" fmla="*/ 221811 w 230825"/>
                <a:gd name="connsiteY8" fmla="*/ 205242 h 301990"/>
                <a:gd name="connsiteX9" fmla="*/ 220160 w 230825"/>
                <a:gd name="connsiteY9" fmla="*/ 203718 h 301990"/>
                <a:gd name="connsiteX10" fmla="*/ 218700 w 230825"/>
                <a:gd name="connsiteY10" fmla="*/ 202195 h 301990"/>
                <a:gd name="connsiteX11" fmla="*/ 217240 w 230825"/>
                <a:gd name="connsiteY11" fmla="*/ 200671 h 301990"/>
                <a:gd name="connsiteX12" fmla="*/ 215780 w 230825"/>
                <a:gd name="connsiteY12" fmla="*/ 199020 h 301990"/>
                <a:gd name="connsiteX13" fmla="*/ 214574 w 230825"/>
                <a:gd name="connsiteY13" fmla="*/ 197560 h 301990"/>
                <a:gd name="connsiteX14" fmla="*/ 213241 w 230825"/>
                <a:gd name="connsiteY14" fmla="*/ 195719 h 301990"/>
                <a:gd name="connsiteX15" fmla="*/ 212352 w 230825"/>
                <a:gd name="connsiteY15" fmla="*/ 194449 h 301990"/>
                <a:gd name="connsiteX16" fmla="*/ 211210 w 230825"/>
                <a:gd name="connsiteY16" fmla="*/ 192291 h 301990"/>
                <a:gd name="connsiteX17" fmla="*/ 210701 w 230825"/>
                <a:gd name="connsiteY17" fmla="*/ 191339 h 301990"/>
                <a:gd name="connsiteX18" fmla="*/ 209685 w 230825"/>
                <a:gd name="connsiteY18" fmla="*/ 188292 h 301990"/>
                <a:gd name="connsiteX19" fmla="*/ 209368 w 230825"/>
                <a:gd name="connsiteY19" fmla="*/ 173754 h 301990"/>
                <a:gd name="connsiteX20" fmla="*/ 209622 w 230825"/>
                <a:gd name="connsiteY20" fmla="*/ 167088 h 301990"/>
                <a:gd name="connsiteX21" fmla="*/ 212542 w 230825"/>
                <a:gd name="connsiteY21" fmla="*/ 110271 h 301990"/>
                <a:gd name="connsiteX22" fmla="*/ 212479 w 230825"/>
                <a:gd name="connsiteY22" fmla="*/ 96875 h 301990"/>
                <a:gd name="connsiteX23" fmla="*/ 216605 w 230825"/>
                <a:gd name="connsiteY23" fmla="*/ 68752 h 301990"/>
                <a:gd name="connsiteX24" fmla="*/ 222192 w 230825"/>
                <a:gd name="connsiteY24" fmla="*/ 61833 h 301990"/>
                <a:gd name="connsiteX25" fmla="*/ 224287 w 230825"/>
                <a:gd name="connsiteY25" fmla="*/ 59674 h 301990"/>
                <a:gd name="connsiteX26" fmla="*/ 229619 w 230825"/>
                <a:gd name="connsiteY26" fmla="*/ 54659 h 301990"/>
                <a:gd name="connsiteX27" fmla="*/ 230826 w 230825"/>
                <a:gd name="connsiteY27" fmla="*/ 53516 h 301990"/>
                <a:gd name="connsiteX28" fmla="*/ 228921 w 230825"/>
                <a:gd name="connsiteY28" fmla="*/ 52818 h 301990"/>
                <a:gd name="connsiteX29" fmla="*/ 226763 w 230825"/>
                <a:gd name="connsiteY29" fmla="*/ 51993 h 301990"/>
                <a:gd name="connsiteX30" fmla="*/ 220414 w 230825"/>
                <a:gd name="connsiteY30" fmla="*/ 49326 h 301990"/>
                <a:gd name="connsiteX31" fmla="*/ 189561 w 230825"/>
                <a:gd name="connsiteY31" fmla="*/ 40947 h 301990"/>
                <a:gd name="connsiteX32" fmla="*/ 187593 w 230825"/>
                <a:gd name="connsiteY32" fmla="*/ 41010 h 301990"/>
                <a:gd name="connsiteX33" fmla="*/ 185371 w 230825"/>
                <a:gd name="connsiteY33" fmla="*/ 41074 h 301990"/>
                <a:gd name="connsiteX34" fmla="*/ 177055 w 230825"/>
                <a:gd name="connsiteY34" fmla="*/ 42470 h 301990"/>
                <a:gd name="connsiteX35" fmla="*/ 173563 w 230825"/>
                <a:gd name="connsiteY35" fmla="*/ 47358 h 301990"/>
                <a:gd name="connsiteX36" fmla="*/ 170389 w 230825"/>
                <a:gd name="connsiteY36" fmla="*/ 52501 h 301990"/>
                <a:gd name="connsiteX37" fmla="*/ 166009 w 230825"/>
                <a:gd name="connsiteY37" fmla="*/ 55865 h 301990"/>
                <a:gd name="connsiteX38" fmla="*/ 164421 w 230825"/>
                <a:gd name="connsiteY38" fmla="*/ 56564 h 301990"/>
                <a:gd name="connsiteX39" fmla="*/ 160867 w 230825"/>
                <a:gd name="connsiteY39" fmla="*/ 58024 h 301990"/>
                <a:gd name="connsiteX40" fmla="*/ 158772 w 230825"/>
                <a:gd name="connsiteY40" fmla="*/ 58532 h 301990"/>
                <a:gd name="connsiteX41" fmla="*/ 155090 w 230825"/>
                <a:gd name="connsiteY41" fmla="*/ 59230 h 301990"/>
                <a:gd name="connsiteX42" fmla="*/ 152677 w 230825"/>
                <a:gd name="connsiteY42" fmla="*/ 59357 h 301990"/>
                <a:gd name="connsiteX43" fmla="*/ 150011 w 230825"/>
                <a:gd name="connsiteY43" fmla="*/ 59547 h 301990"/>
                <a:gd name="connsiteX44" fmla="*/ 148932 w 230825"/>
                <a:gd name="connsiteY44" fmla="*/ 59484 h 301990"/>
                <a:gd name="connsiteX45" fmla="*/ 145187 w 230825"/>
                <a:gd name="connsiteY45" fmla="*/ 59230 h 301990"/>
                <a:gd name="connsiteX46" fmla="*/ 142012 w 230825"/>
                <a:gd name="connsiteY46" fmla="*/ 58912 h 301990"/>
                <a:gd name="connsiteX47" fmla="*/ 138013 w 230825"/>
                <a:gd name="connsiteY47" fmla="*/ 58214 h 301990"/>
                <a:gd name="connsiteX48" fmla="*/ 135092 w 230825"/>
                <a:gd name="connsiteY48" fmla="*/ 57643 h 301990"/>
                <a:gd name="connsiteX49" fmla="*/ 130585 w 230825"/>
                <a:gd name="connsiteY49" fmla="*/ 56436 h 301990"/>
                <a:gd name="connsiteX50" fmla="*/ 128300 w 230825"/>
                <a:gd name="connsiteY50" fmla="*/ 55802 h 301990"/>
                <a:gd name="connsiteX51" fmla="*/ 121951 w 230825"/>
                <a:gd name="connsiteY51" fmla="*/ 53453 h 301990"/>
                <a:gd name="connsiteX52" fmla="*/ 108747 w 230825"/>
                <a:gd name="connsiteY52" fmla="*/ 41899 h 301990"/>
                <a:gd name="connsiteX53" fmla="*/ 105128 w 230825"/>
                <a:gd name="connsiteY53" fmla="*/ 37455 h 301990"/>
                <a:gd name="connsiteX54" fmla="*/ 81131 w 230825"/>
                <a:gd name="connsiteY54" fmla="*/ 30345 h 301990"/>
                <a:gd name="connsiteX55" fmla="*/ 73386 w 230825"/>
                <a:gd name="connsiteY55" fmla="*/ 32313 h 301990"/>
                <a:gd name="connsiteX56" fmla="*/ 62150 w 230825"/>
                <a:gd name="connsiteY56" fmla="*/ 34154 h 301990"/>
                <a:gd name="connsiteX57" fmla="*/ 55040 w 230825"/>
                <a:gd name="connsiteY57" fmla="*/ 20061 h 301990"/>
                <a:gd name="connsiteX58" fmla="*/ 55040 w 230825"/>
                <a:gd name="connsiteY58" fmla="*/ 15363 h 301990"/>
                <a:gd name="connsiteX59" fmla="*/ 54976 w 230825"/>
                <a:gd name="connsiteY59" fmla="*/ 14157 h 301990"/>
                <a:gd name="connsiteX60" fmla="*/ 53389 w 230825"/>
                <a:gd name="connsiteY60" fmla="*/ 5015 h 301990"/>
                <a:gd name="connsiteX61" fmla="*/ 48438 w 230825"/>
                <a:gd name="connsiteY61" fmla="*/ 1396 h 301990"/>
                <a:gd name="connsiteX62" fmla="*/ 43613 w 230825"/>
                <a:gd name="connsiteY62" fmla="*/ 381 h 301990"/>
                <a:gd name="connsiteX63" fmla="*/ 42851 w 230825"/>
                <a:gd name="connsiteY63" fmla="*/ 0 h 301990"/>
                <a:gd name="connsiteX64" fmla="*/ 37455 w 230825"/>
                <a:gd name="connsiteY64" fmla="*/ 7808 h 301990"/>
                <a:gd name="connsiteX65" fmla="*/ 32567 w 230825"/>
                <a:gd name="connsiteY65" fmla="*/ 14982 h 301990"/>
                <a:gd name="connsiteX66" fmla="*/ 23045 w 230825"/>
                <a:gd name="connsiteY66" fmla="*/ 24060 h 301990"/>
                <a:gd name="connsiteX67" fmla="*/ 17521 w 230825"/>
                <a:gd name="connsiteY67" fmla="*/ 29012 h 301990"/>
                <a:gd name="connsiteX68" fmla="*/ 16886 w 230825"/>
                <a:gd name="connsiteY68" fmla="*/ 29583 h 301990"/>
                <a:gd name="connsiteX69" fmla="*/ 12379 w 230825"/>
                <a:gd name="connsiteY69" fmla="*/ 34535 h 301990"/>
                <a:gd name="connsiteX70" fmla="*/ 11173 w 230825"/>
                <a:gd name="connsiteY70" fmla="*/ 36630 h 301990"/>
                <a:gd name="connsiteX71" fmla="*/ 10792 w 230825"/>
                <a:gd name="connsiteY71" fmla="*/ 37328 h 301990"/>
                <a:gd name="connsiteX72" fmla="*/ 15109 w 230825"/>
                <a:gd name="connsiteY72" fmla="*/ 53262 h 301990"/>
                <a:gd name="connsiteX73" fmla="*/ 18347 w 230825"/>
                <a:gd name="connsiteY73" fmla="*/ 58214 h 301990"/>
                <a:gd name="connsiteX74" fmla="*/ 21013 w 230825"/>
                <a:gd name="connsiteY74" fmla="*/ 62277 h 301990"/>
                <a:gd name="connsiteX75" fmla="*/ 25901 w 230825"/>
                <a:gd name="connsiteY75" fmla="*/ 72371 h 301990"/>
                <a:gd name="connsiteX76" fmla="*/ 28884 w 230825"/>
                <a:gd name="connsiteY76" fmla="*/ 79100 h 301990"/>
                <a:gd name="connsiteX77" fmla="*/ 34091 w 230825"/>
                <a:gd name="connsiteY77" fmla="*/ 86845 h 301990"/>
                <a:gd name="connsiteX78" fmla="*/ 40121 w 230825"/>
                <a:gd name="connsiteY78" fmla="*/ 96241 h 301990"/>
                <a:gd name="connsiteX79" fmla="*/ 34916 w 230825"/>
                <a:gd name="connsiteY79" fmla="*/ 114397 h 301990"/>
                <a:gd name="connsiteX80" fmla="*/ 32059 w 230825"/>
                <a:gd name="connsiteY80" fmla="*/ 118015 h 301990"/>
                <a:gd name="connsiteX81" fmla="*/ 22981 w 230825"/>
                <a:gd name="connsiteY81" fmla="*/ 137759 h 301990"/>
                <a:gd name="connsiteX82" fmla="*/ 12188 w 230825"/>
                <a:gd name="connsiteY82" fmla="*/ 151789 h 301990"/>
                <a:gd name="connsiteX83" fmla="*/ 9776 w 230825"/>
                <a:gd name="connsiteY83" fmla="*/ 153693 h 301990"/>
                <a:gd name="connsiteX84" fmla="*/ 4698 w 230825"/>
                <a:gd name="connsiteY84" fmla="*/ 158835 h 301990"/>
                <a:gd name="connsiteX85" fmla="*/ 2920 w 230825"/>
                <a:gd name="connsiteY85" fmla="*/ 161248 h 301990"/>
                <a:gd name="connsiteX86" fmla="*/ 0 w 230825"/>
                <a:gd name="connsiteY86" fmla="*/ 165374 h 301990"/>
                <a:gd name="connsiteX87" fmla="*/ 4316 w 230825"/>
                <a:gd name="connsiteY87" fmla="*/ 167279 h 301990"/>
                <a:gd name="connsiteX88" fmla="*/ 8697 w 230825"/>
                <a:gd name="connsiteY88" fmla="*/ 169183 h 301990"/>
                <a:gd name="connsiteX89" fmla="*/ 9395 w 230825"/>
                <a:gd name="connsiteY89" fmla="*/ 169881 h 301990"/>
                <a:gd name="connsiteX90" fmla="*/ 13331 w 230825"/>
                <a:gd name="connsiteY90" fmla="*/ 173563 h 301990"/>
                <a:gd name="connsiteX91" fmla="*/ 16822 w 230825"/>
                <a:gd name="connsiteY91" fmla="*/ 177627 h 301990"/>
                <a:gd name="connsiteX92" fmla="*/ 13522 w 230825"/>
                <a:gd name="connsiteY92" fmla="*/ 181182 h 301990"/>
                <a:gd name="connsiteX93" fmla="*/ 12061 w 230825"/>
                <a:gd name="connsiteY93" fmla="*/ 181562 h 301990"/>
                <a:gd name="connsiteX94" fmla="*/ 10665 w 230825"/>
                <a:gd name="connsiteY94" fmla="*/ 188165 h 301990"/>
                <a:gd name="connsiteX95" fmla="*/ 10665 w 230825"/>
                <a:gd name="connsiteY95" fmla="*/ 191085 h 301990"/>
                <a:gd name="connsiteX96" fmla="*/ 18220 w 230825"/>
                <a:gd name="connsiteY96" fmla="*/ 196100 h 301990"/>
                <a:gd name="connsiteX97" fmla="*/ 33900 w 230825"/>
                <a:gd name="connsiteY97" fmla="*/ 209178 h 301990"/>
                <a:gd name="connsiteX98" fmla="*/ 54913 w 230825"/>
                <a:gd name="connsiteY98" fmla="*/ 226064 h 301990"/>
                <a:gd name="connsiteX99" fmla="*/ 79354 w 230825"/>
                <a:gd name="connsiteY99" fmla="*/ 239523 h 301990"/>
                <a:gd name="connsiteX100" fmla="*/ 107160 w 230825"/>
                <a:gd name="connsiteY100" fmla="*/ 255203 h 301990"/>
                <a:gd name="connsiteX101" fmla="*/ 118587 w 230825"/>
                <a:gd name="connsiteY101" fmla="*/ 271582 h 301990"/>
                <a:gd name="connsiteX102" fmla="*/ 121317 w 230825"/>
                <a:gd name="connsiteY102" fmla="*/ 276851 h 301990"/>
                <a:gd name="connsiteX103" fmla="*/ 135981 w 230825"/>
                <a:gd name="connsiteY103" fmla="*/ 289167 h 301990"/>
                <a:gd name="connsiteX104" fmla="*/ 137695 w 230825"/>
                <a:gd name="connsiteY104" fmla="*/ 290119 h 301990"/>
                <a:gd name="connsiteX105" fmla="*/ 145758 w 230825"/>
                <a:gd name="connsiteY105" fmla="*/ 295960 h 301990"/>
                <a:gd name="connsiteX106" fmla="*/ 149313 w 230825"/>
                <a:gd name="connsiteY106" fmla="*/ 299388 h 301990"/>
                <a:gd name="connsiteX107" fmla="*/ 152043 w 230825"/>
                <a:gd name="connsiteY107" fmla="*/ 301990 h 301990"/>
                <a:gd name="connsiteX108" fmla="*/ 159787 w 230825"/>
                <a:gd name="connsiteY108" fmla="*/ 295261 h 301990"/>
                <a:gd name="connsiteX109" fmla="*/ 169310 w 230825"/>
                <a:gd name="connsiteY109" fmla="*/ 286374 h 301990"/>
                <a:gd name="connsiteX110" fmla="*/ 184229 w 230825"/>
                <a:gd name="connsiteY110" fmla="*/ 259838 h 301990"/>
                <a:gd name="connsiteX111" fmla="*/ 186133 w 230825"/>
                <a:gd name="connsiteY111" fmla="*/ 254886 h 301990"/>
                <a:gd name="connsiteX112" fmla="*/ 194957 w 230825"/>
                <a:gd name="connsiteY112" fmla="*/ 242443 h 301990"/>
                <a:gd name="connsiteX113" fmla="*/ 203274 w 230825"/>
                <a:gd name="connsiteY113" fmla="*/ 239459 h 301990"/>
                <a:gd name="connsiteX114" fmla="*/ 213304 w 230825"/>
                <a:gd name="connsiteY114" fmla="*/ 235015 h 301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230825" h="301990">
                  <a:moveTo>
                    <a:pt x="213304" y="235015"/>
                  </a:moveTo>
                  <a:cubicBezTo>
                    <a:pt x="217431" y="231079"/>
                    <a:pt x="222636" y="224223"/>
                    <a:pt x="225430" y="219018"/>
                  </a:cubicBezTo>
                  <a:cubicBezTo>
                    <a:pt x="226572" y="216923"/>
                    <a:pt x="227461" y="215018"/>
                    <a:pt x="228286" y="213177"/>
                  </a:cubicBezTo>
                  <a:cubicBezTo>
                    <a:pt x="228604" y="212542"/>
                    <a:pt x="228857" y="211971"/>
                    <a:pt x="229111" y="211400"/>
                  </a:cubicBezTo>
                  <a:cubicBezTo>
                    <a:pt x="228730" y="211082"/>
                    <a:pt x="228350" y="210765"/>
                    <a:pt x="227968" y="210511"/>
                  </a:cubicBezTo>
                  <a:cubicBezTo>
                    <a:pt x="227461" y="210130"/>
                    <a:pt x="227017" y="209749"/>
                    <a:pt x="226508" y="209305"/>
                  </a:cubicBezTo>
                  <a:cubicBezTo>
                    <a:pt x="226001" y="208860"/>
                    <a:pt x="225493" y="208416"/>
                    <a:pt x="224985" y="207971"/>
                  </a:cubicBezTo>
                  <a:cubicBezTo>
                    <a:pt x="224414" y="207527"/>
                    <a:pt x="223906" y="207019"/>
                    <a:pt x="223334" y="206575"/>
                  </a:cubicBezTo>
                  <a:cubicBezTo>
                    <a:pt x="222827" y="206131"/>
                    <a:pt x="222319" y="205686"/>
                    <a:pt x="221811" y="205242"/>
                  </a:cubicBezTo>
                  <a:cubicBezTo>
                    <a:pt x="221240" y="204734"/>
                    <a:pt x="220732" y="204226"/>
                    <a:pt x="220160" y="203718"/>
                  </a:cubicBezTo>
                  <a:cubicBezTo>
                    <a:pt x="219653" y="203210"/>
                    <a:pt x="219145" y="202703"/>
                    <a:pt x="218700" y="202195"/>
                  </a:cubicBezTo>
                  <a:cubicBezTo>
                    <a:pt x="218193" y="201687"/>
                    <a:pt x="217684" y="201179"/>
                    <a:pt x="217240" y="200671"/>
                  </a:cubicBezTo>
                  <a:cubicBezTo>
                    <a:pt x="216733" y="200100"/>
                    <a:pt x="216288" y="199592"/>
                    <a:pt x="215780" y="199020"/>
                  </a:cubicBezTo>
                  <a:cubicBezTo>
                    <a:pt x="215335" y="198512"/>
                    <a:pt x="214955" y="198068"/>
                    <a:pt x="214574" y="197560"/>
                  </a:cubicBezTo>
                  <a:cubicBezTo>
                    <a:pt x="214066" y="196925"/>
                    <a:pt x="213685" y="196354"/>
                    <a:pt x="213241" y="195719"/>
                  </a:cubicBezTo>
                  <a:cubicBezTo>
                    <a:pt x="212923" y="195275"/>
                    <a:pt x="212606" y="194894"/>
                    <a:pt x="212352" y="194449"/>
                  </a:cubicBezTo>
                  <a:cubicBezTo>
                    <a:pt x="211908" y="193751"/>
                    <a:pt x="211526" y="192989"/>
                    <a:pt x="211210" y="192291"/>
                  </a:cubicBezTo>
                  <a:cubicBezTo>
                    <a:pt x="211019" y="191974"/>
                    <a:pt x="210828" y="191656"/>
                    <a:pt x="210701" y="191339"/>
                  </a:cubicBezTo>
                  <a:cubicBezTo>
                    <a:pt x="210257" y="190323"/>
                    <a:pt x="209876" y="189307"/>
                    <a:pt x="209685" y="188292"/>
                  </a:cubicBezTo>
                  <a:cubicBezTo>
                    <a:pt x="208797" y="183784"/>
                    <a:pt x="209114" y="178706"/>
                    <a:pt x="209368" y="173754"/>
                  </a:cubicBezTo>
                  <a:cubicBezTo>
                    <a:pt x="209495" y="171468"/>
                    <a:pt x="209622" y="169183"/>
                    <a:pt x="209622" y="167088"/>
                  </a:cubicBezTo>
                  <a:cubicBezTo>
                    <a:pt x="209622" y="148487"/>
                    <a:pt x="210765" y="130903"/>
                    <a:pt x="212542" y="110271"/>
                  </a:cubicBezTo>
                  <a:cubicBezTo>
                    <a:pt x="212923" y="106144"/>
                    <a:pt x="212670" y="101637"/>
                    <a:pt x="212479" y="96875"/>
                  </a:cubicBezTo>
                  <a:cubicBezTo>
                    <a:pt x="212034" y="86718"/>
                    <a:pt x="211590" y="76180"/>
                    <a:pt x="216605" y="68752"/>
                  </a:cubicBezTo>
                  <a:cubicBezTo>
                    <a:pt x="218193" y="66403"/>
                    <a:pt x="220097" y="64118"/>
                    <a:pt x="222192" y="61833"/>
                  </a:cubicBezTo>
                  <a:cubicBezTo>
                    <a:pt x="222827" y="61134"/>
                    <a:pt x="223588" y="60372"/>
                    <a:pt x="224287" y="59674"/>
                  </a:cubicBezTo>
                  <a:cubicBezTo>
                    <a:pt x="225937" y="58024"/>
                    <a:pt x="227715" y="56310"/>
                    <a:pt x="229619" y="54659"/>
                  </a:cubicBezTo>
                  <a:cubicBezTo>
                    <a:pt x="230064" y="54278"/>
                    <a:pt x="230381" y="53897"/>
                    <a:pt x="230826" y="53516"/>
                  </a:cubicBezTo>
                  <a:cubicBezTo>
                    <a:pt x="230255" y="53326"/>
                    <a:pt x="229556" y="53009"/>
                    <a:pt x="228921" y="52818"/>
                  </a:cubicBezTo>
                  <a:cubicBezTo>
                    <a:pt x="228159" y="52564"/>
                    <a:pt x="227524" y="52310"/>
                    <a:pt x="226763" y="51993"/>
                  </a:cubicBezTo>
                  <a:cubicBezTo>
                    <a:pt x="224731" y="51168"/>
                    <a:pt x="222573" y="50342"/>
                    <a:pt x="220414" y="49326"/>
                  </a:cubicBezTo>
                  <a:cubicBezTo>
                    <a:pt x="210892" y="44946"/>
                    <a:pt x="200671" y="40947"/>
                    <a:pt x="189561" y="40947"/>
                  </a:cubicBezTo>
                  <a:cubicBezTo>
                    <a:pt x="188927" y="40947"/>
                    <a:pt x="188291" y="40947"/>
                    <a:pt x="187593" y="41010"/>
                  </a:cubicBezTo>
                  <a:cubicBezTo>
                    <a:pt x="186895" y="41010"/>
                    <a:pt x="186133" y="41010"/>
                    <a:pt x="185371" y="41074"/>
                  </a:cubicBezTo>
                  <a:cubicBezTo>
                    <a:pt x="182451" y="41074"/>
                    <a:pt x="179087" y="41137"/>
                    <a:pt x="177055" y="42470"/>
                  </a:cubicBezTo>
                  <a:cubicBezTo>
                    <a:pt x="175214" y="43676"/>
                    <a:pt x="174452" y="45390"/>
                    <a:pt x="173563" y="47358"/>
                  </a:cubicBezTo>
                  <a:cubicBezTo>
                    <a:pt x="172802" y="49009"/>
                    <a:pt x="171976" y="50850"/>
                    <a:pt x="170389" y="52501"/>
                  </a:cubicBezTo>
                  <a:cubicBezTo>
                    <a:pt x="169120" y="53834"/>
                    <a:pt x="167596" y="54913"/>
                    <a:pt x="166009" y="55865"/>
                  </a:cubicBezTo>
                  <a:cubicBezTo>
                    <a:pt x="165501" y="56183"/>
                    <a:pt x="164930" y="56310"/>
                    <a:pt x="164421" y="56564"/>
                  </a:cubicBezTo>
                  <a:cubicBezTo>
                    <a:pt x="163279" y="57135"/>
                    <a:pt x="162136" y="57643"/>
                    <a:pt x="160867" y="58024"/>
                  </a:cubicBezTo>
                  <a:cubicBezTo>
                    <a:pt x="160169" y="58214"/>
                    <a:pt x="159470" y="58341"/>
                    <a:pt x="158772" y="58532"/>
                  </a:cubicBezTo>
                  <a:cubicBezTo>
                    <a:pt x="157566" y="58785"/>
                    <a:pt x="156360" y="59103"/>
                    <a:pt x="155090" y="59230"/>
                  </a:cubicBezTo>
                  <a:cubicBezTo>
                    <a:pt x="154328" y="59293"/>
                    <a:pt x="153503" y="59357"/>
                    <a:pt x="152677" y="59357"/>
                  </a:cubicBezTo>
                  <a:cubicBezTo>
                    <a:pt x="151788" y="59420"/>
                    <a:pt x="150900" y="59547"/>
                    <a:pt x="150011" y="59547"/>
                  </a:cubicBezTo>
                  <a:cubicBezTo>
                    <a:pt x="149694" y="59547"/>
                    <a:pt x="149313" y="59484"/>
                    <a:pt x="148932" y="59484"/>
                  </a:cubicBezTo>
                  <a:cubicBezTo>
                    <a:pt x="147726" y="59484"/>
                    <a:pt x="146456" y="59357"/>
                    <a:pt x="145187" y="59230"/>
                  </a:cubicBezTo>
                  <a:cubicBezTo>
                    <a:pt x="144107" y="59166"/>
                    <a:pt x="143091" y="59103"/>
                    <a:pt x="142012" y="58912"/>
                  </a:cubicBezTo>
                  <a:cubicBezTo>
                    <a:pt x="140679" y="58722"/>
                    <a:pt x="139346" y="58468"/>
                    <a:pt x="138013" y="58214"/>
                  </a:cubicBezTo>
                  <a:cubicBezTo>
                    <a:pt x="137061" y="58024"/>
                    <a:pt x="136045" y="57897"/>
                    <a:pt x="135092" y="57643"/>
                  </a:cubicBezTo>
                  <a:cubicBezTo>
                    <a:pt x="133569" y="57262"/>
                    <a:pt x="132109" y="56817"/>
                    <a:pt x="130585" y="56436"/>
                  </a:cubicBezTo>
                  <a:cubicBezTo>
                    <a:pt x="129823" y="56183"/>
                    <a:pt x="129062" y="56056"/>
                    <a:pt x="128300" y="55802"/>
                  </a:cubicBezTo>
                  <a:cubicBezTo>
                    <a:pt x="126078" y="55104"/>
                    <a:pt x="123983" y="54342"/>
                    <a:pt x="121951" y="53453"/>
                  </a:cubicBezTo>
                  <a:cubicBezTo>
                    <a:pt x="115921" y="50977"/>
                    <a:pt x="112429" y="46533"/>
                    <a:pt x="108747" y="41899"/>
                  </a:cubicBezTo>
                  <a:cubicBezTo>
                    <a:pt x="107604" y="40439"/>
                    <a:pt x="106398" y="38915"/>
                    <a:pt x="105128" y="37455"/>
                  </a:cubicBezTo>
                  <a:cubicBezTo>
                    <a:pt x="98589" y="30091"/>
                    <a:pt x="91416" y="29837"/>
                    <a:pt x="81131" y="30345"/>
                  </a:cubicBezTo>
                  <a:cubicBezTo>
                    <a:pt x="78782" y="30472"/>
                    <a:pt x="76053" y="31361"/>
                    <a:pt x="73386" y="32313"/>
                  </a:cubicBezTo>
                  <a:cubicBezTo>
                    <a:pt x="69578" y="33646"/>
                    <a:pt x="65578" y="35043"/>
                    <a:pt x="62150" y="34154"/>
                  </a:cubicBezTo>
                  <a:cubicBezTo>
                    <a:pt x="54659" y="32313"/>
                    <a:pt x="54850" y="25520"/>
                    <a:pt x="55040" y="20061"/>
                  </a:cubicBezTo>
                  <a:cubicBezTo>
                    <a:pt x="55103" y="18410"/>
                    <a:pt x="55103" y="16823"/>
                    <a:pt x="55040" y="15363"/>
                  </a:cubicBezTo>
                  <a:lnTo>
                    <a:pt x="54976" y="14157"/>
                  </a:lnTo>
                  <a:cubicBezTo>
                    <a:pt x="54786" y="11363"/>
                    <a:pt x="54469" y="7110"/>
                    <a:pt x="53389" y="5015"/>
                  </a:cubicBezTo>
                  <a:cubicBezTo>
                    <a:pt x="51612" y="1587"/>
                    <a:pt x="50533" y="1524"/>
                    <a:pt x="48438" y="1396"/>
                  </a:cubicBezTo>
                  <a:cubicBezTo>
                    <a:pt x="47168" y="1333"/>
                    <a:pt x="45581" y="1206"/>
                    <a:pt x="43613" y="381"/>
                  </a:cubicBezTo>
                  <a:cubicBezTo>
                    <a:pt x="43359" y="254"/>
                    <a:pt x="43105" y="127"/>
                    <a:pt x="42851" y="0"/>
                  </a:cubicBezTo>
                  <a:cubicBezTo>
                    <a:pt x="40947" y="2476"/>
                    <a:pt x="39169" y="5142"/>
                    <a:pt x="37455" y="7808"/>
                  </a:cubicBezTo>
                  <a:cubicBezTo>
                    <a:pt x="35741" y="10475"/>
                    <a:pt x="34091" y="13014"/>
                    <a:pt x="32567" y="14982"/>
                  </a:cubicBezTo>
                  <a:cubicBezTo>
                    <a:pt x="30282" y="17775"/>
                    <a:pt x="26790" y="20886"/>
                    <a:pt x="23045" y="24060"/>
                  </a:cubicBezTo>
                  <a:cubicBezTo>
                    <a:pt x="21140" y="25711"/>
                    <a:pt x="19235" y="27361"/>
                    <a:pt x="17521" y="29012"/>
                  </a:cubicBezTo>
                  <a:cubicBezTo>
                    <a:pt x="17331" y="29202"/>
                    <a:pt x="17140" y="29392"/>
                    <a:pt x="16886" y="29583"/>
                  </a:cubicBezTo>
                  <a:cubicBezTo>
                    <a:pt x="15109" y="31297"/>
                    <a:pt x="13522" y="32948"/>
                    <a:pt x="12379" y="34535"/>
                  </a:cubicBezTo>
                  <a:cubicBezTo>
                    <a:pt x="11871" y="35233"/>
                    <a:pt x="11490" y="35931"/>
                    <a:pt x="11173" y="36630"/>
                  </a:cubicBezTo>
                  <a:cubicBezTo>
                    <a:pt x="11110" y="36820"/>
                    <a:pt x="10855" y="37138"/>
                    <a:pt x="10792" y="37328"/>
                  </a:cubicBezTo>
                  <a:cubicBezTo>
                    <a:pt x="9078" y="42026"/>
                    <a:pt x="11871" y="47993"/>
                    <a:pt x="15109" y="53262"/>
                  </a:cubicBezTo>
                  <a:cubicBezTo>
                    <a:pt x="16188" y="55040"/>
                    <a:pt x="17331" y="56691"/>
                    <a:pt x="18347" y="58214"/>
                  </a:cubicBezTo>
                  <a:cubicBezTo>
                    <a:pt x="19362" y="59674"/>
                    <a:pt x="20251" y="61071"/>
                    <a:pt x="21013" y="62277"/>
                  </a:cubicBezTo>
                  <a:cubicBezTo>
                    <a:pt x="23108" y="65705"/>
                    <a:pt x="24505" y="69133"/>
                    <a:pt x="25901" y="72371"/>
                  </a:cubicBezTo>
                  <a:cubicBezTo>
                    <a:pt x="26790" y="74593"/>
                    <a:pt x="27742" y="76815"/>
                    <a:pt x="28884" y="79100"/>
                  </a:cubicBezTo>
                  <a:cubicBezTo>
                    <a:pt x="30155" y="81640"/>
                    <a:pt x="32186" y="84306"/>
                    <a:pt x="34091" y="86845"/>
                  </a:cubicBezTo>
                  <a:cubicBezTo>
                    <a:pt x="36376" y="89892"/>
                    <a:pt x="38788" y="93003"/>
                    <a:pt x="40121" y="96241"/>
                  </a:cubicBezTo>
                  <a:cubicBezTo>
                    <a:pt x="43486" y="104113"/>
                    <a:pt x="39105" y="109382"/>
                    <a:pt x="34916" y="114397"/>
                  </a:cubicBezTo>
                  <a:cubicBezTo>
                    <a:pt x="33963" y="115540"/>
                    <a:pt x="32948" y="116746"/>
                    <a:pt x="32059" y="118015"/>
                  </a:cubicBezTo>
                  <a:cubicBezTo>
                    <a:pt x="27869" y="123729"/>
                    <a:pt x="25393" y="130585"/>
                    <a:pt x="22981" y="137759"/>
                  </a:cubicBezTo>
                  <a:cubicBezTo>
                    <a:pt x="20505" y="145250"/>
                    <a:pt x="17521" y="147535"/>
                    <a:pt x="12188" y="151789"/>
                  </a:cubicBezTo>
                  <a:lnTo>
                    <a:pt x="9776" y="153693"/>
                  </a:lnTo>
                  <a:cubicBezTo>
                    <a:pt x="8063" y="155090"/>
                    <a:pt x="6412" y="156804"/>
                    <a:pt x="4698" y="158835"/>
                  </a:cubicBezTo>
                  <a:cubicBezTo>
                    <a:pt x="4126" y="159534"/>
                    <a:pt x="3555" y="160486"/>
                    <a:pt x="2920" y="161248"/>
                  </a:cubicBezTo>
                  <a:cubicBezTo>
                    <a:pt x="1968" y="162517"/>
                    <a:pt x="1015" y="163851"/>
                    <a:pt x="0" y="165374"/>
                  </a:cubicBezTo>
                  <a:cubicBezTo>
                    <a:pt x="1396" y="166072"/>
                    <a:pt x="2856" y="166644"/>
                    <a:pt x="4316" y="167279"/>
                  </a:cubicBezTo>
                  <a:cubicBezTo>
                    <a:pt x="5776" y="167850"/>
                    <a:pt x="7237" y="168485"/>
                    <a:pt x="8697" y="169183"/>
                  </a:cubicBezTo>
                  <a:cubicBezTo>
                    <a:pt x="9014" y="169310"/>
                    <a:pt x="9268" y="169564"/>
                    <a:pt x="9395" y="169881"/>
                  </a:cubicBezTo>
                  <a:cubicBezTo>
                    <a:pt x="10157" y="171596"/>
                    <a:pt x="11744" y="172611"/>
                    <a:pt x="13331" y="173563"/>
                  </a:cubicBezTo>
                  <a:cubicBezTo>
                    <a:pt x="14982" y="174579"/>
                    <a:pt x="16696" y="175659"/>
                    <a:pt x="16822" y="177627"/>
                  </a:cubicBezTo>
                  <a:cubicBezTo>
                    <a:pt x="17077" y="180737"/>
                    <a:pt x="14664" y="181054"/>
                    <a:pt x="13522" y="181182"/>
                  </a:cubicBezTo>
                  <a:cubicBezTo>
                    <a:pt x="12950" y="181245"/>
                    <a:pt x="12379" y="181309"/>
                    <a:pt x="12061" y="181562"/>
                  </a:cubicBezTo>
                  <a:cubicBezTo>
                    <a:pt x="10474" y="182832"/>
                    <a:pt x="10538" y="185308"/>
                    <a:pt x="10665" y="188165"/>
                  </a:cubicBezTo>
                  <a:cubicBezTo>
                    <a:pt x="10665" y="189117"/>
                    <a:pt x="10728" y="190133"/>
                    <a:pt x="10665" y="191085"/>
                  </a:cubicBezTo>
                  <a:cubicBezTo>
                    <a:pt x="13331" y="192609"/>
                    <a:pt x="15807" y="194259"/>
                    <a:pt x="18220" y="196100"/>
                  </a:cubicBezTo>
                  <a:cubicBezTo>
                    <a:pt x="23616" y="200163"/>
                    <a:pt x="28821" y="204734"/>
                    <a:pt x="33900" y="209178"/>
                  </a:cubicBezTo>
                  <a:cubicBezTo>
                    <a:pt x="40629" y="215018"/>
                    <a:pt x="47549" y="221049"/>
                    <a:pt x="54913" y="226064"/>
                  </a:cubicBezTo>
                  <a:cubicBezTo>
                    <a:pt x="63673" y="232032"/>
                    <a:pt x="69768" y="236158"/>
                    <a:pt x="79354" y="239523"/>
                  </a:cubicBezTo>
                  <a:cubicBezTo>
                    <a:pt x="89702" y="243141"/>
                    <a:pt x="99859" y="248855"/>
                    <a:pt x="107160" y="255203"/>
                  </a:cubicBezTo>
                  <a:cubicBezTo>
                    <a:pt x="112873" y="260155"/>
                    <a:pt x="115667" y="265678"/>
                    <a:pt x="118587" y="271582"/>
                  </a:cubicBezTo>
                  <a:cubicBezTo>
                    <a:pt x="119475" y="273296"/>
                    <a:pt x="120364" y="275073"/>
                    <a:pt x="121317" y="276851"/>
                  </a:cubicBezTo>
                  <a:cubicBezTo>
                    <a:pt x="124618" y="282819"/>
                    <a:pt x="129887" y="285802"/>
                    <a:pt x="135981" y="289167"/>
                  </a:cubicBezTo>
                  <a:lnTo>
                    <a:pt x="137695" y="290119"/>
                  </a:lnTo>
                  <a:cubicBezTo>
                    <a:pt x="140679" y="291833"/>
                    <a:pt x="143345" y="293801"/>
                    <a:pt x="145758" y="295960"/>
                  </a:cubicBezTo>
                  <a:cubicBezTo>
                    <a:pt x="147027" y="297039"/>
                    <a:pt x="148170" y="298245"/>
                    <a:pt x="149313" y="299388"/>
                  </a:cubicBezTo>
                  <a:cubicBezTo>
                    <a:pt x="150201" y="300277"/>
                    <a:pt x="151154" y="301102"/>
                    <a:pt x="152043" y="301990"/>
                  </a:cubicBezTo>
                  <a:cubicBezTo>
                    <a:pt x="154011" y="299515"/>
                    <a:pt x="156867" y="297420"/>
                    <a:pt x="159787" y="295261"/>
                  </a:cubicBezTo>
                  <a:cubicBezTo>
                    <a:pt x="163343" y="292658"/>
                    <a:pt x="167025" y="289992"/>
                    <a:pt x="169310" y="286374"/>
                  </a:cubicBezTo>
                  <a:cubicBezTo>
                    <a:pt x="172484" y="281358"/>
                    <a:pt x="180292" y="268725"/>
                    <a:pt x="184229" y="259838"/>
                  </a:cubicBezTo>
                  <a:cubicBezTo>
                    <a:pt x="185054" y="258060"/>
                    <a:pt x="185626" y="256409"/>
                    <a:pt x="186133" y="254886"/>
                  </a:cubicBezTo>
                  <a:cubicBezTo>
                    <a:pt x="187784" y="250252"/>
                    <a:pt x="189180" y="246252"/>
                    <a:pt x="194957" y="242443"/>
                  </a:cubicBezTo>
                  <a:cubicBezTo>
                    <a:pt x="197179" y="240983"/>
                    <a:pt x="200163" y="240221"/>
                    <a:pt x="203274" y="239459"/>
                  </a:cubicBezTo>
                  <a:cubicBezTo>
                    <a:pt x="207210" y="238126"/>
                    <a:pt x="211019" y="237174"/>
                    <a:pt x="213304" y="23501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74" name="Freeform 273">
              <a:extLst>
                <a:ext uri="{FF2B5EF4-FFF2-40B4-BE49-F238E27FC236}">
                  <a16:creationId xmlns:a16="http://schemas.microsoft.com/office/drawing/2014/main" id="{D0FD77C8-DF51-27EA-1C04-31A11B1A864B}"/>
                </a:ext>
              </a:extLst>
            </p:cNvPr>
            <p:cNvSpPr/>
            <p:nvPr/>
          </p:nvSpPr>
          <p:spPr>
            <a:xfrm>
              <a:off x="6109839" y="4588238"/>
              <a:ext cx="231893" cy="286608"/>
            </a:xfrm>
            <a:custGeom>
              <a:avLst/>
              <a:gdLst>
                <a:gd name="connsiteX0" fmla="*/ 15871 w 231893"/>
                <a:gd name="connsiteY0" fmla="*/ 244836 h 286608"/>
                <a:gd name="connsiteX1" fmla="*/ 22156 w 231893"/>
                <a:gd name="connsiteY1" fmla="*/ 257533 h 286608"/>
                <a:gd name="connsiteX2" fmla="*/ 25012 w 231893"/>
                <a:gd name="connsiteY2" fmla="*/ 264516 h 286608"/>
                <a:gd name="connsiteX3" fmla="*/ 25901 w 231893"/>
                <a:gd name="connsiteY3" fmla="*/ 266230 h 286608"/>
                <a:gd name="connsiteX4" fmla="*/ 28821 w 231893"/>
                <a:gd name="connsiteY4" fmla="*/ 272070 h 286608"/>
                <a:gd name="connsiteX5" fmla="*/ 29329 w 231893"/>
                <a:gd name="connsiteY5" fmla="*/ 278356 h 286608"/>
                <a:gd name="connsiteX6" fmla="*/ 29901 w 231893"/>
                <a:gd name="connsiteY6" fmla="*/ 285085 h 286608"/>
                <a:gd name="connsiteX7" fmla="*/ 31043 w 231893"/>
                <a:gd name="connsiteY7" fmla="*/ 286608 h 286608"/>
                <a:gd name="connsiteX8" fmla="*/ 33265 w 231893"/>
                <a:gd name="connsiteY8" fmla="*/ 285783 h 286608"/>
                <a:gd name="connsiteX9" fmla="*/ 35170 w 231893"/>
                <a:gd name="connsiteY9" fmla="*/ 284831 h 286608"/>
                <a:gd name="connsiteX10" fmla="*/ 37392 w 231893"/>
                <a:gd name="connsiteY10" fmla="*/ 283053 h 286608"/>
                <a:gd name="connsiteX11" fmla="*/ 38788 w 231893"/>
                <a:gd name="connsiteY11" fmla="*/ 281847 h 286608"/>
                <a:gd name="connsiteX12" fmla="*/ 40566 w 231893"/>
                <a:gd name="connsiteY12" fmla="*/ 279435 h 286608"/>
                <a:gd name="connsiteX13" fmla="*/ 41455 w 231893"/>
                <a:gd name="connsiteY13" fmla="*/ 278165 h 286608"/>
                <a:gd name="connsiteX14" fmla="*/ 43105 w 231893"/>
                <a:gd name="connsiteY14" fmla="*/ 273912 h 286608"/>
                <a:gd name="connsiteX15" fmla="*/ 52564 w 231893"/>
                <a:gd name="connsiteY15" fmla="*/ 257088 h 286608"/>
                <a:gd name="connsiteX16" fmla="*/ 61325 w 231893"/>
                <a:gd name="connsiteY16" fmla="*/ 256708 h 286608"/>
                <a:gd name="connsiteX17" fmla="*/ 63166 w 231893"/>
                <a:gd name="connsiteY17" fmla="*/ 257406 h 286608"/>
                <a:gd name="connsiteX18" fmla="*/ 75101 w 231893"/>
                <a:gd name="connsiteY18" fmla="*/ 258548 h 286608"/>
                <a:gd name="connsiteX19" fmla="*/ 81640 w 231893"/>
                <a:gd name="connsiteY19" fmla="*/ 251629 h 286608"/>
                <a:gd name="connsiteX20" fmla="*/ 87734 w 231893"/>
                <a:gd name="connsiteY20" fmla="*/ 244709 h 286608"/>
                <a:gd name="connsiteX21" fmla="*/ 97320 w 231893"/>
                <a:gd name="connsiteY21" fmla="*/ 241916 h 286608"/>
                <a:gd name="connsiteX22" fmla="*/ 101764 w 231893"/>
                <a:gd name="connsiteY22" fmla="*/ 249344 h 286608"/>
                <a:gd name="connsiteX23" fmla="*/ 110271 w 231893"/>
                <a:gd name="connsiteY23" fmla="*/ 255755 h 286608"/>
                <a:gd name="connsiteX24" fmla="*/ 114651 w 231893"/>
                <a:gd name="connsiteY24" fmla="*/ 254993 h 286608"/>
                <a:gd name="connsiteX25" fmla="*/ 124110 w 231893"/>
                <a:gd name="connsiteY25" fmla="*/ 245027 h 286608"/>
                <a:gd name="connsiteX26" fmla="*/ 125380 w 231893"/>
                <a:gd name="connsiteY26" fmla="*/ 242360 h 286608"/>
                <a:gd name="connsiteX27" fmla="*/ 129887 w 231893"/>
                <a:gd name="connsiteY27" fmla="*/ 234933 h 286608"/>
                <a:gd name="connsiteX28" fmla="*/ 134902 w 231893"/>
                <a:gd name="connsiteY28" fmla="*/ 230997 h 286608"/>
                <a:gd name="connsiteX29" fmla="*/ 140743 w 231893"/>
                <a:gd name="connsiteY29" fmla="*/ 225918 h 286608"/>
                <a:gd name="connsiteX30" fmla="*/ 143790 w 231893"/>
                <a:gd name="connsiteY30" fmla="*/ 210174 h 286608"/>
                <a:gd name="connsiteX31" fmla="*/ 144044 w 231893"/>
                <a:gd name="connsiteY31" fmla="*/ 204461 h 286608"/>
                <a:gd name="connsiteX32" fmla="*/ 144107 w 231893"/>
                <a:gd name="connsiteY32" fmla="*/ 192018 h 286608"/>
                <a:gd name="connsiteX33" fmla="*/ 144107 w 231893"/>
                <a:gd name="connsiteY33" fmla="*/ 180400 h 286608"/>
                <a:gd name="connsiteX34" fmla="*/ 156106 w 231893"/>
                <a:gd name="connsiteY34" fmla="*/ 157610 h 286608"/>
                <a:gd name="connsiteX35" fmla="*/ 161057 w 231893"/>
                <a:gd name="connsiteY35" fmla="*/ 150881 h 286608"/>
                <a:gd name="connsiteX36" fmla="*/ 175341 w 231893"/>
                <a:gd name="connsiteY36" fmla="*/ 140342 h 286608"/>
                <a:gd name="connsiteX37" fmla="*/ 187149 w 231893"/>
                <a:gd name="connsiteY37" fmla="*/ 132725 h 286608"/>
                <a:gd name="connsiteX38" fmla="*/ 194323 w 231893"/>
                <a:gd name="connsiteY38" fmla="*/ 114886 h 286608"/>
                <a:gd name="connsiteX39" fmla="*/ 196481 w 231893"/>
                <a:gd name="connsiteY39" fmla="*/ 104728 h 286608"/>
                <a:gd name="connsiteX40" fmla="*/ 197116 w 231893"/>
                <a:gd name="connsiteY40" fmla="*/ 102697 h 286608"/>
                <a:gd name="connsiteX41" fmla="*/ 199148 w 231893"/>
                <a:gd name="connsiteY41" fmla="*/ 96729 h 286608"/>
                <a:gd name="connsiteX42" fmla="*/ 202068 w 231893"/>
                <a:gd name="connsiteY42" fmla="*/ 92667 h 286608"/>
                <a:gd name="connsiteX43" fmla="*/ 204353 w 231893"/>
                <a:gd name="connsiteY43" fmla="*/ 89556 h 286608"/>
                <a:gd name="connsiteX44" fmla="*/ 203464 w 231893"/>
                <a:gd name="connsiteY44" fmla="*/ 69559 h 286608"/>
                <a:gd name="connsiteX45" fmla="*/ 200925 w 231893"/>
                <a:gd name="connsiteY45" fmla="*/ 50006 h 286608"/>
                <a:gd name="connsiteX46" fmla="*/ 206321 w 231893"/>
                <a:gd name="connsiteY46" fmla="*/ 45371 h 286608"/>
                <a:gd name="connsiteX47" fmla="*/ 209051 w 231893"/>
                <a:gd name="connsiteY47" fmla="*/ 43403 h 286608"/>
                <a:gd name="connsiteX48" fmla="*/ 213368 w 231893"/>
                <a:gd name="connsiteY48" fmla="*/ 39277 h 286608"/>
                <a:gd name="connsiteX49" fmla="*/ 218383 w 231893"/>
                <a:gd name="connsiteY49" fmla="*/ 34516 h 286608"/>
                <a:gd name="connsiteX50" fmla="*/ 230572 w 231893"/>
                <a:gd name="connsiteY50" fmla="*/ 6520 h 286608"/>
                <a:gd name="connsiteX51" fmla="*/ 224351 w 231893"/>
                <a:gd name="connsiteY51" fmla="*/ 1123 h 286608"/>
                <a:gd name="connsiteX52" fmla="*/ 190831 w 231893"/>
                <a:gd name="connsiteY52" fmla="*/ 5250 h 286608"/>
                <a:gd name="connsiteX53" fmla="*/ 167914 w 231893"/>
                <a:gd name="connsiteY53" fmla="*/ 24104 h 286608"/>
                <a:gd name="connsiteX54" fmla="*/ 160423 w 231893"/>
                <a:gd name="connsiteY54" fmla="*/ 31341 h 286608"/>
                <a:gd name="connsiteX55" fmla="*/ 157757 w 231893"/>
                <a:gd name="connsiteY55" fmla="*/ 33056 h 286608"/>
                <a:gd name="connsiteX56" fmla="*/ 151916 w 231893"/>
                <a:gd name="connsiteY56" fmla="*/ 36801 h 286608"/>
                <a:gd name="connsiteX57" fmla="*/ 149631 w 231893"/>
                <a:gd name="connsiteY57" fmla="*/ 42515 h 286608"/>
                <a:gd name="connsiteX58" fmla="*/ 147663 w 231893"/>
                <a:gd name="connsiteY58" fmla="*/ 49434 h 286608"/>
                <a:gd name="connsiteX59" fmla="*/ 147726 w 231893"/>
                <a:gd name="connsiteY59" fmla="*/ 50958 h 286608"/>
                <a:gd name="connsiteX60" fmla="*/ 147155 w 231893"/>
                <a:gd name="connsiteY60" fmla="*/ 57243 h 286608"/>
                <a:gd name="connsiteX61" fmla="*/ 143980 w 231893"/>
                <a:gd name="connsiteY61" fmla="*/ 59084 h 286608"/>
                <a:gd name="connsiteX62" fmla="*/ 142774 w 231893"/>
                <a:gd name="connsiteY62" fmla="*/ 59274 h 286608"/>
                <a:gd name="connsiteX63" fmla="*/ 141378 w 231893"/>
                <a:gd name="connsiteY63" fmla="*/ 59464 h 286608"/>
                <a:gd name="connsiteX64" fmla="*/ 140044 w 231893"/>
                <a:gd name="connsiteY64" fmla="*/ 59274 h 286608"/>
                <a:gd name="connsiteX65" fmla="*/ 135728 w 231893"/>
                <a:gd name="connsiteY65" fmla="*/ 58639 h 286608"/>
                <a:gd name="connsiteX66" fmla="*/ 133760 w 231893"/>
                <a:gd name="connsiteY66" fmla="*/ 58195 h 286608"/>
                <a:gd name="connsiteX67" fmla="*/ 127983 w 231893"/>
                <a:gd name="connsiteY67" fmla="*/ 56481 h 286608"/>
                <a:gd name="connsiteX68" fmla="*/ 124491 w 231893"/>
                <a:gd name="connsiteY68" fmla="*/ 55401 h 286608"/>
                <a:gd name="connsiteX69" fmla="*/ 112937 w 231893"/>
                <a:gd name="connsiteY69" fmla="*/ 53370 h 286608"/>
                <a:gd name="connsiteX70" fmla="*/ 97510 w 231893"/>
                <a:gd name="connsiteY70" fmla="*/ 50386 h 286608"/>
                <a:gd name="connsiteX71" fmla="*/ 86655 w 231893"/>
                <a:gd name="connsiteY71" fmla="*/ 49878 h 286608"/>
                <a:gd name="connsiteX72" fmla="*/ 79862 w 231893"/>
                <a:gd name="connsiteY72" fmla="*/ 50069 h 286608"/>
                <a:gd name="connsiteX73" fmla="*/ 77005 w 231893"/>
                <a:gd name="connsiteY73" fmla="*/ 49942 h 286608"/>
                <a:gd name="connsiteX74" fmla="*/ 69006 w 231893"/>
                <a:gd name="connsiteY74" fmla="*/ 49434 h 286608"/>
                <a:gd name="connsiteX75" fmla="*/ 61706 w 231893"/>
                <a:gd name="connsiteY75" fmla="*/ 47466 h 286608"/>
                <a:gd name="connsiteX76" fmla="*/ 61452 w 231893"/>
                <a:gd name="connsiteY76" fmla="*/ 75780 h 286608"/>
                <a:gd name="connsiteX77" fmla="*/ 76752 w 231893"/>
                <a:gd name="connsiteY77" fmla="*/ 72352 h 286608"/>
                <a:gd name="connsiteX78" fmla="*/ 97828 w 231893"/>
                <a:gd name="connsiteY78" fmla="*/ 72733 h 286608"/>
                <a:gd name="connsiteX79" fmla="*/ 98844 w 231893"/>
                <a:gd name="connsiteY79" fmla="*/ 73240 h 286608"/>
                <a:gd name="connsiteX80" fmla="*/ 99288 w 231893"/>
                <a:gd name="connsiteY80" fmla="*/ 73875 h 286608"/>
                <a:gd name="connsiteX81" fmla="*/ 101066 w 231893"/>
                <a:gd name="connsiteY81" fmla="*/ 90825 h 286608"/>
                <a:gd name="connsiteX82" fmla="*/ 95987 w 231893"/>
                <a:gd name="connsiteY82" fmla="*/ 95523 h 286608"/>
                <a:gd name="connsiteX83" fmla="*/ 86464 w 231893"/>
                <a:gd name="connsiteY83" fmla="*/ 108918 h 286608"/>
                <a:gd name="connsiteX84" fmla="*/ 92876 w 231893"/>
                <a:gd name="connsiteY84" fmla="*/ 121171 h 286608"/>
                <a:gd name="connsiteX85" fmla="*/ 101066 w 231893"/>
                <a:gd name="connsiteY85" fmla="*/ 136787 h 286608"/>
                <a:gd name="connsiteX86" fmla="*/ 94908 w 231893"/>
                <a:gd name="connsiteY86" fmla="*/ 155388 h 286608"/>
                <a:gd name="connsiteX87" fmla="*/ 88687 w 231893"/>
                <a:gd name="connsiteY87" fmla="*/ 172656 h 286608"/>
                <a:gd name="connsiteX88" fmla="*/ 83417 w 231893"/>
                <a:gd name="connsiteY88" fmla="*/ 182242 h 286608"/>
                <a:gd name="connsiteX89" fmla="*/ 62785 w 231893"/>
                <a:gd name="connsiteY89" fmla="*/ 186241 h 286608"/>
                <a:gd name="connsiteX90" fmla="*/ 52437 w 231893"/>
                <a:gd name="connsiteY90" fmla="*/ 179004 h 286608"/>
                <a:gd name="connsiteX91" fmla="*/ 38217 w 231893"/>
                <a:gd name="connsiteY91" fmla="*/ 172021 h 286608"/>
                <a:gd name="connsiteX92" fmla="*/ 35741 w 231893"/>
                <a:gd name="connsiteY92" fmla="*/ 174433 h 286608"/>
                <a:gd name="connsiteX93" fmla="*/ 12887 w 231893"/>
                <a:gd name="connsiteY93" fmla="*/ 190494 h 286608"/>
                <a:gd name="connsiteX94" fmla="*/ 10983 w 231893"/>
                <a:gd name="connsiteY94" fmla="*/ 191129 h 286608"/>
                <a:gd name="connsiteX95" fmla="*/ 19997 w 231893"/>
                <a:gd name="connsiteY95" fmla="*/ 198747 h 286608"/>
                <a:gd name="connsiteX96" fmla="*/ 22917 w 231893"/>
                <a:gd name="connsiteY96" fmla="*/ 208968 h 286608"/>
                <a:gd name="connsiteX97" fmla="*/ 14220 w 231893"/>
                <a:gd name="connsiteY97" fmla="*/ 221601 h 286608"/>
                <a:gd name="connsiteX98" fmla="*/ 6031 w 231893"/>
                <a:gd name="connsiteY98" fmla="*/ 227315 h 286608"/>
                <a:gd name="connsiteX99" fmla="*/ 0 w 231893"/>
                <a:gd name="connsiteY99" fmla="*/ 232393 h 286608"/>
                <a:gd name="connsiteX100" fmla="*/ 5777 w 231893"/>
                <a:gd name="connsiteY100" fmla="*/ 236583 h 286608"/>
                <a:gd name="connsiteX101" fmla="*/ 15871 w 231893"/>
                <a:gd name="connsiteY101" fmla="*/ 244836 h 286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231893" h="286608">
                  <a:moveTo>
                    <a:pt x="15871" y="244836"/>
                  </a:moveTo>
                  <a:cubicBezTo>
                    <a:pt x="18728" y="248201"/>
                    <a:pt x="20505" y="252962"/>
                    <a:pt x="22156" y="257533"/>
                  </a:cubicBezTo>
                  <a:cubicBezTo>
                    <a:pt x="23108" y="260072"/>
                    <a:pt x="23997" y="262485"/>
                    <a:pt x="25012" y="264516"/>
                  </a:cubicBezTo>
                  <a:lnTo>
                    <a:pt x="25901" y="266230"/>
                  </a:lnTo>
                  <a:cubicBezTo>
                    <a:pt x="28060" y="270293"/>
                    <a:pt x="28695" y="271563"/>
                    <a:pt x="28821" y="272070"/>
                  </a:cubicBezTo>
                  <a:cubicBezTo>
                    <a:pt x="29139" y="273340"/>
                    <a:pt x="29203" y="275753"/>
                    <a:pt x="29329" y="278356"/>
                  </a:cubicBezTo>
                  <a:cubicBezTo>
                    <a:pt x="29393" y="280577"/>
                    <a:pt x="29520" y="284386"/>
                    <a:pt x="29901" y="285085"/>
                  </a:cubicBezTo>
                  <a:cubicBezTo>
                    <a:pt x="30028" y="285339"/>
                    <a:pt x="30536" y="285910"/>
                    <a:pt x="31043" y="286608"/>
                  </a:cubicBezTo>
                  <a:cubicBezTo>
                    <a:pt x="31932" y="286481"/>
                    <a:pt x="32631" y="286164"/>
                    <a:pt x="33265" y="285783"/>
                  </a:cubicBezTo>
                  <a:cubicBezTo>
                    <a:pt x="33900" y="285466"/>
                    <a:pt x="34535" y="285212"/>
                    <a:pt x="35170" y="284831"/>
                  </a:cubicBezTo>
                  <a:cubicBezTo>
                    <a:pt x="35995" y="284323"/>
                    <a:pt x="36694" y="283688"/>
                    <a:pt x="37392" y="283053"/>
                  </a:cubicBezTo>
                  <a:cubicBezTo>
                    <a:pt x="37836" y="282672"/>
                    <a:pt x="38407" y="282292"/>
                    <a:pt x="38788" y="281847"/>
                  </a:cubicBezTo>
                  <a:cubicBezTo>
                    <a:pt x="39487" y="281085"/>
                    <a:pt x="40058" y="280260"/>
                    <a:pt x="40566" y="279435"/>
                  </a:cubicBezTo>
                  <a:cubicBezTo>
                    <a:pt x="40820" y="278990"/>
                    <a:pt x="41201" y="278609"/>
                    <a:pt x="41455" y="278165"/>
                  </a:cubicBezTo>
                  <a:cubicBezTo>
                    <a:pt x="42153" y="276832"/>
                    <a:pt x="42724" y="275372"/>
                    <a:pt x="43105" y="273912"/>
                  </a:cubicBezTo>
                  <a:cubicBezTo>
                    <a:pt x="45264" y="264834"/>
                    <a:pt x="48374" y="259374"/>
                    <a:pt x="52564" y="257088"/>
                  </a:cubicBezTo>
                  <a:cubicBezTo>
                    <a:pt x="55167" y="255692"/>
                    <a:pt x="58087" y="255565"/>
                    <a:pt x="61325" y="256708"/>
                  </a:cubicBezTo>
                  <a:cubicBezTo>
                    <a:pt x="61896" y="256898"/>
                    <a:pt x="62531" y="257152"/>
                    <a:pt x="63166" y="257406"/>
                  </a:cubicBezTo>
                  <a:cubicBezTo>
                    <a:pt x="67229" y="258929"/>
                    <a:pt x="71419" y="260453"/>
                    <a:pt x="75101" y="258548"/>
                  </a:cubicBezTo>
                  <a:cubicBezTo>
                    <a:pt x="77640" y="257216"/>
                    <a:pt x="79608" y="254486"/>
                    <a:pt x="81640" y="251629"/>
                  </a:cubicBezTo>
                  <a:cubicBezTo>
                    <a:pt x="83417" y="249089"/>
                    <a:pt x="85322" y="246423"/>
                    <a:pt x="87734" y="244709"/>
                  </a:cubicBezTo>
                  <a:cubicBezTo>
                    <a:pt x="91797" y="241789"/>
                    <a:pt x="94844" y="240900"/>
                    <a:pt x="97320" y="241916"/>
                  </a:cubicBezTo>
                  <a:cubicBezTo>
                    <a:pt x="99606" y="242805"/>
                    <a:pt x="101002" y="245281"/>
                    <a:pt x="101764" y="249344"/>
                  </a:cubicBezTo>
                  <a:cubicBezTo>
                    <a:pt x="102589" y="254168"/>
                    <a:pt x="104684" y="255755"/>
                    <a:pt x="110271" y="255755"/>
                  </a:cubicBezTo>
                  <a:cubicBezTo>
                    <a:pt x="112175" y="255692"/>
                    <a:pt x="113445" y="255501"/>
                    <a:pt x="114651" y="254993"/>
                  </a:cubicBezTo>
                  <a:cubicBezTo>
                    <a:pt x="118270" y="253597"/>
                    <a:pt x="121444" y="250296"/>
                    <a:pt x="124110" y="245027"/>
                  </a:cubicBezTo>
                  <a:cubicBezTo>
                    <a:pt x="124554" y="244138"/>
                    <a:pt x="124999" y="243249"/>
                    <a:pt x="125380" y="242360"/>
                  </a:cubicBezTo>
                  <a:cubicBezTo>
                    <a:pt x="126522" y="239821"/>
                    <a:pt x="127729" y="237218"/>
                    <a:pt x="129887" y="234933"/>
                  </a:cubicBezTo>
                  <a:cubicBezTo>
                    <a:pt x="131347" y="233409"/>
                    <a:pt x="133188" y="232139"/>
                    <a:pt x="134902" y="230997"/>
                  </a:cubicBezTo>
                  <a:cubicBezTo>
                    <a:pt x="137188" y="229410"/>
                    <a:pt x="139283" y="227950"/>
                    <a:pt x="140743" y="225918"/>
                  </a:cubicBezTo>
                  <a:cubicBezTo>
                    <a:pt x="143536" y="221982"/>
                    <a:pt x="143663" y="215697"/>
                    <a:pt x="143790" y="210174"/>
                  </a:cubicBezTo>
                  <a:cubicBezTo>
                    <a:pt x="143854" y="208143"/>
                    <a:pt x="143854" y="206175"/>
                    <a:pt x="144044" y="204461"/>
                  </a:cubicBezTo>
                  <a:cubicBezTo>
                    <a:pt x="144425" y="200398"/>
                    <a:pt x="144298" y="196144"/>
                    <a:pt x="144107" y="192018"/>
                  </a:cubicBezTo>
                  <a:cubicBezTo>
                    <a:pt x="143980" y="188209"/>
                    <a:pt x="143854" y="184273"/>
                    <a:pt x="144107" y="180400"/>
                  </a:cubicBezTo>
                  <a:cubicBezTo>
                    <a:pt x="144679" y="172528"/>
                    <a:pt x="150773" y="164593"/>
                    <a:pt x="156106" y="157610"/>
                  </a:cubicBezTo>
                  <a:cubicBezTo>
                    <a:pt x="157947" y="155261"/>
                    <a:pt x="159661" y="152976"/>
                    <a:pt x="161057" y="150881"/>
                  </a:cubicBezTo>
                  <a:cubicBezTo>
                    <a:pt x="164486" y="145739"/>
                    <a:pt x="170009" y="143009"/>
                    <a:pt x="175341" y="140342"/>
                  </a:cubicBezTo>
                  <a:cubicBezTo>
                    <a:pt x="179594" y="138248"/>
                    <a:pt x="183975" y="136089"/>
                    <a:pt x="187149" y="132725"/>
                  </a:cubicBezTo>
                  <a:cubicBezTo>
                    <a:pt x="192291" y="127392"/>
                    <a:pt x="193244" y="121297"/>
                    <a:pt x="194323" y="114886"/>
                  </a:cubicBezTo>
                  <a:cubicBezTo>
                    <a:pt x="194831" y="111585"/>
                    <a:pt x="195402" y="108220"/>
                    <a:pt x="196481" y="104728"/>
                  </a:cubicBezTo>
                  <a:lnTo>
                    <a:pt x="197116" y="102697"/>
                  </a:lnTo>
                  <a:cubicBezTo>
                    <a:pt x="197751" y="100665"/>
                    <a:pt x="198386" y="98570"/>
                    <a:pt x="199148" y="96729"/>
                  </a:cubicBezTo>
                  <a:cubicBezTo>
                    <a:pt x="199909" y="95079"/>
                    <a:pt x="200989" y="93872"/>
                    <a:pt x="202068" y="92667"/>
                  </a:cubicBezTo>
                  <a:cubicBezTo>
                    <a:pt x="202957" y="91651"/>
                    <a:pt x="203845" y="90698"/>
                    <a:pt x="204353" y="89556"/>
                  </a:cubicBezTo>
                  <a:cubicBezTo>
                    <a:pt x="207274" y="83017"/>
                    <a:pt x="205496" y="75082"/>
                    <a:pt x="203464" y="69559"/>
                  </a:cubicBezTo>
                  <a:cubicBezTo>
                    <a:pt x="200798" y="62258"/>
                    <a:pt x="198513" y="54386"/>
                    <a:pt x="200925" y="50006"/>
                  </a:cubicBezTo>
                  <a:cubicBezTo>
                    <a:pt x="201814" y="48355"/>
                    <a:pt x="204099" y="46831"/>
                    <a:pt x="206321" y="45371"/>
                  </a:cubicBezTo>
                  <a:cubicBezTo>
                    <a:pt x="207400" y="44673"/>
                    <a:pt x="208416" y="43975"/>
                    <a:pt x="209051" y="43403"/>
                  </a:cubicBezTo>
                  <a:cubicBezTo>
                    <a:pt x="210511" y="42070"/>
                    <a:pt x="211908" y="40674"/>
                    <a:pt x="213368" y="39277"/>
                  </a:cubicBezTo>
                  <a:cubicBezTo>
                    <a:pt x="214955" y="37690"/>
                    <a:pt x="216605" y="36039"/>
                    <a:pt x="218383" y="34516"/>
                  </a:cubicBezTo>
                  <a:cubicBezTo>
                    <a:pt x="230255" y="24422"/>
                    <a:pt x="234254" y="15217"/>
                    <a:pt x="230572" y="6520"/>
                  </a:cubicBezTo>
                  <a:cubicBezTo>
                    <a:pt x="229493" y="3980"/>
                    <a:pt x="227461" y="2203"/>
                    <a:pt x="224351" y="1123"/>
                  </a:cubicBezTo>
                  <a:cubicBezTo>
                    <a:pt x="214828" y="-2115"/>
                    <a:pt x="198259" y="2393"/>
                    <a:pt x="190831" y="5250"/>
                  </a:cubicBezTo>
                  <a:cubicBezTo>
                    <a:pt x="181436" y="8868"/>
                    <a:pt x="175405" y="15343"/>
                    <a:pt x="167914" y="24104"/>
                  </a:cubicBezTo>
                  <a:cubicBezTo>
                    <a:pt x="165628" y="26771"/>
                    <a:pt x="163153" y="29183"/>
                    <a:pt x="160423" y="31341"/>
                  </a:cubicBezTo>
                  <a:cubicBezTo>
                    <a:pt x="159597" y="31976"/>
                    <a:pt x="158645" y="32484"/>
                    <a:pt x="157757" y="33056"/>
                  </a:cubicBezTo>
                  <a:cubicBezTo>
                    <a:pt x="155852" y="34388"/>
                    <a:pt x="154011" y="35722"/>
                    <a:pt x="151916" y="36801"/>
                  </a:cubicBezTo>
                  <a:cubicBezTo>
                    <a:pt x="151471" y="38706"/>
                    <a:pt x="150710" y="40610"/>
                    <a:pt x="149631" y="42515"/>
                  </a:cubicBezTo>
                  <a:cubicBezTo>
                    <a:pt x="148107" y="45181"/>
                    <a:pt x="147726" y="46323"/>
                    <a:pt x="147663" y="49434"/>
                  </a:cubicBezTo>
                  <a:cubicBezTo>
                    <a:pt x="147663" y="49815"/>
                    <a:pt x="147726" y="50323"/>
                    <a:pt x="147726" y="50958"/>
                  </a:cubicBezTo>
                  <a:cubicBezTo>
                    <a:pt x="147980" y="53751"/>
                    <a:pt x="148043" y="56037"/>
                    <a:pt x="147155" y="57243"/>
                  </a:cubicBezTo>
                  <a:cubicBezTo>
                    <a:pt x="146393" y="58258"/>
                    <a:pt x="145250" y="58766"/>
                    <a:pt x="143980" y="59084"/>
                  </a:cubicBezTo>
                  <a:cubicBezTo>
                    <a:pt x="143600" y="59147"/>
                    <a:pt x="143219" y="59211"/>
                    <a:pt x="142774" y="59274"/>
                  </a:cubicBezTo>
                  <a:cubicBezTo>
                    <a:pt x="142330" y="59338"/>
                    <a:pt x="141886" y="59464"/>
                    <a:pt x="141378" y="59464"/>
                  </a:cubicBezTo>
                  <a:cubicBezTo>
                    <a:pt x="140933" y="59464"/>
                    <a:pt x="140425" y="59274"/>
                    <a:pt x="140044" y="59274"/>
                  </a:cubicBezTo>
                  <a:cubicBezTo>
                    <a:pt x="138648" y="59147"/>
                    <a:pt x="137188" y="58957"/>
                    <a:pt x="135728" y="58639"/>
                  </a:cubicBezTo>
                  <a:cubicBezTo>
                    <a:pt x="135029" y="58512"/>
                    <a:pt x="134458" y="58385"/>
                    <a:pt x="133760" y="58195"/>
                  </a:cubicBezTo>
                  <a:cubicBezTo>
                    <a:pt x="131728" y="57624"/>
                    <a:pt x="129760" y="57052"/>
                    <a:pt x="127983" y="56481"/>
                  </a:cubicBezTo>
                  <a:cubicBezTo>
                    <a:pt x="126522" y="55973"/>
                    <a:pt x="125253" y="55592"/>
                    <a:pt x="124491" y="55401"/>
                  </a:cubicBezTo>
                  <a:cubicBezTo>
                    <a:pt x="120682" y="54513"/>
                    <a:pt x="116746" y="53941"/>
                    <a:pt x="112937" y="53370"/>
                  </a:cubicBezTo>
                  <a:cubicBezTo>
                    <a:pt x="107858" y="52608"/>
                    <a:pt x="102589" y="51846"/>
                    <a:pt x="97510" y="50386"/>
                  </a:cubicBezTo>
                  <a:cubicBezTo>
                    <a:pt x="94082" y="49434"/>
                    <a:pt x="90464" y="49625"/>
                    <a:pt x="86655" y="49878"/>
                  </a:cubicBezTo>
                  <a:cubicBezTo>
                    <a:pt x="84433" y="50006"/>
                    <a:pt x="82211" y="50133"/>
                    <a:pt x="79862" y="50069"/>
                  </a:cubicBezTo>
                  <a:cubicBezTo>
                    <a:pt x="78910" y="50006"/>
                    <a:pt x="77958" y="50006"/>
                    <a:pt x="77005" y="49942"/>
                  </a:cubicBezTo>
                  <a:cubicBezTo>
                    <a:pt x="74466" y="49878"/>
                    <a:pt x="71673" y="49752"/>
                    <a:pt x="69006" y="49434"/>
                  </a:cubicBezTo>
                  <a:cubicBezTo>
                    <a:pt x="66404" y="49117"/>
                    <a:pt x="63928" y="48482"/>
                    <a:pt x="61706" y="47466"/>
                  </a:cubicBezTo>
                  <a:cubicBezTo>
                    <a:pt x="61452" y="47403"/>
                    <a:pt x="61452" y="75780"/>
                    <a:pt x="61452" y="75780"/>
                  </a:cubicBezTo>
                  <a:cubicBezTo>
                    <a:pt x="65007" y="74891"/>
                    <a:pt x="73133" y="72923"/>
                    <a:pt x="76752" y="72352"/>
                  </a:cubicBezTo>
                  <a:cubicBezTo>
                    <a:pt x="81513" y="71590"/>
                    <a:pt x="97193" y="72669"/>
                    <a:pt x="97828" y="72733"/>
                  </a:cubicBezTo>
                  <a:cubicBezTo>
                    <a:pt x="98209" y="72733"/>
                    <a:pt x="98590" y="72923"/>
                    <a:pt x="98844" y="73240"/>
                  </a:cubicBezTo>
                  <a:cubicBezTo>
                    <a:pt x="98844" y="73240"/>
                    <a:pt x="99034" y="73494"/>
                    <a:pt x="99288" y="73875"/>
                  </a:cubicBezTo>
                  <a:cubicBezTo>
                    <a:pt x="100939" y="76288"/>
                    <a:pt x="106398" y="85048"/>
                    <a:pt x="101066" y="90825"/>
                  </a:cubicBezTo>
                  <a:cubicBezTo>
                    <a:pt x="99478" y="92476"/>
                    <a:pt x="97701" y="94063"/>
                    <a:pt x="95987" y="95523"/>
                  </a:cubicBezTo>
                  <a:cubicBezTo>
                    <a:pt x="91480" y="99396"/>
                    <a:pt x="87226" y="103078"/>
                    <a:pt x="86464" y="108918"/>
                  </a:cubicBezTo>
                  <a:cubicBezTo>
                    <a:pt x="85956" y="112727"/>
                    <a:pt x="89321" y="116854"/>
                    <a:pt x="92876" y="121171"/>
                  </a:cubicBezTo>
                  <a:cubicBezTo>
                    <a:pt x="96812" y="125932"/>
                    <a:pt x="100875" y="130883"/>
                    <a:pt x="101066" y="136787"/>
                  </a:cubicBezTo>
                  <a:cubicBezTo>
                    <a:pt x="101256" y="142691"/>
                    <a:pt x="98209" y="148849"/>
                    <a:pt x="94908" y="155388"/>
                  </a:cubicBezTo>
                  <a:cubicBezTo>
                    <a:pt x="92051" y="161165"/>
                    <a:pt x="89067" y="167196"/>
                    <a:pt x="88687" y="172656"/>
                  </a:cubicBezTo>
                  <a:cubicBezTo>
                    <a:pt x="88432" y="176591"/>
                    <a:pt x="86655" y="179829"/>
                    <a:pt x="83417" y="182242"/>
                  </a:cubicBezTo>
                  <a:cubicBezTo>
                    <a:pt x="77386" y="186812"/>
                    <a:pt x="67737" y="187320"/>
                    <a:pt x="62785" y="186241"/>
                  </a:cubicBezTo>
                  <a:cubicBezTo>
                    <a:pt x="59801" y="185606"/>
                    <a:pt x="56246" y="182368"/>
                    <a:pt x="52437" y="179004"/>
                  </a:cubicBezTo>
                  <a:cubicBezTo>
                    <a:pt x="47232" y="174370"/>
                    <a:pt x="41328" y="169100"/>
                    <a:pt x="38217" y="172021"/>
                  </a:cubicBezTo>
                  <a:lnTo>
                    <a:pt x="35741" y="174433"/>
                  </a:lnTo>
                  <a:cubicBezTo>
                    <a:pt x="29139" y="180718"/>
                    <a:pt x="20124" y="189415"/>
                    <a:pt x="12887" y="190494"/>
                  </a:cubicBezTo>
                  <a:cubicBezTo>
                    <a:pt x="11300" y="190748"/>
                    <a:pt x="10983" y="191129"/>
                    <a:pt x="10983" y="191129"/>
                  </a:cubicBezTo>
                  <a:cubicBezTo>
                    <a:pt x="10919" y="191828"/>
                    <a:pt x="12443" y="193732"/>
                    <a:pt x="19997" y="198747"/>
                  </a:cubicBezTo>
                  <a:cubicBezTo>
                    <a:pt x="22664" y="200525"/>
                    <a:pt x="23743" y="204270"/>
                    <a:pt x="22917" y="208968"/>
                  </a:cubicBezTo>
                  <a:cubicBezTo>
                    <a:pt x="22029" y="214301"/>
                    <a:pt x="18664" y="220522"/>
                    <a:pt x="14220" y="221601"/>
                  </a:cubicBezTo>
                  <a:cubicBezTo>
                    <a:pt x="11554" y="222236"/>
                    <a:pt x="9015" y="224585"/>
                    <a:pt x="6031" y="227315"/>
                  </a:cubicBezTo>
                  <a:cubicBezTo>
                    <a:pt x="4253" y="228965"/>
                    <a:pt x="2222" y="230743"/>
                    <a:pt x="0" y="232393"/>
                  </a:cubicBezTo>
                  <a:cubicBezTo>
                    <a:pt x="1841" y="233917"/>
                    <a:pt x="3809" y="235250"/>
                    <a:pt x="5777" y="236583"/>
                  </a:cubicBezTo>
                  <a:cubicBezTo>
                    <a:pt x="9269" y="238932"/>
                    <a:pt x="12950" y="241471"/>
                    <a:pt x="15871" y="24483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75" name="Freeform 274">
              <a:extLst>
                <a:ext uri="{FF2B5EF4-FFF2-40B4-BE49-F238E27FC236}">
                  <a16:creationId xmlns:a16="http://schemas.microsoft.com/office/drawing/2014/main" id="{E1B0FDDF-974A-F8B5-3D45-18DDD8A3D31F}"/>
                </a:ext>
              </a:extLst>
            </p:cNvPr>
            <p:cNvSpPr/>
            <p:nvPr/>
          </p:nvSpPr>
          <p:spPr>
            <a:xfrm>
              <a:off x="6674647" y="5484478"/>
              <a:ext cx="38816" cy="44186"/>
            </a:xfrm>
            <a:custGeom>
              <a:avLst/>
              <a:gdLst>
                <a:gd name="connsiteX0" fmla="*/ 36317 w 38816"/>
                <a:gd name="connsiteY0" fmla="*/ 13586 h 44186"/>
                <a:gd name="connsiteX1" fmla="*/ 31048 w 38816"/>
                <a:gd name="connsiteY1" fmla="*/ 10284 h 44186"/>
                <a:gd name="connsiteX2" fmla="*/ 28825 w 38816"/>
                <a:gd name="connsiteY2" fmla="*/ 9332 h 44186"/>
                <a:gd name="connsiteX3" fmla="*/ 25398 w 38816"/>
                <a:gd name="connsiteY3" fmla="*/ 7682 h 44186"/>
                <a:gd name="connsiteX4" fmla="*/ 22668 w 38816"/>
                <a:gd name="connsiteY4" fmla="*/ 4571 h 44186"/>
                <a:gd name="connsiteX5" fmla="*/ 21335 w 38816"/>
                <a:gd name="connsiteY5" fmla="*/ 2793 h 44186"/>
                <a:gd name="connsiteX6" fmla="*/ 16129 w 38816"/>
                <a:gd name="connsiteY6" fmla="*/ 254 h 44186"/>
                <a:gd name="connsiteX7" fmla="*/ 13843 w 38816"/>
                <a:gd name="connsiteY7" fmla="*/ 0 h 44186"/>
                <a:gd name="connsiteX8" fmla="*/ 10987 w 38816"/>
                <a:gd name="connsiteY8" fmla="*/ 1270 h 44186"/>
                <a:gd name="connsiteX9" fmla="*/ 9844 w 38816"/>
                <a:gd name="connsiteY9" fmla="*/ 4952 h 44186"/>
                <a:gd name="connsiteX10" fmla="*/ 9527 w 38816"/>
                <a:gd name="connsiteY10" fmla="*/ 7555 h 44186"/>
                <a:gd name="connsiteX11" fmla="*/ 6797 w 38816"/>
                <a:gd name="connsiteY11" fmla="*/ 12252 h 44186"/>
                <a:gd name="connsiteX12" fmla="*/ 4956 w 38816"/>
                <a:gd name="connsiteY12" fmla="*/ 14792 h 44186"/>
                <a:gd name="connsiteX13" fmla="*/ 3432 w 38816"/>
                <a:gd name="connsiteY13" fmla="*/ 18156 h 44186"/>
                <a:gd name="connsiteX14" fmla="*/ 957 w 38816"/>
                <a:gd name="connsiteY14" fmla="*/ 23172 h 44186"/>
                <a:gd name="connsiteX15" fmla="*/ 1528 w 38816"/>
                <a:gd name="connsiteY15" fmla="*/ 30472 h 44186"/>
                <a:gd name="connsiteX16" fmla="*/ 3686 w 38816"/>
                <a:gd name="connsiteY16" fmla="*/ 31615 h 44186"/>
                <a:gd name="connsiteX17" fmla="*/ 6035 w 38816"/>
                <a:gd name="connsiteY17" fmla="*/ 32694 h 44186"/>
                <a:gd name="connsiteX18" fmla="*/ 9336 w 38816"/>
                <a:gd name="connsiteY18" fmla="*/ 36567 h 44186"/>
                <a:gd name="connsiteX19" fmla="*/ 9654 w 38816"/>
                <a:gd name="connsiteY19" fmla="*/ 37392 h 44186"/>
                <a:gd name="connsiteX20" fmla="*/ 10543 w 38816"/>
                <a:gd name="connsiteY20" fmla="*/ 38725 h 44186"/>
                <a:gd name="connsiteX21" fmla="*/ 12638 w 38816"/>
                <a:gd name="connsiteY21" fmla="*/ 39868 h 44186"/>
                <a:gd name="connsiteX22" fmla="*/ 15621 w 38816"/>
                <a:gd name="connsiteY22" fmla="*/ 41518 h 44186"/>
                <a:gd name="connsiteX23" fmla="*/ 16319 w 38816"/>
                <a:gd name="connsiteY23" fmla="*/ 42090 h 44186"/>
                <a:gd name="connsiteX24" fmla="*/ 18922 w 38816"/>
                <a:gd name="connsiteY24" fmla="*/ 43105 h 44186"/>
                <a:gd name="connsiteX25" fmla="*/ 20128 w 38816"/>
                <a:gd name="connsiteY25" fmla="*/ 43169 h 44186"/>
                <a:gd name="connsiteX26" fmla="*/ 24128 w 38816"/>
                <a:gd name="connsiteY26" fmla="*/ 43486 h 44186"/>
                <a:gd name="connsiteX27" fmla="*/ 32508 w 38816"/>
                <a:gd name="connsiteY27" fmla="*/ 42788 h 44186"/>
                <a:gd name="connsiteX28" fmla="*/ 32635 w 38816"/>
                <a:gd name="connsiteY28" fmla="*/ 39741 h 44186"/>
                <a:gd name="connsiteX29" fmla="*/ 32571 w 38816"/>
                <a:gd name="connsiteY29" fmla="*/ 35741 h 44186"/>
                <a:gd name="connsiteX30" fmla="*/ 35491 w 38816"/>
                <a:gd name="connsiteY30" fmla="*/ 31043 h 44186"/>
                <a:gd name="connsiteX31" fmla="*/ 36126 w 38816"/>
                <a:gd name="connsiteY31" fmla="*/ 30599 h 44186"/>
                <a:gd name="connsiteX32" fmla="*/ 36888 w 38816"/>
                <a:gd name="connsiteY32" fmla="*/ 28695 h 44186"/>
                <a:gd name="connsiteX33" fmla="*/ 36190 w 38816"/>
                <a:gd name="connsiteY33" fmla="*/ 27425 h 44186"/>
                <a:gd name="connsiteX34" fmla="*/ 35047 w 38816"/>
                <a:gd name="connsiteY34" fmla="*/ 23552 h 44186"/>
                <a:gd name="connsiteX35" fmla="*/ 37206 w 38816"/>
                <a:gd name="connsiteY35" fmla="*/ 20949 h 44186"/>
                <a:gd name="connsiteX36" fmla="*/ 38539 w 38816"/>
                <a:gd name="connsiteY36" fmla="*/ 19617 h 44186"/>
                <a:gd name="connsiteX37" fmla="*/ 36317 w 38816"/>
                <a:gd name="connsiteY37" fmla="*/ 13586 h 44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8816" h="44186">
                  <a:moveTo>
                    <a:pt x="36317" y="13586"/>
                  </a:moveTo>
                  <a:cubicBezTo>
                    <a:pt x="34730" y="12506"/>
                    <a:pt x="32888" y="11300"/>
                    <a:pt x="31048" y="10284"/>
                  </a:cubicBezTo>
                  <a:cubicBezTo>
                    <a:pt x="30350" y="9903"/>
                    <a:pt x="29588" y="9586"/>
                    <a:pt x="28825" y="9332"/>
                  </a:cubicBezTo>
                  <a:cubicBezTo>
                    <a:pt x="27683" y="8888"/>
                    <a:pt x="26477" y="8380"/>
                    <a:pt x="25398" y="7682"/>
                  </a:cubicBezTo>
                  <a:cubicBezTo>
                    <a:pt x="23938" y="6475"/>
                    <a:pt x="23240" y="5459"/>
                    <a:pt x="22668" y="4571"/>
                  </a:cubicBezTo>
                  <a:cubicBezTo>
                    <a:pt x="22224" y="3872"/>
                    <a:pt x="21842" y="3238"/>
                    <a:pt x="21335" y="2793"/>
                  </a:cubicBezTo>
                  <a:cubicBezTo>
                    <a:pt x="20255" y="1778"/>
                    <a:pt x="17716" y="825"/>
                    <a:pt x="16129" y="254"/>
                  </a:cubicBezTo>
                  <a:cubicBezTo>
                    <a:pt x="15367" y="0"/>
                    <a:pt x="14605" y="0"/>
                    <a:pt x="13843" y="0"/>
                  </a:cubicBezTo>
                  <a:cubicBezTo>
                    <a:pt x="12765" y="64"/>
                    <a:pt x="11812" y="444"/>
                    <a:pt x="10987" y="1270"/>
                  </a:cubicBezTo>
                  <a:cubicBezTo>
                    <a:pt x="10035" y="2285"/>
                    <a:pt x="9971" y="3428"/>
                    <a:pt x="9844" y="4952"/>
                  </a:cubicBezTo>
                  <a:cubicBezTo>
                    <a:pt x="9780" y="5841"/>
                    <a:pt x="9718" y="6666"/>
                    <a:pt x="9527" y="7555"/>
                  </a:cubicBezTo>
                  <a:cubicBezTo>
                    <a:pt x="9082" y="9459"/>
                    <a:pt x="7940" y="10856"/>
                    <a:pt x="6797" y="12252"/>
                  </a:cubicBezTo>
                  <a:cubicBezTo>
                    <a:pt x="6099" y="13141"/>
                    <a:pt x="5464" y="13903"/>
                    <a:pt x="4956" y="14792"/>
                  </a:cubicBezTo>
                  <a:cubicBezTo>
                    <a:pt x="4384" y="15934"/>
                    <a:pt x="3877" y="17014"/>
                    <a:pt x="3432" y="18156"/>
                  </a:cubicBezTo>
                  <a:cubicBezTo>
                    <a:pt x="2734" y="19807"/>
                    <a:pt x="1972" y="21521"/>
                    <a:pt x="957" y="23172"/>
                  </a:cubicBezTo>
                  <a:cubicBezTo>
                    <a:pt x="-313" y="25330"/>
                    <a:pt x="-504" y="28631"/>
                    <a:pt x="1528" y="30472"/>
                  </a:cubicBezTo>
                  <a:cubicBezTo>
                    <a:pt x="2163" y="31043"/>
                    <a:pt x="2861" y="31297"/>
                    <a:pt x="3686" y="31615"/>
                  </a:cubicBezTo>
                  <a:cubicBezTo>
                    <a:pt x="4384" y="31869"/>
                    <a:pt x="5210" y="32186"/>
                    <a:pt x="6035" y="32694"/>
                  </a:cubicBezTo>
                  <a:cubicBezTo>
                    <a:pt x="7813" y="33837"/>
                    <a:pt x="8638" y="35043"/>
                    <a:pt x="9336" y="36567"/>
                  </a:cubicBezTo>
                  <a:cubicBezTo>
                    <a:pt x="9463" y="36884"/>
                    <a:pt x="9590" y="37138"/>
                    <a:pt x="9654" y="37392"/>
                  </a:cubicBezTo>
                  <a:cubicBezTo>
                    <a:pt x="9907" y="38090"/>
                    <a:pt x="10035" y="38344"/>
                    <a:pt x="10543" y="38725"/>
                  </a:cubicBezTo>
                  <a:cubicBezTo>
                    <a:pt x="11114" y="39170"/>
                    <a:pt x="11876" y="39487"/>
                    <a:pt x="12638" y="39868"/>
                  </a:cubicBezTo>
                  <a:cubicBezTo>
                    <a:pt x="13654" y="40312"/>
                    <a:pt x="14732" y="40757"/>
                    <a:pt x="15621" y="41518"/>
                  </a:cubicBezTo>
                  <a:lnTo>
                    <a:pt x="16319" y="42090"/>
                  </a:lnTo>
                  <a:cubicBezTo>
                    <a:pt x="17272" y="42915"/>
                    <a:pt x="17462" y="43042"/>
                    <a:pt x="18922" y="43105"/>
                  </a:cubicBezTo>
                  <a:lnTo>
                    <a:pt x="20128" y="43169"/>
                  </a:lnTo>
                  <a:cubicBezTo>
                    <a:pt x="21398" y="43169"/>
                    <a:pt x="22668" y="43232"/>
                    <a:pt x="24128" y="43486"/>
                  </a:cubicBezTo>
                  <a:cubicBezTo>
                    <a:pt x="26731" y="44058"/>
                    <a:pt x="31492" y="45010"/>
                    <a:pt x="32508" y="42788"/>
                  </a:cubicBezTo>
                  <a:cubicBezTo>
                    <a:pt x="32888" y="41899"/>
                    <a:pt x="32762" y="40947"/>
                    <a:pt x="32635" y="39741"/>
                  </a:cubicBezTo>
                  <a:cubicBezTo>
                    <a:pt x="32508" y="38598"/>
                    <a:pt x="32317" y="37265"/>
                    <a:pt x="32571" y="35741"/>
                  </a:cubicBezTo>
                  <a:cubicBezTo>
                    <a:pt x="33079" y="32821"/>
                    <a:pt x="33841" y="32186"/>
                    <a:pt x="35491" y="31043"/>
                  </a:cubicBezTo>
                  <a:lnTo>
                    <a:pt x="36126" y="30599"/>
                  </a:lnTo>
                  <a:cubicBezTo>
                    <a:pt x="37015" y="29964"/>
                    <a:pt x="37142" y="29710"/>
                    <a:pt x="36888" y="28695"/>
                  </a:cubicBezTo>
                  <a:cubicBezTo>
                    <a:pt x="36824" y="28377"/>
                    <a:pt x="36507" y="27869"/>
                    <a:pt x="36190" y="27425"/>
                  </a:cubicBezTo>
                  <a:cubicBezTo>
                    <a:pt x="35491" y="26346"/>
                    <a:pt x="34666" y="25012"/>
                    <a:pt x="35047" y="23552"/>
                  </a:cubicBezTo>
                  <a:cubicBezTo>
                    <a:pt x="35364" y="22219"/>
                    <a:pt x="36380" y="21521"/>
                    <a:pt x="37206" y="20949"/>
                  </a:cubicBezTo>
                  <a:cubicBezTo>
                    <a:pt x="37840" y="20505"/>
                    <a:pt x="38348" y="20125"/>
                    <a:pt x="38539" y="19617"/>
                  </a:cubicBezTo>
                  <a:cubicBezTo>
                    <a:pt x="39300" y="17331"/>
                    <a:pt x="38475" y="15046"/>
                    <a:pt x="36317" y="1358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78" name="Freeform 277">
              <a:extLst>
                <a:ext uri="{FF2B5EF4-FFF2-40B4-BE49-F238E27FC236}">
                  <a16:creationId xmlns:a16="http://schemas.microsoft.com/office/drawing/2014/main" id="{C341CFEA-ECF9-8555-D364-8345116BB702}"/>
                </a:ext>
              </a:extLst>
            </p:cNvPr>
            <p:cNvSpPr/>
            <p:nvPr/>
          </p:nvSpPr>
          <p:spPr>
            <a:xfrm>
              <a:off x="2300605" y="2678447"/>
              <a:ext cx="8739" cy="9078"/>
            </a:xfrm>
            <a:custGeom>
              <a:avLst/>
              <a:gdLst>
                <a:gd name="connsiteX0" fmla="*/ 6767 w 8739"/>
                <a:gd name="connsiteY0" fmla="*/ 3492 h 9078"/>
                <a:gd name="connsiteX1" fmla="*/ 8735 w 8739"/>
                <a:gd name="connsiteY1" fmla="*/ 1206 h 9078"/>
                <a:gd name="connsiteX2" fmla="*/ 8037 w 8739"/>
                <a:gd name="connsiteY2" fmla="*/ 0 h 9078"/>
                <a:gd name="connsiteX3" fmla="*/ 5244 w 8739"/>
                <a:gd name="connsiteY3" fmla="*/ 2222 h 9078"/>
                <a:gd name="connsiteX4" fmla="*/ 4418 w 8739"/>
                <a:gd name="connsiteY4" fmla="*/ 3492 h 9078"/>
                <a:gd name="connsiteX5" fmla="*/ 2133 w 8739"/>
                <a:gd name="connsiteY5" fmla="*/ 5777 h 9078"/>
                <a:gd name="connsiteX6" fmla="*/ 609 w 8739"/>
                <a:gd name="connsiteY6" fmla="*/ 7110 h 9078"/>
                <a:gd name="connsiteX7" fmla="*/ 38 w 8739"/>
                <a:gd name="connsiteY7" fmla="*/ 8507 h 9078"/>
                <a:gd name="connsiteX8" fmla="*/ 1435 w 8739"/>
                <a:gd name="connsiteY8" fmla="*/ 9078 h 9078"/>
                <a:gd name="connsiteX9" fmla="*/ 3212 w 8739"/>
                <a:gd name="connsiteY9" fmla="*/ 7301 h 9078"/>
                <a:gd name="connsiteX10" fmla="*/ 3657 w 8739"/>
                <a:gd name="connsiteY10" fmla="*/ 6412 h 9078"/>
                <a:gd name="connsiteX11" fmla="*/ 6767 w 8739"/>
                <a:gd name="connsiteY11" fmla="*/ 3492 h 9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39" h="9078">
                  <a:moveTo>
                    <a:pt x="6767" y="3492"/>
                  </a:moveTo>
                  <a:cubicBezTo>
                    <a:pt x="8291" y="2603"/>
                    <a:pt x="8672" y="2349"/>
                    <a:pt x="8735" y="1206"/>
                  </a:cubicBezTo>
                  <a:cubicBezTo>
                    <a:pt x="8799" y="127"/>
                    <a:pt x="8037" y="0"/>
                    <a:pt x="8037" y="0"/>
                  </a:cubicBezTo>
                  <a:cubicBezTo>
                    <a:pt x="6704" y="63"/>
                    <a:pt x="6069" y="952"/>
                    <a:pt x="5244" y="2222"/>
                  </a:cubicBezTo>
                  <a:cubicBezTo>
                    <a:pt x="4990" y="2666"/>
                    <a:pt x="4672" y="3111"/>
                    <a:pt x="4418" y="3492"/>
                  </a:cubicBezTo>
                  <a:cubicBezTo>
                    <a:pt x="3657" y="4444"/>
                    <a:pt x="2895" y="5079"/>
                    <a:pt x="2133" y="5777"/>
                  </a:cubicBezTo>
                  <a:cubicBezTo>
                    <a:pt x="1625" y="6221"/>
                    <a:pt x="1117" y="6602"/>
                    <a:pt x="609" y="7110"/>
                  </a:cubicBezTo>
                  <a:cubicBezTo>
                    <a:pt x="102" y="7618"/>
                    <a:pt x="-89" y="8189"/>
                    <a:pt x="38" y="8507"/>
                  </a:cubicBezTo>
                  <a:cubicBezTo>
                    <a:pt x="165" y="8888"/>
                    <a:pt x="736" y="9078"/>
                    <a:pt x="1435" y="9078"/>
                  </a:cubicBezTo>
                  <a:cubicBezTo>
                    <a:pt x="2324" y="9078"/>
                    <a:pt x="2514" y="8761"/>
                    <a:pt x="3212" y="7301"/>
                  </a:cubicBezTo>
                  <a:cubicBezTo>
                    <a:pt x="3339" y="6983"/>
                    <a:pt x="3530" y="6729"/>
                    <a:pt x="3657" y="6412"/>
                  </a:cubicBezTo>
                  <a:cubicBezTo>
                    <a:pt x="4545" y="4888"/>
                    <a:pt x="5434" y="4253"/>
                    <a:pt x="6767" y="349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79" name="Freeform 278">
              <a:extLst>
                <a:ext uri="{FF2B5EF4-FFF2-40B4-BE49-F238E27FC236}">
                  <a16:creationId xmlns:a16="http://schemas.microsoft.com/office/drawing/2014/main" id="{209A1AFC-EF98-C747-0B2A-36544465A9C2}"/>
                </a:ext>
              </a:extLst>
            </p:cNvPr>
            <p:cNvSpPr/>
            <p:nvPr/>
          </p:nvSpPr>
          <p:spPr>
            <a:xfrm>
              <a:off x="2294041" y="2730059"/>
              <a:ext cx="5730" cy="4604"/>
            </a:xfrm>
            <a:custGeom>
              <a:avLst/>
              <a:gdLst>
                <a:gd name="connsiteX0" fmla="*/ 5015 w 5730"/>
                <a:gd name="connsiteY0" fmla="*/ 3238 h 4604"/>
                <a:gd name="connsiteX1" fmla="*/ 5650 w 5730"/>
                <a:gd name="connsiteY1" fmla="*/ 825 h 4604"/>
                <a:gd name="connsiteX2" fmla="*/ 4698 w 5730"/>
                <a:gd name="connsiteY2" fmla="*/ 0 h 4604"/>
                <a:gd name="connsiteX3" fmla="*/ 1968 w 5730"/>
                <a:gd name="connsiteY3" fmla="*/ 1904 h 4604"/>
                <a:gd name="connsiteX4" fmla="*/ 698 w 5730"/>
                <a:gd name="connsiteY4" fmla="*/ 2095 h 4604"/>
                <a:gd name="connsiteX5" fmla="*/ 0 w 5730"/>
                <a:gd name="connsiteY5" fmla="*/ 2158 h 4604"/>
                <a:gd name="connsiteX6" fmla="*/ 127 w 5730"/>
                <a:gd name="connsiteY6" fmla="*/ 3492 h 4604"/>
                <a:gd name="connsiteX7" fmla="*/ 2222 w 5730"/>
                <a:gd name="connsiteY7" fmla="*/ 4571 h 4604"/>
                <a:gd name="connsiteX8" fmla="*/ 5015 w 5730"/>
                <a:gd name="connsiteY8" fmla="*/ 3238 h 4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30" h="4604">
                  <a:moveTo>
                    <a:pt x="5015" y="3238"/>
                  </a:moveTo>
                  <a:cubicBezTo>
                    <a:pt x="5523" y="2539"/>
                    <a:pt x="5904" y="1460"/>
                    <a:pt x="5650" y="825"/>
                  </a:cubicBezTo>
                  <a:cubicBezTo>
                    <a:pt x="5523" y="444"/>
                    <a:pt x="5079" y="190"/>
                    <a:pt x="4698" y="0"/>
                  </a:cubicBezTo>
                  <a:cubicBezTo>
                    <a:pt x="3999" y="762"/>
                    <a:pt x="3301" y="1524"/>
                    <a:pt x="1968" y="1904"/>
                  </a:cubicBezTo>
                  <a:cubicBezTo>
                    <a:pt x="1587" y="2031"/>
                    <a:pt x="1143" y="2031"/>
                    <a:pt x="698" y="2095"/>
                  </a:cubicBezTo>
                  <a:cubicBezTo>
                    <a:pt x="508" y="2095"/>
                    <a:pt x="191" y="2158"/>
                    <a:pt x="0" y="2158"/>
                  </a:cubicBezTo>
                  <a:cubicBezTo>
                    <a:pt x="0" y="2539"/>
                    <a:pt x="64" y="3238"/>
                    <a:pt x="127" y="3492"/>
                  </a:cubicBezTo>
                  <a:cubicBezTo>
                    <a:pt x="254" y="3745"/>
                    <a:pt x="572" y="4507"/>
                    <a:pt x="2222" y="4571"/>
                  </a:cubicBezTo>
                  <a:cubicBezTo>
                    <a:pt x="3682" y="4698"/>
                    <a:pt x="4190" y="4507"/>
                    <a:pt x="5015" y="323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80" name="Freeform 279">
              <a:extLst>
                <a:ext uri="{FF2B5EF4-FFF2-40B4-BE49-F238E27FC236}">
                  <a16:creationId xmlns:a16="http://schemas.microsoft.com/office/drawing/2014/main" id="{CFC8EBE0-A432-6F32-8372-277B96BEAE29}"/>
                </a:ext>
              </a:extLst>
            </p:cNvPr>
            <p:cNvSpPr/>
            <p:nvPr/>
          </p:nvSpPr>
          <p:spPr>
            <a:xfrm>
              <a:off x="2294681" y="2781227"/>
              <a:ext cx="5141" cy="13077"/>
            </a:xfrm>
            <a:custGeom>
              <a:avLst/>
              <a:gdLst>
                <a:gd name="connsiteX0" fmla="*/ 3487 w 5141"/>
                <a:gd name="connsiteY0" fmla="*/ 444 h 13077"/>
                <a:gd name="connsiteX1" fmla="*/ 2344 w 5141"/>
                <a:gd name="connsiteY1" fmla="*/ 0 h 13077"/>
                <a:gd name="connsiteX2" fmla="*/ 59 w 5141"/>
                <a:gd name="connsiteY2" fmla="*/ 2158 h 13077"/>
                <a:gd name="connsiteX3" fmla="*/ 1773 w 5141"/>
                <a:gd name="connsiteY3" fmla="*/ 5840 h 13077"/>
                <a:gd name="connsiteX4" fmla="*/ 3931 w 5141"/>
                <a:gd name="connsiteY4" fmla="*/ 10983 h 13077"/>
                <a:gd name="connsiteX5" fmla="*/ 4121 w 5141"/>
                <a:gd name="connsiteY5" fmla="*/ 13078 h 13077"/>
                <a:gd name="connsiteX6" fmla="*/ 4756 w 5141"/>
                <a:gd name="connsiteY6" fmla="*/ 8189 h 13077"/>
                <a:gd name="connsiteX7" fmla="*/ 4756 w 5141"/>
                <a:gd name="connsiteY7" fmla="*/ 7237 h 13077"/>
                <a:gd name="connsiteX8" fmla="*/ 5137 w 5141"/>
                <a:gd name="connsiteY8" fmla="*/ 4444 h 13077"/>
                <a:gd name="connsiteX9" fmla="*/ 3487 w 5141"/>
                <a:gd name="connsiteY9" fmla="*/ 444 h 13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41" h="13077">
                  <a:moveTo>
                    <a:pt x="3487" y="444"/>
                  </a:moveTo>
                  <a:cubicBezTo>
                    <a:pt x="3106" y="190"/>
                    <a:pt x="2788" y="0"/>
                    <a:pt x="2344" y="0"/>
                  </a:cubicBezTo>
                  <a:cubicBezTo>
                    <a:pt x="1011" y="254"/>
                    <a:pt x="186" y="1206"/>
                    <a:pt x="59" y="2158"/>
                  </a:cubicBezTo>
                  <a:cubicBezTo>
                    <a:pt x="-195" y="3682"/>
                    <a:pt x="376" y="4380"/>
                    <a:pt x="1773" y="5840"/>
                  </a:cubicBezTo>
                  <a:cubicBezTo>
                    <a:pt x="3614" y="7808"/>
                    <a:pt x="3931" y="8888"/>
                    <a:pt x="3931" y="10983"/>
                  </a:cubicBezTo>
                  <a:cubicBezTo>
                    <a:pt x="3931" y="11617"/>
                    <a:pt x="3931" y="12824"/>
                    <a:pt x="4121" y="13078"/>
                  </a:cubicBezTo>
                  <a:cubicBezTo>
                    <a:pt x="4883" y="12316"/>
                    <a:pt x="4820" y="9332"/>
                    <a:pt x="4756" y="8189"/>
                  </a:cubicBezTo>
                  <a:lnTo>
                    <a:pt x="4756" y="7237"/>
                  </a:lnTo>
                  <a:lnTo>
                    <a:pt x="5137" y="4444"/>
                  </a:lnTo>
                  <a:cubicBezTo>
                    <a:pt x="5201" y="3174"/>
                    <a:pt x="4566" y="1333"/>
                    <a:pt x="3487" y="44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81" name="Freeform 280">
              <a:extLst>
                <a:ext uri="{FF2B5EF4-FFF2-40B4-BE49-F238E27FC236}">
                  <a16:creationId xmlns:a16="http://schemas.microsoft.com/office/drawing/2014/main" id="{B1D9FB44-E5BE-4949-DFD1-ECBEF0EBE008}"/>
                </a:ext>
              </a:extLst>
            </p:cNvPr>
            <p:cNvSpPr/>
            <p:nvPr/>
          </p:nvSpPr>
          <p:spPr>
            <a:xfrm>
              <a:off x="2292436" y="2707141"/>
              <a:ext cx="11198" cy="14728"/>
            </a:xfrm>
            <a:custGeom>
              <a:avLst/>
              <a:gdLst>
                <a:gd name="connsiteX0" fmla="*/ 6873 w 11198"/>
                <a:gd name="connsiteY0" fmla="*/ 1651 h 14728"/>
                <a:gd name="connsiteX1" fmla="*/ 7254 w 11198"/>
                <a:gd name="connsiteY1" fmla="*/ 0 h 14728"/>
                <a:gd name="connsiteX2" fmla="*/ 5096 w 11198"/>
                <a:gd name="connsiteY2" fmla="*/ 1651 h 14728"/>
                <a:gd name="connsiteX3" fmla="*/ 2874 w 11198"/>
                <a:gd name="connsiteY3" fmla="*/ 2412 h 14728"/>
                <a:gd name="connsiteX4" fmla="*/ 525 w 11198"/>
                <a:gd name="connsiteY4" fmla="*/ 3428 h 14728"/>
                <a:gd name="connsiteX5" fmla="*/ 335 w 11198"/>
                <a:gd name="connsiteY5" fmla="*/ 5523 h 14728"/>
                <a:gd name="connsiteX6" fmla="*/ 779 w 11198"/>
                <a:gd name="connsiteY6" fmla="*/ 7047 h 14728"/>
                <a:gd name="connsiteX7" fmla="*/ 525 w 11198"/>
                <a:gd name="connsiteY7" fmla="*/ 9903 h 14728"/>
                <a:gd name="connsiteX8" fmla="*/ 271 w 11198"/>
                <a:gd name="connsiteY8" fmla="*/ 10983 h 14728"/>
                <a:gd name="connsiteX9" fmla="*/ 1350 w 11198"/>
                <a:gd name="connsiteY9" fmla="*/ 10348 h 14728"/>
                <a:gd name="connsiteX10" fmla="*/ 3636 w 11198"/>
                <a:gd name="connsiteY10" fmla="*/ 8888 h 14728"/>
                <a:gd name="connsiteX11" fmla="*/ 4334 w 11198"/>
                <a:gd name="connsiteY11" fmla="*/ 8824 h 14728"/>
                <a:gd name="connsiteX12" fmla="*/ 5985 w 11198"/>
                <a:gd name="connsiteY12" fmla="*/ 9332 h 14728"/>
                <a:gd name="connsiteX13" fmla="*/ 7318 w 11198"/>
                <a:gd name="connsiteY13" fmla="*/ 11744 h 14728"/>
                <a:gd name="connsiteX14" fmla="*/ 6937 w 11198"/>
                <a:gd name="connsiteY14" fmla="*/ 14030 h 14728"/>
                <a:gd name="connsiteX15" fmla="*/ 6747 w 11198"/>
                <a:gd name="connsiteY15" fmla="*/ 14728 h 14728"/>
                <a:gd name="connsiteX16" fmla="*/ 7445 w 11198"/>
                <a:gd name="connsiteY16" fmla="*/ 14284 h 14728"/>
                <a:gd name="connsiteX17" fmla="*/ 8651 w 11198"/>
                <a:gd name="connsiteY17" fmla="*/ 13522 h 14728"/>
                <a:gd name="connsiteX18" fmla="*/ 10936 w 11198"/>
                <a:gd name="connsiteY18" fmla="*/ 14601 h 14728"/>
                <a:gd name="connsiteX19" fmla="*/ 10936 w 11198"/>
                <a:gd name="connsiteY19" fmla="*/ 11110 h 14728"/>
                <a:gd name="connsiteX20" fmla="*/ 9032 w 11198"/>
                <a:gd name="connsiteY20" fmla="*/ 9015 h 14728"/>
                <a:gd name="connsiteX21" fmla="*/ 7826 w 11198"/>
                <a:gd name="connsiteY21" fmla="*/ 7872 h 14728"/>
                <a:gd name="connsiteX22" fmla="*/ 6747 w 11198"/>
                <a:gd name="connsiteY22" fmla="*/ 2095 h 14728"/>
                <a:gd name="connsiteX23" fmla="*/ 6873 w 11198"/>
                <a:gd name="connsiteY23" fmla="*/ 1651 h 1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198" h="14728">
                  <a:moveTo>
                    <a:pt x="6873" y="1651"/>
                  </a:moveTo>
                  <a:cubicBezTo>
                    <a:pt x="7000" y="1270"/>
                    <a:pt x="7191" y="571"/>
                    <a:pt x="7254" y="0"/>
                  </a:cubicBezTo>
                  <a:cubicBezTo>
                    <a:pt x="6619" y="762"/>
                    <a:pt x="5921" y="1270"/>
                    <a:pt x="5096" y="1651"/>
                  </a:cubicBezTo>
                  <a:cubicBezTo>
                    <a:pt x="4461" y="1968"/>
                    <a:pt x="3699" y="2158"/>
                    <a:pt x="2874" y="2412"/>
                  </a:cubicBezTo>
                  <a:cubicBezTo>
                    <a:pt x="1922" y="2666"/>
                    <a:pt x="970" y="2920"/>
                    <a:pt x="525" y="3428"/>
                  </a:cubicBezTo>
                  <a:cubicBezTo>
                    <a:pt x="-173" y="4126"/>
                    <a:pt x="-110" y="4380"/>
                    <a:pt x="335" y="5523"/>
                  </a:cubicBezTo>
                  <a:cubicBezTo>
                    <a:pt x="525" y="6031"/>
                    <a:pt x="716" y="6539"/>
                    <a:pt x="779" y="7047"/>
                  </a:cubicBezTo>
                  <a:cubicBezTo>
                    <a:pt x="970" y="7999"/>
                    <a:pt x="716" y="9015"/>
                    <a:pt x="525" y="9903"/>
                  </a:cubicBezTo>
                  <a:cubicBezTo>
                    <a:pt x="462" y="10221"/>
                    <a:pt x="335" y="10665"/>
                    <a:pt x="271" y="10983"/>
                  </a:cubicBezTo>
                  <a:cubicBezTo>
                    <a:pt x="779" y="10983"/>
                    <a:pt x="906" y="10792"/>
                    <a:pt x="1350" y="10348"/>
                  </a:cubicBezTo>
                  <a:cubicBezTo>
                    <a:pt x="1858" y="9840"/>
                    <a:pt x="2493" y="9142"/>
                    <a:pt x="3636" y="8888"/>
                  </a:cubicBezTo>
                  <a:cubicBezTo>
                    <a:pt x="3890" y="8824"/>
                    <a:pt x="4144" y="8824"/>
                    <a:pt x="4334" y="8824"/>
                  </a:cubicBezTo>
                  <a:cubicBezTo>
                    <a:pt x="5096" y="8824"/>
                    <a:pt x="5604" y="9078"/>
                    <a:pt x="5985" y="9332"/>
                  </a:cubicBezTo>
                  <a:cubicBezTo>
                    <a:pt x="6683" y="9840"/>
                    <a:pt x="7191" y="10665"/>
                    <a:pt x="7318" y="11744"/>
                  </a:cubicBezTo>
                  <a:cubicBezTo>
                    <a:pt x="7445" y="12506"/>
                    <a:pt x="7191" y="13268"/>
                    <a:pt x="6937" y="14030"/>
                  </a:cubicBezTo>
                  <a:cubicBezTo>
                    <a:pt x="6873" y="14220"/>
                    <a:pt x="6810" y="14474"/>
                    <a:pt x="6747" y="14728"/>
                  </a:cubicBezTo>
                  <a:cubicBezTo>
                    <a:pt x="7000" y="14601"/>
                    <a:pt x="7318" y="14411"/>
                    <a:pt x="7445" y="14284"/>
                  </a:cubicBezTo>
                  <a:cubicBezTo>
                    <a:pt x="7699" y="13903"/>
                    <a:pt x="8207" y="13522"/>
                    <a:pt x="8651" y="13522"/>
                  </a:cubicBezTo>
                  <a:cubicBezTo>
                    <a:pt x="9667" y="13522"/>
                    <a:pt x="10429" y="14093"/>
                    <a:pt x="10936" y="14601"/>
                  </a:cubicBezTo>
                  <a:cubicBezTo>
                    <a:pt x="11254" y="13458"/>
                    <a:pt x="11317" y="11935"/>
                    <a:pt x="10936" y="11110"/>
                  </a:cubicBezTo>
                  <a:cubicBezTo>
                    <a:pt x="10555" y="10348"/>
                    <a:pt x="9857" y="9713"/>
                    <a:pt x="9032" y="9015"/>
                  </a:cubicBezTo>
                  <a:cubicBezTo>
                    <a:pt x="8587" y="8634"/>
                    <a:pt x="8207" y="8253"/>
                    <a:pt x="7826" y="7872"/>
                  </a:cubicBezTo>
                  <a:cubicBezTo>
                    <a:pt x="5794" y="5777"/>
                    <a:pt x="6493" y="3047"/>
                    <a:pt x="6747" y="2095"/>
                  </a:cubicBezTo>
                  <a:lnTo>
                    <a:pt x="6873" y="1651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82" name="Freeform 281">
              <a:extLst>
                <a:ext uri="{FF2B5EF4-FFF2-40B4-BE49-F238E27FC236}">
                  <a16:creationId xmlns:a16="http://schemas.microsoft.com/office/drawing/2014/main" id="{7D9D0BE6-6CBA-CA4F-DC19-EE1EF1ABDB6B}"/>
                </a:ext>
              </a:extLst>
            </p:cNvPr>
            <p:cNvSpPr/>
            <p:nvPr/>
          </p:nvSpPr>
          <p:spPr>
            <a:xfrm>
              <a:off x="2365943" y="2888577"/>
              <a:ext cx="8228" cy="10792"/>
            </a:xfrm>
            <a:custGeom>
              <a:avLst/>
              <a:gdLst>
                <a:gd name="connsiteX0" fmla="*/ 7135 w 8228"/>
                <a:gd name="connsiteY0" fmla="*/ 7555 h 10792"/>
                <a:gd name="connsiteX1" fmla="*/ 5548 w 8228"/>
                <a:gd name="connsiteY1" fmla="*/ 5523 h 10792"/>
                <a:gd name="connsiteX2" fmla="*/ 4088 w 8228"/>
                <a:gd name="connsiteY2" fmla="*/ 4126 h 10792"/>
                <a:gd name="connsiteX3" fmla="*/ 2056 w 8228"/>
                <a:gd name="connsiteY3" fmla="*/ 2095 h 10792"/>
                <a:gd name="connsiteX4" fmla="*/ 152 w 8228"/>
                <a:gd name="connsiteY4" fmla="*/ 0 h 10792"/>
                <a:gd name="connsiteX5" fmla="*/ 25 w 8228"/>
                <a:gd name="connsiteY5" fmla="*/ 1587 h 10792"/>
                <a:gd name="connsiteX6" fmla="*/ 1231 w 8228"/>
                <a:gd name="connsiteY6" fmla="*/ 4063 h 10792"/>
                <a:gd name="connsiteX7" fmla="*/ 2818 w 8228"/>
                <a:gd name="connsiteY7" fmla="*/ 6285 h 10792"/>
                <a:gd name="connsiteX8" fmla="*/ 4215 w 8228"/>
                <a:gd name="connsiteY8" fmla="*/ 8189 h 10792"/>
                <a:gd name="connsiteX9" fmla="*/ 5992 w 8228"/>
                <a:gd name="connsiteY9" fmla="*/ 10157 h 10792"/>
                <a:gd name="connsiteX10" fmla="*/ 8151 w 8228"/>
                <a:gd name="connsiteY10" fmla="*/ 10792 h 10792"/>
                <a:gd name="connsiteX11" fmla="*/ 7897 w 8228"/>
                <a:gd name="connsiteY11" fmla="*/ 9015 h 10792"/>
                <a:gd name="connsiteX12" fmla="*/ 7135 w 8228"/>
                <a:gd name="connsiteY12" fmla="*/ 7555 h 10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228" h="10792">
                  <a:moveTo>
                    <a:pt x="7135" y="7555"/>
                  </a:moveTo>
                  <a:cubicBezTo>
                    <a:pt x="6818" y="6793"/>
                    <a:pt x="6183" y="6158"/>
                    <a:pt x="5548" y="5523"/>
                  </a:cubicBezTo>
                  <a:cubicBezTo>
                    <a:pt x="4977" y="4888"/>
                    <a:pt x="4532" y="4507"/>
                    <a:pt x="4088" y="4126"/>
                  </a:cubicBezTo>
                  <a:cubicBezTo>
                    <a:pt x="3390" y="3492"/>
                    <a:pt x="2691" y="2857"/>
                    <a:pt x="2056" y="2095"/>
                  </a:cubicBezTo>
                  <a:cubicBezTo>
                    <a:pt x="1358" y="1206"/>
                    <a:pt x="787" y="508"/>
                    <a:pt x="152" y="0"/>
                  </a:cubicBezTo>
                  <a:cubicBezTo>
                    <a:pt x="25" y="444"/>
                    <a:pt x="-39" y="1143"/>
                    <a:pt x="25" y="1587"/>
                  </a:cubicBezTo>
                  <a:cubicBezTo>
                    <a:pt x="88" y="2412"/>
                    <a:pt x="660" y="3238"/>
                    <a:pt x="1231" y="4063"/>
                  </a:cubicBezTo>
                  <a:cubicBezTo>
                    <a:pt x="1929" y="5142"/>
                    <a:pt x="2374" y="5713"/>
                    <a:pt x="2818" y="6285"/>
                  </a:cubicBezTo>
                  <a:cubicBezTo>
                    <a:pt x="3326" y="6920"/>
                    <a:pt x="3770" y="7555"/>
                    <a:pt x="4215" y="8189"/>
                  </a:cubicBezTo>
                  <a:cubicBezTo>
                    <a:pt x="4850" y="9142"/>
                    <a:pt x="5294" y="9840"/>
                    <a:pt x="5992" y="10157"/>
                  </a:cubicBezTo>
                  <a:cubicBezTo>
                    <a:pt x="6627" y="10475"/>
                    <a:pt x="7452" y="10729"/>
                    <a:pt x="8151" y="10792"/>
                  </a:cubicBezTo>
                  <a:cubicBezTo>
                    <a:pt x="8341" y="9713"/>
                    <a:pt x="8151" y="9332"/>
                    <a:pt x="7897" y="9015"/>
                  </a:cubicBezTo>
                  <a:cubicBezTo>
                    <a:pt x="7643" y="8507"/>
                    <a:pt x="7325" y="7999"/>
                    <a:pt x="7135" y="755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83" name="Freeform 282">
              <a:extLst>
                <a:ext uri="{FF2B5EF4-FFF2-40B4-BE49-F238E27FC236}">
                  <a16:creationId xmlns:a16="http://schemas.microsoft.com/office/drawing/2014/main" id="{46C3A276-EC3F-6469-6482-52644316D87E}"/>
                </a:ext>
              </a:extLst>
            </p:cNvPr>
            <p:cNvSpPr/>
            <p:nvPr/>
          </p:nvSpPr>
          <p:spPr>
            <a:xfrm>
              <a:off x="2298662" y="2765673"/>
              <a:ext cx="7630" cy="5777"/>
            </a:xfrm>
            <a:custGeom>
              <a:avLst/>
              <a:gdLst>
                <a:gd name="connsiteX0" fmla="*/ 1283 w 7630"/>
                <a:gd name="connsiteY0" fmla="*/ 5777 h 5777"/>
                <a:gd name="connsiteX1" fmla="*/ 3441 w 7630"/>
                <a:gd name="connsiteY1" fmla="*/ 4634 h 5777"/>
                <a:gd name="connsiteX2" fmla="*/ 6488 w 7630"/>
                <a:gd name="connsiteY2" fmla="*/ 2095 h 5777"/>
                <a:gd name="connsiteX3" fmla="*/ 7631 w 7630"/>
                <a:gd name="connsiteY3" fmla="*/ 825 h 5777"/>
                <a:gd name="connsiteX4" fmla="*/ 6679 w 7630"/>
                <a:gd name="connsiteY4" fmla="*/ 0 h 5777"/>
                <a:gd name="connsiteX5" fmla="*/ 2552 w 7630"/>
                <a:gd name="connsiteY5" fmla="*/ 2095 h 5777"/>
                <a:gd name="connsiteX6" fmla="*/ 330 w 7630"/>
                <a:gd name="connsiteY6" fmla="*/ 3111 h 5777"/>
                <a:gd name="connsiteX7" fmla="*/ 203 w 7630"/>
                <a:gd name="connsiteY7" fmla="*/ 5269 h 5777"/>
                <a:gd name="connsiteX8" fmla="*/ 1283 w 7630"/>
                <a:gd name="connsiteY8" fmla="*/ 5777 h 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30" h="5777">
                  <a:moveTo>
                    <a:pt x="1283" y="5777"/>
                  </a:moveTo>
                  <a:cubicBezTo>
                    <a:pt x="2298" y="5777"/>
                    <a:pt x="2489" y="5650"/>
                    <a:pt x="3441" y="4634"/>
                  </a:cubicBezTo>
                  <a:cubicBezTo>
                    <a:pt x="4393" y="3619"/>
                    <a:pt x="5409" y="2920"/>
                    <a:pt x="6488" y="2095"/>
                  </a:cubicBezTo>
                  <a:cubicBezTo>
                    <a:pt x="7631" y="1333"/>
                    <a:pt x="7631" y="1333"/>
                    <a:pt x="7631" y="825"/>
                  </a:cubicBezTo>
                  <a:cubicBezTo>
                    <a:pt x="7313" y="127"/>
                    <a:pt x="6996" y="0"/>
                    <a:pt x="6679" y="0"/>
                  </a:cubicBezTo>
                  <a:cubicBezTo>
                    <a:pt x="5536" y="1460"/>
                    <a:pt x="3822" y="1778"/>
                    <a:pt x="2552" y="2095"/>
                  </a:cubicBezTo>
                  <a:cubicBezTo>
                    <a:pt x="1219" y="2349"/>
                    <a:pt x="584" y="2539"/>
                    <a:pt x="330" y="3111"/>
                  </a:cubicBezTo>
                  <a:cubicBezTo>
                    <a:pt x="-51" y="3873"/>
                    <a:pt x="-114" y="4761"/>
                    <a:pt x="203" y="5269"/>
                  </a:cubicBezTo>
                  <a:cubicBezTo>
                    <a:pt x="330" y="5587"/>
                    <a:pt x="711" y="5777"/>
                    <a:pt x="1283" y="577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84" name="Freeform 283">
              <a:extLst>
                <a:ext uri="{FF2B5EF4-FFF2-40B4-BE49-F238E27FC236}">
                  <a16:creationId xmlns:a16="http://schemas.microsoft.com/office/drawing/2014/main" id="{D02EA5B2-3129-0672-0CD4-F2A1409E8854}"/>
                </a:ext>
              </a:extLst>
            </p:cNvPr>
            <p:cNvSpPr/>
            <p:nvPr/>
          </p:nvSpPr>
          <p:spPr>
            <a:xfrm>
              <a:off x="2284804" y="2717870"/>
              <a:ext cx="3845" cy="11554"/>
            </a:xfrm>
            <a:custGeom>
              <a:avLst/>
              <a:gdLst>
                <a:gd name="connsiteX0" fmla="*/ 476 w 3845"/>
                <a:gd name="connsiteY0" fmla="*/ 6856 h 11554"/>
                <a:gd name="connsiteX1" fmla="*/ 1555 w 3845"/>
                <a:gd name="connsiteY1" fmla="*/ 8380 h 11554"/>
                <a:gd name="connsiteX2" fmla="*/ 3142 w 3845"/>
                <a:gd name="connsiteY2" fmla="*/ 10792 h 11554"/>
                <a:gd name="connsiteX3" fmla="*/ 3396 w 3845"/>
                <a:gd name="connsiteY3" fmla="*/ 11554 h 11554"/>
                <a:gd name="connsiteX4" fmla="*/ 1238 w 3845"/>
                <a:gd name="connsiteY4" fmla="*/ 0 h 11554"/>
                <a:gd name="connsiteX5" fmla="*/ 286 w 3845"/>
                <a:gd name="connsiteY5" fmla="*/ 1841 h 11554"/>
                <a:gd name="connsiteX6" fmla="*/ 476 w 3845"/>
                <a:gd name="connsiteY6" fmla="*/ 6856 h 11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45" h="11554">
                  <a:moveTo>
                    <a:pt x="476" y="6856"/>
                  </a:moveTo>
                  <a:cubicBezTo>
                    <a:pt x="730" y="7364"/>
                    <a:pt x="1174" y="7872"/>
                    <a:pt x="1555" y="8380"/>
                  </a:cubicBezTo>
                  <a:cubicBezTo>
                    <a:pt x="2127" y="9078"/>
                    <a:pt x="2698" y="9840"/>
                    <a:pt x="3142" y="10792"/>
                  </a:cubicBezTo>
                  <a:cubicBezTo>
                    <a:pt x="3269" y="11046"/>
                    <a:pt x="3333" y="11300"/>
                    <a:pt x="3396" y="11554"/>
                  </a:cubicBezTo>
                  <a:cubicBezTo>
                    <a:pt x="4603" y="8380"/>
                    <a:pt x="3206" y="3047"/>
                    <a:pt x="1238" y="0"/>
                  </a:cubicBezTo>
                  <a:cubicBezTo>
                    <a:pt x="794" y="127"/>
                    <a:pt x="476" y="889"/>
                    <a:pt x="286" y="1841"/>
                  </a:cubicBezTo>
                  <a:cubicBezTo>
                    <a:pt x="-32" y="3301"/>
                    <a:pt x="-222" y="5523"/>
                    <a:pt x="476" y="685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85" name="Freeform 284">
              <a:extLst>
                <a:ext uri="{FF2B5EF4-FFF2-40B4-BE49-F238E27FC236}">
                  <a16:creationId xmlns:a16="http://schemas.microsoft.com/office/drawing/2014/main" id="{22D4E668-4050-099F-4925-9FDB3A06D767}"/>
                </a:ext>
              </a:extLst>
            </p:cNvPr>
            <p:cNvSpPr/>
            <p:nvPr/>
          </p:nvSpPr>
          <p:spPr>
            <a:xfrm>
              <a:off x="2270002" y="2650070"/>
              <a:ext cx="8177" cy="8379"/>
            </a:xfrm>
            <a:custGeom>
              <a:avLst/>
              <a:gdLst>
                <a:gd name="connsiteX0" fmla="*/ 2455 w 8177"/>
                <a:gd name="connsiteY0" fmla="*/ 4952 h 8379"/>
                <a:gd name="connsiteX1" fmla="*/ 6518 w 8177"/>
                <a:gd name="connsiteY1" fmla="*/ 7427 h 8379"/>
                <a:gd name="connsiteX2" fmla="*/ 6898 w 8177"/>
                <a:gd name="connsiteY2" fmla="*/ 8380 h 8379"/>
                <a:gd name="connsiteX3" fmla="*/ 7470 w 8177"/>
                <a:gd name="connsiteY3" fmla="*/ 7491 h 8379"/>
                <a:gd name="connsiteX4" fmla="*/ 8168 w 8177"/>
                <a:gd name="connsiteY4" fmla="*/ 3682 h 8379"/>
                <a:gd name="connsiteX5" fmla="*/ 6772 w 8177"/>
                <a:gd name="connsiteY5" fmla="*/ 1460 h 8379"/>
                <a:gd name="connsiteX6" fmla="*/ 5121 w 8177"/>
                <a:gd name="connsiteY6" fmla="*/ 0 h 8379"/>
                <a:gd name="connsiteX7" fmla="*/ 42 w 8177"/>
                <a:gd name="connsiteY7" fmla="*/ 3111 h 8379"/>
                <a:gd name="connsiteX8" fmla="*/ 2455 w 8177"/>
                <a:gd name="connsiteY8" fmla="*/ 4952 h 8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77" h="8379">
                  <a:moveTo>
                    <a:pt x="2455" y="4952"/>
                  </a:moveTo>
                  <a:cubicBezTo>
                    <a:pt x="3978" y="5459"/>
                    <a:pt x="5629" y="6031"/>
                    <a:pt x="6518" y="7427"/>
                  </a:cubicBezTo>
                  <a:cubicBezTo>
                    <a:pt x="6708" y="7745"/>
                    <a:pt x="6835" y="8126"/>
                    <a:pt x="6898" y="8380"/>
                  </a:cubicBezTo>
                  <a:cubicBezTo>
                    <a:pt x="7089" y="8126"/>
                    <a:pt x="7343" y="7745"/>
                    <a:pt x="7470" y="7491"/>
                  </a:cubicBezTo>
                  <a:cubicBezTo>
                    <a:pt x="7978" y="6285"/>
                    <a:pt x="8232" y="4952"/>
                    <a:pt x="8168" y="3682"/>
                  </a:cubicBezTo>
                  <a:cubicBezTo>
                    <a:pt x="8105" y="2539"/>
                    <a:pt x="7914" y="2412"/>
                    <a:pt x="6772" y="1460"/>
                  </a:cubicBezTo>
                  <a:cubicBezTo>
                    <a:pt x="6327" y="1079"/>
                    <a:pt x="5756" y="635"/>
                    <a:pt x="5121" y="0"/>
                  </a:cubicBezTo>
                  <a:cubicBezTo>
                    <a:pt x="3153" y="190"/>
                    <a:pt x="614" y="1143"/>
                    <a:pt x="42" y="3111"/>
                  </a:cubicBezTo>
                  <a:cubicBezTo>
                    <a:pt x="-85" y="3872"/>
                    <a:pt x="-85" y="4126"/>
                    <a:pt x="2455" y="495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86" name="Freeform 285">
              <a:extLst>
                <a:ext uri="{FF2B5EF4-FFF2-40B4-BE49-F238E27FC236}">
                  <a16:creationId xmlns:a16="http://schemas.microsoft.com/office/drawing/2014/main" id="{A626D7A8-8EE8-C2A6-FAD3-CC6E6AC782D1}"/>
                </a:ext>
              </a:extLst>
            </p:cNvPr>
            <p:cNvSpPr/>
            <p:nvPr/>
          </p:nvSpPr>
          <p:spPr>
            <a:xfrm>
              <a:off x="2272086" y="2621375"/>
              <a:ext cx="4468" cy="6094"/>
            </a:xfrm>
            <a:custGeom>
              <a:avLst/>
              <a:gdLst>
                <a:gd name="connsiteX0" fmla="*/ 53 w 4468"/>
                <a:gd name="connsiteY0" fmla="*/ 6095 h 6094"/>
                <a:gd name="connsiteX1" fmla="*/ 3862 w 4468"/>
                <a:gd name="connsiteY1" fmla="*/ 4444 h 6094"/>
                <a:gd name="connsiteX2" fmla="*/ 4242 w 4468"/>
                <a:gd name="connsiteY2" fmla="*/ 1270 h 6094"/>
                <a:gd name="connsiteX3" fmla="*/ 2973 w 4468"/>
                <a:gd name="connsiteY3" fmla="*/ 0 h 6094"/>
                <a:gd name="connsiteX4" fmla="*/ 179 w 4468"/>
                <a:gd name="connsiteY4" fmla="*/ 4317 h 6094"/>
                <a:gd name="connsiteX5" fmla="*/ 53 w 4468"/>
                <a:gd name="connsiteY5" fmla="*/ 6095 h 6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68" h="6094">
                  <a:moveTo>
                    <a:pt x="53" y="6095"/>
                  </a:moveTo>
                  <a:cubicBezTo>
                    <a:pt x="1767" y="6095"/>
                    <a:pt x="2846" y="5523"/>
                    <a:pt x="3862" y="4444"/>
                  </a:cubicBezTo>
                  <a:cubicBezTo>
                    <a:pt x="4433" y="3809"/>
                    <a:pt x="4687" y="2412"/>
                    <a:pt x="4242" y="1270"/>
                  </a:cubicBezTo>
                  <a:cubicBezTo>
                    <a:pt x="3989" y="635"/>
                    <a:pt x="3544" y="191"/>
                    <a:pt x="2973" y="0"/>
                  </a:cubicBezTo>
                  <a:cubicBezTo>
                    <a:pt x="1640" y="1333"/>
                    <a:pt x="370" y="2603"/>
                    <a:pt x="179" y="4317"/>
                  </a:cubicBezTo>
                  <a:cubicBezTo>
                    <a:pt x="53" y="4761"/>
                    <a:pt x="-74" y="5841"/>
                    <a:pt x="53" y="609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87" name="Freeform 286">
              <a:extLst>
                <a:ext uri="{FF2B5EF4-FFF2-40B4-BE49-F238E27FC236}">
                  <a16:creationId xmlns:a16="http://schemas.microsoft.com/office/drawing/2014/main" id="{7A6DB4E1-8EC1-F308-C36C-4BD7A4E65FAD}"/>
                </a:ext>
              </a:extLst>
            </p:cNvPr>
            <p:cNvSpPr/>
            <p:nvPr/>
          </p:nvSpPr>
          <p:spPr>
            <a:xfrm>
              <a:off x="2325929" y="2834235"/>
              <a:ext cx="6519" cy="3440"/>
            </a:xfrm>
            <a:custGeom>
              <a:avLst/>
              <a:gdLst>
                <a:gd name="connsiteX0" fmla="*/ 5250 w 6519"/>
                <a:gd name="connsiteY0" fmla="*/ 0 h 3440"/>
                <a:gd name="connsiteX1" fmla="*/ 4615 w 6519"/>
                <a:gd name="connsiteY1" fmla="*/ 381 h 3440"/>
                <a:gd name="connsiteX2" fmla="*/ 3663 w 6519"/>
                <a:gd name="connsiteY2" fmla="*/ 952 h 3440"/>
                <a:gd name="connsiteX3" fmla="*/ 1568 w 6519"/>
                <a:gd name="connsiteY3" fmla="*/ 1460 h 3440"/>
                <a:gd name="connsiteX4" fmla="*/ 679 w 6519"/>
                <a:gd name="connsiteY4" fmla="*/ 1587 h 3440"/>
                <a:gd name="connsiteX5" fmla="*/ 44 w 6519"/>
                <a:gd name="connsiteY5" fmla="*/ 3238 h 3440"/>
                <a:gd name="connsiteX6" fmla="*/ 1758 w 6519"/>
                <a:gd name="connsiteY6" fmla="*/ 3428 h 3440"/>
                <a:gd name="connsiteX7" fmla="*/ 4107 w 6519"/>
                <a:gd name="connsiteY7" fmla="*/ 2603 h 3440"/>
                <a:gd name="connsiteX8" fmla="*/ 6202 w 6519"/>
                <a:gd name="connsiteY8" fmla="*/ 1587 h 3440"/>
                <a:gd name="connsiteX9" fmla="*/ 6520 w 6519"/>
                <a:gd name="connsiteY9" fmla="*/ 952 h 3440"/>
                <a:gd name="connsiteX10" fmla="*/ 5758 w 6519"/>
                <a:gd name="connsiteY10" fmla="*/ 381 h 3440"/>
                <a:gd name="connsiteX11" fmla="*/ 5250 w 6519"/>
                <a:gd name="connsiteY11" fmla="*/ 0 h 3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519" h="3440">
                  <a:moveTo>
                    <a:pt x="5250" y="0"/>
                  </a:moveTo>
                  <a:cubicBezTo>
                    <a:pt x="5059" y="127"/>
                    <a:pt x="4806" y="254"/>
                    <a:pt x="4615" y="381"/>
                  </a:cubicBezTo>
                  <a:cubicBezTo>
                    <a:pt x="4298" y="571"/>
                    <a:pt x="3980" y="762"/>
                    <a:pt x="3663" y="952"/>
                  </a:cubicBezTo>
                  <a:cubicBezTo>
                    <a:pt x="2901" y="1333"/>
                    <a:pt x="2203" y="1396"/>
                    <a:pt x="1568" y="1460"/>
                  </a:cubicBezTo>
                  <a:cubicBezTo>
                    <a:pt x="1250" y="1524"/>
                    <a:pt x="997" y="1524"/>
                    <a:pt x="679" y="1587"/>
                  </a:cubicBezTo>
                  <a:cubicBezTo>
                    <a:pt x="44" y="1778"/>
                    <a:pt x="-83" y="2730"/>
                    <a:pt x="44" y="3238"/>
                  </a:cubicBezTo>
                  <a:cubicBezTo>
                    <a:pt x="171" y="3301"/>
                    <a:pt x="933" y="3492"/>
                    <a:pt x="1758" y="3428"/>
                  </a:cubicBezTo>
                  <a:cubicBezTo>
                    <a:pt x="3282" y="2730"/>
                    <a:pt x="3726" y="2666"/>
                    <a:pt x="4107" y="2603"/>
                  </a:cubicBezTo>
                  <a:cubicBezTo>
                    <a:pt x="5123" y="2349"/>
                    <a:pt x="5758" y="2031"/>
                    <a:pt x="6202" y="1587"/>
                  </a:cubicBezTo>
                  <a:cubicBezTo>
                    <a:pt x="6456" y="1333"/>
                    <a:pt x="6520" y="952"/>
                    <a:pt x="6520" y="952"/>
                  </a:cubicBezTo>
                  <a:cubicBezTo>
                    <a:pt x="6456" y="825"/>
                    <a:pt x="6012" y="571"/>
                    <a:pt x="5758" y="381"/>
                  </a:cubicBezTo>
                  <a:cubicBezTo>
                    <a:pt x="5631" y="254"/>
                    <a:pt x="5440" y="127"/>
                    <a:pt x="5250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88" name="Freeform 287">
              <a:extLst>
                <a:ext uri="{FF2B5EF4-FFF2-40B4-BE49-F238E27FC236}">
                  <a16:creationId xmlns:a16="http://schemas.microsoft.com/office/drawing/2014/main" id="{DBFDA99C-E86F-F734-0083-7FB6E56B347E}"/>
                </a:ext>
              </a:extLst>
            </p:cNvPr>
            <p:cNvSpPr/>
            <p:nvPr/>
          </p:nvSpPr>
          <p:spPr>
            <a:xfrm>
              <a:off x="2276635" y="2819327"/>
              <a:ext cx="98953" cy="131487"/>
            </a:xfrm>
            <a:custGeom>
              <a:avLst/>
              <a:gdLst>
                <a:gd name="connsiteX0" fmla="*/ 60702 w 98953"/>
                <a:gd name="connsiteY0" fmla="*/ 109118 h 131487"/>
                <a:gd name="connsiteX1" fmla="*/ 82286 w 98953"/>
                <a:gd name="connsiteY1" fmla="*/ 126005 h 131487"/>
                <a:gd name="connsiteX2" fmla="*/ 87873 w 98953"/>
                <a:gd name="connsiteY2" fmla="*/ 128480 h 131487"/>
                <a:gd name="connsiteX3" fmla="*/ 97522 w 98953"/>
                <a:gd name="connsiteY3" fmla="*/ 131210 h 131487"/>
                <a:gd name="connsiteX4" fmla="*/ 98919 w 98953"/>
                <a:gd name="connsiteY4" fmla="*/ 127274 h 131487"/>
                <a:gd name="connsiteX5" fmla="*/ 95681 w 98953"/>
                <a:gd name="connsiteY5" fmla="*/ 110261 h 131487"/>
                <a:gd name="connsiteX6" fmla="*/ 93840 w 98953"/>
                <a:gd name="connsiteY6" fmla="*/ 102706 h 131487"/>
                <a:gd name="connsiteX7" fmla="*/ 93840 w 98953"/>
                <a:gd name="connsiteY7" fmla="*/ 101119 h 131487"/>
                <a:gd name="connsiteX8" fmla="*/ 88000 w 98953"/>
                <a:gd name="connsiteY8" fmla="*/ 87152 h 131487"/>
                <a:gd name="connsiteX9" fmla="*/ 78287 w 98953"/>
                <a:gd name="connsiteY9" fmla="*/ 67917 h 131487"/>
                <a:gd name="connsiteX10" fmla="*/ 74160 w 98953"/>
                <a:gd name="connsiteY10" fmla="*/ 54014 h 131487"/>
                <a:gd name="connsiteX11" fmla="*/ 71811 w 98953"/>
                <a:gd name="connsiteY11" fmla="*/ 48174 h 131487"/>
                <a:gd name="connsiteX12" fmla="*/ 52386 w 98953"/>
                <a:gd name="connsiteY12" fmla="*/ 30462 h 131487"/>
                <a:gd name="connsiteX13" fmla="*/ 45593 w 98953"/>
                <a:gd name="connsiteY13" fmla="*/ 26399 h 131487"/>
                <a:gd name="connsiteX14" fmla="*/ 31246 w 98953"/>
                <a:gd name="connsiteY14" fmla="*/ 16559 h 131487"/>
                <a:gd name="connsiteX15" fmla="*/ 20517 w 98953"/>
                <a:gd name="connsiteY15" fmla="*/ 6021 h 131487"/>
                <a:gd name="connsiteX16" fmla="*/ 9344 w 98953"/>
                <a:gd name="connsiteY16" fmla="*/ 371 h 131487"/>
                <a:gd name="connsiteX17" fmla="*/ 5979 w 98953"/>
                <a:gd name="connsiteY17" fmla="*/ 3037 h 131487"/>
                <a:gd name="connsiteX18" fmla="*/ 10169 w 98953"/>
                <a:gd name="connsiteY18" fmla="*/ 18908 h 131487"/>
                <a:gd name="connsiteX19" fmla="*/ 11756 w 98953"/>
                <a:gd name="connsiteY19" fmla="*/ 23733 h 131487"/>
                <a:gd name="connsiteX20" fmla="*/ 10550 w 98953"/>
                <a:gd name="connsiteY20" fmla="*/ 25129 h 131487"/>
                <a:gd name="connsiteX21" fmla="*/ 7757 w 98953"/>
                <a:gd name="connsiteY21" fmla="*/ 25955 h 131487"/>
                <a:gd name="connsiteX22" fmla="*/ 2297 w 98953"/>
                <a:gd name="connsiteY22" fmla="*/ 29383 h 131487"/>
                <a:gd name="connsiteX23" fmla="*/ 266 w 98953"/>
                <a:gd name="connsiteY23" fmla="*/ 35731 h 131487"/>
                <a:gd name="connsiteX24" fmla="*/ 837 w 98953"/>
                <a:gd name="connsiteY24" fmla="*/ 38969 h 131487"/>
                <a:gd name="connsiteX25" fmla="*/ 6805 w 98953"/>
                <a:gd name="connsiteY25" fmla="*/ 38397 h 131487"/>
                <a:gd name="connsiteX26" fmla="*/ 8011 w 98953"/>
                <a:gd name="connsiteY26" fmla="*/ 38461 h 131487"/>
                <a:gd name="connsiteX27" fmla="*/ 8709 w 98953"/>
                <a:gd name="connsiteY27" fmla="*/ 39477 h 131487"/>
                <a:gd name="connsiteX28" fmla="*/ 12772 w 98953"/>
                <a:gd name="connsiteY28" fmla="*/ 44555 h 131487"/>
                <a:gd name="connsiteX29" fmla="*/ 29659 w 98953"/>
                <a:gd name="connsiteY29" fmla="*/ 47222 h 131487"/>
                <a:gd name="connsiteX30" fmla="*/ 30674 w 98953"/>
                <a:gd name="connsiteY30" fmla="*/ 48301 h 131487"/>
                <a:gd name="connsiteX31" fmla="*/ 30103 w 98953"/>
                <a:gd name="connsiteY31" fmla="*/ 49697 h 131487"/>
                <a:gd name="connsiteX32" fmla="*/ 28516 w 98953"/>
                <a:gd name="connsiteY32" fmla="*/ 50650 h 131487"/>
                <a:gd name="connsiteX33" fmla="*/ 27627 w 98953"/>
                <a:gd name="connsiteY33" fmla="*/ 51157 h 131487"/>
                <a:gd name="connsiteX34" fmla="*/ 21787 w 98953"/>
                <a:gd name="connsiteY34" fmla="*/ 58585 h 131487"/>
                <a:gd name="connsiteX35" fmla="*/ 22802 w 98953"/>
                <a:gd name="connsiteY35" fmla="*/ 63664 h 131487"/>
                <a:gd name="connsiteX36" fmla="*/ 25024 w 98953"/>
                <a:gd name="connsiteY36" fmla="*/ 63410 h 131487"/>
                <a:gd name="connsiteX37" fmla="*/ 28897 w 98953"/>
                <a:gd name="connsiteY37" fmla="*/ 59728 h 131487"/>
                <a:gd name="connsiteX38" fmla="*/ 30293 w 98953"/>
                <a:gd name="connsiteY38" fmla="*/ 59156 h 131487"/>
                <a:gd name="connsiteX39" fmla="*/ 33150 w 98953"/>
                <a:gd name="connsiteY39" fmla="*/ 59283 h 131487"/>
                <a:gd name="connsiteX40" fmla="*/ 35118 w 98953"/>
                <a:gd name="connsiteY40" fmla="*/ 59347 h 131487"/>
                <a:gd name="connsiteX41" fmla="*/ 36197 w 98953"/>
                <a:gd name="connsiteY41" fmla="*/ 60109 h 131487"/>
                <a:gd name="connsiteX42" fmla="*/ 37023 w 98953"/>
                <a:gd name="connsiteY42" fmla="*/ 66711 h 131487"/>
                <a:gd name="connsiteX43" fmla="*/ 34166 w 98953"/>
                <a:gd name="connsiteY43" fmla="*/ 70901 h 131487"/>
                <a:gd name="connsiteX44" fmla="*/ 32071 w 98953"/>
                <a:gd name="connsiteY44" fmla="*/ 73631 h 131487"/>
                <a:gd name="connsiteX45" fmla="*/ 32452 w 98953"/>
                <a:gd name="connsiteY45" fmla="*/ 76106 h 131487"/>
                <a:gd name="connsiteX46" fmla="*/ 41974 w 98953"/>
                <a:gd name="connsiteY46" fmla="*/ 78900 h 131487"/>
                <a:gd name="connsiteX47" fmla="*/ 47053 w 98953"/>
                <a:gd name="connsiteY47" fmla="*/ 78582 h 131487"/>
                <a:gd name="connsiteX48" fmla="*/ 49275 w 98953"/>
                <a:gd name="connsiteY48" fmla="*/ 79217 h 131487"/>
                <a:gd name="connsiteX49" fmla="*/ 52766 w 98953"/>
                <a:gd name="connsiteY49" fmla="*/ 82582 h 131487"/>
                <a:gd name="connsiteX50" fmla="*/ 55941 w 98953"/>
                <a:gd name="connsiteY50" fmla="*/ 85121 h 131487"/>
                <a:gd name="connsiteX51" fmla="*/ 56258 w 98953"/>
                <a:gd name="connsiteY51" fmla="*/ 86454 h 131487"/>
                <a:gd name="connsiteX52" fmla="*/ 53909 w 98953"/>
                <a:gd name="connsiteY52" fmla="*/ 89819 h 131487"/>
                <a:gd name="connsiteX53" fmla="*/ 52132 w 98953"/>
                <a:gd name="connsiteY53" fmla="*/ 92168 h 131487"/>
                <a:gd name="connsiteX54" fmla="*/ 51878 w 98953"/>
                <a:gd name="connsiteY54" fmla="*/ 96675 h 131487"/>
                <a:gd name="connsiteX55" fmla="*/ 58417 w 98953"/>
                <a:gd name="connsiteY55" fmla="*/ 99468 h 131487"/>
                <a:gd name="connsiteX56" fmla="*/ 60765 w 98953"/>
                <a:gd name="connsiteY56" fmla="*/ 99722 h 131487"/>
                <a:gd name="connsiteX57" fmla="*/ 61908 w 98953"/>
                <a:gd name="connsiteY57" fmla="*/ 100484 h 131487"/>
                <a:gd name="connsiteX58" fmla="*/ 61781 w 98953"/>
                <a:gd name="connsiteY58" fmla="*/ 101881 h 131487"/>
                <a:gd name="connsiteX59" fmla="*/ 60702 w 98953"/>
                <a:gd name="connsiteY59" fmla="*/ 109118 h 131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98953" h="131487">
                  <a:moveTo>
                    <a:pt x="60702" y="109118"/>
                  </a:moveTo>
                  <a:cubicBezTo>
                    <a:pt x="63305" y="117307"/>
                    <a:pt x="77144" y="124036"/>
                    <a:pt x="82286" y="126005"/>
                  </a:cubicBezTo>
                  <a:cubicBezTo>
                    <a:pt x="84127" y="126703"/>
                    <a:pt x="86032" y="127592"/>
                    <a:pt x="87873" y="128480"/>
                  </a:cubicBezTo>
                  <a:cubicBezTo>
                    <a:pt x="91555" y="130258"/>
                    <a:pt x="95681" y="132226"/>
                    <a:pt x="97522" y="131210"/>
                  </a:cubicBezTo>
                  <a:cubicBezTo>
                    <a:pt x="98348" y="130702"/>
                    <a:pt x="98855" y="129369"/>
                    <a:pt x="98919" y="127274"/>
                  </a:cubicBezTo>
                  <a:cubicBezTo>
                    <a:pt x="99236" y="120862"/>
                    <a:pt x="97268" y="114958"/>
                    <a:pt x="95681" y="110261"/>
                  </a:cubicBezTo>
                  <a:cubicBezTo>
                    <a:pt x="94666" y="107150"/>
                    <a:pt x="93840" y="104674"/>
                    <a:pt x="93840" y="102706"/>
                  </a:cubicBezTo>
                  <a:cubicBezTo>
                    <a:pt x="93840" y="102198"/>
                    <a:pt x="93840" y="101690"/>
                    <a:pt x="93840" y="101119"/>
                  </a:cubicBezTo>
                  <a:cubicBezTo>
                    <a:pt x="93904" y="97310"/>
                    <a:pt x="94031" y="94072"/>
                    <a:pt x="88000" y="87152"/>
                  </a:cubicBezTo>
                  <a:cubicBezTo>
                    <a:pt x="80636" y="78773"/>
                    <a:pt x="79239" y="76868"/>
                    <a:pt x="78287" y="67917"/>
                  </a:cubicBezTo>
                  <a:cubicBezTo>
                    <a:pt x="77715" y="62204"/>
                    <a:pt x="75875" y="58077"/>
                    <a:pt x="74160" y="54014"/>
                  </a:cubicBezTo>
                  <a:cubicBezTo>
                    <a:pt x="73272" y="52046"/>
                    <a:pt x="72510" y="50205"/>
                    <a:pt x="71811" y="48174"/>
                  </a:cubicBezTo>
                  <a:cubicBezTo>
                    <a:pt x="69780" y="42079"/>
                    <a:pt x="60829" y="35794"/>
                    <a:pt x="52386" y="30462"/>
                  </a:cubicBezTo>
                  <a:cubicBezTo>
                    <a:pt x="49211" y="28494"/>
                    <a:pt x="47243" y="27351"/>
                    <a:pt x="45593" y="26399"/>
                  </a:cubicBezTo>
                  <a:cubicBezTo>
                    <a:pt x="42101" y="24367"/>
                    <a:pt x="39943" y="23161"/>
                    <a:pt x="31246" y="16559"/>
                  </a:cubicBezTo>
                  <a:cubicBezTo>
                    <a:pt x="26230" y="12750"/>
                    <a:pt x="23056" y="9004"/>
                    <a:pt x="20517" y="6021"/>
                  </a:cubicBezTo>
                  <a:cubicBezTo>
                    <a:pt x="16517" y="1387"/>
                    <a:pt x="14549" y="-962"/>
                    <a:pt x="9344" y="371"/>
                  </a:cubicBezTo>
                  <a:cubicBezTo>
                    <a:pt x="7630" y="815"/>
                    <a:pt x="6551" y="1704"/>
                    <a:pt x="5979" y="3037"/>
                  </a:cubicBezTo>
                  <a:cubicBezTo>
                    <a:pt x="4709" y="6148"/>
                    <a:pt x="6233" y="12052"/>
                    <a:pt x="10169" y="18908"/>
                  </a:cubicBezTo>
                  <a:cubicBezTo>
                    <a:pt x="11312" y="20876"/>
                    <a:pt x="11693" y="22209"/>
                    <a:pt x="11756" y="23733"/>
                  </a:cubicBezTo>
                  <a:cubicBezTo>
                    <a:pt x="11756" y="24431"/>
                    <a:pt x="11248" y="25002"/>
                    <a:pt x="10550" y="25129"/>
                  </a:cubicBezTo>
                  <a:cubicBezTo>
                    <a:pt x="9661" y="25256"/>
                    <a:pt x="8772" y="25510"/>
                    <a:pt x="7757" y="25955"/>
                  </a:cubicBezTo>
                  <a:cubicBezTo>
                    <a:pt x="5535" y="26907"/>
                    <a:pt x="3440" y="27732"/>
                    <a:pt x="2297" y="29383"/>
                  </a:cubicBezTo>
                  <a:cubicBezTo>
                    <a:pt x="1154" y="31033"/>
                    <a:pt x="647" y="33572"/>
                    <a:pt x="266" y="35731"/>
                  </a:cubicBezTo>
                  <a:cubicBezTo>
                    <a:pt x="-179" y="38207"/>
                    <a:pt x="-115" y="38524"/>
                    <a:pt x="837" y="38969"/>
                  </a:cubicBezTo>
                  <a:cubicBezTo>
                    <a:pt x="2615" y="39794"/>
                    <a:pt x="4392" y="39349"/>
                    <a:pt x="6805" y="38397"/>
                  </a:cubicBezTo>
                  <a:cubicBezTo>
                    <a:pt x="7185" y="38207"/>
                    <a:pt x="7630" y="38270"/>
                    <a:pt x="8011" y="38461"/>
                  </a:cubicBezTo>
                  <a:cubicBezTo>
                    <a:pt x="8392" y="38651"/>
                    <a:pt x="8646" y="39032"/>
                    <a:pt x="8709" y="39477"/>
                  </a:cubicBezTo>
                  <a:cubicBezTo>
                    <a:pt x="8836" y="40683"/>
                    <a:pt x="9471" y="42460"/>
                    <a:pt x="12772" y="44555"/>
                  </a:cubicBezTo>
                  <a:cubicBezTo>
                    <a:pt x="18485" y="48110"/>
                    <a:pt x="25913" y="46269"/>
                    <a:pt x="29659" y="47222"/>
                  </a:cubicBezTo>
                  <a:cubicBezTo>
                    <a:pt x="30166" y="47348"/>
                    <a:pt x="30547" y="47793"/>
                    <a:pt x="30674" y="48301"/>
                  </a:cubicBezTo>
                  <a:cubicBezTo>
                    <a:pt x="30738" y="48809"/>
                    <a:pt x="30547" y="49380"/>
                    <a:pt x="30103" y="49697"/>
                  </a:cubicBezTo>
                  <a:cubicBezTo>
                    <a:pt x="29595" y="50015"/>
                    <a:pt x="29087" y="50332"/>
                    <a:pt x="28516" y="50650"/>
                  </a:cubicBezTo>
                  <a:lnTo>
                    <a:pt x="27627" y="51157"/>
                  </a:lnTo>
                  <a:cubicBezTo>
                    <a:pt x="25151" y="52681"/>
                    <a:pt x="22421" y="55601"/>
                    <a:pt x="21787" y="58585"/>
                  </a:cubicBezTo>
                  <a:cubicBezTo>
                    <a:pt x="21406" y="60616"/>
                    <a:pt x="21850" y="62965"/>
                    <a:pt x="22802" y="63664"/>
                  </a:cubicBezTo>
                  <a:cubicBezTo>
                    <a:pt x="23310" y="64045"/>
                    <a:pt x="24008" y="63918"/>
                    <a:pt x="25024" y="63410"/>
                  </a:cubicBezTo>
                  <a:cubicBezTo>
                    <a:pt x="26357" y="62648"/>
                    <a:pt x="27944" y="61188"/>
                    <a:pt x="28897" y="59728"/>
                  </a:cubicBezTo>
                  <a:cubicBezTo>
                    <a:pt x="29214" y="59283"/>
                    <a:pt x="29785" y="59093"/>
                    <a:pt x="30293" y="59156"/>
                  </a:cubicBezTo>
                  <a:cubicBezTo>
                    <a:pt x="31563" y="59283"/>
                    <a:pt x="32388" y="59283"/>
                    <a:pt x="33150" y="59283"/>
                  </a:cubicBezTo>
                  <a:cubicBezTo>
                    <a:pt x="33849" y="59283"/>
                    <a:pt x="34483" y="59220"/>
                    <a:pt x="35118" y="59347"/>
                  </a:cubicBezTo>
                  <a:cubicBezTo>
                    <a:pt x="35562" y="59410"/>
                    <a:pt x="36007" y="59664"/>
                    <a:pt x="36197" y="60109"/>
                  </a:cubicBezTo>
                  <a:cubicBezTo>
                    <a:pt x="37213" y="62204"/>
                    <a:pt x="37340" y="64870"/>
                    <a:pt x="37023" y="66711"/>
                  </a:cubicBezTo>
                  <a:cubicBezTo>
                    <a:pt x="36642" y="68488"/>
                    <a:pt x="35372" y="69758"/>
                    <a:pt x="34166" y="70901"/>
                  </a:cubicBezTo>
                  <a:cubicBezTo>
                    <a:pt x="33214" y="71790"/>
                    <a:pt x="32325" y="72678"/>
                    <a:pt x="32071" y="73631"/>
                  </a:cubicBezTo>
                  <a:cubicBezTo>
                    <a:pt x="31817" y="74646"/>
                    <a:pt x="31944" y="75472"/>
                    <a:pt x="32452" y="76106"/>
                  </a:cubicBezTo>
                  <a:cubicBezTo>
                    <a:pt x="34229" y="78455"/>
                    <a:pt x="40070" y="78773"/>
                    <a:pt x="41974" y="78900"/>
                  </a:cubicBezTo>
                  <a:cubicBezTo>
                    <a:pt x="43688" y="79027"/>
                    <a:pt x="45339" y="78836"/>
                    <a:pt x="47053" y="78582"/>
                  </a:cubicBezTo>
                  <a:cubicBezTo>
                    <a:pt x="48513" y="78519"/>
                    <a:pt x="49084" y="78773"/>
                    <a:pt x="49275" y="79217"/>
                  </a:cubicBezTo>
                  <a:cubicBezTo>
                    <a:pt x="50037" y="80550"/>
                    <a:pt x="50926" y="81566"/>
                    <a:pt x="52766" y="82582"/>
                  </a:cubicBezTo>
                  <a:cubicBezTo>
                    <a:pt x="53782" y="83090"/>
                    <a:pt x="54798" y="83915"/>
                    <a:pt x="55941" y="85121"/>
                  </a:cubicBezTo>
                  <a:cubicBezTo>
                    <a:pt x="56322" y="85502"/>
                    <a:pt x="56385" y="86010"/>
                    <a:pt x="56258" y="86454"/>
                  </a:cubicBezTo>
                  <a:cubicBezTo>
                    <a:pt x="55877" y="87851"/>
                    <a:pt x="54862" y="88867"/>
                    <a:pt x="53909" y="89819"/>
                  </a:cubicBezTo>
                  <a:cubicBezTo>
                    <a:pt x="53147" y="90581"/>
                    <a:pt x="52449" y="91342"/>
                    <a:pt x="52132" y="92168"/>
                  </a:cubicBezTo>
                  <a:cubicBezTo>
                    <a:pt x="51243" y="94390"/>
                    <a:pt x="51179" y="95850"/>
                    <a:pt x="51878" y="96675"/>
                  </a:cubicBezTo>
                  <a:cubicBezTo>
                    <a:pt x="53528" y="98580"/>
                    <a:pt x="56702" y="99214"/>
                    <a:pt x="58417" y="99468"/>
                  </a:cubicBezTo>
                  <a:cubicBezTo>
                    <a:pt x="59115" y="99532"/>
                    <a:pt x="59940" y="99659"/>
                    <a:pt x="60765" y="99722"/>
                  </a:cubicBezTo>
                  <a:cubicBezTo>
                    <a:pt x="61273" y="99786"/>
                    <a:pt x="61718" y="100040"/>
                    <a:pt x="61908" y="100484"/>
                  </a:cubicBezTo>
                  <a:cubicBezTo>
                    <a:pt x="62099" y="100928"/>
                    <a:pt x="62099" y="101436"/>
                    <a:pt x="61781" y="101881"/>
                  </a:cubicBezTo>
                  <a:cubicBezTo>
                    <a:pt x="60321" y="104103"/>
                    <a:pt x="59877" y="106515"/>
                    <a:pt x="60702" y="10911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89" name="Freeform 288">
              <a:extLst>
                <a:ext uri="{FF2B5EF4-FFF2-40B4-BE49-F238E27FC236}">
                  <a16:creationId xmlns:a16="http://schemas.microsoft.com/office/drawing/2014/main" id="{672A9182-DF8F-B4AF-0221-89BC72B2C444}"/>
                </a:ext>
              </a:extLst>
            </p:cNvPr>
            <p:cNvSpPr/>
            <p:nvPr/>
          </p:nvSpPr>
          <p:spPr>
            <a:xfrm>
              <a:off x="2290613" y="2696969"/>
              <a:ext cx="4271" cy="5982"/>
            </a:xfrm>
            <a:custGeom>
              <a:avLst/>
              <a:gdLst>
                <a:gd name="connsiteX0" fmla="*/ 1333 w 4271"/>
                <a:gd name="connsiteY0" fmla="*/ 15 h 5982"/>
                <a:gd name="connsiteX1" fmla="*/ 0 w 4271"/>
                <a:gd name="connsiteY1" fmla="*/ 460 h 5982"/>
                <a:gd name="connsiteX2" fmla="*/ 508 w 4271"/>
                <a:gd name="connsiteY2" fmla="*/ 1729 h 5982"/>
                <a:gd name="connsiteX3" fmla="*/ 2349 w 4271"/>
                <a:gd name="connsiteY3" fmla="*/ 4459 h 5982"/>
                <a:gd name="connsiteX4" fmla="*/ 2920 w 4271"/>
                <a:gd name="connsiteY4" fmla="*/ 5348 h 5982"/>
                <a:gd name="connsiteX5" fmla="*/ 3301 w 4271"/>
                <a:gd name="connsiteY5" fmla="*/ 5983 h 5982"/>
                <a:gd name="connsiteX6" fmla="*/ 4253 w 4271"/>
                <a:gd name="connsiteY6" fmla="*/ 2301 h 5982"/>
                <a:gd name="connsiteX7" fmla="*/ 3174 w 4271"/>
                <a:gd name="connsiteY7" fmla="*/ 523 h 5982"/>
                <a:gd name="connsiteX8" fmla="*/ 1333 w 4271"/>
                <a:gd name="connsiteY8" fmla="*/ 15 h 5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71" h="5982">
                  <a:moveTo>
                    <a:pt x="1333" y="15"/>
                  </a:moveTo>
                  <a:cubicBezTo>
                    <a:pt x="508" y="15"/>
                    <a:pt x="127" y="206"/>
                    <a:pt x="0" y="460"/>
                  </a:cubicBezTo>
                  <a:cubicBezTo>
                    <a:pt x="254" y="1221"/>
                    <a:pt x="381" y="1475"/>
                    <a:pt x="508" y="1729"/>
                  </a:cubicBezTo>
                  <a:cubicBezTo>
                    <a:pt x="1079" y="2809"/>
                    <a:pt x="1524" y="3443"/>
                    <a:pt x="2349" y="4459"/>
                  </a:cubicBezTo>
                  <a:cubicBezTo>
                    <a:pt x="2539" y="4650"/>
                    <a:pt x="2730" y="5031"/>
                    <a:pt x="2920" y="5348"/>
                  </a:cubicBezTo>
                  <a:cubicBezTo>
                    <a:pt x="3047" y="5538"/>
                    <a:pt x="3174" y="5729"/>
                    <a:pt x="3301" y="5983"/>
                  </a:cubicBezTo>
                  <a:cubicBezTo>
                    <a:pt x="3809" y="5285"/>
                    <a:pt x="4380" y="3126"/>
                    <a:pt x="4253" y="2301"/>
                  </a:cubicBezTo>
                  <a:cubicBezTo>
                    <a:pt x="4126" y="1412"/>
                    <a:pt x="3619" y="841"/>
                    <a:pt x="3174" y="523"/>
                  </a:cubicBezTo>
                  <a:cubicBezTo>
                    <a:pt x="2539" y="79"/>
                    <a:pt x="1841" y="-48"/>
                    <a:pt x="1333" y="1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90" name="Freeform 289">
              <a:extLst>
                <a:ext uri="{FF2B5EF4-FFF2-40B4-BE49-F238E27FC236}">
                  <a16:creationId xmlns:a16="http://schemas.microsoft.com/office/drawing/2014/main" id="{204DD051-519B-C5C7-8EDD-55746159EF7D}"/>
                </a:ext>
              </a:extLst>
            </p:cNvPr>
            <p:cNvSpPr/>
            <p:nvPr/>
          </p:nvSpPr>
          <p:spPr>
            <a:xfrm>
              <a:off x="2227124" y="2638770"/>
              <a:ext cx="5553" cy="14156"/>
            </a:xfrm>
            <a:custGeom>
              <a:avLst/>
              <a:gdLst>
                <a:gd name="connsiteX0" fmla="*/ 69 w 5553"/>
                <a:gd name="connsiteY0" fmla="*/ 0 h 14156"/>
                <a:gd name="connsiteX1" fmla="*/ 133 w 5553"/>
                <a:gd name="connsiteY1" fmla="*/ 9586 h 14156"/>
                <a:gd name="connsiteX2" fmla="*/ 260 w 5553"/>
                <a:gd name="connsiteY2" fmla="*/ 14157 h 14156"/>
                <a:gd name="connsiteX3" fmla="*/ 5402 w 5553"/>
                <a:gd name="connsiteY3" fmla="*/ 11046 h 14156"/>
                <a:gd name="connsiteX4" fmla="*/ 69 w 5553"/>
                <a:gd name="connsiteY4" fmla="*/ 0 h 14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53" h="14156">
                  <a:moveTo>
                    <a:pt x="69" y="0"/>
                  </a:moveTo>
                  <a:cubicBezTo>
                    <a:pt x="-58" y="2793"/>
                    <a:pt x="6" y="6094"/>
                    <a:pt x="133" y="9586"/>
                  </a:cubicBezTo>
                  <a:cubicBezTo>
                    <a:pt x="196" y="11110"/>
                    <a:pt x="196" y="12633"/>
                    <a:pt x="260" y="14157"/>
                  </a:cubicBezTo>
                  <a:cubicBezTo>
                    <a:pt x="3243" y="14093"/>
                    <a:pt x="4957" y="13078"/>
                    <a:pt x="5402" y="11046"/>
                  </a:cubicBezTo>
                  <a:cubicBezTo>
                    <a:pt x="6354" y="7174"/>
                    <a:pt x="2609" y="1079"/>
                    <a:pt x="69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91" name="Freeform 290">
              <a:extLst>
                <a:ext uri="{FF2B5EF4-FFF2-40B4-BE49-F238E27FC236}">
                  <a16:creationId xmlns:a16="http://schemas.microsoft.com/office/drawing/2014/main" id="{549BA8A8-F3A9-679D-C477-77B78E4FBDF2}"/>
                </a:ext>
              </a:extLst>
            </p:cNvPr>
            <p:cNvSpPr/>
            <p:nvPr/>
          </p:nvSpPr>
          <p:spPr>
            <a:xfrm>
              <a:off x="2277535" y="2667655"/>
              <a:ext cx="5495" cy="19362"/>
            </a:xfrm>
            <a:custGeom>
              <a:avLst/>
              <a:gdLst>
                <a:gd name="connsiteX0" fmla="*/ 3428 w 5495"/>
                <a:gd name="connsiteY0" fmla="*/ 13839 h 19362"/>
                <a:gd name="connsiteX1" fmla="*/ 4126 w 5495"/>
                <a:gd name="connsiteY1" fmla="*/ 17521 h 19362"/>
                <a:gd name="connsiteX2" fmla="*/ 5269 w 5495"/>
                <a:gd name="connsiteY2" fmla="*/ 19363 h 19362"/>
                <a:gd name="connsiteX3" fmla="*/ 5333 w 5495"/>
                <a:gd name="connsiteY3" fmla="*/ 18537 h 19362"/>
                <a:gd name="connsiteX4" fmla="*/ 4190 w 5495"/>
                <a:gd name="connsiteY4" fmla="*/ 12379 h 19362"/>
                <a:gd name="connsiteX5" fmla="*/ 3745 w 5495"/>
                <a:gd name="connsiteY5" fmla="*/ 11364 h 19362"/>
                <a:gd name="connsiteX6" fmla="*/ 2666 w 5495"/>
                <a:gd name="connsiteY6" fmla="*/ 7110 h 19362"/>
                <a:gd name="connsiteX7" fmla="*/ 2349 w 5495"/>
                <a:gd name="connsiteY7" fmla="*/ 5333 h 19362"/>
                <a:gd name="connsiteX8" fmla="*/ 635 w 5495"/>
                <a:gd name="connsiteY8" fmla="*/ 0 h 19362"/>
                <a:gd name="connsiteX9" fmla="*/ 0 w 5495"/>
                <a:gd name="connsiteY9" fmla="*/ 2730 h 19362"/>
                <a:gd name="connsiteX10" fmla="*/ 1397 w 5495"/>
                <a:gd name="connsiteY10" fmla="*/ 6856 h 19362"/>
                <a:gd name="connsiteX11" fmla="*/ 3428 w 5495"/>
                <a:gd name="connsiteY11" fmla="*/ 13839 h 19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95" h="19362">
                  <a:moveTo>
                    <a:pt x="3428" y="13839"/>
                  </a:moveTo>
                  <a:cubicBezTo>
                    <a:pt x="3618" y="15173"/>
                    <a:pt x="3745" y="16379"/>
                    <a:pt x="4126" y="17521"/>
                  </a:cubicBezTo>
                  <a:cubicBezTo>
                    <a:pt x="4444" y="18601"/>
                    <a:pt x="5015" y="19299"/>
                    <a:pt x="5269" y="19363"/>
                  </a:cubicBezTo>
                  <a:cubicBezTo>
                    <a:pt x="5269" y="19363"/>
                    <a:pt x="5269" y="18855"/>
                    <a:pt x="5333" y="18537"/>
                  </a:cubicBezTo>
                  <a:cubicBezTo>
                    <a:pt x="5840" y="16252"/>
                    <a:pt x="5079" y="14538"/>
                    <a:pt x="4190" y="12379"/>
                  </a:cubicBezTo>
                  <a:lnTo>
                    <a:pt x="3745" y="11364"/>
                  </a:lnTo>
                  <a:cubicBezTo>
                    <a:pt x="3047" y="9777"/>
                    <a:pt x="2857" y="8507"/>
                    <a:pt x="2666" y="7110"/>
                  </a:cubicBezTo>
                  <a:lnTo>
                    <a:pt x="2349" y="5333"/>
                  </a:lnTo>
                  <a:cubicBezTo>
                    <a:pt x="2095" y="3809"/>
                    <a:pt x="1714" y="1778"/>
                    <a:pt x="635" y="0"/>
                  </a:cubicBezTo>
                  <a:cubicBezTo>
                    <a:pt x="254" y="762"/>
                    <a:pt x="0" y="1841"/>
                    <a:pt x="0" y="2730"/>
                  </a:cubicBezTo>
                  <a:cubicBezTo>
                    <a:pt x="0" y="4507"/>
                    <a:pt x="254" y="5269"/>
                    <a:pt x="1397" y="6856"/>
                  </a:cubicBezTo>
                  <a:cubicBezTo>
                    <a:pt x="2857" y="9078"/>
                    <a:pt x="3174" y="11490"/>
                    <a:pt x="3428" y="1383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92" name="Freeform 291">
              <a:extLst>
                <a:ext uri="{FF2B5EF4-FFF2-40B4-BE49-F238E27FC236}">
                  <a16:creationId xmlns:a16="http://schemas.microsoft.com/office/drawing/2014/main" id="{21F470E1-5A05-B76E-C27D-3BBB3CC58AB7}"/>
                </a:ext>
              </a:extLst>
            </p:cNvPr>
            <p:cNvSpPr/>
            <p:nvPr/>
          </p:nvSpPr>
          <p:spPr>
            <a:xfrm>
              <a:off x="2313588" y="2749612"/>
              <a:ext cx="18733" cy="13839"/>
            </a:xfrm>
            <a:custGeom>
              <a:avLst/>
              <a:gdLst>
                <a:gd name="connsiteX0" fmla="*/ 10925 w 18733"/>
                <a:gd name="connsiteY0" fmla="*/ 6793 h 13839"/>
                <a:gd name="connsiteX1" fmla="*/ 12004 w 18733"/>
                <a:gd name="connsiteY1" fmla="*/ 5333 h 13839"/>
                <a:gd name="connsiteX2" fmla="*/ 14988 w 18733"/>
                <a:gd name="connsiteY2" fmla="*/ 2984 h 13839"/>
                <a:gd name="connsiteX3" fmla="*/ 18733 w 18733"/>
                <a:gd name="connsiteY3" fmla="*/ 0 h 13839"/>
                <a:gd name="connsiteX4" fmla="*/ 17971 w 18733"/>
                <a:gd name="connsiteY4" fmla="*/ 64 h 13839"/>
                <a:gd name="connsiteX5" fmla="*/ 14544 w 18733"/>
                <a:gd name="connsiteY5" fmla="*/ 2920 h 13839"/>
                <a:gd name="connsiteX6" fmla="*/ 7243 w 18733"/>
                <a:gd name="connsiteY6" fmla="*/ 6793 h 13839"/>
                <a:gd name="connsiteX7" fmla="*/ 4767 w 18733"/>
                <a:gd name="connsiteY7" fmla="*/ 8380 h 13839"/>
                <a:gd name="connsiteX8" fmla="*/ 3624 w 18733"/>
                <a:gd name="connsiteY8" fmla="*/ 9396 h 13839"/>
                <a:gd name="connsiteX9" fmla="*/ 133 w 18733"/>
                <a:gd name="connsiteY9" fmla="*/ 12760 h 13839"/>
                <a:gd name="connsiteX10" fmla="*/ 69 w 18733"/>
                <a:gd name="connsiteY10" fmla="*/ 13839 h 13839"/>
                <a:gd name="connsiteX11" fmla="*/ 8766 w 18733"/>
                <a:gd name="connsiteY11" fmla="*/ 9205 h 13839"/>
                <a:gd name="connsiteX12" fmla="*/ 10925 w 18733"/>
                <a:gd name="connsiteY12" fmla="*/ 6793 h 13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733" h="13839">
                  <a:moveTo>
                    <a:pt x="10925" y="6793"/>
                  </a:moveTo>
                  <a:cubicBezTo>
                    <a:pt x="11179" y="6412"/>
                    <a:pt x="11496" y="5904"/>
                    <a:pt x="12004" y="5333"/>
                  </a:cubicBezTo>
                  <a:cubicBezTo>
                    <a:pt x="12702" y="4507"/>
                    <a:pt x="13782" y="3809"/>
                    <a:pt x="14988" y="2984"/>
                  </a:cubicBezTo>
                  <a:cubicBezTo>
                    <a:pt x="16321" y="2095"/>
                    <a:pt x="17781" y="1143"/>
                    <a:pt x="18733" y="0"/>
                  </a:cubicBezTo>
                  <a:cubicBezTo>
                    <a:pt x="18416" y="64"/>
                    <a:pt x="18162" y="64"/>
                    <a:pt x="17971" y="64"/>
                  </a:cubicBezTo>
                  <a:cubicBezTo>
                    <a:pt x="17654" y="254"/>
                    <a:pt x="15115" y="2158"/>
                    <a:pt x="14544" y="2920"/>
                  </a:cubicBezTo>
                  <a:cubicBezTo>
                    <a:pt x="13528" y="4190"/>
                    <a:pt x="9211" y="6475"/>
                    <a:pt x="7243" y="6793"/>
                  </a:cubicBezTo>
                  <a:cubicBezTo>
                    <a:pt x="6354" y="6920"/>
                    <a:pt x="5656" y="7555"/>
                    <a:pt x="4767" y="8380"/>
                  </a:cubicBezTo>
                  <a:cubicBezTo>
                    <a:pt x="4386" y="8697"/>
                    <a:pt x="4069" y="9078"/>
                    <a:pt x="3624" y="9396"/>
                  </a:cubicBezTo>
                  <a:cubicBezTo>
                    <a:pt x="2101" y="10602"/>
                    <a:pt x="704" y="11935"/>
                    <a:pt x="133" y="12760"/>
                  </a:cubicBezTo>
                  <a:cubicBezTo>
                    <a:pt x="6" y="12951"/>
                    <a:pt x="-58" y="13522"/>
                    <a:pt x="69" y="13839"/>
                  </a:cubicBezTo>
                  <a:cubicBezTo>
                    <a:pt x="3688" y="13458"/>
                    <a:pt x="6354" y="11364"/>
                    <a:pt x="8766" y="9205"/>
                  </a:cubicBezTo>
                  <a:cubicBezTo>
                    <a:pt x="10163" y="8062"/>
                    <a:pt x="10480" y="7555"/>
                    <a:pt x="10925" y="679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93" name="Freeform 292">
              <a:extLst>
                <a:ext uri="{FF2B5EF4-FFF2-40B4-BE49-F238E27FC236}">
                  <a16:creationId xmlns:a16="http://schemas.microsoft.com/office/drawing/2014/main" id="{950589A3-9EAC-9146-9547-A8175F956B12}"/>
                </a:ext>
              </a:extLst>
            </p:cNvPr>
            <p:cNvSpPr/>
            <p:nvPr/>
          </p:nvSpPr>
          <p:spPr>
            <a:xfrm>
              <a:off x="2262803" y="2671400"/>
              <a:ext cx="18719" cy="26201"/>
            </a:xfrm>
            <a:custGeom>
              <a:avLst/>
              <a:gdLst>
                <a:gd name="connsiteX0" fmla="*/ 5082 w 18719"/>
                <a:gd name="connsiteY0" fmla="*/ 11935 h 26201"/>
                <a:gd name="connsiteX1" fmla="*/ 9971 w 18719"/>
                <a:gd name="connsiteY1" fmla="*/ 16696 h 26201"/>
                <a:gd name="connsiteX2" fmla="*/ 11177 w 18719"/>
                <a:gd name="connsiteY2" fmla="*/ 21457 h 26201"/>
                <a:gd name="connsiteX3" fmla="*/ 14034 w 18719"/>
                <a:gd name="connsiteY3" fmla="*/ 26092 h 26201"/>
                <a:gd name="connsiteX4" fmla="*/ 18287 w 18719"/>
                <a:gd name="connsiteY4" fmla="*/ 25076 h 26201"/>
                <a:gd name="connsiteX5" fmla="*/ 17271 w 18719"/>
                <a:gd name="connsiteY5" fmla="*/ 19172 h 26201"/>
                <a:gd name="connsiteX6" fmla="*/ 14351 w 18719"/>
                <a:gd name="connsiteY6" fmla="*/ 15236 h 26201"/>
                <a:gd name="connsiteX7" fmla="*/ 10415 w 18719"/>
                <a:gd name="connsiteY7" fmla="*/ 9840 h 26201"/>
                <a:gd name="connsiteX8" fmla="*/ 8891 w 18719"/>
                <a:gd name="connsiteY8" fmla="*/ 7745 h 26201"/>
                <a:gd name="connsiteX9" fmla="*/ 7114 w 18719"/>
                <a:gd name="connsiteY9" fmla="*/ 5269 h 26201"/>
                <a:gd name="connsiteX10" fmla="*/ 6352 w 18719"/>
                <a:gd name="connsiteY10" fmla="*/ 3682 h 26201"/>
                <a:gd name="connsiteX11" fmla="*/ 5273 w 18719"/>
                <a:gd name="connsiteY11" fmla="*/ 1778 h 26201"/>
                <a:gd name="connsiteX12" fmla="*/ 1527 w 18719"/>
                <a:gd name="connsiteY12" fmla="*/ 0 h 26201"/>
                <a:gd name="connsiteX13" fmla="*/ 131 w 18719"/>
                <a:gd name="connsiteY13" fmla="*/ 5523 h 26201"/>
                <a:gd name="connsiteX14" fmla="*/ 5082 w 18719"/>
                <a:gd name="connsiteY14" fmla="*/ 11935 h 26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719" h="26201">
                  <a:moveTo>
                    <a:pt x="5082" y="11935"/>
                  </a:moveTo>
                  <a:cubicBezTo>
                    <a:pt x="6923" y="13268"/>
                    <a:pt x="8765" y="14728"/>
                    <a:pt x="9971" y="16696"/>
                  </a:cubicBezTo>
                  <a:cubicBezTo>
                    <a:pt x="10859" y="18156"/>
                    <a:pt x="10987" y="19807"/>
                    <a:pt x="11177" y="21457"/>
                  </a:cubicBezTo>
                  <a:cubicBezTo>
                    <a:pt x="11431" y="24314"/>
                    <a:pt x="11685" y="25711"/>
                    <a:pt x="14034" y="26092"/>
                  </a:cubicBezTo>
                  <a:cubicBezTo>
                    <a:pt x="15557" y="26346"/>
                    <a:pt x="17652" y="26219"/>
                    <a:pt x="18287" y="25076"/>
                  </a:cubicBezTo>
                  <a:cubicBezTo>
                    <a:pt x="19303" y="23362"/>
                    <a:pt x="18350" y="20823"/>
                    <a:pt x="17271" y="19172"/>
                  </a:cubicBezTo>
                  <a:cubicBezTo>
                    <a:pt x="16382" y="17839"/>
                    <a:pt x="15367" y="16506"/>
                    <a:pt x="14351" y="15236"/>
                  </a:cubicBezTo>
                  <a:cubicBezTo>
                    <a:pt x="13018" y="13586"/>
                    <a:pt x="11621" y="11808"/>
                    <a:pt x="10415" y="9840"/>
                  </a:cubicBezTo>
                  <a:cubicBezTo>
                    <a:pt x="9971" y="9078"/>
                    <a:pt x="9399" y="8443"/>
                    <a:pt x="8891" y="7745"/>
                  </a:cubicBezTo>
                  <a:cubicBezTo>
                    <a:pt x="8257" y="6983"/>
                    <a:pt x="7622" y="6158"/>
                    <a:pt x="7114" y="5269"/>
                  </a:cubicBezTo>
                  <a:cubicBezTo>
                    <a:pt x="6797" y="4761"/>
                    <a:pt x="6606" y="4190"/>
                    <a:pt x="6352" y="3682"/>
                  </a:cubicBezTo>
                  <a:cubicBezTo>
                    <a:pt x="6035" y="2920"/>
                    <a:pt x="5717" y="2286"/>
                    <a:pt x="5273" y="1778"/>
                  </a:cubicBezTo>
                  <a:cubicBezTo>
                    <a:pt x="4765" y="762"/>
                    <a:pt x="2797" y="0"/>
                    <a:pt x="1527" y="0"/>
                  </a:cubicBezTo>
                  <a:cubicBezTo>
                    <a:pt x="702" y="127"/>
                    <a:pt x="-377" y="698"/>
                    <a:pt x="131" y="5523"/>
                  </a:cubicBezTo>
                  <a:cubicBezTo>
                    <a:pt x="321" y="8380"/>
                    <a:pt x="2607" y="10094"/>
                    <a:pt x="5082" y="1193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94" name="Freeform 293">
              <a:extLst>
                <a:ext uri="{FF2B5EF4-FFF2-40B4-BE49-F238E27FC236}">
                  <a16:creationId xmlns:a16="http://schemas.microsoft.com/office/drawing/2014/main" id="{01526C53-D3D9-34F2-E4E9-17B098C8CB7E}"/>
                </a:ext>
              </a:extLst>
            </p:cNvPr>
            <p:cNvSpPr/>
            <p:nvPr/>
          </p:nvSpPr>
          <p:spPr>
            <a:xfrm>
              <a:off x="2200022" y="2630136"/>
              <a:ext cx="43064" cy="111159"/>
            </a:xfrm>
            <a:custGeom>
              <a:avLst/>
              <a:gdLst>
                <a:gd name="connsiteX0" fmla="*/ 27171 w 43064"/>
                <a:gd name="connsiteY0" fmla="*/ 51993 h 111159"/>
                <a:gd name="connsiteX1" fmla="*/ 33964 w 43064"/>
                <a:gd name="connsiteY1" fmla="*/ 44438 h 111159"/>
                <a:gd name="connsiteX2" fmla="*/ 37963 w 43064"/>
                <a:gd name="connsiteY2" fmla="*/ 35932 h 111159"/>
                <a:gd name="connsiteX3" fmla="*/ 42978 w 43064"/>
                <a:gd name="connsiteY3" fmla="*/ 22156 h 111159"/>
                <a:gd name="connsiteX4" fmla="*/ 35805 w 43064"/>
                <a:gd name="connsiteY4" fmla="*/ 26790 h 111159"/>
                <a:gd name="connsiteX5" fmla="*/ 20823 w 43064"/>
                <a:gd name="connsiteY5" fmla="*/ 33265 h 111159"/>
                <a:gd name="connsiteX6" fmla="*/ 18855 w 43064"/>
                <a:gd name="connsiteY6" fmla="*/ 24378 h 111159"/>
                <a:gd name="connsiteX7" fmla="*/ 11554 w 43064"/>
                <a:gd name="connsiteY7" fmla="*/ 0 h 111159"/>
                <a:gd name="connsiteX8" fmla="*/ 10856 w 43064"/>
                <a:gd name="connsiteY8" fmla="*/ 1460 h 111159"/>
                <a:gd name="connsiteX9" fmla="*/ 3619 w 43064"/>
                <a:gd name="connsiteY9" fmla="*/ 34535 h 111159"/>
                <a:gd name="connsiteX10" fmla="*/ 5015 w 43064"/>
                <a:gd name="connsiteY10" fmla="*/ 36947 h 111159"/>
                <a:gd name="connsiteX11" fmla="*/ 9078 w 43064"/>
                <a:gd name="connsiteY11" fmla="*/ 51358 h 111159"/>
                <a:gd name="connsiteX12" fmla="*/ 0 w 43064"/>
                <a:gd name="connsiteY12" fmla="*/ 52120 h 111159"/>
                <a:gd name="connsiteX13" fmla="*/ 635 w 43064"/>
                <a:gd name="connsiteY13" fmla="*/ 56564 h 111159"/>
                <a:gd name="connsiteX14" fmla="*/ 25266 w 43064"/>
                <a:gd name="connsiteY14" fmla="*/ 111160 h 111159"/>
                <a:gd name="connsiteX15" fmla="*/ 17775 w 43064"/>
                <a:gd name="connsiteY15" fmla="*/ 83227 h 111159"/>
                <a:gd name="connsiteX16" fmla="*/ 13840 w 43064"/>
                <a:gd name="connsiteY16" fmla="*/ 72181 h 111159"/>
                <a:gd name="connsiteX17" fmla="*/ 27171 w 43064"/>
                <a:gd name="connsiteY17" fmla="*/ 51993 h 111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3064" h="111159">
                  <a:moveTo>
                    <a:pt x="27171" y="51993"/>
                  </a:moveTo>
                  <a:cubicBezTo>
                    <a:pt x="29837" y="49263"/>
                    <a:pt x="32377" y="46660"/>
                    <a:pt x="33964" y="44438"/>
                  </a:cubicBezTo>
                  <a:cubicBezTo>
                    <a:pt x="34599" y="42026"/>
                    <a:pt x="36249" y="39106"/>
                    <a:pt x="37963" y="35932"/>
                  </a:cubicBezTo>
                  <a:cubicBezTo>
                    <a:pt x="40630" y="31043"/>
                    <a:pt x="43613" y="25520"/>
                    <a:pt x="42978" y="22156"/>
                  </a:cubicBezTo>
                  <a:cubicBezTo>
                    <a:pt x="41645" y="22473"/>
                    <a:pt x="38154" y="25076"/>
                    <a:pt x="35805" y="26790"/>
                  </a:cubicBezTo>
                  <a:cubicBezTo>
                    <a:pt x="30155" y="30980"/>
                    <a:pt x="24251" y="35297"/>
                    <a:pt x="20823" y="33265"/>
                  </a:cubicBezTo>
                  <a:cubicBezTo>
                    <a:pt x="18156" y="31678"/>
                    <a:pt x="18410" y="27425"/>
                    <a:pt x="18855" y="24378"/>
                  </a:cubicBezTo>
                  <a:cubicBezTo>
                    <a:pt x="20188" y="15046"/>
                    <a:pt x="17585" y="8761"/>
                    <a:pt x="11554" y="0"/>
                  </a:cubicBezTo>
                  <a:cubicBezTo>
                    <a:pt x="11364" y="444"/>
                    <a:pt x="11110" y="952"/>
                    <a:pt x="10856" y="1460"/>
                  </a:cubicBezTo>
                  <a:cubicBezTo>
                    <a:pt x="7364" y="9015"/>
                    <a:pt x="-698" y="26663"/>
                    <a:pt x="3619" y="34535"/>
                  </a:cubicBezTo>
                  <a:cubicBezTo>
                    <a:pt x="4063" y="35297"/>
                    <a:pt x="4507" y="36122"/>
                    <a:pt x="5015" y="36947"/>
                  </a:cubicBezTo>
                  <a:cubicBezTo>
                    <a:pt x="8380" y="42851"/>
                    <a:pt x="11490" y="48374"/>
                    <a:pt x="9078" y="51358"/>
                  </a:cubicBezTo>
                  <a:cubicBezTo>
                    <a:pt x="7618" y="53136"/>
                    <a:pt x="4825" y="53390"/>
                    <a:pt x="0" y="52120"/>
                  </a:cubicBezTo>
                  <a:cubicBezTo>
                    <a:pt x="190" y="53199"/>
                    <a:pt x="381" y="54596"/>
                    <a:pt x="635" y="56564"/>
                  </a:cubicBezTo>
                  <a:cubicBezTo>
                    <a:pt x="2793" y="71419"/>
                    <a:pt x="8443" y="110906"/>
                    <a:pt x="25266" y="111160"/>
                  </a:cubicBezTo>
                  <a:cubicBezTo>
                    <a:pt x="27806" y="107985"/>
                    <a:pt x="21267" y="91861"/>
                    <a:pt x="17775" y="83227"/>
                  </a:cubicBezTo>
                  <a:cubicBezTo>
                    <a:pt x="15109" y="76751"/>
                    <a:pt x="13840" y="73577"/>
                    <a:pt x="13840" y="72181"/>
                  </a:cubicBezTo>
                  <a:cubicBezTo>
                    <a:pt x="13903" y="65705"/>
                    <a:pt x="20950" y="58405"/>
                    <a:pt x="27171" y="5199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96" name="Freeform 295">
              <a:extLst>
                <a:ext uri="{FF2B5EF4-FFF2-40B4-BE49-F238E27FC236}">
                  <a16:creationId xmlns:a16="http://schemas.microsoft.com/office/drawing/2014/main" id="{865D4967-3CD7-D645-6AA9-2E31BF41EA65}"/>
                </a:ext>
              </a:extLst>
            </p:cNvPr>
            <p:cNvSpPr/>
            <p:nvPr/>
          </p:nvSpPr>
          <p:spPr>
            <a:xfrm>
              <a:off x="4307937" y="3039287"/>
              <a:ext cx="6083" cy="7783"/>
            </a:xfrm>
            <a:custGeom>
              <a:avLst/>
              <a:gdLst>
                <a:gd name="connsiteX0" fmla="*/ 6083 w 6083"/>
                <a:gd name="connsiteY0" fmla="*/ 6221 h 7783"/>
                <a:gd name="connsiteX1" fmla="*/ 6083 w 6083"/>
                <a:gd name="connsiteY1" fmla="*/ 5333 h 7783"/>
                <a:gd name="connsiteX2" fmla="*/ 5576 w 6083"/>
                <a:gd name="connsiteY2" fmla="*/ 2730 h 7783"/>
                <a:gd name="connsiteX3" fmla="*/ 688 w 6083"/>
                <a:gd name="connsiteY3" fmla="*/ 0 h 7783"/>
                <a:gd name="connsiteX4" fmla="*/ 116 w 6083"/>
                <a:gd name="connsiteY4" fmla="*/ 3238 h 7783"/>
                <a:gd name="connsiteX5" fmla="*/ 814 w 6083"/>
                <a:gd name="connsiteY5" fmla="*/ 3936 h 7783"/>
                <a:gd name="connsiteX6" fmla="*/ 2338 w 6083"/>
                <a:gd name="connsiteY6" fmla="*/ 5840 h 7783"/>
                <a:gd name="connsiteX7" fmla="*/ 2275 w 6083"/>
                <a:gd name="connsiteY7" fmla="*/ 7745 h 7783"/>
                <a:gd name="connsiteX8" fmla="*/ 4306 w 6083"/>
                <a:gd name="connsiteY8" fmla="*/ 7618 h 7783"/>
                <a:gd name="connsiteX9" fmla="*/ 6020 w 6083"/>
                <a:gd name="connsiteY9" fmla="*/ 6729 h 7783"/>
                <a:gd name="connsiteX10" fmla="*/ 6083 w 6083"/>
                <a:gd name="connsiteY10" fmla="*/ 6221 h 7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83" h="7783">
                  <a:moveTo>
                    <a:pt x="6083" y="6221"/>
                  </a:moveTo>
                  <a:lnTo>
                    <a:pt x="6083" y="5333"/>
                  </a:lnTo>
                  <a:cubicBezTo>
                    <a:pt x="6083" y="4126"/>
                    <a:pt x="6083" y="3365"/>
                    <a:pt x="5576" y="2730"/>
                  </a:cubicBezTo>
                  <a:cubicBezTo>
                    <a:pt x="4623" y="1524"/>
                    <a:pt x="3100" y="635"/>
                    <a:pt x="688" y="0"/>
                  </a:cubicBezTo>
                  <a:cubicBezTo>
                    <a:pt x="180" y="254"/>
                    <a:pt x="-201" y="2412"/>
                    <a:pt x="116" y="3238"/>
                  </a:cubicBezTo>
                  <a:cubicBezTo>
                    <a:pt x="180" y="3428"/>
                    <a:pt x="497" y="3682"/>
                    <a:pt x="814" y="3936"/>
                  </a:cubicBezTo>
                  <a:cubicBezTo>
                    <a:pt x="1386" y="4380"/>
                    <a:pt x="2020" y="4952"/>
                    <a:pt x="2338" y="5840"/>
                  </a:cubicBezTo>
                  <a:cubicBezTo>
                    <a:pt x="2592" y="6539"/>
                    <a:pt x="2401" y="7237"/>
                    <a:pt x="2275" y="7745"/>
                  </a:cubicBezTo>
                  <a:cubicBezTo>
                    <a:pt x="2783" y="7809"/>
                    <a:pt x="3544" y="7809"/>
                    <a:pt x="4306" y="7618"/>
                  </a:cubicBezTo>
                  <a:cubicBezTo>
                    <a:pt x="5131" y="7427"/>
                    <a:pt x="5893" y="6983"/>
                    <a:pt x="6020" y="6729"/>
                  </a:cubicBezTo>
                  <a:cubicBezTo>
                    <a:pt x="6020" y="6793"/>
                    <a:pt x="6083" y="6412"/>
                    <a:pt x="6083" y="622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97" name="Freeform 296">
              <a:extLst>
                <a:ext uri="{FF2B5EF4-FFF2-40B4-BE49-F238E27FC236}">
                  <a16:creationId xmlns:a16="http://schemas.microsoft.com/office/drawing/2014/main" id="{51D05A7C-9BE3-2830-5184-D36ECA696EA3}"/>
                </a:ext>
              </a:extLst>
            </p:cNvPr>
            <p:cNvSpPr/>
            <p:nvPr/>
          </p:nvSpPr>
          <p:spPr>
            <a:xfrm>
              <a:off x="4296903" y="2946537"/>
              <a:ext cx="5522" cy="6683"/>
            </a:xfrm>
            <a:custGeom>
              <a:avLst/>
              <a:gdLst>
                <a:gd name="connsiteX0" fmla="*/ 4611 w 5522"/>
                <a:gd name="connsiteY0" fmla="*/ 444 h 6683"/>
                <a:gd name="connsiteX1" fmla="*/ 2961 w 5522"/>
                <a:gd name="connsiteY1" fmla="*/ 0 h 6683"/>
                <a:gd name="connsiteX2" fmla="*/ 1120 w 5522"/>
                <a:gd name="connsiteY2" fmla="*/ 2412 h 6683"/>
                <a:gd name="connsiteX3" fmla="*/ 548 w 5522"/>
                <a:gd name="connsiteY3" fmla="*/ 3936 h 6683"/>
                <a:gd name="connsiteX4" fmla="*/ 231 w 5522"/>
                <a:gd name="connsiteY4" fmla="*/ 4888 h 6683"/>
                <a:gd name="connsiteX5" fmla="*/ 104 w 5522"/>
                <a:gd name="connsiteY5" fmla="*/ 6602 h 6683"/>
                <a:gd name="connsiteX6" fmla="*/ 929 w 5522"/>
                <a:gd name="connsiteY6" fmla="*/ 6666 h 6683"/>
                <a:gd name="connsiteX7" fmla="*/ 5246 w 5522"/>
                <a:gd name="connsiteY7" fmla="*/ 3174 h 6683"/>
                <a:gd name="connsiteX8" fmla="*/ 5500 w 5522"/>
                <a:gd name="connsiteY8" fmla="*/ 1206 h 6683"/>
                <a:gd name="connsiteX9" fmla="*/ 5119 w 5522"/>
                <a:gd name="connsiteY9" fmla="*/ 572 h 6683"/>
                <a:gd name="connsiteX10" fmla="*/ 4611 w 5522"/>
                <a:gd name="connsiteY10" fmla="*/ 444 h 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522" h="6683">
                  <a:moveTo>
                    <a:pt x="4611" y="444"/>
                  </a:moveTo>
                  <a:cubicBezTo>
                    <a:pt x="4167" y="381"/>
                    <a:pt x="3659" y="254"/>
                    <a:pt x="2961" y="0"/>
                  </a:cubicBezTo>
                  <a:cubicBezTo>
                    <a:pt x="2453" y="381"/>
                    <a:pt x="1628" y="1397"/>
                    <a:pt x="1120" y="2412"/>
                  </a:cubicBezTo>
                  <a:cubicBezTo>
                    <a:pt x="866" y="2857"/>
                    <a:pt x="739" y="3428"/>
                    <a:pt x="548" y="3936"/>
                  </a:cubicBezTo>
                  <a:cubicBezTo>
                    <a:pt x="485" y="4253"/>
                    <a:pt x="358" y="4571"/>
                    <a:pt x="231" y="4888"/>
                  </a:cubicBezTo>
                  <a:cubicBezTo>
                    <a:pt x="-86" y="5841"/>
                    <a:pt x="-23" y="6475"/>
                    <a:pt x="104" y="6602"/>
                  </a:cubicBezTo>
                  <a:cubicBezTo>
                    <a:pt x="104" y="6602"/>
                    <a:pt x="421" y="6729"/>
                    <a:pt x="929" y="6666"/>
                  </a:cubicBezTo>
                  <a:cubicBezTo>
                    <a:pt x="3088" y="6412"/>
                    <a:pt x="4611" y="5142"/>
                    <a:pt x="5246" y="3174"/>
                  </a:cubicBezTo>
                  <a:cubicBezTo>
                    <a:pt x="5500" y="2412"/>
                    <a:pt x="5563" y="1714"/>
                    <a:pt x="5500" y="1206"/>
                  </a:cubicBezTo>
                  <a:cubicBezTo>
                    <a:pt x="5437" y="825"/>
                    <a:pt x="5310" y="698"/>
                    <a:pt x="5119" y="572"/>
                  </a:cubicBezTo>
                  <a:cubicBezTo>
                    <a:pt x="5246" y="635"/>
                    <a:pt x="4802" y="508"/>
                    <a:pt x="4611" y="44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98" name="Freeform 297">
              <a:extLst>
                <a:ext uri="{FF2B5EF4-FFF2-40B4-BE49-F238E27FC236}">
                  <a16:creationId xmlns:a16="http://schemas.microsoft.com/office/drawing/2014/main" id="{95F26C92-0789-D3D2-1305-6C1FA922E2F1}"/>
                </a:ext>
              </a:extLst>
            </p:cNvPr>
            <p:cNvSpPr/>
            <p:nvPr/>
          </p:nvSpPr>
          <p:spPr>
            <a:xfrm>
              <a:off x="4298023" y="3041572"/>
              <a:ext cx="4289" cy="5332"/>
            </a:xfrm>
            <a:custGeom>
              <a:avLst/>
              <a:gdLst>
                <a:gd name="connsiteX0" fmla="*/ 1079 w 4289"/>
                <a:gd name="connsiteY0" fmla="*/ 5333 h 5332"/>
                <a:gd name="connsiteX1" fmla="*/ 2031 w 4289"/>
                <a:gd name="connsiteY1" fmla="*/ 4634 h 5332"/>
                <a:gd name="connsiteX2" fmla="*/ 2730 w 4289"/>
                <a:gd name="connsiteY2" fmla="*/ 3936 h 5332"/>
                <a:gd name="connsiteX3" fmla="*/ 4253 w 4289"/>
                <a:gd name="connsiteY3" fmla="*/ 2412 h 5332"/>
                <a:gd name="connsiteX4" fmla="*/ 3682 w 4289"/>
                <a:gd name="connsiteY4" fmla="*/ 698 h 5332"/>
                <a:gd name="connsiteX5" fmla="*/ 3364 w 4289"/>
                <a:gd name="connsiteY5" fmla="*/ 0 h 5332"/>
                <a:gd name="connsiteX6" fmla="*/ 2539 w 4289"/>
                <a:gd name="connsiteY6" fmla="*/ 1333 h 5332"/>
                <a:gd name="connsiteX7" fmla="*/ 2476 w 4289"/>
                <a:gd name="connsiteY7" fmla="*/ 2095 h 5332"/>
                <a:gd name="connsiteX8" fmla="*/ 0 w 4289"/>
                <a:gd name="connsiteY8" fmla="*/ 5206 h 5332"/>
                <a:gd name="connsiteX9" fmla="*/ 1079 w 4289"/>
                <a:gd name="connsiteY9" fmla="*/ 5333 h 5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89" h="5332">
                  <a:moveTo>
                    <a:pt x="1079" y="5333"/>
                  </a:moveTo>
                  <a:cubicBezTo>
                    <a:pt x="1269" y="5333"/>
                    <a:pt x="1777" y="4888"/>
                    <a:pt x="2031" y="4634"/>
                  </a:cubicBezTo>
                  <a:cubicBezTo>
                    <a:pt x="2285" y="4380"/>
                    <a:pt x="2476" y="4127"/>
                    <a:pt x="2730" y="3936"/>
                  </a:cubicBezTo>
                  <a:cubicBezTo>
                    <a:pt x="3682" y="3174"/>
                    <a:pt x="4126" y="2793"/>
                    <a:pt x="4253" y="2412"/>
                  </a:cubicBezTo>
                  <a:cubicBezTo>
                    <a:pt x="4317" y="2095"/>
                    <a:pt x="4380" y="1587"/>
                    <a:pt x="3682" y="698"/>
                  </a:cubicBezTo>
                  <a:cubicBezTo>
                    <a:pt x="3492" y="508"/>
                    <a:pt x="3428" y="254"/>
                    <a:pt x="3364" y="0"/>
                  </a:cubicBezTo>
                  <a:cubicBezTo>
                    <a:pt x="2603" y="381"/>
                    <a:pt x="2603" y="635"/>
                    <a:pt x="2539" y="1333"/>
                  </a:cubicBezTo>
                  <a:cubicBezTo>
                    <a:pt x="2539" y="1587"/>
                    <a:pt x="2539" y="1841"/>
                    <a:pt x="2476" y="2095"/>
                  </a:cubicBezTo>
                  <a:cubicBezTo>
                    <a:pt x="2349" y="3555"/>
                    <a:pt x="1396" y="4634"/>
                    <a:pt x="0" y="5206"/>
                  </a:cubicBezTo>
                  <a:cubicBezTo>
                    <a:pt x="317" y="5333"/>
                    <a:pt x="762" y="5333"/>
                    <a:pt x="1079" y="533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299" name="Freeform 298">
              <a:extLst>
                <a:ext uri="{FF2B5EF4-FFF2-40B4-BE49-F238E27FC236}">
                  <a16:creationId xmlns:a16="http://schemas.microsoft.com/office/drawing/2014/main" id="{CC81E8AF-824E-0542-B45B-95D8A068A4AA}"/>
                </a:ext>
              </a:extLst>
            </p:cNvPr>
            <p:cNvSpPr/>
            <p:nvPr/>
          </p:nvSpPr>
          <p:spPr>
            <a:xfrm>
              <a:off x="4037867" y="3019909"/>
              <a:ext cx="62652" cy="39744"/>
            </a:xfrm>
            <a:custGeom>
              <a:avLst/>
              <a:gdLst>
                <a:gd name="connsiteX0" fmla="*/ 25901 w 62652"/>
                <a:gd name="connsiteY0" fmla="*/ 26171 h 39744"/>
                <a:gd name="connsiteX1" fmla="*/ 30599 w 62652"/>
                <a:gd name="connsiteY1" fmla="*/ 28139 h 39744"/>
                <a:gd name="connsiteX2" fmla="*/ 34281 w 62652"/>
                <a:gd name="connsiteY2" fmla="*/ 30234 h 39744"/>
                <a:gd name="connsiteX3" fmla="*/ 42851 w 62652"/>
                <a:gd name="connsiteY3" fmla="*/ 34297 h 39744"/>
                <a:gd name="connsiteX4" fmla="*/ 48946 w 62652"/>
                <a:gd name="connsiteY4" fmla="*/ 36709 h 39744"/>
                <a:gd name="connsiteX5" fmla="*/ 59357 w 62652"/>
                <a:gd name="connsiteY5" fmla="*/ 39629 h 39744"/>
                <a:gd name="connsiteX6" fmla="*/ 62595 w 62652"/>
                <a:gd name="connsiteY6" fmla="*/ 37725 h 39744"/>
                <a:gd name="connsiteX7" fmla="*/ 61643 w 62652"/>
                <a:gd name="connsiteY7" fmla="*/ 35312 h 39744"/>
                <a:gd name="connsiteX8" fmla="*/ 52691 w 62652"/>
                <a:gd name="connsiteY8" fmla="*/ 26361 h 39744"/>
                <a:gd name="connsiteX9" fmla="*/ 44312 w 62652"/>
                <a:gd name="connsiteY9" fmla="*/ 19314 h 39744"/>
                <a:gd name="connsiteX10" fmla="*/ 41836 w 62652"/>
                <a:gd name="connsiteY10" fmla="*/ 17029 h 39744"/>
                <a:gd name="connsiteX11" fmla="*/ 32884 w 62652"/>
                <a:gd name="connsiteY11" fmla="*/ 9538 h 39744"/>
                <a:gd name="connsiteX12" fmla="*/ 19299 w 62652"/>
                <a:gd name="connsiteY12" fmla="*/ 5031 h 39744"/>
                <a:gd name="connsiteX13" fmla="*/ 14919 w 62652"/>
                <a:gd name="connsiteY13" fmla="*/ 3634 h 39744"/>
                <a:gd name="connsiteX14" fmla="*/ 0 w 62652"/>
                <a:gd name="connsiteY14" fmla="*/ 79 h 39744"/>
                <a:gd name="connsiteX15" fmla="*/ 9586 w 62652"/>
                <a:gd name="connsiteY15" fmla="*/ 10173 h 39744"/>
                <a:gd name="connsiteX16" fmla="*/ 15109 w 62652"/>
                <a:gd name="connsiteY16" fmla="*/ 15569 h 39744"/>
                <a:gd name="connsiteX17" fmla="*/ 15554 w 62652"/>
                <a:gd name="connsiteY17" fmla="*/ 19759 h 39744"/>
                <a:gd name="connsiteX18" fmla="*/ 17077 w 62652"/>
                <a:gd name="connsiteY18" fmla="*/ 21790 h 39744"/>
                <a:gd name="connsiteX19" fmla="*/ 25901 w 62652"/>
                <a:gd name="connsiteY19" fmla="*/ 26171 h 39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2652" h="39744">
                  <a:moveTo>
                    <a:pt x="25901" y="26171"/>
                  </a:moveTo>
                  <a:cubicBezTo>
                    <a:pt x="27425" y="26742"/>
                    <a:pt x="28948" y="27377"/>
                    <a:pt x="30599" y="28139"/>
                  </a:cubicBezTo>
                  <a:cubicBezTo>
                    <a:pt x="32567" y="29027"/>
                    <a:pt x="33456" y="29662"/>
                    <a:pt x="34281" y="30234"/>
                  </a:cubicBezTo>
                  <a:cubicBezTo>
                    <a:pt x="35487" y="31059"/>
                    <a:pt x="36757" y="31948"/>
                    <a:pt x="42851" y="34297"/>
                  </a:cubicBezTo>
                  <a:cubicBezTo>
                    <a:pt x="45137" y="35185"/>
                    <a:pt x="47168" y="36011"/>
                    <a:pt x="48946" y="36709"/>
                  </a:cubicBezTo>
                  <a:cubicBezTo>
                    <a:pt x="54469" y="38931"/>
                    <a:pt x="57516" y="40137"/>
                    <a:pt x="59357" y="39629"/>
                  </a:cubicBezTo>
                  <a:cubicBezTo>
                    <a:pt x="61135" y="39185"/>
                    <a:pt x="62341" y="38487"/>
                    <a:pt x="62595" y="37725"/>
                  </a:cubicBezTo>
                  <a:cubicBezTo>
                    <a:pt x="62849" y="37026"/>
                    <a:pt x="62214" y="36011"/>
                    <a:pt x="61643" y="35312"/>
                  </a:cubicBezTo>
                  <a:cubicBezTo>
                    <a:pt x="58722" y="31630"/>
                    <a:pt x="56500" y="28964"/>
                    <a:pt x="52691" y="26361"/>
                  </a:cubicBezTo>
                  <a:cubicBezTo>
                    <a:pt x="49644" y="24203"/>
                    <a:pt x="47041" y="21854"/>
                    <a:pt x="44312" y="19314"/>
                  </a:cubicBezTo>
                  <a:lnTo>
                    <a:pt x="41836" y="17029"/>
                  </a:lnTo>
                  <a:cubicBezTo>
                    <a:pt x="38471" y="13982"/>
                    <a:pt x="33837" y="10300"/>
                    <a:pt x="32884" y="9538"/>
                  </a:cubicBezTo>
                  <a:lnTo>
                    <a:pt x="19299" y="5031"/>
                  </a:lnTo>
                  <a:cubicBezTo>
                    <a:pt x="17966" y="4650"/>
                    <a:pt x="16506" y="4142"/>
                    <a:pt x="14919" y="3634"/>
                  </a:cubicBezTo>
                  <a:cubicBezTo>
                    <a:pt x="10348" y="2174"/>
                    <a:pt x="1904" y="-492"/>
                    <a:pt x="0" y="79"/>
                  </a:cubicBezTo>
                  <a:cubicBezTo>
                    <a:pt x="508" y="1984"/>
                    <a:pt x="6603" y="7507"/>
                    <a:pt x="9586" y="10173"/>
                  </a:cubicBezTo>
                  <a:cubicBezTo>
                    <a:pt x="12189" y="12522"/>
                    <a:pt x="14220" y="14363"/>
                    <a:pt x="15109" y="15569"/>
                  </a:cubicBezTo>
                  <a:cubicBezTo>
                    <a:pt x="16633" y="17537"/>
                    <a:pt x="15934" y="18997"/>
                    <a:pt x="15554" y="19759"/>
                  </a:cubicBezTo>
                  <a:cubicBezTo>
                    <a:pt x="15363" y="20203"/>
                    <a:pt x="15490" y="20648"/>
                    <a:pt x="17077" y="21790"/>
                  </a:cubicBezTo>
                  <a:cubicBezTo>
                    <a:pt x="20188" y="23949"/>
                    <a:pt x="22981" y="25028"/>
                    <a:pt x="25901" y="2617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00" name="Freeform 299">
              <a:extLst>
                <a:ext uri="{FF2B5EF4-FFF2-40B4-BE49-F238E27FC236}">
                  <a16:creationId xmlns:a16="http://schemas.microsoft.com/office/drawing/2014/main" id="{DF0B4E93-10E1-5160-C922-09E0BA560B0E}"/>
                </a:ext>
              </a:extLst>
            </p:cNvPr>
            <p:cNvSpPr/>
            <p:nvPr/>
          </p:nvSpPr>
          <p:spPr>
            <a:xfrm>
              <a:off x="4086646" y="3142257"/>
              <a:ext cx="52730" cy="53072"/>
            </a:xfrm>
            <a:custGeom>
              <a:avLst/>
              <a:gdLst>
                <a:gd name="connsiteX0" fmla="*/ 4483 w 52730"/>
                <a:gd name="connsiteY0" fmla="*/ 46724 h 53072"/>
                <a:gd name="connsiteX1" fmla="*/ 6261 w 52730"/>
                <a:gd name="connsiteY1" fmla="*/ 49073 h 53072"/>
                <a:gd name="connsiteX2" fmla="*/ 7277 w 52730"/>
                <a:gd name="connsiteY2" fmla="*/ 50977 h 53072"/>
                <a:gd name="connsiteX3" fmla="*/ 10514 w 52730"/>
                <a:gd name="connsiteY3" fmla="*/ 53072 h 53072"/>
                <a:gd name="connsiteX4" fmla="*/ 12546 w 52730"/>
                <a:gd name="connsiteY4" fmla="*/ 52501 h 53072"/>
                <a:gd name="connsiteX5" fmla="*/ 20926 w 52730"/>
                <a:gd name="connsiteY5" fmla="*/ 50787 h 53072"/>
                <a:gd name="connsiteX6" fmla="*/ 31781 w 52730"/>
                <a:gd name="connsiteY6" fmla="*/ 47041 h 53072"/>
                <a:gd name="connsiteX7" fmla="*/ 37431 w 52730"/>
                <a:gd name="connsiteY7" fmla="*/ 43930 h 53072"/>
                <a:gd name="connsiteX8" fmla="*/ 44160 w 52730"/>
                <a:gd name="connsiteY8" fmla="*/ 43930 h 53072"/>
                <a:gd name="connsiteX9" fmla="*/ 48096 w 52730"/>
                <a:gd name="connsiteY9" fmla="*/ 42090 h 53072"/>
                <a:gd name="connsiteX10" fmla="*/ 51651 w 52730"/>
                <a:gd name="connsiteY10" fmla="*/ 36630 h 53072"/>
                <a:gd name="connsiteX11" fmla="*/ 52731 w 52730"/>
                <a:gd name="connsiteY11" fmla="*/ 35297 h 53072"/>
                <a:gd name="connsiteX12" fmla="*/ 50445 w 52730"/>
                <a:gd name="connsiteY12" fmla="*/ 34217 h 53072"/>
                <a:gd name="connsiteX13" fmla="*/ 39463 w 52730"/>
                <a:gd name="connsiteY13" fmla="*/ 32567 h 53072"/>
                <a:gd name="connsiteX14" fmla="*/ 38828 w 52730"/>
                <a:gd name="connsiteY14" fmla="*/ 33265 h 53072"/>
                <a:gd name="connsiteX15" fmla="*/ 34194 w 52730"/>
                <a:gd name="connsiteY15" fmla="*/ 36757 h 53072"/>
                <a:gd name="connsiteX16" fmla="*/ 31146 w 52730"/>
                <a:gd name="connsiteY16" fmla="*/ 32948 h 53072"/>
                <a:gd name="connsiteX17" fmla="*/ 28163 w 52730"/>
                <a:gd name="connsiteY17" fmla="*/ 29964 h 53072"/>
                <a:gd name="connsiteX18" fmla="*/ 24735 w 52730"/>
                <a:gd name="connsiteY18" fmla="*/ 26155 h 53072"/>
                <a:gd name="connsiteX19" fmla="*/ 25369 w 52730"/>
                <a:gd name="connsiteY19" fmla="*/ 23997 h 53072"/>
                <a:gd name="connsiteX20" fmla="*/ 27845 w 52730"/>
                <a:gd name="connsiteY20" fmla="*/ 21457 h 53072"/>
                <a:gd name="connsiteX21" fmla="*/ 31718 w 52730"/>
                <a:gd name="connsiteY21" fmla="*/ 16823 h 53072"/>
                <a:gd name="connsiteX22" fmla="*/ 33241 w 52730"/>
                <a:gd name="connsiteY22" fmla="*/ 9078 h 53072"/>
                <a:gd name="connsiteX23" fmla="*/ 32924 w 52730"/>
                <a:gd name="connsiteY23" fmla="*/ 2730 h 53072"/>
                <a:gd name="connsiteX24" fmla="*/ 33051 w 52730"/>
                <a:gd name="connsiteY24" fmla="*/ 0 h 53072"/>
                <a:gd name="connsiteX25" fmla="*/ 30321 w 52730"/>
                <a:gd name="connsiteY25" fmla="*/ 381 h 53072"/>
                <a:gd name="connsiteX26" fmla="*/ 22576 w 52730"/>
                <a:gd name="connsiteY26" fmla="*/ 9586 h 53072"/>
                <a:gd name="connsiteX27" fmla="*/ 17942 w 52730"/>
                <a:gd name="connsiteY27" fmla="*/ 15871 h 53072"/>
                <a:gd name="connsiteX28" fmla="*/ 12101 w 52730"/>
                <a:gd name="connsiteY28" fmla="*/ 22854 h 53072"/>
                <a:gd name="connsiteX29" fmla="*/ 9498 w 52730"/>
                <a:gd name="connsiteY29" fmla="*/ 26219 h 53072"/>
                <a:gd name="connsiteX30" fmla="*/ 6324 w 52730"/>
                <a:gd name="connsiteY30" fmla="*/ 28250 h 53072"/>
                <a:gd name="connsiteX31" fmla="*/ 1055 w 52730"/>
                <a:gd name="connsiteY31" fmla="*/ 33202 h 53072"/>
                <a:gd name="connsiteX32" fmla="*/ 420 w 52730"/>
                <a:gd name="connsiteY32" fmla="*/ 36185 h 53072"/>
                <a:gd name="connsiteX33" fmla="*/ 928 w 52730"/>
                <a:gd name="connsiteY33" fmla="*/ 41582 h 53072"/>
                <a:gd name="connsiteX34" fmla="*/ 4483 w 52730"/>
                <a:gd name="connsiteY34" fmla="*/ 46724 h 53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2730" h="53072">
                  <a:moveTo>
                    <a:pt x="4483" y="46724"/>
                  </a:moveTo>
                  <a:cubicBezTo>
                    <a:pt x="5118" y="47486"/>
                    <a:pt x="5753" y="48247"/>
                    <a:pt x="6261" y="49073"/>
                  </a:cubicBezTo>
                  <a:cubicBezTo>
                    <a:pt x="6705" y="49707"/>
                    <a:pt x="7023" y="50406"/>
                    <a:pt x="7277" y="50977"/>
                  </a:cubicBezTo>
                  <a:cubicBezTo>
                    <a:pt x="7975" y="52501"/>
                    <a:pt x="8229" y="53072"/>
                    <a:pt x="10514" y="53072"/>
                  </a:cubicBezTo>
                  <a:cubicBezTo>
                    <a:pt x="11784" y="53072"/>
                    <a:pt x="12038" y="52882"/>
                    <a:pt x="12546" y="52501"/>
                  </a:cubicBezTo>
                  <a:cubicBezTo>
                    <a:pt x="13879" y="51549"/>
                    <a:pt x="15402" y="50787"/>
                    <a:pt x="20926" y="50787"/>
                  </a:cubicBezTo>
                  <a:cubicBezTo>
                    <a:pt x="26385" y="50787"/>
                    <a:pt x="28988" y="48946"/>
                    <a:pt x="31781" y="47041"/>
                  </a:cubicBezTo>
                  <a:cubicBezTo>
                    <a:pt x="33432" y="45899"/>
                    <a:pt x="35146" y="44692"/>
                    <a:pt x="37431" y="43930"/>
                  </a:cubicBezTo>
                  <a:cubicBezTo>
                    <a:pt x="40161" y="43042"/>
                    <a:pt x="42383" y="43550"/>
                    <a:pt x="44160" y="43930"/>
                  </a:cubicBezTo>
                  <a:cubicBezTo>
                    <a:pt x="46573" y="44502"/>
                    <a:pt x="47144" y="44565"/>
                    <a:pt x="48096" y="42090"/>
                  </a:cubicBezTo>
                  <a:cubicBezTo>
                    <a:pt x="49049" y="39550"/>
                    <a:pt x="50572" y="37900"/>
                    <a:pt x="51651" y="36630"/>
                  </a:cubicBezTo>
                  <a:cubicBezTo>
                    <a:pt x="52032" y="36185"/>
                    <a:pt x="52604" y="35551"/>
                    <a:pt x="52731" y="35297"/>
                  </a:cubicBezTo>
                  <a:cubicBezTo>
                    <a:pt x="52731" y="35297"/>
                    <a:pt x="52350" y="34979"/>
                    <a:pt x="50445" y="34217"/>
                  </a:cubicBezTo>
                  <a:cubicBezTo>
                    <a:pt x="44478" y="31869"/>
                    <a:pt x="40796" y="31869"/>
                    <a:pt x="39463" y="32567"/>
                  </a:cubicBezTo>
                  <a:cubicBezTo>
                    <a:pt x="39018" y="32821"/>
                    <a:pt x="38891" y="33075"/>
                    <a:pt x="38828" y="33265"/>
                  </a:cubicBezTo>
                  <a:cubicBezTo>
                    <a:pt x="38193" y="35805"/>
                    <a:pt x="36034" y="36947"/>
                    <a:pt x="34194" y="36757"/>
                  </a:cubicBezTo>
                  <a:cubicBezTo>
                    <a:pt x="32353" y="36503"/>
                    <a:pt x="31146" y="35043"/>
                    <a:pt x="31146" y="32948"/>
                  </a:cubicBezTo>
                  <a:cubicBezTo>
                    <a:pt x="31146" y="31996"/>
                    <a:pt x="29496" y="30853"/>
                    <a:pt x="28163" y="29964"/>
                  </a:cubicBezTo>
                  <a:cubicBezTo>
                    <a:pt x="26512" y="28822"/>
                    <a:pt x="24988" y="27742"/>
                    <a:pt x="24735" y="26155"/>
                  </a:cubicBezTo>
                  <a:cubicBezTo>
                    <a:pt x="24671" y="25647"/>
                    <a:pt x="24735" y="24822"/>
                    <a:pt x="25369" y="23997"/>
                  </a:cubicBezTo>
                  <a:cubicBezTo>
                    <a:pt x="26258" y="22917"/>
                    <a:pt x="27020" y="22156"/>
                    <a:pt x="27845" y="21457"/>
                  </a:cubicBezTo>
                  <a:cubicBezTo>
                    <a:pt x="29051" y="20315"/>
                    <a:pt x="30131" y="19299"/>
                    <a:pt x="31718" y="16823"/>
                  </a:cubicBezTo>
                  <a:cubicBezTo>
                    <a:pt x="34194" y="12887"/>
                    <a:pt x="33622" y="9649"/>
                    <a:pt x="33241" y="9078"/>
                  </a:cubicBezTo>
                  <a:cubicBezTo>
                    <a:pt x="32606" y="8126"/>
                    <a:pt x="32670" y="6412"/>
                    <a:pt x="32924" y="2730"/>
                  </a:cubicBezTo>
                  <a:cubicBezTo>
                    <a:pt x="32987" y="1841"/>
                    <a:pt x="33051" y="635"/>
                    <a:pt x="33051" y="0"/>
                  </a:cubicBezTo>
                  <a:cubicBezTo>
                    <a:pt x="32416" y="0"/>
                    <a:pt x="31337" y="127"/>
                    <a:pt x="30321" y="381"/>
                  </a:cubicBezTo>
                  <a:cubicBezTo>
                    <a:pt x="26575" y="2920"/>
                    <a:pt x="24544" y="6348"/>
                    <a:pt x="22576" y="9586"/>
                  </a:cubicBezTo>
                  <a:cubicBezTo>
                    <a:pt x="21180" y="11935"/>
                    <a:pt x="19846" y="14157"/>
                    <a:pt x="17942" y="15871"/>
                  </a:cubicBezTo>
                  <a:cubicBezTo>
                    <a:pt x="15402" y="18156"/>
                    <a:pt x="13561" y="20759"/>
                    <a:pt x="12101" y="22854"/>
                  </a:cubicBezTo>
                  <a:cubicBezTo>
                    <a:pt x="11149" y="24187"/>
                    <a:pt x="10324" y="25393"/>
                    <a:pt x="9498" y="26219"/>
                  </a:cubicBezTo>
                  <a:cubicBezTo>
                    <a:pt x="8737" y="26980"/>
                    <a:pt x="7594" y="27552"/>
                    <a:pt x="6324" y="28250"/>
                  </a:cubicBezTo>
                  <a:cubicBezTo>
                    <a:pt x="4039" y="29393"/>
                    <a:pt x="1436" y="30726"/>
                    <a:pt x="1055" y="33202"/>
                  </a:cubicBezTo>
                  <a:cubicBezTo>
                    <a:pt x="865" y="34408"/>
                    <a:pt x="611" y="35360"/>
                    <a:pt x="420" y="36185"/>
                  </a:cubicBezTo>
                  <a:cubicBezTo>
                    <a:pt x="-151" y="38407"/>
                    <a:pt x="-278" y="39169"/>
                    <a:pt x="928" y="41582"/>
                  </a:cubicBezTo>
                  <a:cubicBezTo>
                    <a:pt x="2134" y="43867"/>
                    <a:pt x="3341" y="45327"/>
                    <a:pt x="4483" y="4672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01" name="Freeform 300">
              <a:extLst>
                <a:ext uri="{FF2B5EF4-FFF2-40B4-BE49-F238E27FC236}">
                  <a16:creationId xmlns:a16="http://schemas.microsoft.com/office/drawing/2014/main" id="{9F774A54-1B63-2187-4B70-B6407C7E9903}"/>
                </a:ext>
              </a:extLst>
            </p:cNvPr>
            <p:cNvSpPr/>
            <p:nvPr/>
          </p:nvSpPr>
          <p:spPr>
            <a:xfrm>
              <a:off x="4081379" y="3122502"/>
              <a:ext cx="7475" cy="10193"/>
            </a:xfrm>
            <a:custGeom>
              <a:avLst/>
              <a:gdLst>
                <a:gd name="connsiteX0" fmla="*/ 3783 w 7475"/>
                <a:gd name="connsiteY0" fmla="*/ 10105 h 10193"/>
                <a:gd name="connsiteX1" fmla="*/ 4926 w 7475"/>
                <a:gd name="connsiteY1" fmla="*/ 9724 h 10193"/>
                <a:gd name="connsiteX2" fmla="*/ 4736 w 7475"/>
                <a:gd name="connsiteY2" fmla="*/ 8201 h 10193"/>
                <a:gd name="connsiteX3" fmla="*/ 4418 w 7475"/>
                <a:gd name="connsiteY3" fmla="*/ 5979 h 10193"/>
                <a:gd name="connsiteX4" fmla="*/ 5942 w 7475"/>
                <a:gd name="connsiteY4" fmla="*/ 2932 h 10193"/>
                <a:gd name="connsiteX5" fmla="*/ 7465 w 7475"/>
                <a:gd name="connsiteY5" fmla="*/ 11 h 10193"/>
                <a:gd name="connsiteX6" fmla="*/ 1688 w 7475"/>
                <a:gd name="connsiteY6" fmla="*/ 3249 h 10193"/>
                <a:gd name="connsiteX7" fmla="*/ 37 w 7475"/>
                <a:gd name="connsiteY7" fmla="*/ 7185 h 10193"/>
                <a:gd name="connsiteX8" fmla="*/ 673 w 7475"/>
                <a:gd name="connsiteY8" fmla="*/ 9470 h 10193"/>
                <a:gd name="connsiteX9" fmla="*/ 3783 w 7475"/>
                <a:gd name="connsiteY9" fmla="*/ 10105 h 10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475" h="10193">
                  <a:moveTo>
                    <a:pt x="3783" y="10105"/>
                  </a:moveTo>
                  <a:cubicBezTo>
                    <a:pt x="4545" y="9978"/>
                    <a:pt x="4926" y="9724"/>
                    <a:pt x="4926" y="9724"/>
                  </a:cubicBezTo>
                  <a:cubicBezTo>
                    <a:pt x="5053" y="9534"/>
                    <a:pt x="4862" y="8709"/>
                    <a:pt x="4736" y="8201"/>
                  </a:cubicBezTo>
                  <a:cubicBezTo>
                    <a:pt x="4608" y="7502"/>
                    <a:pt x="4418" y="6804"/>
                    <a:pt x="4418" y="5979"/>
                  </a:cubicBezTo>
                  <a:cubicBezTo>
                    <a:pt x="4418" y="5026"/>
                    <a:pt x="5116" y="4074"/>
                    <a:pt x="5942" y="2932"/>
                  </a:cubicBezTo>
                  <a:cubicBezTo>
                    <a:pt x="6513" y="2106"/>
                    <a:pt x="7592" y="583"/>
                    <a:pt x="7465" y="11"/>
                  </a:cubicBezTo>
                  <a:cubicBezTo>
                    <a:pt x="6132" y="-179"/>
                    <a:pt x="2641" y="2106"/>
                    <a:pt x="1688" y="3249"/>
                  </a:cubicBezTo>
                  <a:cubicBezTo>
                    <a:pt x="863" y="4265"/>
                    <a:pt x="228" y="5788"/>
                    <a:pt x="37" y="7185"/>
                  </a:cubicBezTo>
                  <a:cubicBezTo>
                    <a:pt x="-89" y="8201"/>
                    <a:pt x="101" y="8899"/>
                    <a:pt x="673" y="9470"/>
                  </a:cubicBezTo>
                  <a:cubicBezTo>
                    <a:pt x="1307" y="10042"/>
                    <a:pt x="2450" y="10359"/>
                    <a:pt x="3783" y="1010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02" name="Freeform 301">
              <a:extLst>
                <a:ext uri="{FF2B5EF4-FFF2-40B4-BE49-F238E27FC236}">
                  <a16:creationId xmlns:a16="http://schemas.microsoft.com/office/drawing/2014/main" id="{753239C8-7338-425E-5ABC-5689FC028343}"/>
                </a:ext>
              </a:extLst>
            </p:cNvPr>
            <p:cNvSpPr/>
            <p:nvPr/>
          </p:nvSpPr>
          <p:spPr>
            <a:xfrm>
              <a:off x="4012714" y="3136353"/>
              <a:ext cx="52514" cy="37328"/>
            </a:xfrm>
            <a:custGeom>
              <a:avLst/>
              <a:gdLst>
                <a:gd name="connsiteX0" fmla="*/ 7314 w 52514"/>
                <a:gd name="connsiteY0" fmla="*/ 254 h 37328"/>
                <a:gd name="connsiteX1" fmla="*/ 6299 w 52514"/>
                <a:gd name="connsiteY1" fmla="*/ 0 h 37328"/>
                <a:gd name="connsiteX2" fmla="*/ 5346 w 52514"/>
                <a:gd name="connsiteY2" fmla="*/ 571 h 37328"/>
                <a:gd name="connsiteX3" fmla="*/ 2553 w 52514"/>
                <a:gd name="connsiteY3" fmla="*/ 4253 h 37328"/>
                <a:gd name="connsiteX4" fmla="*/ 902 w 52514"/>
                <a:gd name="connsiteY4" fmla="*/ 10157 h 37328"/>
                <a:gd name="connsiteX5" fmla="*/ 5029 w 52514"/>
                <a:gd name="connsiteY5" fmla="*/ 12443 h 37328"/>
                <a:gd name="connsiteX6" fmla="*/ 10742 w 52514"/>
                <a:gd name="connsiteY6" fmla="*/ 17458 h 37328"/>
                <a:gd name="connsiteX7" fmla="*/ 12393 w 52514"/>
                <a:gd name="connsiteY7" fmla="*/ 22283 h 37328"/>
                <a:gd name="connsiteX8" fmla="*/ 15377 w 52514"/>
                <a:gd name="connsiteY8" fmla="*/ 27742 h 37328"/>
                <a:gd name="connsiteX9" fmla="*/ 19376 w 52514"/>
                <a:gd name="connsiteY9" fmla="*/ 29583 h 37328"/>
                <a:gd name="connsiteX10" fmla="*/ 24328 w 52514"/>
                <a:gd name="connsiteY10" fmla="*/ 31361 h 37328"/>
                <a:gd name="connsiteX11" fmla="*/ 33469 w 52514"/>
                <a:gd name="connsiteY11" fmla="*/ 33646 h 37328"/>
                <a:gd name="connsiteX12" fmla="*/ 35437 w 52514"/>
                <a:gd name="connsiteY12" fmla="*/ 33900 h 37328"/>
                <a:gd name="connsiteX13" fmla="*/ 37659 w 52514"/>
                <a:gd name="connsiteY13" fmla="*/ 35932 h 37328"/>
                <a:gd name="connsiteX14" fmla="*/ 40579 w 52514"/>
                <a:gd name="connsiteY14" fmla="*/ 37328 h 37328"/>
                <a:gd name="connsiteX15" fmla="*/ 48388 w 52514"/>
                <a:gd name="connsiteY15" fmla="*/ 29075 h 37328"/>
                <a:gd name="connsiteX16" fmla="*/ 52514 w 52514"/>
                <a:gd name="connsiteY16" fmla="*/ 23425 h 37328"/>
                <a:gd name="connsiteX17" fmla="*/ 47880 w 52514"/>
                <a:gd name="connsiteY17" fmla="*/ 21521 h 37328"/>
                <a:gd name="connsiteX18" fmla="*/ 44325 w 52514"/>
                <a:gd name="connsiteY18" fmla="*/ 23933 h 37328"/>
                <a:gd name="connsiteX19" fmla="*/ 37786 w 52514"/>
                <a:gd name="connsiteY19" fmla="*/ 25774 h 37328"/>
                <a:gd name="connsiteX20" fmla="*/ 26296 w 52514"/>
                <a:gd name="connsiteY20" fmla="*/ 20124 h 37328"/>
                <a:gd name="connsiteX21" fmla="*/ 17598 w 52514"/>
                <a:gd name="connsiteY21" fmla="*/ 21203 h 37328"/>
                <a:gd name="connsiteX22" fmla="*/ 15377 w 52514"/>
                <a:gd name="connsiteY22" fmla="*/ 19045 h 37328"/>
                <a:gd name="connsiteX23" fmla="*/ 9663 w 52514"/>
                <a:gd name="connsiteY23" fmla="*/ 6920 h 37328"/>
                <a:gd name="connsiteX24" fmla="*/ 9663 w 52514"/>
                <a:gd name="connsiteY24" fmla="*/ 5777 h 37328"/>
                <a:gd name="connsiteX25" fmla="*/ 7314 w 52514"/>
                <a:gd name="connsiteY25" fmla="*/ 254 h 37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2514" h="37328">
                  <a:moveTo>
                    <a:pt x="7314" y="254"/>
                  </a:moveTo>
                  <a:cubicBezTo>
                    <a:pt x="6997" y="127"/>
                    <a:pt x="6616" y="0"/>
                    <a:pt x="6299" y="0"/>
                  </a:cubicBezTo>
                  <a:cubicBezTo>
                    <a:pt x="5918" y="0"/>
                    <a:pt x="5537" y="127"/>
                    <a:pt x="5346" y="571"/>
                  </a:cubicBezTo>
                  <a:cubicBezTo>
                    <a:pt x="4711" y="1904"/>
                    <a:pt x="3632" y="3111"/>
                    <a:pt x="2553" y="4253"/>
                  </a:cubicBezTo>
                  <a:cubicBezTo>
                    <a:pt x="14" y="7110"/>
                    <a:pt x="-812" y="8316"/>
                    <a:pt x="902" y="10157"/>
                  </a:cubicBezTo>
                  <a:cubicBezTo>
                    <a:pt x="2363" y="11744"/>
                    <a:pt x="3632" y="12062"/>
                    <a:pt x="5029" y="12443"/>
                  </a:cubicBezTo>
                  <a:cubicBezTo>
                    <a:pt x="6997" y="13014"/>
                    <a:pt x="9219" y="13585"/>
                    <a:pt x="10742" y="17458"/>
                  </a:cubicBezTo>
                  <a:cubicBezTo>
                    <a:pt x="11504" y="19426"/>
                    <a:pt x="12012" y="20949"/>
                    <a:pt x="12393" y="22283"/>
                  </a:cubicBezTo>
                  <a:cubicBezTo>
                    <a:pt x="13218" y="24885"/>
                    <a:pt x="13599" y="26155"/>
                    <a:pt x="15377" y="27742"/>
                  </a:cubicBezTo>
                  <a:cubicBezTo>
                    <a:pt x="16837" y="29012"/>
                    <a:pt x="17916" y="29266"/>
                    <a:pt x="19376" y="29583"/>
                  </a:cubicBezTo>
                  <a:cubicBezTo>
                    <a:pt x="20646" y="29901"/>
                    <a:pt x="22296" y="30282"/>
                    <a:pt x="24328" y="31361"/>
                  </a:cubicBezTo>
                  <a:cubicBezTo>
                    <a:pt x="27312" y="33011"/>
                    <a:pt x="31057" y="33392"/>
                    <a:pt x="33469" y="33646"/>
                  </a:cubicBezTo>
                  <a:cubicBezTo>
                    <a:pt x="34295" y="33710"/>
                    <a:pt x="34993" y="33773"/>
                    <a:pt x="35437" y="33900"/>
                  </a:cubicBezTo>
                  <a:cubicBezTo>
                    <a:pt x="36834" y="34154"/>
                    <a:pt x="37342" y="35297"/>
                    <a:pt x="37659" y="35932"/>
                  </a:cubicBezTo>
                  <a:cubicBezTo>
                    <a:pt x="38040" y="36757"/>
                    <a:pt x="38294" y="37328"/>
                    <a:pt x="40579" y="37328"/>
                  </a:cubicBezTo>
                  <a:cubicBezTo>
                    <a:pt x="44642" y="37328"/>
                    <a:pt x="48388" y="31678"/>
                    <a:pt x="48388" y="29075"/>
                  </a:cubicBezTo>
                  <a:cubicBezTo>
                    <a:pt x="48388" y="26282"/>
                    <a:pt x="50927" y="24378"/>
                    <a:pt x="52514" y="23425"/>
                  </a:cubicBezTo>
                  <a:cubicBezTo>
                    <a:pt x="51816" y="22283"/>
                    <a:pt x="50356" y="20759"/>
                    <a:pt x="47880" y="21521"/>
                  </a:cubicBezTo>
                  <a:cubicBezTo>
                    <a:pt x="46102" y="22092"/>
                    <a:pt x="45214" y="23044"/>
                    <a:pt x="44325" y="23933"/>
                  </a:cubicBezTo>
                  <a:cubicBezTo>
                    <a:pt x="43055" y="25330"/>
                    <a:pt x="41532" y="26917"/>
                    <a:pt x="37786" y="25774"/>
                  </a:cubicBezTo>
                  <a:cubicBezTo>
                    <a:pt x="33533" y="24441"/>
                    <a:pt x="28137" y="21267"/>
                    <a:pt x="26296" y="20124"/>
                  </a:cubicBezTo>
                  <a:cubicBezTo>
                    <a:pt x="24582" y="20823"/>
                    <a:pt x="20328" y="22283"/>
                    <a:pt x="17598" y="21203"/>
                  </a:cubicBezTo>
                  <a:cubicBezTo>
                    <a:pt x="16583" y="20823"/>
                    <a:pt x="15821" y="20061"/>
                    <a:pt x="15377" y="19045"/>
                  </a:cubicBezTo>
                  <a:cubicBezTo>
                    <a:pt x="13853" y="15363"/>
                    <a:pt x="9663" y="6920"/>
                    <a:pt x="9663" y="6920"/>
                  </a:cubicBezTo>
                  <a:cubicBezTo>
                    <a:pt x="9473" y="6539"/>
                    <a:pt x="9473" y="6094"/>
                    <a:pt x="9663" y="5777"/>
                  </a:cubicBezTo>
                  <a:cubicBezTo>
                    <a:pt x="10806" y="3301"/>
                    <a:pt x="8901" y="952"/>
                    <a:pt x="7314" y="25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03" name="Freeform 302">
              <a:extLst>
                <a:ext uri="{FF2B5EF4-FFF2-40B4-BE49-F238E27FC236}">
                  <a16:creationId xmlns:a16="http://schemas.microsoft.com/office/drawing/2014/main" id="{9D6609E9-33F3-55EC-751D-95D2AC384C1E}"/>
                </a:ext>
              </a:extLst>
            </p:cNvPr>
            <p:cNvSpPr/>
            <p:nvPr/>
          </p:nvSpPr>
          <p:spPr>
            <a:xfrm>
              <a:off x="4158010" y="2965884"/>
              <a:ext cx="181289" cy="198718"/>
            </a:xfrm>
            <a:custGeom>
              <a:avLst/>
              <a:gdLst>
                <a:gd name="connsiteX0" fmla="*/ 165152 w 181289"/>
                <a:gd name="connsiteY0" fmla="*/ 91432 h 198718"/>
                <a:gd name="connsiteX1" fmla="*/ 155757 w 181289"/>
                <a:gd name="connsiteY1" fmla="*/ 88385 h 198718"/>
                <a:gd name="connsiteX2" fmla="*/ 151884 w 181289"/>
                <a:gd name="connsiteY2" fmla="*/ 89845 h 198718"/>
                <a:gd name="connsiteX3" fmla="*/ 151249 w 181289"/>
                <a:gd name="connsiteY3" fmla="*/ 92384 h 198718"/>
                <a:gd name="connsiteX4" fmla="*/ 151059 w 181289"/>
                <a:gd name="connsiteY4" fmla="*/ 93844 h 198718"/>
                <a:gd name="connsiteX5" fmla="*/ 146424 w 181289"/>
                <a:gd name="connsiteY5" fmla="*/ 99177 h 198718"/>
                <a:gd name="connsiteX6" fmla="*/ 142615 w 181289"/>
                <a:gd name="connsiteY6" fmla="*/ 96765 h 198718"/>
                <a:gd name="connsiteX7" fmla="*/ 143822 w 181289"/>
                <a:gd name="connsiteY7" fmla="*/ 90988 h 198718"/>
                <a:gd name="connsiteX8" fmla="*/ 144774 w 181289"/>
                <a:gd name="connsiteY8" fmla="*/ 87242 h 198718"/>
                <a:gd name="connsiteX9" fmla="*/ 143568 w 181289"/>
                <a:gd name="connsiteY9" fmla="*/ 88639 h 198718"/>
                <a:gd name="connsiteX10" fmla="*/ 142743 w 181289"/>
                <a:gd name="connsiteY10" fmla="*/ 89591 h 198718"/>
                <a:gd name="connsiteX11" fmla="*/ 140901 w 181289"/>
                <a:gd name="connsiteY11" fmla="*/ 90861 h 198718"/>
                <a:gd name="connsiteX12" fmla="*/ 140140 w 181289"/>
                <a:gd name="connsiteY12" fmla="*/ 91305 h 198718"/>
                <a:gd name="connsiteX13" fmla="*/ 138997 w 181289"/>
                <a:gd name="connsiteY13" fmla="*/ 92194 h 198718"/>
                <a:gd name="connsiteX14" fmla="*/ 135442 w 181289"/>
                <a:gd name="connsiteY14" fmla="*/ 94035 h 198718"/>
                <a:gd name="connsiteX15" fmla="*/ 131760 w 181289"/>
                <a:gd name="connsiteY15" fmla="*/ 93717 h 198718"/>
                <a:gd name="connsiteX16" fmla="*/ 125602 w 181289"/>
                <a:gd name="connsiteY16" fmla="*/ 94923 h 198718"/>
                <a:gd name="connsiteX17" fmla="*/ 125411 w 181289"/>
                <a:gd name="connsiteY17" fmla="*/ 97082 h 198718"/>
                <a:gd name="connsiteX18" fmla="*/ 125348 w 181289"/>
                <a:gd name="connsiteY18" fmla="*/ 98542 h 198718"/>
                <a:gd name="connsiteX19" fmla="*/ 120968 w 181289"/>
                <a:gd name="connsiteY19" fmla="*/ 103938 h 198718"/>
                <a:gd name="connsiteX20" fmla="*/ 119317 w 181289"/>
                <a:gd name="connsiteY20" fmla="*/ 103621 h 198718"/>
                <a:gd name="connsiteX21" fmla="*/ 119254 w 181289"/>
                <a:gd name="connsiteY21" fmla="*/ 101907 h 198718"/>
                <a:gd name="connsiteX22" fmla="*/ 120460 w 181289"/>
                <a:gd name="connsiteY22" fmla="*/ 96955 h 198718"/>
                <a:gd name="connsiteX23" fmla="*/ 120142 w 181289"/>
                <a:gd name="connsiteY23" fmla="*/ 92892 h 198718"/>
                <a:gd name="connsiteX24" fmla="*/ 118619 w 181289"/>
                <a:gd name="connsiteY24" fmla="*/ 94098 h 198718"/>
                <a:gd name="connsiteX25" fmla="*/ 115699 w 181289"/>
                <a:gd name="connsiteY25" fmla="*/ 94098 h 198718"/>
                <a:gd name="connsiteX26" fmla="*/ 115318 w 181289"/>
                <a:gd name="connsiteY26" fmla="*/ 90861 h 198718"/>
                <a:gd name="connsiteX27" fmla="*/ 115825 w 181289"/>
                <a:gd name="connsiteY27" fmla="*/ 88004 h 198718"/>
                <a:gd name="connsiteX28" fmla="*/ 115064 w 181289"/>
                <a:gd name="connsiteY28" fmla="*/ 88194 h 198718"/>
                <a:gd name="connsiteX29" fmla="*/ 114302 w 181289"/>
                <a:gd name="connsiteY29" fmla="*/ 89147 h 198718"/>
                <a:gd name="connsiteX30" fmla="*/ 113731 w 181289"/>
                <a:gd name="connsiteY30" fmla="*/ 90289 h 198718"/>
                <a:gd name="connsiteX31" fmla="*/ 108842 w 181289"/>
                <a:gd name="connsiteY31" fmla="*/ 92448 h 198718"/>
                <a:gd name="connsiteX32" fmla="*/ 105287 w 181289"/>
                <a:gd name="connsiteY32" fmla="*/ 90099 h 198718"/>
                <a:gd name="connsiteX33" fmla="*/ 104970 w 181289"/>
                <a:gd name="connsiteY33" fmla="*/ 88258 h 198718"/>
                <a:gd name="connsiteX34" fmla="*/ 104589 w 181289"/>
                <a:gd name="connsiteY34" fmla="*/ 86671 h 198718"/>
                <a:gd name="connsiteX35" fmla="*/ 103319 w 181289"/>
                <a:gd name="connsiteY35" fmla="*/ 87496 h 198718"/>
                <a:gd name="connsiteX36" fmla="*/ 102557 w 181289"/>
                <a:gd name="connsiteY36" fmla="*/ 88258 h 198718"/>
                <a:gd name="connsiteX37" fmla="*/ 97034 w 181289"/>
                <a:gd name="connsiteY37" fmla="*/ 90226 h 198718"/>
                <a:gd name="connsiteX38" fmla="*/ 95701 w 181289"/>
                <a:gd name="connsiteY38" fmla="*/ 87813 h 198718"/>
                <a:gd name="connsiteX39" fmla="*/ 99002 w 181289"/>
                <a:gd name="connsiteY39" fmla="*/ 82989 h 198718"/>
                <a:gd name="connsiteX40" fmla="*/ 99574 w 181289"/>
                <a:gd name="connsiteY40" fmla="*/ 82608 h 198718"/>
                <a:gd name="connsiteX41" fmla="*/ 103764 w 181289"/>
                <a:gd name="connsiteY41" fmla="*/ 79370 h 198718"/>
                <a:gd name="connsiteX42" fmla="*/ 105160 w 181289"/>
                <a:gd name="connsiteY42" fmla="*/ 76640 h 198718"/>
                <a:gd name="connsiteX43" fmla="*/ 103954 w 181289"/>
                <a:gd name="connsiteY43" fmla="*/ 77021 h 198718"/>
                <a:gd name="connsiteX44" fmla="*/ 103573 w 181289"/>
                <a:gd name="connsiteY44" fmla="*/ 77656 h 198718"/>
                <a:gd name="connsiteX45" fmla="*/ 102748 w 181289"/>
                <a:gd name="connsiteY45" fmla="*/ 78926 h 198718"/>
                <a:gd name="connsiteX46" fmla="*/ 98939 w 181289"/>
                <a:gd name="connsiteY46" fmla="*/ 79878 h 198718"/>
                <a:gd name="connsiteX47" fmla="*/ 98114 w 181289"/>
                <a:gd name="connsiteY47" fmla="*/ 79815 h 198718"/>
                <a:gd name="connsiteX48" fmla="*/ 96780 w 181289"/>
                <a:gd name="connsiteY48" fmla="*/ 78862 h 198718"/>
                <a:gd name="connsiteX49" fmla="*/ 97288 w 181289"/>
                <a:gd name="connsiteY49" fmla="*/ 77275 h 198718"/>
                <a:gd name="connsiteX50" fmla="*/ 98558 w 181289"/>
                <a:gd name="connsiteY50" fmla="*/ 75942 h 198718"/>
                <a:gd name="connsiteX51" fmla="*/ 99891 w 181289"/>
                <a:gd name="connsiteY51" fmla="*/ 74482 h 198718"/>
                <a:gd name="connsiteX52" fmla="*/ 105795 w 181289"/>
                <a:gd name="connsiteY52" fmla="*/ 70609 h 198718"/>
                <a:gd name="connsiteX53" fmla="*/ 112016 w 181289"/>
                <a:gd name="connsiteY53" fmla="*/ 68768 h 198718"/>
                <a:gd name="connsiteX54" fmla="*/ 118936 w 181289"/>
                <a:gd name="connsiteY54" fmla="*/ 66610 h 198718"/>
                <a:gd name="connsiteX55" fmla="*/ 119571 w 181289"/>
                <a:gd name="connsiteY55" fmla="*/ 64452 h 198718"/>
                <a:gd name="connsiteX56" fmla="*/ 118619 w 181289"/>
                <a:gd name="connsiteY56" fmla="*/ 65277 h 198718"/>
                <a:gd name="connsiteX57" fmla="*/ 117667 w 181289"/>
                <a:gd name="connsiteY57" fmla="*/ 65848 h 198718"/>
                <a:gd name="connsiteX58" fmla="*/ 113286 w 181289"/>
                <a:gd name="connsiteY58" fmla="*/ 66737 h 198718"/>
                <a:gd name="connsiteX59" fmla="*/ 109985 w 181289"/>
                <a:gd name="connsiteY59" fmla="*/ 64642 h 198718"/>
                <a:gd name="connsiteX60" fmla="*/ 108271 w 181289"/>
                <a:gd name="connsiteY60" fmla="*/ 63372 h 198718"/>
                <a:gd name="connsiteX61" fmla="*/ 106113 w 181289"/>
                <a:gd name="connsiteY61" fmla="*/ 63626 h 198718"/>
                <a:gd name="connsiteX62" fmla="*/ 102748 w 181289"/>
                <a:gd name="connsiteY62" fmla="*/ 64007 h 198718"/>
                <a:gd name="connsiteX63" fmla="*/ 101605 w 181289"/>
                <a:gd name="connsiteY63" fmla="*/ 63055 h 198718"/>
                <a:gd name="connsiteX64" fmla="*/ 102430 w 181289"/>
                <a:gd name="connsiteY64" fmla="*/ 59436 h 198718"/>
                <a:gd name="connsiteX65" fmla="*/ 102685 w 181289"/>
                <a:gd name="connsiteY65" fmla="*/ 57278 h 198718"/>
                <a:gd name="connsiteX66" fmla="*/ 102049 w 181289"/>
                <a:gd name="connsiteY66" fmla="*/ 56961 h 198718"/>
                <a:gd name="connsiteX67" fmla="*/ 97923 w 181289"/>
                <a:gd name="connsiteY67" fmla="*/ 61976 h 198718"/>
                <a:gd name="connsiteX68" fmla="*/ 96526 w 181289"/>
                <a:gd name="connsiteY68" fmla="*/ 64134 h 198718"/>
                <a:gd name="connsiteX69" fmla="*/ 94114 w 181289"/>
                <a:gd name="connsiteY69" fmla="*/ 65975 h 198718"/>
                <a:gd name="connsiteX70" fmla="*/ 92908 w 181289"/>
                <a:gd name="connsiteY70" fmla="*/ 66737 h 198718"/>
                <a:gd name="connsiteX71" fmla="*/ 91003 w 181289"/>
                <a:gd name="connsiteY71" fmla="*/ 68705 h 198718"/>
                <a:gd name="connsiteX72" fmla="*/ 90051 w 181289"/>
                <a:gd name="connsiteY72" fmla="*/ 69721 h 198718"/>
                <a:gd name="connsiteX73" fmla="*/ 89416 w 181289"/>
                <a:gd name="connsiteY73" fmla="*/ 70419 h 198718"/>
                <a:gd name="connsiteX74" fmla="*/ 84401 w 181289"/>
                <a:gd name="connsiteY74" fmla="*/ 74418 h 198718"/>
                <a:gd name="connsiteX75" fmla="*/ 81354 w 181289"/>
                <a:gd name="connsiteY75" fmla="*/ 74101 h 198718"/>
                <a:gd name="connsiteX76" fmla="*/ 80275 w 181289"/>
                <a:gd name="connsiteY76" fmla="*/ 67943 h 198718"/>
                <a:gd name="connsiteX77" fmla="*/ 80402 w 181289"/>
                <a:gd name="connsiteY77" fmla="*/ 67118 h 198718"/>
                <a:gd name="connsiteX78" fmla="*/ 81672 w 181289"/>
                <a:gd name="connsiteY78" fmla="*/ 61214 h 198718"/>
                <a:gd name="connsiteX79" fmla="*/ 84020 w 181289"/>
                <a:gd name="connsiteY79" fmla="*/ 57278 h 198718"/>
                <a:gd name="connsiteX80" fmla="*/ 85290 w 181289"/>
                <a:gd name="connsiteY80" fmla="*/ 55437 h 198718"/>
                <a:gd name="connsiteX81" fmla="*/ 91511 w 181289"/>
                <a:gd name="connsiteY81" fmla="*/ 47311 h 198718"/>
                <a:gd name="connsiteX82" fmla="*/ 94686 w 181289"/>
                <a:gd name="connsiteY82" fmla="*/ 43502 h 198718"/>
                <a:gd name="connsiteX83" fmla="*/ 96082 w 181289"/>
                <a:gd name="connsiteY83" fmla="*/ 41534 h 198718"/>
                <a:gd name="connsiteX84" fmla="*/ 99129 w 181289"/>
                <a:gd name="connsiteY84" fmla="*/ 37725 h 198718"/>
                <a:gd name="connsiteX85" fmla="*/ 102367 w 181289"/>
                <a:gd name="connsiteY85" fmla="*/ 35186 h 198718"/>
                <a:gd name="connsiteX86" fmla="*/ 103700 w 181289"/>
                <a:gd name="connsiteY86" fmla="*/ 34551 h 198718"/>
                <a:gd name="connsiteX87" fmla="*/ 104843 w 181289"/>
                <a:gd name="connsiteY87" fmla="*/ 33916 h 198718"/>
                <a:gd name="connsiteX88" fmla="*/ 105160 w 181289"/>
                <a:gd name="connsiteY88" fmla="*/ 31631 h 198718"/>
                <a:gd name="connsiteX89" fmla="*/ 106874 w 181289"/>
                <a:gd name="connsiteY89" fmla="*/ 27187 h 198718"/>
                <a:gd name="connsiteX90" fmla="*/ 109033 w 181289"/>
                <a:gd name="connsiteY90" fmla="*/ 27441 h 198718"/>
                <a:gd name="connsiteX91" fmla="*/ 109668 w 181289"/>
                <a:gd name="connsiteY91" fmla="*/ 28583 h 198718"/>
                <a:gd name="connsiteX92" fmla="*/ 109668 w 181289"/>
                <a:gd name="connsiteY92" fmla="*/ 29472 h 198718"/>
                <a:gd name="connsiteX93" fmla="*/ 109668 w 181289"/>
                <a:gd name="connsiteY93" fmla="*/ 30742 h 198718"/>
                <a:gd name="connsiteX94" fmla="*/ 111064 w 181289"/>
                <a:gd name="connsiteY94" fmla="*/ 29599 h 198718"/>
                <a:gd name="connsiteX95" fmla="*/ 111953 w 181289"/>
                <a:gd name="connsiteY95" fmla="*/ 28393 h 198718"/>
                <a:gd name="connsiteX96" fmla="*/ 113540 w 181289"/>
                <a:gd name="connsiteY96" fmla="*/ 26361 h 198718"/>
                <a:gd name="connsiteX97" fmla="*/ 115952 w 181289"/>
                <a:gd name="connsiteY97" fmla="*/ 24520 h 198718"/>
                <a:gd name="connsiteX98" fmla="*/ 118809 w 181289"/>
                <a:gd name="connsiteY98" fmla="*/ 21981 h 198718"/>
                <a:gd name="connsiteX99" fmla="*/ 119381 w 181289"/>
                <a:gd name="connsiteY99" fmla="*/ 17156 h 198718"/>
                <a:gd name="connsiteX100" fmla="*/ 117984 w 181289"/>
                <a:gd name="connsiteY100" fmla="*/ 17093 h 198718"/>
                <a:gd name="connsiteX101" fmla="*/ 111001 w 181289"/>
                <a:gd name="connsiteY101" fmla="*/ 14363 h 198718"/>
                <a:gd name="connsiteX102" fmla="*/ 112334 w 181289"/>
                <a:gd name="connsiteY102" fmla="*/ 9348 h 198718"/>
                <a:gd name="connsiteX103" fmla="*/ 116714 w 181289"/>
                <a:gd name="connsiteY103" fmla="*/ 8713 h 198718"/>
                <a:gd name="connsiteX104" fmla="*/ 120650 w 181289"/>
                <a:gd name="connsiteY104" fmla="*/ 10110 h 198718"/>
                <a:gd name="connsiteX105" fmla="*/ 122936 w 181289"/>
                <a:gd name="connsiteY105" fmla="*/ 11062 h 198718"/>
                <a:gd name="connsiteX106" fmla="*/ 124078 w 181289"/>
                <a:gd name="connsiteY106" fmla="*/ 10364 h 198718"/>
                <a:gd name="connsiteX107" fmla="*/ 125602 w 181289"/>
                <a:gd name="connsiteY107" fmla="*/ 9602 h 198718"/>
                <a:gd name="connsiteX108" fmla="*/ 126554 w 181289"/>
                <a:gd name="connsiteY108" fmla="*/ 9094 h 198718"/>
                <a:gd name="connsiteX109" fmla="*/ 128332 w 181289"/>
                <a:gd name="connsiteY109" fmla="*/ 6872 h 198718"/>
                <a:gd name="connsiteX110" fmla="*/ 127824 w 181289"/>
                <a:gd name="connsiteY110" fmla="*/ 778 h 198718"/>
                <a:gd name="connsiteX111" fmla="*/ 127570 w 181289"/>
                <a:gd name="connsiteY111" fmla="*/ 16 h 198718"/>
                <a:gd name="connsiteX112" fmla="*/ 126427 w 181289"/>
                <a:gd name="connsiteY112" fmla="*/ 79 h 198718"/>
                <a:gd name="connsiteX113" fmla="*/ 124459 w 181289"/>
                <a:gd name="connsiteY113" fmla="*/ 778 h 198718"/>
                <a:gd name="connsiteX114" fmla="*/ 122491 w 181289"/>
                <a:gd name="connsiteY114" fmla="*/ 2619 h 198718"/>
                <a:gd name="connsiteX115" fmla="*/ 119507 w 181289"/>
                <a:gd name="connsiteY115" fmla="*/ 2555 h 198718"/>
                <a:gd name="connsiteX116" fmla="*/ 118492 w 181289"/>
                <a:gd name="connsiteY116" fmla="*/ 524 h 198718"/>
                <a:gd name="connsiteX117" fmla="*/ 116905 w 181289"/>
                <a:gd name="connsiteY117" fmla="*/ 1793 h 198718"/>
                <a:gd name="connsiteX118" fmla="*/ 114746 w 181289"/>
                <a:gd name="connsiteY118" fmla="*/ 2746 h 198718"/>
                <a:gd name="connsiteX119" fmla="*/ 113604 w 181289"/>
                <a:gd name="connsiteY119" fmla="*/ 3190 h 198718"/>
                <a:gd name="connsiteX120" fmla="*/ 112651 w 181289"/>
                <a:gd name="connsiteY120" fmla="*/ 3888 h 198718"/>
                <a:gd name="connsiteX121" fmla="*/ 104081 w 181289"/>
                <a:gd name="connsiteY121" fmla="*/ 7443 h 198718"/>
                <a:gd name="connsiteX122" fmla="*/ 92400 w 181289"/>
                <a:gd name="connsiteY122" fmla="*/ 17220 h 198718"/>
                <a:gd name="connsiteX123" fmla="*/ 89543 w 181289"/>
                <a:gd name="connsiteY123" fmla="*/ 20775 h 198718"/>
                <a:gd name="connsiteX124" fmla="*/ 87512 w 181289"/>
                <a:gd name="connsiteY124" fmla="*/ 20458 h 198718"/>
                <a:gd name="connsiteX125" fmla="*/ 86560 w 181289"/>
                <a:gd name="connsiteY125" fmla="*/ 20267 h 198718"/>
                <a:gd name="connsiteX126" fmla="*/ 85036 w 181289"/>
                <a:gd name="connsiteY126" fmla="*/ 20775 h 198718"/>
                <a:gd name="connsiteX127" fmla="*/ 85861 w 181289"/>
                <a:gd name="connsiteY127" fmla="*/ 21600 h 198718"/>
                <a:gd name="connsiteX128" fmla="*/ 87321 w 181289"/>
                <a:gd name="connsiteY128" fmla="*/ 23378 h 198718"/>
                <a:gd name="connsiteX129" fmla="*/ 83766 w 181289"/>
                <a:gd name="connsiteY129" fmla="*/ 29790 h 198718"/>
                <a:gd name="connsiteX130" fmla="*/ 80656 w 181289"/>
                <a:gd name="connsiteY130" fmla="*/ 32138 h 198718"/>
                <a:gd name="connsiteX131" fmla="*/ 78243 w 181289"/>
                <a:gd name="connsiteY131" fmla="*/ 34106 h 198718"/>
                <a:gd name="connsiteX132" fmla="*/ 74752 w 181289"/>
                <a:gd name="connsiteY132" fmla="*/ 38233 h 198718"/>
                <a:gd name="connsiteX133" fmla="*/ 74688 w 181289"/>
                <a:gd name="connsiteY133" fmla="*/ 39249 h 198718"/>
                <a:gd name="connsiteX134" fmla="*/ 74244 w 181289"/>
                <a:gd name="connsiteY134" fmla="*/ 41915 h 198718"/>
                <a:gd name="connsiteX135" fmla="*/ 71450 w 181289"/>
                <a:gd name="connsiteY135" fmla="*/ 43185 h 198718"/>
                <a:gd name="connsiteX136" fmla="*/ 69356 w 181289"/>
                <a:gd name="connsiteY136" fmla="*/ 43693 h 198718"/>
                <a:gd name="connsiteX137" fmla="*/ 68022 w 181289"/>
                <a:gd name="connsiteY137" fmla="*/ 44645 h 198718"/>
                <a:gd name="connsiteX138" fmla="*/ 68403 w 181289"/>
                <a:gd name="connsiteY138" fmla="*/ 47374 h 198718"/>
                <a:gd name="connsiteX139" fmla="*/ 68721 w 181289"/>
                <a:gd name="connsiteY139" fmla="*/ 48454 h 198718"/>
                <a:gd name="connsiteX140" fmla="*/ 65610 w 181289"/>
                <a:gd name="connsiteY140" fmla="*/ 55056 h 198718"/>
                <a:gd name="connsiteX141" fmla="*/ 60595 w 181289"/>
                <a:gd name="connsiteY141" fmla="*/ 58865 h 198718"/>
                <a:gd name="connsiteX142" fmla="*/ 59198 w 181289"/>
                <a:gd name="connsiteY142" fmla="*/ 62991 h 198718"/>
                <a:gd name="connsiteX143" fmla="*/ 58309 w 181289"/>
                <a:gd name="connsiteY143" fmla="*/ 66737 h 198718"/>
                <a:gd name="connsiteX144" fmla="*/ 56341 w 181289"/>
                <a:gd name="connsiteY144" fmla="*/ 69594 h 198718"/>
                <a:gd name="connsiteX145" fmla="*/ 54691 w 181289"/>
                <a:gd name="connsiteY145" fmla="*/ 72197 h 198718"/>
                <a:gd name="connsiteX146" fmla="*/ 54945 w 181289"/>
                <a:gd name="connsiteY146" fmla="*/ 74291 h 198718"/>
                <a:gd name="connsiteX147" fmla="*/ 55326 w 181289"/>
                <a:gd name="connsiteY147" fmla="*/ 75688 h 198718"/>
                <a:gd name="connsiteX148" fmla="*/ 54754 w 181289"/>
                <a:gd name="connsiteY148" fmla="*/ 79561 h 198718"/>
                <a:gd name="connsiteX149" fmla="*/ 50057 w 181289"/>
                <a:gd name="connsiteY149" fmla="*/ 81084 h 198718"/>
                <a:gd name="connsiteX150" fmla="*/ 48597 w 181289"/>
                <a:gd name="connsiteY150" fmla="*/ 81148 h 198718"/>
                <a:gd name="connsiteX151" fmla="*/ 43899 w 181289"/>
                <a:gd name="connsiteY151" fmla="*/ 83941 h 198718"/>
                <a:gd name="connsiteX152" fmla="*/ 43581 w 181289"/>
                <a:gd name="connsiteY152" fmla="*/ 87432 h 198718"/>
                <a:gd name="connsiteX153" fmla="*/ 45486 w 181289"/>
                <a:gd name="connsiteY153" fmla="*/ 89210 h 198718"/>
                <a:gd name="connsiteX154" fmla="*/ 48597 w 181289"/>
                <a:gd name="connsiteY154" fmla="*/ 95114 h 198718"/>
                <a:gd name="connsiteX155" fmla="*/ 44914 w 181289"/>
                <a:gd name="connsiteY155" fmla="*/ 98288 h 198718"/>
                <a:gd name="connsiteX156" fmla="*/ 44089 w 181289"/>
                <a:gd name="connsiteY156" fmla="*/ 98606 h 198718"/>
                <a:gd name="connsiteX157" fmla="*/ 43010 w 181289"/>
                <a:gd name="connsiteY157" fmla="*/ 99113 h 198718"/>
                <a:gd name="connsiteX158" fmla="*/ 37360 w 181289"/>
                <a:gd name="connsiteY158" fmla="*/ 100193 h 198718"/>
                <a:gd name="connsiteX159" fmla="*/ 35011 w 181289"/>
                <a:gd name="connsiteY159" fmla="*/ 99494 h 198718"/>
                <a:gd name="connsiteX160" fmla="*/ 33234 w 181289"/>
                <a:gd name="connsiteY160" fmla="*/ 99241 h 198718"/>
                <a:gd name="connsiteX161" fmla="*/ 32408 w 181289"/>
                <a:gd name="connsiteY161" fmla="*/ 101018 h 198718"/>
                <a:gd name="connsiteX162" fmla="*/ 27456 w 181289"/>
                <a:gd name="connsiteY162" fmla="*/ 111937 h 198718"/>
                <a:gd name="connsiteX163" fmla="*/ 25996 w 181289"/>
                <a:gd name="connsiteY163" fmla="*/ 112381 h 198718"/>
                <a:gd name="connsiteX164" fmla="*/ 23901 w 181289"/>
                <a:gd name="connsiteY164" fmla="*/ 113969 h 198718"/>
                <a:gd name="connsiteX165" fmla="*/ 19775 w 181289"/>
                <a:gd name="connsiteY165" fmla="*/ 113207 h 198718"/>
                <a:gd name="connsiteX166" fmla="*/ 18505 w 181289"/>
                <a:gd name="connsiteY166" fmla="*/ 112572 h 198718"/>
                <a:gd name="connsiteX167" fmla="*/ 17426 w 181289"/>
                <a:gd name="connsiteY167" fmla="*/ 112064 h 198718"/>
                <a:gd name="connsiteX168" fmla="*/ 17109 w 181289"/>
                <a:gd name="connsiteY168" fmla="*/ 110921 h 198718"/>
                <a:gd name="connsiteX169" fmla="*/ 17426 w 181289"/>
                <a:gd name="connsiteY169" fmla="*/ 109525 h 198718"/>
                <a:gd name="connsiteX170" fmla="*/ 17997 w 181289"/>
                <a:gd name="connsiteY170" fmla="*/ 106033 h 198718"/>
                <a:gd name="connsiteX171" fmla="*/ 16474 w 181289"/>
                <a:gd name="connsiteY171" fmla="*/ 107303 h 198718"/>
                <a:gd name="connsiteX172" fmla="*/ 15268 w 181289"/>
                <a:gd name="connsiteY172" fmla="*/ 108445 h 198718"/>
                <a:gd name="connsiteX173" fmla="*/ 13998 w 181289"/>
                <a:gd name="connsiteY173" fmla="*/ 109398 h 198718"/>
                <a:gd name="connsiteX174" fmla="*/ 11713 w 181289"/>
                <a:gd name="connsiteY174" fmla="*/ 111493 h 198718"/>
                <a:gd name="connsiteX175" fmla="*/ 9618 w 181289"/>
                <a:gd name="connsiteY175" fmla="*/ 116190 h 198718"/>
                <a:gd name="connsiteX176" fmla="*/ 11014 w 181289"/>
                <a:gd name="connsiteY176" fmla="*/ 116381 h 198718"/>
                <a:gd name="connsiteX177" fmla="*/ 14696 w 181289"/>
                <a:gd name="connsiteY177" fmla="*/ 115810 h 198718"/>
                <a:gd name="connsiteX178" fmla="*/ 17870 w 181289"/>
                <a:gd name="connsiteY178" fmla="*/ 115238 h 198718"/>
                <a:gd name="connsiteX179" fmla="*/ 23838 w 181289"/>
                <a:gd name="connsiteY179" fmla="*/ 115175 h 198718"/>
                <a:gd name="connsiteX180" fmla="*/ 26631 w 181289"/>
                <a:gd name="connsiteY180" fmla="*/ 115238 h 198718"/>
                <a:gd name="connsiteX181" fmla="*/ 27711 w 181289"/>
                <a:gd name="connsiteY181" fmla="*/ 115810 h 198718"/>
                <a:gd name="connsiteX182" fmla="*/ 27964 w 181289"/>
                <a:gd name="connsiteY182" fmla="*/ 117016 h 198718"/>
                <a:gd name="connsiteX183" fmla="*/ 25361 w 181289"/>
                <a:gd name="connsiteY183" fmla="*/ 121714 h 198718"/>
                <a:gd name="connsiteX184" fmla="*/ 23457 w 181289"/>
                <a:gd name="connsiteY184" fmla="*/ 123555 h 198718"/>
                <a:gd name="connsiteX185" fmla="*/ 18886 w 181289"/>
                <a:gd name="connsiteY185" fmla="*/ 127745 h 198718"/>
                <a:gd name="connsiteX186" fmla="*/ 15776 w 181289"/>
                <a:gd name="connsiteY186" fmla="*/ 130982 h 198718"/>
                <a:gd name="connsiteX187" fmla="*/ 14950 w 181289"/>
                <a:gd name="connsiteY187" fmla="*/ 132506 h 198718"/>
                <a:gd name="connsiteX188" fmla="*/ 13744 w 181289"/>
                <a:gd name="connsiteY188" fmla="*/ 134537 h 198718"/>
                <a:gd name="connsiteX189" fmla="*/ 6253 w 181289"/>
                <a:gd name="connsiteY189" fmla="*/ 138918 h 198718"/>
                <a:gd name="connsiteX190" fmla="*/ 5364 w 181289"/>
                <a:gd name="connsiteY190" fmla="*/ 139235 h 198718"/>
                <a:gd name="connsiteX191" fmla="*/ 730 w 181289"/>
                <a:gd name="connsiteY191" fmla="*/ 143361 h 198718"/>
                <a:gd name="connsiteX192" fmla="*/ 1048 w 181289"/>
                <a:gd name="connsiteY192" fmla="*/ 152186 h 198718"/>
                <a:gd name="connsiteX193" fmla="*/ 6126 w 181289"/>
                <a:gd name="connsiteY193" fmla="*/ 154154 h 198718"/>
                <a:gd name="connsiteX194" fmla="*/ 10697 w 181289"/>
                <a:gd name="connsiteY194" fmla="*/ 154154 h 198718"/>
                <a:gd name="connsiteX195" fmla="*/ 14315 w 181289"/>
                <a:gd name="connsiteY195" fmla="*/ 154154 h 198718"/>
                <a:gd name="connsiteX196" fmla="*/ 20283 w 181289"/>
                <a:gd name="connsiteY196" fmla="*/ 150916 h 198718"/>
                <a:gd name="connsiteX197" fmla="*/ 20981 w 181289"/>
                <a:gd name="connsiteY197" fmla="*/ 150091 h 198718"/>
                <a:gd name="connsiteX198" fmla="*/ 22378 w 181289"/>
                <a:gd name="connsiteY198" fmla="*/ 148504 h 198718"/>
                <a:gd name="connsiteX199" fmla="*/ 29488 w 181289"/>
                <a:gd name="connsiteY199" fmla="*/ 146282 h 198718"/>
                <a:gd name="connsiteX200" fmla="*/ 30504 w 181289"/>
                <a:gd name="connsiteY200" fmla="*/ 146599 h 198718"/>
                <a:gd name="connsiteX201" fmla="*/ 31012 w 181289"/>
                <a:gd name="connsiteY201" fmla="*/ 147551 h 198718"/>
                <a:gd name="connsiteX202" fmla="*/ 29679 w 181289"/>
                <a:gd name="connsiteY202" fmla="*/ 150471 h 198718"/>
                <a:gd name="connsiteX203" fmla="*/ 29107 w 181289"/>
                <a:gd name="connsiteY203" fmla="*/ 151233 h 198718"/>
                <a:gd name="connsiteX204" fmla="*/ 33551 w 181289"/>
                <a:gd name="connsiteY204" fmla="*/ 150853 h 198718"/>
                <a:gd name="connsiteX205" fmla="*/ 34884 w 181289"/>
                <a:gd name="connsiteY205" fmla="*/ 150662 h 198718"/>
                <a:gd name="connsiteX206" fmla="*/ 39455 w 181289"/>
                <a:gd name="connsiteY206" fmla="*/ 151678 h 198718"/>
                <a:gd name="connsiteX207" fmla="*/ 39899 w 181289"/>
                <a:gd name="connsiteY207" fmla="*/ 152693 h 198718"/>
                <a:gd name="connsiteX208" fmla="*/ 42629 w 181289"/>
                <a:gd name="connsiteY208" fmla="*/ 152630 h 198718"/>
                <a:gd name="connsiteX209" fmla="*/ 45930 w 181289"/>
                <a:gd name="connsiteY209" fmla="*/ 152630 h 198718"/>
                <a:gd name="connsiteX210" fmla="*/ 48025 w 181289"/>
                <a:gd name="connsiteY210" fmla="*/ 151741 h 198718"/>
                <a:gd name="connsiteX211" fmla="*/ 52088 w 181289"/>
                <a:gd name="connsiteY211" fmla="*/ 150599 h 198718"/>
                <a:gd name="connsiteX212" fmla="*/ 55897 w 181289"/>
                <a:gd name="connsiteY212" fmla="*/ 154217 h 198718"/>
                <a:gd name="connsiteX213" fmla="*/ 56786 w 181289"/>
                <a:gd name="connsiteY213" fmla="*/ 155741 h 198718"/>
                <a:gd name="connsiteX214" fmla="*/ 63198 w 181289"/>
                <a:gd name="connsiteY214" fmla="*/ 155868 h 198718"/>
                <a:gd name="connsiteX215" fmla="*/ 64658 w 181289"/>
                <a:gd name="connsiteY215" fmla="*/ 154471 h 198718"/>
                <a:gd name="connsiteX216" fmla="*/ 67578 w 181289"/>
                <a:gd name="connsiteY216" fmla="*/ 152122 h 198718"/>
                <a:gd name="connsiteX217" fmla="*/ 71450 w 181289"/>
                <a:gd name="connsiteY217" fmla="*/ 153392 h 198718"/>
                <a:gd name="connsiteX218" fmla="*/ 73165 w 181289"/>
                <a:gd name="connsiteY218" fmla="*/ 154344 h 198718"/>
                <a:gd name="connsiteX219" fmla="*/ 74498 w 181289"/>
                <a:gd name="connsiteY219" fmla="*/ 153709 h 198718"/>
                <a:gd name="connsiteX220" fmla="*/ 76910 w 181289"/>
                <a:gd name="connsiteY220" fmla="*/ 152186 h 198718"/>
                <a:gd name="connsiteX221" fmla="*/ 84147 w 181289"/>
                <a:gd name="connsiteY221" fmla="*/ 154090 h 198718"/>
                <a:gd name="connsiteX222" fmla="*/ 86814 w 181289"/>
                <a:gd name="connsiteY222" fmla="*/ 152757 h 198718"/>
                <a:gd name="connsiteX223" fmla="*/ 86940 w 181289"/>
                <a:gd name="connsiteY223" fmla="*/ 151805 h 198718"/>
                <a:gd name="connsiteX224" fmla="*/ 85480 w 181289"/>
                <a:gd name="connsiteY224" fmla="*/ 150725 h 198718"/>
                <a:gd name="connsiteX225" fmla="*/ 82560 w 181289"/>
                <a:gd name="connsiteY225" fmla="*/ 148059 h 198718"/>
                <a:gd name="connsiteX226" fmla="*/ 83068 w 181289"/>
                <a:gd name="connsiteY226" fmla="*/ 145202 h 198718"/>
                <a:gd name="connsiteX227" fmla="*/ 88464 w 181289"/>
                <a:gd name="connsiteY227" fmla="*/ 144568 h 198718"/>
                <a:gd name="connsiteX228" fmla="*/ 90242 w 181289"/>
                <a:gd name="connsiteY228" fmla="*/ 145964 h 198718"/>
                <a:gd name="connsiteX229" fmla="*/ 94178 w 181289"/>
                <a:gd name="connsiteY229" fmla="*/ 145393 h 198718"/>
                <a:gd name="connsiteX230" fmla="*/ 96590 w 181289"/>
                <a:gd name="connsiteY230" fmla="*/ 150154 h 198718"/>
                <a:gd name="connsiteX231" fmla="*/ 95955 w 181289"/>
                <a:gd name="connsiteY231" fmla="*/ 152122 h 198718"/>
                <a:gd name="connsiteX232" fmla="*/ 95574 w 181289"/>
                <a:gd name="connsiteY232" fmla="*/ 153201 h 198718"/>
                <a:gd name="connsiteX233" fmla="*/ 96717 w 181289"/>
                <a:gd name="connsiteY233" fmla="*/ 153709 h 198718"/>
                <a:gd name="connsiteX234" fmla="*/ 97669 w 181289"/>
                <a:gd name="connsiteY234" fmla="*/ 154915 h 198718"/>
                <a:gd name="connsiteX235" fmla="*/ 95574 w 181289"/>
                <a:gd name="connsiteY235" fmla="*/ 158407 h 198718"/>
                <a:gd name="connsiteX236" fmla="*/ 94558 w 181289"/>
                <a:gd name="connsiteY236" fmla="*/ 159296 h 198718"/>
                <a:gd name="connsiteX237" fmla="*/ 94431 w 181289"/>
                <a:gd name="connsiteY237" fmla="*/ 160184 h 198718"/>
                <a:gd name="connsiteX238" fmla="*/ 96780 w 181289"/>
                <a:gd name="connsiteY238" fmla="*/ 161200 h 198718"/>
                <a:gd name="connsiteX239" fmla="*/ 106240 w 181289"/>
                <a:gd name="connsiteY239" fmla="*/ 156883 h 198718"/>
                <a:gd name="connsiteX240" fmla="*/ 106620 w 181289"/>
                <a:gd name="connsiteY240" fmla="*/ 155868 h 198718"/>
                <a:gd name="connsiteX241" fmla="*/ 109668 w 181289"/>
                <a:gd name="connsiteY241" fmla="*/ 152630 h 198718"/>
                <a:gd name="connsiteX242" fmla="*/ 114746 w 181289"/>
                <a:gd name="connsiteY242" fmla="*/ 153709 h 198718"/>
                <a:gd name="connsiteX243" fmla="*/ 121285 w 181289"/>
                <a:gd name="connsiteY243" fmla="*/ 154471 h 198718"/>
                <a:gd name="connsiteX244" fmla="*/ 125030 w 181289"/>
                <a:gd name="connsiteY244" fmla="*/ 158470 h 198718"/>
                <a:gd name="connsiteX245" fmla="*/ 125030 w 181289"/>
                <a:gd name="connsiteY245" fmla="*/ 159296 h 198718"/>
                <a:gd name="connsiteX246" fmla="*/ 124650 w 181289"/>
                <a:gd name="connsiteY246" fmla="*/ 162343 h 198718"/>
                <a:gd name="connsiteX247" fmla="*/ 118555 w 181289"/>
                <a:gd name="connsiteY247" fmla="*/ 165009 h 198718"/>
                <a:gd name="connsiteX248" fmla="*/ 117730 w 181289"/>
                <a:gd name="connsiteY248" fmla="*/ 165009 h 198718"/>
                <a:gd name="connsiteX249" fmla="*/ 116207 w 181289"/>
                <a:gd name="connsiteY249" fmla="*/ 164946 h 198718"/>
                <a:gd name="connsiteX250" fmla="*/ 112651 w 181289"/>
                <a:gd name="connsiteY250" fmla="*/ 165454 h 198718"/>
                <a:gd name="connsiteX251" fmla="*/ 110429 w 181289"/>
                <a:gd name="connsiteY251" fmla="*/ 168437 h 198718"/>
                <a:gd name="connsiteX252" fmla="*/ 109604 w 181289"/>
                <a:gd name="connsiteY252" fmla="*/ 170088 h 198718"/>
                <a:gd name="connsiteX253" fmla="*/ 107001 w 181289"/>
                <a:gd name="connsiteY253" fmla="*/ 174024 h 198718"/>
                <a:gd name="connsiteX254" fmla="*/ 103256 w 181289"/>
                <a:gd name="connsiteY254" fmla="*/ 174341 h 198718"/>
                <a:gd name="connsiteX255" fmla="*/ 101796 w 181289"/>
                <a:gd name="connsiteY255" fmla="*/ 174151 h 198718"/>
                <a:gd name="connsiteX256" fmla="*/ 100209 w 181289"/>
                <a:gd name="connsiteY256" fmla="*/ 175738 h 198718"/>
                <a:gd name="connsiteX257" fmla="*/ 98431 w 181289"/>
                <a:gd name="connsiteY257" fmla="*/ 177896 h 198718"/>
                <a:gd name="connsiteX258" fmla="*/ 95193 w 181289"/>
                <a:gd name="connsiteY258" fmla="*/ 178595 h 198718"/>
                <a:gd name="connsiteX259" fmla="*/ 93733 w 181289"/>
                <a:gd name="connsiteY259" fmla="*/ 178658 h 198718"/>
                <a:gd name="connsiteX260" fmla="*/ 89670 w 181289"/>
                <a:gd name="connsiteY260" fmla="*/ 181198 h 198718"/>
                <a:gd name="connsiteX261" fmla="*/ 88083 w 181289"/>
                <a:gd name="connsiteY261" fmla="*/ 184689 h 198718"/>
                <a:gd name="connsiteX262" fmla="*/ 90242 w 181289"/>
                <a:gd name="connsiteY262" fmla="*/ 186086 h 198718"/>
                <a:gd name="connsiteX263" fmla="*/ 93987 w 181289"/>
                <a:gd name="connsiteY263" fmla="*/ 185832 h 198718"/>
                <a:gd name="connsiteX264" fmla="*/ 94622 w 181289"/>
                <a:gd name="connsiteY264" fmla="*/ 184689 h 198718"/>
                <a:gd name="connsiteX265" fmla="*/ 95955 w 181289"/>
                <a:gd name="connsiteY265" fmla="*/ 182594 h 198718"/>
                <a:gd name="connsiteX266" fmla="*/ 99320 w 181289"/>
                <a:gd name="connsiteY266" fmla="*/ 181642 h 198718"/>
                <a:gd name="connsiteX267" fmla="*/ 101986 w 181289"/>
                <a:gd name="connsiteY267" fmla="*/ 183864 h 198718"/>
                <a:gd name="connsiteX268" fmla="*/ 102494 w 181289"/>
                <a:gd name="connsiteY268" fmla="*/ 185134 h 198718"/>
                <a:gd name="connsiteX269" fmla="*/ 103446 w 181289"/>
                <a:gd name="connsiteY269" fmla="*/ 185578 h 198718"/>
                <a:gd name="connsiteX270" fmla="*/ 108144 w 181289"/>
                <a:gd name="connsiteY270" fmla="*/ 183229 h 198718"/>
                <a:gd name="connsiteX271" fmla="*/ 108969 w 181289"/>
                <a:gd name="connsiteY271" fmla="*/ 182531 h 198718"/>
                <a:gd name="connsiteX272" fmla="*/ 111953 w 181289"/>
                <a:gd name="connsiteY272" fmla="*/ 179293 h 198718"/>
                <a:gd name="connsiteX273" fmla="*/ 112461 w 181289"/>
                <a:gd name="connsiteY273" fmla="*/ 176690 h 198718"/>
                <a:gd name="connsiteX274" fmla="*/ 113540 w 181289"/>
                <a:gd name="connsiteY274" fmla="*/ 172564 h 198718"/>
                <a:gd name="connsiteX275" fmla="*/ 119063 w 181289"/>
                <a:gd name="connsiteY275" fmla="*/ 167295 h 198718"/>
                <a:gd name="connsiteX276" fmla="*/ 119762 w 181289"/>
                <a:gd name="connsiteY276" fmla="*/ 166914 h 198718"/>
                <a:gd name="connsiteX277" fmla="*/ 125729 w 181289"/>
                <a:gd name="connsiteY277" fmla="*/ 165581 h 198718"/>
                <a:gd name="connsiteX278" fmla="*/ 126745 w 181289"/>
                <a:gd name="connsiteY278" fmla="*/ 166025 h 198718"/>
                <a:gd name="connsiteX279" fmla="*/ 129093 w 181289"/>
                <a:gd name="connsiteY279" fmla="*/ 166596 h 198718"/>
                <a:gd name="connsiteX280" fmla="*/ 129474 w 181289"/>
                <a:gd name="connsiteY280" fmla="*/ 165136 h 198718"/>
                <a:gd name="connsiteX281" fmla="*/ 130300 w 181289"/>
                <a:gd name="connsiteY281" fmla="*/ 162724 h 198718"/>
                <a:gd name="connsiteX282" fmla="*/ 131760 w 181289"/>
                <a:gd name="connsiteY282" fmla="*/ 161010 h 198718"/>
                <a:gd name="connsiteX283" fmla="*/ 133410 w 181289"/>
                <a:gd name="connsiteY283" fmla="*/ 158407 h 198718"/>
                <a:gd name="connsiteX284" fmla="*/ 133728 w 181289"/>
                <a:gd name="connsiteY284" fmla="*/ 155360 h 198718"/>
                <a:gd name="connsiteX285" fmla="*/ 134172 w 181289"/>
                <a:gd name="connsiteY285" fmla="*/ 151487 h 198718"/>
                <a:gd name="connsiteX286" fmla="*/ 138680 w 181289"/>
                <a:gd name="connsiteY286" fmla="*/ 145901 h 198718"/>
                <a:gd name="connsiteX287" fmla="*/ 144203 w 181289"/>
                <a:gd name="connsiteY287" fmla="*/ 150281 h 198718"/>
                <a:gd name="connsiteX288" fmla="*/ 146361 w 181289"/>
                <a:gd name="connsiteY288" fmla="*/ 161581 h 198718"/>
                <a:gd name="connsiteX289" fmla="*/ 145663 w 181289"/>
                <a:gd name="connsiteY289" fmla="*/ 163993 h 198718"/>
                <a:gd name="connsiteX290" fmla="*/ 145155 w 181289"/>
                <a:gd name="connsiteY290" fmla="*/ 165708 h 198718"/>
                <a:gd name="connsiteX291" fmla="*/ 145726 w 181289"/>
                <a:gd name="connsiteY291" fmla="*/ 167422 h 198718"/>
                <a:gd name="connsiteX292" fmla="*/ 146679 w 181289"/>
                <a:gd name="connsiteY292" fmla="*/ 168945 h 198718"/>
                <a:gd name="connsiteX293" fmla="*/ 144266 w 181289"/>
                <a:gd name="connsiteY293" fmla="*/ 175611 h 198718"/>
                <a:gd name="connsiteX294" fmla="*/ 143441 w 181289"/>
                <a:gd name="connsiteY294" fmla="*/ 176436 h 198718"/>
                <a:gd name="connsiteX295" fmla="*/ 137537 w 181289"/>
                <a:gd name="connsiteY295" fmla="*/ 186784 h 198718"/>
                <a:gd name="connsiteX296" fmla="*/ 138870 w 181289"/>
                <a:gd name="connsiteY296" fmla="*/ 191101 h 198718"/>
                <a:gd name="connsiteX297" fmla="*/ 139886 w 181289"/>
                <a:gd name="connsiteY297" fmla="*/ 190911 h 198718"/>
                <a:gd name="connsiteX298" fmla="*/ 141536 w 181289"/>
                <a:gd name="connsiteY298" fmla="*/ 188371 h 198718"/>
                <a:gd name="connsiteX299" fmla="*/ 142425 w 181289"/>
                <a:gd name="connsiteY299" fmla="*/ 186784 h 198718"/>
                <a:gd name="connsiteX300" fmla="*/ 144075 w 181289"/>
                <a:gd name="connsiteY300" fmla="*/ 184626 h 198718"/>
                <a:gd name="connsiteX301" fmla="*/ 145345 w 181289"/>
                <a:gd name="connsiteY301" fmla="*/ 182975 h 198718"/>
                <a:gd name="connsiteX302" fmla="*/ 146679 w 181289"/>
                <a:gd name="connsiteY302" fmla="*/ 180944 h 198718"/>
                <a:gd name="connsiteX303" fmla="*/ 152265 w 181289"/>
                <a:gd name="connsiteY303" fmla="*/ 174659 h 198718"/>
                <a:gd name="connsiteX304" fmla="*/ 158169 w 181289"/>
                <a:gd name="connsiteY304" fmla="*/ 174087 h 198718"/>
                <a:gd name="connsiteX305" fmla="*/ 160454 w 181289"/>
                <a:gd name="connsiteY305" fmla="*/ 176309 h 198718"/>
                <a:gd name="connsiteX306" fmla="*/ 161216 w 181289"/>
                <a:gd name="connsiteY306" fmla="*/ 177642 h 198718"/>
                <a:gd name="connsiteX307" fmla="*/ 155820 w 181289"/>
                <a:gd name="connsiteY307" fmla="*/ 183610 h 198718"/>
                <a:gd name="connsiteX308" fmla="*/ 152074 w 181289"/>
                <a:gd name="connsiteY308" fmla="*/ 192688 h 198718"/>
                <a:gd name="connsiteX309" fmla="*/ 152710 w 181289"/>
                <a:gd name="connsiteY309" fmla="*/ 196053 h 198718"/>
                <a:gd name="connsiteX310" fmla="*/ 155249 w 181289"/>
                <a:gd name="connsiteY310" fmla="*/ 198719 h 198718"/>
                <a:gd name="connsiteX311" fmla="*/ 155693 w 181289"/>
                <a:gd name="connsiteY311" fmla="*/ 197513 h 198718"/>
                <a:gd name="connsiteX312" fmla="*/ 159883 w 181289"/>
                <a:gd name="connsiteY312" fmla="*/ 193386 h 198718"/>
                <a:gd name="connsiteX313" fmla="*/ 165088 w 181289"/>
                <a:gd name="connsiteY313" fmla="*/ 194656 h 198718"/>
                <a:gd name="connsiteX314" fmla="*/ 166866 w 181289"/>
                <a:gd name="connsiteY314" fmla="*/ 195608 h 198718"/>
                <a:gd name="connsiteX315" fmla="*/ 167945 w 181289"/>
                <a:gd name="connsiteY315" fmla="*/ 195227 h 198718"/>
                <a:gd name="connsiteX316" fmla="*/ 171310 w 181289"/>
                <a:gd name="connsiteY316" fmla="*/ 192561 h 198718"/>
                <a:gd name="connsiteX317" fmla="*/ 174167 w 181289"/>
                <a:gd name="connsiteY317" fmla="*/ 187546 h 198718"/>
                <a:gd name="connsiteX318" fmla="*/ 173976 w 181289"/>
                <a:gd name="connsiteY318" fmla="*/ 183800 h 198718"/>
                <a:gd name="connsiteX319" fmla="*/ 173723 w 181289"/>
                <a:gd name="connsiteY319" fmla="*/ 182277 h 198718"/>
                <a:gd name="connsiteX320" fmla="*/ 173532 w 181289"/>
                <a:gd name="connsiteY320" fmla="*/ 177071 h 198718"/>
                <a:gd name="connsiteX321" fmla="*/ 173532 w 181289"/>
                <a:gd name="connsiteY321" fmla="*/ 176373 h 198718"/>
                <a:gd name="connsiteX322" fmla="*/ 173786 w 181289"/>
                <a:gd name="connsiteY322" fmla="*/ 172754 h 198718"/>
                <a:gd name="connsiteX323" fmla="*/ 176960 w 181289"/>
                <a:gd name="connsiteY323" fmla="*/ 168882 h 198718"/>
                <a:gd name="connsiteX324" fmla="*/ 178674 w 181289"/>
                <a:gd name="connsiteY324" fmla="*/ 167295 h 198718"/>
                <a:gd name="connsiteX325" fmla="*/ 181277 w 181289"/>
                <a:gd name="connsiteY325" fmla="*/ 160058 h 198718"/>
                <a:gd name="connsiteX326" fmla="*/ 180896 w 181289"/>
                <a:gd name="connsiteY326" fmla="*/ 155931 h 198718"/>
                <a:gd name="connsiteX327" fmla="*/ 179499 w 181289"/>
                <a:gd name="connsiteY327" fmla="*/ 159677 h 198718"/>
                <a:gd name="connsiteX328" fmla="*/ 178865 w 181289"/>
                <a:gd name="connsiteY328" fmla="*/ 162406 h 198718"/>
                <a:gd name="connsiteX329" fmla="*/ 167945 w 181289"/>
                <a:gd name="connsiteY329" fmla="*/ 168501 h 198718"/>
                <a:gd name="connsiteX330" fmla="*/ 166803 w 181289"/>
                <a:gd name="connsiteY330" fmla="*/ 166977 h 198718"/>
                <a:gd name="connsiteX331" fmla="*/ 166041 w 181289"/>
                <a:gd name="connsiteY331" fmla="*/ 163867 h 198718"/>
                <a:gd name="connsiteX332" fmla="*/ 165025 w 181289"/>
                <a:gd name="connsiteY332" fmla="*/ 159105 h 198718"/>
                <a:gd name="connsiteX333" fmla="*/ 168517 w 181289"/>
                <a:gd name="connsiteY333" fmla="*/ 151297 h 198718"/>
                <a:gd name="connsiteX334" fmla="*/ 174738 w 181289"/>
                <a:gd name="connsiteY334" fmla="*/ 147044 h 198718"/>
                <a:gd name="connsiteX335" fmla="*/ 177976 w 181289"/>
                <a:gd name="connsiteY335" fmla="*/ 145266 h 198718"/>
                <a:gd name="connsiteX336" fmla="*/ 179499 w 181289"/>
                <a:gd name="connsiteY336" fmla="*/ 142346 h 198718"/>
                <a:gd name="connsiteX337" fmla="*/ 177150 w 181289"/>
                <a:gd name="connsiteY337" fmla="*/ 143806 h 198718"/>
                <a:gd name="connsiteX338" fmla="*/ 175881 w 181289"/>
                <a:gd name="connsiteY338" fmla="*/ 144695 h 198718"/>
                <a:gd name="connsiteX339" fmla="*/ 173595 w 181289"/>
                <a:gd name="connsiteY339" fmla="*/ 145964 h 198718"/>
                <a:gd name="connsiteX340" fmla="*/ 170992 w 181289"/>
                <a:gd name="connsiteY340" fmla="*/ 147488 h 198718"/>
                <a:gd name="connsiteX341" fmla="*/ 165406 w 181289"/>
                <a:gd name="connsiteY341" fmla="*/ 152757 h 198718"/>
                <a:gd name="connsiteX342" fmla="*/ 164009 w 181289"/>
                <a:gd name="connsiteY342" fmla="*/ 154217 h 198718"/>
                <a:gd name="connsiteX343" fmla="*/ 162676 w 181289"/>
                <a:gd name="connsiteY343" fmla="*/ 155677 h 198718"/>
                <a:gd name="connsiteX344" fmla="*/ 155185 w 181289"/>
                <a:gd name="connsiteY344" fmla="*/ 160375 h 198718"/>
                <a:gd name="connsiteX345" fmla="*/ 149345 w 181289"/>
                <a:gd name="connsiteY345" fmla="*/ 154217 h 198718"/>
                <a:gd name="connsiteX346" fmla="*/ 149281 w 181289"/>
                <a:gd name="connsiteY346" fmla="*/ 150662 h 198718"/>
                <a:gd name="connsiteX347" fmla="*/ 153344 w 181289"/>
                <a:gd name="connsiteY347" fmla="*/ 147297 h 198718"/>
                <a:gd name="connsiteX348" fmla="*/ 154042 w 181289"/>
                <a:gd name="connsiteY348" fmla="*/ 144948 h 198718"/>
                <a:gd name="connsiteX349" fmla="*/ 152074 w 181289"/>
                <a:gd name="connsiteY349" fmla="*/ 144060 h 198718"/>
                <a:gd name="connsiteX350" fmla="*/ 149408 w 181289"/>
                <a:gd name="connsiteY350" fmla="*/ 143171 h 198718"/>
                <a:gd name="connsiteX351" fmla="*/ 147758 w 181289"/>
                <a:gd name="connsiteY351" fmla="*/ 137331 h 198718"/>
                <a:gd name="connsiteX352" fmla="*/ 152963 w 181289"/>
                <a:gd name="connsiteY352" fmla="*/ 134918 h 198718"/>
                <a:gd name="connsiteX353" fmla="*/ 155122 w 181289"/>
                <a:gd name="connsiteY353" fmla="*/ 134982 h 198718"/>
                <a:gd name="connsiteX354" fmla="*/ 160454 w 181289"/>
                <a:gd name="connsiteY354" fmla="*/ 134220 h 198718"/>
                <a:gd name="connsiteX355" fmla="*/ 161851 w 181289"/>
                <a:gd name="connsiteY355" fmla="*/ 132379 h 198718"/>
                <a:gd name="connsiteX356" fmla="*/ 162676 w 181289"/>
                <a:gd name="connsiteY356" fmla="*/ 131173 h 198718"/>
                <a:gd name="connsiteX357" fmla="*/ 167247 w 181289"/>
                <a:gd name="connsiteY357" fmla="*/ 126411 h 198718"/>
                <a:gd name="connsiteX358" fmla="*/ 170739 w 181289"/>
                <a:gd name="connsiteY358" fmla="*/ 125269 h 198718"/>
                <a:gd name="connsiteX359" fmla="*/ 172516 w 181289"/>
                <a:gd name="connsiteY359" fmla="*/ 125332 h 198718"/>
                <a:gd name="connsiteX360" fmla="*/ 175310 w 181289"/>
                <a:gd name="connsiteY360" fmla="*/ 125269 h 198718"/>
                <a:gd name="connsiteX361" fmla="*/ 176833 w 181289"/>
                <a:gd name="connsiteY361" fmla="*/ 123364 h 198718"/>
                <a:gd name="connsiteX362" fmla="*/ 176135 w 181289"/>
                <a:gd name="connsiteY362" fmla="*/ 117206 h 198718"/>
                <a:gd name="connsiteX363" fmla="*/ 175055 w 181289"/>
                <a:gd name="connsiteY363" fmla="*/ 118539 h 198718"/>
                <a:gd name="connsiteX364" fmla="*/ 172326 w 181289"/>
                <a:gd name="connsiteY364" fmla="*/ 120571 h 198718"/>
                <a:gd name="connsiteX365" fmla="*/ 169786 w 181289"/>
                <a:gd name="connsiteY365" fmla="*/ 119619 h 198718"/>
                <a:gd name="connsiteX366" fmla="*/ 167882 w 181289"/>
                <a:gd name="connsiteY366" fmla="*/ 118095 h 198718"/>
                <a:gd name="connsiteX367" fmla="*/ 168199 w 181289"/>
                <a:gd name="connsiteY367" fmla="*/ 120063 h 198718"/>
                <a:gd name="connsiteX368" fmla="*/ 168199 w 181289"/>
                <a:gd name="connsiteY368" fmla="*/ 123237 h 198718"/>
                <a:gd name="connsiteX369" fmla="*/ 163438 w 181289"/>
                <a:gd name="connsiteY369" fmla="*/ 126729 h 198718"/>
                <a:gd name="connsiteX370" fmla="*/ 162105 w 181289"/>
                <a:gd name="connsiteY370" fmla="*/ 127364 h 198718"/>
                <a:gd name="connsiteX371" fmla="*/ 161343 w 181289"/>
                <a:gd name="connsiteY371" fmla="*/ 127554 h 198718"/>
                <a:gd name="connsiteX372" fmla="*/ 157788 w 181289"/>
                <a:gd name="connsiteY372" fmla="*/ 129014 h 198718"/>
                <a:gd name="connsiteX373" fmla="*/ 157407 w 181289"/>
                <a:gd name="connsiteY373" fmla="*/ 129903 h 198718"/>
                <a:gd name="connsiteX374" fmla="*/ 154042 w 181289"/>
                <a:gd name="connsiteY374" fmla="*/ 133204 h 198718"/>
                <a:gd name="connsiteX375" fmla="*/ 151440 w 181289"/>
                <a:gd name="connsiteY375" fmla="*/ 132315 h 198718"/>
                <a:gd name="connsiteX376" fmla="*/ 150805 w 181289"/>
                <a:gd name="connsiteY376" fmla="*/ 123681 h 198718"/>
                <a:gd name="connsiteX377" fmla="*/ 152646 w 181289"/>
                <a:gd name="connsiteY377" fmla="*/ 121142 h 198718"/>
                <a:gd name="connsiteX378" fmla="*/ 154360 w 181289"/>
                <a:gd name="connsiteY378" fmla="*/ 118158 h 198718"/>
                <a:gd name="connsiteX379" fmla="*/ 154106 w 181289"/>
                <a:gd name="connsiteY379" fmla="*/ 115556 h 198718"/>
                <a:gd name="connsiteX380" fmla="*/ 152582 w 181289"/>
                <a:gd name="connsiteY380" fmla="*/ 113778 h 198718"/>
                <a:gd name="connsiteX381" fmla="*/ 152265 w 181289"/>
                <a:gd name="connsiteY381" fmla="*/ 112064 h 198718"/>
                <a:gd name="connsiteX382" fmla="*/ 150932 w 181289"/>
                <a:gd name="connsiteY382" fmla="*/ 111620 h 198718"/>
                <a:gd name="connsiteX383" fmla="*/ 150297 w 181289"/>
                <a:gd name="connsiteY383" fmla="*/ 110287 h 198718"/>
                <a:gd name="connsiteX384" fmla="*/ 150424 w 181289"/>
                <a:gd name="connsiteY384" fmla="*/ 111683 h 198718"/>
                <a:gd name="connsiteX385" fmla="*/ 140965 w 181289"/>
                <a:gd name="connsiteY385" fmla="*/ 110477 h 198718"/>
                <a:gd name="connsiteX386" fmla="*/ 140394 w 181289"/>
                <a:gd name="connsiteY386" fmla="*/ 108128 h 198718"/>
                <a:gd name="connsiteX387" fmla="*/ 141663 w 181289"/>
                <a:gd name="connsiteY387" fmla="*/ 107049 h 198718"/>
                <a:gd name="connsiteX388" fmla="*/ 144964 w 181289"/>
                <a:gd name="connsiteY388" fmla="*/ 106986 h 198718"/>
                <a:gd name="connsiteX389" fmla="*/ 148964 w 181289"/>
                <a:gd name="connsiteY389" fmla="*/ 106795 h 198718"/>
                <a:gd name="connsiteX390" fmla="*/ 153915 w 181289"/>
                <a:gd name="connsiteY390" fmla="*/ 104764 h 198718"/>
                <a:gd name="connsiteX391" fmla="*/ 161533 w 181289"/>
                <a:gd name="connsiteY391" fmla="*/ 101653 h 198718"/>
                <a:gd name="connsiteX392" fmla="*/ 164136 w 181289"/>
                <a:gd name="connsiteY392" fmla="*/ 100764 h 198718"/>
                <a:gd name="connsiteX393" fmla="*/ 166676 w 181289"/>
                <a:gd name="connsiteY393" fmla="*/ 96066 h 198718"/>
                <a:gd name="connsiteX394" fmla="*/ 165152 w 181289"/>
                <a:gd name="connsiteY394" fmla="*/ 91432 h 198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</a:cxnLst>
              <a:rect l="l" t="t" r="r" b="b"/>
              <a:pathLst>
                <a:path w="181289" h="198718">
                  <a:moveTo>
                    <a:pt x="165152" y="91432"/>
                  </a:moveTo>
                  <a:cubicBezTo>
                    <a:pt x="162803" y="88766"/>
                    <a:pt x="159756" y="87750"/>
                    <a:pt x="155757" y="88385"/>
                  </a:cubicBezTo>
                  <a:cubicBezTo>
                    <a:pt x="154868" y="88512"/>
                    <a:pt x="152582" y="88893"/>
                    <a:pt x="151884" y="89845"/>
                  </a:cubicBezTo>
                  <a:cubicBezTo>
                    <a:pt x="151440" y="90480"/>
                    <a:pt x="151313" y="91368"/>
                    <a:pt x="151249" y="92384"/>
                  </a:cubicBezTo>
                  <a:cubicBezTo>
                    <a:pt x="151186" y="92892"/>
                    <a:pt x="151186" y="93400"/>
                    <a:pt x="151059" y="93844"/>
                  </a:cubicBezTo>
                  <a:cubicBezTo>
                    <a:pt x="150297" y="97844"/>
                    <a:pt x="148139" y="98923"/>
                    <a:pt x="146424" y="99177"/>
                  </a:cubicBezTo>
                  <a:cubicBezTo>
                    <a:pt x="143822" y="99558"/>
                    <a:pt x="142933" y="98034"/>
                    <a:pt x="142615" y="96765"/>
                  </a:cubicBezTo>
                  <a:cubicBezTo>
                    <a:pt x="142108" y="94543"/>
                    <a:pt x="142996" y="92638"/>
                    <a:pt x="143822" y="90988"/>
                  </a:cubicBezTo>
                  <a:cubicBezTo>
                    <a:pt x="144520" y="89591"/>
                    <a:pt x="145091" y="88385"/>
                    <a:pt x="144774" y="87242"/>
                  </a:cubicBezTo>
                  <a:cubicBezTo>
                    <a:pt x="144393" y="87623"/>
                    <a:pt x="143822" y="88321"/>
                    <a:pt x="143568" y="88639"/>
                  </a:cubicBezTo>
                  <a:cubicBezTo>
                    <a:pt x="143250" y="89083"/>
                    <a:pt x="142933" y="89400"/>
                    <a:pt x="142743" y="89591"/>
                  </a:cubicBezTo>
                  <a:cubicBezTo>
                    <a:pt x="142171" y="90162"/>
                    <a:pt x="141473" y="90543"/>
                    <a:pt x="140901" y="90861"/>
                  </a:cubicBezTo>
                  <a:cubicBezTo>
                    <a:pt x="140648" y="90988"/>
                    <a:pt x="140394" y="91178"/>
                    <a:pt x="140140" y="91305"/>
                  </a:cubicBezTo>
                  <a:cubicBezTo>
                    <a:pt x="139759" y="91559"/>
                    <a:pt x="139378" y="91876"/>
                    <a:pt x="138997" y="92194"/>
                  </a:cubicBezTo>
                  <a:cubicBezTo>
                    <a:pt x="138044" y="93019"/>
                    <a:pt x="136965" y="93908"/>
                    <a:pt x="135442" y="94035"/>
                  </a:cubicBezTo>
                  <a:cubicBezTo>
                    <a:pt x="134299" y="94098"/>
                    <a:pt x="133093" y="93971"/>
                    <a:pt x="131760" y="93717"/>
                  </a:cubicBezTo>
                  <a:cubicBezTo>
                    <a:pt x="128459" y="93210"/>
                    <a:pt x="126237" y="93083"/>
                    <a:pt x="125602" y="94923"/>
                  </a:cubicBezTo>
                  <a:cubicBezTo>
                    <a:pt x="125348" y="95495"/>
                    <a:pt x="125348" y="96257"/>
                    <a:pt x="125411" y="97082"/>
                  </a:cubicBezTo>
                  <a:cubicBezTo>
                    <a:pt x="125411" y="97590"/>
                    <a:pt x="125411" y="98034"/>
                    <a:pt x="125348" y="98542"/>
                  </a:cubicBezTo>
                  <a:cubicBezTo>
                    <a:pt x="125221" y="100764"/>
                    <a:pt x="123698" y="102542"/>
                    <a:pt x="120968" y="103938"/>
                  </a:cubicBezTo>
                  <a:cubicBezTo>
                    <a:pt x="120396" y="104192"/>
                    <a:pt x="119698" y="104065"/>
                    <a:pt x="119317" y="103621"/>
                  </a:cubicBezTo>
                  <a:cubicBezTo>
                    <a:pt x="118873" y="103113"/>
                    <a:pt x="118873" y="102415"/>
                    <a:pt x="119254" y="101907"/>
                  </a:cubicBezTo>
                  <a:cubicBezTo>
                    <a:pt x="120587" y="100002"/>
                    <a:pt x="120841" y="98796"/>
                    <a:pt x="120460" y="96955"/>
                  </a:cubicBezTo>
                  <a:cubicBezTo>
                    <a:pt x="120206" y="96003"/>
                    <a:pt x="119888" y="94416"/>
                    <a:pt x="120142" y="92892"/>
                  </a:cubicBezTo>
                  <a:cubicBezTo>
                    <a:pt x="119762" y="93336"/>
                    <a:pt x="119254" y="93781"/>
                    <a:pt x="118619" y="94098"/>
                  </a:cubicBezTo>
                  <a:cubicBezTo>
                    <a:pt x="118111" y="94352"/>
                    <a:pt x="116714" y="95051"/>
                    <a:pt x="115699" y="94098"/>
                  </a:cubicBezTo>
                  <a:cubicBezTo>
                    <a:pt x="114619" y="93146"/>
                    <a:pt x="115127" y="91559"/>
                    <a:pt x="115318" y="90861"/>
                  </a:cubicBezTo>
                  <a:cubicBezTo>
                    <a:pt x="115635" y="89845"/>
                    <a:pt x="115825" y="88956"/>
                    <a:pt x="115825" y="88004"/>
                  </a:cubicBezTo>
                  <a:cubicBezTo>
                    <a:pt x="115508" y="88067"/>
                    <a:pt x="115254" y="88131"/>
                    <a:pt x="115064" y="88194"/>
                  </a:cubicBezTo>
                  <a:cubicBezTo>
                    <a:pt x="114619" y="88385"/>
                    <a:pt x="114556" y="88512"/>
                    <a:pt x="114302" y="89147"/>
                  </a:cubicBezTo>
                  <a:cubicBezTo>
                    <a:pt x="114175" y="89528"/>
                    <a:pt x="113984" y="89908"/>
                    <a:pt x="113731" y="90289"/>
                  </a:cubicBezTo>
                  <a:cubicBezTo>
                    <a:pt x="112778" y="91940"/>
                    <a:pt x="110366" y="92575"/>
                    <a:pt x="108842" y="92448"/>
                  </a:cubicBezTo>
                  <a:cubicBezTo>
                    <a:pt x="107128" y="92321"/>
                    <a:pt x="105795" y="91432"/>
                    <a:pt x="105287" y="90099"/>
                  </a:cubicBezTo>
                  <a:cubicBezTo>
                    <a:pt x="105097" y="89528"/>
                    <a:pt x="105033" y="88893"/>
                    <a:pt x="104970" y="88258"/>
                  </a:cubicBezTo>
                  <a:cubicBezTo>
                    <a:pt x="104906" y="87750"/>
                    <a:pt x="104843" y="86734"/>
                    <a:pt x="104589" y="86671"/>
                  </a:cubicBezTo>
                  <a:cubicBezTo>
                    <a:pt x="104272" y="86544"/>
                    <a:pt x="104081" y="86671"/>
                    <a:pt x="103319" y="87496"/>
                  </a:cubicBezTo>
                  <a:cubicBezTo>
                    <a:pt x="103065" y="87750"/>
                    <a:pt x="102811" y="88004"/>
                    <a:pt x="102557" y="88258"/>
                  </a:cubicBezTo>
                  <a:cubicBezTo>
                    <a:pt x="101732" y="88956"/>
                    <a:pt x="98939" y="91051"/>
                    <a:pt x="97034" y="90226"/>
                  </a:cubicBezTo>
                  <a:cubicBezTo>
                    <a:pt x="96526" y="89972"/>
                    <a:pt x="95701" y="89400"/>
                    <a:pt x="95701" y="87813"/>
                  </a:cubicBezTo>
                  <a:cubicBezTo>
                    <a:pt x="95701" y="85147"/>
                    <a:pt x="97606" y="83877"/>
                    <a:pt x="99002" y="82989"/>
                  </a:cubicBezTo>
                  <a:lnTo>
                    <a:pt x="99574" y="82608"/>
                  </a:lnTo>
                  <a:cubicBezTo>
                    <a:pt x="101097" y="81655"/>
                    <a:pt x="102621" y="80640"/>
                    <a:pt x="103764" y="79370"/>
                  </a:cubicBezTo>
                  <a:cubicBezTo>
                    <a:pt x="104462" y="78608"/>
                    <a:pt x="105097" y="77275"/>
                    <a:pt x="105160" y="76640"/>
                  </a:cubicBezTo>
                  <a:cubicBezTo>
                    <a:pt x="104779" y="76704"/>
                    <a:pt x="104208" y="76894"/>
                    <a:pt x="103954" y="77021"/>
                  </a:cubicBezTo>
                  <a:cubicBezTo>
                    <a:pt x="103827" y="77085"/>
                    <a:pt x="103700" y="77402"/>
                    <a:pt x="103573" y="77656"/>
                  </a:cubicBezTo>
                  <a:cubicBezTo>
                    <a:pt x="103383" y="78037"/>
                    <a:pt x="103192" y="78481"/>
                    <a:pt x="102748" y="78926"/>
                  </a:cubicBezTo>
                  <a:cubicBezTo>
                    <a:pt x="101605" y="80132"/>
                    <a:pt x="100018" y="79942"/>
                    <a:pt x="98939" y="79878"/>
                  </a:cubicBezTo>
                  <a:cubicBezTo>
                    <a:pt x="98622" y="79815"/>
                    <a:pt x="98367" y="79815"/>
                    <a:pt x="98114" y="79815"/>
                  </a:cubicBezTo>
                  <a:cubicBezTo>
                    <a:pt x="97542" y="79815"/>
                    <a:pt x="96971" y="79434"/>
                    <a:pt x="96780" y="78862"/>
                  </a:cubicBezTo>
                  <a:cubicBezTo>
                    <a:pt x="96590" y="78291"/>
                    <a:pt x="96780" y="77656"/>
                    <a:pt x="97288" y="77275"/>
                  </a:cubicBezTo>
                  <a:cubicBezTo>
                    <a:pt x="97733" y="76958"/>
                    <a:pt x="98114" y="76450"/>
                    <a:pt x="98558" y="75942"/>
                  </a:cubicBezTo>
                  <a:cubicBezTo>
                    <a:pt x="99002" y="75434"/>
                    <a:pt x="99447" y="74926"/>
                    <a:pt x="99891" y="74482"/>
                  </a:cubicBezTo>
                  <a:cubicBezTo>
                    <a:pt x="101605" y="72958"/>
                    <a:pt x="103573" y="71816"/>
                    <a:pt x="105795" y="70609"/>
                  </a:cubicBezTo>
                  <a:cubicBezTo>
                    <a:pt x="107953" y="69467"/>
                    <a:pt x="109731" y="68895"/>
                    <a:pt x="112016" y="68768"/>
                  </a:cubicBezTo>
                  <a:cubicBezTo>
                    <a:pt x="114683" y="68578"/>
                    <a:pt x="117730" y="68387"/>
                    <a:pt x="118936" y="66610"/>
                  </a:cubicBezTo>
                  <a:cubicBezTo>
                    <a:pt x="119381" y="65975"/>
                    <a:pt x="119698" y="64769"/>
                    <a:pt x="119571" y="64452"/>
                  </a:cubicBezTo>
                  <a:cubicBezTo>
                    <a:pt x="119507" y="64642"/>
                    <a:pt x="118936" y="65086"/>
                    <a:pt x="118619" y="65277"/>
                  </a:cubicBezTo>
                  <a:cubicBezTo>
                    <a:pt x="118238" y="65531"/>
                    <a:pt x="117920" y="65721"/>
                    <a:pt x="117667" y="65848"/>
                  </a:cubicBezTo>
                  <a:cubicBezTo>
                    <a:pt x="116397" y="66483"/>
                    <a:pt x="115127" y="67118"/>
                    <a:pt x="113286" y="66737"/>
                  </a:cubicBezTo>
                  <a:cubicBezTo>
                    <a:pt x="111699" y="66419"/>
                    <a:pt x="110747" y="65404"/>
                    <a:pt x="109985" y="64642"/>
                  </a:cubicBezTo>
                  <a:cubicBezTo>
                    <a:pt x="109414" y="64071"/>
                    <a:pt x="108906" y="63563"/>
                    <a:pt x="108271" y="63372"/>
                  </a:cubicBezTo>
                  <a:cubicBezTo>
                    <a:pt x="107636" y="63245"/>
                    <a:pt x="106938" y="63372"/>
                    <a:pt x="106113" y="63626"/>
                  </a:cubicBezTo>
                  <a:cubicBezTo>
                    <a:pt x="105097" y="63880"/>
                    <a:pt x="104017" y="64134"/>
                    <a:pt x="102748" y="64007"/>
                  </a:cubicBezTo>
                  <a:cubicBezTo>
                    <a:pt x="102240" y="63944"/>
                    <a:pt x="101796" y="63563"/>
                    <a:pt x="101605" y="63055"/>
                  </a:cubicBezTo>
                  <a:cubicBezTo>
                    <a:pt x="101224" y="61658"/>
                    <a:pt x="101859" y="60452"/>
                    <a:pt x="102430" y="59436"/>
                  </a:cubicBezTo>
                  <a:cubicBezTo>
                    <a:pt x="103256" y="57976"/>
                    <a:pt x="103192" y="57786"/>
                    <a:pt x="102685" y="57278"/>
                  </a:cubicBezTo>
                  <a:cubicBezTo>
                    <a:pt x="102367" y="56961"/>
                    <a:pt x="102049" y="56961"/>
                    <a:pt x="102049" y="56961"/>
                  </a:cubicBezTo>
                  <a:cubicBezTo>
                    <a:pt x="100780" y="57151"/>
                    <a:pt x="98812" y="60389"/>
                    <a:pt x="97923" y="61976"/>
                  </a:cubicBezTo>
                  <a:cubicBezTo>
                    <a:pt x="97352" y="62928"/>
                    <a:pt x="96907" y="63690"/>
                    <a:pt x="96526" y="64134"/>
                  </a:cubicBezTo>
                  <a:cubicBezTo>
                    <a:pt x="95828" y="64959"/>
                    <a:pt x="94939" y="65467"/>
                    <a:pt x="94114" y="65975"/>
                  </a:cubicBezTo>
                  <a:cubicBezTo>
                    <a:pt x="93670" y="66229"/>
                    <a:pt x="93289" y="66419"/>
                    <a:pt x="92908" y="66737"/>
                  </a:cubicBezTo>
                  <a:cubicBezTo>
                    <a:pt x="92210" y="67245"/>
                    <a:pt x="91638" y="67943"/>
                    <a:pt x="91003" y="68705"/>
                  </a:cubicBezTo>
                  <a:cubicBezTo>
                    <a:pt x="90686" y="69022"/>
                    <a:pt x="90369" y="69403"/>
                    <a:pt x="90051" y="69721"/>
                  </a:cubicBezTo>
                  <a:lnTo>
                    <a:pt x="89416" y="70419"/>
                  </a:lnTo>
                  <a:cubicBezTo>
                    <a:pt x="88083" y="71879"/>
                    <a:pt x="86369" y="73720"/>
                    <a:pt x="84401" y="74418"/>
                  </a:cubicBezTo>
                  <a:cubicBezTo>
                    <a:pt x="82878" y="74926"/>
                    <a:pt x="81862" y="74545"/>
                    <a:pt x="81354" y="74101"/>
                  </a:cubicBezTo>
                  <a:cubicBezTo>
                    <a:pt x="79767" y="72831"/>
                    <a:pt x="79957" y="70292"/>
                    <a:pt x="80275" y="67943"/>
                  </a:cubicBezTo>
                  <a:lnTo>
                    <a:pt x="80402" y="67118"/>
                  </a:lnTo>
                  <a:cubicBezTo>
                    <a:pt x="80656" y="65213"/>
                    <a:pt x="80909" y="63182"/>
                    <a:pt x="81672" y="61214"/>
                  </a:cubicBezTo>
                  <a:cubicBezTo>
                    <a:pt x="82306" y="59754"/>
                    <a:pt x="83195" y="58484"/>
                    <a:pt x="84020" y="57278"/>
                  </a:cubicBezTo>
                  <a:cubicBezTo>
                    <a:pt x="84465" y="56707"/>
                    <a:pt x="84909" y="56072"/>
                    <a:pt x="85290" y="55437"/>
                  </a:cubicBezTo>
                  <a:cubicBezTo>
                    <a:pt x="87131" y="52453"/>
                    <a:pt x="89353" y="49850"/>
                    <a:pt x="91511" y="47311"/>
                  </a:cubicBezTo>
                  <a:cubicBezTo>
                    <a:pt x="92591" y="46041"/>
                    <a:pt x="93670" y="44835"/>
                    <a:pt x="94686" y="43502"/>
                  </a:cubicBezTo>
                  <a:cubicBezTo>
                    <a:pt x="95193" y="42867"/>
                    <a:pt x="95638" y="42232"/>
                    <a:pt x="96082" y="41534"/>
                  </a:cubicBezTo>
                  <a:cubicBezTo>
                    <a:pt x="96971" y="40201"/>
                    <a:pt x="97923" y="38868"/>
                    <a:pt x="99129" y="37725"/>
                  </a:cubicBezTo>
                  <a:cubicBezTo>
                    <a:pt x="100145" y="36773"/>
                    <a:pt x="101351" y="35884"/>
                    <a:pt x="102367" y="35186"/>
                  </a:cubicBezTo>
                  <a:cubicBezTo>
                    <a:pt x="102748" y="34932"/>
                    <a:pt x="103256" y="34741"/>
                    <a:pt x="103700" y="34551"/>
                  </a:cubicBezTo>
                  <a:cubicBezTo>
                    <a:pt x="104208" y="34360"/>
                    <a:pt x="104653" y="34170"/>
                    <a:pt x="104843" y="33916"/>
                  </a:cubicBezTo>
                  <a:cubicBezTo>
                    <a:pt x="104970" y="33726"/>
                    <a:pt x="105097" y="32392"/>
                    <a:pt x="105160" y="31631"/>
                  </a:cubicBezTo>
                  <a:cubicBezTo>
                    <a:pt x="105351" y="29599"/>
                    <a:pt x="105541" y="27822"/>
                    <a:pt x="106874" y="27187"/>
                  </a:cubicBezTo>
                  <a:cubicBezTo>
                    <a:pt x="107255" y="26996"/>
                    <a:pt x="108017" y="26806"/>
                    <a:pt x="109033" y="27441"/>
                  </a:cubicBezTo>
                  <a:cubicBezTo>
                    <a:pt x="109414" y="27695"/>
                    <a:pt x="109668" y="28139"/>
                    <a:pt x="109668" y="28583"/>
                  </a:cubicBezTo>
                  <a:cubicBezTo>
                    <a:pt x="109668" y="28837"/>
                    <a:pt x="109668" y="29155"/>
                    <a:pt x="109668" y="29472"/>
                  </a:cubicBezTo>
                  <a:cubicBezTo>
                    <a:pt x="109668" y="29980"/>
                    <a:pt x="109604" y="30361"/>
                    <a:pt x="109668" y="30742"/>
                  </a:cubicBezTo>
                  <a:cubicBezTo>
                    <a:pt x="110302" y="30297"/>
                    <a:pt x="110747" y="30043"/>
                    <a:pt x="111064" y="29599"/>
                  </a:cubicBezTo>
                  <a:cubicBezTo>
                    <a:pt x="111382" y="29218"/>
                    <a:pt x="111636" y="28774"/>
                    <a:pt x="111953" y="28393"/>
                  </a:cubicBezTo>
                  <a:cubicBezTo>
                    <a:pt x="112397" y="27695"/>
                    <a:pt x="112842" y="26996"/>
                    <a:pt x="113540" y="26361"/>
                  </a:cubicBezTo>
                  <a:cubicBezTo>
                    <a:pt x="114302" y="25663"/>
                    <a:pt x="115127" y="25092"/>
                    <a:pt x="115952" y="24520"/>
                  </a:cubicBezTo>
                  <a:cubicBezTo>
                    <a:pt x="117095" y="23759"/>
                    <a:pt x="118175" y="22997"/>
                    <a:pt x="118809" y="21981"/>
                  </a:cubicBezTo>
                  <a:cubicBezTo>
                    <a:pt x="119571" y="20838"/>
                    <a:pt x="119825" y="18807"/>
                    <a:pt x="119381" y="17156"/>
                  </a:cubicBezTo>
                  <a:cubicBezTo>
                    <a:pt x="118682" y="17093"/>
                    <a:pt x="118365" y="17093"/>
                    <a:pt x="117984" y="17093"/>
                  </a:cubicBezTo>
                  <a:cubicBezTo>
                    <a:pt x="116460" y="17156"/>
                    <a:pt x="112080" y="17347"/>
                    <a:pt x="111001" y="14363"/>
                  </a:cubicBezTo>
                  <a:cubicBezTo>
                    <a:pt x="110493" y="12967"/>
                    <a:pt x="111001" y="10364"/>
                    <a:pt x="112334" y="9348"/>
                  </a:cubicBezTo>
                  <a:cubicBezTo>
                    <a:pt x="113667" y="8269"/>
                    <a:pt x="115444" y="8586"/>
                    <a:pt x="116714" y="8713"/>
                  </a:cubicBezTo>
                  <a:cubicBezTo>
                    <a:pt x="118492" y="8967"/>
                    <a:pt x="119635" y="9602"/>
                    <a:pt x="120650" y="10110"/>
                  </a:cubicBezTo>
                  <a:cubicBezTo>
                    <a:pt x="121475" y="10554"/>
                    <a:pt x="122174" y="10935"/>
                    <a:pt x="122936" y="11062"/>
                  </a:cubicBezTo>
                  <a:cubicBezTo>
                    <a:pt x="123443" y="10808"/>
                    <a:pt x="123698" y="10618"/>
                    <a:pt x="124078" y="10364"/>
                  </a:cubicBezTo>
                  <a:cubicBezTo>
                    <a:pt x="124586" y="10046"/>
                    <a:pt x="125094" y="9792"/>
                    <a:pt x="125602" y="9602"/>
                  </a:cubicBezTo>
                  <a:cubicBezTo>
                    <a:pt x="125919" y="9475"/>
                    <a:pt x="126237" y="9348"/>
                    <a:pt x="126554" y="9094"/>
                  </a:cubicBezTo>
                  <a:cubicBezTo>
                    <a:pt x="127443" y="8523"/>
                    <a:pt x="128141" y="7634"/>
                    <a:pt x="128332" y="6872"/>
                  </a:cubicBezTo>
                  <a:cubicBezTo>
                    <a:pt x="128586" y="5412"/>
                    <a:pt x="128395" y="3190"/>
                    <a:pt x="127824" y="778"/>
                  </a:cubicBezTo>
                  <a:cubicBezTo>
                    <a:pt x="127697" y="143"/>
                    <a:pt x="127570" y="16"/>
                    <a:pt x="127570" y="16"/>
                  </a:cubicBezTo>
                  <a:cubicBezTo>
                    <a:pt x="127570" y="16"/>
                    <a:pt x="127253" y="-48"/>
                    <a:pt x="126427" y="79"/>
                  </a:cubicBezTo>
                  <a:cubicBezTo>
                    <a:pt x="125602" y="206"/>
                    <a:pt x="124840" y="333"/>
                    <a:pt x="124459" y="778"/>
                  </a:cubicBezTo>
                  <a:cubicBezTo>
                    <a:pt x="123951" y="1603"/>
                    <a:pt x="123570" y="2238"/>
                    <a:pt x="122491" y="2619"/>
                  </a:cubicBezTo>
                  <a:cubicBezTo>
                    <a:pt x="121666" y="2873"/>
                    <a:pt x="120460" y="3190"/>
                    <a:pt x="119507" y="2555"/>
                  </a:cubicBezTo>
                  <a:cubicBezTo>
                    <a:pt x="118746" y="2047"/>
                    <a:pt x="118555" y="1159"/>
                    <a:pt x="118492" y="524"/>
                  </a:cubicBezTo>
                  <a:cubicBezTo>
                    <a:pt x="117857" y="1095"/>
                    <a:pt x="117412" y="1413"/>
                    <a:pt x="116905" y="1793"/>
                  </a:cubicBezTo>
                  <a:cubicBezTo>
                    <a:pt x="116207" y="2301"/>
                    <a:pt x="115444" y="2555"/>
                    <a:pt x="114746" y="2746"/>
                  </a:cubicBezTo>
                  <a:cubicBezTo>
                    <a:pt x="114365" y="2873"/>
                    <a:pt x="113984" y="3000"/>
                    <a:pt x="113604" y="3190"/>
                  </a:cubicBezTo>
                  <a:cubicBezTo>
                    <a:pt x="113223" y="3381"/>
                    <a:pt x="113032" y="3571"/>
                    <a:pt x="112651" y="3888"/>
                  </a:cubicBezTo>
                  <a:cubicBezTo>
                    <a:pt x="110048" y="6174"/>
                    <a:pt x="107763" y="7443"/>
                    <a:pt x="104081" y="7443"/>
                  </a:cubicBezTo>
                  <a:cubicBezTo>
                    <a:pt x="98812" y="7443"/>
                    <a:pt x="93670" y="12585"/>
                    <a:pt x="92400" y="17220"/>
                  </a:cubicBezTo>
                  <a:cubicBezTo>
                    <a:pt x="92083" y="18616"/>
                    <a:pt x="91702" y="20521"/>
                    <a:pt x="89543" y="20775"/>
                  </a:cubicBezTo>
                  <a:cubicBezTo>
                    <a:pt x="88782" y="20902"/>
                    <a:pt x="88083" y="20648"/>
                    <a:pt x="87512" y="20458"/>
                  </a:cubicBezTo>
                  <a:cubicBezTo>
                    <a:pt x="87067" y="20330"/>
                    <a:pt x="86814" y="20204"/>
                    <a:pt x="86560" y="20267"/>
                  </a:cubicBezTo>
                  <a:cubicBezTo>
                    <a:pt x="85290" y="20458"/>
                    <a:pt x="85036" y="20775"/>
                    <a:pt x="85036" y="20775"/>
                  </a:cubicBezTo>
                  <a:cubicBezTo>
                    <a:pt x="85100" y="20902"/>
                    <a:pt x="85544" y="21283"/>
                    <a:pt x="85861" y="21600"/>
                  </a:cubicBezTo>
                  <a:cubicBezTo>
                    <a:pt x="86369" y="22045"/>
                    <a:pt x="87004" y="22616"/>
                    <a:pt x="87321" y="23378"/>
                  </a:cubicBezTo>
                  <a:cubicBezTo>
                    <a:pt x="88908" y="26869"/>
                    <a:pt x="85544" y="28774"/>
                    <a:pt x="83766" y="29790"/>
                  </a:cubicBezTo>
                  <a:cubicBezTo>
                    <a:pt x="82370" y="30615"/>
                    <a:pt x="81544" y="31377"/>
                    <a:pt x="80656" y="32138"/>
                  </a:cubicBezTo>
                  <a:cubicBezTo>
                    <a:pt x="79894" y="32837"/>
                    <a:pt x="79132" y="33535"/>
                    <a:pt x="78243" y="34106"/>
                  </a:cubicBezTo>
                  <a:cubicBezTo>
                    <a:pt x="76402" y="35376"/>
                    <a:pt x="74942" y="36455"/>
                    <a:pt x="74752" y="38233"/>
                  </a:cubicBezTo>
                  <a:cubicBezTo>
                    <a:pt x="74688" y="38550"/>
                    <a:pt x="74688" y="38931"/>
                    <a:pt x="74688" y="39249"/>
                  </a:cubicBezTo>
                  <a:cubicBezTo>
                    <a:pt x="74688" y="40010"/>
                    <a:pt x="74688" y="40899"/>
                    <a:pt x="74244" y="41915"/>
                  </a:cubicBezTo>
                  <a:cubicBezTo>
                    <a:pt x="73418" y="43565"/>
                    <a:pt x="71958" y="43248"/>
                    <a:pt x="71450" y="43185"/>
                  </a:cubicBezTo>
                  <a:cubicBezTo>
                    <a:pt x="70498" y="43375"/>
                    <a:pt x="69927" y="43565"/>
                    <a:pt x="69356" y="43693"/>
                  </a:cubicBezTo>
                  <a:cubicBezTo>
                    <a:pt x="68340" y="43946"/>
                    <a:pt x="68213" y="43946"/>
                    <a:pt x="68022" y="44645"/>
                  </a:cubicBezTo>
                  <a:cubicBezTo>
                    <a:pt x="67769" y="45470"/>
                    <a:pt x="68086" y="46359"/>
                    <a:pt x="68403" y="47374"/>
                  </a:cubicBezTo>
                  <a:cubicBezTo>
                    <a:pt x="68530" y="47755"/>
                    <a:pt x="68657" y="48073"/>
                    <a:pt x="68721" y="48454"/>
                  </a:cubicBezTo>
                  <a:cubicBezTo>
                    <a:pt x="69737" y="52072"/>
                    <a:pt x="68213" y="53723"/>
                    <a:pt x="65610" y="55056"/>
                  </a:cubicBezTo>
                  <a:cubicBezTo>
                    <a:pt x="63261" y="56262"/>
                    <a:pt x="62055" y="56897"/>
                    <a:pt x="60595" y="58865"/>
                  </a:cubicBezTo>
                  <a:cubicBezTo>
                    <a:pt x="59643" y="60198"/>
                    <a:pt x="59452" y="61468"/>
                    <a:pt x="59198" y="62991"/>
                  </a:cubicBezTo>
                  <a:cubicBezTo>
                    <a:pt x="59008" y="64134"/>
                    <a:pt x="58817" y="65404"/>
                    <a:pt x="58309" y="66737"/>
                  </a:cubicBezTo>
                  <a:cubicBezTo>
                    <a:pt x="57865" y="67880"/>
                    <a:pt x="57040" y="68832"/>
                    <a:pt x="56341" y="69594"/>
                  </a:cubicBezTo>
                  <a:cubicBezTo>
                    <a:pt x="55580" y="70483"/>
                    <a:pt x="54881" y="71244"/>
                    <a:pt x="54691" y="72197"/>
                  </a:cubicBezTo>
                  <a:cubicBezTo>
                    <a:pt x="54564" y="72958"/>
                    <a:pt x="54691" y="73530"/>
                    <a:pt x="54945" y="74291"/>
                  </a:cubicBezTo>
                  <a:cubicBezTo>
                    <a:pt x="55072" y="74736"/>
                    <a:pt x="55262" y="75180"/>
                    <a:pt x="55326" y="75688"/>
                  </a:cubicBezTo>
                  <a:cubicBezTo>
                    <a:pt x="55643" y="77339"/>
                    <a:pt x="55516" y="78608"/>
                    <a:pt x="54754" y="79561"/>
                  </a:cubicBezTo>
                  <a:cubicBezTo>
                    <a:pt x="53675" y="80957"/>
                    <a:pt x="51834" y="81021"/>
                    <a:pt x="50057" y="81084"/>
                  </a:cubicBezTo>
                  <a:cubicBezTo>
                    <a:pt x="49549" y="81084"/>
                    <a:pt x="49105" y="81084"/>
                    <a:pt x="48597" y="81148"/>
                  </a:cubicBezTo>
                  <a:cubicBezTo>
                    <a:pt x="46692" y="81338"/>
                    <a:pt x="44788" y="82481"/>
                    <a:pt x="43899" y="83941"/>
                  </a:cubicBezTo>
                  <a:cubicBezTo>
                    <a:pt x="43201" y="85020"/>
                    <a:pt x="43137" y="86163"/>
                    <a:pt x="43581" y="87432"/>
                  </a:cubicBezTo>
                  <a:cubicBezTo>
                    <a:pt x="43772" y="88004"/>
                    <a:pt x="44661" y="88639"/>
                    <a:pt x="45486" y="89210"/>
                  </a:cubicBezTo>
                  <a:cubicBezTo>
                    <a:pt x="47200" y="90416"/>
                    <a:pt x="49485" y="92130"/>
                    <a:pt x="48597" y="95114"/>
                  </a:cubicBezTo>
                  <a:cubicBezTo>
                    <a:pt x="47962" y="97145"/>
                    <a:pt x="46184" y="97844"/>
                    <a:pt x="44914" y="98288"/>
                  </a:cubicBezTo>
                  <a:cubicBezTo>
                    <a:pt x="44597" y="98415"/>
                    <a:pt x="44343" y="98479"/>
                    <a:pt x="44089" y="98606"/>
                  </a:cubicBezTo>
                  <a:lnTo>
                    <a:pt x="43010" y="99113"/>
                  </a:lnTo>
                  <a:cubicBezTo>
                    <a:pt x="41296" y="99939"/>
                    <a:pt x="40090" y="100510"/>
                    <a:pt x="37360" y="100193"/>
                  </a:cubicBezTo>
                  <a:cubicBezTo>
                    <a:pt x="36408" y="100066"/>
                    <a:pt x="35646" y="99748"/>
                    <a:pt x="35011" y="99494"/>
                  </a:cubicBezTo>
                  <a:cubicBezTo>
                    <a:pt x="34122" y="99113"/>
                    <a:pt x="33741" y="98987"/>
                    <a:pt x="33234" y="99241"/>
                  </a:cubicBezTo>
                  <a:cubicBezTo>
                    <a:pt x="32472" y="99621"/>
                    <a:pt x="32408" y="99812"/>
                    <a:pt x="32408" y="101018"/>
                  </a:cubicBezTo>
                  <a:cubicBezTo>
                    <a:pt x="32345" y="103557"/>
                    <a:pt x="31710" y="109779"/>
                    <a:pt x="27456" y="111937"/>
                  </a:cubicBezTo>
                  <a:cubicBezTo>
                    <a:pt x="26948" y="112191"/>
                    <a:pt x="26441" y="112318"/>
                    <a:pt x="25996" y="112381"/>
                  </a:cubicBezTo>
                  <a:cubicBezTo>
                    <a:pt x="24981" y="113143"/>
                    <a:pt x="24600" y="113715"/>
                    <a:pt x="23901" y="113969"/>
                  </a:cubicBezTo>
                  <a:cubicBezTo>
                    <a:pt x="22061" y="114730"/>
                    <a:pt x="20664" y="113842"/>
                    <a:pt x="19775" y="113207"/>
                  </a:cubicBezTo>
                  <a:cubicBezTo>
                    <a:pt x="19204" y="112826"/>
                    <a:pt x="18823" y="112572"/>
                    <a:pt x="18505" y="112572"/>
                  </a:cubicBezTo>
                  <a:cubicBezTo>
                    <a:pt x="18125" y="112572"/>
                    <a:pt x="17680" y="112381"/>
                    <a:pt x="17426" y="112064"/>
                  </a:cubicBezTo>
                  <a:cubicBezTo>
                    <a:pt x="17172" y="111747"/>
                    <a:pt x="17045" y="111366"/>
                    <a:pt x="17109" y="110921"/>
                  </a:cubicBezTo>
                  <a:cubicBezTo>
                    <a:pt x="17172" y="110604"/>
                    <a:pt x="17299" y="110096"/>
                    <a:pt x="17426" y="109525"/>
                  </a:cubicBezTo>
                  <a:cubicBezTo>
                    <a:pt x="17617" y="108763"/>
                    <a:pt x="17997" y="106922"/>
                    <a:pt x="17997" y="106033"/>
                  </a:cubicBezTo>
                  <a:cubicBezTo>
                    <a:pt x="17426" y="106287"/>
                    <a:pt x="16982" y="106795"/>
                    <a:pt x="16474" y="107303"/>
                  </a:cubicBezTo>
                  <a:cubicBezTo>
                    <a:pt x="16093" y="107684"/>
                    <a:pt x="15712" y="108128"/>
                    <a:pt x="15268" y="108445"/>
                  </a:cubicBezTo>
                  <a:cubicBezTo>
                    <a:pt x="14887" y="108763"/>
                    <a:pt x="14442" y="109080"/>
                    <a:pt x="13998" y="109398"/>
                  </a:cubicBezTo>
                  <a:cubicBezTo>
                    <a:pt x="13109" y="110033"/>
                    <a:pt x="12284" y="110667"/>
                    <a:pt x="11713" y="111493"/>
                  </a:cubicBezTo>
                  <a:cubicBezTo>
                    <a:pt x="9745" y="114286"/>
                    <a:pt x="9491" y="115873"/>
                    <a:pt x="9618" y="116190"/>
                  </a:cubicBezTo>
                  <a:cubicBezTo>
                    <a:pt x="9618" y="116190"/>
                    <a:pt x="9935" y="116444"/>
                    <a:pt x="11014" y="116381"/>
                  </a:cubicBezTo>
                  <a:cubicBezTo>
                    <a:pt x="12221" y="116318"/>
                    <a:pt x="13427" y="116064"/>
                    <a:pt x="14696" y="115810"/>
                  </a:cubicBezTo>
                  <a:cubicBezTo>
                    <a:pt x="15776" y="115556"/>
                    <a:pt x="16791" y="115365"/>
                    <a:pt x="17870" y="115238"/>
                  </a:cubicBezTo>
                  <a:cubicBezTo>
                    <a:pt x="19838" y="115048"/>
                    <a:pt x="21870" y="115111"/>
                    <a:pt x="23838" y="115175"/>
                  </a:cubicBezTo>
                  <a:cubicBezTo>
                    <a:pt x="24790" y="115238"/>
                    <a:pt x="25743" y="115238"/>
                    <a:pt x="26631" y="115238"/>
                  </a:cubicBezTo>
                  <a:cubicBezTo>
                    <a:pt x="27076" y="115238"/>
                    <a:pt x="27456" y="115429"/>
                    <a:pt x="27711" y="115810"/>
                  </a:cubicBezTo>
                  <a:cubicBezTo>
                    <a:pt x="27964" y="116127"/>
                    <a:pt x="28092" y="116571"/>
                    <a:pt x="27964" y="117016"/>
                  </a:cubicBezTo>
                  <a:cubicBezTo>
                    <a:pt x="27647" y="118158"/>
                    <a:pt x="26885" y="120190"/>
                    <a:pt x="25361" y="121714"/>
                  </a:cubicBezTo>
                  <a:cubicBezTo>
                    <a:pt x="24727" y="122285"/>
                    <a:pt x="24092" y="122920"/>
                    <a:pt x="23457" y="123555"/>
                  </a:cubicBezTo>
                  <a:cubicBezTo>
                    <a:pt x="21997" y="125015"/>
                    <a:pt x="20537" y="126475"/>
                    <a:pt x="18886" y="127745"/>
                  </a:cubicBezTo>
                  <a:cubicBezTo>
                    <a:pt x="17680" y="128633"/>
                    <a:pt x="16601" y="129776"/>
                    <a:pt x="15776" y="130982"/>
                  </a:cubicBezTo>
                  <a:cubicBezTo>
                    <a:pt x="15458" y="131426"/>
                    <a:pt x="15204" y="131998"/>
                    <a:pt x="14950" y="132506"/>
                  </a:cubicBezTo>
                  <a:cubicBezTo>
                    <a:pt x="14570" y="133204"/>
                    <a:pt x="14252" y="133966"/>
                    <a:pt x="13744" y="134537"/>
                  </a:cubicBezTo>
                  <a:cubicBezTo>
                    <a:pt x="11966" y="136886"/>
                    <a:pt x="8792" y="138029"/>
                    <a:pt x="6253" y="138918"/>
                  </a:cubicBezTo>
                  <a:lnTo>
                    <a:pt x="5364" y="139235"/>
                  </a:lnTo>
                  <a:cubicBezTo>
                    <a:pt x="3142" y="140060"/>
                    <a:pt x="1619" y="141457"/>
                    <a:pt x="730" y="143361"/>
                  </a:cubicBezTo>
                  <a:cubicBezTo>
                    <a:pt x="-349" y="145774"/>
                    <a:pt x="-222" y="149012"/>
                    <a:pt x="1048" y="152186"/>
                  </a:cubicBezTo>
                  <a:cubicBezTo>
                    <a:pt x="1746" y="153963"/>
                    <a:pt x="3079" y="154154"/>
                    <a:pt x="6126" y="154154"/>
                  </a:cubicBezTo>
                  <a:lnTo>
                    <a:pt x="10697" y="154154"/>
                  </a:lnTo>
                  <a:lnTo>
                    <a:pt x="14315" y="154154"/>
                  </a:lnTo>
                  <a:cubicBezTo>
                    <a:pt x="16791" y="154154"/>
                    <a:pt x="18125" y="153201"/>
                    <a:pt x="20283" y="150916"/>
                  </a:cubicBezTo>
                  <a:cubicBezTo>
                    <a:pt x="20473" y="150662"/>
                    <a:pt x="20727" y="150408"/>
                    <a:pt x="20981" y="150091"/>
                  </a:cubicBezTo>
                  <a:cubicBezTo>
                    <a:pt x="21425" y="149519"/>
                    <a:pt x="21870" y="148948"/>
                    <a:pt x="22378" y="148504"/>
                  </a:cubicBezTo>
                  <a:cubicBezTo>
                    <a:pt x="23711" y="147361"/>
                    <a:pt x="26060" y="146663"/>
                    <a:pt x="29488" y="146282"/>
                  </a:cubicBezTo>
                  <a:cubicBezTo>
                    <a:pt x="29869" y="146218"/>
                    <a:pt x="30250" y="146345"/>
                    <a:pt x="30504" y="146599"/>
                  </a:cubicBezTo>
                  <a:cubicBezTo>
                    <a:pt x="30821" y="146853"/>
                    <a:pt x="30948" y="147170"/>
                    <a:pt x="31012" y="147551"/>
                  </a:cubicBezTo>
                  <a:cubicBezTo>
                    <a:pt x="31075" y="148884"/>
                    <a:pt x="30313" y="149773"/>
                    <a:pt x="29679" y="150471"/>
                  </a:cubicBezTo>
                  <a:cubicBezTo>
                    <a:pt x="29424" y="150725"/>
                    <a:pt x="29234" y="150979"/>
                    <a:pt x="29107" y="151233"/>
                  </a:cubicBezTo>
                  <a:cubicBezTo>
                    <a:pt x="30885" y="151106"/>
                    <a:pt x="32154" y="151106"/>
                    <a:pt x="33551" y="150853"/>
                  </a:cubicBezTo>
                  <a:lnTo>
                    <a:pt x="34884" y="150662"/>
                  </a:lnTo>
                  <a:cubicBezTo>
                    <a:pt x="35900" y="150471"/>
                    <a:pt x="38185" y="150154"/>
                    <a:pt x="39455" y="151678"/>
                  </a:cubicBezTo>
                  <a:cubicBezTo>
                    <a:pt x="39772" y="151995"/>
                    <a:pt x="39836" y="152376"/>
                    <a:pt x="39899" y="152693"/>
                  </a:cubicBezTo>
                  <a:cubicBezTo>
                    <a:pt x="41359" y="152567"/>
                    <a:pt x="41867" y="152630"/>
                    <a:pt x="42629" y="152630"/>
                  </a:cubicBezTo>
                  <a:cubicBezTo>
                    <a:pt x="43772" y="152693"/>
                    <a:pt x="44914" y="152693"/>
                    <a:pt x="45930" y="152630"/>
                  </a:cubicBezTo>
                  <a:cubicBezTo>
                    <a:pt x="46565" y="152567"/>
                    <a:pt x="47263" y="152186"/>
                    <a:pt x="48025" y="151741"/>
                  </a:cubicBezTo>
                  <a:cubicBezTo>
                    <a:pt x="49231" y="151043"/>
                    <a:pt x="50565" y="150281"/>
                    <a:pt x="52088" y="150599"/>
                  </a:cubicBezTo>
                  <a:cubicBezTo>
                    <a:pt x="54437" y="151043"/>
                    <a:pt x="55326" y="152884"/>
                    <a:pt x="55897" y="154217"/>
                  </a:cubicBezTo>
                  <a:cubicBezTo>
                    <a:pt x="56151" y="154789"/>
                    <a:pt x="56468" y="155360"/>
                    <a:pt x="56786" y="155741"/>
                  </a:cubicBezTo>
                  <a:cubicBezTo>
                    <a:pt x="57421" y="156439"/>
                    <a:pt x="61357" y="156503"/>
                    <a:pt x="63198" y="155868"/>
                  </a:cubicBezTo>
                  <a:cubicBezTo>
                    <a:pt x="63706" y="155677"/>
                    <a:pt x="64214" y="155106"/>
                    <a:pt x="64658" y="154471"/>
                  </a:cubicBezTo>
                  <a:cubicBezTo>
                    <a:pt x="65356" y="153582"/>
                    <a:pt x="66182" y="152503"/>
                    <a:pt x="67578" y="152122"/>
                  </a:cubicBezTo>
                  <a:cubicBezTo>
                    <a:pt x="69165" y="151678"/>
                    <a:pt x="70435" y="152630"/>
                    <a:pt x="71450" y="153392"/>
                  </a:cubicBezTo>
                  <a:cubicBezTo>
                    <a:pt x="72085" y="153836"/>
                    <a:pt x="72720" y="154281"/>
                    <a:pt x="73165" y="154344"/>
                  </a:cubicBezTo>
                  <a:cubicBezTo>
                    <a:pt x="73736" y="154408"/>
                    <a:pt x="73990" y="154217"/>
                    <a:pt x="74498" y="153709"/>
                  </a:cubicBezTo>
                  <a:cubicBezTo>
                    <a:pt x="75005" y="153201"/>
                    <a:pt x="75704" y="152503"/>
                    <a:pt x="76910" y="152186"/>
                  </a:cubicBezTo>
                  <a:cubicBezTo>
                    <a:pt x="77989" y="151932"/>
                    <a:pt x="82751" y="151932"/>
                    <a:pt x="84147" y="154090"/>
                  </a:cubicBezTo>
                  <a:cubicBezTo>
                    <a:pt x="85417" y="154090"/>
                    <a:pt x="86369" y="153455"/>
                    <a:pt x="86814" y="152757"/>
                  </a:cubicBezTo>
                  <a:cubicBezTo>
                    <a:pt x="87067" y="152376"/>
                    <a:pt x="87067" y="152059"/>
                    <a:pt x="86940" y="151805"/>
                  </a:cubicBezTo>
                  <a:cubicBezTo>
                    <a:pt x="86814" y="151424"/>
                    <a:pt x="86306" y="151106"/>
                    <a:pt x="85480" y="150725"/>
                  </a:cubicBezTo>
                  <a:cubicBezTo>
                    <a:pt x="84401" y="150218"/>
                    <a:pt x="83068" y="149583"/>
                    <a:pt x="82560" y="148059"/>
                  </a:cubicBezTo>
                  <a:cubicBezTo>
                    <a:pt x="82179" y="146980"/>
                    <a:pt x="82370" y="145901"/>
                    <a:pt x="83068" y="145202"/>
                  </a:cubicBezTo>
                  <a:cubicBezTo>
                    <a:pt x="84465" y="143806"/>
                    <a:pt x="87321" y="144187"/>
                    <a:pt x="88464" y="144568"/>
                  </a:cubicBezTo>
                  <a:cubicBezTo>
                    <a:pt x="89289" y="144885"/>
                    <a:pt x="89861" y="145456"/>
                    <a:pt x="90242" y="145964"/>
                  </a:cubicBezTo>
                  <a:cubicBezTo>
                    <a:pt x="91575" y="145139"/>
                    <a:pt x="93035" y="145012"/>
                    <a:pt x="94178" y="145393"/>
                  </a:cubicBezTo>
                  <a:cubicBezTo>
                    <a:pt x="95828" y="145964"/>
                    <a:pt x="97162" y="147805"/>
                    <a:pt x="96590" y="150154"/>
                  </a:cubicBezTo>
                  <a:cubicBezTo>
                    <a:pt x="96399" y="150916"/>
                    <a:pt x="96146" y="151551"/>
                    <a:pt x="95955" y="152122"/>
                  </a:cubicBezTo>
                  <a:cubicBezTo>
                    <a:pt x="95828" y="152503"/>
                    <a:pt x="95574" y="153011"/>
                    <a:pt x="95574" y="153201"/>
                  </a:cubicBezTo>
                  <a:cubicBezTo>
                    <a:pt x="95574" y="153201"/>
                    <a:pt x="95447" y="153265"/>
                    <a:pt x="96717" y="153709"/>
                  </a:cubicBezTo>
                  <a:cubicBezTo>
                    <a:pt x="97225" y="153900"/>
                    <a:pt x="97606" y="154408"/>
                    <a:pt x="97669" y="154915"/>
                  </a:cubicBezTo>
                  <a:cubicBezTo>
                    <a:pt x="97796" y="156883"/>
                    <a:pt x="96463" y="157836"/>
                    <a:pt x="95574" y="158407"/>
                  </a:cubicBezTo>
                  <a:cubicBezTo>
                    <a:pt x="95130" y="158724"/>
                    <a:pt x="94749" y="158978"/>
                    <a:pt x="94558" y="159296"/>
                  </a:cubicBezTo>
                  <a:cubicBezTo>
                    <a:pt x="94241" y="159867"/>
                    <a:pt x="94431" y="160184"/>
                    <a:pt x="94431" y="160184"/>
                  </a:cubicBezTo>
                  <a:cubicBezTo>
                    <a:pt x="94749" y="160692"/>
                    <a:pt x="95765" y="161137"/>
                    <a:pt x="96780" y="161200"/>
                  </a:cubicBezTo>
                  <a:cubicBezTo>
                    <a:pt x="100462" y="161391"/>
                    <a:pt x="104653" y="160248"/>
                    <a:pt x="106240" y="156883"/>
                  </a:cubicBezTo>
                  <a:cubicBezTo>
                    <a:pt x="106366" y="156566"/>
                    <a:pt x="106493" y="156185"/>
                    <a:pt x="106620" y="155868"/>
                  </a:cubicBezTo>
                  <a:cubicBezTo>
                    <a:pt x="107001" y="154661"/>
                    <a:pt x="107636" y="152947"/>
                    <a:pt x="109668" y="152630"/>
                  </a:cubicBezTo>
                  <a:cubicBezTo>
                    <a:pt x="111572" y="152376"/>
                    <a:pt x="113286" y="153138"/>
                    <a:pt x="114746" y="153709"/>
                  </a:cubicBezTo>
                  <a:cubicBezTo>
                    <a:pt x="117159" y="154661"/>
                    <a:pt x="119063" y="154344"/>
                    <a:pt x="121285" y="154471"/>
                  </a:cubicBezTo>
                  <a:cubicBezTo>
                    <a:pt x="124015" y="154661"/>
                    <a:pt x="125030" y="155741"/>
                    <a:pt x="125030" y="158470"/>
                  </a:cubicBezTo>
                  <a:cubicBezTo>
                    <a:pt x="125030" y="158724"/>
                    <a:pt x="125030" y="158978"/>
                    <a:pt x="125030" y="159296"/>
                  </a:cubicBezTo>
                  <a:cubicBezTo>
                    <a:pt x="125094" y="160248"/>
                    <a:pt x="125158" y="161391"/>
                    <a:pt x="124650" y="162343"/>
                  </a:cubicBezTo>
                  <a:cubicBezTo>
                    <a:pt x="123253" y="165073"/>
                    <a:pt x="120523" y="164946"/>
                    <a:pt x="118555" y="165009"/>
                  </a:cubicBezTo>
                  <a:lnTo>
                    <a:pt x="117730" y="165009"/>
                  </a:lnTo>
                  <a:cubicBezTo>
                    <a:pt x="117222" y="165009"/>
                    <a:pt x="116714" y="165009"/>
                    <a:pt x="116207" y="164946"/>
                  </a:cubicBezTo>
                  <a:cubicBezTo>
                    <a:pt x="114746" y="164882"/>
                    <a:pt x="113540" y="164819"/>
                    <a:pt x="112651" y="165454"/>
                  </a:cubicBezTo>
                  <a:cubicBezTo>
                    <a:pt x="111699" y="166152"/>
                    <a:pt x="111064" y="167295"/>
                    <a:pt x="110429" y="168437"/>
                  </a:cubicBezTo>
                  <a:cubicBezTo>
                    <a:pt x="109985" y="169263"/>
                    <a:pt x="109795" y="169644"/>
                    <a:pt x="109604" y="170088"/>
                  </a:cubicBezTo>
                  <a:cubicBezTo>
                    <a:pt x="108906" y="171548"/>
                    <a:pt x="108144" y="173262"/>
                    <a:pt x="107001" y="174024"/>
                  </a:cubicBezTo>
                  <a:cubicBezTo>
                    <a:pt x="105732" y="174849"/>
                    <a:pt x="104335" y="174532"/>
                    <a:pt x="103256" y="174341"/>
                  </a:cubicBezTo>
                  <a:cubicBezTo>
                    <a:pt x="102685" y="174214"/>
                    <a:pt x="102113" y="174087"/>
                    <a:pt x="101796" y="174151"/>
                  </a:cubicBezTo>
                  <a:cubicBezTo>
                    <a:pt x="101161" y="174278"/>
                    <a:pt x="100780" y="174849"/>
                    <a:pt x="100209" y="175738"/>
                  </a:cubicBezTo>
                  <a:cubicBezTo>
                    <a:pt x="99764" y="176500"/>
                    <a:pt x="99256" y="177325"/>
                    <a:pt x="98431" y="177896"/>
                  </a:cubicBezTo>
                  <a:cubicBezTo>
                    <a:pt x="97479" y="178595"/>
                    <a:pt x="96273" y="178531"/>
                    <a:pt x="95193" y="178595"/>
                  </a:cubicBezTo>
                  <a:cubicBezTo>
                    <a:pt x="94622" y="178531"/>
                    <a:pt x="94114" y="178595"/>
                    <a:pt x="93733" y="178658"/>
                  </a:cubicBezTo>
                  <a:cubicBezTo>
                    <a:pt x="92337" y="179103"/>
                    <a:pt x="90813" y="180055"/>
                    <a:pt x="89670" y="181198"/>
                  </a:cubicBezTo>
                  <a:cubicBezTo>
                    <a:pt x="88464" y="182467"/>
                    <a:pt x="87893" y="183547"/>
                    <a:pt x="88083" y="184689"/>
                  </a:cubicBezTo>
                  <a:cubicBezTo>
                    <a:pt x="88147" y="184943"/>
                    <a:pt x="88274" y="185705"/>
                    <a:pt x="90242" y="186086"/>
                  </a:cubicBezTo>
                  <a:cubicBezTo>
                    <a:pt x="92083" y="186403"/>
                    <a:pt x="93479" y="186340"/>
                    <a:pt x="93987" y="185832"/>
                  </a:cubicBezTo>
                  <a:cubicBezTo>
                    <a:pt x="94241" y="185578"/>
                    <a:pt x="94431" y="185134"/>
                    <a:pt x="94622" y="184689"/>
                  </a:cubicBezTo>
                  <a:cubicBezTo>
                    <a:pt x="94939" y="183991"/>
                    <a:pt x="95320" y="183229"/>
                    <a:pt x="95955" y="182594"/>
                  </a:cubicBezTo>
                  <a:cubicBezTo>
                    <a:pt x="96907" y="181705"/>
                    <a:pt x="98177" y="181388"/>
                    <a:pt x="99320" y="181642"/>
                  </a:cubicBezTo>
                  <a:cubicBezTo>
                    <a:pt x="100462" y="181896"/>
                    <a:pt x="101478" y="182721"/>
                    <a:pt x="101986" y="183864"/>
                  </a:cubicBezTo>
                  <a:cubicBezTo>
                    <a:pt x="102240" y="184372"/>
                    <a:pt x="102367" y="184753"/>
                    <a:pt x="102494" y="185134"/>
                  </a:cubicBezTo>
                  <a:cubicBezTo>
                    <a:pt x="102685" y="185705"/>
                    <a:pt x="103002" y="185641"/>
                    <a:pt x="103446" y="185578"/>
                  </a:cubicBezTo>
                  <a:cubicBezTo>
                    <a:pt x="105160" y="185324"/>
                    <a:pt x="106493" y="184626"/>
                    <a:pt x="108144" y="183229"/>
                  </a:cubicBezTo>
                  <a:lnTo>
                    <a:pt x="108969" y="182531"/>
                  </a:lnTo>
                  <a:cubicBezTo>
                    <a:pt x="110176" y="181515"/>
                    <a:pt x="111382" y="180563"/>
                    <a:pt x="111953" y="179293"/>
                  </a:cubicBezTo>
                  <a:cubicBezTo>
                    <a:pt x="112334" y="178531"/>
                    <a:pt x="112397" y="177706"/>
                    <a:pt x="112461" y="176690"/>
                  </a:cubicBezTo>
                  <a:cubicBezTo>
                    <a:pt x="112524" y="175421"/>
                    <a:pt x="112651" y="173960"/>
                    <a:pt x="113540" y="172564"/>
                  </a:cubicBezTo>
                  <a:cubicBezTo>
                    <a:pt x="115000" y="170215"/>
                    <a:pt x="116905" y="168437"/>
                    <a:pt x="119063" y="167295"/>
                  </a:cubicBezTo>
                  <a:lnTo>
                    <a:pt x="119762" y="166914"/>
                  </a:lnTo>
                  <a:cubicBezTo>
                    <a:pt x="121412" y="166025"/>
                    <a:pt x="123698" y="164755"/>
                    <a:pt x="125729" y="165581"/>
                  </a:cubicBezTo>
                  <a:cubicBezTo>
                    <a:pt x="126046" y="165708"/>
                    <a:pt x="126364" y="165835"/>
                    <a:pt x="126745" y="166025"/>
                  </a:cubicBezTo>
                  <a:cubicBezTo>
                    <a:pt x="127760" y="166533"/>
                    <a:pt x="128586" y="166914"/>
                    <a:pt x="129093" y="166596"/>
                  </a:cubicBezTo>
                  <a:cubicBezTo>
                    <a:pt x="129221" y="166469"/>
                    <a:pt x="129411" y="165644"/>
                    <a:pt x="129474" y="165136"/>
                  </a:cubicBezTo>
                  <a:cubicBezTo>
                    <a:pt x="129665" y="164311"/>
                    <a:pt x="129855" y="163422"/>
                    <a:pt x="130300" y="162724"/>
                  </a:cubicBezTo>
                  <a:cubicBezTo>
                    <a:pt x="130744" y="162089"/>
                    <a:pt x="131252" y="161518"/>
                    <a:pt x="131760" y="161010"/>
                  </a:cubicBezTo>
                  <a:cubicBezTo>
                    <a:pt x="132585" y="160121"/>
                    <a:pt x="133157" y="159550"/>
                    <a:pt x="133410" y="158407"/>
                  </a:cubicBezTo>
                  <a:cubicBezTo>
                    <a:pt x="133601" y="157391"/>
                    <a:pt x="133665" y="156376"/>
                    <a:pt x="133728" y="155360"/>
                  </a:cubicBezTo>
                  <a:cubicBezTo>
                    <a:pt x="133791" y="154090"/>
                    <a:pt x="133855" y="152821"/>
                    <a:pt x="134172" y="151487"/>
                  </a:cubicBezTo>
                  <a:cubicBezTo>
                    <a:pt x="134489" y="150154"/>
                    <a:pt x="135759" y="145901"/>
                    <a:pt x="138680" y="145901"/>
                  </a:cubicBezTo>
                  <a:cubicBezTo>
                    <a:pt x="141346" y="146091"/>
                    <a:pt x="143441" y="149012"/>
                    <a:pt x="144203" y="150281"/>
                  </a:cubicBezTo>
                  <a:cubicBezTo>
                    <a:pt x="146043" y="153201"/>
                    <a:pt x="146869" y="157645"/>
                    <a:pt x="146361" y="161581"/>
                  </a:cubicBezTo>
                  <a:cubicBezTo>
                    <a:pt x="146234" y="162470"/>
                    <a:pt x="145980" y="163232"/>
                    <a:pt x="145663" y="163993"/>
                  </a:cubicBezTo>
                  <a:cubicBezTo>
                    <a:pt x="145409" y="164565"/>
                    <a:pt x="145218" y="165136"/>
                    <a:pt x="145155" y="165708"/>
                  </a:cubicBezTo>
                  <a:cubicBezTo>
                    <a:pt x="145028" y="166469"/>
                    <a:pt x="145218" y="166723"/>
                    <a:pt x="145726" y="167422"/>
                  </a:cubicBezTo>
                  <a:cubicBezTo>
                    <a:pt x="146043" y="167866"/>
                    <a:pt x="146361" y="168311"/>
                    <a:pt x="146679" y="168945"/>
                  </a:cubicBezTo>
                  <a:cubicBezTo>
                    <a:pt x="148139" y="171929"/>
                    <a:pt x="145790" y="174151"/>
                    <a:pt x="144266" y="175611"/>
                  </a:cubicBezTo>
                  <a:cubicBezTo>
                    <a:pt x="143949" y="175865"/>
                    <a:pt x="143695" y="176182"/>
                    <a:pt x="143441" y="176436"/>
                  </a:cubicBezTo>
                  <a:cubicBezTo>
                    <a:pt x="142171" y="177769"/>
                    <a:pt x="137981" y="182531"/>
                    <a:pt x="137537" y="186784"/>
                  </a:cubicBezTo>
                  <a:cubicBezTo>
                    <a:pt x="137410" y="188244"/>
                    <a:pt x="137981" y="190593"/>
                    <a:pt x="138870" y="191101"/>
                  </a:cubicBezTo>
                  <a:cubicBezTo>
                    <a:pt x="138870" y="191101"/>
                    <a:pt x="139188" y="191355"/>
                    <a:pt x="139886" y="190911"/>
                  </a:cubicBezTo>
                  <a:cubicBezTo>
                    <a:pt x="140457" y="190593"/>
                    <a:pt x="141092" y="189324"/>
                    <a:pt x="141536" y="188371"/>
                  </a:cubicBezTo>
                  <a:cubicBezTo>
                    <a:pt x="141854" y="187736"/>
                    <a:pt x="142171" y="187228"/>
                    <a:pt x="142425" y="186784"/>
                  </a:cubicBezTo>
                  <a:cubicBezTo>
                    <a:pt x="142933" y="186022"/>
                    <a:pt x="143504" y="185324"/>
                    <a:pt x="144075" y="184626"/>
                  </a:cubicBezTo>
                  <a:cubicBezTo>
                    <a:pt x="144520" y="184054"/>
                    <a:pt x="144964" y="183547"/>
                    <a:pt x="145345" y="182975"/>
                  </a:cubicBezTo>
                  <a:cubicBezTo>
                    <a:pt x="145790" y="182340"/>
                    <a:pt x="146234" y="181642"/>
                    <a:pt x="146679" y="180944"/>
                  </a:cubicBezTo>
                  <a:cubicBezTo>
                    <a:pt x="148202" y="178658"/>
                    <a:pt x="149853" y="175992"/>
                    <a:pt x="152265" y="174659"/>
                  </a:cubicBezTo>
                  <a:cubicBezTo>
                    <a:pt x="153725" y="173770"/>
                    <a:pt x="156201" y="173262"/>
                    <a:pt x="158169" y="174087"/>
                  </a:cubicBezTo>
                  <a:cubicBezTo>
                    <a:pt x="159248" y="174532"/>
                    <a:pt x="160010" y="175294"/>
                    <a:pt x="160454" y="176309"/>
                  </a:cubicBezTo>
                  <a:cubicBezTo>
                    <a:pt x="161089" y="176754"/>
                    <a:pt x="161216" y="177389"/>
                    <a:pt x="161216" y="177642"/>
                  </a:cubicBezTo>
                  <a:cubicBezTo>
                    <a:pt x="161407" y="179166"/>
                    <a:pt x="159883" y="180817"/>
                    <a:pt x="155820" y="183610"/>
                  </a:cubicBezTo>
                  <a:cubicBezTo>
                    <a:pt x="152582" y="186022"/>
                    <a:pt x="151630" y="188562"/>
                    <a:pt x="152074" y="192688"/>
                  </a:cubicBezTo>
                  <a:cubicBezTo>
                    <a:pt x="152202" y="194212"/>
                    <a:pt x="152328" y="195354"/>
                    <a:pt x="152710" y="196053"/>
                  </a:cubicBezTo>
                  <a:cubicBezTo>
                    <a:pt x="152963" y="196561"/>
                    <a:pt x="154360" y="198021"/>
                    <a:pt x="155249" y="198719"/>
                  </a:cubicBezTo>
                  <a:cubicBezTo>
                    <a:pt x="155566" y="197894"/>
                    <a:pt x="155630" y="197703"/>
                    <a:pt x="155693" y="197513"/>
                  </a:cubicBezTo>
                  <a:cubicBezTo>
                    <a:pt x="156455" y="195989"/>
                    <a:pt x="158233" y="194021"/>
                    <a:pt x="159883" y="193386"/>
                  </a:cubicBezTo>
                  <a:cubicBezTo>
                    <a:pt x="161724" y="192688"/>
                    <a:pt x="163565" y="193767"/>
                    <a:pt x="165088" y="194656"/>
                  </a:cubicBezTo>
                  <a:cubicBezTo>
                    <a:pt x="165724" y="195037"/>
                    <a:pt x="166422" y="195481"/>
                    <a:pt x="166866" y="195608"/>
                  </a:cubicBezTo>
                  <a:cubicBezTo>
                    <a:pt x="167311" y="195672"/>
                    <a:pt x="167692" y="195418"/>
                    <a:pt x="167945" y="195227"/>
                  </a:cubicBezTo>
                  <a:cubicBezTo>
                    <a:pt x="169152" y="194339"/>
                    <a:pt x="170167" y="193577"/>
                    <a:pt x="171310" y="192561"/>
                  </a:cubicBezTo>
                  <a:cubicBezTo>
                    <a:pt x="173278" y="190847"/>
                    <a:pt x="174167" y="189641"/>
                    <a:pt x="174167" y="187546"/>
                  </a:cubicBezTo>
                  <a:cubicBezTo>
                    <a:pt x="174167" y="186276"/>
                    <a:pt x="174040" y="185070"/>
                    <a:pt x="173976" y="183800"/>
                  </a:cubicBezTo>
                  <a:cubicBezTo>
                    <a:pt x="173913" y="183166"/>
                    <a:pt x="173849" y="182721"/>
                    <a:pt x="173723" y="182277"/>
                  </a:cubicBezTo>
                  <a:cubicBezTo>
                    <a:pt x="173215" y="179928"/>
                    <a:pt x="172960" y="178214"/>
                    <a:pt x="173532" y="177071"/>
                  </a:cubicBezTo>
                  <a:cubicBezTo>
                    <a:pt x="173532" y="176817"/>
                    <a:pt x="173532" y="176627"/>
                    <a:pt x="173532" y="176373"/>
                  </a:cubicBezTo>
                  <a:cubicBezTo>
                    <a:pt x="173468" y="175230"/>
                    <a:pt x="173405" y="173960"/>
                    <a:pt x="173786" y="172754"/>
                  </a:cubicBezTo>
                  <a:cubicBezTo>
                    <a:pt x="174294" y="171040"/>
                    <a:pt x="175691" y="169898"/>
                    <a:pt x="176960" y="168882"/>
                  </a:cubicBezTo>
                  <a:cubicBezTo>
                    <a:pt x="177595" y="168311"/>
                    <a:pt x="178230" y="167803"/>
                    <a:pt x="178674" y="167295"/>
                  </a:cubicBezTo>
                  <a:cubicBezTo>
                    <a:pt x="180642" y="164819"/>
                    <a:pt x="181277" y="162914"/>
                    <a:pt x="181277" y="160058"/>
                  </a:cubicBezTo>
                  <a:cubicBezTo>
                    <a:pt x="181340" y="156883"/>
                    <a:pt x="181150" y="156122"/>
                    <a:pt x="180896" y="155931"/>
                  </a:cubicBezTo>
                  <a:cubicBezTo>
                    <a:pt x="180071" y="155931"/>
                    <a:pt x="179690" y="158280"/>
                    <a:pt x="179499" y="159677"/>
                  </a:cubicBezTo>
                  <a:cubicBezTo>
                    <a:pt x="179309" y="160756"/>
                    <a:pt x="179182" y="161708"/>
                    <a:pt x="178865" y="162406"/>
                  </a:cubicBezTo>
                  <a:cubicBezTo>
                    <a:pt x="177087" y="166469"/>
                    <a:pt x="172135" y="169199"/>
                    <a:pt x="167945" y="168501"/>
                  </a:cubicBezTo>
                  <a:cubicBezTo>
                    <a:pt x="167247" y="168374"/>
                    <a:pt x="166676" y="167739"/>
                    <a:pt x="166803" y="166977"/>
                  </a:cubicBezTo>
                  <a:cubicBezTo>
                    <a:pt x="166930" y="166025"/>
                    <a:pt x="166485" y="165009"/>
                    <a:pt x="166041" y="163867"/>
                  </a:cubicBezTo>
                  <a:cubicBezTo>
                    <a:pt x="165469" y="162470"/>
                    <a:pt x="164835" y="160946"/>
                    <a:pt x="165025" y="159105"/>
                  </a:cubicBezTo>
                  <a:cubicBezTo>
                    <a:pt x="165279" y="156185"/>
                    <a:pt x="166993" y="153138"/>
                    <a:pt x="168517" y="151297"/>
                  </a:cubicBezTo>
                  <a:cubicBezTo>
                    <a:pt x="170167" y="149265"/>
                    <a:pt x="172516" y="148123"/>
                    <a:pt x="174738" y="147044"/>
                  </a:cubicBezTo>
                  <a:cubicBezTo>
                    <a:pt x="175881" y="146472"/>
                    <a:pt x="176960" y="145901"/>
                    <a:pt x="177976" y="145266"/>
                  </a:cubicBezTo>
                  <a:cubicBezTo>
                    <a:pt x="179246" y="144441"/>
                    <a:pt x="179690" y="143742"/>
                    <a:pt x="179499" y="142346"/>
                  </a:cubicBezTo>
                  <a:cubicBezTo>
                    <a:pt x="178738" y="142536"/>
                    <a:pt x="177912" y="143171"/>
                    <a:pt x="177150" y="143806"/>
                  </a:cubicBezTo>
                  <a:cubicBezTo>
                    <a:pt x="176706" y="144123"/>
                    <a:pt x="176325" y="144441"/>
                    <a:pt x="175881" y="144695"/>
                  </a:cubicBezTo>
                  <a:cubicBezTo>
                    <a:pt x="175119" y="145202"/>
                    <a:pt x="174357" y="145583"/>
                    <a:pt x="173595" y="145964"/>
                  </a:cubicBezTo>
                  <a:cubicBezTo>
                    <a:pt x="172643" y="146409"/>
                    <a:pt x="171755" y="146853"/>
                    <a:pt x="170992" y="147488"/>
                  </a:cubicBezTo>
                  <a:cubicBezTo>
                    <a:pt x="169088" y="149075"/>
                    <a:pt x="167184" y="150979"/>
                    <a:pt x="165406" y="152757"/>
                  </a:cubicBezTo>
                  <a:lnTo>
                    <a:pt x="164009" y="154217"/>
                  </a:lnTo>
                  <a:cubicBezTo>
                    <a:pt x="163628" y="154598"/>
                    <a:pt x="163184" y="155169"/>
                    <a:pt x="162676" y="155677"/>
                  </a:cubicBezTo>
                  <a:cubicBezTo>
                    <a:pt x="160772" y="157963"/>
                    <a:pt x="158233" y="160756"/>
                    <a:pt x="155185" y="160375"/>
                  </a:cubicBezTo>
                  <a:cubicBezTo>
                    <a:pt x="152519" y="159994"/>
                    <a:pt x="149789" y="156693"/>
                    <a:pt x="149345" y="154217"/>
                  </a:cubicBezTo>
                  <a:cubicBezTo>
                    <a:pt x="149091" y="152947"/>
                    <a:pt x="149281" y="151170"/>
                    <a:pt x="149281" y="150662"/>
                  </a:cubicBezTo>
                  <a:cubicBezTo>
                    <a:pt x="149472" y="149392"/>
                    <a:pt x="150170" y="147297"/>
                    <a:pt x="153344" y="147297"/>
                  </a:cubicBezTo>
                  <a:cubicBezTo>
                    <a:pt x="154550" y="146282"/>
                    <a:pt x="154423" y="145456"/>
                    <a:pt x="154042" y="144948"/>
                  </a:cubicBezTo>
                  <a:cubicBezTo>
                    <a:pt x="153662" y="144377"/>
                    <a:pt x="153090" y="144250"/>
                    <a:pt x="152074" y="144060"/>
                  </a:cubicBezTo>
                  <a:cubicBezTo>
                    <a:pt x="151249" y="143933"/>
                    <a:pt x="150297" y="143742"/>
                    <a:pt x="149408" y="143171"/>
                  </a:cubicBezTo>
                  <a:cubicBezTo>
                    <a:pt x="147694" y="142092"/>
                    <a:pt x="147123" y="139045"/>
                    <a:pt x="147758" y="137331"/>
                  </a:cubicBezTo>
                  <a:cubicBezTo>
                    <a:pt x="148646" y="134982"/>
                    <a:pt x="151440" y="134982"/>
                    <a:pt x="152963" y="134918"/>
                  </a:cubicBezTo>
                  <a:cubicBezTo>
                    <a:pt x="153598" y="134918"/>
                    <a:pt x="154423" y="134918"/>
                    <a:pt x="155122" y="134982"/>
                  </a:cubicBezTo>
                  <a:cubicBezTo>
                    <a:pt x="157153" y="135109"/>
                    <a:pt x="159248" y="135236"/>
                    <a:pt x="160454" y="134220"/>
                  </a:cubicBezTo>
                  <a:cubicBezTo>
                    <a:pt x="160962" y="133776"/>
                    <a:pt x="161407" y="133077"/>
                    <a:pt x="161851" y="132379"/>
                  </a:cubicBezTo>
                  <a:cubicBezTo>
                    <a:pt x="162105" y="131934"/>
                    <a:pt x="162359" y="131554"/>
                    <a:pt x="162676" y="131173"/>
                  </a:cubicBezTo>
                  <a:cubicBezTo>
                    <a:pt x="164009" y="129268"/>
                    <a:pt x="165216" y="127871"/>
                    <a:pt x="167247" y="126411"/>
                  </a:cubicBezTo>
                  <a:cubicBezTo>
                    <a:pt x="168707" y="125396"/>
                    <a:pt x="169024" y="125269"/>
                    <a:pt x="170739" y="125269"/>
                  </a:cubicBezTo>
                  <a:cubicBezTo>
                    <a:pt x="171437" y="125269"/>
                    <a:pt x="171945" y="125332"/>
                    <a:pt x="172516" y="125332"/>
                  </a:cubicBezTo>
                  <a:cubicBezTo>
                    <a:pt x="173405" y="125396"/>
                    <a:pt x="174802" y="125523"/>
                    <a:pt x="175310" y="125269"/>
                  </a:cubicBezTo>
                  <a:cubicBezTo>
                    <a:pt x="175754" y="125078"/>
                    <a:pt x="176579" y="123999"/>
                    <a:pt x="176833" y="123364"/>
                  </a:cubicBezTo>
                  <a:cubicBezTo>
                    <a:pt x="177214" y="122348"/>
                    <a:pt x="176960" y="117841"/>
                    <a:pt x="176135" y="117206"/>
                  </a:cubicBezTo>
                  <a:cubicBezTo>
                    <a:pt x="175881" y="117397"/>
                    <a:pt x="175436" y="117968"/>
                    <a:pt x="175055" y="118539"/>
                  </a:cubicBezTo>
                  <a:cubicBezTo>
                    <a:pt x="174357" y="119428"/>
                    <a:pt x="173659" y="120380"/>
                    <a:pt x="172326" y="120571"/>
                  </a:cubicBezTo>
                  <a:cubicBezTo>
                    <a:pt x="171437" y="120634"/>
                    <a:pt x="170612" y="120380"/>
                    <a:pt x="169786" y="119619"/>
                  </a:cubicBezTo>
                  <a:cubicBezTo>
                    <a:pt x="169024" y="118920"/>
                    <a:pt x="168199" y="118158"/>
                    <a:pt x="167882" y="118095"/>
                  </a:cubicBezTo>
                  <a:cubicBezTo>
                    <a:pt x="167945" y="118349"/>
                    <a:pt x="168136" y="119428"/>
                    <a:pt x="168199" y="120063"/>
                  </a:cubicBezTo>
                  <a:cubicBezTo>
                    <a:pt x="168390" y="121206"/>
                    <a:pt x="168517" y="122285"/>
                    <a:pt x="168199" y="123237"/>
                  </a:cubicBezTo>
                  <a:cubicBezTo>
                    <a:pt x="167564" y="125015"/>
                    <a:pt x="165279" y="125967"/>
                    <a:pt x="163438" y="126729"/>
                  </a:cubicBezTo>
                  <a:cubicBezTo>
                    <a:pt x="162867" y="126983"/>
                    <a:pt x="162422" y="127173"/>
                    <a:pt x="162105" y="127364"/>
                  </a:cubicBezTo>
                  <a:cubicBezTo>
                    <a:pt x="161851" y="127491"/>
                    <a:pt x="161597" y="127554"/>
                    <a:pt x="161343" y="127554"/>
                  </a:cubicBezTo>
                  <a:cubicBezTo>
                    <a:pt x="158931" y="127364"/>
                    <a:pt x="158169" y="128252"/>
                    <a:pt x="157788" y="129014"/>
                  </a:cubicBezTo>
                  <a:cubicBezTo>
                    <a:pt x="157661" y="129268"/>
                    <a:pt x="157534" y="129586"/>
                    <a:pt x="157407" y="129903"/>
                  </a:cubicBezTo>
                  <a:cubicBezTo>
                    <a:pt x="156963" y="131046"/>
                    <a:pt x="156265" y="132823"/>
                    <a:pt x="154042" y="133204"/>
                  </a:cubicBezTo>
                  <a:cubicBezTo>
                    <a:pt x="153090" y="133395"/>
                    <a:pt x="152202" y="133522"/>
                    <a:pt x="151440" y="132315"/>
                  </a:cubicBezTo>
                  <a:cubicBezTo>
                    <a:pt x="149789" y="129966"/>
                    <a:pt x="149599" y="126031"/>
                    <a:pt x="150805" y="123681"/>
                  </a:cubicBezTo>
                  <a:cubicBezTo>
                    <a:pt x="151313" y="122666"/>
                    <a:pt x="152011" y="121904"/>
                    <a:pt x="152646" y="121142"/>
                  </a:cubicBezTo>
                  <a:cubicBezTo>
                    <a:pt x="153534" y="120126"/>
                    <a:pt x="154297" y="119238"/>
                    <a:pt x="154360" y="118158"/>
                  </a:cubicBezTo>
                  <a:cubicBezTo>
                    <a:pt x="154487" y="117079"/>
                    <a:pt x="154360" y="116064"/>
                    <a:pt x="154106" y="115556"/>
                  </a:cubicBezTo>
                  <a:cubicBezTo>
                    <a:pt x="153281" y="114730"/>
                    <a:pt x="152900" y="114350"/>
                    <a:pt x="152582" y="113778"/>
                  </a:cubicBezTo>
                  <a:cubicBezTo>
                    <a:pt x="152265" y="113207"/>
                    <a:pt x="152265" y="112572"/>
                    <a:pt x="152265" y="112064"/>
                  </a:cubicBezTo>
                  <a:cubicBezTo>
                    <a:pt x="152265" y="111493"/>
                    <a:pt x="151249" y="111620"/>
                    <a:pt x="150932" y="111620"/>
                  </a:cubicBezTo>
                  <a:lnTo>
                    <a:pt x="150297" y="110287"/>
                  </a:lnTo>
                  <a:lnTo>
                    <a:pt x="150424" y="111683"/>
                  </a:lnTo>
                  <a:cubicBezTo>
                    <a:pt x="145028" y="112255"/>
                    <a:pt x="142171" y="111874"/>
                    <a:pt x="140965" y="110477"/>
                  </a:cubicBezTo>
                  <a:cubicBezTo>
                    <a:pt x="140394" y="109842"/>
                    <a:pt x="140203" y="109017"/>
                    <a:pt x="140394" y="108128"/>
                  </a:cubicBezTo>
                  <a:cubicBezTo>
                    <a:pt x="140520" y="107557"/>
                    <a:pt x="141028" y="107112"/>
                    <a:pt x="141663" y="107049"/>
                  </a:cubicBezTo>
                  <a:cubicBezTo>
                    <a:pt x="142743" y="106986"/>
                    <a:pt x="143822" y="106986"/>
                    <a:pt x="144964" y="106986"/>
                  </a:cubicBezTo>
                  <a:cubicBezTo>
                    <a:pt x="146361" y="106986"/>
                    <a:pt x="147694" y="106986"/>
                    <a:pt x="148964" y="106795"/>
                  </a:cubicBezTo>
                  <a:cubicBezTo>
                    <a:pt x="150614" y="106541"/>
                    <a:pt x="152138" y="105779"/>
                    <a:pt x="153915" y="104764"/>
                  </a:cubicBezTo>
                  <a:cubicBezTo>
                    <a:pt x="156455" y="103303"/>
                    <a:pt x="158931" y="102478"/>
                    <a:pt x="161533" y="101653"/>
                  </a:cubicBezTo>
                  <a:cubicBezTo>
                    <a:pt x="162422" y="101399"/>
                    <a:pt x="163248" y="101081"/>
                    <a:pt x="164136" y="100764"/>
                  </a:cubicBezTo>
                  <a:cubicBezTo>
                    <a:pt x="166549" y="99939"/>
                    <a:pt x="166803" y="99050"/>
                    <a:pt x="166676" y="96066"/>
                  </a:cubicBezTo>
                  <a:cubicBezTo>
                    <a:pt x="166612" y="94098"/>
                    <a:pt x="166104" y="92511"/>
                    <a:pt x="165152" y="9143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05" name="Freeform 304">
              <a:extLst>
                <a:ext uri="{FF2B5EF4-FFF2-40B4-BE49-F238E27FC236}">
                  <a16:creationId xmlns:a16="http://schemas.microsoft.com/office/drawing/2014/main" id="{0E9D8D2D-C110-D51A-200C-71B4200427CE}"/>
                </a:ext>
              </a:extLst>
            </p:cNvPr>
            <p:cNvSpPr/>
            <p:nvPr/>
          </p:nvSpPr>
          <p:spPr>
            <a:xfrm>
              <a:off x="2140665" y="1636938"/>
              <a:ext cx="2146506" cy="1668217"/>
            </a:xfrm>
            <a:custGeom>
              <a:avLst/>
              <a:gdLst>
                <a:gd name="connsiteX0" fmla="*/ 420832 w 2146506"/>
                <a:gd name="connsiteY0" fmla="*/ 104367 h 1668217"/>
                <a:gd name="connsiteX1" fmla="*/ 409468 w 2146506"/>
                <a:gd name="connsiteY1" fmla="*/ 88686 h 1668217"/>
                <a:gd name="connsiteX2" fmla="*/ 391121 w 2146506"/>
                <a:gd name="connsiteY2" fmla="*/ 58405 h 1668217"/>
                <a:gd name="connsiteX3" fmla="*/ 380774 w 2146506"/>
                <a:gd name="connsiteY3" fmla="*/ 36376 h 1668217"/>
                <a:gd name="connsiteX4" fmla="*/ 348587 w 2146506"/>
                <a:gd name="connsiteY4" fmla="*/ 8126 h 1668217"/>
                <a:gd name="connsiteX5" fmla="*/ 337160 w 2146506"/>
                <a:gd name="connsiteY5" fmla="*/ 0 h 1668217"/>
                <a:gd name="connsiteX6" fmla="*/ 215145 w 2146506"/>
                <a:gd name="connsiteY6" fmla="*/ 224731 h 1668217"/>
                <a:gd name="connsiteX7" fmla="*/ 0 w 2146506"/>
                <a:gd name="connsiteY7" fmla="*/ 620932 h 1668217"/>
                <a:gd name="connsiteX8" fmla="*/ 1016 w 2146506"/>
                <a:gd name="connsiteY8" fmla="*/ 620995 h 1668217"/>
                <a:gd name="connsiteX9" fmla="*/ 29456 w 2146506"/>
                <a:gd name="connsiteY9" fmla="*/ 623915 h 1668217"/>
                <a:gd name="connsiteX10" fmla="*/ 40058 w 2146506"/>
                <a:gd name="connsiteY10" fmla="*/ 621439 h 1668217"/>
                <a:gd name="connsiteX11" fmla="*/ 45200 w 2146506"/>
                <a:gd name="connsiteY11" fmla="*/ 628486 h 1668217"/>
                <a:gd name="connsiteX12" fmla="*/ 45645 w 2146506"/>
                <a:gd name="connsiteY12" fmla="*/ 630454 h 1668217"/>
                <a:gd name="connsiteX13" fmla="*/ 45581 w 2146506"/>
                <a:gd name="connsiteY13" fmla="*/ 633374 h 1668217"/>
                <a:gd name="connsiteX14" fmla="*/ 44756 w 2146506"/>
                <a:gd name="connsiteY14" fmla="*/ 635025 h 1668217"/>
                <a:gd name="connsiteX15" fmla="*/ 44756 w 2146506"/>
                <a:gd name="connsiteY15" fmla="*/ 644166 h 1668217"/>
                <a:gd name="connsiteX16" fmla="*/ 46279 w 2146506"/>
                <a:gd name="connsiteY16" fmla="*/ 646896 h 1668217"/>
                <a:gd name="connsiteX17" fmla="*/ 52755 w 2146506"/>
                <a:gd name="connsiteY17" fmla="*/ 665814 h 1668217"/>
                <a:gd name="connsiteX18" fmla="*/ 59166 w 2146506"/>
                <a:gd name="connsiteY18" fmla="*/ 685050 h 1668217"/>
                <a:gd name="connsiteX19" fmla="*/ 61134 w 2146506"/>
                <a:gd name="connsiteY19" fmla="*/ 700730 h 1668217"/>
                <a:gd name="connsiteX20" fmla="*/ 57135 w 2146506"/>
                <a:gd name="connsiteY20" fmla="*/ 706571 h 1668217"/>
                <a:gd name="connsiteX21" fmla="*/ 55040 w 2146506"/>
                <a:gd name="connsiteY21" fmla="*/ 709364 h 1668217"/>
                <a:gd name="connsiteX22" fmla="*/ 56564 w 2146506"/>
                <a:gd name="connsiteY22" fmla="*/ 709808 h 1668217"/>
                <a:gd name="connsiteX23" fmla="*/ 62404 w 2146506"/>
                <a:gd name="connsiteY23" fmla="*/ 710126 h 1668217"/>
                <a:gd name="connsiteX24" fmla="*/ 92241 w 2146506"/>
                <a:gd name="connsiteY24" fmla="*/ 695905 h 1668217"/>
                <a:gd name="connsiteX25" fmla="*/ 95606 w 2146506"/>
                <a:gd name="connsiteY25" fmla="*/ 692033 h 1668217"/>
                <a:gd name="connsiteX26" fmla="*/ 103541 w 2146506"/>
                <a:gd name="connsiteY26" fmla="*/ 686383 h 1668217"/>
                <a:gd name="connsiteX27" fmla="*/ 118079 w 2146506"/>
                <a:gd name="connsiteY27" fmla="*/ 680098 h 1668217"/>
                <a:gd name="connsiteX28" fmla="*/ 120238 w 2146506"/>
                <a:gd name="connsiteY28" fmla="*/ 679527 h 1668217"/>
                <a:gd name="connsiteX29" fmla="*/ 134966 w 2146506"/>
                <a:gd name="connsiteY29" fmla="*/ 683018 h 1668217"/>
                <a:gd name="connsiteX30" fmla="*/ 139346 w 2146506"/>
                <a:gd name="connsiteY30" fmla="*/ 687589 h 1668217"/>
                <a:gd name="connsiteX31" fmla="*/ 139410 w 2146506"/>
                <a:gd name="connsiteY31" fmla="*/ 693557 h 1668217"/>
                <a:gd name="connsiteX32" fmla="*/ 141758 w 2146506"/>
                <a:gd name="connsiteY32" fmla="*/ 715268 h 1668217"/>
                <a:gd name="connsiteX33" fmla="*/ 143409 w 2146506"/>
                <a:gd name="connsiteY33" fmla="*/ 726250 h 1668217"/>
                <a:gd name="connsiteX34" fmla="*/ 143092 w 2146506"/>
                <a:gd name="connsiteY34" fmla="*/ 736471 h 1668217"/>
                <a:gd name="connsiteX35" fmla="*/ 144679 w 2146506"/>
                <a:gd name="connsiteY35" fmla="*/ 744343 h 1668217"/>
                <a:gd name="connsiteX36" fmla="*/ 146774 w 2146506"/>
                <a:gd name="connsiteY36" fmla="*/ 749358 h 1668217"/>
                <a:gd name="connsiteX37" fmla="*/ 151090 w 2146506"/>
                <a:gd name="connsiteY37" fmla="*/ 765420 h 1668217"/>
                <a:gd name="connsiteX38" fmla="*/ 155725 w 2146506"/>
                <a:gd name="connsiteY38" fmla="*/ 787322 h 1668217"/>
                <a:gd name="connsiteX39" fmla="*/ 155852 w 2146506"/>
                <a:gd name="connsiteY39" fmla="*/ 790686 h 1668217"/>
                <a:gd name="connsiteX40" fmla="*/ 155915 w 2146506"/>
                <a:gd name="connsiteY40" fmla="*/ 792400 h 1668217"/>
                <a:gd name="connsiteX41" fmla="*/ 155788 w 2146506"/>
                <a:gd name="connsiteY41" fmla="*/ 793924 h 1668217"/>
                <a:gd name="connsiteX42" fmla="*/ 155661 w 2146506"/>
                <a:gd name="connsiteY42" fmla="*/ 795320 h 1668217"/>
                <a:gd name="connsiteX43" fmla="*/ 152678 w 2146506"/>
                <a:gd name="connsiteY43" fmla="*/ 823570 h 1668217"/>
                <a:gd name="connsiteX44" fmla="*/ 152995 w 2146506"/>
                <a:gd name="connsiteY44" fmla="*/ 826427 h 1668217"/>
                <a:gd name="connsiteX45" fmla="*/ 153439 w 2146506"/>
                <a:gd name="connsiteY45" fmla="*/ 829475 h 1668217"/>
                <a:gd name="connsiteX46" fmla="*/ 151725 w 2146506"/>
                <a:gd name="connsiteY46" fmla="*/ 841536 h 1668217"/>
                <a:gd name="connsiteX47" fmla="*/ 149440 w 2146506"/>
                <a:gd name="connsiteY47" fmla="*/ 846234 h 1668217"/>
                <a:gd name="connsiteX48" fmla="*/ 149884 w 2146506"/>
                <a:gd name="connsiteY48" fmla="*/ 847948 h 1668217"/>
                <a:gd name="connsiteX49" fmla="*/ 151217 w 2146506"/>
                <a:gd name="connsiteY49" fmla="*/ 848647 h 1668217"/>
                <a:gd name="connsiteX50" fmla="*/ 156804 w 2146506"/>
                <a:gd name="connsiteY50" fmla="*/ 853090 h 1668217"/>
                <a:gd name="connsiteX51" fmla="*/ 156614 w 2146506"/>
                <a:gd name="connsiteY51" fmla="*/ 856138 h 1668217"/>
                <a:gd name="connsiteX52" fmla="*/ 153439 w 2146506"/>
                <a:gd name="connsiteY52" fmla="*/ 860327 h 1668217"/>
                <a:gd name="connsiteX53" fmla="*/ 152170 w 2146506"/>
                <a:gd name="connsiteY53" fmla="*/ 864136 h 1668217"/>
                <a:gd name="connsiteX54" fmla="*/ 152678 w 2146506"/>
                <a:gd name="connsiteY54" fmla="*/ 865279 h 1668217"/>
                <a:gd name="connsiteX55" fmla="*/ 153249 w 2146506"/>
                <a:gd name="connsiteY55" fmla="*/ 866168 h 1668217"/>
                <a:gd name="connsiteX56" fmla="*/ 154582 w 2146506"/>
                <a:gd name="connsiteY56" fmla="*/ 868961 h 1668217"/>
                <a:gd name="connsiteX57" fmla="*/ 156931 w 2146506"/>
                <a:gd name="connsiteY57" fmla="*/ 871247 h 1668217"/>
                <a:gd name="connsiteX58" fmla="*/ 160803 w 2146506"/>
                <a:gd name="connsiteY58" fmla="*/ 873151 h 1668217"/>
                <a:gd name="connsiteX59" fmla="*/ 161692 w 2146506"/>
                <a:gd name="connsiteY59" fmla="*/ 873532 h 1668217"/>
                <a:gd name="connsiteX60" fmla="*/ 170136 w 2146506"/>
                <a:gd name="connsiteY60" fmla="*/ 882928 h 1668217"/>
                <a:gd name="connsiteX61" fmla="*/ 173437 w 2146506"/>
                <a:gd name="connsiteY61" fmla="*/ 885975 h 1668217"/>
                <a:gd name="connsiteX62" fmla="*/ 181943 w 2146506"/>
                <a:gd name="connsiteY62" fmla="*/ 897783 h 1668217"/>
                <a:gd name="connsiteX63" fmla="*/ 183150 w 2146506"/>
                <a:gd name="connsiteY63" fmla="*/ 902481 h 1668217"/>
                <a:gd name="connsiteX64" fmla="*/ 183975 w 2146506"/>
                <a:gd name="connsiteY64" fmla="*/ 903560 h 1668217"/>
                <a:gd name="connsiteX65" fmla="*/ 186133 w 2146506"/>
                <a:gd name="connsiteY65" fmla="*/ 908004 h 1668217"/>
                <a:gd name="connsiteX66" fmla="*/ 182959 w 2146506"/>
                <a:gd name="connsiteY66" fmla="*/ 927239 h 1668217"/>
                <a:gd name="connsiteX67" fmla="*/ 172421 w 2146506"/>
                <a:gd name="connsiteY67" fmla="*/ 954537 h 1668217"/>
                <a:gd name="connsiteX68" fmla="*/ 173119 w 2146506"/>
                <a:gd name="connsiteY68" fmla="*/ 953648 h 1668217"/>
                <a:gd name="connsiteX69" fmla="*/ 185181 w 2146506"/>
                <a:gd name="connsiteY69" fmla="*/ 942983 h 1668217"/>
                <a:gd name="connsiteX70" fmla="*/ 188038 w 2146506"/>
                <a:gd name="connsiteY70" fmla="*/ 944379 h 1668217"/>
                <a:gd name="connsiteX71" fmla="*/ 190069 w 2146506"/>
                <a:gd name="connsiteY71" fmla="*/ 951109 h 1668217"/>
                <a:gd name="connsiteX72" fmla="*/ 165882 w 2146506"/>
                <a:gd name="connsiteY72" fmla="*/ 974915 h 1668217"/>
                <a:gd name="connsiteX73" fmla="*/ 146075 w 2146506"/>
                <a:gd name="connsiteY73" fmla="*/ 994151 h 1668217"/>
                <a:gd name="connsiteX74" fmla="*/ 146329 w 2146506"/>
                <a:gd name="connsiteY74" fmla="*/ 1015989 h 1668217"/>
                <a:gd name="connsiteX75" fmla="*/ 145694 w 2146506"/>
                <a:gd name="connsiteY75" fmla="*/ 1030463 h 1668217"/>
                <a:gd name="connsiteX76" fmla="*/ 149503 w 2146506"/>
                <a:gd name="connsiteY76" fmla="*/ 1039985 h 1668217"/>
                <a:gd name="connsiteX77" fmla="*/ 172167 w 2146506"/>
                <a:gd name="connsiteY77" fmla="*/ 1030273 h 1668217"/>
                <a:gd name="connsiteX78" fmla="*/ 183404 w 2146506"/>
                <a:gd name="connsiteY78" fmla="*/ 1023670 h 1668217"/>
                <a:gd name="connsiteX79" fmla="*/ 185118 w 2146506"/>
                <a:gd name="connsiteY79" fmla="*/ 1024686 h 1668217"/>
                <a:gd name="connsiteX80" fmla="*/ 184102 w 2146506"/>
                <a:gd name="connsiteY80" fmla="*/ 1026337 h 1668217"/>
                <a:gd name="connsiteX81" fmla="*/ 182769 w 2146506"/>
                <a:gd name="connsiteY81" fmla="*/ 1031415 h 1668217"/>
                <a:gd name="connsiteX82" fmla="*/ 189815 w 2146506"/>
                <a:gd name="connsiteY82" fmla="*/ 1056237 h 1668217"/>
                <a:gd name="connsiteX83" fmla="*/ 194450 w 2146506"/>
                <a:gd name="connsiteY83" fmla="*/ 1056174 h 1668217"/>
                <a:gd name="connsiteX84" fmla="*/ 196354 w 2146506"/>
                <a:gd name="connsiteY84" fmla="*/ 1056682 h 1668217"/>
                <a:gd name="connsiteX85" fmla="*/ 195783 w 2146506"/>
                <a:gd name="connsiteY85" fmla="*/ 1058586 h 1668217"/>
                <a:gd name="connsiteX86" fmla="*/ 179404 w 2146506"/>
                <a:gd name="connsiteY86" fmla="*/ 1060110 h 1668217"/>
                <a:gd name="connsiteX87" fmla="*/ 171342 w 2146506"/>
                <a:gd name="connsiteY87" fmla="*/ 1060554 h 1668217"/>
                <a:gd name="connsiteX88" fmla="*/ 170707 w 2146506"/>
                <a:gd name="connsiteY88" fmla="*/ 1068236 h 1668217"/>
                <a:gd name="connsiteX89" fmla="*/ 175976 w 2146506"/>
                <a:gd name="connsiteY89" fmla="*/ 1078710 h 1668217"/>
                <a:gd name="connsiteX90" fmla="*/ 181499 w 2146506"/>
                <a:gd name="connsiteY90" fmla="*/ 1094518 h 1668217"/>
                <a:gd name="connsiteX91" fmla="*/ 173564 w 2146506"/>
                <a:gd name="connsiteY91" fmla="*/ 1098517 h 1668217"/>
                <a:gd name="connsiteX92" fmla="*/ 165311 w 2146506"/>
                <a:gd name="connsiteY92" fmla="*/ 1105691 h 1668217"/>
                <a:gd name="connsiteX93" fmla="*/ 167088 w 2146506"/>
                <a:gd name="connsiteY93" fmla="*/ 1105310 h 1668217"/>
                <a:gd name="connsiteX94" fmla="*/ 174833 w 2146506"/>
                <a:gd name="connsiteY94" fmla="*/ 1104294 h 1668217"/>
                <a:gd name="connsiteX95" fmla="*/ 174833 w 2146506"/>
                <a:gd name="connsiteY95" fmla="*/ 1109183 h 1668217"/>
                <a:gd name="connsiteX96" fmla="*/ 173817 w 2146506"/>
                <a:gd name="connsiteY96" fmla="*/ 1112103 h 1668217"/>
                <a:gd name="connsiteX97" fmla="*/ 199909 w 2146506"/>
                <a:gd name="connsiteY97" fmla="*/ 1097883 h 1668217"/>
                <a:gd name="connsiteX98" fmla="*/ 211654 w 2146506"/>
                <a:gd name="connsiteY98" fmla="*/ 1088550 h 1668217"/>
                <a:gd name="connsiteX99" fmla="*/ 213558 w 2146506"/>
                <a:gd name="connsiteY99" fmla="*/ 1088995 h 1668217"/>
                <a:gd name="connsiteX100" fmla="*/ 213114 w 2146506"/>
                <a:gd name="connsiteY100" fmla="*/ 1090899 h 1668217"/>
                <a:gd name="connsiteX101" fmla="*/ 198259 w 2146506"/>
                <a:gd name="connsiteY101" fmla="*/ 1109817 h 1668217"/>
                <a:gd name="connsiteX102" fmla="*/ 204036 w 2146506"/>
                <a:gd name="connsiteY102" fmla="*/ 1111277 h 1668217"/>
                <a:gd name="connsiteX103" fmla="*/ 208480 w 2146506"/>
                <a:gd name="connsiteY103" fmla="*/ 1111785 h 1668217"/>
                <a:gd name="connsiteX104" fmla="*/ 209368 w 2146506"/>
                <a:gd name="connsiteY104" fmla="*/ 1113373 h 1668217"/>
                <a:gd name="connsiteX105" fmla="*/ 206639 w 2146506"/>
                <a:gd name="connsiteY105" fmla="*/ 1126767 h 1668217"/>
                <a:gd name="connsiteX106" fmla="*/ 205623 w 2146506"/>
                <a:gd name="connsiteY106" fmla="*/ 1127847 h 1668217"/>
                <a:gd name="connsiteX107" fmla="*/ 204226 w 2146506"/>
                <a:gd name="connsiteY107" fmla="*/ 1127402 h 1668217"/>
                <a:gd name="connsiteX108" fmla="*/ 176928 w 2146506"/>
                <a:gd name="connsiteY108" fmla="*/ 1128101 h 1668217"/>
                <a:gd name="connsiteX109" fmla="*/ 168612 w 2146506"/>
                <a:gd name="connsiteY109" fmla="*/ 1147590 h 1668217"/>
                <a:gd name="connsiteX110" fmla="*/ 169183 w 2146506"/>
                <a:gd name="connsiteY110" fmla="*/ 1147780 h 1668217"/>
                <a:gd name="connsiteX111" fmla="*/ 174579 w 2146506"/>
                <a:gd name="connsiteY111" fmla="*/ 1144289 h 1668217"/>
                <a:gd name="connsiteX112" fmla="*/ 185372 w 2146506"/>
                <a:gd name="connsiteY112" fmla="*/ 1140035 h 1668217"/>
                <a:gd name="connsiteX113" fmla="*/ 191466 w 2146506"/>
                <a:gd name="connsiteY113" fmla="*/ 1144924 h 1668217"/>
                <a:gd name="connsiteX114" fmla="*/ 194640 w 2146506"/>
                <a:gd name="connsiteY114" fmla="*/ 1147590 h 1668217"/>
                <a:gd name="connsiteX115" fmla="*/ 195529 w 2146506"/>
                <a:gd name="connsiteY115" fmla="*/ 1148606 h 1668217"/>
                <a:gd name="connsiteX116" fmla="*/ 194450 w 2146506"/>
                <a:gd name="connsiteY116" fmla="*/ 1150256 h 1668217"/>
                <a:gd name="connsiteX117" fmla="*/ 163787 w 2146506"/>
                <a:gd name="connsiteY117" fmla="*/ 1158636 h 1668217"/>
                <a:gd name="connsiteX118" fmla="*/ 182705 w 2146506"/>
                <a:gd name="connsiteY118" fmla="*/ 1163334 h 1668217"/>
                <a:gd name="connsiteX119" fmla="*/ 182197 w 2146506"/>
                <a:gd name="connsiteY119" fmla="*/ 1164857 h 1668217"/>
                <a:gd name="connsiteX120" fmla="*/ 172929 w 2146506"/>
                <a:gd name="connsiteY120" fmla="*/ 1166064 h 1668217"/>
                <a:gd name="connsiteX121" fmla="*/ 166961 w 2146506"/>
                <a:gd name="connsiteY121" fmla="*/ 1166127 h 1668217"/>
                <a:gd name="connsiteX122" fmla="*/ 188165 w 2146506"/>
                <a:gd name="connsiteY122" fmla="*/ 1178443 h 1668217"/>
                <a:gd name="connsiteX123" fmla="*/ 187657 w 2146506"/>
                <a:gd name="connsiteY123" fmla="*/ 1181236 h 1668217"/>
                <a:gd name="connsiteX124" fmla="*/ 170199 w 2146506"/>
                <a:gd name="connsiteY124" fmla="*/ 1180538 h 1668217"/>
                <a:gd name="connsiteX125" fmla="*/ 181055 w 2146506"/>
                <a:gd name="connsiteY125" fmla="*/ 1187775 h 1668217"/>
                <a:gd name="connsiteX126" fmla="*/ 183340 w 2146506"/>
                <a:gd name="connsiteY126" fmla="*/ 1188473 h 1668217"/>
                <a:gd name="connsiteX127" fmla="*/ 195148 w 2146506"/>
                <a:gd name="connsiteY127" fmla="*/ 1190759 h 1668217"/>
                <a:gd name="connsiteX128" fmla="*/ 213749 w 2146506"/>
                <a:gd name="connsiteY128" fmla="*/ 1187204 h 1668217"/>
                <a:gd name="connsiteX129" fmla="*/ 218573 w 2146506"/>
                <a:gd name="connsiteY129" fmla="*/ 1182442 h 1668217"/>
                <a:gd name="connsiteX130" fmla="*/ 220478 w 2146506"/>
                <a:gd name="connsiteY130" fmla="*/ 1181935 h 1668217"/>
                <a:gd name="connsiteX131" fmla="*/ 220986 w 2146506"/>
                <a:gd name="connsiteY131" fmla="*/ 1183839 h 1668217"/>
                <a:gd name="connsiteX132" fmla="*/ 215463 w 2146506"/>
                <a:gd name="connsiteY132" fmla="*/ 1189299 h 1668217"/>
                <a:gd name="connsiteX133" fmla="*/ 208543 w 2146506"/>
                <a:gd name="connsiteY133" fmla="*/ 1194377 h 1668217"/>
                <a:gd name="connsiteX134" fmla="*/ 196672 w 2146506"/>
                <a:gd name="connsiteY134" fmla="*/ 1204662 h 1668217"/>
                <a:gd name="connsiteX135" fmla="*/ 203655 w 2146506"/>
                <a:gd name="connsiteY135" fmla="*/ 1206883 h 1668217"/>
                <a:gd name="connsiteX136" fmla="*/ 217748 w 2146506"/>
                <a:gd name="connsiteY136" fmla="*/ 1212978 h 1668217"/>
                <a:gd name="connsiteX137" fmla="*/ 218954 w 2146506"/>
                <a:gd name="connsiteY137" fmla="*/ 1214565 h 1668217"/>
                <a:gd name="connsiteX138" fmla="*/ 226572 w 2146506"/>
                <a:gd name="connsiteY138" fmla="*/ 1198758 h 1668217"/>
                <a:gd name="connsiteX139" fmla="*/ 233746 w 2146506"/>
                <a:gd name="connsiteY139" fmla="*/ 1184855 h 1668217"/>
                <a:gd name="connsiteX140" fmla="*/ 235714 w 2146506"/>
                <a:gd name="connsiteY140" fmla="*/ 1185172 h 1668217"/>
                <a:gd name="connsiteX141" fmla="*/ 234508 w 2146506"/>
                <a:gd name="connsiteY141" fmla="*/ 1225865 h 1668217"/>
                <a:gd name="connsiteX142" fmla="*/ 229619 w 2146506"/>
                <a:gd name="connsiteY142" fmla="*/ 1240022 h 1668217"/>
                <a:gd name="connsiteX143" fmla="*/ 236920 w 2146506"/>
                <a:gd name="connsiteY143" fmla="*/ 1243196 h 1668217"/>
                <a:gd name="connsiteX144" fmla="*/ 245490 w 2146506"/>
                <a:gd name="connsiteY144" fmla="*/ 1252528 h 1668217"/>
                <a:gd name="connsiteX145" fmla="*/ 243903 w 2146506"/>
                <a:gd name="connsiteY145" fmla="*/ 1257353 h 1668217"/>
                <a:gd name="connsiteX146" fmla="*/ 242316 w 2146506"/>
                <a:gd name="connsiteY146" fmla="*/ 1257289 h 1668217"/>
                <a:gd name="connsiteX147" fmla="*/ 243776 w 2146506"/>
                <a:gd name="connsiteY147" fmla="*/ 1260210 h 1668217"/>
                <a:gd name="connsiteX148" fmla="*/ 247649 w 2146506"/>
                <a:gd name="connsiteY148" fmla="*/ 1258622 h 1668217"/>
                <a:gd name="connsiteX149" fmla="*/ 259266 w 2146506"/>
                <a:gd name="connsiteY149" fmla="*/ 1259511 h 1668217"/>
                <a:gd name="connsiteX150" fmla="*/ 258885 w 2146506"/>
                <a:gd name="connsiteY150" fmla="*/ 1276398 h 1668217"/>
                <a:gd name="connsiteX151" fmla="*/ 258060 w 2146506"/>
                <a:gd name="connsiteY151" fmla="*/ 1286238 h 1668217"/>
                <a:gd name="connsiteX152" fmla="*/ 641056 w 2146506"/>
                <a:gd name="connsiteY152" fmla="*/ 1324899 h 1668217"/>
                <a:gd name="connsiteX153" fmla="*/ 1035859 w 2146506"/>
                <a:gd name="connsiteY153" fmla="*/ 1364767 h 1668217"/>
                <a:gd name="connsiteX154" fmla="*/ 1041255 w 2146506"/>
                <a:gd name="connsiteY154" fmla="*/ 1365275 h 1668217"/>
                <a:gd name="connsiteX155" fmla="*/ 1047032 w 2146506"/>
                <a:gd name="connsiteY155" fmla="*/ 1346611 h 1668217"/>
                <a:gd name="connsiteX156" fmla="*/ 1050270 w 2146506"/>
                <a:gd name="connsiteY156" fmla="*/ 1333660 h 1668217"/>
                <a:gd name="connsiteX157" fmla="*/ 1066458 w 2146506"/>
                <a:gd name="connsiteY157" fmla="*/ 1337723 h 1668217"/>
                <a:gd name="connsiteX158" fmla="*/ 1073759 w 2146506"/>
                <a:gd name="connsiteY158" fmla="*/ 1341024 h 1668217"/>
                <a:gd name="connsiteX159" fmla="*/ 1075155 w 2146506"/>
                <a:gd name="connsiteY159" fmla="*/ 1342230 h 1668217"/>
                <a:gd name="connsiteX160" fmla="*/ 1074013 w 2146506"/>
                <a:gd name="connsiteY160" fmla="*/ 1343754 h 1668217"/>
                <a:gd name="connsiteX161" fmla="*/ 1069950 w 2146506"/>
                <a:gd name="connsiteY161" fmla="*/ 1344198 h 1668217"/>
                <a:gd name="connsiteX162" fmla="*/ 1056428 w 2146506"/>
                <a:gd name="connsiteY162" fmla="*/ 1347245 h 1668217"/>
                <a:gd name="connsiteX163" fmla="*/ 1065633 w 2146506"/>
                <a:gd name="connsiteY163" fmla="*/ 1352514 h 1668217"/>
                <a:gd name="connsiteX164" fmla="*/ 1071727 w 2146506"/>
                <a:gd name="connsiteY164" fmla="*/ 1355562 h 1668217"/>
                <a:gd name="connsiteX165" fmla="*/ 1071854 w 2146506"/>
                <a:gd name="connsiteY165" fmla="*/ 1357911 h 1668217"/>
                <a:gd name="connsiteX166" fmla="*/ 1069886 w 2146506"/>
                <a:gd name="connsiteY166" fmla="*/ 1357657 h 1668217"/>
                <a:gd name="connsiteX167" fmla="*/ 1058142 w 2146506"/>
                <a:gd name="connsiteY167" fmla="*/ 1366036 h 1668217"/>
                <a:gd name="connsiteX168" fmla="*/ 1053571 w 2146506"/>
                <a:gd name="connsiteY168" fmla="*/ 1369909 h 1668217"/>
                <a:gd name="connsiteX169" fmla="*/ 1080171 w 2146506"/>
                <a:gd name="connsiteY169" fmla="*/ 1383368 h 1668217"/>
                <a:gd name="connsiteX170" fmla="*/ 1084361 w 2146506"/>
                <a:gd name="connsiteY170" fmla="*/ 1385399 h 1668217"/>
                <a:gd name="connsiteX171" fmla="*/ 1112992 w 2146506"/>
                <a:gd name="connsiteY171" fmla="*/ 1400698 h 1668217"/>
                <a:gd name="connsiteX172" fmla="*/ 1128672 w 2146506"/>
                <a:gd name="connsiteY172" fmla="*/ 1408253 h 1668217"/>
                <a:gd name="connsiteX173" fmla="*/ 1132735 w 2146506"/>
                <a:gd name="connsiteY173" fmla="*/ 1408062 h 1668217"/>
                <a:gd name="connsiteX174" fmla="*/ 1140988 w 2146506"/>
                <a:gd name="connsiteY174" fmla="*/ 1408380 h 1668217"/>
                <a:gd name="connsiteX175" fmla="*/ 1147717 w 2146506"/>
                <a:gd name="connsiteY175" fmla="*/ 1411872 h 1668217"/>
                <a:gd name="connsiteX176" fmla="*/ 1152034 w 2146506"/>
                <a:gd name="connsiteY176" fmla="*/ 1414474 h 1668217"/>
                <a:gd name="connsiteX177" fmla="*/ 1182696 w 2146506"/>
                <a:gd name="connsiteY177" fmla="*/ 1412316 h 1668217"/>
                <a:gd name="connsiteX178" fmla="*/ 1199773 w 2146506"/>
                <a:gd name="connsiteY178" fmla="*/ 1407174 h 1668217"/>
                <a:gd name="connsiteX179" fmla="*/ 1211264 w 2146506"/>
                <a:gd name="connsiteY179" fmla="*/ 1404761 h 1668217"/>
                <a:gd name="connsiteX180" fmla="*/ 1217930 w 2146506"/>
                <a:gd name="connsiteY180" fmla="*/ 1396064 h 1668217"/>
                <a:gd name="connsiteX181" fmla="*/ 1229103 w 2146506"/>
                <a:gd name="connsiteY181" fmla="*/ 1385081 h 1668217"/>
                <a:gd name="connsiteX182" fmla="*/ 1257416 w 2146506"/>
                <a:gd name="connsiteY182" fmla="*/ 1390351 h 1668217"/>
                <a:gd name="connsiteX183" fmla="*/ 1264019 w 2146506"/>
                <a:gd name="connsiteY183" fmla="*/ 1392319 h 1668217"/>
                <a:gd name="connsiteX184" fmla="*/ 1274494 w 2146506"/>
                <a:gd name="connsiteY184" fmla="*/ 1408507 h 1668217"/>
                <a:gd name="connsiteX185" fmla="*/ 1284460 w 2146506"/>
                <a:gd name="connsiteY185" fmla="*/ 1422283 h 1668217"/>
                <a:gd name="connsiteX186" fmla="*/ 1303759 w 2146506"/>
                <a:gd name="connsiteY186" fmla="*/ 1444121 h 1668217"/>
                <a:gd name="connsiteX187" fmla="*/ 1305219 w 2146506"/>
                <a:gd name="connsiteY187" fmla="*/ 1457389 h 1668217"/>
                <a:gd name="connsiteX188" fmla="*/ 1306806 w 2146506"/>
                <a:gd name="connsiteY188" fmla="*/ 1467166 h 1668217"/>
                <a:gd name="connsiteX189" fmla="*/ 1324709 w 2146506"/>
                <a:gd name="connsiteY189" fmla="*/ 1498907 h 1668217"/>
                <a:gd name="connsiteX190" fmla="*/ 1394731 w 2146506"/>
                <a:gd name="connsiteY190" fmla="*/ 1517317 h 1668217"/>
                <a:gd name="connsiteX191" fmla="*/ 1402857 w 2146506"/>
                <a:gd name="connsiteY191" fmla="*/ 1520301 h 1668217"/>
                <a:gd name="connsiteX192" fmla="*/ 1413268 w 2146506"/>
                <a:gd name="connsiteY192" fmla="*/ 1536870 h 1668217"/>
                <a:gd name="connsiteX193" fmla="*/ 1419870 w 2146506"/>
                <a:gd name="connsiteY193" fmla="*/ 1553376 h 1668217"/>
                <a:gd name="connsiteX194" fmla="*/ 1427235 w 2146506"/>
                <a:gd name="connsiteY194" fmla="*/ 1567914 h 1668217"/>
                <a:gd name="connsiteX195" fmla="*/ 1426663 w 2146506"/>
                <a:gd name="connsiteY195" fmla="*/ 1569374 h 1668217"/>
                <a:gd name="connsiteX196" fmla="*/ 1425140 w 2146506"/>
                <a:gd name="connsiteY196" fmla="*/ 1569374 h 1668217"/>
                <a:gd name="connsiteX197" fmla="*/ 1415554 w 2146506"/>
                <a:gd name="connsiteY197" fmla="*/ 1565501 h 1668217"/>
                <a:gd name="connsiteX198" fmla="*/ 1415046 w 2146506"/>
                <a:gd name="connsiteY198" fmla="*/ 1571215 h 1668217"/>
                <a:gd name="connsiteX199" fmla="*/ 1412379 w 2146506"/>
                <a:gd name="connsiteY199" fmla="*/ 1579277 h 1668217"/>
                <a:gd name="connsiteX200" fmla="*/ 1400952 w 2146506"/>
                <a:gd name="connsiteY200" fmla="*/ 1579468 h 1668217"/>
                <a:gd name="connsiteX201" fmla="*/ 1386986 w 2146506"/>
                <a:gd name="connsiteY201" fmla="*/ 1560740 h 1668217"/>
                <a:gd name="connsiteX202" fmla="*/ 1379495 w 2146506"/>
                <a:gd name="connsiteY202" fmla="*/ 1549567 h 1668217"/>
                <a:gd name="connsiteX203" fmla="*/ 1377273 w 2146506"/>
                <a:gd name="connsiteY203" fmla="*/ 1550456 h 1668217"/>
                <a:gd name="connsiteX204" fmla="*/ 1378099 w 2146506"/>
                <a:gd name="connsiteY204" fmla="*/ 1569374 h 1668217"/>
                <a:gd name="connsiteX205" fmla="*/ 1378987 w 2146506"/>
                <a:gd name="connsiteY205" fmla="*/ 1584293 h 1668217"/>
                <a:gd name="connsiteX206" fmla="*/ 1366608 w 2146506"/>
                <a:gd name="connsiteY206" fmla="*/ 1614193 h 1668217"/>
                <a:gd name="connsiteX207" fmla="*/ 1364957 w 2146506"/>
                <a:gd name="connsiteY207" fmla="*/ 1620986 h 1668217"/>
                <a:gd name="connsiteX208" fmla="*/ 1348642 w 2146506"/>
                <a:gd name="connsiteY208" fmla="*/ 1633810 h 1668217"/>
                <a:gd name="connsiteX209" fmla="*/ 1338612 w 2146506"/>
                <a:gd name="connsiteY209" fmla="*/ 1637809 h 1668217"/>
                <a:gd name="connsiteX210" fmla="*/ 1334612 w 2146506"/>
                <a:gd name="connsiteY210" fmla="*/ 1641745 h 1668217"/>
                <a:gd name="connsiteX211" fmla="*/ 1333533 w 2146506"/>
                <a:gd name="connsiteY211" fmla="*/ 1642761 h 1668217"/>
                <a:gd name="connsiteX212" fmla="*/ 1331565 w 2146506"/>
                <a:gd name="connsiteY212" fmla="*/ 1644602 h 1668217"/>
                <a:gd name="connsiteX213" fmla="*/ 1311187 w 2146506"/>
                <a:gd name="connsiteY213" fmla="*/ 1668218 h 1668217"/>
                <a:gd name="connsiteX214" fmla="*/ 1320646 w 2146506"/>
                <a:gd name="connsiteY214" fmla="*/ 1666757 h 1668217"/>
                <a:gd name="connsiteX215" fmla="*/ 1329787 w 2146506"/>
                <a:gd name="connsiteY215" fmla="*/ 1665615 h 1668217"/>
                <a:gd name="connsiteX216" fmla="*/ 1341786 w 2146506"/>
                <a:gd name="connsiteY216" fmla="*/ 1659266 h 1668217"/>
                <a:gd name="connsiteX217" fmla="*/ 1371750 w 2146506"/>
                <a:gd name="connsiteY217" fmla="*/ 1649807 h 1668217"/>
                <a:gd name="connsiteX218" fmla="*/ 1433075 w 2146506"/>
                <a:gd name="connsiteY218" fmla="*/ 1631334 h 1668217"/>
                <a:gd name="connsiteX219" fmla="*/ 1421331 w 2146506"/>
                <a:gd name="connsiteY219" fmla="*/ 1622827 h 1668217"/>
                <a:gd name="connsiteX220" fmla="*/ 1426790 w 2146506"/>
                <a:gd name="connsiteY220" fmla="*/ 1612670 h 1668217"/>
                <a:gd name="connsiteX221" fmla="*/ 1468753 w 2146506"/>
                <a:gd name="connsiteY221" fmla="*/ 1604988 h 1668217"/>
                <a:gd name="connsiteX222" fmla="*/ 1474720 w 2146506"/>
                <a:gd name="connsiteY222" fmla="*/ 1605052 h 1668217"/>
                <a:gd name="connsiteX223" fmla="*/ 1524237 w 2146506"/>
                <a:gd name="connsiteY223" fmla="*/ 1586260 h 1668217"/>
                <a:gd name="connsiteX224" fmla="*/ 1537315 w 2146506"/>
                <a:gd name="connsiteY224" fmla="*/ 1578896 h 1668217"/>
                <a:gd name="connsiteX225" fmla="*/ 1538267 w 2146506"/>
                <a:gd name="connsiteY225" fmla="*/ 1578389 h 1668217"/>
                <a:gd name="connsiteX226" fmla="*/ 1556995 w 2146506"/>
                <a:gd name="connsiteY226" fmla="*/ 1569945 h 1668217"/>
                <a:gd name="connsiteX227" fmla="*/ 1557693 w 2146506"/>
                <a:gd name="connsiteY227" fmla="*/ 1569691 h 1668217"/>
                <a:gd name="connsiteX228" fmla="*/ 1574135 w 2146506"/>
                <a:gd name="connsiteY228" fmla="*/ 1564359 h 1668217"/>
                <a:gd name="connsiteX229" fmla="*/ 1616098 w 2146506"/>
                <a:gd name="connsiteY229" fmla="*/ 1562327 h 1668217"/>
                <a:gd name="connsiteX230" fmla="*/ 1621684 w 2146506"/>
                <a:gd name="connsiteY230" fmla="*/ 1563533 h 1668217"/>
                <a:gd name="connsiteX231" fmla="*/ 1687263 w 2146506"/>
                <a:gd name="connsiteY231" fmla="*/ 1535791 h 1668217"/>
                <a:gd name="connsiteX232" fmla="*/ 1698055 w 2146506"/>
                <a:gd name="connsiteY232" fmla="*/ 1523983 h 1668217"/>
                <a:gd name="connsiteX233" fmla="*/ 1709545 w 2146506"/>
                <a:gd name="connsiteY233" fmla="*/ 1507985 h 1668217"/>
                <a:gd name="connsiteX234" fmla="*/ 1728273 w 2146506"/>
                <a:gd name="connsiteY234" fmla="*/ 1483100 h 1668217"/>
                <a:gd name="connsiteX235" fmla="*/ 1735700 w 2146506"/>
                <a:gd name="connsiteY235" fmla="*/ 1476434 h 1668217"/>
                <a:gd name="connsiteX236" fmla="*/ 1748334 w 2146506"/>
                <a:gd name="connsiteY236" fmla="*/ 1477323 h 1668217"/>
                <a:gd name="connsiteX237" fmla="*/ 1758047 w 2146506"/>
                <a:gd name="connsiteY237" fmla="*/ 1480497 h 1668217"/>
                <a:gd name="connsiteX238" fmla="*/ 1759888 w 2146506"/>
                <a:gd name="connsiteY238" fmla="*/ 1480878 h 1668217"/>
                <a:gd name="connsiteX239" fmla="*/ 1768458 w 2146506"/>
                <a:gd name="connsiteY239" fmla="*/ 1485004 h 1668217"/>
                <a:gd name="connsiteX240" fmla="*/ 1772077 w 2146506"/>
                <a:gd name="connsiteY240" fmla="*/ 1488750 h 1668217"/>
                <a:gd name="connsiteX241" fmla="*/ 1782742 w 2146506"/>
                <a:gd name="connsiteY241" fmla="*/ 1506335 h 1668217"/>
                <a:gd name="connsiteX242" fmla="*/ 1782869 w 2146506"/>
                <a:gd name="connsiteY242" fmla="*/ 1508049 h 1668217"/>
                <a:gd name="connsiteX243" fmla="*/ 1780012 w 2146506"/>
                <a:gd name="connsiteY243" fmla="*/ 1512493 h 1668217"/>
                <a:gd name="connsiteX244" fmla="*/ 1778996 w 2146506"/>
                <a:gd name="connsiteY244" fmla="*/ 1513635 h 1668217"/>
                <a:gd name="connsiteX245" fmla="*/ 1778171 w 2146506"/>
                <a:gd name="connsiteY245" fmla="*/ 1514651 h 1668217"/>
                <a:gd name="connsiteX246" fmla="*/ 1776139 w 2146506"/>
                <a:gd name="connsiteY246" fmla="*/ 1517444 h 1668217"/>
                <a:gd name="connsiteX247" fmla="*/ 1775632 w 2146506"/>
                <a:gd name="connsiteY247" fmla="*/ 1519032 h 1668217"/>
                <a:gd name="connsiteX248" fmla="*/ 1775124 w 2146506"/>
                <a:gd name="connsiteY248" fmla="*/ 1520619 h 1668217"/>
                <a:gd name="connsiteX249" fmla="*/ 1774235 w 2146506"/>
                <a:gd name="connsiteY249" fmla="*/ 1522587 h 1668217"/>
                <a:gd name="connsiteX250" fmla="*/ 1773537 w 2146506"/>
                <a:gd name="connsiteY250" fmla="*/ 1523983 h 1668217"/>
                <a:gd name="connsiteX251" fmla="*/ 1772521 w 2146506"/>
                <a:gd name="connsiteY251" fmla="*/ 1526903 h 1668217"/>
                <a:gd name="connsiteX252" fmla="*/ 1773346 w 2146506"/>
                <a:gd name="connsiteY252" fmla="*/ 1540743 h 1668217"/>
                <a:gd name="connsiteX253" fmla="*/ 1774426 w 2146506"/>
                <a:gd name="connsiteY253" fmla="*/ 1547662 h 1668217"/>
                <a:gd name="connsiteX254" fmla="*/ 1776520 w 2146506"/>
                <a:gd name="connsiteY254" fmla="*/ 1561756 h 1668217"/>
                <a:gd name="connsiteX255" fmla="*/ 1785598 w 2146506"/>
                <a:gd name="connsiteY255" fmla="*/ 1566835 h 1668217"/>
                <a:gd name="connsiteX256" fmla="*/ 1795629 w 2146506"/>
                <a:gd name="connsiteY256" fmla="*/ 1569882 h 1668217"/>
                <a:gd name="connsiteX257" fmla="*/ 1807310 w 2146506"/>
                <a:gd name="connsiteY257" fmla="*/ 1565819 h 1668217"/>
                <a:gd name="connsiteX258" fmla="*/ 1861461 w 2146506"/>
                <a:gd name="connsiteY258" fmla="*/ 1544361 h 1668217"/>
                <a:gd name="connsiteX259" fmla="*/ 1862223 w 2146506"/>
                <a:gd name="connsiteY259" fmla="*/ 1542901 h 1668217"/>
                <a:gd name="connsiteX260" fmla="*/ 1863429 w 2146506"/>
                <a:gd name="connsiteY260" fmla="*/ 1542965 h 1668217"/>
                <a:gd name="connsiteX261" fmla="*/ 1864064 w 2146506"/>
                <a:gd name="connsiteY261" fmla="*/ 1543536 h 1668217"/>
                <a:gd name="connsiteX262" fmla="*/ 1864572 w 2146506"/>
                <a:gd name="connsiteY262" fmla="*/ 1548297 h 1668217"/>
                <a:gd name="connsiteX263" fmla="*/ 1858986 w 2146506"/>
                <a:gd name="connsiteY263" fmla="*/ 1552932 h 1668217"/>
                <a:gd name="connsiteX264" fmla="*/ 1855113 w 2146506"/>
                <a:gd name="connsiteY264" fmla="*/ 1554646 h 1668217"/>
                <a:gd name="connsiteX265" fmla="*/ 1850542 w 2146506"/>
                <a:gd name="connsiteY265" fmla="*/ 1558645 h 1668217"/>
                <a:gd name="connsiteX266" fmla="*/ 1869524 w 2146506"/>
                <a:gd name="connsiteY266" fmla="*/ 1559915 h 1668217"/>
                <a:gd name="connsiteX267" fmla="*/ 1873206 w 2146506"/>
                <a:gd name="connsiteY267" fmla="*/ 1559534 h 1668217"/>
                <a:gd name="connsiteX268" fmla="*/ 1881395 w 2146506"/>
                <a:gd name="connsiteY268" fmla="*/ 1562264 h 1668217"/>
                <a:gd name="connsiteX269" fmla="*/ 1880697 w 2146506"/>
                <a:gd name="connsiteY269" fmla="*/ 1567025 h 1668217"/>
                <a:gd name="connsiteX270" fmla="*/ 1867429 w 2146506"/>
                <a:gd name="connsiteY270" fmla="*/ 1572104 h 1668217"/>
                <a:gd name="connsiteX271" fmla="*/ 1805278 w 2146506"/>
                <a:gd name="connsiteY271" fmla="*/ 1598132 h 1668217"/>
                <a:gd name="connsiteX272" fmla="*/ 1803056 w 2146506"/>
                <a:gd name="connsiteY272" fmla="*/ 1615399 h 1668217"/>
                <a:gd name="connsiteX273" fmla="*/ 1815690 w 2146506"/>
                <a:gd name="connsiteY273" fmla="*/ 1627525 h 1668217"/>
                <a:gd name="connsiteX274" fmla="*/ 1840956 w 2146506"/>
                <a:gd name="connsiteY274" fmla="*/ 1610829 h 1668217"/>
                <a:gd name="connsiteX275" fmla="*/ 1843051 w 2146506"/>
                <a:gd name="connsiteY275" fmla="*/ 1608035 h 1668217"/>
                <a:gd name="connsiteX276" fmla="*/ 1886982 w 2146506"/>
                <a:gd name="connsiteY276" fmla="*/ 1583912 h 1668217"/>
                <a:gd name="connsiteX277" fmla="*/ 1894981 w 2146506"/>
                <a:gd name="connsiteY277" fmla="*/ 1582261 h 1668217"/>
                <a:gd name="connsiteX278" fmla="*/ 1907804 w 2146506"/>
                <a:gd name="connsiteY278" fmla="*/ 1580103 h 1668217"/>
                <a:gd name="connsiteX279" fmla="*/ 1947672 w 2146506"/>
                <a:gd name="connsiteY279" fmla="*/ 1568041 h 1668217"/>
                <a:gd name="connsiteX280" fmla="*/ 1948116 w 2146506"/>
                <a:gd name="connsiteY280" fmla="*/ 1567089 h 1668217"/>
                <a:gd name="connsiteX281" fmla="*/ 1892695 w 2146506"/>
                <a:gd name="connsiteY281" fmla="*/ 1546012 h 1668217"/>
                <a:gd name="connsiteX282" fmla="*/ 1881078 w 2146506"/>
                <a:gd name="connsiteY282" fmla="*/ 1542520 h 1668217"/>
                <a:gd name="connsiteX283" fmla="*/ 1855938 w 2146506"/>
                <a:gd name="connsiteY283" fmla="*/ 1511604 h 1668217"/>
                <a:gd name="connsiteX284" fmla="*/ 1862033 w 2146506"/>
                <a:gd name="connsiteY284" fmla="*/ 1483290 h 1668217"/>
                <a:gd name="connsiteX285" fmla="*/ 1864254 w 2146506"/>
                <a:gd name="connsiteY285" fmla="*/ 1472308 h 1668217"/>
                <a:gd name="connsiteX286" fmla="*/ 1821594 w 2146506"/>
                <a:gd name="connsiteY286" fmla="*/ 1459801 h 1668217"/>
                <a:gd name="connsiteX287" fmla="*/ 1813150 w 2146506"/>
                <a:gd name="connsiteY287" fmla="*/ 1458087 h 1668217"/>
                <a:gd name="connsiteX288" fmla="*/ 1813404 w 2146506"/>
                <a:gd name="connsiteY288" fmla="*/ 1456564 h 1668217"/>
                <a:gd name="connsiteX289" fmla="*/ 1843496 w 2146506"/>
                <a:gd name="connsiteY289" fmla="*/ 1453707 h 1668217"/>
                <a:gd name="connsiteX290" fmla="*/ 1876951 w 2146506"/>
                <a:gd name="connsiteY290" fmla="*/ 1446153 h 1668217"/>
                <a:gd name="connsiteX291" fmla="*/ 1871428 w 2146506"/>
                <a:gd name="connsiteY291" fmla="*/ 1420124 h 1668217"/>
                <a:gd name="connsiteX292" fmla="*/ 1840829 w 2146506"/>
                <a:gd name="connsiteY292" fmla="*/ 1416823 h 1668217"/>
                <a:gd name="connsiteX293" fmla="*/ 1838797 w 2146506"/>
                <a:gd name="connsiteY293" fmla="*/ 1417077 h 1668217"/>
                <a:gd name="connsiteX294" fmla="*/ 1754873 w 2146506"/>
                <a:gd name="connsiteY294" fmla="*/ 1446533 h 1668217"/>
                <a:gd name="connsiteX295" fmla="*/ 1726622 w 2146506"/>
                <a:gd name="connsiteY295" fmla="*/ 1471546 h 1668217"/>
                <a:gd name="connsiteX296" fmla="*/ 1703959 w 2146506"/>
                <a:gd name="connsiteY296" fmla="*/ 1492178 h 1668217"/>
                <a:gd name="connsiteX297" fmla="*/ 1666123 w 2146506"/>
                <a:gd name="connsiteY297" fmla="*/ 1504621 h 1668217"/>
                <a:gd name="connsiteX298" fmla="*/ 1665551 w 2146506"/>
                <a:gd name="connsiteY298" fmla="*/ 1503097 h 1668217"/>
                <a:gd name="connsiteX299" fmla="*/ 1690119 w 2146506"/>
                <a:gd name="connsiteY299" fmla="*/ 1481132 h 1668217"/>
                <a:gd name="connsiteX300" fmla="*/ 1698817 w 2146506"/>
                <a:gd name="connsiteY300" fmla="*/ 1474847 h 1668217"/>
                <a:gd name="connsiteX301" fmla="*/ 1720846 w 2146506"/>
                <a:gd name="connsiteY301" fmla="*/ 1453834 h 1668217"/>
                <a:gd name="connsiteX302" fmla="*/ 1762427 w 2146506"/>
                <a:gd name="connsiteY302" fmla="*/ 1418601 h 1668217"/>
                <a:gd name="connsiteX303" fmla="*/ 1782424 w 2146506"/>
                <a:gd name="connsiteY303" fmla="*/ 1410094 h 1668217"/>
                <a:gd name="connsiteX304" fmla="*/ 1802358 w 2146506"/>
                <a:gd name="connsiteY304" fmla="*/ 1401587 h 1668217"/>
                <a:gd name="connsiteX305" fmla="*/ 1811373 w 2146506"/>
                <a:gd name="connsiteY305" fmla="*/ 1391303 h 1668217"/>
                <a:gd name="connsiteX306" fmla="*/ 1823181 w 2146506"/>
                <a:gd name="connsiteY306" fmla="*/ 1378860 h 1668217"/>
                <a:gd name="connsiteX307" fmla="*/ 1888886 w 2146506"/>
                <a:gd name="connsiteY307" fmla="*/ 1364640 h 1668217"/>
                <a:gd name="connsiteX308" fmla="*/ 1930150 w 2146506"/>
                <a:gd name="connsiteY308" fmla="*/ 1369846 h 1668217"/>
                <a:gd name="connsiteX309" fmla="*/ 2044230 w 2146506"/>
                <a:gd name="connsiteY309" fmla="*/ 1344833 h 1668217"/>
                <a:gd name="connsiteX310" fmla="*/ 2090637 w 2146506"/>
                <a:gd name="connsiteY310" fmla="*/ 1326042 h 1668217"/>
                <a:gd name="connsiteX311" fmla="*/ 2125108 w 2146506"/>
                <a:gd name="connsiteY311" fmla="*/ 1317853 h 1668217"/>
                <a:gd name="connsiteX312" fmla="*/ 2140534 w 2146506"/>
                <a:gd name="connsiteY312" fmla="*/ 1304585 h 1668217"/>
                <a:gd name="connsiteX313" fmla="*/ 2136789 w 2146506"/>
                <a:gd name="connsiteY313" fmla="*/ 1294745 h 1668217"/>
                <a:gd name="connsiteX314" fmla="*/ 2130187 w 2146506"/>
                <a:gd name="connsiteY314" fmla="*/ 1282429 h 1668217"/>
                <a:gd name="connsiteX315" fmla="*/ 2130948 w 2146506"/>
                <a:gd name="connsiteY315" fmla="*/ 1280588 h 1668217"/>
                <a:gd name="connsiteX316" fmla="*/ 2132726 w 2146506"/>
                <a:gd name="connsiteY316" fmla="*/ 1281350 h 1668217"/>
                <a:gd name="connsiteX317" fmla="*/ 2133424 w 2146506"/>
                <a:gd name="connsiteY317" fmla="*/ 1282302 h 1668217"/>
                <a:gd name="connsiteX318" fmla="*/ 2138694 w 2146506"/>
                <a:gd name="connsiteY318" fmla="*/ 1276334 h 1668217"/>
                <a:gd name="connsiteX319" fmla="*/ 2142820 w 2146506"/>
                <a:gd name="connsiteY319" fmla="*/ 1263892 h 1668217"/>
                <a:gd name="connsiteX320" fmla="*/ 2141741 w 2146506"/>
                <a:gd name="connsiteY320" fmla="*/ 1264399 h 1668217"/>
                <a:gd name="connsiteX321" fmla="*/ 2139836 w 2146506"/>
                <a:gd name="connsiteY321" fmla="*/ 1263892 h 1668217"/>
                <a:gd name="connsiteX322" fmla="*/ 2140344 w 2146506"/>
                <a:gd name="connsiteY322" fmla="*/ 1261987 h 1668217"/>
                <a:gd name="connsiteX323" fmla="*/ 2146438 w 2146506"/>
                <a:gd name="connsiteY323" fmla="*/ 1255385 h 1668217"/>
                <a:gd name="connsiteX324" fmla="*/ 2140979 w 2146506"/>
                <a:gd name="connsiteY324" fmla="*/ 1244656 h 1668217"/>
                <a:gd name="connsiteX325" fmla="*/ 2138122 w 2146506"/>
                <a:gd name="connsiteY325" fmla="*/ 1240339 h 1668217"/>
                <a:gd name="connsiteX326" fmla="*/ 2131837 w 2146506"/>
                <a:gd name="connsiteY326" fmla="*/ 1236340 h 1668217"/>
                <a:gd name="connsiteX327" fmla="*/ 2129298 w 2146506"/>
                <a:gd name="connsiteY327" fmla="*/ 1237356 h 1668217"/>
                <a:gd name="connsiteX328" fmla="*/ 2109999 w 2146506"/>
                <a:gd name="connsiteY328" fmla="*/ 1243450 h 1668217"/>
                <a:gd name="connsiteX329" fmla="*/ 2109364 w 2146506"/>
                <a:gd name="connsiteY329" fmla="*/ 1242244 h 1668217"/>
                <a:gd name="connsiteX330" fmla="*/ 2115586 w 2146506"/>
                <a:gd name="connsiteY330" fmla="*/ 1233356 h 1668217"/>
                <a:gd name="connsiteX331" fmla="*/ 2119458 w 2146506"/>
                <a:gd name="connsiteY331" fmla="*/ 1225548 h 1668217"/>
                <a:gd name="connsiteX332" fmla="*/ 2106253 w 2146506"/>
                <a:gd name="connsiteY332" fmla="*/ 1217295 h 1668217"/>
                <a:gd name="connsiteX333" fmla="*/ 2099715 w 2146506"/>
                <a:gd name="connsiteY333" fmla="*/ 1216533 h 1668217"/>
                <a:gd name="connsiteX334" fmla="*/ 2071083 w 2146506"/>
                <a:gd name="connsiteY334" fmla="*/ 1229928 h 1668217"/>
                <a:gd name="connsiteX335" fmla="*/ 2024741 w 2146506"/>
                <a:gd name="connsiteY335" fmla="*/ 1252020 h 1668217"/>
                <a:gd name="connsiteX336" fmla="*/ 2022836 w 2146506"/>
                <a:gd name="connsiteY336" fmla="*/ 1252465 h 1668217"/>
                <a:gd name="connsiteX337" fmla="*/ 2022455 w 2146506"/>
                <a:gd name="connsiteY337" fmla="*/ 1250560 h 1668217"/>
                <a:gd name="connsiteX338" fmla="*/ 2020487 w 2146506"/>
                <a:gd name="connsiteY338" fmla="*/ 1235261 h 1668217"/>
                <a:gd name="connsiteX339" fmla="*/ 2019916 w 2146506"/>
                <a:gd name="connsiteY339" fmla="*/ 1218882 h 1668217"/>
                <a:gd name="connsiteX340" fmla="*/ 2021884 w 2146506"/>
                <a:gd name="connsiteY340" fmla="*/ 1219009 h 1668217"/>
                <a:gd name="connsiteX341" fmla="*/ 2036548 w 2146506"/>
                <a:gd name="connsiteY341" fmla="*/ 1229674 h 1668217"/>
                <a:gd name="connsiteX342" fmla="*/ 2049817 w 2146506"/>
                <a:gd name="connsiteY342" fmla="*/ 1226056 h 1668217"/>
                <a:gd name="connsiteX343" fmla="*/ 2052864 w 2146506"/>
                <a:gd name="connsiteY343" fmla="*/ 1223707 h 1668217"/>
                <a:gd name="connsiteX344" fmla="*/ 2107777 w 2146506"/>
                <a:gd name="connsiteY344" fmla="*/ 1199329 h 1668217"/>
                <a:gd name="connsiteX345" fmla="*/ 2104984 w 2146506"/>
                <a:gd name="connsiteY345" fmla="*/ 1195774 h 1668217"/>
                <a:gd name="connsiteX346" fmla="*/ 2108729 w 2146506"/>
                <a:gd name="connsiteY346" fmla="*/ 1183966 h 1668217"/>
                <a:gd name="connsiteX347" fmla="*/ 2098381 w 2146506"/>
                <a:gd name="connsiteY347" fmla="*/ 1185680 h 1668217"/>
                <a:gd name="connsiteX348" fmla="*/ 2081749 w 2146506"/>
                <a:gd name="connsiteY348" fmla="*/ 1181363 h 1668217"/>
                <a:gd name="connsiteX349" fmla="*/ 2068544 w 2146506"/>
                <a:gd name="connsiteY349" fmla="*/ 1170444 h 1668217"/>
                <a:gd name="connsiteX350" fmla="*/ 2062894 w 2146506"/>
                <a:gd name="connsiteY350" fmla="*/ 1175078 h 1668217"/>
                <a:gd name="connsiteX351" fmla="*/ 2061751 w 2146506"/>
                <a:gd name="connsiteY351" fmla="*/ 1175840 h 1668217"/>
                <a:gd name="connsiteX352" fmla="*/ 2060228 w 2146506"/>
                <a:gd name="connsiteY352" fmla="*/ 1174253 h 1668217"/>
                <a:gd name="connsiteX353" fmla="*/ 2060482 w 2146506"/>
                <a:gd name="connsiteY353" fmla="*/ 1166064 h 1668217"/>
                <a:gd name="connsiteX354" fmla="*/ 2056419 w 2146506"/>
                <a:gd name="connsiteY354" fmla="*/ 1165302 h 1668217"/>
                <a:gd name="connsiteX355" fmla="*/ 2046135 w 2146506"/>
                <a:gd name="connsiteY355" fmla="*/ 1162318 h 1668217"/>
                <a:gd name="connsiteX356" fmla="*/ 2047595 w 2146506"/>
                <a:gd name="connsiteY356" fmla="*/ 1155018 h 1668217"/>
                <a:gd name="connsiteX357" fmla="*/ 2050134 w 2146506"/>
                <a:gd name="connsiteY357" fmla="*/ 1147717 h 1668217"/>
                <a:gd name="connsiteX358" fmla="*/ 2044675 w 2146506"/>
                <a:gd name="connsiteY358" fmla="*/ 1144416 h 1668217"/>
                <a:gd name="connsiteX359" fmla="*/ 2037755 w 2146506"/>
                <a:gd name="connsiteY359" fmla="*/ 1141305 h 1668217"/>
                <a:gd name="connsiteX360" fmla="*/ 2033882 w 2146506"/>
                <a:gd name="connsiteY360" fmla="*/ 1137052 h 1668217"/>
                <a:gd name="connsiteX361" fmla="*/ 2001252 w 2146506"/>
                <a:gd name="connsiteY361" fmla="*/ 1092931 h 1668217"/>
                <a:gd name="connsiteX362" fmla="*/ 2003854 w 2146506"/>
                <a:gd name="connsiteY362" fmla="*/ 1091153 h 1668217"/>
                <a:gd name="connsiteX363" fmla="*/ 2015408 w 2146506"/>
                <a:gd name="connsiteY363" fmla="*/ 1091661 h 1668217"/>
                <a:gd name="connsiteX364" fmla="*/ 2038580 w 2146506"/>
                <a:gd name="connsiteY364" fmla="*/ 1088804 h 1668217"/>
                <a:gd name="connsiteX365" fmla="*/ 2022265 w 2146506"/>
                <a:gd name="connsiteY365" fmla="*/ 1069188 h 1668217"/>
                <a:gd name="connsiteX366" fmla="*/ 2015535 w 2146506"/>
                <a:gd name="connsiteY366" fmla="*/ 1061633 h 1668217"/>
                <a:gd name="connsiteX367" fmla="*/ 2017884 w 2146506"/>
                <a:gd name="connsiteY367" fmla="*/ 1051603 h 1668217"/>
                <a:gd name="connsiteX368" fmla="*/ 2020487 w 2146506"/>
                <a:gd name="connsiteY368" fmla="*/ 1044937 h 1668217"/>
                <a:gd name="connsiteX369" fmla="*/ 2016932 w 2146506"/>
                <a:gd name="connsiteY369" fmla="*/ 1041827 h 1668217"/>
                <a:gd name="connsiteX370" fmla="*/ 2013695 w 2146506"/>
                <a:gd name="connsiteY370" fmla="*/ 1040430 h 1668217"/>
                <a:gd name="connsiteX371" fmla="*/ 2008044 w 2146506"/>
                <a:gd name="connsiteY371" fmla="*/ 1024178 h 1668217"/>
                <a:gd name="connsiteX372" fmla="*/ 2009251 w 2146506"/>
                <a:gd name="connsiteY372" fmla="*/ 1014656 h 1668217"/>
                <a:gd name="connsiteX373" fmla="*/ 2006394 w 2146506"/>
                <a:gd name="connsiteY373" fmla="*/ 1014846 h 1668217"/>
                <a:gd name="connsiteX374" fmla="*/ 2001188 w 2146506"/>
                <a:gd name="connsiteY374" fmla="*/ 1014529 h 1668217"/>
                <a:gd name="connsiteX375" fmla="*/ 1999918 w 2146506"/>
                <a:gd name="connsiteY375" fmla="*/ 1009958 h 1668217"/>
                <a:gd name="connsiteX376" fmla="*/ 2006965 w 2146506"/>
                <a:gd name="connsiteY376" fmla="*/ 987104 h 1668217"/>
                <a:gd name="connsiteX377" fmla="*/ 1990840 w 2146506"/>
                <a:gd name="connsiteY377" fmla="*/ 982343 h 1668217"/>
                <a:gd name="connsiteX378" fmla="*/ 1989888 w 2146506"/>
                <a:gd name="connsiteY378" fmla="*/ 981454 h 1668217"/>
                <a:gd name="connsiteX379" fmla="*/ 1991602 w 2146506"/>
                <a:gd name="connsiteY379" fmla="*/ 962155 h 1668217"/>
                <a:gd name="connsiteX380" fmla="*/ 1991919 w 2146506"/>
                <a:gd name="connsiteY380" fmla="*/ 959552 h 1668217"/>
                <a:gd name="connsiteX381" fmla="*/ 1993507 w 2146506"/>
                <a:gd name="connsiteY381" fmla="*/ 947046 h 1668217"/>
                <a:gd name="connsiteX382" fmla="*/ 1993888 w 2146506"/>
                <a:gd name="connsiteY382" fmla="*/ 903877 h 1668217"/>
                <a:gd name="connsiteX383" fmla="*/ 1960305 w 2146506"/>
                <a:gd name="connsiteY383" fmla="*/ 944253 h 1668217"/>
                <a:gd name="connsiteX384" fmla="*/ 1959543 w 2146506"/>
                <a:gd name="connsiteY384" fmla="*/ 948696 h 1668217"/>
                <a:gd name="connsiteX385" fmla="*/ 1963796 w 2146506"/>
                <a:gd name="connsiteY385" fmla="*/ 951172 h 1668217"/>
                <a:gd name="connsiteX386" fmla="*/ 1967478 w 2146506"/>
                <a:gd name="connsiteY386" fmla="*/ 953839 h 1668217"/>
                <a:gd name="connsiteX387" fmla="*/ 1957194 w 2146506"/>
                <a:gd name="connsiteY387" fmla="*/ 962536 h 1668217"/>
                <a:gd name="connsiteX388" fmla="*/ 1934213 w 2146506"/>
                <a:gd name="connsiteY388" fmla="*/ 995230 h 1668217"/>
                <a:gd name="connsiteX389" fmla="*/ 1932753 w 2146506"/>
                <a:gd name="connsiteY389" fmla="*/ 998721 h 1668217"/>
                <a:gd name="connsiteX390" fmla="*/ 1931483 w 2146506"/>
                <a:gd name="connsiteY390" fmla="*/ 999547 h 1668217"/>
                <a:gd name="connsiteX391" fmla="*/ 1930214 w 2146506"/>
                <a:gd name="connsiteY391" fmla="*/ 998658 h 1668217"/>
                <a:gd name="connsiteX392" fmla="*/ 1925325 w 2146506"/>
                <a:gd name="connsiteY392" fmla="*/ 986533 h 1668217"/>
                <a:gd name="connsiteX393" fmla="*/ 1911105 w 2146506"/>
                <a:gd name="connsiteY393" fmla="*/ 999166 h 1668217"/>
                <a:gd name="connsiteX394" fmla="*/ 1881903 w 2146506"/>
                <a:gd name="connsiteY394" fmla="*/ 1022083 h 1668217"/>
                <a:gd name="connsiteX395" fmla="*/ 1880443 w 2146506"/>
                <a:gd name="connsiteY395" fmla="*/ 1022020 h 1668217"/>
                <a:gd name="connsiteX396" fmla="*/ 1877967 w 2146506"/>
                <a:gd name="connsiteY396" fmla="*/ 1001578 h 1668217"/>
                <a:gd name="connsiteX397" fmla="*/ 1874539 w 2146506"/>
                <a:gd name="connsiteY397" fmla="*/ 1005133 h 1668217"/>
                <a:gd name="connsiteX398" fmla="*/ 1865461 w 2146506"/>
                <a:gd name="connsiteY398" fmla="*/ 1016687 h 1668217"/>
                <a:gd name="connsiteX399" fmla="*/ 1864254 w 2146506"/>
                <a:gd name="connsiteY399" fmla="*/ 1018211 h 1668217"/>
                <a:gd name="connsiteX400" fmla="*/ 1862667 w 2146506"/>
                <a:gd name="connsiteY400" fmla="*/ 1017004 h 1668217"/>
                <a:gd name="connsiteX401" fmla="*/ 1864509 w 2146506"/>
                <a:gd name="connsiteY401" fmla="*/ 1000943 h 1668217"/>
                <a:gd name="connsiteX402" fmla="*/ 1862413 w 2146506"/>
                <a:gd name="connsiteY402" fmla="*/ 978280 h 1668217"/>
                <a:gd name="connsiteX403" fmla="*/ 1853081 w 2146506"/>
                <a:gd name="connsiteY403" fmla="*/ 972439 h 1668217"/>
                <a:gd name="connsiteX404" fmla="*/ 1844828 w 2146506"/>
                <a:gd name="connsiteY404" fmla="*/ 959171 h 1668217"/>
                <a:gd name="connsiteX405" fmla="*/ 1845273 w 2146506"/>
                <a:gd name="connsiteY405" fmla="*/ 945522 h 1668217"/>
                <a:gd name="connsiteX406" fmla="*/ 1825530 w 2146506"/>
                <a:gd name="connsiteY406" fmla="*/ 914415 h 1668217"/>
                <a:gd name="connsiteX407" fmla="*/ 1824895 w 2146506"/>
                <a:gd name="connsiteY407" fmla="*/ 912638 h 1668217"/>
                <a:gd name="connsiteX408" fmla="*/ 1826609 w 2146506"/>
                <a:gd name="connsiteY408" fmla="*/ 911876 h 1668217"/>
                <a:gd name="connsiteX409" fmla="*/ 1856319 w 2146506"/>
                <a:gd name="connsiteY409" fmla="*/ 900639 h 1668217"/>
                <a:gd name="connsiteX410" fmla="*/ 1870603 w 2146506"/>
                <a:gd name="connsiteY410" fmla="*/ 865470 h 1668217"/>
                <a:gd name="connsiteX411" fmla="*/ 1867683 w 2146506"/>
                <a:gd name="connsiteY411" fmla="*/ 869088 h 1668217"/>
                <a:gd name="connsiteX412" fmla="*/ 1859493 w 2146506"/>
                <a:gd name="connsiteY412" fmla="*/ 875881 h 1668217"/>
                <a:gd name="connsiteX413" fmla="*/ 1855430 w 2146506"/>
                <a:gd name="connsiteY413" fmla="*/ 870802 h 1668217"/>
                <a:gd name="connsiteX414" fmla="*/ 1841845 w 2146506"/>
                <a:gd name="connsiteY414" fmla="*/ 861089 h 1668217"/>
                <a:gd name="connsiteX415" fmla="*/ 1835179 w 2146506"/>
                <a:gd name="connsiteY415" fmla="*/ 860899 h 1668217"/>
                <a:gd name="connsiteX416" fmla="*/ 1819054 w 2146506"/>
                <a:gd name="connsiteY416" fmla="*/ 855376 h 1668217"/>
                <a:gd name="connsiteX417" fmla="*/ 1820133 w 2146506"/>
                <a:gd name="connsiteY417" fmla="*/ 843885 h 1668217"/>
                <a:gd name="connsiteX418" fmla="*/ 1820895 w 2146506"/>
                <a:gd name="connsiteY418" fmla="*/ 833157 h 1668217"/>
                <a:gd name="connsiteX419" fmla="*/ 1803818 w 2146506"/>
                <a:gd name="connsiteY419" fmla="*/ 811763 h 1668217"/>
                <a:gd name="connsiteX420" fmla="*/ 1789027 w 2146506"/>
                <a:gd name="connsiteY420" fmla="*/ 793099 h 1668217"/>
                <a:gd name="connsiteX421" fmla="*/ 1753349 w 2146506"/>
                <a:gd name="connsiteY421" fmla="*/ 786496 h 1668217"/>
                <a:gd name="connsiteX422" fmla="*/ 1733669 w 2146506"/>
                <a:gd name="connsiteY422" fmla="*/ 785100 h 1668217"/>
                <a:gd name="connsiteX423" fmla="*/ 1719131 w 2146506"/>
                <a:gd name="connsiteY423" fmla="*/ 779957 h 1668217"/>
                <a:gd name="connsiteX424" fmla="*/ 1675582 w 2146506"/>
                <a:gd name="connsiteY424" fmla="*/ 778751 h 1668217"/>
                <a:gd name="connsiteX425" fmla="*/ 1671646 w 2146506"/>
                <a:gd name="connsiteY425" fmla="*/ 804843 h 1668217"/>
                <a:gd name="connsiteX426" fmla="*/ 1669360 w 2146506"/>
                <a:gd name="connsiteY426" fmla="*/ 830363 h 1668217"/>
                <a:gd name="connsiteX427" fmla="*/ 1660346 w 2146506"/>
                <a:gd name="connsiteY427" fmla="*/ 839695 h 1668217"/>
                <a:gd name="connsiteX428" fmla="*/ 1650950 w 2146506"/>
                <a:gd name="connsiteY428" fmla="*/ 849662 h 1668217"/>
                <a:gd name="connsiteX429" fmla="*/ 1654378 w 2146506"/>
                <a:gd name="connsiteY429" fmla="*/ 854804 h 1668217"/>
                <a:gd name="connsiteX430" fmla="*/ 1658060 w 2146506"/>
                <a:gd name="connsiteY430" fmla="*/ 871945 h 1668217"/>
                <a:gd name="connsiteX431" fmla="*/ 1660917 w 2146506"/>
                <a:gd name="connsiteY431" fmla="*/ 891307 h 1668217"/>
                <a:gd name="connsiteX432" fmla="*/ 1656410 w 2146506"/>
                <a:gd name="connsiteY432" fmla="*/ 909019 h 1668217"/>
                <a:gd name="connsiteX433" fmla="*/ 1650760 w 2146506"/>
                <a:gd name="connsiteY433" fmla="*/ 919431 h 1668217"/>
                <a:gd name="connsiteX434" fmla="*/ 1649680 w 2146506"/>
                <a:gd name="connsiteY434" fmla="*/ 920637 h 1668217"/>
                <a:gd name="connsiteX435" fmla="*/ 1648220 w 2146506"/>
                <a:gd name="connsiteY435" fmla="*/ 920002 h 1668217"/>
                <a:gd name="connsiteX436" fmla="*/ 1644856 w 2146506"/>
                <a:gd name="connsiteY436" fmla="*/ 917589 h 1668217"/>
                <a:gd name="connsiteX437" fmla="*/ 1628414 w 2146506"/>
                <a:gd name="connsiteY437" fmla="*/ 931873 h 1668217"/>
                <a:gd name="connsiteX438" fmla="*/ 1623081 w 2146506"/>
                <a:gd name="connsiteY438" fmla="*/ 938095 h 1668217"/>
                <a:gd name="connsiteX439" fmla="*/ 1619399 w 2146506"/>
                <a:gd name="connsiteY439" fmla="*/ 941840 h 1668217"/>
                <a:gd name="connsiteX440" fmla="*/ 1611146 w 2146506"/>
                <a:gd name="connsiteY440" fmla="*/ 974153 h 1668217"/>
                <a:gd name="connsiteX441" fmla="*/ 1634635 w 2146506"/>
                <a:gd name="connsiteY441" fmla="*/ 1039033 h 1668217"/>
                <a:gd name="connsiteX442" fmla="*/ 1634508 w 2146506"/>
                <a:gd name="connsiteY442" fmla="*/ 1050778 h 1668217"/>
                <a:gd name="connsiteX443" fmla="*/ 1631334 w 2146506"/>
                <a:gd name="connsiteY443" fmla="*/ 1090709 h 1668217"/>
                <a:gd name="connsiteX444" fmla="*/ 1602766 w 2146506"/>
                <a:gd name="connsiteY444" fmla="*/ 1108802 h 1668217"/>
                <a:gd name="connsiteX445" fmla="*/ 1575024 w 2146506"/>
                <a:gd name="connsiteY445" fmla="*/ 1127212 h 1668217"/>
                <a:gd name="connsiteX446" fmla="*/ 1566200 w 2146506"/>
                <a:gd name="connsiteY446" fmla="*/ 1129751 h 1668217"/>
                <a:gd name="connsiteX447" fmla="*/ 1524491 w 2146506"/>
                <a:gd name="connsiteY447" fmla="*/ 1154954 h 1668217"/>
                <a:gd name="connsiteX448" fmla="*/ 1524682 w 2146506"/>
                <a:gd name="connsiteY448" fmla="*/ 1215009 h 1668217"/>
                <a:gd name="connsiteX449" fmla="*/ 1522714 w 2146506"/>
                <a:gd name="connsiteY449" fmla="*/ 1240339 h 1668217"/>
                <a:gd name="connsiteX450" fmla="*/ 1518333 w 2146506"/>
                <a:gd name="connsiteY450" fmla="*/ 1262241 h 1668217"/>
                <a:gd name="connsiteX451" fmla="*/ 1522396 w 2146506"/>
                <a:gd name="connsiteY451" fmla="*/ 1315059 h 1668217"/>
                <a:gd name="connsiteX452" fmla="*/ 1523094 w 2146506"/>
                <a:gd name="connsiteY452" fmla="*/ 1316583 h 1668217"/>
                <a:gd name="connsiteX453" fmla="*/ 1521825 w 2146506"/>
                <a:gd name="connsiteY453" fmla="*/ 1317662 h 1668217"/>
                <a:gd name="connsiteX454" fmla="*/ 1520809 w 2146506"/>
                <a:gd name="connsiteY454" fmla="*/ 1317662 h 1668217"/>
                <a:gd name="connsiteX455" fmla="*/ 1503859 w 2146506"/>
                <a:gd name="connsiteY455" fmla="*/ 1298554 h 1668217"/>
                <a:gd name="connsiteX456" fmla="*/ 1497003 w 2146506"/>
                <a:gd name="connsiteY456" fmla="*/ 1287380 h 1668217"/>
                <a:gd name="connsiteX457" fmla="*/ 1491035 w 2146506"/>
                <a:gd name="connsiteY457" fmla="*/ 1295633 h 1668217"/>
                <a:gd name="connsiteX458" fmla="*/ 1486655 w 2146506"/>
                <a:gd name="connsiteY458" fmla="*/ 1306172 h 1668217"/>
                <a:gd name="connsiteX459" fmla="*/ 1476371 w 2146506"/>
                <a:gd name="connsiteY459" fmla="*/ 1300712 h 1668217"/>
                <a:gd name="connsiteX460" fmla="*/ 1457643 w 2146506"/>
                <a:gd name="connsiteY460" fmla="*/ 1302934 h 1668217"/>
                <a:gd name="connsiteX461" fmla="*/ 1452945 w 2146506"/>
                <a:gd name="connsiteY461" fmla="*/ 1304711 h 1668217"/>
                <a:gd name="connsiteX462" fmla="*/ 1451485 w 2146506"/>
                <a:gd name="connsiteY462" fmla="*/ 1304267 h 1668217"/>
                <a:gd name="connsiteX463" fmla="*/ 1451295 w 2146506"/>
                <a:gd name="connsiteY463" fmla="*/ 1302743 h 1668217"/>
                <a:gd name="connsiteX464" fmla="*/ 1453453 w 2146506"/>
                <a:gd name="connsiteY464" fmla="*/ 1298617 h 1668217"/>
                <a:gd name="connsiteX465" fmla="*/ 1453580 w 2146506"/>
                <a:gd name="connsiteY465" fmla="*/ 1267447 h 1668217"/>
                <a:gd name="connsiteX466" fmla="*/ 1437011 w 2146506"/>
                <a:gd name="connsiteY466" fmla="*/ 1201360 h 1668217"/>
                <a:gd name="connsiteX467" fmla="*/ 1439931 w 2146506"/>
                <a:gd name="connsiteY467" fmla="*/ 1193742 h 1668217"/>
                <a:gd name="connsiteX468" fmla="*/ 1456691 w 2146506"/>
                <a:gd name="connsiteY468" fmla="*/ 1125942 h 1668217"/>
                <a:gd name="connsiteX469" fmla="*/ 1431869 w 2146506"/>
                <a:gd name="connsiteY469" fmla="*/ 1114960 h 1668217"/>
                <a:gd name="connsiteX470" fmla="*/ 1424441 w 2146506"/>
                <a:gd name="connsiteY470" fmla="*/ 1114071 h 1668217"/>
                <a:gd name="connsiteX471" fmla="*/ 1403809 w 2146506"/>
                <a:gd name="connsiteY471" fmla="*/ 1113309 h 1668217"/>
                <a:gd name="connsiteX472" fmla="*/ 1370734 w 2146506"/>
                <a:gd name="connsiteY472" fmla="*/ 1098708 h 1668217"/>
                <a:gd name="connsiteX473" fmla="*/ 1347372 w 2146506"/>
                <a:gd name="connsiteY473" fmla="*/ 1077187 h 1668217"/>
                <a:gd name="connsiteX474" fmla="*/ 1323312 w 2146506"/>
                <a:gd name="connsiteY474" fmla="*/ 1054968 h 1668217"/>
                <a:gd name="connsiteX475" fmla="*/ 1269288 w 2146506"/>
                <a:gd name="connsiteY475" fmla="*/ 1008752 h 1668217"/>
                <a:gd name="connsiteX476" fmla="*/ 1227579 w 2146506"/>
                <a:gd name="connsiteY476" fmla="*/ 1009323 h 1668217"/>
                <a:gd name="connsiteX477" fmla="*/ 1189172 w 2146506"/>
                <a:gd name="connsiteY477" fmla="*/ 1011926 h 1668217"/>
                <a:gd name="connsiteX478" fmla="*/ 1188156 w 2146506"/>
                <a:gd name="connsiteY478" fmla="*/ 1010656 h 1668217"/>
                <a:gd name="connsiteX479" fmla="*/ 1188981 w 2146506"/>
                <a:gd name="connsiteY479" fmla="*/ 1009323 h 1668217"/>
                <a:gd name="connsiteX480" fmla="*/ 1217168 w 2146506"/>
                <a:gd name="connsiteY480" fmla="*/ 931492 h 1668217"/>
                <a:gd name="connsiteX481" fmla="*/ 1208217 w 2146506"/>
                <a:gd name="connsiteY481" fmla="*/ 917907 h 1668217"/>
                <a:gd name="connsiteX482" fmla="*/ 1188219 w 2146506"/>
                <a:gd name="connsiteY482" fmla="*/ 931556 h 1668217"/>
                <a:gd name="connsiteX483" fmla="*/ 1163969 w 2146506"/>
                <a:gd name="connsiteY483" fmla="*/ 949903 h 1668217"/>
                <a:gd name="connsiteX484" fmla="*/ 1162445 w 2146506"/>
                <a:gd name="connsiteY484" fmla="*/ 949268 h 1668217"/>
                <a:gd name="connsiteX485" fmla="*/ 1162636 w 2146506"/>
                <a:gd name="connsiteY485" fmla="*/ 947617 h 1668217"/>
                <a:gd name="connsiteX486" fmla="*/ 1171206 w 2146506"/>
                <a:gd name="connsiteY486" fmla="*/ 939936 h 1668217"/>
                <a:gd name="connsiteX487" fmla="*/ 1186315 w 2146506"/>
                <a:gd name="connsiteY487" fmla="*/ 919240 h 1668217"/>
                <a:gd name="connsiteX488" fmla="*/ 1184156 w 2146506"/>
                <a:gd name="connsiteY488" fmla="*/ 904702 h 1668217"/>
                <a:gd name="connsiteX489" fmla="*/ 1184474 w 2146506"/>
                <a:gd name="connsiteY489" fmla="*/ 885086 h 1668217"/>
                <a:gd name="connsiteX490" fmla="*/ 1200027 w 2146506"/>
                <a:gd name="connsiteY490" fmla="*/ 848266 h 1668217"/>
                <a:gd name="connsiteX491" fmla="*/ 1217549 w 2146506"/>
                <a:gd name="connsiteY491" fmla="*/ 809668 h 1668217"/>
                <a:gd name="connsiteX492" fmla="*/ 1232848 w 2146506"/>
                <a:gd name="connsiteY492" fmla="*/ 795384 h 1668217"/>
                <a:gd name="connsiteX493" fmla="*/ 1255829 w 2146506"/>
                <a:gd name="connsiteY493" fmla="*/ 770689 h 1668217"/>
                <a:gd name="connsiteX494" fmla="*/ 1257797 w 2146506"/>
                <a:gd name="connsiteY494" fmla="*/ 767515 h 1668217"/>
                <a:gd name="connsiteX495" fmla="*/ 1286428 w 2146506"/>
                <a:gd name="connsiteY495" fmla="*/ 740788 h 1668217"/>
                <a:gd name="connsiteX496" fmla="*/ 1317154 w 2146506"/>
                <a:gd name="connsiteY496" fmla="*/ 717426 h 1668217"/>
                <a:gd name="connsiteX497" fmla="*/ 1313218 w 2146506"/>
                <a:gd name="connsiteY497" fmla="*/ 696731 h 1668217"/>
                <a:gd name="connsiteX498" fmla="*/ 1309917 w 2146506"/>
                <a:gd name="connsiteY498" fmla="*/ 677368 h 1668217"/>
                <a:gd name="connsiteX499" fmla="*/ 1311822 w 2146506"/>
                <a:gd name="connsiteY499" fmla="*/ 676924 h 1668217"/>
                <a:gd name="connsiteX500" fmla="*/ 1312456 w 2146506"/>
                <a:gd name="connsiteY500" fmla="*/ 678321 h 1668217"/>
                <a:gd name="connsiteX501" fmla="*/ 1355816 w 2146506"/>
                <a:gd name="connsiteY501" fmla="*/ 698254 h 1668217"/>
                <a:gd name="connsiteX502" fmla="*/ 1365338 w 2146506"/>
                <a:gd name="connsiteY502" fmla="*/ 695525 h 1668217"/>
                <a:gd name="connsiteX503" fmla="*/ 1355942 w 2146506"/>
                <a:gd name="connsiteY503" fmla="*/ 667528 h 1668217"/>
                <a:gd name="connsiteX504" fmla="*/ 1318170 w 2146506"/>
                <a:gd name="connsiteY504" fmla="*/ 645309 h 1668217"/>
                <a:gd name="connsiteX505" fmla="*/ 1307441 w 2146506"/>
                <a:gd name="connsiteY505" fmla="*/ 630581 h 1668217"/>
                <a:gd name="connsiteX506" fmla="*/ 1308140 w 2146506"/>
                <a:gd name="connsiteY506" fmla="*/ 629311 h 1668217"/>
                <a:gd name="connsiteX507" fmla="*/ 1331946 w 2146506"/>
                <a:gd name="connsiteY507" fmla="*/ 629883 h 1668217"/>
                <a:gd name="connsiteX508" fmla="*/ 1353149 w 2146506"/>
                <a:gd name="connsiteY508" fmla="*/ 648356 h 1668217"/>
                <a:gd name="connsiteX509" fmla="*/ 1367116 w 2146506"/>
                <a:gd name="connsiteY509" fmla="*/ 664291 h 1668217"/>
                <a:gd name="connsiteX510" fmla="*/ 1388446 w 2146506"/>
                <a:gd name="connsiteY510" fmla="*/ 653625 h 1668217"/>
                <a:gd name="connsiteX511" fmla="*/ 1404127 w 2146506"/>
                <a:gd name="connsiteY511" fmla="*/ 640548 h 1668217"/>
                <a:gd name="connsiteX512" fmla="*/ 1419744 w 2146506"/>
                <a:gd name="connsiteY512" fmla="*/ 647087 h 1668217"/>
                <a:gd name="connsiteX513" fmla="*/ 1424632 w 2146506"/>
                <a:gd name="connsiteY513" fmla="*/ 650451 h 1668217"/>
                <a:gd name="connsiteX514" fmla="*/ 1458532 w 2146506"/>
                <a:gd name="connsiteY514" fmla="*/ 637247 h 1668217"/>
                <a:gd name="connsiteX515" fmla="*/ 1459484 w 2146506"/>
                <a:gd name="connsiteY515" fmla="*/ 636421 h 1668217"/>
                <a:gd name="connsiteX516" fmla="*/ 1492559 w 2146506"/>
                <a:gd name="connsiteY516" fmla="*/ 595792 h 1668217"/>
                <a:gd name="connsiteX517" fmla="*/ 1489258 w 2146506"/>
                <a:gd name="connsiteY517" fmla="*/ 592300 h 1668217"/>
                <a:gd name="connsiteX518" fmla="*/ 1480878 w 2146506"/>
                <a:gd name="connsiteY518" fmla="*/ 589507 h 1668217"/>
                <a:gd name="connsiteX519" fmla="*/ 1444883 w 2146506"/>
                <a:gd name="connsiteY519" fmla="*/ 568558 h 1668217"/>
                <a:gd name="connsiteX520" fmla="*/ 1446089 w 2146506"/>
                <a:gd name="connsiteY520" fmla="*/ 553766 h 1668217"/>
                <a:gd name="connsiteX521" fmla="*/ 1446787 w 2146506"/>
                <a:gd name="connsiteY521" fmla="*/ 547227 h 1668217"/>
                <a:gd name="connsiteX522" fmla="*/ 1426155 w 2146506"/>
                <a:gd name="connsiteY522" fmla="*/ 541514 h 1668217"/>
                <a:gd name="connsiteX523" fmla="*/ 1417014 w 2146506"/>
                <a:gd name="connsiteY523" fmla="*/ 540435 h 1668217"/>
                <a:gd name="connsiteX524" fmla="*/ 1411237 w 2146506"/>
                <a:gd name="connsiteY524" fmla="*/ 536562 h 1668217"/>
                <a:gd name="connsiteX525" fmla="*/ 1412951 w 2146506"/>
                <a:gd name="connsiteY525" fmla="*/ 533070 h 1668217"/>
                <a:gd name="connsiteX526" fmla="*/ 1434979 w 2146506"/>
                <a:gd name="connsiteY526" fmla="*/ 532436 h 1668217"/>
                <a:gd name="connsiteX527" fmla="*/ 1472879 w 2146506"/>
                <a:gd name="connsiteY527" fmla="*/ 561574 h 1668217"/>
                <a:gd name="connsiteX528" fmla="*/ 1529570 w 2146506"/>
                <a:gd name="connsiteY528" fmla="*/ 558083 h 1668217"/>
                <a:gd name="connsiteX529" fmla="*/ 1536426 w 2146506"/>
                <a:gd name="connsiteY529" fmla="*/ 536435 h 1668217"/>
                <a:gd name="connsiteX530" fmla="*/ 1532617 w 2146506"/>
                <a:gd name="connsiteY530" fmla="*/ 521326 h 1668217"/>
                <a:gd name="connsiteX531" fmla="*/ 1560105 w 2146506"/>
                <a:gd name="connsiteY531" fmla="*/ 512819 h 1668217"/>
                <a:gd name="connsiteX532" fmla="*/ 1569945 w 2146506"/>
                <a:gd name="connsiteY532" fmla="*/ 512502 h 1668217"/>
                <a:gd name="connsiteX533" fmla="*/ 1571596 w 2146506"/>
                <a:gd name="connsiteY533" fmla="*/ 513581 h 1668217"/>
                <a:gd name="connsiteX534" fmla="*/ 1583404 w 2146506"/>
                <a:gd name="connsiteY534" fmla="*/ 536943 h 1668217"/>
                <a:gd name="connsiteX535" fmla="*/ 1584293 w 2146506"/>
                <a:gd name="connsiteY535" fmla="*/ 537451 h 1668217"/>
                <a:gd name="connsiteX536" fmla="*/ 1585625 w 2146506"/>
                <a:gd name="connsiteY536" fmla="*/ 528373 h 1668217"/>
                <a:gd name="connsiteX537" fmla="*/ 1586261 w 2146506"/>
                <a:gd name="connsiteY537" fmla="*/ 527230 h 1668217"/>
                <a:gd name="connsiteX538" fmla="*/ 1588673 w 2146506"/>
                <a:gd name="connsiteY538" fmla="*/ 526785 h 1668217"/>
                <a:gd name="connsiteX539" fmla="*/ 1594513 w 2146506"/>
                <a:gd name="connsiteY539" fmla="*/ 535038 h 1668217"/>
                <a:gd name="connsiteX540" fmla="*/ 1599592 w 2146506"/>
                <a:gd name="connsiteY540" fmla="*/ 542910 h 1668217"/>
                <a:gd name="connsiteX541" fmla="*/ 1600417 w 2146506"/>
                <a:gd name="connsiteY541" fmla="*/ 542656 h 1668217"/>
                <a:gd name="connsiteX542" fmla="*/ 1595339 w 2146506"/>
                <a:gd name="connsiteY542" fmla="*/ 511295 h 1668217"/>
                <a:gd name="connsiteX543" fmla="*/ 1594386 w 2146506"/>
                <a:gd name="connsiteY543" fmla="*/ 509899 h 1668217"/>
                <a:gd name="connsiteX544" fmla="*/ 1590641 w 2146506"/>
                <a:gd name="connsiteY544" fmla="*/ 494663 h 1668217"/>
                <a:gd name="connsiteX545" fmla="*/ 1598005 w 2146506"/>
                <a:gd name="connsiteY545" fmla="*/ 493330 h 1668217"/>
                <a:gd name="connsiteX546" fmla="*/ 1613558 w 2146506"/>
                <a:gd name="connsiteY546" fmla="*/ 515359 h 1668217"/>
                <a:gd name="connsiteX547" fmla="*/ 1621304 w 2146506"/>
                <a:gd name="connsiteY547" fmla="*/ 530849 h 1668217"/>
                <a:gd name="connsiteX548" fmla="*/ 1670566 w 2146506"/>
                <a:gd name="connsiteY548" fmla="*/ 507677 h 1668217"/>
                <a:gd name="connsiteX549" fmla="*/ 1678184 w 2146506"/>
                <a:gd name="connsiteY549" fmla="*/ 420006 h 1668217"/>
                <a:gd name="connsiteX550" fmla="*/ 1678946 w 2146506"/>
                <a:gd name="connsiteY550" fmla="*/ 418165 h 1668217"/>
                <a:gd name="connsiteX551" fmla="*/ 1680280 w 2146506"/>
                <a:gd name="connsiteY551" fmla="*/ 418356 h 1668217"/>
                <a:gd name="connsiteX552" fmla="*/ 1724781 w 2146506"/>
                <a:gd name="connsiteY552" fmla="*/ 406357 h 1668217"/>
                <a:gd name="connsiteX553" fmla="*/ 1715259 w 2146506"/>
                <a:gd name="connsiteY553" fmla="*/ 396454 h 1668217"/>
                <a:gd name="connsiteX554" fmla="*/ 1714624 w 2146506"/>
                <a:gd name="connsiteY554" fmla="*/ 394613 h 1668217"/>
                <a:gd name="connsiteX555" fmla="*/ 1716465 w 2146506"/>
                <a:gd name="connsiteY555" fmla="*/ 393978 h 1668217"/>
                <a:gd name="connsiteX556" fmla="*/ 1724337 w 2146506"/>
                <a:gd name="connsiteY556" fmla="*/ 392835 h 1668217"/>
                <a:gd name="connsiteX557" fmla="*/ 1726241 w 2146506"/>
                <a:gd name="connsiteY557" fmla="*/ 374806 h 1668217"/>
                <a:gd name="connsiteX558" fmla="*/ 1714497 w 2146506"/>
                <a:gd name="connsiteY558" fmla="*/ 367315 h 1668217"/>
                <a:gd name="connsiteX559" fmla="*/ 1697357 w 2146506"/>
                <a:gd name="connsiteY559" fmla="*/ 353222 h 1668217"/>
                <a:gd name="connsiteX560" fmla="*/ 1697484 w 2146506"/>
                <a:gd name="connsiteY560" fmla="*/ 351508 h 1668217"/>
                <a:gd name="connsiteX561" fmla="*/ 1706244 w 2146506"/>
                <a:gd name="connsiteY561" fmla="*/ 348588 h 1668217"/>
                <a:gd name="connsiteX562" fmla="*/ 1709228 w 2146506"/>
                <a:gd name="connsiteY562" fmla="*/ 348080 h 1668217"/>
                <a:gd name="connsiteX563" fmla="*/ 1663774 w 2146506"/>
                <a:gd name="connsiteY563" fmla="*/ 327765 h 1668217"/>
                <a:gd name="connsiteX564" fmla="*/ 1647522 w 2146506"/>
                <a:gd name="connsiteY564" fmla="*/ 331193 h 1668217"/>
                <a:gd name="connsiteX565" fmla="*/ 1647649 w 2146506"/>
                <a:gd name="connsiteY565" fmla="*/ 374108 h 1668217"/>
                <a:gd name="connsiteX566" fmla="*/ 1647204 w 2146506"/>
                <a:gd name="connsiteY566" fmla="*/ 376012 h 1668217"/>
                <a:gd name="connsiteX567" fmla="*/ 1645300 w 2146506"/>
                <a:gd name="connsiteY567" fmla="*/ 375568 h 1668217"/>
                <a:gd name="connsiteX568" fmla="*/ 1641809 w 2146506"/>
                <a:gd name="connsiteY568" fmla="*/ 373029 h 1668217"/>
                <a:gd name="connsiteX569" fmla="*/ 1629556 w 2146506"/>
                <a:gd name="connsiteY569" fmla="*/ 383376 h 1668217"/>
                <a:gd name="connsiteX570" fmla="*/ 1621875 w 2146506"/>
                <a:gd name="connsiteY570" fmla="*/ 389534 h 1668217"/>
                <a:gd name="connsiteX571" fmla="*/ 1621113 w 2146506"/>
                <a:gd name="connsiteY571" fmla="*/ 389090 h 1668217"/>
                <a:gd name="connsiteX572" fmla="*/ 1595656 w 2146506"/>
                <a:gd name="connsiteY572" fmla="*/ 421657 h 1668217"/>
                <a:gd name="connsiteX573" fmla="*/ 1586451 w 2146506"/>
                <a:gd name="connsiteY573" fmla="*/ 431497 h 1668217"/>
                <a:gd name="connsiteX574" fmla="*/ 1574643 w 2146506"/>
                <a:gd name="connsiteY574" fmla="*/ 443051 h 1668217"/>
                <a:gd name="connsiteX575" fmla="*/ 1547980 w 2146506"/>
                <a:gd name="connsiteY575" fmla="*/ 475300 h 1668217"/>
                <a:gd name="connsiteX576" fmla="*/ 1547218 w 2146506"/>
                <a:gd name="connsiteY576" fmla="*/ 476253 h 1668217"/>
                <a:gd name="connsiteX577" fmla="*/ 1546012 w 2146506"/>
                <a:gd name="connsiteY577" fmla="*/ 476253 h 1668217"/>
                <a:gd name="connsiteX578" fmla="*/ 1536236 w 2146506"/>
                <a:gd name="connsiteY578" fmla="*/ 407881 h 1668217"/>
                <a:gd name="connsiteX579" fmla="*/ 1542711 w 2146506"/>
                <a:gd name="connsiteY579" fmla="*/ 390423 h 1668217"/>
                <a:gd name="connsiteX580" fmla="*/ 1541441 w 2146506"/>
                <a:gd name="connsiteY580" fmla="*/ 342684 h 1668217"/>
                <a:gd name="connsiteX581" fmla="*/ 1540172 w 2146506"/>
                <a:gd name="connsiteY581" fmla="*/ 345731 h 1668217"/>
                <a:gd name="connsiteX582" fmla="*/ 1491035 w 2146506"/>
                <a:gd name="connsiteY582" fmla="*/ 393597 h 1668217"/>
                <a:gd name="connsiteX583" fmla="*/ 1489829 w 2146506"/>
                <a:gd name="connsiteY583" fmla="*/ 392137 h 1668217"/>
                <a:gd name="connsiteX584" fmla="*/ 1494400 w 2146506"/>
                <a:gd name="connsiteY584" fmla="*/ 370680 h 1668217"/>
                <a:gd name="connsiteX585" fmla="*/ 1497130 w 2146506"/>
                <a:gd name="connsiteY585" fmla="*/ 337414 h 1668217"/>
                <a:gd name="connsiteX586" fmla="*/ 1514842 w 2146506"/>
                <a:gd name="connsiteY586" fmla="*/ 319449 h 1668217"/>
                <a:gd name="connsiteX587" fmla="*/ 1515540 w 2146506"/>
                <a:gd name="connsiteY587" fmla="*/ 319195 h 1668217"/>
                <a:gd name="connsiteX588" fmla="*/ 1498336 w 2146506"/>
                <a:gd name="connsiteY588" fmla="*/ 313481 h 1668217"/>
                <a:gd name="connsiteX589" fmla="*/ 1471229 w 2146506"/>
                <a:gd name="connsiteY589" fmla="*/ 300721 h 1668217"/>
                <a:gd name="connsiteX590" fmla="*/ 1473133 w 2146506"/>
                <a:gd name="connsiteY590" fmla="*/ 294881 h 1668217"/>
                <a:gd name="connsiteX591" fmla="*/ 1482528 w 2146506"/>
                <a:gd name="connsiteY591" fmla="*/ 283390 h 1668217"/>
                <a:gd name="connsiteX592" fmla="*/ 1508938 w 2146506"/>
                <a:gd name="connsiteY592" fmla="*/ 266186 h 1668217"/>
                <a:gd name="connsiteX593" fmla="*/ 1508747 w 2146506"/>
                <a:gd name="connsiteY593" fmla="*/ 212733 h 1668217"/>
                <a:gd name="connsiteX594" fmla="*/ 1497066 w 2146506"/>
                <a:gd name="connsiteY594" fmla="*/ 141695 h 1668217"/>
                <a:gd name="connsiteX595" fmla="*/ 1462849 w 2146506"/>
                <a:gd name="connsiteY595" fmla="*/ 144298 h 1668217"/>
                <a:gd name="connsiteX596" fmla="*/ 1461198 w 2146506"/>
                <a:gd name="connsiteY596" fmla="*/ 145187 h 1668217"/>
                <a:gd name="connsiteX597" fmla="*/ 1454279 w 2146506"/>
                <a:gd name="connsiteY597" fmla="*/ 150583 h 1668217"/>
                <a:gd name="connsiteX598" fmla="*/ 1468054 w 2146506"/>
                <a:gd name="connsiteY598" fmla="*/ 154138 h 1668217"/>
                <a:gd name="connsiteX599" fmla="*/ 1475418 w 2146506"/>
                <a:gd name="connsiteY599" fmla="*/ 156931 h 1668217"/>
                <a:gd name="connsiteX600" fmla="*/ 1460563 w 2146506"/>
                <a:gd name="connsiteY600" fmla="*/ 175722 h 1668217"/>
                <a:gd name="connsiteX601" fmla="*/ 1450723 w 2146506"/>
                <a:gd name="connsiteY601" fmla="*/ 165565 h 1668217"/>
                <a:gd name="connsiteX602" fmla="*/ 1418981 w 2146506"/>
                <a:gd name="connsiteY602" fmla="*/ 208797 h 1668217"/>
                <a:gd name="connsiteX603" fmla="*/ 1425457 w 2146506"/>
                <a:gd name="connsiteY603" fmla="*/ 211971 h 1668217"/>
                <a:gd name="connsiteX604" fmla="*/ 1426854 w 2146506"/>
                <a:gd name="connsiteY604" fmla="*/ 213368 h 1668217"/>
                <a:gd name="connsiteX605" fmla="*/ 1425457 w 2146506"/>
                <a:gd name="connsiteY605" fmla="*/ 214764 h 1668217"/>
                <a:gd name="connsiteX606" fmla="*/ 1398921 w 2146506"/>
                <a:gd name="connsiteY606" fmla="*/ 233619 h 1668217"/>
                <a:gd name="connsiteX607" fmla="*/ 1401905 w 2146506"/>
                <a:gd name="connsiteY607" fmla="*/ 267075 h 1668217"/>
                <a:gd name="connsiteX608" fmla="*/ 1428060 w 2146506"/>
                <a:gd name="connsiteY608" fmla="*/ 287897 h 1668217"/>
                <a:gd name="connsiteX609" fmla="*/ 1441264 w 2146506"/>
                <a:gd name="connsiteY609" fmla="*/ 296976 h 1668217"/>
                <a:gd name="connsiteX610" fmla="*/ 1448946 w 2146506"/>
                <a:gd name="connsiteY610" fmla="*/ 314307 h 1668217"/>
                <a:gd name="connsiteX611" fmla="*/ 1442725 w 2146506"/>
                <a:gd name="connsiteY611" fmla="*/ 323385 h 1668217"/>
                <a:gd name="connsiteX612" fmla="*/ 1439360 w 2146506"/>
                <a:gd name="connsiteY612" fmla="*/ 322496 h 1668217"/>
                <a:gd name="connsiteX613" fmla="*/ 1438598 w 2146506"/>
                <a:gd name="connsiteY613" fmla="*/ 315322 h 1668217"/>
                <a:gd name="connsiteX614" fmla="*/ 1429012 w 2146506"/>
                <a:gd name="connsiteY614" fmla="*/ 324083 h 1668217"/>
                <a:gd name="connsiteX615" fmla="*/ 1411427 w 2146506"/>
                <a:gd name="connsiteY615" fmla="*/ 342239 h 1668217"/>
                <a:gd name="connsiteX616" fmla="*/ 1430409 w 2146506"/>
                <a:gd name="connsiteY616" fmla="*/ 336081 h 1668217"/>
                <a:gd name="connsiteX617" fmla="*/ 1432250 w 2146506"/>
                <a:gd name="connsiteY617" fmla="*/ 336843 h 1668217"/>
                <a:gd name="connsiteX618" fmla="*/ 1431488 w 2146506"/>
                <a:gd name="connsiteY618" fmla="*/ 338684 h 1668217"/>
                <a:gd name="connsiteX619" fmla="*/ 1426600 w 2146506"/>
                <a:gd name="connsiteY619" fmla="*/ 355126 h 1668217"/>
                <a:gd name="connsiteX620" fmla="*/ 1424314 w 2146506"/>
                <a:gd name="connsiteY620" fmla="*/ 363443 h 1668217"/>
                <a:gd name="connsiteX621" fmla="*/ 1383177 w 2146506"/>
                <a:gd name="connsiteY621" fmla="*/ 387884 h 1668217"/>
                <a:gd name="connsiteX622" fmla="*/ 1358482 w 2146506"/>
                <a:gd name="connsiteY622" fmla="*/ 425466 h 1668217"/>
                <a:gd name="connsiteX623" fmla="*/ 1340135 w 2146506"/>
                <a:gd name="connsiteY623" fmla="*/ 458985 h 1668217"/>
                <a:gd name="connsiteX624" fmla="*/ 1311695 w 2146506"/>
                <a:gd name="connsiteY624" fmla="*/ 461271 h 1668217"/>
                <a:gd name="connsiteX625" fmla="*/ 1304204 w 2146506"/>
                <a:gd name="connsiteY625" fmla="*/ 446860 h 1668217"/>
                <a:gd name="connsiteX626" fmla="*/ 1323947 w 2146506"/>
                <a:gd name="connsiteY626" fmla="*/ 446162 h 1668217"/>
                <a:gd name="connsiteX627" fmla="*/ 1332644 w 2146506"/>
                <a:gd name="connsiteY627" fmla="*/ 445019 h 1668217"/>
                <a:gd name="connsiteX628" fmla="*/ 1331311 w 2146506"/>
                <a:gd name="connsiteY628" fmla="*/ 425720 h 1668217"/>
                <a:gd name="connsiteX629" fmla="*/ 1329153 w 2146506"/>
                <a:gd name="connsiteY629" fmla="*/ 412960 h 1668217"/>
                <a:gd name="connsiteX630" fmla="*/ 1349340 w 2146506"/>
                <a:gd name="connsiteY630" fmla="*/ 387122 h 1668217"/>
                <a:gd name="connsiteX631" fmla="*/ 1358291 w 2146506"/>
                <a:gd name="connsiteY631" fmla="*/ 379694 h 1668217"/>
                <a:gd name="connsiteX632" fmla="*/ 1348832 w 2146506"/>
                <a:gd name="connsiteY632" fmla="*/ 378298 h 1668217"/>
                <a:gd name="connsiteX633" fmla="*/ 1331184 w 2146506"/>
                <a:gd name="connsiteY633" fmla="*/ 360332 h 1668217"/>
                <a:gd name="connsiteX634" fmla="*/ 1317027 w 2146506"/>
                <a:gd name="connsiteY634" fmla="*/ 356587 h 1668217"/>
                <a:gd name="connsiteX635" fmla="*/ 1303950 w 2146506"/>
                <a:gd name="connsiteY635" fmla="*/ 353222 h 1668217"/>
                <a:gd name="connsiteX636" fmla="*/ 1296205 w 2146506"/>
                <a:gd name="connsiteY636" fmla="*/ 369982 h 1668217"/>
                <a:gd name="connsiteX637" fmla="*/ 1302299 w 2146506"/>
                <a:gd name="connsiteY637" fmla="*/ 385091 h 1668217"/>
                <a:gd name="connsiteX638" fmla="*/ 1308393 w 2146506"/>
                <a:gd name="connsiteY638" fmla="*/ 399946 h 1668217"/>
                <a:gd name="connsiteX639" fmla="*/ 1308584 w 2146506"/>
                <a:gd name="connsiteY639" fmla="*/ 401406 h 1668217"/>
                <a:gd name="connsiteX640" fmla="*/ 1306743 w 2146506"/>
                <a:gd name="connsiteY640" fmla="*/ 402104 h 1668217"/>
                <a:gd name="connsiteX641" fmla="*/ 1287127 w 2146506"/>
                <a:gd name="connsiteY641" fmla="*/ 374425 h 1668217"/>
                <a:gd name="connsiteX642" fmla="*/ 1286365 w 2146506"/>
                <a:gd name="connsiteY642" fmla="*/ 379567 h 1668217"/>
                <a:gd name="connsiteX643" fmla="*/ 1279572 w 2146506"/>
                <a:gd name="connsiteY643" fmla="*/ 390931 h 1668217"/>
                <a:gd name="connsiteX644" fmla="*/ 1258623 w 2146506"/>
                <a:gd name="connsiteY644" fmla="*/ 388328 h 1668217"/>
                <a:gd name="connsiteX645" fmla="*/ 1247322 w 2146506"/>
                <a:gd name="connsiteY645" fmla="*/ 384392 h 1668217"/>
                <a:gd name="connsiteX646" fmla="*/ 1232150 w 2146506"/>
                <a:gd name="connsiteY646" fmla="*/ 383440 h 1668217"/>
                <a:gd name="connsiteX647" fmla="*/ 1180919 w 2146506"/>
                <a:gd name="connsiteY647" fmla="*/ 366998 h 1668217"/>
                <a:gd name="connsiteX648" fmla="*/ 1165937 w 2146506"/>
                <a:gd name="connsiteY648" fmla="*/ 357221 h 1668217"/>
                <a:gd name="connsiteX649" fmla="*/ 1142385 w 2146506"/>
                <a:gd name="connsiteY649" fmla="*/ 338240 h 1668217"/>
                <a:gd name="connsiteX650" fmla="*/ 1140099 w 2146506"/>
                <a:gd name="connsiteY650" fmla="*/ 314307 h 1668217"/>
                <a:gd name="connsiteX651" fmla="*/ 1136163 w 2146506"/>
                <a:gd name="connsiteY651" fmla="*/ 288215 h 1668217"/>
                <a:gd name="connsiteX652" fmla="*/ 1074901 w 2146506"/>
                <a:gd name="connsiteY652" fmla="*/ 285168 h 1668217"/>
                <a:gd name="connsiteX653" fmla="*/ 1061189 w 2146506"/>
                <a:gd name="connsiteY653" fmla="*/ 301610 h 1668217"/>
                <a:gd name="connsiteX654" fmla="*/ 1063411 w 2146506"/>
                <a:gd name="connsiteY654" fmla="*/ 304847 h 1668217"/>
                <a:gd name="connsiteX655" fmla="*/ 1109119 w 2146506"/>
                <a:gd name="connsiteY655" fmla="*/ 301737 h 1668217"/>
                <a:gd name="connsiteX656" fmla="*/ 1129561 w 2146506"/>
                <a:gd name="connsiteY656" fmla="*/ 299705 h 1668217"/>
                <a:gd name="connsiteX657" fmla="*/ 1129942 w 2146506"/>
                <a:gd name="connsiteY657" fmla="*/ 301737 h 1668217"/>
                <a:gd name="connsiteX658" fmla="*/ 1085630 w 2146506"/>
                <a:gd name="connsiteY658" fmla="*/ 326241 h 1668217"/>
                <a:gd name="connsiteX659" fmla="*/ 1071029 w 2146506"/>
                <a:gd name="connsiteY659" fmla="*/ 328844 h 1668217"/>
                <a:gd name="connsiteX660" fmla="*/ 1050778 w 2146506"/>
                <a:gd name="connsiteY660" fmla="*/ 360713 h 1668217"/>
                <a:gd name="connsiteX661" fmla="*/ 1049445 w 2146506"/>
                <a:gd name="connsiteY661" fmla="*/ 367950 h 1668217"/>
                <a:gd name="connsiteX662" fmla="*/ 1049000 w 2146506"/>
                <a:gd name="connsiteY662" fmla="*/ 370299 h 1668217"/>
                <a:gd name="connsiteX663" fmla="*/ 1031860 w 2146506"/>
                <a:gd name="connsiteY663" fmla="*/ 410040 h 1668217"/>
                <a:gd name="connsiteX664" fmla="*/ 1022655 w 2146506"/>
                <a:gd name="connsiteY664" fmla="*/ 410484 h 1668217"/>
                <a:gd name="connsiteX665" fmla="*/ 1014148 w 2146506"/>
                <a:gd name="connsiteY665" fmla="*/ 402866 h 1668217"/>
                <a:gd name="connsiteX666" fmla="*/ 1018655 w 2146506"/>
                <a:gd name="connsiteY666" fmla="*/ 376647 h 1668217"/>
                <a:gd name="connsiteX667" fmla="*/ 1022464 w 2146506"/>
                <a:gd name="connsiteY667" fmla="*/ 357983 h 1668217"/>
                <a:gd name="connsiteX668" fmla="*/ 1018338 w 2146506"/>
                <a:gd name="connsiteY668" fmla="*/ 349603 h 1668217"/>
                <a:gd name="connsiteX669" fmla="*/ 998531 w 2146506"/>
                <a:gd name="connsiteY669" fmla="*/ 317798 h 1668217"/>
                <a:gd name="connsiteX670" fmla="*/ 979422 w 2146506"/>
                <a:gd name="connsiteY670" fmla="*/ 322052 h 1668217"/>
                <a:gd name="connsiteX671" fmla="*/ 966916 w 2146506"/>
                <a:gd name="connsiteY671" fmla="*/ 326749 h 1668217"/>
                <a:gd name="connsiteX672" fmla="*/ 930540 w 2146506"/>
                <a:gd name="connsiteY672" fmla="*/ 325289 h 1668217"/>
                <a:gd name="connsiteX673" fmla="*/ 882864 w 2146506"/>
                <a:gd name="connsiteY673" fmla="*/ 301102 h 1668217"/>
                <a:gd name="connsiteX674" fmla="*/ 884515 w 2146506"/>
                <a:gd name="connsiteY674" fmla="*/ 283009 h 1668217"/>
                <a:gd name="connsiteX675" fmla="*/ 905782 w 2146506"/>
                <a:gd name="connsiteY675" fmla="*/ 273233 h 1668217"/>
                <a:gd name="connsiteX676" fmla="*/ 927747 w 2146506"/>
                <a:gd name="connsiteY676" fmla="*/ 248538 h 1668217"/>
                <a:gd name="connsiteX677" fmla="*/ 893212 w 2146506"/>
                <a:gd name="connsiteY677" fmla="*/ 220288 h 1668217"/>
                <a:gd name="connsiteX678" fmla="*/ 874357 w 2146506"/>
                <a:gd name="connsiteY678" fmla="*/ 214828 h 1668217"/>
                <a:gd name="connsiteX679" fmla="*/ 810302 w 2146506"/>
                <a:gd name="connsiteY679" fmla="*/ 154836 h 1668217"/>
                <a:gd name="connsiteX680" fmla="*/ 785734 w 2146506"/>
                <a:gd name="connsiteY680" fmla="*/ 131157 h 1668217"/>
                <a:gd name="connsiteX681" fmla="*/ 761230 w 2146506"/>
                <a:gd name="connsiteY681" fmla="*/ 138330 h 1668217"/>
                <a:gd name="connsiteX682" fmla="*/ 727774 w 2146506"/>
                <a:gd name="connsiteY682" fmla="*/ 147726 h 1668217"/>
                <a:gd name="connsiteX683" fmla="*/ 727012 w 2146506"/>
                <a:gd name="connsiteY683" fmla="*/ 135664 h 1668217"/>
                <a:gd name="connsiteX684" fmla="*/ 731710 w 2146506"/>
                <a:gd name="connsiteY684" fmla="*/ 126650 h 1668217"/>
                <a:gd name="connsiteX685" fmla="*/ 741360 w 2146506"/>
                <a:gd name="connsiteY685" fmla="*/ 99352 h 1668217"/>
                <a:gd name="connsiteX686" fmla="*/ 738820 w 2146506"/>
                <a:gd name="connsiteY686" fmla="*/ 97892 h 1668217"/>
                <a:gd name="connsiteX687" fmla="*/ 719775 w 2146506"/>
                <a:gd name="connsiteY687" fmla="*/ 111667 h 1668217"/>
                <a:gd name="connsiteX688" fmla="*/ 699651 w 2146506"/>
                <a:gd name="connsiteY688" fmla="*/ 125888 h 1668217"/>
                <a:gd name="connsiteX689" fmla="*/ 698635 w 2146506"/>
                <a:gd name="connsiteY689" fmla="*/ 125824 h 1668217"/>
                <a:gd name="connsiteX690" fmla="*/ 688922 w 2146506"/>
                <a:gd name="connsiteY690" fmla="*/ 106081 h 1668217"/>
                <a:gd name="connsiteX691" fmla="*/ 687272 w 2146506"/>
                <a:gd name="connsiteY691" fmla="*/ 29837 h 1668217"/>
                <a:gd name="connsiteX692" fmla="*/ 677622 w 2146506"/>
                <a:gd name="connsiteY692" fmla="*/ 45454 h 1668217"/>
                <a:gd name="connsiteX693" fmla="*/ 660799 w 2146506"/>
                <a:gd name="connsiteY693" fmla="*/ 68753 h 1668217"/>
                <a:gd name="connsiteX694" fmla="*/ 629502 w 2146506"/>
                <a:gd name="connsiteY694" fmla="*/ 77958 h 1668217"/>
                <a:gd name="connsiteX695" fmla="*/ 606901 w 2146506"/>
                <a:gd name="connsiteY695" fmla="*/ 81703 h 1668217"/>
                <a:gd name="connsiteX696" fmla="*/ 577191 w 2146506"/>
                <a:gd name="connsiteY696" fmla="*/ 89385 h 1668217"/>
                <a:gd name="connsiteX697" fmla="*/ 527992 w 2146506"/>
                <a:gd name="connsiteY697" fmla="*/ 106779 h 1668217"/>
                <a:gd name="connsiteX698" fmla="*/ 521516 w 2146506"/>
                <a:gd name="connsiteY698" fmla="*/ 112048 h 1668217"/>
                <a:gd name="connsiteX699" fmla="*/ 494218 w 2146506"/>
                <a:gd name="connsiteY699" fmla="*/ 128808 h 1668217"/>
                <a:gd name="connsiteX700" fmla="*/ 492124 w 2146506"/>
                <a:gd name="connsiteY700" fmla="*/ 127729 h 1668217"/>
                <a:gd name="connsiteX701" fmla="*/ 495361 w 2146506"/>
                <a:gd name="connsiteY701" fmla="*/ 111033 h 1668217"/>
                <a:gd name="connsiteX702" fmla="*/ 523802 w 2146506"/>
                <a:gd name="connsiteY702" fmla="*/ 93575 h 1668217"/>
                <a:gd name="connsiteX703" fmla="*/ 531991 w 2146506"/>
                <a:gd name="connsiteY703" fmla="*/ 90464 h 1668217"/>
                <a:gd name="connsiteX704" fmla="*/ 579858 w 2146506"/>
                <a:gd name="connsiteY704" fmla="*/ 78529 h 1668217"/>
                <a:gd name="connsiteX705" fmla="*/ 601061 w 2146506"/>
                <a:gd name="connsiteY705" fmla="*/ 74910 h 1668217"/>
                <a:gd name="connsiteX706" fmla="*/ 639342 w 2146506"/>
                <a:gd name="connsiteY706" fmla="*/ 58722 h 1668217"/>
                <a:gd name="connsiteX707" fmla="*/ 636739 w 2146506"/>
                <a:gd name="connsiteY707" fmla="*/ 53199 h 1668217"/>
                <a:gd name="connsiteX708" fmla="*/ 575414 w 2146506"/>
                <a:gd name="connsiteY708" fmla="*/ 54786 h 1668217"/>
                <a:gd name="connsiteX709" fmla="*/ 569954 w 2146506"/>
                <a:gd name="connsiteY709" fmla="*/ 56310 h 1668217"/>
                <a:gd name="connsiteX710" fmla="*/ 498853 w 2146506"/>
                <a:gd name="connsiteY710" fmla="*/ 81576 h 1668217"/>
                <a:gd name="connsiteX711" fmla="*/ 469968 w 2146506"/>
                <a:gd name="connsiteY711" fmla="*/ 115794 h 1668217"/>
                <a:gd name="connsiteX712" fmla="*/ 462604 w 2146506"/>
                <a:gd name="connsiteY712" fmla="*/ 134521 h 1668217"/>
                <a:gd name="connsiteX713" fmla="*/ 455367 w 2146506"/>
                <a:gd name="connsiteY713" fmla="*/ 140489 h 1668217"/>
                <a:gd name="connsiteX714" fmla="*/ 420832 w 2146506"/>
                <a:gd name="connsiteY714" fmla="*/ 104367 h 1668217"/>
                <a:gd name="connsiteX715" fmla="*/ 1888632 w 2146506"/>
                <a:gd name="connsiteY715" fmla="*/ 1198313 h 1668217"/>
                <a:gd name="connsiteX716" fmla="*/ 1905074 w 2146506"/>
                <a:gd name="connsiteY716" fmla="*/ 1198377 h 1668217"/>
                <a:gd name="connsiteX717" fmla="*/ 1910978 w 2146506"/>
                <a:gd name="connsiteY717" fmla="*/ 1200472 h 1668217"/>
                <a:gd name="connsiteX718" fmla="*/ 1925516 w 2146506"/>
                <a:gd name="connsiteY718" fmla="*/ 1191711 h 1668217"/>
                <a:gd name="connsiteX719" fmla="*/ 1932626 w 2146506"/>
                <a:gd name="connsiteY719" fmla="*/ 1184474 h 1668217"/>
                <a:gd name="connsiteX720" fmla="*/ 1936753 w 2146506"/>
                <a:gd name="connsiteY720" fmla="*/ 1192346 h 1668217"/>
                <a:gd name="connsiteX721" fmla="*/ 1938911 w 2146506"/>
                <a:gd name="connsiteY721" fmla="*/ 1199075 h 1668217"/>
                <a:gd name="connsiteX722" fmla="*/ 1943799 w 2146506"/>
                <a:gd name="connsiteY722" fmla="*/ 1199519 h 1668217"/>
                <a:gd name="connsiteX723" fmla="*/ 1961067 w 2146506"/>
                <a:gd name="connsiteY723" fmla="*/ 1204725 h 1668217"/>
                <a:gd name="connsiteX724" fmla="*/ 1961194 w 2146506"/>
                <a:gd name="connsiteY724" fmla="*/ 1212153 h 1668217"/>
                <a:gd name="connsiteX725" fmla="*/ 1934086 w 2146506"/>
                <a:gd name="connsiteY725" fmla="*/ 1215898 h 1668217"/>
                <a:gd name="connsiteX726" fmla="*/ 1901202 w 2146506"/>
                <a:gd name="connsiteY726" fmla="*/ 1222881 h 1668217"/>
                <a:gd name="connsiteX727" fmla="*/ 1907931 w 2146506"/>
                <a:gd name="connsiteY727" fmla="*/ 1229864 h 1668217"/>
                <a:gd name="connsiteX728" fmla="*/ 1917834 w 2146506"/>
                <a:gd name="connsiteY728" fmla="*/ 1238752 h 1668217"/>
                <a:gd name="connsiteX729" fmla="*/ 1908947 w 2146506"/>
                <a:gd name="connsiteY729" fmla="*/ 1257734 h 1668217"/>
                <a:gd name="connsiteX730" fmla="*/ 1905709 w 2146506"/>
                <a:gd name="connsiteY730" fmla="*/ 1258242 h 1668217"/>
                <a:gd name="connsiteX731" fmla="*/ 1894790 w 2146506"/>
                <a:gd name="connsiteY731" fmla="*/ 1249037 h 1668217"/>
                <a:gd name="connsiteX732" fmla="*/ 1888632 w 2146506"/>
                <a:gd name="connsiteY732" fmla="*/ 1198313 h 1668217"/>
                <a:gd name="connsiteX733" fmla="*/ 1778044 w 2146506"/>
                <a:gd name="connsiteY733" fmla="*/ 1171714 h 1668217"/>
                <a:gd name="connsiteX734" fmla="*/ 1798422 w 2146506"/>
                <a:gd name="connsiteY734" fmla="*/ 1164540 h 1668217"/>
                <a:gd name="connsiteX735" fmla="*/ 1815626 w 2146506"/>
                <a:gd name="connsiteY735" fmla="*/ 1177491 h 1668217"/>
                <a:gd name="connsiteX736" fmla="*/ 1812642 w 2146506"/>
                <a:gd name="connsiteY736" fmla="*/ 1186505 h 1668217"/>
                <a:gd name="connsiteX737" fmla="*/ 1811309 w 2146506"/>
                <a:gd name="connsiteY737" fmla="*/ 1186823 h 1668217"/>
                <a:gd name="connsiteX738" fmla="*/ 1807881 w 2146506"/>
                <a:gd name="connsiteY738" fmla="*/ 1183966 h 1668217"/>
                <a:gd name="connsiteX739" fmla="*/ 1805596 w 2146506"/>
                <a:gd name="connsiteY739" fmla="*/ 1181427 h 1668217"/>
                <a:gd name="connsiteX740" fmla="*/ 1792645 w 2146506"/>
                <a:gd name="connsiteY740" fmla="*/ 1171142 h 1668217"/>
                <a:gd name="connsiteX741" fmla="*/ 1790106 w 2146506"/>
                <a:gd name="connsiteY741" fmla="*/ 1181681 h 1668217"/>
                <a:gd name="connsiteX742" fmla="*/ 1797470 w 2146506"/>
                <a:gd name="connsiteY742" fmla="*/ 1189934 h 1668217"/>
                <a:gd name="connsiteX743" fmla="*/ 1808453 w 2146506"/>
                <a:gd name="connsiteY743" fmla="*/ 1206312 h 1668217"/>
                <a:gd name="connsiteX744" fmla="*/ 1800136 w 2146506"/>
                <a:gd name="connsiteY744" fmla="*/ 1210058 h 1668217"/>
                <a:gd name="connsiteX745" fmla="*/ 1798930 w 2146506"/>
                <a:gd name="connsiteY745" fmla="*/ 1210121 h 1668217"/>
                <a:gd name="connsiteX746" fmla="*/ 1776520 w 2146506"/>
                <a:gd name="connsiteY746" fmla="*/ 1195964 h 1668217"/>
                <a:gd name="connsiteX747" fmla="*/ 1778044 w 2146506"/>
                <a:gd name="connsiteY747" fmla="*/ 1171714 h 1668217"/>
                <a:gd name="connsiteX748" fmla="*/ 1633556 w 2146506"/>
                <a:gd name="connsiteY748" fmla="*/ 1328327 h 1668217"/>
                <a:gd name="connsiteX749" fmla="*/ 1640729 w 2146506"/>
                <a:gd name="connsiteY749" fmla="*/ 1321281 h 1668217"/>
                <a:gd name="connsiteX750" fmla="*/ 1644538 w 2146506"/>
                <a:gd name="connsiteY750" fmla="*/ 1317916 h 1668217"/>
                <a:gd name="connsiteX751" fmla="*/ 1669043 w 2146506"/>
                <a:gd name="connsiteY751" fmla="*/ 1310362 h 1668217"/>
                <a:gd name="connsiteX752" fmla="*/ 1670376 w 2146506"/>
                <a:gd name="connsiteY752" fmla="*/ 1311504 h 1668217"/>
                <a:gd name="connsiteX753" fmla="*/ 1665742 w 2146506"/>
                <a:gd name="connsiteY753" fmla="*/ 1325598 h 1668217"/>
                <a:gd name="connsiteX754" fmla="*/ 1664218 w 2146506"/>
                <a:gd name="connsiteY754" fmla="*/ 1326296 h 1668217"/>
                <a:gd name="connsiteX755" fmla="*/ 1660409 w 2146506"/>
                <a:gd name="connsiteY755" fmla="*/ 1330359 h 1668217"/>
                <a:gd name="connsiteX756" fmla="*/ 1658251 w 2146506"/>
                <a:gd name="connsiteY756" fmla="*/ 1333723 h 1668217"/>
                <a:gd name="connsiteX757" fmla="*/ 1634952 w 2146506"/>
                <a:gd name="connsiteY757" fmla="*/ 1343627 h 1668217"/>
                <a:gd name="connsiteX758" fmla="*/ 1632667 w 2146506"/>
                <a:gd name="connsiteY758" fmla="*/ 1343373 h 1668217"/>
                <a:gd name="connsiteX759" fmla="*/ 1628858 w 2146506"/>
                <a:gd name="connsiteY759" fmla="*/ 1339881 h 1668217"/>
                <a:gd name="connsiteX760" fmla="*/ 1633556 w 2146506"/>
                <a:gd name="connsiteY760" fmla="*/ 1328327 h 1668217"/>
                <a:gd name="connsiteX761" fmla="*/ 1592101 w 2146506"/>
                <a:gd name="connsiteY761" fmla="*/ 1408062 h 1668217"/>
                <a:gd name="connsiteX762" fmla="*/ 1603147 w 2146506"/>
                <a:gd name="connsiteY762" fmla="*/ 1412760 h 1668217"/>
                <a:gd name="connsiteX763" fmla="*/ 1610321 w 2146506"/>
                <a:gd name="connsiteY763" fmla="*/ 1422283 h 1668217"/>
                <a:gd name="connsiteX764" fmla="*/ 1613368 w 2146506"/>
                <a:gd name="connsiteY764" fmla="*/ 1425394 h 1668217"/>
                <a:gd name="connsiteX765" fmla="*/ 1614892 w 2146506"/>
                <a:gd name="connsiteY765" fmla="*/ 1437455 h 1668217"/>
                <a:gd name="connsiteX766" fmla="*/ 1613622 w 2146506"/>
                <a:gd name="connsiteY766" fmla="*/ 1438725 h 1668217"/>
                <a:gd name="connsiteX767" fmla="*/ 1611717 w 2146506"/>
                <a:gd name="connsiteY767" fmla="*/ 1438788 h 1668217"/>
                <a:gd name="connsiteX768" fmla="*/ 1599592 w 2146506"/>
                <a:gd name="connsiteY768" fmla="*/ 1432821 h 1668217"/>
                <a:gd name="connsiteX769" fmla="*/ 1598703 w 2146506"/>
                <a:gd name="connsiteY769" fmla="*/ 1429520 h 1668217"/>
                <a:gd name="connsiteX770" fmla="*/ 1596672 w 2146506"/>
                <a:gd name="connsiteY770" fmla="*/ 1426727 h 1668217"/>
                <a:gd name="connsiteX771" fmla="*/ 1588038 w 2146506"/>
                <a:gd name="connsiteY771" fmla="*/ 1425013 h 1668217"/>
                <a:gd name="connsiteX772" fmla="*/ 1582705 w 2146506"/>
                <a:gd name="connsiteY772" fmla="*/ 1424441 h 1668217"/>
                <a:gd name="connsiteX773" fmla="*/ 1577373 w 2146506"/>
                <a:gd name="connsiteY773" fmla="*/ 1419616 h 1668217"/>
                <a:gd name="connsiteX774" fmla="*/ 1592101 w 2146506"/>
                <a:gd name="connsiteY774" fmla="*/ 1408062 h 1668217"/>
                <a:gd name="connsiteX775" fmla="*/ 1445073 w 2146506"/>
                <a:gd name="connsiteY775" fmla="*/ 1401143 h 1668217"/>
                <a:gd name="connsiteX776" fmla="*/ 1455231 w 2146506"/>
                <a:gd name="connsiteY776" fmla="*/ 1391811 h 1668217"/>
                <a:gd name="connsiteX777" fmla="*/ 1459738 w 2146506"/>
                <a:gd name="connsiteY777" fmla="*/ 1397461 h 1668217"/>
                <a:gd name="connsiteX778" fmla="*/ 1471102 w 2146506"/>
                <a:gd name="connsiteY778" fmla="*/ 1397651 h 1668217"/>
                <a:gd name="connsiteX779" fmla="*/ 1471927 w 2146506"/>
                <a:gd name="connsiteY779" fmla="*/ 1398604 h 1668217"/>
                <a:gd name="connsiteX780" fmla="*/ 1471673 w 2146506"/>
                <a:gd name="connsiteY780" fmla="*/ 1399810 h 1668217"/>
                <a:gd name="connsiteX781" fmla="*/ 1452628 w 2146506"/>
                <a:gd name="connsiteY781" fmla="*/ 1411745 h 1668217"/>
                <a:gd name="connsiteX782" fmla="*/ 1448565 w 2146506"/>
                <a:gd name="connsiteY782" fmla="*/ 1410983 h 1668217"/>
                <a:gd name="connsiteX783" fmla="*/ 1445073 w 2146506"/>
                <a:gd name="connsiteY783" fmla="*/ 1401143 h 1668217"/>
                <a:gd name="connsiteX784" fmla="*/ 1295507 w 2146506"/>
                <a:gd name="connsiteY784" fmla="*/ 1198821 h 1668217"/>
                <a:gd name="connsiteX785" fmla="*/ 1312774 w 2146506"/>
                <a:gd name="connsiteY785" fmla="*/ 1166508 h 1668217"/>
                <a:gd name="connsiteX786" fmla="*/ 1317599 w 2146506"/>
                <a:gd name="connsiteY786" fmla="*/ 1163588 h 1668217"/>
                <a:gd name="connsiteX787" fmla="*/ 1318551 w 2146506"/>
                <a:gd name="connsiteY787" fmla="*/ 1164096 h 1668217"/>
                <a:gd name="connsiteX788" fmla="*/ 1320011 w 2146506"/>
                <a:gd name="connsiteY788" fmla="*/ 1186569 h 1668217"/>
                <a:gd name="connsiteX789" fmla="*/ 1298681 w 2146506"/>
                <a:gd name="connsiteY789" fmla="*/ 1204535 h 1668217"/>
                <a:gd name="connsiteX790" fmla="*/ 1296205 w 2146506"/>
                <a:gd name="connsiteY790" fmla="*/ 1204789 h 1668217"/>
                <a:gd name="connsiteX791" fmla="*/ 1294808 w 2146506"/>
                <a:gd name="connsiteY791" fmla="*/ 1203709 h 1668217"/>
                <a:gd name="connsiteX792" fmla="*/ 1295507 w 2146506"/>
                <a:gd name="connsiteY792" fmla="*/ 1198821 h 1668217"/>
                <a:gd name="connsiteX793" fmla="*/ 822809 w 2146506"/>
                <a:gd name="connsiteY793" fmla="*/ 939047 h 1668217"/>
                <a:gd name="connsiteX794" fmla="*/ 852709 w 2146506"/>
                <a:gd name="connsiteY794" fmla="*/ 922732 h 1668217"/>
                <a:gd name="connsiteX795" fmla="*/ 853916 w 2146506"/>
                <a:gd name="connsiteY795" fmla="*/ 923811 h 1668217"/>
                <a:gd name="connsiteX796" fmla="*/ 836902 w 2146506"/>
                <a:gd name="connsiteY796" fmla="*/ 953965 h 1668217"/>
                <a:gd name="connsiteX797" fmla="*/ 832395 w 2146506"/>
                <a:gd name="connsiteY797" fmla="*/ 954854 h 1668217"/>
                <a:gd name="connsiteX798" fmla="*/ 822047 w 2146506"/>
                <a:gd name="connsiteY798" fmla="*/ 947871 h 1668217"/>
                <a:gd name="connsiteX799" fmla="*/ 822809 w 2146506"/>
                <a:gd name="connsiteY799" fmla="*/ 939047 h 1668217"/>
                <a:gd name="connsiteX800" fmla="*/ 868136 w 2146506"/>
                <a:gd name="connsiteY800" fmla="*/ 1050905 h 1668217"/>
                <a:gd name="connsiteX801" fmla="*/ 859375 w 2146506"/>
                <a:gd name="connsiteY801" fmla="*/ 1058777 h 1668217"/>
                <a:gd name="connsiteX802" fmla="*/ 857788 w 2146506"/>
                <a:gd name="connsiteY802" fmla="*/ 1059602 h 1668217"/>
                <a:gd name="connsiteX803" fmla="*/ 856328 w 2146506"/>
                <a:gd name="connsiteY803" fmla="*/ 1059919 h 1668217"/>
                <a:gd name="connsiteX804" fmla="*/ 852900 w 2146506"/>
                <a:gd name="connsiteY804" fmla="*/ 1063601 h 1668217"/>
                <a:gd name="connsiteX805" fmla="*/ 842933 w 2146506"/>
                <a:gd name="connsiteY805" fmla="*/ 1070775 h 1668217"/>
                <a:gd name="connsiteX806" fmla="*/ 841028 w 2146506"/>
                <a:gd name="connsiteY806" fmla="*/ 1070458 h 1668217"/>
                <a:gd name="connsiteX807" fmla="*/ 838235 w 2146506"/>
                <a:gd name="connsiteY807" fmla="*/ 1069696 h 1668217"/>
                <a:gd name="connsiteX808" fmla="*/ 823253 w 2146506"/>
                <a:gd name="connsiteY808" fmla="*/ 1062014 h 1668217"/>
                <a:gd name="connsiteX809" fmla="*/ 824142 w 2146506"/>
                <a:gd name="connsiteY809" fmla="*/ 1057190 h 1668217"/>
                <a:gd name="connsiteX810" fmla="*/ 859566 w 2146506"/>
                <a:gd name="connsiteY810" fmla="*/ 1044937 h 1668217"/>
                <a:gd name="connsiteX811" fmla="*/ 868136 w 2146506"/>
                <a:gd name="connsiteY811" fmla="*/ 1049762 h 1668217"/>
                <a:gd name="connsiteX812" fmla="*/ 868136 w 2146506"/>
                <a:gd name="connsiteY812" fmla="*/ 1050905 h 1668217"/>
                <a:gd name="connsiteX813" fmla="*/ 872707 w 2146506"/>
                <a:gd name="connsiteY813" fmla="*/ 841536 h 1668217"/>
                <a:gd name="connsiteX814" fmla="*/ 872072 w 2146506"/>
                <a:gd name="connsiteY814" fmla="*/ 842171 h 1668217"/>
                <a:gd name="connsiteX815" fmla="*/ 871056 w 2146506"/>
                <a:gd name="connsiteY815" fmla="*/ 842298 h 1668217"/>
                <a:gd name="connsiteX816" fmla="*/ 817222 w 2146506"/>
                <a:gd name="connsiteY816" fmla="*/ 840838 h 1668217"/>
                <a:gd name="connsiteX817" fmla="*/ 792971 w 2146506"/>
                <a:gd name="connsiteY817" fmla="*/ 842044 h 1668217"/>
                <a:gd name="connsiteX818" fmla="*/ 773228 w 2146506"/>
                <a:gd name="connsiteY818" fmla="*/ 852456 h 1668217"/>
                <a:gd name="connsiteX819" fmla="*/ 746629 w 2146506"/>
                <a:gd name="connsiteY819" fmla="*/ 861978 h 1668217"/>
                <a:gd name="connsiteX820" fmla="*/ 730440 w 2146506"/>
                <a:gd name="connsiteY820" fmla="*/ 865216 h 1668217"/>
                <a:gd name="connsiteX821" fmla="*/ 720600 w 2146506"/>
                <a:gd name="connsiteY821" fmla="*/ 867946 h 1668217"/>
                <a:gd name="connsiteX822" fmla="*/ 716157 w 2146506"/>
                <a:gd name="connsiteY822" fmla="*/ 865850 h 1668217"/>
                <a:gd name="connsiteX823" fmla="*/ 710253 w 2146506"/>
                <a:gd name="connsiteY823" fmla="*/ 849980 h 1668217"/>
                <a:gd name="connsiteX824" fmla="*/ 713808 w 2146506"/>
                <a:gd name="connsiteY824" fmla="*/ 841727 h 1668217"/>
                <a:gd name="connsiteX825" fmla="*/ 726949 w 2146506"/>
                <a:gd name="connsiteY825" fmla="*/ 847440 h 1668217"/>
                <a:gd name="connsiteX826" fmla="*/ 728536 w 2146506"/>
                <a:gd name="connsiteY826" fmla="*/ 848710 h 1668217"/>
                <a:gd name="connsiteX827" fmla="*/ 762817 w 2146506"/>
                <a:gd name="connsiteY827" fmla="*/ 840775 h 1668217"/>
                <a:gd name="connsiteX828" fmla="*/ 772720 w 2146506"/>
                <a:gd name="connsiteY828" fmla="*/ 833093 h 1668217"/>
                <a:gd name="connsiteX829" fmla="*/ 777101 w 2146506"/>
                <a:gd name="connsiteY829" fmla="*/ 829855 h 1668217"/>
                <a:gd name="connsiteX830" fmla="*/ 812398 w 2146506"/>
                <a:gd name="connsiteY830" fmla="*/ 812144 h 1668217"/>
                <a:gd name="connsiteX831" fmla="*/ 815953 w 2146506"/>
                <a:gd name="connsiteY831" fmla="*/ 818873 h 1668217"/>
                <a:gd name="connsiteX832" fmla="*/ 818111 w 2146506"/>
                <a:gd name="connsiteY832" fmla="*/ 825412 h 1668217"/>
                <a:gd name="connsiteX833" fmla="*/ 828840 w 2146506"/>
                <a:gd name="connsiteY833" fmla="*/ 826300 h 1668217"/>
                <a:gd name="connsiteX834" fmla="*/ 840775 w 2146506"/>
                <a:gd name="connsiteY834" fmla="*/ 826046 h 1668217"/>
                <a:gd name="connsiteX835" fmla="*/ 863311 w 2146506"/>
                <a:gd name="connsiteY835" fmla="*/ 831760 h 1668217"/>
                <a:gd name="connsiteX836" fmla="*/ 870548 w 2146506"/>
                <a:gd name="connsiteY836" fmla="*/ 836140 h 1668217"/>
                <a:gd name="connsiteX837" fmla="*/ 871691 w 2146506"/>
                <a:gd name="connsiteY837" fmla="*/ 836458 h 1668217"/>
                <a:gd name="connsiteX838" fmla="*/ 872961 w 2146506"/>
                <a:gd name="connsiteY838" fmla="*/ 839124 h 1668217"/>
                <a:gd name="connsiteX839" fmla="*/ 872707 w 2146506"/>
                <a:gd name="connsiteY839" fmla="*/ 841536 h 1668217"/>
                <a:gd name="connsiteX840" fmla="*/ 938476 w 2146506"/>
                <a:gd name="connsiteY840" fmla="*/ 1236721 h 1668217"/>
                <a:gd name="connsiteX841" fmla="*/ 929905 w 2146506"/>
                <a:gd name="connsiteY841" fmla="*/ 1228214 h 1668217"/>
                <a:gd name="connsiteX842" fmla="*/ 943364 w 2146506"/>
                <a:gd name="connsiteY842" fmla="*/ 1197298 h 1668217"/>
                <a:gd name="connsiteX843" fmla="*/ 945649 w 2146506"/>
                <a:gd name="connsiteY843" fmla="*/ 1184918 h 1668217"/>
                <a:gd name="connsiteX844" fmla="*/ 940126 w 2146506"/>
                <a:gd name="connsiteY844" fmla="*/ 1178062 h 1668217"/>
                <a:gd name="connsiteX845" fmla="*/ 935873 w 2146506"/>
                <a:gd name="connsiteY845" fmla="*/ 1181681 h 1668217"/>
                <a:gd name="connsiteX846" fmla="*/ 930794 w 2146506"/>
                <a:gd name="connsiteY846" fmla="*/ 1186251 h 1668217"/>
                <a:gd name="connsiteX847" fmla="*/ 927747 w 2146506"/>
                <a:gd name="connsiteY847" fmla="*/ 1185236 h 1668217"/>
                <a:gd name="connsiteX848" fmla="*/ 923620 w 2146506"/>
                <a:gd name="connsiteY848" fmla="*/ 1170381 h 1668217"/>
                <a:gd name="connsiteX849" fmla="*/ 938031 w 2146506"/>
                <a:gd name="connsiteY849" fmla="*/ 1166000 h 1668217"/>
                <a:gd name="connsiteX850" fmla="*/ 961774 w 2146506"/>
                <a:gd name="connsiteY850" fmla="*/ 1182950 h 1668217"/>
                <a:gd name="connsiteX851" fmla="*/ 954664 w 2146506"/>
                <a:gd name="connsiteY851" fmla="*/ 1205169 h 1668217"/>
                <a:gd name="connsiteX852" fmla="*/ 949077 w 2146506"/>
                <a:gd name="connsiteY852" fmla="*/ 1218501 h 1668217"/>
                <a:gd name="connsiteX853" fmla="*/ 950791 w 2146506"/>
                <a:gd name="connsiteY853" fmla="*/ 1228214 h 1668217"/>
                <a:gd name="connsiteX854" fmla="*/ 950601 w 2146506"/>
                <a:gd name="connsiteY854" fmla="*/ 1238181 h 1668217"/>
                <a:gd name="connsiteX855" fmla="*/ 947554 w 2146506"/>
                <a:gd name="connsiteY855" fmla="*/ 1239133 h 1668217"/>
                <a:gd name="connsiteX856" fmla="*/ 938476 w 2146506"/>
                <a:gd name="connsiteY856" fmla="*/ 1236721 h 1668217"/>
                <a:gd name="connsiteX857" fmla="*/ 974978 w 2146506"/>
                <a:gd name="connsiteY857" fmla="*/ 1066649 h 1668217"/>
                <a:gd name="connsiteX858" fmla="*/ 971995 w 2146506"/>
                <a:gd name="connsiteY858" fmla="*/ 1066268 h 1668217"/>
                <a:gd name="connsiteX859" fmla="*/ 970916 w 2146506"/>
                <a:gd name="connsiteY859" fmla="*/ 1065062 h 1668217"/>
                <a:gd name="connsiteX860" fmla="*/ 971423 w 2146506"/>
                <a:gd name="connsiteY860" fmla="*/ 1059856 h 1668217"/>
                <a:gd name="connsiteX861" fmla="*/ 973582 w 2146506"/>
                <a:gd name="connsiteY861" fmla="*/ 1057507 h 1668217"/>
                <a:gd name="connsiteX862" fmla="*/ 982343 w 2146506"/>
                <a:gd name="connsiteY862" fmla="*/ 1059285 h 1668217"/>
                <a:gd name="connsiteX863" fmla="*/ 982723 w 2146506"/>
                <a:gd name="connsiteY863" fmla="*/ 1060872 h 1668217"/>
                <a:gd name="connsiteX864" fmla="*/ 974978 w 2146506"/>
                <a:gd name="connsiteY864" fmla="*/ 1066649 h 1668217"/>
                <a:gd name="connsiteX865" fmla="*/ 986723 w 2146506"/>
                <a:gd name="connsiteY865" fmla="*/ 1083027 h 1668217"/>
                <a:gd name="connsiteX866" fmla="*/ 990342 w 2146506"/>
                <a:gd name="connsiteY866" fmla="*/ 1091598 h 1668217"/>
                <a:gd name="connsiteX867" fmla="*/ 987104 w 2146506"/>
                <a:gd name="connsiteY867" fmla="*/ 1097438 h 1668217"/>
                <a:gd name="connsiteX868" fmla="*/ 982660 w 2146506"/>
                <a:gd name="connsiteY868" fmla="*/ 1094645 h 1668217"/>
                <a:gd name="connsiteX869" fmla="*/ 981327 w 2146506"/>
                <a:gd name="connsiteY869" fmla="*/ 1084043 h 1668217"/>
                <a:gd name="connsiteX870" fmla="*/ 986723 w 2146506"/>
                <a:gd name="connsiteY870" fmla="*/ 1083027 h 1668217"/>
                <a:gd name="connsiteX871" fmla="*/ 973011 w 2146506"/>
                <a:gd name="connsiteY871" fmla="*/ 1095153 h 1668217"/>
                <a:gd name="connsiteX872" fmla="*/ 972757 w 2146506"/>
                <a:gd name="connsiteY872" fmla="*/ 1098136 h 1668217"/>
                <a:gd name="connsiteX873" fmla="*/ 964885 w 2146506"/>
                <a:gd name="connsiteY873" fmla="*/ 1100803 h 1668217"/>
                <a:gd name="connsiteX874" fmla="*/ 959933 w 2146506"/>
                <a:gd name="connsiteY874" fmla="*/ 1099597 h 1668217"/>
                <a:gd name="connsiteX875" fmla="*/ 959044 w 2146506"/>
                <a:gd name="connsiteY875" fmla="*/ 1093566 h 1668217"/>
                <a:gd name="connsiteX876" fmla="*/ 964948 w 2146506"/>
                <a:gd name="connsiteY876" fmla="*/ 1090138 h 1668217"/>
                <a:gd name="connsiteX877" fmla="*/ 973011 w 2146506"/>
                <a:gd name="connsiteY877" fmla="*/ 1095153 h 1668217"/>
                <a:gd name="connsiteX878" fmla="*/ 953965 w 2146506"/>
                <a:gd name="connsiteY878" fmla="*/ 1069188 h 1668217"/>
                <a:gd name="connsiteX879" fmla="*/ 951172 w 2146506"/>
                <a:gd name="connsiteY879" fmla="*/ 1069569 h 1668217"/>
                <a:gd name="connsiteX880" fmla="*/ 940126 w 2146506"/>
                <a:gd name="connsiteY880" fmla="*/ 1063411 h 1668217"/>
                <a:gd name="connsiteX881" fmla="*/ 943618 w 2146506"/>
                <a:gd name="connsiteY881" fmla="*/ 1057126 h 1668217"/>
                <a:gd name="connsiteX882" fmla="*/ 957013 w 2146506"/>
                <a:gd name="connsiteY882" fmla="*/ 1055983 h 1668217"/>
                <a:gd name="connsiteX883" fmla="*/ 958219 w 2146506"/>
                <a:gd name="connsiteY883" fmla="*/ 1056999 h 1668217"/>
                <a:gd name="connsiteX884" fmla="*/ 953965 w 2146506"/>
                <a:gd name="connsiteY884" fmla="*/ 1069188 h 1668217"/>
                <a:gd name="connsiteX885" fmla="*/ 944633 w 2146506"/>
                <a:gd name="connsiteY885" fmla="*/ 1121943 h 1668217"/>
                <a:gd name="connsiteX886" fmla="*/ 944062 w 2146506"/>
                <a:gd name="connsiteY886" fmla="*/ 1112230 h 1668217"/>
                <a:gd name="connsiteX887" fmla="*/ 965266 w 2146506"/>
                <a:gd name="connsiteY887" fmla="*/ 1117816 h 1668217"/>
                <a:gd name="connsiteX888" fmla="*/ 970789 w 2146506"/>
                <a:gd name="connsiteY888" fmla="*/ 1123784 h 1668217"/>
                <a:gd name="connsiteX889" fmla="*/ 969836 w 2146506"/>
                <a:gd name="connsiteY889" fmla="*/ 1124673 h 1668217"/>
                <a:gd name="connsiteX890" fmla="*/ 963678 w 2146506"/>
                <a:gd name="connsiteY890" fmla="*/ 1130640 h 1668217"/>
                <a:gd name="connsiteX891" fmla="*/ 969900 w 2146506"/>
                <a:gd name="connsiteY891" fmla="*/ 1129942 h 1668217"/>
                <a:gd name="connsiteX892" fmla="*/ 974280 w 2146506"/>
                <a:gd name="connsiteY892" fmla="*/ 1128989 h 1668217"/>
                <a:gd name="connsiteX893" fmla="*/ 975486 w 2146506"/>
                <a:gd name="connsiteY893" fmla="*/ 1130322 h 1668217"/>
                <a:gd name="connsiteX894" fmla="*/ 965710 w 2146506"/>
                <a:gd name="connsiteY894" fmla="*/ 1141750 h 1668217"/>
                <a:gd name="connsiteX895" fmla="*/ 958854 w 2146506"/>
                <a:gd name="connsiteY895" fmla="*/ 1149812 h 1668217"/>
                <a:gd name="connsiteX896" fmla="*/ 963678 w 2146506"/>
                <a:gd name="connsiteY896" fmla="*/ 1153875 h 1668217"/>
                <a:gd name="connsiteX897" fmla="*/ 973137 w 2146506"/>
                <a:gd name="connsiteY897" fmla="*/ 1164984 h 1668217"/>
                <a:gd name="connsiteX898" fmla="*/ 969392 w 2146506"/>
                <a:gd name="connsiteY898" fmla="*/ 1170000 h 1668217"/>
                <a:gd name="connsiteX899" fmla="*/ 960949 w 2146506"/>
                <a:gd name="connsiteY899" fmla="*/ 1171841 h 1668217"/>
                <a:gd name="connsiteX900" fmla="*/ 943427 w 2146506"/>
                <a:gd name="connsiteY900" fmla="*/ 1166699 h 1668217"/>
                <a:gd name="connsiteX901" fmla="*/ 934920 w 2146506"/>
                <a:gd name="connsiteY901" fmla="*/ 1132862 h 1668217"/>
                <a:gd name="connsiteX902" fmla="*/ 944633 w 2146506"/>
                <a:gd name="connsiteY902" fmla="*/ 1121943 h 1668217"/>
                <a:gd name="connsiteX903" fmla="*/ 931746 w 2146506"/>
                <a:gd name="connsiteY903" fmla="*/ 1101501 h 1668217"/>
                <a:gd name="connsiteX904" fmla="*/ 929778 w 2146506"/>
                <a:gd name="connsiteY904" fmla="*/ 1101628 h 1668217"/>
                <a:gd name="connsiteX905" fmla="*/ 923938 w 2146506"/>
                <a:gd name="connsiteY905" fmla="*/ 1100104 h 1668217"/>
                <a:gd name="connsiteX906" fmla="*/ 922351 w 2146506"/>
                <a:gd name="connsiteY906" fmla="*/ 1097502 h 1668217"/>
                <a:gd name="connsiteX907" fmla="*/ 925715 w 2146506"/>
                <a:gd name="connsiteY907" fmla="*/ 1090645 h 1668217"/>
                <a:gd name="connsiteX908" fmla="*/ 934730 w 2146506"/>
                <a:gd name="connsiteY908" fmla="*/ 1097692 h 1668217"/>
                <a:gd name="connsiteX909" fmla="*/ 931746 w 2146506"/>
                <a:gd name="connsiteY909" fmla="*/ 1101501 h 1668217"/>
                <a:gd name="connsiteX910" fmla="*/ 975550 w 2146506"/>
                <a:gd name="connsiteY910" fmla="*/ 1300712 h 1668217"/>
                <a:gd name="connsiteX911" fmla="*/ 970598 w 2146506"/>
                <a:gd name="connsiteY911" fmla="*/ 1307759 h 1668217"/>
                <a:gd name="connsiteX912" fmla="*/ 966345 w 2146506"/>
                <a:gd name="connsiteY912" fmla="*/ 1308711 h 1668217"/>
                <a:gd name="connsiteX913" fmla="*/ 959743 w 2146506"/>
                <a:gd name="connsiteY913" fmla="*/ 1307505 h 1668217"/>
                <a:gd name="connsiteX914" fmla="*/ 955553 w 2146506"/>
                <a:gd name="connsiteY914" fmla="*/ 1292459 h 1668217"/>
                <a:gd name="connsiteX915" fmla="*/ 956632 w 2146506"/>
                <a:gd name="connsiteY915" fmla="*/ 1287000 h 1668217"/>
                <a:gd name="connsiteX916" fmla="*/ 954156 w 2146506"/>
                <a:gd name="connsiteY916" fmla="*/ 1281921 h 1668217"/>
                <a:gd name="connsiteX917" fmla="*/ 949776 w 2146506"/>
                <a:gd name="connsiteY917" fmla="*/ 1268208 h 1668217"/>
                <a:gd name="connsiteX918" fmla="*/ 952886 w 2146506"/>
                <a:gd name="connsiteY918" fmla="*/ 1265415 h 1668217"/>
                <a:gd name="connsiteX919" fmla="*/ 957521 w 2146506"/>
                <a:gd name="connsiteY919" fmla="*/ 1262177 h 1668217"/>
                <a:gd name="connsiteX920" fmla="*/ 955426 w 2146506"/>
                <a:gd name="connsiteY920" fmla="*/ 1252147 h 1668217"/>
                <a:gd name="connsiteX921" fmla="*/ 952823 w 2146506"/>
                <a:gd name="connsiteY921" fmla="*/ 1245164 h 1668217"/>
                <a:gd name="connsiteX922" fmla="*/ 956187 w 2146506"/>
                <a:gd name="connsiteY922" fmla="*/ 1233039 h 1668217"/>
                <a:gd name="connsiteX923" fmla="*/ 965202 w 2146506"/>
                <a:gd name="connsiteY923" fmla="*/ 1236403 h 1668217"/>
                <a:gd name="connsiteX924" fmla="*/ 970725 w 2146506"/>
                <a:gd name="connsiteY924" fmla="*/ 1239324 h 1668217"/>
                <a:gd name="connsiteX925" fmla="*/ 969519 w 2146506"/>
                <a:gd name="connsiteY925" fmla="*/ 1249417 h 1668217"/>
                <a:gd name="connsiteX926" fmla="*/ 968122 w 2146506"/>
                <a:gd name="connsiteY926" fmla="*/ 1253353 h 1668217"/>
                <a:gd name="connsiteX927" fmla="*/ 967678 w 2146506"/>
                <a:gd name="connsiteY927" fmla="*/ 1255131 h 1668217"/>
                <a:gd name="connsiteX928" fmla="*/ 965583 w 2146506"/>
                <a:gd name="connsiteY928" fmla="*/ 1271256 h 1668217"/>
                <a:gd name="connsiteX929" fmla="*/ 975550 w 2146506"/>
                <a:gd name="connsiteY929" fmla="*/ 1300712 h 1668217"/>
                <a:gd name="connsiteX930" fmla="*/ 1029574 w 2146506"/>
                <a:gd name="connsiteY930" fmla="*/ 1266939 h 1668217"/>
                <a:gd name="connsiteX931" fmla="*/ 1028559 w 2146506"/>
                <a:gd name="connsiteY931" fmla="*/ 1270113 h 1668217"/>
                <a:gd name="connsiteX932" fmla="*/ 1001959 w 2146506"/>
                <a:gd name="connsiteY932" fmla="*/ 1306807 h 1668217"/>
                <a:gd name="connsiteX933" fmla="*/ 1001007 w 2146506"/>
                <a:gd name="connsiteY933" fmla="*/ 1306425 h 1668217"/>
                <a:gd name="connsiteX934" fmla="*/ 1000562 w 2146506"/>
                <a:gd name="connsiteY934" fmla="*/ 1305473 h 1668217"/>
                <a:gd name="connsiteX935" fmla="*/ 1010720 w 2146506"/>
                <a:gd name="connsiteY935" fmla="*/ 1274430 h 1668217"/>
                <a:gd name="connsiteX936" fmla="*/ 1019290 w 2146506"/>
                <a:gd name="connsiteY936" fmla="*/ 1252338 h 1668217"/>
                <a:gd name="connsiteX937" fmla="*/ 1006593 w 2146506"/>
                <a:gd name="connsiteY937" fmla="*/ 1255258 h 1668217"/>
                <a:gd name="connsiteX938" fmla="*/ 1005578 w 2146506"/>
                <a:gd name="connsiteY938" fmla="*/ 1254052 h 1668217"/>
                <a:gd name="connsiteX939" fmla="*/ 1006212 w 2146506"/>
                <a:gd name="connsiteY939" fmla="*/ 1243704 h 1668217"/>
                <a:gd name="connsiteX940" fmla="*/ 1005197 w 2146506"/>
                <a:gd name="connsiteY940" fmla="*/ 1226627 h 1668217"/>
                <a:gd name="connsiteX941" fmla="*/ 996118 w 2146506"/>
                <a:gd name="connsiteY941" fmla="*/ 1228214 h 1668217"/>
                <a:gd name="connsiteX942" fmla="*/ 988564 w 2146506"/>
                <a:gd name="connsiteY942" fmla="*/ 1216596 h 1668217"/>
                <a:gd name="connsiteX943" fmla="*/ 986279 w 2146506"/>
                <a:gd name="connsiteY943" fmla="*/ 1204979 h 1668217"/>
                <a:gd name="connsiteX944" fmla="*/ 986152 w 2146506"/>
                <a:gd name="connsiteY944" fmla="*/ 1185870 h 1668217"/>
                <a:gd name="connsiteX945" fmla="*/ 998721 w 2146506"/>
                <a:gd name="connsiteY945" fmla="*/ 1179522 h 1668217"/>
                <a:gd name="connsiteX946" fmla="*/ 989897 w 2146506"/>
                <a:gd name="connsiteY946" fmla="*/ 1172729 h 1668217"/>
                <a:gd name="connsiteX947" fmla="*/ 978851 w 2146506"/>
                <a:gd name="connsiteY947" fmla="*/ 1166571 h 1668217"/>
                <a:gd name="connsiteX948" fmla="*/ 986787 w 2146506"/>
                <a:gd name="connsiteY948" fmla="*/ 1147336 h 1668217"/>
                <a:gd name="connsiteX949" fmla="*/ 1015354 w 2146506"/>
                <a:gd name="connsiteY949" fmla="*/ 1147019 h 1668217"/>
                <a:gd name="connsiteX950" fmla="*/ 1019607 w 2146506"/>
                <a:gd name="connsiteY950" fmla="*/ 1217422 h 1668217"/>
                <a:gd name="connsiteX951" fmla="*/ 1025067 w 2146506"/>
                <a:gd name="connsiteY951" fmla="*/ 1236276 h 1668217"/>
                <a:gd name="connsiteX952" fmla="*/ 1029574 w 2146506"/>
                <a:gd name="connsiteY952" fmla="*/ 1266939 h 1668217"/>
                <a:gd name="connsiteX953" fmla="*/ 1049826 w 2146506"/>
                <a:gd name="connsiteY953" fmla="*/ 1104866 h 1668217"/>
                <a:gd name="connsiteX954" fmla="*/ 1042335 w 2146506"/>
                <a:gd name="connsiteY954" fmla="*/ 1108548 h 1668217"/>
                <a:gd name="connsiteX955" fmla="*/ 1040874 w 2146506"/>
                <a:gd name="connsiteY955" fmla="*/ 1111404 h 1668217"/>
                <a:gd name="connsiteX956" fmla="*/ 1021448 w 2146506"/>
                <a:gd name="connsiteY956" fmla="*/ 1148098 h 1668217"/>
                <a:gd name="connsiteX957" fmla="*/ 1013005 w 2146506"/>
                <a:gd name="connsiteY957" fmla="*/ 1137687 h 1668217"/>
                <a:gd name="connsiteX958" fmla="*/ 1010656 w 2146506"/>
                <a:gd name="connsiteY958" fmla="*/ 1132671 h 1668217"/>
                <a:gd name="connsiteX959" fmla="*/ 1005260 w 2146506"/>
                <a:gd name="connsiteY959" fmla="*/ 1113373 h 1668217"/>
                <a:gd name="connsiteX960" fmla="*/ 1015417 w 2146506"/>
                <a:gd name="connsiteY960" fmla="*/ 1111087 h 1668217"/>
                <a:gd name="connsiteX961" fmla="*/ 1024813 w 2146506"/>
                <a:gd name="connsiteY961" fmla="*/ 1129307 h 1668217"/>
                <a:gd name="connsiteX962" fmla="*/ 1029511 w 2146506"/>
                <a:gd name="connsiteY962" fmla="*/ 1127466 h 1668217"/>
                <a:gd name="connsiteX963" fmla="*/ 1031606 w 2146506"/>
                <a:gd name="connsiteY963" fmla="*/ 1111595 h 1668217"/>
                <a:gd name="connsiteX964" fmla="*/ 1031288 w 2146506"/>
                <a:gd name="connsiteY964" fmla="*/ 1106453 h 1668217"/>
                <a:gd name="connsiteX965" fmla="*/ 1059221 w 2146506"/>
                <a:gd name="connsiteY965" fmla="*/ 1093185 h 1668217"/>
                <a:gd name="connsiteX966" fmla="*/ 1060237 w 2146506"/>
                <a:gd name="connsiteY966" fmla="*/ 1093629 h 1668217"/>
                <a:gd name="connsiteX967" fmla="*/ 1060618 w 2146506"/>
                <a:gd name="connsiteY967" fmla="*/ 1094645 h 1668217"/>
                <a:gd name="connsiteX968" fmla="*/ 1049826 w 2146506"/>
                <a:gd name="connsiteY968" fmla="*/ 1104866 h 1668217"/>
                <a:gd name="connsiteX969" fmla="*/ 1062332 w 2146506"/>
                <a:gd name="connsiteY969" fmla="*/ 1084551 h 1668217"/>
                <a:gd name="connsiteX970" fmla="*/ 1058840 w 2146506"/>
                <a:gd name="connsiteY970" fmla="*/ 1085821 h 1668217"/>
                <a:gd name="connsiteX971" fmla="*/ 1030907 w 2146506"/>
                <a:gd name="connsiteY971" fmla="*/ 1091978 h 1668217"/>
                <a:gd name="connsiteX972" fmla="*/ 1023924 w 2146506"/>
                <a:gd name="connsiteY972" fmla="*/ 1089312 h 1668217"/>
                <a:gd name="connsiteX973" fmla="*/ 1024940 w 2146506"/>
                <a:gd name="connsiteY973" fmla="*/ 1083472 h 1668217"/>
                <a:gd name="connsiteX974" fmla="*/ 1062141 w 2146506"/>
                <a:gd name="connsiteY974" fmla="*/ 1082202 h 1668217"/>
                <a:gd name="connsiteX975" fmla="*/ 1062967 w 2146506"/>
                <a:gd name="connsiteY975" fmla="*/ 1083535 h 1668217"/>
                <a:gd name="connsiteX976" fmla="*/ 1062332 w 2146506"/>
                <a:gd name="connsiteY976" fmla="*/ 1084551 h 1668217"/>
                <a:gd name="connsiteX977" fmla="*/ 1073886 w 2146506"/>
                <a:gd name="connsiteY977" fmla="*/ 1002911 h 1668217"/>
                <a:gd name="connsiteX978" fmla="*/ 1066903 w 2146506"/>
                <a:gd name="connsiteY978" fmla="*/ 1004943 h 1668217"/>
                <a:gd name="connsiteX979" fmla="*/ 1062332 w 2146506"/>
                <a:gd name="connsiteY979" fmla="*/ 1002657 h 1668217"/>
                <a:gd name="connsiteX980" fmla="*/ 1068553 w 2146506"/>
                <a:gd name="connsiteY980" fmla="*/ 985453 h 1668217"/>
                <a:gd name="connsiteX981" fmla="*/ 1069632 w 2146506"/>
                <a:gd name="connsiteY981" fmla="*/ 985136 h 1668217"/>
                <a:gd name="connsiteX982" fmla="*/ 1070585 w 2146506"/>
                <a:gd name="connsiteY982" fmla="*/ 985707 h 1668217"/>
                <a:gd name="connsiteX983" fmla="*/ 1076616 w 2146506"/>
                <a:gd name="connsiteY983" fmla="*/ 999674 h 1668217"/>
                <a:gd name="connsiteX984" fmla="*/ 1073886 w 2146506"/>
                <a:gd name="connsiteY984" fmla="*/ 1002911 h 1668217"/>
                <a:gd name="connsiteX985" fmla="*/ 1082393 w 2146506"/>
                <a:gd name="connsiteY985" fmla="*/ 1104612 h 1668217"/>
                <a:gd name="connsiteX986" fmla="*/ 1085313 w 2146506"/>
                <a:gd name="connsiteY986" fmla="*/ 1097121 h 1668217"/>
                <a:gd name="connsiteX987" fmla="*/ 1107214 w 2146506"/>
                <a:gd name="connsiteY987" fmla="*/ 1097819 h 1668217"/>
                <a:gd name="connsiteX988" fmla="*/ 1106707 w 2146506"/>
                <a:gd name="connsiteY988" fmla="*/ 1102961 h 1668217"/>
                <a:gd name="connsiteX989" fmla="*/ 1090074 w 2146506"/>
                <a:gd name="connsiteY989" fmla="*/ 1108167 h 1668217"/>
                <a:gd name="connsiteX990" fmla="*/ 1087344 w 2146506"/>
                <a:gd name="connsiteY990" fmla="*/ 1107976 h 1668217"/>
                <a:gd name="connsiteX991" fmla="*/ 1082393 w 2146506"/>
                <a:gd name="connsiteY991" fmla="*/ 1104612 h 1668217"/>
                <a:gd name="connsiteX992" fmla="*/ 1085948 w 2146506"/>
                <a:gd name="connsiteY992" fmla="*/ 912257 h 1668217"/>
                <a:gd name="connsiteX993" fmla="*/ 1086709 w 2146506"/>
                <a:gd name="connsiteY993" fmla="*/ 913971 h 1668217"/>
                <a:gd name="connsiteX994" fmla="*/ 1083091 w 2146506"/>
                <a:gd name="connsiteY994" fmla="*/ 920192 h 1668217"/>
                <a:gd name="connsiteX995" fmla="*/ 1081694 w 2146506"/>
                <a:gd name="connsiteY995" fmla="*/ 919304 h 1668217"/>
                <a:gd name="connsiteX996" fmla="*/ 1081631 w 2146506"/>
                <a:gd name="connsiteY996" fmla="*/ 917145 h 1668217"/>
                <a:gd name="connsiteX997" fmla="*/ 1074521 w 2146506"/>
                <a:gd name="connsiteY997" fmla="*/ 900639 h 1668217"/>
                <a:gd name="connsiteX998" fmla="*/ 1068680 w 2146506"/>
                <a:gd name="connsiteY998" fmla="*/ 890736 h 1668217"/>
                <a:gd name="connsiteX999" fmla="*/ 1058840 w 2146506"/>
                <a:gd name="connsiteY999" fmla="*/ 890609 h 1668217"/>
                <a:gd name="connsiteX1000" fmla="*/ 1057761 w 2146506"/>
                <a:gd name="connsiteY1000" fmla="*/ 889403 h 1668217"/>
                <a:gd name="connsiteX1001" fmla="*/ 1061633 w 2146506"/>
                <a:gd name="connsiteY1001" fmla="*/ 882547 h 1668217"/>
                <a:gd name="connsiteX1002" fmla="*/ 1083281 w 2146506"/>
                <a:gd name="connsiteY1002" fmla="*/ 882864 h 1668217"/>
                <a:gd name="connsiteX1003" fmla="*/ 1084424 w 2146506"/>
                <a:gd name="connsiteY1003" fmla="*/ 884959 h 1668217"/>
                <a:gd name="connsiteX1004" fmla="*/ 1081313 w 2146506"/>
                <a:gd name="connsiteY1004" fmla="*/ 890038 h 1668217"/>
                <a:gd name="connsiteX1005" fmla="*/ 1079155 w 2146506"/>
                <a:gd name="connsiteY1005" fmla="*/ 892704 h 1668217"/>
                <a:gd name="connsiteX1006" fmla="*/ 1090328 w 2146506"/>
                <a:gd name="connsiteY1006" fmla="*/ 895497 h 1668217"/>
                <a:gd name="connsiteX1007" fmla="*/ 1099343 w 2146506"/>
                <a:gd name="connsiteY1007" fmla="*/ 898481 h 1668217"/>
                <a:gd name="connsiteX1008" fmla="*/ 1099152 w 2146506"/>
                <a:gd name="connsiteY1008" fmla="*/ 900005 h 1668217"/>
                <a:gd name="connsiteX1009" fmla="*/ 1091217 w 2146506"/>
                <a:gd name="connsiteY1009" fmla="*/ 905210 h 1668217"/>
                <a:gd name="connsiteX1010" fmla="*/ 1083535 w 2146506"/>
                <a:gd name="connsiteY1010" fmla="*/ 910479 h 1668217"/>
                <a:gd name="connsiteX1011" fmla="*/ 1085948 w 2146506"/>
                <a:gd name="connsiteY1011" fmla="*/ 912257 h 1668217"/>
                <a:gd name="connsiteX1012" fmla="*/ 1120736 w 2146506"/>
                <a:gd name="connsiteY1012" fmla="*/ 1028813 h 1668217"/>
                <a:gd name="connsiteX1013" fmla="*/ 1120991 w 2146506"/>
                <a:gd name="connsiteY1013" fmla="*/ 1029828 h 1668217"/>
                <a:gd name="connsiteX1014" fmla="*/ 1120419 w 2146506"/>
                <a:gd name="connsiteY1014" fmla="*/ 1030717 h 1668217"/>
                <a:gd name="connsiteX1015" fmla="*/ 1091280 w 2146506"/>
                <a:gd name="connsiteY1015" fmla="*/ 1043668 h 1668217"/>
                <a:gd name="connsiteX1016" fmla="*/ 1084424 w 2146506"/>
                <a:gd name="connsiteY1016" fmla="*/ 1042207 h 1668217"/>
                <a:gd name="connsiteX1017" fmla="*/ 1083154 w 2146506"/>
                <a:gd name="connsiteY1017" fmla="*/ 1040239 h 1668217"/>
                <a:gd name="connsiteX1018" fmla="*/ 1097438 w 2146506"/>
                <a:gd name="connsiteY1018" fmla="*/ 1029828 h 1668217"/>
                <a:gd name="connsiteX1019" fmla="*/ 1120736 w 2146506"/>
                <a:gd name="connsiteY1019" fmla="*/ 1028813 h 1668217"/>
                <a:gd name="connsiteX1020" fmla="*/ 1150828 w 2146506"/>
                <a:gd name="connsiteY1020" fmla="*/ 663719 h 1668217"/>
                <a:gd name="connsiteX1021" fmla="*/ 1151463 w 2146506"/>
                <a:gd name="connsiteY1021" fmla="*/ 674575 h 1668217"/>
                <a:gd name="connsiteX1022" fmla="*/ 1142511 w 2146506"/>
                <a:gd name="connsiteY1022" fmla="*/ 677241 h 1668217"/>
                <a:gd name="connsiteX1023" fmla="*/ 1133814 w 2146506"/>
                <a:gd name="connsiteY1023" fmla="*/ 674765 h 1668217"/>
                <a:gd name="connsiteX1024" fmla="*/ 1133370 w 2146506"/>
                <a:gd name="connsiteY1024" fmla="*/ 669369 h 1668217"/>
                <a:gd name="connsiteX1025" fmla="*/ 1147019 w 2146506"/>
                <a:gd name="connsiteY1025" fmla="*/ 655339 h 1668217"/>
                <a:gd name="connsiteX1026" fmla="*/ 1156605 w 2146506"/>
                <a:gd name="connsiteY1026" fmla="*/ 646325 h 1668217"/>
                <a:gd name="connsiteX1027" fmla="*/ 1158446 w 2146506"/>
                <a:gd name="connsiteY1027" fmla="*/ 646198 h 1668217"/>
                <a:gd name="connsiteX1028" fmla="*/ 1158763 w 2146506"/>
                <a:gd name="connsiteY1028" fmla="*/ 648039 h 1668217"/>
                <a:gd name="connsiteX1029" fmla="*/ 1155208 w 2146506"/>
                <a:gd name="connsiteY1029" fmla="*/ 652038 h 1668217"/>
                <a:gd name="connsiteX1030" fmla="*/ 1150828 w 2146506"/>
                <a:gd name="connsiteY1030" fmla="*/ 663719 h 1668217"/>
                <a:gd name="connsiteX1031" fmla="*/ 1152097 w 2146506"/>
                <a:gd name="connsiteY1031" fmla="*/ 1114198 h 1668217"/>
                <a:gd name="connsiteX1032" fmla="*/ 1152224 w 2146506"/>
                <a:gd name="connsiteY1032" fmla="*/ 1115467 h 1668217"/>
                <a:gd name="connsiteX1033" fmla="*/ 1151208 w 2146506"/>
                <a:gd name="connsiteY1033" fmla="*/ 1116293 h 1668217"/>
                <a:gd name="connsiteX1034" fmla="*/ 1140543 w 2146506"/>
                <a:gd name="connsiteY1034" fmla="*/ 1119213 h 1668217"/>
                <a:gd name="connsiteX1035" fmla="*/ 1120228 w 2146506"/>
                <a:gd name="connsiteY1035" fmla="*/ 1123276 h 1668217"/>
                <a:gd name="connsiteX1036" fmla="*/ 1116420 w 2146506"/>
                <a:gd name="connsiteY1036" fmla="*/ 1123085 h 1668217"/>
                <a:gd name="connsiteX1037" fmla="*/ 1115213 w 2146506"/>
                <a:gd name="connsiteY1037" fmla="*/ 1122006 h 1668217"/>
                <a:gd name="connsiteX1038" fmla="*/ 1118578 w 2146506"/>
                <a:gd name="connsiteY1038" fmla="*/ 1111912 h 1668217"/>
                <a:gd name="connsiteX1039" fmla="*/ 1136099 w 2146506"/>
                <a:gd name="connsiteY1039" fmla="*/ 1100612 h 1668217"/>
                <a:gd name="connsiteX1040" fmla="*/ 1137496 w 2146506"/>
                <a:gd name="connsiteY1040" fmla="*/ 1100485 h 1668217"/>
                <a:gd name="connsiteX1041" fmla="*/ 1138258 w 2146506"/>
                <a:gd name="connsiteY1041" fmla="*/ 1100739 h 1668217"/>
                <a:gd name="connsiteX1042" fmla="*/ 1152097 w 2146506"/>
                <a:gd name="connsiteY1042" fmla="*/ 1114198 h 1668217"/>
                <a:gd name="connsiteX1043" fmla="*/ 1134068 w 2146506"/>
                <a:gd name="connsiteY1043" fmla="*/ 1087027 h 1668217"/>
                <a:gd name="connsiteX1044" fmla="*/ 1133306 w 2146506"/>
                <a:gd name="connsiteY1044" fmla="*/ 1090899 h 1668217"/>
                <a:gd name="connsiteX1045" fmla="*/ 1114071 w 2146506"/>
                <a:gd name="connsiteY1045" fmla="*/ 1103088 h 1668217"/>
                <a:gd name="connsiteX1046" fmla="*/ 1112547 w 2146506"/>
                <a:gd name="connsiteY1046" fmla="*/ 1102898 h 1668217"/>
                <a:gd name="connsiteX1047" fmla="*/ 1109183 w 2146506"/>
                <a:gd name="connsiteY1047" fmla="*/ 1098200 h 1668217"/>
                <a:gd name="connsiteX1048" fmla="*/ 1110452 w 2146506"/>
                <a:gd name="connsiteY1048" fmla="*/ 1095216 h 1668217"/>
                <a:gd name="connsiteX1049" fmla="*/ 1128863 w 2146506"/>
                <a:gd name="connsiteY1049" fmla="*/ 1086583 h 1668217"/>
                <a:gd name="connsiteX1050" fmla="*/ 1130195 w 2146506"/>
                <a:gd name="connsiteY1050" fmla="*/ 1086138 h 1668217"/>
                <a:gd name="connsiteX1051" fmla="*/ 1131592 w 2146506"/>
                <a:gd name="connsiteY1051" fmla="*/ 1086138 h 1668217"/>
                <a:gd name="connsiteX1052" fmla="*/ 1134068 w 2146506"/>
                <a:gd name="connsiteY1052" fmla="*/ 1087027 h 1668217"/>
                <a:gd name="connsiteX1053" fmla="*/ 1089693 w 2146506"/>
                <a:gd name="connsiteY1053" fmla="*/ 1134258 h 1668217"/>
                <a:gd name="connsiteX1054" fmla="*/ 1111976 w 2146506"/>
                <a:gd name="connsiteY1054" fmla="*/ 1126831 h 1668217"/>
                <a:gd name="connsiteX1055" fmla="*/ 1121689 w 2146506"/>
                <a:gd name="connsiteY1055" fmla="*/ 1129180 h 1668217"/>
                <a:gd name="connsiteX1056" fmla="*/ 1123022 w 2146506"/>
                <a:gd name="connsiteY1056" fmla="*/ 1130259 h 1668217"/>
                <a:gd name="connsiteX1057" fmla="*/ 1122260 w 2146506"/>
                <a:gd name="connsiteY1057" fmla="*/ 1131846 h 1668217"/>
                <a:gd name="connsiteX1058" fmla="*/ 1094454 w 2146506"/>
                <a:gd name="connsiteY1058" fmla="*/ 1141877 h 1668217"/>
                <a:gd name="connsiteX1059" fmla="*/ 1090391 w 2146506"/>
                <a:gd name="connsiteY1059" fmla="*/ 1140607 h 1668217"/>
                <a:gd name="connsiteX1060" fmla="*/ 1089693 w 2146506"/>
                <a:gd name="connsiteY1060" fmla="*/ 1134258 h 1668217"/>
                <a:gd name="connsiteX1061" fmla="*/ 1092994 w 2146506"/>
                <a:gd name="connsiteY1061" fmla="*/ 1148669 h 1668217"/>
                <a:gd name="connsiteX1062" fmla="*/ 1123974 w 2146506"/>
                <a:gd name="connsiteY1062" fmla="*/ 1154954 h 1668217"/>
                <a:gd name="connsiteX1063" fmla="*/ 1126196 w 2146506"/>
                <a:gd name="connsiteY1063" fmla="*/ 1163080 h 1668217"/>
                <a:gd name="connsiteX1064" fmla="*/ 1124927 w 2146506"/>
                <a:gd name="connsiteY1064" fmla="*/ 1163715 h 1668217"/>
                <a:gd name="connsiteX1065" fmla="*/ 1093756 w 2146506"/>
                <a:gd name="connsiteY1065" fmla="*/ 1154256 h 1668217"/>
                <a:gd name="connsiteX1066" fmla="*/ 1092994 w 2146506"/>
                <a:gd name="connsiteY1066" fmla="*/ 1148669 h 1668217"/>
                <a:gd name="connsiteX1067" fmla="*/ 1148542 w 2146506"/>
                <a:gd name="connsiteY1067" fmla="*/ 1315567 h 1668217"/>
                <a:gd name="connsiteX1068" fmla="*/ 1145622 w 2146506"/>
                <a:gd name="connsiteY1068" fmla="*/ 1321852 h 1668217"/>
                <a:gd name="connsiteX1069" fmla="*/ 1145368 w 2146506"/>
                <a:gd name="connsiteY1069" fmla="*/ 1325598 h 1668217"/>
                <a:gd name="connsiteX1070" fmla="*/ 1143591 w 2146506"/>
                <a:gd name="connsiteY1070" fmla="*/ 1332327 h 1668217"/>
                <a:gd name="connsiteX1071" fmla="*/ 1130703 w 2146506"/>
                <a:gd name="connsiteY1071" fmla="*/ 1339310 h 1668217"/>
                <a:gd name="connsiteX1072" fmla="*/ 1129561 w 2146506"/>
                <a:gd name="connsiteY1072" fmla="*/ 1339183 h 1668217"/>
                <a:gd name="connsiteX1073" fmla="*/ 1128418 w 2146506"/>
                <a:gd name="connsiteY1073" fmla="*/ 1337977 h 1668217"/>
                <a:gd name="connsiteX1074" fmla="*/ 1128799 w 2146506"/>
                <a:gd name="connsiteY1074" fmla="*/ 1331692 h 1668217"/>
                <a:gd name="connsiteX1075" fmla="*/ 1129053 w 2146506"/>
                <a:gd name="connsiteY1075" fmla="*/ 1325978 h 1668217"/>
                <a:gd name="connsiteX1076" fmla="*/ 1128291 w 2146506"/>
                <a:gd name="connsiteY1076" fmla="*/ 1322614 h 1668217"/>
                <a:gd name="connsiteX1077" fmla="*/ 1123911 w 2146506"/>
                <a:gd name="connsiteY1077" fmla="*/ 1321535 h 1668217"/>
                <a:gd name="connsiteX1078" fmla="*/ 1121943 w 2146506"/>
                <a:gd name="connsiteY1078" fmla="*/ 1320646 h 1668217"/>
                <a:gd name="connsiteX1079" fmla="*/ 1116483 w 2146506"/>
                <a:gd name="connsiteY1079" fmla="*/ 1315758 h 1668217"/>
                <a:gd name="connsiteX1080" fmla="*/ 1115467 w 2146506"/>
                <a:gd name="connsiteY1080" fmla="*/ 1313472 h 1668217"/>
                <a:gd name="connsiteX1081" fmla="*/ 1114007 w 2146506"/>
                <a:gd name="connsiteY1081" fmla="*/ 1310044 h 1668217"/>
                <a:gd name="connsiteX1082" fmla="*/ 1109690 w 2146506"/>
                <a:gd name="connsiteY1082" fmla="*/ 1302807 h 1668217"/>
                <a:gd name="connsiteX1083" fmla="*/ 1109246 w 2146506"/>
                <a:gd name="connsiteY1083" fmla="*/ 1301347 h 1668217"/>
                <a:gd name="connsiteX1084" fmla="*/ 1110389 w 2146506"/>
                <a:gd name="connsiteY1084" fmla="*/ 1300331 h 1668217"/>
                <a:gd name="connsiteX1085" fmla="*/ 1122006 w 2146506"/>
                <a:gd name="connsiteY1085" fmla="*/ 1303950 h 1668217"/>
                <a:gd name="connsiteX1086" fmla="*/ 1126640 w 2146506"/>
                <a:gd name="connsiteY1086" fmla="*/ 1306679 h 1668217"/>
                <a:gd name="connsiteX1087" fmla="*/ 1137052 w 2146506"/>
                <a:gd name="connsiteY1087" fmla="*/ 1305981 h 1668217"/>
                <a:gd name="connsiteX1088" fmla="*/ 1150383 w 2146506"/>
                <a:gd name="connsiteY1088" fmla="*/ 1302743 h 1668217"/>
                <a:gd name="connsiteX1089" fmla="*/ 1151907 w 2146506"/>
                <a:gd name="connsiteY1089" fmla="*/ 1303886 h 1668217"/>
                <a:gd name="connsiteX1090" fmla="*/ 1148542 w 2146506"/>
                <a:gd name="connsiteY1090" fmla="*/ 1315567 h 1668217"/>
                <a:gd name="connsiteX1091" fmla="*/ 1223516 w 2146506"/>
                <a:gd name="connsiteY1091" fmla="*/ 1363370 h 1668217"/>
                <a:gd name="connsiteX1092" fmla="*/ 1221294 w 2146506"/>
                <a:gd name="connsiteY1092" fmla="*/ 1363434 h 1668217"/>
                <a:gd name="connsiteX1093" fmla="*/ 1213359 w 2146506"/>
                <a:gd name="connsiteY1093" fmla="*/ 1359815 h 1668217"/>
                <a:gd name="connsiteX1094" fmla="*/ 1212407 w 2146506"/>
                <a:gd name="connsiteY1094" fmla="*/ 1358672 h 1668217"/>
                <a:gd name="connsiteX1095" fmla="*/ 1208788 w 2146506"/>
                <a:gd name="connsiteY1095" fmla="*/ 1352007 h 1668217"/>
                <a:gd name="connsiteX1096" fmla="*/ 1216850 w 2146506"/>
                <a:gd name="connsiteY1096" fmla="*/ 1335818 h 1668217"/>
                <a:gd name="connsiteX1097" fmla="*/ 1222310 w 2146506"/>
                <a:gd name="connsiteY1097" fmla="*/ 1325978 h 1668217"/>
                <a:gd name="connsiteX1098" fmla="*/ 1222183 w 2146506"/>
                <a:gd name="connsiteY1098" fmla="*/ 1324518 h 1668217"/>
                <a:gd name="connsiteX1099" fmla="*/ 1223516 w 2146506"/>
                <a:gd name="connsiteY1099" fmla="*/ 1323820 h 1668217"/>
                <a:gd name="connsiteX1100" fmla="*/ 1240530 w 2146506"/>
                <a:gd name="connsiteY1100" fmla="*/ 1345277 h 1668217"/>
                <a:gd name="connsiteX1101" fmla="*/ 1223516 w 2146506"/>
                <a:gd name="connsiteY1101" fmla="*/ 1363370 h 1668217"/>
                <a:gd name="connsiteX1102" fmla="*/ 1269795 w 2146506"/>
                <a:gd name="connsiteY1102" fmla="*/ 1237609 h 1668217"/>
                <a:gd name="connsiteX1103" fmla="*/ 1275382 w 2146506"/>
                <a:gd name="connsiteY1103" fmla="*/ 1245101 h 1668217"/>
                <a:gd name="connsiteX1104" fmla="*/ 1274049 w 2146506"/>
                <a:gd name="connsiteY1104" fmla="*/ 1246307 h 1668217"/>
                <a:gd name="connsiteX1105" fmla="*/ 1259765 w 2146506"/>
                <a:gd name="connsiteY1105" fmla="*/ 1251893 h 1668217"/>
                <a:gd name="connsiteX1106" fmla="*/ 1248529 w 2146506"/>
                <a:gd name="connsiteY1106" fmla="*/ 1256337 h 1668217"/>
                <a:gd name="connsiteX1107" fmla="*/ 1246243 w 2146506"/>
                <a:gd name="connsiteY1107" fmla="*/ 1255448 h 1668217"/>
                <a:gd name="connsiteX1108" fmla="*/ 1248782 w 2146506"/>
                <a:gd name="connsiteY1108" fmla="*/ 1243260 h 1668217"/>
                <a:gd name="connsiteX1109" fmla="*/ 1269795 w 2146506"/>
                <a:gd name="connsiteY1109" fmla="*/ 1237609 h 1668217"/>
                <a:gd name="connsiteX1110" fmla="*/ 1227643 w 2146506"/>
                <a:gd name="connsiteY1110" fmla="*/ 1161366 h 1668217"/>
                <a:gd name="connsiteX1111" fmla="*/ 1237355 w 2146506"/>
                <a:gd name="connsiteY1111" fmla="*/ 1160541 h 1668217"/>
                <a:gd name="connsiteX1112" fmla="*/ 1245672 w 2146506"/>
                <a:gd name="connsiteY1112" fmla="*/ 1172285 h 1668217"/>
                <a:gd name="connsiteX1113" fmla="*/ 1244339 w 2146506"/>
                <a:gd name="connsiteY1113" fmla="*/ 1173618 h 1668217"/>
                <a:gd name="connsiteX1114" fmla="*/ 1225611 w 2146506"/>
                <a:gd name="connsiteY1114" fmla="*/ 1166635 h 1668217"/>
                <a:gd name="connsiteX1115" fmla="*/ 1227643 w 2146506"/>
                <a:gd name="connsiteY1115" fmla="*/ 1161366 h 1668217"/>
                <a:gd name="connsiteX1116" fmla="*/ 1191521 w 2146506"/>
                <a:gd name="connsiteY1116" fmla="*/ 1206757 h 1668217"/>
                <a:gd name="connsiteX1117" fmla="*/ 1198694 w 2146506"/>
                <a:gd name="connsiteY1117" fmla="*/ 1199392 h 1668217"/>
                <a:gd name="connsiteX1118" fmla="*/ 1200281 w 2146506"/>
                <a:gd name="connsiteY1118" fmla="*/ 1200408 h 1668217"/>
                <a:gd name="connsiteX1119" fmla="*/ 1198123 w 2146506"/>
                <a:gd name="connsiteY1119" fmla="*/ 1222183 h 1668217"/>
                <a:gd name="connsiteX1120" fmla="*/ 1196218 w 2146506"/>
                <a:gd name="connsiteY1120" fmla="*/ 1222691 h 1668217"/>
                <a:gd name="connsiteX1121" fmla="*/ 1187140 w 2146506"/>
                <a:gd name="connsiteY1121" fmla="*/ 1216533 h 1668217"/>
                <a:gd name="connsiteX1122" fmla="*/ 1186823 w 2146506"/>
                <a:gd name="connsiteY1122" fmla="*/ 1215898 h 1668217"/>
                <a:gd name="connsiteX1123" fmla="*/ 1191521 w 2146506"/>
                <a:gd name="connsiteY1123" fmla="*/ 1206757 h 1668217"/>
                <a:gd name="connsiteX1124" fmla="*/ 1172666 w 2146506"/>
                <a:gd name="connsiteY1124" fmla="*/ 1278112 h 1668217"/>
                <a:gd name="connsiteX1125" fmla="*/ 1184283 w 2146506"/>
                <a:gd name="connsiteY1125" fmla="*/ 1277414 h 1668217"/>
                <a:gd name="connsiteX1126" fmla="*/ 1187013 w 2146506"/>
                <a:gd name="connsiteY1126" fmla="*/ 1277477 h 1668217"/>
                <a:gd name="connsiteX1127" fmla="*/ 1210819 w 2146506"/>
                <a:gd name="connsiteY1127" fmla="*/ 1271446 h 1668217"/>
                <a:gd name="connsiteX1128" fmla="*/ 1219136 w 2146506"/>
                <a:gd name="connsiteY1128" fmla="*/ 1270304 h 1668217"/>
                <a:gd name="connsiteX1129" fmla="*/ 1239070 w 2146506"/>
                <a:gd name="connsiteY1129" fmla="*/ 1269224 h 1668217"/>
                <a:gd name="connsiteX1130" fmla="*/ 1251576 w 2146506"/>
                <a:gd name="connsiteY1130" fmla="*/ 1273668 h 1668217"/>
                <a:gd name="connsiteX1131" fmla="*/ 1256718 w 2146506"/>
                <a:gd name="connsiteY1131" fmla="*/ 1275953 h 1668217"/>
                <a:gd name="connsiteX1132" fmla="*/ 1262114 w 2146506"/>
                <a:gd name="connsiteY1132" fmla="*/ 1277160 h 1668217"/>
                <a:gd name="connsiteX1133" fmla="*/ 1279509 w 2146506"/>
                <a:gd name="connsiteY1133" fmla="*/ 1284333 h 1668217"/>
                <a:gd name="connsiteX1134" fmla="*/ 1279762 w 2146506"/>
                <a:gd name="connsiteY1134" fmla="*/ 1289602 h 1668217"/>
                <a:gd name="connsiteX1135" fmla="*/ 1278493 w 2146506"/>
                <a:gd name="connsiteY1135" fmla="*/ 1290491 h 1668217"/>
                <a:gd name="connsiteX1136" fmla="*/ 1270494 w 2146506"/>
                <a:gd name="connsiteY1136" fmla="*/ 1288587 h 1668217"/>
                <a:gd name="connsiteX1137" fmla="*/ 1269161 w 2146506"/>
                <a:gd name="connsiteY1137" fmla="*/ 1285603 h 1668217"/>
                <a:gd name="connsiteX1138" fmla="*/ 1268082 w 2146506"/>
                <a:gd name="connsiteY1138" fmla="*/ 1283635 h 1668217"/>
                <a:gd name="connsiteX1139" fmla="*/ 1265606 w 2146506"/>
                <a:gd name="connsiteY1139" fmla="*/ 1283318 h 1668217"/>
                <a:gd name="connsiteX1140" fmla="*/ 1264463 w 2146506"/>
                <a:gd name="connsiteY1140" fmla="*/ 1283254 h 1668217"/>
                <a:gd name="connsiteX1141" fmla="*/ 1261479 w 2146506"/>
                <a:gd name="connsiteY1141" fmla="*/ 1283318 h 1668217"/>
                <a:gd name="connsiteX1142" fmla="*/ 1254623 w 2146506"/>
                <a:gd name="connsiteY1142" fmla="*/ 1282556 h 1668217"/>
                <a:gd name="connsiteX1143" fmla="*/ 1252528 w 2146506"/>
                <a:gd name="connsiteY1143" fmla="*/ 1279953 h 1668217"/>
                <a:gd name="connsiteX1144" fmla="*/ 1251703 w 2146506"/>
                <a:gd name="connsiteY1144" fmla="*/ 1278683 h 1668217"/>
                <a:gd name="connsiteX1145" fmla="*/ 1222183 w 2146506"/>
                <a:gd name="connsiteY1145" fmla="*/ 1281667 h 1668217"/>
                <a:gd name="connsiteX1146" fmla="*/ 1218691 w 2146506"/>
                <a:gd name="connsiteY1146" fmla="*/ 1283254 h 1668217"/>
                <a:gd name="connsiteX1147" fmla="*/ 1217168 w 2146506"/>
                <a:gd name="connsiteY1147" fmla="*/ 1283889 h 1668217"/>
                <a:gd name="connsiteX1148" fmla="*/ 1206947 w 2146506"/>
                <a:gd name="connsiteY1148" fmla="*/ 1286936 h 1668217"/>
                <a:gd name="connsiteX1149" fmla="*/ 1198885 w 2146506"/>
                <a:gd name="connsiteY1149" fmla="*/ 1289666 h 1668217"/>
                <a:gd name="connsiteX1150" fmla="*/ 1191266 w 2146506"/>
                <a:gd name="connsiteY1150" fmla="*/ 1292396 h 1668217"/>
                <a:gd name="connsiteX1151" fmla="*/ 1187077 w 2146506"/>
                <a:gd name="connsiteY1151" fmla="*/ 1292777 h 1668217"/>
                <a:gd name="connsiteX1152" fmla="*/ 1176856 w 2146506"/>
                <a:gd name="connsiteY1152" fmla="*/ 1291063 h 1668217"/>
                <a:gd name="connsiteX1153" fmla="*/ 1167333 w 2146506"/>
                <a:gd name="connsiteY1153" fmla="*/ 1289412 h 1668217"/>
                <a:gd name="connsiteX1154" fmla="*/ 1164985 w 2146506"/>
                <a:gd name="connsiteY1154" fmla="*/ 1289475 h 1668217"/>
                <a:gd name="connsiteX1155" fmla="*/ 1144035 w 2146506"/>
                <a:gd name="connsiteY1155" fmla="*/ 1285349 h 1668217"/>
                <a:gd name="connsiteX1156" fmla="*/ 1141813 w 2146506"/>
                <a:gd name="connsiteY1156" fmla="*/ 1279572 h 1668217"/>
                <a:gd name="connsiteX1157" fmla="*/ 1144670 w 2146506"/>
                <a:gd name="connsiteY1157" fmla="*/ 1274112 h 1668217"/>
                <a:gd name="connsiteX1158" fmla="*/ 1146447 w 2146506"/>
                <a:gd name="connsiteY1158" fmla="*/ 1272335 h 1668217"/>
                <a:gd name="connsiteX1159" fmla="*/ 1148733 w 2146506"/>
                <a:gd name="connsiteY1159" fmla="*/ 1266050 h 1668217"/>
                <a:gd name="connsiteX1160" fmla="*/ 1148987 w 2146506"/>
                <a:gd name="connsiteY1160" fmla="*/ 1264019 h 1668217"/>
                <a:gd name="connsiteX1161" fmla="*/ 1149240 w 2146506"/>
                <a:gd name="connsiteY1161" fmla="*/ 1260273 h 1668217"/>
                <a:gd name="connsiteX1162" fmla="*/ 1151335 w 2146506"/>
                <a:gd name="connsiteY1162" fmla="*/ 1248783 h 1668217"/>
                <a:gd name="connsiteX1163" fmla="*/ 1158382 w 2146506"/>
                <a:gd name="connsiteY1163" fmla="*/ 1246878 h 1668217"/>
                <a:gd name="connsiteX1164" fmla="*/ 1163398 w 2146506"/>
                <a:gd name="connsiteY1164" fmla="*/ 1248148 h 1668217"/>
                <a:gd name="connsiteX1165" fmla="*/ 1158826 w 2146506"/>
                <a:gd name="connsiteY1165" fmla="*/ 1263066 h 1668217"/>
                <a:gd name="connsiteX1166" fmla="*/ 1154763 w 2146506"/>
                <a:gd name="connsiteY1166" fmla="*/ 1269669 h 1668217"/>
                <a:gd name="connsiteX1167" fmla="*/ 1164350 w 2146506"/>
                <a:gd name="connsiteY1167" fmla="*/ 1279572 h 1668217"/>
                <a:gd name="connsiteX1168" fmla="*/ 1169936 w 2146506"/>
                <a:gd name="connsiteY1168" fmla="*/ 1278810 h 1668217"/>
                <a:gd name="connsiteX1169" fmla="*/ 1172666 w 2146506"/>
                <a:gd name="connsiteY1169" fmla="*/ 1278112 h 1668217"/>
                <a:gd name="connsiteX1170" fmla="*/ 1164032 w 2146506"/>
                <a:gd name="connsiteY1170" fmla="*/ 1188283 h 1668217"/>
                <a:gd name="connsiteX1171" fmla="*/ 1165111 w 2146506"/>
                <a:gd name="connsiteY1171" fmla="*/ 1189934 h 1668217"/>
                <a:gd name="connsiteX1172" fmla="*/ 1163651 w 2146506"/>
                <a:gd name="connsiteY1172" fmla="*/ 1191076 h 1668217"/>
                <a:gd name="connsiteX1173" fmla="*/ 1149368 w 2146506"/>
                <a:gd name="connsiteY1173" fmla="*/ 1195520 h 1668217"/>
                <a:gd name="connsiteX1174" fmla="*/ 1132418 w 2146506"/>
                <a:gd name="connsiteY1174" fmla="*/ 1200916 h 1668217"/>
                <a:gd name="connsiteX1175" fmla="*/ 1125879 w 2146506"/>
                <a:gd name="connsiteY1175" fmla="*/ 1197551 h 1668217"/>
                <a:gd name="connsiteX1176" fmla="*/ 1124355 w 2146506"/>
                <a:gd name="connsiteY1176" fmla="*/ 1186061 h 1668217"/>
                <a:gd name="connsiteX1177" fmla="*/ 1160477 w 2146506"/>
                <a:gd name="connsiteY1177" fmla="*/ 1187394 h 1668217"/>
                <a:gd name="connsiteX1178" fmla="*/ 1164032 w 2146506"/>
                <a:gd name="connsiteY1178" fmla="*/ 1188283 h 1668217"/>
                <a:gd name="connsiteX1179" fmla="*/ 1171777 w 2146506"/>
                <a:gd name="connsiteY1179" fmla="*/ 756088 h 1668217"/>
                <a:gd name="connsiteX1180" fmla="*/ 1159271 w 2146506"/>
                <a:gd name="connsiteY1180" fmla="*/ 777037 h 1668217"/>
                <a:gd name="connsiteX1181" fmla="*/ 1158128 w 2146506"/>
                <a:gd name="connsiteY1181" fmla="*/ 776910 h 1668217"/>
                <a:gd name="connsiteX1182" fmla="*/ 1156986 w 2146506"/>
                <a:gd name="connsiteY1182" fmla="*/ 775704 h 1668217"/>
                <a:gd name="connsiteX1183" fmla="*/ 1158382 w 2146506"/>
                <a:gd name="connsiteY1183" fmla="*/ 755580 h 1668217"/>
                <a:gd name="connsiteX1184" fmla="*/ 1168730 w 2146506"/>
                <a:gd name="connsiteY1184" fmla="*/ 750438 h 1668217"/>
                <a:gd name="connsiteX1185" fmla="*/ 1171777 w 2146506"/>
                <a:gd name="connsiteY1185" fmla="*/ 756088 h 1668217"/>
                <a:gd name="connsiteX1186" fmla="*/ 1189679 w 2146506"/>
                <a:gd name="connsiteY1186" fmla="*/ 690002 h 1668217"/>
                <a:gd name="connsiteX1187" fmla="*/ 1192536 w 2146506"/>
                <a:gd name="connsiteY1187" fmla="*/ 717172 h 1668217"/>
                <a:gd name="connsiteX1188" fmla="*/ 1190060 w 2146506"/>
                <a:gd name="connsiteY1188" fmla="*/ 717998 h 1668217"/>
                <a:gd name="connsiteX1189" fmla="*/ 1185807 w 2146506"/>
                <a:gd name="connsiteY1189" fmla="*/ 716601 h 1668217"/>
                <a:gd name="connsiteX1190" fmla="*/ 1179967 w 2146506"/>
                <a:gd name="connsiteY1190" fmla="*/ 710126 h 1668217"/>
                <a:gd name="connsiteX1191" fmla="*/ 1175586 w 2146506"/>
                <a:gd name="connsiteY1191" fmla="*/ 704920 h 1668217"/>
                <a:gd name="connsiteX1192" fmla="*/ 1163842 w 2146506"/>
                <a:gd name="connsiteY1192" fmla="*/ 700794 h 1668217"/>
                <a:gd name="connsiteX1193" fmla="*/ 1153113 w 2146506"/>
                <a:gd name="connsiteY1193" fmla="*/ 697429 h 1668217"/>
                <a:gd name="connsiteX1194" fmla="*/ 1148479 w 2146506"/>
                <a:gd name="connsiteY1194" fmla="*/ 691779 h 1668217"/>
                <a:gd name="connsiteX1195" fmla="*/ 1176602 w 2146506"/>
                <a:gd name="connsiteY1195" fmla="*/ 677305 h 1668217"/>
                <a:gd name="connsiteX1196" fmla="*/ 1182760 w 2146506"/>
                <a:gd name="connsiteY1196" fmla="*/ 675337 h 1668217"/>
                <a:gd name="connsiteX1197" fmla="*/ 1198377 w 2146506"/>
                <a:gd name="connsiteY1197" fmla="*/ 658196 h 1668217"/>
                <a:gd name="connsiteX1198" fmla="*/ 1223262 w 2146506"/>
                <a:gd name="connsiteY1198" fmla="*/ 637247 h 1668217"/>
                <a:gd name="connsiteX1199" fmla="*/ 1224405 w 2146506"/>
                <a:gd name="connsiteY1199" fmla="*/ 637818 h 1668217"/>
                <a:gd name="connsiteX1200" fmla="*/ 1224595 w 2146506"/>
                <a:gd name="connsiteY1200" fmla="*/ 639024 h 1668217"/>
                <a:gd name="connsiteX1201" fmla="*/ 1222373 w 2146506"/>
                <a:gd name="connsiteY1201" fmla="*/ 649245 h 1668217"/>
                <a:gd name="connsiteX1202" fmla="*/ 1212534 w 2146506"/>
                <a:gd name="connsiteY1202" fmla="*/ 672607 h 1668217"/>
                <a:gd name="connsiteX1203" fmla="*/ 1204090 w 2146506"/>
                <a:gd name="connsiteY1203" fmla="*/ 677622 h 1668217"/>
                <a:gd name="connsiteX1204" fmla="*/ 1189235 w 2146506"/>
                <a:gd name="connsiteY1204" fmla="*/ 688668 h 1668217"/>
                <a:gd name="connsiteX1205" fmla="*/ 1189679 w 2146506"/>
                <a:gd name="connsiteY1205" fmla="*/ 690002 h 1668217"/>
                <a:gd name="connsiteX1206" fmla="*/ 1163969 w 2146506"/>
                <a:gd name="connsiteY1206" fmla="*/ 626581 h 1668217"/>
                <a:gd name="connsiteX1207" fmla="*/ 1162762 w 2146506"/>
                <a:gd name="connsiteY1207" fmla="*/ 624677 h 1668217"/>
                <a:gd name="connsiteX1208" fmla="*/ 1164413 w 2146506"/>
                <a:gd name="connsiteY1208" fmla="*/ 617884 h 1668217"/>
                <a:gd name="connsiteX1209" fmla="*/ 1179522 w 2146506"/>
                <a:gd name="connsiteY1209" fmla="*/ 616868 h 1668217"/>
                <a:gd name="connsiteX1210" fmla="*/ 1177872 w 2146506"/>
                <a:gd name="connsiteY1210" fmla="*/ 631470 h 1668217"/>
                <a:gd name="connsiteX1211" fmla="*/ 1175523 w 2146506"/>
                <a:gd name="connsiteY1211" fmla="*/ 637374 h 1668217"/>
                <a:gd name="connsiteX1212" fmla="*/ 1174697 w 2146506"/>
                <a:gd name="connsiteY1212" fmla="*/ 638453 h 1668217"/>
                <a:gd name="connsiteX1213" fmla="*/ 1172031 w 2146506"/>
                <a:gd name="connsiteY1213" fmla="*/ 638834 h 1668217"/>
                <a:gd name="connsiteX1214" fmla="*/ 1170190 w 2146506"/>
                <a:gd name="connsiteY1214" fmla="*/ 637945 h 1668217"/>
                <a:gd name="connsiteX1215" fmla="*/ 1170444 w 2146506"/>
                <a:gd name="connsiteY1215" fmla="*/ 636231 h 1668217"/>
                <a:gd name="connsiteX1216" fmla="*/ 1163969 w 2146506"/>
                <a:gd name="connsiteY1216" fmla="*/ 626581 h 1668217"/>
                <a:gd name="connsiteX1217" fmla="*/ 1181300 w 2146506"/>
                <a:gd name="connsiteY1217" fmla="*/ 613567 h 1668217"/>
                <a:gd name="connsiteX1218" fmla="*/ 1182252 w 2146506"/>
                <a:gd name="connsiteY1218" fmla="*/ 612171 h 1668217"/>
                <a:gd name="connsiteX1219" fmla="*/ 1196536 w 2146506"/>
                <a:gd name="connsiteY1219" fmla="*/ 620741 h 1668217"/>
                <a:gd name="connsiteX1220" fmla="*/ 1196155 w 2146506"/>
                <a:gd name="connsiteY1220" fmla="*/ 627216 h 1668217"/>
                <a:gd name="connsiteX1221" fmla="*/ 1194949 w 2146506"/>
                <a:gd name="connsiteY1221" fmla="*/ 627534 h 1668217"/>
                <a:gd name="connsiteX1222" fmla="*/ 1181554 w 2146506"/>
                <a:gd name="connsiteY1222" fmla="*/ 614329 h 1668217"/>
                <a:gd name="connsiteX1223" fmla="*/ 1181300 w 2146506"/>
                <a:gd name="connsiteY1223" fmla="*/ 613567 h 1668217"/>
                <a:gd name="connsiteX1224" fmla="*/ 1197996 w 2146506"/>
                <a:gd name="connsiteY1224" fmla="*/ 614393 h 1668217"/>
                <a:gd name="connsiteX1225" fmla="*/ 1204662 w 2146506"/>
                <a:gd name="connsiteY1225" fmla="*/ 607981 h 1668217"/>
                <a:gd name="connsiteX1226" fmla="*/ 1217168 w 2146506"/>
                <a:gd name="connsiteY1226" fmla="*/ 614964 h 1668217"/>
                <a:gd name="connsiteX1227" fmla="*/ 1211391 w 2146506"/>
                <a:gd name="connsiteY1227" fmla="*/ 628105 h 1668217"/>
                <a:gd name="connsiteX1228" fmla="*/ 1209677 w 2146506"/>
                <a:gd name="connsiteY1228" fmla="*/ 628359 h 1668217"/>
                <a:gd name="connsiteX1229" fmla="*/ 1198059 w 2146506"/>
                <a:gd name="connsiteY1229" fmla="*/ 615281 h 1668217"/>
                <a:gd name="connsiteX1230" fmla="*/ 1197996 w 2146506"/>
                <a:gd name="connsiteY1230" fmla="*/ 614393 h 1668217"/>
                <a:gd name="connsiteX1231" fmla="*/ 1216978 w 2146506"/>
                <a:gd name="connsiteY1231" fmla="*/ 692604 h 1668217"/>
                <a:gd name="connsiteX1232" fmla="*/ 1216660 w 2146506"/>
                <a:gd name="connsiteY1232" fmla="*/ 691208 h 1668217"/>
                <a:gd name="connsiteX1233" fmla="*/ 1216660 w 2146506"/>
                <a:gd name="connsiteY1233" fmla="*/ 692604 h 1668217"/>
                <a:gd name="connsiteX1234" fmla="*/ 1202694 w 2146506"/>
                <a:gd name="connsiteY1234" fmla="*/ 683526 h 1668217"/>
                <a:gd name="connsiteX1235" fmla="*/ 1206185 w 2146506"/>
                <a:gd name="connsiteY1235" fmla="*/ 680098 h 1668217"/>
                <a:gd name="connsiteX1236" fmla="*/ 1218501 w 2146506"/>
                <a:gd name="connsiteY1236" fmla="*/ 681558 h 1668217"/>
                <a:gd name="connsiteX1237" fmla="*/ 1234118 w 2146506"/>
                <a:gd name="connsiteY1237" fmla="*/ 682129 h 1668217"/>
                <a:gd name="connsiteX1238" fmla="*/ 1239451 w 2146506"/>
                <a:gd name="connsiteY1238" fmla="*/ 677178 h 1668217"/>
                <a:gd name="connsiteX1239" fmla="*/ 1261035 w 2146506"/>
                <a:gd name="connsiteY1239" fmla="*/ 663783 h 1668217"/>
                <a:gd name="connsiteX1240" fmla="*/ 1262495 w 2146506"/>
                <a:gd name="connsiteY1240" fmla="*/ 664481 h 1668217"/>
                <a:gd name="connsiteX1241" fmla="*/ 1235768 w 2146506"/>
                <a:gd name="connsiteY1241" fmla="*/ 700667 h 1668217"/>
                <a:gd name="connsiteX1242" fmla="*/ 1234308 w 2146506"/>
                <a:gd name="connsiteY1242" fmla="*/ 701365 h 1668217"/>
                <a:gd name="connsiteX1243" fmla="*/ 1233420 w 2146506"/>
                <a:gd name="connsiteY1243" fmla="*/ 700984 h 1668217"/>
                <a:gd name="connsiteX1244" fmla="*/ 1233039 w 2146506"/>
                <a:gd name="connsiteY1244" fmla="*/ 699651 h 1668217"/>
                <a:gd name="connsiteX1245" fmla="*/ 1232468 w 2146506"/>
                <a:gd name="connsiteY1245" fmla="*/ 696286 h 1668217"/>
                <a:gd name="connsiteX1246" fmla="*/ 1216978 w 2146506"/>
                <a:gd name="connsiteY1246" fmla="*/ 692604 h 1668217"/>
                <a:gd name="connsiteX1247" fmla="*/ 1263384 w 2146506"/>
                <a:gd name="connsiteY1247" fmla="*/ 725108 h 1668217"/>
                <a:gd name="connsiteX1248" fmla="*/ 1255068 w 2146506"/>
                <a:gd name="connsiteY1248" fmla="*/ 727647 h 1668217"/>
                <a:gd name="connsiteX1249" fmla="*/ 1248910 w 2146506"/>
                <a:gd name="connsiteY1249" fmla="*/ 730123 h 1668217"/>
                <a:gd name="connsiteX1250" fmla="*/ 1230245 w 2146506"/>
                <a:gd name="connsiteY1250" fmla="*/ 736217 h 1668217"/>
                <a:gd name="connsiteX1251" fmla="*/ 1227643 w 2146506"/>
                <a:gd name="connsiteY1251" fmla="*/ 735709 h 1668217"/>
                <a:gd name="connsiteX1252" fmla="*/ 1225801 w 2146506"/>
                <a:gd name="connsiteY1252" fmla="*/ 733361 h 1668217"/>
                <a:gd name="connsiteX1253" fmla="*/ 1230372 w 2146506"/>
                <a:gd name="connsiteY1253" fmla="*/ 720473 h 1668217"/>
                <a:gd name="connsiteX1254" fmla="*/ 1235387 w 2146506"/>
                <a:gd name="connsiteY1254" fmla="*/ 719077 h 1668217"/>
                <a:gd name="connsiteX1255" fmla="*/ 1238689 w 2146506"/>
                <a:gd name="connsiteY1255" fmla="*/ 724155 h 1668217"/>
                <a:gd name="connsiteX1256" fmla="*/ 1248782 w 2146506"/>
                <a:gd name="connsiteY1256" fmla="*/ 719966 h 1668217"/>
                <a:gd name="connsiteX1257" fmla="*/ 1265098 w 2146506"/>
                <a:gd name="connsiteY1257" fmla="*/ 714950 h 1668217"/>
                <a:gd name="connsiteX1258" fmla="*/ 1266240 w 2146506"/>
                <a:gd name="connsiteY1258" fmla="*/ 716284 h 1668217"/>
                <a:gd name="connsiteX1259" fmla="*/ 1263384 w 2146506"/>
                <a:gd name="connsiteY1259" fmla="*/ 725108 h 1668217"/>
                <a:gd name="connsiteX1260" fmla="*/ 1279064 w 2146506"/>
                <a:gd name="connsiteY1260" fmla="*/ 692033 h 1668217"/>
                <a:gd name="connsiteX1261" fmla="*/ 1274176 w 2146506"/>
                <a:gd name="connsiteY1261" fmla="*/ 694001 h 1668217"/>
                <a:gd name="connsiteX1262" fmla="*/ 1272271 w 2146506"/>
                <a:gd name="connsiteY1262" fmla="*/ 693303 h 1668217"/>
                <a:gd name="connsiteX1263" fmla="*/ 1274049 w 2146506"/>
                <a:gd name="connsiteY1263" fmla="*/ 681622 h 1668217"/>
                <a:gd name="connsiteX1264" fmla="*/ 1275509 w 2146506"/>
                <a:gd name="connsiteY1264" fmla="*/ 679082 h 1668217"/>
                <a:gd name="connsiteX1265" fmla="*/ 1272462 w 2146506"/>
                <a:gd name="connsiteY1265" fmla="*/ 677241 h 1668217"/>
                <a:gd name="connsiteX1266" fmla="*/ 1267574 w 2146506"/>
                <a:gd name="connsiteY1266" fmla="*/ 670956 h 1668217"/>
                <a:gd name="connsiteX1267" fmla="*/ 1268843 w 2146506"/>
                <a:gd name="connsiteY1267" fmla="*/ 669814 h 1668217"/>
                <a:gd name="connsiteX1268" fmla="*/ 1283127 w 2146506"/>
                <a:gd name="connsiteY1268" fmla="*/ 680289 h 1668217"/>
                <a:gd name="connsiteX1269" fmla="*/ 1279064 w 2146506"/>
                <a:gd name="connsiteY1269" fmla="*/ 692033 h 1668217"/>
                <a:gd name="connsiteX1270" fmla="*/ 1254306 w 2146506"/>
                <a:gd name="connsiteY1270" fmla="*/ 598522 h 1668217"/>
                <a:gd name="connsiteX1271" fmla="*/ 1297474 w 2146506"/>
                <a:gd name="connsiteY1271" fmla="*/ 619725 h 1668217"/>
                <a:gd name="connsiteX1272" fmla="*/ 1297030 w 2146506"/>
                <a:gd name="connsiteY1272" fmla="*/ 632993 h 1668217"/>
                <a:gd name="connsiteX1273" fmla="*/ 1295887 w 2146506"/>
                <a:gd name="connsiteY1273" fmla="*/ 633628 h 1668217"/>
                <a:gd name="connsiteX1274" fmla="*/ 1294491 w 2146506"/>
                <a:gd name="connsiteY1274" fmla="*/ 632422 h 1668217"/>
                <a:gd name="connsiteX1275" fmla="*/ 1272526 w 2146506"/>
                <a:gd name="connsiteY1275" fmla="*/ 622519 h 1668217"/>
                <a:gd name="connsiteX1276" fmla="*/ 1249163 w 2146506"/>
                <a:gd name="connsiteY1276" fmla="*/ 613441 h 1668217"/>
                <a:gd name="connsiteX1277" fmla="*/ 1249989 w 2146506"/>
                <a:gd name="connsiteY1277" fmla="*/ 600299 h 1668217"/>
                <a:gd name="connsiteX1278" fmla="*/ 1253671 w 2146506"/>
                <a:gd name="connsiteY1278" fmla="*/ 598522 h 1668217"/>
                <a:gd name="connsiteX1279" fmla="*/ 1254306 w 2146506"/>
                <a:gd name="connsiteY1279" fmla="*/ 598522 h 1668217"/>
                <a:gd name="connsiteX1280" fmla="*/ 1249354 w 2146506"/>
                <a:gd name="connsiteY1280" fmla="*/ 571414 h 1668217"/>
                <a:gd name="connsiteX1281" fmla="*/ 1250750 w 2146506"/>
                <a:gd name="connsiteY1281" fmla="*/ 578842 h 1668217"/>
                <a:gd name="connsiteX1282" fmla="*/ 1246561 w 2146506"/>
                <a:gd name="connsiteY1282" fmla="*/ 584175 h 1668217"/>
                <a:gd name="connsiteX1283" fmla="*/ 1225548 w 2146506"/>
                <a:gd name="connsiteY1283" fmla="*/ 580810 h 1668217"/>
                <a:gd name="connsiteX1284" fmla="*/ 1222120 w 2146506"/>
                <a:gd name="connsiteY1284" fmla="*/ 579540 h 1668217"/>
                <a:gd name="connsiteX1285" fmla="*/ 1208915 w 2146506"/>
                <a:gd name="connsiteY1285" fmla="*/ 585000 h 1668217"/>
                <a:gd name="connsiteX1286" fmla="*/ 1197234 w 2146506"/>
                <a:gd name="connsiteY1286" fmla="*/ 593634 h 1668217"/>
                <a:gd name="connsiteX1287" fmla="*/ 1169047 w 2146506"/>
                <a:gd name="connsiteY1287" fmla="*/ 583984 h 1668217"/>
                <a:gd name="connsiteX1288" fmla="*/ 1138194 w 2146506"/>
                <a:gd name="connsiteY1288" fmla="*/ 573192 h 1668217"/>
                <a:gd name="connsiteX1289" fmla="*/ 1136988 w 2146506"/>
                <a:gd name="connsiteY1289" fmla="*/ 573065 h 1668217"/>
                <a:gd name="connsiteX1290" fmla="*/ 1136354 w 2146506"/>
                <a:gd name="connsiteY1290" fmla="*/ 571922 h 1668217"/>
                <a:gd name="connsiteX1291" fmla="*/ 1136988 w 2146506"/>
                <a:gd name="connsiteY1291" fmla="*/ 570716 h 1668217"/>
                <a:gd name="connsiteX1292" fmla="*/ 1185871 w 2146506"/>
                <a:gd name="connsiteY1292" fmla="*/ 577953 h 1668217"/>
                <a:gd name="connsiteX1293" fmla="*/ 1199075 w 2146506"/>
                <a:gd name="connsiteY1293" fmla="*/ 575033 h 1668217"/>
                <a:gd name="connsiteX1294" fmla="*/ 1249354 w 2146506"/>
                <a:gd name="connsiteY1294" fmla="*/ 571414 h 1668217"/>
                <a:gd name="connsiteX1295" fmla="*/ 1143781 w 2146506"/>
                <a:gd name="connsiteY1295" fmla="*/ 487172 h 1668217"/>
                <a:gd name="connsiteX1296" fmla="*/ 1172729 w 2146506"/>
                <a:gd name="connsiteY1296" fmla="*/ 484442 h 1668217"/>
                <a:gd name="connsiteX1297" fmla="*/ 1186823 w 2146506"/>
                <a:gd name="connsiteY1297" fmla="*/ 483236 h 1668217"/>
                <a:gd name="connsiteX1298" fmla="*/ 1192155 w 2146506"/>
                <a:gd name="connsiteY1298" fmla="*/ 475554 h 1668217"/>
                <a:gd name="connsiteX1299" fmla="*/ 1193425 w 2146506"/>
                <a:gd name="connsiteY1299" fmla="*/ 475110 h 1668217"/>
                <a:gd name="connsiteX1300" fmla="*/ 1200218 w 2146506"/>
                <a:gd name="connsiteY1300" fmla="*/ 483172 h 1668217"/>
                <a:gd name="connsiteX1301" fmla="*/ 1202630 w 2146506"/>
                <a:gd name="connsiteY1301" fmla="*/ 488251 h 1668217"/>
                <a:gd name="connsiteX1302" fmla="*/ 1212534 w 2146506"/>
                <a:gd name="connsiteY1302" fmla="*/ 488378 h 1668217"/>
                <a:gd name="connsiteX1303" fmla="*/ 1215517 w 2146506"/>
                <a:gd name="connsiteY1303" fmla="*/ 486854 h 1668217"/>
                <a:gd name="connsiteX1304" fmla="*/ 1230055 w 2146506"/>
                <a:gd name="connsiteY1304" fmla="*/ 482728 h 1668217"/>
                <a:gd name="connsiteX1305" fmla="*/ 1232848 w 2146506"/>
                <a:gd name="connsiteY1305" fmla="*/ 486791 h 1668217"/>
                <a:gd name="connsiteX1306" fmla="*/ 1239006 w 2146506"/>
                <a:gd name="connsiteY1306" fmla="*/ 492885 h 1668217"/>
                <a:gd name="connsiteX1307" fmla="*/ 1246942 w 2146506"/>
                <a:gd name="connsiteY1307" fmla="*/ 502408 h 1668217"/>
                <a:gd name="connsiteX1308" fmla="*/ 1244910 w 2146506"/>
                <a:gd name="connsiteY1308" fmla="*/ 505392 h 1668217"/>
                <a:gd name="connsiteX1309" fmla="*/ 1231960 w 2146506"/>
                <a:gd name="connsiteY1309" fmla="*/ 504122 h 1668217"/>
                <a:gd name="connsiteX1310" fmla="*/ 1223770 w 2146506"/>
                <a:gd name="connsiteY1310" fmla="*/ 501265 h 1668217"/>
                <a:gd name="connsiteX1311" fmla="*/ 1209423 w 2146506"/>
                <a:gd name="connsiteY1311" fmla="*/ 505328 h 1668217"/>
                <a:gd name="connsiteX1312" fmla="*/ 1196155 w 2146506"/>
                <a:gd name="connsiteY1312" fmla="*/ 509455 h 1668217"/>
                <a:gd name="connsiteX1313" fmla="*/ 1195393 w 2146506"/>
                <a:gd name="connsiteY1313" fmla="*/ 509455 h 1668217"/>
                <a:gd name="connsiteX1314" fmla="*/ 1194060 w 2146506"/>
                <a:gd name="connsiteY1314" fmla="*/ 508185 h 1668217"/>
                <a:gd name="connsiteX1315" fmla="*/ 1187330 w 2146506"/>
                <a:gd name="connsiteY1315" fmla="*/ 500948 h 1668217"/>
                <a:gd name="connsiteX1316" fmla="*/ 1174697 w 2146506"/>
                <a:gd name="connsiteY1316" fmla="*/ 497012 h 1668217"/>
                <a:gd name="connsiteX1317" fmla="*/ 1141749 w 2146506"/>
                <a:gd name="connsiteY1317" fmla="*/ 502281 h 1668217"/>
                <a:gd name="connsiteX1318" fmla="*/ 1135401 w 2146506"/>
                <a:gd name="connsiteY1318" fmla="*/ 506534 h 1668217"/>
                <a:gd name="connsiteX1319" fmla="*/ 1134258 w 2146506"/>
                <a:gd name="connsiteY1319" fmla="*/ 506661 h 1668217"/>
                <a:gd name="connsiteX1320" fmla="*/ 1133433 w 2146506"/>
                <a:gd name="connsiteY1320" fmla="*/ 505900 h 1668217"/>
                <a:gd name="connsiteX1321" fmla="*/ 1143781 w 2146506"/>
                <a:gd name="connsiteY1321" fmla="*/ 487172 h 1668217"/>
                <a:gd name="connsiteX1322" fmla="*/ 1143844 w 2146506"/>
                <a:gd name="connsiteY1322" fmla="*/ 609568 h 1668217"/>
                <a:gd name="connsiteX1323" fmla="*/ 1154573 w 2146506"/>
                <a:gd name="connsiteY1323" fmla="*/ 602458 h 1668217"/>
                <a:gd name="connsiteX1324" fmla="*/ 1157747 w 2146506"/>
                <a:gd name="connsiteY1324" fmla="*/ 598077 h 1668217"/>
                <a:gd name="connsiteX1325" fmla="*/ 1163080 w 2146506"/>
                <a:gd name="connsiteY1325" fmla="*/ 594332 h 1668217"/>
                <a:gd name="connsiteX1326" fmla="*/ 1165937 w 2146506"/>
                <a:gd name="connsiteY1326" fmla="*/ 597887 h 1668217"/>
                <a:gd name="connsiteX1327" fmla="*/ 1167587 w 2146506"/>
                <a:gd name="connsiteY1327" fmla="*/ 600299 h 1668217"/>
                <a:gd name="connsiteX1328" fmla="*/ 1170253 w 2146506"/>
                <a:gd name="connsiteY1328" fmla="*/ 597823 h 1668217"/>
                <a:gd name="connsiteX1329" fmla="*/ 1179967 w 2146506"/>
                <a:gd name="connsiteY1329" fmla="*/ 595348 h 1668217"/>
                <a:gd name="connsiteX1330" fmla="*/ 1181236 w 2146506"/>
                <a:gd name="connsiteY1330" fmla="*/ 597189 h 1668217"/>
                <a:gd name="connsiteX1331" fmla="*/ 1137369 w 2146506"/>
                <a:gd name="connsiteY1331" fmla="*/ 625756 h 1668217"/>
                <a:gd name="connsiteX1332" fmla="*/ 1136036 w 2146506"/>
                <a:gd name="connsiteY1332" fmla="*/ 626455 h 1668217"/>
                <a:gd name="connsiteX1333" fmla="*/ 1135338 w 2146506"/>
                <a:gd name="connsiteY1333" fmla="*/ 626645 h 1668217"/>
                <a:gd name="connsiteX1334" fmla="*/ 1134449 w 2146506"/>
                <a:gd name="connsiteY1334" fmla="*/ 626328 h 1668217"/>
                <a:gd name="connsiteX1335" fmla="*/ 1128672 w 2146506"/>
                <a:gd name="connsiteY1335" fmla="*/ 621312 h 1668217"/>
                <a:gd name="connsiteX1336" fmla="*/ 1128227 w 2146506"/>
                <a:gd name="connsiteY1336" fmla="*/ 620297 h 1668217"/>
                <a:gd name="connsiteX1337" fmla="*/ 1143844 w 2146506"/>
                <a:gd name="connsiteY1337" fmla="*/ 609568 h 1668217"/>
                <a:gd name="connsiteX1338" fmla="*/ 1124990 w 2146506"/>
                <a:gd name="connsiteY1338" fmla="*/ 863502 h 1668217"/>
                <a:gd name="connsiteX1339" fmla="*/ 1121816 w 2146506"/>
                <a:gd name="connsiteY1339" fmla="*/ 866485 h 1668217"/>
                <a:gd name="connsiteX1340" fmla="*/ 1114515 w 2146506"/>
                <a:gd name="connsiteY1340" fmla="*/ 867628 h 1668217"/>
                <a:gd name="connsiteX1341" fmla="*/ 1109246 w 2146506"/>
                <a:gd name="connsiteY1341" fmla="*/ 866930 h 1668217"/>
                <a:gd name="connsiteX1342" fmla="*/ 1107278 w 2146506"/>
                <a:gd name="connsiteY1342" fmla="*/ 864010 h 1668217"/>
                <a:gd name="connsiteX1343" fmla="*/ 1113499 w 2146506"/>
                <a:gd name="connsiteY1343" fmla="*/ 857153 h 1668217"/>
                <a:gd name="connsiteX1344" fmla="*/ 1118007 w 2146506"/>
                <a:gd name="connsiteY1344" fmla="*/ 852773 h 1668217"/>
                <a:gd name="connsiteX1345" fmla="*/ 1119213 w 2146506"/>
                <a:gd name="connsiteY1345" fmla="*/ 851757 h 1668217"/>
                <a:gd name="connsiteX1346" fmla="*/ 1120609 w 2146506"/>
                <a:gd name="connsiteY1346" fmla="*/ 852582 h 1668217"/>
                <a:gd name="connsiteX1347" fmla="*/ 1124165 w 2146506"/>
                <a:gd name="connsiteY1347" fmla="*/ 860899 h 1668217"/>
                <a:gd name="connsiteX1348" fmla="*/ 1124990 w 2146506"/>
                <a:gd name="connsiteY1348" fmla="*/ 863502 h 1668217"/>
                <a:gd name="connsiteX1349" fmla="*/ 1123847 w 2146506"/>
                <a:gd name="connsiteY1349" fmla="*/ 832077 h 1668217"/>
                <a:gd name="connsiteX1350" fmla="*/ 1122704 w 2146506"/>
                <a:gd name="connsiteY1350" fmla="*/ 836521 h 1668217"/>
                <a:gd name="connsiteX1351" fmla="*/ 1122514 w 2146506"/>
                <a:gd name="connsiteY1351" fmla="*/ 838299 h 1668217"/>
                <a:gd name="connsiteX1352" fmla="*/ 1118324 w 2146506"/>
                <a:gd name="connsiteY1352" fmla="*/ 847186 h 1668217"/>
                <a:gd name="connsiteX1353" fmla="*/ 1116673 w 2146506"/>
                <a:gd name="connsiteY1353" fmla="*/ 847631 h 1668217"/>
                <a:gd name="connsiteX1354" fmla="*/ 1114198 w 2146506"/>
                <a:gd name="connsiteY1354" fmla="*/ 846805 h 1668217"/>
                <a:gd name="connsiteX1355" fmla="*/ 1112293 w 2146506"/>
                <a:gd name="connsiteY1355" fmla="*/ 836077 h 1668217"/>
                <a:gd name="connsiteX1356" fmla="*/ 1116991 w 2146506"/>
                <a:gd name="connsiteY1356" fmla="*/ 824269 h 1668217"/>
                <a:gd name="connsiteX1357" fmla="*/ 1122260 w 2146506"/>
                <a:gd name="connsiteY1357" fmla="*/ 824459 h 1668217"/>
                <a:gd name="connsiteX1358" fmla="*/ 1123847 w 2146506"/>
                <a:gd name="connsiteY1358" fmla="*/ 832077 h 1668217"/>
                <a:gd name="connsiteX1359" fmla="*/ 1073568 w 2146506"/>
                <a:gd name="connsiteY1359" fmla="*/ 646896 h 1668217"/>
                <a:gd name="connsiteX1360" fmla="*/ 1111849 w 2146506"/>
                <a:gd name="connsiteY1360" fmla="*/ 633692 h 1668217"/>
                <a:gd name="connsiteX1361" fmla="*/ 1119530 w 2146506"/>
                <a:gd name="connsiteY1361" fmla="*/ 633120 h 1668217"/>
                <a:gd name="connsiteX1362" fmla="*/ 1120483 w 2146506"/>
                <a:gd name="connsiteY1362" fmla="*/ 632612 h 1668217"/>
                <a:gd name="connsiteX1363" fmla="*/ 1121879 w 2146506"/>
                <a:gd name="connsiteY1363" fmla="*/ 633438 h 1668217"/>
                <a:gd name="connsiteX1364" fmla="*/ 1122451 w 2146506"/>
                <a:gd name="connsiteY1364" fmla="*/ 642833 h 1668217"/>
                <a:gd name="connsiteX1365" fmla="*/ 1110516 w 2146506"/>
                <a:gd name="connsiteY1365" fmla="*/ 650705 h 1668217"/>
                <a:gd name="connsiteX1366" fmla="*/ 1100612 w 2146506"/>
                <a:gd name="connsiteY1366" fmla="*/ 658768 h 1668217"/>
                <a:gd name="connsiteX1367" fmla="*/ 1100739 w 2146506"/>
                <a:gd name="connsiteY1367" fmla="*/ 660545 h 1668217"/>
                <a:gd name="connsiteX1368" fmla="*/ 1096740 w 2146506"/>
                <a:gd name="connsiteY1368" fmla="*/ 682828 h 1668217"/>
                <a:gd name="connsiteX1369" fmla="*/ 1091217 w 2146506"/>
                <a:gd name="connsiteY1369" fmla="*/ 684542 h 1668217"/>
                <a:gd name="connsiteX1370" fmla="*/ 1084043 w 2146506"/>
                <a:gd name="connsiteY1370" fmla="*/ 683018 h 1668217"/>
                <a:gd name="connsiteX1371" fmla="*/ 1083281 w 2146506"/>
                <a:gd name="connsiteY1371" fmla="*/ 682257 h 1668217"/>
                <a:gd name="connsiteX1372" fmla="*/ 1083281 w 2146506"/>
                <a:gd name="connsiteY1372" fmla="*/ 681177 h 1668217"/>
                <a:gd name="connsiteX1373" fmla="*/ 1078774 w 2146506"/>
                <a:gd name="connsiteY1373" fmla="*/ 664037 h 1668217"/>
                <a:gd name="connsiteX1374" fmla="*/ 1073568 w 2146506"/>
                <a:gd name="connsiteY1374" fmla="*/ 646896 h 1668217"/>
                <a:gd name="connsiteX1375" fmla="*/ 1058713 w 2146506"/>
                <a:gd name="connsiteY1375" fmla="*/ 835125 h 1668217"/>
                <a:gd name="connsiteX1376" fmla="*/ 1061062 w 2146506"/>
                <a:gd name="connsiteY1376" fmla="*/ 830046 h 1668217"/>
                <a:gd name="connsiteX1377" fmla="*/ 1062840 w 2146506"/>
                <a:gd name="connsiteY1377" fmla="*/ 829284 h 1668217"/>
                <a:gd name="connsiteX1378" fmla="*/ 1070140 w 2146506"/>
                <a:gd name="connsiteY1378" fmla="*/ 823507 h 1668217"/>
                <a:gd name="connsiteX1379" fmla="*/ 1081758 w 2146506"/>
                <a:gd name="connsiteY1379" fmla="*/ 807636 h 1668217"/>
                <a:gd name="connsiteX1380" fmla="*/ 1083726 w 2146506"/>
                <a:gd name="connsiteY1380" fmla="*/ 797479 h 1668217"/>
                <a:gd name="connsiteX1381" fmla="*/ 1091661 w 2146506"/>
                <a:gd name="connsiteY1381" fmla="*/ 799891 h 1668217"/>
                <a:gd name="connsiteX1382" fmla="*/ 1093946 w 2146506"/>
                <a:gd name="connsiteY1382" fmla="*/ 796908 h 1668217"/>
                <a:gd name="connsiteX1383" fmla="*/ 1114134 w 2146506"/>
                <a:gd name="connsiteY1383" fmla="*/ 785861 h 1668217"/>
                <a:gd name="connsiteX1384" fmla="*/ 1115023 w 2146506"/>
                <a:gd name="connsiteY1384" fmla="*/ 787322 h 1668217"/>
                <a:gd name="connsiteX1385" fmla="*/ 1096105 w 2146506"/>
                <a:gd name="connsiteY1385" fmla="*/ 807700 h 1668217"/>
                <a:gd name="connsiteX1386" fmla="*/ 1092804 w 2146506"/>
                <a:gd name="connsiteY1386" fmla="*/ 818936 h 1668217"/>
                <a:gd name="connsiteX1387" fmla="*/ 1089566 w 2146506"/>
                <a:gd name="connsiteY1387" fmla="*/ 829348 h 1668217"/>
                <a:gd name="connsiteX1388" fmla="*/ 1082583 w 2146506"/>
                <a:gd name="connsiteY1388" fmla="*/ 827507 h 1668217"/>
                <a:gd name="connsiteX1389" fmla="*/ 1080552 w 2146506"/>
                <a:gd name="connsiteY1389" fmla="*/ 826427 h 1668217"/>
                <a:gd name="connsiteX1390" fmla="*/ 1079282 w 2146506"/>
                <a:gd name="connsiteY1390" fmla="*/ 830744 h 1668217"/>
                <a:gd name="connsiteX1391" fmla="*/ 1079218 w 2146506"/>
                <a:gd name="connsiteY1391" fmla="*/ 832077 h 1668217"/>
                <a:gd name="connsiteX1392" fmla="*/ 1075854 w 2146506"/>
                <a:gd name="connsiteY1392" fmla="*/ 845726 h 1668217"/>
                <a:gd name="connsiteX1393" fmla="*/ 1074521 w 2146506"/>
                <a:gd name="connsiteY1393" fmla="*/ 846107 h 1668217"/>
                <a:gd name="connsiteX1394" fmla="*/ 1073061 w 2146506"/>
                <a:gd name="connsiteY1394" fmla="*/ 845726 h 1668217"/>
                <a:gd name="connsiteX1395" fmla="*/ 1072426 w 2146506"/>
                <a:gd name="connsiteY1395" fmla="*/ 845091 h 1668217"/>
                <a:gd name="connsiteX1396" fmla="*/ 1070458 w 2146506"/>
                <a:gd name="connsiteY1396" fmla="*/ 838108 h 1668217"/>
                <a:gd name="connsiteX1397" fmla="*/ 1064554 w 2146506"/>
                <a:gd name="connsiteY1397" fmla="*/ 840711 h 1668217"/>
                <a:gd name="connsiteX1398" fmla="*/ 1056999 w 2146506"/>
                <a:gd name="connsiteY1398" fmla="*/ 843695 h 1668217"/>
                <a:gd name="connsiteX1399" fmla="*/ 1055983 w 2146506"/>
                <a:gd name="connsiteY1399" fmla="*/ 842996 h 1668217"/>
                <a:gd name="connsiteX1400" fmla="*/ 1055920 w 2146506"/>
                <a:gd name="connsiteY1400" fmla="*/ 841790 h 1668217"/>
                <a:gd name="connsiteX1401" fmla="*/ 1058713 w 2146506"/>
                <a:gd name="connsiteY1401" fmla="*/ 835125 h 1668217"/>
                <a:gd name="connsiteX1402" fmla="*/ 1022274 w 2146506"/>
                <a:gd name="connsiteY1402" fmla="*/ 947998 h 1668217"/>
                <a:gd name="connsiteX1403" fmla="*/ 1039033 w 2146506"/>
                <a:gd name="connsiteY1403" fmla="*/ 934476 h 1668217"/>
                <a:gd name="connsiteX1404" fmla="*/ 1042652 w 2146506"/>
                <a:gd name="connsiteY1404" fmla="*/ 942792 h 1668217"/>
                <a:gd name="connsiteX1405" fmla="*/ 1029765 w 2146506"/>
                <a:gd name="connsiteY1405" fmla="*/ 954664 h 1668217"/>
                <a:gd name="connsiteX1406" fmla="*/ 1024686 w 2146506"/>
                <a:gd name="connsiteY1406" fmla="*/ 956695 h 1668217"/>
                <a:gd name="connsiteX1407" fmla="*/ 1022845 w 2146506"/>
                <a:gd name="connsiteY1407" fmla="*/ 956124 h 1668217"/>
                <a:gd name="connsiteX1408" fmla="*/ 1022274 w 2146506"/>
                <a:gd name="connsiteY1408" fmla="*/ 947998 h 1668217"/>
                <a:gd name="connsiteX1409" fmla="*/ 1019671 w 2146506"/>
                <a:gd name="connsiteY1409" fmla="*/ 984501 h 1668217"/>
                <a:gd name="connsiteX1410" fmla="*/ 1024051 w 2146506"/>
                <a:gd name="connsiteY1410" fmla="*/ 980882 h 1668217"/>
                <a:gd name="connsiteX1411" fmla="*/ 1025194 w 2146506"/>
                <a:gd name="connsiteY1411" fmla="*/ 981263 h 1668217"/>
                <a:gd name="connsiteX1412" fmla="*/ 1030590 w 2146506"/>
                <a:gd name="connsiteY1412" fmla="*/ 986533 h 1668217"/>
                <a:gd name="connsiteX1413" fmla="*/ 1033066 w 2146506"/>
                <a:gd name="connsiteY1413" fmla="*/ 980057 h 1668217"/>
                <a:gd name="connsiteX1414" fmla="*/ 1033383 w 2146506"/>
                <a:gd name="connsiteY1414" fmla="*/ 979295 h 1668217"/>
                <a:gd name="connsiteX1415" fmla="*/ 1035097 w 2146506"/>
                <a:gd name="connsiteY1415" fmla="*/ 978724 h 1668217"/>
                <a:gd name="connsiteX1416" fmla="*/ 1038081 w 2146506"/>
                <a:gd name="connsiteY1416" fmla="*/ 988056 h 1668217"/>
                <a:gd name="connsiteX1417" fmla="*/ 1044747 w 2146506"/>
                <a:gd name="connsiteY1417" fmla="*/ 984819 h 1668217"/>
                <a:gd name="connsiteX1418" fmla="*/ 1054904 w 2146506"/>
                <a:gd name="connsiteY1418" fmla="*/ 979105 h 1668217"/>
                <a:gd name="connsiteX1419" fmla="*/ 1049826 w 2146506"/>
                <a:gd name="connsiteY1419" fmla="*/ 966662 h 1668217"/>
                <a:gd name="connsiteX1420" fmla="*/ 1060173 w 2146506"/>
                <a:gd name="connsiteY1420" fmla="*/ 958346 h 1668217"/>
                <a:gd name="connsiteX1421" fmla="*/ 1061316 w 2146506"/>
                <a:gd name="connsiteY1421" fmla="*/ 958663 h 1668217"/>
                <a:gd name="connsiteX1422" fmla="*/ 1061760 w 2146506"/>
                <a:gd name="connsiteY1422" fmla="*/ 959743 h 1668217"/>
                <a:gd name="connsiteX1423" fmla="*/ 1061824 w 2146506"/>
                <a:gd name="connsiteY1423" fmla="*/ 961901 h 1668217"/>
                <a:gd name="connsiteX1424" fmla="*/ 1064871 w 2146506"/>
                <a:gd name="connsiteY1424" fmla="*/ 959171 h 1668217"/>
                <a:gd name="connsiteX1425" fmla="*/ 1070711 w 2146506"/>
                <a:gd name="connsiteY1425" fmla="*/ 955679 h 1668217"/>
                <a:gd name="connsiteX1426" fmla="*/ 1072426 w 2146506"/>
                <a:gd name="connsiteY1426" fmla="*/ 957330 h 1668217"/>
                <a:gd name="connsiteX1427" fmla="*/ 1065760 w 2146506"/>
                <a:gd name="connsiteY1427" fmla="*/ 968122 h 1668217"/>
                <a:gd name="connsiteX1428" fmla="*/ 1063665 w 2146506"/>
                <a:gd name="connsiteY1428" fmla="*/ 970535 h 1668217"/>
                <a:gd name="connsiteX1429" fmla="*/ 1091280 w 2146506"/>
                <a:gd name="connsiteY1429" fmla="*/ 970471 h 1668217"/>
                <a:gd name="connsiteX1430" fmla="*/ 1096930 w 2146506"/>
                <a:gd name="connsiteY1430" fmla="*/ 970217 h 1668217"/>
                <a:gd name="connsiteX1431" fmla="*/ 1098263 w 2146506"/>
                <a:gd name="connsiteY1431" fmla="*/ 971487 h 1668217"/>
                <a:gd name="connsiteX1432" fmla="*/ 1093946 w 2146506"/>
                <a:gd name="connsiteY1432" fmla="*/ 980565 h 1668217"/>
                <a:gd name="connsiteX1433" fmla="*/ 1080615 w 2146506"/>
                <a:gd name="connsiteY1433" fmla="*/ 979867 h 1668217"/>
                <a:gd name="connsiteX1434" fmla="*/ 1048048 w 2146506"/>
                <a:gd name="connsiteY1434" fmla="*/ 993389 h 1668217"/>
                <a:gd name="connsiteX1435" fmla="*/ 1033701 w 2146506"/>
                <a:gd name="connsiteY1435" fmla="*/ 1001578 h 1668217"/>
                <a:gd name="connsiteX1436" fmla="*/ 1031669 w 2146506"/>
                <a:gd name="connsiteY1436" fmla="*/ 997706 h 1668217"/>
                <a:gd name="connsiteX1437" fmla="*/ 1028305 w 2146506"/>
                <a:gd name="connsiteY1437" fmla="*/ 999420 h 1668217"/>
                <a:gd name="connsiteX1438" fmla="*/ 1018147 w 2146506"/>
                <a:gd name="connsiteY1438" fmla="*/ 1003292 h 1668217"/>
                <a:gd name="connsiteX1439" fmla="*/ 1016179 w 2146506"/>
                <a:gd name="connsiteY1439" fmla="*/ 1002911 h 1668217"/>
                <a:gd name="connsiteX1440" fmla="*/ 1014021 w 2146506"/>
                <a:gd name="connsiteY1440" fmla="*/ 1000055 h 1668217"/>
                <a:gd name="connsiteX1441" fmla="*/ 1019671 w 2146506"/>
                <a:gd name="connsiteY1441" fmla="*/ 984501 h 1668217"/>
                <a:gd name="connsiteX1442" fmla="*/ 1012815 w 2146506"/>
                <a:gd name="connsiteY1442" fmla="*/ 1082329 h 1668217"/>
                <a:gd name="connsiteX1443" fmla="*/ 1016624 w 2146506"/>
                <a:gd name="connsiteY1443" fmla="*/ 1078139 h 1668217"/>
                <a:gd name="connsiteX1444" fmla="*/ 1047413 w 2146506"/>
                <a:gd name="connsiteY1444" fmla="*/ 1058396 h 1668217"/>
                <a:gd name="connsiteX1445" fmla="*/ 1049127 w 2146506"/>
                <a:gd name="connsiteY1445" fmla="*/ 1058904 h 1668217"/>
                <a:gd name="connsiteX1446" fmla="*/ 1049445 w 2146506"/>
                <a:gd name="connsiteY1446" fmla="*/ 1059983 h 1668217"/>
                <a:gd name="connsiteX1447" fmla="*/ 1019100 w 2146506"/>
                <a:gd name="connsiteY1447" fmla="*/ 1087281 h 1668217"/>
                <a:gd name="connsiteX1448" fmla="*/ 1010148 w 2146506"/>
                <a:gd name="connsiteY1448" fmla="*/ 1094264 h 1668217"/>
                <a:gd name="connsiteX1449" fmla="*/ 1009069 w 2146506"/>
                <a:gd name="connsiteY1449" fmla="*/ 1095089 h 1668217"/>
                <a:gd name="connsiteX1450" fmla="*/ 1007736 w 2146506"/>
                <a:gd name="connsiteY1450" fmla="*/ 1094518 h 1668217"/>
                <a:gd name="connsiteX1451" fmla="*/ 1007736 w 2146506"/>
                <a:gd name="connsiteY1451" fmla="*/ 1092867 h 1668217"/>
                <a:gd name="connsiteX1452" fmla="*/ 1009894 w 2146506"/>
                <a:gd name="connsiteY1452" fmla="*/ 1086455 h 1668217"/>
                <a:gd name="connsiteX1453" fmla="*/ 1012815 w 2146506"/>
                <a:gd name="connsiteY1453" fmla="*/ 1082329 h 1668217"/>
                <a:gd name="connsiteX1454" fmla="*/ 994531 w 2146506"/>
                <a:gd name="connsiteY1454" fmla="*/ 1005324 h 1668217"/>
                <a:gd name="connsiteX1455" fmla="*/ 996055 w 2146506"/>
                <a:gd name="connsiteY1455" fmla="*/ 1004943 h 1668217"/>
                <a:gd name="connsiteX1456" fmla="*/ 997579 w 2146506"/>
                <a:gd name="connsiteY1456" fmla="*/ 1004879 h 1668217"/>
                <a:gd name="connsiteX1457" fmla="*/ 1006720 w 2146506"/>
                <a:gd name="connsiteY1457" fmla="*/ 1003229 h 1668217"/>
                <a:gd name="connsiteX1458" fmla="*/ 1008053 w 2146506"/>
                <a:gd name="connsiteY1458" fmla="*/ 1003800 h 1668217"/>
                <a:gd name="connsiteX1459" fmla="*/ 1008180 w 2146506"/>
                <a:gd name="connsiteY1459" fmla="*/ 1005260 h 1668217"/>
                <a:gd name="connsiteX1460" fmla="*/ 997579 w 2146506"/>
                <a:gd name="connsiteY1460" fmla="*/ 1013449 h 1668217"/>
                <a:gd name="connsiteX1461" fmla="*/ 986977 w 2146506"/>
                <a:gd name="connsiteY1461" fmla="*/ 1022401 h 1668217"/>
                <a:gd name="connsiteX1462" fmla="*/ 984755 w 2146506"/>
                <a:gd name="connsiteY1462" fmla="*/ 1030590 h 1668217"/>
                <a:gd name="connsiteX1463" fmla="*/ 974788 w 2146506"/>
                <a:gd name="connsiteY1463" fmla="*/ 1051984 h 1668217"/>
                <a:gd name="connsiteX1464" fmla="*/ 971233 w 2146506"/>
                <a:gd name="connsiteY1464" fmla="*/ 1052492 h 1668217"/>
                <a:gd name="connsiteX1465" fmla="*/ 962282 w 2146506"/>
                <a:gd name="connsiteY1465" fmla="*/ 1048238 h 1668217"/>
                <a:gd name="connsiteX1466" fmla="*/ 960441 w 2146506"/>
                <a:gd name="connsiteY1466" fmla="*/ 1039414 h 1668217"/>
                <a:gd name="connsiteX1467" fmla="*/ 966027 w 2146506"/>
                <a:gd name="connsiteY1467" fmla="*/ 1036621 h 1668217"/>
                <a:gd name="connsiteX1468" fmla="*/ 980057 w 2146506"/>
                <a:gd name="connsiteY1468" fmla="*/ 1024877 h 1668217"/>
                <a:gd name="connsiteX1469" fmla="*/ 972947 w 2146506"/>
                <a:gd name="connsiteY1469" fmla="*/ 1020179 h 1668217"/>
                <a:gd name="connsiteX1470" fmla="*/ 971677 w 2146506"/>
                <a:gd name="connsiteY1470" fmla="*/ 1019100 h 1668217"/>
                <a:gd name="connsiteX1471" fmla="*/ 972820 w 2146506"/>
                <a:gd name="connsiteY1471" fmla="*/ 1014465 h 1668217"/>
                <a:gd name="connsiteX1472" fmla="*/ 994531 w 2146506"/>
                <a:gd name="connsiteY1472" fmla="*/ 1005324 h 1668217"/>
                <a:gd name="connsiteX1473" fmla="*/ 936571 w 2146506"/>
                <a:gd name="connsiteY1473" fmla="*/ 907686 h 1668217"/>
                <a:gd name="connsiteX1474" fmla="*/ 937968 w 2146506"/>
                <a:gd name="connsiteY1474" fmla="*/ 905147 h 1668217"/>
                <a:gd name="connsiteX1475" fmla="*/ 965773 w 2146506"/>
                <a:gd name="connsiteY1475" fmla="*/ 892768 h 1668217"/>
                <a:gd name="connsiteX1476" fmla="*/ 966853 w 2146506"/>
                <a:gd name="connsiteY1476" fmla="*/ 893339 h 1668217"/>
                <a:gd name="connsiteX1477" fmla="*/ 967043 w 2146506"/>
                <a:gd name="connsiteY1477" fmla="*/ 894545 h 1668217"/>
                <a:gd name="connsiteX1478" fmla="*/ 937523 w 2146506"/>
                <a:gd name="connsiteY1478" fmla="*/ 933397 h 1668217"/>
                <a:gd name="connsiteX1479" fmla="*/ 931746 w 2146506"/>
                <a:gd name="connsiteY1479" fmla="*/ 934920 h 1668217"/>
                <a:gd name="connsiteX1480" fmla="*/ 928382 w 2146506"/>
                <a:gd name="connsiteY1480" fmla="*/ 933587 h 1668217"/>
                <a:gd name="connsiteX1481" fmla="*/ 936571 w 2146506"/>
                <a:gd name="connsiteY1481" fmla="*/ 907686 h 1668217"/>
                <a:gd name="connsiteX1482" fmla="*/ 911305 w 2146506"/>
                <a:gd name="connsiteY1482" fmla="*/ 993325 h 1668217"/>
                <a:gd name="connsiteX1483" fmla="*/ 925652 w 2146506"/>
                <a:gd name="connsiteY1483" fmla="*/ 985580 h 1668217"/>
                <a:gd name="connsiteX1484" fmla="*/ 939999 w 2146506"/>
                <a:gd name="connsiteY1484" fmla="*/ 978153 h 1668217"/>
                <a:gd name="connsiteX1485" fmla="*/ 936571 w 2146506"/>
                <a:gd name="connsiteY1485" fmla="*/ 964694 h 1668217"/>
                <a:gd name="connsiteX1486" fmla="*/ 935238 w 2146506"/>
                <a:gd name="connsiteY1486" fmla="*/ 949458 h 1668217"/>
                <a:gd name="connsiteX1487" fmla="*/ 950474 w 2146506"/>
                <a:gd name="connsiteY1487" fmla="*/ 937650 h 1668217"/>
                <a:gd name="connsiteX1488" fmla="*/ 964631 w 2146506"/>
                <a:gd name="connsiteY1488" fmla="*/ 926795 h 1668217"/>
                <a:gd name="connsiteX1489" fmla="*/ 972947 w 2146506"/>
                <a:gd name="connsiteY1489" fmla="*/ 922478 h 1668217"/>
                <a:gd name="connsiteX1490" fmla="*/ 977899 w 2146506"/>
                <a:gd name="connsiteY1490" fmla="*/ 928699 h 1668217"/>
                <a:gd name="connsiteX1491" fmla="*/ 985771 w 2146506"/>
                <a:gd name="connsiteY1491" fmla="*/ 935111 h 1668217"/>
                <a:gd name="connsiteX1492" fmla="*/ 987167 w 2146506"/>
                <a:gd name="connsiteY1492" fmla="*/ 935619 h 1668217"/>
                <a:gd name="connsiteX1493" fmla="*/ 987358 w 2146506"/>
                <a:gd name="connsiteY1493" fmla="*/ 937079 h 1668217"/>
                <a:gd name="connsiteX1494" fmla="*/ 973265 w 2146506"/>
                <a:gd name="connsiteY1494" fmla="*/ 947300 h 1668217"/>
                <a:gd name="connsiteX1495" fmla="*/ 966218 w 2146506"/>
                <a:gd name="connsiteY1495" fmla="*/ 950410 h 1668217"/>
                <a:gd name="connsiteX1496" fmla="*/ 963424 w 2146506"/>
                <a:gd name="connsiteY1496" fmla="*/ 965900 h 1668217"/>
                <a:gd name="connsiteX1497" fmla="*/ 964059 w 2146506"/>
                <a:gd name="connsiteY1497" fmla="*/ 976121 h 1668217"/>
                <a:gd name="connsiteX1498" fmla="*/ 946538 w 2146506"/>
                <a:gd name="connsiteY1498" fmla="*/ 988754 h 1668217"/>
                <a:gd name="connsiteX1499" fmla="*/ 918669 w 2146506"/>
                <a:gd name="connsiteY1499" fmla="*/ 1019036 h 1668217"/>
                <a:gd name="connsiteX1500" fmla="*/ 918034 w 2146506"/>
                <a:gd name="connsiteY1500" fmla="*/ 1020115 h 1668217"/>
                <a:gd name="connsiteX1501" fmla="*/ 917272 w 2146506"/>
                <a:gd name="connsiteY1501" fmla="*/ 1020306 h 1668217"/>
                <a:gd name="connsiteX1502" fmla="*/ 911305 w 2146506"/>
                <a:gd name="connsiteY1502" fmla="*/ 993325 h 1668217"/>
                <a:gd name="connsiteX1503" fmla="*/ 913082 w 2146506"/>
                <a:gd name="connsiteY1503" fmla="*/ 1098517 h 1668217"/>
                <a:gd name="connsiteX1504" fmla="*/ 909337 w 2146506"/>
                <a:gd name="connsiteY1504" fmla="*/ 1099787 h 1668217"/>
                <a:gd name="connsiteX1505" fmla="*/ 906924 w 2146506"/>
                <a:gd name="connsiteY1505" fmla="*/ 1098962 h 1668217"/>
                <a:gd name="connsiteX1506" fmla="*/ 905972 w 2146506"/>
                <a:gd name="connsiteY1506" fmla="*/ 1089947 h 1668217"/>
                <a:gd name="connsiteX1507" fmla="*/ 914034 w 2146506"/>
                <a:gd name="connsiteY1507" fmla="*/ 1083345 h 1668217"/>
                <a:gd name="connsiteX1508" fmla="*/ 915368 w 2146506"/>
                <a:gd name="connsiteY1508" fmla="*/ 1084741 h 1668217"/>
                <a:gd name="connsiteX1509" fmla="*/ 915558 w 2146506"/>
                <a:gd name="connsiteY1509" fmla="*/ 1087344 h 1668217"/>
                <a:gd name="connsiteX1510" fmla="*/ 913082 w 2146506"/>
                <a:gd name="connsiteY1510" fmla="*/ 1098517 h 1668217"/>
                <a:gd name="connsiteX1511" fmla="*/ 898164 w 2146506"/>
                <a:gd name="connsiteY1511" fmla="*/ 1061887 h 1668217"/>
                <a:gd name="connsiteX1512" fmla="*/ 903052 w 2146506"/>
                <a:gd name="connsiteY1512" fmla="*/ 1055856 h 1668217"/>
                <a:gd name="connsiteX1513" fmla="*/ 911114 w 2146506"/>
                <a:gd name="connsiteY1513" fmla="*/ 1079599 h 1668217"/>
                <a:gd name="connsiteX1514" fmla="*/ 910797 w 2146506"/>
                <a:gd name="connsiteY1514" fmla="*/ 1080615 h 1668217"/>
                <a:gd name="connsiteX1515" fmla="*/ 909844 w 2146506"/>
                <a:gd name="connsiteY1515" fmla="*/ 1081123 h 1668217"/>
                <a:gd name="connsiteX1516" fmla="*/ 902734 w 2146506"/>
                <a:gd name="connsiteY1516" fmla="*/ 1076679 h 1668217"/>
                <a:gd name="connsiteX1517" fmla="*/ 898164 w 2146506"/>
                <a:gd name="connsiteY1517" fmla="*/ 1061887 h 1668217"/>
                <a:gd name="connsiteX1518" fmla="*/ 901592 w 2146506"/>
                <a:gd name="connsiteY1518" fmla="*/ 1111087 h 1668217"/>
                <a:gd name="connsiteX1519" fmla="*/ 922033 w 2146506"/>
                <a:gd name="connsiteY1519" fmla="*/ 1111023 h 1668217"/>
                <a:gd name="connsiteX1520" fmla="*/ 923747 w 2146506"/>
                <a:gd name="connsiteY1520" fmla="*/ 1111404 h 1668217"/>
                <a:gd name="connsiteX1521" fmla="*/ 923684 w 2146506"/>
                <a:gd name="connsiteY1521" fmla="*/ 1113119 h 1668217"/>
                <a:gd name="connsiteX1522" fmla="*/ 917717 w 2146506"/>
                <a:gd name="connsiteY1522" fmla="*/ 1120165 h 1668217"/>
                <a:gd name="connsiteX1523" fmla="*/ 917463 w 2146506"/>
                <a:gd name="connsiteY1523" fmla="*/ 1121054 h 1668217"/>
                <a:gd name="connsiteX1524" fmla="*/ 916891 w 2146506"/>
                <a:gd name="connsiteY1524" fmla="*/ 1122831 h 1668217"/>
                <a:gd name="connsiteX1525" fmla="*/ 915939 w 2146506"/>
                <a:gd name="connsiteY1525" fmla="*/ 1124101 h 1668217"/>
                <a:gd name="connsiteX1526" fmla="*/ 911114 w 2146506"/>
                <a:gd name="connsiteY1526" fmla="*/ 1127974 h 1668217"/>
                <a:gd name="connsiteX1527" fmla="*/ 909146 w 2146506"/>
                <a:gd name="connsiteY1527" fmla="*/ 1128228 h 1668217"/>
                <a:gd name="connsiteX1528" fmla="*/ 892450 w 2146506"/>
                <a:gd name="connsiteY1528" fmla="*/ 1118261 h 1668217"/>
                <a:gd name="connsiteX1529" fmla="*/ 886292 w 2146506"/>
                <a:gd name="connsiteY1529" fmla="*/ 1113563 h 1668217"/>
                <a:gd name="connsiteX1530" fmla="*/ 884515 w 2146506"/>
                <a:gd name="connsiteY1530" fmla="*/ 1113119 h 1668217"/>
                <a:gd name="connsiteX1531" fmla="*/ 885086 w 2146506"/>
                <a:gd name="connsiteY1531" fmla="*/ 1111151 h 1668217"/>
                <a:gd name="connsiteX1532" fmla="*/ 901592 w 2146506"/>
                <a:gd name="connsiteY1532" fmla="*/ 1111087 h 1668217"/>
                <a:gd name="connsiteX1533" fmla="*/ 890419 w 2146506"/>
                <a:gd name="connsiteY1533" fmla="*/ 1073568 h 1668217"/>
                <a:gd name="connsiteX1534" fmla="*/ 891688 w 2146506"/>
                <a:gd name="connsiteY1534" fmla="*/ 1074965 h 1668217"/>
                <a:gd name="connsiteX1535" fmla="*/ 880579 w 2146506"/>
                <a:gd name="connsiteY1535" fmla="*/ 1102009 h 1668217"/>
                <a:gd name="connsiteX1536" fmla="*/ 878928 w 2146506"/>
                <a:gd name="connsiteY1536" fmla="*/ 1102326 h 1668217"/>
                <a:gd name="connsiteX1537" fmla="*/ 874738 w 2146506"/>
                <a:gd name="connsiteY1537" fmla="*/ 1100168 h 1668217"/>
                <a:gd name="connsiteX1538" fmla="*/ 874865 w 2146506"/>
                <a:gd name="connsiteY1538" fmla="*/ 1087535 h 1668217"/>
                <a:gd name="connsiteX1539" fmla="*/ 890038 w 2146506"/>
                <a:gd name="connsiteY1539" fmla="*/ 1073568 h 1668217"/>
                <a:gd name="connsiteX1540" fmla="*/ 890419 w 2146506"/>
                <a:gd name="connsiteY1540" fmla="*/ 1073568 h 1668217"/>
                <a:gd name="connsiteX1541" fmla="*/ 815254 w 2146506"/>
                <a:gd name="connsiteY1541" fmla="*/ 640484 h 1668217"/>
                <a:gd name="connsiteX1542" fmla="*/ 818873 w 2146506"/>
                <a:gd name="connsiteY1542" fmla="*/ 637437 h 1668217"/>
                <a:gd name="connsiteX1543" fmla="*/ 824777 w 2146506"/>
                <a:gd name="connsiteY1543" fmla="*/ 632549 h 1668217"/>
                <a:gd name="connsiteX1544" fmla="*/ 864136 w 2146506"/>
                <a:gd name="connsiteY1544" fmla="*/ 614964 h 1668217"/>
                <a:gd name="connsiteX1545" fmla="*/ 885784 w 2146506"/>
                <a:gd name="connsiteY1545" fmla="*/ 629057 h 1668217"/>
                <a:gd name="connsiteX1546" fmla="*/ 888197 w 2146506"/>
                <a:gd name="connsiteY1546" fmla="*/ 639723 h 1668217"/>
                <a:gd name="connsiteX1547" fmla="*/ 868390 w 2146506"/>
                <a:gd name="connsiteY1547" fmla="*/ 632486 h 1668217"/>
                <a:gd name="connsiteX1548" fmla="*/ 831633 w 2146506"/>
                <a:gd name="connsiteY1548" fmla="*/ 632612 h 1668217"/>
                <a:gd name="connsiteX1549" fmla="*/ 826300 w 2146506"/>
                <a:gd name="connsiteY1549" fmla="*/ 634898 h 1668217"/>
                <a:gd name="connsiteX1550" fmla="*/ 821031 w 2146506"/>
                <a:gd name="connsiteY1550" fmla="*/ 639278 h 1668217"/>
                <a:gd name="connsiteX1551" fmla="*/ 820079 w 2146506"/>
                <a:gd name="connsiteY1551" fmla="*/ 641945 h 1668217"/>
                <a:gd name="connsiteX1552" fmla="*/ 820587 w 2146506"/>
                <a:gd name="connsiteY1552" fmla="*/ 643532 h 1668217"/>
                <a:gd name="connsiteX1553" fmla="*/ 837918 w 2146506"/>
                <a:gd name="connsiteY1553" fmla="*/ 639088 h 1668217"/>
                <a:gd name="connsiteX1554" fmla="*/ 858359 w 2146506"/>
                <a:gd name="connsiteY1554" fmla="*/ 635279 h 1668217"/>
                <a:gd name="connsiteX1555" fmla="*/ 859248 w 2146506"/>
                <a:gd name="connsiteY1555" fmla="*/ 641691 h 1668217"/>
                <a:gd name="connsiteX1556" fmla="*/ 823634 w 2146506"/>
                <a:gd name="connsiteY1556" fmla="*/ 667338 h 1668217"/>
                <a:gd name="connsiteX1557" fmla="*/ 804525 w 2146506"/>
                <a:gd name="connsiteY1557" fmla="*/ 678765 h 1668217"/>
                <a:gd name="connsiteX1558" fmla="*/ 802748 w 2146506"/>
                <a:gd name="connsiteY1558" fmla="*/ 680225 h 1668217"/>
                <a:gd name="connsiteX1559" fmla="*/ 771641 w 2146506"/>
                <a:gd name="connsiteY1559" fmla="*/ 698508 h 1668217"/>
                <a:gd name="connsiteX1560" fmla="*/ 756278 w 2146506"/>
                <a:gd name="connsiteY1560" fmla="*/ 697112 h 1668217"/>
                <a:gd name="connsiteX1561" fmla="*/ 738312 w 2146506"/>
                <a:gd name="connsiteY1561" fmla="*/ 702571 h 1668217"/>
                <a:gd name="connsiteX1562" fmla="*/ 686700 w 2146506"/>
                <a:gd name="connsiteY1562" fmla="*/ 723076 h 1668217"/>
                <a:gd name="connsiteX1563" fmla="*/ 669052 w 2146506"/>
                <a:gd name="connsiteY1563" fmla="*/ 719394 h 1668217"/>
                <a:gd name="connsiteX1564" fmla="*/ 659529 w 2146506"/>
                <a:gd name="connsiteY1564" fmla="*/ 709745 h 1668217"/>
                <a:gd name="connsiteX1565" fmla="*/ 648293 w 2146506"/>
                <a:gd name="connsiteY1565" fmla="*/ 699841 h 1668217"/>
                <a:gd name="connsiteX1566" fmla="*/ 625693 w 2146506"/>
                <a:gd name="connsiteY1566" fmla="*/ 686446 h 1668217"/>
                <a:gd name="connsiteX1567" fmla="*/ 617821 w 2146506"/>
                <a:gd name="connsiteY1567" fmla="*/ 661244 h 1668217"/>
                <a:gd name="connsiteX1568" fmla="*/ 620614 w 2146506"/>
                <a:gd name="connsiteY1568" fmla="*/ 658450 h 1668217"/>
                <a:gd name="connsiteX1569" fmla="*/ 628232 w 2146506"/>
                <a:gd name="connsiteY1569" fmla="*/ 664164 h 1668217"/>
                <a:gd name="connsiteX1570" fmla="*/ 633501 w 2146506"/>
                <a:gd name="connsiteY1570" fmla="*/ 674448 h 1668217"/>
                <a:gd name="connsiteX1571" fmla="*/ 642770 w 2146506"/>
                <a:gd name="connsiteY1571" fmla="*/ 688605 h 1668217"/>
                <a:gd name="connsiteX1572" fmla="*/ 649245 w 2146506"/>
                <a:gd name="connsiteY1572" fmla="*/ 687780 h 1668217"/>
                <a:gd name="connsiteX1573" fmla="*/ 659022 w 2146506"/>
                <a:gd name="connsiteY1573" fmla="*/ 687145 h 1668217"/>
                <a:gd name="connsiteX1574" fmla="*/ 680288 w 2146506"/>
                <a:gd name="connsiteY1574" fmla="*/ 687272 h 1668217"/>
                <a:gd name="connsiteX1575" fmla="*/ 684732 w 2146506"/>
                <a:gd name="connsiteY1575" fmla="*/ 678892 h 1668217"/>
                <a:gd name="connsiteX1576" fmla="*/ 703333 w 2146506"/>
                <a:gd name="connsiteY1576" fmla="*/ 661180 h 1668217"/>
                <a:gd name="connsiteX1577" fmla="*/ 722822 w 2146506"/>
                <a:gd name="connsiteY1577" fmla="*/ 665370 h 1668217"/>
                <a:gd name="connsiteX1578" fmla="*/ 723584 w 2146506"/>
                <a:gd name="connsiteY1578" fmla="*/ 651467 h 1668217"/>
                <a:gd name="connsiteX1579" fmla="*/ 714696 w 2146506"/>
                <a:gd name="connsiteY1579" fmla="*/ 628486 h 1668217"/>
                <a:gd name="connsiteX1580" fmla="*/ 704412 w 2146506"/>
                <a:gd name="connsiteY1580" fmla="*/ 597443 h 1668217"/>
                <a:gd name="connsiteX1581" fmla="*/ 719458 w 2146506"/>
                <a:gd name="connsiteY1581" fmla="*/ 580302 h 1668217"/>
                <a:gd name="connsiteX1582" fmla="*/ 733932 w 2146506"/>
                <a:gd name="connsiteY1582" fmla="*/ 575668 h 1668217"/>
                <a:gd name="connsiteX1583" fmla="*/ 735011 w 2146506"/>
                <a:gd name="connsiteY1583" fmla="*/ 575414 h 1668217"/>
                <a:gd name="connsiteX1584" fmla="*/ 735900 w 2146506"/>
                <a:gd name="connsiteY1584" fmla="*/ 576049 h 1668217"/>
                <a:gd name="connsiteX1585" fmla="*/ 737804 w 2146506"/>
                <a:gd name="connsiteY1585" fmla="*/ 584365 h 1668217"/>
                <a:gd name="connsiteX1586" fmla="*/ 727774 w 2146506"/>
                <a:gd name="connsiteY1586" fmla="*/ 592110 h 1668217"/>
                <a:gd name="connsiteX1587" fmla="*/ 717617 w 2146506"/>
                <a:gd name="connsiteY1587" fmla="*/ 600934 h 1668217"/>
                <a:gd name="connsiteX1588" fmla="*/ 735075 w 2146506"/>
                <a:gd name="connsiteY1588" fmla="*/ 629057 h 1668217"/>
                <a:gd name="connsiteX1589" fmla="*/ 748660 w 2146506"/>
                <a:gd name="connsiteY1589" fmla="*/ 644103 h 1668217"/>
                <a:gd name="connsiteX1590" fmla="*/ 751390 w 2146506"/>
                <a:gd name="connsiteY1590" fmla="*/ 654895 h 1668217"/>
                <a:gd name="connsiteX1591" fmla="*/ 758754 w 2146506"/>
                <a:gd name="connsiteY1591" fmla="*/ 661878 h 1668217"/>
                <a:gd name="connsiteX1592" fmla="*/ 794432 w 2146506"/>
                <a:gd name="connsiteY1592" fmla="*/ 655974 h 1668217"/>
                <a:gd name="connsiteX1593" fmla="*/ 815254 w 2146506"/>
                <a:gd name="connsiteY1593" fmla="*/ 640484 h 1668217"/>
                <a:gd name="connsiteX1594" fmla="*/ 663402 w 2146506"/>
                <a:gd name="connsiteY1594" fmla="*/ 558654 h 1668217"/>
                <a:gd name="connsiteX1595" fmla="*/ 670766 w 2146506"/>
                <a:gd name="connsiteY1595" fmla="*/ 543672 h 1668217"/>
                <a:gd name="connsiteX1596" fmla="*/ 683209 w 2146506"/>
                <a:gd name="connsiteY1596" fmla="*/ 539673 h 1668217"/>
                <a:gd name="connsiteX1597" fmla="*/ 686573 w 2146506"/>
                <a:gd name="connsiteY1597" fmla="*/ 549767 h 1668217"/>
                <a:gd name="connsiteX1598" fmla="*/ 686827 w 2146506"/>
                <a:gd name="connsiteY1598" fmla="*/ 554528 h 1668217"/>
                <a:gd name="connsiteX1599" fmla="*/ 695715 w 2146506"/>
                <a:gd name="connsiteY1599" fmla="*/ 571161 h 1668217"/>
                <a:gd name="connsiteX1600" fmla="*/ 694953 w 2146506"/>
                <a:gd name="connsiteY1600" fmla="*/ 572621 h 1668217"/>
                <a:gd name="connsiteX1601" fmla="*/ 693303 w 2146506"/>
                <a:gd name="connsiteY1601" fmla="*/ 572303 h 1668217"/>
                <a:gd name="connsiteX1602" fmla="*/ 665116 w 2146506"/>
                <a:gd name="connsiteY1602" fmla="*/ 559797 h 1668217"/>
                <a:gd name="connsiteX1603" fmla="*/ 663973 w 2146506"/>
                <a:gd name="connsiteY1603" fmla="*/ 559606 h 1668217"/>
                <a:gd name="connsiteX1604" fmla="*/ 663402 w 2146506"/>
                <a:gd name="connsiteY1604" fmla="*/ 558654 h 1668217"/>
                <a:gd name="connsiteX1605" fmla="*/ 711649 w 2146506"/>
                <a:gd name="connsiteY1605" fmla="*/ 509010 h 1668217"/>
                <a:gd name="connsiteX1606" fmla="*/ 712348 w 2146506"/>
                <a:gd name="connsiteY1606" fmla="*/ 506090 h 1668217"/>
                <a:gd name="connsiteX1607" fmla="*/ 718505 w 2146506"/>
                <a:gd name="connsiteY1607" fmla="*/ 488822 h 1668217"/>
                <a:gd name="connsiteX1608" fmla="*/ 723775 w 2146506"/>
                <a:gd name="connsiteY1608" fmla="*/ 473840 h 1668217"/>
                <a:gd name="connsiteX1609" fmla="*/ 725171 w 2146506"/>
                <a:gd name="connsiteY1609" fmla="*/ 472571 h 1668217"/>
                <a:gd name="connsiteX1610" fmla="*/ 726568 w 2146506"/>
                <a:gd name="connsiteY1610" fmla="*/ 473904 h 1668217"/>
                <a:gd name="connsiteX1611" fmla="*/ 723394 w 2146506"/>
                <a:gd name="connsiteY1611" fmla="*/ 489648 h 1668217"/>
                <a:gd name="connsiteX1612" fmla="*/ 720664 w 2146506"/>
                <a:gd name="connsiteY1612" fmla="*/ 506534 h 1668217"/>
                <a:gd name="connsiteX1613" fmla="*/ 716855 w 2146506"/>
                <a:gd name="connsiteY1613" fmla="*/ 530595 h 1668217"/>
                <a:gd name="connsiteX1614" fmla="*/ 712348 w 2146506"/>
                <a:gd name="connsiteY1614" fmla="*/ 533134 h 1668217"/>
                <a:gd name="connsiteX1615" fmla="*/ 709554 w 2146506"/>
                <a:gd name="connsiteY1615" fmla="*/ 531928 h 1668217"/>
                <a:gd name="connsiteX1616" fmla="*/ 711649 w 2146506"/>
                <a:gd name="connsiteY1616" fmla="*/ 509010 h 1668217"/>
                <a:gd name="connsiteX1617" fmla="*/ 716664 w 2146506"/>
                <a:gd name="connsiteY1617" fmla="*/ 444384 h 1668217"/>
                <a:gd name="connsiteX1618" fmla="*/ 727012 w 2146506"/>
                <a:gd name="connsiteY1618" fmla="*/ 441464 h 1668217"/>
                <a:gd name="connsiteX1619" fmla="*/ 740725 w 2146506"/>
                <a:gd name="connsiteY1619" fmla="*/ 434608 h 1668217"/>
                <a:gd name="connsiteX1620" fmla="*/ 741994 w 2146506"/>
                <a:gd name="connsiteY1620" fmla="*/ 433592 h 1668217"/>
                <a:gd name="connsiteX1621" fmla="*/ 743328 w 2146506"/>
                <a:gd name="connsiteY1621" fmla="*/ 434481 h 1668217"/>
                <a:gd name="connsiteX1622" fmla="*/ 743454 w 2146506"/>
                <a:gd name="connsiteY1622" fmla="*/ 442035 h 1668217"/>
                <a:gd name="connsiteX1623" fmla="*/ 731647 w 2146506"/>
                <a:gd name="connsiteY1623" fmla="*/ 448130 h 1668217"/>
                <a:gd name="connsiteX1624" fmla="*/ 723267 w 2146506"/>
                <a:gd name="connsiteY1624" fmla="*/ 451304 h 1668217"/>
                <a:gd name="connsiteX1625" fmla="*/ 721172 w 2146506"/>
                <a:gd name="connsiteY1625" fmla="*/ 459747 h 1668217"/>
                <a:gd name="connsiteX1626" fmla="*/ 714442 w 2146506"/>
                <a:gd name="connsiteY1626" fmla="*/ 471745 h 1668217"/>
                <a:gd name="connsiteX1627" fmla="*/ 713173 w 2146506"/>
                <a:gd name="connsiteY1627" fmla="*/ 471872 h 1668217"/>
                <a:gd name="connsiteX1628" fmla="*/ 709300 w 2146506"/>
                <a:gd name="connsiteY1628" fmla="*/ 469206 h 1668217"/>
                <a:gd name="connsiteX1629" fmla="*/ 716664 w 2146506"/>
                <a:gd name="connsiteY1629" fmla="*/ 444384 h 1668217"/>
                <a:gd name="connsiteX1630" fmla="*/ 633247 w 2146506"/>
                <a:gd name="connsiteY1630" fmla="*/ 341287 h 1668217"/>
                <a:gd name="connsiteX1631" fmla="*/ 661180 w 2146506"/>
                <a:gd name="connsiteY1631" fmla="*/ 340462 h 1668217"/>
                <a:gd name="connsiteX1632" fmla="*/ 732472 w 2146506"/>
                <a:gd name="connsiteY1632" fmla="*/ 326622 h 1668217"/>
                <a:gd name="connsiteX1633" fmla="*/ 758881 w 2146506"/>
                <a:gd name="connsiteY1633" fmla="*/ 336081 h 1668217"/>
                <a:gd name="connsiteX1634" fmla="*/ 736725 w 2146506"/>
                <a:gd name="connsiteY1634" fmla="*/ 347826 h 1668217"/>
                <a:gd name="connsiteX1635" fmla="*/ 730440 w 2146506"/>
                <a:gd name="connsiteY1635" fmla="*/ 348143 h 1668217"/>
                <a:gd name="connsiteX1636" fmla="*/ 716157 w 2146506"/>
                <a:gd name="connsiteY1636" fmla="*/ 350556 h 1668217"/>
                <a:gd name="connsiteX1637" fmla="*/ 711649 w 2146506"/>
                <a:gd name="connsiteY1637" fmla="*/ 354872 h 1668217"/>
                <a:gd name="connsiteX1638" fmla="*/ 720981 w 2146506"/>
                <a:gd name="connsiteY1638" fmla="*/ 363062 h 1668217"/>
                <a:gd name="connsiteX1639" fmla="*/ 726631 w 2146506"/>
                <a:gd name="connsiteY1639" fmla="*/ 366934 h 1668217"/>
                <a:gd name="connsiteX1640" fmla="*/ 760531 w 2146506"/>
                <a:gd name="connsiteY1640" fmla="*/ 364903 h 1668217"/>
                <a:gd name="connsiteX1641" fmla="*/ 782878 w 2146506"/>
                <a:gd name="connsiteY1641" fmla="*/ 357221 h 1668217"/>
                <a:gd name="connsiteX1642" fmla="*/ 784338 w 2146506"/>
                <a:gd name="connsiteY1642" fmla="*/ 359634 h 1668217"/>
                <a:gd name="connsiteX1643" fmla="*/ 774879 w 2146506"/>
                <a:gd name="connsiteY1643" fmla="*/ 370489 h 1668217"/>
                <a:gd name="connsiteX1644" fmla="*/ 772212 w 2146506"/>
                <a:gd name="connsiteY1644" fmla="*/ 372648 h 1668217"/>
                <a:gd name="connsiteX1645" fmla="*/ 785988 w 2146506"/>
                <a:gd name="connsiteY1645" fmla="*/ 381535 h 1668217"/>
                <a:gd name="connsiteX1646" fmla="*/ 775958 w 2146506"/>
                <a:gd name="connsiteY1646" fmla="*/ 388455 h 1668217"/>
                <a:gd name="connsiteX1647" fmla="*/ 757929 w 2146506"/>
                <a:gd name="connsiteY1647" fmla="*/ 399819 h 1668217"/>
                <a:gd name="connsiteX1648" fmla="*/ 756088 w 2146506"/>
                <a:gd name="connsiteY1648" fmla="*/ 410166 h 1668217"/>
                <a:gd name="connsiteX1649" fmla="*/ 744597 w 2146506"/>
                <a:gd name="connsiteY1649" fmla="*/ 423879 h 1668217"/>
                <a:gd name="connsiteX1650" fmla="*/ 726695 w 2146506"/>
                <a:gd name="connsiteY1650" fmla="*/ 415626 h 1668217"/>
                <a:gd name="connsiteX1651" fmla="*/ 713300 w 2146506"/>
                <a:gd name="connsiteY1651" fmla="*/ 407881 h 1668217"/>
                <a:gd name="connsiteX1652" fmla="*/ 699524 w 2146506"/>
                <a:gd name="connsiteY1652" fmla="*/ 410611 h 1668217"/>
                <a:gd name="connsiteX1653" fmla="*/ 699333 w 2146506"/>
                <a:gd name="connsiteY1653" fmla="*/ 417848 h 1668217"/>
                <a:gd name="connsiteX1654" fmla="*/ 690382 w 2146506"/>
                <a:gd name="connsiteY1654" fmla="*/ 434100 h 1668217"/>
                <a:gd name="connsiteX1655" fmla="*/ 678384 w 2146506"/>
                <a:gd name="connsiteY1655" fmla="*/ 439496 h 1668217"/>
                <a:gd name="connsiteX1656" fmla="*/ 640040 w 2146506"/>
                <a:gd name="connsiteY1656" fmla="*/ 452827 h 1668217"/>
                <a:gd name="connsiteX1657" fmla="*/ 629121 w 2146506"/>
                <a:gd name="connsiteY1657" fmla="*/ 447622 h 1668217"/>
                <a:gd name="connsiteX1658" fmla="*/ 628994 w 2146506"/>
                <a:gd name="connsiteY1658" fmla="*/ 446479 h 1668217"/>
                <a:gd name="connsiteX1659" fmla="*/ 629756 w 2146506"/>
                <a:gd name="connsiteY1659" fmla="*/ 445654 h 1668217"/>
                <a:gd name="connsiteX1660" fmla="*/ 642389 w 2146506"/>
                <a:gd name="connsiteY1660" fmla="*/ 439940 h 1668217"/>
                <a:gd name="connsiteX1661" fmla="*/ 669052 w 2146506"/>
                <a:gd name="connsiteY1661" fmla="*/ 427243 h 1668217"/>
                <a:gd name="connsiteX1662" fmla="*/ 672480 w 2146506"/>
                <a:gd name="connsiteY1662" fmla="*/ 419435 h 1668217"/>
                <a:gd name="connsiteX1663" fmla="*/ 662005 w 2146506"/>
                <a:gd name="connsiteY1663" fmla="*/ 413785 h 1668217"/>
                <a:gd name="connsiteX1664" fmla="*/ 643912 w 2146506"/>
                <a:gd name="connsiteY1664" fmla="*/ 426926 h 1668217"/>
                <a:gd name="connsiteX1665" fmla="*/ 609504 w 2146506"/>
                <a:gd name="connsiteY1665" fmla="*/ 436956 h 1668217"/>
                <a:gd name="connsiteX1666" fmla="*/ 605505 w 2146506"/>
                <a:gd name="connsiteY1666" fmla="*/ 436131 h 1668217"/>
                <a:gd name="connsiteX1667" fmla="*/ 589698 w 2146506"/>
                <a:gd name="connsiteY1667" fmla="*/ 429338 h 1668217"/>
                <a:gd name="connsiteX1668" fmla="*/ 592173 w 2146506"/>
                <a:gd name="connsiteY1668" fmla="*/ 423435 h 1668217"/>
                <a:gd name="connsiteX1669" fmla="*/ 604235 w 2146506"/>
                <a:gd name="connsiteY1669" fmla="*/ 418229 h 1668217"/>
                <a:gd name="connsiteX1670" fmla="*/ 616742 w 2146506"/>
                <a:gd name="connsiteY1670" fmla="*/ 410484 h 1668217"/>
                <a:gd name="connsiteX1671" fmla="*/ 636231 w 2146506"/>
                <a:gd name="connsiteY1671" fmla="*/ 396010 h 1668217"/>
                <a:gd name="connsiteX1672" fmla="*/ 642262 w 2146506"/>
                <a:gd name="connsiteY1672" fmla="*/ 392899 h 1668217"/>
                <a:gd name="connsiteX1673" fmla="*/ 637501 w 2146506"/>
                <a:gd name="connsiteY1673" fmla="*/ 379694 h 1668217"/>
                <a:gd name="connsiteX1674" fmla="*/ 637374 w 2146506"/>
                <a:gd name="connsiteY1674" fmla="*/ 376647 h 1668217"/>
                <a:gd name="connsiteX1675" fmla="*/ 653689 w 2146506"/>
                <a:gd name="connsiteY1675" fmla="*/ 376393 h 1668217"/>
                <a:gd name="connsiteX1676" fmla="*/ 676035 w 2146506"/>
                <a:gd name="connsiteY1676" fmla="*/ 376266 h 1668217"/>
                <a:gd name="connsiteX1677" fmla="*/ 675273 w 2146506"/>
                <a:gd name="connsiteY1677" fmla="*/ 372203 h 1668217"/>
                <a:gd name="connsiteX1678" fmla="*/ 647848 w 2146506"/>
                <a:gd name="connsiteY1678" fmla="*/ 361919 h 1668217"/>
                <a:gd name="connsiteX1679" fmla="*/ 630390 w 2146506"/>
                <a:gd name="connsiteY1679" fmla="*/ 360268 h 1668217"/>
                <a:gd name="connsiteX1680" fmla="*/ 609695 w 2146506"/>
                <a:gd name="connsiteY1680" fmla="*/ 360840 h 1668217"/>
                <a:gd name="connsiteX1681" fmla="*/ 586460 w 2146506"/>
                <a:gd name="connsiteY1681" fmla="*/ 360395 h 1668217"/>
                <a:gd name="connsiteX1682" fmla="*/ 585127 w 2146506"/>
                <a:gd name="connsiteY1682" fmla="*/ 355952 h 1668217"/>
                <a:gd name="connsiteX1683" fmla="*/ 633247 w 2146506"/>
                <a:gd name="connsiteY1683" fmla="*/ 341287 h 166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</a:cxnLst>
              <a:rect l="l" t="t" r="r" b="b"/>
              <a:pathLst>
                <a:path w="2146506" h="1668217">
                  <a:moveTo>
                    <a:pt x="420832" y="104367"/>
                  </a:moveTo>
                  <a:cubicBezTo>
                    <a:pt x="416007" y="97066"/>
                    <a:pt x="411817" y="90718"/>
                    <a:pt x="409468" y="88686"/>
                  </a:cubicBezTo>
                  <a:cubicBezTo>
                    <a:pt x="398359" y="79164"/>
                    <a:pt x="394676" y="68626"/>
                    <a:pt x="391121" y="58405"/>
                  </a:cubicBezTo>
                  <a:cubicBezTo>
                    <a:pt x="388582" y="51168"/>
                    <a:pt x="385979" y="43740"/>
                    <a:pt x="380774" y="36376"/>
                  </a:cubicBezTo>
                  <a:cubicBezTo>
                    <a:pt x="372330" y="24568"/>
                    <a:pt x="360268" y="16188"/>
                    <a:pt x="348587" y="8126"/>
                  </a:cubicBezTo>
                  <a:cubicBezTo>
                    <a:pt x="344779" y="5523"/>
                    <a:pt x="340906" y="2793"/>
                    <a:pt x="337160" y="0"/>
                  </a:cubicBezTo>
                  <a:lnTo>
                    <a:pt x="215145" y="224731"/>
                  </a:lnTo>
                  <a:lnTo>
                    <a:pt x="0" y="620932"/>
                  </a:lnTo>
                  <a:cubicBezTo>
                    <a:pt x="317" y="620932"/>
                    <a:pt x="698" y="620995"/>
                    <a:pt x="1016" y="620995"/>
                  </a:cubicBezTo>
                  <a:cubicBezTo>
                    <a:pt x="13204" y="621757"/>
                    <a:pt x="22473" y="622773"/>
                    <a:pt x="29456" y="623915"/>
                  </a:cubicBezTo>
                  <a:cubicBezTo>
                    <a:pt x="32757" y="622138"/>
                    <a:pt x="37519" y="620741"/>
                    <a:pt x="40058" y="621439"/>
                  </a:cubicBezTo>
                  <a:cubicBezTo>
                    <a:pt x="42343" y="622074"/>
                    <a:pt x="44311" y="625566"/>
                    <a:pt x="45200" y="628486"/>
                  </a:cubicBezTo>
                  <a:cubicBezTo>
                    <a:pt x="45391" y="628994"/>
                    <a:pt x="45518" y="629692"/>
                    <a:pt x="45645" y="630454"/>
                  </a:cubicBezTo>
                  <a:cubicBezTo>
                    <a:pt x="46025" y="631279"/>
                    <a:pt x="46025" y="632295"/>
                    <a:pt x="45581" y="633374"/>
                  </a:cubicBezTo>
                  <a:cubicBezTo>
                    <a:pt x="45454" y="633946"/>
                    <a:pt x="45200" y="634517"/>
                    <a:pt x="44756" y="635025"/>
                  </a:cubicBezTo>
                  <a:cubicBezTo>
                    <a:pt x="43613" y="636358"/>
                    <a:pt x="43867" y="639913"/>
                    <a:pt x="44756" y="644166"/>
                  </a:cubicBezTo>
                  <a:cubicBezTo>
                    <a:pt x="45137" y="645119"/>
                    <a:pt x="45645" y="646071"/>
                    <a:pt x="46279" y="646896"/>
                  </a:cubicBezTo>
                  <a:cubicBezTo>
                    <a:pt x="49898" y="651340"/>
                    <a:pt x="52564" y="661053"/>
                    <a:pt x="52755" y="665814"/>
                  </a:cubicBezTo>
                  <a:cubicBezTo>
                    <a:pt x="52945" y="670004"/>
                    <a:pt x="56183" y="679146"/>
                    <a:pt x="59166" y="685050"/>
                  </a:cubicBezTo>
                  <a:cubicBezTo>
                    <a:pt x="62277" y="691335"/>
                    <a:pt x="63293" y="694890"/>
                    <a:pt x="61134" y="700730"/>
                  </a:cubicBezTo>
                  <a:cubicBezTo>
                    <a:pt x="60309" y="702952"/>
                    <a:pt x="58659" y="704920"/>
                    <a:pt x="57135" y="706571"/>
                  </a:cubicBezTo>
                  <a:cubicBezTo>
                    <a:pt x="56373" y="707459"/>
                    <a:pt x="55167" y="708856"/>
                    <a:pt x="55040" y="709364"/>
                  </a:cubicBezTo>
                  <a:cubicBezTo>
                    <a:pt x="55040" y="709364"/>
                    <a:pt x="55484" y="709618"/>
                    <a:pt x="56564" y="709808"/>
                  </a:cubicBezTo>
                  <a:cubicBezTo>
                    <a:pt x="58151" y="710126"/>
                    <a:pt x="60182" y="710189"/>
                    <a:pt x="62404" y="710126"/>
                  </a:cubicBezTo>
                  <a:cubicBezTo>
                    <a:pt x="72879" y="707142"/>
                    <a:pt x="90146" y="698191"/>
                    <a:pt x="92241" y="695905"/>
                  </a:cubicBezTo>
                  <a:cubicBezTo>
                    <a:pt x="93701" y="694318"/>
                    <a:pt x="94908" y="692922"/>
                    <a:pt x="95606" y="692033"/>
                  </a:cubicBezTo>
                  <a:cubicBezTo>
                    <a:pt x="96749" y="690446"/>
                    <a:pt x="99859" y="688414"/>
                    <a:pt x="103541" y="686383"/>
                  </a:cubicBezTo>
                  <a:cubicBezTo>
                    <a:pt x="108112" y="683399"/>
                    <a:pt x="113064" y="681050"/>
                    <a:pt x="118079" y="680098"/>
                  </a:cubicBezTo>
                  <a:cubicBezTo>
                    <a:pt x="118904" y="679844"/>
                    <a:pt x="119666" y="679654"/>
                    <a:pt x="120238" y="679527"/>
                  </a:cubicBezTo>
                  <a:cubicBezTo>
                    <a:pt x="124618" y="678701"/>
                    <a:pt x="130776" y="680415"/>
                    <a:pt x="134966" y="683018"/>
                  </a:cubicBezTo>
                  <a:cubicBezTo>
                    <a:pt x="137188" y="684415"/>
                    <a:pt x="138838" y="686002"/>
                    <a:pt x="139346" y="687589"/>
                  </a:cubicBezTo>
                  <a:cubicBezTo>
                    <a:pt x="139854" y="689367"/>
                    <a:pt x="139790" y="691398"/>
                    <a:pt x="139410" y="693557"/>
                  </a:cubicBezTo>
                  <a:cubicBezTo>
                    <a:pt x="140425" y="698953"/>
                    <a:pt x="141187" y="706190"/>
                    <a:pt x="141758" y="715268"/>
                  </a:cubicBezTo>
                  <a:cubicBezTo>
                    <a:pt x="143219" y="718569"/>
                    <a:pt x="144234" y="722251"/>
                    <a:pt x="143409" y="726250"/>
                  </a:cubicBezTo>
                  <a:cubicBezTo>
                    <a:pt x="142711" y="729615"/>
                    <a:pt x="142711" y="733170"/>
                    <a:pt x="143092" y="736471"/>
                  </a:cubicBezTo>
                  <a:cubicBezTo>
                    <a:pt x="143346" y="739074"/>
                    <a:pt x="144044" y="741677"/>
                    <a:pt x="144679" y="744343"/>
                  </a:cubicBezTo>
                  <a:cubicBezTo>
                    <a:pt x="145440" y="746819"/>
                    <a:pt x="146266" y="748660"/>
                    <a:pt x="146774" y="749358"/>
                  </a:cubicBezTo>
                  <a:cubicBezTo>
                    <a:pt x="148996" y="752025"/>
                    <a:pt x="151916" y="759008"/>
                    <a:pt x="151090" y="765420"/>
                  </a:cubicBezTo>
                  <a:cubicBezTo>
                    <a:pt x="153376" y="772784"/>
                    <a:pt x="155280" y="779957"/>
                    <a:pt x="155725" y="787322"/>
                  </a:cubicBezTo>
                  <a:cubicBezTo>
                    <a:pt x="155852" y="788337"/>
                    <a:pt x="155852" y="789480"/>
                    <a:pt x="155852" y="790686"/>
                  </a:cubicBezTo>
                  <a:cubicBezTo>
                    <a:pt x="155852" y="791257"/>
                    <a:pt x="155915" y="791829"/>
                    <a:pt x="155915" y="792400"/>
                  </a:cubicBezTo>
                  <a:cubicBezTo>
                    <a:pt x="155915" y="792908"/>
                    <a:pt x="155788" y="793416"/>
                    <a:pt x="155788" y="793924"/>
                  </a:cubicBezTo>
                  <a:cubicBezTo>
                    <a:pt x="155725" y="794368"/>
                    <a:pt x="155725" y="794813"/>
                    <a:pt x="155661" y="795320"/>
                  </a:cubicBezTo>
                  <a:cubicBezTo>
                    <a:pt x="155090" y="804843"/>
                    <a:pt x="154011" y="814238"/>
                    <a:pt x="152678" y="823570"/>
                  </a:cubicBezTo>
                  <a:cubicBezTo>
                    <a:pt x="152804" y="824586"/>
                    <a:pt x="152868" y="825602"/>
                    <a:pt x="152995" y="826427"/>
                  </a:cubicBezTo>
                  <a:cubicBezTo>
                    <a:pt x="153122" y="827697"/>
                    <a:pt x="153312" y="828586"/>
                    <a:pt x="153439" y="829475"/>
                  </a:cubicBezTo>
                  <a:cubicBezTo>
                    <a:pt x="154074" y="833601"/>
                    <a:pt x="154836" y="838235"/>
                    <a:pt x="151725" y="841536"/>
                  </a:cubicBezTo>
                  <a:cubicBezTo>
                    <a:pt x="150011" y="843314"/>
                    <a:pt x="149503" y="845028"/>
                    <a:pt x="149440" y="846234"/>
                  </a:cubicBezTo>
                  <a:cubicBezTo>
                    <a:pt x="149377" y="846933"/>
                    <a:pt x="149567" y="847504"/>
                    <a:pt x="149884" y="847948"/>
                  </a:cubicBezTo>
                  <a:cubicBezTo>
                    <a:pt x="150202" y="848139"/>
                    <a:pt x="150646" y="848393"/>
                    <a:pt x="151217" y="848647"/>
                  </a:cubicBezTo>
                  <a:cubicBezTo>
                    <a:pt x="153249" y="849599"/>
                    <a:pt x="155979" y="850868"/>
                    <a:pt x="156804" y="853090"/>
                  </a:cubicBezTo>
                  <a:cubicBezTo>
                    <a:pt x="157185" y="854043"/>
                    <a:pt x="157058" y="855122"/>
                    <a:pt x="156614" y="856138"/>
                  </a:cubicBezTo>
                  <a:cubicBezTo>
                    <a:pt x="155725" y="857979"/>
                    <a:pt x="154519" y="859248"/>
                    <a:pt x="153439" y="860327"/>
                  </a:cubicBezTo>
                  <a:cubicBezTo>
                    <a:pt x="152297" y="861597"/>
                    <a:pt x="151979" y="862740"/>
                    <a:pt x="152170" y="864136"/>
                  </a:cubicBezTo>
                  <a:cubicBezTo>
                    <a:pt x="152233" y="864517"/>
                    <a:pt x="152551" y="864898"/>
                    <a:pt x="152678" y="865279"/>
                  </a:cubicBezTo>
                  <a:cubicBezTo>
                    <a:pt x="152868" y="865597"/>
                    <a:pt x="153058" y="865914"/>
                    <a:pt x="153249" y="866168"/>
                  </a:cubicBezTo>
                  <a:cubicBezTo>
                    <a:pt x="153884" y="867057"/>
                    <a:pt x="154392" y="868009"/>
                    <a:pt x="154582" y="868961"/>
                  </a:cubicBezTo>
                  <a:cubicBezTo>
                    <a:pt x="155344" y="869914"/>
                    <a:pt x="156169" y="870802"/>
                    <a:pt x="156931" y="871247"/>
                  </a:cubicBezTo>
                  <a:cubicBezTo>
                    <a:pt x="158328" y="872008"/>
                    <a:pt x="159978" y="872770"/>
                    <a:pt x="160803" y="873151"/>
                  </a:cubicBezTo>
                  <a:lnTo>
                    <a:pt x="161692" y="873532"/>
                  </a:lnTo>
                  <a:cubicBezTo>
                    <a:pt x="164549" y="874865"/>
                    <a:pt x="169056" y="879880"/>
                    <a:pt x="170136" y="882928"/>
                  </a:cubicBezTo>
                  <a:cubicBezTo>
                    <a:pt x="170326" y="883562"/>
                    <a:pt x="172103" y="884896"/>
                    <a:pt x="173437" y="885975"/>
                  </a:cubicBezTo>
                  <a:cubicBezTo>
                    <a:pt x="176992" y="888831"/>
                    <a:pt x="181943" y="892704"/>
                    <a:pt x="181943" y="897783"/>
                  </a:cubicBezTo>
                  <a:cubicBezTo>
                    <a:pt x="181943" y="900259"/>
                    <a:pt x="182451" y="901528"/>
                    <a:pt x="183150" y="902481"/>
                  </a:cubicBezTo>
                  <a:cubicBezTo>
                    <a:pt x="183594" y="903052"/>
                    <a:pt x="183784" y="903306"/>
                    <a:pt x="183975" y="903560"/>
                  </a:cubicBezTo>
                  <a:cubicBezTo>
                    <a:pt x="184864" y="904575"/>
                    <a:pt x="185943" y="905782"/>
                    <a:pt x="186133" y="908004"/>
                  </a:cubicBezTo>
                  <a:cubicBezTo>
                    <a:pt x="186324" y="910035"/>
                    <a:pt x="186832" y="916320"/>
                    <a:pt x="182959" y="927239"/>
                  </a:cubicBezTo>
                  <a:cubicBezTo>
                    <a:pt x="180102" y="937206"/>
                    <a:pt x="175595" y="947744"/>
                    <a:pt x="172421" y="954537"/>
                  </a:cubicBezTo>
                  <a:cubicBezTo>
                    <a:pt x="172675" y="954219"/>
                    <a:pt x="172865" y="953965"/>
                    <a:pt x="173119" y="953648"/>
                  </a:cubicBezTo>
                  <a:cubicBezTo>
                    <a:pt x="178071" y="947427"/>
                    <a:pt x="181816" y="942983"/>
                    <a:pt x="185181" y="942983"/>
                  </a:cubicBezTo>
                  <a:cubicBezTo>
                    <a:pt x="186260" y="942983"/>
                    <a:pt x="187276" y="943427"/>
                    <a:pt x="188038" y="944379"/>
                  </a:cubicBezTo>
                  <a:cubicBezTo>
                    <a:pt x="189688" y="946411"/>
                    <a:pt x="190387" y="948696"/>
                    <a:pt x="190069" y="951109"/>
                  </a:cubicBezTo>
                  <a:cubicBezTo>
                    <a:pt x="188990" y="958917"/>
                    <a:pt x="177246" y="967043"/>
                    <a:pt x="165882" y="974915"/>
                  </a:cubicBezTo>
                  <a:cubicBezTo>
                    <a:pt x="156106" y="981644"/>
                    <a:pt x="145059" y="989326"/>
                    <a:pt x="146075" y="994151"/>
                  </a:cubicBezTo>
                  <a:cubicBezTo>
                    <a:pt x="147662" y="1001705"/>
                    <a:pt x="146964" y="1008942"/>
                    <a:pt x="146329" y="1015989"/>
                  </a:cubicBezTo>
                  <a:cubicBezTo>
                    <a:pt x="145885" y="1020687"/>
                    <a:pt x="145440" y="1025575"/>
                    <a:pt x="145694" y="1030463"/>
                  </a:cubicBezTo>
                  <a:cubicBezTo>
                    <a:pt x="145948" y="1035669"/>
                    <a:pt x="147218" y="1038843"/>
                    <a:pt x="149503" y="1039985"/>
                  </a:cubicBezTo>
                  <a:cubicBezTo>
                    <a:pt x="154582" y="1042461"/>
                    <a:pt x="164739" y="1035415"/>
                    <a:pt x="172167" y="1030273"/>
                  </a:cubicBezTo>
                  <a:cubicBezTo>
                    <a:pt x="176738" y="1027098"/>
                    <a:pt x="180737" y="1024369"/>
                    <a:pt x="183404" y="1023670"/>
                  </a:cubicBezTo>
                  <a:cubicBezTo>
                    <a:pt x="184102" y="1023543"/>
                    <a:pt x="184927" y="1023924"/>
                    <a:pt x="185118" y="1024686"/>
                  </a:cubicBezTo>
                  <a:cubicBezTo>
                    <a:pt x="185308" y="1025448"/>
                    <a:pt x="184864" y="1026146"/>
                    <a:pt x="184102" y="1026337"/>
                  </a:cubicBezTo>
                  <a:cubicBezTo>
                    <a:pt x="183912" y="1026400"/>
                    <a:pt x="183023" y="1027543"/>
                    <a:pt x="182769" y="1031415"/>
                  </a:cubicBezTo>
                  <a:cubicBezTo>
                    <a:pt x="182197" y="1039351"/>
                    <a:pt x="184673" y="1053000"/>
                    <a:pt x="189815" y="1056237"/>
                  </a:cubicBezTo>
                  <a:cubicBezTo>
                    <a:pt x="191212" y="1057126"/>
                    <a:pt x="192736" y="1057063"/>
                    <a:pt x="194450" y="1056174"/>
                  </a:cubicBezTo>
                  <a:cubicBezTo>
                    <a:pt x="195084" y="1055793"/>
                    <a:pt x="195973" y="1055983"/>
                    <a:pt x="196354" y="1056682"/>
                  </a:cubicBezTo>
                  <a:cubicBezTo>
                    <a:pt x="196735" y="1057380"/>
                    <a:pt x="196418" y="1058205"/>
                    <a:pt x="195783" y="1058586"/>
                  </a:cubicBezTo>
                  <a:cubicBezTo>
                    <a:pt x="190387" y="1061570"/>
                    <a:pt x="184292" y="1060745"/>
                    <a:pt x="179404" y="1060110"/>
                  </a:cubicBezTo>
                  <a:cubicBezTo>
                    <a:pt x="175786" y="1059602"/>
                    <a:pt x="172611" y="1059221"/>
                    <a:pt x="171342" y="1060554"/>
                  </a:cubicBezTo>
                  <a:cubicBezTo>
                    <a:pt x="170262" y="1061697"/>
                    <a:pt x="170072" y="1064236"/>
                    <a:pt x="170707" y="1068236"/>
                  </a:cubicBezTo>
                  <a:cubicBezTo>
                    <a:pt x="171024" y="1070077"/>
                    <a:pt x="173627" y="1074648"/>
                    <a:pt x="175976" y="1078710"/>
                  </a:cubicBezTo>
                  <a:cubicBezTo>
                    <a:pt x="181182" y="1087789"/>
                    <a:pt x="183784" y="1092550"/>
                    <a:pt x="181499" y="1094518"/>
                  </a:cubicBezTo>
                  <a:cubicBezTo>
                    <a:pt x="178960" y="1096676"/>
                    <a:pt x="176103" y="1097629"/>
                    <a:pt x="173564" y="1098517"/>
                  </a:cubicBezTo>
                  <a:cubicBezTo>
                    <a:pt x="169564" y="1099851"/>
                    <a:pt x="166517" y="1100866"/>
                    <a:pt x="165311" y="1105691"/>
                  </a:cubicBezTo>
                  <a:cubicBezTo>
                    <a:pt x="165882" y="1105564"/>
                    <a:pt x="166517" y="1105437"/>
                    <a:pt x="167088" y="1105310"/>
                  </a:cubicBezTo>
                  <a:cubicBezTo>
                    <a:pt x="172802" y="1104040"/>
                    <a:pt x="174071" y="1103850"/>
                    <a:pt x="174833" y="1104294"/>
                  </a:cubicBezTo>
                  <a:cubicBezTo>
                    <a:pt x="176420" y="1105120"/>
                    <a:pt x="175659" y="1107024"/>
                    <a:pt x="174833" y="1109183"/>
                  </a:cubicBezTo>
                  <a:cubicBezTo>
                    <a:pt x="174516" y="1110008"/>
                    <a:pt x="174008" y="1111341"/>
                    <a:pt x="173817" y="1112103"/>
                  </a:cubicBezTo>
                  <a:cubicBezTo>
                    <a:pt x="183975" y="1111849"/>
                    <a:pt x="192101" y="1104739"/>
                    <a:pt x="199909" y="1097883"/>
                  </a:cubicBezTo>
                  <a:cubicBezTo>
                    <a:pt x="203718" y="1094518"/>
                    <a:pt x="207591" y="1091090"/>
                    <a:pt x="211654" y="1088550"/>
                  </a:cubicBezTo>
                  <a:cubicBezTo>
                    <a:pt x="212289" y="1088106"/>
                    <a:pt x="213177" y="1088296"/>
                    <a:pt x="213558" y="1088995"/>
                  </a:cubicBezTo>
                  <a:cubicBezTo>
                    <a:pt x="213939" y="1089630"/>
                    <a:pt x="213749" y="1090518"/>
                    <a:pt x="213114" y="1090899"/>
                  </a:cubicBezTo>
                  <a:cubicBezTo>
                    <a:pt x="211463" y="1092042"/>
                    <a:pt x="199782" y="1106643"/>
                    <a:pt x="198259" y="1109817"/>
                  </a:cubicBezTo>
                  <a:cubicBezTo>
                    <a:pt x="199274" y="1111087"/>
                    <a:pt x="201242" y="1111214"/>
                    <a:pt x="204036" y="1111277"/>
                  </a:cubicBezTo>
                  <a:cubicBezTo>
                    <a:pt x="205623" y="1111277"/>
                    <a:pt x="207146" y="1111341"/>
                    <a:pt x="208480" y="1111785"/>
                  </a:cubicBezTo>
                  <a:cubicBezTo>
                    <a:pt x="209114" y="1112039"/>
                    <a:pt x="209495" y="1112674"/>
                    <a:pt x="209368" y="1113373"/>
                  </a:cubicBezTo>
                  <a:cubicBezTo>
                    <a:pt x="209368" y="1113373"/>
                    <a:pt x="206892" y="1125180"/>
                    <a:pt x="206639" y="1126767"/>
                  </a:cubicBezTo>
                  <a:cubicBezTo>
                    <a:pt x="206575" y="1127275"/>
                    <a:pt x="206194" y="1127720"/>
                    <a:pt x="205623" y="1127847"/>
                  </a:cubicBezTo>
                  <a:cubicBezTo>
                    <a:pt x="205115" y="1127974"/>
                    <a:pt x="204544" y="1127783"/>
                    <a:pt x="204226" y="1127402"/>
                  </a:cubicBezTo>
                  <a:cubicBezTo>
                    <a:pt x="198513" y="1120736"/>
                    <a:pt x="184546" y="1123847"/>
                    <a:pt x="176928" y="1128101"/>
                  </a:cubicBezTo>
                  <a:cubicBezTo>
                    <a:pt x="174960" y="1129180"/>
                    <a:pt x="167342" y="1143844"/>
                    <a:pt x="168612" y="1147590"/>
                  </a:cubicBezTo>
                  <a:cubicBezTo>
                    <a:pt x="168675" y="1147780"/>
                    <a:pt x="168675" y="1147844"/>
                    <a:pt x="169183" y="1147780"/>
                  </a:cubicBezTo>
                  <a:cubicBezTo>
                    <a:pt x="170453" y="1147590"/>
                    <a:pt x="172548" y="1145876"/>
                    <a:pt x="174579" y="1144289"/>
                  </a:cubicBezTo>
                  <a:cubicBezTo>
                    <a:pt x="178261" y="1141369"/>
                    <a:pt x="182070" y="1138258"/>
                    <a:pt x="185372" y="1140035"/>
                  </a:cubicBezTo>
                  <a:cubicBezTo>
                    <a:pt x="186514" y="1140607"/>
                    <a:pt x="188609" y="1142448"/>
                    <a:pt x="191466" y="1144924"/>
                  </a:cubicBezTo>
                  <a:cubicBezTo>
                    <a:pt x="192672" y="1146003"/>
                    <a:pt x="194132" y="1147273"/>
                    <a:pt x="194640" y="1147590"/>
                  </a:cubicBezTo>
                  <a:cubicBezTo>
                    <a:pt x="195084" y="1147717"/>
                    <a:pt x="195465" y="1148098"/>
                    <a:pt x="195529" y="1148606"/>
                  </a:cubicBezTo>
                  <a:cubicBezTo>
                    <a:pt x="195656" y="1149368"/>
                    <a:pt x="195212" y="1150066"/>
                    <a:pt x="194450" y="1150256"/>
                  </a:cubicBezTo>
                  <a:cubicBezTo>
                    <a:pt x="172040" y="1154383"/>
                    <a:pt x="165628" y="1157303"/>
                    <a:pt x="163787" y="1158636"/>
                  </a:cubicBezTo>
                  <a:cubicBezTo>
                    <a:pt x="182134" y="1161429"/>
                    <a:pt x="182388" y="1162382"/>
                    <a:pt x="182705" y="1163334"/>
                  </a:cubicBezTo>
                  <a:cubicBezTo>
                    <a:pt x="182832" y="1163842"/>
                    <a:pt x="182642" y="1164540"/>
                    <a:pt x="182197" y="1164857"/>
                  </a:cubicBezTo>
                  <a:cubicBezTo>
                    <a:pt x="180420" y="1166318"/>
                    <a:pt x="176992" y="1166254"/>
                    <a:pt x="172929" y="1166064"/>
                  </a:cubicBezTo>
                  <a:cubicBezTo>
                    <a:pt x="171088" y="1166000"/>
                    <a:pt x="168739" y="1165937"/>
                    <a:pt x="166961" y="1166127"/>
                  </a:cubicBezTo>
                  <a:cubicBezTo>
                    <a:pt x="173754" y="1168349"/>
                    <a:pt x="186451" y="1174761"/>
                    <a:pt x="188165" y="1178443"/>
                  </a:cubicBezTo>
                  <a:cubicBezTo>
                    <a:pt x="188609" y="1179459"/>
                    <a:pt x="188482" y="1180538"/>
                    <a:pt x="187657" y="1181236"/>
                  </a:cubicBezTo>
                  <a:cubicBezTo>
                    <a:pt x="184991" y="1183649"/>
                    <a:pt x="177563" y="1182379"/>
                    <a:pt x="170199" y="1180538"/>
                  </a:cubicBezTo>
                  <a:cubicBezTo>
                    <a:pt x="172484" y="1183458"/>
                    <a:pt x="176357" y="1185934"/>
                    <a:pt x="181055" y="1187775"/>
                  </a:cubicBezTo>
                  <a:cubicBezTo>
                    <a:pt x="182134" y="1187902"/>
                    <a:pt x="182769" y="1188219"/>
                    <a:pt x="183340" y="1188473"/>
                  </a:cubicBezTo>
                  <a:cubicBezTo>
                    <a:pt x="186959" y="1189616"/>
                    <a:pt x="190895" y="1190505"/>
                    <a:pt x="195148" y="1190759"/>
                  </a:cubicBezTo>
                  <a:cubicBezTo>
                    <a:pt x="202703" y="1191203"/>
                    <a:pt x="209305" y="1189870"/>
                    <a:pt x="213749" y="1187204"/>
                  </a:cubicBezTo>
                  <a:cubicBezTo>
                    <a:pt x="216034" y="1185426"/>
                    <a:pt x="217875" y="1183776"/>
                    <a:pt x="218573" y="1182442"/>
                  </a:cubicBezTo>
                  <a:cubicBezTo>
                    <a:pt x="218954" y="1181808"/>
                    <a:pt x="219780" y="1181554"/>
                    <a:pt x="220478" y="1181935"/>
                  </a:cubicBezTo>
                  <a:cubicBezTo>
                    <a:pt x="221113" y="1182315"/>
                    <a:pt x="221367" y="1183204"/>
                    <a:pt x="220986" y="1183839"/>
                  </a:cubicBezTo>
                  <a:cubicBezTo>
                    <a:pt x="219780" y="1185997"/>
                    <a:pt x="217875" y="1187838"/>
                    <a:pt x="215463" y="1189299"/>
                  </a:cubicBezTo>
                  <a:cubicBezTo>
                    <a:pt x="213431" y="1190886"/>
                    <a:pt x="211019" y="1192600"/>
                    <a:pt x="208543" y="1194377"/>
                  </a:cubicBezTo>
                  <a:cubicBezTo>
                    <a:pt x="203464" y="1197996"/>
                    <a:pt x="197052" y="1202440"/>
                    <a:pt x="196672" y="1204662"/>
                  </a:cubicBezTo>
                  <a:cubicBezTo>
                    <a:pt x="197433" y="1206122"/>
                    <a:pt x="200735" y="1206566"/>
                    <a:pt x="203655" y="1206883"/>
                  </a:cubicBezTo>
                  <a:cubicBezTo>
                    <a:pt x="208924" y="1207582"/>
                    <a:pt x="215526" y="1208407"/>
                    <a:pt x="217748" y="1212978"/>
                  </a:cubicBezTo>
                  <a:cubicBezTo>
                    <a:pt x="218383" y="1214311"/>
                    <a:pt x="218954" y="1214565"/>
                    <a:pt x="218954" y="1214565"/>
                  </a:cubicBezTo>
                  <a:cubicBezTo>
                    <a:pt x="220922" y="1214438"/>
                    <a:pt x="224604" y="1204281"/>
                    <a:pt x="226572" y="1198758"/>
                  </a:cubicBezTo>
                  <a:cubicBezTo>
                    <a:pt x="229683" y="1190124"/>
                    <a:pt x="231397" y="1185553"/>
                    <a:pt x="233746" y="1184855"/>
                  </a:cubicBezTo>
                  <a:cubicBezTo>
                    <a:pt x="234444" y="1184664"/>
                    <a:pt x="235143" y="1184791"/>
                    <a:pt x="235714" y="1185172"/>
                  </a:cubicBezTo>
                  <a:cubicBezTo>
                    <a:pt x="238063" y="1186886"/>
                    <a:pt x="234698" y="1225611"/>
                    <a:pt x="234508" y="1225865"/>
                  </a:cubicBezTo>
                  <a:cubicBezTo>
                    <a:pt x="230064" y="1231896"/>
                    <a:pt x="228286" y="1237165"/>
                    <a:pt x="229619" y="1240022"/>
                  </a:cubicBezTo>
                  <a:cubicBezTo>
                    <a:pt x="230572" y="1241926"/>
                    <a:pt x="232984" y="1243006"/>
                    <a:pt x="236920" y="1243196"/>
                  </a:cubicBezTo>
                  <a:cubicBezTo>
                    <a:pt x="241935" y="1243386"/>
                    <a:pt x="244855" y="1248148"/>
                    <a:pt x="245490" y="1252528"/>
                  </a:cubicBezTo>
                  <a:cubicBezTo>
                    <a:pt x="245871" y="1255131"/>
                    <a:pt x="245300" y="1256908"/>
                    <a:pt x="243903" y="1257353"/>
                  </a:cubicBezTo>
                  <a:cubicBezTo>
                    <a:pt x="243332" y="1257543"/>
                    <a:pt x="242824" y="1257480"/>
                    <a:pt x="242316" y="1257289"/>
                  </a:cubicBezTo>
                  <a:cubicBezTo>
                    <a:pt x="242887" y="1259448"/>
                    <a:pt x="243459" y="1260083"/>
                    <a:pt x="243776" y="1260210"/>
                  </a:cubicBezTo>
                  <a:cubicBezTo>
                    <a:pt x="244538" y="1260654"/>
                    <a:pt x="246189" y="1259575"/>
                    <a:pt x="247649" y="1258622"/>
                  </a:cubicBezTo>
                  <a:cubicBezTo>
                    <a:pt x="250760" y="1256718"/>
                    <a:pt x="255457" y="1253798"/>
                    <a:pt x="259266" y="1259511"/>
                  </a:cubicBezTo>
                  <a:cubicBezTo>
                    <a:pt x="260536" y="1261352"/>
                    <a:pt x="259965" y="1267129"/>
                    <a:pt x="258885" y="1276398"/>
                  </a:cubicBezTo>
                  <a:cubicBezTo>
                    <a:pt x="258505" y="1280080"/>
                    <a:pt x="257997" y="1284524"/>
                    <a:pt x="258060" y="1286238"/>
                  </a:cubicBezTo>
                  <a:lnTo>
                    <a:pt x="641056" y="1324899"/>
                  </a:lnTo>
                  <a:lnTo>
                    <a:pt x="1035859" y="1364767"/>
                  </a:lnTo>
                  <a:cubicBezTo>
                    <a:pt x="1037637" y="1364957"/>
                    <a:pt x="1039414" y="1365148"/>
                    <a:pt x="1041255" y="1365275"/>
                  </a:cubicBezTo>
                  <a:cubicBezTo>
                    <a:pt x="1042779" y="1361910"/>
                    <a:pt x="1047223" y="1348452"/>
                    <a:pt x="1047032" y="1346611"/>
                  </a:cubicBezTo>
                  <a:cubicBezTo>
                    <a:pt x="1046461" y="1339691"/>
                    <a:pt x="1047477" y="1335501"/>
                    <a:pt x="1050270" y="1333660"/>
                  </a:cubicBezTo>
                  <a:cubicBezTo>
                    <a:pt x="1054396" y="1330994"/>
                    <a:pt x="1060808" y="1334549"/>
                    <a:pt x="1066458" y="1337723"/>
                  </a:cubicBezTo>
                  <a:cubicBezTo>
                    <a:pt x="1069315" y="1339310"/>
                    <a:pt x="1072362" y="1341024"/>
                    <a:pt x="1073759" y="1341024"/>
                  </a:cubicBezTo>
                  <a:cubicBezTo>
                    <a:pt x="1074457" y="1341024"/>
                    <a:pt x="1075092" y="1341532"/>
                    <a:pt x="1075155" y="1342230"/>
                  </a:cubicBezTo>
                  <a:cubicBezTo>
                    <a:pt x="1075219" y="1342928"/>
                    <a:pt x="1074774" y="1343627"/>
                    <a:pt x="1074013" y="1343754"/>
                  </a:cubicBezTo>
                  <a:cubicBezTo>
                    <a:pt x="1073187" y="1343944"/>
                    <a:pt x="1071727" y="1344071"/>
                    <a:pt x="1069950" y="1344198"/>
                  </a:cubicBezTo>
                  <a:cubicBezTo>
                    <a:pt x="1066776" y="1344515"/>
                    <a:pt x="1056999" y="1345404"/>
                    <a:pt x="1056428" y="1347245"/>
                  </a:cubicBezTo>
                  <a:cubicBezTo>
                    <a:pt x="1056047" y="1348579"/>
                    <a:pt x="1063284" y="1351562"/>
                    <a:pt x="1065633" y="1352514"/>
                  </a:cubicBezTo>
                  <a:cubicBezTo>
                    <a:pt x="1068807" y="1353848"/>
                    <a:pt x="1070775" y="1354673"/>
                    <a:pt x="1071727" y="1355562"/>
                  </a:cubicBezTo>
                  <a:cubicBezTo>
                    <a:pt x="1072553" y="1356578"/>
                    <a:pt x="1072426" y="1357403"/>
                    <a:pt x="1071854" y="1357911"/>
                  </a:cubicBezTo>
                  <a:cubicBezTo>
                    <a:pt x="1071283" y="1358355"/>
                    <a:pt x="1070394" y="1358291"/>
                    <a:pt x="1069886" y="1357657"/>
                  </a:cubicBezTo>
                  <a:cubicBezTo>
                    <a:pt x="1068426" y="1357085"/>
                    <a:pt x="1061189" y="1363370"/>
                    <a:pt x="1058142" y="1366036"/>
                  </a:cubicBezTo>
                  <a:cubicBezTo>
                    <a:pt x="1056174" y="1367750"/>
                    <a:pt x="1054714" y="1369020"/>
                    <a:pt x="1053571" y="1369909"/>
                  </a:cubicBezTo>
                  <a:cubicBezTo>
                    <a:pt x="1062395" y="1375051"/>
                    <a:pt x="1071410" y="1379304"/>
                    <a:pt x="1080171" y="1383368"/>
                  </a:cubicBezTo>
                  <a:cubicBezTo>
                    <a:pt x="1081567" y="1384002"/>
                    <a:pt x="1082964" y="1384764"/>
                    <a:pt x="1084361" y="1385399"/>
                  </a:cubicBezTo>
                  <a:cubicBezTo>
                    <a:pt x="1091725" y="1387684"/>
                    <a:pt x="1104104" y="1394858"/>
                    <a:pt x="1112992" y="1400698"/>
                  </a:cubicBezTo>
                  <a:cubicBezTo>
                    <a:pt x="1116991" y="1403365"/>
                    <a:pt x="1122451" y="1405968"/>
                    <a:pt x="1128672" y="1408253"/>
                  </a:cubicBezTo>
                  <a:cubicBezTo>
                    <a:pt x="1130005" y="1408253"/>
                    <a:pt x="1131338" y="1408189"/>
                    <a:pt x="1132735" y="1408062"/>
                  </a:cubicBezTo>
                  <a:cubicBezTo>
                    <a:pt x="1135401" y="1407808"/>
                    <a:pt x="1138194" y="1407618"/>
                    <a:pt x="1140988" y="1408380"/>
                  </a:cubicBezTo>
                  <a:cubicBezTo>
                    <a:pt x="1143908" y="1409142"/>
                    <a:pt x="1145876" y="1410538"/>
                    <a:pt x="1147717" y="1411872"/>
                  </a:cubicBezTo>
                  <a:cubicBezTo>
                    <a:pt x="1149050" y="1412824"/>
                    <a:pt x="1150320" y="1413776"/>
                    <a:pt x="1152034" y="1414474"/>
                  </a:cubicBezTo>
                  <a:cubicBezTo>
                    <a:pt x="1164223" y="1416569"/>
                    <a:pt x="1175967" y="1416633"/>
                    <a:pt x="1182696" y="1412316"/>
                  </a:cubicBezTo>
                  <a:cubicBezTo>
                    <a:pt x="1189489" y="1407999"/>
                    <a:pt x="1194695" y="1407555"/>
                    <a:pt x="1199773" y="1407174"/>
                  </a:cubicBezTo>
                  <a:cubicBezTo>
                    <a:pt x="1203519" y="1406920"/>
                    <a:pt x="1207074" y="1406602"/>
                    <a:pt x="1211264" y="1404761"/>
                  </a:cubicBezTo>
                  <a:cubicBezTo>
                    <a:pt x="1215010" y="1403111"/>
                    <a:pt x="1216406" y="1399683"/>
                    <a:pt x="1217930" y="1396064"/>
                  </a:cubicBezTo>
                  <a:cubicBezTo>
                    <a:pt x="1219771" y="1391493"/>
                    <a:pt x="1221929" y="1386351"/>
                    <a:pt x="1229103" y="1385081"/>
                  </a:cubicBezTo>
                  <a:cubicBezTo>
                    <a:pt x="1236276" y="1383748"/>
                    <a:pt x="1247957" y="1387430"/>
                    <a:pt x="1257416" y="1390351"/>
                  </a:cubicBezTo>
                  <a:cubicBezTo>
                    <a:pt x="1259892" y="1391113"/>
                    <a:pt x="1262178" y="1391811"/>
                    <a:pt x="1264019" y="1392319"/>
                  </a:cubicBezTo>
                  <a:cubicBezTo>
                    <a:pt x="1272589" y="1394668"/>
                    <a:pt x="1273605" y="1402032"/>
                    <a:pt x="1274494" y="1408507"/>
                  </a:cubicBezTo>
                  <a:cubicBezTo>
                    <a:pt x="1275446" y="1415300"/>
                    <a:pt x="1276207" y="1421204"/>
                    <a:pt x="1284460" y="1422283"/>
                  </a:cubicBezTo>
                  <a:cubicBezTo>
                    <a:pt x="1303061" y="1424759"/>
                    <a:pt x="1303378" y="1433265"/>
                    <a:pt x="1303759" y="1444121"/>
                  </a:cubicBezTo>
                  <a:cubicBezTo>
                    <a:pt x="1303886" y="1448120"/>
                    <a:pt x="1304077" y="1452691"/>
                    <a:pt x="1305219" y="1457389"/>
                  </a:cubicBezTo>
                  <a:cubicBezTo>
                    <a:pt x="1305854" y="1460055"/>
                    <a:pt x="1306298" y="1463484"/>
                    <a:pt x="1306806" y="1467166"/>
                  </a:cubicBezTo>
                  <a:cubicBezTo>
                    <a:pt x="1308584" y="1480814"/>
                    <a:pt x="1310742" y="1497765"/>
                    <a:pt x="1324709" y="1498907"/>
                  </a:cubicBezTo>
                  <a:cubicBezTo>
                    <a:pt x="1347880" y="1500812"/>
                    <a:pt x="1377336" y="1508557"/>
                    <a:pt x="1394731" y="1517317"/>
                  </a:cubicBezTo>
                  <a:cubicBezTo>
                    <a:pt x="1397778" y="1518841"/>
                    <a:pt x="1400444" y="1519603"/>
                    <a:pt x="1402857" y="1520301"/>
                  </a:cubicBezTo>
                  <a:cubicBezTo>
                    <a:pt x="1410094" y="1522396"/>
                    <a:pt x="1413839" y="1524110"/>
                    <a:pt x="1413268" y="1536870"/>
                  </a:cubicBezTo>
                  <a:cubicBezTo>
                    <a:pt x="1412951" y="1543854"/>
                    <a:pt x="1416315" y="1548488"/>
                    <a:pt x="1419870" y="1553376"/>
                  </a:cubicBezTo>
                  <a:cubicBezTo>
                    <a:pt x="1422918" y="1557566"/>
                    <a:pt x="1426028" y="1561819"/>
                    <a:pt x="1427235" y="1567914"/>
                  </a:cubicBezTo>
                  <a:cubicBezTo>
                    <a:pt x="1427361" y="1568485"/>
                    <a:pt x="1427108" y="1569057"/>
                    <a:pt x="1426663" y="1569374"/>
                  </a:cubicBezTo>
                  <a:cubicBezTo>
                    <a:pt x="1426219" y="1569691"/>
                    <a:pt x="1425584" y="1569691"/>
                    <a:pt x="1425140" y="1569374"/>
                  </a:cubicBezTo>
                  <a:cubicBezTo>
                    <a:pt x="1418093" y="1564549"/>
                    <a:pt x="1415998" y="1565184"/>
                    <a:pt x="1415554" y="1565501"/>
                  </a:cubicBezTo>
                  <a:cubicBezTo>
                    <a:pt x="1415173" y="1565755"/>
                    <a:pt x="1414284" y="1566835"/>
                    <a:pt x="1415046" y="1571215"/>
                  </a:cubicBezTo>
                  <a:cubicBezTo>
                    <a:pt x="1415300" y="1575087"/>
                    <a:pt x="1414347" y="1577754"/>
                    <a:pt x="1412379" y="1579277"/>
                  </a:cubicBezTo>
                  <a:cubicBezTo>
                    <a:pt x="1409967" y="1581118"/>
                    <a:pt x="1406095" y="1581182"/>
                    <a:pt x="1400952" y="1579468"/>
                  </a:cubicBezTo>
                  <a:cubicBezTo>
                    <a:pt x="1393525" y="1577055"/>
                    <a:pt x="1390033" y="1568358"/>
                    <a:pt x="1386986" y="1560740"/>
                  </a:cubicBezTo>
                  <a:cubicBezTo>
                    <a:pt x="1384701" y="1555027"/>
                    <a:pt x="1382479" y="1549631"/>
                    <a:pt x="1379495" y="1549567"/>
                  </a:cubicBezTo>
                  <a:cubicBezTo>
                    <a:pt x="1378225" y="1549567"/>
                    <a:pt x="1377591" y="1550075"/>
                    <a:pt x="1377273" y="1550456"/>
                  </a:cubicBezTo>
                  <a:cubicBezTo>
                    <a:pt x="1374924" y="1553313"/>
                    <a:pt x="1376702" y="1562200"/>
                    <a:pt x="1378099" y="1569374"/>
                  </a:cubicBezTo>
                  <a:cubicBezTo>
                    <a:pt x="1379622" y="1577119"/>
                    <a:pt x="1380511" y="1581944"/>
                    <a:pt x="1378987" y="1584293"/>
                  </a:cubicBezTo>
                  <a:cubicBezTo>
                    <a:pt x="1370861" y="1596862"/>
                    <a:pt x="1369528" y="1602322"/>
                    <a:pt x="1366608" y="1614193"/>
                  </a:cubicBezTo>
                  <a:cubicBezTo>
                    <a:pt x="1366100" y="1616225"/>
                    <a:pt x="1365592" y="1618447"/>
                    <a:pt x="1364957" y="1620986"/>
                  </a:cubicBezTo>
                  <a:cubicBezTo>
                    <a:pt x="1362291" y="1631461"/>
                    <a:pt x="1355054" y="1632667"/>
                    <a:pt x="1348642" y="1633810"/>
                  </a:cubicBezTo>
                  <a:cubicBezTo>
                    <a:pt x="1344706" y="1634508"/>
                    <a:pt x="1340960" y="1635143"/>
                    <a:pt x="1338612" y="1637809"/>
                  </a:cubicBezTo>
                  <a:cubicBezTo>
                    <a:pt x="1337342" y="1639142"/>
                    <a:pt x="1336072" y="1640412"/>
                    <a:pt x="1334612" y="1641745"/>
                  </a:cubicBezTo>
                  <a:cubicBezTo>
                    <a:pt x="1334231" y="1642062"/>
                    <a:pt x="1333914" y="1642443"/>
                    <a:pt x="1333533" y="1642761"/>
                  </a:cubicBezTo>
                  <a:cubicBezTo>
                    <a:pt x="1332835" y="1643396"/>
                    <a:pt x="1332263" y="1643967"/>
                    <a:pt x="1331565" y="1644602"/>
                  </a:cubicBezTo>
                  <a:cubicBezTo>
                    <a:pt x="1324582" y="1651077"/>
                    <a:pt x="1314615" y="1660282"/>
                    <a:pt x="1311187" y="1668218"/>
                  </a:cubicBezTo>
                  <a:cubicBezTo>
                    <a:pt x="1314171" y="1666694"/>
                    <a:pt x="1317408" y="1666694"/>
                    <a:pt x="1320646" y="1666757"/>
                  </a:cubicBezTo>
                  <a:cubicBezTo>
                    <a:pt x="1323693" y="1666821"/>
                    <a:pt x="1326867" y="1666948"/>
                    <a:pt x="1329787" y="1665615"/>
                  </a:cubicBezTo>
                  <a:cubicBezTo>
                    <a:pt x="1334358" y="1663520"/>
                    <a:pt x="1338104" y="1661361"/>
                    <a:pt x="1341786" y="1659266"/>
                  </a:cubicBezTo>
                  <a:cubicBezTo>
                    <a:pt x="1350547" y="1654188"/>
                    <a:pt x="1358101" y="1649871"/>
                    <a:pt x="1371750" y="1649807"/>
                  </a:cubicBezTo>
                  <a:cubicBezTo>
                    <a:pt x="1393842" y="1649744"/>
                    <a:pt x="1421965" y="1646443"/>
                    <a:pt x="1433075" y="1631334"/>
                  </a:cubicBezTo>
                  <a:cubicBezTo>
                    <a:pt x="1427996" y="1630508"/>
                    <a:pt x="1422664" y="1627334"/>
                    <a:pt x="1421331" y="1622827"/>
                  </a:cubicBezTo>
                  <a:cubicBezTo>
                    <a:pt x="1420696" y="1620668"/>
                    <a:pt x="1420632" y="1616542"/>
                    <a:pt x="1426790" y="1612670"/>
                  </a:cubicBezTo>
                  <a:cubicBezTo>
                    <a:pt x="1439741" y="1604544"/>
                    <a:pt x="1454469" y="1604798"/>
                    <a:pt x="1468753" y="1604988"/>
                  </a:cubicBezTo>
                  <a:cubicBezTo>
                    <a:pt x="1470721" y="1605052"/>
                    <a:pt x="1472752" y="1605052"/>
                    <a:pt x="1474720" y="1605052"/>
                  </a:cubicBezTo>
                  <a:cubicBezTo>
                    <a:pt x="1492242" y="1605052"/>
                    <a:pt x="1509255" y="1595085"/>
                    <a:pt x="1524237" y="1586260"/>
                  </a:cubicBezTo>
                  <a:cubicBezTo>
                    <a:pt x="1528808" y="1583594"/>
                    <a:pt x="1533061" y="1581118"/>
                    <a:pt x="1537315" y="1578896"/>
                  </a:cubicBezTo>
                  <a:cubicBezTo>
                    <a:pt x="1537632" y="1578706"/>
                    <a:pt x="1537950" y="1578516"/>
                    <a:pt x="1538267" y="1578389"/>
                  </a:cubicBezTo>
                  <a:cubicBezTo>
                    <a:pt x="1543346" y="1575786"/>
                    <a:pt x="1549821" y="1572738"/>
                    <a:pt x="1556995" y="1569945"/>
                  </a:cubicBezTo>
                  <a:cubicBezTo>
                    <a:pt x="1557185" y="1569882"/>
                    <a:pt x="1557439" y="1569755"/>
                    <a:pt x="1557693" y="1569691"/>
                  </a:cubicBezTo>
                  <a:cubicBezTo>
                    <a:pt x="1562200" y="1567850"/>
                    <a:pt x="1567914" y="1565882"/>
                    <a:pt x="1574135" y="1564359"/>
                  </a:cubicBezTo>
                  <a:cubicBezTo>
                    <a:pt x="1587657" y="1560804"/>
                    <a:pt x="1602322" y="1559344"/>
                    <a:pt x="1616098" y="1562327"/>
                  </a:cubicBezTo>
                  <a:cubicBezTo>
                    <a:pt x="1618066" y="1562645"/>
                    <a:pt x="1620034" y="1563026"/>
                    <a:pt x="1621684" y="1563533"/>
                  </a:cubicBezTo>
                  <a:cubicBezTo>
                    <a:pt x="1653426" y="1573754"/>
                    <a:pt x="1669170" y="1556169"/>
                    <a:pt x="1687263" y="1535791"/>
                  </a:cubicBezTo>
                  <a:cubicBezTo>
                    <a:pt x="1690691" y="1531919"/>
                    <a:pt x="1694309" y="1527919"/>
                    <a:pt x="1698055" y="1523983"/>
                  </a:cubicBezTo>
                  <a:cubicBezTo>
                    <a:pt x="1701737" y="1520174"/>
                    <a:pt x="1705546" y="1514207"/>
                    <a:pt x="1709545" y="1507985"/>
                  </a:cubicBezTo>
                  <a:cubicBezTo>
                    <a:pt x="1715132" y="1499288"/>
                    <a:pt x="1721480" y="1489512"/>
                    <a:pt x="1728273" y="1483100"/>
                  </a:cubicBezTo>
                  <a:cubicBezTo>
                    <a:pt x="1730432" y="1480561"/>
                    <a:pt x="1732780" y="1478339"/>
                    <a:pt x="1735700" y="1476434"/>
                  </a:cubicBezTo>
                  <a:cubicBezTo>
                    <a:pt x="1740335" y="1473387"/>
                    <a:pt x="1744969" y="1475672"/>
                    <a:pt x="1748334" y="1477323"/>
                  </a:cubicBezTo>
                  <a:cubicBezTo>
                    <a:pt x="1751445" y="1478846"/>
                    <a:pt x="1754682" y="1479672"/>
                    <a:pt x="1758047" y="1480497"/>
                  </a:cubicBezTo>
                  <a:cubicBezTo>
                    <a:pt x="1758681" y="1480624"/>
                    <a:pt x="1759316" y="1480751"/>
                    <a:pt x="1759888" y="1480878"/>
                  </a:cubicBezTo>
                  <a:cubicBezTo>
                    <a:pt x="1762998" y="1481513"/>
                    <a:pt x="1765855" y="1482148"/>
                    <a:pt x="1768458" y="1485004"/>
                  </a:cubicBezTo>
                  <a:cubicBezTo>
                    <a:pt x="1769537" y="1486211"/>
                    <a:pt x="1770743" y="1487417"/>
                    <a:pt x="1772077" y="1488750"/>
                  </a:cubicBezTo>
                  <a:cubicBezTo>
                    <a:pt x="1777155" y="1493829"/>
                    <a:pt x="1782869" y="1499606"/>
                    <a:pt x="1782742" y="1506335"/>
                  </a:cubicBezTo>
                  <a:cubicBezTo>
                    <a:pt x="1782869" y="1507351"/>
                    <a:pt x="1782932" y="1507668"/>
                    <a:pt x="1782869" y="1508049"/>
                  </a:cubicBezTo>
                  <a:cubicBezTo>
                    <a:pt x="1782615" y="1509699"/>
                    <a:pt x="1781218" y="1511159"/>
                    <a:pt x="1780012" y="1512493"/>
                  </a:cubicBezTo>
                  <a:cubicBezTo>
                    <a:pt x="1779631" y="1512874"/>
                    <a:pt x="1779314" y="1513255"/>
                    <a:pt x="1778996" y="1513635"/>
                  </a:cubicBezTo>
                  <a:cubicBezTo>
                    <a:pt x="1778742" y="1513953"/>
                    <a:pt x="1778488" y="1514270"/>
                    <a:pt x="1778171" y="1514651"/>
                  </a:cubicBezTo>
                  <a:cubicBezTo>
                    <a:pt x="1777409" y="1515540"/>
                    <a:pt x="1776584" y="1516556"/>
                    <a:pt x="1776139" y="1517444"/>
                  </a:cubicBezTo>
                  <a:cubicBezTo>
                    <a:pt x="1775886" y="1517952"/>
                    <a:pt x="1775758" y="1518460"/>
                    <a:pt x="1775632" y="1519032"/>
                  </a:cubicBezTo>
                  <a:cubicBezTo>
                    <a:pt x="1775505" y="1519539"/>
                    <a:pt x="1775314" y="1520111"/>
                    <a:pt x="1775124" y="1520619"/>
                  </a:cubicBezTo>
                  <a:cubicBezTo>
                    <a:pt x="1774870" y="1521317"/>
                    <a:pt x="1774552" y="1521952"/>
                    <a:pt x="1774235" y="1522587"/>
                  </a:cubicBezTo>
                  <a:cubicBezTo>
                    <a:pt x="1773981" y="1523031"/>
                    <a:pt x="1773727" y="1523475"/>
                    <a:pt x="1773537" y="1523983"/>
                  </a:cubicBezTo>
                  <a:cubicBezTo>
                    <a:pt x="1773156" y="1524872"/>
                    <a:pt x="1772838" y="1525888"/>
                    <a:pt x="1772521" y="1526903"/>
                  </a:cubicBezTo>
                  <a:cubicBezTo>
                    <a:pt x="1771251" y="1531538"/>
                    <a:pt x="1770934" y="1536172"/>
                    <a:pt x="1773346" y="1540743"/>
                  </a:cubicBezTo>
                  <a:cubicBezTo>
                    <a:pt x="1774489" y="1542965"/>
                    <a:pt x="1774489" y="1545377"/>
                    <a:pt x="1774426" y="1547662"/>
                  </a:cubicBezTo>
                  <a:cubicBezTo>
                    <a:pt x="1774997" y="1552424"/>
                    <a:pt x="1775568" y="1557185"/>
                    <a:pt x="1776520" y="1561756"/>
                  </a:cubicBezTo>
                  <a:cubicBezTo>
                    <a:pt x="1779504" y="1566517"/>
                    <a:pt x="1782107" y="1566707"/>
                    <a:pt x="1785598" y="1566835"/>
                  </a:cubicBezTo>
                  <a:cubicBezTo>
                    <a:pt x="1788519" y="1566961"/>
                    <a:pt x="1791883" y="1567089"/>
                    <a:pt x="1795629" y="1569882"/>
                  </a:cubicBezTo>
                  <a:cubicBezTo>
                    <a:pt x="1797851" y="1569057"/>
                    <a:pt x="1802104" y="1567596"/>
                    <a:pt x="1807310" y="1565819"/>
                  </a:cubicBezTo>
                  <a:cubicBezTo>
                    <a:pt x="1822800" y="1560550"/>
                    <a:pt x="1858795" y="1548297"/>
                    <a:pt x="1861461" y="1544361"/>
                  </a:cubicBezTo>
                  <a:cubicBezTo>
                    <a:pt x="1861525" y="1543663"/>
                    <a:pt x="1861715" y="1543155"/>
                    <a:pt x="1862223" y="1542901"/>
                  </a:cubicBezTo>
                  <a:cubicBezTo>
                    <a:pt x="1862604" y="1542711"/>
                    <a:pt x="1863048" y="1542774"/>
                    <a:pt x="1863429" y="1542965"/>
                  </a:cubicBezTo>
                  <a:cubicBezTo>
                    <a:pt x="1863683" y="1543092"/>
                    <a:pt x="1863937" y="1543219"/>
                    <a:pt x="1864064" y="1543536"/>
                  </a:cubicBezTo>
                  <a:cubicBezTo>
                    <a:pt x="1864889" y="1545377"/>
                    <a:pt x="1865080" y="1546901"/>
                    <a:pt x="1864572" y="1548297"/>
                  </a:cubicBezTo>
                  <a:cubicBezTo>
                    <a:pt x="1863747" y="1550456"/>
                    <a:pt x="1861525" y="1551789"/>
                    <a:pt x="1858986" y="1552932"/>
                  </a:cubicBezTo>
                  <a:cubicBezTo>
                    <a:pt x="1857842" y="1553503"/>
                    <a:pt x="1856636" y="1554138"/>
                    <a:pt x="1855113" y="1554646"/>
                  </a:cubicBezTo>
                  <a:cubicBezTo>
                    <a:pt x="1851748" y="1555979"/>
                    <a:pt x="1850098" y="1557058"/>
                    <a:pt x="1850542" y="1558645"/>
                  </a:cubicBezTo>
                  <a:cubicBezTo>
                    <a:pt x="1851558" y="1562137"/>
                    <a:pt x="1864635" y="1560550"/>
                    <a:pt x="1869524" y="1559915"/>
                  </a:cubicBezTo>
                  <a:cubicBezTo>
                    <a:pt x="1871174" y="1559724"/>
                    <a:pt x="1872507" y="1559534"/>
                    <a:pt x="1873206" y="1559534"/>
                  </a:cubicBezTo>
                  <a:cubicBezTo>
                    <a:pt x="1877459" y="1559344"/>
                    <a:pt x="1880316" y="1560296"/>
                    <a:pt x="1881395" y="1562264"/>
                  </a:cubicBezTo>
                  <a:cubicBezTo>
                    <a:pt x="1882157" y="1563660"/>
                    <a:pt x="1881903" y="1565374"/>
                    <a:pt x="1880697" y="1567025"/>
                  </a:cubicBezTo>
                  <a:cubicBezTo>
                    <a:pt x="1878411" y="1570263"/>
                    <a:pt x="1872698" y="1572992"/>
                    <a:pt x="1867429" y="1572104"/>
                  </a:cubicBezTo>
                  <a:cubicBezTo>
                    <a:pt x="1841654" y="1567850"/>
                    <a:pt x="1818420" y="1577563"/>
                    <a:pt x="1805278" y="1598132"/>
                  </a:cubicBezTo>
                  <a:cubicBezTo>
                    <a:pt x="1801850" y="1603464"/>
                    <a:pt x="1801088" y="1609749"/>
                    <a:pt x="1803056" y="1615399"/>
                  </a:cubicBezTo>
                  <a:cubicBezTo>
                    <a:pt x="1805025" y="1621049"/>
                    <a:pt x="1809659" y="1625493"/>
                    <a:pt x="1815690" y="1627525"/>
                  </a:cubicBezTo>
                  <a:cubicBezTo>
                    <a:pt x="1826228" y="1631143"/>
                    <a:pt x="1834735" y="1619335"/>
                    <a:pt x="1840956" y="1610829"/>
                  </a:cubicBezTo>
                  <a:cubicBezTo>
                    <a:pt x="1841654" y="1609813"/>
                    <a:pt x="1842353" y="1608861"/>
                    <a:pt x="1843051" y="1608035"/>
                  </a:cubicBezTo>
                  <a:cubicBezTo>
                    <a:pt x="1856573" y="1590006"/>
                    <a:pt x="1868698" y="1587594"/>
                    <a:pt x="1886982" y="1583912"/>
                  </a:cubicBezTo>
                  <a:cubicBezTo>
                    <a:pt x="1889521" y="1583404"/>
                    <a:pt x="1892187" y="1582896"/>
                    <a:pt x="1894981" y="1582261"/>
                  </a:cubicBezTo>
                  <a:cubicBezTo>
                    <a:pt x="1898599" y="1581499"/>
                    <a:pt x="1903043" y="1580801"/>
                    <a:pt x="1907804" y="1580103"/>
                  </a:cubicBezTo>
                  <a:cubicBezTo>
                    <a:pt x="1921834" y="1578008"/>
                    <a:pt x="1939355" y="1575405"/>
                    <a:pt x="1947672" y="1568041"/>
                  </a:cubicBezTo>
                  <a:cubicBezTo>
                    <a:pt x="1948243" y="1567533"/>
                    <a:pt x="1948180" y="1567215"/>
                    <a:pt x="1948116" y="1567089"/>
                  </a:cubicBezTo>
                  <a:cubicBezTo>
                    <a:pt x="1946656" y="1560931"/>
                    <a:pt x="1907487" y="1550075"/>
                    <a:pt x="1892695" y="1546012"/>
                  </a:cubicBezTo>
                  <a:cubicBezTo>
                    <a:pt x="1884569" y="1543790"/>
                    <a:pt x="1881839" y="1543028"/>
                    <a:pt x="1881078" y="1542520"/>
                  </a:cubicBezTo>
                  <a:cubicBezTo>
                    <a:pt x="1867492" y="1534458"/>
                    <a:pt x="1858604" y="1523475"/>
                    <a:pt x="1855938" y="1511604"/>
                  </a:cubicBezTo>
                  <a:cubicBezTo>
                    <a:pt x="1853780" y="1502081"/>
                    <a:pt x="1855938" y="1492305"/>
                    <a:pt x="1862033" y="1483290"/>
                  </a:cubicBezTo>
                  <a:cubicBezTo>
                    <a:pt x="1864953" y="1478974"/>
                    <a:pt x="1865715" y="1475291"/>
                    <a:pt x="1864254" y="1472308"/>
                  </a:cubicBezTo>
                  <a:cubicBezTo>
                    <a:pt x="1859557" y="1462595"/>
                    <a:pt x="1833909" y="1460754"/>
                    <a:pt x="1821594" y="1459801"/>
                  </a:cubicBezTo>
                  <a:cubicBezTo>
                    <a:pt x="1814737" y="1459294"/>
                    <a:pt x="1813658" y="1459230"/>
                    <a:pt x="1813150" y="1458087"/>
                  </a:cubicBezTo>
                  <a:cubicBezTo>
                    <a:pt x="1812960" y="1457580"/>
                    <a:pt x="1813023" y="1456945"/>
                    <a:pt x="1813404" y="1456564"/>
                  </a:cubicBezTo>
                  <a:cubicBezTo>
                    <a:pt x="1820387" y="1448120"/>
                    <a:pt x="1832132" y="1450977"/>
                    <a:pt x="1843496" y="1453707"/>
                  </a:cubicBezTo>
                  <a:cubicBezTo>
                    <a:pt x="1857335" y="1457008"/>
                    <a:pt x="1870412" y="1460182"/>
                    <a:pt x="1876951" y="1446153"/>
                  </a:cubicBezTo>
                  <a:cubicBezTo>
                    <a:pt x="1878157" y="1443613"/>
                    <a:pt x="1874221" y="1422600"/>
                    <a:pt x="1871428" y="1420124"/>
                  </a:cubicBezTo>
                  <a:cubicBezTo>
                    <a:pt x="1864381" y="1413903"/>
                    <a:pt x="1850161" y="1415617"/>
                    <a:pt x="1840829" y="1416823"/>
                  </a:cubicBezTo>
                  <a:lnTo>
                    <a:pt x="1838797" y="1417077"/>
                  </a:lnTo>
                  <a:cubicBezTo>
                    <a:pt x="1802549" y="1421458"/>
                    <a:pt x="1775886" y="1430853"/>
                    <a:pt x="1754873" y="1446533"/>
                  </a:cubicBezTo>
                  <a:cubicBezTo>
                    <a:pt x="1744715" y="1454088"/>
                    <a:pt x="1735510" y="1462976"/>
                    <a:pt x="1726622" y="1471546"/>
                  </a:cubicBezTo>
                  <a:cubicBezTo>
                    <a:pt x="1719385" y="1478529"/>
                    <a:pt x="1711894" y="1485703"/>
                    <a:pt x="1703959" y="1492178"/>
                  </a:cubicBezTo>
                  <a:cubicBezTo>
                    <a:pt x="1702308" y="1493511"/>
                    <a:pt x="1668408" y="1506081"/>
                    <a:pt x="1666123" y="1504621"/>
                  </a:cubicBezTo>
                  <a:cubicBezTo>
                    <a:pt x="1665615" y="1504303"/>
                    <a:pt x="1665361" y="1503668"/>
                    <a:pt x="1665551" y="1503097"/>
                  </a:cubicBezTo>
                  <a:cubicBezTo>
                    <a:pt x="1666948" y="1497447"/>
                    <a:pt x="1677486" y="1489829"/>
                    <a:pt x="1690119" y="1481132"/>
                  </a:cubicBezTo>
                  <a:cubicBezTo>
                    <a:pt x="1693865" y="1478529"/>
                    <a:pt x="1697103" y="1476307"/>
                    <a:pt x="1698817" y="1474847"/>
                  </a:cubicBezTo>
                  <a:cubicBezTo>
                    <a:pt x="1706371" y="1468435"/>
                    <a:pt x="1713735" y="1461008"/>
                    <a:pt x="1720846" y="1453834"/>
                  </a:cubicBezTo>
                  <a:cubicBezTo>
                    <a:pt x="1733669" y="1440947"/>
                    <a:pt x="1746937" y="1427615"/>
                    <a:pt x="1762427" y="1418601"/>
                  </a:cubicBezTo>
                  <a:cubicBezTo>
                    <a:pt x="1768775" y="1414919"/>
                    <a:pt x="1775758" y="1412506"/>
                    <a:pt x="1782424" y="1410094"/>
                  </a:cubicBezTo>
                  <a:cubicBezTo>
                    <a:pt x="1789154" y="1407745"/>
                    <a:pt x="1796137" y="1405269"/>
                    <a:pt x="1802358" y="1401587"/>
                  </a:cubicBezTo>
                  <a:cubicBezTo>
                    <a:pt x="1806675" y="1399048"/>
                    <a:pt x="1808961" y="1395302"/>
                    <a:pt x="1811373" y="1391303"/>
                  </a:cubicBezTo>
                  <a:cubicBezTo>
                    <a:pt x="1814166" y="1386732"/>
                    <a:pt x="1817086" y="1381971"/>
                    <a:pt x="1823181" y="1378860"/>
                  </a:cubicBezTo>
                  <a:cubicBezTo>
                    <a:pt x="1851050" y="1364640"/>
                    <a:pt x="1855938" y="1362926"/>
                    <a:pt x="1888886" y="1364640"/>
                  </a:cubicBezTo>
                  <a:cubicBezTo>
                    <a:pt x="1902344" y="1365338"/>
                    <a:pt x="1916438" y="1367624"/>
                    <a:pt x="1930150" y="1369846"/>
                  </a:cubicBezTo>
                  <a:cubicBezTo>
                    <a:pt x="1972430" y="1376638"/>
                    <a:pt x="2016043" y="1383685"/>
                    <a:pt x="2044230" y="1344833"/>
                  </a:cubicBezTo>
                  <a:cubicBezTo>
                    <a:pt x="2055403" y="1329407"/>
                    <a:pt x="2073305" y="1327692"/>
                    <a:pt x="2090637" y="1326042"/>
                  </a:cubicBezTo>
                  <a:cubicBezTo>
                    <a:pt x="2102698" y="1324899"/>
                    <a:pt x="2115141" y="1323693"/>
                    <a:pt x="2125108" y="1317853"/>
                  </a:cubicBezTo>
                  <a:cubicBezTo>
                    <a:pt x="2135075" y="1312012"/>
                    <a:pt x="2139709" y="1308013"/>
                    <a:pt x="2140534" y="1304585"/>
                  </a:cubicBezTo>
                  <a:cubicBezTo>
                    <a:pt x="2141233" y="1301791"/>
                    <a:pt x="2139328" y="1298808"/>
                    <a:pt x="2136789" y="1294745"/>
                  </a:cubicBezTo>
                  <a:cubicBezTo>
                    <a:pt x="2134757" y="1291570"/>
                    <a:pt x="2132218" y="1287571"/>
                    <a:pt x="2130187" y="1282429"/>
                  </a:cubicBezTo>
                  <a:cubicBezTo>
                    <a:pt x="2129869" y="1281730"/>
                    <a:pt x="2130250" y="1280905"/>
                    <a:pt x="2130948" y="1280588"/>
                  </a:cubicBezTo>
                  <a:cubicBezTo>
                    <a:pt x="2131647" y="1280270"/>
                    <a:pt x="2132472" y="1280651"/>
                    <a:pt x="2132726" y="1281350"/>
                  </a:cubicBezTo>
                  <a:cubicBezTo>
                    <a:pt x="2132980" y="1281921"/>
                    <a:pt x="2133234" y="1282365"/>
                    <a:pt x="2133424" y="1282302"/>
                  </a:cubicBezTo>
                  <a:cubicBezTo>
                    <a:pt x="2134123" y="1282302"/>
                    <a:pt x="2136218" y="1280715"/>
                    <a:pt x="2138694" y="1276334"/>
                  </a:cubicBezTo>
                  <a:cubicBezTo>
                    <a:pt x="2142249" y="1270240"/>
                    <a:pt x="2143391" y="1264907"/>
                    <a:pt x="2142820" y="1263892"/>
                  </a:cubicBezTo>
                  <a:cubicBezTo>
                    <a:pt x="2142820" y="1263892"/>
                    <a:pt x="2142439" y="1264019"/>
                    <a:pt x="2141741" y="1264399"/>
                  </a:cubicBezTo>
                  <a:cubicBezTo>
                    <a:pt x="2141042" y="1264780"/>
                    <a:pt x="2140217" y="1264527"/>
                    <a:pt x="2139836" y="1263892"/>
                  </a:cubicBezTo>
                  <a:cubicBezTo>
                    <a:pt x="2139455" y="1263193"/>
                    <a:pt x="2139709" y="1262368"/>
                    <a:pt x="2140344" y="1261987"/>
                  </a:cubicBezTo>
                  <a:cubicBezTo>
                    <a:pt x="2144090" y="1259892"/>
                    <a:pt x="2146057" y="1257670"/>
                    <a:pt x="2146438" y="1255385"/>
                  </a:cubicBezTo>
                  <a:cubicBezTo>
                    <a:pt x="2146883" y="1252655"/>
                    <a:pt x="2145169" y="1249290"/>
                    <a:pt x="2140979" y="1244656"/>
                  </a:cubicBezTo>
                  <a:cubicBezTo>
                    <a:pt x="2139773" y="1243323"/>
                    <a:pt x="2138947" y="1241799"/>
                    <a:pt x="2138122" y="1240339"/>
                  </a:cubicBezTo>
                  <a:cubicBezTo>
                    <a:pt x="2136218" y="1236848"/>
                    <a:pt x="2135202" y="1235197"/>
                    <a:pt x="2131837" y="1236340"/>
                  </a:cubicBezTo>
                  <a:cubicBezTo>
                    <a:pt x="2131520" y="1236467"/>
                    <a:pt x="2130631" y="1236784"/>
                    <a:pt x="2129298" y="1237356"/>
                  </a:cubicBezTo>
                  <a:cubicBezTo>
                    <a:pt x="2111395" y="1244339"/>
                    <a:pt x="2110888" y="1244021"/>
                    <a:pt x="2109999" y="1243450"/>
                  </a:cubicBezTo>
                  <a:cubicBezTo>
                    <a:pt x="2109618" y="1243196"/>
                    <a:pt x="2109364" y="1242688"/>
                    <a:pt x="2109364" y="1242244"/>
                  </a:cubicBezTo>
                  <a:cubicBezTo>
                    <a:pt x="2109364" y="1237609"/>
                    <a:pt x="2112665" y="1235324"/>
                    <a:pt x="2115586" y="1233356"/>
                  </a:cubicBezTo>
                  <a:cubicBezTo>
                    <a:pt x="2119141" y="1230944"/>
                    <a:pt x="2120918" y="1229484"/>
                    <a:pt x="2119458" y="1225548"/>
                  </a:cubicBezTo>
                  <a:cubicBezTo>
                    <a:pt x="2118696" y="1223453"/>
                    <a:pt x="2112602" y="1219326"/>
                    <a:pt x="2106253" y="1217295"/>
                  </a:cubicBezTo>
                  <a:cubicBezTo>
                    <a:pt x="2102952" y="1216216"/>
                    <a:pt x="2100794" y="1216152"/>
                    <a:pt x="2099715" y="1216533"/>
                  </a:cubicBezTo>
                  <a:cubicBezTo>
                    <a:pt x="2098636" y="1218818"/>
                    <a:pt x="2091271" y="1221929"/>
                    <a:pt x="2071083" y="1229928"/>
                  </a:cubicBezTo>
                  <a:cubicBezTo>
                    <a:pt x="2052864" y="1237165"/>
                    <a:pt x="2027978" y="1247005"/>
                    <a:pt x="2024741" y="1252020"/>
                  </a:cubicBezTo>
                  <a:cubicBezTo>
                    <a:pt x="2024360" y="1252655"/>
                    <a:pt x="2023471" y="1252846"/>
                    <a:pt x="2022836" y="1252465"/>
                  </a:cubicBezTo>
                  <a:cubicBezTo>
                    <a:pt x="2022201" y="1252084"/>
                    <a:pt x="2022011" y="1251195"/>
                    <a:pt x="2022455" y="1250560"/>
                  </a:cubicBezTo>
                  <a:cubicBezTo>
                    <a:pt x="2024931" y="1246688"/>
                    <a:pt x="2022646" y="1240847"/>
                    <a:pt x="2020487" y="1235261"/>
                  </a:cubicBezTo>
                  <a:cubicBezTo>
                    <a:pt x="2018075" y="1229103"/>
                    <a:pt x="2015599" y="1222691"/>
                    <a:pt x="2019916" y="1218882"/>
                  </a:cubicBezTo>
                  <a:cubicBezTo>
                    <a:pt x="2020487" y="1218374"/>
                    <a:pt x="2021376" y="1218438"/>
                    <a:pt x="2021884" y="1219009"/>
                  </a:cubicBezTo>
                  <a:cubicBezTo>
                    <a:pt x="2023725" y="1220850"/>
                    <a:pt x="2035469" y="1229039"/>
                    <a:pt x="2036548" y="1229674"/>
                  </a:cubicBezTo>
                  <a:cubicBezTo>
                    <a:pt x="2041691" y="1232531"/>
                    <a:pt x="2045246" y="1229674"/>
                    <a:pt x="2049817" y="1226056"/>
                  </a:cubicBezTo>
                  <a:cubicBezTo>
                    <a:pt x="2050769" y="1225294"/>
                    <a:pt x="2051785" y="1224469"/>
                    <a:pt x="2052864" y="1223707"/>
                  </a:cubicBezTo>
                  <a:cubicBezTo>
                    <a:pt x="2066640" y="1213676"/>
                    <a:pt x="2088224" y="1202186"/>
                    <a:pt x="2107777" y="1199329"/>
                  </a:cubicBezTo>
                  <a:cubicBezTo>
                    <a:pt x="2106253" y="1198250"/>
                    <a:pt x="2105365" y="1196980"/>
                    <a:pt x="2104984" y="1195774"/>
                  </a:cubicBezTo>
                  <a:cubicBezTo>
                    <a:pt x="2103714" y="1192282"/>
                    <a:pt x="2105174" y="1187712"/>
                    <a:pt x="2108729" y="1183966"/>
                  </a:cubicBezTo>
                  <a:cubicBezTo>
                    <a:pt x="2105746" y="1183141"/>
                    <a:pt x="2102191" y="1184347"/>
                    <a:pt x="2098381" y="1185680"/>
                  </a:cubicBezTo>
                  <a:cubicBezTo>
                    <a:pt x="2092541" y="1187775"/>
                    <a:pt x="2085240" y="1190378"/>
                    <a:pt x="2081749" y="1181363"/>
                  </a:cubicBezTo>
                  <a:cubicBezTo>
                    <a:pt x="2079781" y="1176284"/>
                    <a:pt x="2073559" y="1170444"/>
                    <a:pt x="2068544" y="1170444"/>
                  </a:cubicBezTo>
                  <a:cubicBezTo>
                    <a:pt x="2066005" y="1170444"/>
                    <a:pt x="2064164" y="1172031"/>
                    <a:pt x="2062894" y="1175078"/>
                  </a:cubicBezTo>
                  <a:cubicBezTo>
                    <a:pt x="2062704" y="1175586"/>
                    <a:pt x="2062259" y="1175777"/>
                    <a:pt x="2061751" y="1175840"/>
                  </a:cubicBezTo>
                  <a:cubicBezTo>
                    <a:pt x="2060482" y="1175650"/>
                    <a:pt x="2060101" y="1174951"/>
                    <a:pt x="2060228" y="1174253"/>
                  </a:cubicBezTo>
                  <a:cubicBezTo>
                    <a:pt x="2061180" y="1169873"/>
                    <a:pt x="2061307" y="1167079"/>
                    <a:pt x="2060482" y="1166064"/>
                  </a:cubicBezTo>
                  <a:cubicBezTo>
                    <a:pt x="2059910" y="1165302"/>
                    <a:pt x="2058577" y="1165302"/>
                    <a:pt x="2056419" y="1165302"/>
                  </a:cubicBezTo>
                  <a:cubicBezTo>
                    <a:pt x="2053562" y="1165302"/>
                    <a:pt x="2049626" y="1165302"/>
                    <a:pt x="2046135" y="1162318"/>
                  </a:cubicBezTo>
                  <a:cubicBezTo>
                    <a:pt x="2044675" y="1161048"/>
                    <a:pt x="2045754" y="1158763"/>
                    <a:pt x="2047595" y="1155018"/>
                  </a:cubicBezTo>
                  <a:cubicBezTo>
                    <a:pt x="2048611" y="1152859"/>
                    <a:pt x="2050578" y="1148733"/>
                    <a:pt x="2050134" y="1147717"/>
                  </a:cubicBezTo>
                  <a:cubicBezTo>
                    <a:pt x="2048991" y="1145114"/>
                    <a:pt x="2047214" y="1144860"/>
                    <a:pt x="2044675" y="1144416"/>
                  </a:cubicBezTo>
                  <a:cubicBezTo>
                    <a:pt x="2042389" y="1144035"/>
                    <a:pt x="2039786" y="1143654"/>
                    <a:pt x="2037755" y="1141305"/>
                  </a:cubicBezTo>
                  <a:cubicBezTo>
                    <a:pt x="2037056" y="1140543"/>
                    <a:pt x="2035660" y="1139020"/>
                    <a:pt x="2033882" y="1137052"/>
                  </a:cubicBezTo>
                  <a:cubicBezTo>
                    <a:pt x="2008743" y="1109690"/>
                    <a:pt x="1999601" y="1097311"/>
                    <a:pt x="2001252" y="1092931"/>
                  </a:cubicBezTo>
                  <a:cubicBezTo>
                    <a:pt x="2001506" y="1092296"/>
                    <a:pt x="2002141" y="1091280"/>
                    <a:pt x="2003854" y="1091153"/>
                  </a:cubicBezTo>
                  <a:cubicBezTo>
                    <a:pt x="2007092" y="1090899"/>
                    <a:pt x="2011092" y="1091280"/>
                    <a:pt x="2015408" y="1091661"/>
                  </a:cubicBezTo>
                  <a:cubicBezTo>
                    <a:pt x="2023979" y="1092486"/>
                    <a:pt x="2033628" y="1093439"/>
                    <a:pt x="2038580" y="1088804"/>
                  </a:cubicBezTo>
                  <a:cubicBezTo>
                    <a:pt x="2038644" y="1086583"/>
                    <a:pt x="2027597" y="1074838"/>
                    <a:pt x="2022265" y="1069188"/>
                  </a:cubicBezTo>
                  <a:cubicBezTo>
                    <a:pt x="2018392" y="1065125"/>
                    <a:pt x="2016234" y="1062713"/>
                    <a:pt x="2015535" y="1061633"/>
                  </a:cubicBezTo>
                  <a:cubicBezTo>
                    <a:pt x="2013504" y="1058332"/>
                    <a:pt x="2015789" y="1054714"/>
                    <a:pt x="2017884" y="1051603"/>
                  </a:cubicBezTo>
                  <a:cubicBezTo>
                    <a:pt x="2019408" y="1049254"/>
                    <a:pt x="2020995" y="1046778"/>
                    <a:pt x="2020487" y="1044937"/>
                  </a:cubicBezTo>
                  <a:cubicBezTo>
                    <a:pt x="2020170" y="1043795"/>
                    <a:pt x="2018963" y="1042715"/>
                    <a:pt x="2016932" y="1041827"/>
                  </a:cubicBezTo>
                  <a:cubicBezTo>
                    <a:pt x="2015726" y="1041319"/>
                    <a:pt x="2014647" y="1040874"/>
                    <a:pt x="2013695" y="1040430"/>
                  </a:cubicBezTo>
                  <a:cubicBezTo>
                    <a:pt x="2006775" y="1037573"/>
                    <a:pt x="2004553" y="1035986"/>
                    <a:pt x="2008044" y="1024178"/>
                  </a:cubicBezTo>
                  <a:cubicBezTo>
                    <a:pt x="2010266" y="1016497"/>
                    <a:pt x="2009504" y="1014910"/>
                    <a:pt x="2009251" y="1014656"/>
                  </a:cubicBezTo>
                  <a:cubicBezTo>
                    <a:pt x="2008870" y="1014275"/>
                    <a:pt x="2007473" y="1014592"/>
                    <a:pt x="2006394" y="1014846"/>
                  </a:cubicBezTo>
                  <a:cubicBezTo>
                    <a:pt x="2004616" y="1015291"/>
                    <a:pt x="2002648" y="1015735"/>
                    <a:pt x="2001188" y="1014529"/>
                  </a:cubicBezTo>
                  <a:cubicBezTo>
                    <a:pt x="2000173" y="1013640"/>
                    <a:pt x="1999728" y="1012180"/>
                    <a:pt x="1999918" y="1009958"/>
                  </a:cubicBezTo>
                  <a:cubicBezTo>
                    <a:pt x="2000236" y="1005006"/>
                    <a:pt x="2004489" y="993706"/>
                    <a:pt x="2006965" y="987104"/>
                  </a:cubicBezTo>
                  <a:cubicBezTo>
                    <a:pt x="2003029" y="986913"/>
                    <a:pt x="1996363" y="984565"/>
                    <a:pt x="1990840" y="982343"/>
                  </a:cubicBezTo>
                  <a:cubicBezTo>
                    <a:pt x="1990332" y="982152"/>
                    <a:pt x="1990015" y="982025"/>
                    <a:pt x="1989888" y="981454"/>
                  </a:cubicBezTo>
                  <a:cubicBezTo>
                    <a:pt x="1989634" y="979168"/>
                    <a:pt x="1990079" y="974661"/>
                    <a:pt x="1991602" y="962155"/>
                  </a:cubicBezTo>
                  <a:cubicBezTo>
                    <a:pt x="1991793" y="960758"/>
                    <a:pt x="1991919" y="959743"/>
                    <a:pt x="1991919" y="959552"/>
                  </a:cubicBezTo>
                  <a:cubicBezTo>
                    <a:pt x="1992174" y="956187"/>
                    <a:pt x="1992808" y="951934"/>
                    <a:pt x="1993507" y="947046"/>
                  </a:cubicBezTo>
                  <a:cubicBezTo>
                    <a:pt x="1995602" y="932889"/>
                    <a:pt x="1998395" y="913781"/>
                    <a:pt x="1993888" y="903877"/>
                  </a:cubicBezTo>
                  <a:cubicBezTo>
                    <a:pt x="1988174" y="909654"/>
                    <a:pt x="1962463" y="939936"/>
                    <a:pt x="1960305" y="944253"/>
                  </a:cubicBezTo>
                  <a:cubicBezTo>
                    <a:pt x="1959353" y="946221"/>
                    <a:pt x="1959099" y="947681"/>
                    <a:pt x="1959543" y="948696"/>
                  </a:cubicBezTo>
                  <a:cubicBezTo>
                    <a:pt x="1960115" y="950030"/>
                    <a:pt x="1962083" y="950664"/>
                    <a:pt x="1963796" y="951172"/>
                  </a:cubicBezTo>
                  <a:cubicBezTo>
                    <a:pt x="1965574" y="951680"/>
                    <a:pt x="1967288" y="952188"/>
                    <a:pt x="1967478" y="953839"/>
                  </a:cubicBezTo>
                  <a:cubicBezTo>
                    <a:pt x="1967669" y="955616"/>
                    <a:pt x="1966209" y="957330"/>
                    <a:pt x="1957194" y="962536"/>
                  </a:cubicBezTo>
                  <a:cubicBezTo>
                    <a:pt x="1945005" y="969582"/>
                    <a:pt x="1939482" y="982660"/>
                    <a:pt x="1934213" y="995230"/>
                  </a:cubicBezTo>
                  <a:lnTo>
                    <a:pt x="1932753" y="998721"/>
                  </a:lnTo>
                  <a:cubicBezTo>
                    <a:pt x="1932499" y="999229"/>
                    <a:pt x="1931991" y="999547"/>
                    <a:pt x="1931483" y="999547"/>
                  </a:cubicBezTo>
                  <a:cubicBezTo>
                    <a:pt x="1930912" y="999547"/>
                    <a:pt x="1930404" y="999166"/>
                    <a:pt x="1930214" y="998658"/>
                  </a:cubicBezTo>
                  <a:cubicBezTo>
                    <a:pt x="1928754" y="994785"/>
                    <a:pt x="1927167" y="990786"/>
                    <a:pt x="1925325" y="986533"/>
                  </a:cubicBezTo>
                  <a:cubicBezTo>
                    <a:pt x="1920437" y="990468"/>
                    <a:pt x="1915676" y="994912"/>
                    <a:pt x="1911105" y="999166"/>
                  </a:cubicBezTo>
                  <a:cubicBezTo>
                    <a:pt x="1902091" y="1007482"/>
                    <a:pt x="1892822" y="1016116"/>
                    <a:pt x="1881903" y="1022083"/>
                  </a:cubicBezTo>
                  <a:cubicBezTo>
                    <a:pt x="1881459" y="1022337"/>
                    <a:pt x="1880823" y="1022274"/>
                    <a:pt x="1880443" y="1022020"/>
                  </a:cubicBezTo>
                  <a:cubicBezTo>
                    <a:pt x="1879173" y="1021131"/>
                    <a:pt x="1878284" y="1008180"/>
                    <a:pt x="1877967" y="1001578"/>
                  </a:cubicBezTo>
                  <a:cubicBezTo>
                    <a:pt x="1876951" y="1002657"/>
                    <a:pt x="1875808" y="1003864"/>
                    <a:pt x="1874539" y="1005133"/>
                  </a:cubicBezTo>
                  <a:cubicBezTo>
                    <a:pt x="1871047" y="1008688"/>
                    <a:pt x="1865143" y="1014592"/>
                    <a:pt x="1865461" y="1016687"/>
                  </a:cubicBezTo>
                  <a:cubicBezTo>
                    <a:pt x="1865524" y="1017449"/>
                    <a:pt x="1865016" y="1018147"/>
                    <a:pt x="1864254" y="1018211"/>
                  </a:cubicBezTo>
                  <a:cubicBezTo>
                    <a:pt x="1863366" y="1018401"/>
                    <a:pt x="1862794" y="1017766"/>
                    <a:pt x="1862667" y="1017004"/>
                  </a:cubicBezTo>
                  <a:cubicBezTo>
                    <a:pt x="1861969" y="1011481"/>
                    <a:pt x="1863239" y="1006149"/>
                    <a:pt x="1864509" y="1000943"/>
                  </a:cubicBezTo>
                  <a:cubicBezTo>
                    <a:pt x="1866413" y="992944"/>
                    <a:pt x="1868254" y="985453"/>
                    <a:pt x="1862413" y="978280"/>
                  </a:cubicBezTo>
                  <a:cubicBezTo>
                    <a:pt x="1859112" y="974217"/>
                    <a:pt x="1855875" y="973265"/>
                    <a:pt x="1853081" y="972439"/>
                  </a:cubicBezTo>
                  <a:cubicBezTo>
                    <a:pt x="1848003" y="970979"/>
                    <a:pt x="1844956" y="969392"/>
                    <a:pt x="1844828" y="959171"/>
                  </a:cubicBezTo>
                  <a:cubicBezTo>
                    <a:pt x="1844765" y="953839"/>
                    <a:pt x="1845019" y="949395"/>
                    <a:pt x="1845273" y="945522"/>
                  </a:cubicBezTo>
                  <a:cubicBezTo>
                    <a:pt x="1846098" y="930540"/>
                    <a:pt x="1846416" y="924890"/>
                    <a:pt x="1825530" y="914415"/>
                  </a:cubicBezTo>
                  <a:cubicBezTo>
                    <a:pt x="1824895" y="914098"/>
                    <a:pt x="1824577" y="913336"/>
                    <a:pt x="1824895" y="912638"/>
                  </a:cubicBezTo>
                  <a:cubicBezTo>
                    <a:pt x="1825149" y="911940"/>
                    <a:pt x="1825911" y="911622"/>
                    <a:pt x="1826609" y="911876"/>
                  </a:cubicBezTo>
                  <a:cubicBezTo>
                    <a:pt x="1834735" y="914733"/>
                    <a:pt x="1846098" y="910352"/>
                    <a:pt x="1856319" y="900639"/>
                  </a:cubicBezTo>
                  <a:cubicBezTo>
                    <a:pt x="1865905" y="891434"/>
                    <a:pt x="1874031" y="877024"/>
                    <a:pt x="1870603" y="865470"/>
                  </a:cubicBezTo>
                  <a:cubicBezTo>
                    <a:pt x="1869841" y="866168"/>
                    <a:pt x="1868571" y="867882"/>
                    <a:pt x="1867683" y="869088"/>
                  </a:cubicBezTo>
                  <a:cubicBezTo>
                    <a:pt x="1865143" y="872643"/>
                    <a:pt x="1862477" y="876516"/>
                    <a:pt x="1859493" y="875881"/>
                  </a:cubicBezTo>
                  <a:cubicBezTo>
                    <a:pt x="1857716" y="875627"/>
                    <a:pt x="1856382" y="873913"/>
                    <a:pt x="1855430" y="870802"/>
                  </a:cubicBezTo>
                  <a:cubicBezTo>
                    <a:pt x="1852510" y="861153"/>
                    <a:pt x="1849844" y="861153"/>
                    <a:pt x="1841845" y="861089"/>
                  </a:cubicBezTo>
                  <a:cubicBezTo>
                    <a:pt x="1839877" y="861089"/>
                    <a:pt x="1837718" y="861089"/>
                    <a:pt x="1835179" y="860899"/>
                  </a:cubicBezTo>
                  <a:cubicBezTo>
                    <a:pt x="1826228" y="860327"/>
                    <a:pt x="1821086" y="858613"/>
                    <a:pt x="1819054" y="855376"/>
                  </a:cubicBezTo>
                  <a:cubicBezTo>
                    <a:pt x="1816896" y="851948"/>
                    <a:pt x="1818546" y="847821"/>
                    <a:pt x="1820133" y="843885"/>
                  </a:cubicBezTo>
                  <a:cubicBezTo>
                    <a:pt x="1821784" y="839759"/>
                    <a:pt x="1823307" y="835886"/>
                    <a:pt x="1820895" y="833157"/>
                  </a:cubicBezTo>
                  <a:cubicBezTo>
                    <a:pt x="1814801" y="826237"/>
                    <a:pt x="1809214" y="818873"/>
                    <a:pt x="1803818" y="811763"/>
                  </a:cubicBezTo>
                  <a:cubicBezTo>
                    <a:pt x="1799057" y="805541"/>
                    <a:pt x="1794169" y="799130"/>
                    <a:pt x="1789027" y="793099"/>
                  </a:cubicBezTo>
                  <a:cubicBezTo>
                    <a:pt x="1783885" y="787068"/>
                    <a:pt x="1766935" y="786750"/>
                    <a:pt x="1753349" y="786496"/>
                  </a:cubicBezTo>
                  <a:cubicBezTo>
                    <a:pt x="1745540" y="786369"/>
                    <a:pt x="1738240" y="786179"/>
                    <a:pt x="1733669" y="785100"/>
                  </a:cubicBezTo>
                  <a:cubicBezTo>
                    <a:pt x="1729225" y="784020"/>
                    <a:pt x="1724337" y="782052"/>
                    <a:pt x="1719131" y="779957"/>
                  </a:cubicBezTo>
                  <a:cubicBezTo>
                    <a:pt x="1704149" y="773990"/>
                    <a:pt x="1687136" y="767261"/>
                    <a:pt x="1675582" y="778751"/>
                  </a:cubicBezTo>
                  <a:cubicBezTo>
                    <a:pt x="1667456" y="786814"/>
                    <a:pt x="1669487" y="795574"/>
                    <a:pt x="1671646" y="804843"/>
                  </a:cubicBezTo>
                  <a:cubicBezTo>
                    <a:pt x="1673677" y="813350"/>
                    <a:pt x="1675708" y="822174"/>
                    <a:pt x="1669360" y="830363"/>
                  </a:cubicBezTo>
                  <a:cubicBezTo>
                    <a:pt x="1666694" y="833791"/>
                    <a:pt x="1663456" y="836775"/>
                    <a:pt x="1660346" y="839695"/>
                  </a:cubicBezTo>
                  <a:cubicBezTo>
                    <a:pt x="1657044" y="842806"/>
                    <a:pt x="1653616" y="845980"/>
                    <a:pt x="1650950" y="849662"/>
                  </a:cubicBezTo>
                  <a:cubicBezTo>
                    <a:pt x="1650506" y="851821"/>
                    <a:pt x="1651839" y="852963"/>
                    <a:pt x="1654378" y="854804"/>
                  </a:cubicBezTo>
                  <a:cubicBezTo>
                    <a:pt x="1658187" y="857598"/>
                    <a:pt x="1663330" y="861343"/>
                    <a:pt x="1658060" y="871945"/>
                  </a:cubicBezTo>
                  <a:cubicBezTo>
                    <a:pt x="1653807" y="880388"/>
                    <a:pt x="1655902" y="883562"/>
                    <a:pt x="1660917" y="891307"/>
                  </a:cubicBezTo>
                  <a:cubicBezTo>
                    <a:pt x="1665043" y="897656"/>
                    <a:pt x="1660473" y="903687"/>
                    <a:pt x="1656410" y="909019"/>
                  </a:cubicBezTo>
                  <a:cubicBezTo>
                    <a:pt x="1653807" y="912447"/>
                    <a:pt x="1651140" y="916002"/>
                    <a:pt x="1650760" y="919431"/>
                  </a:cubicBezTo>
                  <a:cubicBezTo>
                    <a:pt x="1650696" y="920002"/>
                    <a:pt x="1650252" y="920510"/>
                    <a:pt x="1649680" y="920637"/>
                  </a:cubicBezTo>
                  <a:cubicBezTo>
                    <a:pt x="1649172" y="920764"/>
                    <a:pt x="1648538" y="920510"/>
                    <a:pt x="1648220" y="920002"/>
                  </a:cubicBezTo>
                  <a:cubicBezTo>
                    <a:pt x="1647268" y="918415"/>
                    <a:pt x="1646125" y="917653"/>
                    <a:pt x="1644856" y="917589"/>
                  </a:cubicBezTo>
                  <a:cubicBezTo>
                    <a:pt x="1640031" y="917589"/>
                    <a:pt x="1633302" y="925842"/>
                    <a:pt x="1628414" y="931873"/>
                  </a:cubicBezTo>
                  <a:cubicBezTo>
                    <a:pt x="1626509" y="934222"/>
                    <a:pt x="1624668" y="936508"/>
                    <a:pt x="1623081" y="938095"/>
                  </a:cubicBezTo>
                  <a:cubicBezTo>
                    <a:pt x="1621875" y="939301"/>
                    <a:pt x="1620668" y="940571"/>
                    <a:pt x="1619399" y="941840"/>
                  </a:cubicBezTo>
                  <a:cubicBezTo>
                    <a:pt x="1609432" y="951744"/>
                    <a:pt x="1599211" y="961964"/>
                    <a:pt x="1611146" y="974153"/>
                  </a:cubicBezTo>
                  <a:cubicBezTo>
                    <a:pt x="1633048" y="996499"/>
                    <a:pt x="1635968" y="1008688"/>
                    <a:pt x="1634635" y="1039033"/>
                  </a:cubicBezTo>
                  <a:cubicBezTo>
                    <a:pt x="1634508" y="1041128"/>
                    <a:pt x="1634508" y="1045636"/>
                    <a:pt x="1634508" y="1050778"/>
                  </a:cubicBezTo>
                  <a:cubicBezTo>
                    <a:pt x="1634318" y="1086329"/>
                    <a:pt x="1633429" y="1090138"/>
                    <a:pt x="1631334" y="1090709"/>
                  </a:cubicBezTo>
                  <a:cubicBezTo>
                    <a:pt x="1619272" y="1094073"/>
                    <a:pt x="1611273" y="1101247"/>
                    <a:pt x="1602766" y="1108802"/>
                  </a:cubicBezTo>
                  <a:cubicBezTo>
                    <a:pt x="1594894" y="1115848"/>
                    <a:pt x="1586705" y="1123149"/>
                    <a:pt x="1575024" y="1127212"/>
                  </a:cubicBezTo>
                  <a:cubicBezTo>
                    <a:pt x="1572992" y="1127910"/>
                    <a:pt x="1569818" y="1128799"/>
                    <a:pt x="1566200" y="1129751"/>
                  </a:cubicBezTo>
                  <a:cubicBezTo>
                    <a:pt x="1550710" y="1133878"/>
                    <a:pt x="1521888" y="1141559"/>
                    <a:pt x="1524491" y="1154954"/>
                  </a:cubicBezTo>
                  <a:cubicBezTo>
                    <a:pt x="1528490" y="1175396"/>
                    <a:pt x="1526650" y="1194631"/>
                    <a:pt x="1524682" y="1215009"/>
                  </a:cubicBezTo>
                  <a:cubicBezTo>
                    <a:pt x="1523920" y="1223262"/>
                    <a:pt x="1523094" y="1231769"/>
                    <a:pt x="1522714" y="1240339"/>
                  </a:cubicBezTo>
                  <a:cubicBezTo>
                    <a:pt x="1522460" y="1246180"/>
                    <a:pt x="1520428" y="1253988"/>
                    <a:pt x="1518333" y="1262241"/>
                  </a:cubicBezTo>
                  <a:cubicBezTo>
                    <a:pt x="1512937" y="1283064"/>
                    <a:pt x="1506906" y="1306743"/>
                    <a:pt x="1522396" y="1315059"/>
                  </a:cubicBezTo>
                  <a:cubicBezTo>
                    <a:pt x="1522967" y="1315377"/>
                    <a:pt x="1523222" y="1315948"/>
                    <a:pt x="1523094" y="1316583"/>
                  </a:cubicBezTo>
                  <a:cubicBezTo>
                    <a:pt x="1522967" y="1317218"/>
                    <a:pt x="1522460" y="1317599"/>
                    <a:pt x="1521825" y="1317662"/>
                  </a:cubicBezTo>
                  <a:cubicBezTo>
                    <a:pt x="1521507" y="1317662"/>
                    <a:pt x="1521126" y="1317662"/>
                    <a:pt x="1520809" y="1317662"/>
                  </a:cubicBezTo>
                  <a:cubicBezTo>
                    <a:pt x="1508938" y="1317662"/>
                    <a:pt x="1506144" y="1307060"/>
                    <a:pt x="1503859" y="1298554"/>
                  </a:cubicBezTo>
                  <a:cubicBezTo>
                    <a:pt x="1502018" y="1291634"/>
                    <a:pt x="1500685" y="1287380"/>
                    <a:pt x="1497003" y="1287380"/>
                  </a:cubicBezTo>
                  <a:cubicBezTo>
                    <a:pt x="1491226" y="1287634"/>
                    <a:pt x="1490972" y="1290364"/>
                    <a:pt x="1491035" y="1295633"/>
                  </a:cubicBezTo>
                  <a:cubicBezTo>
                    <a:pt x="1491035" y="1299633"/>
                    <a:pt x="1491099" y="1304140"/>
                    <a:pt x="1486655" y="1306172"/>
                  </a:cubicBezTo>
                  <a:cubicBezTo>
                    <a:pt x="1481894" y="1306108"/>
                    <a:pt x="1478656" y="1304204"/>
                    <a:pt x="1476371" y="1300712"/>
                  </a:cubicBezTo>
                  <a:cubicBezTo>
                    <a:pt x="1472117" y="1297093"/>
                    <a:pt x="1463738" y="1300458"/>
                    <a:pt x="1457643" y="1302934"/>
                  </a:cubicBezTo>
                  <a:cubicBezTo>
                    <a:pt x="1455866" y="1303632"/>
                    <a:pt x="1454279" y="1304267"/>
                    <a:pt x="1452945" y="1304711"/>
                  </a:cubicBezTo>
                  <a:cubicBezTo>
                    <a:pt x="1452374" y="1304902"/>
                    <a:pt x="1451803" y="1304711"/>
                    <a:pt x="1451485" y="1304267"/>
                  </a:cubicBezTo>
                  <a:cubicBezTo>
                    <a:pt x="1451104" y="1303823"/>
                    <a:pt x="1451041" y="1303251"/>
                    <a:pt x="1451295" y="1302743"/>
                  </a:cubicBezTo>
                  <a:cubicBezTo>
                    <a:pt x="1452056" y="1301283"/>
                    <a:pt x="1452755" y="1299887"/>
                    <a:pt x="1453453" y="1298617"/>
                  </a:cubicBezTo>
                  <a:cubicBezTo>
                    <a:pt x="1460119" y="1286047"/>
                    <a:pt x="1463801" y="1279064"/>
                    <a:pt x="1453580" y="1267447"/>
                  </a:cubicBezTo>
                  <a:cubicBezTo>
                    <a:pt x="1438534" y="1250243"/>
                    <a:pt x="1426092" y="1230372"/>
                    <a:pt x="1437011" y="1201360"/>
                  </a:cubicBezTo>
                  <a:cubicBezTo>
                    <a:pt x="1437900" y="1198948"/>
                    <a:pt x="1438915" y="1196409"/>
                    <a:pt x="1439931" y="1193742"/>
                  </a:cubicBezTo>
                  <a:cubicBezTo>
                    <a:pt x="1447803" y="1173237"/>
                    <a:pt x="1458659" y="1145178"/>
                    <a:pt x="1456691" y="1125942"/>
                  </a:cubicBezTo>
                  <a:cubicBezTo>
                    <a:pt x="1455802" y="1117181"/>
                    <a:pt x="1441963" y="1115912"/>
                    <a:pt x="1431869" y="1114960"/>
                  </a:cubicBezTo>
                  <a:cubicBezTo>
                    <a:pt x="1428885" y="1114706"/>
                    <a:pt x="1426346" y="1114452"/>
                    <a:pt x="1424441" y="1114071"/>
                  </a:cubicBezTo>
                  <a:cubicBezTo>
                    <a:pt x="1416442" y="1112420"/>
                    <a:pt x="1409713" y="1112865"/>
                    <a:pt x="1403809" y="1113309"/>
                  </a:cubicBezTo>
                  <a:cubicBezTo>
                    <a:pt x="1391747" y="1114134"/>
                    <a:pt x="1382288" y="1114833"/>
                    <a:pt x="1370734" y="1098708"/>
                  </a:cubicBezTo>
                  <a:cubicBezTo>
                    <a:pt x="1364449" y="1089884"/>
                    <a:pt x="1355752" y="1083408"/>
                    <a:pt x="1347372" y="1077187"/>
                  </a:cubicBezTo>
                  <a:cubicBezTo>
                    <a:pt x="1338802" y="1070775"/>
                    <a:pt x="1329914" y="1064173"/>
                    <a:pt x="1323312" y="1054968"/>
                  </a:cubicBezTo>
                  <a:cubicBezTo>
                    <a:pt x="1308076" y="1033637"/>
                    <a:pt x="1290428" y="1018528"/>
                    <a:pt x="1269288" y="1008752"/>
                  </a:cubicBezTo>
                  <a:cubicBezTo>
                    <a:pt x="1255321" y="1002276"/>
                    <a:pt x="1241863" y="1005704"/>
                    <a:pt x="1227579" y="1009323"/>
                  </a:cubicBezTo>
                  <a:cubicBezTo>
                    <a:pt x="1215200" y="1012497"/>
                    <a:pt x="1202376" y="1015735"/>
                    <a:pt x="1189172" y="1011926"/>
                  </a:cubicBezTo>
                  <a:cubicBezTo>
                    <a:pt x="1188600" y="1011735"/>
                    <a:pt x="1188219" y="1011291"/>
                    <a:pt x="1188156" y="1010656"/>
                  </a:cubicBezTo>
                  <a:cubicBezTo>
                    <a:pt x="1188092" y="1010085"/>
                    <a:pt x="1188473" y="1009513"/>
                    <a:pt x="1188981" y="1009323"/>
                  </a:cubicBezTo>
                  <a:cubicBezTo>
                    <a:pt x="1219072" y="996499"/>
                    <a:pt x="1225992" y="960441"/>
                    <a:pt x="1217168" y="931492"/>
                  </a:cubicBezTo>
                  <a:cubicBezTo>
                    <a:pt x="1214692" y="923303"/>
                    <a:pt x="1211708" y="918732"/>
                    <a:pt x="1208217" y="917907"/>
                  </a:cubicBezTo>
                  <a:cubicBezTo>
                    <a:pt x="1202820" y="916574"/>
                    <a:pt x="1195774" y="923874"/>
                    <a:pt x="1188219" y="931556"/>
                  </a:cubicBezTo>
                  <a:cubicBezTo>
                    <a:pt x="1180919" y="939047"/>
                    <a:pt x="1172602" y="947490"/>
                    <a:pt x="1163969" y="949903"/>
                  </a:cubicBezTo>
                  <a:cubicBezTo>
                    <a:pt x="1163398" y="950030"/>
                    <a:pt x="1162762" y="949839"/>
                    <a:pt x="1162445" y="949268"/>
                  </a:cubicBezTo>
                  <a:cubicBezTo>
                    <a:pt x="1162128" y="948760"/>
                    <a:pt x="1162191" y="948062"/>
                    <a:pt x="1162636" y="947617"/>
                  </a:cubicBezTo>
                  <a:cubicBezTo>
                    <a:pt x="1165302" y="944760"/>
                    <a:pt x="1168285" y="942285"/>
                    <a:pt x="1171206" y="939936"/>
                  </a:cubicBezTo>
                  <a:cubicBezTo>
                    <a:pt x="1178126" y="934222"/>
                    <a:pt x="1184664" y="928826"/>
                    <a:pt x="1186315" y="919240"/>
                  </a:cubicBezTo>
                  <a:cubicBezTo>
                    <a:pt x="1187140" y="914606"/>
                    <a:pt x="1185617" y="909527"/>
                    <a:pt x="1184156" y="904702"/>
                  </a:cubicBezTo>
                  <a:cubicBezTo>
                    <a:pt x="1182125" y="897910"/>
                    <a:pt x="1180094" y="890863"/>
                    <a:pt x="1184474" y="885086"/>
                  </a:cubicBezTo>
                  <a:cubicBezTo>
                    <a:pt x="1192282" y="874865"/>
                    <a:pt x="1196218" y="861343"/>
                    <a:pt x="1200027" y="848266"/>
                  </a:cubicBezTo>
                  <a:cubicBezTo>
                    <a:pt x="1204154" y="834172"/>
                    <a:pt x="1208343" y="819635"/>
                    <a:pt x="1217549" y="809668"/>
                  </a:cubicBezTo>
                  <a:cubicBezTo>
                    <a:pt x="1222627" y="804145"/>
                    <a:pt x="1227833" y="799701"/>
                    <a:pt x="1232848" y="795384"/>
                  </a:cubicBezTo>
                  <a:cubicBezTo>
                    <a:pt x="1241165" y="788274"/>
                    <a:pt x="1249037" y="781481"/>
                    <a:pt x="1255829" y="770689"/>
                  </a:cubicBezTo>
                  <a:lnTo>
                    <a:pt x="1257797" y="767515"/>
                  </a:lnTo>
                  <a:cubicBezTo>
                    <a:pt x="1265225" y="755580"/>
                    <a:pt x="1271637" y="745296"/>
                    <a:pt x="1286428" y="740788"/>
                  </a:cubicBezTo>
                  <a:cubicBezTo>
                    <a:pt x="1302553" y="735837"/>
                    <a:pt x="1310361" y="731520"/>
                    <a:pt x="1317154" y="717426"/>
                  </a:cubicBezTo>
                  <a:cubicBezTo>
                    <a:pt x="1320265" y="710887"/>
                    <a:pt x="1316710" y="703714"/>
                    <a:pt x="1313218" y="696731"/>
                  </a:cubicBezTo>
                  <a:cubicBezTo>
                    <a:pt x="1309727" y="689748"/>
                    <a:pt x="1306425" y="683082"/>
                    <a:pt x="1309917" y="677368"/>
                  </a:cubicBezTo>
                  <a:cubicBezTo>
                    <a:pt x="1310298" y="676733"/>
                    <a:pt x="1311187" y="676543"/>
                    <a:pt x="1311822" y="676924"/>
                  </a:cubicBezTo>
                  <a:cubicBezTo>
                    <a:pt x="1312329" y="677241"/>
                    <a:pt x="1312584" y="677813"/>
                    <a:pt x="1312456" y="678321"/>
                  </a:cubicBezTo>
                  <a:cubicBezTo>
                    <a:pt x="1314297" y="681558"/>
                    <a:pt x="1339310" y="696667"/>
                    <a:pt x="1355816" y="698254"/>
                  </a:cubicBezTo>
                  <a:cubicBezTo>
                    <a:pt x="1360767" y="698699"/>
                    <a:pt x="1363941" y="697810"/>
                    <a:pt x="1365338" y="695525"/>
                  </a:cubicBezTo>
                  <a:cubicBezTo>
                    <a:pt x="1367243" y="692477"/>
                    <a:pt x="1367116" y="685177"/>
                    <a:pt x="1355942" y="667528"/>
                  </a:cubicBezTo>
                  <a:cubicBezTo>
                    <a:pt x="1345595" y="651086"/>
                    <a:pt x="1335882" y="647404"/>
                    <a:pt x="1318170" y="645309"/>
                  </a:cubicBezTo>
                  <a:cubicBezTo>
                    <a:pt x="1310425" y="644357"/>
                    <a:pt x="1306616" y="639151"/>
                    <a:pt x="1307441" y="630581"/>
                  </a:cubicBezTo>
                  <a:cubicBezTo>
                    <a:pt x="1307505" y="630073"/>
                    <a:pt x="1307759" y="629692"/>
                    <a:pt x="1308140" y="629311"/>
                  </a:cubicBezTo>
                  <a:cubicBezTo>
                    <a:pt x="1308838" y="628740"/>
                    <a:pt x="1310552" y="627343"/>
                    <a:pt x="1331946" y="629883"/>
                  </a:cubicBezTo>
                  <a:cubicBezTo>
                    <a:pt x="1344643" y="631343"/>
                    <a:pt x="1348959" y="639977"/>
                    <a:pt x="1353149" y="648356"/>
                  </a:cubicBezTo>
                  <a:cubicBezTo>
                    <a:pt x="1356578" y="655149"/>
                    <a:pt x="1359752" y="661561"/>
                    <a:pt x="1367116" y="664291"/>
                  </a:cubicBezTo>
                  <a:cubicBezTo>
                    <a:pt x="1377463" y="668163"/>
                    <a:pt x="1382542" y="661434"/>
                    <a:pt x="1388446" y="653625"/>
                  </a:cubicBezTo>
                  <a:cubicBezTo>
                    <a:pt x="1392763" y="647912"/>
                    <a:pt x="1397207" y="642008"/>
                    <a:pt x="1404127" y="640548"/>
                  </a:cubicBezTo>
                  <a:cubicBezTo>
                    <a:pt x="1409459" y="639405"/>
                    <a:pt x="1414919" y="643532"/>
                    <a:pt x="1419744" y="647087"/>
                  </a:cubicBezTo>
                  <a:cubicBezTo>
                    <a:pt x="1421521" y="648420"/>
                    <a:pt x="1423235" y="649689"/>
                    <a:pt x="1424632" y="650451"/>
                  </a:cubicBezTo>
                  <a:cubicBezTo>
                    <a:pt x="1436186" y="656673"/>
                    <a:pt x="1451866" y="643024"/>
                    <a:pt x="1458532" y="637247"/>
                  </a:cubicBezTo>
                  <a:lnTo>
                    <a:pt x="1459484" y="636421"/>
                  </a:lnTo>
                  <a:cubicBezTo>
                    <a:pt x="1488306" y="611409"/>
                    <a:pt x="1493384" y="600553"/>
                    <a:pt x="1492559" y="595792"/>
                  </a:cubicBezTo>
                  <a:cubicBezTo>
                    <a:pt x="1492305" y="594205"/>
                    <a:pt x="1491226" y="593062"/>
                    <a:pt x="1489258" y="592300"/>
                  </a:cubicBezTo>
                  <a:cubicBezTo>
                    <a:pt x="1487099" y="591475"/>
                    <a:pt x="1484179" y="590586"/>
                    <a:pt x="1480878" y="589507"/>
                  </a:cubicBezTo>
                  <a:cubicBezTo>
                    <a:pt x="1467737" y="585444"/>
                    <a:pt x="1449708" y="579858"/>
                    <a:pt x="1444883" y="568558"/>
                  </a:cubicBezTo>
                  <a:cubicBezTo>
                    <a:pt x="1442978" y="564050"/>
                    <a:pt x="1443423" y="559099"/>
                    <a:pt x="1446089" y="553766"/>
                  </a:cubicBezTo>
                  <a:cubicBezTo>
                    <a:pt x="1447486" y="551036"/>
                    <a:pt x="1447740" y="548878"/>
                    <a:pt x="1446787" y="547227"/>
                  </a:cubicBezTo>
                  <a:cubicBezTo>
                    <a:pt x="1444312" y="542910"/>
                    <a:pt x="1433837" y="542085"/>
                    <a:pt x="1426155" y="541514"/>
                  </a:cubicBezTo>
                  <a:cubicBezTo>
                    <a:pt x="1422473" y="541260"/>
                    <a:pt x="1419236" y="541006"/>
                    <a:pt x="1417014" y="540435"/>
                  </a:cubicBezTo>
                  <a:cubicBezTo>
                    <a:pt x="1413458" y="539546"/>
                    <a:pt x="1411554" y="538276"/>
                    <a:pt x="1411237" y="536562"/>
                  </a:cubicBezTo>
                  <a:cubicBezTo>
                    <a:pt x="1411110" y="535864"/>
                    <a:pt x="1411110" y="534467"/>
                    <a:pt x="1412951" y="533070"/>
                  </a:cubicBezTo>
                  <a:cubicBezTo>
                    <a:pt x="1416760" y="530150"/>
                    <a:pt x="1427298" y="528436"/>
                    <a:pt x="1434979" y="532436"/>
                  </a:cubicBezTo>
                  <a:cubicBezTo>
                    <a:pt x="1450152" y="540244"/>
                    <a:pt x="1461515" y="550655"/>
                    <a:pt x="1472879" y="561574"/>
                  </a:cubicBezTo>
                  <a:cubicBezTo>
                    <a:pt x="1490147" y="578271"/>
                    <a:pt x="1507097" y="577191"/>
                    <a:pt x="1529570" y="558083"/>
                  </a:cubicBezTo>
                  <a:cubicBezTo>
                    <a:pt x="1541695" y="547798"/>
                    <a:pt x="1539600" y="543291"/>
                    <a:pt x="1536426" y="536435"/>
                  </a:cubicBezTo>
                  <a:cubicBezTo>
                    <a:pt x="1534585" y="532436"/>
                    <a:pt x="1532427" y="527865"/>
                    <a:pt x="1532617" y="521326"/>
                  </a:cubicBezTo>
                  <a:cubicBezTo>
                    <a:pt x="1532871" y="512565"/>
                    <a:pt x="1547917" y="512819"/>
                    <a:pt x="1560105" y="512819"/>
                  </a:cubicBezTo>
                  <a:cubicBezTo>
                    <a:pt x="1564359" y="512883"/>
                    <a:pt x="1568104" y="512883"/>
                    <a:pt x="1569945" y="512502"/>
                  </a:cubicBezTo>
                  <a:cubicBezTo>
                    <a:pt x="1570707" y="512311"/>
                    <a:pt x="1571405" y="512819"/>
                    <a:pt x="1571596" y="513581"/>
                  </a:cubicBezTo>
                  <a:cubicBezTo>
                    <a:pt x="1572104" y="517009"/>
                    <a:pt x="1578960" y="533388"/>
                    <a:pt x="1583404" y="536943"/>
                  </a:cubicBezTo>
                  <a:cubicBezTo>
                    <a:pt x="1583975" y="537387"/>
                    <a:pt x="1584293" y="537451"/>
                    <a:pt x="1584293" y="537451"/>
                  </a:cubicBezTo>
                  <a:cubicBezTo>
                    <a:pt x="1584293" y="537451"/>
                    <a:pt x="1585753" y="536752"/>
                    <a:pt x="1585625" y="528373"/>
                  </a:cubicBezTo>
                  <a:cubicBezTo>
                    <a:pt x="1585625" y="527928"/>
                    <a:pt x="1585880" y="527484"/>
                    <a:pt x="1586261" y="527230"/>
                  </a:cubicBezTo>
                  <a:cubicBezTo>
                    <a:pt x="1587022" y="526722"/>
                    <a:pt x="1587848" y="526595"/>
                    <a:pt x="1588673" y="526785"/>
                  </a:cubicBezTo>
                  <a:cubicBezTo>
                    <a:pt x="1590958" y="527420"/>
                    <a:pt x="1592609" y="530975"/>
                    <a:pt x="1594513" y="535038"/>
                  </a:cubicBezTo>
                  <a:cubicBezTo>
                    <a:pt x="1595973" y="538213"/>
                    <a:pt x="1598005" y="542529"/>
                    <a:pt x="1599592" y="542910"/>
                  </a:cubicBezTo>
                  <a:cubicBezTo>
                    <a:pt x="1599592" y="542910"/>
                    <a:pt x="1599909" y="543037"/>
                    <a:pt x="1600417" y="542656"/>
                  </a:cubicBezTo>
                  <a:cubicBezTo>
                    <a:pt x="1609940" y="535229"/>
                    <a:pt x="1603147" y="523104"/>
                    <a:pt x="1595339" y="511295"/>
                  </a:cubicBezTo>
                  <a:lnTo>
                    <a:pt x="1594386" y="509899"/>
                  </a:lnTo>
                  <a:cubicBezTo>
                    <a:pt x="1588546" y="500948"/>
                    <a:pt x="1589117" y="496694"/>
                    <a:pt x="1590641" y="494663"/>
                  </a:cubicBezTo>
                  <a:cubicBezTo>
                    <a:pt x="1592101" y="492758"/>
                    <a:pt x="1594767" y="492250"/>
                    <a:pt x="1598005" y="493330"/>
                  </a:cubicBezTo>
                  <a:cubicBezTo>
                    <a:pt x="1605242" y="495615"/>
                    <a:pt x="1613114" y="504122"/>
                    <a:pt x="1613558" y="515359"/>
                  </a:cubicBezTo>
                  <a:cubicBezTo>
                    <a:pt x="1613876" y="523738"/>
                    <a:pt x="1616479" y="528944"/>
                    <a:pt x="1621304" y="530849"/>
                  </a:cubicBezTo>
                  <a:cubicBezTo>
                    <a:pt x="1634190" y="535927"/>
                    <a:pt x="1660155" y="517961"/>
                    <a:pt x="1670566" y="507677"/>
                  </a:cubicBezTo>
                  <a:cubicBezTo>
                    <a:pt x="1690437" y="488061"/>
                    <a:pt x="1692913" y="459366"/>
                    <a:pt x="1678184" y="420006"/>
                  </a:cubicBezTo>
                  <a:cubicBezTo>
                    <a:pt x="1677931" y="419308"/>
                    <a:pt x="1678248" y="418419"/>
                    <a:pt x="1678946" y="418165"/>
                  </a:cubicBezTo>
                  <a:cubicBezTo>
                    <a:pt x="1679391" y="417975"/>
                    <a:pt x="1679899" y="418102"/>
                    <a:pt x="1680280" y="418356"/>
                  </a:cubicBezTo>
                  <a:cubicBezTo>
                    <a:pt x="1684406" y="419435"/>
                    <a:pt x="1721163" y="415055"/>
                    <a:pt x="1724781" y="406357"/>
                  </a:cubicBezTo>
                  <a:cubicBezTo>
                    <a:pt x="1726241" y="402866"/>
                    <a:pt x="1720401" y="398993"/>
                    <a:pt x="1715259" y="396454"/>
                  </a:cubicBezTo>
                  <a:cubicBezTo>
                    <a:pt x="1714561" y="396137"/>
                    <a:pt x="1714307" y="395311"/>
                    <a:pt x="1714624" y="394613"/>
                  </a:cubicBezTo>
                  <a:cubicBezTo>
                    <a:pt x="1715005" y="393915"/>
                    <a:pt x="1715830" y="393661"/>
                    <a:pt x="1716465" y="393978"/>
                  </a:cubicBezTo>
                  <a:cubicBezTo>
                    <a:pt x="1719576" y="395565"/>
                    <a:pt x="1722242" y="395184"/>
                    <a:pt x="1724337" y="392835"/>
                  </a:cubicBezTo>
                  <a:cubicBezTo>
                    <a:pt x="1728400" y="388328"/>
                    <a:pt x="1728844" y="378869"/>
                    <a:pt x="1726241" y="374806"/>
                  </a:cubicBezTo>
                  <a:cubicBezTo>
                    <a:pt x="1723639" y="370743"/>
                    <a:pt x="1719195" y="369093"/>
                    <a:pt x="1714497" y="367315"/>
                  </a:cubicBezTo>
                  <a:cubicBezTo>
                    <a:pt x="1708149" y="364903"/>
                    <a:pt x="1700975" y="362237"/>
                    <a:pt x="1697357" y="353222"/>
                  </a:cubicBezTo>
                  <a:cubicBezTo>
                    <a:pt x="1697103" y="352650"/>
                    <a:pt x="1697166" y="352079"/>
                    <a:pt x="1697484" y="351508"/>
                  </a:cubicBezTo>
                  <a:cubicBezTo>
                    <a:pt x="1698309" y="350048"/>
                    <a:pt x="1700785" y="349476"/>
                    <a:pt x="1706244" y="348588"/>
                  </a:cubicBezTo>
                  <a:cubicBezTo>
                    <a:pt x="1707133" y="348461"/>
                    <a:pt x="1708212" y="348270"/>
                    <a:pt x="1709228" y="348080"/>
                  </a:cubicBezTo>
                  <a:cubicBezTo>
                    <a:pt x="1699388" y="343445"/>
                    <a:pt x="1666948" y="328908"/>
                    <a:pt x="1663774" y="327765"/>
                  </a:cubicBezTo>
                  <a:cubicBezTo>
                    <a:pt x="1656727" y="325289"/>
                    <a:pt x="1651268" y="326495"/>
                    <a:pt x="1647522" y="331193"/>
                  </a:cubicBezTo>
                  <a:cubicBezTo>
                    <a:pt x="1639333" y="341541"/>
                    <a:pt x="1641745" y="364903"/>
                    <a:pt x="1647649" y="374108"/>
                  </a:cubicBezTo>
                  <a:cubicBezTo>
                    <a:pt x="1648030" y="374743"/>
                    <a:pt x="1647903" y="375632"/>
                    <a:pt x="1647204" y="376012"/>
                  </a:cubicBezTo>
                  <a:cubicBezTo>
                    <a:pt x="1646570" y="376457"/>
                    <a:pt x="1645744" y="376203"/>
                    <a:pt x="1645300" y="375568"/>
                  </a:cubicBezTo>
                  <a:cubicBezTo>
                    <a:pt x="1644221" y="373917"/>
                    <a:pt x="1643078" y="373092"/>
                    <a:pt x="1641809" y="373029"/>
                  </a:cubicBezTo>
                  <a:cubicBezTo>
                    <a:pt x="1638190" y="372838"/>
                    <a:pt x="1633111" y="378933"/>
                    <a:pt x="1629556" y="383376"/>
                  </a:cubicBezTo>
                  <a:cubicBezTo>
                    <a:pt x="1626065" y="387693"/>
                    <a:pt x="1623970" y="390296"/>
                    <a:pt x="1621875" y="389534"/>
                  </a:cubicBezTo>
                  <a:cubicBezTo>
                    <a:pt x="1621557" y="389407"/>
                    <a:pt x="1621367" y="389280"/>
                    <a:pt x="1621113" y="389090"/>
                  </a:cubicBezTo>
                  <a:cubicBezTo>
                    <a:pt x="1615844" y="400707"/>
                    <a:pt x="1605178" y="411754"/>
                    <a:pt x="1595656" y="421657"/>
                  </a:cubicBezTo>
                  <a:cubicBezTo>
                    <a:pt x="1592292" y="425149"/>
                    <a:pt x="1589181" y="428386"/>
                    <a:pt x="1586451" y="431497"/>
                  </a:cubicBezTo>
                  <a:cubicBezTo>
                    <a:pt x="1583594" y="434735"/>
                    <a:pt x="1579277" y="438798"/>
                    <a:pt x="1574643" y="443051"/>
                  </a:cubicBezTo>
                  <a:cubicBezTo>
                    <a:pt x="1563851" y="453081"/>
                    <a:pt x="1550392" y="465651"/>
                    <a:pt x="1547980" y="475300"/>
                  </a:cubicBezTo>
                  <a:cubicBezTo>
                    <a:pt x="1547853" y="475681"/>
                    <a:pt x="1547599" y="476062"/>
                    <a:pt x="1547218" y="476253"/>
                  </a:cubicBezTo>
                  <a:cubicBezTo>
                    <a:pt x="1546837" y="476443"/>
                    <a:pt x="1546393" y="476443"/>
                    <a:pt x="1546012" y="476253"/>
                  </a:cubicBezTo>
                  <a:cubicBezTo>
                    <a:pt x="1525443" y="466222"/>
                    <a:pt x="1531982" y="423498"/>
                    <a:pt x="1536236" y="407881"/>
                  </a:cubicBezTo>
                  <a:cubicBezTo>
                    <a:pt x="1537886" y="401787"/>
                    <a:pt x="1540362" y="396010"/>
                    <a:pt x="1542711" y="390423"/>
                  </a:cubicBezTo>
                  <a:cubicBezTo>
                    <a:pt x="1549630" y="374108"/>
                    <a:pt x="1555598" y="359888"/>
                    <a:pt x="1541441" y="342684"/>
                  </a:cubicBezTo>
                  <a:cubicBezTo>
                    <a:pt x="1541124" y="343763"/>
                    <a:pt x="1540616" y="344779"/>
                    <a:pt x="1540172" y="345731"/>
                  </a:cubicBezTo>
                  <a:cubicBezTo>
                    <a:pt x="1533379" y="359253"/>
                    <a:pt x="1501447" y="394740"/>
                    <a:pt x="1491035" y="393597"/>
                  </a:cubicBezTo>
                  <a:cubicBezTo>
                    <a:pt x="1490274" y="393534"/>
                    <a:pt x="1489766" y="392899"/>
                    <a:pt x="1489829" y="392137"/>
                  </a:cubicBezTo>
                  <a:cubicBezTo>
                    <a:pt x="1490400" y="383884"/>
                    <a:pt x="1492432" y="377155"/>
                    <a:pt x="1494400" y="370680"/>
                  </a:cubicBezTo>
                  <a:cubicBezTo>
                    <a:pt x="1497447" y="360713"/>
                    <a:pt x="1500367" y="351254"/>
                    <a:pt x="1497130" y="337414"/>
                  </a:cubicBezTo>
                  <a:cubicBezTo>
                    <a:pt x="1494844" y="327575"/>
                    <a:pt x="1514016" y="319766"/>
                    <a:pt x="1514842" y="319449"/>
                  </a:cubicBezTo>
                  <a:cubicBezTo>
                    <a:pt x="1515095" y="319322"/>
                    <a:pt x="1515350" y="319258"/>
                    <a:pt x="1515540" y="319195"/>
                  </a:cubicBezTo>
                  <a:cubicBezTo>
                    <a:pt x="1512175" y="317290"/>
                    <a:pt x="1504875" y="315259"/>
                    <a:pt x="1498336" y="313481"/>
                  </a:cubicBezTo>
                  <a:cubicBezTo>
                    <a:pt x="1485258" y="309926"/>
                    <a:pt x="1472879" y="306562"/>
                    <a:pt x="1471229" y="300721"/>
                  </a:cubicBezTo>
                  <a:cubicBezTo>
                    <a:pt x="1470657" y="298817"/>
                    <a:pt x="1471292" y="296849"/>
                    <a:pt x="1473133" y="294881"/>
                  </a:cubicBezTo>
                  <a:cubicBezTo>
                    <a:pt x="1476688" y="291072"/>
                    <a:pt x="1479672" y="287136"/>
                    <a:pt x="1482528" y="283390"/>
                  </a:cubicBezTo>
                  <a:cubicBezTo>
                    <a:pt x="1490019" y="273550"/>
                    <a:pt x="1496495" y="264916"/>
                    <a:pt x="1508938" y="266186"/>
                  </a:cubicBezTo>
                  <a:cubicBezTo>
                    <a:pt x="1506208" y="254569"/>
                    <a:pt x="1508684" y="213177"/>
                    <a:pt x="1508747" y="212733"/>
                  </a:cubicBezTo>
                  <a:cubicBezTo>
                    <a:pt x="1511985" y="188292"/>
                    <a:pt x="1514080" y="160550"/>
                    <a:pt x="1497066" y="141695"/>
                  </a:cubicBezTo>
                  <a:cubicBezTo>
                    <a:pt x="1487734" y="131284"/>
                    <a:pt x="1473324" y="138775"/>
                    <a:pt x="1462849" y="144298"/>
                  </a:cubicBezTo>
                  <a:lnTo>
                    <a:pt x="1461198" y="145187"/>
                  </a:lnTo>
                  <a:cubicBezTo>
                    <a:pt x="1454024" y="148869"/>
                    <a:pt x="1454279" y="150583"/>
                    <a:pt x="1454279" y="150583"/>
                  </a:cubicBezTo>
                  <a:cubicBezTo>
                    <a:pt x="1454660" y="152551"/>
                    <a:pt x="1464372" y="153693"/>
                    <a:pt x="1468054" y="154138"/>
                  </a:cubicBezTo>
                  <a:cubicBezTo>
                    <a:pt x="1473705" y="154773"/>
                    <a:pt x="1475609" y="155027"/>
                    <a:pt x="1475418" y="156931"/>
                  </a:cubicBezTo>
                  <a:cubicBezTo>
                    <a:pt x="1474403" y="166454"/>
                    <a:pt x="1467293" y="175405"/>
                    <a:pt x="1460563" y="175722"/>
                  </a:cubicBezTo>
                  <a:cubicBezTo>
                    <a:pt x="1457707" y="175849"/>
                    <a:pt x="1453136" y="174643"/>
                    <a:pt x="1450723" y="165565"/>
                  </a:cubicBezTo>
                  <a:cubicBezTo>
                    <a:pt x="1441836" y="171977"/>
                    <a:pt x="1416506" y="198957"/>
                    <a:pt x="1418981" y="208797"/>
                  </a:cubicBezTo>
                  <a:cubicBezTo>
                    <a:pt x="1419172" y="209559"/>
                    <a:pt x="1419744" y="211971"/>
                    <a:pt x="1425457" y="211971"/>
                  </a:cubicBezTo>
                  <a:cubicBezTo>
                    <a:pt x="1426219" y="211971"/>
                    <a:pt x="1426854" y="212606"/>
                    <a:pt x="1426854" y="213368"/>
                  </a:cubicBezTo>
                  <a:cubicBezTo>
                    <a:pt x="1426854" y="214130"/>
                    <a:pt x="1426219" y="214764"/>
                    <a:pt x="1425457" y="214764"/>
                  </a:cubicBezTo>
                  <a:cubicBezTo>
                    <a:pt x="1414220" y="214764"/>
                    <a:pt x="1404254" y="221811"/>
                    <a:pt x="1398921" y="233619"/>
                  </a:cubicBezTo>
                  <a:cubicBezTo>
                    <a:pt x="1393461" y="245681"/>
                    <a:pt x="1394604" y="258822"/>
                    <a:pt x="1401905" y="267075"/>
                  </a:cubicBezTo>
                  <a:cubicBezTo>
                    <a:pt x="1409396" y="275645"/>
                    <a:pt x="1418474" y="281549"/>
                    <a:pt x="1428060" y="287897"/>
                  </a:cubicBezTo>
                  <a:cubicBezTo>
                    <a:pt x="1432440" y="290754"/>
                    <a:pt x="1436947" y="293738"/>
                    <a:pt x="1441264" y="296976"/>
                  </a:cubicBezTo>
                  <a:cubicBezTo>
                    <a:pt x="1447295" y="301483"/>
                    <a:pt x="1450089" y="307831"/>
                    <a:pt x="1448946" y="314307"/>
                  </a:cubicBezTo>
                  <a:cubicBezTo>
                    <a:pt x="1448121" y="318750"/>
                    <a:pt x="1445518" y="322623"/>
                    <a:pt x="1442725" y="323385"/>
                  </a:cubicBezTo>
                  <a:cubicBezTo>
                    <a:pt x="1441455" y="323765"/>
                    <a:pt x="1440249" y="323448"/>
                    <a:pt x="1439360" y="322496"/>
                  </a:cubicBezTo>
                  <a:cubicBezTo>
                    <a:pt x="1437455" y="320401"/>
                    <a:pt x="1437900" y="317671"/>
                    <a:pt x="1438598" y="315322"/>
                  </a:cubicBezTo>
                  <a:cubicBezTo>
                    <a:pt x="1436503" y="317417"/>
                    <a:pt x="1433392" y="320210"/>
                    <a:pt x="1429012" y="324083"/>
                  </a:cubicBezTo>
                  <a:cubicBezTo>
                    <a:pt x="1422410" y="329987"/>
                    <a:pt x="1411300" y="339827"/>
                    <a:pt x="1411427" y="342239"/>
                  </a:cubicBezTo>
                  <a:cubicBezTo>
                    <a:pt x="1412443" y="342239"/>
                    <a:pt x="1416189" y="342049"/>
                    <a:pt x="1430409" y="336081"/>
                  </a:cubicBezTo>
                  <a:cubicBezTo>
                    <a:pt x="1431107" y="335827"/>
                    <a:pt x="1431932" y="336145"/>
                    <a:pt x="1432250" y="336843"/>
                  </a:cubicBezTo>
                  <a:cubicBezTo>
                    <a:pt x="1432567" y="337541"/>
                    <a:pt x="1432186" y="338367"/>
                    <a:pt x="1431488" y="338684"/>
                  </a:cubicBezTo>
                  <a:cubicBezTo>
                    <a:pt x="1430472" y="339763"/>
                    <a:pt x="1427933" y="349730"/>
                    <a:pt x="1426600" y="355126"/>
                  </a:cubicBezTo>
                  <a:cubicBezTo>
                    <a:pt x="1425584" y="359062"/>
                    <a:pt x="1424822" y="362237"/>
                    <a:pt x="1424314" y="363443"/>
                  </a:cubicBezTo>
                  <a:cubicBezTo>
                    <a:pt x="1418728" y="377092"/>
                    <a:pt x="1396128" y="385662"/>
                    <a:pt x="1383177" y="387884"/>
                  </a:cubicBezTo>
                  <a:cubicBezTo>
                    <a:pt x="1358926" y="392074"/>
                    <a:pt x="1358672" y="409024"/>
                    <a:pt x="1358482" y="425466"/>
                  </a:cubicBezTo>
                  <a:cubicBezTo>
                    <a:pt x="1358291" y="440004"/>
                    <a:pt x="1358038" y="455113"/>
                    <a:pt x="1340135" y="458985"/>
                  </a:cubicBezTo>
                  <a:cubicBezTo>
                    <a:pt x="1330676" y="461080"/>
                    <a:pt x="1314361" y="464127"/>
                    <a:pt x="1311695" y="461271"/>
                  </a:cubicBezTo>
                  <a:cubicBezTo>
                    <a:pt x="1304965" y="454097"/>
                    <a:pt x="1302680" y="449653"/>
                    <a:pt x="1304204" y="446860"/>
                  </a:cubicBezTo>
                  <a:cubicBezTo>
                    <a:pt x="1306172" y="443368"/>
                    <a:pt x="1312901" y="443940"/>
                    <a:pt x="1323947" y="446162"/>
                  </a:cubicBezTo>
                  <a:cubicBezTo>
                    <a:pt x="1328200" y="446987"/>
                    <a:pt x="1331121" y="446606"/>
                    <a:pt x="1332644" y="445019"/>
                  </a:cubicBezTo>
                  <a:cubicBezTo>
                    <a:pt x="1335755" y="441654"/>
                    <a:pt x="1333279" y="432830"/>
                    <a:pt x="1331311" y="425720"/>
                  </a:cubicBezTo>
                  <a:cubicBezTo>
                    <a:pt x="1329851" y="420451"/>
                    <a:pt x="1328581" y="415816"/>
                    <a:pt x="1329153" y="412960"/>
                  </a:cubicBezTo>
                  <a:cubicBezTo>
                    <a:pt x="1331438" y="401088"/>
                    <a:pt x="1340516" y="393978"/>
                    <a:pt x="1349340" y="387122"/>
                  </a:cubicBezTo>
                  <a:cubicBezTo>
                    <a:pt x="1352387" y="384710"/>
                    <a:pt x="1355498" y="382297"/>
                    <a:pt x="1358291" y="379694"/>
                  </a:cubicBezTo>
                  <a:cubicBezTo>
                    <a:pt x="1355498" y="380012"/>
                    <a:pt x="1352324" y="379567"/>
                    <a:pt x="1348832" y="378298"/>
                  </a:cubicBezTo>
                  <a:cubicBezTo>
                    <a:pt x="1340262" y="375187"/>
                    <a:pt x="1331438" y="367379"/>
                    <a:pt x="1331184" y="360332"/>
                  </a:cubicBezTo>
                  <a:cubicBezTo>
                    <a:pt x="1328327" y="358681"/>
                    <a:pt x="1322360" y="357602"/>
                    <a:pt x="1317027" y="356587"/>
                  </a:cubicBezTo>
                  <a:cubicBezTo>
                    <a:pt x="1310933" y="355444"/>
                    <a:pt x="1306489" y="354555"/>
                    <a:pt x="1303950" y="353222"/>
                  </a:cubicBezTo>
                  <a:cubicBezTo>
                    <a:pt x="1302807" y="357920"/>
                    <a:pt x="1299887" y="368394"/>
                    <a:pt x="1296205" y="369982"/>
                  </a:cubicBezTo>
                  <a:cubicBezTo>
                    <a:pt x="1297792" y="373663"/>
                    <a:pt x="1300077" y="379440"/>
                    <a:pt x="1302299" y="385091"/>
                  </a:cubicBezTo>
                  <a:cubicBezTo>
                    <a:pt x="1304902" y="391566"/>
                    <a:pt x="1307822" y="398866"/>
                    <a:pt x="1308393" y="399946"/>
                  </a:cubicBezTo>
                  <a:cubicBezTo>
                    <a:pt x="1308711" y="400327"/>
                    <a:pt x="1308774" y="400898"/>
                    <a:pt x="1308584" y="401406"/>
                  </a:cubicBezTo>
                  <a:cubicBezTo>
                    <a:pt x="1308267" y="402104"/>
                    <a:pt x="1307441" y="402421"/>
                    <a:pt x="1306743" y="402104"/>
                  </a:cubicBezTo>
                  <a:cubicBezTo>
                    <a:pt x="1302743" y="399819"/>
                    <a:pt x="1289856" y="382424"/>
                    <a:pt x="1287127" y="374425"/>
                  </a:cubicBezTo>
                  <a:cubicBezTo>
                    <a:pt x="1286365" y="376012"/>
                    <a:pt x="1286365" y="377726"/>
                    <a:pt x="1286365" y="379567"/>
                  </a:cubicBezTo>
                  <a:cubicBezTo>
                    <a:pt x="1286365" y="383313"/>
                    <a:pt x="1286365" y="387566"/>
                    <a:pt x="1279572" y="390931"/>
                  </a:cubicBezTo>
                  <a:cubicBezTo>
                    <a:pt x="1271890" y="394677"/>
                    <a:pt x="1265161" y="391439"/>
                    <a:pt x="1258623" y="388328"/>
                  </a:cubicBezTo>
                  <a:cubicBezTo>
                    <a:pt x="1254750" y="386487"/>
                    <a:pt x="1251132" y="384710"/>
                    <a:pt x="1247322" y="384392"/>
                  </a:cubicBezTo>
                  <a:cubicBezTo>
                    <a:pt x="1242053" y="383884"/>
                    <a:pt x="1237038" y="383694"/>
                    <a:pt x="1232150" y="383440"/>
                  </a:cubicBezTo>
                  <a:cubicBezTo>
                    <a:pt x="1213422" y="382615"/>
                    <a:pt x="1197297" y="381853"/>
                    <a:pt x="1180919" y="366998"/>
                  </a:cubicBezTo>
                  <a:cubicBezTo>
                    <a:pt x="1177554" y="363951"/>
                    <a:pt x="1171904" y="360649"/>
                    <a:pt x="1165937" y="357221"/>
                  </a:cubicBezTo>
                  <a:cubicBezTo>
                    <a:pt x="1155716" y="351317"/>
                    <a:pt x="1145241" y="345223"/>
                    <a:pt x="1142385" y="338240"/>
                  </a:cubicBezTo>
                  <a:cubicBezTo>
                    <a:pt x="1139528" y="331130"/>
                    <a:pt x="1139781" y="322623"/>
                    <a:pt x="1140099" y="314307"/>
                  </a:cubicBezTo>
                  <a:cubicBezTo>
                    <a:pt x="1140417" y="304467"/>
                    <a:pt x="1140734" y="295134"/>
                    <a:pt x="1136163" y="288215"/>
                  </a:cubicBezTo>
                  <a:cubicBezTo>
                    <a:pt x="1129815" y="278565"/>
                    <a:pt x="1095407" y="276851"/>
                    <a:pt x="1074901" y="285168"/>
                  </a:cubicBezTo>
                  <a:cubicBezTo>
                    <a:pt x="1067791" y="288024"/>
                    <a:pt x="1059665" y="293167"/>
                    <a:pt x="1061189" y="301610"/>
                  </a:cubicBezTo>
                  <a:cubicBezTo>
                    <a:pt x="1061443" y="302943"/>
                    <a:pt x="1062141" y="304022"/>
                    <a:pt x="1063411" y="304847"/>
                  </a:cubicBezTo>
                  <a:cubicBezTo>
                    <a:pt x="1070839" y="309799"/>
                    <a:pt x="1092931" y="305165"/>
                    <a:pt x="1109119" y="301737"/>
                  </a:cubicBezTo>
                  <a:cubicBezTo>
                    <a:pt x="1123276" y="298753"/>
                    <a:pt x="1127974" y="297928"/>
                    <a:pt x="1129561" y="299705"/>
                  </a:cubicBezTo>
                  <a:cubicBezTo>
                    <a:pt x="1130069" y="300277"/>
                    <a:pt x="1130195" y="300975"/>
                    <a:pt x="1129942" y="301737"/>
                  </a:cubicBezTo>
                  <a:cubicBezTo>
                    <a:pt x="1124038" y="320782"/>
                    <a:pt x="1102707" y="323765"/>
                    <a:pt x="1085630" y="326241"/>
                  </a:cubicBezTo>
                  <a:cubicBezTo>
                    <a:pt x="1080298" y="327003"/>
                    <a:pt x="1075219" y="327702"/>
                    <a:pt x="1071029" y="328844"/>
                  </a:cubicBezTo>
                  <a:cubicBezTo>
                    <a:pt x="1055666" y="332907"/>
                    <a:pt x="1053254" y="346429"/>
                    <a:pt x="1050778" y="360713"/>
                  </a:cubicBezTo>
                  <a:cubicBezTo>
                    <a:pt x="1050333" y="363125"/>
                    <a:pt x="1049952" y="365538"/>
                    <a:pt x="1049445" y="367950"/>
                  </a:cubicBezTo>
                  <a:lnTo>
                    <a:pt x="1049000" y="370299"/>
                  </a:lnTo>
                  <a:cubicBezTo>
                    <a:pt x="1047032" y="380456"/>
                    <a:pt x="1042335" y="404326"/>
                    <a:pt x="1031860" y="410040"/>
                  </a:cubicBezTo>
                  <a:cubicBezTo>
                    <a:pt x="1029003" y="411627"/>
                    <a:pt x="1025892" y="411754"/>
                    <a:pt x="1022655" y="410484"/>
                  </a:cubicBezTo>
                  <a:cubicBezTo>
                    <a:pt x="1018465" y="408833"/>
                    <a:pt x="1015608" y="406230"/>
                    <a:pt x="1014148" y="402866"/>
                  </a:cubicBezTo>
                  <a:cubicBezTo>
                    <a:pt x="1011037" y="395565"/>
                    <a:pt x="1014910" y="385916"/>
                    <a:pt x="1018655" y="376647"/>
                  </a:cubicBezTo>
                  <a:cubicBezTo>
                    <a:pt x="1021766" y="368966"/>
                    <a:pt x="1024686" y="361729"/>
                    <a:pt x="1022464" y="357983"/>
                  </a:cubicBezTo>
                  <a:cubicBezTo>
                    <a:pt x="1021512" y="356333"/>
                    <a:pt x="1020115" y="353349"/>
                    <a:pt x="1018338" y="349603"/>
                  </a:cubicBezTo>
                  <a:cubicBezTo>
                    <a:pt x="1013132" y="338621"/>
                    <a:pt x="1004435" y="320274"/>
                    <a:pt x="998531" y="317798"/>
                  </a:cubicBezTo>
                  <a:cubicBezTo>
                    <a:pt x="993008" y="315513"/>
                    <a:pt x="986088" y="318814"/>
                    <a:pt x="979422" y="322052"/>
                  </a:cubicBezTo>
                  <a:cubicBezTo>
                    <a:pt x="974978" y="324210"/>
                    <a:pt x="970789" y="326241"/>
                    <a:pt x="966916" y="326749"/>
                  </a:cubicBezTo>
                  <a:cubicBezTo>
                    <a:pt x="956759" y="328019"/>
                    <a:pt x="945205" y="327575"/>
                    <a:pt x="930540" y="325289"/>
                  </a:cubicBezTo>
                  <a:cubicBezTo>
                    <a:pt x="916002" y="323004"/>
                    <a:pt x="889593" y="315322"/>
                    <a:pt x="882864" y="301102"/>
                  </a:cubicBezTo>
                  <a:cubicBezTo>
                    <a:pt x="880198" y="295515"/>
                    <a:pt x="880769" y="289421"/>
                    <a:pt x="884515" y="283009"/>
                  </a:cubicBezTo>
                  <a:cubicBezTo>
                    <a:pt x="888959" y="275455"/>
                    <a:pt x="897529" y="274312"/>
                    <a:pt x="905782" y="273233"/>
                  </a:cubicBezTo>
                  <a:cubicBezTo>
                    <a:pt x="918351" y="271582"/>
                    <a:pt x="929270" y="270186"/>
                    <a:pt x="927747" y="248538"/>
                  </a:cubicBezTo>
                  <a:cubicBezTo>
                    <a:pt x="926287" y="227779"/>
                    <a:pt x="910225" y="224160"/>
                    <a:pt x="893212" y="220288"/>
                  </a:cubicBezTo>
                  <a:cubicBezTo>
                    <a:pt x="886800" y="218827"/>
                    <a:pt x="880198" y="217304"/>
                    <a:pt x="874357" y="214828"/>
                  </a:cubicBezTo>
                  <a:cubicBezTo>
                    <a:pt x="843949" y="201814"/>
                    <a:pt x="827824" y="182959"/>
                    <a:pt x="810302" y="154836"/>
                  </a:cubicBezTo>
                  <a:cubicBezTo>
                    <a:pt x="800970" y="139791"/>
                    <a:pt x="793860" y="132934"/>
                    <a:pt x="785734" y="131157"/>
                  </a:cubicBezTo>
                  <a:cubicBezTo>
                    <a:pt x="778815" y="129633"/>
                    <a:pt x="771006" y="131919"/>
                    <a:pt x="761230" y="138330"/>
                  </a:cubicBezTo>
                  <a:cubicBezTo>
                    <a:pt x="760976" y="138521"/>
                    <a:pt x="735709" y="154074"/>
                    <a:pt x="727774" y="147726"/>
                  </a:cubicBezTo>
                  <a:cubicBezTo>
                    <a:pt x="725108" y="145631"/>
                    <a:pt x="724854" y="141568"/>
                    <a:pt x="727012" y="135664"/>
                  </a:cubicBezTo>
                  <a:cubicBezTo>
                    <a:pt x="727774" y="133696"/>
                    <a:pt x="729488" y="130585"/>
                    <a:pt x="731710" y="126650"/>
                  </a:cubicBezTo>
                  <a:cubicBezTo>
                    <a:pt x="736598" y="118079"/>
                    <a:pt x="744724" y="103732"/>
                    <a:pt x="741360" y="99352"/>
                  </a:cubicBezTo>
                  <a:cubicBezTo>
                    <a:pt x="740661" y="98463"/>
                    <a:pt x="739836" y="97955"/>
                    <a:pt x="738820" y="97892"/>
                  </a:cubicBezTo>
                  <a:cubicBezTo>
                    <a:pt x="733932" y="97892"/>
                    <a:pt x="726441" y="105192"/>
                    <a:pt x="719775" y="111667"/>
                  </a:cubicBezTo>
                  <a:cubicBezTo>
                    <a:pt x="712221" y="118968"/>
                    <a:pt x="705110" y="125888"/>
                    <a:pt x="699651" y="125888"/>
                  </a:cubicBezTo>
                  <a:cubicBezTo>
                    <a:pt x="699333" y="125888"/>
                    <a:pt x="699016" y="125888"/>
                    <a:pt x="698635" y="125824"/>
                  </a:cubicBezTo>
                  <a:cubicBezTo>
                    <a:pt x="694318" y="125126"/>
                    <a:pt x="691144" y="118651"/>
                    <a:pt x="688922" y="106081"/>
                  </a:cubicBezTo>
                  <a:cubicBezTo>
                    <a:pt x="685113" y="84750"/>
                    <a:pt x="684605" y="43994"/>
                    <a:pt x="687272" y="29837"/>
                  </a:cubicBezTo>
                  <a:cubicBezTo>
                    <a:pt x="683462" y="33583"/>
                    <a:pt x="680606" y="39360"/>
                    <a:pt x="677622" y="45454"/>
                  </a:cubicBezTo>
                  <a:cubicBezTo>
                    <a:pt x="673305" y="54215"/>
                    <a:pt x="668861" y="63230"/>
                    <a:pt x="660799" y="68753"/>
                  </a:cubicBezTo>
                  <a:cubicBezTo>
                    <a:pt x="648864" y="77005"/>
                    <a:pt x="639469" y="77450"/>
                    <a:pt x="629502" y="77958"/>
                  </a:cubicBezTo>
                  <a:cubicBezTo>
                    <a:pt x="622582" y="78275"/>
                    <a:pt x="615408" y="78656"/>
                    <a:pt x="606901" y="81703"/>
                  </a:cubicBezTo>
                  <a:cubicBezTo>
                    <a:pt x="597697" y="85004"/>
                    <a:pt x="587285" y="87226"/>
                    <a:pt x="577191" y="89385"/>
                  </a:cubicBezTo>
                  <a:cubicBezTo>
                    <a:pt x="559670" y="93130"/>
                    <a:pt x="541514" y="97003"/>
                    <a:pt x="527992" y="106779"/>
                  </a:cubicBezTo>
                  <a:cubicBezTo>
                    <a:pt x="526341" y="107985"/>
                    <a:pt x="524119" y="109890"/>
                    <a:pt x="521516" y="112048"/>
                  </a:cubicBezTo>
                  <a:cubicBezTo>
                    <a:pt x="513137" y="119095"/>
                    <a:pt x="501646" y="128681"/>
                    <a:pt x="494218" y="128808"/>
                  </a:cubicBezTo>
                  <a:cubicBezTo>
                    <a:pt x="493393" y="128808"/>
                    <a:pt x="492631" y="128427"/>
                    <a:pt x="492124" y="127729"/>
                  </a:cubicBezTo>
                  <a:cubicBezTo>
                    <a:pt x="490727" y="125697"/>
                    <a:pt x="491806" y="120047"/>
                    <a:pt x="495361" y="111033"/>
                  </a:cubicBezTo>
                  <a:cubicBezTo>
                    <a:pt x="498662" y="102589"/>
                    <a:pt x="512629" y="97574"/>
                    <a:pt x="523802" y="93575"/>
                  </a:cubicBezTo>
                  <a:cubicBezTo>
                    <a:pt x="527039" y="92432"/>
                    <a:pt x="529833" y="91416"/>
                    <a:pt x="531991" y="90464"/>
                  </a:cubicBezTo>
                  <a:cubicBezTo>
                    <a:pt x="547608" y="83481"/>
                    <a:pt x="563987" y="80941"/>
                    <a:pt x="579858" y="78529"/>
                  </a:cubicBezTo>
                  <a:cubicBezTo>
                    <a:pt x="586777" y="77450"/>
                    <a:pt x="593951" y="76371"/>
                    <a:pt x="601061" y="74910"/>
                  </a:cubicBezTo>
                  <a:cubicBezTo>
                    <a:pt x="623661" y="70276"/>
                    <a:pt x="637881" y="64245"/>
                    <a:pt x="639342" y="58722"/>
                  </a:cubicBezTo>
                  <a:cubicBezTo>
                    <a:pt x="639786" y="56945"/>
                    <a:pt x="638961" y="55167"/>
                    <a:pt x="636739" y="53199"/>
                  </a:cubicBezTo>
                  <a:cubicBezTo>
                    <a:pt x="623153" y="41328"/>
                    <a:pt x="593253" y="49708"/>
                    <a:pt x="575414" y="54786"/>
                  </a:cubicBezTo>
                  <a:cubicBezTo>
                    <a:pt x="573446" y="55358"/>
                    <a:pt x="571605" y="55865"/>
                    <a:pt x="569954" y="56310"/>
                  </a:cubicBezTo>
                  <a:cubicBezTo>
                    <a:pt x="545196" y="62976"/>
                    <a:pt x="521262" y="71482"/>
                    <a:pt x="498853" y="81576"/>
                  </a:cubicBezTo>
                  <a:cubicBezTo>
                    <a:pt x="478602" y="90718"/>
                    <a:pt x="474983" y="101256"/>
                    <a:pt x="469968" y="115794"/>
                  </a:cubicBezTo>
                  <a:cubicBezTo>
                    <a:pt x="468063" y="121317"/>
                    <a:pt x="465905" y="127602"/>
                    <a:pt x="462604" y="134521"/>
                  </a:cubicBezTo>
                  <a:cubicBezTo>
                    <a:pt x="460826" y="138267"/>
                    <a:pt x="458414" y="140235"/>
                    <a:pt x="455367" y="140489"/>
                  </a:cubicBezTo>
                  <a:cubicBezTo>
                    <a:pt x="444638" y="140616"/>
                    <a:pt x="431433" y="120555"/>
                    <a:pt x="420832" y="104367"/>
                  </a:cubicBezTo>
                  <a:close/>
                  <a:moveTo>
                    <a:pt x="1888632" y="1198313"/>
                  </a:moveTo>
                  <a:cubicBezTo>
                    <a:pt x="1895234" y="1194377"/>
                    <a:pt x="1900250" y="1196409"/>
                    <a:pt x="1905074" y="1198377"/>
                  </a:cubicBezTo>
                  <a:cubicBezTo>
                    <a:pt x="1906979" y="1199138"/>
                    <a:pt x="1908883" y="1199964"/>
                    <a:pt x="1910978" y="1200472"/>
                  </a:cubicBezTo>
                  <a:cubicBezTo>
                    <a:pt x="1921326" y="1202948"/>
                    <a:pt x="1923421" y="1197234"/>
                    <a:pt x="1925516" y="1191711"/>
                  </a:cubicBezTo>
                  <a:cubicBezTo>
                    <a:pt x="1926912" y="1187966"/>
                    <a:pt x="1928246" y="1184093"/>
                    <a:pt x="1932626" y="1184474"/>
                  </a:cubicBezTo>
                  <a:cubicBezTo>
                    <a:pt x="1936118" y="1184791"/>
                    <a:pt x="1936435" y="1188791"/>
                    <a:pt x="1936753" y="1192346"/>
                  </a:cubicBezTo>
                  <a:cubicBezTo>
                    <a:pt x="1937007" y="1195203"/>
                    <a:pt x="1937260" y="1198377"/>
                    <a:pt x="1938911" y="1199075"/>
                  </a:cubicBezTo>
                  <a:cubicBezTo>
                    <a:pt x="1939546" y="1199329"/>
                    <a:pt x="1941704" y="1199456"/>
                    <a:pt x="1943799" y="1199519"/>
                  </a:cubicBezTo>
                  <a:cubicBezTo>
                    <a:pt x="1949893" y="1199837"/>
                    <a:pt x="1958210" y="1200218"/>
                    <a:pt x="1961067" y="1204725"/>
                  </a:cubicBezTo>
                  <a:cubicBezTo>
                    <a:pt x="1962336" y="1206693"/>
                    <a:pt x="1962400" y="1209232"/>
                    <a:pt x="1961194" y="1212153"/>
                  </a:cubicBezTo>
                  <a:cubicBezTo>
                    <a:pt x="1958337" y="1219390"/>
                    <a:pt x="1946529" y="1217676"/>
                    <a:pt x="1934086" y="1215898"/>
                  </a:cubicBezTo>
                  <a:cubicBezTo>
                    <a:pt x="1919104" y="1213803"/>
                    <a:pt x="1903614" y="1211581"/>
                    <a:pt x="1901202" y="1222881"/>
                  </a:cubicBezTo>
                  <a:cubicBezTo>
                    <a:pt x="1900567" y="1225929"/>
                    <a:pt x="1903297" y="1227516"/>
                    <a:pt x="1907931" y="1229864"/>
                  </a:cubicBezTo>
                  <a:cubicBezTo>
                    <a:pt x="1911930" y="1231896"/>
                    <a:pt x="1916501" y="1234245"/>
                    <a:pt x="1917834" y="1238752"/>
                  </a:cubicBezTo>
                  <a:cubicBezTo>
                    <a:pt x="1920628" y="1248084"/>
                    <a:pt x="1915486" y="1255702"/>
                    <a:pt x="1908947" y="1257734"/>
                  </a:cubicBezTo>
                  <a:cubicBezTo>
                    <a:pt x="1907931" y="1258051"/>
                    <a:pt x="1906788" y="1258242"/>
                    <a:pt x="1905709" y="1258242"/>
                  </a:cubicBezTo>
                  <a:cubicBezTo>
                    <a:pt x="1901392" y="1258242"/>
                    <a:pt x="1896885" y="1255575"/>
                    <a:pt x="1894790" y="1249037"/>
                  </a:cubicBezTo>
                  <a:cubicBezTo>
                    <a:pt x="1894600" y="1248656"/>
                    <a:pt x="1880252" y="1203328"/>
                    <a:pt x="1888632" y="1198313"/>
                  </a:cubicBezTo>
                  <a:close/>
                  <a:moveTo>
                    <a:pt x="1778044" y="1171714"/>
                  </a:moveTo>
                  <a:cubicBezTo>
                    <a:pt x="1782678" y="1165556"/>
                    <a:pt x="1790169" y="1162953"/>
                    <a:pt x="1798422" y="1164540"/>
                  </a:cubicBezTo>
                  <a:cubicBezTo>
                    <a:pt x="1806675" y="1166127"/>
                    <a:pt x="1814039" y="1171714"/>
                    <a:pt x="1815626" y="1177491"/>
                  </a:cubicBezTo>
                  <a:cubicBezTo>
                    <a:pt x="1816515" y="1180792"/>
                    <a:pt x="1815436" y="1184029"/>
                    <a:pt x="1812642" y="1186505"/>
                  </a:cubicBezTo>
                  <a:cubicBezTo>
                    <a:pt x="1812071" y="1186886"/>
                    <a:pt x="1811690" y="1186950"/>
                    <a:pt x="1811309" y="1186823"/>
                  </a:cubicBezTo>
                  <a:cubicBezTo>
                    <a:pt x="1810293" y="1186505"/>
                    <a:pt x="1807818" y="1185807"/>
                    <a:pt x="1807881" y="1183966"/>
                  </a:cubicBezTo>
                  <a:cubicBezTo>
                    <a:pt x="1807246" y="1183268"/>
                    <a:pt x="1806485" y="1182442"/>
                    <a:pt x="1805596" y="1181427"/>
                  </a:cubicBezTo>
                  <a:cubicBezTo>
                    <a:pt x="1802104" y="1177491"/>
                    <a:pt x="1795565" y="1170000"/>
                    <a:pt x="1792645" y="1171142"/>
                  </a:cubicBezTo>
                  <a:cubicBezTo>
                    <a:pt x="1791883" y="1171460"/>
                    <a:pt x="1790042" y="1173047"/>
                    <a:pt x="1790106" y="1181681"/>
                  </a:cubicBezTo>
                  <a:cubicBezTo>
                    <a:pt x="1790106" y="1182950"/>
                    <a:pt x="1794486" y="1187140"/>
                    <a:pt x="1797470" y="1189934"/>
                  </a:cubicBezTo>
                  <a:cubicBezTo>
                    <a:pt x="1803691" y="1195837"/>
                    <a:pt x="1810040" y="1201995"/>
                    <a:pt x="1808453" y="1206312"/>
                  </a:cubicBezTo>
                  <a:cubicBezTo>
                    <a:pt x="1807627" y="1208598"/>
                    <a:pt x="1804898" y="1209804"/>
                    <a:pt x="1800136" y="1210058"/>
                  </a:cubicBezTo>
                  <a:cubicBezTo>
                    <a:pt x="1799755" y="1210058"/>
                    <a:pt x="1799374" y="1210121"/>
                    <a:pt x="1798930" y="1210121"/>
                  </a:cubicBezTo>
                  <a:cubicBezTo>
                    <a:pt x="1789852" y="1210121"/>
                    <a:pt x="1781155" y="1204662"/>
                    <a:pt x="1776520" y="1195964"/>
                  </a:cubicBezTo>
                  <a:cubicBezTo>
                    <a:pt x="1772203" y="1187775"/>
                    <a:pt x="1772711" y="1178697"/>
                    <a:pt x="1778044" y="1171714"/>
                  </a:cubicBezTo>
                  <a:close/>
                  <a:moveTo>
                    <a:pt x="1633556" y="1328327"/>
                  </a:moveTo>
                  <a:cubicBezTo>
                    <a:pt x="1635397" y="1325915"/>
                    <a:pt x="1638126" y="1323566"/>
                    <a:pt x="1640729" y="1321281"/>
                  </a:cubicBezTo>
                  <a:cubicBezTo>
                    <a:pt x="1642062" y="1320138"/>
                    <a:pt x="1643396" y="1318995"/>
                    <a:pt x="1644538" y="1317916"/>
                  </a:cubicBezTo>
                  <a:cubicBezTo>
                    <a:pt x="1652283" y="1310362"/>
                    <a:pt x="1658949" y="1310362"/>
                    <a:pt x="1669043" y="1310362"/>
                  </a:cubicBezTo>
                  <a:cubicBezTo>
                    <a:pt x="1669741" y="1310362"/>
                    <a:pt x="1670313" y="1310869"/>
                    <a:pt x="1670376" y="1311504"/>
                  </a:cubicBezTo>
                  <a:cubicBezTo>
                    <a:pt x="1672153" y="1322106"/>
                    <a:pt x="1669805" y="1323883"/>
                    <a:pt x="1665742" y="1325598"/>
                  </a:cubicBezTo>
                  <a:cubicBezTo>
                    <a:pt x="1665234" y="1325788"/>
                    <a:pt x="1664726" y="1326042"/>
                    <a:pt x="1664218" y="1326296"/>
                  </a:cubicBezTo>
                  <a:cubicBezTo>
                    <a:pt x="1661933" y="1327439"/>
                    <a:pt x="1661298" y="1328645"/>
                    <a:pt x="1660409" y="1330359"/>
                  </a:cubicBezTo>
                  <a:cubicBezTo>
                    <a:pt x="1659901" y="1331375"/>
                    <a:pt x="1659267" y="1332517"/>
                    <a:pt x="1658251" y="1333723"/>
                  </a:cubicBezTo>
                  <a:cubicBezTo>
                    <a:pt x="1655140" y="1337342"/>
                    <a:pt x="1642443" y="1343627"/>
                    <a:pt x="1634952" y="1343627"/>
                  </a:cubicBezTo>
                  <a:cubicBezTo>
                    <a:pt x="1634127" y="1343627"/>
                    <a:pt x="1633365" y="1343563"/>
                    <a:pt x="1632667" y="1343373"/>
                  </a:cubicBezTo>
                  <a:cubicBezTo>
                    <a:pt x="1630127" y="1342738"/>
                    <a:pt x="1629175" y="1341151"/>
                    <a:pt x="1628858" y="1339881"/>
                  </a:cubicBezTo>
                  <a:cubicBezTo>
                    <a:pt x="1628223" y="1337405"/>
                    <a:pt x="1633048" y="1329026"/>
                    <a:pt x="1633556" y="1328327"/>
                  </a:cubicBezTo>
                  <a:close/>
                  <a:moveTo>
                    <a:pt x="1592101" y="1408062"/>
                  </a:moveTo>
                  <a:cubicBezTo>
                    <a:pt x="1597434" y="1407047"/>
                    <a:pt x="1601496" y="1408761"/>
                    <a:pt x="1603147" y="1412760"/>
                  </a:cubicBezTo>
                  <a:cubicBezTo>
                    <a:pt x="1605496" y="1418156"/>
                    <a:pt x="1608162" y="1420442"/>
                    <a:pt x="1610321" y="1422283"/>
                  </a:cubicBezTo>
                  <a:cubicBezTo>
                    <a:pt x="1611463" y="1423298"/>
                    <a:pt x="1612543" y="1424187"/>
                    <a:pt x="1613368" y="1425394"/>
                  </a:cubicBezTo>
                  <a:cubicBezTo>
                    <a:pt x="1615780" y="1429012"/>
                    <a:pt x="1615336" y="1433519"/>
                    <a:pt x="1614892" y="1437455"/>
                  </a:cubicBezTo>
                  <a:cubicBezTo>
                    <a:pt x="1614828" y="1438154"/>
                    <a:pt x="1614257" y="1438662"/>
                    <a:pt x="1613622" y="1438725"/>
                  </a:cubicBezTo>
                  <a:cubicBezTo>
                    <a:pt x="1613050" y="1438788"/>
                    <a:pt x="1612416" y="1438788"/>
                    <a:pt x="1611717" y="1438788"/>
                  </a:cubicBezTo>
                  <a:cubicBezTo>
                    <a:pt x="1607908" y="1438788"/>
                    <a:pt x="1601878" y="1437900"/>
                    <a:pt x="1599592" y="1432821"/>
                  </a:cubicBezTo>
                  <a:cubicBezTo>
                    <a:pt x="1598957" y="1431424"/>
                    <a:pt x="1598830" y="1430345"/>
                    <a:pt x="1598703" y="1429520"/>
                  </a:cubicBezTo>
                  <a:cubicBezTo>
                    <a:pt x="1598513" y="1428187"/>
                    <a:pt x="1598449" y="1427742"/>
                    <a:pt x="1596672" y="1426727"/>
                  </a:cubicBezTo>
                  <a:cubicBezTo>
                    <a:pt x="1594323" y="1425457"/>
                    <a:pt x="1591149" y="1425266"/>
                    <a:pt x="1588038" y="1425013"/>
                  </a:cubicBezTo>
                  <a:cubicBezTo>
                    <a:pt x="1586197" y="1424886"/>
                    <a:pt x="1584356" y="1424759"/>
                    <a:pt x="1582705" y="1424441"/>
                  </a:cubicBezTo>
                  <a:cubicBezTo>
                    <a:pt x="1578071" y="1423489"/>
                    <a:pt x="1577373" y="1421013"/>
                    <a:pt x="1577373" y="1419616"/>
                  </a:cubicBezTo>
                  <a:cubicBezTo>
                    <a:pt x="1577373" y="1414855"/>
                    <a:pt x="1585435" y="1409332"/>
                    <a:pt x="1592101" y="1408062"/>
                  </a:cubicBezTo>
                  <a:close/>
                  <a:moveTo>
                    <a:pt x="1445073" y="1401143"/>
                  </a:moveTo>
                  <a:cubicBezTo>
                    <a:pt x="1446025" y="1395302"/>
                    <a:pt x="1451358" y="1391430"/>
                    <a:pt x="1455231" y="1391811"/>
                  </a:cubicBezTo>
                  <a:cubicBezTo>
                    <a:pt x="1456247" y="1391938"/>
                    <a:pt x="1459294" y="1392763"/>
                    <a:pt x="1459738" y="1397461"/>
                  </a:cubicBezTo>
                  <a:cubicBezTo>
                    <a:pt x="1463357" y="1395747"/>
                    <a:pt x="1467864" y="1396382"/>
                    <a:pt x="1471102" y="1397651"/>
                  </a:cubicBezTo>
                  <a:cubicBezTo>
                    <a:pt x="1471482" y="1397842"/>
                    <a:pt x="1471800" y="1398159"/>
                    <a:pt x="1471927" y="1398604"/>
                  </a:cubicBezTo>
                  <a:cubicBezTo>
                    <a:pt x="1472054" y="1399048"/>
                    <a:pt x="1471927" y="1399492"/>
                    <a:pt x="1471673" y="1399810"/>
                  </a:cubicBezTo>
                  <a:cubicBezTo>
                    <a:pt x="1463483" y="1409586"/>
                    <a:pt x="1456881" y="1411745"/>
                    <a:pt x="1452628" y="1411745"/>
                  </a:cubicBezTo>
                  <a:cubicBezTo>
                    <a:pt x="1450850" y="1411745"/>
                    <a:pt x="1449454" y="1411364"/>
                    <a:pt x="1448565" y="1410983"/>
                  </a:cubicBezTo>
                  <a:cubicBezTo>
                    <a:pt x="1444121" y="1409142"/>
                    <a:pt x="1444438" y="1404952"/>
                    <a:pt x="1445073" y="1401143"/>
                  </a:cubicBezTo>
                  <a:close/>
                  <a:moveTo>
                    <a:pt x="1295507" y="1198821"/>
                  </a:moveTo>
                  <a:cubicBezTo>
                    <a:pt x="1298173" y="1189743"/>
                    <a:pt x="1307187" y="1172729"/>
                    <a:pt x="1312774" y="1166508"/>
                  </a:cubicBezTo>
                  <a:cubicBezTo>
                    <a:pt x="1314678" y="1164350"/>
                    <a:pt x="1316139" y="1163334"/>
                    <a:pt x="1317599" y="1163588"/>
                  </a:cubicBezTo>
                  <a:cubicBezTo>
                    <a:pt x="1317980" y="1163651"/>
                    <a:pt x="1318297" y="1163778"/>
                    <a:pt x="1318551" y="1164096"/>
                  </a:cubicBezTo>
                  <a:cubicBezTo>
                    <a:pt x="1323312" y="1170000"/>
                    <a:pt x="1323883" y="1178189"/>
                    <a:pt x="1320011" y="1186569"/>
                  </a:cubicBezTo>
                  <a:cubicBezTo>
                    <a:pt x="1315758" y="1195901"/>
                    <a:pt x="1307061" y="1203074"/>
                    <a:pt x="1298681" y="1204535"/>
                  </a:cubicBezTo>
                  <a:cubicBezTo>
                    <a:pt x="1297982" y="1204662"/>
                    <a:pt x="1297157" y="1204789"/>
                    <a:pt x="1296205" y="1204789"/>
                  </a:cubicBezTo>
                  <a:cubicBezTo>
                    <a:pt x="1295316" y="1204598"/>
                    <a:pt x="1294935" y="1204217"/>
                    <a:pt x="1294808" y="1203709"/>
                  </a:cubicBezTo>
                  <a:cubicBezTo>
                    <a:pt x="1294237" y="1201106"/>
                    <a:pt x="1294745" y="1199646"/>
                    <a:pt x="1295507" y="1198821"/>
                  </a:cubicBezTo>
                  <a:close/>
                  <a:moveTo>
                    <a:pt x="822809" y="939047"/>
                  </a:moveTo>
                  <a:cubicBezTo>
                    <a:pt x="828268" y="930540"/>
                    <a:pt x="846425" y="921970"/>
                    <a:pt x="852709" y="922732"/>
                  </a:cubicBezTo>
                  <a:cubicBezTo>
                    <a:pt x="853281" y="922795"/>
                    <a:pt x="853789" y="923240"/>
                    <a:pt x="853916" y="923811"/>
                  </a:cubicBezTo>
                  <a:cubicBezTo>
                    <a:pt x="856138" y="933714"/>
                    <a:pt x="846869" y="950030"/>
                    <a:pt x="836902" y="953965"/>
                  </a:cubicBezTo>
                  <a:cubicBezTo>
                    <a:pt x="835378" y="954600"/>
                    <a:pt x="833855" y="954854"/>
                    <a:pt x="832395" y="954854"/>
                  </a:cubicBezTo>
                  <a:cubicBezTo>
                    <a:pt x="828332" y="954854"/>
                    <a:pt x="824777" y="952442"/>
                    <a:pt x="822047" y="947871"/>
                  </a:cubicBezTo>
                  <a:cubicBezTo>
                    <a:pt x="821031" y="946094"/>
                    <a:pt x="820269" y="943046"/>
                    <a:pt x="822809" y="939047"/>
                  </a:cubicBezTo>
                  <a:close/>
                  <a:moveTo>
                    <a:pt x="868136" y="1050905"/>
                  </a:moveTo>
                  <a:cubicBezTo>
                    <a:pt x="866295" y="1054968"/>
                    <a:pt x="863375" y="1057571"/>
                    <a:pt x="859375" y="1058777"/>
                  </a:cubicBezTo>
                  <a:cubicBezTo>
                    <a:pt x="858931" y="1059221"/>
                    <a:pt x="858233" y="1059475"/>
                    <a:pt x="857788" y="1059602"/>
                  </a:cubicBezTo>
                  <a:cubicBezTo>
                    <a:pt x="857407" y="1059729"/>
                    <a:pt x="856836" y="1059919"/>
                    <a:pt x="856328" y="1059919"/>
                  </a:cubicBezTo>
                  <a:cubicBezTo>
                    <a:pt x="855249" y="1060808"/>
                    <a:pt x="854043" y="1062205"/>
                    <a:pt x="852900" y="1063601"/>
                  </a:cubicBezTo>
                  <a:cubicBezTo>
                    <a:pt x="849980" y="1066966"/>
                    <a:pt x="846742" y="1070775"/>
                    <a:pt x="842933" y="1070775"/>
                  </a:cubicBezTo>
                  <a:cubicBezTo>
                    <a:pt x="842298" y="1070775"/>
                    <a:pt x="841663" y="1070648"/>
                    <a:pt x="841028" y="1070458"/>
                  </a:cubicBezTo>
                  <a:cubicBezTo>
                    <a:pt x="840394" y="1070267"/>
                    <a:pt x="839441" y="1070013"/>
                    <a:pt x="838235" y="1069696"/>
                  </a:cubicBezTo>
                  <a:cubicBezTo>
                    <a:pt x="831443" y="1067982"/>
                    <a:pt x="824713" y="1065950"/>
                    <a:pt x="823253" y="1062014"/>
                  </a:cubicBezTo>
                  <a:cubicBezTo>
                    <a:pt x="822872" y="1060935"/>
                    <a:pt x="822682" y="1059221"/>
                    <a:pt x="824142" y="1057190"/>
                  </a:cubicBezTo>
                  <a:cubicBezTo>
                    <a:pt x="828141" y="1051540"/>
                    <a:pt x="848139" y="1043922"/>
                    <a:pt x="859566" y="1044937"/>
                  </a:cubicBezTo>
                  <a:cubicBezTo>
                    <a:pt x="863946" y="1045318"/>
                    <a:pt x="866866" y="1046969"/>
                    <a:pt x="868136" y="1049762"/>
                  </a:cubicBezTo>
                  <a:cubicBezTo>
                    <a:pt x="868263" y="1050143"/>
                    <a:pt x="868263" y="1050524"/>
                    <a:pt x="868136" y="1050905"/>
                  </a:cubicBezTo>
                  <a:close/>
                  <a:moveTo>
                    <a:pt x="872707" y="841536"/>
                  </a:moveTo>
                  <a:cubicBezTo>
                    <a:pt x="872580" y="841790"/>
                    <a:pt x="872326" y="842044"/>
                    <a:pt x="872072" y="842171"/>
                  </a:cubicBezTo>
                  <a:cubicBezTo>
                    <a:pt x="871754" y="842298"/>
                    <a:pt x="871373" y="842362"/>
                    <a:pt x="871056" y="842298"/>
                  </a:cubicBezTo>
                  <a:cubicBezTo>
                    <a:pt x="855439" y="838172"/>
                    <a:pt x="836013" y="839568"/>
                    <a:pt x="817222" y="840838"/>
                  </a:cubicBezTo>
                  <a:cubicBezTo>
                    <a:pt x="808652" y="841409"/>
                    <a:pt x="800526" y="842044"/>
                    <a:pt x="792971" y="842044"/>
                  </a:cubicBezTo>
                  <a:cubicBezTo>
                    <a:pt x="783132" y="842108"/>
                    <a:pt x="778307" y="847123"/>
                    <a:pt x="773228" y="852456"/>
                  </a:cubicBezTo>
                  <a:cubicBezTo>
                    <a:pt x="767261" y="858740"/>
                    <a:pt x="761103" y="865343"/>
                    <a:pt x="746629" y="861978"/>
                  </a:cubicBezTo>
                  <a:cubicBezTo>
                    <a:pt x="741740" y="860835"/>
                    <a:pt x="735709" y="863121"/>
                    <a:pt x="730440" y="865216"/>
                  </a:cubicBezTo>
                  <a:cubicBezTo>
                    <a:pt x="726758" y="866676"/>
                    <a:pt x="723330" y="867946"/>
                    <a:pt x="720600" y="867946"/>
                  </a:cubicBezTo>
                  <a:cubicBezTo>
                    <a:pt x="718759" y="867946"/>
                    <a:pt x="717236" y="867374"/>
                    <a:pt x="716157" y="865850"/>
                  </a:cubicBezTo>
                  <a:cubicBezTo>
                    <a:pt x="713871" y="862676"/>
                    <a:pt x="710062" y="856455"/>
                    <a:pt x="710253" y="849980"/>
                  </a:cubicBezTo>
                  <a:cubicBezTo>
                    <a:pt x="710380" y="845472"/>
                    <a:pt x="711586" y="842743"/>
                    <a:pt x="713808" y="841727"/>
                  </a:cubicBezTo>
                  <a:cubicBezTo>
                    <a:pt x="717934" y="839949"/>
                    <a:pt x="723584" y="844647"/>
                    <a:pt x="726949" y="847440"/>
                  </a:cubicBezTo>
                  <a:cubicBezTo>
                    <a:pt x="727647" y="848075"/>
                    <a:pt x="728218" y="848520"/>
                    <a:pt x="728536" y="848710"/>
                  </a:cubicBezTo>
                  <a:cubicBezTo>
                    <a:pt x="743264" y="857217"/>
                    <a:pt x="752786" y="849218"/>
                    <a:pt x="762817" y="840775"/>
                  </a:cubicBezTo>
                  <a:cubicBezTo>
                    <a:pt x="765991" y="838108"/>
                    <a:pt x="769292" y="835315"/>
                    <a:pt x="772720" y="833093"/>
                  </a:cubicBezTo>
                  <a:cubicBezTo>
                    <a:pt x="773482" y="832585"/>
                    <a:pt x="775069" y="831379"/>
                    <a:pt x="777101" y="829855"/>
                  </a:cubicBezTo>
                  <a:cubicBezTo>
                    <a:pt x="791448" y="818809"/>
                    <a:pt x="805668" y="808969"/>
                    <a:pt x="812398" y="812144"/>
                  </a:cubicBezTo>
                  <a:cubicBezTo>
                    <a:pt x="814619" y="813159"/>
                    <a:pt x="815825" y="815445"/>
                    <a:pt x="815953" y="818873"/>
                  </a:cubicBezTo>
                  <a:cubicBezTo>
                    <a:pt x="816079" y="822110"/>
                    <a:pt x="816778" y="824205"/>
                    <a:pt x="818111" y="825412"/>
                  </a:cubicBezTo>
                  <a:cubicBezTo>
                    <a:pt x="820269" y="827253"/>
                    <a:pt x="824269" y="826872"/>
                    <a:pt x="828840" y="826300"/>
                  </a:cubicBezTo>
                  <a:cubicBezTo>
                    <a:pt x="832522" y="825920"/>
                    <a:pt x="836648" y="825475"/>
                    <a:pt x="840775" y="826046"/>
                  </a:cubicBezTo>
                  <a:cubicBezTo>
                    <a:pt x="849535" y="827316"/>
                    <a:pt x="856963" y="829221"/>
                    <a:pt x="863311" y="831760"/>
                  </a:cubicBezTo>
                  <a:cubicBezTo>
                    <a:pt x="867184" y="833347"/>
                    <a:pt x="869533" y="834744"/>
                    <a:pt x="870548" y="836140"/>
                  </a:cubicBezTo>
                  <a:cubicBezTo>
                    <a:pt x="870929" y="836140"/>
                    <a:pt x="871310" y="836267"/>
                    <a:pt x="871691" y="836458"/>
                  </a:cubicBezTo>
                  <a:cubicBezTo>
                    <a:pt x="872580" y="837029"/>
                    <a:pt x="872897" y="837981"/>
                    <a:pt x="872961" y="839124"/>
                  </a:cubicBezTo>
                  <a:cubicBezTo>
                    <a:pt x="873151" y="839886"/>
                    <a:pt x="873024" y="840711"/>
                    <a:pt x="872707" y="841536"/>
                  </a:cubicBezTo>
                  <a:close/>
                  <a:moveTo>
                    <a:pt x="938476" y="1236721"/>
                  </a:moveTo>
                  <a:cubicBezTo>
                    <a:pt x="933841" y="1234943"/>
                    <a:pt x="930921" y="1232023"/>
                    <a:pt x="929905" y="1228214"/>
                  </a:cubicBezTo>
                  <a:cubicBezTo>
                    <a:pt x="927112" y="1217993"/>
                    <a:pt x="938095" y="1204027"/>
                    <a:pt x="943364" y="1197298"/>
                  </a:cubicBezTo>
                  <a:cubicBezTo>
                    <a:pt x="945840" y="1194123"/>
                    <a:pt x="946728" y="1189108"/>
                    <a:pt x="945649" y="1184918"/>
                  </a:cubicBezTo>
                  <a:cubicBezTo>
                    <a:pt x="945014" y="1182569"/>
                    <a:pt x="943618" y="1179522"/>
                    <a:pt x="940126" y="1178062"/>
                  </a:cubicBezTo>
                  <a:cubicBezTo>
                    <a:pt x="938856" y="1177554"/>
                    <a:pt x="937587" y="1179141"/>
                    <a:pt x="935873" y="1181681"/>
                  </a:cubicBezTo>
                  <a:cubicBezTo>
                    <a:pt x="934349" y="1183903"/>
                    <a:pt x="932952" y="1185934"/>
                    <a:pt x="930794" y="1186251"/>
                  </a:cubicBezTo>
                  <a:cubicBezTo>
                    <a:pt x="929778" y="1186378"/>
                    <a:pt x="928699" y="1186061"/>
                    <a:pt x="927747" y="1185236"/>
                  </a:cubicBezTo>
                  <a:cubicBezTo>
                    <a:pt x="922859" y="1181109"/>
                    <a:pt x="921144" y="1175015"/>
                    <a:pt x="923620" y="1170381"/>
                  </a:cubicBezTo>
                  <a:cubicBezTo>
                    <a:pt x="925461" y="1166825"/>
                    <a:pt x="930223" y="1163905"/>
                    <a:pt x="938031" y="1166000"/>
                  </a:cubicBezTo>
                  <a:cubicBezTo>
                    <a:pt x="942856" y="1167333"/>
                    <a:pt x="960441" y="1174697"/>
                    <a:pt x="961774" y="1182950"/>
                  </a:cubicBezTo>
                  <a:cubicBezTo>
                    <a:pt x="963488" y="1193171"/>
                    <a:pt x="958790" y="1199583"/>
                    <a:pt x="954664" y="1205169"/>
                  </a:cubicBezTo>
                  <a:cubicBezTo>
                    <a:pt x="951426" y="1209613"/>
                    <a:pt x="948633" y="1213422"/>
                    <a:pt x="949077" y="1218501"/>
                  </a:cubicBezTo>
                  <a:cubicBezTo>
                    <a:pt x="949395" y="1222056"/>
                    <a:pt x="950093" y="1225294"/>
                    <a:pt x="950791" y="1228214"/>
                  </a:cubicBezTo>
                  <a:cubicBezTo>
                    <a:pt x="951871" y="1232975"/>
                    <a:pt x="952696" y="1236403"/>
                    <a:pt x="950601" y="1238181"/>
                  </a:cubicBezTo>
                  <a:cubicBezTo>
                    <a:pt x="949839" y="1238816"/>
                    <a:pt x="948887" y="1239133"/>
                    <a:pt x="947554" y="1239133"/>
                  </a:cubicBezTo>
                  <a:cubicBezTo>
                    <a:pt x="945459" y="1239070"/>
                    <a:pt x="942602" y="1238308"/>
                    <a:pt x="938476" y="1236721"/>
                  </a:cubicBezTo>
                  <a:close/>
                  <a:moveTo>
                    <a:pt x="974978" y="1066649"/>
                  </a:moveTo>
                  <a:cubicBezTo>
                    <a:pt x="974026" y="1066649"/>
                    <a:pt x="973074" y="1066522"/>
                    <a:pt x="971995" y="1066268"/>
                  </a:cubicBezTo>
                  <a:cubicBezTo>
                    <a:pt x="971106" y="1065696"/>
                    <a:pt x="970979" y="1065379"/>
                    <a:pt x="970916" y="1065062"/>
                  </a:cubicBezTo>
                  <a:cubicBezTo>
                    <a:pt x="970408" y="1061443"/>
                    <a:pt x="970471" y="1060364"/>
                    <a:pt x="971423" y="1059856"/>
                  </a:cubicBezTo>
                  <a:cubicBezTo>
                    <a:pt x="971995" y="1058586"/>
                    <a:pt x="972884" y="1057888"/>
                    <a:pt x="973582" y="1057507"/>
                  </a:cubicBezTo>
                  <a:cubicBezTo>
                    <a:pt x="975931" y="1056174"/>
                    <a:pt x="979359" y="1056872"/>
                    <a:pt x="982343" y="1059285"/>
                  </a:cubicBezTo>
                  <a:cubicBezTo>
                    <a:pt x="982787" y="1059665"/>
                    <a:pt x="982977" y="1060300"/>
                    <a:pt x="982723" y="1060872"/>
                  </a:cubicBezTo>
                  <a:cubicBezTo>
                    <a:pt x="981200" y="1064681"/>
                    <a:pt x="978534" y="1066649"/>
                    <a:pt x="974978" y="1066649"/>
                  </a:cubicBezTo>
                  <a:close/>
                  <a:moveTo>
                    <a:pt x="986723" y="1083027"/>
                  </a:moveTo>
                  <a:cubicBezTo>
                    <a:pt x="989643" y="1085630"/>
                    <a:pt x="990722" y="1088423"/>
                    <a:pt x="990342" y="1091598"/>
                  </a:cubicBezTo>
                  <a:cubicBezTo>
                    <a:pt x="990151" y="1092931"/>
                    <a:pt x="989707" y="1096867"/>
                    <a:pt x="987104" y="1097438"/>
                  </a:cubicBezTo>
                  <a:cubicBezTo>
                    <a:pt x="985199" y="1097502"/>
                    <a:pt x="983866" y="1096486"/>
                    <a:pt x="982660" y="1094645"/>
                  </a:cubicBezTo>
                  <a:cubicBezTo>
                    <a:pt x="980882" y="1091852"/>
                    <a:pt x="979295" y="1086709"/>
                    <a:pt x="981327" y="1084043"/>
                  </a:cubicBezTo>
                  <a:cubicBezTo>
                    <a:pt x="982152" y="1083091"/>
                    <a:pt x="983739" y="1082075"/>
                    <a:pt x="986723" y="1083027"/>
                  </a:cubicBezTo>
                  <a:close/>
                  <a:moveTo>
                    <a:pt x="973011" y="1095153"/>
                  </a:moveTo>
                  <a:cubicBezTo>
                    <a:pt x="973518" y="1096232"/>
                    <a:pt x="973391" y="1097311"/>
                    <a:pt x="972757" y="1098136"/>
                  </a:cubicBezTo>
                  <a:cubicBezTo>
                    <a:pt x="971360" y="1099851"/>
                    <a:pt x="967995" y="1100803"/>
                    <a:pt x="964885" y="1100803"/>
                  </a:cubicBezTo>
                  <a:cubicBezTo>
                    <a:pt x="962980" y="1100803"/>
                    <a:pt x="961139" y="1100422"/>
                    <a:pt x="959933" y="1099597"/>
                  </a:cubicBezTo>
                  <a:cubicBezTo>
                    <a:pt x="958981" y="1098962"/>
                    <a:pt x="957076" y="1097121"/>
                    <a:pt x="959044" y="1093566"/>
                  </a:cubicBezTo>
                  <a:cubicBezTo>
                    <a:pt x="960314" y="1091280"/>
                    <a:pt x="962599" y="1090138"/>
                    <a:pt x="964948" y="1090138"/>
                  </a:cubicBezTo>
                  <a:cubicBezTo>
                    <a:pt x="968440" y="1090264"/>
                    <a:pt x="971995" y="1092867"/>
                    <a:pt x="973011" y="1095153"/>
                  </a:cubicBezTo>
                  <a:close/>
                  <a:moveTo>
                    <a:pt x="953965" y="1069188"/>
                  </a:moveTo>
                  <a:cubicBezTo>
                    <a:pt x="953077" y="1069442"/>
                    <a:pt x="952124" y="1069569"/>
                    <a:pt x="951172" y="1069569"/>
                  </a:cubicBezTo>
                  <a:cubicBezTo>
                    <a:pt x="946665" y="1069569"/>
                    <a:pt x="941459" y="1066903"/>
                    <a:pt x="940126" y="1063411"/>
                  </a:cubicBezTo>
                  <a:cubicBezTo>
                    <a:pt x="939682" y="1062205"/>
                    <a:pt x="939110" y="1059221"/>
                    <a:pt x="943618" y="1057126"/>
                  </a:cubicBezTo>
                  <a:cubicBezTo>
                    <a:pt x="948125" y="1055856"/>
                    <a:pt x="952569" y="1055475"/>
                    <a:pt x="957013" y="1055983"/>
                  </a:cubicBezTo>
                  <a:cubicBezTo>
                    <a:pt x="957584" y="1056047"/>
                    <a:pt x="958092" y="1056428"/>
                    <a:pt x="958219" y="1056999"/>
                  </a:cubicBezTo>
                  <a:cubicBezTo>
                    <a:pt x="960441" y="1066077"/>
                    <a:pt x="955997" y="1068553"/>
                    <a:pt x="953965" y="1069188"/>
                  </a:cubicBezTo>
                  <a:close/>
                  <a:moveTo>
                    <a:pt x="944633" y="1121943"/>
                  </a:moveTo>
                  <a:cubicBezTo>
                    <a:pt x="942348" y="1117181"/>
                    <a:pt x="942157" y="1114007"/>
                    <a:pt x="944062" y="1112230"/>
                  </a:cubicBezTo>
                  <a:cubicBezTo>
                    <a:pt x="949014" y="1107659"/>
                    <a:pt x="964567" y="1117435"/>
                    <a:pt x="965266" y="1117816"/>
                  </a:cubicBezTo>
                  <a:cubicBezTo>
                    <a:pt x="971487" y="1121752"/>
                    <a:pt x="971043" y="1123022"/>
                    <a:pt x="970789" y="1123784"/>
                  </a:cubicBezTo>
                  <a:cubicBezTo>
                    <a:pt x="970662" y="1124228"/>
                    <a:pt x="970281" y="1124545"/>
                    <a:pt x="969836" y="1124673"/>
                  </a:cubicBezTo>
                  <a:cubicBezTo>
                    <a:pt x="966599" y="1125561"/>
                    <a:pt x="964567" y="1127529"/>
                    <a:pt x="963678" y="1130640"/>
                  </a:cubicBezTo>
                  <a:cubicBezTo>
                    <a:pt x="965139" y="1131529"/>
                    <a:pt x="967995" y="1130576"/>
                    <a:pt x="969900" y="1129942"/>
                  </a:cubicBezTo>
                  <a:cubicBezTo>
                    <a:pt x="971741" y="1129307"/>
                    <a:pt x="973137" y="1128862"/>
                    <a:pt x="974280" y="1128989"/>
                  </a:cubicBezTo>
                  <a:cubicBezTo>
                    <a:pt x="974915" y="1129053"/>
                    <a:pt x="975423" y="1129624"/>
                    <a:pt x="975486" y="1130322"/>
                  </a:cubicBezTo>
                  <a:cubicBezTo>
                    <a:pt x="975740" y="1135655"/>
                    <a:pt x="970408" y="1138893"/>
                    <a:pt x="965710" y="1141750"/>
                  </a:cubicBezTo>
                  <a:cubicBezTo>
                    <a:pt x="960631" y="1144860"/>
                    <a:pt x="957647" y="1146892"/>
                    <a:pt x="958854" y="1149812"/>
                  </a:cubicBezTo>
                  <a:cubicBezTo>
                    <a:pt x="959171" y="1150637"/>
                    <a:pt x="961647" y="1152415"/>
                    <a:pt x="963678" y="1153875"/>
                  </a:cubicBezTo>
                  <a:cubicBezTo>
                    <a:pt x="968186" y="1157176"/>
                    <a:pt x="973328" y="1160858"/>
                    <a:pt x="973137" y="1164984"/>
                  </a:cubicBezTo>
                  <a:cubicBezTo>
                    <a:pt x="973011" y="1166889"/>
                    <a:pt x="971804" y="1168603"/>
                    <a:pt x="969392" y="1170000"/>
                  </a:cubicBezTo>
                  <a:cubicBezTo>
                    <a:pt x="967234" y="1171269"/>
                    <a:pt x="964186" y="1171841"/>
                    <a:pt x="960949" y="1171841"/>
                  </a:cubicBezTo>
                  <a:cubicBezTo>
                    <a:pt x="954600" y="1171841"/>
                    <a:pt x="947300" y="1169746"/>
                    <a:pt x="943427" y="1166699"/>
                  </a:cubicBezTo>
                  <a:cubicBezTo>
                    <a:pt x="935873" y="1160795"/>
                    <a:pt x="931683" y="1144352"/>
                    <a:pt x="934920" y="1132862"/>
                  </a:cubicBezTo>
                  <a:cubicBezTo>
                    <a:pt x="936571" y="1126958"/>
                    <a:pt x="939999" y="1123212"/>
                    <a:pt x="944633" y="1121943"/>
                  </a:cubicBezTo>
                  <a:close/>
                  <a:moveTo>
                    <a:pt x="931746" y="1101501"/>
                  </a:moveTo>
                  <a:cubicBezTo>
                    <a:pt x="931302" y="1101564"/>
                    <a:pt x="930604" y="1101628"/>
                    <a:pt x="929778" y="1101628"/>
                  </a:cubicBezTo>
                  <a:cubicBezTo>
                    <a:pt x="927937" y="1101628"/>
                    <a:pt x="925525" y="1101311"/>
                    <a:pt x="923938" y="1100104"/>
                  </a:cubicBezTo>
                  <a:cubicBezTo>
                    <a:pt x="923049" y="1099406"/>
                    <a:pt x="922478" y="1098517"/>
                    <a:pt x="922351" y="1097502"/>
                  </a:cubicBezTo>
                  <a:cubicBezTo>
                    <a:pt x="921716" y="1092042"/>
                    <a:pt x="924192" y="1090836"/>
                    <a:pt x="925715" y="1090645"/>
                  </a:cubicBezTo>
                  <a:cubicBezTo>
                    <a:pt x="929143" y="1090201"/>
                    <a:pt x="934222" y="1094454"/>
                    <a:pt x="934730" y="1097692"/>
                  </a:cubicBezTo>
                  <a:cubicBezTo>
                    <a:pt x="934984" y="1099216"/>
                    <a:pt x="934286" y="1101057"/>
                    <a:pt x="931746" y="1101501"/>
                  </a:cubicBezTo>
                  <a:close/>
                  <a:moveTo>
                    <a:pt x="975550" y="1300712"/>
                  </a:moveTo>
                  <a:cubicBezTo>
                    <a:pt x="974471" y="1304267"/>
                    <a:pt x="972884" y="1306553"/>
                    <a:pt x="970598" y="1307759"/>
                  </a:cubicBezTo>
                  <a:cubicBezTo>
                    <a:pt x="969265" y="1308457"/>
                    <a:pt x="967805" y="1308711"/>
                    <a:pt x="966345" y="1308711"/>
                  </a:cubicBezTo>
                  <a:cubicBezTo>
                    <a:pt x="964059" y="1308711"/>
                    <a:pt x="961774" y="1308140"/>
                    <a:pt x="959743" y="1307505"/>
                  </a:cubicBezTo>
                  <a:cubicBezTo>
                    <a:pt x="952188" y="1305156"/>
                    <a:pt x="954092" y="1297792"/>
                    <a:pt x="955553" y="1292459"/>
                  </a:cubicBezTo>
                  <a:cubicBezTo>
                    <a:pt x="956124" y="1290428"/>
                    <a:pt x="956632" y="1288460"/>
                    <a:pt x="956632" y="1287000"/>
                  </a:cubicBezTo>
                  <a:cubicBezTo>
                    <a:pt x="956632" y="1286301"/>
                    <a:pt x="955172" y="1283762"/>
                    <a:pt x="954156" y="1281921"/>
                  </a:cubicBezTo>
                  <a:cubicBezTo>
                    <a:pt x="951426" y="1277160"/>
                    <a:pt x="948379" y="1271827"/>
                    <a:pt x="949776" y="1268208"/>
                  </a:cubicBezTo>
                  <a:cubicBezTo>
                    <a:pt x="950156" y="1267256"/>
                    <a:pt x="950982" y="1266050"/>
                    <a:pt x="952886" y="1265415"/>
                  </a:cubicBezTo>
                  <a:cubicBezTo>
                    <a:pt x="955362" y="1264590"/>
                    <a:pt x="956886" y="1263511"/>
                    <a:pt x="957521" y="1262177"/>
                  </a:cubicBezTo>
                  <a:cubicBezTo>
                    <a:pt x="958600" y="1259765"/>
                    <a:pt x="957140" y="1256210"/>
                    <a:pt x="955426" y="1252147"/>
                  </a:cubicBezTo>
                  <a:cubicBezTo>
                    <a:pt x="954473" y="1249925"/>
                    <a:pt x="953521" y="1247576"/>
                    <a:pt x="952823" y="1245164"/>
                  </a:cubicBezTo>
                  <a:cubicBezTo>
                    <a:pt x="951426" y="1239958"/>
                    <a:pt x="952886" y="1234753"/>
                    <a:pt x="956187" y="1233039"/>
                  </a:cubicBezTo>
                  <a:cubicBezTo>
                    <a:pt x="957521" y="1232404"/>
                    <a:pt x="960949" y="1231388"/>
                    <a:pt x="965202" y="1236403"/>
                  </a:cubicBezTo>
                  <a:cubicBezTo>
                    <a:pt x="967932" y="1236784"/>
                    <a:pt x="969773" y="1237737"/>
                    <a:pt x="970725" y="1239324"/>
                  </a:cubicBezTo>
                  <a:cubicBezTo>
                    <a:pt x="972439" y="1242180"/>
                    <a:pt x="970916" y="1246053"/>
                    <a:pt x="969519" y="1249417"/>
                  </a:cubicBezTo>
                  <a:cubicBezTo>
                    <a:pt x="968947" y="1250877"/>
                    <a:pt x="968376" y="1252211"/>
                    <a:pt x="968122" y="1253353"/>
                  </a:cubicBezTo>
                  <a:cubicBezTo>
                    <a:pt x="968059" y="1253734"/>
                    <a:pt x="967868" y="1254369"/>
                    <a:pt x="967678" y="1255131"/>
                  </a:cubicBezTo>
                  <a:cubicBezTo>
                    <a:pt x="964631" y="1267764"/>
                    <a:pt x="965075" y="1270621"/>
                    <a:pt x="965583" y="1271256"/>
                  </a:cubicBezTo>
                  <a:cubicBezTo>
                    <a:pt x="976692" y="1278874"/>
                    <a:pt x="979549" y="1287380"/>
                    <a:pt x="975550" y="1300712"/>
                  </a:cubicBezTo>
                  <a:close/>
                  <a:moveTo>
                    <a:pt x="1029574" y="1266939"/>
                  </a:moveTo>
                  <a:lnTo>
                    <a:pt x="1028559" y="1270113"/>
                  </a:lnTo>
                  <a:cubicBezTo>
                    <a:pt x="1024559" y="1282746"/>
                    <a:pt x="1017195" y="1306172"/>
                    <a:pt x="1001959" y="1306807"/>
                  </a:cubicBezTo>
                  <a:cubicBezTo>
                    <a:pt x="1001578" y="1306807"/>
                    <a:pt x="1001261" y="1306679"/>
                    <a:pt x="1001007" y="1306425"/>
                  </a:cubicBezTo>
                  <a:cubicBezTo>
                    <a:pt x="1000753" y="1306172"/>
                    <a:pt x="1000562" y="1305854"/>
                    <a:pt x="1000562" y="1305473"/>
                  </a:cubicBezTo>
                  <a:cubicBezTo>
                    <a:pt x="1000118" y="1294491"/>
                    <a:pt x="1005514" y="1284333"/>
                    <a:pt x="1010720" y="1274430"/>
                  </a:cubicBezTo>
                  <a:cubicBezTo>
                    <a:pt x="1014783" y="1266748"/>
                    <a:pt x="1018655" y="1259384"/>
                    <a:pt x="1019290" y="1252338"/>
                  </a:cubicBezTo>
                  <a:cubicBezTo>
                    <a:pt x="1015989" y="1255575"/>
                    <a:pt x="1011735" y="1256591"/>
                    <a:pt x="1006593" y="1255258"/>
                  </a:cubicBezTo>
                  <a:cubicBezTo>
                    <a:pt x="1006022" y="1255131"/>
                    <a:pt x="1005641" y="1254623"/>
                    <a:pt x="1005578" y="1254052"/>
                  </a:cubicBezTo>
                  <a:cubicBezTo>
                    <a:pt x="1005324" y="1250877"/>
                    <a:pt x="1005768" y="1247386"/>
                    <a:pt x="1006212" y="1243704"/>
                  </a:cubicBezTo>
                  <a:cubicBezTo>
                    <a:pt x="1007038" y="1237673"/>
                    <a:pt x="1007863" y="1231388"/>
                    <a:pt x="1005197" y="1226627"/>
                  </a:cubicBezTo>
                  <a:cubicBezTo>
                    <a:pt x="1003165" y="1227770"/>
                    <a:pt x="999547" y="1229103"/>
                    <a:pt x="996118" y="1228214"/>
                  </a:cubicBezTo>
                  <a:cubicBezTo>
                    <a:pt x="993198" y="1227452"/>
                    <a:pt x="989453" y="1224849"/>
                    <a:pt x="988564" y="1216596"/>
                  </a:cubicBezTo>
                  <a:cubicBezTo>
                    <a:pt x="988120" y="1212597"/>
                    <a:pt x="987167" y="1208725"/>
                    <a:pt x="986279" y="1204979"/>
                  </a:cubicBezTo>
                  <a:cubicBezTo>
                    <a:pt x="984437" y="1197361"/>
                    <a:pt x="982850" y="1190759"/>
                    <a:pt x="986152" y="1185870"/>
                  </a:cubicBezTo>
                  <a:cubicBezTo>
                    <a:pt x="988310" y="1182633"/>
                    <a:pt x="992436" y="1180601"/>
                    <a:pt x="998721" y="1179522"/>
                  </a:cubicBezTo>
                  <a:cubicBezTo>
                    <a:pt x="999166" y="1174888"/>
                    <a:pt x="995738" y="1173936"/>
                    <a:pt x="989897" y="1172729"/>
                  </a:cubicBezTo>
                  <a:cubicBezTo>
                    <a:pt x="985517" y="1171841"/>
                    <a:pt x="980502" y="1170825"/>
                    <a:pt x="978851" y="1166571"/>
                  </a:cubicBezTo>
                  <a:cubicBezTo>
                    <a:pt x="976121" y="1159588"/>
                    <a:pt x="979105" y="1152415"/>
                    <a:pt x="986787" y="1147336"/>
                  </a:cubicBezTo>
                  <a:cubicBezTo>
                    <a:pt x="995293" y="1141750"/>
                    <a:pt x="1008371" y="1140099"/>
                    <a:pt x="1015354" y="1147019"/>
                  </a:cubicBezTo>
                  <a:cubicBezTo>
                    <a:pt x="1027225" y="1158763"/>
                    <a:pt x="1029765" y="1203582"/>
                    <a:pt x="1019607" y="1217422"/>
                  </a:cubicBezTo>
                  <a:cubicBezTo>
                    <a:pt x="1019988" y="1223707"/>
                    <a:pt x="1022464" y="1229801"/>
                    <a:pt x="1025067" y="1236276"/>
                  </a:cubicBezTo>
                  <a:cubicBezTo>
                    <a:pt x="1029066" y="1245926"/>
                    <a:pt x="1033129" y="1256020"/>
                    <a:pt x="1029574" y="1266939"/>
                  </a:cubicBezTo>
                  <a:close/>
                  <a:moveTo>
                    <a:pt x="1049826" y="1104866"/>
                  </a:moveTo>
                  <a:cubicBezTo>
                    <a:pt x="1046905" y="1105818"/>
                    <a:pt x="1044112" y="1106643"/>
                    <a:pt x="1042335" y="1108548"/>
                  </a:cubicBezTo>
                  <a:cubicBezTo>
                    <a:pt x="1041763" y="1110135"/>
                    <a:pt x="1041255" y="1110960"/>
                    <a:pt x="1040874" y="1111404"/>
                  </a:cubicBezTo>
                  <a:cubicBezTo>
                    <a:pt x="1039097" y="1118261"/>
                    <a:pt x="1030780" y="1147654"/>
                    <a:pt x="1021448" y="1148098"/>
                  </a:cubicBezTo>
                  <a:cubicBezTo>
                    <a:pt x="1017830" y="1148098"/>
                    <a:pt x="1015163" y="1144670"/>
                    <a:pt x="1013005" y="1137687"/>
                  </a:cubicBezTo>
                  <a:cubicBezTo>
                    <a:pt x="1012751" y="1136925"/>
                    <a:pt x="1011735" y="1134893"/>
                    <a:pt x="1010656" y="1132671"/>
                  </a:cubicBezTo>
                  <a:cubicBezTo>
                    <a:pt x="1005006" y="1121181"/>
                    <a:pt x="1002721" y="1115404"/>
                    <a:pt x="1005260" y="1113373"/>
                  </a:cubicBezTo>
                  <a:cubicBezTo>
                    <a:pt x="1008879" y="1110452"/>
                    <a:pt x="1012307" y="1109690"/>
                    <a:pt x="1015417" y="1111087"/>
                  </a:cubicBezTo>
                  <a:cubicBezTo>
                    <a:pt x="1021448" y="1113753"/>
                    <a:pt x="1024178" y="1123784"/>
                    <a:pt x="1024813" y="1129307"/>
                  </a:cubicBezTo>
                  <a:cubicBezTo>
                    <a:pt x="1026845" y="1129243"/>
                    <a:pt x="1028432" y="1128608"/>
                    <a:pt x="1029511" y="1127466"/>
                  </a:cubicBezTo>
                  <a:cubicBezTo>
                    <a:pt x="1032621" y="1124292"/>
                    <a:pt x="1032050" y="1117245"/>
                    <a:pt x="1031606" y="1111595"/>
                  </a:cubicBezTo>
                  <a:cubicBezTo>
                    <a:pt x="1031479" y="1109690"/>
                    <a:pt x="1031288" y="1107913"/>
                    <a:pt x="1031288" y="1106453"/>
                  </a:cubicBezTo>
                  <a:cubicBezTo>
                    <a:pt x="1031288" y="1093820"/>
                    <a:pt x="1054587" y="1093185"/>
                    <a:pt x="1059221" y="1093185"/>
                  </a:cubicBezTo>
                  <a:cubicBezTo>
                    <a:pt x="1059602" y="1093185"/>
                    <a:pt x="1059983" y="1093312"/>
                    <a:pt x="1060237" y="1093629"/>
                  </a:cubicBezTo>
                  <a:cubicBezTo>
                    <a:pt x="1060491" y="1093883"/>
                    <a:pt x="1060618" y="1094264"/>
                    <a:pt x="1060618" y="1094645"/>
                  </a:cubicBezTo>
                  <a:cubicBezTo>
                    <a:pt x="1060237" y="1101628"/>
                    <a:pt x="1054714" y="1103342"/>
                    <a:pt x="1049826" y="1104866"/>
                  </a:cubicBezTo>
                  <a:close/>
                  <a:moveTo>
                    <a:pt x="1062332" y="1084551"/>
                  </a:moveTo>
                  <a:cubicBezTo>
                    <a:pt x="1061316" y="1085249"/>
                    <a:pt x="1059983" y="1085757"/>
                    <a:pt x="1058840" y="1085821"/>
                  </a:cubicBezTo>
                  <a:cubicBezTo>
                    <a:pt x="1050270" y="1088614"/>
                    <a:pt x="1038398" y="1091978"/>
                    <a:pt x="1030907" y="1091978"/>
                  </a:cubicBezTo>
                  <a:cubicBezTo>
                    <a:pt x="1027352" y="1091978"/>
                    <a:pt x="1024749" y="1091217"/>
                    <a:pt x="1023924" y="1089312"/>
                  </a:cubicBezTo>
                  <a:cubicBezTo>
                    <a:pt x="1022718" y="1086455"/>
                    <a:pt x="1023797" y="1084551"/>
                    <a:pt x="1024940" y="1083472"/>
                  </a:cubicBezTo>
                  <a:cubicBezTo>
                    <a:pt x="1031542" y="1077060"/>
                    <a:pt x="1060999" y="1081694"/>
                    <a:pt x="1062141" y="1082202"/>
                  </a:cubicBezTo>
                  <a:cubicBezTo>
                    <a:pt x="1062649" y="1082456"/>
                    <a:pt x="1063030" y="1082964"/>
                    <a:pt x="1062967" y="1083535"/>
                  </a:cubicBezTo>
                  <a:cubicBezTo>
                    <a:pt x="1062903" y="1083916"/>
                    <a:pt x="1062713" y="1084297"/>
                    <a:pt x="1062332" y="1084551"/>
                  </a:cubicBezTo>
                  <a:close/>
                  <a:moveTo>
                    <a:pt x="1073886" y="1002911"/>
                  </a:moveTo>
                  <a:cubicBezTo>
                    <a:pt x="1070902" y="1004371"/>
                    <a:pt x="1068617" y="1004943"/>
                    <a:pt x="1066903" y="1004943"/>
                  </a:cubicBezTo>
                  <a:cubicBezTo>
                    <a:pt x="1064490" y="1004943"/>
                    <a:pt x="1063094" y="1003864"/>
                    <a:pt x="1062332" y="1002657"/>
                  </a:cubicBezTo>
                  <a:cubicBezTo>
                    <a:pt x="1059602" y="998340"/>
                    <a:pt x="1063411" y="989580"/>
                    <a:pt x="1068553" y="985453"/>
                  </a:cubicBezTo>
                  <a:cubicBezTo>
                    <a:pt x="1068871" y="985199"/>
                    <a:pt x="1069251" y="985072"/>
                    <a:pt x="1069632" y="985136"/>
                  </a:cubicBezTo>
                  <a:cubicBezTo>
                    <a:pt x="1070013" y="985199"/>
                    <a:pt x="1070331" y="985390"/>
                    <a:pt x="1070585" y="985707"/>
                  </a:cubicBezTo>
                  <a:cubicBezTo>
                    <a:pt x="1074076" y="990405"/>
                    <a:pt x="1077568" y="995801"/>
                    <a:pt x="1076616" y="999674"/>
                  </a:cubicBezTo>
                  <a:cubicBezTo>
                    <a:pt x="1076235" y="1001070"/>
                    <a:pt x="1075282" y="1002213"/>
                    <a:pt x="1073886" y="1002911"/>
                  </a:cubicBezTo>
                  <a:close/>
                  <a:moveTo>
                    <a:pt x="1082393" y="1104612"/>
                  </a:moveTo>
                  <a:cubicBezTo>
                    <a:pt x="1081186" y="1101628"/>
                    <a:pt x="1082265" y="1098898"/>
                    <a:pt x="1085313" y="1097121"/>
                  </a:cubicBezTo>
                  <a:cubicBezTo>
                    <a:pt x="1091217" y="1093629"/>
                    <a:pt x="1104104" y="1094010"/>
                    <a:pt x="1107214" y="1097819"/>
                  </a:cubicBezTo>
                  <a:cubicBezTo>
                    <a:pt x="1107786" y="1098517"/>
                    <a:pt x="1108929" y="1100485"/>
                    <a:pt x="1106707" y="1102961"/>
                  </a:cubicBezTo>
                  <a:cubicBezTo>
                    <a:pt x="1104421" y="1105500"/>
                    <a:pt x="1096168" y="1108167"/>
                    <a:pt x="1090074" y="1108167"/>
                  </a:cubicBezTo>
                  <a:cubicBezTo>
                    <a:pt x="1089058" y="1108167"/>
                    <a:pt x="1088169" y="1108103"/>
                    <a:pt x="1087344" y="1107976"/>
                  </a:cubicBezTo>
                  <a:cubicBezTo>
                    <a:pt x="1084107" y="1107405"/>
                    <a:pt x="1082837" y="1105818"/>
                    <a:pt x="1082393" y="1104612"/>
                  </a:cubicBezTo>
                  <a:close/>
                  <a:moveTo>
                    <a:pt x="1085948" y="912257"/>
                  </a:moveTo>
                  <a:cubicBezTo>
                    <a:pt x="1086582" y="912511"/>
                    <a:pt x="1086900" y="913336"/>
                    <a:pt x="1086709" y="913971"/>
                  </a:cubicBezTo>
                  <a:cubicBezTo>
                    <a:pt x="1084868" y="919494"/>
                    <a:pt x="1084170" y="920129"/>
                    <a:pt x="1083091" y="920192"/>
                  </a:cubicBezTo>
                  <a:cubicBezTo>
                    <a:pt x="1082519" y="920192"/>
                    <a:pt x="1081885" y="919811"/>
                    <a:pt x="1081694" y="919304"/>
                  </a:cubicBezTo>
                  <a:cubicBezTo>
                    <a:pt x="1081504" y="918859"/>
                    <a:pt x="1081504" y="918034"/>
                    <a:pt x="1081631" y="917145"/>
                  </a:cubicBezTo>
                  <a:cubicBezTo>
                    <a:pt x="1077504" y="914225"/>
                    <a:pt x="1074521" y="900766"/>
                    <a:pt x="1074521" y="900639"/>
                  </a:cubicBezTo>
                  <a:cubicBezTo>
                    <a:pt x="1072426" y="890101"/>
                    <a:pt x="1071918" y="890101"/>
                    <a:pt x="1068680" y="890736"/>
                  </a:cubicBezTo>
                  <a:cubicBezTo>
                    <a:pt x="1066585" y="891117"/>
                    <a:pt x="1063411" y="891625"/>
                    <a:pt x="1058840" y="890609"/>
                  </a:cubicBezTo>
                  <a:cubicBezTo>
                    <a:pt x="1058269" y="890482"/>
                    <a:pt x="1057824" y="889974"/>
                    <a:pt x="1057761" y="889403"/>
                  </a:cubicBezTo>
                  <a:cubicBezTo>
                    <a:pt x="1057443" y="886546"/>
                    <a:pt x="1058777" y="884134"/>
                    <a:pt x="1061633" y="882547"/>
                  </a:cubicBezTo>
                  <a:cubicBezTo>
                    <a:pt x="1067601" y="879246"/>
                    <a:pt x="1079663" y="879880"/>
                    <a:pt x="1083281" y="882864"/>
                  </a:cubicBezTo>
                  <a:cubicBezTo>
                    <a:pt x="1084170" y="883562"/>
                    <a:pt x="1084361" y="884388"/>
                    <a:pt x="1084424" y="884959"/>
                  </a:cubicBezTo>
                  <a:cubicBezTo>
                    <a:pt x="1084551" y="886737"/>
                    <a:pt x="1082964" y="888324"/>
                    <a:pt x="1081313" y="890038"/>
                  </a:cubicBezTo>
                  <a:cubicBezTo>
                    <a:pt x="1080488" y="890863"/>
                    <a:pt x="1079218" y="892196"/>
                    <a:pt x="1079155" y="892704"/>
                  </a:cubicBezTo>
                  <a:cubicBezTo>
                    <a:pt x="1079980" y="893529"/>
                    <a:pt x="1086709" y="894799"/>
                    <a:pt x="1090328" y="895497"/>
                  </a:cubicBezTo>
                  <a:cubicBezTo>
                    <a:pt x="1097311" y="896830"/>
                    <a:pt x="1098835" y="897211"/>
                    <a:pt x="1099343" y="898481"/>
                  </a:cubicBezTo>
                  <a:cubicBezTo>
                    <a:pt x="1099533" y="898925"/>
                    <a:pt x="1099406" y="899624"/>
                    <a:pt x="1099152" y="900005"/>
                  </a:cubicBezTo>
                  <a:cubicBezTo>
                    <a:pt x="1097819" y="901846"/>
                    <a:pt x="1094645" y="903496"/>
                    <a:pt x="1091217" y="905210"/>
                  </a:cubicBezTo>
                  <a:cubicBezTo>
                    <a:pt x="1088296" y="906670"/>
                    <a:pt x="1083472" y="909146"/>
                    <a:pt x="1083535" y="910479"/>
                  </a:cubicBezTo>
                  <a:cubicBezTo>
                    <a:pt x="1083535" y="910733"/>
                    <a:pt x="1084043" y="911432"/>
                    <a:pt x="1085948" y="912257"/>
                  </a:cubicBezTo>
                  <a:close/>
                  <a:moveTo>
                    <a:pt x="1120736" y="1028813"/>
                  </a:moveTo>
                  <a:cubicBezTo>
                    <a:pt x="1120991" y="1029130"/>
                    <a:pt x="1121054" y="1029511"/>
                    <a:pt x="1120991" y="1029828"/>
                  </a:cubicBezTo>
                  <a:cubicBezTo>
                    <a:pt x="1120927" y="1030209"/>
                    <a:pt x="1120736" y="1030526"/>
                    <a:pt x="1120419" y="1030717"/>
                  </a:cubicBezTo>
                  <a:cubicBezTo>
                    <a:pt x="1115531" y="1034272"/>
                    <a:pt x="1102390" y="1043668"/>
                    <a:pt x="1091280" y="1043668"/>
                  </a:cubicBezTo>
                  <a:cubicBezTo>
                    <a:pt x="1088868" y="1043668"/>
                    <a:pt x="1086582" y="1043223"/>
                    <a:pt x="1084424" y="1042207"/>
                  </a:cubicBezTo>
                  <a:cubicBezTo>
                    <a:pt x="1083599" y="1041827"/>
                    <a:pt x="1083154" y="1041065"/>
                    <a:pt x="1083154" y="1040239"/>
                  </a:cubicBezTo>
                  <a:cubicBezTo>
                    <a:pt x="1083154" y="1038589"/>
                    <a:pt x="1084868" y="1036177"/>
                    <a:pt x="1097438" y="1029828"/>
                  </a:cubicBezTo>
                  <a:cubicBezTo>
                    <a:pt x="1109056" y="1023797"/>
                    <a:pt x="1116737" y="1023543"/>
                    <a:pt x="1120736" y="1028813"/>
                  </a:cubicBezTo>
                  <a:close/>
                  <a:moveTo>
                    <a:pt x="1150828" y="663719"/>
                  </a:moveTo>
                  <a:cubicBezTo>
                    <a:pt x="1155271" y="669687"/>
                    <a:pt x="1153113" y="673115"/>
                    <a:pt x="1151463" y="674575"/>
                  </a:cubicBezTo>
                  <a:cubicBezTo>
                    <a:pt x="1149431" y="676416"/>
                    <a:pt x="1145940" y="677241"/>
                    <a:pt x="1142511" y="677241"/>
                  </a:cubicBezTo>
                  <a:cubicBezTo>
                    <a:pt x="1139020" y="677241"/>
                    <a:pt x="1135528" y="676352"/>
                    <a:pt x="1133814" y="674765"/>
                  </a:cubicBezTo>
                  <a:cubicBezTo>
                    <a:pt x="1132163" y="673242"/>
                    <a:pt x="1131973" y="671274"/>
                    <a:pt x="1133370" y="669369"/>
                  </a:cubicBezTo>
                  <a:cubicBezTo>
                    <a:pt x="1137686" y="663529"/>
                    <a:pt x="1142194" y="659593"/>
                    <a:pt x="1147019" y="655339"/>
                  </a:cubicBezTo>
                  <a:cubicBezTo>
                    <a:pt x="1150129" y="652610"/>
                    <a:pt x="1153367" y="649816"/>
                    <a:pt x="1156605" y="646325"/>
                  </a:cubicBezTo>
                  <a:cubicBezTo>
                    <a:pt x="1157112" y="645817"/>
                    <a:pt x="1157938" y="645754"/>
                    <a:pt x="1158446" y="646198"/>
                  </a:cubicBezTo>
                  <a:cubicBezTo>
                    <a:pt x="1159017" y="646642"/>
                    <a:pt x="1159144" y="647468"/>
                    <a:pt x="1158763" y="648039"/>
                  </a:cubicBezTo>
                  <a:cubicBezTo>
                    <a:pt x="1157938" y="649309"/>
                    <a:pt x="1156605" y="650642"/>
                    <a:pt x="1155208" y="652038"/>
                  </a:cubicBezTo>
                  <a:cubicBezTo>
                    <a:pt x="1150828" y="656482"/>
                    <a:pt x="1147971" y="659847"/>
                    <a:pt x="1150828" y="663719"/>
                  </a:cubicBezTo>
                  <a:close/>
                  <a:moveTo>
                    <a:pt x="1152097" y="1114198"/>
                  </a:moveTo>
                  <a:cubicBezTo>
                    <a:pt x="1152351" y="1114579"/>
                    <a:pt x="1152415" y="1115086"/>
                    <a:pt x="1152224" y="1115467"/>
                  </a:cubicBezTo>
                  <a:cubicBezTo>
                    <a:pt x="1152034" y="1115912"/>
                    <a:pt x="1151653" y="1116229"/>
                    <a:pt x="1151208" y="1116293"/>
                  </a:cubicBezTo>
                  <a:cubicBezTo>
                    <a:pt x="1147653" y="1117054"/>
                    <a:pt x="1144035" y="1118134"/>
                    <a:pt x="1140543" y="1119213"/>
                  </a:cubicBezTo>
                  <a:cubicBezTo>
                    <a:pt x="1134005" y="1121181"/>
                    <a:pt x="1127275" y="1123276"/>
                    <a:pt x="1120228" y="1123276"/>
                  </a:cubicBezTo>
                  <a:cubicBezTo>
                    <a:pt x="1118959" y="1123276"/>
                    <a:pt x="1117689" y="1123212"/>
                    <a:pt x="1116420" y="1123085"/>
                  </a:cubicBezTo>
                  <a:cubicBezTo>
                    <a:pt x="1115848" y="1123022"/>
                    <a:pt x="1115340" y="1122577"/>
                    <a:pt x="1115213" y="1122006"/>
                  </a:cubicBezTo>
                  <a:cubicBezTo>
                    <a:pt x="1114579" y="1119022"/>
                    <a:pt x="1115721" y="1115531"/>
                    <a:pt x="1118578" y="1111912"/>
                  </a:cubicBezTo>
                  <a:cubicBezTo>
                    <a:pt x="1122959" y="1106389"/>
                    <a:pt x="1130767" y="1101438"/>
                    <a:pt x="1136099" y="1100612"/>
                  </a:cubicBezTo>
                  <a:cubicBezTo>
                    <a:pt x="1136607" y="1100485"/>
                    <a:pt x="1137306" y="1100485"/>
                    <a:pt x="1137496" y="1100485"/>
                  </a:cubicBezTo>
                  <a:cubicBezTo>
                    <a:pt x="1137750" y="1100485"/>
                    <a:pt x="1138004" y="1100549"/>
                    <a:pt x="1138258" y="1100739"/>
                  </a:cubicBezTo>
                  <a:cubicBezTo>
                    <a:pt x="1143908" y="1104167"/>
                    <a:pt x="1148542" y="1108738"/>
                    <a:pt x="1152097" y="1114198"/>
                  </a:cubicBezTo>
                  <a:close/>
                  <a:moveTo>
                    <a:pt x="1134068" y="1087027"/>
                  </a:moveTo>
                  <a:cubicBezTo>
                    <a:pt x="1135020" y="1088423"/>
                    <a:pt x="1133750" y="1090264"/>
                    <a:pt x="1133306" y="1090899"/>
                  </a:cubicBezTo>
                  <a:cubicBezTo>
                    <a:pt x="1130386" y="1094962"/>
                    <a:pt x="1120228" y="1103088"/>
                    <a:pt x="1114071" y="1103088"/>
                  </a:cubicBezTo>
                  <a:cubicBezTo>
                    <a:pt x="1113563" y="1103088"/>
                    <a:pt x="1113055" y="1103025"/>
                    <a:pt x="1112547" y="1102898"/>
                  </a:cubicBezTo>
                  <a:cubicBezTo>
                    <a:pt x="1111405" y="1102580"/>
                    <a:pt x="1109436" y="1101564"/>
                    <a:pt x="1109183" y="1098200"/>
                  </a:cubicBezTo>
                  <a:cubicBezTo>
                    <a:pt x="1109119" y="1097248"/>
                    <a:pt x="1109563" y="1096232"/>
                    <a:pt x="1110452" y="1095216"/>
                  </a:cubicBezTo>
                  <a:cubicBezTo>
                    <a:pt x="1113690" y="1091725"/>
                    <a:pt x="1123974" y="1087598"/>
                    <a:pt x="1128863" y="1086583"/>
                  </a:cubicBezTo>
                  <a:cubicBezTo>
                    <a:pt x="1129180" y="1086329"/>
                    <a:pt x="1129624" y="1086202"/>
                    <a:pt x="1130195" y="1086138"/>
                  </a:cubicBezTo>
                  <a:cubicBezTo>
                    <a:pt x="1130513" y="1086075"/>
                    <a:pt x="1131084" y="1086011"/>
                    <a:pt x="1131592" y="1086138"/>
                  </a:cubicBezTo>
                  <a:cubicBezTo>
                    <a:pt x="1132481" y="1085948"/>
                    <a:pt x="1133497" y="1086138"/>
                    <a:pt x="1134068" y="1087027"/>
                  </a:cubicBezTo>
                  <a:close/>
                  <a:moveTo>
                    <a:pt x="1089693" y="1134258"/>
                  </a:moveTo>
                  <a:cubicBezTo>
                    <a:pt x="1094454" y="1120736"/>
                    <a:pt x="1104167" y="1124101"/>
                    <a:pt x="1111976" y="1126831"/>
                  </a:cubicBezTo>
                  <a:cubicBezTo>
                    <a:pt x="1115277" y="1127974"/>
                    <a:pt x="1118768" y="1129180"/>
                    <a:pt x="1121689" y="1129180"/>
                  </a:cubicBezTo>
                  <a:cubicBezTo>
                    <a:pt x="1122324" y="1129180"/>
                    <a:pt x="1122895" y="1129624"/>
                    <a:pt x="1123022" y="1130259"/>
                  </a:cubicBezTo>
                  <a:cubicBezTo>
                    <a:pt x="1123149" y="1130894"/>
                    <a:pt x="1122895" y="1131529"/>
                    <a:pt x="1122260" y="1131846"/>
                  </a:cubicBezTo>
                  <a:cubicBezTo>
                    <a:pt x="1106008" y="1139972"/>
                    <a:pt x="1098327" y="1141877"/>
                    <a:pt x="1094454" y="1141877"/>
                  </a:cubicBezTo>
                  <a:cubicBezTo>
                    <a:pt x="1091852" y="1141877"/>
                    <a:pt x="1090899" y="1141051"/>
                    <a:pt x="1090391" y="1140607"/>
                  </a:cubicBezTo>
                  <a:cubicBezTo>
                    <a:pt x="1088931" y="1139274"/>
                    <a:pt x="1088677" y="1137115"/>
                    <a:pt x="1089693" y="1134258"/>
                  </a:cubicBezTo>
                  <a:close/>
                  <a:moveTo>
                    <a:pt x="1092994" y="1148669"/>
                  </a:moveTo>
                  <a:cubicBezTo>
                    <a:pt x="1097057" y="1144543"/>
                    <a:pt x="1117054" y="1149304"/>
                    <a:pt x="1123974" y="1154954"/>
                  </a:cubicBezTo>
                  <a:cubicBezTo>
                    <a:pt x="1128291" y="1158509"/>
                    <a:pt x="1127212" y="1161556"/>
                    <a:pt x="1126196" y="1163080"/>
                  </a:cubicBezTo>
                  <a:cubicBezTo>
                    <a:pt x="1125942" y="1163461"/>
                    <a:pt x="1125371" y="1163715"/>
                    <a:pt x="1124927" y="1163715"/>
                  </a:cubicBezTo>
                  <a:cubicBezTo>
                    <a:pt x="1122006" y="1163715"/>
                    <a:pt x="1095851" y="1156732"/>
                    <a:pt x="1093756" y="1154256"/>
                  </a:cubicBezTo>
                  <a:cubicBezTo>
                    <a:pt x="1091217" y="1151272"/>
                    <a:pt x="1092169" y="1149494"/>
                    <a:pt x="1092994" y="1148669"/>
                  </a:cubicBezTo>
                  <a:close/>
                  <a:moveTo>
                    <a:pt x="1148542" y="1315567"/>
                  </a:moveTo>
                  <a:cubicBezTo>
                    <a:pt x="1147272" y="1317662"/>
                    <a:pt x="1146130" y="1319567"/>
                    <a:pt x="1145622" y="1321852"/>
                  </a:cubicBezTo>
                  <a:cubicBezTo>
                    <a:pt x="1145304" y="1323249"/>
                    <a:pt x="1145304" y="1324455"/>
                    <a:pt x="1145368" y="1325598"/>
                  </a:cubicBezTo>
                  <a:cubicBezTo>
                    <a:pt x="1145368" y="1327629"/>
                    <a:pt x="1145432" y="1329724"/>
                    <a:pt x="1143591" y="1332327"/>
                  </a:cubicBezTo>
                  <a:cubicBezTo>
                    <a:pt x="1141432" y="1335374"/>
                    <a:pt x="1135211" y="1339310"/>
                    <a:pt x="1130703" y="1339310"/>
                  </a:cubicBezTo>
                  <a:cubicBezTo>
                    <a:pt x="1130322" y="1339310"/>
                    <a:pt x="1129942" y="1339246"/>
                    <a:pt x="1129561" y="1339183"/>
                  </a:cubicBezTo>
                  <a:cubicBezTo>
                    <a:pt x="1128989" y="1339056"/>
                    <a:pt x="1128482" y="1338612"/>
                    <a:pt x="1128418" y="1337977"/>
                  </a:cubicBezTo>
                  <a:cubicBezTo>
                    <a:pt x="1128164" y="1335882"/>
                    <a:pt x="1128482" y="1333787"/>
                    <a:pt x="1128799" y="1331692"/>
                  </a:cubicBezTo>
                  <a:cubicBezTo>
                    <a:pt x="1129116" y="1329660"/>
                    <a:pt x="1129370" y="1327692"/>
                    <a:pt x="1129053" y="1325978"/>
                  </a:cubicBezTo>
                  <a:cubicBezTo>
                    <a:pt x="1128799" y="1324645"/>
                    <a:pt x="1128482" y="1322995"/>
                    <a:pt x="1128291" y="1322614"/>
                  </a:cubicBezTo>
                  <a:cubicBezTo>
                    <a:pt x="1127212" y="1322614"/>
                    <a:pt x="1125942" y="1322487"/>
                    <a:pt x="1123911" y="1321535"/>
                  </a:cubicBezTo>
                  <a:lnTo>
                    <a:pt x="1121943" y="1320646"/>
                  </a:lnTo>
                  <a:cubicBezTo>
                    <a:pt x="1118134" y="1318932"/>
                    <a:pt x="1117816" y="1318741"/>
                    <a:pt x="1116483" y="1315758"/>
                  </a:cubicBezTo>
                  <a:cubicBezTo>
                    <a:pt x="1116229" y="1315186"/>
                    <a:pt x="1115912" y="1314424"/>
                    <a:pt x="1115467" y="1313472"/>
                  </a:cubicBezTo>
                  <a:cubicBezTo>
                    <a:pt x="1114960" y="1312393"/>
                    <a:pt x="1114452" y="1311187"/>
                    <a:pt x="1114007" y="1310044"/>
                  </a:cubicBezTo>
                  <a:cubicBezTo>
                    <a:pt x="1112928" y="1307251"/>
                    <a:pt x="1111849" y="1304585"/>
                    <a:pt x="1109690" y="1302807"/>
                  </a:cubicBezTo>
                  <a:cubicBezTo>
                    <a:pt x="1109246" y="1302426"/>
                    <a:pt x="1109056" y="1301855"/>
                    <a:pt x="1109246" y="1301347"/>
                  </a:cubicBezTo>
                  <a:cubicBezTo>
                    <a:pt x="1109373" y="1300839"/>
                    <a:pt x="1109881" y="1300458"/>
                    <a:pt x="1110389" y="1300331"/>
                  </a:cubicBezTo>
                  <a:cubicBezTo>
                    <a:pt x="1115975" y="1299696"/>
                    <a:pt x="1119086" y="1301855"/>
                    <a:pt x="1122006" y="1303950"/>
                  </a:cubicBezTo>
                  <a:cubicBezTo>
                    <a:pt x="1123466" y="1305029"/>
                    <a:pt x="1124863" y="1305981"/>
                    <a:pt x="1126640" y="1306679"/>
                  </a:cubicBezTo>
                  <a:cubicBezTo>
                    <a:pt x="1130894" y="1308330"/>
                    <a:pt x="1133243" y="1307441"/>
                    <a:pt x="1137052" y="1305981"/>
                  </a:cubicBezTo>
                  <a:cubicBezTo>
                    <a:pt x="1140162" y="1304775"/>
                    <a:pt x="1144098" y="1303315"/>
                    <a:pt x="1150383" y="1302743"/>
                  </a:cubicBezTo>
                  <a:cubicBezTo>
                    <a:pt x="1151145" y="1302680"/>
                    <a:pt x="1151780" y="1303188"/>
                    <a:pt x="1151907" y="1303886"/>
                  </a:cubicBezTo>
                  <a:cubicBezTo>
                    <a:pt x="1152542" y="1308901"/>
                    <a:pt x="1150510" y="1312330"/>
                    <a:pt x="1148542" y="1315567"/>
                  </a:cubicBezTo>
                  <a:close/>
                  <a:moveTo>
                    <a:pt x="1223516" y="1363370"/>
                  </a:moveTo>
                  <a:cubicBezTo>
                    <a:pt x="1222691" y="1363370"/>
                    <a:pt x="1221993" y="1363434"/>
                    <a:pt x="1221294" y="1363434"/>
                  </a:cubicBezTo>
                  <a:cubicBezTo>
                    <a:pt x="1216533" y="1363434"/>
                    <a:pt x="1215708" y="1362735"/>
                    <a:pt x="1213359" y="1359815"/>
                  </a:cubicBezTo>
                  <a:lnTo>
                    <a:pt x="1212407" y="1358672"/>
                  </a:lnTo>
                  <a:cubicBezTo>
                    <a:pt x="1211835" y="1357593"/>
                    <a:pt x="1209994" y="1354165"/>
                    <a:pt x="1208788" y="1352007"/>
                  </a:cubicBezTo>
                  <a:cubicBezTo>
                    <a:pt x="1206947" y="1345658"/>
                    <a:pt x="1212216" y="1340389"/>
                    <a:pt x="1216850" y="1335818"/>
                  </a:cubicBezTo>
                  <a:cubicBezTo>
                    <a:pt x="1221421" y="1331247"/>
                    <a:pt x="1224088" y="1328327"/>
                    <a:pt x="1222310" y="1325978"/>
                  </a:cubicBezTo>
                  <a:cubicBezTo>
                    <a:pt x="1221993" y="1325534"/>
                    <a:pt x="1221929" y="1324963"/>
                    <a:pt x="1222183" y="1324518"/>
                  </a:cubicBezTo>
                  <a:cubicBezTo>
                    <a:pt x="1222437" y="1324010"/>
                    <a:pt x="1222818" y="1323756"/>
                    <a:pt x="1223516" y="1323820"/>
                  </a:cubicBezTo>
                  <a:cubicBezTo>
                    <a:pt x="1234816" y="1324518"/>
                    <a:pt x="1240720" y="1335374"/>
                    <a:pt x="1240530" y="1345277"/>
                  </a:cubicBezTo>
                  <a:cubicBezTo>
                    <a:pt x="1240466" y="1353340"/>
                    <a:pt x="1235959" y="1363053"/>
                    <a:pt x="1223516" y="1363370"/>
                  </a:cubicBezTo>
                  <a:close/>
                  <a:moveTo>
                    <a:pt x="1269795" y="1237609"/>
                  </a:moveTo>
                  <a:cubicBezTo>
                    <a:pt x="1273795" y="1238879"/>
                    <a:pt x="1275826" y="1241609"/>
                    <a:pt x="1275382" y="1245101"/>
                  </a:cubicBezTo>
                  <a:cubicBezTo>
                    <a:pt x="1275319" y="1245735"/>
                    <a:pt x="1274747" y="1246243"/>
                    <a:pt x="1274049" y="1246307"/>
                  </a:cubicBezTo>
                  <a:cubicBezTo>
                    <a:pt x="1270367" y="1246497"/>
                    <a:pt x="1264717" y="1249354"/>
                    <a:pt x="1259765" y="1251893"/>
                  </a:cubicBezTo>
                  <a:cubicBezTo>
                    <a:pt x="1254941" y="1254369"/>
                    <a:pt x="1251132" y="1256337"/>
                    <a:pt x="1248529" y="1256337"/>
                  </a:cubicBezTo>
                  <a:cubicBezTo>
                    <a:pt x="1247576" y="1256337"/>
                    <a:pt x="1246814" y="1256083"/>
                    <a:pt x="1246243" y="1255448"/>
                  </a:cubicBezTo>
                  <a:cubicBezTo>
                    <a:pt x="1244529" y="1253734"/>
                    <a:pt x="1245227" y="1250179"/>
                    <a:pt x="1248782" y="1243260"/>
                  </a:cubicBezTo>
                  <a:cubicBezTo>
                    <a:pt x="1251513" y="1237863"/>
                    <a:pt x="1262939" y="1235515"/>
                    <a:pt x="1269795" y="1237609"/>
                  </a:cubicBezTo>
                  <a:close/>
                  <a:moveTo>
                    <a:pt x="1227643" y="1161366"/>
                  </a:moveTo>
                  <a:cubicBezTo>
                    <a:pt x="1230309" y="1159080"/>
                    <a:pt x="1233800" y="1158826"/>
                    <a:pt x="1237355" y="1160541"/>
                  </a:cubicBezTo>
                  <a:cubicBezTo>
                    <a:pt x="1242053" y="1162826"/>
                    <a:pt x="1245799" y="1168095"/>
                    <a:pt x="1245672" y="1172285"/>
                  </a:cubicBezTo>
                  <a:cubicBezTo>
                    <a:pt x="1245672" y="1172983"/>
                    <a:pt x="1245037" y="1173618"/>
                    <a:pt x="1244339" y="1173618"/>
                  </a:cubicBezTo>
                  <a:cubicBezTo>
                    <a:pt x="1243006" y="1173618"/>
                    <a:pt x="1227706" y="1171968"/>
                    <a:pt x="1225611" y="1166635"/>
                  </a:cubicBezTo>
                  <a:cubicBezTo>
                    <a:pt x="1225103" y="1165429"/>
                    <a:pt x="1225103" y="1163524"/>
                    <a:pt x="1227643" y="1161366"/>
                  </a:cubicBezTo>
                  <a:close/>
                  <a:moveTo>
                    <a:pt x="1191521" y="1206757"/>
                  </a:moveTo>
                  <a:cubicBezTo>
                    <a:pt x="1191965" y="1202630"/>
                    <a:pt x="1194441" y="1200091"/>
                    <a:pt x="1198694" y="1199392"/>
                  </a:cubicBezTo>
                  <a:cubicBezTo>
                    <a:pt x="1199456" y="1199266"/>
                    <a:pt x="1200091" y="1199710"/>
                    <a:pt x="1200281" y="1200408"/>
                  </a:cubicBezTo>
                  <a:cubicBezTo>
                    <a:pt x="1200916" y="1202757"/>
                    <a:pt x="1203773" y="1219136"/>
                    <a:pt x="1198123" y="1222183"/>
                  </a:cubicBezTo>
                  <a:cubicBezTo>
                    <a:pt x="1197552" y="1222500"/>
                    <a:pt x="1196917" y="1222691"/>
                    <a:pt x="1196218" y="1222691"/>
                  </a:cubicBezTo>
                  <a:cubicBezTo>
                    <a:pt x="1193806" y="1222691"/>
                    <a:pt x="1190759" y="1220659"/>
                    <a:pt x="1187140" y="1216533"/>
                  </a:cubicBezTo>
                  <a:cubicBezTo>
                    <a:pt x="1187013" y="1216343"/>
                    <a:pt x="1186886" y="1216152"/>
                    <a:pt x="1186823" y="1215898"/>
                  </a:cubicBezTo>
                  <a:cubicBezTo>
                    <a:pt x="1185743" y="1211518"/>
                    <a:pt x="1187458" y="1208344"/>
                    <a:pt x="1191521" y="1206757"/>
                  </a:cubicBezTo>
                  <a:close/>
                  <a:moveTo>
                    <a:pt x="1172666" y="1278112"/>
                  </a:moveTo>
                  <a:cubicBezTo>
                    <a:pt x="1176539" y="1277350"/>
                    <a:pt x="1180475" y="1277414"/>
                    <a:pt x="1184283" y="1277414"/>
                  </a:cubicBezTo>
                  <a:cubicBezTo>
                    <a:pt x="1185172" y="1277414"/>
                    <a:pt x="1186124" y="1277414"/>
                    <a:pt x="1187013" y="1277477"/>
                  </a:cubicBezTo>
                  <a:cubicBezTo>
                    <a:pt x="1196536" y="1272970"/>
                    <a:pt x="1201741" y="1272335"/>
                    <a:pt x="1210819" y="1271446"/>
                  </a:cubicBezTo>
                  <a:cubicBezTo>
                    <a:pt x="1213549" y="1271192"/>
                    <a:pt x="1216279" y="1270748"/>
                    <a:pt x="1219136" y="1270304"/>
                  </a:cubicBezTo>
                  <a:cubicBezTo>
                    <a:pt x="1225675" y="1269288"/>
                    <a:pt x="1232468" y="1268208"/>
                    <a:pt x="1239070" y="1269224"/>
                  </a:cubicBezTo>
                  <a:cubicBezTo>
                    <a:pt x="1243704" y="1269859"/>
                    <a:pt x="1247703" y="1271827"/>
                    <a:pt x="1251576" y="1273668"/>
                  </a:cubicBezTo>
                  <a:cubicBezTo>
                    <a:pt x="1253290" y="1274493"/>
                    <a:pt x="1255004" y="1275319"/>
                    <a:pt x="1256718" y="1275953"/>
                  </a:cubicBezTo>
                  <a:cubicBezTo>
                    <a:pt x="1257734" y="1276334"/>
                    <a:pt x="1259765" y="1276715"/>
                    <a:pt x="1262114" y="1277160"/>
                  </a:cubicBezTo>
                  <a:cubicBezTo>
                    <a:pt x="1268780" y="1278366"/>
                    <a:pt x="1277033" y="1279889"/>
                    <a:pt x="1279509" y="1284333"/>
                  </a:cubicBezTo>
                  <a:cubicBezTo>
                    <a:pt x="1280397" y="1285920"/>
                    <a:pt x="1280461" y="1287698"/>
                    <a:pt x="1279762" y="1289602"/>
                  </a:cubicBezTo>
                  <a:cubicBezTo>
                    <a:pt x="1279572" y="1290110"/>
                    <a:pt x="1279064" y="1290491"/>
                    <a:pt x="1278493" y="1290491"/>
                  </a:cubicBezTo>
                  <a:cubicBezTo>
                    <a:pt x="1275382" y="1290618"/>
                    <a:pt x="1272716" y="1290682"/>
                    <a:pt x="1270494" y="1288587"/>
                  </a:cubicBezTo>
                  <a:cubicBezTo>
                    <a:pt x="1269478" y="1287634"/>
                    <a:pt x="1269288" y="1286492"/>
                    <a:pt x="1269161" y="1285603"/>
                  </a:cubicBezTo>
                  <a:cubicBezTo>
                    <a:pt x="1269034" y="1284651"/>
                    <a:pt x="1268907" y="1284143"/>
                    <a:pt x="1268082" y="1283635"/>
                  </a:cubicBezTo>
                  <a:cubicBezTo>
                    <a:pt x="1267637" y="1283381"/>
                    <a:pt x="1266367" y="1283381"/>
                    <a:pt x="1265606" y="1283318"/>
                  </a:cubicBezTo>
                  <a:cubicBezTo>
                    <a:pt x="1265161" y="1283318"/>
                    <a:pt x="1264780" y="1283318"/>
                    <a:pt x="1264463" y="1283254"/>
                  </a:cubicBezTo>
                  <a:cubicBezTo>
                    <a:pt x="1263638" y="1283191"/>
                    <a:pt x="1262559" y="1283254"/>
                    <a:pt x="1261479" y="1283318"/>
                  </a:cubicBezTo>
                  <a:cubicBezTo>
                    <a:pt x="1259194" y="1283508"/>
                    <a:pt x="1256591" y="1283698"/>
                    <a:pt x="1254623" y="1282556"/>
                  </a:cubicBezTo>
                  <a:cubicBezTo>
                    <a:pt x="1253481" y="1281857"/>
                    <a:pt x="1252909" y="1280778"/>
                    <a:pt x="1252528" y="1279953"/>
                  </a:cubicBezTo>
                  <a:cubicBezTo>
                    <a:pt x="1252274" y="1279382"/>
                    <a:pt x="1252020" y="1278874"/>
                    <a:pt x="1251703" y="1278683"/>
                  </a:cubicBezTo>
                  <a:cubicBezTo>
                    <a:pt x="1242878" y="1272335"/>
                    <a:pt x="1231896" y="1277287"/>
                    <a:pt x="1222183" y="1281667"/>
                  </a:cubicBezTo>
                  <a:cubicBezTo>
                    <a:pt x="1220977" y="1282238"/>
                    <a:pt x="1219834" y="1282746"/>
                    <a:pt x="1218691" y="1283254"/>
                  </a:cubicBezTo>
                  <a:lnTo>
                    <a:pt x="1217168" y="1283889"/>
                  </a:lnTo>
                  <a:cubicBezTo>
                    <a:pt x="1213803" y="1285349"/>
                    <a:pt x="1211327" y="1286428"/>
                    <a:pt x="1206947" y="1286936"/>
                  </a:cubicBezTo>
                  <a:cubicBezTo>
                    <a:pt x="1204090" y="1287254"/>
                    <a:pt x="1201551" y="1288396"/>
                    <a:pt x="1198885" y="1289666"/>
                  </a:cubicBezTo>
                  <a:cubicBezTo>
                    <a:pt x="1196472" y="1290745"/>
                    <a:pt x="1193997" y="1291888"/>
                    <a:pt x="1191266" y="1292396"/>
                  </a:cubicBezTo>
                  <a:cubicBezTo>
                    <a:pt x="1189806" y="1292650"/>
                    <a:pt x="1188410" y="1292777"/>
                    <a:pt x="1187077" y="1292777"/>
                  </a:cubicBezTo>
                  <a:cubicBezTo>
                    <a:pt x="1183395" y="1292777"/>
                    <a:pt x="1180094" y="1291888"/>
                    <a:pt x="1176856" y="1291063"/>
                  </a:cubicBezTo>
                  <a:cubicBezTo>
                    <a:pt x="1173682" y="1290237"/>
                    <a:pt x="1170634" y="1289412"/>
                    <a:pt x="1167333" y="1289412"/>
                  </a:cubicBezTo>
                  <a:cubicBezTo>
                    <a:pt x="1166698" y="1289412"/>
                    <a:pt x="1165873" y="1289412"/>
                    <a:pt x="1164985" y="1289475"/>
                  </a:cubicBezTo>
                  <a:cubicBezTo>
                    <a:pt x="1158382" y="1289602"/>
                    <a:pt x="1148479" y="1289856"/>
                    <a:pt x="1144035" y="1285349"/>
                  </a:cubicBezTo>
                  <a:cubicBezTo>
                    <a:pt x="1142511" y="1283825"/>
                    <a:pt x="1141749" y="1281857"/>
                    <a:pt x="1141813" y="1279572"/>
                  </a:cubicBezTo>
                  <a:cubicBezTo>
                    <a:pt x="1141877" y="1276525"/>
                    <a:pt x="1143337" y="1275319"/>
                    <a:pt x="1144670" y="1274112"/>
                  </a:cubicBezTo>
                  <a:cubicBezTo>
                    <a:pt x="1145241" y="1273605"/>
                    <a:pt x="1145876" y="1273033"/>
                    <a:pt x="1146447" y="1272335"/>
                  </a:cubicBezTo>
                  <a:cubicBezTo>
                    <a:pt x="1148288" y="1269922"/>
                    <a:pt x="1148479" y="1268526"/>
                    <a:pt x="1148733" y="1266050"/>
                  </a:cubicBezTo>
                  <a:cubicBezTo>
                    <a:pt x="1148796" y="1265415"/>
                    <a:pt x="1148860" y="1264780"/>
                    <a:pt x="1148987" y="1264019"/>
                  </a:cubicBezTo>
                  <a:cubicBezTo>
                    <a:pt x="1149114" y="1263130"/>
                    <a:pt x="1149177" y="1261797"/>
                    <a:pt x="1149240" y="1260273"/>
                  </a:cubicBezTo>
                  <a:cubicBezTo>
                    <a:pt x="1149495" y="1254814"/>
                    <a:pt x="1149812" y="1250497"/>
                    <a:pt x="1151335" y="1248783"/>
                  </a:cubicBezTo>
                  <a:cubicBezTo>
                    <a:pt x="1152923" y="1247005"/>
                    <a:pt x="1157811" y="1246878"/>
                    <a:pt x="1158382" y="1246878"/>
                  </a:cubicBezTo>
                  <a:cubicBezTo>
                    <a:pt x="1161049" y="1246878"/>
                    <a:pt x="1162572" y="1247259"/>
                    <a:pt x="1163398" y="1248148"/>
                  </a:cubicBezTo>
                  <a:cubicBezTo>
                    <a:pt x="1167206" y="1252211"/>
                    <a:pt x="1162762" y="1257988"/>
                    <a:pt x="1158826" y="1263066"/>
                  </a:cubicBezTo>
                  <a:cubicBezTo>
                    <a:pt x="1156922" y="1265542"/>
                    <a:pt x="1154763" y="1268335"/>
                    <a:pt x="1154763" y="1269669"/>
                  </a:cubicBezTo>
                  <a:cubicBezTo>
                    <a:pt x="1154637" y="1277477"/>
                    <a:pt x="1160731" y="1279191"/>
                    <a:pt x="1164350" y="1279572"/>
                  </a:cubicBezTo>
                  <a:cubicBezTo>
                    <a:pt x="1166508" y="1279763"/>
                    <a:pt x="1168095" y="1279318"/>
                    <a:pt x="1169936" y="1278810"/>
                  </a:cubicBezTo>
                  <a:cubicBezTo>
                    <a:pt x="1170889" y="1278556"/>
                    <a:pt x="1171714" y="1278302"/>
                    <a:pt x="1172666" y="1278112"/>
                  </a:cubicBezTo>
                  <a:close/>
                  <a:moveTo>
                    <a:pt x="1164032" y="1188283"/>
                  </a:moveTo>
                  <a:cubicBezTo>
                    <a:pt x="1165111" y="1189362"/>
                    <a:pt x="1165111" y="1189743"/>
                    <a:pt x="1165111" y="1189934"/>
                  </a:cubicBezTo>
                  <a:cubicBezTo>
                    <a:pt x="1164604" y="1190822"/>
                    <a:pt x="1164032" y="1191076"/>
                    <a:pt x="1163651" y="1191076"/>
                  </a:cubicBezTo>
                  <a:cubicBezTo>
                    <a:pt x="1160541" y="1190568"/>
                    <a:pt x="1154827" y="1193108"/>
                    <a:pt x="1149368" y="1195520"/>
                  </a:cubicBezTo>
                  <a:cubicBezTo>
                    <a:pt x="1143527" y="1198123"/>
                    <a:pt x="1137242" y="1200916"/>
                    <a:pt x="1132418" y="1200916"/>
                  </a:cubicBezTo>
                  <a:cubicBezTo>
                    <a:pt x="1129624" y="1200916"/>
                    <a:pt x="1127339" y="1199964"/>
                    <a:pt x="1125879" y="1197551"/>
                  </a:cubicBezTo>
                  <a:cubicBezTo>
                    <a:pt x="1122895" y="1192536"/>
                    <a:pt x="1122387" y="1188664"/>
                    <a:pt x="1124355" y="1186061"/>
                  </a:cubicBezTo>
                  <a:cubicBezTo>
                    <a:pt x="1128799" y="1180157"/>
                    <a:pt x="1144352" y="1183204"/>
                    <a:pt x="1160477" y="1187394"/>
                  </a:cubicBezTo>
                  <a:cubicBezTo>
                    <a:pt x="1162001" y="1187775"/>
                    <a:pt x="1163207" y="1188029"/>
                    <a:pt x="1164032" y="1188283"/>
                  </a:cubicBezTo>
                  <a:close/>
                  <a:moveTo>
                    <a:pt x="1171777" y="756088"/>
                  </a:moveTo>
                  <a:cubicBezTo>
                    <a:pt x="1169746" y="765801"/>
                    <a:pt x="1165937" y="777037"/>
                    <a:pt x="1159271" y="777037"/>
                  </a:cubicBezTo>
                  <a:cubicBezTo>
                    <a:pt x="1158890" y="777037"/>
                    <a:pt x="1158509" y="776974"/>
                    <a:pt x="1158128" y="776910"/>
                  </a:cubicBezTo>
                  <a:cubicBezTo>
                    <a:pt x="1157494" y="776783"/>
                    <a:pt x="1157049" y="776275"/>
                    <a:pt x="1156986" y="775704"/>
                  </a:cubicBezTo>
                  <a:cubicBezTo>
                    <a:pt x="1156668" y="772466"/>
                    <a:pt x="1157303" y="758818"/>
                    <a:pt x="1158382" y="755580"/>
                  </a:cubicBezTo>
                  <a:cubicBezTo>
                    <a:pt x="1159652" y="751834"/>
                    <a:pt x="1165302" y="749485"/>
                    <a:pt x="1168730" y="750438"/>
                  </a:cubicBezTo>
                  <a:cubicBezTo>
                    <a:pt x="1171206" y="751073"/>
                    <a:pt x="1172348" y="753231"/>
                    <a:pt x="1171777" y="756088"/>
                  </a:cubicBezTo>
                  <a:close/>
                  <a:moveTo>
                    <a:pt x="1189679" y="690002"/>
                  </a:moveTo>
                  <a:cubicBezTo>
                    <a:pt x="1194885" y="706126"/>
                    <a:pt x="1195774" y="714506"/>
                    <a:pt x="1192536" y="717172"/>
                  </a:cubicBezTo>
                  <a:cubicBezTo>
                    <a:pt x="1191838" y="717744"/>
                    <a:pt x="1191013" y="717998"/>
                    <a:pt x="1190060" y="717998"/>
                  </a:cubicBezTo>
                  <a:cubicBezTo>
                    <a:pt x="1188854" y="717998"/>
                    <a:pt x="1187458" y="717553"/>
                    <a:pt x="1185807" y="716601"/>
                  </a:cubicBezTo>
                  <a:cubicBezTo>
                    <a:pt x="1183014" y="715014"/>
                    <a:pt x="1181490" y="712538"/>
                    <a:pt x="1179967" y="710126"/>
                  </a:cubicBezTo>
                  <a:cubicBezTo>
                    <a:pt x="1178697" y="708031"/>
                    <a:pt x="1177491" y="706126"/>
                    <a:pt x="1175586" y="704920"/>
                  </a:cubicBezTo>
                  <a:cubicBezTo>
                    <a:pt x="1172221" y="702762"/>
                    <a:pt x="1168159" y="701809"/>
                    <a:pt x="1163842" y="700794"/>
                  </a:cubicBezTo>
                  <a:cubicBezTo>
                    <a:pt x="1160223" y="699968"/>
                    <a:pt x="1156478" y="699080"/>
                    <a:pt x="1153113" y="697429"/>
                  </a:cubicBezTo>
                  <a:cubicBezTo>
                    <a:pt x="1149876" y="695842"/>
                    <a:pt x="1148288" y="693937"/>
                    <a:pt x="1148479" y="691779"/>
                  </a:cubicBezTo>
                  <a:cubicBezTo>
                    <a:pt x="1148923" y="686065"/>
                    <a:pt x="1162064" y="681685"/>
                    <a:pt x="1176602" y="677305"/>
                  </a:cubicBezTo>
                  <a:cubicBezTo>
                    <a:pt x="1179459" y="676479"/>
                    <a:pt x="1182125" y="675654"/>
                    <a:pt x="1182760" y="675337"/>
                  </a:cubicBezTo>
                  <a:cubicBezTo>
                    <a:pt x="1188156" y="672416"/>
                    <a:pt x="1193361" y="665179"/>
                    <a:pt x="1198377" y="658196"/>
                  </a:cubicBezTo>
                  <a:cubicBezTo>
                    <a:pt x="1205741" y="647912"/>
                    <a:pt x="1213359" y="637310"/>
                    <a:pt x="1223262" y="637247"/>
                  </a:cubicBezTo>
                  <a:cubicBezTo>
                    <a:pt x="1223707" y="637247"/>
                    <a:pt x="1224088" y="637437"/>
                    <a:pt x="1224405" y="637818"/>
                  </a:cubicBezTo>
                  <a:cubicBezTo>
                    <a:pt x="1224659" y="638199"/>
                    <a:pt x="1224722" y="638643"/>
                    <a:pt x="1224595" y="639024"/>
                  </a:cubicBezTo>
                  <a:cubicBezTo>
                    <a:pt x="1223580" y="642262"/>
                    <a:pt x="1223008" y="645626"/>
                    <a:pt x="1222373" y="649245"/>
                  </a:cubicBezTo>
                  <a:cubicBezTo>
                    <a:pt x="1220913" y="657688"/>
                    <a:pt x="1219390" y="666386"/>
                    <a:pt x="1212534" y="672607"/>
                  </a:cubicBezTo>
                  <a:cubicBezTo>
                    <a:pt x="1210883" y="674067"/>
                    <a:pt x="1207772" y="675718"/>
                    <a:pt x="1204090" y="677622"/>
                  </a:cubicBezTo>
                  <a:cubicBezTo>
                    <a:pt x="1198123" y="680669"/>
                    <a:pt x="1189997" y="684859"/>
                    <a:pt x="1189235" y="688668"/>
                  </a:cubicBezTo>
                  <a:cubicBezTo>
                    <a:pt x="1189298" y="688922"/>
                    <a:pt x="1189489" y="689430"/>
                    <a:pt x="1189679" y="690002"/>
                  </a:cubicBezTo>
                  <a:close/>
                  <a:moveTo>
                    <a:pt x="1163969" y="626581"/>
                  </a:moveTo>
                  <a:cubicBezTo>
                    <a:pt x="1163461" y="625756"/>
                    <a:pt x="1163017" y="625121"/>
                    <a:pt x="1162762" y="624677"/>
                  </a:cubicBezTo>
                  <a:cubicBezTo>
                    <a:pt x="1161239" y="622455"/>
                    <a:pt x="1161874" y="619916"/>
                    <a:pt x="1164413" y="617884"/>
                  </a:cubicBezTo>
                  <a:cubicBezTo>
                    <a:pt x="1168095" y="614964"/>
                    <a:pt x="1176284" y="613250"/>
                    <a:pt x="1179522" y="616868"/>
                  </a:cubicBezTo>
                  <a:cubicBezTo>
                    <a:pt x="1183077" y="620804"/>
                    <a:pt x="1180220" y="626772"/>
                    <a:pt x="1177872" y="631470"/>
                  </a:cubicBezTo>
                  <a:cubicBezTo>
                    <a:pt x="1176792" y="633755"/>
                    <a:pt x="1175713" y="635913"/>
                    <a:pt x="1175523" y="637374"/>
                  </a:cubicBezTo>
                  <a:cubicBezTo>
                    <a:pt x="1175459" y="637881"/>
                    <a:pt x="1175142" y="638262"/>
                    <a:pt x="1174697" y="638453"/>
                  </a:cubicBezTo>
                  <a:cubicBezTo>
                    <a:pt x="1173428" y="638707"/>
                    <a:pt x="1172602" y="638834"/>
                    <a:pt x="1172031" y="638834"/>
                  </a:cubicBezTo>
                  <a:cubicBezTo>
                    <a:pt x="1171142" y="638834"/>
                    <a:pt x="1170571" y="638580"/>
                    <a:pt x="1170190" y="637945"/>
                  </a:cubicBezTo>
                  <a:cubicBezTo>
                    <a:pt x="1169936" y="637437"/>
                    <a:pt x="1170063" y="636675"/>
                    <a:pt x="1170444" y="636231"/>
                  </a:cubicBezTo>
                  <a:cubicBezTo>
                    <a:pt x="1169174" y="634390"/>
                    <a:pt x="1167079" y="631406"/>
                    <a:pt x="1163969" y="626581"/>
                  </a:cubicBezTo>
                  <a:close/>
                  <a:moveTo>
                    <a:pt x="1181300" y="613567"/>
                  </a:moveTo>
                  <a:cubicBezTo>
                    <a:pt x="1181744" y="612425"/>
                    <a:pt x="1181998" y="612234"/>
                    <a:pt x="1182252" y="612171"/>
                  </a:cubicBezTo>
                  <a:cubicBezTo>
                    <a:pt x="1189045" y="610076"/>
                    <a:pt x="1194504" y="616107"/>
                    <a:pt x="1196536" y="620741"/>
                  </a:cubicBezTo>
                  <a:cubicBezTo>
                    <a:pt x="1197933" y="623915"/>
                    <a:pt x="1197742" y="626328"/>
                    <a:pt x="1196155" y="627216"/>
                  </a:cubicBezTo>
                  <a:cubicBezTo>
                    <a:pt x="1195837" y="627407"/>
                    <a:pt x="1195457" y="627534"/>
                    <a:pt x="1194949" y="627534"/>
                  </a:cubicBezTo>
                  <a:cubicBezTo>
                    <a:pt x="1192917" y="627534"/>
                    <a:pt x="1189235" y="625185"/>
                    <a:pt x="1181554" y="614329"/>
                  </a:cubicBezTo>
                  <a:cubicBezTo>
                    <a:pt x="1181427" y="614075"/>
                    <a:pt x="1181300" y="613821"/>
                    <a:pt x="1181300" y="613567"/>
                  </a:cubicBezTo>
                  <a:close/>
                  <a:moveTo>
                    <a:pt x="1197996" y="614393"/>
                  </a:moveTo>
                  <a:cubicBezTo>
                    <a:pt x="1198948" y="611028"/>
                    <a:pt x="1201233" y="608870"/>
                    <a:pt x="1204662" y="607981"/>
                  </a:cubicBezTo>
                  <a:cubicBezTo>
                    <a:pt x="1211200" y="606965"/>
                    <a:pt x="1215898" y="609568"/>
                    <a:pt x="1217168" y="614964"/>
                  </a:cubicBezTo>
                  <a:cubicBezTo>
                    <a:pt x="1218438" y="620424"/>
                    <a:pt x="1215581" y="626772"/>
                    <a:pt x="1211391" y="628105"/>
                  </a:cubicBezTo>
                  <a:cubicBezTo>
                    <a:pt x="1210883" y="628232"/>
                    <a:pt x="1210311" y="628359"/>
                    <a:pt x="1209677" y="628359"/>
                  </a:cubicBezTo>
                  <a:cubicBezTo>
                    <a:pt x="1206693" y="628359"/>
                    <a:pt x="1202249" y="626074"/>
                    <a:pt x="1198059" y="615281"/>
                  </a:cubicBezTo>
                  <a:cubicBezTo>
                    <a:pt x="1197933" y="615028"/>
                    <a:pt x="1197933" y="614710"/>
                    <a:pt x="1197996" y="614393"/>
                  </a:cubicBezTo>
                  <a:close/>
                  <a:moveTo>
                    <a:pt x="1216978" y="692604"/>
                  </a:moveTo>
                  <a:cubicBezTo>
                    <a:pt x="1216850" y="692604"/>
                    <a:pt x="1216660" y="691208"/>
                    <a:pt x="1216660" y="691208"/>
                  </a:cubicBezTo>
                  <a:lnTo>
                    <a:pt x="1216660" y="692604"/>
                  </a:lnTo>
                  <a:cubicBezTo>
                    <a:pt x="1213549" y="692604"/>
                    <a:pt x="1203138" y="687652"/>
                    <a:pt x="1202694" y="683526"/>
                  </a:cubicBezTo>
                  <a:cubicBezTo>
                    <a:pt x="1202567" y="682510"/>
                    <a:pt x="1202884" y="680796"/>
                    <a:pt x="1206185" y="680098"/>
                  </a:cubicBezTo>
                  <a:cubicBezTo>
                    <a:pt x="1209359" y="679400"/>
                    <a:pt x="1213803" y="680415"/>
                    <a:pt x="1218501" y="681558"/>
                  </a:cubicBezTo>
                  <a:cubicBezTo>
                    <a:pt x="1224341" y="682891"/>
                    <a:pt x="1231007" y="684415"/>
                    <a:pt x="1234118" y="682129"/>
                  </a:cubicBezTo>
                  <a:cubicBezTo>
                    <a:pt x="1235578" y="681050"/>
                    <a:pt x="1237355" y="679209"/>
                    <a:pt x="1239451" y="677178"/>
                  </a:cubicBezTo>
                  <a:cubicBezTo>
                    <a:pt x="1245101" y="671528"/>
                    <a:pt x="1252845" y="663783"/>
                    <a:pt x="1261035" y="663783"/>
                  </a:cubicBezTo>
                  <a:cubicBezTo>
                    <a:pt x="1261606" y="663719"/>
                    <a:pt x="1262178" y="663973"/>
                    <a:pt x="1262495" y="664481"/>
                  </a:cubicBezTo>
                  <a:cubicBezTo>
                    <a:pt x="1267066" y="671909"/>
                    <a:pt x="1236086" y="700413"/>
                    <a:pt x="1235768" y="700667"/>
                  </a:cubicBezTo>
                  <a:cubicBezTo>
                    <a:pt x="1235515" y="700857"/>
                    <a:pt x="1234943" y="701365"/>
                    <a:pt x="1234308" y="701365"/>
                  </a:cubicBezTo>
                  <a:cubicBezTo>
                    <a:pt x="1233991" y="701365"/>
                    <a:pt x="1233674" y="701238"/>
                    <a:pt x="1233420" y="700984"/>
                  </a:cubicBezTo>
                  <a:cubicBezTo>
                    <a:pt x="1233039" y="700667"/>
                    <a:pt x="1232912" y="700159"/>
                    <a:pt x="1233039" y="699651"/>
                  </a:cubicBezTo>
                  <a:cubicBezTo>
                    <a:pt x="1233356" y="698254"/>
                    <a:pt x="1233166" y="697175"/>
                    <a:pt x="1232468" y="696286"/>
                  </a:cubicBezTo>
                  <a:cubicBezTo>
                    <a:pt x="1229611" y="692668"/>
                    <a:pt x="1220278" y="692604"/>
                    <a:pt x="1216978" y="692604"/>
                  </a:cubicBezTo>
                  <a:close/>
                  <a:moveTo>
                    <a:pt x="1263384" y="725108"/>
                  </a:moveTo>
                  <a:cubicBezTo>
                    <a:pt x="1261479" y="726949"/>
                    <a:pt x="1258623" y="727774"/>
                    <a:pt x="1255068" y="727647"/>
                  </a:cubicBezTo>
                  <a:cubicBezTo>
                    <a:pt x="1254052" y="727901"/>
                    <a:pt x="1251513" y="728980"/>
                    <a:pt x="1248910" y="730123"/>
                  </a:cubicBezTo>
                  <a:cubicBezTo>
                    <a:pt x="1241291" y="733424"/>
                    <a:pt x="1234499" y="736217"/>
                    <a:pt x="1230245" y="736217"/>
                  </a:cubicBezTo>
                  <a:cubicBezTo>
                    <a:pt x="1229230" y="736217"/>
                    <a:pt x="1228341" y="736027"/>
                    <a:pt x="1227643" y="735709"/>
                  </a:cubicBezTo>
                  <a:cubicBezTo>
                    <a:pt x="1226690" y="735265"/>
                    <a:pt x="1226056" y="734440"/>
                    <a:pt x="1225801" y="733361"/>
                  </a:cubicBezTo>
                  <a:cubicBezTo>
                    <a:pt x="1224722" y="728790"/>
                    <a:pt x="1227325" y="723140"/>
                    <a:pt x="1230372" y="720473"/>
                  </a:cubicBezTo>
                  <a:cubicBezTo>
                    <a:pt x="1232087" y="719013"/>
                    <a:pt x="1233800" y="718505"/>
                    <a:pt x="1235387" y="719077"/>
                  </a:cubicBezTo>
                  <a:cubicBezTo>
                    <a:pt x="1237038" y="719712"/>
                    <a:pt x="1238117" y="721426"/>
                    <a:pt x="1238689" y="724155"/>
                  </a:cubicBezTo>
                  <a:cubicBezTo>
                    <a:pt x="1241546" y="723584"/>
                    <a:pt x="1245227" y="721743"/>
                    <a:pt x="1248782" y="719966"/>
                  </a:cubicBezTo>
                  <a:cubicBezTo>
                    <a:pt x="1254496" y="717109"/>
                    <a:pt x="1260464" y="714125"/>
                    <a:pt x="1265098" y="714950"/>
                  </a:cubicBezTo>
                  <a:cubicBezTo>
                    <a:pt x="1265733" y="715077"/>
                    <a:pt x="1266240" y="715649"/>
                    <a:pt x="1266240" y="716284"/>
                  </a:cubicBezTo>
                  <a:cubicBezTo>
                    <a:pt x="1266304" y="720219"/>
                    <a:pt x="1265352" y="723140"/>
                    <a:pt x="1263384" y="725108"/>
                  </a:cubicBezTo>
                  <a:close/>
                  <a:moveTo>
                    <a:pt x="1279064" y="692033"/>
                  </a:moveTo>
                  <a:cubicBezTo>
                    <a:pt x="1277604" y="692985"/>
                    <a:pt x="1275763" y="694001"/>
                    <a:pt x="1274176" y="694001"/>
                  </a:cubicBezTo>
                  <a:cubicBezTo>
                    <a:pt x="1273478" y="694001"/>
                    <a:pt x="1272843" y="693810"/>
                    <a:pt x="1272271" y="693303"/>
                  </a:cubicBezTo>
                  <a:cubicBezTo>
                    <a:pt x="1269669" y="691017"/>
                    <a:pt x="1272652" y="684351"/>
                    <a:pt x="1274049" y="681622"/>
                  </a:cubicBezTo>
                  <a:cubicBezTo>
                    <a:pt x="1274620" y="680479"/>
                    <a:pt x="1275128" y="679654"/>
                    <a:pt x="1275509" y="679082"/>
                  </a:cubicBezTo>
                  <a:cubicBezTo>
                    <a:pt x="1275128" y="678384"/>
                    <a:pt x="1274113" y="677939"/>
                    <a:pt x="1272462" y="677241"/>
                  </a:cubicBezTo>
                  <a:cubicBezTo>
                    <a:pt x="1270177" y="676352"/>
                    <a:pt x="1266748" y="675019"/>
                    <a:pt x="1267574" y="670956"/>
                  </a:cubicBezTo>
                  <a:cubicBezTo>
                    <a:pt x="1267701" y="670322"/>
                    <a:pt x="1268208" y="669877"/>
                    <a:pt x="1268843" y="669814"/>
                  </a:cubicBezTo>
                  <a:cubicBezTo>
                    <a:pt x="1274811" y="669496"/>
                    <a:pt x="1281096" y="674131"/>
                    <a:pt x="1283127" y="680289"/>
                  </a:cubicBezTo>
                  <a:cubicBezTo>
                    <a:pt x="1284778" y="685050"/>
                    <a:pt x="1283254" y="689303"/>
                    <a:pt x="1279064" y="692033"/>
                  </a:cubicBezTo>
                  <a:close/>
                  <a:moveTo>
                    <a:pt x="1254306" y="598522"/>
                  </a:moveTo>
                  <a:cubicBezTo>
                    <a:pt x="1263638" y="598522"/>
                    <a:pt x="1290364" y="607346"/>
                    <a:pt x="1297474" y="619725"/>
                  </a:cubicBezTo>
                  <a:cubicBezTo>
                    <a:pt x="1300014" y="624169"/>
                    <a:pt x="1299823" y="628740"/>
                    <a:pt x="1297030" y="632993"/>
                  </a:cubicBezTo>
                  <a:cubicBezTo>
                    <a:pt x="1296776" y="633374"/>
                    <a:pt x="1296332" y="633628"/>
                    <a:pt x="1295887" y="633628"/>
                  </a:cubicBezTo>
                  <a:cubicBezTo>
                    <a:pt x="1294999" y="633501"/>
                    <a:pt x="1294618" y="632993"/>
                    <a:pt x="1294491" y="632422"/>
                  </a:cubicBezTo>
                  <a:cubicBezTo>
                    <a:pt x="1293475" y="625502"/>
                    <a:pt x="1283254" y="624042"/>
                    <a:pt x="1272526" y="622519"/>
                  </a:cubicBezTo>
                  <a:cubicBezTo>
                    <a:pt x="1262749" y="621122"/>
                    <a:pt x="1252655" y="619662"/>
                    <a:pt x="1249163" y="613441"/>
                  </a:cubicBezTo>
                  <a:cubicBezTo>
                    <a:pt x="1247259" y="610076"/>
                    <a:pt x="1247576" y="605759"/>
                    <a:pt x="1249989" y="600299"/>
                  </a:cubicBezTo>
                  <a:cubicBezTo>
                    <a:pt x="1250687" y="598712"/>
                    <a:pt x="1252973" y="598585"/>
                    <a:pt x="1253671" y="598522"/>
                  </a:cubicBezTo>
                  <a:cubicBezTo>
                    <a:pt x="1253861" y="598522"/>
                    <a:pt x="1254115" y="598522"/>
                    <a:pt x="1254306" y="598522"/>
                  </a:cubicBezTo>
                  <a:close/>
                  <a:moveTo>
                    <a:pt x="1249354" y="571414"/>
                  </a:moveTo>
                  <a:cubicBezTo>
                    <a:pt x="1251132" y="573255"/>
                    <a:pt x="1251639" y="575731"/>
                    <a:pt x="1250750" y="578842"/>
                  </a:cubicBezTo>
                  <a:cubicBezTo>
                    <a:pt x="1250052" y="581381"/>
                    <a:pt x="1248656" y="583159"/>
                    <a:pt x="1246561" y="584175"/>
                  </a:cubicBezTo>
                  <a:cubicBezTo>
                    <a:pt x="1240784" y="587031"/>
                    <a:pt x="1231261" y="583095"/>
                    <a:pt x="1225548" y="580810"/>
                  </a:cubicBezTo>
                  <a:cubicBezTo>
                    <a:pt x="1224088" y="580239"/>
                    <a:pt x="1222881" y="579731"/>
                    <a:pt x="1222120" y="579540"/>
                  </a:cubicBezTo>
                  <a:cubicBezTo>
                    <a:pt x="1213803" y="577255"/>
                    <a:pt x="1211645" y="580683"/>
                    <a:pt x="1208915" y="585000"/>
                  </a:cubicBezTo>
                  <a:cubicBezTo>
                    <a:pt x="1206566" y="588745"/>
                    <a:pt x="1203963" y="592935"/>
                    <a:pt x="1197234" y="593634"/>
                  </a:cubicBezTo>
                  <a:cubicBezTo>
                    <a:pt x="1195393" y="593634"/>
                    <a:pt x="1188981" y="591348"/>
                    <a:pt x="1169047" y="583984"/>
                  </a:cubicBezTo>
                  <a:cubicBezTo>
                    <a:pt x="1156478" y="579350"/>
                    <a:pt x="1140924" y="573573"/>
                    <a:pt x="1138194" y="573192"/>
                  </a:cubicBezTo>
                  <a:cubicBezTo>
                    <a:pt x="1137813" y="573319"/>
                    <a:pt x="1137306" y="573255"/>
                    <a:pt x="1136988" y="573065"/>
                  </a:cubicBezTo>
                  <a:cubicBezTo>
                    <a:pt x="1136607" y="572811"/>
                    <a:pt x="1136354" y="572367"/>
                    <a:pt x="1136354" y="571922"/>
                  </a:cubicBezTo>
                  <a:cubicBezTo>
                    <a:pt x="1136354" y="571478"/>
                    <a:pt x="1136607" y="570970"/>
                    <a:pt x="1136988" y="570716"/>
                  </a:cubicBezTo>
                  <a:cubicBezTo>
                    <a:pt x="1156859" y="562273"/>
                    <a:pt x="1177744" y="572938"/>
                    <a:pt x="1185871" y="577953"/>
                  </a:cubicBezTo>
                  <a:cubicBezTo>
                    <a:pt x="1186632" y="578144"/>
                    <a:pt x="1193044" y="576556"/>
                    <a:pt x="1199075" y="575033"/>
                  </a:cubicBezTo>
                  <a:cubicBezTo>
                    <a:pt x="1221993" y="569383"/>
                    <a:pt x="1243006" y="564876"/>
                    <a:pt x="1249354" y="571414"/>
                  </a:cubicBezTo>
                  <a:close/>
                  <a:moveTo>
                    <a:pt x="1143781" y="487172"/>
                  </a:moveTo>
                  <a:cubicBezTo>
                    <a:pt x="1150320" y="483426"/>
                    <a:pt x="1165238" y="481395"/>
                    <a:pt x="1172729" y="484442"/>
                  </a:cubicBezTo>
                  <a:cubicBezTo>
                    <a:pt x="1183585" y="488886"/>
                    <a:pt x="1184156" y="487934"/>
                    <a:pt x="1186823" y="483236"/>
                  </a:cubicBezTo>
                  <a:cubicBezTo>
                    <a:pt x="1188029" y="481141"/>
                    <a:pt x="1189489" y="478538"/>
                    <a:pt x="1192155" y="475554"/>
                  </a:cubicBezTo>
                  <a:cubicBezTo>
                    <a:pt x="1192473" y="475173"/>
                    <a:pt x="1192981" y="475047"/>
                    <a:pt x="1193425" y="475110"/>
                  </a:cubicBezTo>
                  <a:cubicBezTo>
                    <a:pt x="1198758" y="475999"/>
                    <a:pt x="1199583" y="479998"/>
                    <a:pt x="1200218" y="483172"/>
                  </a:cubicBezTo>
                  <a:cubicBezTo>
                    <a:pt x="1200662" y="485394"/>
                    <a:pt x="1201043" y="487299"/>
                    <a:pt x="1202630" y="488251"/>
                  </a:cubicBezTo>
                  <a:cubicBezTo>
                    <a:pt x="1204408" y="489394"/>
                    <a:pt x="1207709" y="489457"/>
                    <a:pt x="1212534" y="488378"/>
                  </a:cubicBezTo>
                  <a:cubicBezTo>
                    <a:pt x="1212915" y="488315"/>
                    <a:pt x="1214374" y="487489"/>
                    <a:pt x="1215517" y="486854"/>
                  </a:cubicBezTo>
                  <a:cubicBezTo>
                    <a:pt x="1220025" y="484315"/>
                    <a:pt x="1226182" y="480887"/>
                    <a:pt x="1230055" y="482728"/>
                  </a:cubicBezTo>
                  <a:cubicBezTo>
                    <a:pt x="1231579" y="483426"/>
                    <a:pt x="1232468" y="484823"/>
                    <a:pt x="1232848" y="486791"/>
                  </a:cubicBezTo>
                  <a:cubicBezTo>
                    <a:pt x="1233102" y="488124"/>
                    <a:pt x="1236403" y="490727"/>
                    <a:pt x="1239006" y="492885"/>
                  </a:cubicBezTo>
                  <a:cubicBezTo>
                    <a:pt x="1243196" y="496187"/>
                    <a:pt x="1247132" y="499361"/>
                    <a:pt x="1246942" y="502408"/>
                  </a:cubicBezTo>
                  <a:cubicBezTo>
                    <a:pt x="1246878" y="503233"/>
                    <a:pt x="1246497" y="504439"/>
                    <a:pt x="1244910" y="505392"/>
                  </a:cubicBezTo>
                  <a:cubicBezTo>
                    <a:pt x="1240212" y="508248"/>
                    <a:pt x="1236023" y="506153"/>
                    <a:pt x="1231960" y="504122"/>
                  </a:cubicBezTo>
                  <a:cubicBezTo>
                    <a:pt x="1229356" y="502852"/>
                    <a:pt x="1226690" y="501519"/>
                    <a:pt x="1223770" y="501265"/>
                  </a:cubicBezTo>
                  <a:cubicBezTo>
                    <a:pt x="1218438" y="500884"/>
                    <a:pt x="1213867" y="503170"/>
                    <a:pt x="1209423" y="505328"/>
                  </a:cubicBezTo>
                  <a:cubicBezTo>
                    <a:pt x="1205296" y="507360"/>
                    <a:pt x="1201043" y="509455"/>
                    <a:pt x="1196155" y="509455"/>
                  </a:cubicBezTo>
                  <a:cubicBezTo>
                    <a:pt x="1195901" y="509455"/>
                    <a:pt x="1195647" y="509455"/>
                    <a:pt x="1195393" y="509455"/>
                  </a:cubicBezTo>
                  <a:cubicBezTo>
                    <a:pt x="1194695" y="509391"/>
                    <a:pt x="1194123" y="508883"/>
                    <a:pt x="1194060" y="508185"/>
                  </a:cubicBezTo>
                  <a:cubicBezTo>
                    <a:pt x="1193615" y="500757"/>
                    <a:pt x="1191647" y="500757"/>
                    <a:pt x="1187330" y="500948"/>
                  </a:cubicBezTo>
                  <a:cubicBezTo>
                    <a:pt x="1183966" y="501075"/>
                    <a:pt x="1179268" y="501202"/>
                    <a:pt x="1174697" y="497012"/>
                  </a:cubicBezTo>
                  <a:cubicBezTo>
                    <a:pt x="1163715" y="486981"/>
                    <a:pt x="1152034" y="495107"/>
                    <a:pt x="1141749" y="502281"/>
                  </a:cubicBezTo>
                  <a:cubicBezTo>
                    <a:pt x="1139528" y="503804"/>
                    <a:pt x="1137433" y="505328"/>
                    <a:pt x="1135401" y="506534"/>
                  </a:cubicBezTo>
                  <a:cubicBezTo>
                    <a:pt x="1135020" y="506725"/>
                    <a:pt x="1134639" y="506788"/>
                    <a:pt x="1134258" y="506661"/>
                  </a:cubicBezTo>
                  <a:cubicBezTo>
                    <a:pt x="1133878" y="506534"/>
                    <a:pt x="1133560" y="506280"/>
                    <a:pt x="1133433" y="505900"/>
                  </a:cubicBezTo>
                  <a:cubicBezTo>
                    <a:pt x="1130576" y="499742"/>
                    <a:pt x="1139337" y="489711"/>
                    <a:pt x="1143781" y="487172"/>
                  </a:cubicBezTo>
                  <a:close/>
                  <a:moveTo>
                    <a:pt x="1143844" y="609568"/>
                  </a:moveTo>
                  <a:cubicBezTo>
                    <a:pt x="1151208" y="607283"/>
                    <a:pt x="1151843" y="606330"/>
                    <a:pt x="1154573" y="602458"/>
                  </a:cubicBezTo>
                  <a:cubicBezTo>
                    <a:pt x="1155399" y="601252"/>
                    <a:pt x="1156414" y="599855"/>
                    <a:pt x="1157747" y="598077"/>
                  </a:cubicBezTo>
                  <a:cubicBezTo>
                    <a:pt x="1160033" y="595157"/>
                    <a:pt x="1161493" y="594078"/>
                    <a:pt x="1163080" y="594332"/>
                  </a:cubicBezTo>
                  <a:cubicBezTo>
                    <a:pt x="1164794" y="594586"/>
                    <a:pt x="1165365" y="596363"/>
                    <a:pt x="1165937" y="597887"/>
                  </a:cubicBezTo>
                  <a:cubicBezTo>
                    <a:pt x="1166698" y="600045"/>
                    <a:pt x="1167016" y="600426"/>
                    <a:pt x="1167587" y="600299"/>
                  </a:cubicBezTo>
                  <a:cubicBezTo>
                    <a:pt x="1168730" y="600045"/>
                    <a:pt x="1169365" y="599220"/>
                    <a:pt x="1170253" y="597823"/>
                  </a:cubicBezTo>
                  <a:cubicBezTo>
                    <a:pt x="1171714" y="595601"/>
                    <a:pt x="1173682" y="592491"/>
                    <a:pt x="1179967" y="595348"/>
                  </a:cubicBezTo>
                  <a:cubicBezTo>
                    <a:pt x="1180728" y="595729"/>
                    <a:pt x="1181173" y="596363"/>
                    <a:pt x="1181236" y="597189"/>
                  </a:cubicBezTo>
                  <a:cubicBezTo>
                    <a:pt x="1181300" y="598712"/>
                    <a:pt x="1181363" y="602204"/>
                    <a:pt x="1137369" y="625756"/>
                  </a:cubicBezTo>
                  <a:lnTo>
                    <a:pt x="1136036" y="626455"/>
                  </a:lnTo>
                  <a:cubicBezTo>
                    <a:pt x="1135846" y="626581"/>
                    <a:pt x="1135592" y="626645"/>
                    <a:pt x="1135338" y="626645"/>
                  </a:cubicBezTo>
                  <a:cubicBezTo>
                    <a:pt x="1135020" y="626645"/>
                    <a:pt x="1134703" y="626518"/>
                    <a:pt x="1134449" y="626328"/>
                  </a:cubicBezTo>
                  <a:cubicBezTo>
                    <a:pt x="1132481" y="624741"/>
                    <a:pt x="1130576" y="623026"/>
                    <a:pt x="1128672" y="621312"/>
                  </a:cubicBezTo>
                  <a:cubicBezTo>
                    <a:pt x="1128418" y="621058"/>
                    <a:pt x="1128227" y="620678"/>
                    <a:pt x="1128227" y="620297"/>
                  </a:cubicBezTo>
                  <a:cubicBezTo>
                    <a:pt x="1128101" y="616488"/>
                    <a:pt x="1133370" y="612869"/>
                    <a:pt x="1143844" y="609568"/>
                  </a:cubicBezTo>
                  <a:close/>
                  <a:moveTo>
                    <a:pt x="1124990" y="863502"/>
                  </a:moveTo>
                  <a:cubicBezTo>
                    <a:pt x="1123911" y="865724"/>
                    <a:pt x="1123212" y="867120"/>
                    <a:pt x="1121816" y="866485"/>
                  </a:cubicBezTo>
                  <a:cubicBezTo>
                    <a:pt x="1119594" y="867247"/>
                    <a:pt x="1116928" y="867628"/>
                    <a:pt x="1114515" y="867628"/>
                  </a:cubicBezTo>
                  <a:cubicBezTo>
                    <a:pt x="1112357" y="867628"/>
                    <a:pt x="1110389" y="867374"/>
                    <a:pt x="1109246" y="866930"/>
                  </a:cubicBezTo>
                  <a:cubicBezTo>
                    <a:pt x="1106961" y="866041"/>
                    <a:pt x="1107151" y="864517"/>
                    <a:pt x="1107278" y="864010"/>
                  </a:cubicBezTo>
                  <a:cubicBezTo>
                    <a:pt x="1108040" y="860899"/>
                    <a:pt x="1110960" y="858931"/>
                    <a:pt x="1113499" y="857153"/>
                  </a:cubicBezTo>
                  <a:cubicBezTo>
                    <a:pt x="1115594" y="855757"/>
                    <a:pt x="1117562" y="854360"/>
                    <a:pt x="1118007" y="852773"/>
                  </a:cubicBezTo>
                  <a:cubicBezTo>
                    <a:pt x="1118134" y="852202"/>
                    <a:pt x="1118641" y="851821"/>
                    <a:pt x="1119213" y="851757"/>
                  </a:cubicBezTo>
                  <a:cubicBezTo>
                    <a:pt x="1119784" y="851757"/>
                    <a:pt x="1120356" y="852075"/>
                    <a:pt x="1120609" y="852582"/>
                  </a:cubicBezTo>
                  <a:lnTo>
                    <a:pt x="1124165" y="860899"/>
                  </a:lnTo>
                  <a:cubicBezTo>
                    <a:pt x="1125307" y="861343"/>
                    <a:pt x="1125053" y="862803"/>
                    <a:pt x="1124990" y="863502"/>
                  </a:cubicBezTo>
                  <a:close/>
                  <a:moveTo>
                    <a:pt x="1123847" y="832077"/>
                  </a:moveTo>
                  <a:cubicBezTo>
                    <a:pt x="1123784" y="832458"/>
                    <a:pt x="1123403" y="834807"/>
                    <a:pt x="1122704" y="836521"/>
                  </a:cubicBezTo>
                  <a:cubicBezTo>
                    <a:pt x="1122959" y="837029"/>
                    <a:pt x="1122895" y="837727"/>
                    <a:pt x="1122514" y="838299"/>
                  </a:cubicBezTo>
                  <a:cubicBezTo>
                    <a:pt x="1121752" y="841346"/>
                    <a:pt x="1120864" y="845790"/>
                    <a:pt x="1118324" y="847186"/>
                  </a:cubicBezTo>
                  <a:cubicBezTo>
                    <a:pt x="1117880" y="847440"/>
                    <a:pt x="1117308" y="847631"/>
                    <a:pt x="1116673" y="847631"/>
                  </a:cubicBezTo>
                  <a:cubicBezTo>
                    <a:pt x="1115975" y="847631"/>
                    <a:pt x="1115150" y="847440"/>
                    <a:pt x="1114198" y="846805"/>
                  </a:cubicBezTo>
                  <a:cubicBezTo>
                    <a:pt x="1111722" y="845155"/>
                    <a:pt x="1111976" y="839378"/>
                    <a:pt x="1112293" y="836077"/>
                  </a:cubicBezTo>
                  <a:cubicBezTo>
                    <a:pt x="1112484" y="834363"/>
                    <a:pt x="1113563" y="825666"/>
                    <a:pt x="1116991" y="824269"/>
                  </a:cubicBezTo>
                  <a:cubicBezTo>
                    <a:pt x="1119149" y="823380"/>
                    <a:pt x="1120927" y="823444"/>
                    <a:pt x="1122260" y="824459"/>
                  </a:cubicBezTo>
                  <a:cubicBezTo>
                    <a:pt x="1124291" y="826110"/>
                    <a:pt x="1124228" y="829475"/>
                    <a:pt x="1123847" y="832077"/>
                  </a:cubicBezTo>
                  <a:close/>
                  <a:moveTo>
                    <a:pt x="1073568" y="646896"/>
                  </a:moveTo>
                  <a:cubicBezTo>
                    <a:pt x="1077885" y="634834"/>
                    <a:pt x="1099152" y="634136"/>
                    <a:pt x="1111849" y="633692"/>
                  </a:cubicBezTo>
                  <a:cubicBezTo>
                    <a:pt x="1115023" y="633565"/>
                    <a:pt x="1118578" y="633501"/>
                    <a:pt x="1119530" y="633120"/>
                  </a:cubicBezTo>
                  <a:cubicBezTo>
                    <a:pt x="1119784" y="632803"/>
                    <a:pt x="1120102" y="632612"/>
                    <a:pt x="1120483" y="632612"/>
                  </a:cubicBezTo>
                  <a:cubicBezTo>
                    <a:pt x="1120991" y="632549"/>
                    <a:pt x="1121689" y="632866"/>
                    <a:pt x="1121879" y="633438"/>
                  </a:cubicBezTo>
                  <a:cubicBezTo>
                    <a:pt x="1123403" y="637183"/>
                    <a:pt x="1123593" y="640231"/>
                    <a:pt x="1122451" y="642833"/>
                  </a:cubicBezTo>
                  <a:cubicBezTo>
                    <a:pt x="1120546" y="647150"/>
                    <a:pt x="1115404" y="648928"/>
                    <a:pt x="1110516" y="650705"/>
                  </a:cubicBezTo>
                  <a:cubicBezTo>
                    <a:pt x="1104167" y="652991"/>
                    <a:pt x="1100295" y="654641"/>
                    <a:pt x="1100612" y="658768"/>
                  </a:cubicBezTo>
                  <a:lnTo>
                    <a:pt x="1100739" y="660545"/>
                  </a:lnTo>
                  <a:cubicBezTo>
                    <a:pt x="1101374" y="668671"/>
                    <a:pt x="1102136" y="678828"/>
                    <a:pt x="1096740" y="682828"/>
                  </a:cubicBezTo>
                  <a:cubicBezTo>
                    <a:pt x="1095216" y="683970"/>
                    <a:pt x="1093375" y="684542"/>
                    <a:pt x="1091217" y="684542"/>
                  </a:cubicBezTo>
                  <a:cubicBezTo>
                    <a:pt x="1089122" y="684542"/>
                    <a:pt x="1086773" y="684034"/>
                    <a:pt x="1084043" y="683018"/>
                  </a:cubicBezTo>
                  <a:cubicBezTo>
                    <a:pt x="1083662" y="682891"/>
                    <a:pt x="1083408" y="682637"/>
                    <a:pt x="1083281" y="682257"/>
                  </a:cubicBezTo>
                  <a:cubicBezTo>
                    <a:pt x="1083154" y="681939"/>
                    <a:pt x="1083154" y="681495"/>
                    <a:pt x="1083281" y="681177"/>
                  </a:cubicBezTo>
                  <a:cubicBezTo>
                    <a:pt x="1086709" y="672544"/>
                    <a:pt x="1082900" y="668417"/>
                    <a:pt x="1078774" y="664037"/>
                  </a:cubicBezTo>
                  <a:cubicBezTo>
                    <a:pt x="1074901" y="659974"/>
                    <a:pt x="1070585" y="655276"/>
                    <a:pt x="1073568" y="646896"/>
                  </a:cubicBezTo>
                  <a:close/>
                  <a:moveTo>
                    <a:pt x="1058713" y="835125"/>
                  </a:moveTo>
                  <a:cubicBezTo>
                    <a:pt x="1058650" y="834363"/>
                    <a:pt x="1059158" y="832966"/>
                    <a:pt x="1061062" y="830046"/>
                  </a:cubicBezTo>
                  <a:cubicBezTo>
                    <a:pt x="1061443" y="829475"/>
                    <a:pt x="1062205" y="829157"/>
                    <a:pt x="1062840" y="829284"/>
                  </a:cubicBezTo>
                  <a:cubicBezTo>
                    <a:pt x="1064998" y="827189"/>
                    <a:pt x="1067601" y="825348"/>
                    <a:pt x="1070140" y="823507"/>
                  </a:cubicBezTo>
                  <a:cubicBezTo>
                    <a:pt x="1076488" y="818936"/>
                    <a:pt x="1082456" y="814619"/>
                    <a:pt x="1081758" y="807636"/>
                  </a:cubicBezTo>
                  <a:cubicBezTo>
                    <a:pt x="1081123" y="801605"/>
                    <a:pt x="1081694" y="798622"/>
                    <a:pt x="1083726" y="797479"/>
                  </a:cubicBezTo>
                  <a:cubicBezTo>
                    <a:pt x="1085567" y="796463"/>
                    <a:pt x="1087852" y="797161"/>
                    <a:pt x="1091661" y="799891"/>
                  </a:cubicBezTo>
                  <a:cubicBezTo>
                    <a:pt x="1092423" y="799002"/>
                    <a:pt x="1093185" y="797923"/>
                    <a:pt x="1093946" y="796908"/>
                  </a:cubicBezTo>
                  <a:cubicBezTo>
                    <a:pt x="1098454" y="790813"/>
                    <a:pt x="1104612" y="782497"/>
                    <a:pt x="1114134" y="785861"/>
                  </a:cubicBezTo>
                  <a:cubicBezTo>
                    <a:pt x="1114705" y="786052"/>
                    <a:pt x="1115086" y="786687"/>
                    <a:pt x="1115023" y="787322"/>
                  </a:cubicBezTo>
                  <a:cubicBezTo>
                    <a:pt x="1114579" y="791385"/>
                    <a:pt x="1098835" y="806621"/>
                    <a:pt x="1096105" y="807700"/>
                  </a:cubicBezTo>
                  <a:cubicBezTo>
                    <a:pt x="1092106" y="809287"/>
                    <a:pt x="1092232" y="813159"/>
                    <a:pt x="1092804" y="818936"/>
                  </a:cubicBezTo>
                  <a:cubicBezTo>
                    <a:pt x="1093248" y="823380"/>
                    <a:pt x="1093756" y="828014"/>
                    <a:pt x="1089566" y="829348"/>
                  </a:cubicBezTo>
                  <a:cubicBezTo>
                    <a:pt x="1086773" y="830236"/>
                    <a:pt x="1084361" y="828649"/>
                    <a:pt x="1082583" y="827507"/>
                  </a:cubicBezTo>
                  <a:cubicBezTo>
                    <a:pt x="1081948" y="827126"/>
                    <a:pt x="1080932" y="826427"/>
                    <a:pt x="1080552" y="826427"/>
                  </a:cubicBezTo>
                  <a:cubicBezTo>
                    <a:pt x="1080552" y="826427"/>
                    <a:pt x="1079790" y="826872"/>
                    <a:pt x="1079282" y="830744"/>
                  </a:cubicBezTo>
                  <a:cubicBezTo>
                    <a:pt x="1079282" y="830935"/>
                    <a:pt x="1079218" y="831443"/>
                    <a:pt x="1079218" y="832077"/>
                  </a:cubicBezTo>
                  <a:cubicBezTo>
                    <a:pt x="1078964" y="839314"/>
                    <a:pt x="1078266" y="844393"/>
                    <a:pt x="1075854" y="845726"/>
                  </a:cubicBezTo>
                  <a:cubicBezTo>
                    <a:pt x="1075409" y="845980"/>
                    <a:pt x="1074965" y="846107"/>
                    <a:pt x="1074521" y="846107"/>
                  </a:cubicBezTo>
                  <a:cubicBezTo>
                    <a:pt x="1074076" y="846107"/>
                    <a:pt x="1073568" y="845980"/>
                    <a:pt x="1073061" y="845726"/>
                  </a:cubicBezTo>
                  <a:cubicBezTo>
                    <a:pt x="1072807" y="845599"/>
                    <a:pt x="1072553" y="845345"/>
                    <a:pt x="1072426" y="845091"/>
                  </a:cubicBezTo>
                  <a:cubicBezTo>
                    <a:pt x="1071410" y="842870"/>
                    <a:pt x="1070775" y="840521"/>
                    <a:pt x="1070458" y="838108"/>
                  </a:cubicBezTo>
                  <a:cubicBezTo>
                    <a:pt x="1069569" y="837918"/>
                    <a:pt x="1066331" y="839695"/>
                    <a:pt x="1064554" y="840711"/>
                  </a:cubicBezTo>
                  <a:cubicBezTo>
                    <a:pt x="1061570" y="842489"/>
                    <a:pt x="1058967" y="844012"/>
                    <a:pt x="1056999" y="843695"/>
                  </a:cubicBezTo>
                  <a:cubicBezTo>
                    <a:pt x="1056555" y="843631"/>
                    <a:pt x="1056174" y="843377"/>
                    <a:pt x="1055983" y="842996"/>
                  </a:cubicBezTo>
                  <a:cubicBezTo>
                    <a:pt x="1055793" y="842616"/>
                    <a:pt x="1055729" y="842171"/>
                    <a:pt x="1055920" y="841790"/>
                  </a:cubicBezTo>
                  <a:lnTo>
                    <a:pt x="1058713" y="835125"/>
                  </a:lnTo>
                  <a:close/>
                  <a:moveTo>
                    <a:pt x="1022274" y="947998"/>
                  </a:moveTo>
                  <a:cubicBezTo>
                    <a:pt x="1024242" y="940888"/>
                    <a:pt x="1033764" y="933333"/>
                    <a:pt x="1039033" y="934476"/>
                  </a:cubicBezTo>
                  <a:cubicBezTo>
                    <a:pt x="1040811" y="934857"/>
                    <a:pt x="1043668" y="936444"/>
                    <a:pt x="1042652" y="942792"/>
                  </a:cubicBezTo>
                  <a:cubicBezTo>
                    <a:pt x="1041700" y="945586"/>
                    <a:pt x="1030907" y="953902"/>
                    <a:pt x="1029765" y="954664"/>
                  </a:cubicBezTo>
                  <a:cubicBezTo>
                    <a:pt x="1028305" y="955616"/>
                    <a:pt x="1026400" y="956695"/>
                    <a:pt x="1024686" y="956695"/>
                  </a:cubicBezTo>
                  <a:cubicBezTo>
                    <a:pt x="1023988" y="956695"/>
                    <a:pt x="1023353" y="956505"/>
                    <a:pt x="1022845" y="956124"/>
                  </a:cubicBezTo>
                  <a:cubicBezTo>
                    <a:pt x="1020814" y="954600"/>
                    <a:pt x="1021575" y="950791"/>
                    <a:pt x="1022274" y="947998"/>
                  </a:cubicBezTo>
                  <a:close/>
                  <a:moveTo>
                    <a:pt x="1019671" y="984501"/>
                  </a:moveTo>
                  <a:cubicBezTo>
                    <a:pt x="1021258" y="982279"/>
                    <a:pt x="1022718" y="981073"/>
                    <a:pt x="1024051" y="980882"/>
                  </a:cubicBezTo>
                  <a:cubicBezTo>
                    <a:pt x="1024432" y="980819"/>
                    <a:pt x="1024877" y="980946"/>
                    <a:pt x="1025194" y="981263"/>
                  </a:cubicBezTo>
                  <a:cubicBezTo>
                    <a:pt x="1027035" y="982977"/>
                    <a:pt x="1028876" y="984755"/>
                    <a:pt x="1030590" y="986533"/>
                  </a:cubicBezTo>
                  <a:cubicBezTo>
                    <a:pt x="1032114" y="984691"/>
                    <a:pt x="1032939" y="982533"/>
                    <a:pt x="1033066" y="980057"/>
                  </a:cubicBezTo>
                  <a:cubicBezTo>
                    <a:pt x="1033066" y="979740"/>
                    <a:pt x="1033193" y="979486"/>
                    <a:pt x="1033383" y="979295"/>
                  </a:cubicBezTo>
                  <a:cubicBezTo>
                    <a:pt x="1033764" y="978851"/>
                    <a:pt x="1034590" y="978597"/>
                    <a:pt x="1035097" y="978724"/>
                  </a:cubicBezTo>
                  <a:cubicBezTo>
                    <a:pt x="1036240" y="979042"/>
                    <a:pt x="1036938" y="980121"/>
                    <a:pt x="1038081" y="988056"/>
                  </a:cubicBezTo>
                  <a:cubicBezTo>
                    <a:pt x="1039478" y="987231"/>
                    <a:pt x="1041636" y="986215"/>
                    <a:pt x="1044747" y="984819"/>
                  </a:cubicBezTo>
                  <a:cubicBezTo>
                    <a:pt x="1048175" y="983295"/>
                    <a:pt x="1054523" y="980438"/>
                    <a:pt x="1054904" y="979105"/>
                  </a:cubicBezTo>
                  <a:cubicBezTo>
                    <a:pt x="1050905" y="976439"/>
                    <a:pt x="1048810" y="971169"/>
                    <a:pt x="1049826" y="966662"/>
                  </a:cubicBezTo>
                  <a:cubicBezTo>
                    <a:pt x="1050460" y="964059"/>
                    <a:pt x="1052555" y="959552"/>
                    <a:pt x="1060173" y="958346"/>
                  </a:cubicBezTo>
                  <a:cubicBezTo>
                    <a:pt x="1060554" y="958282"/>
                    <a:pt x="1060999" y="958409"/>
                    <a:pt x="1061316" y="958663"/>
                  </a:cubicBezTo>
                  <a:cubicBezTo>
                    <a:pt x="1061633" y="958917"/>
                    <a:pt x="1061824" y="959362"/>
                    <a:pt x="1061760" y="959743"/>
                  </a:cubicBezTo>
                  <a:cubicBezTo>
                    <a:pt x="1061697" y="960949"/>
                    <a:pt x="1061760" y="961584"/>
                    <a:pt x="1061824" y="961901"/>
                  </a:cubicBezTo>
                  <a:cubicBezTo>
                    <a:pt x="1062586" y="961456"/>
                    <a:pt x="1063982" y="960060"/>
                    <a:pt x="1064871" y="959171"/>
                  </a:cubicBezTo>
                  <a:cubicBezTo>
                    <a:pt x="1067156" y="956886"/>
                    <a:pt x="1068934" y="955172"/>
                    <a:pt x="1070711" y="955679"/>
                  </a:cubicBezTo>
                  <a:cubicBezTo>
                    <a:pt x="1071600" y="955933"/>
                    <a:pt x="1072172" y="956505"/>
                    <a:pt x="1072426" y="957330"/>
                  </a:cubicBezTo>
                  <a:cubicBezTo>
                    <a:pt x="1073124" y="959679"/>
                    <a:pt x="1070077" y="963298"/>
                    <a:pt x="1065760" y="968122"/>
                  </a:cubicBezTo>
                  <a:cubicBezTo>
                    <a:pt x="1064998" y="968948"/>
                    <a:pt x="1064109" y="969963"/>
                    <a:pt x="1063665" y="970535"/>
                  </a:cubicBezTo>
                  <a:cubicBezTo>
                    <a:pt x="1067347" y="971931"/>
                    <a:pt x="1085186" y="970852"/>
                    <a:pt x="1091280" y="970471"/>
                  </a:cubicBezTo>
                  <a:cubicBezTo>
                    <a:pt x="1094518" y="970281"/>
                    <a:pt x="1096295" y="970154"/>
                    <a:pt x="1096930" y="970217"/>
                  </a:cubicBezTo>
                  <a:cubicBezTo>
                    <a:pt x="1097629" y="970281"/>
                    <a:pt x="1098200" y="970789"/>
                    <a:pt x="1098263" y="971487"/>
                  </a:cubicBezTo>
                  <a:cubicBezTo>
                    <a:pt x="1098644" y="975486"/>
                    <a:pt x="1097121" y="978661"/>
                    <a:pt x="1093946" y="980565"/>
                  </a:cubicBezTo>
                  <a:cubicBezTo>
                    <a:pt x="1090074" y="982850"/>
                    <a:pt x="1084487" y="982533"/>
                    <a:pt x="1080615" y="979867"/>
                  </a:cubicBezTo>
                  <a:cubicBezTo>
                    <a:pt x="1071537" y="973519"/>
                    <a:pt x="1057951" y="985009"/>
                    <a:pt x="1048048" y="993389"/>
                  </a:cubicBezTo>
                  <a:cubicBezTo>
                    <a:pt x="1041192" y="999166"/>
                    <a:pt x="1036748" y="1003102"/>
                    <a:pt x="1033701" y="1001578"/>
                  </a:cubicBezTo>
                  <a:cubicBezTo>
                    <a:pt x="1032304" y="1000880"/>
                    <a:pt x="1031796" y="999293"/>
                    <a:pt x="1031669" y="997706"/>
                  </a:cubicBezTo>
                  <a:cubicBezTo>
                    <a:pt x="1030653" y="998150"/>
                    <a:pt x="1029384" y="998848"/>
                    <a:pt x="1028305" y="999420"/>
                  </a:cubicBezTo>
                  <a:cubicBezTo>
                    <a:pt x="1024877" y="1001261"/>
                    <a:pt x="1021068" y="1003292"/>
                    <a:pt x="1018147" y="1003292"/>
                  </a:cubicBezTo>
                  <a:cubicBezTo>
                    <a:pt x="1017449" y="1003292"/>
                    <a:pt x="1016814" y="1003165"/>
                    <a:pt x="1016179" y="1002911"/>
                  </a:cubicBezTo>
                  <a:cubicBezTo>
                    <a:pt x="1015417" y="1002530"/>
                    <a:pt x="1014402" y="1001769"/>
                    <a:pt x="1014021" y="1000055"/>
                  </a:cubicBezTo>
                  <a:cubicBezTo>
                    <a:pt x="1013386" y="997007"/>
                    <a:pt x="1016624" y="988818"/>
                    <a:pt x="1019671" y="984501"/>
                  </a:cubicBezTo>
                  <a:close/>
                  <a:moveTo>
                    <a:pt x="1012815" y="1082329"/>
                  </a:moveTo>
                  <a:cubicBezTo>
                    <a:pt x="1014021" y="1080996"/>
                    <a:pt x="1015291" y="1079599"/>
                    <a:pt x="1016624" y="1078139"/>
                  </a:cubicBezTo>
                  <a:cubicBezTo>
                    <a:pt x="1024877" y="1068871"/>
                    <a:pt x="1034208" y="1058396"/>
                    <a:pt x="1047413" y="1058396"/>
                  </a:cubicBezTo>
                  <a:cubicBezTo>
                    <a:pt x="1048048" y="1058396"/>
                    <a:pt x="1048746" y="1058396"/>
                    <a:pt x="1049127" y="1058904"/>
                  </a:cubicBezTo>
                  <a:cubicBezTo>
                    <a:pt x="1049381" y="1059221"/>
                    <a:pt x="1049508" y="1059602"/>
                    <a:pt x="1049445" y="1059983"/>
                  </a:cubicBezTo>
                  <a:cubicBezTo>
                    <a:pt x="1048937" y="1064109"/>
                    <a:pt x="1038398" y="1072743"/>
                    <a:pt x="1019100" y="1087281"/>
                  </a:cubicBezTo>
                  <a:cubicBezTo>
                    <a:pt x="1015100" y="1090264"/>
                    <a:pt x="1011037" y="1093375"/>
                    <a:pt x="1010148" y="1094264"/>
                  </a:cubicBezTo>
                  <a:cubicBezTo>
                    <a:pt x="1009958" y="1094708"/>
                    <a:pt x="1009514" y="1095026"/>
                    <a:pt x="1009069" y="1095089"/>
                  </a:cubicBezTo>
                  <a:cubicBezTo>
                    <a:pt x="1008434" y="1095089"/>
                    <a:pt x="1007990" y="1094899"/>
                    <a:pt x="1007736" y="1094518"/>
                  </a:cubicBezTo>
                  <a:cubicBezTo>
                    <a:pt x="1007355" y="1093946"/>
                    <a:pt x="1007165" y="1093629"/>
                    <a:pt x="1007736" y="1092867"/>
                  </a:cubicBezTo>
                  <a:lnTo>
                    <a:pt x="1009894" y="1086455"/>
                  </a:lnTo>
                  <a:cubicBezTo>
                    <a:pt x="1009514" y="1085694"/>
                    <a:pt x="1010021" y="1085122"/>
                    <a:pt x="1012815" y="1082329"/>
                  </a:cubicBezTo>
                  <a:close/>
                  <a:moveTo>
                    <a:pt x="994531" y="1005324"/>
                  </a:moveTo>
                  <a:cubicBezTo>
                    <a:pt x="994976" y="1005070"/>
                    <a:pt x="995547" y="1005006"/>
                    <a:pt x="996055" y="1004943"/>
                  </a:cubicBezTo>
                  <a:cubicBezTo>
                    <a:pt x="996563" y="1004879"/>
                    <a:pt x="997071" y="1004816"/>
                    <a:pt x="997579" y="1004879"/>
                  </a:cubicBezTo>
                  <a:lnTo>
                    <a:pt x="1006720" y="1003229"/>
                  </a:lnTo>
                  <a:cubicBezTo>
                    <a:pt x="1007228" y="1003102"/>
                    <a:pt x="1007736" y="1003356"/>
                    <a:pt x="1008053" y="1003800"/>
                  </a:cubicBezTo>
                  <a:cubicBezTo>
                    <a:pt x="1008371" y="1004244"/>
                    <a:pt x="1008434" y="1004816"/>
                    <a:pt x="1008180" y="1005260"/>
                  </a:cubicBezTo>
                  <a:cubicBezTo>
                    <a:pt x="1005641" y="1010021"/>
                    <a:pt x="1001578" y="1011735"/>
                    <a:pt x="997579" y="1013449"/>
                  </a:cubicBezTo>
                  <a:cubicBezTo>
                    <a:pt x="993325" y="1015291"/>
                    <a:pt x="989262" y="1017004"/>
                    <a:pt x="986977" y="1022401"/>
                  </a:cubicBezTo>
                  <a:cubicBezTo>
                    <a:pt x="986279" y="1024051"/>
                    <a:pt x="985580" y="1027035"/>
                    <a:pt x="984755" y="1030590"/>
                  </a:cubicBezTo>
                  <a:cubicBezTo>
                    <a:pt x="982597" y="1039922"/>
                    <a:pt x="980184" y="1050460"/>
                    <a:pt x="974788" y="1051984"/>
                  </a:cubicBezTo>
                  <a:cubicBezTo>
                    <a:pt x="973582" y="1052301"/>
                    <a:pt x="972439" y="1052492"/>
                    <a:pt x="971233" y="1052492"/>
                  </a:cubicBezTo>
                  <a:cubicBezTo>
                    <a:pt x="967741" y="1052492"/>
                    <a:pt x="964504" y="1051032"/>
                    <a:pt x="962282" y="1048238"/>
                  </a:cubicBezTo>
                  <a:cubicBezTo>
                    <a:pt x="959997" y="1045445"/>
                    <a:pt x="959235" y="1041890"/>
                    <a:pt x="960441" y="1039414"/>
                  </a:cubicBezTo>
                  <a:cubicBezTo>
                    <a:pt x="961012" y="1038271"/>
                    <a:pt x="962409" y="1036430"/>
                    <a:pt x="966027" y="1036621"/>
                  </a:cubicBezTo>
                  <a:cubicBezTo>
                    <a:pt x="972693" y="1036621"/>
                    <a:pt x="979867" y="1029765"/>
                    <a:pt x="980057" y="1024877"/>
                  </a:cubicBezTo>
                  <a:cubicBezTo>
                    <a:pt x="980248" y="1021322"/>
                    <a:pt x="976312" y="1020369"/>
                    <a:pt x="972947" y="1020179"/>
                  </a:cubicBezTo>
                  <a:cubicBezTo>
                    <a:pt x="972312" y="1020115"/>
                    <a:pt x="971804" y="1019734"/>
                    <a:pt x="971677" y="1019100"/>
                  </a:cubicBezTo>
                  <a:cubicBezTo>
                    <a:pt x="971297" y="1017512"/>
                    <a:pt x="971677" y="1015925"/>
                    <a:pt x="972820" y="1014465"/>
                  </a:cubicBezTo>
                  <a:cubicBezTo>
                    <a:pt x="976820" y="1009196"/>
                    <a:pt x="989135" y="1006085"/>
                    <a:pt x="994531" y="1005324"/>
                  </a:cubicBezTo>
                  <a:close/>
                  <a:moveTo>
                    <a:pt x="936571" y="907686"/>
                  </a:moveTo>
                  <a:cubicBezTo>
                    <a:pt x="937333" y="906353"/>
                    <a:pt x="937841" y="905464"/>
                    <a:pt x="937968" y="905147"/>
                  </a:cubicBezTo>
                  <a:cubicBezTo>
                    <a:pt x="942602" y="893529"/>
                    <a:pt x="955108" y="892386"/>
                    <a:pt x="965773" y="892768"/>
                  </a:cubicBezTo>
                  <a:cubicBezTo>
                    <a:pt x="966218" y="892768"/>
                    <a:pt x="966599" y="893021"/>
                    <a:pt x="966853" y="893339"/>
                  </a:cubicBezTo>
                  <a:cubicBezTo>
                    <a:pt x="967107" y="893720"/>
                    <a:pt x="967170" y="894164"/>
                    <a:pt x="967043" y="894545"/>
                  </a:cubicBezTo>
                  <a:cubicBezTo>
                    <a:pt x="962726" y="907242"/>
                    <a:pt x="950728" y="927683"/>
                    <a:pt x="937523" y="933397"/>
                  </a:cubicBezTo>
                  <a:cubicBezTo>
                    <a:pt x="935174" y="934413"/>
                    <a:pt x="933270" y="934920"/>
                    <a:pt x="931746" y="934920"/>
                  </a:cubicBezTo>
                  <a:cubicBezTo>
                    <a:pt x="930286" y="934920"/>
                    <a:pt x="929207" y="934476"/>
                    <a:pt x="928382" y="933587"/>
                  </a:cubicBezTo>
                  <a:cubicBezTo>
                    <a:pt x="924954" y="929715"/>
                    <a:pt x="930286" y="918859"/>
                    <a:pt x="936571" y="907686"/>
                  </a:cubicBezTo>
                  <a:close/>
                  <a:moveTo>
                    <a:pt x="911305" y="993325"/>
                  </a:moveTo>
                  <a:cubicBezTo>
                    <a:pt x="913209" y="987485"/>
                    <a:pt x="919557" y="986533"/>
                    <a:pt x="925652" y="985580"/>
                  </a:cubicBezTo>
                  <a:cubicBezTo>
                    <a:pt x="931937" y="984628"/>
                    <a:pt x="937904" y="983739"/>
                    <a:pt x="939999" y="978153"/>
                  </a:cubicBezTo>
                  <a:cubicBezTo>
                    <a:pt x="941650" y="973645"/>
                    <a:pt x="939110" y="969075"/>
                    <a:pt x="936571" y="964694"/>
                  </a:cubicBezTo>
                  <a:cubicBezTo>
                    <a:pt x="933651" y="959552"/>
                    <a:pt x="930604" y="954156"/>
                    <a:pt x="935238" y="949458"/>
                  </a:cubicBezTo>
                  <a:cubicBezTo>
                    <a:pt x="939809" y="944824"/>
                    <a:pt x="945205" y="941205"/>
                    <a:pt x="950474" y="937650"/>
                  </a:cubicBezTo>
                  <a:cubicBezTo>
                    <a:pt x="955362" y="934349"/>
                    <a:pt x="960441" y="930921"/>
                    <a:pt x="964631" y="926795"/>
                  </a:cubicBezTo>
                  <a:cubicBezTo>
                    <a:pt x="968122" y="923366"/>
                    <a:pt x="970662" y="921970"/>
                    <a:pt x="972947" y="922478"/>
                  </a:cubicBezTo>
                  <a:cubicBezTo>
                    <a:pt x="975550" y="923049"/>
                    <a:pt x="976692" y="925779"/>
                    <a:pt x="977899" y="928699"/>
                  </a:cubicBezTo>
                  <a:cubicBezTo>
                    <a:pt x="979803" y="933397"/>
                    <a:pt x="981327" y="936254"/>
                    <a:pt x="985771" y="935111"/>
                  </a:cubicBezTo>
                  <a:cubicBezTo>
                    <a:pt x="986279" y="934984"/>
                    <a:pt x="986850" y="935174"/>
                    <a:pt x="987167" y="935619"/>
                  </a:cubicBezTo>
                  <a:cubicBezTo>
                    <a:pt x="987485" y="936063"/>
                    <a:pt x="987548" y="936634"/>
                    <a:pt x="987358" y="937079"/>
                  </a:cubicBezTo>
                  <a:cubicBezTo>
                    <a:pt x="984374" y="943173"/>
                    <a:pt x="978724" y="945268"/>
                    <a:pt x="973265" y="947300"/>
                  </a:cubicBezTo>
                  <a:cubicBezTo>
                    <a:pt x="970725" y="948252"/>
                    <a:pt x="968313" y="949141"/>
                    <a:pt x="966218" y="950410"/>
                  </a:cubicBezTo>
                  <a:cubicBezTo>
                    <a:pt x="958727" y="954854"/>
                    <a:pt x="961012" y="960187"/>
                    <a:pt x="963424" y="965900"/>
                  </a:cubicBezTo>
                  <a:cubicBezTo>
                    <a:pt x="965012" y="969582"/>
                    <a:pt x="966662" y="973455"/>
                    <a:pt x="964059" y="976121"/>
                  </a:cubicBezTo>
                  <a:cubicBezTo>
                    <a:pt x="959679" y="980629"/>
                    <a:pt x="953267" y="984565"/>
                    <a:pt x="946538" y="988754"/>
                  </a:cubicBezTo>
                  <a:cubicBezTo>
                    <a:pt x="933270" y="997007"/>
                    <a:pt x="919557" y="1005514"/>
                    <a:pt x="918669" y="1019036"/>
                  </a:cubicBezTo>
                  <a:cubicBezTo>
                    <a:pt x="918605" y="1019480"/>
                    <a:pt x="918415" y="1019861"/>
                    <a:pt x="918034" y="1020115"/>
                  </a:cubicBezTo>
                  <a:cubicBezTo>
                    <a:pt x="917843" y="1020242"/>
                    <a:pt x="917526" y="1020306"/>
                    <a:pt x="917272" y="1020306"/>
                  </a:cubicBezTo>
                  <a:cubicBezTo>
                    <a:pt x="910924" y="1017830"/>
                    <a:pt x="909908" y="997706"/>
                    <a:pt x="911305" y="993325"/>
                  </a:cubicBezTo>
                  <a:close/>
                  <a:moveTo>
                    <a:pt x="913082" y="1098517"/>
                  </a:moveTo>
                  <a:cubicBezTo>
                    <a:pt x="911559" y="1099470"/>
                    <a:pt x="910289" y="1099787"/>
                    <a:pt x="909337" y="1099787"/>
                  </a:cubicBezTo>
                  <a:cubicBezTo>
                    <a:pt x="908257" y="1099787"/>
                    <a:pt x="907496" y="1099406"/>
                    <a:pt x="906924" y="1098962"/>
                  </a:cubicBezTo>
                  <a:cubicBezTo>
                    <a:pt x="904702" y="1097121"/>
                    <a:pt x="904829" y="1092994"/>
                    <a:pt x="905972" y="1089947"/>
                  </a:cubicBezTo>
                  <a:cubicBezTo>
                    <a:pt x="907496" y="1085821"/>
                    <a:pt x="910606" y="1083154"/>
                    <a:pt x="914034" y="1083345"/>
                  </a:cubicBezTo>
                  <a:cubicBezTo>
                    <a:pt x="914796" y="1083345"/>
                    <a:pt x="915368" y="1083980"/>
                    <a:pt x="915368" y="1084741"/>
                  </a:cubicBezTo>
                  <a:cubicBezTo>
                    <a:pt x="915368" y="1085440"/>
                    <a:pt x="915431" y="1086329"/>
                    <a:pt x="915558" y="1087344"/>
                  </a:cubicBezTo>
                  <a:cubicBezTo>
                    <a:pt x="915939" y="1091217"/>
                    <a:pt x="916447" y="1096422"/>
                    <a:pt x="913082" y="1098517"/>
                  </a:cubicBezTo>
                  <a:close/>
                  <a:moveTo>
                    <a:pt x="898164" y="1061887"/>
                  </a:moveTo>
                  <a:cubicBezTo>
                    <a:pt x="899179" y="1059031"/>
                    <a:pt x="900639" y="1055856"/>
                    <a:pt x="903052" y="1055856"/>
                  </a:cubicBezTo>
                  <a:cubicBezTo>
                    <a:pt x="908004" y="1056428"/>
                    <a:pt x="910225" y="1070965"/>
                    <a:pt x="911114" y="1079599"/>
                  </a:cubicBezTo>
                  <a:cubicBezTo>
                    <a:pt x="911178" y="1079980"/>
                    <a:pt x="911051" y="1080361"/>
                    <a:pt x="910797" y="1080615"/>
                  </a:cubicBezTo>
                  <a:cubicBezTo>
                    <a:pt x="910543" y="1080932"/>
                    <a:pt x="910225" y="1081059"/>
                    <a:pt x="909844" y="1081123"/>
                  </a:cubicBezTo>
                  <a:cubicBezTo>
                    <a:pt x="907305" y="1081123"/>
                    <a:pt x="904956" y="1079599"/>
                    <a:pt x="902734" y="1076679"/>
                  </a:cubicBezTo>
                  <a:cubicBezTo>
                    <a:pt x="899497" y="1072362"/>
                    <a:pt x="896894" y="1065442"/>
                    <a:pt x="898164" y="1061887"/>
                  </a:cubicBezTo>
                  <a:close/>
                  <a:moveTo>
                    <a:pt x="901592" y="1111087"/>
                  </a:moveTo>
                  <a:cubicBezTo>
                    <a:pt x="908702" y="1112230"/>
                    <a:pt x="916701" y="1113563"/>
                    <a:pt x="922033" y="1111023"/>
                  </a:cubicBezTo>
                  <a:cubicBezTo>
                    <a:pt x="922605" y="1110706"/>
                    <a:pt x="923303" y="1110897"/>
                    <a:pt x="923747" y="1111404"/>
                  </a:cubicBezTo>
                  <a:cubicBezTo>
                    <a:pt x="924128" y="1111912"/>
                    <a:pt x="924128" y="1112674"/>
                    <a:pt x="923684" y="1113119"/>
                  </a:cubicBezTo>
                  <a:lnTo>
                    <a:pt x="917717" y="1120165"/>
                  </a:lnTo>
                  <a:lnTo>
                    <a:pt x="917463" y="1121054"/>
                  </a:lnTo>
                  <a:cubicBezTo>
                    <a:pt x="917336" y="1121562"/>
                    <a:pt x="917082" y="1122197"/>
                    <a:pt x="916891" y="1122831"/>
                  </a:cubicBezTo>
                  <a:cubicBezTo>
                    <a:pt x="916574" y="1123657"/>
                    <a:pt x="916256" y="1123974"/>
                    <a:pt x="915939" y="1124101"/>
                  </a:cubicBezTo>
                  <a:cubicBezTo>
                    <a:pt x="914669" y="1126133"/>
                    <a:pt x="913019" y="1127466"/>
                    <a:pt x="911114" y="1127974"/>
                  </a:cubicBezTo>
                  <a:cubicBezTo>
                    <a:pt x="910479" y="1128164"/>
                    <a:pt x="909781" y="1128228"/>
                    <a:pt x="909146" y="1128228"/>
                  </a:cubicBezTo>
                  <a:cubicBezTo>
                    <a:pt x="903623" y="1128228"/>
                    <a:pt x="897529" y="1122768"/>
                    <a:pt x="892450" y="1118261"/>
                  </a:cubicBezTo>
                  <a:cubicBezTo>
                    <a:pt x="890228" y="1116293"/>
                    <a:pt x="887244" y="1113626"/>
                    <a:pt x="886292" y="1113563"/>
                  </a:cubicBezTo>
                  <a:cubicBezTo>
                    <a:pt x="885657" y="1113944"/>
                    <a:pt x="884895" y="1113753"/>
                    <a:pt x="884515" y="1113119"/>
                  </a:cubicBezTo>
                  <a:cubicBezTo>
                    <a:pt x="884134" y="1112484"/>
                    <a:pt x="884451" y="1111595"/>
                    <a:pt x="885086" y="1111151"/>
                  </a:cubicBezTo>
                  <a:cubicBezTo>
                    <a:pt x="888641" y="1108929"/>
                    <a:pt x="894672" y="1109944"/>
                    <a:pt x="901592" y="1111087"/>
                  </a:cubicBezTo>
                  <a:close/>
                  <a:moveTo>
                    <a:pt x="890419" y="1073568"/>
                  </a:moveTo>
                  <a:cubicBezTo>
                    <a:pt x="891117" y="1073632"/>
                    <a:pt x="891688" y="1074267"/>
                    <a:pt x="891688" y="1074965"/>
                  </a:cubicBezTo>
                  <a:cubicBezTo>
                    <a:pt x="891688" y="1077377"/>
                    <a:pt x="887689" y="1099216"/>
                    <a:pt x="880579" y="1102009"/>
                  </a:cubicBezTo>
                  <a:cubicBezTo>
                    <a:pt x="880134" y="1102199"/>
                    <a:pt x="879563" y="1102326"/>
                    <a:pt x="878928" y="1102326"/>
                  </a:cubicBezTo>
                  <a:cubicBezTo>
                    <a:pt x="877722" y="1102326"/>
                    <a:pt x="876262" y="1101818"/>
                    <a:pt x="874738" y="1100168"/>
                  </a:cubicBezTo>
                  <a:cubicBezTo>
                    <a:pt x="872199" y="1097438"/>
                    <a:pt x="872262" y="1092994"/>
                    <a:pt x="874865" y="1087535"/>
                  </a:cubicBezTo>
                  <a:cubicBezTo>
                    <a:pt x="878166" y="1080678"/>
                    <a:pt x="884959" y="1073568"/>
                    <a:pt x="890038" y="1073568"/>
                  </a:cubicBezTo>
                  <a:lnTo>
                    <a:pt x="890419" y="1073568"/>
                  </a:lnTo>
                  <a:close/>
                  <a:moveTo>
                    <a:pt x="815254" y="640484"/>
                  </a:moveTo>
                  <a:cubicBezTo>
                    <a:pt x="816460" y="639469"/>
                    <a:pt x="817667" y="638453"/>
                    <a:pt x="818873" y="637437"/>
                  </a:cubicBezTo>
                  <a:cubicBezTo>
                    <a:pt x="820143" y="635660"/>
                    <a:pt x="822110" y="634009"/>
                    <a:pt x="824777" y="632549"/>
                  </a:cubicBezTo>
                  <a:cubicBezTo>
                    <a:pt x="837283" y="622391"/>
                    <a:pt x="850741" y="613567"/>
                    <a:pt x="864136" y="614964"/>
                  </a:cubicBezTo>
                  <a:cubicBezTo>
                    <a:pt x="872199" y="615853"/>
                    <a:pt x="879436" y="620614"/>
                    <a:pt x="885784" y="629057"/>
                  </a:cubicBezTo>
                  <a:cubicBezTo>
                    <a:pt x="889657" y="634263"/>
                    <a:pt x="890482" y="637818"/>
                    <a:pt x="888197" y="639723"/>
                  </a:cubicBezTo>
                  <a:cubicBezTo>
                    <a:pt x="884515" y="642770"/>
                    <a:pt x="873215" y="638009"/>
                    <a:pt x="868390" y="632486"/>
                  </a:cubicBezTo>
                  <a:cubicBezTo>
                    <a:pt x="864327" y="627851"/>
                    <a:pt x="845091" y="627915"/>
                    <a:pt x="831633" y="632612"/>
                  </a:cubicBezTo>
                  <a:cubicBezTo>
                    <a:pt x="829601" y="633311"/>
                    <a:pt x="827824" y="634073"/>
                    <a:pt x="826300" y="634898"/>
                  </a:cubicBezTo>
                  <a:cubicBezTo>
                    <a:pt x="824523" y="636358"/>
                    <a:pt x="822809" y="637818"/>
                    <a:pt x="821031" y="639278"/>
                  </a:cubicBezTo>
                  <a:cubicBezTo>
                    <a:pt x="820460" y="640167"/>
                    <a:pt x="820143" y="641056"/>
                    <a:pt x="820079" y="641945"/>
                  </a:cubicBezTo>
                  <a:cubicBezTo>
                    <a:pt x="820015" y="643151"/>
                    <a:pt x="820460" y="643405"/>
                    <a:pt x="820587" y="643532"/>
                  </a:cubicBezTo>
                  <a:cubicBezTo>
                    <a:pt x="822745" y="645119"/>
                    <a:pt x="831125" y="641754"/>
                    <a:pt x="837918" y="639088"/>
                  </a:cubicBezTo>
                  <a:cubicBezTo>
                    <a:pt x="847123" y="635469"/>
                    <a:pt x="855122" y="632295"/>
                    <a:pt x="858359" y="635279"/>
                  </a:cubicBezTo>
                  <a:cubicBezTo>
                    <a:pt x="859820" y="636548"/>
                    <a:pt x="860073" y="638643"/>
                    <a:pt x="859248" y="641691"/>
                  </a:cubicBezTo>
                  <a:cubicBezTo>
                    <a:pt x="857153" y="648991"/>
                    <a:pt x="839378" y="658768"/>
                    <a:pt x="823634" y="667338"/>
                  </a:cubicBezTo>
                  <a:cubicBezTo>
                    <a:pt x="815508" y="671782"/>
                    <a:pt x="807890" y="675972"/>
                    <a:pt x="804525" y="678765"/>
                  </a:cubicBezTo>
                  <a:lnTo>
                    <a:pt x="802748" y="680225"/>
                  </a:lnTo>
                  <a:cubicBezTo>
                    <a:pt x="793797" y="687652"/>
                    <a:pt x="783640" y="696096"/>
                    <a:pt x="771641" y="698508"/>
                  </a:cubicBezTo>
                  <a:cubicBezTo>
                    <a:pt x="765801" y="699651"/>
                    <a:pt x="760785" y="698318"/>
                    <a:pt x="756278" y="697112"/>
                  </a:cubicBezTo>
                  <a:cubicBezTo>
                    <a:pt x="749168" y="695207"/>
                    <a:pt x="744026" y="693810"/>
                    <a:pt x="738312" y="702571"/>
                  </a:cubicBezTo>
                  <a:cubicBezTo>
                    <a:pt x="730567" y="714442"/>
                    <a:pt x="705872" y="723076"/>
                    <a:pt x="686700" y="723076"/>
                  </a:cubicBezTo>
                  <a:cubicBezTo>
                    <a:pt x="679717" y="723076"/>
                    <a:pt x="673496" y="721934"/>
                    <a:pt x="669052" y="719394"/>
                  </a:cubicBezTo>
                  <a:cubicBezTo>
                    <a:pt x="664545" y="716855"/>
                    <a:pt x="662005" y="713236"/>
                    <a:pt x="659529" y="709745"/>
                  </a:cubicBezTo>
                  <a:cubicBezTo>
                    <a:pt x="656673" y="705682"/>
                    <a:pt x="653943" y="701873"/>
                    <a:pt x="648293" y="699841"/>
                  </a:cubicBezTo>
                  <a:cubicBezTo>
                    <a:pt x="637881" y="696032"/>
                    <a:pt x="633374" y="694191"/>
                    <a:pt x="625693" y="686446"/>
                  </a:cubicBezTo>
                  <a:cubicBezTo>
                    <a:pt x="619027" y="679654"/>
                    <a:pt x="616170" y="666322"/>
                    <a:pt x="617821" y="661244"/>
                  </a:cubicBezTo>
                  <a:cubicBezTo>
                    <a:pt x="618519" y="659212"/>
                    <a:pt x="619725" y="658641"/>
                    <a:pt x="620614" y="658450"/>
                  </a:cubicBezTo>
                  <a:cubicBezTo>
                    <a:pt x="622709" y="658196"/>
                    <a:pt x="625248" y="659974"/>
                    <a:pt x="628232" y="664164"/>
                  </a:cubicBezTo>
                  <a:cubicBezTo>
                    <a:pt x="630390" y="667147"/>
                    <a:pt x="631978" y="670893"/>
                    <a:pt x="633501" y="674448"/>
                  </a:cubicBezTo>
                  <a:cubicBezTo>
                    <a:pt x="635850" y="679908"/>
                    <a:pt x="638262" y="685621"/>
                    <a:pt x="642770" y="688605"/>
                  </a:cubicBezTo>
                  <a:cubicBezTo>
                    <a:pt x="644992" y="690128"/>
                    <a:pt x="646579" y="689303"/>
                    <a:pt x="649245" y="687780"/>
                  </a:cubicBezTo>
                  <a:cubicBezTo>
                    <a:pt x="651848" y="686256"/>
                    <a:pt x="655086" y="684415"/>
                    <a:pt x="659022" y="687145"/>
                  </a:cubicBezTo>
                  <a:cubicBezTo>
                    <a:pt x="668290" y="693747"/>
                    <a:pt x="673369" y="695905"/>
                    <a:pt x="680288" y="687272"/>
                  </a:cubicBezTo>
                  <a:cubicBezTo>
                    <a:pt x="681558" y="685684"/>
                    <a:pt x="683082" y="682383"/>
                    <a:pt x="684732" y="678892"/>
                  </a:cubicBezTo>
                  <a:cubicBezTo>
                    <a:pt x="688986" y="669750"/>
                    <a:pt x="694763" y="657244"/>
                    <a:pt x="703333" y="661180"/>
                  </a:cubicBezTo>
                  <a:cubicBezTo>
                    <a:pt x="708793" y="663719"/>
                    <a:pt x="719013" y="668481"/>
                    <a:pt x="722822" y="665370"/>
                  </a:cubicBezTo>
                  <a:cubicBezTo>
                    <a:pt x="725044" y="663529"/>
                    <a:pt x="725298" y="658768"/>
                    <a:pt x="723584" y="651467"/>
                  </a:cubicBezTo>
                  <a:cubicBezTo>
                    <a:pt x="721680" y="643532"/>
                    <a:pt x="718188" y="635913"/>
                    <a:pt x="714696" y="628486"/>
                  </a:cubicBezTo>
                  <a:cubicBezTo>
                    <a:pt x="710126" y="618646"/>
                    <a:pt x="705428" y="608489"/>
                    <a:pt x="704412" y="597443"/>
                  </a:cubicBezTo>
                  <a:cubicBezTo>
                    <a:pt x="703015" y="582778"/>
                    <a:pt x="711014" y="581572"/>
                    <a:pt x="719458" y="580302"/>
                  </a:cubicBezTo>
                  <a:cubicBezTo>
                    <a:pt x="724155" y="579604"/>
                    <a:pt x="729425" y="578778"/>
                    <a:pt x="733932" y="575668"/>
                  </a:cubicBezTo>
                  <a:cubicBezTo>
                    <a:pt x="734249" y="575477"/>
                    <a:pt x="734630" y="575350"/>
                    <a:pt x="735011" y="575414"/>
                  </a:cubicBezTo>
                  <a:cubicBezTo>
                    <a:pt x="735392" y="575477"/>
                    <a:pt x="735709" y="575731"/>
                    <a:pt x="735900" y="576049"/>
                  </a:cubicBezTo>
                  <a:cubicBezTo>
                    <a:pt x="737931" y="579286"/>
                    <a:pt x="738566" y="582016"/>
                    <a:pt x="737804" y="584365"/>
                  </a:cubicBezTo>
                  <a:cubicBezTo>
                    <a:pt x="736598" y="588238"/>
                    <a:pt x="732281" y="590078"/>
                    <a:pt x="727774" y="592110"/>
                  </a:cubicBezTo>
                  <a:cubicBezTo>
                    <a:pt x="722695" y="594332"/>
                    <a:pt x="717934" y="596427"/>
                    <a:pt x="717617" y="600934"/>
                  </a:cubicBezTo>
                  <a:cubicBezTo>
                    <a:pt x="717299" y="605442"/>
                    <a:pt x="731710" y="628549"/>
                    <a:pt x="735075" y="629057"/>
                  </a:cubicBezTo>
                  <a:cubicBezTo>
                    <a:pt x="746565" y="630771"/>
                    <a:pt x="747517" y="636929"/>
                    <a:pt x="748660" y="644103"/>
                  </a:cubicBezTo>
                  <a:cubicBezTo>
                    <a:pt x="749168" y="647341"/>
                    <a:pt x="749739" y="651086"/>
                    <a:pt x="751390" y="654895"/>
                  </a:cubicBezTo>
                  <a:cubicBezTo>
                    <a:pt x="752850" y="658260"/>
                    <a:pt x="755262" y="660545"/>
                    <a:pt x="758754" y="661878"/>
                  </a:cubicBezTo>
                  <a:cubicBezTo>
                    <a:pt x="767959" y="665370"/>
                    <a:pt x="783258" y="661180"/>
                    <a:pt x="794432" y="655974"/>
                  </a:cubicBezTo>
                  <a:cubicBezTo>
                    <a:pt x="800336" y="653245"/>
                    <a:pt x="807573" y="647023"/>
                    <a:pt x="815254" y="640484"/>
                  </a:cubicBezTo>
                  <a:close/>
                  <a:moveTo>
                    <a:pt x="663402" y="558654"/>
                  </a:moveTo>
                  <a:cubicBezTo>
                    <a:pt x="662830" y="554083"/>
                    <a:pt x="665814" y="547926"/>
                    <a:pt x="670766" y="543672"/>
                  </a:cubicBezTo>
                  <a:cubicBezTo>
                    <a:pt x="674892" y="540053"/>
                    <a:pt x="679400" y="538593"/>
                    <a:pt x="683209" y="539673"/>
                  </a:cubicBezTo>
                  <a:cubicBezTo>
                    <a:pt x="686637" y="540625"/>
                    <a:pt x="686573" y="545513"/>
                    <a:pt x="686573" y="549767"/>
                  </a:cubicBezTo>
                  <a:cubicBezTo>
                    <a:pt x="686573" y="551608"/>
                    <a:pt x="686510" y="553639"/>
                    <a:pt x="686827" y="554528"/>
                  </a:cubicBezTo>
                  <a:cubicBezTo>
                    <a:pt x="691715" y="558972"/>
                    <a:pt x="694763" y="564558"/>
                    <a:pt x="695715" y="571161"/>
                  </a:cubicBezTo>
                  <a:cubicBezTo>
                    <a:pt x="695778" y="571795"/>
                    <a:pt x="695461" y="572367"/>
                    <a:pt x="694953" y="572621"/>
                  </a:cubicBezTo>
                  <a:cubicBezTo>
                    <a:pt x="694001" y="572748"/>
                    <a:pt x="693620" y="572557"/>
                    <a:pt x="693303" y="572303"/>
                  </a:cubicBezTo>
                  <a:cubicBezTo>
                    <a:pt x="687970" y="566209"/>
                    <a:pt x="677178" y="556559"/>
                    <a:pt x="665116" y="559797"/>
                  </a:cubicBezTo>
                  <a:cubicBezTo>
                    <a:pt x="664735" y="559924"/>
                    <a:pt x="664291" y="559860"/>
                    <a:pt x="663973" y="559606"/>
                  </a:cubicBezTo>
                  <a:cubicBezTo>
                    <a:pt x="663656" y="559416"/>
                    <a:pt x="663465" y="559099"/>
                    <a:pt x="663402" y="558654"/>
                  </a:cubicBezTo>
                  <a:close/>
                  <a:moveTo>
                    <a:pt x="711649" y="509010"/>
                  </a:moveTo>
                  <a:cubicBezTo>
                    <a:pt x="712030" y="507550"/>
                    <a:pt x="712284" y="506534"/>
                    <a:pt x="712348" y="506090"/>
                  </a:cubicBezTo>
                  <a:cubicBezTo>
                    <a:pt x="713236" y="499805"/>
                    <a:pt x="715903" y="494219"/>
                    <a:pt x="718505" y="488822"/>
                  </a:cubicBezTo>
                  <a:cubicBezTo>
                    <a:pt x="720981" y="483680"/>
                    <a:pt x="723267" y="478792"/>
                    <a:pt x="723775" y="473840"/>
                  </a:cubicBezTo>
                  <a:cubicBezTo>
                    <a:pt x="723838" y="473142"/>
                    <a:pt x="724473" y="472571"/>
                    <a:pt x="725171" y="472571"/>
                  </a:cubicBezTo>
                  <a:cubicBezTo>
                    <a:pt x="725870" y="472571"/>
                    <a:pt x="726504" y="473142"/>
                    <a:pt x="726568" y="473904"/>
                  </a:cubicBezTo>
                  <a:cubicBezTo>
                    <a:pt x="726822" y="479363"/>
                    <a:pt x="725108" y="484569"/>
                    <a:pt x="723394" y="489648"/>
                  </a:cubicBezTo>
                  <a:cubicBezTo>
                    <a:pt x="721489" y="495425"/>
                    <a:pt x="719648" y="500948"/>
                    <a:pt x="720664" y="506534"/>
                  </a:cubicBezTo>
                  <a:cubicBezTo>
                    <a:pt x="721299" y="510153"/>
                    <a:pt x="721426" y="524754"/>
                    <a:pt x="716855" y="530595"/>
                  </a:cubicBezTo>
                  <a:cubicBezTo>
                    <a:pt x="715585" y="532182"/>
                    <a:pt x="714062" y="533070"/>
                    <a:pt x="712348" y="533134"/>
                  </a:cubicBezTo>
                  <a:cubicBezTo>
                    <a:pt x="711078" y="533134"/>
                    <a:pt x="710253" y="532753"/>
                    <a:pt x="709554" y="531928"/>
                  </a:cubicBezTo>
                  <a:cubicBezTo>
                    <a:pt x="707078" y="528944"/>
                    <a:pt x="708602" y="520628"/>
                    <a:pt x="711649" y="509010"/>
                  </a:cubicBezTo>
                  <a:close/>
                  <a:moveTo>
                    <a:pt x="716664" y="444384"/>
                  </a:moveTo>
                  <a:cubicBezTo>
                    <a:pt x="719331" y="442733"/>
                    <a:pt x="723013" y="442099"/>
                    <a:pt x="727012" y="441464"/>
                  </a:cubicBezTo>
                  <a:cubicBezTo>
                    <a:pt x="733043" y="440448"/>
                    <a:pt x="739328" y="439369"/>
                    <a:pt x="740725" y="434608"/>
                  </a:cubicBezTo>
                  <a:cubicBezTo>
                    <a:pt x="740915" y="434036"/>
                    <a:pt x="741423" y="433655"/>
                    <a:pt x="741994" y="433592"/>
                  </a:cubicBezTo>
                  <a:cubicBezTo>
                    <a:pt x="742693" y="433592"/>
                    <a:pt x="743137" y="433909"/>
                    <a:pt x="743328" y="434481"/>
                  </a:cubicBezTo>
                  <a:cubicBezTo>
                    <a:pt x="744470" y="437464"/>
                    <a:pt x="744534" y="439940"/>
                    <a:pt x="743454" y="442035"/>
                  </a:cubicBezTo>
                  <a:cubicBezTo>
                    <a:pt x="741486" y="445717"/>
                    <a:pt x="736535" y="446923"/>
                    <a:pt x="731647" y="448130"/>
                  </a:cubicBezTo>
                  <a:cubicBezTo>
                    <a:pt x="728345" y="448955"/>
                    <a:pt x="724917" y="449780"/>
                    <a:pt x="723267" y="451304"/>
                  </a:cubicBezTo>
                  <a:cubicBezTo>
                    <a:pt x="721235" y="453145"/>
                    <a:pt x="721172" y="456319"/>
                    <a:pt x="721172" y="459747"/>
                  </a:cubicBezTo>
                  <a:cubicBezTo>
                    <a:pt x="721108" y="464381"/>
                    <a:pt x="721045" y="470222"/>
                    <a:pt x="714442" y="471745"/>
                  </a:cubicBezTo>
                  <a:cubicBezTo>
                    <a:pt x="713998" y="471872"/>
                    <a:pt x="713554" y="471872"/>
                    <a:pt x="713173" y="471872"/>
                  </a:cubicBezTo>
                  <a:cubicBezTo>
                    <a:pt x="711395" y="471872"/>
                    <a:pt x="710062" y="470920"/>
                    <a:pt x="709300" y="469206"/>
                  </a:cubicBezTo>
                  <a:cubicBezTo>
                    <a:pt x="706825" y="463239"/>
                    <a:pt x="712982" y="446669"/>
                    <a:pt x="716664" y="444384"/>
                  </a:cubicBezTo>
                  <a:close/>
                  <a:moveTo>
                    <a:pt x="633247" y="341287"/>
                  </a:moveTo>
                  <a:cubicBezTo>
                    <a:pt x="644801" y="342112"/>
                    <a:pt x="655720" y="342874"/>
                    <a:pt x="661180" y="340462"/>
                  </a:cubicBezTo>
                  <a:cubicBezTo>
                    <a:pt x="685050" y="330050"/>
                    <a:pt x="711840" y="327575"/>
                    <a:pt x="732472" y="326622"/>
                  </a:cubicBezTo>
                  <a:cubicBezTo>
                    <a:pt x="747517" y="325860"/>
                    <a:pt x="758437" y="329796"/>
                    <a:pt x="758881" y="336081"/>
                  </a:cubicBezTo>
                  <a:cubicBezTo>
                    <a:pt x="759198" y="340652"/>
                    <a:pt x="753548" y="346175"/>
                    <a:pt x="736725" y="347826"/>
                  </a:cubicBezTo>
                  <a:cubicBezTo>
                    <a:pt x="734694" y="348016"/>
                    <a:pt x="732535" y="348080"/>
                    <a:pt x="730440" y="348143"/>
                  </a:cubicBezTo>
                  <a:cubicBezTo>
                    <a:pt x="725552" y="348270"/>
                    <a:pt x="720473" y="348397"/>
                    <a:pt x="716157" y="350556"/>
                  </a:cubicBezTo>
                  <a:cubicBezTo>
                    <a:pt x="713236" y="352016"/>
                    <a:pt x="711649" y="353539"/>
                    <a:pt x="711649" y="354872"/>
                  </a:cubicBezTo>
                  <a:cubicBezTo>
                    <a:pt x="711586" y="357602"/>
                    <a:pt x="717045" y="360776"/>
                    <a:pt x="720981" y="363062"/>
                  </a:cubicBezTo>
                  <a:cubicBezTo>
                    <a:pt x="723584" y="364585"/>
                    <a:pt x="725616" y="365792"/>
                    <a:pt x="726631" y="366934"/>
                  </a:cubicBezTo>
                  <a:cubicBezTo>
                    <a:pt x="739772" y="382424"/>
                    <a:pt x="750311" y="373537"/>
                    <a:pt x="760531" y="364903"/>
                  </a:cubicBezTo>
                  <a:cubicBezTo>
                    <a:pt x="767832" y="358745"/>
                    <a:pt x="775323" y="352397"/>
                    <a:pt x="782878" y="357221"/>
                  </a:cubicBezTo>
                  <a:cubicBezTo>
                    <a:pt x="784020" y="357983"/>
                    <a:pt x="784338" y="358935"/>
                    <a:pt x="784338" y="359634"/>
                  </a:cubicBezTo>
                  <a:cubicBezTo>
                    <a:pt x="784465" y="362617"/>
                    <a:pt x="780529" y="365982"/>
                    <a:pt x="774879" y="370489"/>
                  </a:cubicBezTo>
                  <a:cubicBezTo>
                    <a:pt x="773990" y="371188"/>
                    <a:pt x="772974" y="371949"/>
                    <a:pt x="772212" y="372648"/>
                  </a:cubicBezTo>
                  <a:cubicBezTo>
                    <a:pt x="783576" y="376774"/>
                    <a:pt x="785925" y="379123"/>
                    <a:pt x="785988" y="381535"/>
                  </a:cubicBezTo>
                  <a:cubicBezTo>
                    <a:pt x="786052" y="384583"/>
                    <a:pt x="781798" y="386170"/>
                    <a:pt x="775958" y="388455"/>
                  </a:cubicBezTo>
                  <a:cubicBezTo>
                    <a:pt x="769292" y="390995"/>
                    <a:pt x="761039" y="394169"/>
                    <a:pt x="757929" y="399819"/>
                  </a:cubicBezTo>
                  <a:cubicBezTo>
                    <a:pt x="756024" y="403183"/>
                    <a:pt x="756088" y="406738"/>
                    <a:pt x="756088" y="410166"/>
                  </a:cubicBezTo>
                  <a:cubicBezTo>
                    <a:pt x="756151" y="416134"/>
                    <a:pt x="756151" y="422355"/>
                    <a:pt x="744597" y="423879"/>
                  </a:cubicBezTo>
                  <a:cubicBezTo>
                    <a:pt x="735709" y="425149"/>
                    <a:pt x="731139" y="420260"/>
                    <a:pt x="726695" y="415626"/>
                  </a:cubicBezTo>
                  <a:cubicBezTo>
                    <a:pt x="722949" y="411690"/>
                    <a:pt x="719458" y="408008"/>
                    <a:pt x="713300" y="407881"/>
                  </a:cubicBezTo>
                  <a:cubicBezTo>
                    <a:pt x="705936" y="407754"/>
                    <a:pt x="701174" y="408643"/>
                    <a:pt x="699524" y="410611"/>
                  </a:cubicBezTo>
                  <a:cubicBezTo>
                    <a:pt x="698127" y="412261"/>
                    <a:pt x="698699" y="414864"/>
                    <a:pt x="699333" y="417848"/>
                  </a:cubicBezTo>
                  <a:cubicBezTo>
                    <a:pt x="700476" y="423244"/>
                    <a:pt x="702063" y="430545"/>
                    <a:pt x="690382" y="434100"/>
                  </a:cubicBezTo>
                  <a:cubicBezTo>
                    <a:pt x="687843" y="434861"/>
                    <a:pt x="683462" y="437020"/>
                    <a:pt x="678384" y="439496"/>
                  </a:cubicBezTo>
                  <a:cubicBezTo>
                    <a:pt x="666767" y="445146"/>
                    <a:pt x="651023" y="452827"/>
                    <a:pt x="640040" y="452827"/>
                  </a:cubicBezTo>
                  <a:cubicBezTo>
                    <a:pt x="635215" y="452827"/>
                    <a:pt x="631343" y="451367"/>
                    <a:pt x="629121" y="447622"/>
                  </a:cubicBezTo>
                  <a:cubicBezTo>
                    <a:pt x="628930" y="447304"/>
                    <a:pt x="628867" y="446860"/>
                    <a:pt x="628994" y="446479"/>
                  </a:cubicBezTo>
                  <a:cubicBezTo>
                    <a:pt x="629121" y="446098"/>
                    <a:pt x="629375" y="445781"/>
                    <a:pt x="629756" y="445654"/>
                  </a:cubicBezTo>
                  <a:cubicBezTo>
                    <a:pt x="633945" y="443686"/>
                    <a:pt x="638135" y="441781"/>
                    <a:pt x="642389" y="439940"/>
                  </a:cubicBezTo>
                  <a:cubicBezTo>
                    <a:pt x="651213" y="435941"/>
                    <a:pt x="660355" y="431814"/>
                    <a:pt x="669052" y="427243"/>
                  </a:cubicBezTo>
                  <a:cubicBezTo>
                    <a:pt x="672480" y="425466"/>
                    <a:pt x="673686" y="422609"/>
                    <a:pt x="672480" y="419435"/>
                  </a:cubicBezTo>
                  <a:cubicBezTo>
                    <a:pt x="671083" y="415753"/>
                    <a:pt x="666513" y="412579"/>
                    <a:pt x="662005" y="413785"/>
                  </a:cubicBezTo>
                  <a:cubicBezTo>
                    <a:pt x="655593" y="415436"/>
                    <a:pt x="649626" y="421276"/>
                    <a:pt x="643912" y="426926"/>
                  </a:cubicBezTo>
                  <a:cubicBezTo>
                    <a:pt x="633882" y="436830"/>
                    <a:pt x="623471" y="447050"/>
                    <a:pt x="609504" y="436956"/>
                  </a:cubicBezTo>
                  <a:cubicBezTo>
                    <a:pt x="609060" y="436766"/>
                    <a:pt x="607092" y="436385"/>
                    <a:pt x="605505" y="436131"/>
                  </a:cubicBezTo>
                  <a:cubicBezTo>
                    <a:pt x="597887" y="434798"/>
                    <a:pt x="590904" y="433274"/>
                    <a:pt x="589698" y="429338"/>
                  </a:cubicBezTo>
                  <a:cubicBezTo>
                    <a:pt x="589126" y="427497"/>
                    <a:pt x="589952" y="425466"/>
                    <a:pt x="592173" y="423435"/>
                  </a:cubicBezTo>
                  <a:cubicBezTo>
                    <a:pt x="595919" y="419879"/>
                    <a:pt x="600172" y="418991"/>
                    <a:pt x="604235" y="418229"/>
                  </a:cubicBezTo>
                  <a:cubicBezTo>
                    <a:pt x="609251" y="417213"/>
                    <a:pt x="613631" y="416388"/>
                    <a:pt x="616742" y="410484"/>
                  </a:cubicBezTo>
                  <a:cubicBezTo>
                    <a:pt x="622328" y="399946"/>
                    <a:pt x="630327" y="397660"/>
                    <a:pt x="636231" y="396010"/>
                  </a:cubicBezTo>
                  <a:cubicBezTo>
                    <a:pt x="639278" y="395121"/>
                    <a:pt x="641690" y="394486"/>
                    <a:pt x="642262" y="392899"/>
                  </a:cubicBezTo>
                  <a:cubicBezTo>
                    <a:pt x="643087" y="390868"/>
                    <a:pt x="641564" y="386678"/>
                    <a:pt x="637501" y="379694"/>
                  </a:cubicBezTo>
                  <a:cubicBezTo>
                    <a:pt x="636675" y="378234"/>
                    <a:pt x="636929" y="377219"/>
                    <a:pt x="637374" y="376647"/>
                  </a:cubicBezTo>
                  <a:cubicBezTo>
                    <a:pt x="638834" y="374425"/>
                    <a:pt x="643722" y="374997"/>
                    <a:pt x="653689" y="376393"/>
                  </a:cubicBezTo>
                  <a:cubicBezTo>
                    <a:pt x="661751" y="377536"/>
                    <a:pt x="673940" y="379250"/>
                    <a:pt x="676035" y="376266"/>
                  </a:cubicBezTo>
                  <a:cubicBezTo>
                    <a:pt x="676733" y="375251"/>
                    <a:pt x="676035" y="373473"/>
                    <a:pt x="675273" y="372203"/>
                  </a:cubicBezTo>
                  <a:cubicBezTo>
                    <a:pt x="668227" y="359507"/>
                    <a:pt x="657879" y="360776"/>
                    <a:pt x="647848" y="361919"/>
                  </a:cubicBezTo>
                  <a:cubicBezTo>
                    <a:pt x="641373" y="362681"/>
                    <a:pt x="635215" y="363379"/>
                    <a:pt x="630390" y="360268"/>
                  </a:cubicBezTo>
                  <a:cubicBezTo>
                    <a:pt x="627216" y="358174"/>
                    <a:pt x="617948" y="359634"/>
                    <a:pt x="609695" y="360840"/>
                  </a:cubicBezTo>
                  <a:cubicBezTo>
                    <a:pt x="599601" y="362363"/>
                    <a:pt x="590015" y="363824"/>
                    <a:pt x="586460" y="360395"/>
                  </a:cubicBezTo>
                  <a:cubicBezTo>
                    <a:pt x="585317" y="359253"/>
                    <a:pt x="584873" y="357793"/>
                    <a:pt x="585127" y="355952"/>
                  </a:cubicBezTo>
                  <a:cubicBezTo>
                    <a:pt x="587158" y="338113"/>
                    <a:pt x="611663" y="339827"/>
                    <a:pt x="633247" y="34128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08" name="Freeform 307">
              <a:extLst>
                <a:ext uri="{FF2B5EF4-FFF2-40B4-BE49-F238E27FC236}">
                  <a16:creationId xmlns:a16="http://schemas.microsoft.com/office/drawing/2014/main" id="{80341A03-135E-E844-B571-7C0F2A113526}"/>
                </a:ext>
              </a:extLst>
            </p:cNvPr>
            <p:cNvSpPr/>
            <p:nvPr/>
          </p:nvSpPr>
          <p:spPr>
            <a:xfrm>
              <a:off x="3286287" y="1885856"/>
              <a:ext cx="27805" cy="5478"/>
            </a:xfrm>
            <a:custGeom>
              <a:avLst/>
              <a:gdLst>
                <a:gd name="connsiteX0" fmla="*/ 0 w 27805"/>
                <a:gd name="connsiteY0" fmla="*/ 0 h 5478"/>
                <a:gd name="connsiteX1" fmla="*/ 699 w 27805"/>
                <a:gd name="connsiteY1" fmla="*/ 635 h 5478"/>
                <a:gd name="connsiteX2" fmla="*/ 27806 w 27805"/>
                <a:gd name="connsiteY2" fmla="*/ 5333 h 5478"/>
                <a:gd name="connsiteX3" fmla="*/ 3174 w 27805"/>
                <a:gd name="connsiteY3" fmla="*/ 190 h 5478"/>
                <a:gd name="connsiteX4" fmla="*/ 0 w 27805"/>
                <a:gd name="connsiteY4" fmla="*/ 0 h 5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05" h="5478">
                  <a:moveTo>
                    <a:pt x="0" y="0"/>
                  </a:moveTo>
                  <a:cubicBezTo>
                    <a:pt x="64" y="190"/>
                    <a:pt x="381" y="381"/>
                    <a:pt x="699" y="635"/>
                  </a:cubicBezTo>
                  <a:cubicBezTo>
                    <a:pt x="6222" y="4190"/>
                    <a:pt x="19807" y="6031"/>
                    <a:pt x="27806" y="5333"/>
                  </a:cubicBezTo>
                  <a:lnTo>
                    <a:pt x="3174" y="190"/>
                  </a:lnTo>
                  <a:cubicBezTo>
                    <a:pt x="2412" y="444"/>
                    <a:pt x="1270" y="254"/>
                    <a:pt x="0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09" name="Freeform 308">
              <a:extLst>
                <a:ext uri="{FF2B5EF4-FFF2-40B4-BE49-F238E27FC236}">
                  <a16:creationId xmlns:a16="http://schemas.microsoft.com/office/drawing/2014/main" id="{EAE393ED-78FB-120B-2B68-983AAEDB5687}"/>
                </a:ext>
              </a:extLst>
            </p:cNvPr>
            <p:cNvSpPr/>
            <p:nvPr/>
          </p:nvSpPr>
          <p:spPr>
            <a:xfrm>
              <a:off x="3306030" y="1859447"/>
              <a:ext cx="8014" cy="3999"/>
            </a:xfrm>
            <a:custGeom>
              <a:avLst/>
              <a:gdLst>
                <a:gd name="connsiteX0" fmla="*/ 7555 w 8014"/>
                <a:gd name="connsiteY0" fmla="*/ 1905 h 3999"/>
                <a:gd name="connsiteX1" fmla="*/ 3745 w 8014"/>
                <a:gd name="connsiteY1" fmla="*/ 0 h 3999"/>
                <a:gd name="connsiteX2" fmla="*/ 2539 w 8014"/>
                <a:gd name="connsiteY2" fmla="*/ 444 h 3999"/>
                <a:gd name="connsiteX3" fmla="*/ 1333 w 8014"/>
                <a:gd name="connsiteY3" fmla="*/ 0 h 3999"/>
                <a:gd name="connsiteX4" fmla="*/ 0 w 8014"/>
                <a:gd name="connsiteY4" fmla="*/ 952 h 3999"/>
                <a:gd name="connsiteX5" fmla="*/ 7999 w 8014"/>
                <a:gd name="connsiteY5" fmla="*/ 3999 h 3999"/>
                <a:gd name="connsiteX6" fmla="*/ 7555 w 8014"/>
                <a:gd name="connsiteY6" fmla="*/ 1905 h 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4" h="3999">
                  <a:moveTo>
                    <a:pt x="7555" y="1905"/>
                  </a:moveTo>
                  <a:cubicBezTo>
                    <a:pt x="6919" y="1016"/>
                    <a:pt x="5650" y="381"/>
                    <a:pt x="3745" y="0"/>
                  </a:cubicBezTo>
                  <a:cubicBezTo>
                    <a:pt x="3428" y="317"/>
                    <a:pt x="2920" y="444"/>
                    <a:pt x="2539" y="444"/>
                  </a:cubicBezTo>
                  <a:cubicBezTo>
                    <a:pt x="2349" y="444"/>
                    <a:pt x="1841" y="317"/>
                    <a:pt x="1333" y="0"/>
                  </a:cubicBezTo>
                  <a:cubicBezTo>
                    <a:pt x="127" y="571"/>
                    <a:pt x="0" y="952"/>
                    <a:pt x="0" y="952"/>
                  </a:cubicBezTo>
                  <a:cubicBezTo>
                    <a:pt x="317" y="1968"/>
                    <a:pt x="5079" y="3682"/>
                    <a:pt x="7999" y="3999"/>
                  </a:cubicBezTo>
                  <a:cubicBezTo>
                    <a:pt x="8062" y="3174"/>
                    <a:pt x="7935" y="2476"/>
                    <a:pt x="7555" y="190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10" name="Freeform 309">
              <a:extLst>
                <a:ext uri="{FF2B5EF4-FFF2-40B4-BE49-F238E27FC236}">
                  <a16:creationId xmlns:a16="http://schemas.microsoft.com/office/drawing/2014/main" id="{363D44ED-155F-0458-DB1B-E5E67AE92EB9}"/>
                </a:ext>
              </a:extLst>
            </p:cNvPr>
            <p:cNvSpPr/>
            <p:nvPr/>
          </p:nvSpPr>
          <p:spPr>
            <a:xfrm>
              <a:off x="4209890" y="1074475"/>
              <a:ext cx="10048" cy="5776"/>
            </a:xfrm>
            <a:custGeom>
              <a:avLst/>
              <a:gdLst>
                <a:gd name="connsiteX0" fmla="*/ 10048 w 10048"/>
                <a:gd name="connsiteY0" fmla="*/ 1524 h 5776"/>
                <a:gd name="connsiteX1" fmla="*/ 7445 w 10048"/>
                <a:gd name="connsiteY1" fmla="*/ 63 h 5776"/>
                <a:gd name="connsiteX2" fmla="*/ 6493 w 10048"/>
                <a:gd name="connsiteY2" fmla="*/ 0 h 5776"/>
                <a:gd name="connsiteX3" fmla="*/ 1033 w 10048"/>
                <a:gd name="connsiteY3" fmla="*/ 2603 h 5776"/>
                <a:gd name="connsiteX4" fmla="*/ 18 w 10048"/>
                <a:gd name="connsiteY4" fmla="*/ 5777 h 5776"/>
                <a:gd name="connsiteX5" fmla="*/ 9032 w 10048"/>
                <a:gd name="connsiteY5" fmla="*/ 2412 h 5776"/>
                <a:gd name="connsiteX6" fmla="*/ 10048 w 10048"/>
                <a:gd name="connsiteY6" fmla="*/ 1524 h 5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48" h="5776">
                  <a:moveTo>
                    <a:pt x="10048" y="1524"/>
                  </a:moveTo>
                  <a:cubicBezTo>
                    <a:pt x="9223" y="635"/>
                    <a:pt x="8271" y="254"/>
                    <a:pt x="7445" y="63"/>
                  </a:cubicBezTo>
                  <a:cubicBezTo>
                    <a:pt x="7128" y="0"/>
                    <a:pt x="6810" y="0"/>
                    <a:pt x="6493" y="0"/>
                  </a:cubicBezTo>
                  <a:cubicBezTo>
                    <a:pt x="4461" y="0"/>
                    <a:pt x="2303" y="1016"/>
                    <a:pt x="1033" y="2603"/>
                  </a:cubicBezTo>
                  <a:cubicBezTo>
                    <a:pt x="462" y="3365"/>
                    <a:pt x="-109" y="4444"/>
                    <a:pt x="18" y="5777"/>
                  </a:cubicBezTo>
                  <a:lnTo>
                    <a:pt x="9032" y="2412"/>
                  </a:lnTo>
                  <a:cubicBezTo>
                    <a:pt x="9223" y="2095"/>
                    <a:pt x="9604" y="1778"/>
                    <a:pt x="10048" y="152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311" name="Graphic 3">
              <a:extLst>
                <a:ext uri="{FF2B5EF4-FFF2-40B4-BE49-F238E27FC236}">
                  <a16:creationId xmlns:a16="http://schemas.microsoft.com/office/drawing/2014/main" id="{7EB9C140-A4F0-CD01-84EC-677468F8FBD8}"/>
                </a:ext>
              </a:extLst>
            </p:cNvPr>
            <p:cNvGrpSpPr/>
            <p:nvPr/>
          </p:nvGrpSpPr>
          <p:grpSpPr>
            <a:xfrm>
              <a:off x="2527562" y="918718"/>
              <a:ext cx="2189788" cy="1986290"/>
              <a:chOff x="2527562" y="421762"/>
              <a:chExt cx="2189788" cy="1986290"/>
            </a:xfrm>
            <a:grpFill/>
          </p:grpSpPr>
          <p:sp>
            <p:nvSpPr>
              <p:cNvPr id="312" name="Freeform 311">
                <a:extLst>
                  <a:ext uri="{FF2B5EF4-FFF2-40B4-BE49-F238E27FC236}">
                    <a16:creationId xmlns:a16="http://schemas.microsoft.com/office/drawing/2014/main" id="{F17DD17C-B422-CB7D-195E-F6835A8F8CAB}"/>
                  </a:ext>
                </a:extLst>
              </p:cNvPr>
              <p:cNvSpPr/>
              <p:nvPr/>
            </p:nvSpPr>
            <p:spPr>
              <a:xfrm>
                <a:off x="3971864" y="1527358"/>
                <a:ext cx="10645" cy="9103"/>
              </a:xfrm>
              <a:custGeom>
                <a:avLst/>
                <a:gdLst>
                  <a:gd name="connsiteX0" fmla="*/ 10645 w 10645"/>
                  <a:gd name="connsiteY0" fmla="*/ 4952 h 9103"/>
                  <a:gd name="connsiteX1" fmla="*/ 8042 w 10645"/>
                  <a:gd name="connsiteY1" fmla="*/ 3492 h 9103"/>
                  <a:gd name="connsiteX2" fmla="*/ 805 w 10645"/>
                  <a:gd name="connsiteY2" fmla="*/ 0 h 9103"/>
                  <a:gd name="connsiteX3" fmla="*/ 1948 w 10645"/>
                  <a:gd name="connsiteY3" fmla="*/ 8697 h 9103"/>
                  <a:gd name="connsiteX4" fmla="*/ 10645 w 10645"/>
                  <a:gd name="connsiteY4" fmla="*/ 4952 h 9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45" h="9103">
                    <a:moveTo>
                      <a:pt x="10645" y="4952"/>
                    </a:moveTo>
                    <a:cubicBezTo>
                      <a:pt x="9756" y="4507"/>
                      <a:pt x="8931" y="3999"/>
                      <a:pt x="8042" y="3492"/>
                    </a:cubicBezTo>
                    <a:cubicBezTo>
                      <a:pt x="5630" y="2158"/>
                      <a:pt x="3217" y="762"/>
                      <a:pt x="805" y="0"/>
                    </a:cubicBezTo>
                    <a:cubicBezTo>
                      <a:pt x="-591" y="4126"/>
                      <a:pt x="-147" y="7491"/>
                      <a:pt x="1948" y="8697"/>
                    </a:cubicBezTo>
                    <a:cubicBezTo>
                      <a:pt x="3853" y="9713"/>
                      <a:pt x="7281" y="8951"/>
                      <a:pt x="10645" y="495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1">
                    <a:alpha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13" name="Freeform 312">
                <a:extLst>
                  <a:ext uri="{FF2B5EF4-FFF2-40B4-BE49-F238E27FC236}">
                    <a16:creationId xmlns:a16="http://schemas.microsoft.com/office/drawing/2014/main" id="{70208BFE-88D7-399B-F560-ACA2E446556D}"/>
                  </a:ext>
                </a:extLst>
              </p:cNvPr>
              <p:cNvSpPr/>
              <p:nvPr/>
            </p:nvSpPr>
            <p:spPr>
              <a:xfrm>
                <a:off x="4107128" y="938295"/>
                <a:ext cx="15109" cy="16061"/>
              </a:xfrm>
              <a:custGeom>
                <a:avLst/>
                <a:gdLst>
                  <a:gd name="connsiteX0" fmla="*/ 4444 w 15109"/>
                  <a:gd name="connsiteY0" fmla="*/ 10665 h 16061"/>
                  <a:gd name="connsiteX1" fmla="*/ 0 w 15109"/>
                  <a:gd name="connsiteY1" fmla="*/ 16061 h 16061"/>
                  <a:gd name="connsiteX2" fmla="*/ 13014 w 15109"/>
                  <a:gd name="connsiteY2" fmla="*/ 10030 h 16061"/>
                  <a:gd name="connsiteX3" fmla="*/ 13078 w 15109"/>
                  <a:gd name="connsiteY3" fmla="*/ 8634 h 16061"/>
                  <a:gd name="connsiteX4" fmla="*/ 15109 w 15109"/>
                  <a:gd name="connsiteY4" fmla="*/ 6666 h 16061"/>
                  <a:gd name="connsiteX5" fmla="*/ 12189 w 15109"/>
                  <a:gd name="connsiteY5" fmla="*/ 0 h 16061"/>
                  <a:gd name="connsiteX6" fmla="*/ 4444 w 15109"/>
                  <a:gd name="connsiteY6" fmla="*/ 10665 h 16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109" h="16061">
                    <a:moveTo>
                      <a:pt x="4444" y="10665"/>
                    </a:moveTo>
                    <a:cubicBezTo>
                      <a:pt x="2285" y="12316"/>
                      <a:pt x="635" y="13649"/>
                      <a:pt x="0" y="16061"/>
                    </a:cubicBezTo>
                    <a:lnTo>
                      <a:pt x="13014" y="10030"/>
                    </a:lnTo>
                    <a:cubicBezTo>
                      <a:pt x="12887" y="9586"/>
                      <a:pt x="12950" y="9142"/>
                      <a:pt x="13078" y="8634"/>
                    </a:cubicBezTo>
                    <a:cubicBezTo>
                      <a:pt x="13395" y="7808"/>
                      <a:pt x="14093" y="7047"/>
                      <a:pt x="15109" y="6666"/>
                    </a:cubicBezTo>
                    <a:lnTo>
                      <a:pt x="12189" y="0"/>
                    </a:lnTo>
                    <a:cubicBezTo>
                      <a:pt x="10602" y="5904"/>
                      <a:pt x="7237" y="8507"/>
                      <a:pt x="4444" y="1066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1">
                    <a:alpha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14" name="Freeform 313">
                <a:extLst>
                  <a:ext uri="{FF2B5EF4-FFF2-40B4-BE49-F238E27FC236}">
                    <a16:creationId xmlns:a16="http://schemas.microsoft.com/office/drawing/2014/main" id="{CB4957AA-9AD3-7A9A-3DEF-E8469117EECD}"/>
                  </a:ext>
                </a:extLst>
              </p:cNvPr>
              <p:cNvSpPr/>
              <p:nvPr/>
            </p:nvSpPr>
            <p:spPr>
              <a:xfrm>
                <a:off x="4135248" y="799139"/>
                <a:ext cx="20444" cy="11485"/>
              </a:xfrm>
              <a:custGeom>
                <a:avLst/>
                <a:gdLst>
                  <a:gd name="connsiteX0" fmla="*/ 765 w 20444"/>
                  <a:gd name="connsiteY0" fmla="*/ 254 h 11485"/>
                  <a:gd name="connsiteX1" fmla="*/ 3 w 20444"/>
                  <a:gd name="connsiteY1" fmla="*/ 0 h 11485"/>
                  <a:gd name="connsiteX2" fmla="*/ 7494 w 20444"/>
                  <a:gd name="connsiteY2" fmla="*/ 10411 h 11485"/>
                  <a:gd name="connsiteX3" fmla="*/ 11113 w 20444"/>
                  <a:gd name="connsiteY3" fmla="*/ 11427 h 11485"/>
                  <a:gd name="connsiteX4" fmla="*/ 17715 w 20444"/>
                  <a:gd name="connsiteY4" fmla="*/ 9776 h 11485"/>
                  <a:gd name="connsiteX5" fmla="*/ 20445 w 20444"/>
                  <a:gd name="connsiteY5" fmla="*/ 7174 h 11485"/>
                  <a:gd name="connsiteX6" fmla="*/ 2733 w 20444"/>
                  <a:gd name="connsiteY6" fmla="*/ 571 h 11485"/>
                  <a:gd name="connsiteX7" fmla="*/ 765 w 20444"/>
                  <a:gd name="connsiteY7" fmla="*/ 254 h 11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444" h="11485">
                    <a:moveTo>
                      <a:pt x="765" y="254"/>
                    </a:moveTo>
                    <a:cubicBezTo>
                      <a:pt x="511" y="190"/>
                      <a:pt x="257" y="63"/>
                      <a:pt x="3" y="0"/>
                    </a:cubicBezTo>
                    <a:cubicBezTo>
                      <a:pt x="-124" y="4317"/>
                      <a:pt x="3495" y="8570"/>
                      <a:pt x="7494" y="10411"/>
                    </a:cubicBezTo>
                    <a:cubicBezTo>
                      <a:pt x="8700" y="10983"/>
                      <a:pt x="9907" y="11300"/>
                      <a:pt x="11113" y="11427"/>
                    </a:cubicBezTo>
                    <a:cubicBezTo>
                      <a:pt x="13462" y="11681"/>
                      <a:pt x="15683" y="11110"/>
                      <a:pt x="17715" y="9776"/>
                    </a:cubicBezTo>
                    <a:cubicBezTo>
                      <a:pt x="18731" y="9078"/>
                      <a:pt x="19619" y="8253"/>
                      <a:pt x="20445" y="7174"/>
                    </a:cubicBezTo>
                    <a:lnTo>
                      <a:pt x="2733" y="571"/>
                    </a:lnTo>
                    <a:cubicBezTo>
                      <a:pt x="1971" y="635"/>
                      <a:pt x="1273" y="381"/>
                      <a:pt x="765" y="25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1">
                    <a:alpha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15" name="Freeform 314">
                <a:extLst>
                  <a:ext uri="{FF2B5EF4-FFF2-40B4-BE49-F238E27FC236}">
                    <a16:creationId xmlns:a16="http://schemas.microsoft.com/office/drawing/2014/main" id="{2DC82792-9EDD-4B5C-C4FC-806AF99F7EB6}"/>
                  </a:ext>
                </a:extLst>
              </p:cNvPr>
              <p:cNvSpPr/>
              <p:nvPr/>
            </p:nvSpPr>
            <p:spPr>
              <a:xfrm>
                <a:off x="4061483" y="911759"/>
                <a:ext cx="25075" cy="11881"/>
              </a:xfrm>
              <a:custGeom>
                <a:avLst/>
                <a:gdLst>
                  <a:gd name="connsiteX0" fmla="*/ 2349 w 25075"/>
                  <a:gd name="connsiteY0" fmla="*/ 0 h 11881"/>
                  <a:gd name="connsiteX1" fmla="*/ 190 w 25075"/>
                  <a:gd name="connsiteY1" fmla="*/ 3619 h 11881"/>
                  <a:gd name="connsiteX2" fmla="*/ 317 w 25075"/>
                  <a:gd name="connsiteY2" fmla="*/ 4317 h 11881"/>
                  <a:gd name="connsiteX3" fmla="*/ 0 w 25075"/>
                  <a:gd name="connsiteY3" fmla="*/ 5777 h 11881"/>
                  <a:gd name="connsiteX4" fmla="*/ 16442 w 25075"/>
                  <a:gd name="connsiteY4" fmla="*/ 11871 h 11881"/>
                  <a:gd name="connsiteX5" fmla="*/ 25076 w 25075"/>
                  <a:gd name="connsiteY5" fmla="*/ 8126 h 11881"/>
                  <a:gd name="connsiteX6" fmla="*/ 16506 w 25075"/>
                  <a:gd name="connsiteY6" fmla="*/ 7110 h 11881"/>
                  <a:gd name="connsiteX7" fmla="*/ 2349 w 25075"/>
                  <a:gd name="connsiteY7" fmla="*/ 0 h 11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5075" h="11881">
                    <a:moveTo>
                      <a:pt x="2349" y="0"/>
                    </a:moveTo>
                    <a:lnTo>
                      <a:pt x="190" y="3619"/>
                    </a:lnTo>
                    <a:cubicBezTo>
                      <a:pt x="254" y="3809"/>
                      <a:pt x="317" y="4063"/>
                      <a:pt x="317" y="4317"/>
                    </a:cubicBezTo>
                    <a:cubicBezTo>
                      <a:pt x="381" y="4761"/>
                      <a:pt x="254" y="5333"/>
                      <a:pt x="0" y="5777"/>
                    </a:cubicBezTo>
                    <a:cubicBezTo>
                      <a:pt x="4126" y="9650"/>
                      <a:pt x="10855" y="12062"/>
                      <a:pt x="16442" y="11871"/>
                    </a:cubicBezTo>
                    <a:cubicBezTo>
                      <a:pt x="19045" y="11744"/>
                      <a:pt x="22473" y="10919"/>
                      <a:pt x="25076" y="8126"/>
                    </a:cubicBezTo>
                    <a:cubicBezTo>
                      <a:pt x="22473" y="7174"/>
                      <a:pt x="19489" y="7110"/>
                      <a:pt x="16506" y="7110"/>
                    </a:cubicBezTo>
                    <a:cubicBezTo>
                      <a:pt x="11046" y="6983"/>
                      <a:pt x="4888" y="6920"/>
                      <a:pt x="2349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1">
                    <a:alpha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grpSp>
            <p:nvGrpSpPr>
              <p:cNvPr id="316" name="Graphic 3">
                <a:extLst>
                  <a:ext uri="{FF2B5EF4-FFF2-40B4-BE49-F238E27FC236}">
                    <a16:creationId xmlns:a16="http://schemas.microsoft.com/office/drawing/2014/main" id="{B12B7881-BE0C-5788-294B-29B52E2EB664}"/>
                  </a:ext>
                </a:extLst>
              </p:cNvPr>
              <p:cNvGrpSpPr/>
              <p:nvPr/>
            </p:nvGrpSpPr>
            <p:grpSpPr>
              <a:xfrm>
                <a:off x="2527562" y="421762"/>
                <a:ext cx="2189788" cy="1986290"/>
                <a:chOff x="2527562" y="421762"/>
                <a:chExt cx="2189788" cy="1986290"/>
              </a:xfrm>
              <a:grpFill/>
            </p:grpSpPr>
            <p:sp>
              <p:nvSpPr>
                <p:cNvPr id="317" name="Freeform 316">
                  <a:extLst>
                    <a:ext uri="{FF2B5EF4-FFF2-40B4-BE49-F238E27FC236}">
                      <a16:creationId xmlns:a16="http://schemas.microsoft.com/office/drawing/2014/main" id="{D50E4613-B835-6568-FDEB-90CF839779F6}"/>
                    </a:ext>
                  </a:extLst>
                </p:cNvPr>
                <p:cNvSpPr/>
                <p:nvPr/>
              </p:nvSpPr>
              <p:spPr>
                <a:xfrm>
                  <a:off x="3705733" y="1695525"/>
                  <a:ext cx="6698" cy="13267"/>
                </a:xfrm>
                <a:custGeom>
                  <a:avLst/>
                  <a:gdLst>
                    <a:gd name="connsiteX0" fmla="*/ 2211 w 6698"/>
                    <a:gd name="connsiteY0" fmla="*/ 13205 h 13267"/>
                    <a:gd name="connsiteX1" fmla="*/ 6274 w 6698"/>
                    <a:gd name="connsiteY1" fmla="*/ 10157 h 13267"/>
                    <a:gd name="connsiteX2" fmla="*/ 814 w 6698"/>
                    <a:gd name="connsiteY2" fmla="*/ 0 h 13267"/>
                    <a:gd name="connsiteX3" fmla="*/ 2211 w 6698"/>
                    <a:gd name="connsiteY3" fmla="*/ 13205 h 13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698" h="13267">
                      <a:moveTo>
                        <a:pt x="2211" y="13205"/>
                      </a:moveTo>
                      <a:cubicBezTo>
                        <a:pt x="3671" y="13586"/>
                        <a:pt x="5512" y="12189"/>
                        <a:pt x="6274" y="10157"/>
                      </a:cubicBezTo>
                      <a:cubicBezTo>
                        <a:pt x="7417" y="7301"/>
                        <a:pt x="6465" y="3238"/>
                        <a:pt x="814" y="0"/>
                      </a:cubicBezTo>
                      <a:cubicBezTo>
                        <a:pt x="-1090" y="9396"/>
                        <a:pt x="751" y="12697"/>
                        <a:pt x="2211" y="13205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18" name="Freeform 317">
                  <a:extLst>
                    <a:ext uri="{FF2B5EF4-FFF2-40B4-BE49-F238E27FC236}">
                      <a16:creationId xmlns:a16="http://schemas.microsoft.com/office/drawing/2014/main" id="{C31A4B53-0EEC-E86E-FFC7-A0FA05B731BD}"/>
                    </a:ext>
                  </a:extLst>
                </p:cNvPr>
                <p:cNvSpPr/>
                <p:nvPr/>
              </p:nvSpPr>
              <p:spPr>
                <a:xfrm>
                  <a:off x="3585227" y="2353531"/>
                  <a:ext cx="25342" cy="14739"/>
                </a:xfrm>
                <a:custGeom>
                  <a:avLst/>
                  <a:gdLst>
                    <a:gd name="connsiteX0" fmla="*/ 10732 w 25342"/>
                    <a:gd name="connsiteY0" fmla="*/ 0 h 14739"/>
                    <a:gd name="connsiteX1" fmla="*/ 3 w 25342"/>
                    <a:gd name="connsiteY1" fmla="*/ 2412 h 14739"/>
                    <a:gd name="connsiteX2" fmla="*/ 21207 w 25342"/>
                    <a:gd name="connsiteY2" fmla="*/ 14538 h 14739"/>
                    <a:gd name="connsiteX3" fmla="*/ 24952 w 25342"/>
                    <a:gd name="connsiteY3" fmla="*/ 13966 h 14739"/>
                    <a:gd name="connsiteX4" fmla="*/ 24317 w 25342"/>
                    <a:gd name="connsiteY4" fmla="*/ 8761 h 14739"/>
                    <a:gd name="connsiteX5" fmla="*/ 10732 w 25342"/>
                    <a:gd name="connsiteY5" fmla="*/ 0 h 1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342" h="14739">
                      <a:moveTo>
                        <a:pt x="10732" y="0"/>
                      </a:moveTo>
                      <a:cubicBezTo>
                        <a:pt x="321" y="317"/>
                        <a:pt x="3" y="2412"/>
                        <a:pt x="3" y="2412"/>
                      </a:cubicBezTo>
                      <a:cubicBezTo>
                        <a:pt x="-251" y="5586"/>
                        <a:pt x="14541" y="13141"/>
                        <a:pt x="21207" y="14538"/>
                      </a:cubicBezTo>
                      <a:cubicBezTo>
                        <a:pt x="22286" y="14792"/>
                        <a:pt x="24190" y="14982"/>
                        <a:pt x="24952" y="13966"/>
                      </a:cubicBezTo>
                      <a:cubicBezTo>
                        <a:pt x="25650" y="13014"/>
                        <a:pt x="25397" y="10983"/>
                        <a:pt x="24317" y="8761"/>
                      </a:cubicBezTo>
                      <a:cubicBezTo>
                        <a:pt x="22095" y="4507"/>
                        <a:pt x="16953" y="0"/>
                        <a:pt x="10732" y="0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19" name="Freeform 318">
                  <a:extLst>
                    <a:ext uri="{FF2B5EF4-FFF2-40B4-BE49-F238E27FC236}">
                      <a16:creationId xmlns:a16="http://schemas.microsoft.com/office/drawing/2014/main" id="{981EA78C-1DFB-6890-2A02-736D5F2722EC}"/>
                    </a:ext>
                  </a:extLst>
                </p:cNvPr>
                <p:cNvSpPr/>
                <p:nvPr/>
              </p:nvSpPr>
              <p:spPr>
                <a:xfrm>
                  <a:off x="3669238" y="1871819"/>
                  <a:ext cx="61064" cy="36047"/>
                </a:xfrm>
                <a:custGeom>
                  <a:avLst/>
                  <a:gdLst>
                    <a:gd name="connsiteX0" fmla="*/ 61051 w 61064"/>
                    <a:gd name="connsiteY0" fmla="*/ 5142 h 36047"/>
                    <a:gd name="connsiteX1" fmla="*/ 44292 w 61064"/>
                    <a:gd name="connsiteY1" fmla="*/ 3047 h 36047"/>
                    <a:gd name="connsiteX2" fmla="*/ 22454 w 61064"/>
                    <a:gd name="connsiteY2" fmla="*/ 0 h 36047"/>
                    <a:gd name="connsiteX3" fmla="*/ 16232 w 61064"/>
                    <a:gd name="connsiteY3" fmla="*/ 8697 h 36047"/>
                    <a:gd name="connsiteX4" fmla="*/ 4488 w 61064"/>
                    <a:gd name="connsiteY4" fmla="*/ 17839 h 36047"/>
                    <a:gd name="connsiteX5" fmla="*/ 679 w 61064"/>
                    <a:gd name="connsiteY5" fmla="*/ 21013 h 36047"/>
                    <a:gd name="connsiteX6" fmla="*/ 3091 w 61064"/>
                    <a:gd name="connsiteY6" fmla="*/ 34408 h 36047"/>
                    <a:gd name="connsiteX7" fmla="*/ 6964 w 61064"/>
                    <a:gd name="connsiteY7" fmla="*/ 35932 h 36047"/>
                    <a:gd name="connsiteX8" fmla="*/ 61051 w 61064"/>
                    <a:gd name="connsiteY8" fmla="*/ 5142 h 36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1064" h="36047">
                      <a:moveTo>
                        <a:pt x="61051" y="5142"/>
                      </a:moveTo>
                      <a:cubicBezTo>
                        <a:pt x="59083" y="4317"/>
                        <a:pt x="50577" y="3619"/>
                        <a:pt x="44292" y="3047"/>
                      </a:cubicBezTo>
                      <a:cubicBezTo>
                        <a:pt x="33373" y="2095"/>
                        <a:pt x="25755" y="1333"/>
                        <a:pt x="22454" y="0"/>
                      </a:cubicBezTo>
                      <a:cubicBezTo>
                        <a:pt x="18708" y="2730"/>
                        <a:pt x="17502" y="5713"/>
                        <a:pt x="16232" y="8697"/>
                      </a:cubicBezTo>
                      <a:cubicBezTo>
                        <a:pt x="14455" y="12950"/>
                        <a:pt x="12804" y="16950"/>
                        <a:pt x="4488" y="17839"/>
                      </a:cubicBezTo>
                      <a:cubicBezTo>
                        <a:pt x="2710" y="18029"/>
                        <a:pt x="1441" y="19108"/>
                        <a:pt x="679" y="21013"/>
                      </a:cubicBezTo>
                      <a:cubicBezTo>
                        <a:pt x="-845" y="24885"/>
                        <a:pt x="298" y="31297"/>
                        <a:pt x="3091" y="34408"/>
                      </a:cubicBezTo>
                      <a:cubicBezTo>
                        <a:pt x="4297" y="35741"/>
                        <a:pt x="5630" y="36313"/>
                        <a:pt x="6964" y="35932"/>
                      </a:cubicBezTo>
                      <a:cubicBezTo>
                        <a:pt x="22961" y="31932"/>
                        <a:pt x="61877" y="17014"/>
                        <a:pt x="61051" y="5142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20" name="Freeform 319">
                  <a:extLst>
                    <a:ext uri="{FF2B5EF4-FFF2-40B4-BE49-F238E27FC236}">
                      <a16:creationId xmlns:a16="http://schemas.microsoft.com/office/drawing/2014/main" id="{000220D2-B935-FBC6-BDA7-96584DEB9580}"/>
                    </a:ext>
                  </a:extLst>
                </p:cNvPr>
                <p:cNvSpPr/>
                <p:nvPr/>
              </p:nvSpPr>
              <p:spPr>
                <a:xfrm>
                  <a:off x="3833006" y="722867"/>
                  <a:ext cx="66633" cy="98949"/>
                </a:xfrm>
                <a:custGeom>
                  <a:avLst/>
                  <a:gdLst>
                    <a:gd name="connsiteX0" fmla="*/ 52881 w 66633"/>
                    <a:gd name="connsiteY0" fmla="*/ 24406 h 98949"/>
                    <a:gd name="connsiteX1" fmla="*/ 36122 w 66633"/>
                    <a:gd name="connsiteY1" fmla="*/ 28 h 98949"/>
                    <a:gd name="connsiteX2" fmla="*/ 14982 w 66633"/>
                    <a:gd name="connsiteY2" fmla="*/ 19835 h 98949"/>
                    <a:gd name="connsiteX3" fmla="*/ 11110 w 66633"/>
                    <a:gd name="connsiteY3" fmla="*/ 25422 h 98949"/>
                    <a:gd name="connsiteX4" fmla="*/ 15363 w 66633"/>
                    <a:gd name="connsiteY4" fmla="*/ 65734 h 98949"/>
                    <a:gd name="connsiteX5" fmla="*/ 15299 w 66633"/>
                    <a:gd name="connsiteY5" fmla="*/ 67257 h 98949"/>
                    <a:gd name="connsiteX6" fmla="*/ 13903 w 66633"/>
                    <a:gd name="connsiteY6" fmla="*/ 67829 h 98949"/>
                    <a:gd name="connsiteX7" fmla="*/ 0 w 66633"/>
                    <a:gd name="connsiteY7" fmla="*/ 67384 h 98949"/>
                    <a:gd name="connsiteX8" fmla="*/ 1333 w 66633"/>
                    <a:gd name="connsiteY8" fmla="*/ 77669 h 98949"/>
                    <a:gd name="connsiteX9" fmla="*/ 3111 w 66633"/>
                    <a:gd name="connsiteY9" fmla="*/ 94809 h 98949"/>
                    <a:gd name="connsiteX10" fmla="*/ 10983 w 66633"/>
                    <a:gd name="connsiteY10" fmla="*/ 94301 h 98949"/>
                    <a:gd name="connsiteX11" fmla="*/ 11935 w 66633"/>
                    <a:gd name="connsiteY11" fmla="*/ 94619 h 98949"/>
                    <a:gd name="connsiteX12" fmla="*/ 38852 w 66633"/>
                    <a:gd name="connsiteY12" fmla="*/ 97983 h 98949"/>
                    <a:gd name="connsiteX13" fmla="*/ 59611 w 66633"/>
                    <a:gd name="connsiteY13" fmla="*/ 84652 h 98949"/>
                    <a:gd name="connsiteX14" fmla="*/ 64055 w 66633"/>
                    <a:gd name="connsiteY14" fmla="*/ 64845 h 98949"/>
                    <a:gd name="connsiteX15" fmla="*/ 58785 w 66633"/>
                    <a:gd name="connsiteY15" fmla="*/ 37420 h 98949"/>
                    <a:gd name="connsiteX16" fmla="*/ 52881 w 66633"/>
                    <a:gd name="connsiteY16" fmla="*/ 24406 h 98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6633" h="98949">
                      <a:moveTo>
                        <a:pt x="52881" y="24406"/>
                      </a:moveTo>
                      <a:cubicBezTo>
                        <a:pt x="48692" y="13868"/>
                        <a:pt x="43486" y="790"/>
                        <a:pt x="36122" y="28"/>
                      </a:cubicBezTo>
                      <a:cubicBezTo>
                        <a:pt x="28504" y="-670"/>
                        <a:pt x="20441" y="11646"/>
                        <a:pt x="14982" y="19835"/>
                      </a:cubicBezTo>
                      <a:cubicBezTo>
                        <a:pt x="13522" y="22057"/>
                        <a:pt x="12189" y="24025"/>
                        <a:pt x="11110" y="25422"/>
                      </a:cubicBezTo>
                      <a:cubicBezTo>
                        <a:pt x="888" y="38436"/>
                        <a:pt x="8634" y="54688"/>
                        <a:pt x="15363" y="65734"/>
                      </a:cubicBezTo>
                      <a:cubicBezTo>
                        <a:pt x="15680" y="66178"/>
                        <a:pt x="15617" y="66813"/>
                        <a:pt x="15299" y="67257"/>
                      </a:cubicBezTo>
                      <a:cubicBezTo>
                        <a:pt x="14982" y="67702"/>
                        <a:pt x="14410" y="67956"/>
                        <a:pt x="13903" y="67829"/>
                      </a:cubicBezTo>
                      <a:cubicBezTo>
                        <a:pt x="9332" y="67003"/>
                        <a:pt x="4634" y="66877"/>
                        <a:pt x="0" y="67384"/>
                      </a:cubicBezTo>
                      <a:cubicBezTo>
                        <a:pt x="317" y="70876"/>
                        <a:pt x="825" y="74304"/>
                        <a:pt x="1333" y="77669"/>
                      </a:cubicBezTo>
                      <a:cubicBezTo>
                        <a:pt x="2158" y="83192"/>
                        <a:pt x="2984" y="88905"/>
                        <a:pt x="3111" y="94809"/>
                      </a:cubicBezTo>
                      <a:cubicBezTo>
                        <a:pt x="6158" y="94619"/>
                        <a:pt x="8634" y="94492"/>
                        <a:pt x="10983" y="94301"/>
                      </a:cubicBezTo>
                      <a:cubicBezTo>
                        <a:pt x="11490" y="94365"/>
                        <a:pt x="11808" y="94555"/>
                        <a:pt x="11935" y="94619"/>
                      </a:cubicBezTo>
                      <a:cubicBezTo>
                        <a:pt x="13395" y="98237"/>
                        <a:pt x="25457" y="100269"/>
                        <a:pt x="38852" y="97983"/>
                      </a:cubicBezTo>
                      <a:cubicBezTo>
                        <a:pt x="43740" y="97158"/>
                        <a:pt x="59611" y="93793"/>
                        <a:pt x="59611" y="84652"/>
                      </a:cubicBezTo>
                      <a:cubicBezTo>
                        <a:pt x="59611" y="75256"/>
                        <a:pt x="62087" y="69479"/>
                        <a:pt x="64055" y="64845"/>
                      </a:cubicBezTo>
                      <a:cubicBezTo>
                        <a:pt x="67229" y="57354"/>
                        <a:pt x="69324" y="52402"/>
                        <a:pt x="58785" y="37420"/>
                      </a:cubicBezTo>
                      <a:cubicBezTo>
                        <a:pt x="56881" y="34627"/>
                        <a:pt x="55040" y="29866"/>
                        <a:pt x="52881" y="24406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21" name="Freeform 320">
                  <a:extLst>
                    <a:ext uri="{FF2B5EF4-FFF2-40B4-BE49-F238E27FC236}">
                      <a16:creationId xmlns:a16="http://schemas.microsoft.com/office/drawing/2014/main" id="{DB0BF5CC-7EBD-3BF0-6336-BA73C661E35C}"/>
                    </a:ext>
                  </a:extLst>
                </p:cNvPr>
                <p:cNvSpPr/>
                <p:nvPr/>
              </p:nvSpPr>
              <p:spPr>
                <a:xfrm>
                  <a:off x="3598435" y="888862"/>
                  <a:ext cx="151047" cy="139111"/>
                </a:xfrm>
                <a:custGeom>
                  <a:avLst/>
                  <a:gdLst>
                    <a:gd name="connsiteX0" fmla="*/ 78783 w 151047"/>
                    <a:gd name="connsiteY0" fmla="*/ 62193 h 139111"/>
                    <a:gd name="connsiteX1" fmla="*/ 75037 w 151047"/>
                    <a:gd name="connsiteY1" fmla="*/ 47338 h 139111"/>
                    <a:gd name="connsiteX2" fmla="*/ 62467 w 151047"/>
                    <a:gd name="connsiteY2" fmla="*/ 13057 h 139111"/>
                    <a:gd name="connsiteX3" fmla="*/ 55421 w 151047"/>
                    <a:gd name="connsiteY3" fmla="*/ 17501 h 139111"/>
                    <a:gd name="connsiteX4" fmla="*/ 55929 w 151047"/>
                    <a:gd name="connsiteY4" fmla="*/ 29372 h 139111"/>
                    <a:gd name="connsiteX5" fmla="*/ 56183 w 151047"/>
                    <a:gd name="connsiteY5" fmla="*/ 30452 h 139111"/>
                    <a:gd name="connsiteX6" fmla="*/ 55612 w 151047"/>
                    <a:gd name="connsiteY6" fmla="*/ 31340 h 139111"/>
                    <a:gd name="connsiteX7" fmla="*/ 46724 w 151047"/>
                    <a:gd name="connsiteY7" fmla="*/ 40609 h 139111"/>
                    <a:gd name="connsiteX8" fmla="*/ 44438 w 151047"/>
                    <a:gd name="connsiteY8" fmla="*/ 47783 h 139111"/>
                    <a:gd name="connsiteX9" fmla="*/ 39169 w 151047"/>
                    <a:gd name="connsiteY9" fmla="*/ 58765 h 139111"/>
                    <a:gd name="connsiteX10" fmla="*/ 37709 w 151047"/>
                    <a:gd name="connsiteY10" fmla="*/ 59146 h 139111"/>
                    <a:gd name="connsiteX11" fmla="*/ 36757 w 151047"/>
                    <a:gd name="connsiteY11" fmla="*/ 58003 h 139111"/>
                    <a:gd name="connsiteX12" fmla="*/ 37582 w 151047"/>
                    <a:gd name="connsiteY12" fmla="*/ 42133 h 139111"/>
                    <a:gd name="connsiteX13" fmla="*/ 36693 w 151047"/>
                    <a:gd name="connsiteY13" fmla="*/ 14454 h 139111"/>
                    <a:gd name="connsiteX14" fmla="*/ 4761 w 151047"/>
                    <a:gd name="connsiteY14" fmla="*/ 18898 h 139111"/>
                    <a:gd name="connsiteX15" fmla="*/ 19997 w 151047"/>
                    <a:gd name="connsiteY15" fmla="*/ 31467 h 139111"/>
                    <a:gd name="connsiteX16" fmla="*/ 20759 w 151047"/>
                    <a:gd name="connsiteY16" fmla="*/ 33118 h 139111"/>
                    <a:gd name="connsiteX17" fmla="*/ 19299 w 151047"/>
                    <a:gd name="connsiteY17" fmla="*/ 34134 h 139111"/>
                    <a:gd name="connsiteX18" fmla="*/ 3364 w 151047"/>
                    <a:gd name="connsiteY18" fmla="*/ 36419 h 139111"/>
                    <a:gd name="connsiteX19" fmla="*/ 18918 w 151047"/>
                    <a:gd name="connsiteY19" fmla="*/ 41942 h 139111"/>
                    <a:gd name="connsiteX20" fmla="*/ 23679 w 151047"/>
                    <a:gd name="connsiteY20" fmla="*/ 42323 h 139111"/>
                    <a:gd name="connsiteX21" fmla="*/ 24885 w 151047"/>
                    <a:gd name="connsiteY21" fmla="*/ 43529 h 139111"/>
                    <a:gd name="connsiteX22" fmla="*/ 23997 w 151047"/>
                    <a:gd name="connsiteY22" fmla="*/ 44989 h 139111"/>
                    <a:gd name="connsiteX23" fmla="*/ 17712 w 151047"/>
                    <a:gd name="connsiteY23" fmla="*/ 46957 h 139111"/>
                    <a:gd name="connsiteX24" fmla="*/ 0 w 151047"/>
                    <a:gd name="connsiteY24" fmla="*/ 55782 h 139111"/>
                    <a:gd name="connsiteX25" fmla="*/ 25901 w 151047"/>
                    <a:gd name="connsiteY25" fmla="*/ 55274 h 139111"/>
                    <a:gd name="connsiteX26" fmla="*/ 27361 w 151047"/>
                    <a:gd name="connsiteY26" fmla="*/ 55655 h 139111"/>
                    <a:gd name="connsiteX27" fmla="*/ 27234 w 151047"/>
                    <a:gd name="connsiteY27" fmla="*/ 57622 h 139111"/>
                    <a:gd name="connsiteX28" fmla="*/ 14220 w 151047"/>
                    <a:gd name="connsiteY28" fmla="*/ 74953 h 139111"/>
                    <a:gd name="connsiteX29" fmla="*/ 44248 w 151047"/>
                    <a:gd name="connsiteY29" fmla="*/ 78255 h 139111"/>
                    <a:gd name="connsiteX30" fmla="*/ 80560 w 151047"/>
                    <a:gd name="connsiteY30" fmla="*/ 82318 h 139111"/>
                    <a:gd name="connsiteX31" fmla="*/ 82846 w 151047"/>
                    <a:gd name="connsiteY31" fmla="*/ 87650 h 139111"/>
                    <a:gd name="connsiteX32" fmla="*/ 82338 w 151047"/>
                    <a:gd name="connsiteY32" fmla="*/ 88729 h 139111"/>
                    <a:gd name="connsiteX33" fmla="*/ 81195 w 151047"/>
                    <a:gd name="connsiteY33" fmla="*/ 88983 h 139111"/>
                    <a:gd name="connsiteX34" fmla="*/ 34281 w 151047"/>
                    <a:gd name="connsiteY34" fmla="*/ 101934 h 139111"/>
                    <a:gd name="connsiteX35" fmla="*/ 36059 w 151047"/>
                    <a:gd name="connsiteY35" fmla="*/ 130501 h 139111"/>
                    <a:gd name="connsiteX36" fmla="*/ 38788 w 151047"/>
                    <a:gd name="connsiteY36" fmla="*/ 133231 h 139111"/>
                    <a:gd name="connsiteX37" fmla="*/ 43677 w 151047"/>
                    <a:gd name="connsiteY37" fmla="*/ 134374 h 139111"/>
                    <a:gd name="connsiteX38" fmla="*/ 83544 w 151047"/>
                    <a:gd name="connsiteY38" fmla="*/ 136786 h 139111"/>
                    <a:gd name="connsiteX39" fmla="*/ 94590 w 151047"/>
                    <a:gd name="connsiteY39" fmla="*/ 124090 h 139111"/>
                    <a:gd name="connsiteX40" fmla="*/ 89321 w 151047"/>
                    <a:gd name="connsiteY40" fmla="*/ 119773 h 139111"/>
                    <a:gd name="connsiteX41" fmla="*/ 88369 w 151047"/>
                    <a:gd name="connsiteY41" fmla="*/ 118694 h 139111"/>
                    <a:gd name="connsiteX42" fmla="*/ 88877 w 151047"/>
                    <a:gd name="connsiteY42" fmla="*/ 117360 h 139111"/>
                    <a:gd name="connsiteX43" fmla="*/ 99542 w 151047"/>
                    <a:gd name="connsiteY43" fmla="*/ 111266 h 139111"/>
                    <a:gd name="connsiteX44" fmla="*/ 116746 w 151047"/>
                    <a:gd name="connsiteY44" fmla="*/ 99077 h 139111"/>
                    <a:gd name="connsiteX45" fmla="*/ 132173 w 151047"/>
                    <a:gd name="connsiteY45" fmla="*/ 70129 h 139111"/>
                    <a:gd name="connsiteX46" fmla="*/ 138965 w 151047"/>
                    <a:gd name="connsiteY46" fmla="*/ 61495 h 139111"/>
                    <a:gd name="connsiteX47" fmla="*/ 145758 w 151047"/>
                    <a:gd name="connsiteY47" fmla="*/ 6518 h 139111"/>
                    <a:gd name="connsiteX48" fmla="*/ 140044 w 151047"/>
                    <a:gd name="connsiteY48" fmla="*/ 11026 h 139111"/>
                    <a:gd name="connsiteX49" fmla="*/ 124935 w 151047"/>
                    <a:gd name="connsiteY49" fmla="*/ 27024 h 139111"/>
                    <a:gd name="connsiteX50" fmla="*/ 123983 w 151047"/>
                    <a:gd name="connsiteY50" fmla="*/ 27658 h 139111"/>
                    <a:gd name="connsiteX51" fmla="*/ 122840 w 151047"/>
                    <a:gd name="connsiteY51" fmla="*/ 27341 h 139111"/>
                    <a:gd name="connsiteX52" fmla="*/ 122650 w 151047"/>
                    <a:gd name="connsiteY52" fmla="*/ 15025 h 139111"/>
                    <a:gd name="connsiteX53" fmla="*/ 115476 w 151047"/>
                    <a:gd name="connsiteY53" fmla="*/ 3154 h 139111"/>
                    <a:gd name="connsiteX54" fmla="*/ 92051 w 151047"/>
                    <a:gd name="connsiteY54" fmla="*/ 4677 h 139111"/>
                    <a:gd name="connsiteX55" fmla="*/ 84623 w 151047"/>
                    <a:gd name="connsiteY55" fmla="*/ 34070 h 139111"/>
                    <a:gd name="connsiteX56" fmla="*/ 80878 w 151047"/>
                    <a:gd name="connsiteY56" fmla="*/ 62003 h 139111"/>
                    <a:gd name="connsiteX57" fmla="*/ 79735 w 151047"/>
                    <a:gd name="connsiteY57" fmla="*/ 62511 h 139111"/>
                    <a:gd name="connsiteX58" fmla="*/ 78783 w 151047"/>
                    <a:gd name="connsiteY58" fmla="*/ 62193 h 139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151047" h="139111">
                      <a:moveTo>
                        <a:pt x="78783" y="62193"/>
                      </a:moveTo>
                      <a:cubicBezTo>
                        <a:pt x="77577" y="60289"/>
                        <a:pt x="76625" y="55591"/>
                        <a:pt x="75037" y="47338"/>
                      </a:cubicBezTo>
                      <a:cubicBezTo>
                        <a:pt x="72562" y="34324"/>
                        <a:pt x="68816" y="14581"/>
                        <a:pt x="62467" y="13057"/>
                      </a:cubicBezTo>
                      <a:cubicBezTo>
                        <a:pt x="60500" y="12613"/>
                        <a:pt x="58151" y="14073"/>
                        <a:pt x="55421" y="17501"/>
                      </a:cubicBezTo>
                      <a:cubicBezTo>
                        <a:pt x="52755" y="21500"/>
                        <a:pt x="52881" y="25373"/>
                        <a:pt x="55929" y="29372"/>
                      </a:cubicBezTo>
                      <a:cubicBezTo>
                        <a:pt x="56183" y="29690"/>
                        <a:pt x="56246" y="30071"/>
                        <a:pt x="56183" y="30452"/>
                      </a:cubicBezTo>
                      <a:cubicBezTo>
                        <a:pt x="56119" y="30832"/>
                        <a:pt x="55929" y="31150"/>
                        <a:pt x="55612" y="31340"/>
                      </a:cubicBezTo>
                      <a:cubicBezTo>
                        <a:pt x="51993" y="33816"/>
                        <a:pt x="49009" y="36927"/>
                        <a:pt x="46724" y="40609"/>
                      </a:cubicBezTo>
                      <a:cubicBezTo>
                        <a:pt x="44946" y="43593"/>
                        <a:pt x="44692" y="45624"/>
                        <a:pt x="44438" y="47783"/>
                      </a:cubicBezTo>
                      <a:cubicBezTo>
                        <a:pt x="44058" y="50766"/>
                        <a:pt x="43677" y="53877"/>
                        <a:pt x="39169" y="58765"/>
                      </a:cubicBezTo>
                      <a:cubicBezTo>
                        <a:pt x="38788" y="59146"/>
                        <a:pt x="38217" y="59337"/>
                        <a:pt x="37709" y="59146"/>
                      </a:cubicBezTo>
                      <a:cubicBezTo>
                        <a:pt x="37201" y="58956"/>
                        <a:pt x="36820" y="58511"/>
                        <a:pt x="36757" y="58003"/>
                      </a:cubicBezTo>
                      <a:cubicBezTo>
                        <a:pt x="36376" y="54766"/>
                        <a:pt x="36947" y="48925"/>
                        <a:pt x="37582" y="42133"/>
                      </a:cubicBezTo>
                      <a:cubicBezTo>
                        <a:pt x="38471" y="32674"/>
                        <a:pt x="40122" y="15152"/>
                        <a:pt x="36693" y="14454"/>
                      </a:cubicBezTo>
                      <a:cubicBezTo>
                        <a:pt x="22727" y="11661"/>
                        <a:pt x="6348" y="13946"/>
                        <a:pt x="4761" y="18898"/>
                      </a:cubicBezTo>
                      <a:cubicBezTo>
                        <a:pt x="4380" y="20040"/>
                        <a:pt x="4380" y="24357"/>
                        <a:pt x="19997" y="31467"/>
                      </a:cubicBezTo>
                      <a:cubicBezTo>
                        <a:pt x="20632" y="31721"/>
                        <a:pt x="20949" y="32420"/>
                        <a:pt x="20759" y="33118"/>
                      </a:cubicBezTo>
                      <a:cubicBezTo>
                        <a:pt x="20569" y="33753"/>
                        <a:pt x="20061" y="34197"/>
                        <a:pt x="19299" y="34134"/>
                      </a:cubicBezTo>
                      <a:cubicBezTo>
                        <a:pt x="13712" y="33499"/>
                        <a:pt x="8380" y="34324"/>
                        <a:pt x="3364" y="36419"/>
                      </a:cubicBezTo>
                      <a:cubicBezTo>
                        <a:pt x="8443" y="41117"/>
                        <a:pt x="12316" y="41434"/>
                        <a:pt x="18918" y="41942"/>
                      </a:cubicBezTo>
                      <a:cubicBezTo>
                        <a:pt x="20378" y="42069"/>
                        <a:pt x="21965" y="42196"/>
                        <a:pt x="23679" y="42323"/>
                      </a:cubicBezTo>
                      <a:cubicBezTo>
                        <a:pt x="24314" y="42387"/>
                        <a:pt x="24822" y="42894"/>
                        <a:pt x="24885" y="43529"/>
                      </a:cubicBezTo>
                      <a:cubicBezTo>
                        <a:pt x="24949" y="44164"/>
                        <a:pt x="24568" y="44799"/>
                        <a:pt x="23997" y="44989"/>
                      </a:cubicBezTo>
                      <a:cubicBezTo>
                        <a:pt x="22092" y="45688"/>
                        <a:pt x="19934" y="46322"/>
                        <a:pt x="17712" y="46957"/>
                      </a:cubicBezTo>
                      <a:cubicBezTo>
                        <a:pt x="11173" y="48862"/>
                        <a:pt x="3809" y="50957"/>
                        <a:pt x="0" y="55782"/>
                      </a:cubicBezTo>
                      <a:cubicBezTo>
                        <a:pt x="3872" y="57242"/>
                        <a:pt x="23171" y="55782"/>
                        <a:pt x="25901" y="55274"/>
                      </a:cubicBezTo>
                      <a:cubicBezTo>
                        <a:pt x="26409" y="55147"/>
                        <a:pt x="27044" y="55210"/>
                        <a:pt x="27361" y="55655"/>
                      </a:cubicBezTo>
                      <a:cubicBezTo>
                        <a:pt x="27869" y="56226"/>
                        <a:pt x="27806" y="57115"/>
                        <a:pt x="27234" y="57622"/>
                      </a:cubicBezTo>
                      <a:cubicBezTo>
                        <a:pt x="14982" y="68161"/>
                        <a:pt x="13395" y="72922"/>
                        <a:pt x="14220" y="74953"/>
                      </a:cubicBezTo>
                      <a:cubicBezTo>
                        <a:pt x="15998" y="79461"/>
                        <a:pt x="31043" y="78826"/>
                        <a:pt x="44248" y="78255"/>
                      </a:cubicBezTo>
                      <a:cubicBezTo>
                        <a:pt x="59357" y="77620"/>
                        <a:pt x="74910" y="76985"/>
                        <a:pt x="80560" y="82318"/>
                      </a:cubicBezTo>
                      <a:cubicBezTo>
                        <a:pt x="82084" y="83778"/>
                        <a:pt x="82846" y="85555"/>
                        <a:pt x="82846" y="87650"/>
                      </a:cubicBezTo>
                      <a:cubicBezTo>
                        <a:pt x="82846" y="88031"/>
                        <a:pt x="82655" y="88475"/>
                        <a:pt x="82338" y="88729"/>
                      </a:cubicBezTo>
                      <a:cubicBezTo>
                        <a:pt x="82020" y="88983"/>
                        <a:pt x="81576" y="89110"/>
                        <a:pt x="81195" y="88983"/>
                      </a:cubicBezTo>
                      <a:cubicBezTo>
                        <a:pt x="69324" y="86698"/>
                        <a:pt x="45264" y="95141"/>
                        <a:pt x="34281" y="101934"/>
                      </a:cubicBezTo>
                      <a:cubicBezTo>
                        <a:pt x="33456" y="104664"/>
                        <a:pt x="32249" y="122947"/>
                        <a:pt x="36059" y="130501"/>
                      </a:cubicBezTo>
                      <a:cubicBezTo>
                        <a:pt x="36884" y="132089"/>
                        <a:pt x="37773" y="132977"/>
                        <a:pt x="38788" y="133231"/>
                      </a:cubicBezTo>
                      <a:cubicBezTo>
                        <a:pt x="40248" y="133549"/>
                        <a:pt x="41899" y="133930"/>
                        <a:pt x="43677" y="134374"/>
                      </a:cubicBezTo>
                      <a:cubicBezTo>
                        <a:pt x="55421" y="137231"/>
                        <a:pt x="75037" y="141992"/>
                        <a:pt x="83544" y="136786"/>
                      </a:cubicBezTo>
                      <a:cubicBezTo>
                        <a:pt x="87353" y="134501"/>
                        <a:pt x="95098" y="128343"/>
                        <a:pt x="94590" y="124090"/>
                      </a:cubicBezTo>
                      <a:cubicBezTo>
                        <a:pt x="94400" y="122312"/>
                        <a:pt x="92622" y="120852"/>
                        <a:pt x="89321" y="119773"/>
                      </a:cubicBezTo>
                      <a:cubicBezTo>
                        <a:pt x="88813" y="119582"/>
                        <a:pt x="88496" y="119201"/>
                        <a:pt x="88369" y="118694"/>
                      </a:cubicBezTo>
                      <a:cubicBezTo>
                        <a:pt x="88305" y="118186"/>
                        <a:pt x="88496" y="117678"/>
                        <a:pt x="88877" y="117360"/>
                      </a:cubicBezTo>
                      <a:cubicBezTo>
                        <a:pt x="91099" y="115583"/>
                        <a:pt x="95162" y="113488"/>
                        <a:pt x="99542" y="111266"/>
                      </a:cubicBezTo>
                      <a:cubicBezTo>
                        <a:pt x="106589" y="107647"/>
                        <a:pt x="116302" y="102696"/>
                        <a:pt x="116746" y="99077"/>
                      </a:cubicBezTo>
                      <a:cubicBezTo>
                        <a:pt x="118333" y="87142"/>
                        <a:pt x="124427" y="79651"/>
                        <a:pt x="132173" y="70129"/>
                      </a:cubicBezTo>
                      <a:cubicBezTo>
                        <a:pt x="134331" y="67462"/>
                        <a:pt x="136616" y="64669"/>
                        <a:pt x="138965" y="61495"/>
                      </a:cubicBezTo>
                      <a:cubicBezTo>
                        <a:pt x="154265" y="41244"/>
                        <a:pt x="153249" y="25817"/>
                        <a:pt x="145758" y="6518"/>
                      </a:cubicBezTo>
                      <a:cubicBezTo>
                        <a:pt x="143536" y="8359"/>
                        <a:pt x="141632" y="9756"/>
                        <a:pt x="140044" y="11026"/>
                      </a:cubicBezTo>
                      <a:cubicBezTo>
                        <a:pt x="134394" y="15343"/>
                        <a:pt x="131474" y="17564"/>
                        <a:pt x="124935" y="27024"/>
                      </a:cubicBezTo>
                      <a:cubicBezTo>
                        <a:pt x="124745" y="27341"/>
                        <a:pt x="124364" y="27595"/>
                        <a:pt x="123983" y="27658"/>
                      </a:cubicBezTo>
                      <a:cubicBezTo>
                        <a:pt x="123285" y="27595"/>
                        <a:pt x="122967" y="27468"/>
                        <a:pt x="122840" y="27341"/>
                      </a:cubicBezTo>
                      <a:cubicBezTo>
                        <a:pt x="121380" y="21374"/>
                        <a:pt x="122079" y="17818"/>
                        <a:pt x="122650" y="15025"/>
                      </a:cubicBezTo>
                      <a:cubicBezTo>
                        <a:pt x="123539" y="10454"/>
                        <a:pt x="123983" y="8359"/>
                        <a:pt x="115476" y="3154"/>
                      </a:cubicBezTo>
                      <a:cubicBezTo>
                        <a:pt x="107922" y="-1481"/>
                        <a:pt x="101129" y="-1036"/>
                        <a:pt x="92051" y="4677"/>
                      </a:cubicBezTo>
                      <a:cubicBezTo>
                        <a:pt x="81767" y="11153"/>
                        <a:pt x="83163" y="22262"/>
                        <a:pt x="84623" y="34070"/>
                      </a:cubicBezTo>
                      <a:cubicBezTo>
                        <a:pt x="85829" y="44100"/>
                        <a:pt x="87163" y="54448"/>
                        <a:pt x="80878" y="62003"/>
                      </a:cubicBezTo>
                      <a:cubicBezTo>
                        <a:pt x="80624" y="62320"/>
                        <a:pt x="80180" y="62447"/>
                        <a:pt x="79735" y="62511"/>
                      </a:cubicBezTo>
                      <a:cubicBezTo>
                        <a:pt x="79418" y="62765"/>
                        <a:pt x="79037" y="62574"/>
                        <a:pt x="78783" y="62193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22" name="Freeform 321">
                  <a:extLst>
                    <a:ext uri="{FF2B5EF4-FFF2-40B4-BE49-F238E27FC236}">
                      <a16:creationId xmlns:a16="http://schemas.microsoft.com/office/drawing/2014/main" id="{C3243E23-BF07-0188-B1F3-4FC66958C041}"/>
                    </a:ext>
                  </a:extLst>
                </p:cNvPr>
                <p:cNvSpPr/>
                <p:nvPr/>
              </p:nvSpPr>
              <p:spPr>
                <a:xfrm>
                  <a:off x="3901685" y="601196"/>
                  <a:ext cx="30962" cy="37000"/>
                </a:xfrm>
                <a:custGeom>
                  <a:avLst/>
                  <a:gdLst>
                    <a:gd name="connsiteX0" fmla="*/ 18738 w 30962"/>
                    <a:gd name="connsiteY0" fmla="*/ 66 h 37000"/>
                    <a:gd name="connsiteX1" fmla="*/ 10 w 30962"/>
                    <a:gd name="connsiteY1" fmla="*/ 13969 h 37000"/>
                    <a:gd name="connsiteX2" fmla="*/ 8326 w 30962"/>
                    <a:gd name="connsiteY2" fmla="*/ 20952 h 37000"/>
                    <a:gd name="connsiteX3" fmla="*/ 9406 w 30962"/>
                    <a:gd name="connsiteY3" fmla="*/ 22539 h 37000"/>
                    <a:gd name="connsiteX4" fmla="*/ 10548 w 30962"/>
                    <a:gd name="connsiteY4" fmla="*/ 36759 h 37000"/>
                    <a:gd name="connsiteX5" fmla="*/ 15691 w 30962"/>
                    <a:gd name="connsiteY5" fmla="*/ 35045 h 37000"/>
                    <a:gd name="connsiteX6" fmla="*/ 30800 w 30962"/>
                    <a:gd name="connsiteY6" fmla="*/ 8382 h 37000"/>
                    <a:gd name="connsiteX7" fmla="*/ 18738 w 30962"/>
                    <a:gd name="connsiteY7" fmla="*/ 66 h 37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0962" h="37000">
                      <a:moveTo>
                        <a:pt x="18738" y="66"/>
                      </a:moveTo>
                      <a:cubicBezTo>
                        <a:pt x="10231" y="891"/>
                        <a:pt x="391" y="8128"/>
                        <a:pt x="10" y="13969"/>
                      </a:cubicBezTo>
                      <a:cubicBezTo>
                        <a:pt x="-244" y="18032"/>
                        <a:pt x="4390" y="20000"/>
                        <a:pt x="8326" y="20952"/>
                      </a:cubicBezTo>
                      <a:cubicBezTo>
                        <a:pt x="9025" y="21142"/>
                        <a:pt x="9532" y="21777"/>
                        <a:pt x="9406" y="22539"/>
                      </a:cubicBezTo>
                      <a:cubicBezTo>
                        <a:pt x="7692" y="33712"/>
                        <a:pt x="9596" y="36188"/>
                        <a:pt x="10548" y="36759"/>
                      </a:cubicBezTo>
                      <a:cubicBezTo>
                        <a:pt x="11564" y="37394"/>
                        <a:pt x="13405" y="36759"/>
                        <a:pt x="15691" y="35045"/>
                      </a:cubicBezTo>
                      <a:cubicBezTo>
                        <a:pt x="23626" y="29078"/>
                        <a:pt x="32260" y="13905"/>
                        <a:pt x="30800" y="8382"/>
                      </a:cubicBezTo>
                      <a:cubicBezTo>
                        <a:pt x="28768" y="764"/>
                        <a:pt x="23118" y="-315"/>
                        <a:pt x="18738" y="66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23" name="Freeform 322">
                  <a:extLst>
                    <a:ext uri="{FF2B5EF4-FFF2-40B4-BE49-F238E27FC236}">
                      <a16:creationId xmlns:a16="http://schemas.microsoft.com/office/drawing/2014/main" id="{6A471781-5B97-5939-81AC-3FAB9F7A4F71}"/>
                    </a:ext>
                  </a:extLst>
                </p:cNvPr>
                <p:cNvSpPr/>
                <p:nvPr/>
              </p:nvSpPr>
              <p:spPr>
                <a:xfrm>
                  <a:off x="3612028" y="865733"/>
                  <a:ext cx="23163" cy="30006"/>
                </a:xfrm>
                <a:custGeom>
                  <a:avLst/>
                  <a:gdLst>
                    <a:gd name="connsiteX0" fmla="*/ 12943 w 23163"/>
                    <a:gd name="connsiteY0" fmla="*/ 0 h 30006"/>
                    <a:gd name="connsiteX1" fmla="*/ 1325 w 23163"/>
                    <a:gd name="connsiteY1" fmla="*/ 14411 h 30006"/>
                    <a:gd name="connsiteX2" fmla="*/ 2341 w 23163"/>
                    <a:gd name="connsiteY2" fmla="*/ 25203 h 30006"/>
                    <a:gd name="connsiteX3" fmla="*/ 17641 w 23163"/>
                    <a:gd name="connsiteY3" fmla="*/ 29329 h 30006"/>
                    <a:gd name="connsiteX4" fmla="*/ 23037 w 23163"/>
                    <a:gd name="connsiteY4" fmla="*/ 23552 h 30006"/>
                    <a:gd name="connsiteX5" fmla="*/ 23164 w 23163"/>
                    <a:gd name="connsiteY5" fmla="*/ 19426 h 30006"/>
                    <a:gd name="connsiteX6" fmla="*/ 12943 w 23163"/>
                    <a:gd name="connsiteY6" fmla="*/ 0 h 3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163" h="30006">
                      <a:moveTo>
                        <a:pt x="12943" y="0"/>
                      </a:moveTo>
                      <a:cubicBezTo>
                        <a:pt x="8753" y="0"/>
                        <a:pt x="3166" y="10856"/>
                        <a:pt x="1325" y="14411"/>
                      </a:cubicBezTo>
                      <a:cubicBezTo>
                        <a:pt x="-1277" y="19426"/>
                        <a:pt x="436" y="23045"/>
                        <a:pt x="2341" y="25203"/>
                      </a:cubicBezTo>
                      <a:cubicBezTo>
                        <a:pt x="5896" y="29266"/>
                        <a:pt x="12752" y="31107"/>
                        <a:pt x="17641" y="29329"/>
                      </a:cubicBezTo>
                      <a:cubicBezTo>
                        <a:pt x="19672" y="28568"/>
                        <a:pt x="22021" y="26980"/>
                        <a:pt x="23037" y="23552"/>
                      </a:cubicBezTo>
                      <a:cubicBezTo>
                        <a:pt x="22783" y="21394"/>
                        <a:pt x="22910" y="20188"/>
                        <a:pt x="23164" y="19426"/>
                      </a:cubicBezTo>
                      <a:cubicBezTo>
                        <a:pt x="20243" y="10284"/>
                        <a:pt x="16562" y="317"/>
                        <a:pt x="12943" y="0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24" name="Freeform 323">
                  <a:extLst>
                    <a:ext uri="{FF2B5EF4-FFF2-40B4-BE49-F238E27FC236}">
                      <a16:creationId xmlns:a16="http://schemas.microsoft.com/office/drawing/2014/main" id="{2945D72F-44DC-02CB-1D72-C2B92A48D7FB}"/>
                    </a:ext>
                  </a:extLst>
                </p:cNvPr>
                <p:cNvSpPr/>
                <p:nvPr/>
              </p:nvSpPr>
              <p:spPr>
                <a:xfrm>
                  <a:off x="3621799" y="1699207"/>
                  <a:ext cx="159413" cy="152828"/>
                </a:xfrm>
                <a:custGeom>
                  <a:avLst/>
                  <a:gdLst>
                    <a:gd name="connsiteX0" fmla="*/ 140042 w 159413"/>
                    <a:gd name="connsiteY0" fmla="*/ 121888 h 152828"/>
                    <a:gd name="connsiteX1" fmla="*/ 134392 w 159413"/>
                    <a:gd name="connsiteY1" fmla="*/ 121507 h 152828"/>
                    <a:gd name="connsiteX2" fmla="*/ 125377 w 159413"/>
                    <a:gd name="connsiteY2" fmla="*/ 114524 h 152828"/>
                    <a:gd name="connsiteX3" fmla="*/ 127282 w 159413"/>
                    <a:gd name="connsiteY3" fmla="*/ 106462 h 152828"/>
                    <a:gd name="connsiteX4" fmla="*/ 130011 w 159413"/>
                    <a:gd name="connsiteY4" fmla="*/ 96558 h 152828"/>
                    <a:gd name="connsiteX5" fmla="*/ 124615 w 159413"/>
                    <a:gd name="connsiteY5" fmla="*/ 80624 h 152828"/>
                    <a:gd name="connsiteX6" fmla="*/ 119664 w 159413"/>
                    <a:gd name="connsiteY6" fmla="*/ 70340 h 152828"/>
                    <a:gd name="connsiteX7" fmla="*/ 104745 w 159413"/>
                    <a:gd name="connsiteY7" fmla="*/ 51866 h 152828"/>
                    <a:gd name="connsiteX8" fmla="*/ 85890 w 159413"/>
                    <a:gd name="connsiteY8" fmla="*/ 27996 h 152828"/>
                    <a:gd name="connsiteX9" fmla="*/ 70464 w 159413"/>
                    <a:gd name="connsiteY9" fmla="*/ 33011 h 152828"/>
                    <a:gd name="connsiteX10" fmla="*/ 70274 w 159413"/>
                    <a:gd name="connsiteY10" fmla="*/ 22410 h 152828"/>
                    <a:gd name="connsiteX11" fmla="*/ 70464 w 159413"/>
                    <a:gd name="connsiteY11" fmla="*/ 0 h 152828"/>
                    <a:gd name="connsiteX12" fmla="*/ 36246 w 159413"/>
                    <a:gd name="connsiteY12" fmla="*/ 53136 h 152828"/>
                    <a:gd name="connsiteX13" fmla="*/ 29263 w 159413"/>
                    <a:gd name="connsiteY13" fmla="*/ 69578 h 152828"/>
                    <a:gd name="connsiteX14" fmla="*/ 22661 w 159413"/>
                    <a:gd name="connsiteY14" fmla="*/ 83481 h 152828"/>
                    <a:gd name="connsiteX15" fmla="*/ 15614 w 159413"/>
                    <a:gd name="connsiteY15" fmla="*/ 99352 h 152828"/>
                    <a:gd name="connsiteX16" fmla="*/ 3806 w 159413"/>
                    <a:gd name="connsiteY16" fmla="*/ 102462 h 152828"/>
                    <a:gd name="connsiteX17" fmla="*/ 315 w 159413"/>
                    <a:gd name="connsiteY17" fmla="*/ 122079 h 152828"/>
                    <a:gd name="connsiteX18" fmla="*/ 4886 w 159413"/>
                    <a:gd name="connsiteY18" fmla="*/ 120619 h 152828"/>
                    <a:gd name="connsiteX19" fmla="*/ 17455 w 159413"/>
                    <a:gd name="connsiteY19" fmla="*/ 117825 h 152828"/>
                    <a:gd name="connsiteX20" fmla="*/ 23169 w 159413"/>
                    <a:gd name="connsiteY20" fmla="*/ 119285 h 152828"/>
                    <a:gd name="connsiteX21" fmla="*/ 26724 w 159413"/>
                    <a:gd name="connsiteY21" fmla="*/ 126396 h 152828"/>
                    <a:gd name="connsiteX22" fmla="*/ 24693 w 159413"/>
                    <a:gd name="connsiteY22" fmla="*/ 132934 h 152828"/>
                    <a:gd name="connsiteX23" fmla="*/ 21074 w 159413"/>
                    <a:gd name="connsiteY23" fmla="*/ 151662 h 152828"/>
                    <a:gd name="connsiteX24" fmla="*/ 24693 w 159413"/>
                    <a:gd name="connsiteY24" fmla="*/ 152805 h 152828"/>
                    <a:gd name="connsiteX25" fmla="*/ 74908 w 159413"/>
                    <a:gd name="connsiteY25" fmla="*/ 115921 h 152828"/>
                    <a:gd name="connsiteX26" fmla="*/ 90842 w 159413"/>
                    <a:gd name="connsiteY26" fmla="*/ 98717 h 152828"/>
                    <a:gd name="connsiteX27" fmla="*/ 100301 w 159413"/>
                    <a:gd name="connsiteY27" fmla="*/ 105065 h 152828"/>
                    <a:gd name="connsiteX28" fmla="*/ 98651 w 159413"/>
                    <a:gd name="connsiteY28" fmla="*/ 112366 h 152828"/>
                    <a:gd name="connsiteX29" fmla="*/ 97508 w 159413"/>
                    <a:gd name="connsiteY29" fmla="*/ 115159 h 152828"/>
                    <a:gd name="connsiteX30" fmla="*/ 99667 w 159413"/>
                    <a:gd name="connsiteY30" fmla="*/ 116873 h 152828"/>
                    <a:gd name="connsiteX31" fmla="*/ 109633 w 159413"/>
                    <a:gd name="connsiteY31" fmla="*/ 122967 h 152828"/>
                    <a:gd name="connsiteX32" fmla="*/ 110014 w 159413"/>
                    <a:gd name="connsiteY32" fmla="*/ 123602 h 152828"/>
                    <a:gd name="connsiteX33" fmla="*/ 108300 w 159413"/>
                    <a:gd name="connsiteY33" fmla="*/ 134902 h 152828"/>
                    <a:gd name="connsiteX34" fmla="*/ 113950 w 159413"/>
                    <a:gd name="connsiteY34" fmla="*/ 138076 h 152828"/>
                    <a:gd name="connsiteX35" fmla="*/ 115474 w 159413"/>
                    <a:gd name="connsiteY35" fmla="*/ 138902 h 152828"/>
                    <a:gd name="connsiteX36" fmla="*/ 139788 w 159413"/>
                    <a:gd name="connsiteY36" fmla="*/ 145758 h 152828"/>
                    <a:gd name="connsiteX37" fmla="*/ 157881 w 159413"/>
                    <a:gd name="connsiteY37" fmla="*/ 129252 h 152828"/>
                    <a:gd name="connsiteX38" fmla="*/ 159277 w 159413"/>
                    <a:gd name="connsiteY38" fmla="*/ 125443 h 152828"/>
                    <a:gd name="connsiteX39" fmla="*/ 140042 w 159413"/>
                    <a:gd name="connsiteY39" fmla="*/ 121888 h 1528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59413" h="152828">
                      <a:moveTo>
                        <a:pt x="140042" y="121888"/>
                      </a:moveTo>
                      <a:cubicBezTo>
                        <a:pt x="136614" y="121825"/>
                        <a:pt x="135154" y="121825"/>
                        <a:pt x="134392" y="121507"/>
                      </a:cubicBezTo>
                      <a:cubicBezTo>
                        <a:pt x="129059" y="119222"/>
                        <a:pt x="126266" y="117127"/>
                        <a:pt x="125377" y="114524"/>
                      </a:cubicBezTo>
                      <a:cubicBezTo>
                        <a:pt x="124425" y="111794"/>
                        <a:pt x="125822" y="109191"/>
                        <a:pt x="127282" y="106462"/>
                      </a:cubicBezTo>
                      <a:cubicBezTo>
                        <a:pt x="128805" y="103668"/>
                        <a:pt x="130519" y="100494"/>
                        <a:pt x="130011" y="96558"/>
                      </a:cubicBezTo>
                      <a:cubicBezTo>
                        <a:pt x="128996" y="88623"/>
                        <a:pt x="127091" y="85068"/>
                        <a:pt x="124615" y="80624"/>
                      </a:cubicBezTo>
                      <a:cubicBezTo>
                        <a:pt x="123155" y="77894"/>
                        <a:pt x="121441" y="74847"/>
                        <a:pt x="119664" y="70340"/>
                      </a:cubicBezTo>
                      <a:cubicBezTo>
                        <a:pt x="118712" y="67864"/>
                        <a:pt x="111601" y="59738"/>
                        <a:pt x="104745" y="51866"/>
                      </a:cubicBezTo>
                      <a:cubicBezTo>
                        <a:pt x="93763" y="39233"/>
                        <a:pt x="87541" y="31869"/>
                        <a:pt x="85890" y="27996"/>
                      </a:cubicBezTo>
                      <a:cubicBezTo>
                        <a:pt x="75606" y="34027"/>
                        <a:pt x="72305" y="34408"/>
                        <a:pt x="70464" y="33011"/>
                      </a:cubicBezTo>
                      <a:cubicBezTo>
                        <a:pt x="68179" y="31361"/>
                        <a:pt x="69067" y="27615"/>
                        <a:pt x="70274" y="22410"/>
                      </a:cubicBezTo>
                      <a:cubicBezTo>
                        <a:pt x="71734" y="16061"/>
                        <a:pt x="73765" y="7364"/>
                        <a:pt x="70464" y="0"/>
                      </a:cubicBezTo>
                      <a:cubicBezTo>
                        <a:pt x="66147" y="0"/>
                        <a:pt x="36564" y="45645"/>
                        <a:pt x="36246" y="53136"/>
                      </a:cubicBezTo>
                      <a:cubicBezTo>
                        <a:pt x="35929" y="61579"/>
                        <a:pt x="32501" y="65642"/>
                        <a:pt x="29263" y="69578"/>
                      </a:cubicBezTo>
                      <a:cubicBezTo>
                        <a:pt x="26280" y="73196"/>
                        <a:pt x="23423" y="76625"/>
                        <a:pt x="22661" y="83481"/>
                      </a:cubicBezTo>
                      <a:cubicBezTo>
                        <a:pt x="21836" y="91035"/>
                        <a:pt x="19487" y="96241"/>
                        <a:pt x="15614" y="99352"/>
                      </a:cubicBezTo>
                      <a:cubicBezTo>
                        <a:pt x="12567" y="101764"/>
                        <a:pt x="8568" y="102780"/>
                        <a:pt x="3806" y="102462"/>
                      </a:cubicBezTo>
                      <a:cubicBezTo>
                        <a:pt x="1902" y="108303"/>
                        <a:pt x="-955" y="120428"/>
                        <a:pt x="315" y="122079"/>
                      </a:cubicBezTo>
                      <a:cubicBezTo>
                        <a:pt x="949" y="121888"/>
                        <a:pt x="2854" y="121253"/>
                        <a:pt x="4886" y="120619"/>
                      </a:cubicBezTo>
                      <a:cubicBezTo>
                        <a:pt x="8695" y="119412"/>
                        <a:pt x="13392" y="117825"/>
                        <a:pt x="17455" y="117825"/>
                      </a:cubicBezTo>
                      <a:cubicBezTo>
                        <a:pt x="19550" y="117825"/>
                        <a:pt x="21518" y="118206"/>
                        <a:pt x="23169" y="119285"/>
                      </a:cubicBezTo>
                      <a:cubicBezTo>
                        <a:pt x="25264" y="120682"/>
                        <a:pt x="26470" y="123094"/>
                        <a:pt x="26724" y="126396"/>
                      </a:cubicBezTo>
                      <a:cubicBezTo>
                        <a:pt x="26787" y="127475"/>
                        <a:pt x="26153" y="129316"/>
                        <a:pt x="24693" y="132934"/>
                      </a:cubicBezTo>
                      <a:cubicBezTo>
                        <a:pt x="22470" y="138711"/>
                        <a:pt x="18662" y="148424"/>
                        <a:pt x="21074" y="151662"/>
                      </a:cubicBezTo>
                      <a:cubicBezTo>
                        <a:pt x="21328" y="151979"/>
                        <a:pt x="22026" y="152995"/>
                        <a:pt x="24693" y="152805"/>
                      </a:cubicBezTo>
                      <a:cubicBezTo>
                        <a:pt x="32755" y="152233"/>
                        <a:pt x="74908" y="122967"/>
                        <a:pt x="74908" y="115921"/>
                      </a:cubicBezTo>
                      <a:cubicBezTo>
                        <a:pt x="74908" y="109191"/>
                        <a:pt x="83541" y="99923"/>
                        <a:pt x="90842" y="98717"/>
                      </a:cubicBezTo>
                      <a:cubicBezTo>
                        <a:pt x="93445" y="98272"/>
                        <a:pt x="98079" y="98526"/>
                        <a:pt x="100301" y="105065"/>
                      </a:cubicBezTo>
                      <a:cubicBezTo>
                        <a:pt x="101317" y="108049"/>
                        <a:pt x="99793" y="110461"/>
                        <a:pt x="98651" y="112366"/>
                      </a:cubicBezTo>
                      <a:cubicBezTo>
                        <a:pt x="97952" y="113508"/>
                        <a:pt x="97318" y="114524"/>
                        <a:pt x="97508" y="115159"/>
                      </a:cubicBezTo>
                      <a:cubicBezTo>
                        <a:pt x="97635" y="115667"/>
                        <a:pt x="98397" y="116302"/>
                        <a:pt x="99667" y="116873"/>
                      </a:cubicBezTo>
                      <a:cubicBezTo>
                        <a:pt x="103412" y="118016"/>
                        <a:pt x="106840" y="120047"/>
                        <a:pt x="109633" y="122967"/>
                      </a:cubicBezTo>
                      <a:cubicBezTo>
                        <a:pt x="109824" y="123158"/>
                        <a:pt x="109951" y="123348"/>
                        <a:pt x="110014" y="123602"/>
                      </a:cubicBezTo>
                      <a:cubicBezTo>
                        <a:pt x="111855" y="131030"/>
                        <a:pt x="109697" y="133633"/>
                        <a:pt x="108300" y="134902"/>
                      </a:cubicBezTo>
                      <a:cubicBezTo>
                        <a:pt x="109252" y="135537"/>
                        <a:pt x="111284" y="136616"/>
                        <a:pt x="113950" y="138076"/>
                      </a:cubicBezTo>
                      <a:lnTo>
                        <a:pt x="115474" y="138902"/>
                      </a:lnTo>
                      <a:cubicBezTo>
                        <a:pt x="122711" y="142838"/>
                        <a:pt x="132678" y="144806"/>
                        <a:pt x="139788" y="145758"/>
                      </a:cubicBezTo>
                      <a:cubicBezTo>
                        <a:pt x="142073" y="145441"/>
                        <a:pt x="154960" y="132934"/>
                        <a:pt x="157881" y="129252"/>
                      </a:cubicBezTo>
                      <a:cubicBezTo>
                        <a:pt x="158770" y="128110"/>
                        <a:pt x="159785" y="126522"/>
                        <a:pt x="159277" y="125443"/>
                      </a:cubicBezTo>
                      <a:cubicBezTo>
                        <a:pt x="157754" y="122142"/>
                        <a:pt x="145755" y="121952"/>
                        <a:pt x="140042" y="121888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25" name="Freeform 324">
                  <a:extLst>
                    <a:ext uri="{FF2B5EF4-FFF2-40B4-BE49-F238E27FC236}">
                      <a16:creationId xmlns:a16="http://schemas.microsoft.com/office/drawing/2014/main" id="{A1336161-81CD-024F-3B14-AA8379482EF7}"/>
                    </a:ext>
                  </a:extLst>
                </p:cNvPr>
                <p:cNvSpPr/>
                <p:nvPr/>
              </p:nvSpPr>
              <p:spPr>
                <a:xfrm>
                  <a:off x="3733020" y="739799"/>
                  <a:ext cx="9458" cy="7918"/>
                </a:xfrm>
                <a:custGeom>
                  <a:avLst/>
                  <a:gdLst>
                    <a:gd name="connsiteX0" fmla="*/ 0 w 9458"/>
                    <a:gd name="connsiteY0" fmla="*/ 6014 h 7918"/>
                    <a:gd name="connsiteX1" fmla="*/ 3237 w 9458"/>
                    <a:gd name="connsiteY1" fmla="*/ 7919 h 7918"/>
                    <a:gd name="connsiteX2" fmla="*/ 8316 w 9458"/>
                    <a:gd name="connsiteY2" fmla="*/ 4491 h 7918"/>
                    <a:gd name="connsiteX3" fmla="*/ 9078 w 9458"/>
                    <a:gd name="connsiteY3" fmla="*/ 3729 h 7918"/>
                    <a:gd name="connsiteX4" fmla="*/ 9459 w 9458"/>
                    <a:gd name="connsiteY4" fmla="*/ 1380 h 7918"/>
                    <a:gd name="connsiteX5" fmla="*/ 6348 w 9458"/>
                    <a:gd name="connsiteY5" fmla="*/ 47 h 7918"/>
                    <a:gd name="connsiteX6" fmla="*/ 0 w 9458"/>
                    <a:gd name="connsiteY6" fmla="*/ 6014 h 7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58" h="7918">
                      <a:moveTo>
                        <a:pt x="0" y="6014"/>
                      </a:moveTo>
                      <a:cubicBezTo>
                        <a:pt x="1269" y="7284"/>
                        <a:pt x="2349" y="7919"/>
                        <a:pt x="3237" y="7919"/>
                      </a:cubicBezTo>
                      <a:cubicBezTo>
                        <a:pt x="4698" y="7919"/>
                        <a:pt x="6285" y="6395"/>
                        <a:pt x="8316" y="4491"/>
                      </a:cubicBezTo>
                      <a:cubicBezTo>
                        <a:pt x="8570" y="4237"/>
                        <a:pt x="8824" y="3983"/>
                        <a:pt x="9078" y="3729"/>
                      </a:cubicBezTo>
                      <a:cubicBezTo>
                        <a:pt x="8697" y="3030"/>
                        <a:pt x="8887" y="2142"/>
                        <a:pt x="9459" y="1380"/>
                      </a:cubicBezTo>
                      <a:cubicBezTo>
                        <a:pt x="8570" y="237"/>
                        <a:pt x="7364" y="-144"/>
                        <a:pt x="6348" y="47"/>
                      </a:cubicBezTo>
                      <a:cubicBezTo>
                        <a:pt x="4190" y="364"/>
                        <a:pt x="2095" y="2332"/>
                        <a:pt x="0" y="6014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26" name="Freeform 325">
                  <a:extLst>
                    <a:ext uri="{FF2B5EF4-FFF2-40B4-BE49-F238E27FC236}">
                      <a16:creationId xmlns:a16="http://schemas.microsoft.com/office/drawing/2014/main" id="{910722BF-522D-7778-6242-9F340DBEAD17}"/>
                    </a:ext>
                  </a:extLst>
                </p:cNvPr>
                <p:cNvSpPr/>
                <p:nvPr/>
              </p:nvSpPr>
              <p:spPr>
                <a:xfrm>
                  <a:off x="3637668" y="1432894"/>
                  <a:ext cx="9078" cy="5779"/>
                </a:xfrm>
                <a:custGeom>
                  <a:avLst/>
                  <a:gdLst>
                    <a:gd name="connsiteX0" fmla="*/ 0 w 9078"/>
                    <a:gd name="connsiteY0" fmla="*/ 0 h 5779"/>
                    <a:gd name="connsiteX1" fmla="*/ 5904 w 9078"/>
                    <a:gd name="connsiteY1" fmla="*/ 5650 h 5779"/>
                    <a:gd name="connsiteX2" fmla="*/ 9078 w 9078"/>
                    <a:gd name="connsiteY2" fmla="*/ 4507 h 5779"/>
                    <a:gd name="connsiteX3" fmla="*/ 5650 w 9078"/>
                    <a:gd name="connsiteY3" fmla="*/ 571 h 5779"/>
                    <a:gd name="connsiteX4" fmla="*/ 0 w 9078"/>
                    <a:gd name="connsiteY4" fmla="*/ 0 h 57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78" h="5779">
                      <a:moveTo>
                        <a:pt x="0" y="0"/>
                      </a:moveTo>
                      <a:cubicBezTo>
                        <a:pt x="1143" y="1968"/>
                        <a:pt x="3492" y="5015"/>
                        <a:pt x="5904" y="5650"/>
                      </a:cubicBezTo>
                      <a:cubicBezTo>
                        <a:pt x="6666" y="5904"/>
                        <a:pt x="7808" y="5904"/>
                        <a:pt x="9078" y="4507"/>
                      </a:cubicBezTo>
                      <a:cubicBezTo>
                        <a:pt x="8126" y="3047"/>
                        <a:pt x="6983" y="1778"/>
                        <a:pt x="5650" y="571"/>
                      </a:cubicBezTo>
                      <a:cubicBezTo>
                        <a:pt x="3809" y="698"/>
                        <a:pt x="1841" y="444"/>
                        <a:pt x="0" y="0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27" name="Freeform 326">
                  <a:extLst>
                    <a:ext uri="{FF2B5EF4-FFF2-40B4-BE49-F238E27FC236}">
                      <a16:creationId xmlns:a16="http://schemas.microsoft.com/office/drawing/2014/main" id="{5AE059B4-433C-8DE4-F32D-2A360A3AD53F}"/>
                    </a:ext>
                  </a:extLst>
                </p:cNvPr>
                <p:cNvSpPr/>
                <p:nvPr/>
              </p:nvSpPr>
              <p:spPr>
                <a:xfrm>
                  <a:off x="3816451" y="1851568"/>
                  <a:ext cx="25892" cy="20472"/>
                </a:xfrm>
                <a:custGeom>
                  <a:avLst/>
                  <a:gdLst>
                    <a:gd name="connsiteX0" fmla="*/ 176 w 25892"/>
                    <a:gd name="connsiteY0" fmla="*/ 4825 h 20472"/>
                    <a:gd name="connsiteX1" fmla="*/ 3985 w 25892"/>
                    <a:gd name="connsiteY1" fmla="*/ 13839 h 20472"/>
                    <a:gd name="connsiteX2" fmla="*/ 20047 w 25892"/>
                    <a:gd name="connsiteY2" fmla="*/ 20188 h 20472"/>
                    <a:gd name="connsiteX3" fmla="*/ 25887 w 25892"/>
                    <a:gd name="connsiteY3" fmla="*/ 16125 h 20472"/>
                    <a:gd name="connsiteX4" fmla="*/ 6651 w 25892"/>
                    <a:gd name="connsiteY4" fmla="*/ 0 h 20472"/>
                    <a:gd name="connsiteX5" fmla="*/ 176 w 25892"/>
                    <a:gd name="connsiteY5" fmla="*/ 4825 h 204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892" h="20472">
                      <a:moveTo>
                        <a:pt x="176" y="4825"/>
                      </a:moveTo>
                      <a:cubicBezTo>
                        <a:pt x="-522" y="7301"/>
                        <a:pt x="875" y="10665"/>
                        <a:pt x="3985" y="13839"/>
                      </a:cubicBezTo>
                      <a:cubicBezTo>
                        <a:pt x="8048" y="17966"/>
                        <a:pt x="14841" y="21521"/>
                        <a:pt x="20047" y="20188"/>
                      </a:cubicBezTo>
                      <a:cubicBezTo>
                        <a:pt x="22649" y="19553"/>
                        <a:pt x="25760" y="18283"/>
                        <a:pt x="25887" y="16125"/>
                      </a:cubicBezTo>
                      <a:cubicBezTo>
                        <a:pt x="26204" y="11046"/>
                        <a:pt x="12175" y="2285"/>
                        <a:pt x="6651" y="0"/>
                      </a:cubicBezTo>
                      <a:cubicBezTo>
                        <a:pt x="4049" y="762"/>
                        <a:pt x="938" y="2158"/>
                        <a:pt x="176" y="4825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28" name="Freeform 327">
                  <a:extLst>
                    <a:ext uri="{FF2B5EF4-FFF2-40B4-BE49-F238E27FC236}">
                      <a16:creationId xmlns:a16="http://schemas.microsoft.com/office/drawing/2014/main" id="{E850CFB5-3909-6B50-2AEF-3A197AE21811}"/>
                    </a:ext>
                  </a:extLst>
                </p:cNvPr>
                <p:cNvSpPr/>
                <p:nvPr/>
              </p:nvSpPr>
              <p:spPr>
                <a:xfrm>
                  <a:off x="3828161" y="834880"/>
                  <a:ext cx="71139" cy="39607"/>
                </a:xfrm>
                <a:custGeom>
                  <a:avLst/>
                  <a:gdLst>
                    <a:gd name="connsiteX0" fmla="*/ 7067 w 71139"/>
                    <a:gd name="connsiteY0" fmla="*/ 23489 h 39607"/>
                    <a:gd name="connsiteX1" fmla="*/ 22811 w 71139"/>
                    <a:gd name="connsiteY1" fmla="*/ 30091 h 39607"/>
                    <a:gd name="connsiteX2" fmla="*/ 59695 w 71139"/>
                    <a:gd name="connsiteY2" fmla="*/ 38344 h 39607"/>
                    <a:gd name="connsiteX3" fmla="*/ 71122 w 71139"/>
                    <a:gd name="connsiteY3" fmla="*/ 27933 h 39607"/>
                    <a:gd name="connsiteX4" fmla="*/ 25096 w 71139"/>
                    <a:gd name="connsiteY4" fmla="*/ 381 h 39607"/>
                    <a:gd name="connsiteX5" fmla="*/ 19827 w 71139"/>
                    <a:gd name="connsiteY5" fmla="*/ 254 h 39607"/>
                    <a:gd name="connsiteX6" fmla="*/ 17605 w 71139"/>
                    <a:gd name="connsiteY6" fmla="*/ 0 h 39607"/>
                    <a:gd name="connsiteX7" fmla="*/ 84 w 71139"/>
                    <a:gd name="connsiteY7" fmla="*/ 15744 h 39607"/>
                    <a:gd name="connsiteX8" fmla="*/ 7067 w 71139"/>
                    <a:gd name="connsiteY8" fmla="*/ 23489 h 39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1139" h="39607">
                      <a:moveTo>
                        <a:pt x="7067" y="23489"/>
                      </a:moveTo>
                      <a:cubicBezTo>
                        <a:pt x="11892" y="24949"/>
                        <a:pt x="17224" y="27488"/>
                        <a:pt x="22811" y="30091"/>
                      </a:cubicBezTo>
                      <a:cubicBezTo>
                        <a:pt x="35063" y="35868"/>
                        <a:pt x="48902" y="42407"/>
                        <a:pt x="59695" y="38344"/>
                      </a:cubicBezTo>
                      <a:cubicBezTo>
                        <a:pt x="67566" y="35297"/>
                        <a:pt x="71439" y="31805"/>
                        <a:pt x="71122" y="27933"/>
                      </a:cubicBezTo>
                      <a:cubicBezTo>
                        <a:pt x="70233" y="17394"/>
                        <a:pt x="40713" y="4507"/>
                        <a:pt x="25096" y="381"/>
                      </a:cubicBezTo>
                      <a:cubicBezTo>
                        <a:pt x="24271" y="635"/>
                        <a:pt x="22684" y="571"/>
                        <a:pt x="19827" y="254"/>
                      </a:cubicBezTo>
                      <a:cubicBezTo>
                        <a:pt x="18938" y="190"/>
                        <a:pt x="18240" y="64"/>
                        <a:pt x="17605" y="0"/>
                      </a:cubicBezTo>
                      <a:cubicBezTo>
                        <a:pt x="10114" y="2032"/>
                        <a:pt x="1036" y="9713"/>
                        <a:pt x="84" y="15744"/>
                      </a:cubicBezTo>
                      <a:cubicBezTo>
                        <a:pt x="-488" y="19299"/>
                        <a:pt x="1861" y="21902"/>
                        <a:pt x="7067" y="23489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29" name="Freeform 328">
                  <a:extLst>
                    <a:ext uri="{FF2B5EF4-FFF2-40B4-BE49-F238E27FC236}">
                      <a16:creationId xmlns:a16="http://schemas.microsoft.com/office/drawing/2014/main" id="{1C6E8605-094D-BC06-7398-1806B28D1AFC}"/>
                    </a:ext>
                  </a:extLst>
                </p:cNvPr>
                <p:cNvSpPr/>
                <p:nvPr/>
              </p:nvSpPr>
              <p:spPr>
                <a:xfrm>
                  <a:off x="3901945" y="797298"/>
                  <a:ext cx="5780" cy="11046"/>
                </a:xfrm>
                <a:custGeom>
                  <a:avLst/>
                  <a:gdLst>
                    <a:gd name="connsiteX0" fmla="*/ 2099 w 5780"/>
                    <a:gd name="connsiteY0" fmla="*/ 0 h 11046"/>
                    <a:gd name="connsiteX1" fmla="*/ 2480 w 5780"/>
                    <a:gd name="connsiteY1" fmla="*/ 11046 h 11046"/>
                    <a:gd name="connsiteX2" fmla="*/ 5781 w 5780"/>
                    <a:gd name="connsiteY2" fmla="*/ 7555 h 11046"/>
                    <a:gd name="connsiteX3" fmla="*/ 5400 w 5780"/>
                    <a:gd name="connsiteY3" fmla="*/ 5967 h 11046"/>
                    <a:gd name="connsiteX4" fmla="*/ 5781 w 5780"/>
                    <a:gd name="connsiteY4" fmla="*/ 4698 h 11046"/>
                    <a:gd name="connsiteX5" fmla="*/ 2099 w 5780"/>
                    <a:gd name="connsiteY5" fmla="*/ 0 h 11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780" h="11046">
                      <a:moveTo>
                        <a:pt x="2099" y="0"/>
                      </a:moveTo>
                      <a:cubicBezTo>
                        <a:pt x="-821" y="3746"/>
                        <a:pt x="-694" y="7301"/>
                        <a:pt x="2480" y="11046"/>
                      </a:cubicBezTo>
                      <a:lnTo>
                        <a:pt x="5781" y="7555"/>
                      </a:lnTo>
                      <a:cubicBezTo>
                        <a:pt x="5463" y="7110"/>
                        <a:pt x="5336" y="6539"/>
                        <a:pt x="5400" y="5967"/>
                      </a:cubicBezTo>
                      <a:cubicBezTo>
                        <a:pt x="5400" y="5460"/>
                        <a:pt x="5591" y="5079"/>
                        <a:pt x="5781" y="4698"/>
                      </a:cubicBezTo>
                      <a:lnTo>
                        <a:pt x="2099" y="0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30" name="Freeform 329">
                  <a:extLst>
                    <a:ext uri="{FF2B5EF4-FFF2-40B4-BE49-F238E27FC236}">
                      <a16:creationId xmlns:a16="http://schemas.microsoft.com/office/drawing/2014/main" id="{0A6DE4BC-02BE-2230-0156-046C04789A66}"/>
                    </a:ext>
                  </a:extLst>
                </p:cNvPr>
                <p:cNvSpPr/>
                <p:nvPr/>
              </p:nvSpPr>
              <p:spPr>
                <a:xfrm>
                  <a:off x="3669409" y="2207241"/>
                  <a:ext cx="40245" cy="23713"/>
                </a:xfrm>
                <a:custGeom>
                  <a:avLst/>
                  <a:gdLst>
                    <a:gd name="connsiteX0" fmla="*/ 16506 w 40245"/>
                    <a:gd name="connsiteY0" fmla="*/ 2309 h 23713"/>
                    <a:gd name="connsiteX1" fmla="*/ 0 w 40245"/>
                    <a:gd name="connsiteY1" fmla="*/ 23703 h 23713"/>
                    <a:gd name="connsiteX2" fmla="*/ 39360 w 40245"/>
                    <a:gd name="connsiteY2" fmla="*/ 16911 h 23713"/>
                    <a:gd name="connsiteX3" fmla="*/ 40122 w 40245"/>
                    <a:gd name="connsiteY3" fmla="*/ 16022 h 23713"/>
                    <a:gd name="connsiteX4" fmla="*/ 35868 w 40245"/>
                    <a:gd name="connsiteY4" fmla="*/ 2309 h 23713"/>
                    <a:gd name="connsiteX5" fmla="*/ 16506 w 40245"/>
                    <a:gd name="connsiteY5" fmla="*/ 2309 h 23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0245" h="23713">
                      <a:moveTo>
                        <a:pt x="16506" y="2309"/>
                      </a:moveTo>
                      <a:cubicBezTo>
                        <a:pt x="3936" y="16911"/>
                        <a:pt x="762" y="21989"/>
                        <a:pt x="0" y="23703"/>
                      </a:cubicBezTo>
                      <a:cubicBezTo>
                        <a:pt x="6856" y="23894"/>
                        <a:pt x="33646" y="21354"/>
                        <a:pt x="39360" y="16911"/>
                      </a:cubicBezTo>
                      <a:cubicBezTo>
                        <a:pt x="39994" y="16403"/>
                        <a:pt x="40122" y="16022"/>
                        <a:pt x="40122" y="16022"/>
                      </a:cubicBezTo>
                      <a:cubicBezTo>
                        <a:pt x="40693" y="9483"/>
                        <a:pt x="39296" y="4849"/>
                        <a:pt x="35868" y="2309"/>
                      </a:cubicBezTo>
                      <a:cubicBezTo>
                        <a:pt x="31678" y="-801"/>
                        <a:pt x="24441" y="-738"/>
                        <a:pt x="16506" y="2309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31" name="Freeform 330">
                  <a:extLst>
                    <a:ext uri="{FF2B5EF4-FFF2-40B4-BE49-F238E27FC236}">
                      <a16:creationId xmlns:a16="http://schemas.microsoft.com/office/drawing/2014/main" id="{2C03400C-35B4-C52C-1BB2-BD0D927216B3}"/>
                    </a:ext>
                  </a:extLst>
                </p:cNvPr>
                <p:cNvSpPr/>
                <p:nvPr/>
              </p:nvSpPr>
              <p:spPr>
                <a:xfrm>
                  <a:off x="3635954" y="2403619"/>
                  <a:ext cx="12379" cy="4433"/>
                </a:xfrm>
                <a:custGeom>
                  <a:avLst/>
                  <a:gdLst>
                    <a:gd name="connsiteX0" fmla="*/ 5269 w 12379"/>
                    <a:gd name="connsiteY0" fmla="*/ 0 h 4433"/>
                    <a:gd name="connsiteX1" fmla="*/ 1778 w 12379"/>
                    <a:gd name="connsiteY1" fmla="*/ 2920 h 4433"/>
                    <a:gd name="connsiteX2" fmla="*/ 0 w 12379"/>
                    <a:gd name="connsiteY2" fmla="*/ 4380 h 4433"/>
                    <a:gd name="connsiteX3" fmla="*/ 12379 w 12379"/>
                    <a:gd name="connsiteY3" fmla="*/ 1968 h 4433"/>
                    <a:gd name="connsiteX4" fmla="*/ 5269 w 12379"/>
                    <a:gd name="connsiteY4" fmla="*/ 0 h 4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79" h="4433">
                      <a:moveTo>
                        <a:pt x="5269" y="0"/>
                      </a:moveTo>
                      <a:cubicBezTo>
                        <a:pt x="3999" y="1143"/>
                        <a:pt x="2793" y="2095"/>
                        <a:pt x="1778" y="2920"/>
                      </a:cubicBezTo>
                      <a:cubicBezTo>
                        <a:pt x="1206" y="3428"/>
                        <a:pt x="508" y="3936"/>
                        <a:pt x="0" y="4380"/>
                      </a:cubicBezTo>
                      <a:cubicBezTo>
                        <a:pt x="6348" y="4698"/>
                        <a:pt x="12126" y="3555"/>
                        <a:pt x="12379" y="1968"/>
                      </a:cubicBezTo>
                      <a:cubicBezTo>
                        <a:pt x="11427" y="698"/>
                        <a:pt x="7745" y="127"/>
                        <a:pt x="5269" y="0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32" name="Freeform 331">
                  <a:extLst>
                    <a:ext uri="{FF2B5EF4-FFF2-40B4-BE49-F238E27FC236}">
                      <a16:creationId xmlns:a16="http://schemas.microsoft.com/office/drawing/2014/main" id="{C2CC77F8-7B6C-C89B-4FE7-4E6E165C4E10}"/>
                    </a:ext>
                  </a:extLst>
                </p:cNvPr>
                <p:cNvSpPr/>
                <p:nvPr/>
              </p:nvSpPr>
              <p:spPr>
                <a:xfrm>
                  <a:off x="3636589" y="2346484"/>
                  <a:ext cx="6151" cy="8252"/>
                </a:xfrm>
                <a:custGeom>
                  <a:avLst/>
                  <a:gdLst>
                    <a:gd name="connsiteX0" fmla="*/ 4888 w 6151"/>
                    <a:gd name="connsiteY0" fmla="*/ 8253 h 8252"/>
                    <a:gd name="connsiteX1" fmla="*/ 6094 w 6151"/>
                    <a:gd name="connsiteY1" fmla="*/ 5396 h 8252"/>
                    <a:gd name="connsiteX2" fmla="*/ 0 w 6151"/>
                    <a:gd name="connsiteY2" fmla="*/ 0 h 8252"/>
                    <a:gd name="connsiteX3" fmla="*/ 3999 w 6151"/>
                    <a:gd name="connsiteY3" fmla="*/ 7618 h 8252"/>
                    <a:gd name="connsiteX4" fmla="*/ 4888 w 6151"/>
                    <a:gd name="connsiteY4" fmla="*/ 8253 h 82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51" h="8252">
                      <a:moveTo>
                        <a:pt x="4888" y="8253"/>
                      </a:moveTo>
                      <a:cubicBezTo>
                        <a:pt x="4888" y="8253"/>
                        <a:pt x="5523" y="7935"/>
                        <a:pt x="6094" y="5396"/>
                      </a:cubicBezTo>
                      <a:cubicBezTo>
                        <a:pt x="6602" y="2857"/>
                        <a:pt x="3682" y="1460"/>
                        <a:pt x="0" y="0"/>
                      </a:cubicBezTo>
                      <a:cubicBezTo>
                        <a:pt x="762" y="2476"/>
                        <a:pt x="2349" y="6031"/>
                        <a:pt x="3999" y="7618"/>
                      </a:cubicBezTo>
                      <a:cubicBezTo>
                        <a:pt x="4507" y="8126"/>
                        <a:pt x="4888" y="8253"/>
                        <a:pt x="4888" y="8253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33" name="Freeform 332">
                  <a:extLst>
                    <a:ext uri="{FF2B5EF4-FFF2-40B4-BE49-F238E27FC236}">
                      <a16:creationId xmlns:a16="http://schemas.microsoft.com/office/drawing/2014/main" id="{46B5DD1A-616E-31AB-C842-5DE728114CED}"/>
                    </a:ext>
                  </a:extLst>
                </p:cNvPr>
                <p:cNvSpPr/>
                <p:nvPr/>
              </p:nvSpPr>
              <p:spPr>
                <a:xfrm>
                  <a:off x="3751181" y="1903180"/>
                  <a:ext cx="29541" cy="40819"/>
                </a:xfrm>
                <a:custGeom>
                  <a:avLst/>
                  <a:gdLst>
                    <a:gd name="connsiteX0" fmla="*/ 29515 w 29541"/>
                    <a:gd name="connsiteY0" fmla="*/ 9649 h 40819"/>
                    <a:gd name="connsiteX1" fmla="*/ 17326 w 29541"/>
                    <a:gd name="connsiteY1" fmla="*/ 0 h 40819"/>
                    <a:gd name="connsiteX2" fmla="*/ 1709 w 29541"/>
                    <a:gd name="connsiteY2" fmla="*/ 16442 h 40819"/>
                    <a:gd name="connsiteX3" fmla="*/ 4756 w 29541"/>
                    <a:gd name="connsiteY3" fmla="*/ 40820 h 40819"/>
                    <a:gd name="connsiteX4" fmla="*/ 29515 w 29541"/>
                    <a:gd name="connsiteY4" fmla="*/ 9649 h 408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541" h="40819">
                      <a:moveTo>
                        <a:pt x="29515" y="9649"/>
                      </a:moveTo>
                      <a:cubicBezTo>
                        <a:pt x="29134" y="5079"/>
                        <a:pt x="25071" y="1841"/>
                        <a:pt x="17326" y="0"/>
                      </a:cubicBezTo>
                      <a:cubicBezTo>
                        <a:pt x="10660" y="1079"/>
                        <a:pt x="4693" y="7364"/>
                        <a:pt x="1709" y="16442"/>
                      </a:cubicBezTo>
                      <a:cubicBezTo>
                        <a:pt x="-1402" y="25838"/>
                        <a:pt x="-196" y="35297"/>
                        <a:pt x="4756" y="40820"/>
                      </a:cubicBezTo>
                      <a:cubicBezTo>
                        <a:pt x="9200" y="37963"/>
                        <a:pt x="30403" y="20949"/>
                        <a:pt x="29515" y="9649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34" name="Freeform 333">
                  <a:extLst>
                    <a:ext uri="{FF2B5EF4-FFF2-40B4-BE49-F238E27FC236}">
                      <a16:creationId xmlns:a16="http://schemas.microsoft.com/office/drawing/2014/main" id="{7440D172-FAAB-845B-CF52-647782FE550A}"/>
                    </a:ext>
                  </a:extLst>
                </p:cNvPr>
                <p:cNvSpPr/>
                <p:nvPr/>
              </p:nvSpPr>
              <p:spPr>
                <a:xfrm>
                  <a:off x="3726227" y="1696795"/>
                  <a:ext cx="27742" cy="24568"/>
                </a:xfrm>
                <a:custGeom>
                  <a:avLst/>
                  <a:gdLst>
                    <a:gd name="connsiteX0" fmla="*/ 0 w 27742"/>
                    <a:gd name="connsiteY0" fmla="*/ 0 h 24568"/>
                    <a:gd name="connsiteX1" fmla="*/ 25076 w 27742"/>
                    <a:gd name="connsiteY1" fmla="*/ 24568 h 24568"/>
                    <a:gd name="connsiteX2" fmla="*/ 27742 w 27742"/>
                    <a:gd name="connsiteY2" fmla="*/ 18220 h 24568"/>
                    <a:gd name="connsiteX3" fmla="*/ 0 w 27742"/>
                    <a:gd name="connsiteY3" fmla="*/ 0 h 24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742" h="24568">
                      <a:moveTo>
                        <a:pt x="0" y="0"/>
                      </a:moveTo>
                      <a:cubicBezTo>
                        <a:pt x="5840" y="7999"/>
                        <a:pt x="19426" y="24568"/>
                        <a:pt x="25076" y="24568"/>
                      </a:cubicBezTo>
                      <a:cubicBezTo>
                        <a:pt x="27488" y="24060"/>
                        <a:pt x="27742" y="20378"/>
                        <a:pt x="27742" y="18220"/>
                      </a:cubicBezTo>
                      <a:cubicBezTo>
                        <a:pt x="27742" y="12443"/>
                        <a:pt x="8253" y="3682"/>
                        <a:pt x="0" y="0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35" name="Freeform 334">
                  <a:extLst>
                    <a:ext uri="{FF2B5EF4-FFF2-40B4-BE49-F238E27FC236}">
                      <a16:creationId xmlns:a16="http://schemas.microsoft.com/office/drawing/2014/main" id="{9115B5DD-7438-2E59-1DFE-CB5A151922B5}"/>
                    </a:ext>
                  </a:extLst>
                </p:cNvPr>
                <p:cNvSpPr/>
                <p:nvPr/>
              </p:nvSpPr>
              <p:spPr>
                <a:xfrm>
                  <a:off x="3676837" y="874621"/>
                  <a:ext cx="29837" cy="10394"/>
                </a:xfrm>
                <a:custGeom>
                  <a:avLst/>
                  <a:gdLst>
                    <a:gd name="connsiteX0" fmla="*/ 22156 w 29837"/>
                    <a:gd name="connsiteY0" fmla="*/ 698 h 10394"/>
                    <a:gd name="connsiteX1" fmla="*/ 19743 w 29837"/>
                    <a:gd name="connsiteY1" fmla="*/ 825 h 10394"/>
                    <a:gd name="connsiteX2" fmla="*/ 0 w 29837"/>
                    <a:gd name="connsiteY2" fmla="*/ 9713 h 10394"/>
                    <a:gd name="connsiteX3" fmla="*/ 29837 w 29837"/>
                    <a:gd name="connsiteY3" fmla="*/ 2476 h 10394"/>
                    <a:gd name="connsiteX4" fmla="*/ 26155 w 29837"/>
                    <a:gd name="connsiteY4" fmla="*/ 0 h 10394"/>
                    <a:gd name="connsiteX5" fmla="*/ 22156 w 29837"/>
                    <a:gd name="connsiteY5" fmla="*/ 698 h 103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9837" h="10394">
                      <a:moveTo>
                        <a:pt x="22156" y="698"/>
                      </a:moveTo>
                      <a:cubicBezTo>
                        <a:pt x="21013" y="571"/>
                        <a:pt x="20378" y="698"/>
                        <a:pt x="19743" y="825"/>
                      </a:cubicBezTo>
                      <a:cubicBezTo>
                        <a:pt x="11490" y="2412"/>
                        <a:pt x="5333" y="3619"/>
                        <a:pt x="0" y="9713"/>
                      </a:cubicBezTo>
                      <a:cubicBezTo>
                        <a:pt x="9650" y="11744"/>
                        <a:pt x="20061" y="9205"/>
                        <a:pt x="29837" y="2476"/>
                      </a:cubicBezTo>
                      <a:lnTo>
                        <a:pt x="26155" y="0"/>
                      </a:lnTo>
                      <a:cubicBezTo>
                        <a:pt x="24695" y="698"/>
                        <a:pt x="22473" y="762"/>
                        <a:pt x="22156" y="698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36" name="Freeform 335">
                  <a:extLst>
                    <a:ext uri="{FF2B5EF4-FFF2-40B4-BE49-F238E27FC236}">
                      <a16:creationId xmlns:a16="http://schemas.microsoft.com/office/drawing/2014/main" id="{9FB81675-CC04-D3F7-7430-F925459A7AF2}"/>
                    </a:ext>
                  </a:extLst>
                </p:cNvPr>
                <p:cNvSpPr/>
                <p:nvPr/>
              </p:nvSpPr>
              <p:spPr>
                <a:xfrm>
                  <a:off x="3541173" y="647323"/>
                  <a:ext cx="86195" cy="52566"/>
                </a:xfrm>
                <a:custGeom>
                  <a:avLst/>
                  <a:gdLst>
                    <a:gd name="connsiteX0" fmla="*/ 81576 w 86195"/>
                    <a:gd name="connsiteY0" fmla="*/ 726 h 52566"/>
                    <a:gd name="connsiteX1" fmla="*/ 62150 w 86195"/>
                    <a:gd name="connsiteY1" fmla="*/ 4027 h 52566"/>
                    <a:gd name="connsiteX2" fmla="*/ 50597 w 86195"/>
                    <a:gd name="connsiteY2" fmla="*/ 7328 h 52566"/>
                    <a:gd name="connsiteX3" fmla="*/ 32250 w 86195"/>
                    <a:gd name="connsiteY3" fmla="*/ 7836 h 52566"/>
                    <a:gd name="connsiteX4" fmla="*/ 11999 w 86195"/>
                    <a:gd name="connsiteY4" fmla="*/ 8534 h 52566"/>
                    <a:gd name="connsiteX5" fmla="*/ 0 w 86195"/>
                    <a:gd name="connsiteY5" fmla="*/ 20279 h 52566"/>
                    <a:gd name="connsiteX6" fmla="*/ 3428 w 86195"/>
                    <a:gd name="connsiteY6" fmla="*/ 22818 h 52566"/>
                    <a:gd name="connsiteX7" fmla="*/ 9586 w 86195"/>
                    <a:gd name="connsiteY7" fmla="*/ 22500 h 52566"/>
                    <a:gd name="connsiteX8" fmla="*/ 23870 w 86195"/>
                    <a:gd name="connsiteY8" fmla="*/ 24024 h 52566"/>
                    <a:gd name="connsiteX9" fmla="*/ 26473 w 86195"/>
                    <a:gd name="connsiteY9" fmla="*/ 29801 h 52566"/>
                    <a:gd name="connsiteX10" fmla="*/ 29012 w 86195"/>
                    <a:gd name="connsiteY10" fmla="*/ 36657 h 52566"/>
                    <a:gd name="connsiteX11" fmla="*/ 39677 w 86195"/>
                    <a:gd name="connsiteY11" fmla="*/ 33801 h 52566"/>
                    <a:gd name="connsiteX12" fmla="*/ 40883 w 86195"/>
                    <a:gd name="connsiteY12" fmla="*/ 33483 h 52566"/>
                    <a:gd name="connsiteX13" fmla="*/ 42090 w 86195"/>
                    <a:gd name="connsiteY13" fmla="*/ 34880 h 52566"/>
                    <a:gd name="connsiteX14" fmla="*/ 51929 w 86195"/>
                    <a:gd name="connsiteY14" fmla="*/ 50941 h 52566"/>
                    <a:gd name="connsiteX15" fmla="*/ 81195 w 86195"/>
                    <a:gd name="connsiteY15" fmla="*/ 44783 h 52566"/>
                    <a:gd name="connsiteX16" fmla="*/ 84052 w 86195"/>
                    <a:gd name="connsiteY16" fmla="*/ 28785 h 52566"/>
                    <a:gd name="connsiteX17" fmla="*/ 84750 w 86195"/>
                    <a:gd name="connsiteY17" fmla="*/ 16723 h 52566"/>
                    <a:gd name="connsiteX18" fmla="*/ 81576 w 86195"/>
                    <a:gd name="connsiteY18" fmla="*/ 726 h 52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86195" h="52566">
                      <a:moveTo>
                        <a:pt x="81576" y="726"/>
                      </a:moveTo>
                      <a:cubicBezTo>
                        <a:pt x="77450" y="-1369"/>
                        <a:pt x="69324" y="1487"/>
                        <a:pt x="62150" y="4027"/>
                      </a:cubicBezTo>
                      <a:cubicBezTo>
                        <a:pt x="57770" y="5550"/>
                        <a:pt x="53644" y="7011"/>
                        <a:pt x="50597" y="7328"/>
                      </a:cubicBezTo>
                      <a:cubicBezTo>
                        <a:pt x="44502" y="7899"/>
                        <a:pt x="38535" y="7899"/>
                        <a:pt x="32250" y="7836"/>
                      </a:cubicBezTo>
                      <a:cubicBezTo>
                        <a:pt x="25647" y="7772"/>
                        <a:pt x="18855" y="7772"/>
                        <a:pt x="11999" y="8534"/>
                      </a:cubicBezTo>
                      <a:cubicBezTo>
                        <a:pt x="8570" y="8915"/>
                        <a:pt x="127" y="16152"/>
                        <a:pt x="0" y="20279"/>
                      </a:cubicBezTo>
                      <a:cubicBezTo>
                        <a:pt x="0" y="20786"/>
                        <a:pt x="-63" y="22247"/>
                        <a:pt x="3428" y="22818"/>
                      </a:cubicBezTo>
                      <a:cubicBezTo>
                        <a:pt x="4888" y="23072"/>
                        <a:pt x="7174" y="22754"/>
                        <a:pt x="9586" y="22500"/>
                      </a:cubicBezTo>
                      <a:cubicBezTo>
                        <a:pt x="14665" y="21866"/>
                        <a:pt x="20442" y="21231"/>
                        <a:pt x="23870" y="24024"/>
                      </a:cubicBezTo>
                      <a:cubicBezTo>
                        <a:pt x="25457" y="25357"/>
                        <a:pt x="26346" y="27262"/>
                        <a:pt x="26473" y="29801"/>
                      </a:cubicBezTo>
                      <a:cubicBezTo>
                        <a:pt x="26727" y="33483"/>
                        <a:pt x="27552" y="35768"/>
                        <a:pt x="29012" y="36657"/>
                      </a:cubicBezTo>
                      <a:cubicBezTo>
                        <a:pt x="31424" y="37990"/>
                        <a:pt x="35805" y="35768"/>
                        <a:pt x="39677" y="33801"/>
                      </a:cubicBezTo>
                      <a:cubicBezTo>
                        <a:pt x="40312" y="33483"/>
                        <a:pt x="40566" y="33420"/>
                        <a:pt x="40883" y="33483"/>
                      </a:cubicBezTo>
                      <a:cubicBezTo>
                        <a:pt x="41836" y="33991"/>
                        <a:pt x="42090" y="34435"/>
                        <a:pt x="42090" y="34880"/>
                      </a:cubicBezTo>
                      <a:cubicBezTo>
                        <a:pt x="42026" y="44783"/>
                        <a:pt x="47359" y="49037"/>
                        <a:pt x="51929" y="50941"/>
                      </a:cubicBezTo>
                      <a:cubicBezTo>
                        <a:pt x="60944" y="54623"/>
                        <a:pt x="74276" y="51830"/>
                        <a:pt x="81195" y="44783"/>
                      </a:cubicBezTo>
                      <a:cubicBezTo>
                        <a:pt x="84306" y="41546"/>
                        <a:pt x="87353" y="36149"/>
                        <a:pt x="84052" y="28785"/>
                      </a:cubicBezTo>
                      <a:cubicBezTo>
                        <a:pt x="82529" y="25421"/>
                        <a:pt x="83608" y="21167"/>
                        <a:pt x="84750" y="16723"/>
                      </a:cubicBezTo>
                      <a:cubicBezTo>
                        <a:pt x="86401" y="10121"/>
                        <a:pt x="87924" y="3963"/>
                        <a:pt x="81576" y="726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37" name="Freeform 336">
                  <a:extLst>
                    <a:ext uri="{FF2B5EF4-FFF2-40B4-BE49-F238E27FC236}">
                      <a16:creationId xmlns:a16="http://schemas.microsoft.com/office/drawing/2014/main" id="{D12DAB91-2494-D0BF-B0D5-F1BED28BA507}"/>
                    </a:ext>
                  </a:extLst>
                </p:cNvPr>
                <p:cNvSpPr/>
                <p:nvPr/>
              </p:nvSpPr>
              <p:spPr>
                <a:xfrm>
                  <a:off x="3421402" y="779333"/>
                  <a:ext cx="21407" cy="17648"/>
                </a:xfrm>
                <a:custGeom>
                  <a:avLst/>
                  <a:gdLst>
                    <a:gd name="connsiteX0" fmla="*/ 6516 w 21407"/>
                    <a:gd name="connsiteY0" fmla="*/ 190 h 17648"/>
                    <a:gd name="connsiteX1" fmla="*/ 3850 w 21407"/>
                    <a:gd name="connsiteY1" fmla="*/ 0 h 17648"/>
                    <a:gd name="connsiteX2" fmla="*/ 41 w 21407"/>
                    <a:gd name="connsiteY2" fmla="*/ 1524 h 17648"/>
                    <a:gd name="connsiteX3" fmla="*/ 13816 w 21407"/>
                    <a:gd name="connsiteY3" fmla="*/ 17648 h 17648"/>
                    <a:gd name="connsiteX4" fmla="*/ 14515 w 21407"/>
                    <a:gd name="connsiteY4" fmla="*/ 17331 h 17648"/>
                    <a:gd name="connsiteX5" fmla="*/ 17054 w 21407"/>
                    <a:gd name="connsiteY5" fmla="*/ 17394 h 17648"/>
                    <a:gd name="connsiteX6" fmla="*/ 21117 w 21407"/>
                    <a:gd name="connsiteY6" fmla="*/ 6983 h 17648"/>
                    <a:gd name="connsiteX7" fmla="*/ 6516 w 21407"/>
                    <a:gd name="connsiteY7" fmla="*/ 190 h 176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407" h="17648">
                      <a:moveTo>
                        <a:pt x="6516" y="190"/>
                      </a:moveTo>
                      <a:cubicBezTo>
                        <a:pt x="5881" y="127"/>
                        <a:pt x="4865" y="0"/>
                        <a:pt x="3850" y="0"/>
                      </a:cubicBezTo>
                      <a:cubicBezTo>
                        <a:pt x="2072" y="0"/>
                        <a:pt x="231" y="317"/>
                        <a:pt x="41" y="1524"/>
                      </a:cubicBezTo>
                      <a:cubicBezTo>
                        <a:pt x="-658" y="5333"/>
                        <a:pt x="7785" y="14220"/>
                        <a:pt x="13816" y="17648"/>
                      </a:cubicBezTo>
                      <a:cubicBezTo>
                        <a:pt x="14007" y="17521"/>
                        <a:pt x="14261" y="17458"/>
                        <a:pt x="14515" y="17331"/>
                      </a:cubicBezTo>
                      <a:cubicBezTo>
                        <a:pt x="15213" y="17141"/>
                        <a:pt x="16229" y="17077"/>
                        <a:pt x="17054" y="17394"/>
                      </a:cubicBezTo>
                      <a:cubicBezTo>
                        <a:pt x="20673" y="13268"/>
                        <a:pt x="22069" y="9649"/>
                        <a:pt x="21117" y="6983"/>
                      </a:cubicBezTo>
                      <a:cubicBezTo>
                        <a:pt x="19911" y="3619"/>
                        <a:pt x="14896" y="1270"/>
                        <a:pt x="6516" y="190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38" name="Freeform 337">
                  <a:extLst>
                    <a:ext uri="{FF2B5EF4-FFF2-40B4-BE49-F238E27FC236}">
                      <a16:creationId xmlns:a16="http://schemas.microsoft.com/office/drawing/2014/main" id="{C6F87CE9-0E87-B899-CFF0-91A2E6FA3159}"/>
                    </a:ext>
                  </a:extLst>
                </p:cNvPr>
                <p:cNvSpPr/>
                <p:nvPr/>
              </p:nvSpPr>
              <p:spPr>
                <a:xfrm>
                  <a:off x="3490566" y="704105"/>
                  <a:ext cx="97600" cy="64824"/>
                </a:xfrm>
                <a:custGeom>
                  <a:avLst/>
                  <a:gdLst>
                    <a:gd name="connsiteX0" fmla="*/ 45083 w 97600"/>
                    <a:gd name="connsiteY0" fmla="*/ 0 h 64824"/>
                    <a:gd name="connsiteX1" fmla="*/ 2359 w 97600"/>
                    <a:gd name="connsiteY1" fmla="*/ 25838 h 64824"/>
                    <a:gd name="connsiteX2" fmla="*/ 3756 w 97600"/>
                    <a:gd name="connsiteY2" fmla="*/ 46152 h 64824"/>
                    <a:gd name="connsiteX3" fmla="*/ 36259 w 97600"/>
                    <a:gd name="connsiteY3" fmla="*/ 64753 h 64824"/>
                    <a:gd name="connsiteX4" fmla="*/ 71111 w 97600"/>
                    <a:gd name="connsiteY4" fmla="*/ 42470 h 64824"/>
                    <a:gd name="connsiteX5" fmla="*/ 64890 w 97600"/>
                    <a:gd name="connsiteY5" fmla="*/ 33646 h 64824"/>
                    <a:gd name="connsiteX6" fmla="*/ 64128 w 97600"/>
                    <a:gd name="connsiteY6" fmla="*/ 32504 h 64824"/>
                    <a:gd name="connsiteX7" fmla="*/ 64509 w 97600"/>
                    <a:gd name="connsiteY7" fmla="*/ 31488 h 64824"/>
                    <a:gd name="connsiteX8" fmla="*/ 77460 w 97600"/>
                    <a:gd name="connsiteY8" fmla="*/ 24822 h 64824"/>
                    <a:gd name="connsiteX9" fmla="*/ 97584 w 97600"/>
                    <a:gd name="connsiteY9" fmla="*/ 11491 h 64824"/>
                    <a:gd name="connsiteX10" fmla="*/ 79110 w 97600"/>
                    <a:gd name="connsiteY10" fmla="*/ 4253 h 64824"/>
                    <a:gd name="connsiteX11" fmla="*/ 45083 w 97600"/>
                    <a:gd name="connsiteY11" fmla="*/ 0 h 648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7600" h="64824">
                      <a:moveTo>
                        <a:pt x="45083" y="0"/>
                      </a:moveTo>
                      <a:cubicBezTo>
                        <a:pt x="27879" y="0"/>
                        <a:pt x="13913" y="5714"/>
                        <a:pt x="2359" y="25838"/>
                      </a:cubicBezTo>
                      <a:cubicBezTo>
                        <a:pt x="-2148" y="33646"/>
                        <a:pt x="645" y="41201"/>
                        <a:pt x="3756" y="46152"/>
                      </a:cubicBezTo>
                      <a:cubicBezTo>
                        <a:pt x="10548" y="57008"/>
                        <a:pt x="25404" y="65705"/>
                        <a:pt x="36259" y="64753"/>
                      </a:cubicBezTo>
                      <a:cubicBezTo>
                        <a:pt x="45655" y="64118"/>
                        <a:pt x="69080" y="52310"/>
                        <a:pt x="71111" y="42470"/>
                      </a:cubicBezTo>
                      <a:cubicBezTo>
                        <a:pt x="71810" y="39042"/>
                        <a:pt x="69715" y="36186"/>
                        <a:pt x="64890" y="33646"/>
                      </a:cubicBezTo>
                      <a:cubicBezTo>
                        <a:pt x="64446" y="33392"/>
                        <a:pt x="64128" y="32948"/>
                        <a:pt x="64128" y="32504"/>
                      </a:cubicBezTo>
                      <a:cubicBezTo>
                        <a:pt x="64128" y="32123"/>
                        <a:pt x="64256" y="31742"/>
                        <a:pt x="64509" y="31488"/>
                      </a:cubicBezTo>
                      <a:cubicBezTo>
                        <a:pt x="67811" y="29266"/>
                        <a:pt x="72508" y="27107"/>
                        <a:pt x="77460" y="24822"/>
                      </a:cubicBezTo>
                      <a:cubicBezTo>
                        <a:pt x="86157" y="20759"/>
                        <a:pt x="98092" y="15236"/>
                        <a:pt x="97584" y="11491"/>
                      </a:cubicBezTo>
                      <a:cubicBezTo>
                        <a:pt x="97394" y="10284"/>
                        <a:pt x="95299" y="7110"/>
                        <a:pt x="79110" y="4253"/>
                      </a:cubicBezTo>
                      <a:cubicBezTo>
                        <a:pt x="66477" y="2031"/>
                        <a:pt x="55241" y="0"/>
                        <a:pt x="45083" y="0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39" name="Freeform 338">
                  <a:extLst>
                    <a:ext uri="{FF2B5EF4-FFF2-40B4-BE49-F238E27FC236}">
                      <a16:creationId xmlns:a16="http://schemas.microsoft.com/office/drawing/2014/main" id="{95D4FF22-00F2-D912-47CD-8AC9AC978403}"/>
                    </a:ext>
                  </a:extLst>
                </p:cNvPr>
                <p:cNvSpPr/>
                <p:nvPr/>
              </p:nvSpPr>
              <p:spPr>
                <a:xfrm>
                  <a:off x="3478413" y="682520"/>
                  <a:ext cx="22447" cy="30433"/>
                </a:xfrm>
                <a:custGeom>
                  <a:avLst/>
                  <a:gdLst>
                    <a:gd name="connsiteX0" fmla="*/ 16735 w 22447"/>
                    <a:gd name="connsiteY0" fmla="*/ 0 h 30433"/>
                    <a:gd name="connsiteX1" fmla="*/ 102 w 22447"/>
                    <a:gd name="connsiteY1" fmla="*/ 16379 h 30433"/>
                    <a:gd name="connsiteX2" fmla="*/ 4102 w 22447"/>
                    <a:gd name="connsiteY2" fmla="*/ 29583 h 30433"/>
                    <a:gd name="connsiteX3" fmla="*/ 13243 w 22447"/>
                    <a:gd name="connsiteY3" fmla="*/ 28441 h 30433"/>
                    <a:gd name="connsiteX4" fmla="*/ 22258 w 22447"/>
                    <a:gd name="connsiteY4" fmla="*/ 6539 h 30433"/>
                    <a:gd name="connsiteX5" fmla="*/ 16735 w 22447"/>
                    <a:gd name="connsiteY5" fmla="*/ 0 h 30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447" h="30433">
                      <a:moveTo>
                        <a:pt x="16735" y="0"/>
                      </a:moveTo>
                      <a:cubicBezTo>
                        <a:pt x="10005" y="127"/>
                        <a:pt x="674" y="9332"/>
                        <a:pt x="102" y="16379"/>
                      </a:cubicBezTo>
                      <a:cubicBezTo>
                        <a:pt x="-406" y="23044"/>
                        <a:pt x="991" y="27742"/>
                        <a:pt x="4102" y="29583"/>
                      </a:cubicBezTo>
                      <a:cubicBezTo>
                        <a:pt x="6514" y="31043"/>
                        <a:pt x="9942" y="30599"/>
                        <a:pt x="13243" y="28441"/>
                      </a:cubicBezTo>
                      <a:cubicBezTo>
                        <a:pt x="18195" y="25203"/>
                        <a:pt x="23527" y="17521"/>
                        <a:pt x="22258" y="6539"/>
                      </a:cubicBezTo>
                      <a:cubicBezTo>
                        <a:pt x="21750" y="2222"/>
                        <a:pt x="19845" y="0"/>
                        <a:pt x="16735" y="0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40" name="Freeform 339">
                  <a:extLst>
                    <a:ext uri="{FF2B5EF4-FFF2-40B4-BE49-F238E27FC236}">
                      <a16:creationId xmlns:a16="http://schemas.microsoft.com/office/drawing/2014/main" id="{D7094C04-9507-C8AC-95CA-CC600933BCC7}"/>
                    </a:ext>
                  </a:extLst>
                </p:cNvPr>
                <p:cNvSpPr/>
                <p:nvPr/>
              </p:nvSpPr>
              <p:spPr>
                <a:xfrm>
                  <a:off x="3923973" y="879999"/>
                  <a:ext cx="25290" cy="29368"/>
                </a:xfrm>
                <a:custGeom>
                  <a:avLst/>
                  <a:gdLst>
                    <a:gd name="connsiteX0" fmla="*/ 10924 w 25290"/>
                    <a:gd name="connsiteY0" fmla="*/ 18 h 29368"/>
                    <a:gd name="connsiteX1" fmla="*/ 5 w 25290"/>
                    <a:gd name="connsiteY1" fmla="*/ 15381 h 29368"/>
                    <a:gd name="connsiteX2" fmla="*/ 6353 w 25290"/>
                    <a:gd name="connsiteY2" fmla="*/ 28014 h 29368"/>
                    <a:gd name="connsiteX3" fmla="*/ 19177 w 25290"/>
                    <a:gd name="connsiteY3" fmla="*/ 27253 h 29368"/>
                    <a:gd name="connsiteX4" fmla="*/ 25271 w 25290"/>
                    <a:gd name="connsiteY4" fmla="*/ 14937 h 29368"/>
                    <a:gd name="connsiteX5" fmla="*/ 10924 w 25290"/>
                    <a:gd name="connsiteY5" fmla="*/ 18 h 29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290" h="29368">
                      <a:moveTo>
                        <a:pt x="10924" y="18"/>
                      </a:moveTo>
                      <a:cubicBezTo>
                        <a:pt x="5528" y="209"/>
                        <a:pt x="-186" y="4335"/>
                        <a:pt x="5" y="15381"/>
                      </a:cubicBezTo>
                      <a:cubicBezTo>
                        <a:pt x="68" y="21349"/>
                        <a:pt x="2353" y="25856"/>
                        <a:pt x="6353" y="28014"/>
                      </a:cubicBezTo>
                      <a:cubicBezTo>
                        <a:pt x="10162" y="30046"/>
                        <a:pt x="15177" y="29792"/>
                        <a:pt x="19177" y="27253"/>
                      </a:cubicBezTo>
                      <a:cubicBezTo>
                        <a:pt x="23303" y="24650"/>
                        <a:pt x="25525" y="20142"/>
                        <a:pt x="25271" y="14937"/>
                      </a:cubicBezTo>
                      <a:cubicBezTo>
                        <a:pt x="24827" y="5287"/>
                        <a:pt x="17590" y="-363"/>
                        <a:pt x="10924" y="18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41" name="Freeform 340">
                  <a:extLst>
                    <a:ext uri="{FF2B5EF4-FFF2-40B4-BE49-F238E27FC236}">
                      <a16:creationId xmlns:a16="http://schemas.microsoft.com/office/drawing/2014/main" id="{78D74095-401A-39EF-15F4-9A37F5BED39E}"/>
                    </a:ext>
                  </a:extLst>
                </p:cNvPr>
                <p:cNvSpPr/>
                <p:nvPr/>
              </p:nvSpPr>
              <p:spPr>
                <a:xfrm>
                  <a:off x="3713594" y="1073134"/>
                  <a:ext cx="5495" cy="8062"/>
                </a:xfrm>
                <a:custGeom>
                  <a:avLst/>
                  <a:gdLst>
                    <a:gd name="connsiteX0" fmla="*/ 3365 w 5495"/>
                    <a:gd name="connsiteY0" fmla="*/ 8062 h 8062"/>
                    <a:gd name="connsiteX1" fmla="*/ 4254 w 5495"/>
                    <a:gd name="connsiteY1" fmla="*/ 6856 h 8062"/>
                    <a:gd name="connsiteX2" fmla="*/ 2222 w 5495"/>
                    <a:gd name="connsiteY2" fmla="*/ 0 h 8062"/>
                    <a:gd name="connsiteX3" fmla="*/ 0 w 5495"/>
                    <a:gd name="connsiteY3" fmla="*/ 2793 h 8062"/>
                    <a:gd name="connsiteX4" fmla="*/ 381 w 5495"/>
                    <a:gd name="connsiteY4" fmla="*/ 3872 h 8062"/>
                    <a:gd name="connsiteX5" fmla="*/ 191 w 5495"/>
                    <a:gd name="connsiteY5" fmla="*/ 5015 h 8062"/>
                    <a:gd name="connsiteX6" fmla="*/ 3365 w 5495"/>
                    <a:gd name="connsiteY6" fmla="*/ 8062 h 8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95" h="8062">
                      <a:moveTo>
                        <a:pt x="3365" y="8062"/>
                      </a:moveTo>
                      <a:cubicBezTo>
                        <a:pt x="3682" y="7618"/>
                        <a:pt x="3936" y="7237"/>
                        <a:pt x="4254" y="6856"/>
                      </a:cubicBezTo>
                      <a:cubicBezTo>
                        <a:pt x="6158" y="4253"/>
                        <a:pt x="6158" y="4253"/>
                        <a:pt x="2222" y="0"/>
                      </a:cubicBezTo>
                      <a:lnTo>
                        <a:pt x="0" y="2793"/>
                      </a:lnTo>
                      <a:cubicBezTo>
                        <a:pt x="191" y="3111"/>
                        <a:pt x="318" y="3492"/>
                        <a:pt x="381" y="3872"/>
                      </a:cubicBezTo>
                      <a:cubicBezTo>
                        <a:pt x="381" y="4253"/>
                        <a:pt x="318" y="4698"/>
                        <a:pt x="191" y="5015"/>
                      </a:cubicBezTo>
                      <a:lnTo>
                        <a:pt x="3365" y="8062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42" name="Freeform 341">
                  <a:extLst>
                    <a:ext uri="{FF2B5EF4-FFF2-40B4-BE49-F238E27FC236}">
                      <a16:creationId xmlns:a16="http://schemas.microsoft.com/office/drawing/2014/main" id="{05241C51-720F-DFE6-0935-CDC7844238CD}"/>
                    </a:ext>
                  </a:extLst>
                </p:cNvPr>
                <p:cNvSpPr/>
                <p:nvPr/>
              </p:nvSpPr>
              <p:spPr>
                <a:xfrm>
                  <a:off x="3734565" y="981019"/>
                  <a:ext cx="3152" cy="5523"/>
                </a:xfrm>
                <a:custGeom>
                  <a:avLst/>
                  <a:gdLst>
                    <a:gd name="connsiteX0" fmla="*/ 3153 w 3152"/>
                    <a:gd name="connsiteY0" fmla="*/ 952 h 5523"/>
                    <a:gd name="connsiteX1" fmla="*/ 1629 w 3152"/>
                    <a:gd name="connsiteY1" fmla="*/ 0 h 5523"/>
                    <a:gd name="connsiteX2" fmla="*/ 613 w 3152"/>
                    <a:gd name="connsiteY2" fmla="*/ 317 h 5523"/>
                    <a:gd name="connsiteX3" fmla="*/ 486 w 3152"/>
                    <a:gd name="connsiteY3" fmla="*/ 5523 h 5523"/>
                    <a:gd name="connsiteX4" fmla="*/ 3153 w 3152"/>
                    <a:gd name="connsiteY4" fmla="*/ 952 h 5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52" h="5523">
                      <a:moveTo>
                        <a:pt x="3153" y="952"/>
                      </a:moveTo>
                      <a:cubicBezTo>
                        <a:pt x="2581" y="63"/>
                        <a:pt x="2073" y="0"/>
                        <a:pt x="1629" y="0"/>
                      </a:cubicBezTo>
                      <a:cubicBezTo>
                        <a:pt x="1185" y="0"/>
                        <a:pt x="867" y="127"/>
                        <a:pt x="613" y="317"/>
                      </a:cubicBezTo>
                      <a:cubicBezTo>
                        <a:pt x="-148" y="1016"/>
                        <a:pt x="-212" y="3111"/>
                        <a:pt x="486" y="5523"/>
                      </a:cubicBezTo>
                      <a:lnTo>
                        <a:pt x="3153" y="952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43" name="Freeform 342">
                  <a:extLst>
                    <a:ext uri="{FF2B5EF4-FFF2-40B4-BE49-F238E27FC236}">
                      <a16:creationId xmlns:a16="http://schemas.microsoft.com/office/drawing/2014/main" id="{7FCA2512-6401-5F5B-CCF7-70652AB2A865}"/>
                    </a:ext>
                  </a:extLst>
                </p:cNvPr>
                <p:cNvSpPr/>
                <p:nvPr/>
              </p:nvSpPr>
              <p:spPr>
                <a:xfrm>
                  <a:off x="3810660" y="1146148"/>
                  <a:ext cx="7490" cy="4496"/>
                </a:xfrm>
                <a:custGeom>
                  <a:avLst/>
                  <a:gdLst>
                    <a:gd name="connsiteX0" fmla="*/ 3364 w 7490"/>
                    <a:gd name="connsiteY0" fmla="*/ 4436 h 4496"/>
                    <a:gd name="connsiteX1" fmla="*/ 6729 w 7490"/>
                    <a:gd name="connsiteY1" fmla="*/ 3547 h 4496"/>
                    <a:gd name="connsiteX2" fmla="*/ 7491 w 7490"/>
                    <a:gd name="connsiteY2" fmla="*/ 2532 h 4496"/>
                    <a:gd name="connsiteX3" fmla="*/ 6475 w 7490"/>
                    <a:gd name="connsiteY3" fmla="*/ 373 h 4496"/>
                    <a:gd name="connsiteX4" fmla="*/ 0 w 7490"/>
                    <a:gd name="connsiteY4" fmla="*/ 1389 h 4496"/>
                    <a:gd name="connsiteX5" fmla="*/ 3364 w 7490"/>
                    <a:gd name="connsiteY5" fmla="*/ 4436 h 4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490" h="4496">
                      <a:moveTo>
                        <a:pt x="3364" y="4436"/>
                      </a:moveTo>
                      <a:cubicBezTo>
                        <a:pt x="4317" y="4626"/>
                        <a:pt x="5459" y="4372"/>
                        <a:pt x="6729" y="3547"/>
                      </a:cubicBezTo>
                      <a:cubicBezTo>
                        <a:pt x="7110" y="2849"/>
                        <a:pt x="7237" y="2658"/>
                        <a:pt x="7491" y="2532"/>
                      </a:cubicBezTo>
                      <a:cubicBezTo>
                        <a:pt x="7427" y="1452"/>
                        <a:pt x="7110" y="754"/>
                        <a:pt x="6475" y="373"/>
                      </a:cubicBezTo>
                      <a:cubicBezTo>
                        <a:pt x="5079" y="-452"/>
                        <a:pt x="2285" y="183"/>
                        <a:pt x="0" y="1389"/>
                      </a:cubicBezTo>
                      <a:cubicBezTo>
                        <a:pt x="1016" y="3166"/>
                        <a:pt x="2158" y="4182"/>
                        <a:pt x="3364" y="4436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44" name="Freeform 343">
                  <a:extLst>
                    <a:ext uri="{FF2B5EF4-FFF2-40B4-BE49-F238E27FC236}">
                      <a16:creationId xmlns:a16="http://schemas.microsoft.com/office/drawing/2014/main" id="{8BA2415F-03F1-DF12-07F8-AA5CD313F746}"/>
                    </a:ext>
                  </a:extLst>
                </p:cNvPr>
                <p:cNvSpPr/>
                <p:nvPr/>
              </p:nvSpPr>
              <p:spPr>
                <a:xfrm>
                  <a:off x="3711160" y="1006683"/>
                  <a:ext cx="66040" cy="74352"/>
                </a:xfrm>
                <a:custGeom>
                  <a:avLst/>
                  <a:gdLst>
                    <a:gd name="connsiteX0" fmla="*/ 50237 w 66040"/>
                    <a:gd name="connsiteY0" fmla="*/ 492 h 74352"/>
                    <a:gd name="connsiteX1" fmla="*/ 24463 w 66040"/>
                    <a:gd name="connsiteY1" fmla="*/ 5571 h 74352"/>
                    <a:gd name="connsiteX2" fmla="*/ 23447 w 66040"/>
                    <a:gd name="connsiteY2" fmla="*/ 10078 h 74352"/>
                    <a:gd name="connsiteX3" fmla="*/ 23510 w 66040"/>
                    <a:gd name="connsiteY3" fmla="*/ 10776 h 74352"/>
                    <a:gd name="connsiteX4" fmla="*/ 21352 w 66040"/>
                    <a:gd name="connsiteY4" fmla="*/ 13570 h 74352"/>
                    <a:gd name="connsiteX5" fmla="*/ 13734 w 66040"/>
                    <a:gd name="connsiteY5" fmla="*/ 19791 h 74352"/>
                    <a:gd name="connsiteX6" fmla="*/ 720 w 66040"/>
                    <a:gd name="connsiteY6" fmla="*/ 39217 h 74352"/>
                    <a:gd name="connsiteX7" fmla="*/ 11702 w 66040"/>
                    <a:gd name="connsiteY7" fmla="*/ 50200 h 74352"/>
                    <a:gd name="connsiteX8" fmla="*/ 21352 w 66040"/>
                    <a:gd name="connsiteY8" fmla="*/ 60103 h 74352"/>
                    <a:gd name="connsiteX9" fmla="*/ 45920 w 66040"/>
                    <a:gd name="connsiteY9" fmla="*/ 74133 h 74352"/>
                    <a:gd name="connsiteX10" fmla="*/ 58172 w 66040"/>
                    <a:gd name="connsiteY10" fmla="*/ 59087 h 74352"/>
                    <a:gd name="connsiteX11" fmla="*/ 61791 w 66040"/>
                    <a:gd name="connsiteY11" fmla="*/ 41756 h 74352"/>
                    <a:gd name="connsiteX12" fmla="*/ 63632 w 66040"/>
                    <a:gd name="connsiteY12" fmla="*/ 9126 h 74352"/>
                    <a:gd name="connsiteX13" fmla="*/ 50237 w 66040"/>
                    <a:gd name="connsiteY13" fmla="*/ 492 h 743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6040" h="74352">
                      <a:moveTo>
                        <a:pt x="50237" y="492"/>
                      </a:moveTo>
                      <a:cubicBezTo>
                        <a:pt x="45348" y="-778"/>
                        <a:pt x="29478" y="238"/>
                        <a:pt x="24463" y="5571"/>
                      </a:cubicBezTo>
                      <a:cubicBezTo>
                        <a:pt x="23193" y="6904"/>
                        <a:pt x="22875" y="8364"/>
                        <a:pt x="23447" y="10078"/>
                      </a:cubicBezTo>
                      <a:cubicBezTo>
                        <a:pt x="23510" y="10268"/>
                        <a:pt x="23510" y="10586"/>
                        <a:pt x="23510" y="10776"/>
                      </a:cubicBezTo>
                      <a:cubicBezTo>
                        <a:pt x="22304" y="12744"/>
                        <a:pt x="21860" y="13443"/>
                        <a:pt x="21352" y="13570"/>
                      </a:cubicBezTo>
                      <a:cubicBezTo>
                        <a:pt x="19320" y="15601"/>
                        <a:pt x="16591" y="17633"/>
                        <a:pt x="13734" y="19791"/>
                      </a:cubicBezTo>
                      <a:cubicBezTo>
                        <a:pt x="6116" y="25568"/>
                        <a:pt x="-2581" y="32107"/>
                        <a:pt x="720" y="39217"/>
                      </a:cubicBezTo>
                      <a:cubicBezTo>
                        <a:pt x="2624" y="43280"/>
                        <a:pt x="7258" y="46771"/>
                        <a:pt x="11702" y="50200"/>
                      </a:cubicBezTo>
                      <a:cubicBezTo>
                        <a:pt x="16019" y="53501"/>
                        <a:pt x="20146" y="56611"/>
                        <a:pt x="21352" y="60103"/>
                      </a:cubicBezTo>
                      <a:cubicBezTo>
                        <a:pt x="24843" y="70197"/>
                        <a:pt x="36842" y="75529"/>
                        <a:pt x="45920" y="74133"/>
                      </a:cubicBezTo>
                      <a:cubicBezTo>
                        <a:pt x="53411" y="72990"/>
                        <a:pt x="57918" y="67530"/>
                        <a:pt x="58172" y="59087"/>
                      </a:cubicBezTo>
                      <a:cubicBezTo>
                        <a:pt x="58363" y="54136"/>
                        <a:pt x="60013" y="48168"/>
                        <a:pt x="61791" y="41756"/>
                      </a:cubicBezTo>
                      <a:cubicBezTo>
                        <a:pt x="64965" y="30393"/>
                        <a:pt x="68520" y="17569"/>
                        <a:pt x="63632" y="9126"/>
                      </a:cubicBezTo>
                      <a:cubicBezTo>
                        <a:pt x="61156" y="4999"/>
                        <a:pt x="56839" y="2143"/>
                        <a:pt x="50237" y="492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45" name="Freeform 344">
                  <a:extLst>
                    <a:ext uri="{FF2B5EF4-FFF2-40B4-BE49-F238E27FC236}">
                      <a16:creationId xmlns:a16="http://schemas.microsoft.com/office/drawing/2014/main" id="{E4E7C1DA-4D3B-36AA-5F55-77AA1822231A}"/>
                    </a:ext>
                  </a:extLst>
                </p:cNvPr>
                <p:cNvSpPr/>
                <p:nvPr/>
              </p:nvSpPr>
              <p:spPr>
                <a:xfrm>
                  <a:off x="4004405" y="1612997"/>
                  <a:ext cx="21336" cy="12823"/>
                </a:xfrm>
                <a:custGeom>
                  <a:avLst/>
                  <a:gdLst>
                    <a:gd name="connsiteX0" fmla="*/ 20639 w 21336"/>
                    <a:gd name="connsiteY0" fmla="*/ 12824 h 12823"/>
                    <a:gd name="connsiteX1" fmla="*/ 21337 w 21336"/>
                    <a:gd name="connsiteY1" fmla="*/ 12824 h 12823"/>
                    <a:gd name="connsiteX2" fmla="*/ 6291 w 21336"/>
                    <a:gd name="connsiteY2" fmla="*/ 1397 h 12823"/>
                    <a:gd name="connsiteX3" fmla="*/ 2355 w 21336"/>
                    <a:gd name="connsiteY3" fmla="*/ 0 h 12823"/>
                    <a:gd name="connsiteX4" fmla="*/ 387 w 21336"/>
                    <a:gd name="connsiteY4" fmla="*/ 7808 h 12823"/>
                    <a:gd name="connsiteX5" fmla="*/ 20639 w 21336"/>
                    <a:gd name="connsiteY5" fmla="*/ 12824 h 128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336" h="12823">
                      <a:moveTo>
                        <a:pt x="20639" y="12824"/>
                      </a:moveTo>
                      <a:lnTo>
                        <a:pt x="21337" y="12824"/>
                      </a:lnTo>
                      <a:cubicBezTo>
                        <a:pt x="20384" y="6221"/>
                        <a:pt x="13528" y="3872"/>
                        <a:pt x="6291" y="1397"/>
                      </a:cubicBezTo>
                      <a:cubicBezTo>
                        <a:pt x="4958" y="952"/>
                        <a:pt x="3625" y="508"/>
                        <a:pt x="2355" y="0"/>
                      </a:cubicBezTo>
                      <a:cubicBezTo>
                        <a:pt x="133" y="3365"/>
                        <a:pt x="-502" y="5967"/>
                        <a:pt x="387" y="7808"/>
                      </a:cubicBezTo>
                      <a:cubicBezTo>
                        <a:pt x="2546" y="12252"/>
                        <a:pt x="13465" y="12633"/>
                        <a:pt x="20639" y="12824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46" name="Freeform 345">
                  <a:extLst>
                    <a:ext uri="{FF2B5EF4-FFF2-40B4-BE49-F238E27FC236}">
                      <a16:creationId xmlns:a16="http://schemas.microsoft.com/office/drawing/2014/main" id="{C4294B4A-B277-D27D-3C7E-8D9C0D94E30B}"/>
                    </a:ext>
                  </a:extLst>
                </p:cNvPr>
                <p:cNvSpPr/>
                <p:nvPr/>
              </p:nvSpPr>
              <p:spPr>
                <a:xfrm>
                  <a:off x="4000007" y="1575161"/>
                  <a:ext cx="11538" cy="17516"/>
                </a:xfrm>
                <a:custGeom>
                  <a:avLst/>
                  <a:gdLst>
                    <a:gd name="connsiteX0" fmla="*/ 3325 w 11538"/>
                    <a:gd name="connsiteY0" fmla="*/ 16252 h 17516"/>
                    <a:gd name="connsiteX1" fmla="*/ 10816 w 11538"/>
                    <a:gd name="connsiteY1" fmla="*/ 16061 h 17516"/>
                    <a:gd name="connsiteX2" fmla="*/ 2754 w 11538"/>
                    <a:gd name="connsiteY2" fmla="*/ 0 h 17516"/>
                    <a:gd name="connsiteX3" fmla="*/ 3325 w 11538"/>
                    <a:gd name="connsiteY3" fmla="*/ 16252 h 175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538" h="17516">
                      <a:moveTo>
                        <a:pt x="3325" y="16252"/>
                      </a:moveTo>
                      <a:cubicBezTo>
                        <a:pt x="5928" y="18029"/>
                        <a:pt x="9292" y="17902"/>
                        <a:pt x="10816" y="16061"/>
                      </a:cubicBezTo>
                      <a:cubicBezTo>
                        <a:pt x="12593" y="13776"/>
                        <a:pt x="11514" y="8253"/>
                        <a:pt x="2754" y="0"/>
                      </a:cubicBezTo>
                      <a:cubicBezTo>
                        <a:pt x="-1817" y="8507"/>
                        <a:pt x="-40" y="13966"/>
                        <a:pt x="3325" y="16252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47" name="Freeform 346">
                  <a:extLst>
                    <a:ext uri="{FF2B5EF4-FFF2-40B4-BE49-F238E27FC236}">
                      <a16:creationId xmlns:a16="http://schemas.microsoft.com/office/drawing/2014/main" id="{8E3D312F-C9CC-3DDF-2913-13C6A4B24477}"/>
                    </a:ext>
                  </a:extLst>
                </p:cNvPr>
                <p:cNvSpPr/>
                <p:nvPr/>
              </p:nvSpPr>
              <p:spPr>
                <a:xfrm>
                  <a:off x="3772879" y="981845"/>
                  <a:ext cx="9340" cy="14664"/>
                </a:xfrm>
                <a:custGeom>
                  <a:avLst/>
                  <a:gdLst>
                    <a:gd name="connsiteX0" fmla="*/ 4516 w 9340"/>
                    <a:gd name="connsiteY0" fmla="*/ 0 h 14664"/>
                    <a:gd name="connsiteX1" fmla="*/ 1913 w 9340"/>
                    <a:gd name="connsiteY1" fmla="*/ 889 h 14664"/>
                    <a:gd name="connsiteX2" fmla="*/ 2040 w 9340"/>
                    <a:gd name="connsiteY2" fmla="*/ 14665 h 14664"/>
                    <a:gd name="connsiteX3" fmla="*/ 9150 w 9340"/>
                    <a:gd name="connsiteY3" fmla="*/ 5142 h 14664"/>
                    <a:gd name="connsiteX4" fmla="*/ 8642 w 9340"/>
                    <a:gd name="connsiteY4" fmla="*/ 3999 h 14664"/>
                    <a:gd name="connsiteX5" fmla="*/ 9341 w 9340"/>
                    <a:gd name="connsiteY5" fmla="*/ 1524 h 14664"/>
                    <a:gd name="connsiteX6" fmla="*/ 4516 w 9340"/>
                    <a:gd name="connsiteY6" fmla="*/ 0 h 14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340" h="14664">
                      <a:moveTo>
                        <a:pt x="4516" y="0"/>
                      </a:moveTo>
                      <a:cubicBezTo>
                        <a:pt x="3500" y="0"/>
                        <a:pt x="2611" y="317"/>
                        <a:pt x="1913" y="889"/>
                      </a:cubicBezTo>
                      <a:cubicBezTo>
                        <a:pt x="-499" y="2984"/>
                        <a:pt x="-817" y="8824"/>
                        <a:pt x="2040" y="14665"/>
                      </a:cubicBezTo>
                      <a:lnTo>
                        <a:pt x="9150" y="5142"/>
                      </a:lnTo>
                      <a:cubicBezTo>
                        <a:pt x="8896" y="4825"/>
                        <a:pt x="8706" y="4444"/>
                        <a:pt x="8642" y="3999"/>
                      </a:cubicBezTo>
                      <a:cubicBezTo>
                        <a:pt x="8579" y="3238"/>
                        <a:pt x="8769" y="2285"/>
                        <a:pt x="9341" y="1524"/>
                      </a:cubicBezTo>
                      <a:cubicBezTo>
                        <a:pt x="7500" y="508"/>
                        <a:pt x="5849" y="0"/>
                        <a:pt x="4516" y="0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48" name="Freeform 347">
                  <a:extLst>
                    <a:ext uri="{FF2B5EF4-FFF2-40B4-BE49-F238E27FC236}">
                      <a16:creationId xmlns:a16="http://schemas.microsoft.com/office/drawing/2014/main" id="{3ABD4EB3-4789-B7A0-6D04-8DD6E9FDB8D8}"/>
                    </a:ext>
                  </a:extLst>
                </p:cNvPr>
                <p:cNvSpPr/>
                <p:nvPr/>
              </p:nvSpPr>
              <p:spPr>
                <a:xfrm>
                  <a:off x="3659823" y="1064471"/>
                  <a:ext cx="11300" cy="7227"/>
                </a:xfrm>
                <a:custGeom>
                  <a:avLst/>
                  <a:gdLst>
                    <a:gd name="connsiteX0" fmla="*/ 9776 w 11300"/>
                    <a:gd name="connsiteY0" fmla="*/ 156 h 7227"/>
                    <a:gd name="connsiteX1" fmla="*/ 0 w 11300"/>
                    <a:gd name="connsiteY1" fmla="*/ 5299 h 7227"/>
                    <a:gd name="connsiteX2" fmla="*/ 5333 w 11300"/>
                    <a:gd name="connsiteY2" fmla="*/ 6124 h 7227"/>
                    <a:gd name="connsiteX3" fmla="*/ 10030 w 11300"/>
                    <a:gd name="connsiteY3" fmla="*/ 3521 h 7227"/>
                    <a:gd name="connsiteX4" fmla="*/ 11300 w 11300"/>
                    <a:gd name="connsiteY4" fmla="*/ 2505 h 7227"/>
                    <a:gd name="connsiteX5" fmla="*/ 9776 w 11300"/>
                    <a:gd name="connsiteY5" fmla="*/ 156 h 7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300" h="7227">
                      <a:moveTo>
                        <a:pt x="9776" y="156"/>
                      </a:moveTo>
                      <a:cubicBezTo>
                        <a:pt x="7427" y="-859"/>
                        <a:pt x="2349" y="3331"/>
                        <a:pt x="0" y="5299"/>
                      </a:cubicBezTo>
                      <a:cubicBezTo>
                        <a:pt x="2539" y="7711"/>
                        <a:pt x="2539" y="7711"/>
                        <a:pt x="5333" y="6124"/>
                      </a:cubicBezTo>
                      <a:cubicBezTo>
                        <a:pt x="6475" y="5426"/>
                        <a:pt x="7999" y="4600"/>
                        <a:pt x="10030" y="3521"/>
                      </a:cubicBezTo>
                      <a:cubicBezTo>
                        <a:pt x="10221" y="3204"/>
                        <a:pt x="10729" y="2759"/>
                        <a:pt x="11300" y="2505"/>
                      </a:cubicBezTo>
                      <a:cubicBezTo>
                        <a:pt x="10983" y="1426"/>
                        <a:pt x="10538" y="410"/>
                        <a:pt x="9776" y="156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49" name="Freeform 348">
                  <a:extLst>
                    <a:ext uri="{FF2B5EF4-FFF2-40B4-BE49-F238E27FC236}">
                      <a16:creationId xmlns:a16="http://schemas.microsoft.com/office/drawing/2014/main" id="{749E2882-EAA4-055E-06B4-66FD3105685F}"/>
                    </a:ext>
                  </a:extLst>
                </p:cNvPr>
                <p:cNvSpPr/>
                <p:nvPr/>
              </p:nvSpPr>
              <p:spPr>
                <a:xfrm>
                  <a:off x="4104260" y="1048820"/>
                  <a:ext cx="20706" cy="20568"/>
                </a:xfrm>
                <a:custGeom>
                  <a:avLst/>
                  <a:gdLst>
                    <a:gd name="connsiteX0" fmla="*/ 138 w 20706"/>
                    <a:gd name="connsiteY0" fmla="*/ 15046 h 20568"/>
                    <a:gd name="connsiteX1" fmla="*/ 3503 w 20706"/>
                    <a:gd name="connsiteY1" fmla="*/ 20569 h 20568"/>
                    <a:gd name="connsiteX2" fmla="*/ 4963 w 20706"/>
                    <a:gd name="connsiteY2" fmla="*/ 20315 h 20568"/>
                    <a:gd name="connsiteX3" fmla="*/ 20707 w 20706"/>
                    <a:gd name="connsiteY3" fmla="*/ 0 h 20568"/>
                    <a:gd name="connsiteX4" fmla="*/ 138 w 20706"/>
                    <a:gd name="connsiteY4" fmla="*/ 15046 h 20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706" h="20568">
                      <a:moveTo>
                        <a:pt x="138" y="15046"/>
                      </a:moveTo>
                      <a:cubicBezTo>
                        <a:pt x="-52" y="15934"/>
                        <a:pt x="-624" y="18537"/>
                        <a:pt x="3503" y="20569"/>
                      </a:cubicBezTo>
                      <a:cubicBezTo>
                        <a:pt x="4074" y="20378"/>
                        <a:pt x="4772" y="20378"/>
                        <a:pt x="4963" y="20315"/>
                      </a:cubicBezTo>
                      <a:cubicBezTo>
                        <a:pt x="13279" y="17014"/>
                        <a:pt x="18866" y="7935"/>
                        <a:pt x="20707" y="0"/>
                      </a:cubicBezTo>
                      <a:cubicBezTo>
                        <a:pt x="13787" y="698"/>
                        <a:pt x="1598" y="8697"/>
                        <a:pt x="138" y="15046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50" name="Freeform 349">
                  <a:extLst>
                    <a:ext uri="{FF2B5EF4-FFF2-40B4-BE49-F238E27FC236}">
                      <a16:creationId xmlns:a16="http://schemas.microsoft.com/office/drawing/2014/main" id="{0AF601B2-ABF7-545A-99E7-645DE1EC7959}"/>
                    </a:ext>
                  </a:extLst>
                </p:cNvPr>
                <p:cNvSpPr/>
                <p:nvPr/>
              </p:nvSpPr>
              <p:spPr>
                <a:xfrm>
                  <a:off x="3628071" y="1119120"/>
                  <a:ext cx="172989" cy="150953"/>
                </a:xfrm>
                <a:custGeom>
                  <a:avLst/>
                  <a:gdLst>
                    <a:gd name="connsiteX0" fmla="*/ 2106 w 172989"/>
                    <a:gd name="connsiteY0" fmla="*/ 149225 h 150953"/>
                    <a:gd name="connsiteX1" fmla="*/ 30102 w 172989"/>
                    <a:gd name="connsiteY1" fmla="*/ 144019 h 150953"/>
                    <a:gd name="connsiteX2" fmla="*/ 40006 w 172989"/>
                    <a:gd name="connsiteY2" fmla="*/ 134179 h 150953"/>
                    <a:gd name="connsiteX3" fmla="*/ 53781 w 172989"/>
                    <a:gd name="connsiteY3" fmla="*/ 103199 h 150953"/>
                    <a:gd name="connsiteX4" fmla="*/ 54797 w 172989"/>
                    <a:gd name="connsiteY4" fmla="*/ 101866 h 150953"/>
                    <a:gd name="connsiteX5" fmla="*/ 74287 w 172989"/>
                    <a:gd name="connsiteY5" fmla="*/ 108532 h 150953"/>
                    <a:gd name="connsiteX6" fmla="*/ 86222 w 172989"/>
                    <a:gd name="connsiteY6" fmla="*/ 115833 h 150953"/>
                    <a:gd name="connsiteX7" fmla="*/ 87618 w 172989"/>
                    <a:gd name="connsiteY7" fmla="*/ 115896 h 150953"/>
                    <a:gd name="connsiteX8" fmla="*/ 117138 w 172989"/>
                    <a:gd name="connsiteY8" fmla="*/ 96153 h 150953"/>
                    <a:gd name="connsiteX9" fmla="*/ 122344 w 172989"/>
                    <a:gd name="connsiteY9" fmla="*/ 91265 h 150953"/>
                    <a:gd name="connsiteX10" fmla="*/ 172876 w 172989"/>
                    <a:gd name="connsiteY10" fmla="*/ 36923 h 150953"/>
                    <a:gd name="connsiteX11" fmla="*/ 147102 w 172989"/>
                    <a:gd name="connsiteY11" fmla="*/ 22575 h 150953"/>
                    <a:gd name="connsiteX12" fmla="*/ 145388 w 172989"/>
                    <a:gd name="connsiteY12" fmla="*/ 22385 h 150953"/>
                    <a:gd name="connsiteX13" fmla="*/ 127613 w 172989"/>
                    <a:gd name="connsiteY13" fmla="*/ 12037 h 150953"/>
                    <a:gd name="connsiteX14" fmla="*/ 110282 w 172989"/>
                    <a:gd name="connsiteY14" fmla="*/ 1753 h 150953"/>
                    <a:gd name="connsiteX15" fmla="*/ 72255 w 172989"/>
                    <a:gd name="connsiteY15" fmla="*/ 5371 h 150953"/>
                    <a:gd name="connsiteX16" fmla="*/ 66161 w 172989"/>
                    <a:gd name="connsiteY16" fmla="*/ 30193 h 150953"/>
                    <a:gd name="connsiteX17" fmla="*/ 65209 w 172989"/>
                    <a:gd name="connsiteY17" fmla="*/ 31590 h 150953"/>
                    <a:gd name="connsiteX18" fmla="*/ 64129 w 172989"/>
                    <a:gd name="connsiteY18" fmla="*/ 31527 h 150953"/>
                    <a:gd name="connsiteX19" fmla="*/ 63558 w 172989"/>
                    <a:gd name="connsiteY19" fmla="*/ 31019 h 150953"/>
                    <a:gd name="connsiteX20" fmla="*/ 53845 w 172989"/>
                    <a:gd name="connsiteY20" fmla="*/ 23020 h 150953"/>
                    <a:gd name="connsiteX21" fmla="*/ 31245 w 172989"/>
                    <a:gd name="connsiteY21" fmla="*/ 55968 h 150953"/>
                    <a:gd name="connsiteX22" fmla="*/ 25595 w 172989"/>
                    <a:gd name="connsiteY22" fmla="*/ 68474 h 150953"/>
                    <a:gd name="connsiteX23" fmla="*/ 11819 w 172989"/>
                    <a:gd name="connsiteY23" fmla="*/ 107834 h 150953"/>
                    <a:gd name="connsiteX24" fmla="*/ 1027 w 172989"/>
                    <a:gd name="connsiteY24" fmla="*/ 141416 h 150953"/>
                    <a:gd name="connsiteX25" fmla="*/ 2106 w 172989"/>
                    <a:gd name="connsiteY25" fmla="*/ 149225 h 150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72989" h="150953">
                      <a:moveTo>
                        <a:pt x="2106" y="149225"/>
                      </a:moveTo>
                      <a:cubicBezTo>
                        <a:pt x="8391" y="153351"/>
                        <a:pt x="25087" y="149479"/>
                        <a:pt x="30102" y="144019"/>
                      </a:cubicBezTo>
                      <a:cubicBezTo>
                        <a:pt x="33784" y="139956"/>
                        <a:pt x="37086" y="136909"/>
                        <a:pt x="40006" y="134179"/>
                      </a:cubicBezTo>
                      <a:cubicBezTo>
                        <a:pt x="49147" y="125673"/>
                        <a:pt x="53781" y="121419"/>
                        <a:pt x="53781" y="103199"/>
                      </a:cubicBezTo>
                      <a:cubicBezTo>
                        <a:pt x="53781" y="102565"/>
                        <a:pt x="54226" y="101993"/>
                        <a:pt x="54797" y="101866"/>
                      </a:cubicBezTo>
                      <a:cubicBezTo>
                        <a:pt x="64891" y="99200"/>
                        <a:pt x="69652" y="103961"/>
                        <a:pt x="74287" y="108532"/>
                      </a:cubicBezTo>
                      <a:cubicBezTo>
                        <a:pt x="77651" y="111897"/>
                        <a:pt x="80825" y="115071"/>
                        <a:pt x="86222" y="115833"/>
                      </a:cubicBezTo>
                      <a:cubicBezTo>
                        <a:pt x="86666" y="115896"/>
                        <a:pt x="87110" y="115896"/>
                        <a:pt x="87618" y="115896"/>
                      </a:cubicBezTo>
                      <a:cubicBezTo>
                        <a:pt x="96823" y="115896"/>
                        <a:pt x="108948" y="104088"/>
                        <a:pt x="117138" y="96153"/>
                      </a:cubicBezTo>
                      <a:cubicBezTo>
                        <a:pt x="119106" y="94248"/>
                        <a:pt x="120883" y="92534"/>
                        <a:pt x="122344" y="91265"/>
                      </a:cubicBezTo>
                      <a:cubicBezTo>
                        <a:pt x="159481" y="58190"/>
                        <a:pt x="174463" y="40160"/>
                        <a:pt x="172876" y="36923"/>
                      </a:cubicBezTo>
                      <a:cubicBezTo>
                        <a:pt x="166972" y="24988"/>
                        <a:pt x="159481" y="24099"/>
                        <a:pt x="147102" y="22575"/>
                      </a:cubicBezTo>
                      <a:lnTo>
                        <a:pt x="145388" y="22385"/>
                      </a:lnTo>
                      <a:cubicBezTo>
                        <a:pt x="137580" y="21433"/>
                        <a:pt x="132501" y="16672"/>
                        <a:pt x="127613" y="12037"/>
                      </a:cubicBezTo>
                      <a:cubicBezTo>
                        <a:pt x="122598" y="7339"/>
                        <a:pt x="117900" y="2832"/>
                        <a:pt x="110282" y="1753"/>
                      </a:cubicBezTo>
                      <a:cubicBezTo>
                        <a:pt x="92570" y="-850"/>
                        <a:pt x="79365" y="-1231"/>
                        <a:pt x="72255" y="5371"/>
                      </a:cubicBezTo>
                      <a:cubicBezTo>
                        <a:pt x="67303" y="9879"/>
                        <a:pt x="65335" y="18068"/>
                        <a:pt x="66161" y="30193"/>
                      </a:cubicBezTo>
                      <a:cubicBezTo>
                        <a:pt x="65970" y="31082"/>
                        <a:pt x="65590" y="31463"/>
                        <a:pt x="65209" y="31590"/>
                      </a:cubicBezTo>
                      <a:cubicBezTo>
                        <a:pt x="64828" y="31717"/>
                        <a:pt x="64447" y="31654"/>
                        <a:pt x="64129" y="31527"/>
                      </a:cubicBezTo>
                      <a:cubicBezTo>
                        <a:pt x="63939" y="31400"/>
                        <a:pt x="63748" y="31209"/>
                        <a:pt x="63558" y="31019"/>
                      </a:cubicBezTo>
                      <a:cubicBezTo>
                        <a:pt x="60257" y="25750"/>
                        <a:pt x="57019" y="23020"/>
                        <a:pt x="53845" y="23020"/>
                      </a:cubicBezTo>
                      <a:cubicBezTo>
                        <a:pt x="45021" y="23655"/>
                        <a:pt x="37022" y="42382"/>
                        <a:pt x="31245" y="55968"/>
                      </a:cubicBezTo>
                      <a:cubicBezTo>
                        <a:pt x="29213" y="60729"/>
                        <a:pt x="27245" y="65300"/>
                        <a:pt x="25595" y="68474"/>
                      </a:cubicBezTo>
                      <a:cubicBezTo>
                        <a:pt x="18802" y="81234"/>
                        <a:pt x="15374" y="94121"/>
                        <a:pt x="11819" y="107834"/>
                      </a:cubicBezTo>
                      <a:cubicBezTo>
                        <a:pt x="8899" y="118880"/>
                        <a:pt x="5915" y="130243"/>
                        <a:pt x="1027" y="141416"/>
                      </a:cubicBezTo>
                      <a:cubicBezTo>
                        <a:pt x="-1449" y="146939"/>
                        <a:pt x="1217" y="148654"/>
                        <a:pt x="2106" y="149225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51" name="Freeform 350">
                  <a:extLst>
                    <a:ext uri="{FF2B5EF4-FFF2-40B4-BE49-F238E27FC236}">
                      <a16:creationId xmlns:a16="http://schemas.microsoft.com/office/drawing/2014/main" id="{B1C320C8-4773-34C4-99BC-3E179019A3B7}"/>
                    </a:ext>
                  </a:extLst>
                </p:cNvPr>
                <p:cNvSpPr/>
                <p:nvPr/>
              </p:nvSpPr>
              <p:spPr>
                <a:xfrm>
                  <a:off x="3714863" y="998004"/>
                  <a:ext cx="22099" cy="11537"/>
                </a:xfrm>
                <a:custGeom>
                  <a:avLst/>
                  <a:gdLst>
                    <a:gd name="connsiteX0" fmla="*/ 19553 w 22099"/>
                    <a:gd name="connsiteY0" fmla="*/ 283 h 11537"/>
                    <a:gd name="connsiteX1" fmla="*/ 0 w 22099"/>
                    <a:gd name="connsiteY1" fmla="*/ 7647 h 11537"/>
                    <a:gd name="connsiteX2" fmla="*/ 64 w 22099"/>
                    <a:gd name="connsiteY2" fmla="*/ 8345 h 11537"/>
                    <a:gd name="connsiteX3" fmla="*/ 14538 w 22099"/>
                    <a:gd name="connsiteY3" fmla="*/ 10948 h 11537"/>
                    <a:gd name="connsiteX4" fmla="*/ 22092 w 22099"/>
                    <a:gd name="connsiteY4" fmla="*/ 4345 h 11537"/>
                    <a:gd name="connsiteX5" fmla="*/ 19553 w 22099"/>
                    <a:gd name="connsiteY5" fmla="*/ 283 h 11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099" h="11537">
                      <a:moveTo>
                        <a:pt x="19553" y="283"/>
                      </a:moveTo>
                      <a:cubicBezTo>
                        <a:pt x="14284" y="-1241"/>
                        <a:pt x="3809" y="3711"/>
                        <a:pt x="0" y="7647"/>
                      </a:cubicBezTo>
                      <a:cubicBezTo>
                        <a:pt x="64" y="7837"/>
                        <a:pt x="64" y="8091"/>
                        <a:pt x="64" y="8345"/>
                      </a:cubicBezTo>
                      <a:cubicBezTo>
                        <a:pt x="2857" y="11329"/>
                        <a:pt x="9015" y="12281"/>
                        <a:pt x="14538" y="10948"/>
                      </a:cubicBezTo>
                      <a:cubicBezTo>
                        <a:pt x="16760" y="10440"/>
                        <a:pt x="21838" y="8726"/>
                        <a:pt x="22092" y="4345"/>
                      </a:cubicBezTo>
                      <a:cubicBezTo>
                        <a:pt x="22219" y="1425"/>
                        <a:pt x="20696" y="663"/>
                        <a:pt x="19553" y="283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52" name="Freeform 351">
                  <a:extLst>
                    <a:ext uri="{FF2B5EF4-FFF2-40B4-BE49-F238E27FC236}">
                      <a16:creationId xmlns:a16="http://schemas.microsoft.com/office/drawing/2014/main" id="{CEA61C88-32F1-23AE-4168-8EE8A63C4E99}"/>
                    </a:ext>
                  </a:extLst>
                </p:cNvPr>
                <p:cNvSpPr/>
                <p:nvPr/>
              </p:nvSpPr>
              <p:spPr>
                <a:xfrm>
                  <a:off x="3724159" y="1183562"/>
                  <a:ext cx="572928" cy="781227"/>
                </a:xfrm>
                <a:custGeom>
                  <a:avLst/>
                  <a:gdLst>
                    <a:gd name="connsiteX0" fmla="*/ 542884 w 572928"/>
                    <a:gd name="connsiteY0" fmla="*/ 558497 h 781227"/>
                    <a:gd name="connsiteX1" fmla="*/ 559326 w 572928"/>
                    <a:gd name="connsiteY1" fmla="*/ 561798 h 781227"/>
                    <a:gd name="connsiteX2" fmla="*/ 560976 w 572928"/>
                    <a:gd name="connsiteY2" fmla="*/ 562433 h 781227"/>
                    <a:gd name="connsiteX3" fmla="*/ 561357 w 572928"/>
                    <a:gd name="connsiteY3" fmla="*/ 555704 h 781227"/>
                    <a:gd name="connsiteX4" fmla="*/ 561484 w 572928"/>
                    <a:gd name="connsiteY4" fmla="*/ 549355 h 781227"/>
                    <a:gd name="connsiteX5" fmla="*/ 562119 w 572928"/>
                    <a:gd name="connsiteY5" fmla="*/ 548213 h 781227"/>
                    <a:gd name="connsiteX6" fmla="*/ 572403 w 572928"/>
                    <a:gd name="connsiteY6" fmla="*/ 547895 h 781227"/>
                    <a:gd name="connsiteX7" fmla="*/ 572784 w 572928"/>
                    <a:gd name="connsiteY7" fmla="*/ 544721 h 781227"/>
                    <a:gd name="connsiteX8" fmla="*/ 559136 w 572928"/>
                    <a:gd name="connsiteY8" fmla="*/ 529866 h 781227"/>
                    <a:gd name="connsiteX9" fmla="*/ 558120 w 572928"/>
                    <a:gd name="connsiteY9" fmla="*/ 529929 h 781227"/>
                    <a:gd name="connsiteX10" fmla="*/ 541487 w 572928"/>
                    <a:gd name="connsiteY10" fmla="*/ 533548 h 781227"/>
                    <a:gd name="connsiteX11" fmla="*/ 540281 w 572928"/>
                    <a:gd name="connsiteY11" fmla="*/ 534437 h 781227"/>
                    <a:gd name="connsiteX12" fmla="*/ 538884 w 572928"/>
                    <a:gd name="connsiteY12" fmla="*/ 533548 h 781227"/>
                    <a:gd name="connsiteX13" fmla="*/ 538884 w 572928"/>
                    <a:gd name="connsiteY13" fmla="*/ 532278 h 781227"/>
                    <a:gd name="connsiteX14" fmla="*/ 540535 w 572928"/>
                    <a:gd name="connsiteY14" fmla="*/ 526247 h 781227"/>
                    <a:gd name="connsiteX15" fmla="*/ 535456 w 572928"/>
                    <a:gd name="connsiteY15" fmla="*/ 528215 h 781227"/>
                    <a:gd name="connsiteX16" fmla="*/ 526632 w 572928"/>
                    <a:gd name="connsiteY16" fmla="*/ 530628 h 781227"/>
                    <a:gd name="connsiteX17" fmla="*/ 525489 w 572928"/>
                    <a:gd name="connsiteY17" fmla="*/ 529231 h 781227"/>
                    <a:gd name="connsiteX18" fmla="*/ 536155 w 572928"/>
                    <a:gd name="connsiteY18" fmla="*/ 515709 h 781227"/>
                    <a:gd name="connsiteX19" fmla="*/ 543899 w 572928"/>
                    <a:gd name="connsiteY19" fmla="*/ 507520 h 781227"/>
                    <a:gd name="connsiteX20" fmla="*/ 532790 w 572928"/>
                    <a:gd name="connsiteY20" fmla="*/ 510440 h 781227"/>
                    <a:gd name="connsiteX21" fmla="*/ 511713 w 572928"/>
                    <a:gd name="connsiteY21" fmla="*/ 512408 h 781227"/>
                    <a:gd name="connsiteX22" fmla="*/ 511713 w 572928"/>
                    <a:gd name="connsiteY22" fmla="*/ 500981 h 781227"/>
                    <a:gd name="connsiteX23" fmla="*/ 512539 w 572928"/>
                    <a:gd name="connsiteY23" fmla="*/ 499076 h 781227"/>
                    <a:gd name="connsiteX24" fmla="*/ 516284 w 572928"/>
                    <a:gd name="connsiteY24" fmla="*/ 483142 h 781227"/>
                    <a:gd name="connsiteX25" fmla="*/ 514824 w 572928"/>
                    <a:gd name="connsiteY25" fmla="*/ 481999 h 781227"/>
                    <a:gd name="connsiteX26" fmla="*/ 506254 w 572928"/>
                    <a:gd name="connsiteY26" fmla="*/ 477175 h 781227"/>
                    <a:gd name="connsiteX27" fmla="*/ 506825 w 572928"/>
                    <a:gd name="connsiteY27" fmla="*/ 469303 h 781227"/>
                    <a:gd name="connsiteX28" fmla="*/ 508285 w 572928"/>
                    <a:gd name="connsiteY28" fmla="*/ 462637 h 781227"/>
                    <a:gd name="connsiteX29" fmla="*/ 501112 w 572928"/>
                    <a:gd name="connsiteY29" fmla="*/ 467779 h 781227"/>
                    <a:gd name="connsiteX30" fmla="*/ 488478 w 572928"/>
                    <a:gd name="connsiteY30" fmla="*/ 475016 h 781227"/>
                    <a:gd name="connsiteX31" fmla="*/ 486574 w 572928"/>
                    <a:gd name="connsiteY31" fmla="*/ 473746 h 781227"/>
                    <a:gd name="connsiteX32" fmla="*/ 491018 w 572928"/>
                    <a:gd name="connsiteY32" fmla="*/ 464795 h 781227"/>
                    <a:gd name="connsiteX33" fmla="*/ 493366 w 572928"/>
                    <a:gd name="connsiteY33" fmla="*/ 462256 h 781227"/>
                    <a:gd name="connsiteX34" fmla="*/ 482320 w 572928"/>
                    <a:gd name="connsiteY34" fmla="*/ 464541 h 781227"/>
                    <a:gd name="connsiteX35" fmla="*/ 472290 w 572928"/>
                    <a:gd name="connsiteY35" fmla="*/ 459907 h 781227"/>
                    <a:gd name="connsiteX36" fmla="*/ 467085 w 572928"/>
                    <a:gd name="connsiteY36" fmla="*/ 452670 h 781227"/>
                    <a:gd name="connsiteX37" fmla="*/ 460863 w 572928"/>
                    <a:gd name="connsiteY37" fmla="*/ 442386 h 781227"/>
                    <a:gd name="connsiteX38" fmla="*/ 469053 w 572928"/>
                    <a:gd name="connsiteY38" fmla="*/ 435466 h 781227"/>
                    <a:gd name="connsiteX39" fmla="*/ 471846 w 572928"/>
                    <a:gd name="connsiteY39" fmla="*/ 434387 h 781227"/>
                    <a:gd name="connsiteX40" fmla="*/ 466894 w 572928"/>
                    <a:gd name="connsiteY40" fmla="*/ 431911 h 781227"/>
                    <a:gd name="connsiteX41" fmla="*/ 430772 w 572928"/>
                    <a:gd name="connsiteY41" fmla="*/ 406581 h 781227"/>
                    <a:gd name="connsiteX42" fmla="*/ 434454 w 572928"/>
                    <a:gd name="connsiteY42" fmla="*/ 402137 h 781227"/>
                    <a:gd name="connsiteX43" fmla="*/ 448611 w 572928"/>
                    <a:gd name="connsiteY43" fmla="*/ 404613 h 781227"/>
                    <a:gd name="connsiteX44" fmla="*/ 454578 w 572928"/>
                    <a:gd name="connsiteY44" fmla="*/ 406898 h 781227"/>
                    <a:gd name="connsiteX45" fmla="*/ 460546 w 572928"/>
                    <a:gd name="connsiteY45" fmla="*/ 395281 h 781227"/>
                    <a:gd name="connsiteX46" fmla="*/ 462133 w 572928"/>
                    <a:gd name="connsiteY46" fmla="*/ 392869 h 781227"/>
                    <a:gd name="connsiteX47" fmla="*/ 454578 w 572928"/>
                    <a:gd name="connsiteY47" fmla="*/ 391535 h 781227"/>
                    <a:gd name="connsiteX48" fmla="*/ 444104 w 572928"/>
                    <a:gd name="connsiteY48" fmla="*/ 389631 h 781227"/>
                    <a:gd name="connsiteX49" fmla="*/ 442262 w 572928"/>
                    <a:gd name="connsiteY49" fmla="*/ 384489 h 781227"/>
                    <a:gd name="connsiteX50" fmla="*/ 445754 w 572928"/>
                    <a:gd name="connsiteY50" fmla="*/ 376934 h 781227"/>
                    <a:gd name="connsiteX51" fmla="*/ 477496 w 572928"/>
                    <a:gd name="connsiteY51" fmla="*/ 382902 h 781227"/>
                    <a:gd name="connsiteX52" fmla="*/ 497620 w 572928"/>
                    <a:gd name="connsiteY52" fmla="*/ 388298 h 781227"/>
                    <a:gd name="connsiteX53" fmla="*/ 500159 w 572928"/>
                    <a:gd name="connsiteY53" fmla="*/ 384806 h 781227"/>
                    <a:gd name="connsiteX54" fmla="*/ 458959 w 572928"/>
                    <a:gd name="connsiteY54" fmla="*/ 361825 h 781227"/>
                    <a:gd name="connsiteX55" fmla="*/ 452420 w 572928"/>
                    <a:gd name="connsiteY55" fmla="*/ 359159 h 781227"/>
                    <a:gd name="connsiteX56" fmla="*/ 451277 w 572928"/>
                    <a:gd name="connsiteY56" fmla="*/ 356302 h 781227"/>
                    <a:gd name="connsiteX57" fmla="*/ 484162 w 572928"/>
                    <a:gd name="connsiteY57" fmla="*/ 348303 h 781227"/>
                    <a:gd name="connsiteX58" fmla="*/ 491779 w 572928"/>
                    <a:gd name="connsiteY58" fmla="*/ 344494 h 781227"/>
                    <a:gd name="connsiteX59" fmla="*/ 486003 w 572928"/>
                    <a:gd name="connsiteY59" fmla="*/ 321577 h 781227"/>
                    <a:gd name="connsiteX60" fmla="*/ 471274 w 572928"/>
                    <a:gd name="connsiteY60" fmla="*/ 329576 h 781227"/>
                    <a:gd name="connsiteX61" fmla="*/ 436231 w 572928"/>
                    <a:gd name="connsiteY61" fmla="*/ 344431 h 781227"/>
                    <a:gd name="connsiteX62" fmla="*/ 435152 w 572928"/>
                    <a:gd name="connsiteY62" fmla="*/ 343415 h 781227"/>
                    <a:gd name="connsiteX63" fmla="*/ 454769 w 572928"/>
                    <a:gd name="connsiteY63" fmla="*/ 316752 h 781227"/>
                    <a:gd name="connsiteX64" fmla="*/ 465243 w 572928"/>
                    <a:gd name="connsiteY64" fmla="*/ 308690 h 781227"/>
                    <a:gd name="connsiteX65" fmla="*/ 471528 w 572928"/>
                    <a:gd name="connsiteY65" fmla="*/ 285645 h 781227"/>
                    <a:gd name="connsiteX66" fmla="*/ 438707 w 572928"/>
                    <a:gd name="connsiteY66" fmla="*/ 275742 h 781227"/>
                    <a:gd name="connsiteX67" fmla="*/ 428359 w 572928"/>
                    <a:gd name="connsiteY67" fmla="*/ 284629 h 781227"/>
                    <a:gd name="connsiteX68" fmla="*/ 412679 w 572928"/>
                    <a:gd name="connsiteY68" fmla="*/ 296310 h 781227"/>
                    <a:gd name="connsiteX69" fmla="*/ 411917 w 572928"/>
                    <a:gd name="connsiteY69" fmla="*/ 296247 h 781227"/>
                    <a:gd name="connsiteX70" fmla="*/ 405633 w 572928"/>
                    <a:gd name="connsiteY70" fmla="*/ 291105 h 781227"/>
                    <a:gd name="connsiteX71" fmla="*/ 418773 w 572928"/>
                    <a:gd name="connsiteY71" fmla="*/ 275615 h 781227"/>
                    <a:gd name="connsiteX72" fmla="*/ 433311 w 572928"/>
                    <a:gd name="connsiteY72" fmla="*/ 260823 h 781227"/>
                    <a:gd name="connsiteX73" fmla="*/ 424868 w 572928"/>
                    <a:gd name="connsiteY73" fmla="*/ 232382 h 781227"/>
                    <a:gd name="connsiteX74" fmla="*/ 421059 w 572928"/>
                    <a:gd name="connsiteY74" fmla="*/ 225780 h 781227"/>
                    <a:gd name="connsiteX75" fmla="*/ 411346 w 572928"/>
                    <a:gd name="connsiteY75" fmla="*/ 213909 h 781227"/>
                    <a:gd name="connsiteX76" fmla="*/ 403791 w 572928"/>
                    <a:gd name="connsiteY76" fmla="*/ 226225 h 781227"/>
                    <a:gd name="connsiteX77" fmla="*/ 381890 w 572928"/>
                    <a:gd name="connsiteY77" fmla="*/ 251237 h 781227"/>
                    <a:gd name="connsiteX78" fmla="*/ 379668 w 572928"/>
                    <a:gd name="connsiteY78" fmla="*/ 250348 h 781227"/>
                    <a:gd name="connsiteX79" fmla="*/ 381255 w 572928"/>
                    <a:gd name="connsiteY79" fmla="*/ 229907 h 781227"/>
                    <a:gd name="connsiteX80" fmla="*/ 383223 w 572928"/>
                    <a:gd name="connsiteY80" fmla="*/ 218543 h 781227"/>
                    <a:gd name="connsiteX81" fmla="*/ 379350 w 572928"/>
                    <a:gd name="connsiteY81" fmla="*/ 219368 h 781227"/>
                    <a:gd name="connsiteX82" fmla="*/ 368114 w 572928"/>
                    <a:gd name="connsiteY82" fmla="*/ 220702 h 781227"/>
                    <a:gd name="connsiteX83" fmla="*/ 367733 w 572928"/>
                    <a:gd name="connsiteY83" fmla="*/ 219305 h 781227"/>
                    <a:gd name="connsiteX84" fmla="*/ 390206 w 572928"/>
                    <a:gd name="connsiteY84" fmla="*/ 199689 h 781227"/>
                    <a:gd name="connsiteX85" fmla="*/ 381445 w 572928"/>
                    <a:gd name="connsiteY85" fmla="*/ 202609 h 781227"/>
                    <a:gd name="connsiteX86" fmla="*/ 361385 w 572928"/>
                    <a:gd name="connsiteY86" fmla="*/ 203815 h 781227"/>
                    <a:gd name="connsiteX87" fmla="*/ 372304 w 572928"/>
                    <a:gd name="connsiteY87" fmla="*/ 185976 h 781227"/>
                    <a:gd name="connsiteX88" fmla="*/ 375859 w 572928"/>
                    <a:gd name="connsiteY88" fmla="*/ 181469 h 781227"/>
                    <a:gd name="connsiteX89" fmla="*/ 376557 w 572928"/>
                    <a:gd name="connsiteY89" fmla="*/ 178485 h 781227"/>
                    <a:gd name="connsiteX90" fmla="*/ 365320 w 572928"/>
                    <a:gd name="connsiteY90" fmla="*/ 171502 h 781227"/>
                    <a:gd name="connsiteX91" fmla="*/ 360750 w 572928"/>
                    <a:gd name="connsiteY91" fmla="*/ 169597 h 781227"/>
                    <a:gd name="connsiteX92" fmla="*/ 360051 w 572928"/>
                    <a:gd name="connsiteY92" fmla="*/ 168582 h 781227"/>
                    <a:gd name="connsiteX93" fmla="*/ 360432 w 572928"/>
                    <a:gd name="connsiteY93" fmla="*/ 167376 h 781227"/>
                    <a:gd name="connsiteX94" fmla="*/ 365956 w 572928"/>
                    <a:gd name="connsiteY94" fmla="*/ 154679 h 781227"/>
                    <a:gd name="connsiteX95" fmla="*/ 338848 w 572928"/>
                    <a:gd name="connsiteY95" fmla="*/ 122302 h 781227"/>
                    <a:gd name="connsiteX96" fmla="*/ 302218 w 572928"/>
                    <a:gd name="connsiteY96" fmla="*/ 123445 h 781227"/>
                    <a:gd name="connsiteX97" fmla="*/ 298473 w 572928"/>
                    <a:gd name="connsiteY97" fmla="*/ 126175 h 781227"/>
                    <a:gd name="connsiteX98" fmla="*/ 302662 w 572928"/>
                    <a:gd name="connsiteY98" fmla="*/ 136967 h 781227"/>
                    <a:gd name="connsiteX99" fmla="*/ 307360 w 572928"/>
                    <a:gd name="connsiteY99" fmla="*/ 150616 h 781227"/>
                    <a:gd name="connsiteX100" fmla="*/ 306217 w 572928"/>
                    <a:gd name="connsiteY100" fmla="*/ 151822 h 781227"/>
                    <a:gd name="connsiteX101" fmla="*/ 290727 w 572928"/>
                    <a:gd name="connsiteY101" fmla="*/ 142998 h 781227"/>
                    <a:gd name="connsiteX102" fmla="*/ 278856 w 572928"/>
                    <a:gd name="connsiteY102" fmla="*/ 135380 h 781227"/>
                    <a:gd name="connsiteX103" fmla="*/ 250860 w 572928"/>
                    <a:gd name="connsiteY103" fmla="*/ 138871 h 781227"/>
                    <a:gd name="connsiteX104" fmla="*/ 237211 w 572928"/>
                    <a:gd name="connsiteY104" fmla="*/ 140205 h 781227"/>
                    <a:gd name="connsiteX105" fmla="*/ 236703 w 572928"/>
                    <a:gd name="connsiteY105" fmla="*/ 139125 h 781227"/>
                    <a:gd name="connsiteX106" fmla="*/ 243813 w 572928"/>
                    <a:gd name="connsiteY106" fmla="*/ 129984 h 781227"/>
                    <a:gd name="connsiteX107" fmla="*/ 251812 w 572928"/>
                    <a:gd name="connsiteY107" fmla="*/ 120715 h 781227"/>
                    <a:gd name="connsiteX108" fmla="*/ 248828 w 572928"/>
                    <a:gd name="connsiteY108" fmla="*/ 121096 h 781227"/>
                    <a:gd name="connsiteX109" fmla="*/ 247432 w 572928"/>
                    <a:gd name="connsiteY109" fmla="*/ 121985 h 781227"/>
                    <a:gd name="connsiteX110" fmla="*/ 241655 w 572928"/>
                    <a:gd name="connsiteY110" fmla="*/ 121604 h 781227"/>
                    <a:gd name="connsiteX111" fmla="*/ 241147 w 572928"/>
                    <a:gd name="connsiteY111" fmla="*/ 119699 h 781227"/>
                    <a:gd name="connsiteX112" fmla="*/ 243051 w 572928"/>
                    <a:gd name="connsiteY112" fmla="*/ 119192 h 781227"/>
                    <a:gd name="connsiteX113" fmla="*/ 246797 w 572928"/>
                    <a:gd name="connsiteY113" fmla="*/ 118557 h 781227"/>
                    <a:gd name="connsiteX114" fmla="*/ 247622 w 572928"/>
                    <a:gd name="connsiteY114" fmla="*/ 118430 h 781227"/>
                    <a:gd name="connsiteX115" fmla="*/ 262604 w 572928"/>
                    <a:gd name="connsiteY115" fmla="*/ 62310 h 781227"/>
                    <a:gd name="connsiteX116" fmla="*/ 263303 w 572928"/>
                    <a:gd name="connsiteY116" fmla="*/ 57676 h 781227"/>
                    <a:gd name="connsiteX117" fmla="*/ 262033 w 572928"/>
                    <a:gd name="connsiteY117" fmla="*/ 33806 h 781227"/>
                    <a:gd name="connsiteX118" fmla="*/ 234989 w 572928"/>
                    <a:gd name="connsiteY118" fmla="*/ 28855 h 781227"/>
                    <a:gd name="connsiteX119" fmla="*/ 229974 w 572928"/>
                    <a:gd name="connsiteY119" fmla="*/ 29489 h 781227"/>
                    <a:gd name="connsiteX120" fmla="*/ 211373 w 572928"/>
                    <a:gd name="connsiteY120" fmla="*/ 34060 h 781227"/>
                    <a:gd name="connsiteX121" fmla="*/ 207310 w 572928"/>
                    <a:gd name="connsiteY121" fmla="*/ 45868 h 781227"/>
                    <a:gd name="connsiteX122" fmla="*/ 207882 w 572928"/>
                    <a:gd name="connsiteY122" fmla="*/ 47392 h 781227"/>
                    <a:gd name="connsiteX123" fmla="*/ 206548 w 572928"/>
                    <a:gd name="connsiteY123" fmla="*/ 48408 h 781227"/>
                    <a:gd name="connsiteX124" fmla="*/ 205406 w 572928"/>
                    <a:gd name="connsiteY124" fmla="*/ 47963 h 781227"/>
                    <a:gd name="connsiteX125" fmla="*/ 174108 w 572928"/>
                    <a:gd name="connsiteY125" fmla="*/ 41551 h 781227"/>
                    <a:gd name="connsiteX126" fmla="*/ 174680 w 572928"/>
                    <a:gd name="connsiteY126" fmla="*/ 45360 h 781227"/>
                    <a:gd name="connsiteX127" fmla="*/ 176267 w 572928"/>
                    <a:gd name="connsiteY127" fmla="*/ 54692 h 781227"/>
                    <a:gd name="connsiteX128" fmla="*/ 166300 w 572928"/>
                    <a:gd name="connsiteY128" fmla="*/ 56470 h 781227"/>
                    <a:gd name="connsiteX129" fmla="*/ 156460 w 572928"/>
                    <a:gd name="connsiteY129" fmla="*/ 58565 h 781227"/>
                    <a:gd name="connsiteX130" fmla="*/ 162427 w 572928"/>
                    <a:gd name="connsiteY130" fmla="*/ 62564 h 781227"/>
                    <a:gd name="connsiteX131" fmla="*/ 175823 w 572928"/>
                    <a:gd name="connsiteY131" fmla="*/ 76467 h 781227"/>
                    <a:gd name="connsiteX132" fmla="*/ 174299 w 572928"/>
                    <a:gd name="connsiteY132" fmla="*/ 79133 h 781227"/>
                    <a:gd name="connsiteX133" fmla="*/ 162554 w 572928"/>
                    <a:gd name="connsiteY133" fmla="*/ 73991 h 781227"/>
                    <a:gd name="connsiteX134" fmla="*/ 152778 w 572928"/>
                    <a:gd name="connsiteY134" fmla="*/ 68786 h 781227"/>
                    <a:gd name="connsiteX135" fmla="*/ 151826 w 572928"/>
                    <a:gd name="connsiteY135" fmla="*/ 70309 h 781227"/>
                    <a:gd name="connsiteX136" fmla="*/ 141160 w 572928"/>
                    <a:gd name="connsiteY136" fmla="*/ 97544 h 781227"/>
                    <a:gd name="connsiteX137" fmla="*/ 145985 w 572928"/>
                    <a:gd name="connsiteY137" fmla="*/ 100210 h 781227"/>
                    <a:gd name="connsiteX138" fmla="*/ 149540 w 572928"/>
                    <a:gd name="connsiteY138" fmla="*/ 100464 h 781227"/>
                    <a:gd name="connsiteX139" fmla="*/ 160459 w 572928"/>
                    <a:gd name="connsiteY139" fmla="*/ 104083 h 781227"/>
                    <a:gd name="connsiteX140" fmla="*/ 152905 w 572928"/>
                    <a:gd name="connsiteY140" fmla="*/ 113288 h 781227"/>
                    <a:gd name="connsiteX141" fmla="*/ 150112 w 572928"/>
                    <a:gd name="connsiteY141" fmla="*/ 119065 h 781227"/>
                    <a:gd name="connsiteX142" fmla="*/ 143192 w 572928"/>
                    <a:gd name="connsiteY142" fmla="*/ 128016 h 781227"/>
                    <a:gd name="connsiteX143" fmla="*/ 138113 w 572928"/>
                    <a:gd name="connsiteY143" fmla="*/ 120398 h 781227"/>
                    <a:gd name="connsiteX144" fmla="*/ 135384 w 572928"/>
                    <a:gd name="connsiteY144" fmla="*/ 114240 h 781227"/>
                    <a:gd name="connsiteX145" fmla="*/ 131638 w 572928"/>
                    <a:gd name="connsiteY145" fmla="*/ 119699 h 781227"/>
                    <a:gd name="connsiteX146" fmla="*/ 121798 w 572928"/>
                    <a:gd name="connsiteY146" fmla="*/ 130999 h 781227"/>
                    <a:gd name="connsiteX147" fmla="*/ 120973 w 572928"/>
                    <a:gd name="connsiteY147" fmla="*/ 147124 h 781227"/>
                    <a:gd name="connsiteX148" fmla="*/ 125417 w 572928"/>
                    <a:gd name="connsiteY148" fmla="*/ 155123 h 781227"/>
                    <a:gd name="connsiteX149" fmla="*/ 131067 w 572928"/>
                    <a:gd name="connsiteY149" fmla="*/ 169026 h 781227"/>
                    <a:gd name="connsiteX150" fmla="*/ 108213 w 572928"/>
                    <a:gd name="connsiteY150" fmla="*/ 211623 h 781227"/>
                    <a:gd name="connsiteX151" fmla="*/ 106625 w 572928"/>
                    <a:gd name="connsiteY151" fmla="*/ 211814 h 781227"/>
                    <a:gd name="connsiteX152" fmla="*/ 105927 w 572928"/>
                    <a:gd name="connsiteY152" fmla="*/ 210354 h 781227"/>
                    <a:gd name="connsiteX153" fmla="*/ 103070 w 572928"/>
                    <a:gd name="connsiteY153" fmla="*/ 198482 h 781227"/>
                    <a:gd name="connsiteX154" fmla="*/ 100023 w 572928"/>
                    <a:gd name="connsiteY154" fmla="*/ 190991 h 781227"/>
                    <a:gd name="connsiteX155" fmla="*/ 101166 w 572928"/>
                    <a:gd name="connsiteY155" fmla="*/ 183754 h 781227"/>
                    <a:gd name="connsiteX156" fmla="*/ 107959 w 572928"/>
                    <a:gd name="connsiteY156" fmla="*/ 181215 h 781227"/>
                    <a:gd name="connsiteX157" fmla="*/ 112784 w 572928"/>
                    <a:gd name="connsiteY157" fmla="*/ 179945 h 781227"/>
                    <a:gd name="connsiteX158" fmla="*/ 97992 w 572928"/>
                    <a:gd name="connsiteY158" fmla="*/ 146680 h 781227"/>
                    <a:gd name="connsiteX159" fmla="*/ 107451 w 572928"/>
                    <a:gd name="connsiteY159" fmla="*/ 117541 h 781227"/>
                    <a:gd name="connsiteX160" fmla="*/ 115132 w 572928"/>
                    <a:gd name="connsiteY160" fmla="*/ 91767 h 781227"/>
                    <a:gd name="connsiteX161" fmla="*/ 128908 w 572928"/>
                    <a:gd name="connsiteY161" fmla="*/ 57168 h 781227"/>
                    <a:gd name="connsiteX162" fmla="*/ 131321 w 572928"/>
                    <a:gd name="connsiteY162" fmla="*/ 55073 h 781227"/>
                    <a:gd name="connsiteX163" fmla="*/ 139510 w 572928"/>
                    <a:gd name="connsiteY163" fmla="*/ 47709 h 781227"/>
                    <a:gd name="connsiteX164" fmla="*/ 183694 w 572928"/>
                    <a:gd name="connsiteY164" fmla="*/ 21237 h 781227"/>
                    <a:gd name="connsiteX165" fmla="*/ 193407 w 572928"/>
                    <a:gd name="connsiteY165" fmla="*/ 16348 h 781227"/>
                    <a:gd name="connsiteX166" fmla="*/ 179251 w 572928"/>
                    <a:gd name="connsiteY166" fmla="*/ 4540 h 781227"/>
                    <a:gd name="connsiteX167" fmla="*/ 118560 w 572928"/>
                    <a:gd name="connsiteY167" fmla="*/ 8286 h 781227"/>
                    <a:gd name="connsiteX168" fmla="*/ 34318 w 572928"/>
                    <a:gd name="connsiteY168" fmla="*/ 98306 h 781227"/>
                    <a:gd name="connsiteX169" fmla="*/ 26700 w 572928"/>
                    <a:gd name="connsiteY169" fmla="*/ 107130 h 781227"/>
                    <a:gd name="connsiteX170" fmla="*/ 18510 w 572928"/>
                    <a:gd name="connsiteY170" fmla="*/ 119065 h 781227"/>
                    <a:gd name="connsiteX171" fmla="*/ 3084 w 572928"/>
                    <a:gd name="connsiteY171" fmla="*/ 143252 h 781227"/>
                    <a:gd name="connsiteX172" fmla="*/ 2132 w 572928"/>
                    <a:gd name="connsiteY172" fmla="*/ 144585 h 781227"/>
                    <a:gd name="connsiteX173" fmla="*/ 34635 w 572928"/>
                    <a:gd name="connsiteY173" fmla="*/ 173724 h 781227"/>
                    <a:gd name="connsiteX174" fmla="*/ 55521 w 572928"/>
                    <a:gd name="connsiteY174" fmla="*/ 190610 h 781227"/>
                    <a:gd name="connsiteX175" fmla="*/ 55140 w 572928"/>
                    <a:gd name="connsiteY175" fmla="*/ 192515 h 781227"/>
                    <a:gd name="connsiteX176" fmla="*/ 22193 w 572928"/>
                    <a:gd name="connsiteY176" fmla="*/ 187500 h 781227"/>
                    <a:gd name="connsiteX177" fmla="*/ 2640 w 572928"/>
                    <a:gd name="connsiteY177" fmla="*/ 178929 h 781227"/>
                    <a:gd name="connsiteX178" fmla="*/ 37 w 572928"/>
                    <a:gd name="connsiteY178" fmla="*/ 205719 h 781227"/>
                    <a:gd name="connsiteX179" fmla="*/ 6956 w 572928"/>
                    <a:gd name="connsiteY179" fmla="*/ 219241 h 781227"/>
                    <a:gd name="connsiteX180" fmla="*/ 12099 w 572928"/>
                    <a:gd name="connsiteY180" fmla="*/ 227748 h 781227"/>
                    <a:gd name="connsiteX181" fmla="*/ 43142 w 572928"/>
                    <a:gd name="connsiteY181" fmla="*/ 233398 h 781227"/>
                    <a:gd name="connsiteX182" fmla="*/ 55902 w 572928"/>
                    <a:gd name="connsiteY182" fmla="*/ 232002 h 781227"/>
                    <a:gd name="connsiteX183" fmla="*/ 57299 w 572928"/>
                    <a:gd name="connsiteY183" fmla="*/ 233398 h 781227"/>
                    <a:gd name="connsiteX184" fmla="*/ 55902 w 572928"/>
                    <a:gd name="connsiteY184" fmla="*/ 234795 h 781227"/>
                    <a:gd name="connsiteX185" fmla="*/ 52157 w 572928"/>
                    <a:gd name="connsiteY185" fmla="*/ 236699 h 781227"/>
                    <a:gd name="connsiteX186" fmla="*/ 62695 w 572928"/>
                    <a:gd name="connsiteY186" fmla="*/ 260188 h 781227"/>
                    <a:gd name="connsiteX187" fmla="*/ 94818 w 572928"/>
                    <a:gd name="connsiteY187" fmla="*/ 250793 h 781227"/>
                    <a:gd name="connsiteX188" fmla="*/ 97357 w 572928"/>
                    <a:gd name="connsiteY188" fmla="*/ 251618 h 781227"/>
                    <a:gd name="connsiteX189" fmla="*/ 94437 w 572928"/>
                    <a:gd name="connsiteY189" fmla="*/ 263045 h 781227"/>
                    <a:gd name="connsiteX190" fmla="*/ 93040 w 572928"/>
                    <a:gd name="connsiteY190" fmla="*/ 270727 h 781227"/>
                    <a:gd name="connsiteX191" fmla="*/ 104911 w 572928"/>
                    <a:gd name="connsiteY191" fmla="*/ 274218 h 781227"/>
                    <a:gd name="connsiteX192" fmla="*/ 119767 w 572928"/>
                    <a:gd name="connsiteY192" fmla="*/ 279170 h 781227"/>
                    <a:gd name="connsiteX193" fmla="*/ 151000 w 572928"/>
                    <a:gd name="connsiteY193" fmla="*/ 288121 h 781227"/>
                    <a:gd name="connsiteX194" fmla="*/ 140081 w 572928"/>
                    <a:gd name="connsiteY194" fmla="*/ 274789 h 781227"/>
                    <a:gd name="connsiteX195" fmla="*/ 128146 w 572928"/>
                    <a:gd name="connsiteY195" fmla="*/ 259680 h 781227"/>
                    <a:gd name="connsiteX196" fmla="*/ 128908 w 572928"/>
                    <a:gd name="connsiteY196" fmla="*/ 258093 h 781227"/>
                    <a:gd name="connsiteX197" fmla="*/ 162301 w 572928"/>
                    <a:gd name="connsiteY197" fmla="*/ 288375 h 781227"/>
                    <a:gd name="connsiteX198" fmla="*/ 168649 w 572928"/>
                    <a:gd name="connsiteY198" fmla="*/ 295549 h 781227"/>
                    <a:gd name="connsiteX199" fmla="*/ 168395 w 572928"/>
                    <a:gd name="connsiteY199" fmla="*/ 290216 h 781227"/>
                    <a:gd name="connsiteX200" fmla="*/ 169347 w 572928"/>
                    <a:gd name="connsiteY200" fmla="*/ 279551 h 781227"/>
                    <a:gd name="connsiteX201" fmla="*/ 191185 w 572928"/>
                    <a:gd name="connsiteY201" fmla="*/ 286851 h 781227"/>
                    <a:gd name="connsiteX202" fmla="*/ 225530 w 572928"/>
                    <a:gd name="connsiteY202" fmla="*/ 298405 h 781227"/>
                    <a:gd name="connsiteX203" fmla="*/ 229910 w 572928"/>
                    <a:gd name="connsiteY203" fmla="*/ 287550 h 781227"/>
                    <a:gd name="connsiteX204" fmla="*/ 226355 w 572928"/>
                    <a:gd name="connsiteY204" fmla="*/ 278091 h 781227"/>
                    <a:gd name="connsiteX205" fmla="*/ 219880 w 572928"/>
                    <a:gd name="connsiteY205" fmla="*/ 242857 h 781227"/>
                    <a:gd name="connsiteX206" fmla="*/ 231751 w 572928"/>
                    <a:gd name="connsiteY206" fmla="*/ 238604 h 781227"/>
                    <a:gd name="connsiteX207" fmla="*/ 234862 w 572928"/>
                    <a:gd name="connsiteY207" fmla="*/ 251237 h 781227"/>
                    <a:gd name="connsiteX208" fmla="*/ 235814 w 572928"/>
                    <a:gd name="connsiteY208" fmla="*/ 262093 h 781227"/>
                    <a:gd name="connsiteX209" fmla="*/ 247368 w 572928"/>
                    <a:gd name="connsiteY209" fmla="*/ 267933 h 781227"/>
                    <a:gd name="connsiteX210" fmla="*/ 259494 w 572928"/>
                    <a:gd name="connsiteY210" fmla="*/ 276123 h 781227"/>
                    <a:gd name="connsiteX211" fmla="*/ 252066 w 572928"/>
                    <a:gd name="connsiteY211" fmla="*/ 296183 h 781227"/>
                    <a:gd name="connsiteX212" fmla="*/ 249908 w 572928"/>
                    <a:gd name="connsiteY212" fmla="*/ 301199 h 781227"/>
                    <a:gd name="connsiteX213" fmla="*/ 248448 w 572928"/>
                    <a:gd name="connsiteY213" fmla="*/ 308753 h 781227"/>
                    <a:gd name="connsiteX214" fmla="*/ 253780 w 572928"/>
                    <a:gd name="connsiteY214" fmla="*/ 310086 h 781227"/>
                    <a:gd name="connsiteX215" fmla="*/ 266350 w 572928"/>
                    <a:gd name="connsiteY215" fmla="*/ 314911 h 781227"/>
                    <a:gd name="connsiteX216" fmla="*/ 266604 w 572928"/>
                    <a:gd name="connsiteY216" fmla="*/ 316181 h 781227"/>
                    <a:gd name="connsiteX217" fmla="*/ 260383 w 572928"/>
                    <a:gd name="connsiteY217" fmla="*/ 322465 h 781227"/>
                    <a:gd name="connsiteX218" fmla="*/ 258415 w 572928"/>
                    <a:gd name="connsiteY218" fmla="*/ 325703 h 781227"/>
                    <a:gd name="connsiteX219" fmla="*/ 262922 w 572928"/>
                    <a:gd name="connsiteY219" fmla="*/ 332432 h 781227"/>
                    <a:gd name="connsiteX220" fmla="*/ 266731 w 572928"/>
                    <a:gd name="connsiteY220" fmla="*/ 336940 h 781227"/>
                    <a:gd name="connsiteX221" fmla="*/ 275873 w 572928"/>
                    <a:gd name="connsiteY221" fmla="*/ 363095 h 781227"/>
                    <a:gd name="connsiteX222" fmla="*/ 273777 w 572928"/>
                    <a:gd name="connsiteY222" fmla="*/ 364872 h 781227"/>
                    <a:gd name="connsiteX223" fmla="*/ 264191 w 572928"/>
                    <a:gd name="connsiteY223" fmla="*/ 364872 h 781227"/>
                    <a:gd name="connsiteX224" fmla="*/ 252891 w 572928"/>
                    <a:gd name="connsiteY224" fmla="*/ 371919 h 781227"/>
                    <a:gd name="connsiteX225" fmla="*/ 252701 w 572928"/>
                    <a:gd name="connsiteY225" fmla="*/ 377442 h 781227"/>
                    <a:gd name="connsiteX226" fmla="*/ 272444 w 572928"/>
                    <a:gd name="connsiteY226" fmla="*/ 372427 h 781227"/>
                    <a:gd name="connsiteX227" fmla="*/ 295489 w 572928"/>
                    <a:gd name="connsiteY227" fmla="*/ 370713 h 781227"/>
                    <a:gd name="connsiteX228" fmla="*/ 299615 w 572928"/>
                    <a:gd name="connsiteY228" fmla="*/ 376363 h 781227"/>
                    <a:gd name="connsiteX229" fmla="*/ 293203 w 572928"/>
                    <a:gd name="connsiteY229" fmla="*/ 382902 h 781227"/>
                    <a:gd name="connsiteX230" fmla="*/ 289521 w 572928"/>
                    <a:gd name="connsiteY230" fmla="*/ 387473 h 781227"/>
                    <a:gd name="connsiteX231" fmla="*/ 307741 w 572928"/>
                    <a:gd name="connsiteY231" fmla="*/ 395725 h 781227"/>
                    <a:gd name="connsiteX232" fmla="*/ 310788 w 572928"/>
                    <a:gd name="connsiteY232" fmla="*/ 391662 h 781227"/>
                    <a:gd name="connsiteX233" fmla="*/ 312058 w 572928"/>
                    <a:gd name="connsiteY233" fmla="*/ 390139 h 781227"/>
                    <a:gd name="connsiteX234" fmla="*/ 313582 w 572928"/>
                    <a:gd name="connsiteY234" fmla="*/ 391408 h 781227"/>
                    <a:gd name="connsiteX235" fmla="*/ 314153 w 572928"/>
                    <a:gd name="connsiteY235" fmla="*/ 396614 h 781227"/>
                    <a:gd name="connsiteX236" fmla="*/ 310852 w 572928"/>
                    <a:gd name="connsiteY236" fmla="*/ 409311 h 781227"/>
                    <a:gd name="connsiteX237" fmla="*/ 309709 w 572928"/>
                    <a:gd name="connsiteY237" fmla="*/ 410771 h 781227"/>
                    <a:gd name="connsiteX238" fmla="*/ 309392 w 572928"/>
                    <a:gd name="connsiteY238" fmla="*/ 411787 h 781227"/>
                    <a:gd name="connsiteX239" fmla="*/ 319993 w 572928"/>
                    <a:gd name="connsiteY239" fmla="*/ 417881 h 781227"/>
                    <a:gd name="connsiteX240" fmla="*/ 332627 w 572928"/>
                    <a:gd name="connsiteY240" fmla="*/ 426007 h 781227"/>
                    <a:gd name="connsiteX241" fmla="*/ 328881 w 572928"/>
                    <a:gd name="connsiteY241" fmla="*/ 454447 h 781227"/>
                    <a:gd name="connsiteX242" fmla="*/ 324501 w 572928"/>
                    <a:gd name="connsiteY242" fmla="*/ 476349 h 781227"/>
                    <a:gd name="connsiteX243" fmla="*/ 326151 w 572928"/>
                    <a:gd name="connsiteY243" fmla="*/ 482888 h 781227"/>
                    <a:gd name="connsiteX244" fmla="*/ 326659 w 572928"/>
                    <a:gd name="connsiteY244" fmla="*/ 486316 h 781227"/>
                    <a:gd name="connsiteX245" fmla="*/ 315994 w 572928"/>
                    <a:gd name="connsiteY245" fmla="*/ 490950 h 781227"/>
                    <a:gd name="connsiteX246" fmla="*/ 302028 w 572928"/>
                    <a:gd name="connsiteY246" fmla="*/ 502568 h 781227"/>
                    <a:gd name="connsiteX247" fmla="*/ 297901 w 572928"/>
                    <a:gd name="connsiteY247" fmla="*/ 507583 h 781227"/>
                    <a:gd name="connsiteX248" fmla="*/ 271302 w 572928"/>
                    <a:gd name="connsiteY248" fmla="*/ 527327 h 781227"/>
                    <a:gd name="connsiteX249" fmla="*/ 255177 w 572928"/>
                    <a:gd name="connsiteY249" fmla="*/ 538055 h 781227"/>
                    <a:gd name="connsiteX250" fmla="*/ 248193 w 572928"/>
                    <a:gd name="connsiteY250" fmla="*/ 546626 h 781227"/>
                    <a:gd name="connsiteX251" fmla="*/ 255494 w 572928"/>
                    <a:gd name="connsiteY251" fmla="*/ 558941 h 781227"/>
                    <a:gd name="connsiteX252" fmla="*/ 260192 w 572928"/>
                    <a:gd name="connsiteY252" fmla="*/ 580653 h 781227"/>
                    <a:gd name="connsiteX253" fmla="*/ 253463 w 572928"/>
                    <a:gd name="connsiteY253" fmla="*/ 584017 h 781227"/>
                    <a:gd name="connsiteX254" fmla="*/ 247368 w 572928"/>
                    <a:gd name="connsiteY254" fmla="*/ 577415 h 781227"/>
                    <a:gd name="connsiteX255" fmla="*/ 244131 w 572928"/>
                    <a:gd name="connsiteY255" fmla="*/ 572908 h 781227"/>
                    <a:gd name="connsiteX256" fmla="*/ 239242 w 572928"/>
                    <a:gd name="connsiteY256" fmla="*/ 576272 h 781227"/>
                    <a:gd name="connsiteX257" fmla="*/ 229910 w 572928"/>
                    <a:gd name="connsiteY257" fmla="*/ 579954 h 781227"/>
                    <a:gd name="connsiteX258" fmla="*/ 217150 w 572928"/>
                    <a:gd name="connsiteY258" fmla="*/ 583954 h 781227"/>
                    <a:gd name="connsiteX259" fmla="*/ 194042 w 572928"/>
                    <a:gd name="connsiteY259" fmla="*/ 583827 h 781227"/>
                    <a:gd name="connsiteX260" fmla="*/ 158555 w 572928"/>
                    <a:gd name="connsiteY260" fmla="*/ 566813 h 781227"/>
                    <a:gd name="connsiteX261" fmla="*/ 155000 w 572928"/>
                    <a:gd name="connsiteY261" fmla="*/ 569035 h 781227"/>
                    <a:gd name="connsiteX262" fmla="*/ 157349 w 572928"/>
                    <a:gd name="connsiteY262" fmla="*/ 575003 h 781227"/>
                    <a:gd name="connsiteX263" fmla="*/ 159761 w 572928"/>
                    <a:gd name="connsiteY263" fmla="*/ 580399 h 781227"/>
                    <a:gd name="connsiteX264" fmla="*/ 144335 w 572928"/>
                    <a:gd name="connsiteY264" fmla="*/ 587382 h 781227"/>
                    <a:gd name="connsiteX265" fmla="*/ 136209 w 572928"/>
                    <a:gd name="connsiteY265" fmla="*/ 589794 h 781227"/>
                    <a:gd name="connsiteX266" fmla="*/ 126940 w 572928"/>
                    <a:gd name="connsiteY266" fmla="*/ 609030 h 781227"/>
                    <a:gd name="connsiteX267" fmla="*/ 156270 w 572928"/>
                    <a:gd name="connsiteY267" fmla="*/ 637153 h 781227"/>
                    <a:gd name="connsiteX268" fmla="*/ 175315 w 572928"/>
                    <a:gd name="connsiteY268" fmla="*/ 631757 h 781227"/>
                    <a:gd name="connsiteX269" fmla="*/ 179758 w 572928"/>
                    <a:gd name="connsiteY269" fmla="*/ 625281 h 781227"/>
                    <a:gd name="connsiteX270" fmla="*/ 185028 w 572928"/>
                    <a:gd name="connsiteY270" fmla="*/ 620012 h 781227"/>
                    <a:gd name="connsiteX271" fmla="*/ 197343 w 572928"/>
                    <a:gd name="connsiteY271" fmla="*/ 627821 h 781227"/>
                    <a:gd name="connsiteX272" fmla="*/ 216388 w 572928"/>
                    <a:gd name="connsiteY272" fmla="*/ 626170 h 781227"/>
                    <a:gd name="connsiteX273" fmla="*/ 236766 w 572928"/>
                    <a:gd name="connsiteY273" fmla="*/ 622552 h 781227"/>
                    <a:gd name="connsiteX274" fmla="*/ 256510 w 572928"/>
                    <a:gd name="connsiteY274" fmla="*/ 644707 h 781227"/>
                    <a:gd name="connsiteX275" fmla="*/ 269080 w 572928"/>
                    <a:gd name="connsiteY275" fmla="*/ 663054 h 781227"/>
                    <a:gd name="connsiteX276" fmla="*/ 284125 w 572928"/>
                    <a:gd name="connsiteY276" fmla="*/ 687495 h 781227"/>
                    <a:gd name="connsiteX277" fmla="*/ 269080 w 572928"/>
                    <a:gd name="connsiteY277" fmla="*/ 691431 h 781227"/>
                    <a:gd name="connsiteX278" fmla="*/ 268191 w 572928"/>
                    <a:gd name="connsiteY278" fmla="*/ 691558 h 781227"/>
                    <a:gd name="connsiteX279" fmla="*/ 272889 w 572928"/>
                    <a:gd name="connsiteY279" fmla="*/ 702795 h 781227"/>
                    <a:gd name="connsiteX280" fmla="*/ 307043 w 572928"/>
                    <a:gd name="connsiteY280" fmla="*/ 730410 h 781227"/>
                    <a:gd name="connsiteX281" fmla="*/ 308503 w 572928"/>
                    <a:gd name="connsiteY281" fmla="*/ 730347 h 781227"/>
                    <a:gd name="connsiteX282" fmla="*/ 309519 w 572928"/>
                    <a:gd name="connsiteY282" fmla="*/ 730283 h 781227"/>
                    <a:gd name="connsiteX283" fmla="*/ 319993 w 572928"/>
                    <a:gd name="connsiteY283" fmla="*/ 741710 h 781227"/>
                    <a:gd name="connsiteX284" fmla="*/ 332182 w 572928"/>
                    <a:gd name="connsiteY284" fmla="*/ 756184 h 781227"/>
                    <a:gd name="connsiteX285" fmla="*/ 357131 w 572928"/>
                    <a:gd name="connsiteY285" fmla="*/ 768500 h 781227"/>
                    <a:gd name="connsiteX286" fmla="*/ 371859 w 572928"/>
                    <a:gd name="connsiteY286" fmla="*/ 777197 h 781227"/>
                    <a:gd name="connsiteX287" fmla="*/ 388365 w 572928"/>
                    <a:gd name="connsiteY287" fmla="*/ 780181 h 781227"/>
                    <a:gd name="connsiteX288" fmla="*/ 386461 w 572928"/>
                    <a:gd name="connsiteY288" fmla="*/ 755613 h 781227"/>
                    <a:gd name="connsiteX289" fmla="*/ 384048 w 572928"/>
                    <a:gd name="connsiteY289" fmla="*/ 746344 h 781227"/>
                    <a:gd name="connsiteX290" fmla="*/ 353894 w 572928"/>
                    <a:gd name="connsiteY290" fmla="*/ 714920 h 781227"/>
                    <a:gd name="connsiteX291" fmla="*/ 343863 w 572928"/>
                    <a:gd name="connsiteY291" fmla="*/ 682734 h 781227"/>
                    <a:gd name="connsiteX292" fmla="*/ 347228 w 572928"/>
                    <a:gd name="connsiteY292" fmla="*/ 680829 h 781227"/>
                    <a:gd name="connsiteX293" fmla="*/ 357829 w 572928"/>
                    <a:gd name="connsiteY293" fmla="*/ 693209 h 781227"/>
                    <a:gd name="connsiteX294" fmla="*/ 363099 w 572928"/>
                    <a:gd name="connsiteY294" fmla="*/ 701335 h 781227"/>
                    <a:gd name="connsiteX295" fmla="*/ 362845 w 572928"/>
                    <a:gd name="connsiteY295" fmla="*/ 700002 h 781227"/>
                    <a:gd name="connsiteX296" fmla="*/ 362845 w 572928"/>
                    <a:gd name="connsiteY296" fmla="*/ 693653 h 781227"/>
                    <a:gd name="connsiteX297" fmla="*/ 364432 w 572928"/>
                    <a:gd name="connsiteY297" fmla="*/ 692764 h 781227"/>
                    <a:gd name="connsiteX298" fmla="*/ 365828 w 572928"/>
                    <a:gd name="connsiteY298" fmla="*/ 692701 h 781227"/>
                    <a:gd name="connsiteX299" fmla="*/ 385889 w 572928"/>
                    <a:gd name="connsiteY299" fmla="*/ 715428 h 781227"/>
                    <a:gd name="connsiteX300" fmla="*/ 390587 w 572928"/>
                    <a:gd name="connsiteY300" fmla="*/ 725077 h 781227"/>
                    <a:gd name="connsiteX301" fmla="*/ 392237 w 572928"/>
                    <a:gd name="connsiteY301" fmla="*/ 723490 h 781227"/>
                    <a:gd name="connsiteX302" fmla="*/ 400935 w 572928"/>
                    <a:gd name="connsiteY302" fmla="*/ 718856 h 781227"/>
                    <a:gd name="connsiteX303" fmla="*/ 409251 w 572928"/>
                    <a:gd name="connsiteY303" fmla="*/ 728061 h 781227"/>
                    <a:gd name="connsiteX304" fmla="*/ 410775 w 572928"/>
                    <a:gd name="connsiteY304" fmla="*/ 731934 h 781227"/>
                    <a:gd name="connsiteX305" fmla="*/ 424043 w 572928"/>
                    <a:gd name="connsiteY305" fmla="*/ 752502 h 781227"/>
                    <a:gd name="connsiteX306" fmla="*/ 438771 w 572928"/>
                    <a:gd name="connsiteY306" fmla="*/ 715491 h 781227"/>
                    <a:gd name="connsiteX307" fmla="*/ 437628 w 572928"/>
                    <a:gd name="connsiteY307" fmla="*/ 700128 h 781227"/>
                    <a:gd name="connsiteX308" fmla="*/ 436866 w 572928"/>
                    <a:gd name="connsiteY308" fmla="*/ 698351 h 781227"/>
                    <a:gd name="connsiteX309" fmla="*/ 438644 w 572928"/>
                    <a:gd name="connsiteY309" fmla="*/ 697589 h 781227"/>
                    <a:gd name="connsiteX310" fmla="*/ 451721 w 572928"/>
                    <a:gd name="connsiteY310" fmla="*/ 699367 h 781227"/>
                    <a:gd name="connsiteX311" fmla="*/ 443088 w 572928"/>
                    <a:gd name="connsiteY311" fmla="*/ 675560 h 781227"/>
                    <a:gd name="connsiteX312" fmla="*/ 441373 w 572928"/>
                    <a:gd name="connsiteY312" fmla="*/ 658166 h 781227"/>
                    <a:gd name="connsiteX313" fmla="*/ 435850 w 572928"/>
                    <a:gd name="connsiteY313" fmla="*/ 638740 h 781227"/>
                    <a:gd name="connsiteX314" fmla="*/ 407918 w 572928"/>
                    <a:gd name="connsiteY314" fmla="*/ 610807 h 781227"/>
                    <a:gd name="connsiteX315" fmla="*/ 408553 w 572928"/>
                    <a:gd name="connsiteY315" fmla="*/ 601475 h 781227"/>
                    <a:gd name="connsiteX316" fmla="*/ 400300 w 572928"/>
                    <a:gd name="connsiteY316" fmla="*/ 591127 h 781227"/>
                    <a:gd name="connsiteX317" fmla="*/ 394269 w 572928"/>
                    <a:gd name="connsiteY317" fmla="*/ 575637 h 781227"/>
                    <a:gd name="connsiteX318" fmla="*/ 392301 w 572928"/>
                    <a:gd name="connsiteY318" fmla="*/ 564591 h 781227"/>
                    <a:gd name="connsiteX319" fmla="*/ 388746 w 572928"/>
                    <a:gd name="connsiteY319" fmla="*/ 561417 h 781227"/>
                    <a:gd name="connsiteX320" fmla="*/ 379731 w 572928"/>
                    <a:gd name="connsiteY320" fmla="*/ 548466 h 781227"/>
                    <a:gd name="connsiteX321" fmla="*/ 388682 w 572928"/>
                    <a:gd name="connsiteY321" fmla="*/ 543134 h 781227"/>
                    <a:gd name="connsiteX322" fmla="*/ 403474 w 572928"/>
                    <a:gd name="connsiteY322" fmla="*/ 560401 h 781227"/>
                    <a:gd name="connsiteX323" fmla="*/ 411600 w 572928"/>
                    <a:gd name="connsiteY323" fmla="*/ 575256 h 781227"/>
                    <a:gd name="connsiteX324" fmla="*/ 416171 w 572928"/>
                    <a:gd name="connsiteY324" fmla="*/ 575256 h 781227"/>
                    <a:gd name="connsiteX325" fmla="*/ 424043 w 572928"/>
                    <a:gd name="connsiteY325" fmla="*/ 569797 h 781227"/>
                    <a:gd name="connsiteX326" fmla="*/ 416615 w 572928"/>
                    <a:gd name="connsiteY326" fmla="*/ 560338 h 781227"/>
                    <a:gd name="connsiteX327" fmla="*/ 407346 w 572928"/>
                    <a:gd name="connsiteY327" fmla="*/ 545038 h 781227"/>
                    <a:gd name="connsiteX328" fmla="*/ 408807 w 572928"/>
                    <a:gd name="connsiteY328" fmla="*/ 544086 h 781227"/>
                    <a:gd name="connsiteX329" fmla="*/ 411981 w 572928"/>
                    <a:gd name="connsiteY329" fmla="*/ 543070 h 781227"/>
                    <a:gd name="connsiteX330" fmla="*/ 444421 w 572928"/>
                    <a:gd name="connsiteY330" fmla="*/ 539388 h 781227"/>
                    <a:gd name="connsiteX331" fmla="*/ 446072 w 572928"/>
                    <a:gd name="connsiteY331" fmla="*/ 545229 h 781227"/>
                    <a:gd name="connsiteX332" fmla="*/ 444992 w 572928"/>
                    <a:gd name="connsiteY332" fmla="*/ 561735 h 781227"/>
                    <a:gd name="connsiteX333" fmla="*/ 451468 w 572928"/>
                    <a:gd name="connsiteY333" fmla="*/ 556148 h 781227"/>
                    <a:gd name="connsiteX334" fmla="*/ 466894 w 572928"/>
                    <a:gd name="connsiteY334" fmla="*/ 548594 h 781227"/>
                    <a:gd name="connsiteX335" fmla="*/ 467910 w 572928"/>
                    <a:gd name="connsiteY335" fmla="*/ 558370 h 781227"/>
                    <a:gd name="connsiteX336" fmla="*/ 470830 w 572928"/>
                    <a:gd name="connsiteY336" fmla="*/ 571067 h 781227"/>
                    <a:gd name="connsiteX337" fmla="*/ 472290 w 572928"/>
                    <a:gd name="connsiteY337" fmla="*/ 570749 h 781227"/>
                    <a:gd name="connsiteX338" fmla="*/ 486066 w 572928"/>
                    <a:gd name="connsiteY338" fmla="*/ 572019 h 781227"/>
                    <a:gd name="connsiteX339" fmla="*/ 482955 w 572928"/>
                    <a:gd name="connsiteY339" fmla="*/ 578367 h 781227"/>
                    <a:gd name="connsiteX340" fmla="*/ 468989 w 572928"/>
                    <a:gd name="connsiteY340" fmla="*/ 605094 h 781227"/>
                    <a:gd name="connsiteX341" fmla="*/ 480670 w 572928"/>
                    <a:gd name="connsiteY341" fmla="*/ 624774 h 781227"/>
                    <a:gd name="connsiteX342" fmla="*/ 491081 w 572928"/>
                    <a:gd name="connsiteY342" fmla="*/ 634106 h 781227"/>
                    <a:gd name="connsiteX343" fmla="*/ 495208 w 572928"/>
                    <a:gd name="connsiteY343" fmla="*/ 636899 h 781227"/>
                    <a:gd name="connsiteX344" fmla="*/ 503016 w 572928"/>
                    <a:gd name="connsiteY344" fmla="*/ 600713 h 781227"/>
                    <a:gd name="connsiteX345" fmla="*/ 504413 w 572928"/>
                    <a:gd name="connsiteY345" fmla="*/ 590366 h 781227"/>
                    <a:gd name="connsiteX346" fmla="*/ 509682 w 572928"/>
                    <a:gd name="connsiteY346" fmla="*/ 587382 h 781227"/>
                    <a:gd name="connsiteX347" fmla="*/ 515395 w 572928"/>
                    <a:gd name="connsiteY347" fmla="*/ 596460 h 781227"/>
                    <a:gd name="connsiteX348" fmla="*/ 517173 w 572928"/>
                    <a:gd name="connsiteY348" fmla="*/ 601094 h 781227"/>
                    <a:gd name="connsiteX349" fmla="*/ 518125 w 572928"/>
                    <a:gd name="connsiteY349" fmla="*/ 600586 h 781227"/>
                    <a:gd name="connsiteX350" fmla="*/ 527076 w 572928"/>
                    <a:gd name="connsiteY350" fmla="*/ 601031 h 781227"/>
                    <a:gd name="connsiteX351" fmla="*/ 526695 w 572928"/>
                    <a:gd name="connsiteY351" fmla="*/ 593984 h 781227"/>
                    <a:gd name="connsiteX352" fmla="*/ 526632 w 572928"/>
                    <a:gd name="connsiteY352" fmla="*/ 585477 h 781227"/>
                    <a:gd name="connsiteX353" fmla="*/ 528663 w 572928"/>
                    <a:gd name="connsiteY353" fmla="*/ 585096 h 781227"/>
                    <a:gd name="connsiteX354" fmla="*/ 536218 w 572928"/>
                    <a:gd name="connsiteY354" fmla="*/ 595190 h 781227"/>
                    <a:gd name="connsiteX355" fmla="*/ 530631 w 572928"/>
                    <a:gd name="connsiteY355" fmla="*/ 585223 h 781227"/>
                    <a:gd name="connsiteX356" fmla="*/ 525553 w 572928"/>
                    <a:gd name="connsiteY356" fmla="*/ 574368 h 781227"/>
                    <a:gd name="connsiteX357" fmla="*/ 540027 w 572928"/>
                    <a:gd name="connsiteY357" fmla="*/ 573923 h 781227"/>
                    <a:gd name="connsiteX358" fmla="*/ 546820 w 572928"/>
                    <a:gd name="connsiteY358" fmla="*/ 574431 h 781227"/>
                    <a:gd name="connsiteX359" fmla="*/ 540852 w 572928"/>
                    <a:gd name="connsiteY359" fmla="*/ 559449 h 781227"/>
                    <a:gd name="connsiteX360" fmla="*/ 542884 w 572928"/>
                    <a:gd name="connsiteY360" fmla="*/ 558497 h 781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</a:cxnLst>
                  <a:rect l="l" t="t" r="r" b="b"/>
                  <a:pathLst>
                    <a:path w="572928" h="781227">
                      <a:moveTo>
                        <a:pt x="542884" y="558497"/>
                      </a:moveTo>
                      <a:cubicBezTo>
                        <a:pt x="551517" y="558497"/>
                        <a:pt x="556596" y="560655"/>
                        <a:pt x="559326" y="561798"/>
                      </a:cubicBezTo>
                      <a:cubicBezTo>
                        <a:pt x="559897" y="562052"/>
                        <a:pt x="560596" y="562306"/>
                        <a:pt x="560976" y="562433"/>
                      </a:cubicBezTo>
                      <a:cubicBezTo>
                        <a:pt x="561230" y="561544"/>
                        <a:pt x="561294" y="558941"/>
                        <a:pt x="561357" y="555704"/>
                      </a:cubicBezTo>
                      <a:cubicBezTo>
                        <a:pt x="561421" y="553926"/>
                        <a:pt x="561421" y="551895"/>
                        <a:pt x="561484" y="549355"/>
                      </a:cubicBezTo>
                      <a:cubicBezTo>
                        <a:pt x="561484" y="548911"/>
                        <a:pt x="561738" y="548466"/>
                        <a:pt x="562119" y="548213"/>
                      </a:cubicBezTo>
                      <a:cubicBezTo>
                        <a:pt x="565357" y="546181"/>
                        <a:pt x="568848" y="546054"/>
                        <a:pt x="572403" y="547895"/>
                      </a:cubicBezTo>
                      <a:cubicBezTo>
                        <a:pt x="573165" y="547260"/>
                        <a:pt x="572911" y="545356"/>
                        <a:pt x="572784" y="544721"/>
                      </a:cubicBezTo>
                      <a:cubicBezTo>
                        <a:pt x="571769" y="539198"/>
                        <a:pt x="565611" y="529866"/>
                        <a:pt x="559136" y="529866"/>
                      </a:cubicBezTo>
                      <a:cubicBezTo>
                        <a:pt x="558818" y="529866"/>
                        <a:pt x="558437" y="529866"/>
                        <a:pt x="558120" y="529929"/>
                      </a:cubicBezTo>
                      <a:cubicBezTo>
                        <a:pt x="548343" y="531453"/>
                        <a:pt x="542820" y="532850"/>
                        <a:pt x="541487" y="533548"/>
                      </a:cubicBezTo>
                      <a:cubicBezTo>
                        <a:pt x="541297" y="534056"/>
                        <a:pt x="540852" y="534373"/>
                        <a:pt x="540281" y="534437"/>
                      </a:cubicBezTo>
                      <a:cubicBezTo>
                        <a:pt x="539583" y="534500"/>
                        <a:pt x="539075" y="534119"/>
                        <a:pt x="538884" y="533548"/>
                      </a:cubicBezTo>
                      <a:cubicBezTo>
                        <a:pt x="538757" y="533230"/>
                        <a:pt x="538757" y="532659"/>
                        <a:pt x="538884" y="532278"/>
                      </a:cubicBezTo>
                      <a:cubicBezTo>
                        <a:pt x="539329" y="530183"/>
                        <a:pt x="539900" y="528215"/>
                        <a:pt x="540535" y="526247"/>
                      </a:cubicBezTo>
                      <a:cubicBezTo>
                        <a:pt x="539138" y="526692"/>
                        <a:pt x="537043" y="527581"/>
                        <a:pt x="535456" y="528215"/>
                      </a:cubicBezTo>
                      <a:cubicBezTo>
                        <a:pt x="530377" y="530374"/>
                        <a:pt x="528029" y="531199"/>
                        <a:pt x="526632" y="530628"/>
                      </a:cubicBezTo>
                      <a:cubicBezTo>
                        <a:pt x="525997" y="530374"/>
                        <a:pt x="525616" y="529866"/>
                        <a:pt x="525489" y="529231"/>
                      </a:cubicBezTo>
                      <a:cubicBezTo>
                        <a:pt x="525045" y="527073"/>
                        <a:pt x="528219" y="523645"/>
                        <a:pt x="536155" y="515709"/>
                      </a:cubicBezTo>
                      <a:cubicBezTo>
                        <a:pt x="538948" y="512916"/>
                        <a:pt x="542630" y="509234"/>
                        <a:pt x="543899" y="507520"/>
                      </a:cubicBezTo>
                      <a:cubicBezTo>
                        <a:pt x="541423" y="507520"/>
                        <a:pt x="536345" y="509234"/>
                        <a:pt x="532790" y="510440"/>
                      </a:cubicBezTo>
                      <a:cubicBezTo>
                        <a:pt x="524220" y="513297"/>
                        <a:pt x="515395" y="516280"/>
                        <a:pt x="511713" y="512408"/>
                      </a:cubicBezTo>
                      <a:cubicBezTo>
                        <a:pt x="509618" y="510249"/>
                        <a:pt x="509618" y="506504"/>
                        <a:pt x="511713" y="500981"/>
                      </a:cubicBezTo>
                      <a:cubicBezTo>
                        <a:pt x="511904" y="500537"/>
                        <a:pt x="512158" y="499902"/>
                        <a:pt x="512539" y="499076"/>
                      </a:cubicBezTo>
                      <a:cubicBezTo>
                        <a:pt x="513999" y="495648"/>
                        <a:pt x="517998" y="486570"/>
                        <a:pt x="516284" y="483142"/>
                      </a:cubicBezTo>
                      <a:cubicBezTo>
                        <a:pt x="515967" y="482571"/>
                        <a:pt x="515522" y="482190"/>
                        <a:pt x="514824" y="481999"/>
                      </a:cubicBezTo>
                      <a:cubicBezTo>
                        <a:pt x="510063" y="480793"/>
                        <a:pt x="507460" y="479333"/>
                        <a:pt x="506254" y="477175"/>
                      </a:cubicBezTo>
                      <a:cubicBezTo>
                        <a:pt x="504920" y="474699"/>
                        <a:pt x="505873" y="472096"/>
                        <a:pt x="506825" y="469303"/>
                      </a:cubicBezTo>
                      <a:cubicBezTo>
                        <a:pt x="507523" y="467208"/>
                        <a:pt x="508285" y="464986"/>
                        <a:pt x="508285" y="462637"/>
                      </a:cubicBezTo>
                      <a:cubicBezTo>
                        <a:pt x="506762" y="463272"/>
                        <a:pt x="503397" y="465938"/>
                        <a:pt x="501112" y="467779"/>
                      </a:cubicBezTo>
                      <a:cubicBezTo>
                        <a:pt x="495081" y="472540"/>
                        <a:pt x="491081" y="475460"/>
                        <a:pt x="488478" y="475016"/>
                      </a:cubicBezTo>
                      <a:cubicBezTo>
                        <a:pt x="487653" y="474889"/>
                        <a:pt x="487018" y="474445"/>
                        <a:pt x="486574" y="473746"/>
                      </a:cubicBezTo>
                      <a:cubicBezTo>
                        <a:pt x="484923" y="471080"/>
                        <a:pt x="487907" y="468033"/>
                        <a:pt x="491018" y="464795"/>
                      </a:cubicBezTo>
                      <a:cubicBezTo>
                        <a:pt x="491779" y="463970"/>
                        <a:pt x="492605" y="463145"/>
                        <a:pt x="493366" y="462256"/>
                      </a:cubicBezTo>
                      <a:cubicBezTo>
                        <a:pt x="489494" y="463526"/>
                        <a:pt x="484225" y="464414"/>
                        <a:pt x="482320" y="464541"/>
                      </a:cubicBezTo>
                      <a:cubicBezTo>
                        <a:pt x="474956" y="464986"/>
                        <a:pt x="472798" y="462256"/>
                        <a:pt x="472290" y="459907"/>
                      </a:cubicBezTo>
                      <a:cubicBezTo>
                        <a:pt x="471655" y="457050"/>
                        <a:pt x="469433" y="454892"/>
                        <a:pt x="467085" y="452670"/>
                      </a:cubicBezTo>
                      <a:cubicBezTo>
                        <a:pt x="464164" y="449877"/>
                        <a:pt x="461117" y="447020"/>
                        <a:pt x="460863" y="442386"/>
                      </a:cubicBezTo>
                      <a:cubicBezTo>
                        <a:pt x="460609" y="438513"/>
                        <a:pt x="465307" y="436863"/>
                        <a:pt x="469053" y="435466"/>
                      </a:cubicBezTo>
                      <a:cubicBezTo>
                        <a:pt x="469941" y="435149"/>
                        <a:pt x="471084" y="434704"/>
                        <a:pt x="471846" y="434387"/>
                      </a:cubicBezTo>
                      <a:cubicBezTo>
                        <a:pt x="470893" y="433879"/>
                        <a:pt x="468925" y="432927"/>
                        <a:pt x="466894" y="431911"/>
                      </a:cubicBezTo>
                      <a:cubicBezTo>
                        <a:pt x="445119" y="421309"/>
                        <a:pt x="430645" y="412929"/>
                        <a:pt x="430772" y="406581"/>
                      </a:cubicBezTo>
                      <a:cubicBezTo>
                        <a:pt x="430772" y="405248"/>
                        <a:pt x="431470" y="403407"/>
                        <a:pt x="434454" y="402137"/>
                      </a:cubicBezTo>
                      <a:cubicBezTo>
                        <a:pt x="438644" y="400296"/>
                        <a:pt x="443659" y="402518"/>
                        <a:pt x="448611" y="404613"/>
                      </a:cubicBezTo>
                      <a:cubicBezTo>
                        <a:pt x="450642" y="405502"/>
                        <a:pt x="452674" y="406391"/>
                        <a:pt x="454578" y="406898"/>
                      </a:cubicBezTo>
                      <a:cubicBezTo>
                        <a:pt x="454769" y="404169"/>
                        <a:pt x="457308" y="400106"/>
                        <a:pt x="460546" y="395281"/>
                      </a:cubicBezTo>
                      <a:cubicBezTo>
                        <a:pt x="461117" y="394392"/>
                        <a:pt x="461815" y="393440"/>
                        <a:pt x="462133" y="392869"/>
                      </a:cubicBezTo>
                      <a:cubicBezTo>
                        <a:pt x="461434" y="391345"/>
                        <a:pt x="458641" y="391345"/>
                        <a:pt x="454578" y="391535"/>
                      </a:cubicBezTo>
                      <a:cubicBezTo>
                        <a:pt x="450579" y="391726"/>
                        <a:pt x="446516" y="391980"/>
                        <a:pt x="444104" y="389631"/>
                      </a:cubicBezTo>
                      <a:cubicBezTo>
                        <a:pt x="442897" y="388425"/>
                        <a:pt x="442262" y="386711"/>
                        <a:pt x="442262" y="384489"/>
                      </a:cubicBezTo>
                      <a:cubicBezTo>
                        <a:pt x="442326" y="380997"/>
                        <a:pt x="443532" y="378458"/>
                        <a:pt x="445754" y="376934"/>
                      </a:cubicBezTo>
                      <a:cubicBezTo>
                        <a:pt x="451975" y="372808"/>
                        <a:pt x="464990" y="377886"/>
                        <a:pt x="477496" y="382902"/>
                      </a:cubicBezTo>
                      <a:cubicBezTo>
                        <a:pt x="485749" y="386203"/>
                        <a:pt x="495081" y="389821"/>
                        <a:pt x="497620" y="388298"/>
                      </a:cubicBezTo>
                      <a:cubicBezTo>
                        <a:pt x="500286" y="386647"/>
                        <a:pt x="500159" y="385251"/>
                        <a:pt x="500159" y="384806"/>
                      </a:cubicBezTo>
                      <a:cubicBezTo>
                        <a:pt x="499461" y="377125"/>
                        <a:pt x="470005" y="366015"/>
                        <a:pt x="458959" y="361825"/>
                      </a:cubicBezTo>
                      <a:cubicBezTo>
                        <a:pt x="454578" y="360175"/>
                        <a:pt x="452991" y="359540"/>
                        <a:pt x="452420" y="359159"/>
                      </a:cubicBezTo>
                      <a:cubicBezTo>
                        <a:pt x="450896" y="358080"/>
                        <a:pt x="451150" y="356810"/>
                        <a:pt x="451277" y="356302"/>
                      </a:cubicBezTo>
                      <a:cubicBezTo>
                        <a:pt x="453055" y="351223"/>
                        <a:pt x="482447" y="348303"/>
                        <a:pt x="484162" y="348303"/>
                      </a:cubicBezTo>
                      <a:cubicBezTo>
                        <a:pt x="488161" y="348303"/>
                        <a:pt x="490510" y="347034"/>
                        <a:pt x="491779" y="344494"/>
                      </a:cubicBezTo>
                      <a:cubicBezTo>
                        <a:pt x="494636" y="338590"/>
                        <a:pt x="491018" y="327290"/>
                        <a:pt x="486003" y="321577"/>
                      </a:cubicBezTo>
                      <a:cubicBezTo>
                        <a:pt x="484415" y="320751"/>
                        <a:pt x="476861" y="325830"/>
                        <a:pt x="471274" y="329576"/>
                      </a:cubicBezTo>
                      <a:cubicBezTo>
                        <a:pt x="459911" y="337067"/>
                        <a:pt x="445754" y="346335"/>
                        <a:pt x="436231" y="344431"/>
                      </a:cubicBezTo>
                      <a:cubicBezTo>
                        <a:pt x="435724" y="344304"/>
                        <a:pt x="435279" y="343923"/>
                        <a:pt x="435152" y="343415"/>
                      </a:cubicBezTo>
                      <a:cubicBezTo>
                        <a:pt x="434581" y="341320"/>
                        <a:pt x="454515" y="316942"/>
                        <a:pt x="454769" y="316752"/>
                      </a:cubicBezTo>
                      <a:cubicBezTo>
                        <a:pt x="458578" y="313197"/>
                        <a:pt x="462069" y="310785"/>
                        <a:pt x="465243" y="308690"/>
                      </a:cubicBezTo>
                      <a:cubicBezTo>
                        <a:pt x="473369" y="303230"/>
                        <a:pt x="477052" y="300754"/>
                        <a:pt x="471528" y="285645"/>
                      </a:cubicBezTo>
                      <a:cubicBezTo>
                        <a:pt x="468672" y="277773"/>
                        <a:pt x="448484" y="274472"/>
                        <a:pt x="438707" y="275742"/>
                      </a:cubicBezTo>
                      <a:cubicBezTo>
                        <a:pt x="436105" y="276059"/>
                        <a:pt x="432169" y="280439"/>
                        <a:pt x="428359" y="284629"/>
                      </a:cubicBezTo>
                      <a:cubicBezTo>
                        <a:pt x="423154" y="290406"/>
                        <a:pt x="417821" y="296310"/>
                        <a:pt x="412679" y="296310"/>
                      </a:cubicBezTo>
                      <a:cubicBezTo>
                        <a:pt x="412425" y="296310"/>
                        <a:pt x="412171" y="296310"/>
                        <a:pt x="411917" y="296247"/>
                      </a:cubicBezTo>
                      <a:cubicBezTo>
                        <a:pt x="409442" y="295929"/>
                        <a:pt x="407283" y="294215"/>
                        <a:pt x="405633" y="291105"/>
                      </a:cubicBezTo>
                      <a:cubicBezTo>
                        <a:pt x="404363" y="288819"/>
                        <a:pt x="407791" y="285455"/>
                        <a:pt x="418773" y="275615"/>
                      </a:cubicBezTo>
                      <a:cubicBezTo>
                        <a:pt x="425059" y="269965"/>
                        <a:pt x="432169" y="263616"/>
                        <a:pt x="433311" y="260823"/>
                      </a:cubicBezTo>
                      <a:cubicBezTo>
                        <a:pt x="436803" y="252253"/>
                        <a:pt x="430137" y="241270"/>
                        <a:pt x="424868" y="232382"/>
                      </a:cubicBezTo>
                      <a:cubicBezTo>
                        <a:pt x="423408" y="230034"/>
                        <a:pt x="422075" y="227812"/>
                        <a:pt x="421059" y="225780"/>
                      </a:cubicBezTo>
                      <a:cubicBezTo>
                        <a:pt x="415980" y="216004"/>
                        <a:pt x="412933" y="213909"/>
                        <a:pt x="411346" y="213909"/>
                      </a:cubicBezTo>
                      <a:cubicBezTo>
                        <a:pt x="408743" y="214036"/>
                        <a:pt x="406204" y="220257"/>
                        <a:pt x="403791" y="226225"/>
                      </a:cubicBezTo>
                      <a:cubicBezTo>
                        <a:pt x="399411" y="237017"/>
                        <a:pt x="394015" y="250412"/>
                        <a:pt x="381890" y="251237"/>
                      </a:cubicBezTo>
                      <a:cubicBezTo>
                        <a:pt x="381001" y="251237"/>
                        <a:pt x="380239" y="250983"/>
                        <a:pt x="379668" y="250348"/>
                      </a:cubicBezTo>
                      <a:cubicBezTo>
                        <a:pt x="377573" y="247936"/>
                        <a:pt x="378842" y="241016"/>
                        <a:pt x="381255" y="229907"/>
                      </a:cubicBezTo>
                      <a:cubicBezTo>
                        <a:pt x="382144" y="225844"/>
                        <a:pt x="383286" y="220511"/>
                        <a:pt x="383223" y="218543"/>
                      </a:cubicBezTo>
                      <a:cubicBezTo>
                        <a:pt x="382270" y="218734"/>
                        <a:pt x="380683" y="219114"/>
                        <a:pt x="379350" y="219368"/>
                      </a:cubicBezTo>
                      <a:cubicBezTo>
                        <a:pt x="370018" y="221463"/>
                        <a:pt x="368939" y="221527"/>
                        <a:pt x="368114" y="220702"/>
                      </a:cubicBezTo>
                      <a:cubicBezTo>
                        <a:pt x="367796" y="220384"/>
                        <a:pt x="367606" y="219749"/>
                        <a:pt x="367733" y="219305"/>
                      </a:cubicBezTo>
                      <a:cubicBezTo>
                        <a:pt x="367860" y="218797"/>
                        <a:pt x="368177" y="217273"/>
                        <a:pt x="390206" y="199689"/>
                      </a:cubicBezTo>
                      <a:cubicBezTo>
                        <a:pt x="387793" y="200133"/>
                        <a:pt x="384365" y="201466"/>
                        <a:pt x="381445" y="202609"/>
                      </a:cubicBezTo>
                      <a:cubicBezTo>
                        <a:pt x="373700" y="205592"/>
                        <a:pt x="364812" y="208957"/>
                        <a:pt x="361385" y="203815"/>
                      </a:cubicBezTo>
                      <a:cubicBezTo>
                        <a:pt x="360115" y="201911"/>
                        <a:pt x="362210" y="198419"/>
                        <a:pt x="372304" y="185976"/>
                      </a:cubicBezTo>
                      <a:cubicBezTo>
                        <a:pt x="373954" y="183945"/>
                        <a:pt x="375287" y="182294"/>
                        <a:pt x="375859" y="181469"/>
                      </a:cubicBezTo>
                      <a:cubicBezTo>
                        <a:pt x="376621" y="180326"/>
                        <a:pt x="376874" y="179374"/>
                        <a:pt x="376557" y="178485"/>
                      </a:cubicBezTo>
                      <a:cubicBezTo>
                        <a:pt x="375668" y="175565"/>
                        <a:pt x="369701" y="173216"/>
                        <a:pt x="365320" y="171502"/>
                      </a:cubicBezTo>
                      <a:cubicBezTo>
                        <a:pt x="363606" y="170804"/>
                        <a:pt x="361956" y="170169"/>
                        <a:pt x="360750" y="169597"/>
                      </a:cubicBezTo>
                      <a:cubicBezTo>
                        <a:pt x="360369" y="169407"/>
                        <a:pt x="360115" y="169026"/>
                        <a:pt x="360051" y="168582"/>
                      </a:cubicBezTo>
                      <a:cubicBezTo>
                        <a:pt x="359988" y="168137"/>
                        <a:pt x="360115" y="167693"/>
                        <a:pt x="360432" y="167376"/>
                      </a:cubicBezTo>
                      <a:cubicBezTo>
                        <a:pt x="364432" y="163439"/>
                        <a:pt x="366273" y="159313"/>
                        <a:pt x="365956" y="154679"/>
                      </a:cubicBezTo>
                      <a:cubicBezTo>
                        <a:pt x="365130" y="141919"/>
                        <a:pt x="348053" y="129158"/>
                        <a:pt x="338848" y="122302"/>
                      </a:cubicBezTo>
                      <a:cubicBezTo>
                        <a:pt x="331865" y="117097"/>
                        <a:pt x="311550" y="120461"/>
                        <a:pt x="302218" y="123445"/>
                      </a:cubicBezTo>
                      <a:cubicBezTo>
                        <a:pt x="300123" y="124143"/>
                        <a:pt x="298917" y="125032"/>
                        <a:pt x="298473" y="126175"/>
                      </a:cubicBezTo>
                      <a:cubicBezTo>
                        <a:pt x="297520" y="128714"/>
                        <a:pt x="300123" y="132904"/>
                        <a:pt x="302662" y="136967"/>
                      </a:cubicBezTo>
                      <a:cubicBezTo>
                        <a:pt x="305583" y="141665"/>
                        <a:pt x="308630" y="146553"/>
                        <a:pt x="307360" y="150616"/>
                      </a:cubicBezTo>
                      <a:cubicBezTo>
                        <a:pt x="307170" y="151187"/>
                        <a:pt x="306725" y="151632"/>
                        <a:pt x="306217" y="151822"/>
                      </a:cubicBezTo>
                      <a:cubicBezTo>
                        <a:pt x="304313" y="152520"/>
                        <a:pt x="301075" y="150425"/>
                        <a:pt x="290727" y="142998"/>
                      </a:cubicBezTo>
                      <a:cubicBezTo>
                        <a:pt x="286283" y="139824"/>
                        <a:pt x="280189" y="135507"/>
                        <a:pt x="278856" y="135380"/>
                      </a:cubicBezTo>
                      <a:cubicBezTo>
                        <a:pt x="275174" y="135380"/>
                        <a:pt x="261144" y="137411"/>
                        <a:pt x="250860" y="138871"/>
                      </a:cubicBezTo>
                      <a:cubicBezTo>
                        <a:pt x="237846" y="140712"/>
                        <a:pt x="237782" y="140712"/>
                        <a:pt x="237211" y="140205"/>
                      </a:cubicBezTo>
                      <a:cubicBezTo>
                        <a:pt x="236894" y="139951"/>
                        <a:pt x="236703" y="139570"/>
                        <a:pt x="236703" y="139125"/>
                      </a:cubicBezTo>
                      <a:cubicBezTo>
                        <a:pt x="236703" y="136015"/>
                        <a:pt x="240004" y="133221"/>
                        <a:pt x="243813" y="129984"/>
                      </a:cubicBezTo>
                      <a:cubicBezTo>
                        <a:pt x="247241" y="127127"/>
                        <a:pt x="251050" y="123889"/>
                        <a:pt x="251812" y="120715"/>
                      </a:cubicBezTo>
                      <a:cubicBezTo>
                        <a:pt x="251114" y="120715"/>
                        <a:pt x="249908" y="120906"/>
                        <a:pt x="248828" y="121096"/>
                      </a:cubicBezTo>
                      <a:cubicBezTo>
                        <a:pt x="248384" y="121477"/>
                        <a:pt x="247876" y="121731"/>
                        <a:pt x="247432" y="121985"/>
                      </a:cubicBezTo>
                      <a:cubicBezTo>
                        <a:pt x="245591" y="122874"/>
                        <a:pt x="243559" y="122747"/>
                        <a:pt x="241655" y="121604"/>
                      </a:cubicBezTo>
                      <a:cubicBezTo>
                        <a:pt x="241020" y="121223"/>
                        <a:pt x="240766" y="120334"/>
                        <a:pt x="241147" y="119699"/>
                      </a:cubicBezTo>
                      <a:cubicBezTo>
                        <a:pt x="241528" y="119065"/>
                        <a:pt x="242417" y="118811"/>
                        <a:pt x="243051" y="119192"/>
                      </a:cubicBezTo>
                      <a:cubicBezTo>
                        <a:pt x="243496" y="119192"/>
                        <a:pt x="245527" y="118811"/>
                        <a:pt x="246797" y="118557"/>
                      </a:cubicBezTo>
                      <a:cubicBezTo>
                        <a:pt x="247114" y="118493"/>
                        <a:pt x="247368" y="118430"/>
                        <a:pt x="247622" y="118430"/>
                      </a:cubicBezTo>
                      <a:cubicBezTo>
                        <a:pt x="253145" y="113351"/>
                        <a:pt x="258160" y="94496"/>
                        <a:pt x="262604" y="62310"/>
                      </a:cubicBezTo>
                      <a:cubicBezTo>
                        <a:pt x="263049" y="59200"/>
                        <a:pt x="263176" y="58057"/>
                        <a:pt x="263303" y="57676"/>
                      </a:cubicBezTo>
                      <a:cubicBezTo>
                        <a:pt x="266667" y="46693"/>
                        <a:pt x="266223" y="38631"/>
                        <a:pt x="262033" y="33806"/>
                      </a:cubicBezTo>
                      <a:cubicBezTo>
                        <a:pt x="257462" y="28474"/>
                        <a:pt x="248321" y="26887"/>
                        <a:pt x="234989" y="28855"/>
                      </a:cubicBezTo>
                      <a:cubicBezTo>
                        <a:pt x="233529" y="29109"/>
                        <a:pt x="231815" y="29299"/>
                        <a:pt x="229974" y="29489"/>
                      </a:cubicBezTo>
                      <a:cubicBezTo>
                        <a:pt x="223625" y="30188"/>
                        <a:pt x="215690" y="31077"/>
                        <a:pt x="211373" y="34060"/>
                      </a:cubicBezTo>
                      <a:cubicBezTo>
                        <a:pt x="208961" y="35711"/>
                        <a:pt x="206993" y="43773"/>
                        <a:pt x="207310" y="45868"/>
                      </a:cubicBezTo>
                      <a:cubicBezTo>
                        <a:pt x="207755" y="46186"/>
                        <a:pt x="208009" y="46820"/>
                        <a:pt x="207882" y="47392"/>
                      </a:cubicBezTo>
                      <a:cubicBezTo>
                        <a:pt x="207691" y="47963"/>
                        <a:pt x="207183" y="48408"/>
                        <a:pt x="206548" y="48408"/>
                      </a:cubicBezTo>
                      <a:cubicBezTo>
                        <a:pt x="206358" y="48408"/>
                        <a:pt x="205850" y="48344"/>
                        <a:pt x="205406" y="47963"/>
                      </a:cubicBezTo>
                      <a:cubicBezTo>
                        <a:pt x="201025" y="45995"/>
                        <a:pt x="177663" y="37933"/>
                        <a:pt x="174108" y="41551"/>
                      </a:cubicBezTo>
                      <a:cubicBezTo>
                        <a:pt x="173347" y="42313"/>
                        <a:pt x="173981" y="44027"/>
                        <a:pt x="174680" y="45360"/>
                      </a:cubicBezTo>
                      <a:cubicBezTo>
                        <a:pt x="177092" y="49868"/>
                        <a:pt x="177536" y="52724"/>
                        <a:pt x="176267" y="54692"/>
                      </a:cubicBezTo>
                      <a:cubicBezTo>
                        <a:pt x="174553" y="57232"/>
                        <a:pt x="170553" y="56851"/>
                        <a:pt x="166300" y="56470"/>
                      </a:cubicBezTo>
                      <a:cubicBezTo>
                        <a:pt x="161031" y="55962"/>
                        <a:pt x="157222" y="55835"/>
                        <a:pt x="156460" y="58565"/>
                      </a:cubicBezTo>
                      <a:cubicBezTo>
                        <a:pt x="156778" y="59073"/>
                        <a:pt x="160078" y="61041"/>
                        <a:pt x="162427" y="62564"/>
                      </a:cubicBezTo>
                      <a:cubicBezTo>
                        <a:pt x="168522" y="66373"/>
                        <a:pt x="176076" y="71071"/>
                        <a:pt x="175823" y="76467"/>
                      </a:cubicBezTo>
                      <a:cubicBezTo>
                        <a:pt x="175759" y="78118"/>
                        <a:pt x="174934" y="78816"/>
                        <a:pt x="174299" y="79133"/>
                      </a:cubicBezTo>
                      <a:cubicBezTo>
                        <a:pt x="171950" y="80276"/>
                        <a:pt x="168332" y="77927"/>
                        <a:pt x="162554" y="73991"/>
                      </a:cubicBezTo>
                      <a:cubicBezTo>
                        <a:pt x="159698" y="72087"/>
                        <a:pt x="153921" y="68151"/>
                        <a:pt x="152778" y="68786"/>
                      </a:cubicBezTo>
                      <a:lnTo>
                        <a:pt x="151826" y="70309"/>
                      </a:lnTo>
                      <a:cubicBezTo>
                        <a:pt x="148080" y="76086"/>
                        <a:pt x="138177" y="91386"/>
                        <a:pt x="141160" y="97544"/>
                      </a:cubicBezTo>
                      <a:cubicBezTo>
                        <a:pt x="141922" y="99067"/>
                        <a:pt x="143509" y="99956"/>
                        <a:pt x="145985" y="100210"/>
                      </a:cubicBezTo>
                      <a:cubicBezTo>
                        <a:pt x="147128" y="100337"/>
                        <a:pt x="148334" y="100400"/>
                        <a:pt x="149540" y="100464"/>
                      </a:cubicBezTo>
                      <a:cubicBezTo>
                        <a:pt x="154936" y="100845"/>
                        <a:pt x="159698" y="101162"/>
                        <a:pt x="160459" y="104083"/>
                      </a:cubicBezTo>
                      <a:cubicBezTo>
                        <a:pt x="161094" y="106431"/>
                        <a:pt x="158809" y="109161"/>
                        <a:pt x="152905" y="113288"/>
                      </a:cubicBezTo>
                      <a:cubicBezTo>
                        <a:pt x="151889" y="113986"/>
                        <a:pt x="150937" y="116652"/>
                        <a:pt x="150112" y="119065"/>
                      </a:cubicBezTo>
                      <a:cubicBezTo>
                        <a:pt x="148651" y="123255"/>
                        <a:pt x="146938" y="128016"/>
                        <a:pt x="143192" y="128016"/>
                      </a:cubicBezTo>
                      <a:cubicBezTo>
                        <a:pt x="140335" y="127825"/>
                        <a:pt x="139320" y="124397"/>
                        <a:pt x="138113" y="120398"/>
                      </a:cubicBezTo>
                      <a:cubicBezTo>
                        <a:pt x="137542" y="118620"/>
                        <a:pt x="136272" y="114367"/>
                        <a:pt x="135384" y="114240"/>
                      </a:cubicBezTo>
                      <a:cubicBezTo>
                        <a:pt x="135384" y="114240"/>
                        <a:pt x="134177" y="114367"/>
                        <a:pt x="131638" y="119699"/>
                      </a:cubicBezTo>
                      <a:cubicBezTo>
                        <a:pt x="127956" y="127381"/>
                        <a:pt x="124274" y="129539"/>
                        <a:pt x="121798" y="130999"/>
                      </a:cubicBezTo>
                      <a:cubicBezTo>
                        <a:pt x="118751" y="132777"/>
                        <a:pt x="117672" y="133412"/>
                        <a:pt x="120973" y="147124"/>
                      </a:cubicBezTo>
                      <a:cubicBezTo>
                        <a:pt x="121544" y="149600"/>
                        <a:pt x="123449" y="152266"/>
                        <a:pt x="125417" y="155123"/>
                      </a:cubicBezTo>
                      <a:cubicBezTo>
                        <a:pt x="128527" y="159567"/>
                        <a:pt x="131701" y="164138"/>
                        <a:pt x="131067" y="169026"/>
                      </a:cubicBezTo>
                      <a:cubicBezTo>
                        <a:pt x="129543" y="180834"/>
                        <a:pt x="116465" y="203751"/>
                        <a:pt x="108213" y="211623"/>
                      </a:cubicBezTo>
                      <a:cubicBezTo>
                        <a:pt x="107768" y="212068"/>
                        <a:pt x="107133" y="212131"/>
                        <a:pt x="106625" y="211814"/>
                      </a:cubicBezTo>
                      <a:cubicBezTo>
                        <a:pt x="106117" y="211560"/>
                        <a:pt x="105800" y="210925"/>
                        <a:pt x="105927" y="210354"/>
                      </a:cubicBezTo>
                      <a:cubicBezTo>
                        <a:pt x="106879" y="205339"/>
                        <a:pt x="105038" y="202037"/>
                        <a:pt x="103070" y="198482"/>
                      </a:cubicBezTo>
                      <a:cubicBezTo>
                        <a:pt x="101801" y="196197"/>
                        <a:pt x="100404" y="193848"/>
                        <a:pt x="100023" y="190991"/>
                      </a:cubicBezTo>
                      <a:cubicBezTo>
                        <a:pt x="99579" y="187690"/>
                        <a:pt x="99960" y="185341"/>
                        <a:pt x="101166" y="183754"/>
                      </a:cubicBezTo>
                      <a:cubicBezTo>
                        <a:pt x="102817" y="181659"/>
                        <a:pt x="105546" y="181405"/>
                        <a:pt x="107959" y="181215"/>
                      </a:cubicBezTo>
                      <a:cubicBezTo>
                        <a:pt x="109863" y="181024"/>
                        <a:pt x="111641" y="180897"/>
                        <a:pt x="112784" y="179945"/>
                      </a:cubicBezTo>
                      <a:cubicBezTo>
                        <a:pt x="108466" y="173152"/>
                        <a:pt x="98119" y="146934"/>
                        <a:pt x="97992" y="146680"/>
                      </a:cubicBezTo>
                      <a:cubicBezTo>
                        <a:pt x="95008" y="137411"/>
                        <a:pt x="99452" y="123826"/>
                        <a:pt x="107451" y="117541"/>
                      </a:cubicBezTo>
                      <a:cubicBezTo>
                        <a:pt x="119259" y="108336"/>
                        <a:pt x="123703" y="104844"/>
                        <a:pt x="115132" y="91767"/>
                      </a:cubicBezTo>
                      <a:cubicBezTo>
                        <a:pt x="105673" y="77356"/>
                        <a:pt x="119132" y="65738"/>
                        <a:pt x="128908" y="57168"/>
                      </a:cubicBezTo>
                      <a:lnTo>
                        <a:pt x="131321" y="55073"/>
                      </a:lnTo>
                      <a:cubicBezTo>
                        <a:pt x="134241" y="52534"/>
                        <a:pt x="136907" y="50058"/>
                        <a:pt x="139510" y="47709"/>
                      </a:cubicBezTo>
                      <a:cubicBezTo>
                        <a:pt x="154048" y="34441"/>
                        <a:pt x="164586" y="24855"/>
                        <a:pt x="183694" y="21237"/>
                      </a:cubicBezTo>
                      <a:cubicBezTo>
                        <a:pt x="191820" y="19713"/>
                        <a:pt x="193280" y="17491"/>
                        <a:pt x="193407" y="16348"/>
                      </a:cubicBezTo>
                      <a:cubicBezTo>
                        <a:pt x="193788" y="13428"/>
                        <a:pt x="187948" y="8603"/>
                        <a:pt x="179251" y="4540"/>
                      </a:cubicBezTo>
                      <a:cubicBezTo>
                        <a:pt x="159253" y="-4792"/>
                        <a:pt x="135066" y="2192"/>
                        <a:pt x="118560" y="8286"/>
                      </a:cubicBezTo>
                      <a:cubicBezTo>
                        <a:pt x="79772" y="22633"/>
                        <a:pt x="54252" y="61866"/>
                        <a:pt x="34318" y="98306"/>
                      </a:cubicBezTo>
                      <a:cubicBezTo>
                        <a:pt x="32223" y="102178"/>
                        <a:pt x="29430" y="104654"/>
                        <a:pt x="26700" y="107130"/>
                      </a:cubicBezTo>
                      <a:cubicBezTo>
                        <a:pt x="23208" y="110304"/>
                        <a:pt x="19844" y="113224"/>
                        <a:pt x="18510" y="119065"/>
                      </a:cubicBezTo>
                      <a:cubicBezTo>
                        <a:pt x="16923" y="126048"/>
                        <a:pt x="9369" y="139633"/>
                        <a:pt x="3084" y="143252"/>
                      </a:cubicBezTo>
                      <a:cubicBezTo>
                        <a:pt x="2259" y="143696"/>
                        <a:pt x="2132" y="144204"/>
                        <a:pt x="2132" y="144585"/>
                      </a:cubicBezTo>
                      <a:cubicBezTo>
                        <a:pt x="1814" y="150108"/>
                        <a:pt x="20796" y="163757"/>
                        <a:pt x="34635" y="173724"/>
                      </a:cubicBezTo>
                      <a:cubicBezTo>
                        <a:pt x="44666" y="180961"/>
                        <a:pt x="53363" y="187182"/>
                        <a:pt x="55521" y="190610"/>
                      </a:cubicBezTo>
                      <a:cubicBezTo>
                        <a:pt x="55902" y="191245"/>
                        <a:pt x="55775" y="192134"/>
                        <a:pt x="55140" y="192515"/>
                      </a:cubicBezTo>
                      <a:cubicBezTo>
                        <a:pt x="40857" y="201847"/>
                        <a:pt x="30953" y="194229"/>
                        <a:pt x="22193" y="187500"/>
                      </a:cubicBezTo>
                      <a:cubicBezTo>
                        <a:pt x="15908" y="182675"/>
                        <a:pt x="9940" y="178104"/>
                        <a:pt x="2640" y="178929"/>
                      </a:cubicBezTo>
                      <a:cubicBezTo>
                        <a:pt x="862" y="181723"/>
                        <a:pt x="-217" y="203053"/>
                        <a:pt x="37" y="205719"/>
                      </a:cubicBezTo>
                      <a:cubicBezTo>
                        <a:pt x="672" y="212068"/>
                        <a:pt x="3846" y="215750"/>
                        <a:pt x="6956" y="219241"/>
                      </a:cubicBezTo>
                      <a:cubicBezTo>
                        <a:pt x="9305" y="221908"/>
                        <a:pt x="11464" y="224447"/>
                        <a:pt x="12099" y="227748"/>
                      </a:cubicBezTo>
                      <a:cubicBezTo>
                        <a:pt x="14003" y="237842"/>
                        <a:pt x="30128" y="235366"/>
                        <a:pt x="43142" y="233398"/>
                      </a:cubicBezTo>
                      <a:cubicBezTo>
                        <a:pt x="47903" y="232700"/>
                        <a:pt x="52474" y="232002"/>
                        <a:pt x="55902" y="232002"/>
                      </a:cubicBezTo>
                      <a:cubicBezTo>
                        <a:pt x="56664" y="232002"/>
                        <a:pt x="57299" y="232636"/>
                        <a:pt x="57299" y="233398"/>
                      </a:cubicBezTo>
                      <a:cubicBezTo>
                        <a:pt x="57299" y="234160"/>
                        <a:pt x="56664" y="234795"/>
                        <a:pt x="55902" y="234795"/>
                      </a:cubicBezTo>
                      <a:cubicBezTo>
                        <a:pt x="53173" y="234795"/>
                        <a:pt x="52474" y="235874"/>
                        <a:pt x="52157" y="236699"/>
                      </a:cubicBezTo>
                      <a:cubicBezTo>
                        <a:pt x="49998" y="242540"/>
                        <a:pt x="61171" y="258919"/>
                        <a:pt x="62695" y="260188"/>
                      </a:cubicBezTo>
                      <a:cubicBezTo>
                        <a:pt x="65488" y="261521"/>
                        <a:pt x="91707" y="252951"/>
                        <a:pt x="94818" y="250793"/>
                      </a:cubicBezTo>
                      <a:cubicBezTo>
                        <a:pt x="95452" y="249840"/>
                        <a:pt x="97357" y="250348"/>
                        <a:pt x="97357" y="251618"/>
                      </a:cubicBezTo>
                      <a:cubicBezTo>
                        <a:pt x="97357" y="255871"/>
                        <a:pt x="95833" y="259680"/>
                        <a:pt x="94437" y="263045"/>
                      </a:cubicBezTo>
                      <a:cubicBezTo>
                        <a:pt x="93103" y="266283"/>
                        <a:pt x="92024" y="269076"/>
                        <a:pt x="93040" y="270727"/>
                      </a:cubicBezTo>
                      <a:cubicBezTo>
                        <a:pt x="94183" y="272568"/>
                        <a:pt x="98182" y="273710"/>
                        <a:pt x="104911" y="274218"/>
                      </a:cubicBezTo>
                      <a:cubicBezTo>
                        <a:pt x="106879" y="274345"/>
                        <a:pt x="111577" y="276123"/>
                        <a:pt x="119767" y="279170"/>
                      </a:cubicBezTo>
                      <a:cubicBezTo>
                        <a:pt x="128337" y="282407"/>
                        <a:pt x="148080" y="289772"/>
                        <a:pt x="151000" y="288121"/>
                      </a:cubicBezTo>
                      <a:cubicBezTo>
                        <a:pt x="150302" y="286090"/>
                        <a:pt x="144208" y="279360"/>
                        <a:pt x="140081" y="274789"/>
                      </a:cubicBezTo>
                      <a:cubicBezTo>
                        <a:pt x="133098" y="267108"/>
                        <a:pt x="128845" y="262283"/>
                        <a:pt x="128146" y="259680"/>
                      </a:cubicBezTo>
                      <a:cubicBezTo>
                        <a:pt x="127956" y="259046"/>
                        <a:pt x="128274" y="258347"/>
                        <a:pt x="128908" y="258093"/>
                      </a:cubicBezTo>
                      <a:cubicBezTo>
                        <a:pt x="132463" y="258030"/>
                        <a:pt x="162046" y="288057"/>
                        <a:pt x="162301" y="288375"/>
                      </a:cubicBezTo>
                      <a:cubicBezTo>
                        <a:pt x="166173" y="293517"/>
                        <a:pt x="167887" y="295041"/>
                        <a:pt x="168649" y="295549"/>
                      </a:cubicBezTo>
                      <a:cubicBezTo>
                        <a:pt x="168776" y="294469"/>
                        <a:pt x="168585" y="291993"/>
                        <a:pt x="168395" y="290216"/>
                      </a:cubicBezTo>
                      <a:cubicBezTo>
                        <a:pt x="168014" y="285963"/>
                        <a:pt x="167570" y="281582"/>
                        <a:pt x="169347" y="279551"/>
                      </a:cubicBezTo>
                      <a:cubicBezTo>
                        <a:pt x="172394" y="276123"/>
                        <a:pt x="180266" y="280630"/>
                        <a:pt x="191185" y="286851"/>
                      </a:cubicBezTo>
                      <a:cubicBezTo>
                        <a:pt x="203311" y="293771"/>
                        <a:pt x="218420" y="302341"/>
                        <a:pt x="225530" y="298405"/>
                      </a:cubicBezTo>
                      <a:cubicBezTo>
                        <a:pt x="228323" y="296818"/>
                        <a:pt x="229783" y="293200"/>
                        <a:pt x="229910" y="287550"/>
                      </a:cubicBezTo>
                      <a:cubicBezTo>
                        <a:pt x="229974" y="286343"/>
                        <a:pt x="228133" y="282154"/>
                        <a:pt x="226355" y="278091"/>
                      </a:cubicBezTo>
                      <a:cubicBezTo>
                        <a:pt x="221340" y="266473"/>
                        <a:pt x="214420" y="250602"/>
                        <a:pt x="219880" y="242857"/>
                      </a:cubicBezTo>
                      <a:cubicBezTo>
                        <a:pt x="222102" y="239683"/>
                        <a:pt x="226038" y="238286"/>
                        <a:pt x="231751" y="238604"/>
                      </a:cubicBezTo>
                      <a:cubicBezTo>
                        <a:pt x="234862" y="238794"/>
                        <a:pt x="234862" y="244064"/>
                        <a:pt x="234862" y="251237"/>
                      </a:cubicBezTo>
                      <a:cubicBezTo>
                        <a:pt x="234862" y="255237"/>
                        <a:pt x="234862" y="260760"/>
                        <a:pt x="235814" y="262093"/>
                      </a:cubicBezTo>
                      <a:cubicBezTo>
                        <a:pt x="236957" y="263680"/>
                        <a:pt x="242734" y="266029"/>
                        <a:pt x="247368" y="267933"/>
                      </a:cubicBezTo>
                      <a:cubicBezTo>
                        <a:pt x="256065" y="271488"/>
                        <a:pt x="260192" y="273329"/>
                        <a:pt x="259494" y="276123"/>
                      </a:cubicBezTo>
                      <a:cubicBezTo>
                        <a:pt x="257526" y="283614"/>
                        <a:pt x="254860" y="289708"/>
                        <a:pt x="252066" y="296183"/>
                      </a:cubicBezTo>
                      <a:cubicBezTo>
                        <a:pt x="251368" y="297834"/>
                        <a:pt x="250606" y="299485"/>
                        <a:pt x="249908" y="301199"/>
                      </a:cubicBezTo>
                      <a:cubicBezTo>
                        <a:pt x="247876" y="306087"/>
                        <a:pt x="248003" y="307991"/>
                        <a:pt x="248448" y="308753"/>
                      </a:cubicBezTo>
                      <a:cubicBezTo>
                        <a:pt x="249082" y="309769"/>
                        <a:pt x="251241" y="309896"/>
                        <a:pt x="253780" y="310086"/>
                      </a:cubicBezTo>
                      <a:cubicBezTo>
                        <a:pt x="257843" y="310340"/>
                        <a:pt x="262858" y="310594"/>
                        <a:pt x="266350" y="314911"/>
                      </a:cubicBezTo>
                      <a:cubicBezTo>
                        <a:pt x="266604" y="315292"/>
                        <a:pt x="266731" y="315736"/>
                        <a:pt x="266604" y="316181"/>
                      </a:cubicBezTo>
                      <a:cubicBezTo>
                        <a:pt x="265651" y="319291"/>
                        <a:pt x="263557" y="321386"/>
                        <a:pt x="260383" y="322465"/>
                      </a:cubicBezTo>
                      <a:cubicBezTo>
                        <a:pt x="259113" y="323545"/>
                        <a:pt x="258478" y="324624"/>
                        <a:pt x="258415" y="325703"/>
                      </a:cubicBezTo>
                      <a:cubicBezTo>
                        <a:pt x="258351" y="327862"/>
                        <a:pt x="260636" y="330210"/>
                        <a:pt x="262922" y="332432"/>
                      </a:cubicBezTo>
                      <a:cubicBezTo>
                        <a:pt x="264445" y="333956"/>
                        <a:pt x="265906" y="335416"/>
                        <a:pt x="266731" y="336940"/>
                      </a:cubicBezTo>
                      <a:cubicBezTo>
                        <a:pt x="270984" y="344748"/>
                        <a:pt x="277904" y="358588"/>
                        <a:pt x="275873" y="363095"/>
                      </a:cubicBezTo>
                      <a:cubicBezTo>
                        <a:pt x="275492" y="363984"/>
                        <a:pt x="274729" y="364618"/>
                        <a:pt x="273777" y="364872"/>
                      </a:cubicBezTo>
                      <a:cubicBezTo>
                        <a:pt x="270095" y="365761"/>
                        <a:pt x="266921" y="365317"/>
                        <a:pt x="264191" y="364872"/>
                      </a:cubicBezTo>
                      <a:cubicBezTo>
                        <a:pt x="259176" y="364174"/>
                        <a:pt x="256256" y="363730"/>
                        <a:pt x="252891" y="371919"/>
                      </a:cubicBezTo>
                      <a:cubicBezTo>
                        <a:pt x="252066" y="373887"/>
                        <a:pt x="251431" y="376426"/>
                        <a:pt x="252701" y="377442"/>
                      </a:cubicBezTo>
                      <a:cubicBezTo>
                        <a:pt x="256065" y="380045"/>
                        <a:pt x="269778" y="374331"/>
                        <a:pt x="272444" y="372427"/>
                      </a:cubicBezTo>
                      <a:cubicBezTo>
                        <a:pt x="279491" y="367348"/>
                        <a:pt x="289712" y="367539"/>
                        <a:pt x="295489" y="370713"/>
                      </a:cubicBezTo>
                      <a:cubicBezTo>
                        <a:pt x="298282" y="372236"/>
                        <a:pt x="299742" y="374205"/>
                        <a:pt x="299615" y="376363"/>
                      </a:cubicBezTo>
                      <a:cubicBezTo>
                        <a:pt x="299488" y="378902"/>
                        <a:pt x="297330" y="381124"/>
                        <a:pt x="293203" y="382902"/>
                      </a:cubicBezTo>
                      <a:cubicBezTo>
                        <a:pt x="290219" y="384171"/>
                        <a:pt x="288950" y="385758"/>
                        <a:pt x="289521" y="387473"/>
                      </a:cubicBezTo>
                      <a:cubicBezTo>
                        <a:pt x="290918" y="391980"/>
                        <a:pt x="301710" y="396868"/>
                        <a:pt x="307741" y="395725"/>
                      </a:cubicBezTo>
                      <a:cubicBezTo>
                        <a:pt x="310026" y="395281"/>
                        <a:pt x="310979" y="393948"/>
                        <a:pt x="310788" y="391662"/>
                      </a:cubicBezTo>
                      <a:cubicBezTo>
                        <a:pt x="310725" y="390901"/>
                        <a:pt x="311296" y="390202"/>
                        <a:pt x="312058" y="390139"/>
                      </a:cubicBezTo>
                      <a:cubicBezTo>
                        <a:pt x="312693" y="390012"/>
                        <a:pt x="313518" y="390647"/>
                        <a:pt x="313582" y="391408"/>
                      </a:cubicBezTo>
                      <a:cubicBezTo>
                        <a:pt x="313772" y="393503"/>
                        <a:pt x="313963" y="395154"/>
                        <a:pt x="314153" y="396614"/>
                      </a:cubicBezTo>
                      <a:cubicBezTo>
                        <a:pt x="314978" y="403978"/>
                        <a:pt x="314915" y="404296"/>
                        <a:pt x="310852" y="409311"/>
                      </a:cubicBezTo>
                      <a:lnTo>
                        <a:pt x="309709" y="410771"/>
                      </a:lnTo>
                      <a:cubicBezTo>
                        <a:pt x="309264" y="411342"/>
                        <a:pt x="309392" y="411787"/>
                        <a:pt x="309392" y="411787"/>
                      </a:cubicBezTo>
                      <a:cubicBezTo>
                        <a:pt x="309900" y="413691"/>
                        <a:pt x="315486" y="416040"/>
                        <a:pt x="319993" y="417881"/>
                      </a:cubicBezTo>
                      <a:cubicBezTo>
                        <a:pt x="325961" y="420357"/>
                        <a:pt x="331611" y="422706"/>
                        <a:pt x="332627" y="426007"/>
                      </a:cubicBezTo>
                      <a:cubicBezTo>
                        <a:pt x="334976" y="434006"/>
                        <a:pt x="331865" y="444417"/>
                        <a:pt x="328881" y="454447"/>
                      </a:cubicBezTo>
                      <a:cubicBezTo>
                        <a:pt x="326596" y="462129"/>
                        <a:pt x="324183" y="470065"/>
                        <a:pt x="324501" y="476349"/>
                      </a:cubicBezTo>
                      <a:cubicBezTo>
                        <a:pt x="324628" y="479587"/>
                        <a:pt x="325516" y="481491"/>
                        <a:pt x="326151" y="482888"/>
                      </a:cubicBezTo>
                      <a:cubicBezTo>
                        <a:pt x="326722" y="484031"/>
                        <a:pt x="327167" y="485173"/>
                        <a:pt x="326659" y="486316"/>
                      </a:cubicBezTo>
                      <a:cubicBezTo>
                        <a:pt x="325897" y="487967"/>
                        <a:pt x="323866" y="488602"/>
                        <a:pt x="315994" y="490950"/>
                      </a:cubicBezTo>
                      <a:cubicBezTo>
                        <a:pt x="309645" y="492792"/>
                        <a:pt x="305964" y="497553"/>
                        <a:pt x="302028" y="502568"/>
                      </a:cubicBezTo>
                      <a:cubicBezTo>
                        <a:pt x="300694" y="504282"/>
                        <a:pt x="299361" y="505996"/>
                        <a:pt x="297901" y="507583"/>
                      </a:cubicBezTo>
                      <a:cubicBezTo>
                        <a:pt x="291489" y="514757"/>
                        <a:pt x="281205" y="521105"/>
                        <a:pt x="271302" y="527327"/>
                      </a:cubicBezTo>
                      <a:cubicBezTo>
                        <a:pt x="265398" y="531008"/>
                        <a:pt x="259747" y="534500"/>
                        <a:pt x="255177" y="538055"/>
                      </a:cubicBezTo>
                      <a:cubicBezTo>
                        <a:pt x="250416" y="541674"/>
                        <a:pt x="248384" y="544150"/>
                        <a:pt x="248193" y="546626"/>
                      </a:cubicBezTo>
                      <a:cubicBezTo>
                        <a:pt x="247940" y="549419"/>
                        <a:pt x="249971" y="552910"/>
                        <a:pt x="255494" y="558941"/>
                      </a:cubicBezTo>
                      <a:cubicBezTo>
                        <a:pt x="257907" y="561608"/>
                        <a:pt x="263303" y="574368"/>
                        <a:pt x="260192" y="580653"/>
                      </a:cubicBezTo>
                      <a:cubicBezTo>
                        <a:pt x="259367" y="582367"/>
                        <a:pt x="257589" y="584208"/>
                        <a:pt x="253463" y="584017"/>
                      </a:cubicBezTo>
                      <a:cubicBezTo>
                        <a:pt x="250669" y="583763"/>
                        <a:pt x="249019" y="580589"/>
                        <a:pt x="247368" y="577415"/>
                      </a:cubicBezTo>
                      <a:cubicBezTo>
                        <a:pt x="246480" y="575701"/>
                        <a:pt x="245019" y="572908"/>
                        <a:pt x="244131" y="572908"/>
                      </a:cubicBezTo>
                      <a:cubicBezTo>
                        <a:pt x="242226" y="573352"/>
                        <a:pt x="240766" y="574749"/>
                        <a:pt x="239242" y="576272"/>
                      </a:cubicBezTo>
                      <a:cubicBezTo>
                        <a:pt x="236957" y="578558"/>
                        <a:pt x="234291" y="581161"/>
                        <a:pt x="229910" y="579954"/>
                      </a:cubicBezTo>
                      <a:cubicBezTo>
                        <a:pt x="226292" y="578939"/>
                        <a:pt x="221848" y="581414"/>
                        <a:pt x="217150" y="583954"/>
                      </a:cubicBezTo>
                      <a:cubicBezTo>
                        <a:pt x="209722" y="588080"/>
                        <a:pt x="201279" y="592778"/>
                        <a:pt x="194042" y="583827"/>
                      </a:cubicBezTo>
                      <a:cubicBezTo>
                        <a:pt x="185218" y="572844"/>
                        <a:pt x="170871" y="563322"/>
                        <a:pt x="158555" y="566813"/>
                      </a:cubicBezTo>
                      <a:cubicBezTo>
                        <a:pt x="157158" y="567194"/>
                        <a:pt x="155444" y="567892"/>
                        <a:pt x="155000" y="569035"/>
                      </a:cubicBezTo>
                      <a:cubicBezTo>
                        <a:pt x="154429" y="570495"/>
                        <a:pt x="155952" y="572908"/>
                        <a:pt x="157349" y="575003"/>
                      </a:cubicBezTo>
                      <a:cubicBezTo>
                        <a:pt x="158618" y="576907"/>
                        <a:pt x="159761" y="578748"/>
                        <a:pt x="159761" y="580399"/>
                      </a:cubicBezTo>
                      <a:cubicBezTo>
                        <a:pt x="159761" y="583192"/>
                        <a:pt x="155063" y="584652"/>
                        <a:pt x="144335" y="587382"/>
                      </a:cubicBezTo>
                      <a:cubicBezTo>
                        <a:pt x="140907" y="588207"/>
                        <a:pt x="137034" y="589223"/>
                        <a:pt x="136209" y="589794"/>
                      </a:cubicBezTo>
                      <a:cubicBezTo>
                        <a:pt x="128781" y="594746"/>
                        <a:pt x="125607" y="601412"/>
                        <a:pt x="126940" y="609030"/>
                      </a:cubicBezTo>
                      <a:cubicBezTo>
                        <a:pt x="129098" y="620965"/>
                        <a:pt x="142494" y="633852"/>
                        <a:pt x="156270" y="637153"/>
                      </a:cubicBezTo>
                      <a:cubicBezTo>
                        <a:pt x="164459" y="639121"/>
                        <a:pt x="171188" y="637216"/>
                        <a:pt x="175315" y="631757"/>
                      </a:cubicBezTo>
                      <a:cubicBezTo>
                        <a:pt x="177283" y="629217"/>
                        <a:pt x="178616" y="626996"/>
                        <a:pt x="179758" y="625281"/>
                      </a:cubicBezTo>
                      <a:cubicBezTo>
                        <a:pt x="181726" y="622171"/>
                        <a:pt x="182933" y="620330"/>
                        <a:pt x="185028" y="620012"/>
                      </a:cubicBezTo>
                      <a:cubicBezTo>
                        <a:pt x="187694" y="619504"/>
                        <a:pt x="190487" y="622044"/>
                        <a:pt x="197343" y="627821"/>
                      </a:cubicBezTo>
                      <a:cubicBezTo>
                        <a:pt x="201978" y="631693"/>
                        <a:pt x="208961" y="629027"/>
                        <a:pt x="216388" y="626170"/>
                      </a:cubicBezTo>
                      <a:cubicBezTo>
                        <a:pt x="223244" y="623504"/>
                        <a:pt x="230355" y="620838"/>
                        <a:pt x="236766" y="622552"/>
                      </a:cubicBezTo>
                      <a:cubicBezTo>
                        <a:pt x="246035" y="625155"/>
                        <a:pt x="251368" y="635121"/>
                        <a:pt x="256510" y="644707"/>
                      </a:cubicBezTo>
                      <a:cubicBezTo>
                        <a:pt x="260192" y="651564"/>
                        <a:pt x="264001" y="658610"/>
                        <a:pt x="269080" y="663054"/>
                      </a:cubicBezTo>
                      <a:cubicBezTo>
                        <a:pt x="270984" y="664705"/>
                        <a:pt x="287680" y="679496"/>
                        <a:pt x="284125" y="687495"/>
                      </a:cubicBezTo>
                      <a:cubicBezTo>
                        <a:pt x="282538" y="691050"/>
                        <a:pt x="277650" y="692383"/>
                        <a:pt x="269080" y="691431"/>
                      </a:cubicBezTo>
                      <a:cubicBezTo>
                        <a:pt x="268699" y="691368"/>
                        <a:pt x="268318" y="691431"/>
                        <a:pt x="268191" y="691558"/>
                      </a:cubicBezTo>
                      <a:cubicBezTo>
                        <a:pt x="267810" y="692129"/>
                        <a:pt x="267937" y="695304"/>
                        <a:pt x="272889" y="702795"/>
                      </a:cubicBezTo>
                      <a:cubicBezTo>
                        <a:pt x="280380" y="714285"/>
                        <a:pt x="296060" y="730410"/>
                        <a:pt x="307043" y="730410"/>
                      </a:cubicBezTo>
                      <a:cubicBezTo>
                        <a:pt x="307551" y="730410"/>
                        <a:pt x="307995" y="730410"/>
                        <a:pt x="308503" y="730347"/>
                      </a:cubicBezTo>
                      <a:cubicBezTo>
                        <a:pt x="308884" y="730283"/>
                        <a:pt x="309201" y="730283"/>
                        <a:pt x="309519" y="730283"/>
                      </a:cubicBezTo>
                      <a:cubicBezTo>
                        <a:pt x="314597" y="730283"/>
                        <a:pt x="317263" y="735806"/>
                        <a:pt x="319993" y="741710"/>
                      </a:cubicBezTo>
                      <a:cubicBezTo>
                        <a:pt x="322786" y="747677"/>
                        <a:pt x="326024" y="754407"/>
                        <a:pt x="332182" y="756184"/>
                      </a:cubicBezTo>
                      <a:cubicBezTo>
                        <a:pt x="343292" y="759358"/>
                        <a:pt x="350021" y="763802"/>
                        <a:pt x="357131" y="768500"/>
                      </a:cubicBezTo>
                      <a:cubicBezTo>
                        <a:pt x="361512" y="771420"/>
                        <a:pt x="366082" y="774404"/>
                        <a:pt x="371859" y="777197"/>
                      </a:cubicBezTo>
                      <a:cubicBezTo>
                        <a:pt x="380239" y="781197"/>
                        <a:pt x="385953" y="782276"/>
                        <a:pt x="388365" y="780181"/>
                      </a:cubicBezTo>
                      <a:cubicBezTo>
                        <a:pt x="392301" y="776880"/>
                        <a:pt x="389190" y="765580"/>
                        <a:pt x="386461" y="755613"/>
                      </a:cubicBezTo>
                      <a:cubicBezTo>
                        <a:pt x="385572" y="752375"/>
                        <a:pt x="384683" y="749265"/>
                        <a:pt x="384048" y="746344"/>
                      </a:cubicBezTo>
                      <a:cubicBezTo>
                        <a:pt x="381953" y="737012"/>
                        <a:pt x="361702" y="719872"/>
                        <a:pt x="353894" y="714920"/>
                      </a:cubicBezTo>
                      <a:cubicBezTo>
                        <a:pt x="349767" y="712317"/>
                        <a:pt x="341578" y="688511"/>
                        <a:pt x="343863" y="682734"/>
                      </a:cubicBezTo>
                      <a:cubicBezTo>
                        <a:pt x="344435" y="681210"/>
                        <a:pt x="345704" y="680512"/>
                        <a:pt x="347228" y="680829"/>
                      </a:cubicBezTo>
                      <a:cubicBezTo>
                        <a:pt x="352624" y="681909"/>
                        <a:pt x="355354" y="687876"/>
                        <a:pt x="357829" y="693209"/>
                      </a:cubicBezTo>
                      <a:cubicBezTo>
                        <a:pt x="359480" y="696827"/>
                        <a:pt x="361067" y="700319"/>
                        <a:pt x="363099" y="701335"/>
                      </a:cubicBezTo>
                      <a:cubicBezTo>
                        <a:pt x="363035" y="700890"/>
                        <a:pt x="362908" y="700382"/>
                        <a:pt x="362845" y="700002"/>
                      </a:cubicBezTo>
                      <a:cubicBezTo>
                        <a:pt x="362273" y="696954"/>
                        <a:pt x="361956" y="694923"/>
                        <a:pt x="362845" y="693653"/>
                      </a:cubicBezTo>
                      <a:cubicBezTo>
                        <a:pt x="363225" y="693145"/>
                        <a:pt x="363797" y="692828"/>
                        <a:pt x="364432" y="692764"/>
                      </a:cubicBezTo>
                      <a:cubicBezTo>
                        <a:pt x="364876" y="692701"/>
                        <a:pt x="365384" y="692701"/>
                        <a:pt x="365828" y="692701"/>
                      </a:cubicBezTo>
                      <a:cubicBezTo>
                        <a:pt x="376367" y="692701"/>
                        <a:pt x="381636" y="705271"/>
                        <a:pt x="385889" y="715428"/>
                      </a:cubicBezTo>
                      <a:cubicBezTo>
                        <a:pt x="387476" y="719300"/>
                        <a:pt x="389063" y="722983"/>
                        <a:pt x="390587" y="725077"/>
                      </a:cubicBezTo>
                      <a:cubicBezTo>
                        <a:pt x="391031" y="724696"/>
                        <a:pt x="391730" y="723998"/>
                        <a:pt x="392237" y="723490"/>
                      </a:cubicBezTo>
                      <a:cubicBezTo>
                        <a:pt x="394332" y="721268"/>
                        <a:pt x="397253" y="718158"/>
                        <a:pt x="400935" y="718856"/>
                      </a:cubicBezTo>
                      <a:cubicBezTo>
                        <a:pt x="403982" y="719364"/>
                        <a:pt x="406712" y="722411"/>
                        <a:pt x="409251" y="728061"/>
                      </a:cubicBezTo>
                      <a:cubicBezTo>
                        <a:pt x="409632" y="729013"/>
                        <a:pt x="410203" y="730347"/>
                        <a:pt x="410775" y="731934"/>
                      </a:cubicBezTo>
                      <a:cubicBezTo>
                        <a:pt x="413377" y="738663"/>
                        <a:pt x="418773" y="752502"/>
                        <a:pt x="424043" y="752502"/>
                      </a:cubicBezTo>
                      <a:cubicBezTo>
                        <a:pt x="428169" y="752185"/>
                        <a:pt x="436041" y="733838"/>
                        <a:pt x="438771" y="715491"/>
                      </a:cubicBezTo>
                      <a:cubicBezTo>
                        <a:pt x="440231" y="705778"/>
                        <a:pt x="439215" y="700763"/>
                        <a:pt x="437628" y="700128"/>
                      </a:cubicBezTo>
                      <a:cubicBezTo>
                        <a:pt x="436930" y="699874"/>
                        <a:pt x="436549" y="699049"/>
                        <a:pt x="436866" y="698351"/>
                      </a:cubicBezTo>
                      <a:cubicBezTo>
                        <a:pt x="437120" y="697652"/>
                        <a:pt x="437946" y="697272"/>
                        <a:pt x="438644" y="697589"/>
                      </a:cubicBezTo>
                      <a:cubicBezTo>
                        <a:pt x="448040" y="701335"/>
                        <a:pt x="450833" y="700319"/>
                        <a:pt x="451721" y="699367"/>
                      </a:cubicBezTo>
                      <a:cubicBezTo>
                        <a:pt x="454578" y="696065"/>
                        <a:pt x="447404" y="683242"/>
                        <a:pt x="443088" y="675560"/>
                      </a:cubicBezTo>
                      <a:cubicBezTo>
                        <a:pt x="440358" y="670672"/>
                        <a:pt x="440866" y="664324"/>
                        <a:pt x="441373" y="658166"/>
                      </a:cubicBezTo>
                      <a:cubicBezTo>
                        <a:pt x="442072" y="649977"/>
                        <a:pt x="442707" y="642295"/>
                        <a:pt x="435850" y="638740"/>
                      </a:cubicBezTo>
                      <a:cubicBezTo>
                        <a:pt x="429312" y="635375"/>
                        <a:pt x="407918" y="623313"/>
                        <a:pt x="407918" y="610807"/>
                      </a:cubicBezTo>
                      <a:cubicBezTo>
                        <a:pt x="407918" y="606744"/>
                        <a:pt x="408299" y="603697"/>
                        <a:pt x="408553" y="601475"/>
                      </a:cubicBezTo>
                      <a:cubicBezTo>
                        <a:pt x="409251" y="595508"/>
                        <a:pt x="409314" y="595000"/>
                        <a:pt x="400300" y="591127"/>
                      </a:cubicBezTo>
                      <a:cubicBezTo>
                        <a:pt x="393824" y="588334"/>
                        <a:pt x="394079" y="581605"/>
                        <a:pt x="394269" y="575637"/>
                      </a:cubicBezTo>
                      <a:cubicBezTo>
                        <a:pt x="394396" y="571194"/>
                        <a:pt x="394586" y="567004"/>
                        <a:pt x="392301" y="564591"/>
                      </a:cubicBezTo>
                      <a:cubicBezTo>
                        <a:pt x="391476" y="563766"/>
                        <a:pt x="390143" y="562623"/>
                        <a:pt x="388746" y="561417"/>
                      </a:cubicBezTo>
                      <a:cubicBezTo>
                        <a:pt x="384175" y="557545"/>
                        <a:pt x="378525" y="552783"/>
                        <a:pt x="379731" y="548466"/>
                      </a:cubicBezTo>
                      <a:cubicBezTo>
                        <a:pt x="380430" y="545864"/>
                        <a:pt x="383350" y="544150"/>
                        <a:pt x="388682" y="543134"/>
                      </a:cubicBezTo>
                      <a:cubicBezTo>
                        <a:pt x="397126" y="541610"/>
                        <a:pt x="400300" y="551133"/>
                        <a:pt x="403474" y="560401"/>
                      </a:cubicBezTo>
                      <a:cubicBezTo>
                        <a:pt x="405633" y="566813"/>
                        <a:pt x="407854" y="573479"/>
                        <a:pt x="411600" y="575256"/>
                      </a:cubicBezTo>
                      <a:cubicBezTo>
                        <a:pt x="412933" y="575891"/>
                        <a:pt x="414393" y="575891"/>
                        <a:pt x="416171" y="575256"/>
                      </a:cubicBezTo>
                      <a:cubicBezTo>
                        <a:pt x="420932" y="573542"/>
                        <a:pt x="423662" y="571638"/>
                        <a:pt x="424043" y="569797"/>
                      </a:cubicBezTo>
                      <a:cubicBezTo>
                        <a:pt x="424551" y="567194"/>
                        <a:pt x="420488" y="563703"/>
                        <a:pt x="416615" y="560338"/>
                      </a:cubicBezTo>
                      <a:cubicBezTo>
                        <a:pt x="411409" y="555831"/>
                        <a:pt x="405506" y="550752"/>
                        <a:pt x="407346" y="545038"/>
                      </a:cubicBezTo>
                      <a:cubicBezTo>
                        <a:pt x="407537" y="544404"/>
                        <a:pt x="408108" y="544023"/>
                        <a:pt x="408807" y="544086"/>
                      </a:cubicBezTo>
                      <a:cubicBezTo>
                        <a:pt x="409378" y="543959"/>
                        <a:pt x="410711" y="543515"/>
                        <a:pt x="411981" y="543070"/>
                      </a:cubicBezTo>
                      <a:cubicBezTo>
                        <a:pt x="425185" y="538817"/>
                        <a:pt x="439469" y="535008"/>
                        <a:pt x="444421" y="539388"/>
                      </a:cubicBezTo>
                      <a:cubicBezTo>
                        <a:pt x="445500" y="540341"/>
                        <a:pt x="446643" y="542118"/>
                        <a:pt x="446072" y="545229"/>
                      </a:cubicBezTo>
                      <a:cubicBezTo>
                        <a:pt x="443469" y="559640"/>
                        <a:pt x="444738" y="561481"/>
                        <a:pt x="444992" y="561735"/>
                      </a:cubicBezTo>
                      <a:cubicBezTo>
                        <a:pt x="446008" y="561735"/>
                        <a:pt x="449436" y="558243"/>
                        <a:pt x="451468" y="556148"/>
                      </a:cubicBezTo>
                      <a:cubicBezTo>
                        <a:pt x="456610" y="550879"/>
                        <a:pt x="462450" y="544911"/>
                        <a:pt x="466894" y="548594"/>
                      </a:cubicBezTo>
                      <a:cubicBezTo>
                        <a:pt x="469243" y="550498"/>
                        <a:pt x="468608" y="554307"/>
                        <a:pt x="467910" y="558370"/>
                      </a:cubicBezTo>
                      <a:cubicBezTo>
                        <a:pt x="466830" y="564845"/>
                        <a:pt x="466450" y="569289"/>
                        <a:pt x="470830" y="571067"/>
                      </a:cubicBezTo>
                      <a:cubicBezTo>
                        <a:pt x="471211" y="570940"/>
                        <a:pt x="471719" y="570813"/>
                        <a:pt x="472290" y="570749"/>
                      </a:cubicBezTo>
                      <a:cubicBezTo>
                        <a:pt x="475845" y="569987"/>
                        <a:pt x="484352" y="568654"/>
                        <a:pt x="486066" y="572019"/>
                      </a:cubicBezTo>
                      <a:cubicBezTo>
                        <a:pt x="487209" y="574241"/>
                        <a:pt x="484860" y="576717"/>
                        <a:pt x="482955" y="578367"/>
                      </a:cubicBezTo>
                      <a:cubicBezTo>
                        <a:pt x="472227" y="587890"/>
                        <a:pt x="470195" y="590746"/>
                        <a:pt x="468989" y="605094"/>
                      </a:cubicBezTo>
                      <a:cubicBezTo>
                        <a:pt x="468100" y="615442"/>
                        <a:pt x="473941" y="619758"/>
                        <a:pt x="480670" y="624774"/>
                      </a:cubicBezTo>
                      <a:cubicBezTo>
                        <a:pt x="484288" y="627440"/>
                        <a:pt x="488034" y="630233"/>
                        <a:pt x="491081" y="634106"/>
                      </a:cubicBezTo>
                      <a:cubicBezTo>
                        <a:pt x="492034" y="635312"/>
                        <a:pt x="493874" y="637216"/>
                        <a:pt x="495208" y="636899"/>
                      </a:cubicBezTo>
                      <a:cubicBezTo>
                        <a:pt x="500286" y="635375"/>
                        <a:pt x="502191" y="611061"/>
                        <a:pt x="503016" y="600713"/>
                      </a:cubicBezTo>
                      <a:cubicBezTo>
                        <a:pt x="503651" y="592905"/>
                        <a:pt x="503841" y="591127"/>
                        <a:pt x="504413" y="590366"/>
                      </a:cubicBezTo>
                      <a:cubicBezTo>
                        <a:pt x="506254" y="588080"/>
                        <a:pt x="507904" y="587128"/>
                        <a:pt x="509682" y="587382"/>
                      </a:cubicBezTo>
                      <a:cubicBezTo>
                        <a:pt x="512729" y="587953"/>
                        <a:pt x="514062" y="592270"/>
                        <a:pt x="515395" y="596460"/>
                      </a:cubicBezTo>
                      <a:cubicBezTo>
                        <a:pt x="515903" y="598047"/>
                        <a:pt x="516602" y="600269"/>
                        <a:pt x="517173" y="601094"/>
                      </a:cubicBezTo>
                      <a:cubicBezTo>
                        <a:pt x="517427" y="600840"/>
                        <a:pt x="517744" y="600650"/>
                        <a:pt x="518125" y="600586"/>
                      </a:cubicBezTo>
                      <a:cubicBezTo>
                        <a:pt x="521109" y="600269"/>
                        <a:pt x="524093" y="600396"/>
                        <a:pt x="527076" y="601031"/>
                      </a:cubicBezTo>
                      <a:cubicBezTo>
                        <a:pt x="527965" y="599761"/>
                        <a:pt x="527267" y="596460"/>
                        <a:pt x="526695" y="593984"/>
                      </a:cubicBezTo>
                      <a:cubicBezTo>
                        <a:pt x="525870" y="590366"/>
                        <a:pt x="525235" y="587255"/>
                        <a:pt x="526632" y="585477"/>
                      </a:cubicBezTo>
                      <a:cubicBezTo>
                        <a:pt x="527076" y="584969"/>
                        <a:pt x="528092" y="584779"/>
                        <a:pt x="528663" y="585096"/>
                      </a:cubicBezTo>
                      <a:cubicBezTo>
                        <a:pt x="529743" y="585668"/>
                        <a:pt x="533615" y="590874"/>
                        <a:pt x="536218" y="595190"/>
                      </a:cubicBezTo>
                      <a:cubicBezTo>
                        <a:pt x="535583" y="591572"/>
                        <a:pt x="533107" y="588334"/>
                        <a:pt x="530631" y="585223"/>
                      </a:cubicBezTo>
                      <a:cubicBezTo>
                        <a:pt x="527838" y="581605"/>
                        <a:pt x="525172" y="578177"/>
                        <a:pt x="525553" y="574368"/>
                      </a:cubicBezTo>
                      <a:cubicBezTo>
                        <a:pt x="525680" y="572781"/>
                        <a:pt x="525680" y="572781"/>
                        <a:pt x="540027" y="573923"/>
                      </a:cubicBezTo>
                      <a:cubicBezTo>
                        <a:pt x="542439" y="574114"/>
                        <a:pt x="544978" y="574304"/>
                        <a:pt x="546820" y="574431"/>
                      </a:cubicBezTo>
                      <a:cubicBezTo>
                        <a:pt x="541360" y="565226"/>
                        <a:pt x="539836" y="561290"/>
                        <a:pt x="540852" y="559449"/>
                      </a:cubicBezTo>
                      <a:cubicBezTo>
                        <a:pt x="541360" y="558878"/>
                        <a:pt x="542059" y="558497"/>
                        <a:pt x="542884" y="558497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53" name="Freeform 352">
                  <a:extLst>
                    <a:ext uri="{FF2B5EF4-FFF2-40B4-BE49-F238E27FC236}">
                      <a16:creationId xmlns:a16="http://schemas.microsoft.com/office/drawing/2014/main" id="{03B3FA84-9E44-00EB-C8C2-C8CF7283D93C}"/>
                    </a:ext>
                  </a:extLst>
                </p:cNvPr>
                <p:cNvSpPr/>
                <p:nvPr/>
              </p:nvSpPr>
              <p:spPr>
                <a:xfrm>
                  <a:off x="3605862" y="1099487"/>
                  <a:ext cx="45961" cy="14549"/>
                </a:xfrm>
                <a:custGeom>
                  <a:avLst/>
                  <a:gdLst>
                    <a:gd name="connsiteX0" fmla="*/ 41582 w 45961"/>
                    <a:gd name="connsiteY0" fmla="*/ 1579 h 14549"/>
                    <a:gd name="connsiteX1" fmla="*/ 0 w 45961"/>
                    <a:gd name="connsiteY1" fmla="*/ 5452 h 14549"/>
                    <a:gd name="connsiteX2" fmla="*/ 1016 w 45961"/>
                    <a:gd name="connsiteY2" fmla="*/ 8943 h 14549"/>
                    <a:gd name="connsiteX3" fmla="*/ 41582 w 45961"/>
                    <a:gd name="connsiteY3" fmla="*/ 12625 h 14549"/>
                    <a:gd name="connsiteX4" fmla="*/ 45962 w 45961"/>
                    <a:gd name="connsiteY4" fmla="*/ 6341 h 14549"/>
                    <a:gd name="connsiteX5" fmla="*/ 41582 w 45961"/>
                    <a:gd name="connsiteY5" fmla="*/ 1579 h 145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5961" h="14549">
                      <a:moveTo>
                        <a:pt x="41582" y="1579"/>
                      </a:moveTo>
                      <a:cubicBezTo>
                        <a:pt x="31615" y="-2103"/>
                        <a:pt x="9776" y="1262"/>
                        <a:pt x="0" y="5452"/>
                      </a:cubicBezTo>
                      <a:cubicBezTo>
                        <a:pt x="952" y="6467"/>
                        <a:pt x="1333" y="7864"/>
                        <a:pt x="1016" y="8943"/>
                      </a:cubicBezTo>
                      <a:cubicBezTo>
                        <a:pt x="11490" y="12816"/>
                        <a:pt x="32186" y="17133"/>
                        <a:pt x="41582" y="12625"/>
                      </a:cubicBezTo>
                      <a:cubicBezTo>
                        <a:pt x="44438" y="11229"/>
                        <a:pt x="45898" y="9197"/>
                        <a:pt x="45962" y="6341"/>
                      </a:cubicBezTo>
                      <a:cubicBezTo>
                        <a:pt x="45962" y="5579"/>
                        <a:pt x="46025" y="3230"/>
                        <a:pt x="41582" y="1579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54" name="Freeform 353">
                  <a:extLst>
                    <a:ext uri="{FF2B5EF4-FFF2-40B4-BE49-F238E27FC236}">
                      <a16:creationId xmlns:a16="http://schemas.microsoft.com/office/drawing/2014/main" id="{BA2B5A1A-5B34-3559-5CA9-B3CF767F2341}"/>
                    </a:ext>
                  </a:extLst>
                </p:cNvPr>
                <p:cNvSpPr/>
                <p:nvPr/>
              </p:nvSpPr>
              <p:spPr>
                <a:xfrm>
                  <a:off x="3903854" y="1484004"/>
                  <a:ext cx="21774" cy="14405"/>
                </a:xfrm>
                <a:custGeom>
                  <a:avLst/>
                  <a:gdLst>
                    <a:gd name="connsiteX0" fmla="*/ 19617 w 21774"/>
                    <a:gd name="connsiteY0" fmla="*/ 8311 h 14405"/>
                    <a:gd name="connsiteX1" fmla="*/ 21775 w 21774"/>
                    <a:gd name="connsiteY1" fmla="*/ 7231 h 14405"/>
                    <a:gd name="connsiteX2" fmla="*/ 3111 w 21774"/>
                    <a:gd name="connsiteY2" fmla="*/ 58 h 14405"/>
                    <a:gd name="connsiteX3" fmla="*/ 508 w 21774"/>
                    <a:gd name="connsiteY3" fmla="*/ 439 h 14405"/>
                    <a:gd name="connsiteX4" fmla="*/ 0 w 21774"/>
                    <a:gd name="connsiteY4" fmla="*/ 1772 h 14405"/>
                    <a:gd name="connsiteX5" fmla="*/ 4253 w 21774"/>
                    <a:gd name="connsiteY5" fmla="*/ 14405 h 14405"/>
                    <a:gd name="connsiteX6" fmla="*/ 19617 w 21774"/>
                    <a:gd name="connsiteY6" fmla="*/ 8311 h 14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774" h="14405">
                      <a:moveTo>
                        <a:pt x="19617" y="8311"/>
                      </a:moveTo>
                      <a:cubicBezTo>
                        <a:pt x="20378" y="7930"/>
                        <a:pt x="21077" y="7549"/>
                        <a:pt x="21775" y="7231"/>
                      </a:cubicBezTo>
                      <a:cubicBezTo>
                        <a:pt x="15490" y="3676"/>
                        <a:pt x="9205" y="1264"/>
                        <a:pt x="3111" y="58"/>
                      </a:cubicBezTo>
                      <a:cubicBezTo>
                        <a:pt x="1904" y="-69"/>
                        <a:pt x="952" y="-6"/>
                        <a:pt x="508" y="439"/>
                      </a:cubicBezTo>
                      <a:cubicBezTo>
                        <a:pt x="190" y="693"/>
                        <a:pt x="64" y="1137"/>
                        <a:pt x="0" y="1772"/>
                      </a:cubicBezTo>
                      <a:cubicBezTo>
                        <a:pt x="1206" y="3740"/>
                        <a:pt x="4698" y="10533"/>
                        <a:pt x="4253" y="14405"/>
                      </a:cubicBezTo>
                      <a:cubicBezTo>
                        <a:pt x="9078" y="13580"/>
                        <a:pt x="14982" y="10596"/>
                        <a:pt x="19617" y="8311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55" name="Freeform 354">
                  <a:extLst>
                    <a:ext uri="{FF2B5EF4-FFF2-40B4-BE49-F238E27FC236}">
                      <a16:creationId xmlns:a16="http://schemas.microsoft.com/office/drawing/2014/main" id="{4E6B3D25-C357-801E-0B10-C5D7C378985D}"/>
                    </a:ext>
                  </a:extLst>
                </p:cNvPr>
                <p:cNvSpPr/>
                <p:nvPr/>
              </p:nvSpPr>
              <p:spPr>
                <a:xfrm>
                  <a:off x="3915278" y="1560306"/>
                  <a:ext cx="4986" cy="7626"/>
                </a:xfrm>
                <a:custGeom>
                  <a:avLst/>
                  <a:gdLst>
                    <a:gd name="connsiteX0" fmla="*/ 193 w 4986"/>
                    <a:gd name="connsiteY0" fmla="*/ 6666 h 7626"/>
                    <a:gd name="connsiteX1" fmla="*/ 3050 w 4986"/>
                    <a:gd name="connsiteY1" fmla="*/ 7428 h 7626"/>
                    <a:gd name="connsiteX2" fmla="*/ 4510 w 4986"/>
                    <a:gd name="connsiteY2" fmla="*/ 0 h 7626"/>
                    <a:gd name="connsiteX3" fmla="*/ 193 w 4986"/>
                    <a:gd name="connsiteY3" fmla="*/ 6666 h 7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986" h="7626">
                      <a:moveTo>
                        <a:pt x="193" y="6666"/>
                      </a:moveTo>
                      <a:cubicBezTo>
                        <a:pt x="638" y="7555"/>
                        <a:pt x="1970" y="7872"/>
                        <a:pt x="3050" y="7428"/>
                      </a:cubicBezTo>
                      <a:cubicBezTo>
                        <a:pt x="4573" y="6729"/>
                        <a:pt x="5653" y="4444"/>
                        <a:pt x="4510" y="0"/>
                      </a:cubicBezTo>
                      <a:cubicBezTo>
                        <a:pt x="638" y="2857"/>
                        <a:pt x="-506" y="5333"/>
                        <a:pt x="193" y="6666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56" name="Freeform 355">
                  <a:extLst>
                    <a:ext uri="{FF2B5EF4-FFF2-40B4-BE49-F238E27FC236}">
                      <a16:creationId xmlns:a16="http://schemas.microsoft.com/office/drawing/2014/main" id="{983F09CF-0EEE-ECFA-D0BA-FC36D3BB1E09}"/>
                    </a:ext>
                  </a:extLst>
                </p:cNvPr>
                <p:cNvSpPr/>
                <p:nvPr/>
              </p:nvSpPr>
              <p:spPr>
                <a:xfrm>
                  <a:off x="3909672" y="1577510"/>
                  <a:ext cx="6370" cy="9360"/>
                </a:xfrm>
                <a:custGeom>
                  <a:avLst/>
                  <a:gdLst>
                    <a:gd name="connsiteX0" fmla="*/ 2434 w 6370"/>
                    <a:gd name="connsiteY0" fmla="*/ 9332 h 9360"/>
                    <a:gd name="connsiteX1" fmla="*/ 6370 w 6370"/>
                    <a:gd name="connsiteY1" fmla="*/ 5206 h 9360"/>
                    <a:gd name="connsiteX2" fmla="*/ 22 w 6370"/>
                    <a:gd name="connsiteY2" fmla="*/ 0 h 9360"/>
                    <a:gd name="connsiteX3" fmla="*/ 2434 w 6370"/>
                    <a:gd name="connsiteY3" fmla="*/ 9332 h 93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370" h="9360">
                      <a:moveTo>
                        <a:pt x="2434" y="9332"/>
                      </a:moveTo>
                      <a:cubicBezTo>
                        <a:pt x="2815" y="9523"/>
                        <a:pt x="4339" y="8824"/>
                        <a:pt x="6370" y="5206"/>
                      </a:cubicBezTo>
                      <a:cubicBezTo>
                        <a:pt x="5863" y="4126"/>
                        <a:pt x="2561" y="1651"/>
                        <a:pt x="22" y="0"/>
                      </a:cubicBezTo>
                      <a:cubicBezTo>
                        <a:pt x="-169" y="3936"/>
                        <a:pt x="911" y="8761"/>
                        <a:pt x="2434" y="9332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57" name="Freeform 356">
                  <a:extLst>
                    <a:ext uri="{FF2B5EF4-FFF2-40B4-BE49-F238E27FC236}">
                      <a16:creationId xmlns:a16="http://schemas.microsoft.com/office/drawing/2014/main" id="{872F239D-79DA-4B04-1B94-9EA84AB91E16}"/>
                    </a:ext>
                  </a:extLst>
                </p:cNvPr>
                <p:cNvSpPr/>
                <p:nvPr/>
              </p:nvSpPr>
              <p:spPr>
                <a:xfrm>
                  <a:off x="3947564" y="1498028"/>
                  <a:ext cx="18787" cy="10178"/>
                </a:xfrm>
                <a:custGeom>
                  <a:avLst/>
                  <a:gdLst>
                    <a:gd name="connsiteX0" fmla="*/ 9108 w 18787"/>
                    <a:gd name="connsiteY0" fmla="*/ 0 h 10178"/>
                    <a:gd name="connsiteX1" fmla="*/ 30 w 18787"/>
                    <a:gd name="connsiteY1" fmla="*/ 6094 h 10178"/>
                    <a:gd name="connsiteX2" fmla="*/ 14695 w 18787"/>
                    <a:gd name="connsiteY2" fmla="*/ 9840 h 10178"/>
                    <a:gd name="connsiteX3" fmla="*/ 18758 w 18787"/>
                    <a:gd name="connsiteY3" fmla="*/ 5904 h 10178"/>
                    <a:gd name="connsiteX4" fmla="*/ 9108 w 18787"/>
                    <a:gd name="connsiteY4" fmla="*/ 0 h 101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87" h="10178">
                      <a:moveTo>
                        <a:pt x="9108" y="0"/>
                      </a:moveTo>
                      <a:cubicBezTo>
                        <a:pt x="1871" y="2476"/>
                        <a:pt x="-287" y="4825"/>
                        <a:pt x="30" y="6094"/>
                      </a:cubicBezTo>
                      <a:cubicBezTo>
                        <a:pt x="665" y="8570"/>
                        <a:pt x="8791" y="11110"/>
                        <a:pt x="14695" y="9840"/>
                      </a:cubicBezTo>
                      <a:cubicBezTo>
                        <a:pt x="17678" y="9205"/>
                        <a:pt x="19011" y="7935"/>
                        <a:pt x="18758" y="5904"/>
                      </a:cubicBezTo>
                      <a:cubicBezTo>
                        <a:pt x="18376" y="4761"/>
                        <a:pt x="13234" y="1778"/>
                        <a:pt x="9108" y="0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58" name="Freeform 357">
                  <a:extLst>
                    <a:ext uri="{FF2B5EF4-FFF2-40B4-BE49-F238E27FC236}">
                      <a16:creationId xmlns:a16="http://schemas.microsoft.com/office/drawing/2014/main" id="{7C044A74-3F61-28B7-9C27-EBA941587A78}"/>
                    </a:ext>
                  </a:extLst>
                </p:cNvPr>
                <p:cNvSpPr/>
                <p:nvPr/>
              </p:nvSpPr>
              <p:spPr>
                <a:xfrm>
                  <a:off x="3931342" y="1590651"/>
                  <a:ext cx="60826" cy="57262"/>
                </a:xfrm>
                <a:custGeom>
                  <a:avLst/>
                  <a:gdLst>
                    <a:gd name="connsiteX0" fmla="*/ 53643 w 60826"/>
                    <a:gd name="connsiteY0" fmla="*/ 30345 h 57262"/>
                    <a:gd name="connsiteX1" fmla="*/ 60500 w 60826"/>
                    <a:gd name="connsiteY1" fmla="*/ 12697 h 57262"/>
                    <a:gd name="connsiteX2" fmla="*/ 42280 w 60826"/>
                    <a:gd name="connsiteY2" fmla="*/ 0 h 57262"/>
                    <a:gd name="connsiteX3" fmla="*/ 0 w 60826"/>
                    <a:gd name="connsiteY3" fmla="*/ 51295 h 57262"/>
                    <a:gd name="connsiteX4" fmla="*/ 1396 w 60826"/>
                    <a:gd name="connsiteY4" fmla="*/ 55675 h 57262"/>
                    <a:gd name="connsiteX5" fmla="*/ 6158 w 60826"/>
                    <a:gd name="connsiteY5" fmla="*/ 57262 h 57262"/>
                    <a:gd name="connsiteX6" fmla="*/ 53643 w 60826"/>
                    <a:gd name="connsiteY6" fmla="*/ 30345 h 57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0826" h="57262">
                      <a:moveTo>
                        <a:pt x="53643" y="30345"/>
                      </a:moveTo>
                      <a:cubicBezTo>
                        <a:pt x="59611" y="22283"/>
                        <a:pt x="61706" y="16887"/>
                        <a:pt x="60500" y="12697"/>
                      </a:cubicBezTo>
                      <a:cubicBezTo>
                        <a:pt x="59230" y="8253"/>
                        <a:pt x="53897" y="4571"/>
                        <a:pt x="42280" y="0"/>
                      </a:cubicBezTo>
                      <a:cubicBezTo>
                        <a:pt x="27615" y="381"/>
                        <a:pt x="0" y="36503"/>
                        <a:pt x="0" y="51295"/>
                      </a:cubicBezTo>
                      <a:cubicBezTo>
                        <a:pt x="0" y="53263"/>
                        <a:pt x="444" y="54723"/>
                        <a:pt x="1396" y="55675"/>
                      </a:cubicBezTo>
                      <a:cubicBezTo>
                        <a:pt x="2412" y="56691"/>
                        <a:pt x="3999" y="57262"/>
                        <a:pt x="6158" y="57262"/>
                      </a:cubicBezTo>
                      <a:cubicBezTo>
                        <a:pt x="32567" y="57326"/>
                        <a:pt x="37772" y="51739"/>
                        <a:pt x="53643" y="30345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59" name="Freeform 358">
                  <a:extLst>
                    <a:ext uri="{FF2B5EF4-FFF2-40B4-BE49-F238E27FC236}">
                      <a16:creationId xmlns:a16="http://schemas.microsoft.com/office/drawing/2014/main" id="{3A5EEDA0-A7CD-35D6-0137-0EF4ED4DE876}"/>
                    </a:ext>
                  </a:extLst>
                </p:cNvPr>
                <p:cNvSpPr/>
                <p:nvPr/>
              </p:nvSpPr>
              <p:spPr>
                <a:xfrm>
                  <a:off x="3910519" y="1520882"/>
                  <a:ext cx="36488" cy="18981"/>
                </a:xfrm>
                <a:custGeom>
                  <a:avLst/>
                  <a:gdLst>
                    <a:gd name="connsiteX0" fmla="*/ 32631 w 36488"/>
                    <a:gd name="connsiteY0" fmla="*/ 13839 h 18981"/>
                    <a:gd name="connsiteX1" fmla="*/ 36439 w 36488"/>
                    <a:gd name="connsiteY1" fmla="*/ 0 h 18981"/>
                    <a:gd name="connsiteX2" fmla="*/ 0 w 36488"/>
                    <a:gd name="connsiteY2" fmla="*/ 18664 h 18981"/>
                    <a:gd name="connsiteX3" fmla="*/ 7110 w 36488"/>
                    <a:gd name="connsiteY3" fmla="*/ 18791 h 18981"/>
                    <a:gd name="connsiteX4" fmla="*/ 32631 w 36488"/>
                    <a:gd name="connsiteY4" fmla="*/ 13839 h 18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488" h="18981">
                      <a:moveTo>
                        <a:pt x="32631" y="13839"/>
                      </a:moveTo>
                      <a:cubicBezTo>
                        <a:pt x="35551" y="10792"/>
                        <a:pt x="36757" y="6285"/>
                        <a:pt x="36439" y="0"/>
                      </a:cubicBezTo>
                      <a:cubicBezTo>
                        <a:pt x="28440" y="444"/>
                        <a:pt x="7555" y="11744"/>
                        <a:pt x="0" y="18664"/>
                      </a:cubicBezTo>
                      <a:cubicBezTo>
                        <a:pt x="2730" y="18664"/>
                        <a:pt x="4888" y="18728"/>
                        <a:pt x="7110" y="18791"/>
                      </a:cubicBezTo>
                      <a:cubicBezTo>
                        <a:pt x="16442" y="19172"/>
                        <a:pt x="27235" y="19553"/>
                        <a:pt x="32631" y="13839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60" name="Freeform 359">
                  <a:extLst>
                    <a:ext uri="{FF2B5EF4-FFF2-40B4-BE49-F238E27FC236}">
                      <a16:creationId xmlns:a16="http://schemas.microsoft.com/office/drawing/2014/main" id="{0A8D9AA2-5C8B-00B1-1C89-798F75BA84CE}"/>
                    </a:ext>
                  </a:extLst>
                </p:cNvPr>
                <p:cNvSpPr/>
                <p:nvPr/>
              </p:nvSpPr>
              <p:spPr>
                <a:xfrm>
                  <a:off x="3905918" y="940313"/>
                  <a:ext cx="11577" cy="27755"/>
                </a:xfrm>
                <a:custGeom>
                  <a:avLst/>
                  <a:gdLst>
                    <a:gd name="connsiteX0" fmla="*/ 4093 w 11577"/>
                    <a:gd name="connsiteY0" fmla="*/ 521 h 27755"/>
                    <a:gd name="connsiteX1" fmla="*/ 221 w 11577"/>
                    <a:gd name="connsiteY1" fmla="*/ 16075 h 27755"/>
                    <a:gd name="connsiteX2" fmla="*/ 3649 w 11577"/>
                    <a:gd name="connsiteY2" fmla="*/ 22169 h 27755"/>
                    <a:gd name="connsiteX3" fmla="*/ 6505 w 11577"/>
                    <a:gd name="connsiteY3" fmla="*/ 27756 h 27755"/>
                    <a:gd name="connsiteX4" fmla="*/ 10759 w 11577"/>
                    <a:gd name="connsiteY4" fmla="*/ 16202 h 27755"/>
                    <a:gd name="connsiteX5" fmla="*/ 8220 w 11577"/>
                    <a:gd name="connsiteY5" fmla="*/ 775 h 27755"/>
                    <a:gd name="connsiteX6" fmla="*/ 4093 w 11577"/>
                    <a:gd name="connsiteY6" fmla="*/ 521 h 277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577" h="27755">
                      <a:moveTo>
                        <a:pt x="4093" y="521"/>
                      </a:moveTo>
                      <a:cubicBezTo>
                        <a:pt x="1554" y="1981"/>
                        <a:pt x="-731" y="6806"/>
                        <a:pt x="221" y="16075"/>
                      </a:cubicBezTo>
                      <a:cubicBezTo>
                        <a:pt x="1617" y="16963"/>
                        <a:pt x="2506" y="19312"/>
                        <a:pt x="3649" y="22169"/>
                      </a:cubicBezTo>
                      <a:cubicBezTo>
                        <a:pt x="4347" y="24010"/>
                        <a:pt x="5680" y="27502"/>
                        <a:pt x="6505" y="27756"/>
                      </a:cubicBezTo>
                      <a:cubicBezTo>
                        <a:pt x="6505" y="27756"/>
                        <a:pt x="8156" y="26803"/>
                        <a:pt x="10759" y="16202"/>
                      </a:cubicBezTo>
                      <a:cubicBezTo>
                        <a:pt x="12791" y="7758"/>
                        <a:pt x="10696" y="2616"/>
                        <a:pt x="8220" y="775"/>
                      </a:cubicBezTo>
                      <a:cubicBezTo>
                        <a:pt x="6886" y="-177"/>
                        <a:pt x="5426" y="-240"/>
                        <a:pt x="4093" y="521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61" name="Freeform 360">
                  <a:extLst>
                    <a:ext uri="{FF2B5EF4-FFF2-40B4-BE49-F238E27FC236}">
                      <a16:creationId xmlns:a16="http://schemas.microsoft.com/office/drawing/2014/main" id="{5E62931C-6234-1ACF-65C2-25CF774C6E16}"/>
                    </a:ext>
                  </a:extLst>
                </p:cNvPr>
                <p:cNvSpPr/>
                <p:nvPr/>
              </p:nvSpPr>
              <p:spPr>
                <a:xfrm>
                  <a:off x="4034185" y="2032686"/>
                  <a:ext cx="16374" cy="13331"/>
                </a:xfrm>
                <a:custGeom>
                  <a:avLst/>
                  <a:gdLst>
                    <a:gd name="connsiteX0" fmla="*/ 15046 w 16374"/>
                    <a:gd name="connsiteY0" fmla="*/ 1206 h 13331"/>
                    <a:gd name="connsiteX1" fmla="*/ 12951 w 16374"/>
                    <a:gd name="connsiteY1" fmla="*/ 0 h 13331"/>
                    <a:gd name="connsiteX2" fmla="*/ 12189 w 16374"/>
                    <a:gd name="connsiteY2" fmla="*/ 127 h 13331"/>
                    <a:gd name="connsiteX3" fmla="*/ 0 w 16374"/>
                    <a:gd name="connsiteY3" fmla="*/ 13332 h 13331"/>
                    <a:gd name="connsiteX4" fmla="*/ 15554 w 16374"/>
                    <a:gd name="connsiteY4" fmla="*/ 6793 h 13331"/>
                    <a:gd name="connsiteX5" fmla="*/ 15046 w 16374"/>
                    <a:gd name="connsiteY5" fmla="*/ 1206 h 13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374" h="13331">
                      <a:moveTo>
                        <a:pt x="15046" y="1206"/>
                      </a:moveTo>
                      <a:cubicBezTo>
                        <a:pt x="14411" y="381"/>
                        <a:pt x="13776" y="0"/>
                        <a:pt x="12951" y="0"/>
                      </a:cubicBezTo>
                      <a:cubicBezTo>
                        <a:pt x="12697" y="0"/>
                        <a:pt x="12443" y="64"/>
                        <a:pt x="12189" y="127"/>
                      </a:cubicBezTo>
                      <a:cubicBezTo>
                        <a:pt x="7555" y="1206"/>
                        <a:pt x="1651" y="10030"/>
                        <a:pt x="0" y="13332"/>
                      </a:cubicBezTo>
                      <a:cubicBezTo>
                        <a:pt x="3365" y="13204"/>
                        <a:pt x="12697" y="10856"/>
                        <a:pt x="15554" y="6793"/>
                      </a:cubicBezTo>
                      <a:cubicBezTo>
                        <a:pt x="16315" y="5650"/>
                        <a:pt x="17141" y="3936"/>
                        <a:pt x="15046" y="1206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62" name="Freeform 361">
                  <a:extLst>
                    <a:ext uri="{FF2B5EF4-FFF2-40B4-BE49-F238E27FC236}">
                      <a16:creationId xmlns:a16="http://schemas.microsoft.com/office/drawing/2014/main" id="{1895FEB2-3155-ECFF-793C-A1A0D8F89F0D}"/>
                    </a:ext>
                  </a:extLst>
                </p:cNvPr>
                <p:cNvSpPr/>
                <p:nvPr/>
              </p:nvSpPr>
              <p:spPr>
                <a:xfrm>
                  <a:off x="3721085" y="881985"/>
                  <a:ext cx="6792" cy="6693"/>
                </a:xfrm>
                <a:custGeom>
                  <a:avLst/>
                  <a:gdLst>
                    <a:gd name="connsiteX0" fmla="*/ 3555 w 6792"/>
                    <a:gd name="connsiteY0" fmla="*/ 6475 h 6693"/>
                    <a:gd name="connsiteX1" fmla="*/ 6792 w 6792"/>
                    <a:gd name="connsiteY1" fmla="*/ 6285 h 6693"/>
                    <a:gd name="connsiteX2" fmla="*/ 1524 w 6792"/>
                    <a:gd name="connsiteY2" fmla="*/ 0 h 6693"/>
                    <a:gd name="connsiteX3" fmla="*/ 0 w 6792"/>
                    <a:gd name="connsiteY3" fmla="*/ 1651 h 6693"/>
                    <a:gd name="connsiteX4" fmla="*/ 3555 w 6792"/>
                    <a:gd name="connsiteY4" fmla="*/ 6475 h 66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92" h="6693">
                      <a:moveTo>
                        <a:pt x="3555" y="6475"/>
                      </a:moveTo>
                      <a:cubicBezTo>
                        <a:pt x="4444" y="6793"/>
                        <a:pt x="5523" y="6793"/>
                        <a:pt x="6792" y="6285"/>
                      </a:cubicBezTo>
                      <a:cubicBezTo>
                        <a:pt x="5840" y="3301"/>
                        <a:pt x="3999" y="1460"/>
                        <a:pt x="1524" y="0"/>
                      </a:cubicBezTo>
                      <a:cubicBezTo>
                        <a:pt x="952" y="508"/>
                        <a:pt x="444" y="1079"/>
                        <a:pt x="0" y="1651"/>
                      </a:cubicBezTo>
                      <a:cubicBezTo>
                        <a:pt x="952" y="4317"/>
                        <a:pt x="2158" y="5904"/>
                        <a:pt x="3555" y="6475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63" name="Freeform 362">
                  <a:extLst>
                    <a:ext uri="{FF2B5EF4-FFF2-40B4-BE49-F238E27FC236}">
                      <a16:creationId xmlns:a16="http://schemas.microsoft.com/office/drawing/2014/main" id="{93FC53FC-64FA-D523-9498-E191A3288CEE}"/>
                    </a:ext>
                  </a:extLst>
                </p:cNvPr>
                <p:cNvSpPr/>
                <p:nvPr/>
              </p:nvSpPr>
              <p:spPr>
                <a:xfrm>
                  <a:off x="3717647" y="776031"/>
                  <a:ext cx="33487" cy="27521"/>
                </a:xfrm>
                <a:custGeom>
                  <a:avLst/>
                  <a:gdLst>
                    <a:gd name="connsiteX0" fmla="*/ 7056 w 33487"/>
                    <a:gd name="connsiteY0" fmla="*/ 0 h 27521"/>
                    <a:gd name="connsiteX1" fmla="*/ 2739 w 33487"/>
                    <a:gd name="connsiteY1" fmla="*/ 825 h 27521"/>
                    <a:gd name="connsiteX2" fmla="*/ 1787 w 33487"/>
                    <a:gd name="connsiteY2" fmla="*/ 12760 h 27521"/>
                    <a:gd name="connsiteX3" fmla="*/ 26482 w 33487"/>
                    <a:gd name="connsiteY3" fmla="*/ 27298 h 27521"/>
                    <a:gd name="connsiteX4" fmla="*/ 30672 w 33487"/>
                    <a:gd name="connsiteY4" fmla="*/ 19235 h 27521"/>
                    <a:gd name="connsiteX5" fmla="*/ 31370 w 33487"/>
                    <a:gd name="connsiteY5" fmla="*/ 17966 h 27521"/>
                    <a:gd name="connsiteX6" fmla="*/ 32894 w 33487"/>
                    <a:gd name="connsiteY6" fmla="*/ 12951 h 27521"/>
                    <a:gd name="connsiteX7" fmla="*/ 7056 w 33487"/>
                    <a:gd name="connsiteY7" fmla="*/ 0 h 275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487" h="27521">
                      <a:moveTo>
                        <a:pt x="7056" y="0"/>
                      </a:moveTo>
                      <a:cubicBezTo>
                        <a:pt x="5406" y="0"/>
                        <a:pt x="3882" y="254"/>
                        <a:pt x="2739" y="825"/>
                      </a:cubicBezTo>
                      <a:cubicBezTo>
                        <a:pt x="-562" y="2412"/>
                        <a:pt x="-879" y="6412"/>
                        <a:pt x="1787" y="12760"/>
                      </a:cubicBezTo>
                      <a:cubicBezTo>
                        <a:pt x="5025" y="20569"/>
                        <a:pt x="19309" y="29012"/>
                        <a:pt x="26482" y="27298"/>
                      </a:cubicBezTo>
                      <a:cubicBezTo>
                        <a:pt x="29593" y="26536"/>
                        <a:pt x="30989" y="23806"/>
                        <a:pt x="30672" y="19235"/>
                      </a:cubicBezTo>
                      <a:cubicBezTo>
                        <a:pt x="30608" y="18728"/>
                        <a:pt x="30862" y="18220"/>
                        <a:pt x="31370" y="17966"/>
                      </a:cubicBezTo>
                      <a:cubicBezTo>
                        <a:pt x="33529" y="16633"/>
                        <a:pt x="34036" y="15109"/>
                        <a:pt x="32894" y="12951"/>
                      </a:cubicBezTo>
                      <a:cubicBezTo>
                        <a:pt x="29656" y="6920"/>
                        <a:pt x="15817" y="0"/>
                        <a:pt x="7056" y="0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64" name="Freeform 363">
                  <a:extLst>
                    <a:ext uri="{FF2B5EF4-FFF2-40B4-BE49-F238E27FC236}">
                      <a16:creationId xmlns:a16="http://schemas.microsoft.com/office/drawing/2014/main" id="{ABEC14C0-32A8-C69E-83BF-BD115DDDD20A}"/>
                    </a:ext>
                  </a:extLst>
                </p:cNvPr>
                <p:cNvSpPr/>
                <p:nvPr/>
              </p:nvSpPr>
              <p:spPr>
                <a:xfrm>
                  <a:off x="4127772" y="1985645"/>
                  <a:ext cx="17017" cy="16442"/>
                </a:xfrm>
                <a:custGeom>
                  <a:avLst/>
                  <a:gdLst>
                    <a:gd name="connsiteX0" fmla="*/ 13637 w 17017"/>
                    <a:gd name="connsiteY0" fmla="*/ 16442 h 16442"/>
                    <a:gd name="connsiteX1" fmla="*/ 16938 w 17017"/>
                    <a:gd name="connsiteY1" fmla="*/ 15173 h 16442"/>
                    <a:gd name="connsiteX2" fmla="*/ 4178 w 17017"/>
                    <a:gd name="connsiteY2" fmla="*/ 0 h 16442"/>
                    <a:gd name="connsiteX3" fmla="*/ 306 w 17017"/>
                    <a:gd name="connsiteY3" fmla="*/ 8761 h 16442"/>
                    <a:gd name="connsiteX4" fmla="*/ 13637 w 17017"/>
                    <a:gd name="connsiteY4" fmla="*/ 16442 h 16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017" h="16442">
                      <a:moveTo>
                        <a:pt x="13637" y="16442"/>
                      </a:moveTo>
                      <a:cubicBezTo>
                        <a:pt x="15415" y="16442"/>
                        <a:pt x="16621" y="15934"/>
                        <a:pt x="16938" y="15173"/>
                      </a:cubicBezTo>
                      <a:cubicBezTo>
                        <a:pt x="17192" y="14474"/>
                        <a:pt x="17636" y="10538"/>
                        <a:pt x="4178" y="0"/>
                      </a:cubicBezTo>
                      <a:cubicBezTo>
                        <a:pt x="623" y="3047"/>
                        <a:pt x="-647" y="5967"/>
                        <a:pt x="306" y="8761"/>
                      </a:cubicBezTo>
                      <a:cubicBezTo>
                        <a:pt x="1829" y="13078"/>
                        <a:pt x="8685" y="16442"/>
                        <a:pt x="13637" y="16442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65" name="Freeform 364">
                  <a:extLst>
                    <a:ext uri="{FF2B5EF4-FFF2-40B4-BE49-F238E27FC236}">
                      <a16:creationId xmlns:a16="http://schemas.microsoft.com/office/drawing/2014/main" id="{11804699-E161-4711-FEC6-A1AE970449F8}"/>
                    </a:ext>
                  </a:extLst>
                </p:cNvPr>
                <p:cNvSpPr/>
                <p:nvPr/>
              </p:nvSpPr>
              <p:spPr>
                <a:xfrm>
                  <a:off x="3398526" y="1078154"/>
                  <a:ext cx="7871" cy="4756"/>
                </a:xfrm>
                <a:custGeom>
                  <a:avLst/>
                  <a:gdLst>
                    <a:gd name="connsiteX0" fmla="*/ 698 w 7871"/>
                    <a:gd name="connsiteY0" fmla="*/ 1201 h 4756"/>
                    <a:gd name="connsiteX1" fmla="*/ 0 w 7871"/>
                    <a:gd name="connsiteY1" fmla="*/ 1709 h 4756"/>
                    <a:gd name="connsiteX2" fmla="*/ 3047 w 7871"/>
                    <a:gd name="connsiteY2" fmla="*/ 4693 h 4756"/>
                    <a:gd name="connsiteX3" fmla="*/ 4063 w 7871"/>
                    <a:gd name="connsiteY3" fmla="*/ 4439 h 4756"/>
                    <a:gd name="connsiteX4" fmla="*/ 5269 w 7871"/>
                    <a:gd name="connsiteY4" fmla="*/ 4756 h 4756"/>
                    <a:gd name="connsiteX5" fmla="*/ 7872 w 7871"/>
                    <a:gd name="connsiteY5" fmla="*/ 2534 h 4756"/>
                    <a:gd name="connsiteX6" fmla="*/ 698 w 7871"/>
                    <a:gd name="connsiteY6" fmla="*/ 1201 h 4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871" h="4756">
                      <a:moveTo>
                        <a:pt x="698" y="1201"/>
                      </a:moveTo>
                      <a:cubicBezTo>
                        <a:pt x="444" y="1328"/>
                        <a:pt x="254" y="1518"/>
                        <a:pt x="0" y="1709"/>
                      </a:cubicBezTo>
                      <a:lnTo>
                        <a:pt x="3047" y="4693"/>
                      </a:lnTo>
                      <a:cubicBezTo>
                        <a:pt x="3364" y="4566"/>
                        <a:pt x="3682" y="4439"/>
                        <a:pt x="4063" y="4439"/>
                      </a:cubicBezTo>
                      <a:cubicBezTo>
                        <a:pt x="4507" y="4439"/>
                        <a:pt x="4952" y="4566"/>
                        <a:pt x="5269" y="4756"/>
                      </a:cubicBezTo>
                      <a:cubicBezTo>
                        <a:pt x="6158" y="3994"/>
                        <a:pt x="6983" y="3296"/>
                        <a:pt x="7872" y="2534"/>
                      </a:cubicBezTo>
                      <a:cubicBezTo>
                        <a:pt x="3301" y="-577"/>
                        <a:pt x="3301" y="-577"/>
                        <a:pt x="698" y="1201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66" name="Freeform 365">
                  <a:extLst>
                    <a:ext uri="{FF2B5EF4-FFF2-40B4-BE49-F238E27FC236}">
                      <a16:creationId xmlns:a16="http://schemas.microsoft.com/office/drawing/2014/main" id="{5C449823-A757-6EDF-0769-A637A8514A90}"/>
                    </a:ext>
                  </a:extLst>
                </p:cNvPr>
                <p:cNvSpPr/>
                <p:nvPr/>
              </p:nvSpPr>
              <p:spPr>
                <a:xfrm>
                  <a:off x="3784060" y="885894"/>
                  <a:ext cx="294500" cy="272225"/>
                </a:xfrm>
                <a:custGeom>
                  <a:avLst/>
                  <a:gdLst>
                    <a:gd name="connsiteX0" fmla="*/ 66721 w 294500"/>
                    <a:gd name="connsiteY0" fmla="*/ 21739 h 272225"/>
                    <a:gd name="connsiteX1" fmla="*/ 49961 w 294500"/>
                    <a:gd name="connsiteY1" fmla="*/ 9233 h 272225"/>
                    <a:gd name="connsiteX2" fmla="*/ 9650 w 294500"/>
                    <a:gd name="connsiteY2" fmla="*/ 2313 h 272225"/>
                    <a:gd name="connsiteX3" fmla="*/ 0 w 294500"/>
                    <a:gd name="connsiteY3" fmla="*/ 17930 h 272225"/>
                    <a:gd name="connsiteX4" fmla="*/ 13078 w 294500"/>
                    <a:gd name="connsiteY4" fmla="*/ 34309 h 272225"/>
                    <a:gd name="connsiteX5" fmla="*/ 13522 w 294500"/>
                    <a:gd name="connsiteY5" fmla="*/ 35388 h 272225"/>
                    <a:gd name="connsiteX6" fmla="*/ 12950 w 294500"/>
                    <a:gd name="connsiteY6" fmla="*/ 36404 h 272225"/>
                    <a:gd name="connsiteX7" fmla="*/ 8951 w 294500"/>
                    <a:gd name="connsiteY7" fmla="*/ 41927 h 272225"/>
                    <a:gd name="connsiteX8" fmla="*/ 11173 w 294500"/>
                    <a:gd name="connsiteY8" fmla="*/ 47577 h 272225"/>
                    <a:gd name="connsiteX9" fmla="*/ 11237 w 294500"/>
                    <a:gd name="connsiteY9" fmla="*/ 59765 h 272225"/>
                    <a:gd name="connsiteX10" fmla="*/ 8253 w 294500"/>
                    <a:gd name="connsiteY10" fmla="*/ 63257 h 272225"/>
                    <a:gd name="connsiteX11" fmla="*/ 20759 w 294500"/>
                    <a:gd name="connsiteY11" fmla="*/ 67955 h 272225"/>
                    <a:gd name="connsiteX12" fmla="*/ 56056 w 294500"/>
                    <a:gd name="connsiteY12" fmla="*/ 75065 h 272225"/>
                    <a:gd name="connsiteX13" fmla="*/ 57262 w 294500"/>
                    <a:gd name="connsiteY13" fmla="*/ 75382 h 272225"/>
                    <a:gd name="connsiteX14" fmla="*/ 57706 w 294500"/>
                    <a:gd name="connsiteY14" fmla="*/ 76525 h 272225"/>
                    <a:gd name="connsiteX15" fmla="*/ 57833 w 294500"/>
                    <a:gd name="connsiteY15" fmla="*/ 95507 h 272225"/>
                    <a:gd name="connsiteX16" fmla="*/ 56754 w 294500"/>
                    <a:gd name="connsiteY16" fmla="*/ 122804 h 272225"/>
                    <a:gd name="connsiteX17" fmla="*/ 42470 w 294500"/>
                    <a:gd name="connsiteY17" fmla="*/ 139247 h 272225"/>
                    <a:gd name="connsiteX18" fmla="*/ 31551 w 294500"/>
                    <a:gd name="connsiteY18" fmla="*/ 149722 h 272225"/>
                    <a:gd name="connsiteX19" fmla="*/ 25203 w 294500"/>
                    <a:gd name="connsiteY19" fmla="*/ 205587 h 272225"/>
                    <a:gd name="connsiteX20" fmla="*/ 39487 w 294500"/>
                    <a:gd name="connsiteY20" fmla="*/ 201397 h 272225"/>
                    <a:gd name="connsiteX21" fmla="*/ 41201 w 294500"/>
                    <a:gd name="connsiteY21" fmla="*/ 201333 h 272225"/>
                    <a:gd name="connsiteX22" fmla="*/ 41645 w 294500"/>
                    <a:gd name="connsiteY22" fmla="*/ 202984 h 272225"/>
                    <a:gd name="connsiteX23" fmla="*/ 41010 w 294500"/>
                    <a:gd name="connsiteY23" fmla="*/ 219045 h 272225"/>
                    <a:gd name="connsiteX24" fmla="*/ 82846 w 294500"/>
                    <a:gd name="connsiteY24" fmla="*/ 213967 h 272225"/>
                    <a:gd name="connsiteX25" fmla="*/ 87480 w 294500"/>
                    <a:gd name="connsiteY25" fmla="*/ 213014 h 272225"/>
                    <a:gd name="connsiteX26" fmla="*/ 88051 w 294500"/>
                    <a:gd name="connsiteY26" fmla="*/ 213903 h 272225"/>
                    <a:gd name="connsiteX27" fmla="*/ 87798 w 294500"/>
                    <a:gd name="connsiteY27" fmla="*/ 214982 h 272225"/>
                    <a:gd name="connsiteX28" fmla="*/ 86909 w 294500"/>
                    <a:gd name="connsiteY28" fmla="*/ 216189 h 272225"/>
                    <a:gd name="connsiteX29" fmla="*/ 78148 w 294500"/>
                    <a:gd name="connsiteY29" fmla="*/ 234472 h 272225"/>
                    <a:gd name="connsiteX30" fmla="*/ 91670 w 294500"/>
                    <a:gd name="connsiteY30" fmla="*/ 241201 h 272225"/>
                    <a:gd name="connsiteX31" fmla="*/ 106017 w 294500"/>
                    <a:gd name="connsiteY31" fmla="*/ 244883 h 272225"/>
                    <a:gd name="connsiteX32" fmla="*/ 129697 w 294500"/>
                    <a:gd name="connsiteY32" fmla="*/ 249010 h 272225"/>
                    <a:gd name="connsiteX33" fmla="*/ 155534 w 294500"/>
                    <a:gd name="connsiteY33" fmla="*/ 253771 h 272225"/>
                    <a:gd name="connsiteX34" fmla="*/ 197116 w 294500"/>
                    <a:gd name="connsiteY34" fmla="*/ 244756 h 272225"/>
                    <a:gd name="connsiteX35" fmla="*/ 198259 w 294500"/>
                    <a:gd name="connsiteY35" fmla="*/ 244121 h 272225"/>
                    <a:gd name="connsiteX36" fmla="*/ 199655 w 294500"/>
                    <a:gd name="connsiteY36" fmla="*/ 245581 h 272225"/>
                    <a:gd name="connsiteX37" fmla="*/ 205559 w 294500"/>
                    <a:gd name="connsiteY37" fmla="*/ 264309 h 272225"/>
                    <a:gd name="connsiteX38" fmla="*/ 252410 w 294500"/>
                    <a:gd name="connsiteY38" fmla="*/ 271356 h 272225"/>
                    <a:gd name="connsiteX39" fmla="*/ 255013 w 294500"/>
                    <a:gd name="connsiteY39" fmla="*/ 271165 h 272225"/>
                    <a:gd name="connsiteX40" fmla="*/ 262377 w 294500"/>
                    <a:gd name="connsiteY40" fmla="*/ 265261 h 272225"/>
                    <a:gd name="connsiteX41" fmla="*/ 286818 w 294500"/>
                    <a:gd name="connsiteY41" fmla="*/ 248883 h 272225"/>
                    <a:gd name="connsiteX42" fmla="*/ 286564 w 294500"/>
                    <a:gd name="connsiteY42" fmla="*/ 240820 h 272225"/>
                    <a:gd name="connsiteX43" fmla="*/ 274058 w 294500"/>
                    <a:gd name="connsiteY43" fmla="*/ 238090 h 272225"/>
                    <a:gd name="connsiteX44" fmla="*/ 272598 w 294500"/>
                    <a:gd name="connsiteY44" fmla="*/ 237138 h 272225"/>
                    <a:gd name="connsiteX45" fmla="*/ 273233 w 294500"/>
                    <a:gd name="connsiteY45" fmla="*/ 235488 h 272225"/>
                    <a:gd name="connsiteX46" fmla="*/ 292278 w 294500"/>
                    <a:gd name="connsiteY46" fmla="*/ 195493 h 272225"/>
                    <a:gd name="connsiteX47" fmla="*/ 284152 w 294500"/>
                    <a:gd name="connsiteY47" fmla="*/ 191557 h 272225"/>
                    <a:gd name="connsiteX48" fmla="*/ 278756 w 294500"/>
                    <a:gd name="connsiteY48" fmla="*/ 190859 h 272225"/>
                    <a:gd name="connsiteX49" fmla="*/ 274312 w 294500"/>
                    <a:gd name="connsiteY49" fmla="*/ 181844 h 272225"/>
                    <a:gd name="connsiteX50" fmla="*/ 270947 w 294500"/>
                    <a:gd name="connsiteY50" fmla="*/ 173020 h 272225"/>
                    <a:gd name="connsiteX51" fmla="*/ 254251 w 294500"/>
                    <a:gd name="connsiteY51" fmla="*/ 172322 h 272225"/>
                    <a:gd name="connsiteX52" fmla="*/ 237491 w 294500"/>
                    <a:gd name="connsiteY52" fmla="*/ 172702 h 272225"/>
                    <a:gd name="connsiteX53" fmla="*/ 230762 w 294500"/>
                    <a:gd name="connsiteY53" fmla="*/ 167243 h 272225"/>
                    <a:gd name="connsiteX54" fmla="*/ 223144 w 294500"/>
                    <a:gd name="connsiteY54" fmla="*/ 163434 h 272225"/>
                    <a:gd name="connsiteX55" fmla="*/ 210384 w 294500"/>
                    <a:gd name="connsiteY55" fmla="*/ 164132 h 272225"/>
                    <a:gd name="connsiteX56" fmla="*/ 160549 w 294500"/>
                    <a:gd name="connsiteY56" fmla="*/ 175559 h 272225"/>
                    <a:gd name="connsiteX57" fmla="*/ 159089 w 294500"/>
                    <a:gd name="connsiteY57" fmla="*/ 176638 h 272225"/>
                    <a:gd name="connsiteX58" fmla="*/ 147218 w 294500"/>
                    <a:gd name="connsiteY58" fmla="*/ 165211 h 272225"/>
                    <a:gd name="connsiteX59" fmla="*/ 137568 w 294500"/>
                    <a:gd name="connsiteY59" fmla="*/ 157911 h 272225"/>
                    <a:gd name="connsiteX60" fmla="*/ 121444 w 294500"/>
                    <a:gd name="connsiteY60" fmla="*/ 151943 h 272225"/>
                    <a:gd name="connsiteX61" fmla="*/ 115984 w 294500"/>
                    <a:gd name="connsiteY61" fmla="*/ 147055 h 272225"/>
                    <a:gd name="connsiteX62" fmla="*/ 107985 w 294500"/>
                    <a:gd name="connsiteY62" fmla="*/ 150928 h 272225"/>
                    <a:gd name="connsiteX63" fmla="*/ 106398 w 294500"/>
                    <a:gd name="connsiteY63" fmla="*/ 151055 h 272225"/>
                    <a:gd name="connsiteX64" fmla="*/ 105700 w 294500"/>
                    <a:gd name="connsiteY64" fmla="*/ 149658 h 272225"/>
                    <a:gd name="connsiteX65" fmla="*/ 89194 w 294500"/>
                    <a:gd name="connsiteY65" fmla="*/ 119186 h 272225"/>
                    <a:gd name="connsiteX66" fmla="*/ 88051 w 294500"/>
                    <a:gd name="connsiteY66" fmla="*/ 118107 h 272225"/>
                    <a:gd name="connsiteX67" fmla="*/ 88686 w 294500"/>
                    <a:gd name="connsiteY67" fmla="*/ 116647 h 272225"/>
                    <a:gd name="connsiteX68" fmla="*/ 95670 w 294500"/>
                    <a:gd name="connsiteY68" fmla="*/ 110425 h 272225"/>
                    <a:gd name="connsiteX69" fmla="*/ 90845 w 294500"/>
                    <a:gd name="connsiteY69" fmla="*/ 100331 h 272225"/>
                    <a:gd name="connsiteX70" fmla="*/ 90845 w 294500"/>
                    <a:gd name="connsiteY70" fmla="*/ 98744 h 272225"/>
                    <a:gd name="connsiteX71" fmla="*/ 92368 w 294500"/>
                    <a:gd name="connsiteY71" fmla="*/ 98236 h 272225"/>
                    <a:gd name="connsiteX72" fmla="*/ 124110 w 294500"/>
                    <a:gd name="connsiteY72" fmla="*/ 101474 h 272225"/>
                    <a:gd name="connsiteX73" fmla="*/ 103478 w 294500"/>
                    <a:gd name="connsiteY73" fmla="*/ 75827 h 272225"/>
                    <a:gd name="connsiteX74" fmla="*/ 103033 w 294500"/>
                    <a:gd name="connsiteY74" fmla="*/ 75128 h 272225"/>
                    <a:gd name="connsiteX75" fmla="*/ 103478 w 294500"/>
                    <a:gd name="connsiteY75" fmla="*/ 73668 h 272225"/>
                    <a:gd name="connsiteX76" fmla="*/ 112747 w 294500"/>
                    <a:gd name="connsiteY76" fmla="*/ 73922 h 272225"/>
                    <a:gd name="connsiteX77" fmla="*/ 110524 w 294500"/>
                    <a:gd name="connsiteY77" fmla="*/ 59385 h 272225"/>
                    <a:gd name="connsiteX78" fmla="*/ 96050 w 294500"/>
                    <a:gd name="connsiteY78" fmla="*/ 56909 h 272225"/>
                    <a:gd name="connsiteX79" fmla="*/ 76117 w 294500"/>
                    <a:gd name="connsiteY79" fmla="*/ 54306 h 272225"/>
                    <a:gd name="connsiteX80" fmla="*/ 68879 w 294500"/>
                    <a:gd name="connsiteY80" fmla="*/ 34880 h 272225"/>
                    <a:gd name="connsiteX81" fmla="*/ 66721 w 294500"/>
                    <a:gd name="connsiteY81" fmla="*/ 21739 h 2722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</a:cxnLst>
                  <a:rect l="l" t="t" r="r" b="b"/>
                  <a:pathLst>
                    <a:path w="294500" h="272225">
                      <a:moveTo>
                        <a:pt x="66721" y="21739"/>
                      </a:moveTo>
                      <a:cubicBezTo>
                        <a:pt x="64690" y="20660"/>
                        <a:pt x="60373" y="17359"/>
                        <a:pt x="49961" y="9233"/>
                      </a:cubicBezTo>
                      <a:cubicBezTo>
                        <a:pt x="41454" y="1678"/>
                        <a:pt x="21648" y="-3083"/>
                        <a:pt x="9650" y="2313"/>
                      </a:cubicBezTo>
                      <a:cubicBezTo>
                        <a:pt x="3301" y="5170"/>
                        <a:pt x="64" y="10439"/>
                        <a:pt x="0" y="17930"/>
                      </a:cubicBezTo>
                      <a:cubicBezTo>
                        <a:pt x="3428" y="24088"/>
                        <a:pt x="7808" y="29547"/>
                        <a:pt x="13078" y="34309"/>
                      </a:cubicBezTo>
                      <a:cubicBezTo>
                        <a:pt x="13395" y="34563"/>
                        <a:pt x="13586" y="35007"/>
                        <a:pt x="13522" y="35388"/>
                      </a:cubicBezTo>
                      <a:cubicBezTo>
                        <a:pt x="13522" y="35832"/>
                        <a:pt x="13268" y="36213"/>
                        <a:pt x="12950" y="36404"/>
                      </a:cubicBezTo>
                      <a:cubicBezTo>
                        <a:pt x="10538" y="38245"/>
                        <a:pt x="9142" y="40086"/>
                        <a:pt x="8951" y="41927"/>
                      </a:cubicBezTo>
                      <a:cubicBezTo>
                        <a:pt x="8761" y="43641"/>
                        <a:pt x="9523" y="45545"/>
                        <a:pt x="11173" y="47577"/>
                      </a:cubicBezTo>
                      <a:cubicBezTo>
                        <a:pt x="15807" y="54115"/>
                        <a:pt x="14792" y="55829"/>
                        <a:pt x="11237" y="59765"/>
                      </a:cubicBezTo>
                      <a:cubicBezTo>
                        <a:pt x="10411" y="60718"/>
                        <a:pt x="9395" y="61860"/>
                        <a:pt x="8253" y="63257"/>
                      </a:cubicBezTo>
                      <a:cubicBezTo>
                        <a:pt x="12443" y="64590"/>
                        <a:pt x="16696" y="66304"/>
                        <a:pt x="20759" y="67955"/>
                      </a:cubicBezTo>
                      <a:cubicBezTo>
                        <a:pt x="32376" y="72589"/>
                        <a:pt x="44311" y="77477"/>
                        <a:pt x="56056" y="75065"/>
                      </a:cubicBezTo>
                      <a:cubicBezTo>
                        <a:pt x="56500" y="74938"/>
                        <a:pt x="56944" y="75128"/>
                        <a:pt x="57262" y="75382"/>
                      </a:cubicBezTo>
                      <a:cubicBezTo>
                        <a:pt x="57580" y="75700"/>
                        <a:pt x="57770" y="76081"/>
                        <a:pt x="57706" y="76525"/>
                      </a:cubicBezTo>
                      <a:cubicBezTo>
                        <a:pt x="57199" y="82112"/>
                        <a:pt x="57516" y="88587"/>
                        <a:pt x="57833" y="95507"/>
                      </a:cubicBezTo>
                      <a:cubicBezTo>
                        <a:pt x="58278" y="105220"/>
                        <a:pt x="58786" y="115250"/>
                        <a:pt x="56754" y="122804"/>
                      </a:cubicBezTo>
                      <a:cubicBezTo>
                        <a:pt x="55104" y="129026"/>
                        <a:pt x="48692" y="134232"/>
                        <a:pt x="42470" y="139247"/>
                      </a:cubicBezTo>
                      <a:cubicBezTo>
                        <a:pt x="38280" y="142675"/>
                        <a:pt x="33963" y="146166"/>
                        <a:pt x="31551" y="149722"/>
                      </a:cubicBezTo>
                      <a:cubicBezTo>
                        <a:pt x="24632" y="159879"/>
                        <a:pt x="16760" y="197778"/>
                        <a:pt x="25203" y="205587"/>
                      </a:cubicBezTo>
                      <a:cubicBezTo>
                        <a:pt x="28060" y="208190"/>
                        <a:pt x="32821" y="206793"/>
                        <a:pt x="39487" y="201397"/>
                      </a:cubicBezTo>
                      <a:cubicBezTo>
                        <a:pt x="39994" y="201016"/>
                        <a:pt x="40693" y="200953"/>
                        <a:pt x="41201" y="201333"/>
                      </a:cubicBezTo>
                      <a:cubicBezTo>
                        <a:pt x="41709" y="201714"/>
                        <a:pt x="41899" y="202413"/>
                        <a:pt x="41645" y="202984"/>
                      </a:cubicBezTo>
                      <a:cubicBezTo>
                        <a:pt x="38471" y="210729"/>
                        <a:pt x="38217" y="216189"/>
                        <a:pt x="41010" y="219045"/>
                      </a:cubicBezTo>
                      <a:cubicBezTo>
                        <a:pt x="48247" y="226600"/>
                        <a:pt x="74339" y="217077"/>
                        <a:pt x="82846" y="213967"/>
                      </a:cubicBezTo>
                      <a:cubicBezTo>
                        <a:pt x="86591" y="212570"/>
                        <a:pt x="86782" y="212507"/>
                        <a:pt x="87480" y="213014"/>
                      </a:cubicBezTo>
                      <a:cubicBezTo>
                        <a:pt x="87798" y="213205"/>
                        <a:pt x="87988" y="213586"/>
                        <a:pt x="88051" y="213903"/>
                      </a:cubicBezTo>
                      <a:cubicBezTo>
                        <a:pt x="88115" y="214284"/>
                        <a:pt x="88051" y="214665"/>
                        <a:pt x="87798" y="214982"/>
                      </a:cubicBezTo>
                      <a:lnTo>
                        <a:pt x="86909" y="216189"/>
                      </a:lnTo>
                      <a:cubicBezTo>
                        <a:pt x="81322" y="223743"/>
                        <a:pt x="76561" y="230282"/>
                        <a:pt x="78148" y="234472"/>
                      </a:cubicBezTo>
                      <a:cubicBezTo>
                        <a:pt x="79291" y="237392"/>
                        <a:pt x="83735" y="239614"/>
                        <a:pt x="91670" y="241201"/>
                      </a:cubicBezTo>
                      <a:cubicBezTo>
                        <a:pt x="97193" y="242280"/>
                        <a:pt x="101701" y="243613"/>
                        <a:pt x="106017" y="244883"/>
                      </a:cubicBezTo>
                      <a:cubicBezTo>
                        <a:pt x="113572" y="247105"/>
                        <a:pt x="120047" y="249010"/>
                        <a:pt x="129697" y="249010"/>
                      </a:cubicBezTo>
                      <a:cubicBezTo>
                        <a:pt x="139028" y="249010"/>
                        <a:pt x="147408" y="251422"/>
                        <a:pt x="155534" y="253771"/>
                      </a:cubicBezTo>
                      <a:cubicBezTo>
                        <a:pt x="171596" y="258342"/>
                        <a:pt x="185498" y="262405"/>
                        <a:pt x="197116" y="244756"/>
                      </a:cubicBezTo>
                      <a:cubicBezTo>
                        <a:pt x="197370" y="244375"/>
                        <a:pt x="197814" y="244121"/>
                        <a:pt x="198259" y="244121"/>
                      </a:cubicBezTo>
                      <a:cubicBezTo>
                        <a:pt x="199275" y="244375"/>
                        <a:pt x="199655" y="244947"/>
                        <a:pt x="199655" y="245581"/>
                      </a:cubicBezTo>
                      <a:cubicBezTo>
                        <a:pt x="199211" y="253834"/>
                        <a:pt x="201179" y="259992"/>
                        <a:pt x="205559" y="264309"/>
                      </a:cubicBezTo>
                      <a:cubicBezTo>
                        <a:pt x="215463" y="274022"/>
                        <a:pt x="235904" y="272562"/>
                        <a:pt x="252410" y="271356"/>
                      </a:cubicBezTo>
                      <a:lnTo>
                        <a:pt x="255013" y="271165"/>
                      </a:lnTo>
                      <a:cubicBezTo>
                        <a:pt x="255902" y="270213"/>
                        <a:pt x="257997" y="268562"/>
                        <a:pt x="262377" y="265261"/>
                      </a:cubicBezTo>
                      <a:cubicBezTo>
                        <a:pt x="278057" y="253644"/>
                        <a:pt x="284215" y="249898"/>
                        <a:pt x="286818" y="248883"/>
                      </a:cubicBezTo>
                      <a:cubicBezTo>
                        <a:pt x="288088" y="245328"/>
                        <a:pt x="287961" y="242598"/>
                        <a:pt x="286564" y="240820"/>
                      </a:cubicBezTo>
                      <a:cubicBezTo>
                        <a:pt x="284660" y="238408"/>
                        <a:pt x="280152" y="237392"/>
                        <a:pt x="274058" y="238090"/>
                      </a:cubicBezTo>
                      <a:cubicBezTo>
                        <a:pt x="273487" y="238154"/>
                        <a:pt x="272788" y="237773"/>
                        <a:pt x="272598" y="237138"/>
                      </a:cubicBezTo>
                      <a:cubicBezTo>
                        <a:pt x="272407" y="236503"/>
                        <a:pt x="272661" y="235805"/>
                        <a:pt x="273233" y="235488"/>
                      </a:cubicBezTo>
                      <a:cubicBezTo>
                        <a:pt x="296975" y="221648"/>
                        <a:pt x="296468" y="218665"/>
                        <a:pt x="292278" y="195493"/>
                      </a:cubicBezTo>
                      <a:cubicBezTo>
                        <a:pt x="291643" y="192065"/>
                        <a:pt x="288786" y="191747"/>
                        <a:pt x="284152" y="191557"/>
                      </a:cubicBezTo>
                      <a:cubicBezTo>
                        <a:pt x="282184" y="191494"/>
                        <a:pt x="280343" y="191430"/>
                        <a:pt x="278756" y="190859"/>
                      </a:cubicBezTo>
                      <a:cubicBezTo>
                        <a:pt x="275581" y="189780"/>
                        <a:pt x="274947" y="185907"/>
                        <a:pt x="274312" y="181844"/>
                      </a:cubicBezTo>
                      <a:cubicBezTo>
                        <a:pt x="273741" y="178289"/>
                        <a:pt x="273169" y="174607"/>
                        <a:pt x="270947" y="173020"/>
                      </a:cubicBezTo>
                      <a:cubicBezTo>
                        <a:pt x="265932" y="169528"/>
                        <a:pt x="260282" y="170861"/>
                        <a:pt x="254251" y="172322"/>
                      </a:cubicBezTo>
                      <a:cubicBezTo>
                        <a:pt x="248728" y="173655"/>
                        <a:pt x="243014" y="175051"/>
                        <a:pt x="237491" y="172702"/>
                      </a:cubicBezTo>
                      <a:cubicBezTo>
                        <a:pt x="234254" y="171369"/>
                        <a:pt x="232413" y="169147"/>
                        <a:pt x="230762" y="167243"/>
                      </a:cubicBezTo>
                      <a:cubicBezTo>
                        <a:pt x="228667" y="164767"/>
                        <a:pt x="227080" y="162990"/>
                        <a:pt x="223144" y="163434"/>
                      </a:cubicBezTo>
                      <a:cubicBezTo>
                        <a:pt x="220224" y="163751"/>
                        <a:pt x="215653" y="163942"/>
                        <a:pt x="210384" y="164132"/>
                      </a:cubicBezTo>
                      <a:cubicBezTo>
                        <a:pt x="192482" y="164767"/>
                        <a:pt x="162517" y="165783"/>
                        <a:pt x="160549" y="175559"/>
                      </a:cubicBezTo>
                      <a:cubicBezTo>
                        <a:pt x="160423" y="176258"/>
                        <a:pt x="159788" y="176638"/>
                        <a:pt x="159089" y="176638"/>
                      </a:cubicBezTo>
                      <a:cubicBezTo>
                        <a:pt x="152043" y="176638"/>
                        <a:pt x="149376" y="170290"/>
                        <a:pt x="147218" y="165211"/>
                      </a:cubicBezTo>
                      <a:cubicBezTo>
                        <a:pt x="144552" y="158927"/>
                        <a:pt x="142901" y="155752"/>
                        <a:pt x="137568" y="157911"/>
                      </a:cubicBezTo>
                      <a:cubicBezTo>
                        <a:pt x="128427" y="161656"/>
                        <a:pt x="124554" y="156260"/>
                        <a:pt x="121444" y="151943"/>
                      </a:cubicBezTo>
                      <a:cubicBezTo>
                        <a:pt x="119666" y="149468"/>
                        <a:pt x="118143" y="147309"/>
                        <a:pt x="115984" y="147055"/>
                      </a:cubicBezTo>
                      <a:cubicBezTo>
                        <a:pt x="114080" y="146865"/>
                        <a:pt x="111350" y="148071"/>
                        <a:pt x="107985" y="150928"/>
                      </a:cubicBezTo>
                      <a:cubicBezTo>
                        <a:pt x="107541" y="151309"/>
                        <a:pt x="106906" y="151372"/>
                        <a:pt x="106398" y="151055"/>
                      </a:cubicBezTo>
                      <a:cubicBezTo>
                        <a:pt x="105890" y="150801"/>
                        <a:pt x="105573" y="150229"/>
                        <a:pt x="105700" y="149658"/>
                      </a:cubicBezTo>
                      <a:cubicBezTo>
                        <a:pt x="108430" y="130169"/>
                        <a:pt x="103795" y="121598"/>
                        <a:pt x="89194" y="119186"/>
                      </a:cubicBezTo>
                      <a:cubicBezTo>
                        <a:pt x="88623" y="119122"/>
                        <a:pt x="88179" y="118678"/>
                        <a:pt x="88051" y="118107"/>
                      </a:cubicBezTo>
                      <a:cubicBezTo>
                        <a:pt x="87924" y="117535"/>
                        <a:pt x="88242" y="116964"/>
                        <a:pt x="88686" y="116647"/>
                      </a:cubicBezTo>
                      <a:cubicBezTo>
                        <a:pt x="93257" y="113917"/>
                        <a:pt x="95289" y="112139"/>
                        <a:pt x="95670" y="110425"/>
                      </a:cubicBezTo>
                      <a:cubicBezTo>
                        <a:pt x="96177" y="108330"/>
                        <a:pt x="94273" y="105347"/>
                        <a:pt x="90845" y="100331"/>
                      </a:cubicBezTo>
                      <a:cubicBezTo>
                        <a:pt x="90527" y="99824"/>
                        <a:pt x="90527" y="99189"/>
                        <a:pt x="90845" y="98744"/>
                      </a:cubicBezTo>
                      <a:cubicBezTo>
                        <a:pt x="91162" y="98300"/>
                        <a:pt x="91797" y="98046"/>
                        <a:pt x="92368" y="98236"/>
                      </a:cubicBezTo>
                      <a:cubicBezTo>
                        <a:pt x="118460" y="105727"/>
                        <a:pt x="123285" y="102998"/>
                        <a:pt x="124110" y="101474"/>
                      </a:cubicBezTo>
                      <a:cubicBezTo>
                        <a:pt x="124999" y="99887"/>
                        <a:pt x="124682" y="94237"/>
                        <a:pt x="103478" y="75827"/>
                      </a:cubicBezTo>
                      <a:cubicBezTo>
                        <a:pt x="103288" y="75636"/>
                        <a:pt x="103161" y="75382"/>
                        <a:pt x="103033" y="75128"/>
                      </a:cubicBezTo>
                      <a:cubicBezTo>
                        <a:pt x="102970" y="74367"/>
                        <a:pt x="103161" y="73986"/>
                        <a:pt x="103478" y="73668"/>
                      </a:cubicBezTo>
                      <a:cubicBezTo>
                        <a:pt x="105446" y="71954"/>
                        <a:pt x="108557" y="70812"/>
                        <a:pt x="112747" y="73922"/>
                      </a:cubicBezTo>
                      <a:cubicBezTo>
                        <a:pt x="113572" y="66685"/>
                        <a:pt x="112810" y="61924"/>
                        <a:pt x="110524" y="59385"/>
                      </a:cubicBezTo>
                      <a:cubicBezTo>
                        <a:pt x="107668" y="56274"/>
                        <a:pt x="102272" y="56591"/>
                        <a:pt x="96050" y="56909"/>
                      </a:cubicBezTo>
                      <a:cubicBezTo>
                        <a:pt x="89639" y="57290"/>
                        <a:pt x="82338" y="57734"/>
                        <a:pt x="76117" y="54306"/>
                      </a:cubicBezTo>
                      <a:cubicBezTo>
                        <a:pt x="68181" y="49926"/>
                        <a:pt x="68562" y="41927"/>
                        <a:pt x="68879" y="34880"/>
                      </a:cubicBezTo>
                      <a:cubicBezTo>
                        <a:pt x="69197" y="29865"/>
                        <a:pt x="69451" y="24977"/>
                        <a:pt x="66721" y="21739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67" name="Freeform 366">
                  <a:extLst>
                    <a:ext uri="{FF2B5EF4-FFF2-40B4-BE49-F238E27FC236}">
                      <a16:creationId xmlns:a16="http://schemas.microsoft.com/office/drawing/2014/main" id="{4B3D3D5F-7D4D-EE16-81DA-76BAC6247673}"/>
                    </a:ext>
                  </a:extLst>
                </p:cNvPr>
                <p:cNvSpPr/>
                <p:nvPr/>
              </p:nvSpPr>
              <p:spPr>
                <a:xfrm>
                  <a:off x="3853829" y="1844961"/>
                  <a:ext cx="18583" cy="18248"/>
                </a:xfrm>
                <a:custGeom>
                  <a:avLst/>
                  <a:gdLst>
                    <a:gd name="connsiteX0" fmla="*/ 5587 w 18583"/>
                    <a:gd name="connsiteY0" fmla="*/ 1782 h 18248"/>
                    <a:gd name="connsiteX1" fmla="*/ 1524 w 18583"/>
                    <a:gd name="connsiteY1" fmla="*/ 5 h 18248"/>
                    <a:gd name="connsiteX2" fmla="*/ 0 w 18583"/>
                    <a:gd name="connsiteY2" fmla="*/ 1021 h 18248"/>
                    <a:gd name="connsiteX3" fmla="*/ 12189 w 18583"/>
                    <a:gd name="connsiteY3" fmla="*/ 18034 h 18248"/>
                    <a:gd name="connsiteX4" fmla="*/ 18410 w 18583"/>
                    <a:gd name="connsiteY4" fmla="*/ 16257 h 18248"/>
                    <a:gd name="connsiteX5" fmla="*/ 5587 w 18583"/>
                    <a:gd name="connsiteY5" fmla="*/ 1782 h 182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583" h="18248">
                      <a:moveTo>
                        <a:pt x="5587" y="1782"/>
                      </a:moveTo>
                      <a:cubicBezTo>
                        <a:pt x="3999" y="513"/>
                        <a:pt x="2476" y="-59"/>
                        <a:pt x="1524" y="5"/>
                      </a:cubicBezTo>
                      <a:cubicBezTo>
                        <a:pt x="952" y="68"/>
                        <a:pt x="444" y="449"/>
                        <a:pt x="0" y="1021"/>
                      </a:cubicBezTo>
                      <a:cubicBezTo>
                        <a:pt x="191" y="11241"/>
                        <a:pt x="6221" y="16955"/>
                        <a:pt x="12189" y="18034"/>
                      </a:cubicBezTo>
                      <a:cubicBezTo>
                        <a:pt x="15236" y="18669"/>
                        <a:pt x="17775" y="17844"/>
                        <a:pt x="18410" y="16257"/>
                      </a:cubicBezTo>
                      <a:cubicBezTo>
                        <a:pt x="19362" y="13908"/>
                        <a:pt x="16569" y="8639"/>
                        <a:pt x="5587" y="1782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68" name="Freeform 367">
                  <a:extLst>
                    <a:ext uri="{FF2B5EF4-FFF2-40B4-BE49-F238E27FC236}">
                      <a16:creationId xmlns:a16="http://schemas.microsoft.com/office/drawing/2014/main" id="{FAB2CA59-BF38-6984-BA2F-AA60A697852C}"/>
                    </a:ext>
                  </a:extLst>
                </p:cNvPr>
                <p:cNvSpPr/>
                <p:nvPr/>
              </p:nvSpPr>
              <p:spPr>
                <a:xfrm>
                  <a:off x="3348941" y="1451105"/>
                  <a:ext cx="7241" cy="12342"/>
                </a:xfrm>
                <a:custGeom>
                  <a:avLst/>
                  <a:gdLst>
                    <a:gd name="connsiteX0" fmla="*/ 893 w 7241"/>
                    <a:gd name="connsiteY0" fmla="*/ 898 h 12342"/>
                    <a:gd name="connsiteX1" fmla="*/ 1845 w 7241"/>
                    <a:gd name="connsiteY1" fmla="*/ 10357 h 12342"/>
                    <a:gd name="connsiteX2" fmla="*/ 4194 w 7241"/>
                    <a:gd name="connsiteY2" fmla="*/ 12325 h 12342"/>
                    <a:gd name="connsiteX3" fmla="*/ 7241 w 7241"/>
                    <a:gd name="connsiteY3" fmla="*/ 2104 h 12342"/>
                    <a:gd name="connsiteX4" fmla="*/ 6924 w 7241"/>
                    <a:gd name="connsiteY4" fmla="*/ 708 h 12342"/>
                    <a:gd name="connsiteX5" fmla="*/ 3432 w 7241"/>
                    <a:gd name="connsiteY5" fmla="*/ 9 h 12342"/>
                    <a:gd name="connsiteX6" fmla="*/ 893 w 7241"/>
                    <a:gd name="connsiteY6" fmla="*/ 898 h 123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241" h="12342">
                      <a:moveTo>
                        <a:pt x="893" y="898"/>
                      </a:moveTo>
                      <a:cubicBezTo>
                        <a:pt x="-758" y="2803"/>
                        <a:pt x="67" y="7437"/>
                        <a:pt x="1845" y="10357"/>
                      </a:cubicBezTo>
                      <a:cubicBezTo>
                        <a:pt x="2797" y="11881"/>
                        <a:pt x="3686" y="12452"/>
                        <a:pt x="4194" y="12325"/>
                      </a:cubicBezTo>
                      <a:cubicBezTo>
                        <a:pt x="5083" y="12071"/>
                        <a:pt x="6670" y="9659"/>
                        <a:pt x="7241" y="2104"/>
                      </a:cubicBezTo>
                      <a:cubicBezTo>
                        <a:pt x="7051" y="1787"/>
                        <a:pt x="6924" y="1279"/>
                        <a:pt x="6924" y="708"/>
                      </a:cubicBezTo>
                      <a:cubicBezTo>
                        <a:pt x="5845" y="327"/>
                        <a:pt x="4575" y="9"/>
                        <a:pt x="3432" y="9"/>
                      </a:cubicBezTo>
                      <a:cubicBezTo>
                        <a:pt x="2416" y="-54"/>
                        <a:pt x="1528" y="200"/>
                        <a:pt x="893" y="898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69" name="Freeform 368">
                  <a:extLst>
                    <a:ext uri="{FF2B5EF4-FFF2-40B4-BE49-F238E27FC236}">
                      <a16:creationId xmlns:a16="http://schemas.microsoft.com/office/drawing/2014/main" id="{58F3ED0B-6640-757C-A44F-F1BE8EDE52C2}"/>
                    </a:ext>
                  </a:extLst>
                </p:cNvPr>
                <p:cNvSpPr/>
                <p:nvPr/>
              </p:nvSpPr>
              <p:spPr>
                <a:xfrm>
                  <a:off x="3999841" y="1910988"/>
                  <a:ext cx="15095" cy="15470"/>
                </a:xfrm>
                <a:custGeom>
                  <a:avLst/>
                  <a:gdLst>
                    <a:gd name="connsiteX0" fmla="*/ 0 w 15095"/>
                    <a:gd name="connsiteY0" fmla="*/ 0 h 15470"/>
                    <a:gd name="connsiteX1" fmla="*/ 2603 w 15095"/>
                    <a:gd name="connsiteY1" fmla="*/ 4317 h 15470"/>
                    <a:gd name="connsiteX2" fmla="*/ 14157 w 15095"/>
                    <a:gd name="connsiteY2" fmla="*/ 15427 h 15470"/>
                    <a:gd name="connsiteX3" fmla="*/ 14792 w 15095"/>
                    <a:gd name="connsiteY3" fmla="*/ 15363 h 15470"/>
                    <a:gd name="connsiteX4" fmla="*/ 13776 w 15095"/>
                    <a:gd name="connsiteY4" fmla="*/ 9396 h 15470"/>
                    <a:gd name="connsiteX5" fmla="*/ 0 w 15095"/>
                    <a:gd name="connsiteY5" fmla="*/ 0 h 15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095" h="15470">
                      <a:moveTo>
                        <a:pt x="0" y="0"/>
                      </a:moveTo>
                      <a:cubicBezTo>
                        <a:pt x="952" y="1397"/>
                        <a:pt x="1778" y="2857"/>
                        <a:pt x="2603" y="4317"/>
                      </a:cubicBezTo>
                      <a:cubicBezTo>
                        <a:pt x="5333" y="9205"/>
                        <a:pt x="7935" y="13776"/>
                        <a:pt x="14157" y="15427"/>
                      </a:cubicBezTo>
                      <a:cubicBezTo>
                        <a:pt x="14665" y="15554"/>
                        <a:pt x="14792" y="15363"/>
                        <a:pt x="14792" y="15363"/>
                      </a:cubicBezTo>
                      <a:cubicBezTo>
                        <a:pt x="15299" y="14728"/>
                        <a:pt x="15299" y="12443"/>
                        <a:pt x="13776" y="9396"/>
                      </a:cubicBezTo>
                      <a:cubicBezTo>
                        <a:pt x="12760" y="7301"/>
                        <a:pt x="8824" y="825"/>
                        <a:pt x="0" y="0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70" name="Freeform 369">
                  <a:extLst>
                    <a:ext uri="{FF2B5EF4-FFF2-40B4-BE49-F238E27FC236}">
                      <a16:creationId xmlns:a16="http://schemas.microsoft.com/office/drawing/2014/main" id="{0FCC8DBC-AC23-E1A1-4F47-0E45050F1D95}"/>
                    </a:ext>
                  </a:extLst>
                </p:cNvPr>
                <p:cNvSpPr/>
                <p:nvPr/>
              </p:nvSpPr>
              <p:spPr>
                <a:xfrm>
                  <a:off x="3486937" y="1102172"/>
                  <a:ext cx="166186" cy="200511"/>
                </a:xfrm>
                <a:custGeom>
                  <a:avLst/>
                  <a:gdLst>
                    <a:gd name="connsiteX0" fmla="*/ 102483 w 166186"/>
                    <a:gd name="connsiteY0" fmla="*/ 292 h 200511"/>
                    <a:gd name="connsiteX1" fmla="*/ 79439 w 166186"/>
                    <a:gd name="connsiteY1" fmla="*/ 4672 h 200511"/>
                    <a:gd name="connsiteX2" fmla="*/ 75439 w 166186"/>
                    <a:gd name="connsiteY2" fmla="*/ 5116 h 200511"/>
                    <a:gd name="connsiteX3" fmla="*/ 77661 w 166186"/>
                    <a:gd name="connsiteY3" fmla="*/ 32351 h 200511"/>
                    <a:gd name="connsiteX4" fmla="*/ 77344 w 166186"/>
                    <a:gd name="connsiteY4" fmla="*/ 33747 h 200511"/>
                    <a:gd name="connsiteX5" fmla="*/ 75947 w 166186"/>
                    <a:gd name="connsiteY5" fmla="*/ 34128 h 200511"/>
                    <a:gd name="connsiteX6" fmla="*/ 70424 w 166186"/>
                    <a:gd name="connsiteY6" fmla="*/ 28351 h 200511"/>
                    <a:gd name="connsiteX7" fmla="*/ 63758 w 166186"/>
                    <a:gd name="connsiteY7" fmla="*/ 24860 h 200511"/>
                    <a:gd name="connsiteX8" fmla="*/ 55823 w 166186"/>
                    <a:gd name="connsiteY8" fmla="*/ 31271 h 200511"/>
                    <a:gd name="connsiteX9" fmla="*/ 59251 w 166186"/>
                    <a:gd name="connsiteY9" fmla="*/ 44857 h 200511"/>
                    <a:gd name="connsiteX10" fmla="*/ 57981 w 166186"/>
                    <a:gd name="connsiteY10" fmla="*/ 90184 h 200511"/>
                    <a:gd name="connsiteX11" fmla="*/ 50427 w 166186"/>
                    <a:gd name="connsiteY11" fmla="*/ 92343 h 200511"/>
                    <a:gd name="connsiteX12" fmla="*/ 36587 w 166186"/>
                    <a:gd name="connsiteY12" fmla="*/ 69679 h 200511"/>
                    <a:gd name="connsiteX13" fmla="*/ 27890 w 166186"/>
                    <a:gd name="connsiteY13" fmla="*/ 52792 h 200511"/>
                    <a:gd name="connsiteX14" fmla="*/ 25287 w 166186"/>
                    <a:gd name="connsiteY14" fmla="*/ 52348 h 200511"/>
                    <a:gd name="connsiteX15" fmla="*/ 10686 w 166186"/>
                    <a:gd name="connsiteY15" fmla="*/ 58823 h 200511"/>
                    <a:gd name="connsiteX16" fmla="*/ 2370 w 166186"/>
                    <a:gd name="connsiteY16" fmla="*/ 81995 h 200511"/>
                    <a:gd name="connsiteX17" fmla="*/ 2751 w 166186"/>
                    <a:gd name="connsiteY17" fmla="*/ 90565 h 200511"/>
                    <a:gd name="connsiteX18" fmla="*/ 783 w 166186"/>
                    <a:gd name="connsiteY18" fmla="*/ 103071 h 200511"/>
                    <a:gd name="connsiteX19" fmla="*/ 10813 w 166186"/>
                    <a:gd name="connsiteY19" fmla="*/ 113800 h 200511"/>
                    <a:gd name="connsiteX20" fmla="*/ 33286 w 166186"/>
                    <a:gd name="connsiteY20" fmla="*/ 179061 h 200511"/>
                    <a:gd name="connsiteX21" fmla="*/ 33540 w 166186"/>
                    <a:gd name="connsiteY21" fmla="*/ 181410 h 200511"/>
                    <a:gd name="connsiteX22" fmla="*/ 44967 w 166186"/>
                    <a:gd name="connsiteY22" fmla="*/ 199376 h 200511"/>
                    <a:gd name="connsiteX23" fmla="*/ 58108 w 166186"/>
                    <a:gd name="connsiteY23" fmla="*/ 197979 h 200511"/>
                    <a:gd name="connsiteX24" fmla="*/ 62552 w 166186"/>
                    <a:gd name="connsiteY24" fmla="*/ 180965 h 200511"/>
                    <a:gd name="connsiteX25" fmla="*/ 62933 w 166186"/>
                    <a:gd name="connsiteY25" fmla="*/ 179759 h 200511"/>
                    <a:gd name="connsiteX26" fmla="*/ 64139 w 166186"/>
                    <a:gd name="connsiteY26" fmla="*/ 179315 h 200511"/>
                    <a:gd name="connsiteX27" fmla="*/ 90231 w 166186"/>
                    <a:gd name="connsiteY27" fmla="*/ 175887 h 200511"/>
                    <a:gd name="connsiteX28" fmla="*/ 105657 w 166186"/>
                    <a:gd name="connsiteY28" fmla="*/ 171125 h 200511"/>
                    <a:gd name="connsiteX29" fmla="*/ 117338 w 166186"/>
                    <a:gd name="connsiteY29" fmla="*/ 154810 h 200511"/>
                    <a:gd name="connsiteX30" fmla="*/ 128511 w 166186"/>
                    <a:gd name="connsiteY30" fmla="*/ 135448 h 200511"/>
                    <a:gd name="connsiteX31" fmla="*/ 144255 w 166186"/>
                    <a:gd name="connsiteY31" fmla="*/ 98310 h 200511"/>
                    <a:gd name="connsiteX32" fmla="*/ 144509 w 166186"/>
                    <a:gd name="connsiteY32" fmla="*/ 71711 h 200511"/>
                    <a:gd name="connsiteX33" fmla="*/ 137907 w 166186"/>
                    <a:gd name="connsiteY33" fmla="*/ 86439 h 200511"/>
                    <a:gd name="connsiteX34" fmla="*/ 135304 w 166186"/>
                    <a:gd name="connsiteY34" fmla="*/ 95961 h 200511"/>
                    <a:gd name="connsiteX35" fmla="*/ 134542 w 166186"/>
                    <a:gd name="connsiteY35" fmla="*/ 96723 h 200511"/>
                    <a:gd name="connsiteX36" fmla="*/ 133463 w 166186"/>
                    <a:gd name="connsiteY36" fmla="*/ 96723 h 200511"/>
                    <a:gd name="connsiteX37" fmla="*/ 129146 w 166186"/>
                    <a:gd name="connsiteY37" fmla="*/ 87835 h 200511"/>
                    <a:gd name="connsiteX38" fmla="*/ 125718 w 166186"/>
                    <a:gd name="connsiteY38" fmla="*/ 79963 h 200511"/>
                    <a:gd name="connsiteX39" fmla="*/ 108133 w 166186"/>
                    <a:gd name="connsiteY39" fmla="*/ 80471 h 200511"/>
                    <a:gd name="connsiteX40" fmla="*/ 104705 w 166186"/>
                    <a:gd name="connsiteY40" fmla="*/ 81169 h 200511"/>
                    <a:gd name="connsiteX41" fmla="*/ 103245 w 166186"/>
                    <a:gd name="connsiteY41" fmla="*/ 80408 h 200511"/>
                    <a:gd name="connsiteX42" fmla="*/ 103562 w 166186"/>
                    <a:gd name="connsiteY42" fmla="*/ 78757 h 200511"/>
                    <a:gd name="connsiteX43" fmla="*/ 126289 w 166186"/>
                    <a:gd name="connsiteY43" fmla="*/ 66695 h 200511"/>
                    <a:gd name="connsiteX44" fmla="*/ 146414 w 166186"/>
                    <a:gd name="connsiteY44" fmla="*/ 41683 h 200511"/>
                    <a:gd name="connsiteX45" fmla="*/ 147493 w 166186"/>
                    <a:gd name="connsiteY45" fmla="*/ 40159 h 200511"/>
                    <a:gd name="connsiteX46" fmla="*/ 166157 w 166186"/>
                    <a:gd name="connsiteY46" fmla="*/ 28415 h 200511"/>
                    <a:gd name="connsiteX47" fmla="*/ 157968 w 166186"/>
                    <a:gd name="connsiteY47" fmla="*/ 20162 h 200511"/>
                    <a:gd name="connsiteX48" fmla="*/ 137717 w 166186"/>
                    <a:gd name="connsiteY48" fmla="*/ 18130 h 200511"/>
                    <a:gd name="connsiteX49" fmla="*/ 112005 w 166186"/>
                    <a:gd name="connsiteY49" fmla="*/ 12925 h 200511"/>
                    <a:gd name="connsiteX50" fmla="*/ 108895 w 166186"/>
                    <a:gd name="connsiteY50" fmla="*/ 5497 h 200511"/>
                    <a:gd name="connsiteX51" fmla="*/ 106863 w 166186"/>
                    <a:gd name="connsiteY51" fmla="*/ 482 h 200511"/>
                    <a:gd name="connsiteX52" fmla="*/ 102483 w 166186"/>
                    <a:gd name="connsiteY52" fmla="*/ 292 h 2005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166186" h="200511">
                      <a:moveTo>
                        <a:pt x="102483" y="292"/>
                      </a:moveTo>
                      <a:cubicBezTo>
                        <a:pt x="95436" y="3783"/>
                        <a:pt x="87564" y="5307"/>
                        <a:pt x="79439" y="4672"/>
                      </a:cubicBezTo>
                      <a:cubicBezTo>
                        <a:pt x="76899" y="3974"/>
                        <a:pt x="75947" y="4608"/>
                        <a:pt x="75439" y="5116"/>
                      </a:cubicBezTo>
                      <a:cubicBezTo>
                        <a:pt x="71376" y="9433"/>
                        <a:pt x="76074" y="27970"/>
                        <a:pt x="77661" y="32351"/>
                      </a:cubicBezTo>
                      <a:cubicBezTo>
                        <a:pt x="77852" y="32859"/>
                        <a:pt x="77725" y="33366"/>
                        <a:pt x="77344" y="33747"/>
                      </a:cubicBezTo>
                      <a:cubicBezTo>
                        <a:pt x="76963" y="34128"/>
                        <a:pt x="76455" y="34255"/>
                        <a:pt x="75947" y="34128"/>
                      </a:cubicBezTo>
                      <a:cubicBezTo>
                        <a:pt x="73027" y="33240"/>
                        <a:pt x="71630" y="30637"/>
                        <a:pt x="70424" y="28351"/>
                      </a:cubicBezTo>
                      <a:cubicBezTo>
                        <a:pt x="68647" y="24923"/>
                        <a:pt x="67631" y="23336"/>
                        <a:pt x="63758" y="24860"/>
                      </a:cubicBezTo>
                      <a:cubicBezTo>
                        <a:pt x="59378" y="26574"/>
                        <a:pt x="56775" y="28669"/>
                        <a:pt x="55823" y="31271"/>
                      </a:cubicBezTo>
                      <a:cubicBezTo>
                        <a:pt x="54363" y="35208"/>
                        <a:pt x="56775" y="40350"/>
                        <a:pt x="59251" y="44857"/>
                      </a:cubicBezTo>
                      <a:cubicBezTo>
                        <a:pt x="62171" y="50126"/>
                        <a:pt x="65345" y="81296"/>
                        <a:pt x="57981" y="90184"/>
                      </a:cubicBezTo>
                      <a:cubicBezTo>
                        <a:pt x="56013" y="92597"/>
                        <a:pt x="53410" y="93295"/>
                        <a:pt x="50427" y="92343"/>
                      </a:cubicBezTo>
                      <a:cubicBezTo>
                        <a:pt x="41666" y="89422"/>
                        <a:pt x="38936" y="78948"/>
                        <a:pt x="36587" y="69679"/>
                      </a:cubicBezTo>
                      <a:cubicBezTo>
                        <a:pt x="34619" y="61934"/>
                        <a:pt x="32715" y="54570"/>
                        <a:pt x="27890" y="52792"/>
                      </a:cubicBezTo>
                      <a:cubicBezTo>
                        <a:pt x="27065" y="52475"/>
                        <a:pt x="26240" y="52348"/>
                        <a:pt x="25287" y="52348"/>
                      </a:cubicBezTo>
                      <a:cubicBezTo>
                        <a:pt x="21669" y="52348"/>
                        <a:pt x="16844" y="54506"/>
                        <a:pt x="10686" y="58823"/>
                      </a:cubicBezTo>
                      <a:cubicBezTo>
                        <a:pt x="1164" y="65489"/>
                        <a:pt x="1672" y="72409"/>
                        <a:pt x="2370" y="81995"/>
                      </a:cubicBezTo>
                      <a:cubicBezTo>
                        <a:pt x="2560" y="84725"/>
                        <a:pt x="2751" y="87518"/>
                        <a:pt x="2751" y="90565"/>
                      </a:cubicBezTo>
                      <a:cubicBezTo>
                        <a:pt x="2687" y="96279"/>
                        <a:pt x="1608" y="100214"/>
                        <a:pt x="783" y="103071"/>
                      </a:cubicBezTo>
                      <a:cubicBezTo>
                        <a:pt x="-804" y="108594"/>
                        <a:pt x="-1059" y="109610"/>
                        <a:pt x="10813" y="113800"/>
                      </a:cubicBezTo>
                      <a:cubicBezTo>
                        <a:pt x="27636" y="119767"/>
                        <a:pt x="31572" y="161286"/>
                        <a:pt x="33286" y="179061"/>
                      </a:cubicBezTo>
                      <a:lnTo>
                        <a:pt x="33540" y="181410"/>
                      </a:lnTo>
                      <a:cubicBezTo>
                        <a:pt x="34429" y="190107"/>
                        <a:pt x="38555" y="196646"/>
                        <a:pt x="44967" y="199376"/>
                      </a:cubicBezTo>
                      <a:cubicBezTo>
                        <a:pt x="49538" y="201280"/>
                        <a:pt x="54553" y="200772"/>
                        <a:pt x="58108" y="197979"/>
                      </a:cubicBezTo>
                      <a:cubicBezTo>
                        <a:pt x="62362" y="194614"/>
                        <a:pt x="63949" y="188583"/>
                        <a:pt x="62552" y="180965"/>
                      </a:cubicBezTo>
                      <a:cubicBezTo>
                        <a:pt x="62488" y="180521"/>
                        <a:pt x="62616" y="180077"/>
                        <a:pt x="62933" y="179759"/>
                      </a:cubicBezTo>
                      <a:cubicBezTo>
                        <a:pt x="63250" y="179442"/>
                        <a:pt x="63695" y="179251"/>
                        <a:pt x="64139" y="179315"/>
                      </a:cubicBezTo>
                      <a:cubicBezTo>
                        <a:pt x="76836" y="180965"/>
                        <a:pt x="82740" y="178744"/>
                        <a:pt x="90231" y="175887"/>
                      </a:cubicBezTo>
                      <a:cubicBezTo>
                        <a:pt x="94421" y="174300"/>
                        <a:pt x="99119" y="172522"/>
                        <a:pt x="105657" y="171125"/>
                      </a:cubicBezTo>
                      <a:cubicBezTo>
                        <a:pt x="113593" y="169475"/>
                        <a:pt x="115307" y="162682"/>
                        <a:pt x="117338" y="154810"/>
                      </a:cubicBezTo>
                      <a:cubicBezTo>
                        <a:pt x="119179" y="147764"/>
                        <a:pt x="121211" y="139828"/>
                        <a:pt x="128511" y="135448"/>
                      </a:cubicBezTo>
                      <a:cubicBezTo>
                        <a:pt x="134098" y="132083"/>
                        <a:pt x="140891" y="116085"/>
                        <a:pt x="144255" y="98310"/>
                      </a:cubicBezTo>
                      <a:cubicBezTo>
                        <a:pt x="146540" y="86185"/>
                        <a:pt x="146604" y="76345"/>
                        <a:pt x="144509" y="71711"/>
                      </a:cubicBezTo>
                      <a:cubicBezTo>
                        <a:pt x="140065" y="76345"/>
                        <a:pt x="139049" y="81043"/>
                        <a:pt x="137907" y="86439"/>
                      </a:cubicBezTo>
                      <a:cubicBezTo>
                        <a:pt x="137272" y="89422"/>
                        <a:pt x="136637" y="92597"/>
                        <a:pt x="135304" y="95961"/>
                      </a:cubicBezTo>
                      <a:cubicBezTo>
                        <a:pt x="135177" y="96342"/>
                        <a:pt x="134860" y="96596"/>
                        <a:pt x="134542" y="96723"/>
                      </a:cubicBezTo>
                      <a:cubicBezTo>
                        <a:pt x="134161" y="96850"/>
                        <a:pt x="133781" y="96850"/>
                        <a:pt x="133463" y="96723"/>
                      </a:cubicBezTo>
                      <a:cubicBezTo>
                        <a:pt x="129781" y="95009"/>
                        <a:pt x="129400" y="91200"/>
                        <a:pt x="129146" y="87835"/>
                      </a:cubicBezTo>
                      <a:cubicBezTo>
                        <a:pt x="128829" y="84598"/>
                        <a:pt x="128575" y="81487"/>
                        <a:pt x="125718" y="79963"/>
                      </a:cubicBezTo>
                      <a:cubicBezTo>
                        <a:pt x="121401" y="77678"/>
                        <a:pt x="113720" y="79265"/>
                        <a:pt x="108133" y="80471"/>
                      </a:cubicBezTo>
                      <a:cubicBezTo>
                        <a:pt x="106863" y="80725"/>
                        <a:pt x="105721" y="80979"/>
                        <a:pt x="104705" y="81169"/>
                      </a:cubicBezTo>
                      <a:cubicBezTo>
                        <a:pt x="104134" y="81296"/>
                        <a:pt x="103499" y="80979"/>
                        <a:pt x="103245" y="80408"/>
                      </a:cubicBezTo>
                      <a:cubicBezTo>
                        <a:pt x="102991" y="79836"/>
                        <a:pt x="103118" y="79201"/>
                        <a:pt x="103562" y="78757"/>
                      </a:cubicBezTo>
                      <a:cubicBezTo>
                        <a:pt x="110228" y="72536"/>
                        <a:pt x="118798" y="69425"/>
                        <a:pt x="126289" y="66695"/>
                      </a:cubicBezTo>
                      <a:cubicBezTo>
                        <a:pt x="139177" y="61998"/>
                        <a:pt x="149397" y="58252"/>
                        <a:pt x="146414" y="41683"/>
                      </a:cubicBezTo>
                      <a:cubicBezTo>
                        <a:pt x="146350" y="41048"/>
                        <a:pt x="146858" y="40350"/>
                        <a:pt x="147493" y="40159"/>
                      </a:cubicBezTo>
                      <a:cubicBezTo>
                        <a:pt x="154667" y="38763"/>
                        <a:pt x="165522" y="33493"/>
                        <a:pt x="166157" y="28415"/>
                      </a:cubicBezTo>
                      <a:cubicBezTo>
                        <a:pt x="166601" y="24923"/>
                        <a:pt x="161904" y="22003"/>
                        <a:pt x="157968" y="20162"/>
                      </a:cubicBezTo>
                      <a:cubicBezTo>
                        <a:pt x="152635" y="17686"/>
                        <a:pt x="145080" y="17940"/>
                        <a:pt x="137717" y="18130"/>
                      </a:cubicBezTo>
                      <a:cubicBezTo>
                        <a:pt x="128003" y="18448"/>
                        <a:pt x="117973" y="18702"/>
                        <a:pt x="112005" y="12925"/>
                      </a:cubicBezTo>
                      <a:cubicBezTo>
                        <a:pt x="109911" y="10957"/>
                        <a:pt x="109403" y="8037"/>
                        <a:pt x="108895" y="5497"/>
                      </a:cubicBezTo>
                      <a:cubicBezTo>
                        <a:pt x="108450" y="3339"/>
                        <a:pt x="108070" y="1307"/>
                        <a:pt x="106863" y="482"/>
                      </a:cubicBezTo>
                      <a:cubicBezTo>
                        <a:pt x="105721" y="-89"/>
                        <a:pt x="104388" y="-153"/>
                        <a:pt x="102483" y="292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71" name="Freeform 370">
                  <a:extLst>
                    <a:ext uri="{FF2B5EF4-FFF2-40B4-BE49-F238E27FC236}">
                      <a16:creationId xmlns:a16="http://schemas.microsoft.com/office/drawing/2014/main" id="{162F3259-F97B-7F69-87B9-7020B74C8B51}"/>
                    </a:ext>
                  </a:extLst>
                </p:cNvPr>
                <p:cNvSpPr/>
                <p:nvPr/>
              </p:nvSpPr>
              <p:spPr>
                <a:xfrm>
                  <a:off x="3534735" y="1431815"/>
                  <a:ext cx="16042" cy="11477"/>
                </a:xfrm>
                <a:custGeom>
                  <a:avLst/>
                  <a:gdLst>
                    <a:gd name="connsiteX0" fmla="*/ 8025 w 16042"/>
                    <a:gd name="connsiteY0" fmla="*/ 11364 h 11477"/>
                    <a:gd name="connsiteX1" fmla="*/ 16024 w 16042"/>
                    <a:gd name="connsiteY1" fmla="*/ 7364 h 11477"/>
                    <a:gd name="connsiteX2" fmla="*/ 7454 w 16042"/>
                    <a:gd name="connsiteY2" fmla="*/ 0 h 11477"/>
                    <a:gd name="connsiteX3" fmla="*/ 90 w 16042"/>
                    <a:gd name="connsiteY3" fmla="*/ 9332 h 11477"/>
                    <a:gd name="connsiteX4" fmla="*/ 8025 w 16042"/>
                    <a:gd name="connsiteY4" fmla="*/ 11364 h 11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042" h="11477">
                      <a:moveTo>
                        <a:pt x="8025" y="11364"/>
                      </a:moveTo>
                      <a:cubicBezTo>
                        <a:pt x="12278" y="10919"/>
                        <a:pt x="15707" y="9205"/>
                        <a:pt x="16024" y="7364"/>
                      </a:cubicBezTo>
                      <a:cubicBezTo>
                        <a:pt x="16151" y="6602"/>
                        <a:pt x="15834" y="3936"/>
                        <a:pt x="7454" y="0"/>
                      </a:cubicBezTo>
                      <a:cubicBezTo>
                        <a:pt x="-418" y="5904"/>
                        <a:pt x="-164" y="8634"/>
                        <a:pt x="90" y="9332"/>
                      </a:cubicBezTo>
                      <a:cubicBezTo>
                        <a:pt x="661" y="10919"/>
                        <a:pt x="4026" y="11808"/>
                        <a:pt x="8025" y="11364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72" name="Freeform 371">
                  <a:extLst>
                    <a:ext uri="{FF2B5EF4-FFF2-40B4-BE49-F238E27FC236}">
                      <a16:creationId xmlns:a16="http://schemas.microsoft.com/office/drawing/2014/main" id="{CB09B61C-13DF-B5AB-45C5-9758B6EA8528}"/>
                    </a:ext>
                  </a:extLst>
                </p:cNvPr>
                <p:cNvSpPr/>
                <p:nvPr/>
              </p:nvSpPr>
              <p:spPr>
                <a:xfrm>
                  <a:off x="3696517" y="1551228"/>
                  <a:ext cx="20184" cy="26223"/>
                </a:xfrm>
                <a:custGeom>
                  <a:avLst/>
                  <a:gdLst>
                    <a:gd name="connsiteX0" fmla="*/ 0 w 20184"/>
                    <a:gd name="connsiteY0" fmla="*/ 25076 h 26223"/>
                    <a:gd name="connsiteX1" fmla="*/ 16061 w 20184"/>
                    <a:gd name="connsiteY1" fmla="*/ 20315 h 26223"/>
                    <a:gd name="connsiteX2" fmla="*/ 17712 w 20184"/>
                    <a:gd name="connsiteY2" fmla="*/ 0 h 26223"/>
                    <a:gd name="connsiteX3" fmla="*/ 0 w 20184"/>
                    <a:gd name="connsiteY3" fmla="*/ 25076 h 262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184" h="26223">
                      <a:moveTo>
                        <a:pt x="0" y="25076"/>
                      </a:moveTo>
                      <a:cubicBezTo>
                        <a:pt x="5713" y="27615"/>
                        <a:pt x="11681" y="25901"/>
                        <a:pt x="16061" y="20315"/>
                      </a:cubicBezTo>
                      <a:cubicBezTo>
                        <a:pt x="20188" y="14919"/>
                        <a:pt x="22029" y="6221"/>
                        <a:pt x="17712" y="0"/>
                      </a:cubicBezTo>
                      <a:cubicBezTo>
                        <a:pt x="13839" y="4698"/>
                        <a:pt x="1143" y="21203"/>
                        <a:pt x="0" y="25076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73" name="Freeform 372">
                  <a:extLst>
                    <a:ext uri="{FF2B5EF4-FFF2-40B4-BE49-F238E27FC236}">
                      <a16:creationId xmlns:a16="http://schemas.microsoft.com/office/drawing/2014/main" id="{3EA9C8A0-3EDC-F798-7AE4-C42EFDECEF99}"/>
                    </a:ext>
                  </a:extLst>
                </p:cNvPr>
                <p:cNvSpPr/>
                <p:nvPr/>
              </p:nvSpPr>
              <p:spPr>
                <a:xfrm>
                  <a:off x="3542743" y="963561"/>
                  <a:ext cx="25600" cy="24193"/>
                </a:xfrm>
                <a:custGeom>
                  <a:avLst/>
                  <a:gdLst>
                    <a:gd name="connsiteX0" fmla="*/ 19951 w 25600"/>
                    <a:gd name="connsiteY0" fmla="*/ 127 h 24193"/>
                    <a:gd name="connsiteX1" fmla="*/ 18935 w 25600"/>
                    <a:gd name="connsiteY1" fmla="*/ 0 h 24193"/>
                    <a:gd name="connsiteX2" fmla="*/ 906 w 25600"/>
                    <a:gd name="connsiteY2" fmla="*/ 14919 h 24193"/>
                    <a:gd name="connsiteX3" fmla="*/ 398 w 25600"/>
                    <a:gd name="connsiteY3" fmla="*/ 15490 h 24193"/>
                    <a:gd name="connsiteX4" fmla="*/ 461 w 25600"/>
                    <a:gd name="connsiteY4" fmla="*/ 17902 h 24193"/>
                    <a:gd name="connsiteX5" fmla="*/ 16142 w 25600"/>
                    <a:gd name="connsiteY5" fmla="*/ 23933 h 24193"/>
                    <a:gd name="connsiteX6" fmla="*/ 25283 w 25600"/>
                    <a:gd name="connsiteY6" fmla="*/ 13395 h 24193"/>
                    <a:gd name="connsiteX7" fmla="*/ 25601 w 25600"/>
                    <a:gd name="connsiteY7" fmla="*/ 10411 h 24193"/>
                    <a:gd name="connsiteX8" fmla="*/ 19951 w 25600"/>
                    <a:gd name="connsiteY8" fmla="*/ 127 h 2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5600" h="24193">
                      <a:moveTo>
                        <a:pt x="19951" y="127"/>
                      </a:moveTo>
                      <a:cubicBezTo>
                        <a:pt x="19634" y="63"/>
                        <a:pt x="19316" y="0"/>
                        <a:pt x="18935" y="0"/>
                      </a:cubicBezTo>
                      <a:cubicBezTo>
                        <a:pt x="14174" y="0"/>
                        <a:pt x="7127" y="7935"/>
                        <a:pt x="906" y="14919"/>
                      </a:cubicBezTo>
                      <a:lnTo>
                        <a:pt x="398" y="15490"/>
                      </a:lnTo>
                      <a:cubicBezTo>
                        <a:pt x="208" y="15744"/>
                        <a:pt x="-427" y="16379"/>
                        <a:pt x="461" y="17902"/>
                      </a:cubicBezTo>
                      <a:cubicBezTo>
                        <a:pt x="2366" y="21203"/>
                        <a:pt x="9603" y="25266"/>
                        <a:pt x="16142" y="23933"/>
                      </a:cubicBezTo>
                      <a:cubicBezTo>
                        <a:pt x="20840" y="22981"/>
                        <a:pt x="23950" y="19299"/>
                        <a:pt x="25283" y="13395"/>
                      </a:cubicBezTo>
                      <a:cubicBezTo>
                        <a:pt x="25220" y="11935"/>
                        <a:pt x="25347" y="10983"/>
                        <a:pt x="25601" y="10411"/>
                      </a:cubicBezTo>
                      <a:cubicBezTo>
                        <a:pt x="24331" y="4253"/>
                        <a:pt x="22427" y="825"/>
                        <a:pt x="19951" y="127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74" name="Freeform 373">
                  <a:extLst>
                    <a:ext uri="{FF2B5EF4-FFF2-40B4-BE49-F238E27FC236}">
                      <a16:creationId xmlns:a16="http://schemas.microsoft.com/office/drawing/2014/main" id="{33071D97-D253-B9DD-BFC5-370D067C82EA}"/>
                    </a:ext>
                  </a:extLst>
                </p:cNvPr>
                <p:cNvSpPr/>
                <p:nvPr/>
              </p:nvSpPr>
              <p:spPr>
                <a:xfrm>
                  <a:off x="3419622" y="1077173"/>
                  <a:ext cx="61922" cy="70833"/>
                </a:xfrm>
                <a:custGeom>
                  <a:avLst/>
                  <a:gdLst>
                    <a:gd name="connsiteX0" fmla="*/ 13565 w 61922"/>
                    <a:gd name="connsiteY0" fmla="*/ 70427 h 70833"/>
                    <a:gd name="connsiteX1" fmla="*/ 25437 w 61922"/>
                    <a:gd name="connsiteY1" fmla="*/ 65475 h 70833"/>
                    <a:gd name="connsiteX2" fmla="*/ 35785 w 61922"/>
                    <a:gd name="connsiteY2" fmla="*/ 57667 h 70833"/>
                    <a:gd name="connsiteX3" fmla="*/ 61559 w 61922"/>
                    <a:gd name="connsiteY3" fmla="*/ 21100 h 70833"/>
                    <a:gd name="connsiteX4" fmla="*/ 46767 w 61922"/>
                    <a:gd name="connsiteY4" fmla="*/ 5864 h 70833"/>
                    <a:gd name="connsiteX5" fmla="*/ 16168 w 61922"/>
                    <a:gd name="connsiteY5" fmla="*/ 1547 h 70833"/>
                    <a:gd name="connsiteX6" fmla="*/ 5693 w 61922"/>
                    <a:gd name="connsiteY6" fmla="*/ 35765 h 70833"/>
                    <a:gd name="connsiteX7" fmla="*/ 8614 w 61922"/>
                    <a:gd name="connsiteY7" fmla="*/ 42431 h 70833"/>
                    <a:gd name="connsiteX8" fmla="*/ 8995 w 61922"/>
                    <a:gd name="connsiteY8" fmla="*/ 43383 h 70833"/>
                    <a:gd name="connsiteX9" fmla="*/ 9248 w 61922"/>
                    <a:gd name="connsiteY9" fmla="*/ 47573 h 70833"/>
                    <a:gd name="connsiteX10" fmla="*/ 13565 w 61922"/>
                    <a:gd name="connsiteY10" fmla="*/ 70427 h 708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922" h="70833">
                      <a:moveTo>
                        <a:pt x="13565" y="70427"/>
                      </a:moveTo>
                      <a:cubicBezTo>
                        <a:pt x="16105" y="71697"/>
                        <a:pt x="20231" y="69982"/>
                        <a:pt x="25437" y="65475"/>
                      </a:cubicBezTo>
                      <a:cubicBezTo>
                        <a:pt x="28421" y="62936"/>
                        <a:pt x="32039" y="60396"/>
                        <a:pt x="35785" y="57667"/>
                      </a:cubicBezTo>
                      <a:cubicBezTo>
                        <a:pt x="49243" y="48081"/>
                        <a:pt x="64479" y="37162"/>
                        <a:pt x="61559" y="21100"/>
                      </a:cubicBezTo>
                      <a:cubicBezTo>
                        <a:pt x="60607" y="15768"/>
                        <a:pt x="55210" y="10181"/>
                        <a:pt x="46767" y="5864"/>
                      </a:cubicBezTo>
                      <a:cubicBezTo>
                        <a:pt x="35785" y="214"/>
                        <a:pt x="22898" y="-1627"/>
                        <a:pt x="16168" y="1547"/>
                      </a:cubicBezTo>
                      <a:cubicBezTo>
                        <a:pt x="-5099" y="11578"/>
                        <a:pt x="-1734" y="19132"/>
                        <a:pt x="5693" y="35765"/>
                      </a:cubicBezTo>
                      <a:cubicBezTo>
                        <a:pt x="6646" y="37860"/>
                        <a:pt x="7598" y="40082"/>
                        <a:pt x="8614" y="42431"/>
                      </a:cubicBezTo>
                      <a:cubicBezTo>
                        <a:pt x="8741" y="42748"/>
                        <a:pt x="8868" y="43065"/>
                        <a:pt x="8995" y="43383"/>
                      </a:cubicBezTo>
                      <a:cubicBezTo>
                        <a:pt x="9439" y="43891"/>
                        <a:pt x="9376" y="44716"/>
                        <a:pt x="9248" y="47573"/>
                      </a:cubicBezTo>
                      <a:cubicBezTo>
                        <a:pt x="8995" y="53096"/>
                        <a:pt x="8296" y="67824"/>
                        <a:pt x="13565" y="70427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75" name="Freeform 374">
                  <a:extLst>
                    <a:ext uri="{FF2B5EF4-FFF2-40B4-BE49-F238E27FC236}">
                      <a16:creationId xmlns:a16="http://schemas.microsoft.com/office/drawing/2014/main" id="{A5839A82-D0AB-77E8-E396-E815A41B9C43}"/>
                    </a:ext>
                  </a:extLst>
                </p:cNvPr>
                <p:cNvSpPr/>
                <p:nvPr/>
              </p:nvSpPr>
              <p:spPr>
                <a:xfrm>
                  <a:off x="3416967" y="1433656"/>
                  <a:ext cx="7015" cy="10347"/>
                </a:xfrm>
                <a:custGeom>
                  <a:avLst/>
                  <a:gdLst>
                    <a:gd name="connsiteX0" fmla="*/ 2635 w 7015"/>
                    <a:gd name="connsiteY0" fmla="*/ 10348 h 10347"/>
                    <a:gd name="connsiteX1" fmla="*/ 7015 w 7015"/>
                    <a:gd name="connsiteY1" fmla="*/ 4571 h 10347"/>
                    <a:gd name="connsiteX2" fmla="*/ 7015 w 7015"/>
                    <a:gd name="connsiteY2" fmla="*/ 2031 h 10347"/>
                    <a:gd name="connsiteX3" fmla="*/ 4095 w 7015"/>
                    <a:gd name="connsiteY3" fmla="*/ 0 h 10347"/>
                    <a:gd name="connsiteX4" fmla="*/ 2381 w 7015"/>
                    <a:gd name="connsiteY4" fmla="*/ 2412 h 10347"/>
                    <a:gd name="connsiteX5" fmla="*/ 1683 w 7015"/>
                    <a:gd name="connsiteY5" fmla="*/ 9332 h 10347"/>
                    <a:gd name="connsiteX6" fmla="*/ 2635 w 7015"/>
                    <a:gd name="connsiteY6" fmla="*/ 10348 h 103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015" h="10347">
                      <a:moveTo>
                        <a:pt x="2635" y="10348"/>
                      </a:moveTo>
                      <a:lnTo>
                        <a:pt x="7015" y="4571"/>
                      </a:lnTo>
                      <a:cubicBezTo>
                        <a:pt x="6571" y="3872"/>
                        <a:pt x="6571" y="2857"/>
                        <a:pt x="7015" y="2031"/>
                      </a:cubicBezTo>
                      <a:lnTo>
                        <a:pt x="4095" y="0"/>
                      </a:lnTo>
                      <a:cubicBezTo>
                        <a:pt x="3460" y="889"/>
                        <a:pt x="2889" y="1714"/>
                        <a:pt x="2381" y="2412"/>
                      </a:cubicBezTo>
                      <a:cubicBezTo>
                        <a:pt x="-666" y="6666"/>
                        <a:pt x="-666" y="6666"/>
                        <a:pt x="1683" y="9332"/>
                      </a:cubicBezTo>
                      <a:cubicBezTo>
                        <a:pt x="2064" y="9586"/>
                        <a:pt x="2318" y="9967"/>
                        <a:pt x="2635" y="10348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76" name="Freeform 375">
                  <a:extLst>
                    <a:ext uri="{FF2B5EF4-FFF2-40B4-BE49-F238E27FC236}">
                      <a16:creationId xmlns:a16="http://schemas.microsoft.com/office/drawing/2014/main" id="{A4BFEB61-3399-B646-212D-9F737A1269E5}"/>
                    </a:ext>
                  </a:extLst>
                </p:cNvPr>
                <p:cNvSpPr/>
                <p:nvPr/>
              </p:nvSpPr>
              <p:spPr>
                <a:xfrm>
                  <a:off x="3454206" y="1331384"/>
                  <a:ext cx="7402" cy="13331"/>
                </a:xfrm>
                <a:custGeom>
                  <a:avLst/>
                  <a:gdLst>
                    <a:gd name="connsiteX0" fmla="*/ 5518 w 7402"/>
                    <a:gd name="connsiteY0" fmla="*/ 13078 h 13331"/>
                    <a:gd name="connsiteX1" fmla="*/ 7232 w 7402"/>
                    <a:gd name="connsiteY1" fmla="*/ 10475 h 13331"/>
                    <a:gd name="connsiteX2" fmla="*/ 3105 w 7402"/>
                    <a:gd name="connsiteY2" fmla="*/ 0 h 13331"/>
                    <a:gd name="connsiteX3" fmla="*/ 1709 w 7402"/>
                    <a:gd name="connsiteY3" fmla="*/ 13331 h 13331"/>
                    <a:gd name="connsiteX4" fmla="*/ 2661 w 7402"/>
                    <a:gd name="connsiteY4" fmla="*/ 12824 h 13331"/>
                    <a:gd name="connsiteX5" fmla="*/ 5518 w 7402"/>
                    <a:gd name="connsiteY5" fmla="*/ 13078 h 13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402" h="13331">
                      <a:moveTo>
                        <a:pt x="5518" y="13078"/>
                      </a:moveTo>
                      <a:cubicBezTo>
                        <a:pt x="6407" y="12316"/>
                        <a:pt x="6978" y="11427"/>
                        <a:pt x="7232" y="10475"/>
                      </a:cubicBezTo>
                      <a:cubicBezTo>
                        <a:pt x="7930" y="7872"/>
                        <a:pt x="6470" y="4190"/>
                        <a:pt x="3105" y="0"/>
                      </a:cubicBezTo>
                      <a:cubicBezTo>
                        <a:pt x="-513" y="4126"/>
                        <a:pt x="-957" y="8570"/>
                        <a:pt x="1709" y="13331"/>
                      </a:cubicBezTo>
                      <a:cubicBezTo>
                        <a:pt x="1963" y="13141"/>
                        <a:pt x="2344" y="12951"/>
                        <a:pt x="2661" y="12824"/>
                      </a:cubicBezTo>
                      <a:cubicBezTo>
                        <a:pt x="3550" y="12506"/>
                        <a:pt x="4693" y="12506"/>
                        <a:pt x="5518" y="13078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77" name="Freeform 376">
                  <a:extLst>
                    <a:ext uri="{FF2B5EF4-FFF2-40B4-BE49-F238E27FC236}">
                      <a16:creationId xmlns:a16="http://schemas.microsoft.com/office/drawing/2014/main" id="{255A23B5-7E92-97C4-6570-24C918151B80}"/>
                    </a:ext>
                  </a:extLst>
                </p:cNvPr>
                <p:cNvSpPr/>
                <p:nvPr/>
              </p:nvSpPr>
              <p:spPr>
                <a:xfrm>
                  <a:off x="3446328" y="1407120"/>
                  <a:ext cx="83481" cy="80846"/>
                </a:xfrm>
                <a:custGeom>
                  <a:avLst/>
                  <a:gdLst>
                    <a:gd name="connsiteX0" fmla="*/ 17268 w 83481"/>
                    <a:gd name="connsiteY0" fmla="*/ 62468 h 80846"/>
                    <a:gd name="connsiteX1" fmla="*/ 24505 w 83481"/>
                    <a:gd name="connsiteY1" fmla="*/ 66849 h 80846"/>
                    <a:gd name="connsiteX2" fmla="*/ 73197 w 83481"/>
                    <a:gd name="connsiteY2" fmla="*/ 75165 h 80846"/>
                    <a:gd name="connsiteX3" fmla="*/ 73578 w 83481"/>
                    <a:gd name="connsiteY3" fmla="*/ 30473 h 80846"/>
                    <a:gd name="connsiteX4" fmla="*/ 65515 w 83481"/>
                    <a:gd name="connsiteY4" fmla="*/ 14602 h 80846"/>
                    <a:gd name="connsiteX5" fmla="*/ 55739 w 83481"/>
                    <a:gd name="connsiteY5" fmla="*/ 1 h 80846"/>
                    <a:gd name="connsiteX6" fmla="*/ 42407 w 83481"/>
                    <a:gd name="connsiteY6" fmla="*/ 11364 h 80846"/>
                    <a:gd name="connsiteX7" fmla="*/ 26219 w 83481"/>
                    <a:gd name="connsiteY7" fmla="*/ 27933 h 80846"/>
                    <a:gd name="connsiteX8" fmla="*/ 14157 w 83481"/>
                    <a:gd name="connsiteY8" fmla="*/ 35551 h 80846"/>
                    <a:gd name="connsiteX9" fmla="*/ 1 w 83481"/>
                    <a:gd name="connsiteY9" fmla="*/ 47740 h 80846"/>
                    <a:gd name="connsiteX10" fmla="*/ 17268 w 83481"/>
                    <a:gd name="connsiteY10" fmla="*/ 62468 h 808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3481" h="80846">
                      <a:moveTo>
                        <a:pt x="17268" y="62468"/>
                      </a:moveTo>
                      <a:cubicBezTo>
                        <a:pt x="19554" y="63801"/>
                        <a:pt x="22029" y="65325"/>
                        <a:pt x="24505" y="66849"/>
                      </a:cubicBezTo>
                      <a:cubicBezTo>
                        <a:pt x="40376" y="76689"/>
                        <a:pt x="58405" y="87862"/>
                        <a:pt x="73197" y="75165"/>
                      </a:cubicBezTo>
                      <a:cubicBezTo>
                        <a:pt x="90718" y="60183"/>
                        <a:pt x="82402" y="45772"/>
                        <a:pt x="73578" y="30473"/>
                      </a:cubicBezTo>
                      <a:cubicBezTo>
                        <a:pt x="70594" y="25267"/>
                        <a:pt x="67483" y="19934"/>
                        <a:pt x="65515" y="14602"/>
                      </a:cubicBezTo>
                      <a:cubicBezTo>
                        <a:pt x="62151" y="5460"/>
                        <a:pt x="58850" y="508"/>
                        <a:pt x="55739" y="1"/>
                      </a:cubicBezTo>
                      <a:cubicBezTo>
                        <a:pt x="51549" y="-63"/>
                        <a:pt x="47296" y="5270"/>
                        <a:pt x="42407" y="11364"/>
                      </a:cubicBezTo>
                      <a:cubicBezTo>
                        <a:pt x="37837" y="17078"/>
                        <a:pt x="32631" y="23616"/>
                        <a:pt x="26219" y="27933"/>
                      </a:cubicBezTo>
                      <a:cubicBezTo>
                        <a:pt x="21902" y="30854"/>
                        <a:pt x="17776" y="33329"/>
                        <a:pt x="14157" y="35551"/>
                      </a:cubicBezTo>
                      <a:cubicBezTo>
                        <a:pt x="5904" y="40503"/>
                        <a:pt x="-63" y="44122"/>
                        <a:pt x="1" y="47740"/>
                      </a:cubicBezTo>
                      <a:cubicBezTo>
                        <a:pt x="64" y="51168"/>
                        <a:pt x="5524" y="55866"/>
                        <a:pt x="17268" y="62468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78" name="Freeform 377">
                  <a:extLst>
                    <a:ext uri="{FF2B5EF4-FFF2-40B4-BE49-F238E27FC236}">
                      <a16:creationId xmlns:a16="http://schemas.microsoft.com/office/drawing/2014/main" id="{3A007285-5B64-614E-CC08-1CB9423D7EB3}"/>
                    </a:ext>
                  </a:extLst>
                </p:cNvPr>
                <p:cNvSpPr/>
                <p:nvPr/>
              </p:nvSpPr>
              <p:spPr>
                <a:xfrm>
                  <a:off x="3902455" y="1902672"/>
                  <a:ext cx="18666" cy="11977"/>
                </a:xfrm>
                <a:custGeom>
                  <a:avLst/>
                  <a:gdLst>
                    <a:gd name="connsiteX0" fmla="*/ 10096 w 18666"/>
                    <a:gd name="connsiteY0" fmla="*/ 2857 h 11977"/>
                    <a:gd name="connsiteX1" fmla="*/ 2859 w 18666"/>
                    <a:gd name="connsiteY1" fmla="*/ 0 h 11977"/>
                    <a:gd name="connsiteX2" fmla="*/ 1208 w 18666"/>
                    <a:gd name="connsiteY2" fmla="*/ 318 h 11977"/>
                    <a:gd name="connsiteX3" fmla="*/ 2 w 18666"/>
                    <a:gd name="connsiteY3" fmla="*/ 1460 h 11977"/>
                    <a:gd name="connsiteX4" fmla="*/ 4890 w 18666"/>
                    <a:gd name="connsiteY4" fmla="*/ 6920 h 11977"/>
                    <a:gd name="connsiteX5" fmla="*/ 18666 w 18666"/>
                    <a:gd name="connsiteY5" fmla="*/ 11871 h 11977"/>
                    <a:gd name="connsiteX6" fmla="*/ 10096 w 18666"/>
                    <a:gd name="connsiteY6" fmla="*/ 2857 h 119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666" h="11977">
                      <a:moveTo>
                        <a:pt x="10096" y="2857"/>
                      </a:moveTo>
                      <a:cubicBezTo>
                        <a:pt x="7303" y="952"/>
                        <a:pt x="4763" y="0"/>
                        <a:pt x="2859" y="0"/>
                      </a:cubicBezTo>
                      <a:cubicBezTo>
                        <a:pt x="2224" y="0"/>
                        <a:pt x="1653" y="127"/>
                        <a:pt x="1208" y="318"/>
                      </a:cubicBezTo>
                      <a:cubicBezTo>
                        <a:pt x="446" y="635"/>
                        <a:pt x="66" y="1016"/>
                        <a:pt x="2" y="1460"/>
                      </a:cubicBezTo>
                      <a:cubicBezTo>
                        <a:pt x="-61" y="2476"/>
                        <a:pt x="1399" y="4507"/>
                        <a:pt x="4890" y="6920"/>
                      </a:cubicBezTo>
                      <a:cubicBezTo>
                        <a:pt x="9779" y="10221"/>
                        <a:pt x="16127" y="12506"/>
                        <a:pt x="18666" y="11871"/>
                      </a:cubicBezTo>
                      <a:cubicBezTo>
                        <a:pt x="18222" y="10284"/>
                        <a:pt x="14794" y="6031"/>
                        <a:pt x="10096" y="2857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79" name="Freeform 378">
                  <a:extLst>
                    <a:ext uri="{FF2B5EF4-FFF2-40B4-BE49-F238E27FC236}">
                      <a16:creationId xmlns:a16="http://schemas.microsoft.com/office/drawing/2014/main" id="{8A4EDEA6-1027-1D56-87FE-41B46CE27690}"/>
                    </a:ext>
                  </a:extLst>
                </p:cNvPr>
                <p:cNvSpPr/>
                <p:nvPr/>
              </p:nvSpPr>
              <p:spPr>
                <a:xfrm>
                  <a:off x="3039783" y="1060598"/>
                  <a:ext cx="388587" cy="377754"/>
                </a:xfrm>
                <a:custGeom>
                  <a:avLst/>
                  <a:gdLst>
                    <a:gd name="connsiteX0" fmla="*/ 377279 w 388587"/>
                    <a:gd name="connsiteY0" fmla="*/ 292117 h 377754"/>
                    <a:gd name="connsiteX1" fmla="*/ 364900 w 388587"/>
                    <a:gd name="connsiteY1" fmla="*/ 271358 h 377754"/>
                    <a:gd name="connsiteX2" fmla="*/ 365091 w 388587"/>
                    <a:gd name="connsiteY2" fmla="*/ 270342 h 377754"/>
                    <a:gd name="connsiteX3" fmla="*/ 364836 w 388587"/>
                    <a:gd name="connsiteY3" fmla="*/ 254408 h 377754"/>
                    <a:gd name="connsiteX4" fmla="*/ 362424 w 388587"/>
                    <a:gd name="connsiteY4" fmla="*/ 254852 h 377754"/>
                    <a:gd name="connsiteX5" fmla="*/ 354806 w 388587"/>
                    <a:gd name="connsiteY5" fmla="*/ 256439 h 377754"/>
                    <a:gd name="connsiteX6" fmla="*/ 349854 w 388587"/>
                    <a:gd name="connsiteY6" fmla="*/ 248060 h 377754"/>
                    <a:gd name="connsiteX7" fmla="*/ 345855 w 388587"/>
                    <a:gd name="connsiteY7" fmla="*/ 238728 h 377754"/>
                    <a:gd name="connsiteX8" fmla="*/ 342554 w 388587"/>
                    <a:gd name="connsiteY8" fmla="*/ 209970 h 377754"/>
                    <a:gd name="connsiteX9" fmla="*/ 349029 w 388587"/>
                    <a:gd name="connsiteY9" fmla="*/ 204383 h 377754"/>
                    <a:gd name="connsiteX10" fmla="*/ 357473 w 388587"/>
                    <a:gd name="connsiteY10" fmla="*/ 192004 h 377754"/>
                    <a:gd name="connsiteX11" fmla="*/ 358171 w 388587"/>
                    <a:gd name="connsiteY11" fmla="*/ 176387 h 377754"/>
                    <a:gd name="connsiteX12" fmla="*/ 358933 w 388587"/>
                    <a:gd name="connsiteY12" fmla="*/ 160960 h 377754"/>
                    <a:gd name="connsiteX13" fmla="*/ 367440 w 388587"/>
                    <a:gd name="connsiteY13" fmla="*/ 138043 h 377754"/>
                    <a:gd name="connsiteX14" fmla="*/ 383183 w 388587"/>
                    <a:gd name="connsiteY14" fmla="*/ 99889 h 377754"/>
                    <a:gd name="connsiteX15" fmla="*/ 381977 w 388587"/>
                    <a:gd name="connsiteY15" fmla="*/ 72718 h 377754"/>
                    <a:gd name="connsiteX16" fmla="*/ 378358 w 388587"/>
                    <a:gd name="connsiteY16" fmla="*/ 60022 h 377754"/>
                    <a:gd name="connsiteX17" fmla="*/ 359504 w 388587"/>
                    <a:gd name="connsiteY17" fmla="*/ 46627 h 377754"/>
                    <a:gd name="connsiteX18" fmla="*/ 346680 w 388587"/>
                    <a:gd name="connsiteY18" fmla="*/ 40532 h 377754"/>
                    <a:gd name="connsiteX19" fmla="*/ 322683 w 388587"/>
                    <a:gd name="connsiteY19" fmla="*/ 92144 h 377754"/>
                    <a:gd name="connsiteX20" fmla="*/ 317224 w 388587"/>
                    <a:gd name="connsiteY20" fmla="*/ 107380 h 377754"/>
                    <a:gd name="connsiteX21" fmla="*/ 310876 w 388587"/>
                    <a:gd name="connsiteY21" fmla="*/ 121347 h 377754"/>
                    <a:gd name="connsiteX22" fmla="*/ 302432 w 388587"/>
                    <a:gd name="connsiteY22" fmla="*/ 143185 h 377754"/>
                    <a:gd name="connsiteX23" fmla="*/ 281546 w 388587"/>
                    <a:gd name="connsiteY23" fmla="*/ 173022 h 377754"/>
                    <a:gd name="connsiteX24" fmla="*/ 280340 w 388587"/>
                    <a:gd name="connsiteY24" fmla="*/ 173086 h 377754"/>
                    <a:gd name="connsiteX25" fmla="*/ 279578 w 388587"/>
                    <a:gd name="connsiteY25" fmla="*/ 172197 h 377754"/>
                    <a:gd name="connsiteX26" fmla="*/ 287641 w 388587"/>
                    <a:gd name="connsiteY26" fmla="*/ 119442 h 377754"/>
                    <a:gd name="connsiteX27" fmla="*/ 296528 w 388587"/>
                    <a:gd name="connsiteY27" fmla="*/ 87066 h 377754"/>
                    <a:gd name="connsiteX28" fmla="*/ 283324 w 388587"/>
                    <a:gd name="connsiteY28" fmla="*/ 59069 h 377754"/>
                    <a:gd name="connsiteX29" fmla="*/ 277674 w 388587"/>
                    <a:gd name="connsiteY29" fmla="*/ 58943 h 377754"/>
                    <a:gd name="connsiteX30" fmla="*/ 279705 w 388587"/>
                    <a:gd name="connsiteY30" fmla="*/ 72782 h 377754"/>
                    <a:gd name="connsiteX31" fmla="*/ 279705 w 388587"/>
                    <a:gd name="connsiteY31" fmla="*/ 73988 h 377754"/>
                    <a:gd name="connsiteX32" fmla="*/ 278817 w 388587"/>
                    <a:gd name="connsiteY32" fmla="*/ 74750 h 377754"/>
                    <a:gd name="connsiteX33" fmla="*/ 272341 w 388587"/>
                    <a:gd name="connsiteY33" fmla="*/ 85796 h 377754"/>
                    <a:gd name="connsiteX34" fmla="*/ 272976 w 388587"/>
                    <a:gd name="connsiteY34" fmla="*/ 93033 h 377754"/>
                    <a:gd name="connsiteX35" fmla="*/ 272468 w 388587"/>
                    <a:gd name="connsiteY35" fmla="*/ 94112 h 377754"/>
                    <a:gd name="connsiteX36" fmla="*/ 271326 w 388587"/>
                    <a:gd name="connsiteY36" fmla="*/ 94430 h 377754"/>
                    <a:gd name="connsiteX37" fmla="*/ 259454 w 388587"/>
                    <a:gd name="connsiteY37" fmla="*/ 91002 h 377754"/>
                    <a:gd name="connsiteX38" fmla="*/ 244409 w 388587"/>
                    <a:gd name="connsiteY38" fmla="*/ 89478 h 377754"/>
                    <a:gd name="connsiteX39" fmla="*/ 218126 w 388587"/>
                    <a:gd name="connsiteY39" fmla="*/ 86494 h 377754"/>
                    <a:gd name="connsiteX40" fmla="*/ 217492 w 388587"/>
                    <a:gd name="connsiteY40" fmla="*/ 85161 h 377754"/>
                    <a:gd name="connsiteX41" fmla="*/ 218253 w 388587"/>
                    <a:gd name="connsiteY41" fmla="*/ 83955 h 377754"/>
                    <a:gd name="connsiteX42" fmla="*/ 230569 w 388587"/>
                    <a:gd name="connsiteY42" fmla="*/ 80844 h 377754"/>
                    <a:gd name="connsiteX43" fmla="*/ 250820 w 388587"/>
                    <a:gd name="connsiteY43" fmla="*/ 68275 h 377754"/>
                    <a:gd name="connsiteX44" fmla="*/ 230696 w 388587"/>
                    <a:gd name="connsiteY44" fmla="*/ 40596 h 377754"/>
                    <a:gd name="connsiteX45" fmla="*/ 224094 w 388587"/>
                    <a:gd name="connsiteY45" fmla="*/ 34057 h 377754"/>
                    <a:gd name="connsiteX46" fmla="*/ 218317 w 388587"/>
                    <a:gd name="connsiteY46" fmla="*/ 33295 h 377754"/>
                    <a:gd name="connsiteX47" fmla="*/ 201240 w 388587"/>
                    <a:gd name="connsiteY47" fmla="*/ 48912 h 377754"/>
                    <a:gd name="connsiteX48" fmla="*/ 198129 w 388587"/>
                    <a:gd name="connsiteY48" fmla="*/ 54181 h 377754"/>
                    <a:gd name="connsiteX49" fmla="*/ 182576 w 388587"/>
                    <a:gd name="connsiteY49" fmla="*/ 51959 h 377754"/>
                    <a:gd name="connsiteX50" fmla="*/ 179528 w 388587"/>
                    <a:gd name="connsiteY50" fmla="*/ 50817 h 377754"/>
                    <a:gd name="connsiteX51" fmla="*/ 178576 w 388587"/>
                    <a:gd name="connsiteY51" fmla="*/ 49801 h 377754"/>
                    <a:gd name="connsiteX52" fmla="*/ 179021 w 388587"/>
                    <a:gd name="connsiteY52" fmla="*/ 48468 h 377754"/>
                    <a:gd name="connsiteX53" fmla="*/ 182956 w 388587"/>
                    <a:gd name="connsiteY53" fmla="*/ 45103 h 377754"/>
                    <a:gd name="connsiteX54" fmla="*/ 206255 w 388587"/>
                    <a:gd name="connsiteY54" fmla="*/ 15202 h 377754"/>
                    <a:gd name="connsiteX55" fmla="*/ 203081 w 388587"/>
                    <a:gd name="connsiteY55" fmla="*/ 1807 h 377754"/>
                    <a:gd name="connsiteX56" fmla="*/ 177878 w 388587"/>
                    <a:gd name="connsiteY56" fmla="*/ 4474 h 377754"/>
                    <a:gd name="connsiteX57" fmla="*/ 168228 w 388587"/>
                    <a:gd name="connsiteY57" fmla="*/ 7394 h 377754"/>
                    <a:gd name="connsiteX58" fmla="*/ 70019 w 388587"/>
                    <a:gd name="connsiteY58" fmla="*/ 52467 h 377754"/>
                    <a:gd name="connsiteX59" fmla="*/ 71480 w 388587"/>
                    <a:gd name="connsiteY59" fmla="*/ 55705 h 377754"/>
                    <a:gd name="connsiteX60" fmla="*/ 71988 w 388587"/>
                    <a:gd name="connsiteY60" fmla="*/ 56848 h 377754"/>
                    <a:gd name="connsiteX61" fmla="*/ 71353 w 388587"/>
                    <a:gd name="connsiteY61" fmla="*/ 57927 h 377754"/>
                    <a:gd name="connsiteX62" fmla="*/ 61195 w 388587"/>
                    <a:gd name="connsiteY62" fmla="*/ 63704 h 377754"/>
                    <a:gd name="connsiteX63" fmla="*/ 32564 w 388587"/>
                    <a:gd name="connsiteY63" fmla="*/ 88589 h 377754"/>
                    <a:gd name="connsiteX64" fmla="*/ 38786 w 388587"/>
                    <a:gd name="connsiteY64" fmla="*/ 101540 h 377754"/>
                    <a:gd name="connsiteX65" fmla="*/ 40055 w 388587"/>
                    <a:gd name="connsiteY65" fmla="*/ 101540 h 377754"/>
                    <a:gd name="connsiteX66" fmla="*/ 42023 w 388587"/>
                    <a:gd name="connsiteY66" fmla="*/ 102619 h 377754"/>
                    <a:gd name="connsiteX67" fmla="*/ 50593 w 388587"/>
                    <a:gd name="connsiteY67" fmla="*/ 99889 h 377754"/>
                    <a:gd name="connsiteX68" fmla="*/ 51990 w 388587"/>
                    <a:gd name="connsiteY68" fmla="*/ 100207 h 377754"/>
                    <a:gd name="connsiteX69" fmla="*/ 52371 w 388587"/>
                    <a:gd name="connsiteY69" fmla="*/ 101603 h 377754"/>
                    <a:gd name="connsiteX70" fmla="*/ 49006 w 388587"/>
                    <a:gd name="connsiteY70" fmla="*/ 108079 h 377754"/>
                    <a:gd name="connsiteX71" fmla="*/ 47927 w 388587"/>
                    <a:gd name="connsiteY71" fmla="*/ 108333 h 377754"/>
                    <a:gd name="connsiteX72" fmla="*/ 45324 w 388587"/>
                    <a:gd name="connsiteY72" fmla="*/ 107507 h 377754"/>
                    <a:gd name="connsiteX73" fmla="*/ 36945 w 388587"/>
                    <a:gd name="connsiteY73" fmla="*/ 114744 h 377754"/>
                    <a:gd name="connsiteX74" fmla="*/ 45324 w 388587"/>
                    <a:gd name="connsiteY74" fmla="*/ 118617 h 377754"/>
                    <a:gd name="connsiteX75" fmla="*/ 81002 w 388587"/>
                    <a:gd name="connsiteY75" fmla="*/ 120394 h 377754"/>
                    <a:gd name="connsiteX76" fmla="*/ 91033 w 388587"/>
                    <a:gd name="connsiteY76" fmla="*/ 120331 h 377754"/>
                    <a:gd name="connsiteX77" fmla="*/ 92239 w 388587"/>
                    <a:gd name="connsiteY77" fmla="*/ 121029 h 377754"/>
                    <a:gd name="connsiteX78" fmla="*/ 92239 w 388587"/>
                    <a:gd name="connsiteY78" fmla="*/ 122426 h 377754"/>
                    <a:gd name="connsiteX79" fmla="*/ 55990 w 388587"/>
                    <a:gd name="connsiteY79" fmla="*/ 133155 h 377754"/>
                    <a:gd name="connsiteX80" fmla="*/ 21328 w 388587"/>
                    <a:gd name="connsiteY80" fmla="*/ 140963 h 377754"/>
                    <a:gd name="connsiteX81" fmla="*/ 20185 w 388587"/>
                    <a:gd name="connsiteY81" fmla="*/ 171499 h 377754"/>
                    <a:gd name="connsiteX82" fmla="*/ 26660 w 388587"/>
                    <a:gd name="connsiteY82" fmla="*/ 179244 h 377754"/>
                    <a:gd name="connsiteX83" fmla="*/ 48054 w 388587"/>
                    <a:gd name="connsiteY83" fmla="*/ 183878 h 377754"/>
                    <a:gd name="connsiteX84" fmla="*/ 99857 w 388587"/>
                    <a:gd name="connsiteY84" fmla="*/ 191115 h 377754"/>
                    <a:gd name="connsiteX85" fmla="*/ 141121 w 388587"/>
                    <a:gd name="connsiteY85" fmla="*/ 222476 h 377754"/>
                    <a:gd name="connsiteX86" fmla="*/ 152421 w 388587"/>
                    <a:gd name="connsiteY86" fmla="*/ 236696 h 377754"/>
                    <a:gd name="connsiteX87" fmla="*/ 152739 w 388587"/>
                    <a:gd name="connsiteY87" fmla="*/ 238093 h 377754"/>
                    <a:gd name="connsiteX88" fmla="*/ 151659 w 388587"/>
                    <a:gd name="connsiteY88" fmla="*/ 239045 h 377754"/>
                    <a:gd name="connsiteX89" fmla="*/ 92493 w 388587"/>
                    <a:gd name="connsiteY89" fmla="*/ 225269 h 377754"/>
                    <a:gd name="connsiteX90" fmla="*/ 14789 w 388587"/>
                    <a:gd name="connsiteY90" fmla="*/ 214160 h 377754"/>
                    <a:gd name="connsiteX91" fmla="*/ 251 w 388587"/>
                    <a:gd name="connsiteY91" fmla="*/ 244314 h 377754"/>
                    <a:gd name="connsiteX92" fmla="*/ 18280 w 388587"/>
                    <a:gd name="connsiteY92" fmla="*/ 283674 h 377754"/>
                    <a:gd name="connsiteX93" fmla="*/ 34342 w 388587"/>
                    <a:gd name="connsiteY93" fmla="*/ 287483 h 377754"/>
                    <a:gd name="connsiteX94" fmla="*/ 52879 w 388587"/>
                    <a:gd name="connsiteY94" fmla="*/ 292752 h 377754"/>
                    <a:gd name="connsiteX95" fmla="*/ 58846 w 388587"/>
                    <a:gd name="connsiteY95" fmla="*/ 301195 h 377754"/>
                    <a:gd name="connsiteX96" fmla="*/ 51609 w 388587"/>
                    <a:gd name="connsiteY96" fmla="*/ 314209 h 377754"/>
                    <a:gd name="connsiteX97" fmla="*/ 44436 w 388587"/>
                    <a:gd name="connsiteY97" fmla="*/ 324367 h 377754"/>
                    <a:gd name="connsiteX98" fmla="*/ 46086 w 388587"/>
                    <a:gd name="connsiteY98" fmla="*/ 335857 h 377754"/>
                    <a:gd name="connsiteX99" fmla="*/ 44880 w 388587"/>
                    <a:gd name="connsiteY99" fmla="*/ 352236 h 377754"/>
                    <a:gd name="connsiteX100" fmla="*/ 60497 w 388587"/>
                    <a:gd name="connsiteY100" fmla="*/ 353188 h 377754"/>
                    <a:gd name="connsiteX101" fmla="*/ 84303 w 388587"/>
                    <a:gd name="connsiteY101" fmla="*/ 355855 h 377754"/>
                    <a:gd name="connsiteX102" fmla="*/ 131154 w 388587"/>
                    <a:gd name="connsiteY102" fmla="*/ 361060 h 377754"/>
                    <a:gd name="connsiteX103" fmla="*/ 134455 w 388587"/>
                    <a:gd name="connsiteY103" fmla="*/ 359029 h 377754"/>
                    <a:gd name="connsiteX104" fmla="*/ 182830 w 388587"/>
                    <a:gd name="connsiteY104" fmla="*/ 343856 h 377754"/>
                    <a:gd name="connsiteX105" fmla="*/ 222634 w 388587"/>
                    <a:gd name="connsiteY105" fmla="*/ 326779 h 377754"/>
                    <a:gd name="connsiteX106" fmla="*/ 231458 w 388587"/>
                    <a:gd name="connsiteY106" fmla="*/ 319859 h 377754"/>
                    <a:gd name="connsiteX107" fmla="*/ 232283 w 388587"/>
                    <a:gd name="connsiteY107" fmla="*/ 319606 h 377754"/>
                    <a:gd name="connsiteX108" fmla="*/ 233299 w 388587"/>
                    <a:gd name="connsiteY108" fmla="*/ 320050 h 377754"/>
                    <a:gd name="connsiteX109" fmla="*/ 232855 w 388587"/>
                    <a:gd name="connsiteY109" fmla="*/ 333445 h 377754"/>
                    <a:gd name="connsiteX110" fmla="*/ 230252 w 388587"/>
                    <a:gd name="connsiteY110" fmla="*/ 341126 h 377754"/>
                    <a:gd name="connsiteX111" fmla="*/ 252027 w 388587"/>
                    <a:gd name="connsiteY111" fmla="*/ 351538 h 377754"/>
                    <a:gd name="connsiteX112" fmla="*/ 257105 w 388587"/>
                    <a:gd name="connsiteY112" fmla="*/ 353252 h 377754"/>
                    <a:gd name="connsiteX113" fmla="*/ 257931 w 388587"/>
                    <a:gd name="connsiteY113" fmla="*/ 354521 h 377754"/>
                    <a:gd name="connsiteX114" fmla="*/ 257105 w 388587"/>
                    <a:gd name="connsiteY114" fmla="*/ 355791 h 377754"/>
                    <a:gd name="connsiteX115" fmla="*/ 248725 w 388587"/>
                    <a:gd name="connsiteY115" fmla="*/ 362393 h 377754"/>
                    <a:gd name="connsiteX116" fmla="*/ 263898 w 388587"/>
                    <a:gd name="connsiteY116" fmla="*/ 369377 h 377754"/>
                    <a:gd name="connsiteX117" fmla="*/ 272532 w 388587"/>
                    <a:gd name="connsiteY117" fmla="*/ 372297 h 377754"/>
                    <a:gd name="connsiteX118" fmla="*/ 308590 w 388587"/>
                    <a:gd name="connsiteY118" fmla="*/ 376296 h 377754"/>
                    <a:gd name="connsiteX119" fmla="*/ 333857 w 388587"/>
                    <a:gd name="connsiteY119" fmla="*/ 375915 h 377754"/>
                    <a:gd name="connsiteX120" fmla="*/ 339760 w 388587"/>
                    <a:gd name="connsiteY120" fmla="*/ 341571 h 377754"/>
                    <a:gd name="connsiteX121" fmla="*/ 324588 w 388587"/>
                    <a:gd name="connsiteY121" fmla="*/ 341126 h 377754"/>
                    <a:gd name="connsiteX122" fmla="*/ 315510 w 388587"/>
                    <a:gd name="connsiteY122" fmla="*/ 341698 h 377754"/>
                    <a:gd name="connsiteX123" fmla="*/ 314113 w 388587"/>
                    <a:gd name="connsiteY123" fmla="*/ 323097 h 377754"/>
                    <a:gd name="connsiteX124" fmla="*/ 315256 w 388587"/>
                    <a:gd name="connsiteY124" fmla="*/ 321954 h 377754"/>
                    <a:gd name="connsiteX125" fmla="*/ 316716 w 388587"/>
                    <a:gd name="connsiteY125" fmla="*/ 322716 h 377754"/>
                    <a:gd name="connsiteX126" fmla="*/ 324778 w 388587"/>
                    <a:gd name="connsiteY126" fmla="*/ 333191 h 377754"/>
                    <a:gd name="connsiteX127" fmla="*/ 332143 w 388587"/>
                    <a:gd name="connsiteY127" fmla="*/ 328874 h 377754"/>
                    <a:gd name="connsiteX128" fmla="*/ 337856 w 388587"/>
                    <a:gd name="connsiteY128" fmla="*/ 324176 h 377754"/>
                    <a:gd name="connsiteX129" fmla="*/ 347887 w 388587"/>
                    <a:gd name="connsiteY129" fmla="*/ 320748 h 377754"/>
                    <a:gd name="connsiteX130" fmla="*/ 356076 w 388587"/>
                    <a:gd name="connsiteY130" fmla="*/ 330334 h 377754"/>
                    <a:gd name="connsiteX131" fmla="*/ 358107 w 388587"/>
                    <a:gd name="connsiteY131" fmla="*/ 334270 h 377754"/>
                    <a:gd name="connsiteX132" fmla="*/ 365408 w 388587"/>
                    <a:gd name="connsiteY132" fmla="*/ 329128 h 377754"/>
                    <a:gd name="connsiteX133" fmla="*/ 368772 w 388587"/>
                    <a:gd name="connsiteY133" fmla="*/ 334016 h 377754"/>
                    <a:gd name="connsiteX134" fmla="*/ 371439 w 388587"/>
                    <a:gd name="connsiteY134" fmla="*/ 338714 h 377754"/>
                    <a:gd name="connsiteX135" fmla="*/ 376771 w 388587"/>
                    <a:gd name="connsiteY135" fmla="*/ 337127 h 377754"/>
                    <a:gd name="connsiteX136" fmla="*/ 388579 w 388587"/>
                    <a:gd name="connsiteY136" fmla="*/ 314908 h 377754"/>
                    <a:gd name="connsiteX137" fmla="*/ 377279 w 388587"/>
                    <a:gd name="connsiteY137" fmla="*/ 292117 h 377754"/>
                    <a:gd name="connsiteX138" fmla="*/ 267580 w 388587"/>
                    <a:gd name="connsiteY138" fmla="*/ 298973 h 377754"/>
                    <a:gd name="connsiteX139" fmla="*/ 273103 w 388587"/>
                    <a:gd name="connsiteY139" fmla="*/ 299989 h 377754"/>
                    <a:gd name="connsiteX140" fmla="*/ 276087 w 388587"/>
                    <a:gd name="connsiteY140" fmla="*/ 302274 h 377754"/>
                    <a:gd name="connsiteX141" fmla="*/ 276785 w 388587"/>
                    <a:gd name="connsiteY141" fmla="*/ 307734 h 377754"/>
                    <a:gd name="connsiteX142" fmla="*/ 275579 w 388587"/>
                    <a:gd name="connsiteY142" fmla="*/ 308750 h 377754"/>
                    <a:gd name="connsiteX143" fmla="*/ 263644 w 388587"/>
                    <a:gd name="connsiteY143" fmla="*/ 303481 h 377754"/>
                    <a:gd name="connsiteX144" fmla="*/ 267580 w 388587"/>
                    <a:gd name="connsiteY144" fmla="*/ 298973 h 377754"/>
                    <a:gd name="connsiteX145" fmla="*/ 281102 w 388587"/>
                    <a:gd name="connsiteY145" fmla="*/ 334651 h 377754"/>
                    <a:gd name="connsiteX146" fmla="*/ 270500 w 388587"/>
                    <a:gd name="connsiteY146" fmla="*/ 336556 h 377754"/>
                    <a:gd name="connsiteX147" fmla="*/ 245678 w 388587"/>
                    <a:gd name="connsiteY147" fmla="*/ 331286 h 377754"/>
                    <a:gd name="connsiteX148" fmla="*/ 242441 w 388587"/>
                    <a:gd name="connsiteY148" fmla="*/ 325573 h 377754"/>
                    <a:gd name="connsiteX149" fmla="*/ 280594 w 388587"/>
                    <a:gd name="connsiteY149" fmla="*/ 332175 h 377754"/>
                    <a:gd name="connsiteX150" fmla="*/ 281673 w 388587"/>
                    <a:gd name="connsiteY150" fmla="*/ 333254 h 377754"/>
                    <a:gd name="connsiteX151" fmla="*/ 281102 w 388587"/>
                    <a:gd name="connsiteY151" fmla="*/ 334651 h 3777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</a:cxnLst>
                  <a:rect l="l" t="t" r="r" b="b"/>
                  <a:pathLst>
                    <a:path w="388587" h="377754">
                      <a:moveTo>
                        <a:pt x="377279" y="292117"/>
                      </a:moveTo>
                      <a:cubicBezTo>
                        <a:pt x="372010" y="286277"/>
                        <a:pt x="366487" y="280246"/>
                        <a:pt x="364900" y="271358"/>
                      </a:cubicBezTo>
                      <a:cubicBezTo>
                        <a:pt x="364836" y="270977"/>
                        <a:pt x="364900" y="270660"/>
                        <a:pt x="365091" y="270342"/>
                      </a:cubicBezTo>
                      <a:cubicBezTo>
                        <a:pt x="365789" y="267930"/>
                        <a:pt x="367249" y="256376"/>
                        <a:pt x="364836" y="254408"/>
                      </a:cubicBezTo>
                      <a:cubicBezTo>
                        <a:pt x="364329" y="254027"/>
                        <a:pt x="363567" y="254154"/>
                        <a:pt x="362424" y="254852"/>
                      </a:cubicBezTo>
                      <a:cubicBezTo>
                        <a:pt x="359250" y="256757"/>
                        <a:pt x="356838" y="257265"/>
                        <a:pt x="354806" y="256439"/>
                      </a:cubicBezTo>
                      <a:cubicBezTo>
                        <a:pt x="352076" y="255360"/>
                        <a:pt x="350997" y="252123"/>
                        <a:pt x="349854" y="248060"/>
                      </a:cubicBezTo>
                      <a:cubicBezTo>
                        <a:pt x="349156" y="245520"/>
                        <a:pt x="347569" y="242219"/>
                        <a:pt x="345855" y="238728"/>
                      </a:cubicBezTo>
                      <a:cubicBezTo>
                        <a:pt x="341157" y="229142"/>
                        <a:pt x="335380" y="217207"/>
                        <a:pt x="342554" y="209970"/>
                      </a:cubicBezTo>
                      <a:cubicBezTo>
                        <a:pt x="345347" y="207176"/>
                        <a:pt x="347379" y="205653"/>
                        <a:pt x="349029" y="204383"/>
                      </a:cubicBezTo>
                      <a:cubicBezTo>
                        <a:pt x="352394" y="201844"/>
                        <a:pt x="354108" y="200574"/>
                        <a:pt x="357473" y="192004"/>
                      </a:cubicBezTo>
                      <a:cubicBezTo>
                        <a:pt x="359504" y="186798"/>
                        <a:pt x="358869" y="181529"/>
                        <a:pt x="358171" y="176387"/>
                      </a:cubicBezTo>
                      <a:cubicBezTo>
                        <a:pt x="357536" y="171308"/>
                        <a:pt x="356838" y="165976"/>
                        <a:pt x="358933" y="160960"/>
                      </a:cubicBezTo>
                      <a:cubicBezTo>
                        <a:pt x="361980" y="153660"/>
                        <a:pt x="364773" y="145724"/>
                        <a:pt x="367440" y="138043"/>
                      </a:cubicBezTo>
                      <a:cubicBezTo>
                        <a:pt x="372010" y="125029"/>
                        <a:pt x="376708" y="111507"/>
                        <a:pt x="383183" y="99889"/>
                      </a:cubicBezTo>
                      <a:cubicBezTo>
                        <a:pt x="388262" y="90748"/>
                        <a:pt x="385215" y="81987"/>
                        <a:pt x="381977" y="72718"/>
                      </a:cubicBezTo>
                      <a:cubicBezTo>
                        <a:pt x="380517" y="68592"/>
                        <a:pt x="379057" y="64339"/>
                        <a:pt x="378358" y="60022"/>
                      </a:cubicBezTo>
                      <a:cubicBezTo>
                        <a:pt x="377343" y="53864"/>
                        <a:pt x="368265" y="50182"/>
                        <a:pt x="359504" y="46627"/>
                      </a:cubicBezTo>
                      <a:cubicBezTo>
                        <a:pt x="354679" y="44659"/>
                        <a:pt x="350108" y="42818"/>
                        <a:pt x="346680" y="40532"/>
                      </a:cubicBezTo>
                      <a:cubicBezTo>
                        <a:pt x="334999" y="56975"/>
                        <a:pt x="329032" y="74052"/>
                        <a:pt x="322683" y="92144"/>
                      </a:cubicBezTo>
                      <a:cubicBezTo>
                        <a:pt x="320906" y="97160"/>
                        <a:pt x="319128" y="102238"/>
                        <a:pt x="317224" y="107380"/>
                      </a:cubicBezTo>
                      <a:cubicBezTo>
                        <a:pt x="315256" y="112649"/>
                        <a:pt x="313034" y="117093"/>
                        <a:pt x="310876" y="121347"/>
                      </a:cubicBezTo>
                      <a:cubicBezTo>
                        <a:pt x="307511" y="128012"/>
                        <a:pt x="304337" y="134297"/>
                        <a:pt x="302432" y="143185"/>
                      </a:cubicBezTo>
                      <a:cubicBezTo>
                        <a:pt x="298560" y="161024"/>
                        <a:pt x="297862" y="164135"/>
                        <a:pt x="281546" y="173022"/>
                      </a:cubicBezTo>
                      <a:cubicBezTo>
                        <a:pt x="281165" y="173213"/>
                        <a:pt x="280721" y="173276"/>
                        <a:pt x="280340" y="173086"/>
                      </a:cubicBezTo>
                      <a:cubicBezTo>
                        <a:pt x="279959" y="172895"/>
                        <a:pt x="279642" y="172578"/>
                        <a:pt x="279578" y="172197"/>
                      </a:cubicBezTo>
                      <a:cubicBezTo>
                        <a:pt x="274944" y="154549"/>
                        <a:pt x="281419" y="136710"/>
                        <a:pt x="287641" y="119442"/>
                      </a:cubicBezTo>
                      <a:cubicBezTo>
                        <a:pt x="291704" y="108206"/>
                        <a:pt x="295576" y="97604"/>
                        <a:pt x="296528" y="87066"/>
                      </a:cubicBezTo>
                      <a:cubicBezTo>
                        <a:pt x="297989" y="71893"/>
                        <a:pt x="289164" y="61863"/>
                        <a:pt x="283324" y="59069"/>
                      </a:cubicBezTo>
                      <a:cubicBezTo>
                        <a:pt x="280848" y="57927"/>
                        <a:pt x="278753" y="57863"/>
                        <a:pt x="277674" y="58943"/>
                      </a:cubicBezTo>
                      <a:cubicBezTo>
                        <a:pt x="276976" y="59641"/>
                        <a:pt x="275008" y="62752"/>
                        <a:pt x="279705" y="72782"/>
                      </a:cubicBezTo>
                      <a:cubicBezTo>
                        <a:pt x="279896" y="73163"/>
                        <a:pt x="279896" y="73607"/>
                        <a:pt x="279705" y="73988"/>
                      </a:cubicBezTo>
                      <a:cubicBezTo>
                        <a:pt x="279515" y="74369"/>
                        <a:pt x="279197" y="74623"/>
                        <a:pt x="278817" y="74750"/>
                      </a:cubicBezTo>
                      <a:cubicBezTo>
                        <a:pt x="271072" y="76654"/>
                        <a:pt x="271516" y="79702"/>
                        <a:pt x="272341" y="85796"/>
                      </a:cubicBezTo>
                      <a:cubicBezTo>
                        <a:pt x="272659" y="87954"/>
                        <a:pt x="272976" y="90367"/>
                        <a:pt x="272976" y="93033"/>
                      </a:cubicBezTo>
                      <a:cubicBezTo>
                        <a:pt x="272976" y="93414"/>
                        <a:pt x="272786" y="93795"/>
                        <a:pt x="272468" y="94112"/>
                      </a:cubicBezTo>
                      <a:cubicBezTo>
                        <a:pt x="272151" y="94366"/>
                        <a:pt x="271770" y="94493"/>
                        <a:pt x="271326" y="94430"/>
                      </a:cubicBezTo>
                      <a:cubicBezTo>
                        <a:pt x="265548" y="93414"/>
                        <a:pt x="262120" y="92081"/>
                        <a:pt x="259454" y="91002"/>
                      </a:cubicBezTo>
                      <a:cubicBezTo>
                        <a:pt x="255391" y="89351"/>
                        <a:pt x="252661" y="88272"/>
                        <a:pt x="244409" y="89478"/>
                      </a:cubicBezTo>
                      <a:cubicBezTo>
                        <a:pt x="240473" y="90049"/>
                        <a:pt x="220793" y="88780"/>
                        <a:pt x="218126" y="86494"/>
                      </a:cubicBezTo>
                      <a:cubicBezTo>
                        <a:pt x="217809" y="86240"/>
                        <a:pt x="217492" y="85606"/>
                        <a:pt x="217492" y="85161"/>
                      </a:cubicBezTo>
                      <a:cubicBezTo>
                        <a:pt x="217492" y="84653"/>
                        <a:pt x="217745" y="84145"/>
                        <a:pt x="218253" y="83955"/>
                      </a:cubicBezTo>
                      <a:cubicBezTo>
                        <a:pt x="221491" y="82241"/>
                        <a:pt x="225871" y="81543"/>
                        <a:pt x="230569" y="80844"/>
                      </a:cubicBezTo>
                      <a:cubicBezTo>
                        <a:pt x="239901" y="79384"/>
                        <a:pt x="249551" y="77924"/>
                        <a:pt x="250820" y="68275"/>
                      </a:cubicBezTo>
                      <a:cubicBezTo>
                        <a:pt x="251836" y="60593"/>
                        <a:pt x="239139" y="48531"/>
                        <a:pt x="230696" y="40596"/>
                      </a:cubicBezTo>
                      <a:cubicBezTo>
                        <a:pt x="227966" y="38056"/>
                        <a:pt x="225617" y="35835"/>
                        <a:pt x="224094" y="34057"/>
                      </a:cubicBezTo>
                      <a:cubicBezTo>
                        <a:pt x="222888" y="32724"/>
                        <a:pt x="220983" y="32470"/>
                        <a:pt x="218317" y="33295"/>
                      </a:cubicBezTo>
                      <a:cubicBezTo>
                        <a:pt x="210699" y="35644"/>
                        <a:pt x="201748" y="45167"/>
                        <a:pt x="201240" y="48912"/>
                      </a:cubicBezTo>
                      <a:cubicBezTo>
                        <a:pt x="200922" y="51388"/>
                        <a:pt x="199907" y="53166"/>
                        <a:pt x="198129" y="54181"/>
                      </a:cubicBezTo>
                      <a:cubicBezTo>
                        <a:pt x="194066" y="56594"/>
                        <a:pt x="187400" y="53864"/>
                        <a:pt x="182576" y="51959"/>
                      </a:cubicBezTo>
                      <a:cubicBezTo>
                        <a:pt x="181369" y="51515"/>
                        <a:pt x="180354" y="51071"/>
                        <a:pt x="179528" y="50817"/>
                      </a:cubicBezTo>
                      <a:cubicBezTo>
                        <a:pt x="179084" y="50690"/>
                        <a:pt x="178703" y="50245"/>
                        <a:pt x="178576" y="49801"/>
                      </a:cubicBezTo>
                      <a:cubicBezTo>
                        <a:pt x="178449" y="49293"/>
                        <a:pt x="178640" y="48785"/>
                        <a:pt x="179021" y="48468"/>
                      </a:cubicBezTo>
                      <a:cubicBezTo>
                        <a:pt x="180227" y="47452"/>
                        <a:pt x="181560" y="46309"/>
                        <a:pt x="182956" y="45103"/>
                      </a:cubicBezTo>
                      <a:cubicBezTo>
                        <a:pt x="192352" y="37168"/>
                        <a:pt x="205239" y="26312"/>
                        <a:pt x="206255" y="15202"/>
                      </a:cubicBezTo>
                      <a:cubicBezTo>
                        <a:pt x="206890" y="8473"/>
                        <a:pt x="205811" y="3966"/>
                        <a:pt x="203081" y="1807"/>
                      </a:cubicBezTo>
                      <a:cubicBezTo>
                        <a:pt x="198129" y="-2192"/>
                        <a:pt x="187845" y="1236"/>
                        <a:pt x="177878" y="4474"/>
                      </a:cubicBezTo>
                      <a:cubicBezTo>
                        <a:pt x="174640" y="5553"/>
                        <a:pt x="171339" y="6632"/>
                        <a:pt x="168228" y="7394"/>
                      </a:cubicBezTo>
                      <a:cubicBezTo>
                        <a:pt x="155405" y="10759"/>
                        <a:pt x="73130" y="37993"/>
                        <a:pt x="70019" y="52467"/>
                      </a:cubicBezTo>
                      <a:cubicBezTo>
                        <a:pt x="69893" y="53229"/>
                        <a:pt x="69829" y="54372"/>
                        <a:pt x="71480" y="55705"/>
                      </a:cubicBezTo>
                      <a:cubicBezTo>
                        <a:pt x="71860" y="55959"/>
                        <a:pt x="72051" y="56403"/>
                        <a:pt x="71988" y="56848"/>
                      </a:cubicBezTo>
                      <a:cubicBezTo>
                        <a:pt x="71988" y="57292"/>
                        <a:pt x="71734" y="57673"/>
                        <a:pt x="71353" y="57927"/>
                      </a:cubicBezTo>
                      <a:cubicBezTo>
                        <a:pt x="68305" y="59831"/>
                        <a:pt x="64877" y="61672"/>
                        <a:pt x="61195" y="63704"/>
                      </a:cubicBezTo>
                      <a:cubicBezTo>
                        <a:pt x="48245" y="70750"/>
                        <a:pt x="33644" y="78749"/>
                        <a:pt x="32564" y="88589"/>
                      </a:cubicBezTo>
                      <a:cubicBezTo>
                        <a:pt x="32120" y="92779"/>
                        <a:pt x="34151" y="97033"/>
                        <a:pt x="38786" y="101540"/>
                      </a:cubicBezTo>
                      <a:cubicBezTo>
                        <a:pt x="39103" y="101413"/>
                        <a:pt x="39547" y="101413"/>
                        <a:pt x="40055" y="101540"/>
                      </a:cubicBezTo>
                      <a:cubicBezTo>
                        <a:pt x="40817" y="101667"/>
                        <a:pt x="41579" y="102048"/>
                        <a:pt x="42023" y="102619"/>
                      </a:cubicBezTo>
                      <a:lnTo>
                        <a:pt x="50593" y="99889"/>
                      </a:lnTo>
                      <a:cubicBezTo>
                        <a:pt x="51101" y="99762"/>
                        <a:pt x="51609" y="99826"/>
                        <a:pt x="51990" y="100207"/>
                      </a:cubicBezTo>
                      <a:cubicBezTo>
                        <a:pt x="52371" y="100588"/>
                        <a:pt x="52498" y="101096"/>
                        <a:pt x="52371" y="101603"/>
                      </a:cubicBezTo>
                      <a:cubicBezTo>
                        <a:pt x="51228" y="105857"/>
                        <a:pt x="50340" y="107444"/>
                        <a:pt x="49006" y="108079"/>
                      </a:cubicBezTo>
                      <a:cubicBezTo>
                        <a:pt x="48626" y="108269"/>
                        <a:pt x="48245" y="108333"/>
                        <a:pt x="47927" y="108333"/>
                      </a:cubicBezTo>
                      <a:cubicBezTo>
                        <a:pt x="47038" y="108333"/>
                        <a:pt x="46213" y="107952"/>
                        <a:pt x="45324" y="107507"/>
                      </a:cubicBezTo>
                      <a:cubicBezTo>
                        <a:pt x="41325" y="109539"/>
                        <a:pt x="36627" y="112713"/>
                        <a:pt x="36945" y="114744"/>
                      </a:cubicBezTo>
                      <a:cubicBezTo>
                        <a:pt x="37072" y="115443"/>
                        <a:pt x="38087" y="117157"/>
                        <a:pt x="45324" y="118617"/>
                      </a:cubicBezTo>
                      <a:cubicBezTo>
                        <a:pt x="55736" y="120775"/>
                        <a:pt x="68559" y="120585"/>
                        <a:pt x="81002" y="120394"/>
                      </a:cubicBezTo>
                      <a:cubicBezTo>
                        <a:pt x="84367" y="120331"/>
                        <a:pt x="87731" y="120331"/>
                        <a:pt x="91033" y="120331"/>
                      </a:cubicBezTo>
                      <a:cubicBezTo>
                        <a:pt x="91540" y="120331"/>
                        <a:pt x="91985" y="120585"/>
                        <a:pt x="92239" y="121029"/>
                      </a:cubicBezTo>
                      <a:cubicBezTo>
                        <a:pt x="92493" y="121474"/>
                        <a:pt x="92493" y="121982"/>
                        <a:pt x="92239" y="122426"/>
                      </a:cubicBezTo>
                      <a:cubicBezTo>
                        <a:pt x="85636" y="134297"/>
                        <a:pt x="70591" y="133663"/>
                        <a:pt x="55990" y="133155"/>
                      </a:cubicBezTo>
                      <a:cubicBezTo>
                        <a:pt x="42595" y="132647"/>
                        <a:pt x="28819" y="132139"/>
                        <a:pt x="21328" y="140963"/>
                      </a:cubicBezTo>
                      <a:cubicBezTo>
                        <a:pt x="17328" y="145724"/>
                        <a:pt x="16693" y="161722"/>
                        <a:pt x="20185" y="171499"/>
                      </a:cubicBezTo>
                      <a:cubicBezTo>
                        <a:pt x="21328" y="174673"/>
                        <a:pt x="23359" y="178609"/>
                        <a:pt x="26660" y="179244"/>
                      </a:cubicBezTo>
                      <a:cubicBezTo>
                        <a:pt x="34088" y="180640"/>
                        <a:pt x="41198" y="182291"/>
                        <a:pt x="48054" y="183878"/>
                      </a:cubicBezTo>
                      <a:cubicBezTo>
                        <a:pt x="64877" y="187750"/>
                        <a:pt x="80748" y="191432"/>
                        <a:pt x="99857" y="191115"/>
                      </a:cubicBezTo>
                      <a:cubicBezTo>
                        <a:pt x="118330" y="191115"/>
                        <a:pt x="130456" y="207748"/>
                        <a:pt x="141121" y="222476"/>
                      </a:cubicBezTo>
                      <a:cubicBezTo>
                        <a:pt x="145057" y="227872"/>
                        <a:pt x="148739" y="232951"/>
                        <a:pt x="152421" y="236696"/>
                      </a:cubicBezTo>
                      <a:cubicBezTo>
                        <a:pt x="152802" y="237077"/>
                        <a:pt x="152929" y="237585"/>
                        <a:pt x="152739" y="238093"/>
                      </a:cubicBezTo>
                      <a:cubicBezTo>
                        <a:pt x="152611" y="238601"/>
                        <a:pt x="152167" y="238918"/>
                        <a:pt x="151659" y="239045"/>
                      </a:cubicBezTo>
                      <a:cubicBezTo>
                        <a:pt x="136868" y="241584"/>
                        <a:pt x="115283" y="233649"/>
                        <a:pt x="92493" y="225269"/>
                      </a:cubicBezTo>
                      <a:cubicBezTo>
                        <a:pt x="62909" y="214350"/>
                        <a:pt x="32247" y="203113"/>
                        <a:pt x="14789" y="214160"/>
                      </a:cubicBezTo>
                      <a:cubicBezTo>
                        <a:pt x="6473" y="219429"/>
                        <a:pt x="1711" y="229269"/>
                        <a:pt x="251" y="244314"/>
                      </a:cubicBezTo>
                      <a:cubicBezTo>
                        <a:pt x="-1399" y="261963"/>
                        <a:pt x="5140" y="276310"/>
                        <a:pt x="18280" y="283674"/>
                      </a:cubicBezTo>
                      <a:cubicBezTo>
                        <a:pt x="23169" y="286404"/>
                        <a:pt x="28882" y="286975"/>
                        <a:pt x="34342" y="287483"/>
                      </a:cubicBezTo>
                      <a:cubicBezTo>
                        <a:pt x="40690" y="288054"/>
                        <a:pt x="47292" y="288689"/>
                        <a:pt x="52879" y="292752"/>
                      </a:cubicBezTo>
                      <a:cubicBezTo>
                        <a:pt x="56624" y="295482"/>
                        <a:pt x="58592" y="298212"/>
                        <a:pt x="58846" y="301195"/>
                      </a:cubicBezTo>
                      <a:cubicBezTo>
                        <a:pt x="59291" y="305893"/>
                        <a:pt x="55609" y="309956"/>
                        <a:pt x="51609" y="314209"/>
                      </a:cubicBezTo>
                      <a:cubicBezTo>
                        <a:pt x="48626" y="317447"/>
                        <a:pt x="45515" y="320812"/>
                        <a:pt x="44436" y="324367"/>
                      </a:cubicBezTo>
                      <a:cubicBezTo>
                        <a:pt x="43166" y="328620"/>
                        <a:pt x="44563" y="332112"/>
                        <a:pt x="46086" y="335857"/>
                      </a:cubicBezTo>
                      <a:cubicBezTo>
                        <a:pt x="48118" y="340872"/>
                        <a:pt x="50213" y="346015"/>
                        <a:pt x="44880" y="352236"/>
                      </a:cubicBezTo>
                      <a:cubicBezTo>
                        <a:pt x="49959" y="352934"/>
                        <a:pt x="55291" y="353061"/>
                        <a:pt x="60497" y="353188"/>
                      </a:cubicBezTo>
                      <a:cubicBezTo>
                        <a:pt x="68496" y="353379"/>
                        <a:pt x="76749" y="353633"/>
                        <a:pt x="84303" y="355855"/>
                      </a:cubicBezTo>
                      <a:cubicBezTo>
                        <a:pt x="91731" y="358076"/>
                        <a:pt x="126583" y="363853"/>
                        <a:pt x="131154" y="361060"/>
                      </a:cubicBezTo>
                      <a:lnTo>
                        <a:pt x="134455" y="359029"/>
                      </a:lnTo>
                      <a:cubicBezTo>
                        <a:pt x="148168" y="350649"/>
                        <a:pt x="166959" y="339222"/>
                        <a:pt x="182830" y="343856"/>
                      </a:cubicBezTo>
                      <a:cubicBezTo>
                        <a:pt x="196732" y="347919"/>
                        <a:pt x="211143" y="336238"/>
                        <a:pt x="222634" y="326779"/>
                      </a:cubicBezTo>
                      <a:cubicBezTo>
                        <a:pt x="225744" y="324240"/>
                        <a:pt x="228728" y="321827"/>
                        <a:pt x="231458" y="319859"/>
                      </a:cubicBezTo>
                      <a:cubicBezTo>
                        <a:pt x="231712" y="319669"/>
                        <a:pt x="231966" y="319606"/>
                        <a:pt x="232283" y="319606"/>
                      </a:cubicBezTo>
                      <a:cubicBezTo>
                        <a:pt x="232664" y="319606"/>
                        <a:pt x="233045" y="319732"/>
                        <a:pt x="233299" y="320050"/>
                      </a:cubicBezTo>
                      <a:cubicBezTo>
                        <a:pt x="238568" y="325700"/>
                        <a:pt x="235394" y="330017"/>
                        <a:pt x="232855" y="333445"/>
                      </a:cubicBezTo>
                      <a:cubicBezTo>
                        <a:pt x="230950" y="336048"/>
                        <a:pt x="229300" y="338270"/>
                        <a:pt x="230252" y="341126"/>
                      </a:cubicBezTo>
                      <a:cubicBezTo>
                        <a:pt x="231521" y="344935"/>
                        <a:pt x="245424" y="349379"/>
                        <a:pt x="252027" y="351538"/>
                      </a:cubicBezTo>
                      <a:cubicBezTo>
                        <a:pt x="254312" y="352236"/>
                        <a:pt x="256089" y="352871"/>
                        <a:pt x="257105" y="353252"/>
                      </a:cubicBezTo>
                      <a:cubicBezTo>
                        <a:pt x="257613" y="353442"/>
                        <a:pt x="257931" y="353950"/>
                        <a:pt x="257931" y="354521"/>
                      </a:cubicBezTo>
                      <a:cubicBezTo>
                        <a:pt x="257931" y="355093"/>
                        <a:pt x="257613" y="355601"/>
                        <a:pt x="257105" y="355791"/>
                      </a:cubicBezTo>
                      <a:cubicBezTo>
                        <a:pt x="249360" y="359410"/>
                        <a:pt x="248662" y="361568"/>
                        <a:pt x="248725" y="362393"/>
                      </a:cubicBezTo>
                      <a:cubicBezTo>
                        <a:pt x="248979" y="365250"/>
                        <a:pt x="258311" y="367853"/>
                        <a:pt x="263898" y="369377"/>
                      </a:cubicBezTo>
                      <a:cubicBezTo>
                        <a:pt x="267643" y="370392"/>
                        <a:pt x="270881" y="371281"/>
                        <a:pt x="272532" y="372297"/>
                      </a:cubicBezTo>
                      <a:cubicBezTo>
                        <a:pt x="284720" y="379724"/>
                        <a:pt x="296846" y="377947"/>
                        <a:pt x="308590" y="376296"/>
                      </a:cubicBezTo>
                      <a:cubicBezTo>
                        <a:pt x="316907" y="375090"/>
                        <a:pt x="325414" y="373884"/>
                        <a:pt x="333857" y="375915"/>
                      </a:cubicBezTo>
                      <a:cubicBezTo>
                        <a:pt x="336460" y="372424"/>
                        <a:pt x="341284" y="344808"/>
                        <a:pt x="339760" y="341571"/>
                      </a:cubicBezTo>
                      <a:cubicBezTo>
                        <a:pt x="334999" y="337381"/>
                        <a:pt x="329476" y="339349"/>
                        <a:pt x="324588" y="341126"/>
                      </a:cubicBezTo>
                      <a:cubicBezTo>
                        <a:pt x="320970" y="342459"/>
                        <a:pt x="317859" y="343602"/>
                        <a:pt x="315510" y="341698"/>
                      </a:cubicBezTo>
                      <a:cubicBezTo>
                        <a:pt x="312907" y="339603"/>
                        <a:pt x="312526" y="334207"/>
                        <a:pt x="314113" y="323097"/>
                      </a:cubicBezTo>
                      <a:cubicBezTo>
                        <a:pt x="314177" y="322462"/>
                        <a:pt x="314685" y="322018"/>
                        <a:pt x="315256" y="321954"/>
                      </a:cubicBezTo>
                      <a:cubicBezTo>
                        <a:pt x="315891" y="321891"/>
                        <a:pt x="316462" y="322145"/>
                        <a:pt x="316716" y="322716"/>
                      </a:cubicBezTo>
                      <a:cubicBezTo>
                        <a:pt x="320017" y="329445"/>
                        <a:pt x="322557" y="332747"/>
                        <a:pt x="324778" y="333191"/>
                      </a:cubicBezTo>
                      <a:cubicBezTo>
                        <a:pt x="326874" y="333572"/>
                        <a:pt x="329032" y="331604"/>
                        <a:pt x="332143" y="328874"/>
                      </a:cubicBezTo>
                      <a:cubicBezTo>
                        <a:pt x="333793" y="327414"/>
                        <a:pt x="335634" y="325763"/>
                        <a:pt x="337856" y="324176"/>
                      </a:cubicBezTo>
                      <a:cubicBezTo>
                        <a:pt x="341983" y="321193"/>
                        <a:pt x="345157" y="320113"/>
                        <a:pt x="347887" y="320748"/>
                      </a:cubicBezTo>
                      <a:cubicBezTo>
                        <a:pt x="351632" y="321637"/>
                        <a:pt x="353663" y="325700"/>
                        <a:pt x="356076" y="330334"/>
                      </a:cubicBezTo>
                      <a:cubicBezTo>
                        <a:pt x="356711" y="331604"/>
                        <a:pt x="357409" y="332937"/>
                        <a:pt x="358107" y="334270"/>
                      </a:cubicBezTo>
                      <a:cubicBezTo>
                        <a:pt x="361409" y="330271"/>
                        <a:pt x="363567" y="328747"/>
                        <a:pt x="365408" y="329128"/>
                      </a:cubicBezTo>
                      <a:cubicBezTo>
                        <a:pt x="367440" y="329509"/>
                        <a:pt x="368138" y="331794"/>
                        <a:pt x="368772" y="334016"/>
                      </a:cubicBezTo>
                      <a:cubicBezTo>
                        <a:pt x="369344" y="335984"/>
                        <a:pt x="370042" y="338206"/>
                        <a:pt x="371439" y="338714"/>
                      </a:cubicBezTo>
                      <a:cubicBezTo>
                        <a:pt x="372582" y="339158"/>
                        <a:pt x="374423" y="338587"/>
                        <a:pt x="376771" y="337127"/>
                      </a:cubicBezTo>
                      <a:cubicBezTo>
                        <a:pt x="384072" y="332556"/>
                        <a:pt x="388579" y="324049"/>
                        <a:pt x="388579" y="314908"/>
                      </a:cubicBezTo>
                      <a:cubicBezTo>
                        <a:pt x="388833" y="304877"/>
                        <a:pt x="383247" y="298656"/>
                        <a:pt x="377279" y="292117"/>
                      </a:cubicBezTo>
                      <a:close/>
                      <a:moveTo>
                        <a:pt x="267580" y="298973"/>
                      </a:moveTo>
                      <a:cubicBezTo>
                        <a:pt x="270119" y="299037"/>
                        <a:pt x="271770" y="299418"/>
                        <a:pt x="273103" y="299989"/>
                      </a:cubicBezTo>
                      <a:cubicBezTo>
                        <a:pt x="274436" y="300560"/>
                        <a:pt x="275389" y="301259"/>
                        <a:pt x="276087" y="302274"/>
                      </a:cubicBezTo>
                      <a:cubicBezTo>
                        <a:pt x="277102" y="303735"/>
                        <a:pt x="277357" y="305576"/>
                        <a:pt x="276785" y="307734"/>
                      </a:cubicBezTo>
                      <a:cubicBezTo>
                        <a:pt x="276658" y="308305"/>
                        <a:pt x="276150" y="308686"/>
                        <a:pt x="275579" y="308750"/>
                      </a:cubicBezTo>
                      <a:cubicBezTo>
                        <a:pt x="272278" y="308750"/>
                        <a:pt x="264406" y="306845"/>
                        <a:pt x="263644" y="303481"/>
                      </a:cubicBezTo>
                      <a:cubicBezTo>
                        <a:pt x="263136" y="301640"/>
                        <a:pt x="264469" y="300116"/>
                        <a:pt x="267580" y="298973"/>
                      </a:cubicBezTo>
                      <a:close/>
                      <a:moveTo>
                        <a:pt x="281102" y="334651"/>
                      </a:moveTo>
                      <a:cubicBezTo>
                        <a:pt x="279197" y="335984"/>
                        <a:pt x="275198" y="336556"/>
                        <a:pt x="270500" y="336556"/>
                      </a:cubicBezTo>
                      <a:cubicBezTo>
                        <a:pt x="261803" y="336556"/>
                        <a:pt x="250757" y="334524"/>
                        <a:pt x="245678" y="331286"/>
                      </a:cubicBezTo>
                      <a:cubicBezTo>
                        <a:pt x="242504" y="329255"/>
                        <a:pt x="242186" y="327033"/>
                        <a:pt x="242441" y="325573"/>
                      </a:cubicBezTo>
                      <a:cubicBezTo>
                        <a:pt x="244091" y="324557"/>
                        <a:pt x="280594" y="332175"/>
                        <a:pt x="280594" y="332175"/>
                      </a:cubicBezTo>
                      <a:cubicBezTo>
                        <a:pt x="281165" y="332302"/>
                        <a:pt x="281546" y="332747"/>
                        <a:pt x="281673" y="333254"/>
                      </a:cubicBezTo>
                      <a:cubicBezTo>
                        <a:pt x="281800" y="333762"/>
                        <a:pt x="281546" y="334334"/>
                        <a:pt x="281102" y="334651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80" name="Freeform 379">
                  <a:extLst>
                    <a:ext uri="{FF2B5EF4-FFF2-40B4-BE49-F238E27FC236}">
                      <a16:creationId xmlns:a16="http://schemas.microsoft.com/office/drawing/2014/main" id="{F48A6DB0-4794-2A2D-A310-2CAE6EC97C78}"/>
                    </a:ext>
                  </a:extLst>
                </p:cNvPr>
                <p:cNvSpPr/>
                <p:nvPr/>
              </p:nvSpPr>
              <p:spPr>
                <a:xfrm>
                  <a:off x="3399965" y="1444194"/>
                  <a:ext cx="13542" cy="12709"/>
                </a:xfrm>
                <a:custGeom>
                  <a:avLst/>
                  <a:gdLst>
                    <a:gd name="connsiteX0" fmla="*/ 7575 w 13542"/>
                    <a:gd name="connsiteY0" fmla="*/ 0 h 12709"/>
                    <a:gd name="connsiteX1" fmla="*/ 6052 w 13542"/>
                    <a:gd name="connsiteY1" fmla="*/ 254 h 12709"/>
                    <a:gd name="connsiteX2" fmla="*/ 21 w 13542"/>
                    <a:gd name="connsiteY2" fmla="*/ 9015 h 12709"/>
                    <a:gd name="connsiteX3" fmla="*/ 1290 w 13542"/>
                    <a:gd name="connsiteY3" fmla="*/ 12506 h 12709"/>
                    <a:gd name="connsiteX4" fmla="*/ 12908 w 13542"/>
                    <a:gd name="connsiteY4" fmla="*/ 6666 h 12709"/>
                    <a:gd name="connsiteX5" fmla="*/ 12527 w 13542"/>
                    <a:gd name="connsiteY5" fmla="*/ 5079 h 12709"/>
                    <a:gd name="connsiteX6" fmla="*/ 13543 w 13542"/>
                    <a:gd name="connsiteY6" fmla="*/ 2857 h 12709"/>
                    <a:gd name="connsiteX7" fmla="*/ 7575 w 13542"/>
                    <a:gd name="connsiteY7" fmla="*/ 0 h 1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542" h="12709">
                      <a:moveTo>
                        <a:pt x="7575" y="0"/>
                      </a:moveTo>
                      <a:cubicBezTo>
                        <a:pt x="7067" y="0"/>
                        <a:pt x="6559" y="63"/>
                        <a:pt x="6052" y="254"/>
                      </a:cubicBezTo>
                      <a:cubicBezTo>
                        <a:pt x="2623" y="1270"/>
                        <a:pt x="275" y="5586"/>
                        <a:pt x="21" y="9015"/>
                      </a:cubicBezTo>
                      <a:cubicBezTo>
                        <a:pt x="-43" y="9840"/>
                        <a:pt x="-43" y="11935"/>
                        <a:pt x="1290" y="12506"/>
                      </a:cubicBezTo>
                      <a:cubicBezTo>
                        <a:pt x="2116" y="12887"/>
                        <a:pt x="5226" y="13458"/>
                        <a:pt x="12908" y="6666"/>
                      </a:cubicBezTo>
                      <a:cubicBezTo>
                        <a:pt x="12654" y="6221"/>
                        <a:pt x="12464" y="5713"/>
                        <a:pt x="12527" y="5079"/>
                      </a:cubicBezTo>
                      <a:cubicBezTo>
                        <a:pt x="12590" y="4317"/>
                        <a:pt x="12908" y="3492"/>
                        <a:pt x="13543" y="2857"/>
                      </a:cubicBezTo>
                      <a:cubicBezTo>
                        <a:pt x="11448" y="1016"/>
                        <a:pt x="9480" y="0"/>
                        <a:pt x="7575" y="0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81" name="Freeform 380">
                  <a:extLst>
                    <a:ext uri="{FF2B5EF4-FFF2-40B4-BE49-F238E27FC236}">
                      <a16:creationId xmlns:a16="http://schemas.microsoft.com/office/drawing/2014/main" id="{4F24933A-28C4-4B05-CA68-BC66208691F2}"/>
                    </a:ext>
                  </a:extLst>
                </p:cNvPr>
                <p:cNvSpPr/>
                <p:nvPr/>
              </p:nvSpPr>
              <p:spPr>
                <a:xfrm>
                  <a:off x="3402332" y="1404097"/>
                  <a:ext cx="7380" cy="12419"/>
                </a:xfrm>
                <a:custGeom>
                  <a:avLst/>
                  <a:gdLst>
                    <a:gd name="connsiteX0" fmla="*/ 2605 w 7380"/>
                    <a:gd name="connsiteY0" fmla="*/ 12419 h 12419"/>
                    <a:gd name="connsiteX1" fmla="*/ 7112 w 7380"/>
                    <a:gd name="connsiteY1" fmla="*/ 421 h 12419"/>
                    <a:gd name="connsiteX2" fmla="*/ 4954 w 7380"/>
                    <a:gd name="connsiteY2" fmla="*/ 40 h 12419"/>
                    <a:gd name="connsiteX3" fmla="*/ 4446 w 7380"/>
                    <a:gd name="connsiteY3" fmla="*/ 738 h 12419"/>
                    <a:gd name="connsiteX4" fmla="*/ 2034 w 7380"/>
                    <a:gd name="connsiteY4" fmla="*/ 2008 h 12419"/>
                    <a:gd name="connsiteX5" fmla="*/ 1081 w 7380"/>
                    <a:gd name="connsiteY5" fmla="*/ 4738 h 12419"/>
                    <a:gd name="connsiteX6" fmla="*/ 2161 w 7380"/>
                    <a:gd name="connsiteY6" fmla="*/ 11975 h 12419"/>
                    <a:gd name="connsiteX7" fmla="*/ 2605 w 7380"/>
                    <a:gd name="connsiteY7" fmla="*/ 12419 h 124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380" h="12419">
                      <a:moveTo>
                        <a:pt x="2605" y="12419"/>
                      </a:moveTo>
                      <a:cubicBezTo>
                        <a:pt x="5208" y="8547"/>
                        <a:pt x="8319" y="2135"/>
                        <a:pt x="7112" y="421"/>
                      </a:cubicBezTo>
                      <a:cubicBezTo>
                        <a:pt x="6859" y="103"/>
                        <a:pt x="6223" y="-87"/>
                        <a:pt x="4954" y="40"/>
                      </a:cubicBezTo>
                      <a:cubicBezTo>
                        <a:pt x="4827" y="294"/>
                        <a:pt x="4700" y="548"/>
                        <a:pt x="4446" y="738"/>
                      </a:cubicBezTo>
                      <a:cubicBezTo>
                        <a:pt x="4065" y="1119"/>
                        <a:pt x="3049" y="1881"/>
                        <a:pt x="2034" y="2008"/>
                      </a:cubicBezTo>
                      <a:cubicBezTo>
                        <a:pt x="1653" y="3023"/>
                        <a:pt x="1336" y="3976"/>
                        <a:pt x="1081" y="4738"/>
                      </a:cubicBezTo>
                      <a:cubicBezTo>
                        <a:pt x="-506" y="9118"/>
                        <a:pt x="-506" y="9118"/>
                        <a:pt x="2161" y="11975"/>
                      </a:cubicBezTo>
                      <a:cubicBezTo>
                        <a:pt x="2288" y="12102"/>
                        <a:pt x="2415" y="12292"/>
                        <a:pt x="2605" y="12419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82" name="Freeform 381">
                  <a:extLst>
                    <a:ext uri="{FF2B5EF4-FFF2-40B4-BE49-F238E27FC236}">
                      <a16:creationId xmlns:a16="http://schemas.microsoft.com/office/drawing/2014/main" id="{1380FC54-9760-1CB4-4A44-837D3CB9FA05}"/>
                    </a:ext>
                  </a:extLst>
                </p:cNvPr>
                <p:cNvSpPr/>
                <p:nvPr/>
              </p:nvSpPr>
              <p:spPr>
                <a:xfrm>
                  <a:off x="2527562" y="1155789"/>
                  <a:ext cx="11539" cy="11173"/>
                </a:xfrm>
                <a:custGeom>
                  <a:avLst/>
                  <a:gdLst>
                    <a:gd name="connsiteX0" fmla="*/ 34 w 11539"/>
                    <a:gd name="connsiteY0" fmla="*/ 2285 h 11173"/>
                    <a:gd name="connsiteX1" fmla="*/ 2637 w 11539"/>
                    <a:gd name="connsiteY1" fmla="*/ 6158 h 11173"/>
                    <a:gd name="connsiteX2" fmla="*/ 3970 w 11539"/>
                    <a:gd name="connsiteY2" fmla="*/ 6221 h 11173"/>
                    <a:gd name="connsiteX3" fmla="*/ 8541 w 11539"/>
                    <a:gd name="connsiteY3" fmla="*/ 8507 h 11173"/>
                    <a:gd name="connsiteX4" fmla="*/ 9366 w 11539"/>
                    <a:gd name="connsiteY4" fmla="*/ 9903 h 11173"/>
                    <a:gd name="connsiteX5" fmla="*/ 10699 w 11539"/>
                    <a:gd name="connsiteY5" fmla="*/ 11173 h 11173"/>
                    <a:gd name="connsiteX6" fmla="*/ 11398 w 11539"/>
                    <a:gd name="connsiteY6" fmla="*/ 10919 h 11173"/>
                    <a:gd name="connsiteX7" fmla="*/ 11017 w 11539"/>
                    <a:gd name="connsiteY7" fmla="*/ 8316 h 11173"/>
                    <a:gd name="connsiteX8" fmla="*/ 9176 w 11539"/>
                    <a:gd name="connsiteY8" fmla="*/ 6856 h 11173"/>
                    <a:gd name="connsiteX9" fmla="*/ 8097 w 11539"/>
                    <a:gd name="connsiteY9" fmla="*/ 6285 h 11173"/>
                    <a:gd name="connsiteX10" fmla="*/ 3716 w 11539"/>
                    <a:gd name="connsiteY10" fmla="*/ 254 h 11173"/>
                    <a:gd name="connsiteX11" fmla="*/ 923 w 11539"/>
                    <a:gd name="connsiteY11" fmla="*/ 0 h 11173"/>
                    <a:gd name="connsiteX12" fmla="*/ 161 w 11539"/>
                    <a:gd name="connsiteY12" fmla="*/ 63 h 11173"/>
                    <a:gd name="connsiteX13" fmla="*/ 34 w 11539"/>
                    <a:gd name="connsiteY13" fmla="*/ 2285 h 111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1539" h="11173">
                      <a:moveTo>
                        <a:pt x="34" y="2285"/>
                      </a:moveTo>
                      <a:cubicBezTo>
                        <a:pt x="-156" y="5269"/>
                        <a:pt x="415" y="5967"/>
                        <a:pt x="2637" y="6158"/>
                      </a:cubicBezTo>
                      <a:cubicBezTo>
                        <a:pt x="3145" y="6221"/>
                        <a:pt x="3589" y="6221"/>
                        <a:pt x="3970" y="6221"/>
                      </a:cubicBezTo>
                      <a:cubicBezTo>
                        <a:pt x="5494" y="6221"/>
                        <a:pt x="6954" y="6221"/>
                        <a:pt x="8541" y="8507"/>
                      </a:cubicBezTo>
                      <a:cubicBezTo>
                        <a:pt x="8858" y="8951"/>
                        <a:pt x="9112" y="9396"/>
                        <a:pt x="9366" y="9903"/>
                      </a:cubicBezTo>
                      <a:cubicBezTo>
                        <a:pt x="9938" y="11046"/>
                        <a:pt x="10128" y="11173"/>
                        <a:pt x="10699" y="11173"/>
                      </a:cubicBezTo>
                      <a:cubicBezTo>
                        <a:pt x="11207" y="11173"/>
                        <a:pt x="11398" y="10919"/>
                        <a:pt x="11398" y="10919"/>
                      </a:cubicBezTo>
                      <a:cubicBezTo>
                        <a:pt x="11652" y="10475"/>
                        <a:pt x="11588" y="9269"/>
                        <a:pt x="11017" y="8316"/>
                      </a:cubicBezTo>
                      <a:cubicBezTo>
                        <a:pt x="10509" y="7491"/>
                        <a:pt x="10065" y="7237"/>
                        <a:pt x="9176" y="6856"/>
                      </a:cubicBezTo>
                      <a:cubicBezTo>
                        <a:pt x="8858" y="6666"/>
                        <a:pt x="8478" y="6539"/>
                        <a:pt x="8097" y="6285"/>
                      </a:cubicBezTo>
                      <a:cubicBezTo>
                        <a:pt x="6319" y="5269"/>
                        <a:pt x="5176" y="3619"/>
                        <a:pt x="3716" y="254"/>
                      </a:cubicBezTo>
                      <a:cubicBezTo>
                        <a:pt x="2891" y="127"/>
                        <a:pt x="1748" y="0"/>
                        <a:pt x="923" y="0"/>
                      </a:cubicBezTo>
                      <a:cubicBezTo>
                        <a:pt x="605" y="0"/>
                        <a:pt x="352" y="0"/>
                        <a:pt x="161" y="63"/>
                      </a:cubicBezTo>
                      <a:cubicBezTo>
                        <a:pt x="98" y="381"/>
                        <a:pt x="34" y="1778"/>
                        <a:pt x="34" y="2285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83" name="Freeform 382">
                  <a:extLst>
                    <a:ext uri="{FF2B5EF4-FFF2-40B4-BE49-F238E27FC236}">
                      <a16:creationId xmlns:a16="http://schemas.microsoft.com/office/drawing/2014/main" id="{46BEE267-1A11-BFA8-AF81-55C28858DA4C}"/>
                    </a:ext>
                  </a:extLst>
                </p:cNvPr>
                <p:cNvSpPr/>
                <p:nvPr/>
              </p:nvSpPr>
              <p:spPr>
                <a:xfrm>
                  <a:off x="3747619" y="1436386"/>
                  <a:ext cx="24506" cy="13235"/>
                </a:xfrm>
                <a:custGeom>
                  <a:avLst/>
                  <a:gdLst>
                    <a:gd name="connsiteX0" fmla="*/ 13461 w 24506"/>
                    <a:gd name="connsiteY0" fmla="*/ 11681 h 13235"/>
                    <a:gd name="connsiteX1" fmla="*/ 24507 w 24506"/>
                    <a:gd name="connsiteY1" fmla="*/ 12633 h 13235"/>
                    <a:gd name="connsiteX2" fmla="*/ 6477 w 24506"/>
                    <a:gd name="connsiteY2" fmla="*/ 0 h 13235"/>
                    <a:gd name="connsiteX3" fmla="*/ 2 w 24506"/>
                    <a:gd name="connsiteY3" fmla="*/ 3301 h 13235"/>
                    <a:gd name="connsiteX4" fmla="*/ 13461 w 24506"/>
                    <a:gd name="connsiteY4" fmla="*/ 11681 h 13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506" h="13235">
                      <a:moveTo>
                        <a:pt x="13461" y="11681"/>
                      </a:moveTo>
                      <a:cubicBezTo>
                        <a:pt x="20444" y="13839"/>
                        <a:pt x="24062" y="13332"/>
                        <a:pt x="24507" y="12633"/>
                      </a:cubicBezTo>
                      <a:cubicBezTo>
                        <a:pt x="24253" y="11935"/>
                        <a:pt x="20253" y="7935"/>
                        <a:pt x="6477" y="0"/>
                      </a:cubicBezTo>
                      <a:cubicBezTo>
                        <a:pt x="1780" y="1016"/>
                        <a:pt x="2" y="2349"/>
                        <a:pt x="2" y="3301"/>
                      </a:cubicBezTo>
                      <a:cubicBezTo>
                        <a:pt x="-125" y="5333"/>
                        <a:pt x="5271" y="9142"/>
                        <a:pt x="13461" y="11681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84" name="Freeform 383">
                  <a:extLst>
                    <a:ext uri="{FF2B5EF4-FFF2-40B4-BE49-F238E27FC236}">
                      <a16:creationId xmlns:a16="http://schemas.microsoft.com/office/drawing/2014/main" id="{F22A11DD-DC71-F94C-9E48-5F69A1131AFA}"/>
                    </a:ext>
                  </a:extLst>
                </p:cNvPr>
                <p:cNvSpPr/>
                <p:nvPr/>
              </p:nvSpPr>
              <p:spPr>
                <a:xfrm>
                  <a:off x="3917079" y="904966"/>
                  <a:ext cx="4042" cy="6538"/>
                </a:xfrm>
                <a:custGeom>
                  <a:avLst/>
                  <a:gdLst>
                    <a:gd name="connsiteX0" fmla="*/ 2963 w 4042"/>
                    <a:gd name="connsiteY0" fmla="*/ 698 h 6538"/>
                    <a:gd name="connsiteX1" fmla="*/ 2265 w 4042"/>
                    <a:gd name="connsiteY1" fmla="*/ 0 h 6538"/>
                    <a:gd name="connsiteX2" fmla="*/ 43 w 4042"/>
                    <a:gd name="connsiteY2" fmla="*/ 3492 h 6538"/>
                    <a:gd name="connsiteX3" fmla="*/ 4042 w 4042"/>
                    <a:gd name="connsiteY3" fmla="*/ 6539 h 6538"/>
                    <a:gd name="connsiteX4" fmla="*/ 2963 w 4042"/>
                    <a:gd name="connsiteY4" fmla="*/ 698 h 65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2" h="6538">
                      <a:moveTo>
                        <a:pt x="2963" y="698"/>
                      </a:moveTo>
                      <a:cubicBezTo>
                        <a:pt x="2709" y="571"/>
                        <a:pt x="2455" y="317"/>
                        <a:pt x="2265" y="0"/>
                      </a:cubicBezTo>
                      <a:cubicBezTo>
                        <a:pt x="678" y="825"/>
                        <a:pt x="-211" y="2031"/>
                        <a:pt x="43" y="3492"/>
                      </a:cubicBezTo>
                      <a:cubicBezTo>
                        <a:pt x="297" y="4952"/>
                        <a:pt x="1757" y="6348"/>
                        <a:pt x="4042" y="6539"/>
                      </a:cubicBezTo>
                      <a:lnTo>
                        <a:pt x="2963" y="698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85" name="Freeform 384">
                  <a:extLst>
                    <a:ext uri="{FF2B5EF4-FFF2-40B4-BE49-F238E27FC236}">
                      <a16:creationId xmlns:a16="http://schemas.microsoft.com/office/drawing/2014/main" id="{51F015B3-06F8-5B10-5796-0A692BDB1D71}"/>
                    </a:ext>
                  </a:extLst>
                </p:cNvPr>
                <p:cNvSpPr/>
                <p:nvPr/>
              </p:nvSpPr>
              <p:spPr>
                <a:xfrm>
                  <a:off x="3256336" y="827262"/>
                  <a:ext cx="63216" cy="36960"/>
                </a:xfrm>
                <a:custGeom>
                  <a:avLst/>
                  <a:gdLst>
                    <a:gd name="connsiteX0" fmla="*/ 58709 w 63216"/>
                    <a:gd name="connsiteY0" fmla="*/ 6158 h 36960"/>
                    <a:gd name="connsiteX1" fmla="*/ 63216 w 63216"/>
                    <a:gd name="connsiteY1" fmla="*/ 1968 h 36960"/>
                    <a:gd name="connsiteX2" fmla="*/ 63089 w 63216"/>
                    <a:gd name="connsiteY2" fmla="*/ 127 h 36960"/>
                    <a:gd name="connsiteX3" fmla="*/ 60423 w 63216"/>
                    <a:gd name="connsiteY3" fmla="*/ 0 h 36960"/>
                    <a:gd name="connsiteX4" fmla="*/ 748 w 63216"/>
                    <a:gd name="connsiteY4" fmla="*/ 29520 h 36960"/>
                    <a:gd name="connsiteX5" fmla="*/ 1891 w 63216"/>
                    <a:gd name="connsiteY5" fmla="*/ 34789 h 36960"/>
                    <a:gd name="connsiteX6" fmla="*/ 58709 w 63216"/>
                    <a:gd name="connsiteY6" fmla="*/ 6158 h 36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3216" h="36960">
                      <a:moveTo>
                        <a:pt x="58709" y="6158"/>
                      </a:moveTo>
                      <a:cubicBezTo>
                        <a:pt x="60296" y="4698"/>
                        <a:pt x="61819" y="3238"/>
                        <a:pt x="63216" y="1968"/>
                      </a:cubicBezTo>
                      <a:cubicBezTo>
                        <a:pt x="62898" y="1460"/>
                        <a:pt x="62835" y="762"/>
                        <a:pt x="63089" y="127"/>
                      </a:cubicBezTo>
                      <a:cubicBezTo>
                        <a:pt x="62264" y="0"/>
                        <a:pt x="61375" y="0"/>
                        <a:pt x="60423" y="0"/>
                      </a:cubicBezTo>
                      <a:cubicBezTo>
                        <a:pt x="42330" y="0"/>
                        <a:pt x="6906" y="17775"/>
                        <a:pt x="748" y="29520"/>
                      </a:cubicBezTo>
                      <a:cubicBezTo>
                        <a:pt x="-902" y="32630"/>
                        <a:pt x="495" y="33964"/>
                        <a:pt x="1891" y="34789"/>
                      </a:cubicBezTo>
                      <a:cubicBezTo>
                        <a:pt x="18079" y="44121"/>
                        <a:pt x="42521" y="21267"/>
                        <a:pt x="58709" y="6158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86" name="Freeform 385">
                  <a:extLst>
                    <a:ext uri="{FF2B5EF4-FFF2-40B4-BE49-F238E27FC236}">
                      <a16:creationId xmlns:a16="http://schemas.microsoft.com/office/drawing/2014/main" id="{F6AC1121-7366-62D6-E1A0-662BFF6C2908}"/>
                    </a:ext>
                  </a:extLst>
                </p:cNvPr>
                <p:cNvSpPr/>
                <p:nvPr/>
              </p:nvSpPr>
              <p:spPr>
                <a:xfrm>
                  <a:off x="2576542" y="1216924"/>
                  <a:ext cx="6792" cy="9458"/>
                </a:xfrm>
                <a:custGeom>
                  <a:avLst/>
                  <a:gdLst>
                    <a:gd name="connsiteX0" fmla="*/ 2286 w 6792"/>
                    <a:gd name="connsiteY0" fmla="*/ 9459 h 9458"/>
                    <a:gd name="connsiteX1" fmla="*/ 5333 w 6792"/>
                    <a:gd name="connsiteY1" fmla="*/ 6602 h 9458"/>
                    <a:gd name="connsiteX2" fmla="*/ 6793 w 6792"/>
                    <a:gd name="connsiteY2" fmla="*/ 0 h 9458"/>
                    <a:gd name="connsiteX3" fmla="*/ 0 w 6792"/>
                    <a:gd name="connsiteY3" fmla="*/ 6412 h 9458"/>
                    <a:gd name="connsiteX4" fmla="*/ 2286 w 6792"/>
                    <a:gd name="connsiteY4" fmla="*/ 9459 h 94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92" h="9458">
                      <a:moveTo>
                        <a:pt x="2286" y="9459"/>
                      </a:moveTo>
                      <a:cubicBezTo>
                        <a:pt x="2984" y="8697"/>
                        <a:pt x="4063" y="7618"/>
                        <a:pt x="5333" y="6602"/>
                      </a:cubicBezTo>
                      <a:cubicBezTo>
                        <a:pt x="6602" y="5523"/>
                        <a:pt x="6793" y="2158"/>
                        <a:pt x="6793" y="0"/>
                      </a:cubicBezTo>
                      <a:cubicBezTo>
                        <a:pt x="4761" y="1587"/>
                        <a:pt x="1333" y="4888"/>
                        <a:pt x="0" y="6412"/>
                      </a:cubicBezTo>
                      <a:cubicBezTo>
                        <a:pt x="191" y="6983"/>
                        <a:pt x="1143" y="8189"/>
                        <a:pt x="2286" y="9459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87" name="Freeform 386">
                  <a:extLst>
                    <a:ext uri="{FF2B5EF4-FFF2-40B4-BE49-F238E27FC236}">
                      <a16:creationId xmlns:a16="http://schemas.microsoft.com/office/drawing/2014/main" id="{D939FE9D-25EF-09D6-FDBD-CAD8C4AA6E53}"/>
                    </a:ext>
                  </a:extLst>
                </p:cNvPr>
                <p:cNvSpPr/>
                <p:nvPr/>
              </p:nvSpPr>
              <p:spPr>
                <a:xfrm>
                  <a:off x="3921712" y="421762"/>
                  <a:ext cx="795638" cy="622041"/>
                </a:xfrm>
                <a:custGeom>
                  <a:avLst/>
                  <a:gdLst>
                    <a:gd name="connsiteX0" fmla="*/ 233536 w 795638"/>
                    <a:gd name="connsiteY0" fmla="*/ 196767 h 622041"/>
                    <a:gd name="connsiteX1" fmla="*/ 258358 w 795638"/>
                    <a:gd name="connsiteY1" fmla="*/ 188641 h 622041"/>
                    <a:gd name="connsiteX2" fmla="*/ 273848 w 795638"/>
                    <a:gd name="connsiteY2" fmla="*/ 184451 h 622041"/>
                    <a:gd name="connsiteX3" fmla="*/ 273848 w 795638"/>
                    <a:gd name="connsiteY3" fmla="*/ 186229 h 622041"/>
                    <a:gd name="connsiteX4" fmla="*/ 265595 w 795638"/>
                    <a:gd name="connsiteY4" fmla="*/ 195307 h 622041"/>
                    <a:gd name="connsiteX5" fmla="*/ 256771 w 795638"/>
                    <a:gd name="connsiteY5" fmla="*/ 208829 h 622041"/>
                    <a:gd name="connsiteX6" fmla="*/ 270547 w 795638"/>
                    <a:gd name="connsiteY6" fmla="*/ 223557 h 622041"/>
                    <a:gd name="connsiteX7" fmla="*/ 295876 w 795638"/>
                    <a:gd name="connsiteY7" fmla="*/ 228889 h 622041"/>
                    <a:gd name="connsiteX8" fmla="*/ 317207 w 795638"/>
                    <a:gd name="connsiteY8" fmla="*/ 211812 h 622041"/>
                    <a:gd name="connsiteX9" fmla="*/ 318413 w 795638"/>
                    <a:gd name="connsiteY9" fmla="*/ 211051 h 622041"/>
                    <a:gd name="connsiteX10" fmla="*/ 319619 w 795638"/>
                    <a:gd name="connsiteY10" fmla="*/ 211749 h 622041"/>
                    <a:gd name="connsiteX11" fmla="*/ 322667 w 795638"/>
                    <a:gd name="connsiteY11" fmla="*/ 225271 h 622041"/>
                    <a:gd name="connsiteX12" fmla="*/ 318413 w 795638"/>
                    <a:gd name="connsiteY12" fmla="*/ 231619 h 622041"/>
                    <a:gd name="connsiteX13" fmla="*/ 317969 w 795638"/>
                    <a:gd name="connsiteY13" fmla="*/ 234159 h 622041"/>
                    <a:gd name="connsiteX14" fmla="*/ 320191 w 795638"/>
                    <a:gd name="connsiteY14" fmla="*/ 235428 h 622041"/>
                    <a:gd name="connsiteX15" fmla="*/ 324254 w 795638"/>
                    <a:gd name="connsiteY15" fmla="*/ 236698 h 622041"/>
                    <a:gd name="connsiteX16" fmla="*/ 368438 w 795638"/>
                    <a:gd name="connsiteY16" fmla="*/ 242348 h 622041"/>
                    <a:gd name="connsiteX17" fmla="*/ 393260 w 795638"/>
                    <a:gd name="connsiteY17" fmla="*/ 228763 h 622041"/>
                    <a:gd name="connsiteX18" fmla="*/ 424113 w 795638"/>
                    <a:gd name="connsiteY18" fmla="*/ 214161 h 622041"/>
                    <a:gd name="connsiteX19" fmla="*/ 426272 w 795638"/>
                    <a:gd name="connsiteY19" fmla="*/ 216510 h 622041"/>
                    <a:gd name="connsiteX20" fmla="*/ 426145 w 795638"/>
                    <a:gd name="connsiteY20" fmla="*/ 217653 h 622041"/>
                    <a:gd name="connsiteX21" fmla="*/ 425192 w 795638"/>
                    <a:gd name="connsiteY21" fmla="*/ 218288 h 622041"/>
                    <a:gd name="connsiteX22" fmla="*/ 409766 w 795638"/>
                    <a:gd name="connsiteY22" fmla="*/ 233206 h 622041"/>
                    <a:gd name="connsiteX23" fmla="*/ 415924 w 795638"/>
                    <a:gd name="connsiteY23" fmla="*/ 233841 h 622041"/>
                    <a:gd name="connsiteX24" fmla="*/ 447792 w 795638"/>
                    <a:gd name="connsiteY24" fmla="*/ 248633 h 622041"/>
                    <a:gd name="connsiteX25" fmla="*/ 447729 w 795638"/>
                    <a:gd name="connsiteY25" fmla="*/ 250156 h 622041"/>
                    <a:gd name="connsiteX26" fmla="*/ 446269 w 795638"/>
                    <a:gd name="connsiteY26" fmla="*/ 250728 h 622041"/>
                    <a:gd name="connsiteX27" fmla="*/ 379421 w 795638"/>
                    <a:gd name="connsiteY27" fmla="*/ 251299 h 622041"/>
                    <a:gd name="connsiteX28" fmla="*/ 381262 w 795638"/>
                    <a:gd name="connsiteY28" fmla="*/ 257457 h 622041"/>
                    <a:gd name="connsiteX29" fmla="*/ 381198 w 795638"/>
                    <a:gd name="connsiteY29" fmla="*/ 259298 h 622041"/>
                    <a:gd name="connsiteX30" fmla="*/ 379357 w 795638"/>
                    <a:gd name="connsiteY30" fmla="*/ 259488 h 622041"/>
                    <a:gd name="connsiteX31" fmla="*/ 359741 w 795638"/>
                    <a:gd name="connsiteY31" fmla="*/ 257457 h 622041"/>
                    <a:gd name="connsiteX32" fmla="*/ 344061 w 795638"/>
                    <a:gd name="connsiteY32" fmla="*/ 258409 h 622041"/>
                    <a:gd name="connsiteX33" fmla="*/ 333522 w 795638"/>
                    <a:gd name="connsiteY33" fmla="*/ 255172 h 622041"/>
                    <a:gd name="connsiteX34" fmla="*/ 307621 w 795638"/>
                    <a:gd name="connsiteY34" fmla="*/ 250410 h 622041"/>
                    <a:gd name="connsiteX35" fmla="*/ 303495 w 795638"/>
                    <a:gd name="connsiteY35" fmla="*/ 257647 h 622041"/>
                    <a:gd name="connsiteX36" fmla="*/ 305590 w 795638"/>
                    <a:gd name="connsiteY36" fmla="*/ 303990 h 622041"/>
                    <a:gd name="connsiteX37" fmla="*/ 305907 w 795638"/>
                    <a:gd name="connsiteY37" fmla="*/ 305577 h 622041"/>
                    <a:gd name="connsiteX38" fmla="*/ 304574 w 795638"/>
                    <a:gd name="connsiteY38" fmla="*/ 306403 h 622041"/>
                    <a:gd name="connsiteX39" fmla="*/ 287370 w 795638"/>
                    <a:gd name="connsiteY39" fmla="*/ 280184 h 622041"/>
                    <a:gd name="connsiteX40" fmla="*/ 267245 w 795638"/>
                    <a:gd name="connsiteY40" fmla="*/ 245014 h 622041"/>
                    <a:gd name="connsiteX41" fmla="*/ 263500 w 795638"/>
                    <a:gd name="connsiteY41" fmla="*/ 243237 h 622041"/>
                    <a:gd name="connsiteX42" fmla="*/ 223251 w 795638"/>
                    <a:gd name="connsiteY42" fmla="*/ 254346 h 622041"/>
                    <a:gd name="connsiteX43" fmla="*/ 228457 w 795638"/>
                    <a:gd name="connsiteY43" fmla="*/ 271360 h 622041"/>
                    <a:gd name="connsiteX44" fmla="*/ 231250 w 795638"/>
                    <a:gd name="connsiteY44" fmla="*/ 273582 h 622041"/>
                    <a:gd name="connsiteX45" fmla="*/ 231695 w 795638"/>
                    <a:gd name="connsiteY45" fmla="*/ 274915 h 622041"/>
                    <a:gd name="connsiteX46" fmla="*/ 230742 w 795638"/>
                    <a:gd name="connsiteY46" fmla="*/ 275994 h 622041"/>
                    <a:gd name="connsiteX47" fmla="*/ 220839 w 795638"/>
                    <a:gd name="connsiteY47" fmla="*/ 278343 h 622041"/>
                    <a:gd name="connsiteX48" fmla="*/ 215951 w 795638"/>
                    <a:gd name="connsiteY48" fmla="*/ 279867 h 622041"/>
                    <a:gd name="connsiteX49" fmla="*/ 217855 w 795638"/>
                    <a:gd name="connsiteY49" fmla="*/ 288373 h 622041"/>
                    <a:gd name="connsiteX50" fmla="*/ 220522 w 795638"/>
                    <a:gd name="connsiteY50" fmla="*/ 297134 h 622041"/>
                    <a:gd name="connsiteX51" fmla="*/ 220014 w 795638"/>
                    <a:gd name="connsiteY51" fmla="*/ 327733 h 622041"/>
                    <a:gd name="connsiteX52" fmla="*/ 218427 w 795638"/>
                    <a:gd name="connsiteY52" fmla="*/ 354142 h 622041"/>
                    <a:gd name="connsiteX53" fmla="*/ 217284 w 795638"/>
                    <a:gd name="connsiteY53" fmla="*/ 355729 h 622041"/>
                    <a:gd name="connsiteX54" fmla="*/ 206111 w 795638"/>
                    <a:gd name="connsiteY54" fmla="*/ 351159 h 622041"/>
                    <a:gd name="connsiteX55" fmla="*/ 204714 w 795638"/>
                    <a:gd name="connsiteY55" fmla="*/ 350333 h 622041"/>
                    <a:gd name="connsiteX56" fmla="*/ 205984 w 795638"/>
                    <a:gd name="connsiteY56" fmla="*/ 368617 h 622041"/>
                    <a:gd name="connsiteX57" fmla="*/ 206111 w 795638"/>
                    <a:gd name="connsiteY57" fmla="*/ 376615 h 622041"/>
                    <a:gd name="connsiteX58" fmla="*/ 204333 w 795638"/>
                    <a:gd name="connsiteY58" fmla="*/ 376615 h 622041"/>
                    <a:gd name="connsiteX59" fmla="*/ 169798 w 795638"/>
                    <a:gd name="connsiteY59" fmla="*/ 371664 h 622041"/>
                    <a:gd name="connsiteX60" fmla="*/ 159704 w 795638"/>
                    <a:gd name="connsiteY60" fmla="*/ 373124 h 622041"/>
                    <a:gd name="connsiteX61" fmla="*/ 142437 w 795638"/>
                    <a:gd name="connsiteY61" fmla="*/ 385503 h 622041"/>
                    <a:gd name="connsiteX62" fmla="*/ 136851 w 795638"/>
                    <a:gd name="connsiteY62" fmla="*/ 394010 h 622041"/>
                    <a:gd name="connsiteX63" fmla="*/ 125106 w 795638"/>
                    <a:gd name="connsiteY63" fmla="*/ 405754 h 622041"/>
                    <a:gd name="connsiteX64" fmla="*/ 109680 w 795638"/>
                    <a:gd name="connsiteY64" fmla="*/ 430195 h 622041"/>
                    <a:gd name="connsiteX65" fmla="*/ 110695 w 795638"/>
                    <a:gd name="connsiteY65" fmla="*/ 434512 h 622041"/>
                    <a:gd name="connsiteX66" fmla="*/ 131074 w 795638"/>
                    <a:gd name="connsiteY66" fmla="*/ 430703 h 622041"/>
                    <a:gd name="connsiteX67" fmla="*/ 132216 w 795638"/>
                    <a:gd name="connsiteY67" fmla="*/ 430576 h 622041"/>
                    <a:gd name="connsiteX68" fmla="*/ 133042 w 795638"/>
                    <a:gd name="connsiteY68" fmla="*/ 431402 h 622041"/>
                    <a:gd name="connsiteX69" fmla="*/ 139644 w 795638"/>
                    <a:gd name="connsiteY69" fmla="*/ 440607 h 622041"/>
                    <a:gd name="connsiteX70" fmla="*/ 147579 w 795638"/>
                    <a:gd name="connsiteY70" fmla="*/ 437179 h 622041"/>
                    <a:gd name="connsiteX71" fmla="*/ 161863 w 795638"/>
                    <a:gd name="connsiteY71" fmla="*/ 433560 h 622041"/>
                    <a:gd name="connsiteX72" fmla="*/ 162561 w 795638"/>
                    <a:gd name="connsiteY72" fmla="*/ 435211 h 622041"/>
                    <a:gd name="connsiteX73" fmla="*/ 147452 w 795638"/>
                    <a:gd name="connsiteY73" fmla="*/ 447590 h 622041"/>
                    <a:gd name="connsiteX74" fmla="*/ 137676 w 795638"/>
                    <a:gd name="connsiteY74" fmla="*/ 454510 h 622041"/>
                    <a:gd name="connsiteX75" fmla="*/ 138184 w 795638"/>
                    <a:gd name="connsiteY75" fmla="*/ 464223 h 622041"/>
                    <a:gd name="connsiteX76" fmla="*/ 136787 w 795638"/>
                    <a:gd name="connsiteY76" fmla="*/ 480919 h 622041"/>
                    <a:gd name="connsiteX77" fmla="*/ 127900 w 795638"/>
                    <a:gd name="connsiteY77" fmla="*/ 491838 h 622041"/>
                    <a:gd name="connsiteX78" fmla="*/ 122313 w 795638"/>
                    <a:gd name="connsiteY78" fmla="*/ 473364 h 622041"/>
                    <a:gd name="connsiteX79" fmla="*/ 118821 w 795638"/>
                    <a:gd name="connsiteY79" fmla="*/ 453113 h 622041"/>
                    <a:gd name="connsiteX80" fmla="*/ 94507 w 795638"/>
                    <a:gd name="connsiteY80" fmla="*/ 445685 h 622041"/>
                    <a:gd name="connsiteX81" fmla="*/ 82064 w 795638"/>
                    <a:gd name="connsiteY81" fmla="*/ 465365 h 622041"/>
                    <a:gd name="connsiteX82" fmla="*/ 82001 w 795638"/>
                    <a:gd name="connsiteY82" fmla="*/ 474380 h 622041"/>
                    <a:gd name="connsiteX83" fmla="*/ 82509 w 795638"/>
                    <a:gd name="connsiteY83" fmla="*/ 487267 h 622041"/>
                    <a:gd name="connsiteX84" fmla="*/ 90761 w 795638"/>
                    <a:gd name="connsiteY84" fmla="*/ 507645 h 622041"/>
                    <a:gd name="connsiteX85" fmla="*/ 90444 w 795638"/>
                    <a:gd name="connsiteY85" fmla="*/ 508724 h 622041"/>
                    <a:gd name="connsiteX86" fmla="*/ 89429 w 795638"/>
                    <a:gd name="connsiteY86" fmla="*/ 509169 h 622041"/>
                    <a:gd name="connsiteX87" fmla="*/ 68669 w 795638"/>
                    <a:gd name="connsiteY87" fmla="*/ 508153 h 622041"/>
                    <a:gd name="connsiteX88" fmla="*/ 13566 w 795638"/>
                    <a:gd name="connsiteY88" fmla="*/ 522310 h 622041"/>
                    <a:gd name="connsiteX89" fmla="*/ 107 w 795638"/>
                    <a:gd name="connsiteY89" fmla="*/ 547449 h 622041"/>
                    <a:gd name="connsiteX90" fmla="*/ 9439 w 795638"/>
                    <a:gd name="connsiteY90" fmla="*/ 559003 h 622041"/>
                    <a:gd name="connsiteX91" fmla="*/ 26516 w 795638"/>
                    <a:gd name="connsiteY91" fmla="*/ 566558 h 622041"/>
                    <a:gd name="connsiteX92" fmla="*/ 66321 w 795638"/>
                    <a:gd name="connsiteY92" fmla="*/ 587888 h 622041"/>
                    <a:gd name="connsiteX93" fmla="*/ 83588 w 795638"/>
                    <a:gd name="connsiteY93" fmla="*/ 594491 h 622041"/>
                    <a:gd name="connsiteX94" fmla="*/ 84921 w 795638"/>
                    <a:gd name="connsiteY94" fmla="*/ 571446 h 622041"/>
                    <a:gd name="connsiteX95" fmla="*/ 85619 w 795638"/>
                    <a:gd name="connsiteY95" fmla="*/ 569922 h 622041"/>
                    <a:gd name="connsiteX96" fmla="*/ 87270 w 795638"/>
                    <a:gd name="connsiteY96" fmla="*/ 570176 h 622041"/>
                    <a:gd name="connsiteX97" fmla="*/ 91650 w 795638"/>
                    <a:gd name="connsiteY97" fmla="*/ 574874 h 622041"/>
                    <a:gd name="connsiteX98" fmla="*/ 107902 w 795638"/>
                    <a:gd name="connsiteY98" fmla="*/ 575001 h 622041"/>
                    <a:gd name="connsiteX99" fmla="*/ 109172 w 795638"/>
                    <a:gd name="connsiteY99" fmla="*/ 575001 h 622041"/>
                    <a:gd name="connsiteX100" fmla="*/ 109934 w 795638"/>
                    <a:gd name="connsiteY100" fmla="*/ 575953 h 622041"/>
                    <a:gd name="connsiteX101" fmla="*/ 118567 w 795638"/>
                    <a:gd name="connsiteY101" fmla="*/ 587634 h 622041"/>
                    <a:gd name="connsiteX102" fmla="*/ 130439 w 795638"/>
                    <a:gd name="connsiteY102" fmla="*/ 592586 h 622041"/>
                    <a:gd name="connsiteX103" fmla="*/ 139136 w 795638"/>
                    <a:gd name="connsiteY103" fmla="*/ 596522 h 622041"/>
                    <a:gd name="connsiteX104" fmla="*/ 148849 w 795638"/>
                    <a:gd name="connsiteY104" fmla="*/ 585095 h 622041"/>
                    <a:gd name="connsiteX105" fmla="*/ 151642 w 795638"/>
                    <a:gd name="connsiteY105" fmla="*/ 580016 h 622041"/>
                    <a:gd name="connsiteX106" fmla="*/ 152848 w 795638"/>
                    <a:gd name="connsiteY106" fmla="*/ 579382 h 622041"/>
                    <a:gd name="connsiteX107" fmla="*/ 154181 w 795638"/>
                    <a:gd name="connsiteY107" fmla="*/ 580524 h 622041"/>
                    <a:gd name="connsiteX108" fmla="*/ 155197 w 795638"/>
                    <a:gd name="connsiteY108" fmla="*/ 587126 h 622041"/>
                    <a:gd name="connsiteX109" fmla="*/ 165990 w 795638"/>
                    <a:gd name="connsiteY109" fmla="*/ 597157 h 622041"/>
                    <a:gd name="connsiteX110" fmla="*/ 170116 w 795638"/>
                    <a:gd name="connsiteY110" fmla="*/ 600521 h 622041"/>
                    <a:gd name="connsiteX111" fmla="*/ 167894 w 795638"/>
                    <a:gd name="connsiteY111" fmla="*/ 610234 h 622041"/>
                    <a:gd name="connsiteX112" fmla="*/ 165799 w 795638"/>
                    <a:gd name="connsiteY112" fmla="*/ 618106 h 622041"/>
                    <a:gd name="connsiteX113" fmla="*/ 170433 w 795638"/>
                    <a:gd name="connsiteY113" fmla="*/ 621725 h 622041"/>
                    <a:gd name="connsiteX114" fmla="*/ 217094 w 795638"/>
                    <a:gd name="connsiteY114" fmla="*/ 600902 h 622041"/>
                    <a:gd name="connsiteX115" fmla="*/ 218490 w 795638"/>
                    <a:gd name="connsiteY115" fmla="*/ 600712 h 622041"/>
                    <a:gd name="connsiteX116" fmla="*/ 219315 w 795638"/>
                    <a:gd name="connsiteY116" fmla="*/ 601855 h 622041"/>
                    <a:gd name="connsiteX117" fmla="*/ 220839 w 795638"/>
                    <a:gd name="connsiteY117" fmla="*/ 610933 h 622041"/>
                    <a:gd name="connsiteX118" fmla="*/ 248010 w 795638"/>
                    <a:gd name="connsiteY118" fmla="*/ 568145 h 622041"/>
                    <a:gd name="connsiteX119" fmla="*/ 236202 w 795638"/>
                    <a:gd name="connsiteY119" fmla="*/ 564717 h 622041"/>
                    <a:gd name="connsiteX120" fmla="*/ 229727 w 795638"/>
                    <a:gd name="connsiteY120" fmla="*/ 564399 h 622041"/>
                    <a:gd name="connsiteX121" fmla="*/ 235631 w 795638"/>
                    <a:gd name="connsiteY121" fmla="*/ 540466 h 622041"/>
                    <a:gd name="connsiteX122" fmla="*/ 237281 w 795638"/>
                    <a:gd name="connsiteY122" fmla="*/ 539641 h 622041"/>
                    <a:gd name="connsiteX123" fmla="*/ 278101 w 795638"/>
                    <a:gd name="connsiteY123" fmla="*/ 519771 h 622041"/>
                    <a:gd name="connsiteX124" fmla="*/ 284196 w 795638"/>
                    <a:gd name="connsiteY124" fmla="*/ 508217 h 622041"/>
                    <a:gd name="connsiteX125" fmla="*/ 292131 w 795638"/>
                    <a:gd name="connsiteY125" fmla="*/ 496599 h 622041"/>
                    <a:gd name="connsiteX126" fmla="*/ 287497 w 795638"/>
                    <a:gd name="connsiteY126" fmla="*/ 494568 h 622041"/>
                    <a:gd name="connsiteX127" fmla="*/ 286735 w 795638"/>
                    <a:gd name="connsiteY127" fmla="*/ 494631 h 622041"/>
                    <a:gd name="connsiteX128" fmla="*/ 285465 w 795638"/>
                    <a:gd name="connsiteY128" fmla="*/ 493171 h 622041"/>
                    <a:gd name="connsiteX129" fmla="*/ 286037 w 795638"/>
                    <a:gd name="connsiteY129" fmla="*/ 491838 h 622041"/>
                    <a:gd name="connsiteX130" fmla="*/ 291115 w 795638"/>
                    <a:gd name="connsiteY130" fmla="*/ 490632 h 622041"/>
                    <a:gd name="connsiteX131" fmla="*/ 301844 w 795638"/>
                    <a:gd name="connsiteY131" fmla="*/ 491140 h 622041"/>
                    <a:gd name="connsiteX132" fmla="*/ 346346 w 795638"/>
                    <a:gd name="connsiteY132" fmla="*/ 484601 h 622041"/>
                    <a:gd name="connsiteX133" fmla="*/ 342600 w 795638"/>
                    <a:gd name="connsiteY133" fmla="*/ 483014 h 622041"/>
                    <a:gd name="connsiteX134" fmla="*/ 324888 w 795638"/>
                    <a:gd name="connsiteY134" fmla="*/ 467651 h 622041"/>
                    <a:gd name="connsiteX135" fmla="*/ 326666 w 795638"/>
                    <a:gd name="connsiteY135" fmla="*/ 466825 h 622041"/>
                    <a:gd name="connsiteX136" fmla="*/ 330919 w 795638"/>
                    <a:gd name="connsiteY136" fmla="*/ 468476 h 622041"/>
                    <a:gd name="connsiteX137" fmla="*/ 359487 w 795638"/>
                    <a:gd name="connsiteY137" fmla="*/ 472729 h 622041"/>
                    <a:gd name="connsiteX138" fmla="*/ 364438 w 795638"/>
                    <a:gd name="connsiteY138" fmla="*/ 462318 h 622041"/>
                    <a:gd name="connsiteX139" fmla="*/ 373009 w 795638"/>
                    <a:gd name="connsiteY139" fmla="*/ 450701 h 622041"/>
                    <a:gd name="connsiteX140" fmla="*/ 383547 w 795638"/>
                    <a:gd name="connsiteY140" fmla="*/ 441178 h 622041"/>
                    <a:gd name="connsiteX141" fmla="*/ 389769 w 795638"/>
                    <a:gd name="connsiteY141" fmla="*/ 434004 h 622041"/>
                    <a:gd name="connsiteX142" fmla="*/ 394276 w 795638"/>
                    <a:gd name="connsiteY142" fmla="*/ 435655 h 622041"/>
                    <a:gd name="connsiteX143" fmla="*/ 396371 w 795638"/>
                    <a:gd name="connsiteY143" fmla="*/ 436734 h 622041"/>
                    <a:gd name="connsiteX144" fmla="*/ 398783 w 795638"/>
                    <a:gd name="connsiteY144" fmla="*/ 434449 h 622041"/>
                    <a:gd name="connsiteX145" fmla="*/ 398275 w 795638"/>
                    <a:gd name="connsiteY145" fmla="*/ 432481 h 622041"/>
                    <a:gd name="connsiteX146" fmla="*/ 362598 w 795638"/>
                    <a:gd name="connsiteY146" fmla="*/ 395660 h 622041"/>
                    <a:gd name="connsiteX147" fmla="*/ 361709 w 795638"/>
                    <a:gd name="connsiteY147" fmla="*/ 394073 h 622041"/>
                    <a:gd name="connsiteX148" fmla="*/ 363169 w 795638"/>
                    <a:gd name="connsiteY148" fmla="*/ 392994 h 622041"/>
                    <a:gd name="connsiteX149" fmla="*/ 375294 w 795638"/>
                    <a:gd name="connsiteY149" fmla="*/ 392740 h 622041"/>
                    <a:gd name="connsiteX150" fmla="*/ 374913 w 795638"/>
                    <a:gd name="connsiteY150" fmla="*/ 391661 h 622041"/>
                    <a:gd name="connsiteX151" fmla="*/ 377770 w 795638"/>
                    <a:gd name="connsiteY151" fmla="*/ 383916 h 622041"/>
                    <a:gd name="connsiteX152" fmla="*/ 378913 w 795638"/>
                    <a:gd name="connsiteY152" fmla="*/ 383789 h 622041"/>
                    <a:gd name="connsiteX153" fmla="*/ 379738 w 795638"/>
                    <a:gd name="connsiteY153" fmla="*/ 384551 h 622041"/>
                    <a:gd name="connsiteX154" fmla="*/ 404814 w 795638"/>
                    <a:gd name="connsiteY154" fmla="*/ 409500 h 622041"/>
                    <a:gd name="connsiteX155" fmla="*/ 406274 w 795638"/>
                    <a:gd name="connsiteY155" fmla="*/ 409309 h 622041"/>
                    <a:gd name="connsiteX156" fmla="*/ 411163 w 795638"/>
                    <a:gd name="connsiteY156" fmla="*/ 388995 h 622041"/>
                    <a:gd name="connsiteX157" fmla="*/ 364756 w 795638"/>
                    <a:gd name="connsiteY157" fmla="*/ 372552 h 622041"/>
                    <a:gd name="connsiteX158" fmla="*/ 357646 w 795638"/>
                    <a:gd name="connsiteY158" fmla="*/ 370331 h 622041"/>
                    <a:gd name="connsiteX159" fmla="*/ 356694 w 795638"/>
                    <a:gd name="connsiteY159" fmla="*/ 369061 h 622041"/>
                    <a:gd name="connsiteX160" fmla="*/ 357519 w 795638"/>
                    <a:gd name="connsiteY160" fmla="*/ 367728 h 622041"/>
                    <a:gd name="connsiteX161" fmla="*/ 373453 w 795638"/>
                    <a:gd name="connsiteY161" fmla="*/ 367220 h 622041"/>
                    <a:gd name="connsiteX162" fmla="*/ 382912 w 795638"/>
                    <a:gd name="connsiteY162" fmla="*/ 373505 h 622041"/>
                    <a:gd name="connsiteX163" fmla="*/ 391356 w 795638"/>
                    <a:gd name="connsiteY163" fmla="*/ 373251 h 622041"/>
                    <a:gd name="connsiteX164" fmla="*/ 392943 w 795638"/>
                    <a:gd name="connsiteY164" fmla="*/ 363728 h 622041"/>
                    <a:gd name="connsiteX165" fmla="*/ 393514 w 795638"/>
                    <a:gd name="connsiteY165" fmla="*/ 362395 h 622041"/>
                    <a:gd name="connsiteX166" fmla="*/ 394974 w 795638"/>
                    <a:gd name="connsiteY166" fmla="*/ 362332 h 622041"/>
                    <a:gd name="connsiteX167" fmla="*/ 441190 w 795638"/>
                    <a:gd name="connsiteY167" fmla="*/ 366712 h 622041"/>
                    <a:gd name="connsiteX168" fmla="*/ 431985 w 795638"/>
                    <a:gd name="connsiteY168" fmla="*/ 337637 h 622041"/>
                    <a:gd name="connsiteX169" fmla="*/ 431921 w 795638"/>
                    <a:gd name="connsiteY169" fmla="*/ 335986 h 622041"/>
                    <a:gd name="connsiteX170" fmla="*/ 433445 w 795638"/>
                    <a:gd name="connsiteY170" fmla="*/ 335415 h 622041"/>
                    <a:gd name="connsiteX171" fmla="*/ 454712 w 795638"/>
                    <a:gd name="connsiteY171" fmla="*/ 351793 h 622041"/>
                    <a:gd name="connsiteX172" fmla="*/ 489311 w 795638"/>
                    <a:gd name="connsiteY172" fmla="*/ 364173 h 622041"/>
                    <a:gd name="connsiteX173" fmla="*/ 496547 w 795638"/>
                    <a:gd name="connsiteY173" fmla="*/ 354714 h 622041"/>
                    <a:gd name="connsiteX174" fmla="*/ 506578 w 795638"/>
                    <a:gd name="connsiteY174" fmla="*/ 344175 h 622041"/>
                    <a:gd name="connsiteX175" fmla="*/ 512292 w 795638"/>
                    <a:gd name="connsiteY175" fmla="*/ 341065 h 622041"/>
                    <a:gd name="connsiteX176" fmla="*/ 511213 w 795638"/>
                    <a:gd name="connsiteY176" fmla="*/ 329638 h 622041"/>
                    <a:gd name="connsiteX177" fmla="*/ 511466 w 795638"/>
                    <a:gd name="connsiteY177" fmla="*/ 328305 h 622041"/>
                    <a:gd name="connsiteX178" fmla="*/ 512673 w 795638"/>
                    <a:gd name="connsiteY178" fmla="*/ 327733 h 622041"/>
                    <a:gd name="connsiteX179" fmla="*/ 526575 w 795638"/>
                    <a:gd name="connsiteY179" fmla="*/ 323924 h 622041"/>
                    <a:gd name="connsiteX180" fmla="*/ 535209 w 795638"/>
                    <a:gd name="connsiteY180" fmla="*/ 315290 h 622041"/>
                    <a:gd name="connsiteX181" fmla="*/ 553937 w 795638"/>
                    <a:gd name="connsiteY181" fmla="*/ 310847 h 622041"/>
                    <a:gd name="connsiteX182" fmla="*/ 566697 w 795638"/>
                    <a:gd name="connsiteY182" fmla="*/ 294976 h 622041"/>
                    <a:gd name="connsiteX183" fmla="*/ 610056 w 795638"/>
                    <a:gd name="connsiteY183" fmla="*/ 277073 h 622041"/>
                    <a:gd name="connsiteX184" fmla="*/ 644146 w 795638"/>
                    <a:gd name="connsiteY184" fmla="*/ 263996 h 622041"/>
                    <a:gd name="connsiteX185" fmla="*/ 686617 w 795638"/>
                    <a:gd name="connsiteY185" fmla="*/ 228001 h 622041"/>
                    <a:gd name="connsiteX186" fmla="*/ 680649 w 795638"/>
                    <a:gd name="connsiteY186" fmla="*/ 226731 h 622041"/>
                    <a:gd name="connsiteX187" fmla="*/ 662620 w 795638"/>
                    <a:gd name="connsiteY187" fmla="*/ 231492 h 622041"/>
                    <a:gd name="connsiteX188" fmla="*/ 610183 w 795638"/>
                    <a:gd name="connsiteY188" fmla="*/ 236444 h 622041"/>
                    <a:gd name="connsiteX189" fmla="*/ 610310 w 795638"/>
                    <a:gd name="connsiteY189" fmla="*/ 235238 h 622041"/>
                    <a:gd name="connsiteX190" fmla="*/ 611389 w 795638"/>
                    <a:gd name="connsiteY190" fmla="*/ 234603 h 622041"/>
                    <a:gd name="connsiteX191" fmla="*/ 663827 w 795638"/>
                    <a:gd name="connsiteY191" fmla="*/ 216764 h 622041"/>
                    <a:gd name="connsiteX192" fmla="*/ 654177 w 795638"/>
                    <a:gd name="connsiteY192" fmla="*/ 211749 h 622041"/>
                    <a:gd name="connsiteX193" fmla="*/ 650558 w 795638"/>
                    <a:gd name="connsiteY193" fmla="*/ 210797 h 622041"/>
                    <a:gd name="connsiteX194" fmla="*/ 650305 w 795638"/>
                    <a:gd name="connsiteY194" fmla="*/ 209591 h 622041"/>
                    <a:gd name="connsiteX195" fmla="*/ 651828 w 795638"/>
                    <a:gd name="connsiteY195" fmla="*/ 208511 h 622041"/>
                    <a:gd name="connsiteX196" fmla="*/ 654685 w 795638"/>
                    <a:gd name="connsiteY196" fmla="*/ 209019 h 622041"/>
                    <a:gd name="connsiteX197" fmla="*/ 678618 w 795638"/>
                    <a:gd name="connsiteY197" fmla="*/ 209971 h 622041"/>
                    <a:gd name="connsiteX198" fmla="*/ 699187 w 795638"/>
                    <a:gd name="connsiteY198" fmla="*/ 210924 h 622041"/>
                    <a:gd name="connsiteX199" fmla="*/ 753592 w 795638"/>
                    <a:gd name="connsiteY199" fmla="*/ 192958 h 622041"/>
                    <a:gd name="connsiteX200" fmla="*/ 766733 w 795638"/>
                    <a:gd name="connsiteY200" fmla="*/ 185721 h 622041"/>
                    <a:gd name="connsiteX201" fmla="*/ 795174 w 795638"/>
                    <a:gd name="connsiteY201" fmla="*/ 154170 h 622041"/>
                    <a:gd name="connsiteX202" fmla="*/ 792190 w 795638"/>
                    <a:gd name="connsiteY202" fmla="*/ 134617 h 622041"/>
                    <a:gd name="connsiteX203" fmla="*/ 770796 w 795638"/>
                    <a:gd name="connsiteY203" fmla="*/ 129474 h 622041"/>
                    <a:gd name="connsiteX204" fmla="*/ 769590 w 795638"/>
                    <a:gd name="connsiteY204" fmla="*/ 128776 h 622041"/>
                    <a:gd name="connsiteX205" fmla="*/ 769653 w 795638"/>
                    <a:gd name="connsiteY205" fmla="*/ 127380 h 622041"/>
                    <a:gd name="connsiteX206" fmla="*/ 777144 w 795638"/>
                    <a:gd name="connsiteY206" fmla="*/ 86433 h 622041"/>
                    <a:gd name="connsiteX207" fmla="*/ 765273 w 795638"/>
                    <a:gd name="connsiteY207" fmla="*/ 94051 h 622041"/>
                    <a:gd name="connsiteX208" fmla="*/ 763686 w 795638"/>
                    <a:gd name="connsiteY208" fmla="*/ 94686 h 622041"/>
                    <a:gd name="connsiteX209" fmla="*/ 762734 w 795638"/>
                    <a:gd name="connsiteY209" fmla="*/ 93225 h 622041"/>
                    <a:gd name="connsiteX210" fmla="*/ 762099 w 795638"/>
                    <a:gd name="connsiteY210" fmla="*/ 81544 h 622041"/>
                    <a:gd name="connsiteX211" fmla="*/ 748767 w 795638"/>
                    <a:gd name="connsiteY211" fmla="*/ 80846 h 622041"/>
                    <a:gd name="connsiteX212" fmla="*/ 731119 w 795638"/>
                    <a:gd name="connsiteY212" fmla="*/ 84020 h 622041"/>
                    <a:gd name="connsiteX213" fmla="*/ 725913 w 795638"/>
                    <a:gd name="connsiteY213" fmla="*/ 87702 h 622041"/>
                    <a:gd name="connsiteX214" fmla="*/ 707693 w 795638"/>
                    <a:gd name="connsiteY214" fmla="*/ 90940 h 622041"/>
                    <a:gd name="connsiteX215" fmla="*/ 706932 w 795638"/>
                    <a:gd name="connsiteY215" fmla="*/ 89734 h 622041"/>
                    <a:gd name="connsiteX216" fmla="*/ 707630 w 795638"/>
                    <a:gd name="connsiteY216" fmla="*/ 88528 h 622041"/>
                    <a:gd name="connsiteX217" fmla="*/ 715820 w 795638"/>
                    <a:gd name="connsiteY217" fmla="*/ 83766 h 622041"/>
                    <a:gd name="connsiteX218" fmla="*/ 739880 w 795638"/>
                    <a:gd name="connsiteY218" fmla="*/ 66435 h 622041"/>
                    <a:gd name="connsiteX219" fmla="*/ 737721 w 795638"/>
                    <a:gd name="connsiteY219" fmla="*/ 64785 h 622041"/>
                    <a:gd name="connsiteX220" fmla="*/ 710931 w 795638"/>
                    <a:gd name="connsiteY220" fmla="*/ 57802 h 622041"/>
                    <a:gd name="connsiteX221" fmla="*/ 709154 w 795638"/>
                    <a:gd name="connsiteY221" fmla="*/ 57230 h 622041"/>
                    <a:gd name="connsiteX222" fmla="*/ 698489 w 795638"/>
                    <a:gd name="connsiteY222" fmla="*/ 47454 h 622041"/>
                    <a:gd name="connsiteX223" fmla="*/ 684332 w 795638"/>
                    <a:gd name="connsiteY223" fmla="*/ 44089 h 622041"/>
                    <a:gd name="connsiteX224" fmla="*/ 683506 w 795638"/>
                    <a:gd name="connsiteY224" fmla="*/ 43327 h 622041"/>
                    <a:gd name="connsiteX225" fmla="*/ 683506 w 795638"/>
                    <a:gd name="connsiteY225" fmla="*/ 42248 h 622041"/>
                    <a:gd name="connsiteX226" fmla="*/ 679189 w 795638"/>
                    <a:gd name="connsiteY226" fmla="*/ 27012 h 622041"/>
                    <a:gd name="connsiteX227" fmla="*/ 654113 w 795638"/>
                    <a:gd name="connsiteY227" fmla="*/ 28218 h 622041"/>
                    <a:gd name="connsiteX228" fmla="*/ 652844 w 795638"/>
                    <a:gd name="connsiteY228" fmla="*/ 28536 h 622041"/>
                    <a:gd name="connsiteX229" fmla="*/ 651892 w 795638"/>
                    <a:gd name="connsiteY229" fmla="*/ 27647 h 622041"/>
                    <a:gd name="connsiteX230" fmla="*/ 643448 w 795638"/>
                    <a:gd name="connsiteY230" fmla="*/ 18188 h 622041"/>
                    <a:gd name="connsiteX231" fmla="*/ 612913 w 795638"/>
                    <a:gd name="connsiteY231" fmla="*/ 34059 h 622041"/>
                    <a:gd name="connsiteX232" fmla="*/ 610500 w 795638"/>
                    <a:gd name="connsiteY232" fmla="*/ 36154 h 622041"/>
                    <a:gd name="connsiteX233" fmla="*/ 608977 w 795638"/>
                    <a:gd name="connsiteY233" fmla="*/ 36344 h 622041"/>
                    <a:gd name="connsiteX234" fmla="*/ 608215 w 795638"/>
                    <a:gd name="connsiteY234" fmla="*/ 35011 h 622041"/>
                    <a:gd name="connsiteX235" fmla="*/ 570696 w 795638"/>
                    <a:gd name="connsiteY235" fmla="*/ 1365 h 622041"/>
                    <a:gd name="connsiteX236" fmla="*/ 569173 w 795638"/>
                    <a:gd name="connsiteY236" fmla="*/ 1111 h 622041"/>
                    <a:gd name="connsiteX237" fmla="*/ 548414 w 795638"/>
                    <a:gd name="connsiteY237" fmla="*/ 2698 h 622041"/>
                    <a:gd name="connsiteX238" fmla="*/ 547969 w 795638"/>
                    <a:gd name="connsiteY238" fmla="*/ 10380 h 622041"/>
                    <a:gd name="connsiteX239" fmla="*/ 545620 w 795638"/>
                    <a:gd name="connsiteY239" fmla="*/ 38503 h 622041"/>
                    <a:gd name="connsiteX240" fmla="*/ 535336 w 795638"/>
                    <a:gd name="connsiteY240" fmla="*/ 40090 h 622041"/>
                    <a:gd name="connsiteX241" fmla="*/ 534384 w 795638"/>
                    <a:gd name="connsiteY241" fmla="*/ 38630 h 622041"/>
                    <a:gd name="connsiteX242" fmla="*/ 535019 w 795638"/>
                    <a:gd name="connsiteY242" fmla="*/ 33932 h 622041"/>
                    <a:gd name="connsiteX243" fmla="*/ 535209 w 795638"/>
                    <a:gd name="connsiteY243" fmla="*/ 13998 h 622041"/>
                    <a:gd name="connsiteX244" fmla="*/ 524734 w 795638"/>
                    <a:gd name="connsiteY244" fmla="*/ 20537 h 622041"/>
                    <a:gd name="connsiteX245" fmla="*/ 523211 w 795638"/>
                    <a:gd name="connsiteY245" fmla="*/ 20918 h 622041"/>
                    <a:gd name="connsiteX246" fmla="*/ 522322 w 795638"/>
                    <a:gd name="connsiteY246" fmla="*/ 19585 h 622041"/>
                    <a:gd name="connsiteX247" fmla="*/ 520354 w 795638"/>
                    <a:gd name="connsiteY247" fmla="*/ 10253 h 622041"/>
                    <a:gd name="connsiteX248" fmla="*/ 512863 w 795638"/>
                    <a:gd name="connsiteY248" fmla="*/ 14189 h 622041"/>
                    <a:gd name="connsiteX249" fmla="*/ 511276 w 795638"/>
                    <a:gd name="connsiteY249" fmla="*/ 14379 h 622041"/>
                    <a:gd name="connsiteX250" fmla="*/ 510577 w 795638"/>
                    <a:gd name="connsiteY250" fmla="*/ 12919 h 622041"/>
                    <a:gd name="connsiteX251" fmla="*/ 508482 w 795638"/>
                    <a:gd name="connsiteY251" fmla="*/ 1619 h 622041"/>
                    <a:gd name="connsiteX252" fmla="*/ 483788 w 795638"/>
                    <a:gd name="connsiteY252" fmla="*/ 5428 h 622041"/>
                    <a:gd name="connsiteX253" fmla="*/ 482835 w 795638"/>
                    <a:gd name="connsiteY253" fmla="*/ 6190 h 622041"/>
                    <a:gd name="connsiteX254" fmla="*/ 495913 w 795638"/>
                    <a:gd name="connsiteY254" fmla="*/ 40788 h 622041"/>
                    <a:gd name="connsiteX255" fmla="*/ 496611 w 795638"/>
                    <a:gd name="connsiteY255" fmla="*/ 42058 h 622041"/>
                    <a:gd name="connsiteX256" fmla="*/ 496294 w 795638"/>
                    <a:gd name="connsiteY256" fmla="*/ 43708 h 622041"/>
                    <a:gd name="connsiteX257" fmla="*/ 494643 w 795638"/>
                    <a:gd name="connsiteY257" fmla="*/ 43835 h 622041"/>
                    <a:gd name="connsiteX258" fmla="*/ 489120 w 795638"/>
                    <a:gd name="connsiteY258" fmla="*/ 40788 h 622041"/>
                    <a:gd name="connsiteX259" fmla="*/ 474963 w 795638"/>
                    <a:gd name="connsiteY259" fmla="*/ 25298 h 622041"/>
                    <a:gd name="connsiteX260" fmla="*/ 465758 w 795638"/>
                    <a:gd name="connsiteY260" fmla="*/ 8158 h 622041"/>
                    <a:gd name="connsiteX261" fmla="*/ 458013 w 795638"/>
                    <a:gd name="connsiteY261" fmla="*/ 8031 h 622041"/>
                    <a:gd name="connsiteX262" fmla="*/ 457378 w 795638"/>
                    <a:gd name="connsiteY262" fmla="*/ 44724 h 622041"/>
                    <a:gd name="connsiteX263" fmla="*/ 458585 w 795638"/>
                    <a:gd name="connsiteY263" fmla="*/ 52786 h 622041"/>
                    <a:gd name="connsiteX264" fmla="*/ 458077 w 795638"/>
                    <a:gd name="connsiteY264" fmla="*/ 53993 h 622041"/>
                    <a:gd name="connsiteX265" fmla="*/ 456807 w 795638"/>
                    <a:gd name="connsiteY265" fmla="*/ 54247 h 622041"/>
                    <a:gd name="connsiteX266" fmla="*/ 449189 w 795638"/>
                    <a:gd name="connsiteY266" fmla="*/ 37487 h 622041"/>
                    <a:gd name="connsiteX267" fmla="*/ 438397 w 795638"/>
                    <a:gd name="connsiteY267" fmla="*/ 16537 h 622041"/>
                    <a:gd name="connsiteX268" fmla="*/ 430906 w 795638"/>
                    <a:gd name="connsiteY268" fmla="*/ 17553 h 622041"/>
                    <a:gd name="connsiteX269" fmla="*/ 439794 w 795638"/>
                    <a:gd name="connsiteY269" fmla="*/ 40280 h 622041"/>
                    <a:gd name="connsiteX270" fmla="*/ 440175 w 795638"/>
                    <a:gd name="connsiteY270" fmla="*/ 41867 h 622041"/>
                    <a:gd name="connsiteX271" fmla="*/ 438841 w 795638"/>
                    <a:gd name="connsiteY271" fmla="*/ 42693 h 622041"/>
                    <a:gd name="connsiteX272" fmla="*/ 433699 w 795638"/>
                    <a:gd name="connsiteY272" fmla="*/ 42185 h 622041"/>
                    <a:gd name="connsiteX273" fmla="*/ 422717 w 795638"/>
                    <a:gd name="connsiteY273" fmla="*/ 43137 h 622041"/>
                    <a:gd name="connsiteX274" fmla="*/ 422082 w 795638"/>
                    <a:gd name="connsiteY274" fmla="*/ 51771 h 622041"/>
                    <a:gd name="connsiteX275" fmla="*/ 420812 w 795638"/>
                    <a:gd name="connsiteY275" fmla="*/ 60595 h 622041"/>
                    <a:gd name="connsiteX276" fmla="*/ 407671 w 795638"/>
                    <a:gd name="connsiteY276" fmla="*/ 65356 h 622041"/>
                    <a:gd name="connsiteX277" fmla="*/ 398085 w 795638"/>
                    <a:gd name="connsiteY277" fmla="*/ 68086 h 622041"/>
                    <a:gd name="connsiteX278" fmla="*/ 396561 w 795638"/>
                    <a:gd name="connsiteY278" fmla="*/ 68467 h 622041"/>
                    <a:gd name="connsiteX279" fmla="*/ 395673 w 795638"/>
                    <a:gd name="connsiteY279" fmla="*/ 67134 h 622041"/>
                    <a:gd name="connsiteX280" fmla="*/ 395926 w 795638"/>
                    <a:gd name="connsiteY280" fmla="*/ 61357 h 622041"/>
                    <a:gd name="connsiteX281" fmla="*/ 395418 w 795638"/>
                    <a:gd name="connsiteY281" fmla="*/ 46375 h 622041"/>
                    <a:gd name="connsiteX282" fmla="*/ 392435 w 795638"/>
                    <a:gd name="connsiteY282" fmla="*/ 43645 h 622041"/>
                    <a:gd name="connsiteX283" fmla="*/ 387356 w 795638"/>
                    <a:gd name="connsiteY283" fmla="*/ 34313 h 622041"/>
                    <a:gd name="connsiteX284" fmla="*/ 384753 w 795638"/>
                    <a:gd name="connsiteY284" fmla="*/ 26504 h 622041"/>
                    <a:gd name="connsiteX285" fmla="*/ 366026 w 795638"/>
                    <a:gd name="connsiteY285" fmla="*/ 24473 h 622041"/>
                    <a:gd name="connsiteX286" fmla="*/ 364121 w 795638"/>
                    <a:gd name="connsiteY286" fmla="*/ 32789 h 622041"/>
                    <a:gd name="connsiteX287" fmla="*/ 363994 w 795638"/>
                    <a:gd name="connsiteY287" fmla="*/ 43645 h 622041"/>
                    <a:gd name="connsiteX288" fmla="*/ 352631 w 795638"/>
                    <a:gd name="connsiteY288" fmla="*/ 44915 h 622041"/>
                    <a:gd name="connsiteX289" fmla="*/ 341712 w 795638"/>
                    <a:gd name="connsiteY289" fmla="*/ 45803 h 622041"/>
                    <a:gd name="connsiteX290" fmla="*/ 349964 w 795638"/>
                    <a:gd name="connsiteY290" fmla="*/ 65039 h 622041"/>
                    <a:gd name="connsiteX291" fmla="*/ 358598 w 795638"/>
                    <a:gd name="connsiteY291" fmla="*/ 83195 h 622041"/>
                    <a:gd name="connsiteX292" fmla="*/ 352821 w 795638"/>
                    <a:gd name="connsiteY292" fmla="*/ 87512 h 622041"/>
                    <a:gd name="connsiteX293" fmla="*/ 351742 w 795638"/>
                    <a:gd name="connsiteY293" fmla="*/ 87321 h 622041"/>
                    <a:gd name="connsiteX294" fmla="*/ 351107 w 795638"/>
                    <a:gd name="connsiteY294" fmla="*/ 86433 h 622041"/>
                    <a:gd name="connsiteX295" fmla="*/ 347552 w 795638"/>
                    <a:gd name="connsiteY295" fmla="*/ 79132 h 622041"/>
                    <a:gd name="connsiteX296" fmla="*/ 340442 w 795638"/>
                    <a:gd name="connsiteY296" fmla="*/ 83957 h 622041"/>
                    <a:gd name="connsiteX297" fmla="*/ 339045 w 795638"/>
                    <a:gd name="connsiteY297" fmla="*/ 84401 h 622041"/>
                    <a:gd name="connsiteX298" fmla="*/ 338030 w 795638"/>
                    <a:gd name="connsiteY298" fmla="*/ 83385 h 622041"/>
                    <a:gd name="connsiteX299" fmla="*/ 330729 w 795638"/>
                    <a:gd name="connsiteY299" fmla="*/ 66118 h 622041"/>
                    <a:gd name="connsiteX300" fmla="*/ 318857 w 795638"/>
                    <a:gd name="connsiteY300" fmla="*/ 75767 h 622041"/>
                    <a:gd name="connsiteX301" fmla="*/ 317525 w 795638"/>
                    <a:gd name="connsiteY301" fmla="*/ 76275 h 622041"/>
                    <a:gd name="connsiteX302" fmla="*/ 316445 w 795638"/>
                    <a:gd name="connsiteY302" fmla="*/ 75323 h 622041"/>
                    <a:gd name="connsiteX303" fmla="*/ 305018 w 795638"/>
                    <a:gd name="connsiteY303" fmla="*/ 52786 h 622041"/>
                    <a:gd name="connsiteX304" fmla="*/ 295496 w 795638"/>
                    <a:gd name="connsiteY304" fmla="*/ 60151 h 622041"/>
                    <a:gd name="connsiteX305" fmla="*/ 279625 w 795638"/>
                    <a:gd name="connsiteY305" fmla="*/ 74815 h 622041"/>
                    <a:gd name="connsiteX306" fmla="*/ 278101 w 795638"/>
                    <a:gd name="connsiteY306" fmla="*/ 74879 h 622041"/>
                    <a:gd name="connsiteX307" fmla="*/ 277403 w 795638"/>
                    <a:gd name="connsiteY307" fmla="*/ 73546 h 622041"/>
                    <a:gd name="connsiteX308" fmla="*/ 270737 w 795638"/>
                    <a:gd name="connsiteY308" fmla="*/ 61230 h 622041"/>
                    <a:gd name="connsiteX309" fmla="*/ 227187 w 795638"/>
                    <a:gd name="connsiteY309" fmla="*/ 75577 h 622041"/>
                    <a:gd name="connsiteX310" fmla="*/ 223125 w 795638"/>
                    <a:gd name="connsiteY310" fmla="*/ 97796 h 622041"/>
                    <a:gd name="connsiteX311" fmla="*/ 226299 w 795638"/>
                    <a:gd name="connsiteY311" fmla="*/ 95320 h 622041"/>
                    <a:gd name="connsiteX312" fmla="*/ 250549 w 795638"/>
                    <a:gd name="connsiteY312" fmla="*/ 91638 h 622041"/>
                    <a:gd name="connsiteX313" fmla="*/ 250930 w 795638"/>
                    <a:gd name="connsiteY313" fmla="*/ 92781 h 622041"/>
                    <a:gd name="connsiteX314" fmla="*/ 250295 w 795638"/>
                    <a:gd name="connsiteY314" fmla="*/ 93797 h 622041"/>
                    <a:gd name="connsiteX315" fmla="*/ 232965 w 795638"/>
                    <a:gd name="connsiteY315" fmla="*/ 109477 h 622041"/>
                    <a:gd name="connsiteX316" fmla="*/ 260009 w 795638"/>
                    <a:gd name="connsiteY316" fmla="*/ 107128 h 622041"/>
                    <a:gd name="connsiteX317" fmla="*/ 261088 w 795638"/>
                    <a:gd name="connsiteY317" fmla="*/ 107255 h 622041"/>
                    <a:gd name="connsiteX318" fmla="*/ 261722 w 795638"/>
                    <a:gd name="connsiteY318" fmla="*/ 108144 h 622041"/>
                    <a:gd name="connsiteX319" fmla="*/ 246931 w 795638"/>
                    <a:gd name="connsiteY319" fmla="*/ 117793 h 622041"/>
                    <a:gd name="connsiteX320" fmla="*/ 234361 w 795638"/>
                    <a:gd name="connsiteY320" fmla="*/ 123126 h 622041"/>
                    <a:gd name="connsiteX321" fmla="*/ 241725 w 795638"/>
                    <a:gd name="connsiteY321" fmla="*/ 131189 h 622041"/>
                    <a:gd name="connsiteX322" fmla="*/ 242233 w 795638"/>
                    <a:gd name="connsiteY322" fmla="*/ 132776 h 622041"/>
                    <a:gd name="connsiteX323" fmla="*/ 240836 w 795638"/>
                    <a:gd name="connsiteY323" fmla="*/ 133728 h 622041"/>
                    <a:gd name="connsiteX324" fmla="*/ 236265 w 795638"/>
                    <a:gd name="connsiteY324" fmla="*/ 133220 h 622041"/>
                    <a:gd name="connsiteX325" fmla="*/ 221220 w 795638"/>
                    <a:gd name="connsiteY325" fmla="*/ 134680 h 622041"/>
                    <a:gd name="connsiteX326" fmla="*/ 221474 w 795638"/>
                    <a:gd name="connsiteY326" fmla="*/ 145790 h 622041"/>
                    <a:gd name="connsiteX327" fmla="*/ 266166 w 795638"/>
                    <a:gd name="connsiteY327" fmla="*/ 159566 h 622041"/>
                    <a:gd name="connsiteX328" fmla="*/ 278799 w 795638"/>
                    <a:gd name="connsiteY328" fmla="*/ 162359 h 622041"/>
                    <a:gd name="connsiteX329" fmla="*/ 279752 w 795638"/>
                    <a:gd name="connsiteY329" fmla="*/ 163882 h 622041"/>
                    <a:gd name="connsiteX330" fmla="*/ 278418 w 795638"/>
                    <a:gd name="connsiteY330" fmla="*/ 165089 h 622041"/>
                    <a:gd name="connsiteX331" fmla="*/ 254993 w 795638"/>
                    <a:gd name="connsiteY331" fmla="*/ 160962 h 622041"/>
                    <a:gd name="connsiteX332" fmla="*/ 220903 w 795638"/>
                    <a:gd name="connsiteY332" fmla="*/ 159756 h 622041"/>
                    <a:gd name="connsiteX333" fmla="*/ 220839 w 795638"/>
                    <a:gd name="connsiteY333" fmla="*/ 178992 h 622041"/>
                    <a:gd name="connsiteX334" fmla="*/ 233536 w 795638"/>
                    <a:gd name="connsiteY334" fmla="*/ 196767 h 622041"/>
                    <a:gd name="connsiteX335" fmla="*/ 168211 w 795638"/>
                    <a:gd name="connsiteY335" fmla="*/ 498313 h 622041"/>
                    <a:gd name="connsiteX336" fmla="*/ 156404 w 795638"/>
                    <a:gd name="connsiteY336" fmla="*/ 504598 h 622041"/>
                    <a:gd name="connsiteX337" fmla="*/ 155324 w 795638"/>
                    <a:gd name="connsiteY337" fmla="*/ 504598 h 622041"/>
                    <a:gd name="connsiteX338" fmla="*/ 146881 w 795638"/>
                    <a:gd name="connsiteY338" fmla="*/ 502884 h 622041"/>
                    <a:gd name="connsiteX339" fmla="*/ 144849 w 795638"/>
                    <a:gd name="connsiteY339" fmla="*/ 502186 h 622041"/>
                    <a:gd name="connsiteX340" fmla="*/ 143389 w 795638"/>
                    <a:gd name="connsiteY340" fmla="*/ 501360 h 622041"/>
                    <a:gd name="connsiteX341" fmla="*/ 140152 w 795638"/>
                    <a:gd name="connsiteY341" fmla="*/ 499519 h 622041"/>
                    <a:gd name="connsiteX342" fmla="*/ 136406 w 795638"/>
                    <a:gd name="connsiteY342" fmla="*/ 496028 h 622041"/>
                    <a:gd name="connsiteX343" fmla="*/ 136216 w 795638"/>
                    <a:gd name="connsiteY343" fmla="*/ 494504 h 622041"/>
                    <a:gd name="connsiteX344" fmla="*/ 141485 w 795638"/>
                    <a:gd name="connsiteY344" fmla="*/ 485616 h 622041"/>
                    <a:gd name="connsiteX345" fmla="*/ 142945 w 795638"/>
                    <a:gd name="connsiteY345" fmla="*/ 484982 h 622041"/>
                    <a:gd name="connsiteX346" fmla="*/ 144024 w 795638"/>
                    <a:gd name="connsiteY346" fmla="*/ 486124 h 622041"/>
                    <a:gd name="connsiteX347" fmla="*/ 156404 w 795638"/>
                    <a:gd name="connsiteY347" fmla="*/ 494187 h 622041"/>
                    <a:gd name="connsiteX348" fmla="*/ 167767 w 795638"/>
                    <a:gd name="connsiteY348" fmla="*/ 496282 h 622041"/>
                    <a:gd name="connsiteX349" fmla="*/ 168402 w 795638"/>
                    <a:gd name="connsiteY349" fmla="*/ 497170 h 622041"/>
                    <a:gd name="connsiteX350" fmla="*/ 168211 w 795638"/>
                    <a:gd name="connsiteY350" fmla="*/ 498313 h 622041"/>
                    <a:gd name="connsiteX351" fmla="*/ 204524 w 795638"/>
                    <a:gd name="connsiteY351" fmla="*/ 525801 h 622041"/>
                    <a:gd name="connsiteX352" fmla="*/ 203699 w 795638"/>
                    <a:gd name="connsiteY352" fmla="*/ 527135 h 622041"/>
                    <a:gd name="connsiteX353" fmla="*/ 184273 w 795638"/>
                    <a:gd name="connsiteY353" fmla="*/ 536149 h 622041"/>
                    <a:gd name="connsiteX354" fmla="*/ 182940 w 795638"/>
                    <a:gd name="connsiteY354" fmla="*/ 536086 h 622041"/>
                    <a:gd name="connsiteX355" fmla="*/ 182304 w 795638"/>
                    <a:gd name="connsiteY355" fmla="*/ 534943 h 622041"/>
                    <a:gd name="connsiteX356" fmla="*/ 188145 w 795638"/>
                    <a:gd name="connsiteY356" fmla="*/ 525040 h 622041"/>
                    <a:gd name="connsiteX357" fmla="*/ 195509 w 795638"/>
                    <a:gd name="connsiteY357" fmla="*/ 511581 h 622041"/>
                    <a:gd name="connsiteX358" fmla="*/ 196652 w 795638"/>
                    <a:gd name="connsiteY358" fmla="*/ 510311 h 622041"/>
                    <a:gd name="connsiteX359" fmla="*/ 198175 w 795638"/>
                    <a:gd name="connsiteY359" fmla="*/ 511137 h 622041"/>
                    <a:gd name="connsiteX360" fmla="*/ 204461 w 795638"/>
                    <a:gd name="connsiteY360" fmla="*/ 525357 h 622041"/>
                    <a:gd name="connsiteX361" fmla="*/ 204524 w 795638"/>
                    <a:gd name="connsiteY361" fmla="*/ 525801 h 622041"/>
                    <a:gd name="connsiteX362" fmla="*/ 237218 w 795638"/>
                    <a:gd name="connsiteY362" fmla="*/ 384614 h 622041"/>
                    <a:gd name="connsiteX363" fmla="*/ 225727 w 795638"/>
                    <a:gd name="connsiteY363" fmla="*/ 391598 h 622041"/>
                    <a:gd name="connsiteX364" fmla="*/ 219823 w 795638"/>
                    <a:gd name="connsiteY364" fmla="*/ 390264 h 622041"/>
                    <a:gd name="connsiteX365" fmla="*/ 215760 w 795638"/>
                    <a:gd name="connsiteY365" fmla="*/ 387598 h 622041"/>
                    <a:gd name="connsiteX366" fmla="*/ 215062 w 795638"/>
                    <a:gd name="connsiteY366" fmla="*/ 386836 h 622041"/>
                    <a:gd name="connsiteX367" fmla="*/ 212586 w 795638"/>
                    <a:gd name="connsiteY367" fmla="*/ 383916 h 622041"/>
                    <a:gd name="connsiteX368" fmla="*/ 212205 w 795638"/>
                    <a:gd name="connsiteY368" fmla="*/ 382900 h 622041"/>
                    <a:gd name="connsiteX369" fmla="*/ 210872 w 795638"/>
                    <a:gd name="connsiteY369" fmla="*/ 379472 h 622041"/>
                    <a:gd name="connsiteX370" fmla="*/ 211126 w 795638"/>
                    <a:gd name="connsiteY370" fmla="*/ 374647 h 622041"/>
                    <a:gd name="connsiteX371" fmla="*/ 212459 w 795638"/>
                    <a:gd name="connsiteY371" fmla="*/ 373695 h 622041"/>
                    <a:gd name="connsiteX372" fmla="*/ 236520 w 795638"/>
                    <a:gd name="connsiteY372" fmla="*/ 382583 h 622041"/>
                    <a:gd name="connsiteX373" fmla="*/ 237345 w 795638"/>
                    <a:gd name="connsiteY373" fmla="*/ 383408 h 622041"/>
                    <a:gd name="connsiteX374" fmla="*/ 237218 w 795638"/>
                    <a:gd name="connsiteY374" fmla="*/ 384614 h 622041"/>
                    <a:gd name="connsiteX375" fmla="*/ 287052 w 795638"/>
                    <a:gd name="connsiteY375" fmla="*/ 156645 h 622041"/>
                    <a:gd name="connsiteX376" fmla="*/ 296067 w 795638"/>
                    <a:gd name="connsiteY376" fmla="*/ 153154 h 622041"/>
                    <a:gd name="connsiteX377" fmla="*/ 301780 w 795638"/>
                    <a:gd name="connsiteY377" fmla="*/ 158042 h 622041"/>
                    <a:gd name="connsiteX378" fmla="*/ 300955 w 795638"/>
                    <a:gd name="connsiteY378" fmla="*/ 159820 h 622041"/>
                    <a:gd name="connsiteX379" fmla="*/ 287751 w 795638"/>
                    <a:gd name="connsiteY379" fmla="*/ 164708 h 622041"/>
                    <a:gd name="connsiteX380" fmla="*/ 285973 w 795638"/>
                    <a:gd name="connsiteY380" fmla="*/ 163946 h 622041"/>
                    <a:gd name="connsiteX381" fmla="*/ 287052 w 795638"/>
                    <a:gd name="connsiteY381" fmla="*/ 156645 h 6220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</a:cxnLst>
                  <a:rect l="l" t="t" r="r" b="b"/>
                  <a:pathLst>
                    <a:path w="795638" h="622041">
                      <a:moveTo>
                        <a:pt x="233536" y="196767"/>
                      </a:moveTo>
                      <a:cubicBezTo>
                        <a:pt x="241344" y="199560"/>
                        <a:pt x="250803" y="193529"/>
                        <a:pt x="258358" y="188641"/>
                      </a:cubicBezTo>
                      <a:cubicBezTo>
                        <a:pt x="265277" y="184197"/>
                        <a:pt x="270800" y="180642"/>
                        <a:pt x="273848" y="184451"/>
                      </a:cubicBezTo>
                      <a:cubicBezTo>
                        <a:pt x="274292" y="184959"/>
                        <a:pt x="274292" y="185721"/>
                        <a:pt x="273848" y="186229"/>
                      </a:cubicBezTo>
                      <a:cubicBezTo>
                        <a:pt x="270864" y="189720"/>
                        <a:pt x="268071" y="192704"/>
                        <a:pt x="265595" y="195307"/>
                      </a:cubicBezTo>
                      <a:cubicBezTo>
                        <a:pt x="260072" y="201147"/>
                        <a:pt x="256390" y="205020"/>
                        <a:pt x="256771" y="208829"/>
                      </a:cubicBezTo>
                      <a:cubicBezTo>
                        <a:pt x="257152" y="212511"/>
                        <a:pt x="261215" y="216891"/>
                        <a:pt x="270547" y="223557"/>
                      </a:cubicBezTo>
                      <a:cubicBezTo>
                        <a:pt x="278292" y="229080"/>
                        <a:pt x="287306" y="230921"/>
                        <a:pt x="295876" y="228889"/>
                      </a:cubicBezTo>
                      <a:cubicBezTo>
                        <a:pt x="304891" y="226731"/>
                        <a:pt x="312700" y="220510"/>
                        <a:pt x="317207" y="211812"/>
                      </a:cubicBezTo>
                      <a:cubicBezTo>
                        <a:pt x="317461" y="211368"/>
                        <a:pt x="317905" y="211051"/>
                        <a:pt x="318413" y="211051"/>
                      </a:cubicBezTo>
                      <a:cubicBezTo>
                        <a:pt x="318921" y="211051"/>
                        <a:pt x="319429" y="211305"/>
                        <a:pt x="319619" y="211749"/>
                      </a:cubicBezTo>
                      <a:cubicBezTo>
                        <a:pt x="324952" y="221652"/>
                        <a:pt x="325523" y="222732"/>
                        <a:pt x="322667" y="225271"/>
                      </a:cubicBezTo>
                      <a:cubicBezTo>
                        <a:pt x="321587" y="226223"/>
                        <a:pt x="320000" y="227683"/>
                        <a:pt x="318413" y="231619"/>
                      </a:cubicBezTo>
                      <a:cubicBezTo>
                        <a:pt x="318032" y="232445"/>
                        <a:pt x="317651" y="233524"/>
                        <a:pt x="317969" y="234159"/>
                      </a:cubicBezTo>
                      <a:cubicBezTo>
                        <a:pt x="318286" y="234857"/>
                        <a:pt x="319365" y="235238"/>
                        <a:pt x="320191" y="235428"/>
                      </a:cubicBezTo>
                      <a:lnTo>
                        <a:pt x="324254" y="236698"/>
                      </a:lnTo>
                      <a:cubicBezTo>
                        <a:pt x="339045" y="241523"/>
                        <a:pt x="351805" y="245713"/>
                        <a:pt x="368438" y="242348"/>
                      </a:cubicBezTo>
                      <a:cubicBezTo>
                        <a:pt x="373326" y="241396"/>
                        <a:pt x="383483" y="234984"/>
                        <a:pt x="393260" y="228763"/>
                      </a:cubicBezTo>
                      <a:cubicBezTo>
                        <a:pt x="409385" y="218542"/>
                        <a:pt x="419479" y="212384"/>
                        <a:pt x="424113" y="214161"/>
                      </a:cubicBezTo>
                      <a:cubicBezTo>
                        <a:pt x="425192" y="214542"/>
                        <a:pt x="425954" y="215368"/>
                        <a:pt x="426272" y="216510"/>
                      </a:cubicBezTo>
                      <a:cubicBezTo>
                        <a:pt x="426398" y="216891"/>
                        <a:pt x="426335" y="217336"/>
                        <a:pt x="426145" y="217653"/>
                      </a:cubicBezTo>
                      <a:cubicBezTo>
                        <a:pt x="425954" y="217970"/>
                        <a:pt x="425573" y="218224"/>
                        <a:pt x="425192" y="218288"/>
                      </a:cubicBezTo>
                      <a:cubicBezTo>
                        <a:pt x="417384" y="219557"/>
                        <a:pt x="412178" y="224573"/>
                        <a:pt x="409766" y="233206"/>
                      </a:cubicBezTo>
                      <a:cubicBezTo>
                        <a:pt x="411861" y="233460"/>
                        <a:pt x="413892" y="233651"/>
                        <a:pt x="415924" y="233841"/>
                      </a:cubicBezTo>
                      <a:cubicBezTo>
                        <a:pt x="427795" y="234920"/>
                        <a:pt x="440111" y="236000"/>
                        <a:pt x="447792" y="248633"/>
                      </a:cubicBezTo>
                      <a:cubicBezTo>
                        <a:pt x="448110" y="249077"/>
                        <a:pt x="448046" y="249712"/>
                        <a:pt x="447729" y="250156"/>
                      </a:cubicBezTo>
                      <a:cubicBezTo>
                        <a:pt x="447411" y="250601"/>
                        <a:pt x="446840" y="250855"/>
                        <a:pt x="446269" y="250728"/>
                      </a:cubicBezTo>
                      <a:cubicBezTo>
                        <a:pt x="433763" y="247935"/>
                        <a:pt x="384817" y="242538"/>
                        <a:pt x="379421" y="251299"/>
                      </a:cubicBezTo>
                      <a:cubicBezTo>
                        <a:pt x="378532" y="252759"/>
                        <a:pt x="379103" y="254854"/>
                        <a:pt x="381262" y="257457"/>
                      </a:cubicBezTo>
                      <a:cubicBezTo>
                        <a:pt x="381706" y="257965"/>
                        <a:pt x="381643" y="258790"/>
                        <a:pt x="381198" y="259298"/>
                      </a:cubicBezTo>
                      <a:cubicBezTo>
                        <a:pt x="380690" y="259806"/>
                        <a:pt x="379928" y="259933"/>
                        <a:pt x="379357" y="259488"/>
                      </a:cubicBezTo>
                      <a:cubicBezTo>
                        <a:pt x="372437" y="254600"/>
                        <a:pt x="366280" y="255997"/>
                        <a:pt x="359741" y="257457"/>
                      </a:cubicBezTo>
                      <a:cubicBezTo>
                        <a:pt x="354853" y="258536"/>
                        <a:pt x="349774" y="259679"/>
                        <a:pt x="344061" y="258409"/>
                      </a:cubicBezTo>
                      <a:cubicBezTo>
                        <a:pt x="340950" y="257711"/>
                        <a:pt x="337331" y="256505"/>
                        <a:pt x="333522" y="255172"/>
                      </a:cubicBezTo>
                      <a:cubicBezTo>
                        <a:pt x="324698" y="252188"/>
                        <a:pt x="314541" y="248823"/>
                        <a:pt x="307621" y="250410"/>
                      </a:cubicBezTo>
                      <a:cubicBezTo>
                        <a:pt x="306922" y="250537"/>
                        <a:pt x="305082" y="251617"/>
                        <a:pt x="303495" y="257647"/>
                      </a:cubicBezTo>
                      <a:cubicBezTo>
                        <a:pt x="299495" y="272884"/>
                        <a:pt x="301399" y="300308"/>
                        <a:pt x="305590" y="303990"/>
                      </a:cubicBezTo>
                      <a:cubicBezTo>
                        <a:pt x="306034" y="304371"/>
                        <a:pt x="306161" y="305006"/>
                        <a:pt x="305907" y="305577"/>
                      </a:cubicBezTo>
                      <a:cubicBezTo>
                        <a:pt x="305716" y="306085"/>
                        <a:pt x="305145" y="306403"/>
                        <a:pt x="304574" y="306403"/>
                      </a:cubicBezTo>
                      <a:cubicBezTo>
                        <a:pt x="293972" y="305641"/>
                        <a:pt x="290734" y="293262"/>
                        <a:pt x="287370" y="280184"/>
                      </a:cubicBezTo>
                      <a:cubicBezTo>
                        <a:pt x="283878" y="266535"/>
                        <a:pt x="279879" y="251045"/>
                        <a:pt x="267245" y="245014"/>
                      </a:cubicBezTo>
                      <a:lnTo>
                        <a:pt x="263500" y="243237"/>
                      </a:lnTo>
                      <a:cubicBezTo>
                        <a:pt x="243185" y="233460"/>
                        <a:pt x="239567" y="231683"/>
                        <a:pt x="223251" y="254346"/>
                      </a:cubicBezTo>
                      <a:cubicBezTo>
                        <a:pt x="217284" y="262663"/>
                        <a:pt x="221728" y="266091"/>
                        <a:pt x="228457" y="271360"/>
                      </a:cubicBezTo>
                      <a:cubicBezTo>
                        <a:pt x="229346" y="272058"/>
                        <a:pt x="230298" y="272820"/>
                        <a:pt x="231250" y="273582"/>
                      </a:cubicBezTo>
                      <a:cubicBezTo>
                        <a:pt x="231631" y="273899"/>
                        <a:pt x="231822" y="274407"/>
                        <a:pt x="231695" y="274915"/>
                      </a:cubicBezTo>
                      <a:cubicBezTo>
                        <a:pt x="231631" y="275423"/>
                        <a:pt x="231250" y="275804"/>
                        <a:pt x="230742" y="275994"/>
                      </a:cubicBezTo>
                      <a:cubicBezTo>
                        <a:pt x="226553" y="277200"/>
                        <a:pt x="223251" y="277899"/>
                        <a:pt x="220839" y="278343"/>
                      </a:cubicBezTo>
                      <a:cubicBezTo>
                        <a:pt x="218300" y="278851"/>
                        <a:pt x="216332" y="279232"/>
                        <a:pt x="215951" y="279867"/>
                      </a:cubicBezTo>
                      <a:cubicBezTo>
                        <a:pt x="215443" y="280755"/>
                        <a:pt x="216395" y="283739"/>
                        <a:pt x="217855" y="288373"/>
                      </a:cubicBezTo>
                      <a:cubicBezTo>
                        <a:pt x="218617" y="290722"/>
                        <a:pt x="219506" y="293579"/>
                        <a:pt x="220522" y="297134"/>
                      </a:cubicBezTo>
                      <a:cubicBezTo>
                        <a:pt x="223442" y="307165"/>
                        <a:pt x="221728" y="317639"/>
                        <a:pt x="220014" y="327733"/>
                      </a:cubicBezTo>
                      <a:cubicBezTo>
                        <a:pt x="218554" y="336430"/>
                        <a:pt x="217030" y="345382"/>
                        <a:pt x="218427" y="354142"/>
                      </a:cubicBezTo>
                      <a:cubicBezTo>
                        <a:pt x="218554" y="354904"/>
                        <a:pt x="218046" y="355602"/>
                        <a:pt x="217284" y="355729"/>
                      </a:cubicBezTo>
                      <a:cubicBezTo>
                        <a:pt x="214872" y="356174"/>
                        <a:pt x="210745" y="353952"/>
                        <a:pt x="206111" y="351159"/>
                      </a:cubicBezTo>
                      <a:cubicBezTo>
                        <a:pt x="205603" y="350841"/>
                        <a:pt x="205159" y="350587"/>
                        <a:pt x="204714" y="350333"/>
                      </a:cubicBezTo>
                      <a:cubicBezTo>
                        <a:pt x="203953" y="354714"/>
                        <a:pt x="205159" y="363220"/>
                        <a:pt x="205984" y="368617"/>
                      </a:cubicBezTo>
                      <a:cubicBezTo>
                        <a:pt x="206873" y="374838"/>
                        <a:pt x="207000" y="375854"/>
                        <a:pt x="206111" y="376615"/>
                      </a:cubicBezTo>
                      <a:cubicBezTo>
                        <a:pt x="205603" y="377060"/>
                        <a:pt x="204841" y="377060"/>
                        <a:pt x="204333" y="376615"/>
                      </a:cubicBezTo>
                      <a:cubicBezTo>
                        <a:pt x="194049" y="367728"/>
                        <a:pt x="182304" y="369632"/>
                        <a:pt x="169798" y="371664"/>
                      </a:cubicBezTo>
                      <a:cubicBezTo>
                        <a:pt x="166497" y="372172"/>
                        <a:pt x="163133" y="372743"/>
                        <a:pt x="159704" y="373124"/>
                      </a:cubicBezTo>
                      <a:cubicBezTo>
                        <a:pt x="148976" y="374267"/>
                        <a:pt x="146246" y="378964"/>
                        <a:pt x="142437" y="385503"/>
                      </a:cubicBezTo>
                      <a:cubicBezTo>
                        <a:pt x="140914" y="388106"/>
                        <a:pt x="139199" y="391026"/>
                        <a:pt x="136851" y="394010"/>
                      </a:cubicBezTo>
                      <a:cubicBezTo>
                        <a:pt x="132851" y="399089"/>
                        <a:pt x="128725" y="402580"/>
                        <a:pt x="125106" y="405754"/>
                      </a:cubicBezTo>
                      <a:cubicBezTo>
                        <a:pt x="117933" y="411976"/>
                        <a:pt x="112282" y="416864"/>
                        <a:pt x="109680" y="430195"/>
                      </a:cubicBezTo>
                      <a:cubicBezTo>
                        <a:pt x="109045" y="433370"/>
                        <a:pt x="110314" y="434195"/>
                        <a:pt x="110695" y="434512"/>
                      </a:cubicBezTo>
                      <a:cubicBezTo>
                        <a:pt x="114949" y="437433"/>
                        <a:pt x="128217" y="432417"/>
                        <a:pt x="131074" y="430703"/>
                      </a:cubicBezTo>
                      <a:cubicBezTo>
                        <a:pt x="131391" y="430513"/>
                        <a:pt x="131835" y="430449"/>
                        <a:pt x="132216" y="430576"/>
                      </a:cubicBezTo>
                      <a:cubicBezTo>
                        <a:pt x="132597" y="430703"/>
                        <a:pt x="132915" y="431021"/>
                        <a:pt x="133042" y="431402"/>
                      </a:cubicBezTo>
                      <a:cubicBezTo>
                        <a:pt x="135200" y="436861"/>
                        <a:pt x="137422" y="439972"/>
                        <a:pt x="139644" y="440607"/>
                      </a:cubicBezTo>
                      <a:cubicBezTo>
                        <a:pt x="141929" y="441242"/>
                        <a:pt x="144722" y="439274"/>
                        <a:pt x="147579" y="437179"/>
                      </a:cubicBezTo>
                      <a:cubicBezTo>
                        <a:pt x="151706" y="434131"/>
                        <a:pt x="156404" y="430703"/>
                        <a:pt x="161863" y="433560"/>
                      </a:cubicBezTo>
                      <a:cubicBezTo>
                        <a:pt x="162498" y="433877"/>
                        <a:pt x="162752" y="434576"/>
                        <a:pt x="162561" y="435211"/>
                      </a:cubicBezTo>
                      <a:cubicBezTo>
                        <a:pt x="160085" y="442384"/>
                        <a:pt x="153356" y="445178"/>
                        <a:pt x="147452" y="447590"/>
                      </a:cubicBezTo>
                      <a:cubicBezTo>
                        <a:pt x="142754" y="449494"/>
                        <a:pt x="138755" y="451145"/>
                        <a:pt x="137676" y="454510"/>
                      </a:cubicBezTo>
                      <a:cubicBezTo>
                        <a:pt x="136343" y="458763"/>
                        <a:pt x="137168" y="461302"/>
                        <a:pt x="138184" y="464223"/>
                      </a:cubicBezTo>
                      <a:cubicBezTo>
                        <a:pt x="139453" y="468095"/>
                        <a:pt x="140914" y="472539"/>
                        <a:pt x="136787" y="480919"/>
                      </a:cubicBezTo>
                      <a:cubicBezTo>
                        <a:pt x="132978" y="488600"/>
                        <a:pt x="130375" y="491838"/>
                        <a:pt x="127900" y="491838"/>
                      </a:cubicBezTo>
                      <a:cubicBezTo>
                        <a:pt x="123900" y="491140"/>
                        <a:pt x="123265" y="484664"/>
                        <a:pt x="122313" y="473364"/>
                      </a:cubicBezTo>
                      <a:cubicBezTo>
                        <a:pt x="121678" y="465619"/>
                        <a:pt x="120980" y="456858"/>
                        <a:pt x="118821" y="453113"/>
                      </a:cubicBezTo>
                      <a:cubicBezTo>
                        <a:pt x="113489" y="443971"/>
                        <a:pt x="102506" y="442829"/>
                        <a:pt x="94507" y="445685"/>
                      </a:cubicBezTo>
                      <a:cubicBezTo>
                        <a:pt x="87397" y="448225"/>
                        <a:pt x="80350" y="454700"/>
                        <a:pt x="82064" y="465365"/>
                      </a:cubicBezTo>
                      <a:cubicBezTo>
                        <a:pt x="82382" y="467333"/>
                        <a:pt x="82191" y="470634"/>
                        <a:pt x="82001" y="474380"/>
                      </a:cubicBezTo>
                      <a:cubicBezTo>
                        <a:pt x="81747" y="478951"/>
                        <a:pt x="81366" y="485870"/>
                        <a:pt x="82509" y="487267"/>
                      </a:cubicBezTo>
                      <a:cubicBezTo>
                        <a:pt x="88286" y="494187"/>
                        <a:pt x="89682" y="498948"/>
                        <a:pt x="90761" y="507645"/>
                      </a:cubicBezTo>
                      <a:cubicBezTo>
                        <a:pt x="90825" y="508026"/>
                        <a:pt x="90698" y="508407"/>
                        <a:pt x="90444" y="508724"/>
                      </a:cubicBezTo>
                      <a:cubicBezTo>
                        <a:pt x="90190" y="509042"/>
                        <a:pt x="89809" y="509169"/>
                        <a:pt x="89429" y="509169"/>
                      </a:cubicBezTo>
                      <a:cubicBezTo>
                        <a:pt x="81810" y="509169"/>
                        <a:pt x="75145" y="508661"/>
                        <a:pt x="68669" y="508153"/>
                      </a:cubicBezTo>
                      <a:cubicBezTo>
                        <a:pt x="48608" y="506566"/>
                        <a:pt x="34071" y="505487"/>
                        <a:pt x="13566" y="522310"/>
                      </a:cubicBezTo>
                      <a:cubicBezTo>
                        <a:pt x="4614" y="529674"/>
                        <a:pt x="-845" y="539831"/>
                        <a:pt x="107" y="547449"/>
                      </a:cubicBezTo>
                      <a:cubicBezTo>
                        <a:pt x="742" y="552464"/>
                        <a:pt x="3853" y="556337"/>
                        <a:pt x="9439" y="559003"/>
                      </a:cubicBezTo>
                      <a:cubicBezTo>
                        <a:pt x="15343" y="561797"/>
                        <a:pt x="20993" y="564209"/>
                        <a:pt x="26516" y="566558"/>
                      </a:cubicBezTo>
                      <a:cubicBezTo>
                        <a:pt x="39975" y="572208"/>
                        <a:pt x="52735" y="577604"/>
                        <a:pt x="66321" y="587888"/>
                      </a:cubicBezTo>
                      <a:cubicBezTo>
                        <a:pt x="76732" y="595760"/>
                        <a:pt x="81430" y="595824"/>
                        <a:pt x="83588" y="594491"/>
                      </a:cubicBezTo>
                      <a:cubicBezTo>
                        <a:pt x="87079" y="592269"/>
                        <a:pt x="87524" y="584143"/>
                        <a:pt x="84921" y="571446"/>
                      </a:cubicBezTo>
                      <a:cubicBezTo>
                        <a:pt x="84794" y="570811"/>
                        <a:pt x="85048" y="570240"/>
                        <a:pt x="85619" y="569922"/>
                      </a:cubicBezTo>
                      <a:cubicBezTo>
                        <a:pt x="86127" y="569669"/>
                        <a:pt x="86826" y="569732"/>
                        <a:pt x="87270" y="570176"/>
                      </a:cubicBezTo>
                      <a:cubicBezTo>
                        <a:pt x="89111" y="572017"/>
                        <a:pt x="90508" y="573541"/>
                        <a:pt x="91650" y="574874"/>
                      </a:cubicBezTo>
                      <a:cubicBezTo>
                        <a:pt x="96920" y="580651"/>
                        <a:pt x="96920" y="580651"/>
                        <a:pt x="107902" y="575001"/>
                      </a:cubicBezTo>
                      <a:cubicBezTo>
                        <a:pt x="108283" y="574811"/>
                        <a:pt x="108727" y="574811"/>
                        <a:pt x="109172" y="575001"/>
                      </a:cubicBezTo>
                      <a:cubicBezTo>
                        <a:pt x="109553" y="575192"/>
                        <a:pt x="109807" y="575573"/>
                        <a:pt x="109934" y="575953"/>
                      </a:cubicBezTo>
                      <a:cubicBezTo>
                        <a:pt x="112092" y="587126"/>
                        <a:pt x="114568" y="587317"/>
                        <a:pt x="118567" y="587634"/>
                      </a:cubicBezTo>
                      <a:cubicBezTo>
                        <a:pt x="121678" y="587888"/>
                        <a:pt x="125614" y="588206"/>
                        <a:pt x="130439" y="592586"/>
                      </a:cubicBezTo>
                      <a:cubicBezTo>
                        <a:pt x="133740" y="595633"/>
                        <a:pt x="136723" y="596903"/>
                        <a:pt x="139136" y="596522"/>
                      </a:cubicBezTo>
                      <a:cubicBezTo>
                        <a:pt x="143199" y="595824"/>
                        <a:pt x="146056" y="590364"/>
                        <a:pt x="148849" y="585095"/>
                      </a:cubicBezTo>
                      <a:cubicBezTo>
                        <a:pt x="149801" y="583317"/>
                        <a:pt x="150690" y="581540"/>
                        <a:pt x="151642" y="580016"/>
                      </a:cubicBezTo>
                      <a:cubicBezTo>
                        <a:pt x="151896" y="579635"/>
                        <a:pt x="152340" y="579382"/>
                        <a:pt x="152848" y="579382"/>
                      </a:cubicBezTo>
                      <a:cubicBezTo>
                        <a:pt x="153674" y="579508"/>
                        <a:pt x="154118" y="579953"/>
                        <a:pt x="154181" y="580524"/>
                      </a:cubicBezTo>
                      <a:cubicBezTo>
                        <a:pt x="154689" y="583254"/>
                        <a:pt x="155007" y="585349"/>
                        <a:pt x="155197" y="587126"/>
                      </a:cubicBezTo>
                      <a:cubicBezTo>
                        <a:pt x="155959" y="593284"/>
                        <a:pt x="156023" y="593729"/>
                        <a:pt x="165990" y="597157"/>
                      </a:cubicBezTo>
                      <a:cubicBezTo>
                        <a:pt x="168084" y="597855"/>
                        <a:pt x="169481" y="598998"/>
                        <a:pt x="170116" y="600521"/>
                      </a:cubicBezTo>
                      <a:cubicBezTo>
                        <a:pt x="171322" y="603378"/>
                        <a:pt x="169545" y="606870"/>
                        <a:pt x="167894" y="610234"/>
                      </a:cubicBezTo>
                      <a:cubicBezTo>
                        <a:pt x="166434" y="613218"/>
                        <a:pt x="164910" y="616265"/>
                        <a:pt x="165799" y="618106"/>
                      </a:cubicBezTo>
                      <a:cubicBezTo>
                        <a:pt x="166688" y="620011"/>
                        <a:pt x="168211" y="621217"/>
                        <a:pt x="170433" y="621725"/>
                      </a:cubicBezTo>
                      <a:cubicBezTo>
                        <a:pt x="183003" y="624709"/>
                        <a:pt x="210872" y="605727"/>
                        <a:pt x="217094" y="600902"/>
                      </a:cubicBezTo>
                      <a:cubicBezTo>
                        <a:pt x="217475" y="600585"/>
                        <a:pt x="218046" y="600521"/>
                        <a:pt x="218490" y="600712"/>
                      </a:cubicBezTo>
                      <a:cubicBezTo>
                        <a:pt x="218935" y="600902"/>
                        <a:pt x="219252" y="601347"/>
                        <a:pt x="219315" y="601855"/>
                      </a:cubicBezTo>
                      <a:cubicBezTo>
                        <a:pt x="219633" y="604902"/>
                        <a:pt x="220141" y="607886"/>
                        <a:pt x="220839" y="610933"/>
                      </a:cubicBezTo>
                      <a:cubicBezTo>
                        <a:pt x="229981" y="605854"/>
                        <a:pt x="258421" y="588142"/>
                        <a:pt x="248010" y="568145"/>
                      </a:cubicBezTo>
                      <a:cubicBezTo>
                        <a:pt x="245026" y="562431"/>
                        <a:pt x="240328" y="563638"/>
                        <a:pt x="236202" y="564717"/>
                      </a:cubicBezTo>
                      <a:cubicBezTo>
                        <a:pt x="233663" y="565415"/>
                        <a:pt x="231187" y="566050"/>
                        <a:pt x="229727" y="564399"/>
                      </a:cubicBezTo>
                      <a:cubicBezTo>
                        <a:pt x="227949" y="562368"/>
                        <a:pt x="228394" y="557988"/>
                        <a:pt x="235631" y="540466"/>
                      </a:cubicBezTo>
                      <a:cubicBezTo>
                        <a:pt x="235885" y="539831"/>
                        <a:pt x="236647" y="539450"/>
                        <a:pt x="237281" y="539641"/>
                      </a:cubicBezTo>
                      <a:cubicBezTo>
                        <a:pt x="245407" y="542053"/>
                        <a:pt x="272642" y="527198"/>
                        <a:pt x="278101" y="519771"/>
                      </a:cubicBezTo>
                      <a:cubicBezTo>
                        <a:pt x="281783" y="514755"/>
                        <a:pt x="283053" y="511264"/>
                        <a:pt x="284196" y="508217"/>
                      </a:cubicBezTo>
                      <a:cubicBezTo>
                        <a:pt x="285592" y="504408"/>
                        <a:pt x="286862" y="501106"/>
                        <a:pt x="292131" y="496599"/>
                      </a:cubicBezTo>
                      <a:cubicBezTo>
                        <a:pt x="290925" y="495139"/>
                        <a:pt x="289592" y="494377"/>
                        <a:pt x="287497" y="494568"/>
                      </a:cubicBezTo>
                      <a:cubicBezTo>
                        <a:pt x="287306" y="494631"/>
                        <a:pt x="286989" y="494631"/>
                        <a:pt x="286735" y="494631"/>
                      </a:cubicBezTo>
                      <a:cubicBezTo>
                        <a:pt x="286037" y="494568"/>
                        <a:pt x="285402" y="493869"/>
                        <a:pt x="285465" y="493171"/>
                      </a:cubicBezTo>
                      <a:cubicBezTo>
                        <a:pt x="285529" y="492536"/>
                        <a:pt x="285783" y="492092"/>
                        <a:pt x="286037" y="491838"/>
                      </a:cubicBezTo>
                      <a:cubicBezTo>
                        <a:pt x="287179" y="490695"/>
                        <a:pt x="289592" y="490695"/>
                        <a:pt x="291115" y="490632"/>
                      </a:cubicBezTo>
                      <a:cubicBezTo>
                        <a:pt x="293782" y="490505"/>
                        <a:pt x="297591" y="490822"/>
                        <a:pt x="301844" y="491140"/>
                      </a:cubicBezTo>
                      <a:cubicBezTo>
                        <a:pt x="316889" y="492092"/>
                        <a:pt x="339299" y="493552"/>
                        <a:pt x="346346" y="484601"/>
                      </a:cubicBezTo>
                      <a:cubicBezTo>
                        <a:pt x="345330" y="484156"/>
                        <a:pt x="343997" y="483585"/>
                        <a:pt x="342600" y="483014"/>
                      </a:cubicBezTo>
                      <a:cubicBezTo>
                        <a:pt x="333966" y="479459"/>
                        <a:pt x="322222" y="474634"/>
                        <a:pt x="324888" y="467651"/>
                      </a:cubicBezTo>
                      <a:cubicBezTo>
                        <a:pt x="325142" y="466952"/>
                        <a:pt x="325904" y="466571"/>
                        <a:pt x="326666" y="466825"/>
                      </a:cubicBezTo>
                      <a:cubicBezTo>
                        <a:pt x="327935" y="467270"/>
                        <a:pt x="329332" y="467841"/>
                        <a:pt x="330919" y="468476"/>
                      </a:cubicBezTo>
                      <a:cubicBezTo>
                        <a:pt x="339553" y="471904"/>
                        <a:pt x="352567" y="477046"/>
                        <a:pt x="359487" y="472729"/>
                      </a:cubicBezTo>
                      <a:cubicBezTo>
                        <a:pt x="362407" y="470888"/>
                        <a:pt x="364058" y="467460"/>
                        <a:pt x="364438" y="462318"/>
                      </a:cubicBezTo>
                      <a:cubicBezTo>
                        <a:pt x="365074" y="454129"/>
                        <a:pt x="368946" y="452478"/>
                        <a:pt x="373009" y="450701"/>
                      </a:cubicBezTo>
                      <a:cubicBezTo>
                        <a:pt x="376437" y="449177"/>
                        <a:pt x="380373" y="447526"/>
                        <a:pt x="383547" y="441178"/>
                      </a:cubicBezTo>
                      <a:cubicBezTo>
                        <a:pt x="385769" y="436671"/>
                        <a:pt x="387737" y="434512"/>
                        <a:pt x="389769" y="434004"/>
                      </a:cubicBezTo>
                      <a:cubicBezTo>
                        <a:pt x="391673" y="433624"/>
                        <a:pt x="393133" y="434703"/>
                        <a:pt x="394276" y="435655"/>
                      </a:cubicBezTo>
                      <a:cubicBezTo>
                        <a:pt x="395038" y="436290"/>
                        <a:pt x="395736" y="436798"/>
                        <a:pt x="396371" y="436734"/>
                      </a:cubicBezTo>
                      <a:cubicBezTo>
                        <a:pt x="396752" y="436671"/>
                        <a:pt x="397513" y="436290"/>
                        <a:pt x="398783" y="434449"/>
                      </a:cubicBezTo>
                      <a:cubicBezTo>
                        <a:pt x="398783" y="434449"/>
                        <a:pt x="398910" y="433941"/>
                        <a:pt x="398275" y="432481"/>
                      </a:cubicBezTo>
                      <a:cubicBezTo>
                        <a:pt x="393831" y="422641"/>
                        <a:pt x="367930" y="397502"/>
                        <a:pt x="362598" y="395660"/>
                      </a:cubicBezTo>
                      <a:cubicBezTo>
                        <a:pt x="361963" y="395407"/>
                        <a:pt x="361582" y="394772"/>
                        <a:pt x="361709" y="394073"/>
                      </a:cubicBezTo>
                      <a:cubicBezTo>
                        <a:pt x="361836" y="393375"/>
                        <a:pt x="362470" y="392931"/>
                        <a:pt x="363169" y="392994"/>
                      </a:cubicBezTo>
                      <a:cubicBezTo>
                        <a:pt x="373136" y="393756"/>
                        <a:pt x="374977" y="393121"/>
                        <a:pt x="375294" y="392740"/>
                      </a:cubicBezTo>
                      <a:cubicBezTo>
                        <a:pt x="375294" y="392740"/>
                        <a:pt x="375040" y="392042"/>
                        <a:pt x="374913" y="391661"/>
                      </a:cubicBezTo>
                      <a:cubicBezTo>
                        <a:pt x="374279" y="389883"/>
                        <a:pt x="373136" y="386582"/>
                        <a:pt x="377770" y="383916"/>
                      </a:cubicBezTo>
                      <a:cubicBezTo>
                        <a:pt x="378088" y="383726"/>
                        <a:pt x="378532" y="383662"/>
                        <a:pt x="378913" y="383789"/>
                      </a:cubicBezTo>
                      <a:cubicBezTo>
                        <a:pt x="379294" y="383916"/>
                        <a:pt x="379611" y="384170"/>
                        <a:pt x="379738" y="384551"/>
                      </a:cubicBezTo>
                      <a:cubicBezTo>
                        <a:pt x="385579" y="397755"/>
                        <a:pt x="397641" y="409500"/>
                        <a:pt x="404814" y="409500"/>
                      </a:cubicBezTo>
                      <a:cubicBezTo>
                        <a:pt x="405322" y="409500"/>
                        <a:pt x="405830" y="409436"/>
                        <a:pt x="406274" y="409309"/>
                      </a:cubicBezTo>
                      <a:cubicBezTo>
                        <a:pt x="410655" y="408167"/>
                        <a:pt x="412369" y="400930"/>
                        <a:pt x="411163" y="388995"/>
                      </a:cubicBezTo>
                      <a:cubicBezTo>
                        <a:pt x="409068" y="386265"/>
                        <a:pt x="375675" y="375917"/>
                        <a:pt x="364756" y="372552"/>
                      </a:cubicBezTo>
                      <a:cubicBezTo>
                        <a:pt x="361518" y="371537"/>
                        <a:pt x="359043" y="370775"/>
                        <a:pt x="357646" y="370331"/>
                      </a:cubicBezTo>
                      <a:cubicBezTo>
                        <a:pt x="357075" y="370140"/>
                        <a:pt x="356694" y="369632"/>
                        <a:pt x="356694" y="369061"/>
                      </a:cubicBezTo>
                      <a:cubicBezTo>
                        <a:pt x="356694" y="368490"/>
                        <a:pt x="357011" y="367918"/>
                        <a:pt x="357519" y="367728"/>
                      </a:cubicBezTo>
                      <a:cubicBezTo>
                        <a:pt x="368756" y="362967"/>
                        <a:pt x="370660" y="363411"/>
                        <a:pt x="373453" y="367220"/>
                      </a:cubicBezTo>
                      <a:cubicBezTo>
                        <a:pt x="374786" y="369061"/>
                        <a:pt x="376628" y="371537"/>
                        <a:pt x="382912" y="373505"/>
                      </a:cubicBezTo>
                      <a:cubicBezTo>
                        <a:pt x="386912" y="374774"/>
                        <a:pt x="389769" y="374711"/>
                        <a:pt x="391356" y="373251"/>
                      </a:cubicBezTo>
                      <a:cubicBezTo>
                        <a:pt x="393578" y="371346"/>
                        <a:pt x="393450" y="367029"/>
                        <a:pt x="392943" y="363728"/>
                      </a:cubicBezTo>
                      <a:cubicBezTo>
                        <a:pt x="392879" y="363220"/>
                        <a:pt x="393070" y="362649"/>
                        <a:pt x="393514" y="362395"/>
                      </a:cubicBezTo>
                      <a:cubicBezTo>
                        <a:pt x="393958" y="362078"/>
                        <a:pt x="394466" y="362078"/>
                        <a:pt x="394974" y="362332"/>
                      </a:cubicBezTo>
                      <a:cubicBezTo>
                        <a:pt x="412750" y="372679"/>
                        <a:pt x="434334" y="374711"/>
                        <a:pt x="441190" y="366712"/>
                      </a:cubicBezTo>
                      <a:cubicBezTo>
                        <a:pt x="446015" y="361062"/>
                        <a:pt x="442714" y="350714"/>
                        <a:pt x="431985" y="337637"/>
                      </a:cubicBezTo>
                      <a:cubicBezTo>
                        <a:pt x="431604" y="337192"/>
                        <a:pt x="431541" y="336494"/>
                        <a:pt x="431921" y="335986"/>
                      </a:cubicBezTo>
                      <a:cubicBezTo>
                        <a:pt x="432239" y="335478"/>
                        <a:pt x="432874" y="335288"/>
                        <a:pt x="433445" y="335415"/>
                      </a:cubicBezTo>
                      <a:cubicBezTo>
                        <a:pt x="442841" y="338018"/>
                        <a:pt x="448872" y="345001"/>
                        <a:pt x="454712" y="351793"/>
                      </a:cubicBezTo>
                      <a:cubicBezTo>
                        <a:pt x="463600" y="362078"/>
                        <a:pt x="471218" y="371029"/>
                        <a:pt x="489311" y="364173"/>
                      </a:cubicBezTo>
                      <a:cubicBezTo>
                        <a:pt x="495976" y="361633"/>
                        <a:pt x="496294" y="358459"/>
                        <a:pt x="496547" y="354714"/>
                      </a:cubicBezTo>
                      <a:cubicBezTo>
                        <a:pt x="496865" y="350714"/>
                        <a:pt x="497246" y="346143"/>
                        <a:pt x="506578" y="344175"/>
                      </a:cubicBezTo>
                      <a:cubicBezTo>
                        <a:pt x="509562" y="343541"/>
                        <a:pt x="511466" y="342525"/>
                        <a:pt x="512292" y="341065"/>
                      </a:cubicBezTo>
                      <a:cubicBezTo>
                        <a:pt x="513815" y="338525"/>
                        <a:pt x="512609" y="334462"/>
                        <a:pt x="511213" y="329638"/>
                      </a:cubicBezTo>
                      <a:cubicBezTo>
                        <a:pt x="511085" y="329193"/>
                        <a:pt x="511149" y="328622"/>
                        <a:pt x="511466" y="328305"/>
                      </a:cubicBezTo>
                      <a:cubicBezTo>
                        <a:pt x="511784" y="327924"/>
                        <a:pt x="512228" y="327670"/>
                        <a:pt x="512673" y="327733"/>
                      </a:cubicBezTo>
                      <a:cubicBezTo>
                        <a:pt x="523655" y="328939"/>
                        <a:pt x="524607" y="327225"/>
                        <a:pt x="526575" y="323924"/>
                      </a:cubicBezTo>
                      <a:cubicBezTo>
                        <a:pt x="527972" y="321575"/>
                        <a:pt x="529876" y="318401"/>
                        <a:pt x="535209" y="315290"/>
                      </a:cubicBezTo>
                      <a:cubicBezTo>
                        <a:pt x="541938" y="314275"/>
                        <a:pt x="548033" y="312878"/>
                        <a:pt x="553937" y="310847"/>
                      </a:cubicBezTo>
                      <a:cubicBezTo>
                        <a:pt x="557873" y="305324"/>
                        <a:pt x="562126" y="299991"/>
                        <a:pt x="566697" y="294976"/>
                      </a:cubicBezTo>
                      <a:cubicBezTo>
                        <a:pt x="580219" y="287231"/>
                        <a:pt x="595391" y="282089"/>
                        <a:pt x="610056" y="277073"/>
                      </a:cubicBezTo>
                      <a:cubicBezTo>
                        <a:pt x="621546" y="273137"/>
                        <a:pt x="633418" y="269075"/>
                        <a:pt x="644146" y="263996"/>
                      </a:cubicBezTo>
                      <a:cubicBezTo>
                        <a:pt x="649225" y="261583"/>
                        <a:pt x="688331" y="234730"/>
                        <a:pt x="686617" y="228001"/>
                      </a:cubicBezTo>
                      <a:cubicBezTo>
                        <a:pt x="686363" y="226985"/>
                        <a:pt x="684078" y="226477"/>
                        <a:pt x="680649" y="226731"/>
                      </a:cubicBezTo>
                      <a:cubicBezTo>
                        <a:pt x="677793" y="226858"/>
                        <a:pt x="670746" y="229016"/>
                        <a:pt x="662620" y="231492"/>
                      </a:cubicBezTo>
                      <a:cubicBezTo>
                        <a:pt x="635894" y="239491"/>
                        <a:pt x="613484" y="245459"/>
                        <a:pt x="610183" y="236444"/>
                      </a:cubicBezTo>
                      <a:cubicBezTo>
                        <a:pt x="609993" y="236063"/>
                        <a:pt x="610056" y="235555"/>
                        <a:pt x="610310" y="235238"/>
                      </a:cubicBezTo>
                      <a:cubicBezTo>
                        <a:pt x="610564" y="234857"/>
                        <a:pt x="610945" y="234667"/>
                        <a:pt x="611389" y="234603"/>
                      </a:cubicBezTo>
                      <a:cubicBezTo>
                        <a:pt x="626117" y="233714"/>
                        <a:pt x="653352" y="229016"/>
                        <a:pt x="663827" y="216764"/>
                      </a:cubicBezTo>
                      <a:cubicBezTo>
                        <a:pt x="661033" y="214288"/>
                        <a:pt x="657796" y="212574"/>
                        <a:pt x="654177" y="211749"/>
                      </a:cubicBezTo>
                      <a:cubicBezTo>
                        <a:pt x="651130" y="211495"/>
                        <a:pt x="650876" y="211241"/>
                        <a:pt x="650558" y="210797"/>
                      </a:cubicBezTo>
                      <a:cubicBezTo>
                        <a:pt x="650305" y="210479"/>
                        <a:pt x="650177" y="209971"/>
                        <a:pt x="650305" y="209591"/>
                      </a:cubicBezTo>
                      <a:cubicBezTo>
                        <a:pt x="650495" y="208892"/>
                        <a:pt x="651066" y="208384"/>
                        <a:pt x="651828" y="208511"/>
                      </a:cubicBezTo>
                      <a:cubicBezTo>
                        <a:pt x="652781" y="208638"/>
                        <a:pt x="653733" y="208765"/>
                        <a:pt x="654685" y="209019"/>
                      </a:cubicBezTo>
                      <a:cubicBezTo>
                        <a:pt x="659510" y="209400"/>
                        <a:pt x="670302" y="209718"/>
                        <a:pt x="678618" y="209971"/>
                      </a:cubicBezTo>
                      <a:cubicBezTo>
                        <a:pt x="690490" y="210352"/>
                        <a:pt x="697854" y="210543"/>
                        <a:pt x="699187" y="210924"/>
                      </a:cubicBezTo>
                      <a:cubicBezTo>
                        <a:pt x="716518" y="215241"/>
                        <a:pt x="745212" y="198290"/>
                        <a:pt x="753592" y="192958"/>
                      </a:cubicBezTo>
                      <a:cubicBezTo>
                        <a:pt x="757909" y="190228"/>
                        <a:pt x="762416" y="187943"/>
                        <a:pt x="766733" y="185721"/>
                      </a:cubicBezTo>
                      <a:cubicBezTo>
                        <a:pt x="780890" y="178547"/>
                        <a:pt x="793079" y="172262"/>
                        <a:pt x="795174" y="154170"/>
                      </a:cubicBezTo>
                      <a:cubicBezTo>
                        <a:pt x="796316" y="144393"/>
                        <a:pt x="795364" y="138172"/>
                        <a:pt x="792190" y="134617"/>
                      </a:cubicBezTo>
                      <a:cubicBezTo>
                        <a:pt x="788381" y="130363"/>
                        <a:pt x="781207" y="129474"/>
                        <a:pt x="770796" y="129474"/>
                      </a:cubicBezTo>
                      <a:cubicBezTo>
                        <a:pt x="770288" y="129474"/>
                        <a:pt x="769844" y="129221"/>
                        <a:pt x="769590" y="128776"/>
                      </a:cubicBezTo>
                      <a:cubicBezTo>
                        <a:pt x="769336" y="128332"/>
                        <a:pt x="769336" y="127760"/>
                        <a:pt x="769653" y="127380"/>
                      </a:cubicBezTo>
                      <a:cubicBezTo>
                        <a:pt x="778668" y="113413"/>
                        <a:pt x="780954" y="101097"/>
                        <a:pt x="777144" y="86433"/>
                      </a:cubicBezTo>
                      <a:cubicBezTo>
                        <a:pt x="771685" y="87004"/>
                        <a:pt x="767812" y="89480"/>
                        <a:pt x="765273" y="94051"/>
                      </a:cubicBezTo>
                      <a:cubicBezTo>
                        <a:pt x="764956" y="94622"/>
                        <a:pt x="764321" y="94876"/>
                        <a:pt x="763686" y="94686"/>
                      </a:cubicBezTo>
                      <a:cubicBezTo>
                        <a:pt x="763051" y="94495"/>
                        <a:pt x="762670" y="93924"/>
                        <a:pt x="762734" y="93225"/>
                      </a:cubicBezTo>
                      <a:cubicBezTo>
                        <a:pt x="763051" y="89289"/>
                        <a:pt x="762797" y="85417"/>
                        <a:pt x="762099" y="81544"/>
                      </a:cubicBezTo>
                      <a:cubicBezTo>
                        <a:pt x="756005" y="82878"/>
                        <a:pt x="752132" y="81798"/>
                        <a:pt x="748767" y="80846"/>
                      </a:cubicBezTo>
                      <a:cubicBezTo>
                        <a:pt x="744070" y="79513"/>
                        <a:pt x="740324" y="78434"/>
                        <a:pt x="731119" y="84020"/>
                      </a:cubicBezTo>
                      <a:cubicBezTo>
                        <a:pt x="729214" y="85163"/>
                        <a:pt x="727564" y="86433"/>
                        <a:pt x="725913" y="87702"/>
                      </a:cubicBezTo>
                      <a:cubicBezTo>
                        <a:pt x="720835" y="91575"/>
                        <a:pt x="716137" y="95257"/>
                        <a:pt x="707693" y="90940"/>
                      </a:cubicBezTo>
                      <a:cubicBezTo>
                        <a:pt x="707249" y="90686"/>
                        <a:pt x="706995" y="90242"/>
                        <a:pt x="706932" y="89734"/>
                      </a:cubicBezTo>
                      <a:cubicBezTo>
                        <a:pt x="706932" y="89226"/>
                        <a:pt x="707186" y="88782"/>
                        <a:pt x="707630" y="88528"/>
                      </a:cubicBezTo>
                      <a:cubicBezTo>
                        <a:pt x="710296" y="86941"/>
                        <a:pt x="713026" y="85353"/>
                        <a:pt x="715820" y="83766"/>
                      </a:cubicBezTo>
                      <a:cubicBezTo>
                        <a:pt x="724517" y="78878"/>
                        <a:pt x="733405" y="73863"/>
                        <a:pt x="739880" y="66435"/>
                      </a:cubicBezTo>
                      <a:cubicBezTo>
                        <a:pt x="739181" y="65864"/>
                        <a:pt x="738420" y="65356"/>
                        <a:pt x="737721" y="64785"/>
                      </a:cubicBezTo>
                      <a:cubicBezTo>
                        <a:pt x="728008" y="57357"/>
                        <a:pt x="722168" y="52850"/>
                        <a:pt x="710931" y="57802"/>
                      </a:cubicBezTo>
                      <a:cubicBezTo>
                        <a:pt x="710296" y="58119"/>
                        <a:pt x="709535" y="57865"/>
                        <a:pt x="709154" y="57230"/>
                      </a:cubicBezTo>
                      <a:cubicBezTo>
                        <a:pt x="703948" y="48152"/>
                        <a:pt x="703123" y="48025"/>
                        <a:pt x="698489" y="47454"/>
                      </a:cubicBezTo>
                      <a:cubicBezTo>
                        <a:pt x="695632" y="47136"/>
                        <a:pt x="691378" y="46629"/>
                        <a:pt x="684332" y="44089"/>
                      </a:cubicBezTo>
                      <a:cubicBezTo>
                        <a:pt x="683951" y="43962"/>
                        <a:pt x="683697" y="43708"/>
                        <a:pt x="683506" y="43327"/>
                      </a:cubicBezTo>
                      <a:cubicBezTo>
                        <a:pt x="683380" y="42947"/>
                        <a:pt x="683316" y="42566"/>
                        <a:pt x="683506" y="42248"/>
                      </a:cubicBezTo>
                      <a:cubicBezTo>
                        <a:pt x="685982" y="36217"/>
                        <a:pt x="684395" y="30631"/>
                        <a:pt x="679189" y="27012"/>
                      </a:cubicBezTo>
                      <a:cubicBezTo>
                        <a:pt x="672714" y="22505"/>
                        <a:pt x="661224" y="21616"/>
                        <a:pt x="654113" y="28218"/>
                      </a:cubicBezTo>
                      <a:cubicBezTo>
                        <a:pt x="653796" y="28536"/>
                        <a:pt x="653288" y="28663"/>
                        <a:pt x="652844" y="28536"/>
                      </a:cubicBezTo>
                      <a:cubicBezTo>
                        <a:pt x="652400" y="28409"/>
                        <a:pt x="652019" y="28091"/>
                        <a:pt x="651892" y="27647"/>
                      </a:cubicBezTo>
                      <a:cubicBezTo>
                        <a:pt x="649987" y="22314"/>
                        <a:pt x="647130" y="19140"/>
                        <a:pt x="643448" y="18188"/>
                      </a:cubicBezTo>
                      <a:cubicBezTo>
                        <a:pt x="634053" y="15712"/>
                        <a:pt x="620277" y="27647"/>
                        <a:pt x="612913" y="34059"/>
                      </a:cubicBezTo>
                      <a:cubicBezTo>
                        <a:pt x="612024" y="34821"/>
                        <a:pt x="611199" y="35519"/>
                        <a:pt x="610500" y="36154"/>
                      </a:cubicBezTo>
                      <a:cubicBezTo>
                        <a:pt x="610056" y="36535"/>
                        <a:pt x="609485" y="36598"/>
                        <a:pt x="608977" y="36344"/>
                      </a:cubicBezTo>
                      <a:cubicBezTo>
                        <a:pt x="608469" y="36090"/>
                        <a:pt x="608151" y="35582"/>
                        <a:pt x="608215" y="35011"/>
                      </a:cubicBezTo>
                      <a:cubicBezTo>
                        <a:pt x="609739" y="15585"/>
                        <a:pt x="598185" y="5237"/>
                        <a:pt x="570696" y="1365"/>
                      </a:cubicBezTo>
                      <a:lnTo>
                        <a:pt x="569173" y="1111"/>
                      </a:lnTo>
                      <a:cubicBezTo>
                        <a:pt x="562698" y="159"/>
                        <a:pt x="551969" y="-1428"/>
                        <a:pt x="548414" y="2698"/>
                      </a:cubicBezTo>
                      <a:cubicBezTo>
                        <a:pt x="547017" y="4349"/>
                        <a:pt x="546890" y="6888"/>
                        <a:pt x="547969" y="10380"/>
                      </a:cubicBezTo>
                      <a:cubicBezTo>
                        <a:pt x="550064" y="17045"/>
                        <a:pt x="551588" y="32662"/>
                        <a:pt x="545620" y="38503"/>
                      </a:cubicBezTo>
                      <a:cubicBezTo>
                        <a:pt x="543843" y="40217"/>
                        <a:pt x="540669" y="41867"/>
                        <a:pt x="535336" y="40090"/>
                      </a:cubicBezTo>
                      <a:cubicBezTo>
                        <a:pt x="534701" y="39899"/>
                        <a:pt x="534320" y="39264"/>
                        <a:pt x="534384" y="38630"/>
                      </a:cubicBezTo>
                      <a:cubicBezTo>
                        <a:pt x="534574" y="37043"/>
                        <a:pt x="534828" y="35455"/>
                        <a:pt x="535019" y="33932"/>
                      </a:cubicBezTo>
                      <a:cubicBezTo>
                        <a:pt x="536034" y="26949"/>
                        <a:pt x="536923" y="20854"/>
                        <a:pt x="535209" y="13998"/>
                      </a:cubicBezTo>
                      <a:cubicBezTo>
                        <a:pt x="531082" y="15077"/>
                        <a:pt x="527527" y="17236"/>
                        <a:pt x="524734" y="20537"/>
                      </a:cubicBezTo>
                      <a:cubicBezTo>
                        <a:pt x="524353" y="20981"/>
                        <a:pt x="523719" y="21108"/>
                        <a:pt x="523211" y="20918"/>
                      </a:cubicBezTo>
                      <a:cubicBezTo>
                        <a:pt x="522639" y="20727"/>
                        <a:pt x="522322" y="20156"/>
                        <a:pt x="522322" y="19585"/>
                      </a:cubicBezTo>
                      <a:cubicBezTo>
                        <a:pt x="522639" y="12094"/>
                        <a:pt x="521052" y="10570"/>
                        <a:pt x="520354" y="10253"/>
                      </a:cubicBezTo>
                      <a:cubicBezTo>
                        <a:pt x="519656" y="9935"/>
                        <a:pt x="517688" y="9745"/>
                        <a:pt x="512863" y="14189"/>
                      </a:cubicBezTo>
                      <a:cubicBezTo>
                        <a:pt x="512418" y="14569"/>
                        <a:pt x="511784" y="14633"/>
                        <a:pt x="511276" y="14379"/>
                      </a:cubicBezTo>
                      <a:cubicBezTo>
                        <a:pt x="510768" y="14125"/>
                        <a:pt x="510450" y="13490"/>
                        <a:pt x="510577" y="12919"/>
                      </a:cubicBezTo>
                      <a:cubicBezTo>
                        <a:pt x="511530" y="7269"/>
                        <a:pt x="510831" y="3460"/>
                        <a:pt x="508482" y="1619"/>
                      </a:cubicBezTo>
                      <a:cubicBezTo>
                        <a:pt x="503467" y="-2444"/>
                        <a:pt x="491596" y="2317"/>
                        <a:pt x="483788" y="5428"/>
                      </a:cubicBezTo>
                      <a:cubicBezTo>
                        <a:pt x="483216" y="5618"/>
                        <a:pt x="483026" y="5745"/>
                        <a:pt x="482835" y="6190"/>
                      </a:cubicBezTo>
                      <a:cubicBezTo>
                        <a:pt x="482010" y="8348"/>
                        <a:pt x="482645" y="15712"/>
                        <a:pt x="495913" y="40788"/>
                      </a:cubicBezTo>
                      <a:lnTo>
                        <a:pt x="496611" y="42058"/>
                      </a:lnTo>
                      <a:cubicBezTo>
                        <a:pt x="496865" y="42629"/>
                        <a:pt x="496738" y="43264"/>
                        <a:pt x="496294" y="43708"/>
                      </a:cubicBezTo>
                      <a:cubicBezTo>
                        <a:pt x="495849" y="44153"/>
                        <a:pt x="495151" y="44216"/>
                        <a:pt x="494643" y="43835"/>
                      </a:cubicBezTo>
                      <a:cubicBezTo>
                        <a:pt x="492866" y="42756"/>
                        <a:pt x="490961" y="41740"/>
                        <a:pt x="489120" y="40788"/>
                      </a:cubicBezTo>
                      <a:cubicBezTo>
                        <a:pt x="482581" y="37423"/>
                        <a:pt x="475789" y="33995"/>
                        <a:pt x="474963" y="25298"/>
                      </a:cubicBezTo>
                      <a:cubicBezTo>
                        <a:pt x="474265" y="17490"/>
                        <a:pt x="473122" y="11268"/>
                        <a:pt x="465758" y="8158"/>
                      </a:cubicBezTo>
                      <a:cubicBezTo>
                        <a:pt x="462330" y="6761"/>
                        <a:pt x="459727" y="6697"/>
                        <a:pt x="458013" y="8031"/>
                      </a:cubicBezTo>
                      <a:cubicBezTo>
                        <a:pt x="451982" y="12792"/>
                        <a:pt x="455347" y="32789"/>
                        <a:pt x="457378" y="44724"/>
                      </a:cubicBezTo>
                      <a:cubicBezTo>
                        <a:pt x="457950" y="48025"/>
                        <a:pt x="458394" y="50882"/>
                        <a:pt x="458585" y="52786"/>
                      </a:cubicBezTo>
                      <a:cubicBezTo>
                        <a:pt x="458648" y="53231"/>
                        <a:pt x="458457" y="53675"/>
                        <a:pt x="458077" y="53993"/>
                      </a:cubicBezTo>
                      <a:cubicBezTo>
                        <a:pt x="457759" y="54310"/>
                        <a:pt x="457315" y="54437"/>
                        <a:pt x="456807" y="54247"/>
                      </a:cubicBezTo>
                      <a:cubicBezTo>
                        <a:pt x="450840" y="52596"/>
                        <a:pt x="450014" y="45295"/>
                        <a:pt x="449189" y="37487"/>
                      </a:cubicBezTo>
                      <a:cubicBezTo>
                        <a:pt x="448173" y="28345"/>
                        <a:pt x="447094" y="18886"/>
                        <a:pt x="438397" y="16537"/>
                      </a:cubicBezTo>
                      <a:cubicBezTo>
                        <a:pt x="434334" y="15458"/>
                        <a:pt x="431858" y="15839"/>
                        <a:pt x="430906" y="17553"/>
                      </a:cubicBezTo>
                      <a:cubicBezTo>
                        <a:pt x="428240" y="22505"/>
                        <a:pt x="436112" y="37043"/>
                        <a:pt x="439794" y="40280"/>
                      </a:cubicBezTo>
                      <a:cubicBezTo>
                        <a:pt x="440238" y="40661"/>
                        <a:pt x="440365" y="41296"/>
                        <a:pt x="440175" y="41867"/>
                      </a:cubicBezTo>
                      <a:cubicBezTo>
                        <a:pt x="439920" y="42439"/>
                        <a:pt x="439412" y="42693"/>
                        <a:pt x="438841" y="42693"/>
                      </a:cubicBezTo>
                      <a:cubicBezTo>
                        <a:pt x="437064" y="42566"/>
                        <a:pt x="435350" y="42375"/>
                        <a:pt x="433699" y="42185"/>
                      </a:cubicBezTo>
                      <a:cubicBezTo>
                        <a:pt x="429001" y="41677"/>
                        <a:pt x="424557" y="41169"/>
                        <a:pt x="422717" y="43137"/>
                      </a:cubicBezTo>
                      <a:cubicBezTo>
                        <a:pt x="421447" y="44534"/>
                        <a:pt x="421193" y="47454"/>
                        <a:pt x="422082" y="51771"/>
                      </a:cubicBezTo>
                      <a:cubicBezTo>
                        <a:pt x="422843" y="55580"/>
                        <a:pt x="422399" y="58436"/>
                        <a:pt x="420812" y="60595"/>
                      </a:cubicBezTo>
                      <a:cubicBezTo>
                        <a:pt x="418082" y="64277"/>
                        <a:pt x="412813" y="64785"/>
                        <a:pt x="407671" y="65356"/>
                      </a:cubicBezTo>
                      <a:cubicBezTo>
                        <a:pt x="403735" y="65737"/>
                        <a:pt x="399672" y="66181"/>
                        <a:pt x="398085" y="68086"/>
                      </a:cubicBezTo>
                      <a:cubicBezTo>
                        <a:pt x="397704" y="68530"/>
                        <a:pt x="397069" y="68657"/>
                        <a:pt x="396561" y="68467"/>
                      </a:cubicBezTo>
                      <a:cubicBezTo>
                        <a:pt x="395990" y="68276"/>
                        <a:pt x="395673" y="67769"/>
                        <a:pt x="395673" y="67134"/>
                      </a:cubicBezTo>
                      <a:cubicBezTo>
                        <a:pt x="395673" y="65547"/>
                        <a:pt x="395799" y="63515"/>
                        <a:pt x="395926" y="61357"/>
                      </a:cubicBezTo>
                      <a:cubicBezTo>
                        <a:pt x="396244" y="56215"/>
                        <a:pt x="396688" y="49739"/>
                        <a:pt x="395418" y="46375"/>
                      </a:cubicBezTo>
                      <a:cubicBezTo>
                        <a:pt x="395165" y="45613"/>
                        <a:pt x="393705" y="44597"/>
                        <a:pt x="392435" y="43645"/>
                      </a:cubicBezTo>
                      <a:cubicBezTo>
                        <a:pt x="389578" y="41613"/>
                        <a:pt x="385642" y="38757"/>
                        <a:pt x="387356" y="34313"/>
                      </a:cubicBezTo>
                      <a:cubicBezTo>
                        <a:pt x="388753" y="30694"/>
                        <a:pt x="386721" y="28091"/>
                        <a:pt x="384753" y="26504"/>
                      </a:cubicBezTo>
                      <a:cubicBezTo>
                        <a:pt x="379675" y="22505"/>
                        <a:pt x="370406" y="21489"/>
                        <a:pt x="366026" y="24473"/>
                      </a:cubicBezTo>
                      <a:cubicBezTo>
                        <a:pt x="363550" y="26187"/>
                        <a:pt x="362915" y="28980"/>
                        <a:pt x="364121" y="32789"/>
                      </a:cubicBezTo>
                      <a:cubicBezTo>
                        <a:pt x="365772" y="38122"/>
                        <a:pt x="365772" y="41613"/>
                        <a:pt x="363994" y="43645"/>
                      </a:cubicBezTo>
                      <a:cubicBezTo>
                        <a:pt x="361709" y="46311"/>
                        <a:pt x="357265" y="45613"/>
                        <a:pt x="352631" y="44915"/>
                      </a:cubicBezTo>
                      <a:cubicBezTo>
                        <a:pt x="348250" y="44216"/>
                        <a:pt x="343680" y="43518"/>
                        <a:pt x="341712" y="45803"/>
                      </a:cubicBezTo>
                      <a:cubicBezTo>
                        <a:pt x="338347" y="49739"/>
                        <a:pt x="344505" y="57865"/>
                        <a:pt x="349964" y="65039"/>
                      </a:cubicBezTo>
                      <a:cubicBezTo>
                        <a:pt x="355234" y="71958"/>
                        <a:pt x="360185" y="78497"/>
                        <a:pt x="358598" y="83195"/>
                      </a:cubicBezTo>
                      <a:cubicBezTo>
                        <a:pt x="357900" y="85290"/>
                        <a:pt x="355932" y="86750"/>
                        <a:pt x="352821" y="87512"/>
                      </a:cubicBezTo>
                      <a:cubicBezTo>
                        <a:pt x="352440" y="87575"/>
                        <a:pt x="352060" y="87575"/>
                        <a:pt x="351742" y="87321"/>
                      </a:cubicBezTo>
                      <a:cubicBezTo>
                        <a:pt x="351424" y="87131"/>
                        <a:pt x="351171" y="86750"/>
                        <a:pt x="351107" y="86433"/>
                      </a:cubicBezTo>
                      <a:cubicBezTo>
                        <a:pt x="350345" y="82116"/>
                        <a:pt x="349076" y="79513"/>
                        <a:pt x="347552" y="79132"/>
                      </a:cubicBezTo>
                      <a:cubicBezTo>
                        <a:pt x="346663" y="78878"/>
                        <a:pt x="344505" y="79132"/>
                        <a:pt x="340442" y="83957"/>
                      </a:cubicBezTo>
                      <a:cubicBezTo>
                        <a:pt x="340125" y="84338"/>
                        <a:pt x="339553" y="84465"/>
                        <a:pt x="339045" y="84401"/>
                      </a:cubicBezTo>
                      <a:cubicBezTo>
                        <a:pt x="338538" y="84274"/>
                        <a:pt x="338157" y="83893"/>
                        <a:pt x="338030" y="83385"/>
                      </a:cubicBezTo>
                      <a:cubicBezTo>
                        <a:pt x="335871" y="74371"/>
                        <a:pt x="333776" y="66816"/>
                        <a:pt x="330729" y="66118"/>
                      </a:cubicBezTo>
                      <a:cubicBezTo>
                        <a:pt x="328316" y="65674"/>
                        <a:pt x="324444" y="68848"/>
                        <a:pt x="318857" y="75767"/>
                      </a:cubicBezTo>
                      <a:cubicBezTo>
                        <a:pt x="318540" y="76148"/>
                        <a:pt x="318032" y="76339"/>
                        <a:pt x="317525" y="76275"/>
                      </a:cubicBezTo>
                      <a:cubicBezTo>
                        <a:pt x="317017" y="76212"/>
                        <a:pt x="316636" y="75831"/>
                        <a:pt x="316445" y="75323"/>
                      </a:cubicBezTo>
                      <a:cubicBezTo>
                        <a:pt x="312890" y="64658"/>
                        <a:pt x="308827" y="53612"/>
                        <a:pt x="305018" y="52786"/>
                      </a:cubicBezTo>
                      <a:cubicBezTo>
                        <a:pt x="302606" y="52215"/>
                        <a:pt x="299495" y="55707"/>
                        <a:pt x="295496" y="60151"/>
                      </a:cubicBezTo>
                      <a:cubicBezTo>
                        <a:pt x="291496" y="64467"/>
                        <a:pt x="286545" y="69927"/>
                        <a:pt x="279625" y="74815"/>
                      </a:cubicBezTo>
                      <a:cubicBezTo>
                        <a:pt x="279180" y="75133"/>
                        <a:pt x="278609" y="75133"/>
                        <a:pt x="278101" y="74879"/>
                      </a:cubicBezTo>
                      <a:cubicBezTo>
                        <a:pt x="277657" y="74625"/>
                        <a:pt x="277339" y="74117"/>
                        <a:pt x="277403" y="73546"/>
                      </a:cubicBezTo>
                      <a:cubicBezTo>
                        <a:pt x="277911" y="67451"/>
                        <a:pt x="275689" y="63325"/>
                        <a:pt x="270737" y="61230"/>
                      </a:cubicBezTo>
                      <a:cubicBezTo>
                        <a:pt x="259691" y="56469"/>
                        <a:pt x="237662" y="63706"/>
                        <a:pt x="227187" y="75577"/>
                      </a:cubicBezTo>
                      <a:cubicBezTo>
                        <a:pt x="222680" y="80656"/>
                        <a:pt x="218490" y="88528"/>
                        <a:pt x="223125" y="97796"/>
                      </a:cubicBezTo>
                      <a:cubicBezTo>
                        <a:pt x="224140" y="97034"/>
                        <a:pt x="225156" y="96209"/>
                        <a:pt x="226299" y="95320"/>
                      </a:cubicBezTo>
                      <a:cubicBezTo>
                        <a:pt x="232965" y="89924"/>
                        <a:pt x="242106" y="82624"/>
                        <a:pt x="250549" y="91638"/>
                      </a:cubicBezTo>
                      <a:cubicBezTo>
                        <a:pt x="250867" y="91956"/>
                        <a:pt x="250994" y="92337"/>
                        <a:pt x="250930" y="92781"/>
                      </a:cubicBezTo>
                      <a:cubicBezTo>
                        <a:pt x="250867" y="93225"/>
                        <a:pt x="250613" y="93543"/>
                        <a:pt x="250295" y="93797"/>
                      </a:cubicBezTo>
                      <a:cubicBezTo>
                        <a:pt x="235186" y="102938"/>
                        <a:pt x="232329" y="107954"/>
                        <a:pt x="232965" y="109477"/>
                      </a:cubicBezTo>
                      <a:cubicBezTo>
                        <a:pt x="233853" y="111445"/>
                        <a:pt x="241916" y="112524"/>
                        <a:pt x="260009" y="107128"/>
                      </a:cubicBezTo>
                      <a:cubicBezTo>
                        <a:pt x="260389" y="107001"/>
                        <a:pt x="260770" y="107065"/>
                        <a:pt x="261088" y="107255"/>
                      </a:cubicBezTo>
                      <a:cubicBezTo>
                        <a:pt x="261405" y="107446"/>
                        <a:pt x="261659" y="107763"/>
                        <a:pt x="261722" y="108144"/>
                      </a:cubicBezTo>
                      <a:cubicBezTo>
                        <a:pt x="263056" y="113921"/>
                        <a:pt x="254866" y="115889"/>
                        <a:pt x="246931" y="117793"/>
                      </a:cubicBezTo>
                      <a:cubicBezTo>
                        <a:pt x="241535" y="119063"/>
                        <a:pt x="234869" y="120714"/>
                        <a:pt x="234361" y="123126"/>
                      </a:cubicBezTo>
                      <a:cubicBezTo>
                        <a:pt x="234171" y="124142"/>
                        <a:pt x="234869" y="126491"/>
                        <a:pt x="241725" y="131189"/>
                      </a:cubicBezTo>
                      <a:cubicBezTo>
                        <a:pt x="242233" y="131569"/>
                        <a:pt x="242423" y="132204"/>
                        <a:pt x="242233" y="132776"/>
                      </a:cubicBezTo>
                      <a:cubicBezTo>
                        <a:pt x="242043" y="133347"/>
                        <a:pt x="241471" y="133664"/>
                        <a:pt x="240836" y="133728"/>
                      </a:cubicBezTo>
                      <a:cubicBezTo>
                        <a:pt x="239440" y="133601"/>
                        <a:pt x="237852" y="133410"/>
                        <a:pt x="236265" y="133220"/>
                      </a:cubicBezTo>
                      <a:cubicBezTo>
                        <a:pt x="230679" y="132522"/>
                        <a:pt x="223759" y="131633"/>
                        <a:pt x="221220" y="134680"/>
                      </a:cubicBezTo>
                      <a:cubicBezTo>
                        <a:pt x="219570" y="136648"/>
                        <a:pt x="219696" y="140394"/>
                        <a:pt x="221474" y="145790"/>
                      </a:cubicBezTo>
                      <a:cubicBezTo>
                        <a:pt x="223188" y="150805"/>
                        <a:pt x="252200" y="156709"/>
                        <a:pt x="266166" y="159566"/>
                      </a:cubicBezTo>
                      <a:cubicBezTo>
                        <a:pt x="272007" y="160772"/>
                        <a:pt x="276641" y="161661"/>
                        <a:pt x="278799" y="162359"/>
                      </a:cubicBezTo>
                      <a:cubicBezTo>
                        <a:pt x="279434" y="162549"/>
                        <a:pt x="279879" y="163184"/>
                        <a:pt x="279752" y="163882"/>
                      </a:cubicBezTo>
                      <a:cubicBezTo>
                        <a:pt x="279688" y="164581"/>
                        <a:pt x="279054" y="165089"/>
                        <a:pt x="278418" y="165089"/>
                      </a:cubicBezTo>
                      <a:cubicBezTo>
                        <a:pt x="271880" y="165089"/>
                        <a:pt x="263690" y="163057"/>
                        <a:pt x="254993" y="160962"/>
                      </a:cubicBezTo>
                      <a:cubicBezTo>
                        <a:pt x="240900" y="157534"/>
                        <a:pt x="226299" y="153979"/>
                        <a:pt x="220903" y="159756"/>
                      </a:cubicBezTo>
                      <a:cubicBezTo>
                        <a:pt x="217855" y="163057"/>
                        <a:pt x="217792" y="169532"/>
                        <a:pt x="220839" y="178992"/>
                      </a:cubicBezTo>
                      <a:cubicBezTo>
                        <a:pt x="224013" y="188895"/>
                        <a:pt x="228267" y="194862"/>
                        <a:pt x="233536" y="196767"/>
                      </a:cubicBezTo>
                      <a:close/>
                      <a:moveTo>
                        <a:pt x="168211" y="498313"/>
                      </a:moveTo>
                      <a:cubicBezTo>
                        <a:pt x="165672" y="502122"/>
                        <a:pt x="161609" y="504281"/>
                        <a:pt x="156404" y="504598"/>
                      </a:cubicBezTo>
                      <a:cubicBezTo>
                        <a:pt x="156023" y="504598"/>
                        <a:pt x="155705" y="504598"/>
                        <a:pt x="155324" y="504598"/>
                      </a:cubicBezTo>
                      <a:cubicBezTo>
                        <a:pt x="152531" y="504598"/>
                        <a:pt x="149611" y="503900"/>
                        <a:pt x="146881" y="502884"/>
                      </a:cubicBezTo>
                      <a:cubicBezTo>
                        <a:pt x="146183" y="502630"/>
                        <a:pt x="145484" y="502503"/>
                        <a:pt x="144849" y="502186"/>
                      </a:cubicBezTo>
                      <a:cubicBezTo>
                        <a:pt x="144342" y="501932"/>
                        <a:pt x="143897" y="501614"/>
                        <a:pt x="143389" y="501360"/>
                      </a:cubicBezTo>
                      <a:cubicBezTo>
                        <a:pt x="142246" y="500789"/>
                        <a:pt x="141167" y="500218"/>
                        <a:pt x="140152" y="499519"/>
                      </a:cubicBezTo>
                      <a:cubicBezTo>
                        <a:pt x="138565" y="498313"/>
                        <a:pt x="137358" y="497234"/>
                        <a:pt x="136406" y="496028"/>
                      </a:cubicBezTo>
                      <a:cubicBezTo>
                        <a:pt x="136089" y="495202"/>
                        <a:pt x="136089" y="494758"/>
                        <a:pt x="136216" y="494504"/>
                      </a:cubicBezTo>
                      <a:cubicBezTo>
                        <a:pt x="136343" y="494314"/>
                        <a:pt x="141485" y="485616"/>
                        <a:pt x="141485" y="485616"/>
                      </a:cubicBezTo>
                      <a:cubicBezTo>
                        <a:pt x="141802" y="485109"/>
                        <a:pt x="142374" y="484855"/>
                        <a:pt x="142945" y="484982"/>
                      </a:cubicBezTo>
                      <a:cubicBezTo>
                        <a:pt x="143516" y="485109"/>
                        <a:pt x="143961" y="485553"/>
                        <a:pt x="144024" y="486124"/>
                      </a:cubicBezTo>
                      <a:cubicBezTo>
                        <a:pt x="145230" y="494060"/>
                        <a:pt x="149928" y="494123"/>
                        <a:pt x="156404" y="494187"/>
                      </a:cubicBezTo>
                      <a:cubicBezTo>
                        <a:pt x="160276" y="494250"/>
                        <a:pt x="164275" y="494314"/>
                        <a:pt x="167767" y="496282"/>
                      </a:cubicBezTo>
                      <a:cubicBezTo>
                        <a:pt x="168084" y="496472"/>
                        <a:pt x="168338" y="496790"/>
                        <a:pt x="168402" y="497170"/>
                      </a:cubicBezTo>
                      <a:cubicBezTo>
                        <a:pt x="168465" y="497615"/>
                        <a:pt x="168402" y="497996"/>
                        <a:pt x="168211" y="498313"/>
                      </a:cubicBezTo>
                      <a:close/>
                      <a:moveTo>
                        <a:pt x="204524" y="525801"/>
                      </a:moveTo>
                      <a:cubicBezTo>
                        <a:pt x="204333" y="526563"/>
                        <a:pt x="204080" y="526944"/>
                        <a:pt x="203699" y="527135"/>
                      </a:cubicBezTo>
                      <a:lnTo>
                        <a:pt x="184273" y="536149"/>
                      </a:lnTo>
                      <a:cubicBezTo>
                        <a:pt x="183448" y="536276"/>
                        <a:pt x="183193" y="536213"/>
                        <a:pt x="182940" y="536086"/>
                      </a:cubicBezTo>
                      <a:cubicBezTo>
                        <a:pt x="182559" y="535832"/>
                        <a:pt x="182304" y="535388"/>
                        <a:pt x="182304" y="534943"/>
                      </a:cubicBezTo>
                      <a:cubicBezTo>
                        <a:pt x="182304" y="529611"/>
                        <a:pt x="185225" y="527262"/>
                        <a:pt x="188145" y="525040"/>
                      </a:cubicBezTo>
                      <a:cubicBezTo>
                        <a:pt x="191510" y="522437"/>
                        <a:pt x="194938" y="519771"/>
                        <a:pt x="195509" y="511581"/>
                      </a:cubicBezTo>
                      <a:cubicBezTo>
                        <a:pt x="195573" y="510946"/>
                        <a:pt x="196017" y="510438"/>
                        <a:pt x="196652" y="510311"/>
                      </a:cubicBezTo>
                      <a:cubicBezTo>
                        <a:pt x="197287" y="510185"/>
                        <a:pt x="197922" y="510502"/>
                        <a:pt x="198175" y="511137"/>
                      </a:cubicBezTo>
                      <a:lnTo>
                        <a:pt x="204461" y="525357"/>
                      </a:lnTo>
                      <a:cubicBezTo>
                        <a:pt x="204524" y="525801"/>
                        <a:pt x="204524" y="525801"/>
                        <a:pt x="204524" y="525801"/>
                      </a:cubicBezTo>
                      <a:close/>
                      <a:moveTo>
                        <a:pt x="237218" y="384614"/>
                      </a:moveTo>
                      <a:cubicBezTo>
                        <a:pt x="233980" y="389757"/>
                        <a:pt x="229727" y="391598"/>
                        <a:pt x="225727" y="391598"/>
                      </a:cubicBezTo>
                      <a:cubicBezTo>
                        <a:pt x="223632" y="391598"/>
                        <a:pt x="221601" y="391090"/>
                        <a:pt x="219823" y="390264"/>
                      </a:cubicBezTo>
                      <a:cubicBezTo>
                        <a:pt x="218363" y="389630"/>
                        <a:pt x="216967" y="388741"/>
                        <a:pt x="215760" y="387598"/>
                      </a:cubicBezTo>
                      <a:cubicBezTo>
                        <a:pt x="215507" y="387344"/>
                        <a:pt x="215316" y="387027"/>
                        <a:pt x="215062" y="386836"/>
                      </a:cubicBezTo>
                      <a:cubicBezTo>
                        <a:pt x="214173" y="385947"/>
                        <a:pt x="213221" y="384995"/>
                        <a:pt x="212586" y="383916"/>
                      </a:cubicBezTo>
                      <a:cubicBezTo>
                        <a:pt x="212396" y="383599"/>
                        <a:pt x="212332" y="383218"/>
                        <a:pt x="212205" y="382900"/>
                      </a:cubicBezTo>
                      <a:cubicBezTo>
                        <a:pt x="211634" y="381821"/>
                        <a:pt x="211063" y="380678"/>
                        <a:pt x="210872" y="379472"/>
                      </a:cubicBezTo>
                      <a:cubicBezTo>
                        <a:pt x="210682" y="377758"/>
                        <a:pt x="210682" y="376171"/>
                        <a:pt x="211126" y="374647"/>
                      </a:cubicBezTo>
                      <a:cubicBezTo>
                        <a:pt x="211952" y="373822"/>
                        <a:pt x="212205" y="373695"/>
                        <a:pt x="212459" y="373695"/>
                      </a:cubicBezTo>
                      <a:cubicBezTo>
                        <a:pt x="212967" y="373759"/>
                        <a:pt x="236520" y="382583"/>
                        <a:pt x="236520" y="382583"/>
                      </a:cubicBezTo>
                      <a:cubicBezTo>
                        <a:pt x="236900" y="382710"/>
                        <a:pt x="237218" y="383027"/>
                        <a:pt x="237345" y="383408"/>
                      </a:cubicBezTo>
                      <a:cubicBezTo>
                        <a:pt x="237472" y="383789"/>
                        <a:pt x="237408" y="384233"/>
                        <a:pt x="237218" y="384614"/>
                      </a:cubicBezTo>
                      <a:close/>
                      <a:moveTo>
                        <a:pt x="287052" y="156645"/>
                      </a:moveTo>
                      <a:cubicBezTo>
                        <a:pt x="289147" y="154043"/>
                        <a:pt x="292829" y="152582"/>
                        <a:pt x="296067" y="153154"/>
                      </a:cubicBezTo>
                      <a:cubicBezTo>
                        <a:pt x="298797" y="153598"/>
                        <a:pt x="300765" y="155376"/>
                        <a:pt x="301780" y="158042"/>
                      </a:cubicBezTo>
                      <a:cubicBezTo>
                        <a:pt x="301399" y="159566"/>
                        <a:pt x="301146" y="159756"/>
                        <a:pt x="300955" y="159820"/>
                      </a:cubicBezTo>
                      <a:lnTo>
                        <a:pt x="287751" y="164708"/>
                      </a:lnTo>
                      <a:cubicBezTo>
                        <a:pt x="286735" y="164771"/>
                        <a:pt x="286164" y="164454"/>
                        <a:pt x="285973" y="163946"/>
                      </a:cubicBezTo>
                      <a:cubicBezTo>
                        <a:pt x="284957" y="161407"/>
                        <a:pt x="285338" y="158804"/>
                        <a:pt x="287052" y="156645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88" name="Freeform 387">
                  <a:extLst>
                    <a:ext uri="{FF2B5EF4-FFF2-40B4-BE49-F238E27FC236}">
                      <a16:creationId xmlns:a16="http://schemas.microsoft.com/office/drawing/2014/main" id="{C9CAA93F-0D12-7BDC-1AE6-21C412BB61FB}"/>
                    </a:ext>
                  </a:extLst>
                </p:cNvPr>
                <p:cNvSpPr/>
                <p:nvPr/>
              </p:nvSpPr>
              <p:spPr>
                <a:xfrm>
                  <a:off x="2603838" y="1194311"/>
                  <a:ext cx="41052" cy="30865"/>
                </a:xfrm>
                <a:custGeom>
                  <a:avLst/>
                  <a:gdLst>
                    <a:gd name="connsiteX0" fmla="*/ 20825 w 41052"/>
                    <a:gd name="connsiteY0" fmla="*/ 10868 h 30865"/>
                    <a:gd name="connsiteX1" fmla="*/ 3113 w 41052"/>
                    <a:gd name="connsiteY1" fmla="*/ 10868 h 30865"/>
                    <a:gd name="connsiteX2" fmla="*/ 2 w 41052"/>
                    <a:gd name="connsiteY2" fmla="*/ 11439 h 30865"/>
                    <a:gd name="connsiteX3" fmla="*/ 1526 w 41052"/>
                    <a:gd name="connsiteY3" fmla="*/ 13979 h 30865"/>
                    <a:gd name="connsiteX4" fmla="*/ 2542 w 41052"/>
                    <a:gd name="connsiteY4" fmla="*/ 16327 h 30865"/>
                    <a:gd name="connsiteX5" fmla="*/ 4256 w 41052"/>
                    <a:gd name="connsiteY5" fmla="*/ 30865 h 30865"/>
                    <a:gd name="connsiteX6" fmla="*/ 14667 w 41052"/>
                    <a:gd name="connsiteY6" fmla="*/ 26104 h 30865"/>
                    <a:gd name="connsiteX7" fmla="*/ 17714 w 41052"/>
                    <a:gd name="connsiteY7" fmla="*/ 24263 h 30865"/>
                    <a:gd name="connsiteX8" fmla="*/ 22095 w 41052"/>
                    <a:gd name="connsiteY8" fmla="*/ 21787 h 30865"/>
                    <a:gd name="connsiteX9" fmla="*/ 27300 w 41052"/>
                    <a:gd name="connsiteY9" fmla="*/ 15820 h 30865"/>
                    <a:gd name="connsiteX10" fmla="*/ 28126 w 41052"/>
                    <a:gd name="connsiteY10" fmla="*/ 14677 h 30865"/>
                    <a:gd name="connsiteX11" fmla="*/ 35172 w 41052"/>
                    <a:gd name="connsiteY11" fmla="*/ 10995 h 30865"/>
                    <a:gd name="connsiteX12" fmla="*/ 40568 w 41052"/>
                    <a:gd name="connsiteY12" fmla="*/ 8582 h 30865"/>
                    <a:gd name="connsiteX13" fmla="*/ 40822 w 41052"/>
                    <a:gd name="connsiteY13" fmla="*/ 5916 h 30865"/>
                    <a:gd name="connsiteX14" fmla="*/ 32569 w 41052"/>
                    <a:gd name="connsiteY14" fmla="*/ 76 h 30865"/>
                    <a:gd name="connsiteX15" fmla="*/ 25650 w 41052"/>
                    <a:gd name="connsiteY15" fmla="*/ 6043 h 30865"/>
                    <a:gd name="connsiteX16" fmla="*/ 20825 w 41052"/>
                    <a:gd name="connsiteY16" fmla="*/ 10868 h 308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41052" h="30865">
                      <a:moveTo>
                        <a:pt x="20825" y="10868"/>
                      </a:moveTo>
                      <a:lnTo>
                        <a:pt x="3113" y="10868"/>
                      </a:lnTo>
                      <a:cubicBezTo>
                        <a:pt x="510" y="10868"/>
                        <a:pt x="2" y="11439"/>
                        <a:pt x="2" y="11439"/>
                      </a:cubicBezTo>
                      <a:cubicBezTo>
                        <a:pt x="-61" y="11947"/>
                        <a:pt x="1145" y="13471"/>
                        <a:pt x="1526" y="13979"/>
                      </a:cubicBezTo>
                      <a:cubicBezTo>
                        <a:pt x="2224" y="14867"/>
                        <a:pt x="2732" y="15502"/>
                        <a:pt x="2542" y="16327"/>
                      </a:cubicBezTo>
                      <a:cubicBezTo>
                        <a:pt x="2161" y="18613"/>
                        <a:pt x="3621" y="27374"/>
                        <a:pt x="4256" y="30865"/>
                      </a:cubicBezTo>
                      <a:cubicBezTo>
                        <a:pt x="5779" y="30484"/>
                        <a:pt x="10414" y="28707"/>
                        <a:pt x="14667" y="26104"/>
                      </a:cubicBezTo>
                      <a:lnTo>
                        <a:pt x="17714" y="24263"/>
                      </a:lnTo>
                      <a:cubicBezTo>
                        <a:pt x="19873" y="22930"/>
                        <a:pt x="20381" y="22612"/>
                        <a:pt x="22095" y="21787"/>
                      </a:cubicBezTo>
                      <a:cubicBezTo>
                        <a:pt x="23809" y="20898"/>
                        <a:pt x="25459" y="18549"/>
                        <a:pt x="27300" y="15820"/>
                      </a:cubicBezTo>
                      <a:lnTo>
                        <a:pt x="28126" y="14677"/>
                      </a:lnTo>
                      <a:cubicBezTo>
                        <a:pt x="29586" y="12582"/>
                        <a:pt x="32442" y="11757"/>
                        <a:pt x="35172" y="10995"/>
                      </a:cubicBezTo>
                      <a:cubicBezTo>
                        <a:pt x="37331" y="10423"/>
                        <a:pt x="39489" y="9789"/>
                        <a:pt x="40568" y="8582"/>
                      </a:cubicBezTo>
                      <a:cubicBezTo>
                        <a:pt x="41267" y="7757"/>
                        <a:pt x="41076" y="6678"/>
                        <a:pt x="40822" y="5916"/>
                      </a:cubicBezTo>
                      <a:cubicBezTo>
                        <a:pt x="39997" y="3567"/>
                        <a:pt x="37013" y="774"/>
                        <a:pt x="32569" y="76"/>
                      </a:cubicBezTo>
                      <a:cubicBezTo>
                        <a:pt x="29395" y="-496"/>
                        <a:pt x="27681" y="2234"/>
                        <a:pt x="25650" y="6043"/>
                      </a:cubicBezTo>
                      <a:cubicBezTo>
                        <a:pt x="24316" y="8519"/>
                        <a:pt x="23047" y="10868"/>
                        <a:pt x="20825" y="10868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89" name="Freeform 388">
                  <a:extLst>
                    <a:ext uri="{FF2B5EF4-FFF2-40B4-BE49-F238E27FC236}">
                      <a16:creationId xmlns:a16="http://schemas.microsoft.com/office/drawing/2014/main" id="{89A6FA35-D8C3-F53D-C67D-B95C122786FD}"/>
                    </a:ext>
                  </a:extLst>
                </p:cNvPr>
                <p:cNvSpPr/>
                <p:nvPr/>
              </p:nvSpPr>
              <p:spPr>
                <a:xfrm>
                  <a:off x="2945246" y="934372"/>
                  <a:ext cx="290367" cy="227450"/>
                </a:xfrm>
                <a:custGeom>
                  <a:avLst/>
                  <a:gdLst>
                    <a:gd name="connsiteX0" fmla="*/ 22036 w 290367"/>
                    <a:gd name="connsiteY0" fmla="*/ 135715 h 227450"/>
                    <a:gd name="connsiteX1" fmla="*/ 8 w 290367"/>
                    <a:gd name="connsiteY1" fmla="*/ 157299 h 227450"/>
                    <a:gd name="connsiteX2" fmla="*/ 642 w 290367"/>
                    <a:gd name="connsiteY2" fmla="*/ 158061 h 227450"/>
                    <a:gd name="connsiteX3" fmla="*/ 15878 w 290367"/>
                    <a:gd name="connsiteY3" fmla="*/ 202563 h 227450"/>
                    <a:gd name="connsiteX4" fmla="*/ 20386 w 290367"/>
                    <a:gd name="connsiteY4" fmla="*/ 226242 h 227450"/>
                    <a:gd name="connsiteX5" fmla="*/ 60190 w 290367"/>
                    <a:gd name="connsiteY5" fmla="*/ 208974 h 227450"/>
                    <a:gd name="connsiteX6" fmla="*/ 61523 w 290367"/>
                    <a:gd name="connsiteY6" fmla="*/ 208657 h 227450"/>
                    <a:gd name="connsiteX7" fmla="*/ 62475 w 290367"/>
                    <a:gd name="connsiteY7" fmla="*/ 209609 h 227450"/>
                    <a:gd name="connsiteX8" fmla="*/ 72252 w 290367"/>
                    <a:gd name="connsiteY8" fmla="*/ 223322 h 227450"/>
                    <a:gd name="connsiteX9" fmla="*/ 111548 w 290367"/>
                    <a:gd name="connsiteY9" fmla="*/ 190056 h 227450"/>
                    <a:gd name="connsiteX10" fmla="*/ 125070 w 290367"/>
                    <a:gd name="connsiteY10" fmla="*/ 174376 h 227450"/>
                    <a:gd name="connsiteX11" fmla="*/ 126276 w 290367"/>
                    <a:gd name="connsiteY11" fmla="*/ 173805 h 227450"/>
                    <a:gd name="connsiteX12" fmla="*/ 164874 w 290367"/>
                    <a:gd name="connsiteY12" fmla="*/ 152411 h 227450"/>
                    <a:gd name="connsiteX13" fmla="*/ 194838 w 290367"/>
                    <a:gd name="connsiteY13" fmla="*/ 140603 h 227450"/>
                    <a:gd name="connsiteX14" fmla="*/ 209757 w 290367"/>
                    <a:gd name="connsiteY14" fmla="*/ 137429 h 227450"/>
                    <a:gd name="connsiteX15" fmla="*/ 247529 w 290367"/>
                    <a:gd name="connsiteY15" fmla="*/ 127652 h 227450"/>
                    <a:gd name="connsiteX16" fmla="*/ 278446 w 290367"/>
                    <a:gd name="connsiteY16" fmla="*/ 120034 h 227450"/>
                    <a:gd name="connsiteX17" fmla="*/ 289111 w 290367"/>
                    <a:gd name="connsiteY17" fmla="*/ 88292 h 227450"/>
                    <a:gd name="connsiteX18" fmla="*/ 287968 w 290367"/>
                    <a:gd name="connsiteY18" fmla="*/ 77183 h 227450"/>
                    <a:gd name="connsiteX19" fmla="*/ 254195 w 290367"/>
                    <a:gd name="connsiteY19" fmla="*/ 34649 h 227450"/>
                    <a:gd name="connsiteX20" fmla="*/ 222517 w 290367"/>
                    <a:gd name="connsiteY20" fmla="*/ 19667 h 227450"/>
                    <a:gd name="connsiteX21" fmla="*/ 209757 w 290367"/>
                    <a:gd name="connsiteY21" fmla="*/ 8748 h 227450"/>
                    <a:gd name="connsiteX22" fmla="*/ 178459 w 290367"/>
                    <a:gd name="connsiteY22" fmla="*/ 1320 h 227450"/>
                    <a:gd name="connsiteX23" fmla="*/ 163223 w 290367"/>
                    <a:gd name="connsiteY23" fmla="*/ 812 h 227450"/>
                    <a:gd name="connsiteX24" fmla="*/ 128752 w 290367"/>
                    <a:gd name="connsiteY24" fmla="*/ 3986 h 227450"/>
                    <a:gd name="connsiteX25" fmla="*/ 126276 w 290367"/>
                    <a:gd name="connsiteY25" fmla="*/ 24365 h 227450"/>
                    <a:gd name="connsiteX26" fmla="*/ 122213 w 290367"/>
                    <a:gd name="connsiteY26" fmla="*/ 46965 h 227450"/>
                    <a:gd name="connsiteX27" fmla="*/ 105200 w 290367"/>
                    <a:gd name="connsiteY27" fmla="*/ 60614 h 227450"/>
                    <a:gd name="connsiteX28" fmla="*/ 76823 w 290367"/>
                    <a:gd name="connsiteY28" fmla="*/ 81754 h 227450"/>
                    <a:gd name="connsiteX29" fmla="*/ 70918 w 290367"/>
                    <a:gd name="connsiteY29" fmla="*/ 94641 h 227450"/>
                    <a:gd name="connsiteX30" fmla="*/ 70220 w 290367"/>
                    <a:gd name="connsiteY30" fmla="*/ 101624 h 227450"/>
                    <a:gd name="connsiteX31" fmla="*/ 58730 w 290367"/>
                    <a:gd name="connsiteY31" fmla="*/ 104671 h 227450"/>
                    <a:gd name="connsiteX32" fmla="*/ 31940 w 290367"/>
                    <a:gd name="connsiteY32" fmla="*/ 127208 h 227450"/>
                    <a:gd name="connsiteX33" fmla="*/ 22036 w 290367"/>
                    <a:gd name="connsiteY33" fmla="*/ 135715 h 227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290367" h="227450">
                      <a:moveTo>
                        <a:pt x="22036" y="135715"/>
                      </a:moveTo>
                      <a:cubicBezTo>
                        <a:pt x="13656" y="142253"/>
                        <a:pt x="-373" y="153236"/>
                        <a:pt x="8" y="157299"/>
                      </a:cubicBezTo>
                      <a:cubicBezTo>
                        <a:pt x="8" y="157426"/>
                        <a:pt x="71" y="157743"/>
                        <a:pt x="642" y="158061"/>
                      </a:cubicBezTo>
                      <a:cubicBezTo>
                        <a:pt x="19370" y="167964"/>
                        <a:pt x="18291" y="188152"/>
                        <a:pt x="15878" y="202563"/>
                      </a:cubicBezTo>
                      <a:cubicBezTo>
                        <a:pt x="13783" y="215259"/>
                        <a:pt x="15307" y="223449"/>
                        <a:pt x="20386" y="226242"/>
                      </a:cubicBezTo>
                      <a:cubicBezTo>
                        <a:pt x="29083" y="231067"/>
                        <a:pt x="47112" y="220655"/>
                        <a:pt x="60190" y="208974"/>
                      </a:cubicBezTo>
                      <a:cubicBezTo>
                        <a:pt x="60571" y="208657"/>
                        <a:pt x="61079" y="208593"/>
                        <a:pt x="61523" y="208657"/>
                      </a:cubicBezTo>
                      <a:cubicBezTo>
                        <a:pt x="61967" y="208784"/>
                        <a:pt x="62348" y="209165"/>
                        <a:pt x="62475" y="209609"/>
                      </a:cubicBezTo>
                      <a:cubicBezTo>
                        <a:pt x="64697" y="217862"/>
                        <a:pt x="67998" y="222433"/>
                        <a:pt x="72252" y="223322"/>
                      </a:cubicBezTo>
                      <a:cubicBezTo>
                        <a:pt x="82790" y="225480"/>
                        <a:pt x="99486" y="205038"/>
                        <a:pt x="111548" y="190056"/>
                      </a:cubicBezTo>
                      <a:cubicBezTo>
                        <a:pt x="116817" y="183581"/>
                        <a:pt x="121324" y="177931"/>
                        <a:pt x="125070" y="174376"/>
                      </a:cubicBezTo>
                      <a:cubicBezTo>
                        <a:pt x="125641" y="173868"/>
                        <a:pt x="125959" y="173868"/>
                        <a:pt x="126276" y="173805"/>
                      </a:cubicBezTo>
                      <a:cubicBezTo>
                        <a:pt x="144496" y="176598"/>
                        <a:pt x="153828" y="166694"/>
                        <a:pt x="164874" y="152411"/>
                      </a:cubicBezTo>
                      <a:cubicBezTo>
                        <a:pt x="171096" y="144348"/>
                        <a:pt x="183157" y="142444"/>
                        <a:pt x="194838" y="140603"/>
                      </a:cubicBezTo>
                      <a:cubicBezTo>
                        <a:pt x="200361" y="139714"/>
                        <a:pt x="205567" y="138889"/>
                        <a:pt x="209757" y="137429"/>
                      </a:cubicBezTo>
                      <a:cubicBezTo>
                        <a:pt x="222327" y="133112"/>
                        <a:pt x="235087" y="130318"/>
                        <a:pt x="247529" y="127652"/>
                      </a:cubicBezTo>
                      <a:cubicBezTo>
                        <a:pt x="257687" y="125430"/>
                        <a:pt x="268162" y="123145"/>
                        <a:pt x="278446" y="120034"/>
                      </a:cubicBezTo>
                      <a:cubicBezTo>
                        <a:pt x="292857" y="115654"/>
                        <a:pt x="290952" y="101751"/>
                        <a:pt x="289111" y="88292"/>
                      </a:cubicBezTo>
                      <a:cubicBezTo>
                        <a:pt x="288603" y="84356"/>
                        <a:pt x="288095" y="80611"/>
                        <a:pt x="287968" y="77183"/>
                      </a:cubicBezTo>
                      <a:cubicBezTo>
                        <a:pt x="287207" y="45632"/>
                        <a:pt x="273367" y="40997"/>
                        <a:pt x="254195" y="34649"/>
                      </a:cubicBezTo>
                      <a:cubicBezTo>
                        <a:pt x="244419" y="31411"/>
                        <a:pt x="233309" y="27666"/>
                        <a:pt x="222517" y="19667"/>
                      </a:cubicBezTo>
                      <a:cubicBezTo>
                        <a:pt x="216549" y="15223"/>
                        <a:pt x="212804" y="11668"/>
                        <a:pt x="209757" y="8748"/>
                      </a:cubicBezTo>
                      <a:cubicBezTo>
                        <a:pt x="202075" y="1447"/>
                        <a:pt x="200044" y="-521"/>
                        <a:pt x="178459" y="1320"/>
                      </a:cubicBezTo>
                      <a:cubicBezTo>
                        <a:pt x="174714" y="1638"/>
                        <a:pt x="169381" y="1257"/>
                        <a:pt x="163223" y="812"/>
                      </a:cubicBezTo>
                      <a:cubicBezTo>
                        <a:pt x="150463" y="-140"/>
                        <a:pt x="134593" y="-1283"/>
                        <a:pt x="128752" y="3986"/>
                      </a:cubicBezTo>
                      <a:cubicBezTo>
                        <a:pt x="124054" y="8303"/>
                        <a:pt x="125133" y="16493"/>
                        <a:pt x="126276" y="24365"/>
                      </a:cubicBezTo>
                      <a:cubicBezTo>
                        <a:pt x="127482" y="33125"/>
                        <a:pt x="128752" y="42203"/>
                        <a:pt x="122213" y="46965"/>
                      </a:cubicBezTo>
                      <a:cubicBezTo>
                        <a:pt x="116563" y="51028"/>
                        <a:pt x="111040" y="55662"/>
                        <a:pt x="105200" y="60614"/>
                      </a:cubicBezTo>
                      <a:cubicBezTo>
                        <a:pt x="96058" y="68295"/>
                        <a:pt x="86536" y="76231"/>
                        <a:pt x="76823" y="81754"/>
                      </a:cubicBezTo>
                      <a:cubicBezTo>
                        <a:pt x="69268" y="86071"/>
                        <a:pt x="70093" y="90387"/>
                        <a:pt x="70918" y="94641"/>
                      </a:cubicBezTo>
                      <a:cubicBezTo>
                        <a:pt x="71363" y="97117"/>
                        <a:pt x="71871" y="99592"/>
                        <a:pt x="70220" y="101624"/>
                      </a:cubicBezTo>
                      <a:cubicBezTo>
                        <a:pt x="68570" y="103655"/>
                        <a:pt x="65078" y="104544"/>
                        <a:pt x="58730" y="104671"/>
                      </a:cubicBezTo>
                      <a:cubicBezTo>
                        <a:pt x="55682" y="106893"/>
                        <a:pt x="33527" y="125367"/>
                        <a:pt x="31940" y="127208"/>
                      </a:cubicBezTo>
                      <a:cubicBezTo>
                        <a:pt x="30480" y="129112"/>
                        <a:pt x="26734" y="132033"/>
                        <a:pt x="22036" y="135715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90" name="Freeform 389">
                  <a:extLst>
                    <a:ext uri="{FF2B5EF4-FFF2-40B4-BE49-F238E27FC236}">
                      <a16:creationId xmlns:a16="http://schemas.microsoft.com/office/drawing/2014/main" id="{71E8A1D0-5C8A-E619-84BE-01A8124AA4F0}"/>
                    </a:ext>
                  </a:extLst>
                </p:cNvPr>
                <p:cNvSpPr/>
                <p:nvPr/>
              </p:nvSpPr>
              <p:spPr>
                <a:xfrm>
                  <a:off x="2590518" y="1211972"/>
                  <a:ext cx="6974" cy="22492"/>
                </a:xfrm>
                <a:custGeom>
                  <a:avLst/>
                  <a:gdLst>
                    <a:gd name="connsiteX0" fmla="*/ 54 w 6974"/>
                    <a:gd name="connsiteY0" fmla="*/ 10030 h 22492"/>
                    <a:gd name="connsiteX1" fmla="*/ 118 w 6974"/>
                    <a:gd name="connsiteY1" fmla="*/ 14347 h 22492"/>
                    <a:gd name="connsiteX2" fmla="*/ 118 w 6974"/>
                    <a:gd name="connsiteY2" fmla="*/ 20886 h 22492"/>
                    <a:gd name="connsiteX3" fmla="*/ 5260 w 6974"/>
                    <a:gd name="connsiteY3" fmla="*/ 22473 h 22492"/>
                    <a:gd name="connsiteX4" fmla="*/ 6974 w 6974"/>
                    <a:gd name="connsiteY4" fmla="*/ 9586 h 22492"/>
                    <a:gd name="connsiteX5" fmla="*/ 5577 w 6974"/>
                    <a:gd name="connsiteY5" fmla="*/ 0 h 22492"/>
                    <a:gd name="connsiteX6" fmla="*/ 54 w 6974"/>
                    <a:gd name="connsiteY6" fmla="*/ 10030 h 224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974" h="22492">
                      <a:moveTo>
                        <a:pt x="54" y="10030"/>
                      </a:moveTo>
                      <a:cubicBezTo>
                        <a:pt x="-73" y="10475"/>
                        <a:pt x="54" y="12760"/>
                        <a:pt x="118" y="14347"/>
                      </a:cubicBezTo>
                      <a:cubicBezTo>
                        <a:pt x="245" y="16823"/>
                        <a:pt x="372" y="19362"/>
                        <a:pt x="118" y="20886"/>
                      </a:cubicBezTo>
                      <a:cubicBezTo>
                        <a:pt x="880" y="22092"/>
                        <a:pt x="2530" y="22600"/>
                        <a:pt x="5260" y="22473"/>
                      </a:cubicBezTo>
                      <a:cubicBezTo>
                        <a:pt x="5895" y="18601"/>
                        <a:pt x="6974" y="11173"/>
                        <a:pt x="6974" y="9586"/>
                      </a:cubicBezTo>
                      <a:cubicBezTo>
                        <a:pt x="6974" y="7808"/>
                        <a:pt x="6974" y="2539"/>
                        <a:pt x="5577" y="0"/>
                      </a:cubicBezTo>
                      <a:cubicBezTo>
                        <a:pt x="3990" y="1397"/>
                        <a:pt x="689" y="8126"/>
                        <a:pt x="54" y="10030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91" name="Freeform 390">
                  <a:extLst>
                    <a:ext uri="{FF2B5EF4-FFF2-40B4-BE49-F238E27FC236}">
                      <a16:creationId xmlns:a16="http://schemas.microsoft.com/office/drawing/2014/main" id="{46EAAEB1-5CBA-66CF-9CC3-46C6A5251BD8}"/>
                    </a:ext>
                  </a:extLst>
                </p:cNvPr>
                <p:cNvSpPr/>
                <p:nvPr/>
              </p:nvSpPr>
              <p:spPr>
                <a:xfrm>
                  <a:off x="2576486" y="1237175"/>
                  <a:ext cx="16145" cy="24948"/>
                </a:xfrm>
                <a:custGeom>
                  <a:avLst/>
                  <a:gdLst>
                    <a:gd name="connsiteX0" fmla="*/ 11229 w 16145"/>
                    <a:gd name="connsiteY0" fmla="*/ 2412 h 24948"/>
                    <a:gd name="connsiteX1" fmla="*/ 6913 w 16145"/>
                    <a:gd name="connsiteY1" fmla="*/ 1778 h 24948"/>
                    <a:gd name="connsiteX2" fmla="*/ 1643 w 16145"/>
                    <a:gd name="connsiteY2" fmla="*/ 0 h 24948"/>
                    <a:gd name="connsiteX3" fmla="*/ 183 w 16145"/>
                    <a:gd name="connsiteY3" fmla="*/ 1143 h 24948"/>
                    <a:gd name="connsiteX4" fmla="*/ 564 w 16145"/>
                    <a:gd name="connsiteY4" fmla="*/ 3745 h 24948"/>
                    <a:gd name="connsiteX5" fmla="*/ 882 w 16145"/>
                    <a:gd name="connsiteY5" fmla="*/ 9205 h 24948"/>
                    <a:gd name="connsiteX6" fmla="*/ 501 w 16145"/>
                    <a:gd name="connsiteY6" fmla="*/ 11744 h 24948"/>
                    <a:gd name="connsiteX7" fmla="*/ 1009 w 16145"/>
                    <a:gd name="connsiteY7" fmla="*/ 15553 h 24948"/>
                    <a:gd name="connsiteX8" fmla="*/ 6786 w 16145"/>
                    <a:gd name="connsiteY8" fmla="*/ 19108 h 24948"/>
                    <a:gd name="connsiteX9" fmla="*/ 11293 w 16145"/>
                    <a:gd name="connsiteY9" fmla="*/ 21013 h 24948"/>
                    <a:gd name="connsiteX10" fmla="*/ 13959 w 16145"/>
                    <a:gd name="connsiteY10" fmla="*/ 23552 h 24948"/>
                    <a:gd name="connsiteX11" fmla="*/ 15356 w 16145"/>
                    <a:gd name="connsiteY11" fmla="*/ 24949 h 24948"/>
                    <a:gd name="connsiteX12" fmla="*/ 15165 w 16145"/>
                    <a:gd name="connsiteY12" fmla="*/ 16125 h 24948"/>
                    <a:gd name="connsiteX13" fmla="*/ 12245 w 16145"/>
                    <a:gd name="connsiteY13" fmla="*/ 8126 h 24948"/>
                    <a:gd name="connsiteX14" fmla="*/ 11357 w 16145"/>
                    <a:gd name="connsiteY14" fmla="*/ 3238 h 24948"/>
                    <a:gd name="connsiteX15" fmla="*/ 11229 w 16145"/>
                    <a:gd name="connsiteY15" fmla="*/ 2412 h 249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6145" h="24948">
                      <a:moveTo>
                        <a:pt x="11229" y="2412"/>
                      </a:moveTo>
                      <a:cubicBezTo>
                        <a:pt x="10214" y="2666"/>
                        <a:pt x="8944" y="2603"/>
                        <a:pt x="6913" y="1778"/>
                      </a:cubicBezTo>
                      <a:cubicBezTo>
                        <a:pt x="3992" y="508"/>
                        <a:pt x="2532" y="0"/>
                        <a:pt x="1643" y="0"/>
                      </a:cubicBezTo>
                      <a:cubicBezTo>
                        <a:pt x="818" y="0"/>
                        <a:pt x="564" y="444"/>
                        <a:pt x="183" y="1143"/>
                      </a:cubicBezTo>
                      <a:cubicBezTo>
                        <a:pt x="-197" y="1778"/>
                        <a:pt x="56" y="2412"/>
                        <a:pt x="564" y="3745"/>
                      </a:cubicBezTo>
                      <a:cubicBezTo>
                        <a:pt x="1136" y="5142"/>
                        <a:pt x="1961" y="7047"/>
                        <a:pt x="882" y="9205"/>
                      </a:cubicBezTo>
                      <a:cubicBezTo>
                        <a:pt x="183" y="10538"/>
                        <a:pt x="247" y="10792"/>
                        <a:pt x="501" y="11744"/>
                      </a:cubicBezTo>
                      <a:cubicBezTo>
                        <a:pt x="691" y="12570"/>
                        <a:pt x="1009" y="13649"/>
                        <a:pt x="1009" y="15553"/>
                      </a:cubicBezTo>
                      <a:cubicBezTo>
                        <a:pt x="1009" y="17268"/>
                        <a:pt x="4183" y="18283"/>
                        <a:pt x="6786" y="19108"/>
                      </a:cubicBezTo>
                      <a:cubicBezTo>
                        <a:pt x="8690" y="19680"/>
                        <a:pt x="10277" y="20188"/>
                        <a:pt x="11293" y="21013"/>
                      </a:cubicBezTo>
                      <a:cubicBezTo>
                        <a:pt x="12182" y="21775"/>
                        <a:pt x="13134" y="22727"/>
                        <a:pt x="13959" y="23552"/>
                      </a:cubicBezTo>
                      <a:cubicBezTo>
                        <a:pt x="14340" y="23997"/>
                        <a:pt x="14912" y="24505"/>
                        <a:pt x="15356" y="24949"/>
                      </a:cubicBezTo>
                      <a:cubicBezTo>
                        <a:pt x="16181" y="21775"/>
                        <a:pt x="16689" y="17585"/>
                        <a:pt x="15165" y="16125"/>
                      </a:cubicBezTo>
                      <a:cubicBezTo>
                        <a:pt x="12880" y="13839"/>
                        <a:pt x="12563" y="10983"/>
                        <a:pt x="12245" y="8126"/>
                      </a:cubicBezTo>
                      <a:cubicBezTo>
                        <a:pt x="12055" y="6539"/>
                        <a:pt x="11864" y="4888"/>
                        <a:pt x="11357" y="3238"/>
                      </a:cubicBezTo>
                      <a:cubicBezTo>
                        <a:pt x="11357" y="2920"/>
                        <a:pt x="11293" y="2603"/>
                        <a:pt x="11229" y="2412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92" name="Freeform 391">
                  <a:extLst>
                    <a:ext uri="{FF2B5EF4-FFF2-40B4-BE49-F238E27FC236}">
                      <a16:creationId xmlns:a16="http://schemas.microsoft.com/office/drawing/2014/main" id="{19043F3F-11C0-23AA-3EC0-3B5B21084A49}"/>
                    </a:ext>
                  </a:extLst>
                </p:cNvPr>
                <p:cNvSpPr/>
                <p:nvPr/>
              </p:nvSpPr>
              <p:spPr>
                <a:xfrm>
                  <a:off x="3942872" y="512969"/>
                  <a:ext cx="196648" cy="324339"/>
                </a:xfrm>
                <a:custGeom>
                  <a:avLst/>
                  <a:gdLst>
                    <a:gd name="connsiteX0" fmla="*/ 849 w 196648"/>
                    <a:gd name="connsiteY0" fmla="*/ 284647 h 324339"/>
                    <a:gd name="connsiteX1" fmla="*/ 1548 w 196648"/>
                    <a:gd name="connsiteY1" fmla="*/ 288963 h 324339"/>
                    <a:gd name="connsiteX2" fmla="*/ 9420 w 196648"/>
                    <a:gd name="connsiteY2" fmla="*/ 301279 h 324339"/>
                    <a:gd name="connsiteX3" fmla="*/ 17863 w 196648"/>
                    <a:gd name="connsiteY3" fmla="*/ 308516 h 324339"/>
                    <a:gd name="connsiteX4" fmla="*/ 33226 w 196648"/>
                    <a:gd name="connsiteY4" fmla="*/ 317658 h 324339"/>
                    <a:gd name="connsiteX5" fmla="*/ 37543 w 196648"/>
                    <a:gd name="connsiteY5" fmla="*/ 312579 h 324339"/>
                    <a:gd name="connsiteX6" fmla="*/ 43320 w 196648"/>
                    <a:gd name="connsiteY6" fmla="*/ 307056 h 324339"/>
                    <a:gd name="connsiteX7" fmla="*/ 45034 w 196648"/>
                    <a:gd name="connsiteY7" fmla="*/ 308326 h 324339"/>
                    <a:gd name="connsiteX8" fmla="*/ 46938 w 196648"/>
                    <a:gd name="connsiteY8" fmla="*/ 320070 h 324339"/>
                    <a:gd name="connsiteX9" fmla="*/ 48208 w 196648"/>
                    <a:gd name="connsiteY9" fmla="*/ 318229 h 324339"/>
                    <a:gd name="connsiteX10" fmla="*/ 54620 w 196648"/>
                    <a:gd name="connsiteY10" fmla="*/ 311056 h 324339"/>
                    <a:gd name="connsiteX11" fmla="*/ 55382 w 196648"/>
                    <a:gd name="connsiteY11" fmla="*/ 310802 h 324339"/>
                    <a:gd name="connsiteX12" fmla="*/ 56778 w 196648"/>
                    <a:gd name="connsiteY12" fmla="*/ 312008 h 324339"/>
                    <a:gd name="connsiteX13" fmla="*/ 60524 w 196648"/>
                    <a:gd name="connsiteY13" fmla="*/ 324324 h 324339"/>
                    <a:gd name="connsiteX14" fmla="*/ 67444 w 196648"/>
                    <a:gd name="connsiteY14" fmla="*/ 317023 h 324339"/>
                    <a:gd name="connsiteX15" fmla="*/ 82870 w 196648"/>
                    <a:gd name="connsiteY15" fmla="*/ 305469 h 324339"/>
                    <a:gd name="connsiteX16" fmla="*/ 83822 w 196648"/>
                    <a:gd name="connsiteY16" fmla="*/ 307120 h 324339"/>
                    <a:gd name="connsiteX17" fmla="*/ 81347 w 196648"/>
                    <a:gd name="connsiteY17" fmla="*/ 322292 h 324339"/>
                    <a:gd name="connsiteX18" fmla="*/ 98106 w 196648"/>
                    <a:gd name="connsiteY18" fmla="*/ 288963 h 324339"/>
                    <a:gd name="connsiteX19" fmla="*/ 98677 w 196648"/>
                    <a:gd name="connsiteY19" fmla="*/ 286678 h 324339"/>
                    <a:gd name="connsiteX20" fmla="*/ 99503 w 196648"/>
                    <a:gd name="connsiteY20" fmla="*/ 285726 h 324339"/>
                    <a:gd name="connsiteX21" fmla="*/ 100709 w 196648"/>
                    <a:gd name="connsiteY21" fmla="*/ 285789 h 324339"/>
                    <a:gd name="connsiteX22" fmla="*/ 106994 w 196648"/>
                    <a:gd name="connsiteY22" fmla="*/ 290043 h 324339"/>
                    <a:gd name="connsiteX23" fmla="*/ 108009 w 196648"/>
                    <a:gd name="connsiteY23" fmla="*/ 290868 h 324339"/>
                    <a:gd name="connsiteX24" fmla="*/ 109723 w 196648"/>
                    <a:gd name="connsiteY24" fmla="*/ 288583 h 324339"/>
                    <a:gd name="connsiteX25" fmla="*/ 114104 w 196648"/>
                    <a:gd name="connsiteY25" fmla="*/ 283504 h 324339"/>
                    <a:gd name="connsiteX26" fmla="*/ 119500 w 196648"/>
                    <a:gd name="connsiteY26" fmla="*/ 278171 h 324339"/>
                    <a:gd name="connsiteX27" fmla="*/ 130483 w 196648"/>
                    <a:gd name="connsiteY27" fmla="*/ 258872 h 324339"/>
                    <a:gd name="connsiteX28" fmla="*/ 131117 w 196648"/>
                    <a:gd name="connsiteY28" fmla="*/ 257603 h 324339"/>
                    <a:gd name="connsiteX29" fmla="*/ 132577 w 196648"/>
                    <a:gd name="connsiteY29" fmla="*/ 257603 h 324339"/>
                    <a:gd name="connsiteX30" fmla="*/ 140259 w 196648"/>
                    <a:gd name="connsiteY30" fmla="*/ 266363 h 324339"/>
                    <a:gd name="connsiteX31" fmla="*/ 151241 w 196648"/>
                    <a:gd name="connsiteY31" fmla="*/ 272648 h 324339"/>
                    <a:gd name="connsiteX32" fmla="*/ 166097 w 196648"/>
                    <a:gd name="connsiteY32" fmla="*/ 264713 h 324339"/>
                    <a:gd name="connsiteX33" fmla="*/ 160256 w 196648"/>
                    <a:gd name="connsiteY33" fmla="*/ 258491 h 324339"/>
                    <a:gd name="connsiteX34" fmla="*/ 159495 w 196648"/>
                    <a:gd name="connsiteY34" fmla="*/ 257349 h 324339"/>
                    <a:gd name="connsiteX35" fmla="*/ 160129 w 196648"/>
                    <a:gd name="connsiteY35" fmla="*/ 256142 h 324339"/>
                    <a:gd name="connsiteX36" fmla="*/ 171239 w 196648"/>
                    <a:gd name="connsiteY36" fmla="*/ 249921 h 324339"/>
                    <a:gd name="connsiteX37" fmla="*/ 187744 w 196648"/>
                    <a:gd name="connsiteY37" fmla="*/ 222560 h 324339"/>
                    <a:gd name="connsiteX38" fmla="*/ 174667 w 196648"/>
                    <a:gd name="connsiteY38" fmla="*/ 195706 h 324339"/>
                    <a:gd name="connsiteX39" fmla="*/ 163431 w 196648"/>
                    <a:gd name="connsiteY39" fmla="*/ 195770 h 324339"/>
                    <a:gd name="connsiteX40" fmla="*/ 161589 w 196648"/>
                    <a:gd name="connsiteY40" fmla="*/ 195135 h 324339"/>
                    <a:gd name="connsiteX41" fmla="*/ 162224 w 196648"/>
                    <a:gd name="connsiteY41" fmla="*/ 193294 h 324339"/>
                    <a:gd name="connsiteX42" fmla="*/ 191554 w 196648"/>
                    <a:gd name="connsiteY42" fmla="*/ 156410 h 324339"/>
                    <a:gd name="connsiteX43" fmla="*/ 184380 w 196648"/>
                    <a:gd name="connsiteY43" fmla="*/ 152918 h 324339"/>
                    <a:gd name="connsiteX44" fmla="*/ 183047 w 196648"/>
                    <a:gd name="connsiteY44" fmla="*/ 151776 h 324339"/>
                    <a:gd name="connsiteX45" fmla="*/ 183936 w 196648"/>
                    <a:gd name="connsiteY45" fmla="*/ 150252 h 324339"/>
                    <a:gd name="connsiteX46" fmla="*/ 196632 w 196648"/>
                    <a:gd name="connsiteY46" fmla="*/ 128985 h 324339"/>
                    <a:gd name="connsiteX47" fmla="*/ 192696 w 196648"/>
                    <a:gd name="connsiteY47" fmla="*/ 120732 h 324339"/>
                    <a:gd name="connsiteX48" fmla="*/ 179555 w 196648"/>
                    <a:gd name="connsiteY48" fmla="*/ 130318 h 324339"/>
                    <a:gd name="connsiteX49" fmla="*/ 179301 w 196648"/>
                    <a:gd name="connsiteY49" fmla="*/ 132413 h 324339"/>
                    <a:gd name="connsiteX50" fmla="*/ 178857 w 196648"/>
                    <a:gd name="connsiteY50" fmla="*/ 133302 h 324339"/>
                    <a:gd name="connsiteX51" fmla="*/ 178857 w 196648"/>
                    <a:gd name="connsiteY51" fmla="*/ 144666 h 324339"/>
                    <a:gd name="connsiteX52" fmla="*/ 178222 w 196648"/>
                    <a:gd name="connsiteY52" fmla="*/ 145808 h 324339"/>
                    <a:gd name="connsiteX53" fmla="*/ 177460 w 196648"/>
                    <a:gd name="connsiteY53" fmla="*/ 145999 h 324339"/>
                    <a:gd name="connsiteX54" fmla="*/ 171556 w 196648"/>
                    <a:gd name="connsiteY54" fmla="*/ 141301 h 324339"/>
                    <a:gd name="connsiteX55" fmla="*/ 173524 w 196648"/>
                    <a:gd name="connsiteY55" fmla="*/ 135714 h 324339"/>
                    <a:gd name="connsiteX56" fmla="*/ 177016 w 196648"/>
                    <a:gd name="connsiteY56" fmla="*/ 125874 h 324339"/>
                    <a:gd name="connsiteX57" fmla="*/ 180444 w 196648"/>
                    <a:gd name="connsiteY57" fmla="*/ 108353 h 324339"/>
                    <a:gd name="connsiteX58" fmla="*/ 174159 w 196648"/>
                    <a:gd name="connsiteY58" fmla="*/ 104861 h 324339"/>
                    <a:gd name="connsiteX59" fmla="*/ 165399 w 196648"/>
                    <a:gd name="connsiteY59" fmla="*/ 106449 h 324339"/>
                    <a:gd name="connsiteX60" fmla="*/ 161463 w 196648"/>
                    <a:gd name="connsiteY60" fmla="*/ 107083 h 324339"/>
                    <a:gd name="connsiteX61" fmla="*/ 157971 w 196648"/>
                    <a:gd name="connsiteY61" fmla="*/ 93117 h 324339"/>
                    <a:gd name="connsiteX62" fmla="*/ 158860 w 196648"/>
                    <a:gd name="connsiteY62" fmla="*/ 67660 h 324339"/>
                    <a:gd name="connsiteX63" fmla="*/ 151496 w 196648"/>
                    <a:gd name="connsiteY63" fmla="*/ 8430 h 324339"/>
                    <a:gd name="connsiteX64" fmla="*/ 135752 w 196648"/>
                    <a:gd name="connsiteY64" fmla="*/ 749 h 324339"/>
                    <a:gd name="connsiteX65" fmla="*/ 123499 w 196648"/>
                    <a:gd name="connsiteY65" fmla="*/ 1193 h 324339"/>
                    <a:gd name="connsiteX66" fmla="*/ 117214 w 196648"/>
                    <a:gd name="connsiteY66" fmla="*/ 11414 h 324339"/>
                    <a:gd name="connsiteX67" fmla="*/ 129022 w 196648"/>
                    <a:gd name="connsiteY67" fmla="*/ 17762 h 324339"/>
                    <a:gd name="connsiteX68" fmla="*/ 140069 w 196648"/>
                    <a:gd name="connsiteY68" fmla="*/ 22587 h 324339"/>
                    <a:gd name="connsiteX69" fmla="*/ 144005 w 196648"/>
                    <a:gd name="connsiteY69" fmla="*/ 30649 h 324339"/>
                    <a:gd name="connsiteX70" fmla="*/ 132133 w 196648"/>
                    <a:gd name="connsiteY70" fmla="*/ 34839 h 324339"/>
                    <a:gd name="connsiteX71" fmla="*/ 118040 w 196648"/>
                    <a:gd name="connsiteY71" fmla="*/ 39918 h 324339"/>
                    <a:gd name="connsiteX72" fmla="*/ 112898 w 196648"/>
                    <a:gd name="connsiteY72" fmla="*/ 42140 h 324339"/>
                    <a:gd name="connsiteX73" fmla="*/ 103947 w 196648"/>
                    <a:gd name="connsiteY73" fmla="*/ 37506 h 324339"/>
                    <a:gd name="connsiteX74" fmla="*/ 91758 w 196648"/>
                    <a:gd name="connsiteY74" fmla="*/ 51281 h 324339"/>
                    <a:gd name="connsiteX75" fmla="*/ 89853 w 196648"/>
                    <a:gd name="connsiteY75" fmla="*/ 55217 h 324339"/>
                    <a:gd name="connsiteX76" fmla="*/ 95503 w 196648"/>
                    <a:gd name="connsiteY76" fmla="*/ 66327 h 324339"/>
                    <a:gd name="connsiteX77" fmla="*/ 100518 w 196648"/>
                    <a:gd name="connsiteY77" fmla="*/ 78960 h 324339"/>
                    <a:gd name="connsiteX78" fmla="*/ 84330 w 196648"/>
                    <a:gd name="connsiteY78" fmla="*/ 76611 h 324339"/>
                    <a:gd name="connsiteX79" fmla="*/ 83441 w 196648"/>
                    <a:gd name="connsiteY79" fmla="*/ 75342 h 324339"/>
                    <a:gd name="connsiteX80" fmla="*/ 83949 w 196648"/>
                    <a:gd name="connsiteY80" fmla="*/ 74199 h 324339"/>
                    <a:gd name="connsiteX81" fmla="*/ 81410 w 196648"/>
                    <a:gd name="connsiteY81" fmla="*/ 69882 h 324339"/>
                    <a:gd name="connsiteX82" fmla="*/ 69285 w 196648"/>
                    <a:gd name="connsiteY82" fmla="*/ 84293 h 324339"/>
                    <a:gd name="connsiteX83" fmla="*/ 68523 w 196648"/>
                    <a:gd name="connsiteY83" fmla="*/ 85055 h 324339"/>
                    <a:gd name="connsiteX84" fmla="*/ 67444 w 196648"/>
                    <a:gd name="connsiteY84" fmla="*/ 84991 h 324339"/>
                    <a:gd name="connsiteX85" fmla="*/ 48208 w 196648"/>
                    <a:gd name="connsiteY85" fmla="*/ 82452 h 324339"/>
                    <a:gd name="connsiteX86" fmla="*/ 51763 w 196648"/>
                    <a:gd name="connsiteY86" fmla="*/ 99973 h 324339"/>
                    <a:gd name="connsiteX87" fmla="*/ 80521 w 196648"/>
                    <a:gd name="connsiteY87" fmla="*/ 120796 h 324339"/>
                    <a:gd name="connsiteX88" fmla="*/ 81918 w 196648"/>
                    <a:gd name="connsiteY88" fmla="*/ 121304 h 324339"/>
                    <a:gd name="connsiteX89" fmla="*/ 82108 w 196648"/>
                    <a:gd name="connsiteY89" fmla="*/ 122764 h 324339"/>
                    <a:gd name="connsiteX90" fmla="*/ 73728 w 196648"/>
                    <a:gd name="connsiteY90" fmla="*/ 130826 h 324339"/>
                    <a:gd name="connsiteX91" fmla="*/ 50938 w 196648"/>
                    <a:gd name="connsiteY91" fmla="*/ 122065 h 324339"/>
                    <a:gd name="connsiteX92" fmla="*/ 36971 w 196648"/>
                    <a:gd name="connsiteY92" fmla="*/ 115590 h 324339"/>
                    <a:gd name="connsiteX93" fmla="*/ 34622 w 196648"/>
                    <a:gd name="connsiteY93" fmla="*/ 118764 h 324339"/>
                    <a:gd name="connsiteX94" fmla="*/ 30496 w 196648"/>
                    <a:gd name="connsiteY94" fmla="*/ 129874 h 324339"/>
                    <a:gd name="connsiteX95" fmla="*/ 24338 w 196648"/>
                    <a:gd name="connsiteY95" fmla="*/ 149300 h 324339"/>
                    <a:gd name="connsiteX96" fmla="*/ 17990 w 196648"/>
                    <a:gd name="connsiteY96" fmla="*/ 164536 h 324339"/>
                    <a:gd name="connsiteX97" fmla="*/ 12403 w 196648"/>
                    <a:gd name="connsiteY97" fmla="*/ 173995 h 324339"/>
                    <a:gd name="connsiteX98" fmla="*/ 12022 w 196648"/>
                    <a:gd name="connsiteY98" fmla="*/ 191961 h 324339"/>
                    <a:gd name="connsiteX99" fmla="*/ 15006 w 196648"/>
                    <a:gd name="connsiteY99" fmla="*/ 193802 h 324339"/>
                    <a:gd name="connsiteX100" fmla="*/ 18117 w 196648"/>
                    <a:gd name="connsiteY100" fmla="*/ 194183 h 324339"/>
                    <a:gd name="connsiteX101" fmla="*/ 22878 w 196648"/>
                    <a:gd name="connsiteY101" fmla="*/ 195706 h 324339"/>
                    <a:gd name="connsiteX102" fmla="*/ 22370 w 196648"/>
                    <a:gd name="connsiteY102" fmla="*/ 197611 h 324339"/>
                    <a:gd name="connsiteX103" fmla="*/ 24783 w 196648"/>
                    <a:gd name="connsiteY103" fmla="*/ 204403 h 324339"/>
                    <a:gd name="connsiteX104" fmla="*/ 32210 w 196648"/>
                    <a:gd name="connsiteY104" fmla="*/ 204340 h 324339"/>
                    <a:gd name="connsiteX105" fmla="*/ 44082 w 196648"/>
                    <a:gd name="connsiteY105" fmla="*/ 204911 h 324339"/>
                    <a:gd name="connsiteX106" fmla="*/ 47954 w 196648"/>
                    <a:gd name="connsiteY106" fmla="*/ 208339 h 324339"/>
                    <a:gd name="connsiteX107" fmla="*/ 69221 w 196648"/>
                    <a:gd name="connsiteY107" fmla="*/ 218243 h 324339"/>
                    <a:gd name="connsiteX108" fmla="*/ 70046 w 196648"/>
                    <a:gd name="connsiteY108" fmla="*/ 218941 h 324339"/>
                    <a:gd name="connsiteX109" fmla="*/ 70173 w 196648"/>
                    <a:gd name="connsiteY109" fmla="*/ 220020 h 324339"/>
                    <a:gd name="connsiteX110" fmla="*/ 59064 w 196648"/>
                    <a:gd name="connsiteY110" fmla="*/ 221734 h 324339"/>
                    <a:gd name="connsiteX111" fmla="*/ 49097 w 196648"/>
                    <a:gd name="connsiteY111" fmla="*/ 221798 h 324339"/>
                    <a:gd name="connsiteX112" fmla="*/ 50747 w 196648"/>
                    <a:gd name="connsiteY112" fmla="*/ 228845 h 324339"/>
                    <a:gd name="connsiteX113" fmla="*/ 50493 w 196648"/>
                    <a:gd name="connsiteY113" fmla="*/ 230432 h 324339"/>
                    <a:gd name="connsiteX114" fmla="*/ 48906 w 196648"/>
                    <a:gd name="connsiteY114" fmla="*/ 230686 h 324339"/>
                    <a:gd name="connsiteX115" fmla="*/ 46938 w 196648"/>
                    <a:gd name="connsiteY115" fmla="*/ 229733 h 324339"/>
                    <a:gd name="connsiteX116" fmla="*/ 15514 w 196648"/>
                    <a:gd name="connsiteY116" fmla="*/ 222814 h 324339"/>
                    <a:gd name="connsiteX117" fmla="*/ 8594 w 196648"/>
                    <a:gd name="connsiteY117" fmla="*/ 233479 h 324339"/>
                    <a:gd name="connsiteX118" fmla="*/ 6118 w 196648"/>
                    <a:gd name="connsiteY118" fmla="*/ 242240 h 324339"/>
                    <a:gd name="connsiteX119" fmla="*/ 4278 w 196648"/>
                    <a:gd name="connsiteY119" fmla="*/ 261792 h 324339"/>
                    <a:gd name="connsiteX120" fmla="*/ 13483 w 196648"/>
                    <a:gd name="connsiteY120" fmla="*/ 268204 h 324339"/>
                    <a:gd name="connsiteX121" fmla="*/ 14498 w 196648"/>
                    <a:gd name="connsiteY121" fmla="*/ 269601 h 324339"/>
                    <a:gd name="connsiteX122" fmla="*/ 13419 w 196648"/>
                    <a:gd name="connsiteY122" fmla="*/ 270871 h 324339"/>
                    <a:gd name="connsiteX123" fmla="*/ 8658 w 196648"/>
                    <a:gd name="connsiteY123" fmla="*/ 271759 h 324339"/>
                    <a:gd name="connsiteX124" fmla="*/ 913 w 196648"/>
                    <a:gd name="connsiteY124" fmla="*/ 274616 h 324339"/>
                    <a:gd name="connsiteX125" fmla="*/ 849 w 196648"/>
                    <a:gd name="connsiteY125" fmla="*/ 284647 h 324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</a:cxnLst>
                  <a:rect l="l" t="t" r="r" b="b"/>
                  <a:pathLst>
                    <a:path w="196648" h="324339">
                      <a:moveTo>
                        <a:pt x="849" y="284647"/>
                      </a:moveTo>
                      <a:cubicBezTo>
                        <a:pt x="1167" y="286043"/>
                        <a:pt x="1357" y="287503"/>
                        <a:pt x="1548" y="288963"/>
                      </a:cubicBezTo>
                      <a:cubicBezTo>
                        <a:pt x="2310" y="294677"/>
                        <a:pt x="3008" y="299629"/>
                        <a:pt x="9420" y="301279"/>
                      </a:cubicBezTo>
                      <a:cubicBezTo>
                        <a:pt x="12340" y="301977"/>
                        <a:pt x="14879" y="305025"/>
                        <a:pt x="17863" y="308516"/>
                      </a:cubicBezTo>
                      <a:cubicBezTo>
                        <a:pt x="22180" y="313532"/>
                        <a:pt x="26941" y="319309"/>
                        <a:pt x="33226" y="317658"/>
                      </a:cubicBezTo>
                      <a:cubicBezTo>
                        <a:pt x="35067" y="317214"/>
                        <a:pt x="36337" y="314801"/>
                        <a:pt x="37543" y="312579"/>
                      </a:cubicBezTo>
                      <a:cubicBezTo>
                        <a:pt x="38939" y="309976"/>
                        <a:pt x="40526" y="307056"/>
                        <a:pt x="43320" y="307056"/>
                      </a:cubicBezTo>
                      <a:cubicBezTo>
                        <a:pt x="44463" y="307183"/>
                        <a:pt x="44970" y="307691"/>
                        <a:pt x="45034" y="308326"/>
                      </a:cubicBezTo>
                      <a:cubicBezTo>
                        <a:pt x="45288" y="310802"/>
                        <a:pt x="46113" y="317848"/>
                        <a:pt x="46938" y="320070"/>
                      </a:cubicBezTo>
                      <a:cubicBezTo>
                        <a:pt x="47319" y="319562"/>
                        <a:pt x="47827" y="318864"/>
                        <a:pt x="48208" y="318229"/>
                      </a:cubicBezTo>
                      <a:cubicBezTo>
                        <a:pt x="49668" y="316071"/>
                        <a:pt x="51700" y="313087"/>
                        <a:pt x="54620" y="311056"/>
                      </a:cubicBezTo>
                      <a:cubicBezTo>
                        <a:pt x="54874" y="310929"/>
                        <a:pt x="55128" y="310802"/>
                        <a:pt x="55382" y="310802"/>
                      </a:cubicBezTo>
                      <a:cubicBezTo>
                        <a:pt x="56397" y="311119"/>
                        <a:pt x="56715" y="311500"/>
                        <a:pt x="56778" y="312008"/>
                      </a:cubicBezTo>
                      <a:cubicBezTo>
                        <a:pt x="58175" y="322927"/>
                        <a:pt x="60016" y="324197"/>
                        <a:pt x="60524" y="324324"/>
                      </a:cubicBezTo>
                      <a:cubicBezTo>
                        <a:pt x="61794" y="324641"/>
                        <a:pt x="65158" y="320261"/>
                        <a:pt x="67444" y="317023"/>
                      </a:cubicBezTo>
                      <a:cubicBezTo>
                        <a:pt x="71887" y="310865"/>
                        <a:pt x="76903" y="303819"/>
                        <a:pt x="82870" y="305469"/>
                      </a:cubicBezTo>
                      <a:cubicBezTo>
                        <a:pt x="83568" y="305660"/>
                        <a:pt x="84013" y="306358"/>
                        <a:pt x="83822" y="307120"/>
                      </a:cubicBezTo>
                      <a:cubicBezTo>
                        <a:pt x="82743" y="312198"/>
                        <a:pt x="81918" y="317277"/>
                        <a:pt x="81347" y="322292"/>
                      </a:cubicBezTo>
                      <a:cubicBezTo>
                        <a:pt x="91885" y="314420"/>
                        <a:pt x="95059" y="301470"/>
                        <a:pt x="98106" y="288963"/>
                      </a:cubicBezTo>
                      <a:lnTo>
                        <a:pt x="98677" y="286678"/>
                      </a:lnTo>
                      <a:cubicBezTo>
                        <a:pt x="98804" y="286234"/>
                        <a:pt x="99058" y="285916"/>
                        <a:pt x="99503" y="285726"/>
                      </a:cubicBezTo>
                      <a:cubicBezTo>
                        <a:pt x="99884" y="285535"/>
                        <a:pt x="100328" y="285599"/>
                        <a:pt x="100709" y="285789"/>
                      </a:cubicBezTo>
                      <a:cubicBezTo>
                        <a:pt x="104010" y="287567"/>
                        <a:pt x="105851" y="289090"/>
                        <a:pt x="106994" y="290043"/>
                      </a:cubicBezTo>
                      <a:cubicBezTo>
                        <a:pt x="107375" y="290360"/>
                        <a:pt x="107883" y="290804"/>
                        <a:pt x="108009" y="290868"/>
                      </a:cubicBezTo>
                      <a:cubicBezTo>
                        <a:pt x="108009" y="290741"/>
                        <a:pt x="108835" y="289725"/>
                        <a:pt x="109723" y="288583"/>
                      </a:cubicBezTo>
                      <a:cubicBezTo>
                        <a:pt x="110739" y="287376"/>
                        <a:pt x="112136" y="285662"/>
                        <a:pt x="114104" y="283504"/>
                      </a:cubicBezTo>
                      <a:cubicBezTo>
                        <a:pt x="115754" y="281663"/>
                        <a:pt x="117659" y="279885"/>
                        <a:pt x="119500" y="278171"/>
                      </a:cubicBezTo>
                      <a:cubicBezTo>
                        <a:pt x="125467" y="272585"/>
                        <a:pt x="131117" y="267252"/>
                        <a:pt x="130483" y="258872"/>
                      </a:cubicBezTo>
                      <a:cubicBezTo>
                        <a:pt x="130419" y="258364"/>
                        <a:pt x="130673" y="257857"/>
                        <a:pt x="131117" y="257603"/>
                      </a:cubicBezTo>
                      <a:cubicBezTo>
                        <a:pt x="131562" y="257349"/>
                        <a:pt x="132133" y="257349"/>
                        <a:pt x="132577" y="257603"/>
                      </a:cubicBezTo>
                      <a:cubicBezTo>
                        <a:pt x="136577" y="260015"/>
                        <a:pt x="138545" y="263380"/>
                        <a:pt x="140259" y="266363"/>
                      </a:cubicBezTo>
                      <a:cubicBezTo>
                        <a:pt x="142798" y="270744"/>
                        <a:pt x="144576" y="273664"/>
                        <a:pt x="151241" y="272648"/>
                      </a:cubicBezTo>
                      <a:cubicBezTo>
                        <a:pt x="158923" y="271505"/>
                        <a:pt x="165525" y="267950"/>
                        <a:pt x="166097" y="264713"/>
                      </a:cubicBezTo>
                      <a:cubicBezTo>
                        <a:pt x="166414" y="262745"/>
                        <a:pt x="164319" y="260586"/>
                        <a:pt x="160256" y="258491"/>
                      </a:cubicBezTo>
                      <a:cubicBezTo>
                        <a:pt x="159812" y="258301"/>
                        <a:pt x="159558" y="257857"/>
                        <a:pt x="159495" y="257349"/>
                      </a:cubicBezTo>
                      <a:cubicBezTo>
                        <a:pt x="159431" y="256841"/>
                        <a:pt x="159685" y="256396"/>
                        <a:pt x="160129" y="256142"/>
                      </a:cubicBezTo>
                      <a:cubicBezTo>
                        <a:pt x="164129" y="253540"/>
                        <a:pt x="167938" y="251635"/>
                        <a:pt x="171239" y="249921"/>
                      </a:cubicBezTo>
                      <a:cubicBezTo>
                        <a:pt x="182349" y="244208"/>
                        <a:pt x="189014" y="240779"/>
                        <a:pt x="187744" y="222560"/>
                      </a:cubicBezTo>
                      <a:cubicBezTo>
                        <a:pt x="187173" y="214434"/>
                        <a:pt x="182666" y="200277"/>
                        <a:pt x="174667" y="195706"/>
                      </a:cubicBezTo>
                      <a:cubicBezTo>
                        <a:pt x="171239" y="193738"/>
                        <a:pt x="167493" y="193738"/>
                        <a:pt x="163431" y="195770"/>
                      </a:cubicBezTo>
                      <a:cubicBezTo>
                        <a:pt x="162796" y="196087"/>
                        <a:pt x="161907" y="195833"/>
                        <a:pt x="161589" y="195135"/>
                      </a:cubicBezTo>
                      <a:cubicBezTo>
                        <a:pt x="161272" y="194437"/>
                        <a:pt x="161526" y="193611"/>
                        <a:pt x="162224" y="193294"/>
                      </a:cubicBezTo>
                      <a:cubicBezTo>
                        <a:pt x="167176" y="190818"/>
                        <a:pt x="193649" y="165869"/>
                        <a:pt x="191554" y="156410"/>
                      </a:cubicBezTo>
                      <a:cubicBezTo>
                        <a:pt x="191046" y="154188"/>
                        <a:pt x="188697" y="153045"/>
                        <a:pt x="184380" y="152918"/>
                      </a:cubicBezTo>
                      <a:cubicBezTo>
                        <a:pt x="183745" y="152918"/>
                        <a:pt x="183174" y="152411"/>
                        <a:pt x="183047" y="151776"/>
                      </a:cubicBezTo>
                      <a:cubicBezTo>
                        <a:pt x="182920" y="151141"/>
                        <a:pt x="183301" y="150506"/>
                        <a:pt x="183936" y="150252"/>
                      </a:cubicBezTo>
                      <a:cubicBezTo>
                        <a:pt x="192633" y="146951"/>
                        <a:pt x="196950" y="137048"/>
                        <a:pt x="196632" y="128985"/>
                      </a:cubicBezTo>
                      <a:cubicBezTo>
                        <a:pt x="196442" y="124605"/>
                        <a:pt x="194982" y="121431"/>
                        <a:pt x="192696" y="120732"/>
                      </a:cubicBezTo>
                      <a:cubicBezTo>
                        <a:pt x="191109" y="120224"/>
                        <a:pt x="186856" y="120351"/>
                        <a:pt x="179555" y="130318"/>
                      </a:cubicBezTo>
                      <a:cubicBezTo>
                        <a:pt x="179682" y="131080"/>
                        <a:pt x="179492" y="131905"/>
                        <a:pt x="179301" y="132413"/>
                      </a:cubicBezTo>
                      <a:cubicBezTo>
                        <a:pt x="179174" y="132794"/>
                        <a:pt x="179047" y="133112"/>
                        <a:pt x="178857" y="133302"/>
                      </a:cubicBezTo>
                      <a:lnTo>
                        <a:pt x="178857" y="144666"/>
                      </a:lnTo>
                      <a:cubicBezTo>
                        <a:pt x="178857" y="145110"/>
                        <a:pt x="178603" y="145554"/>
                        <a:pt x="178222" y="145808"/>
                      </a:cubicBezTo>
                      <a:cubicBezTo>
                        <a:pt x="177968" y="145935"/>
                        <a:pt x="177714" y="145999"/>
                        <a:pt x="177460" y="145999"/>
                      </a:cubicBezTo>
                      <a:cubicBezTo>
                        <a:pt x="173651" y="144412"/>
                        <a:pt x="172001" y="143015"/>
                        <a:pt x="171556" y="141301"/>
                      </a:cubicBezTo>
                      <a:cubicBezTo>
                        <a:pt x="170985" y="139269"/>
                        <a:pt x="172254" y="137555"/>
                        <a:pt x="173524" y="135714"/>
                      </a:cubicBezTo>
                      <a:cubicBezTo>
                        <a:pt x="174286" y="132667"/>
                        <a:pt x="175619" y="129239"/>
                        <a:pt x="177016" y="125874"/>
                      </a:cubicBezTo>
                      <a:cubicBezTo>
                        <a:pt x="179809" y="119209"/>
                        <a:pt x="182666" y="112289"/>
                        <a:pt x="180444" y="108353"/>
                      </a:cubicBezTo>
                      <a:cubicBezTo>
                        <a:pt x="179428" y="106575"/>
                        <a:pt x="177397" y="105433"/>
                        <a:pt x="174159" y="104861"/>
                      </a:cubicBezTo>
                      <a:cubicBezTo>
                        <a:pt x="169906" y="104163"/>
                        <a:pt x="167303" y="105496"/>
                        <a:pt x="165399" y="106449"/>
                      </a:cubicBezTo>
                      <a:cubicBezTo>
                        <a:pt x="164065" y="107147"/>
                        <a:pt x="162732" y="107782"/>
                        <a:pt x="161463" y="107083"/>
                      </a:cubicBezTo>
                      <a:cubicBezTo>
                        <a:pt x="159748" y="106131"/>
                        <a:pt x="159177" y="103846"/>
                        <a:pt x="157971" y="93117"/>
                      </a:cubicBezTo>
                      <a:cubicBezTo>
                        <a:pt x="157209" y="84610"/>
                        <a:pt x="157527" y="76040"/>
                        <a:pt x="158860" y="67660"/>
                      </a:cubicBezTo>
                      <a:cubicBezTo>
                        <a:pt x="162796" y="40172"/>
                        <a:pt x="162605" y="32617"/>
                        <a:pt x="151496" y="8430"/>
                      </a:cubicBezTo>
                      <a:cubicBezTo>
                        <a:pt x="150162" y="5573"/>
                        <a:pt x="143433" y="2272"/>
                        <a:pt x="135752" y="749"/>
                      </a:cubicBezTo>
                      <a:cubicBezTo>
                        <a:pt x="129086" y="-585"/>
                        <a:pt x="124769" y="50"/>
                        <a:pt x="123499" y="1193"/>
                      </a:cubicBezTo>
                      <a:cubicBezTo>
                        <a:pt x="118802" y="5573"/>
                        <a:pt x="116643" y="9128"/>
                        <a:pt x="117214" y="11414"/>
                      </a:cubicBezTo>
                      <a:cubicBezTo>
                        <a:pt x="117976" y="14525"/>
                        <a:pt x="123817" y="16239"/>
                        <a:pt x="129022" y="17762"/>
                      </a:cubicBezTo>
                      <a:cubicBezTo>
                        <a:pt x="133530" y="19095"/>
                        <a:pt x="137783" y="20302"/>
                        <a:pt x="140069" y="22587"/>
                      </a:cubicBezTo>
                      <a:cubicBezTo>
                        <a:pt x="143560" y="26079"/>
                        <a:pt x="144766" y="28554"/>
                        <a:pt x="144005" y="30649"/>
                      </a:cubicBezTo>
                      <a:cubicBezTo>
                        <a:pt x="142925" y="33760"/>
                        <a:pt x="137910" y="34268"/>
                        <a:pt x="132133" y="34839"/>
                      </a:cubicBezTo>
                      <a:cubicBezTo>
                        <a:pt x="125912" y="35474"/>
                        <a:pt x="118929" y="36172"/>
                        <a:pt x="118040" y="39918"/>
                      </a:cubicBezTo>
                      <a:cubicBezTo>
                        <a:pt x="117850" y="40870"/>
                        <a:pt x="116961" y="43092"/>
                        <a:pt x="112898" y="42140"/>
                      </a:cubicBezTo>
                      <a:cubicBezTo>
                        <a:pt x="111311" y="41759"/>
                        <a:pt x="105851" y="39537"/>
                        <a:pt x="103947" y="37506"/>
                      </a:cubicBezTo>
                      <a:cubicBezTo>
                        <a:pt x="98043" y="37506"/>
                        <a:pt x="94297" y="45758"/>
                        <a:pt x="91758" y="51281"/>
                      </a:cubicBezTo>
                      <a:cubicBezTo>
                        <a:pt x="91059" y="52805"/>
                        <a:pt x="90425" y="54202"/>
                        <a:pt x="89853" y="55217"/>
                      </a:cubicBezTo>
                      <a:cubicBezTo>
                        <a:pt x="88964" y="56868"/>
                        <a:pt x="92900" y="62581"/>
                        <a:pt x="95503" y="66327"/>
                      </a:cubicBezTo>
                      <a:cubicBezTo>
                        <a:pt x="99439" y="71977"/>
                        <a:pt x="102486" y="76421"/>
                        <a:pt x="100518" y="78960"/>
                      </a:cubicBezTo>
                      <a:cubicBezTo>
                        <a:pt x="99249" y="80547"/>
                        <a:pt x="96392" y="81373"/>
                        <a:pt x="84330" y="76611"/>
                      </a:cubicBezTo>
                      <a:cubicBezTo>
                        <a:pt x="83822" y="76421"/>
                        <a:pt x="83441" y="75913"/>
                        <a:pt x="83441" y="75342"/>
                      </a:cubicBezTo>
                      <a:cubicBezTo>
                        <a:pt x="83441" y="74897"/>
                        <a:pt x="83632" y="74453"/>
                        <a:pt x="83949" y="74199"/>
                      </a:cubicBezTo>
                      <a:cubicBezTo>
                        <a:pt x="84076" y="73374"/>
                        <a:pt x="83251" y="70644"/>
                        <a:pt x="81410" y="69882"/>
                      </a:cubicBezTo>
                      <a:cubicBezTo>
                        <a:pt x="80267" y="69438"/>
                        <a:pt x="75887" y="69057"/>
                        <a:pt x="69285" y="84293"/>
                      </a:cubicBezTo>
                      <a:cubicBezTo>
                        <a:pt x="69157" y="84610"/>
                        <a:pt x="68840" y="84928"/>
                        <a:pt x="68523" y="85055"/>
                      </a:cubicBezTo>
                      <a:cubicBezTo>
                        <a:pt x="68205" y="85182"/>
                        <a:pt x="67761" y="85182"/>
                        <a:pt x="67444" y="84991"/>
                      </a:cubicBezTo>
                      <a:cubicBezTo>
                        <a:pt x="54175" y="78960"/>
                        <a:pt x="49732" y="80801"/>
                        <a:pt x="48208" y="82452"/>
                      </a:cubicBezTo>
                      <a:cubicBezTo>
                        <a:pt x="45732" y="85245"/>
                        <a:pt x="47065" y="92165"/>
                        <a:pt x="51763" y="99973"/>
                      </a:cubicBezTo>
                      <a:cubicBezTo>
                        <a:pt x="58810" y="111845"/>
                        <a:pt x="71380" y="122891"/>
                        <a:pt x="80521" y="120796"/>
                      </a:cubicBezTo>
                      <a:cubicBezTo>
                        <a:pt x="81029" y="120669"/>
                        <a:pt x="81600" y="120859"/>
                        <a:pt x="81918" y="121304"/>
                      </a:cubicBezTo>
                      <a:cubicBezTo>
                        <a:pt x="82235" y="121685"/>
                        <a:pt x="82299" y="122256"/>
                        <a:pt x="82108" y="122764"/>
                      </a:cubicBezTo>
                      <a:cubicBezTo>
                        <a:pt x="80013" y="127208"/>
                        <a:pt x="77220" y="129874"/>
                        <a:pt x="73728" y="130826"/>
                      </a:cubicBezTo>
                      <a:cubicBezTo>
                        <a:pt x="66682" y="132794"/>
                        <a:pt x="58302" y="127081"/>
                        <a:pt x="50938" y="122065"/>
                      </a:cubicBezTo>
                      <a:cubicBezTo>
                        <a:pt x="45542" y="118383"/>
                        <a:pt x="39955" y="114574"/>
                        <a:pt x="36971" y="115590"/>
                      </a:cubicBezTo>
                      <a:cubicBezTo>
                        <a:pt x="35956" y="115971"/>
                        <a:pt x="35130" y="116987"/>
                        <a:pt x="34622" y="118764"/>
                      </a:cubicBezTo>
                      <a:cubicBezTo>
                        <a:pt x="33543" y="122256"/>
                        <a:pt x="32083" y="125938"/>
                        <a:pt x="30496" y="129874"/>
                      </a:cubicBezTo>
                      <a:cubicBezTo>
                        <a:pt x="27893" y="136476"/>
                        <a:pt x="25163" y="143269"/>
                        <a:pt x="24338" y="149300"/>
                      </a:cubicBezTo>
                      <a:cubicBezTo>
                        <a:pt x="23005" y="159648"/>
                        <a:pt x="20593" y="162060"/>
                        <a:pt x="17990" y="164536"/>
                      </a:cubicBezTo>
                      <a:cubicBezTo>
                        <a:pt x="16149" y="166377"/>
                        <a:pt x="14181" y="168218"/>
                        <a:pt x="12403" y="173995"/>
                      </a:cubicBezTo>
                      <a:cubicBezTo>
                        <a:pt x="10753" y="179137"/>
                        <a:pt x="9547" y="188088"/>
                        <a:pt x="12022" y="191961"/>
                      </a:cubicBezTo>
                      <a:cubicBezTo>
                        <a:pt x="12721" y="193040"/>
                        <a:pt x="13673" y="193675"/>
                        <a:pt x="15006" y="193802"/>
                      </a:cubicBezTo>
                      <a:lnTo>
                        <a:pt x="18117" y="194183"/>
                      </a:lnTo>
                      <a:cubicBezTo>
                        <a:pt x="21863" y="194627"/>
                        <a:pt x="22497" y="194691"/>
                        <a:pt x="22878" y="195706"/>
                      </a:cubicBezTo>
                      <a:cubicBezTo>
                        <a:pt x="23196" y="196595"/>
                        <a:pt x="22624" y="197293"/>
                        <a:pt x="22370" y="197611"/>
                      </a:cubicBezTo>
                      <a:cubicBezTo>
                        <a:pt x="21863" y="198182"/>
                        <a:pt x="20593" y="199579"/>
                        <a:pt x="24783" y="204403"/>
                      </a:cubicBezTo>
                      <a:cubicBezTo>
                        <a:pt x="26179" y="205991"/>
                        <a:pt x="28528" y="205419"/>
                        <a:pt x="32210" y="204340"/>
                      </a:cubicBezTo>
                      <a:cubicBezTo>
                        <a:pt x="36083" y="203134"/>
                        <a:pt x="40526" y="201801"/>
                        <a:pt x="44082" y="204911"/>
                      </a:cubicBezTo>
                      <a:cubicBezTo>
                        <a:pt x="45605" y="206245"/>
                        <a:pt x="46875" y="207324"/>
                        <a:pt x="47954" y="208339"/>
                      </a:cubicBezTo>
                      <a:cubicBezTo>
                        <a:pt x="54620" y="214243"/>
                        <a:pt x="54620" y="214243"/>
                        <a:pt x="69221" y="218243"/>
                      </a:cubicBezTo>
                      <a:cubicBezTo>
                        <a:pt x="69602" y="218370"/>
                        <a:pt x="69856" y="218560"/>
                        <a:pt x="70046" y="218941"/>
                      </a:cubicBezTo>
                      <a:cubicBezTo>
                        <a:pt x="70237" y="219259"/>
                        <a:pt x="70237" y="219640"/>
                        <a:pt x="70173" y="220020"/>
                      </a:cubicBezTo>
                      <a:cubicBezTo>
                        <a:pt x="69157" y="223449"/>
                        <a:pt x="64269" y="222623"/>
                        <a:pt x="59064" y="221734"/>
                      </a:cubicBezTo>
                      <a:cubicBezTo>
                        <a:pt x="55382" y="221100"/>
                        <a:pt x="50303" y="220274"/>
                        <a:pt x="49097" y="221798"/>
                      </a:cubicBezTo>
                      <a:cubicBezTo>
                        <a:pt x="48652" y="222369"/>
                        <a:pt x="48272" y="224083"/>
                        <a:pt x="50747" y="228845"/>
                      </a:cubicBezTo>
                      <a:cubicBezTo>
                        <a:pt x="51001" y="229352"/>
                        <a:pt x="50938" y="230051"/>
                        <a:pt x="50493" y="230432"/>
                      </a:cubicBezTo>
                      <a:cubicBezTo>
                        <a:pt x="50112" y="230813"/>
                        <a:pt x="49478" y="231003"/>
                        <a:pt x="48906" y="230686"/>
                      </a:cubicBezTo>
                      <a:lnTo>
                        <a:pt x="46938" y="229733"/>
                      </a:lnTo>
                      <a:cubicBezTo>
                        <a:pt x="39003" y="225797"/>
                        <a:pt x="24211" y="218560"/>
                        <a:pt x="15514" y="222814"/>
                      </a:cubicBezTo>
                      <a:cubicBezTo>
                        <a:pt x="11959" y="224528"/>
                        <a:pt x="9610" y="228146"/>
                        <a:pt x="8594" y="233479"/>
                      </a:cubicBezTo>
                      <a:cubicBezTo>
                        <a:pt x="8023" y="236272"/>
                        <a:pt x="7071" y="239319"/>
                        <a:pt x="6118" y="242240"/>
                      </a:cubicBezTo>
                      <a:cubicBezTo>
                        <a:pt x="3897" y="249286"/>
                        <a:pt x="1548" y="256587"/>
                        <a:pt x="4278" y="261792"/>
                      </a:cubicBezTo>
                      <a:cubicBezTo>
                        <a:pt x="5801" y="264713"/>
                        <a:pt x="8785" y="266808"/>
                        <a:pt x="13483" y="268204"/>
                      </a:cubicBezTo>
                      <a:cubicBezTo>
                        <a:pt x="14117" y="268395"/>
                        <a:pt x="14498" y="268966"/>
                        <a:pt x="14498" y="269601"/>
                      </a:cubicBezTo>
                      <a:cubicBezTo>
                        <a:pt x="14498" y="270236"/>
                        <a:pt x="14054" y="270744"/>
                        <a:pt x="13419" y="270871"/>
                      </a:cubicBezTo>
                      <a:cubicBezTo>
                        <a:pt x="11705" y="271252"/>
                        <a:pt x="10118" y="271505"/>
                        <a:pt x="8658" y="271759"/>
                      </a:cubicBezTo>
                      <a:cubicBezTo>
                        <a:pt x="4849" y="272394"/>
                        <a:pt x="2119" y="272902"/>
                        <a:pt x="913" y="274616"/>
                      </a:cubicBezTo>
                      <a:cubicBezTo>
                        <a:pt x="-293" y="276013"/>
                        <a:pt x="-293" y="279314"/>
                        <a:pt x="849" y="284647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93" name="Freeform 392">
                  <a:extLst>
                    <a:ext uri="{FF2B5EF4-FFF2-40B4-BE49-F238E27FC236}">
                      <a16:creationId xmlns:a16="http://schemas.microsoft.com/office/drawing/2014/main" id="{D72F2489-A88B-064F-A2C9-CE668574828E}"/>
                    </a:ext>
                  </a:extLst>
                </p:cNvPr>
                <p:cNvSpPr/>
                <p:nvPr/>
              </p:nvSpPr>
              <p:spPr>
                <a:xfrm>
                  <a:off x="3709401" y="630009"/>
                  <a:ext cx="121990" cy="179415"/>
                </a:xfrm>
                <a:custGeom>
                  <a:avLst/>
                  <a:gdLst>
                    <a:gd name="connsiteX0" fmla="*/ 30030 w 121990"/>
                    <a:gd name="connsiteY0" fmla="*/ 80698 h 179415"/>
                    <a:gd name="connsiteX1" fmla="*/ 4319 w 121990"/>
                    <a:gd name="connsiteY1" fmla="*/ 77778 h 179415"/>
                    <a:gd name="connsiteX2" fmla="*/ 2732 w 121990"/>
                    <a:gd name="connsiteY2" fmla="*/ 98093 h 179415"/>
                    <a:gd name="connsiteX3" fmla="*/ 31935 w 121990"/>
                    <a:gd name="connsiteY3" fmla="*/ 104695 h 179415"/>
                    <a:gd name="connsiteX4" fmla="*/ 37585 w 121990"/>
                    <a:gd name="connsiteY4" fmla="*/ 104886 h 179415"/>
                    <a:gd name="connsiteX5" fmla="*/ 38854 w 121990"/>
                    <a:gd name="connsiteY5" fmla="*/ 105901 h 179415"/>
                    <a:gd name="connsiteX6" fmla="*/ 52376 w 121990"/>
                    <a:gd name="connsiteY6" fmla="*/ 119677 h 179415"/>
                    <a:gd name="connsiteX7" fmla="*/ 53329 w 121990"/>
                    <a:gd name="connsiteY7" fmla="*/ 120693 h 179415"/>
                    <a:gd name="connsiteX8" fmla="*/ 52884 w 121990"/>
                    <a:gd name="connsiteY8" fmla="*/ 122026 h 179415"/>
                    <a:gd name="connsiteX9" fmla="*/ 50091 w 121990"/>
                    <a:gd name="connsiteY9" fmla="*/ 128882 h 179415"/>
                    <a:gd name="connsiteX10" fmla="*/ 57201 w 121990"/>
                    <a:gd name="connsiteY10" fmla="*/ 131993 h 179415"/>
                    <a:gd name="connsiteX11" fmla="*/ 62280 w 121990"/>
                    <a:gd name="connsiteY11" fmla="*/ 134786 h 179415"/>
                    <a:gd name="connsiteX12" fmla="*/ 60248 w 121990"/>
                    <a:gd name="connsiteY12" fmla="*/ 147229 h 179415"/>
                    <a:gd name="connsiteX13" fmla="*/ 58344 w 121990"/>
                    <a:gd name="connsiteY13" fmla="*/ 151863 h 179415"/>
                    <a:gd name="connsiteX14" fmla="*/ 55297 w 121990"/>
                    <a:gd name="connsiteY14" fmla="*/ 170591 h 179415"/>
                    <a:gd name="connsiteX15" fmla="*/ 65137 w 121990"/>
                    <a:gd name="connsiteY15" fmla="*/ 179415 h 179415"/>
                    <a:gd name="connsiteX16" fmla="*/ 93514 w 121990"/>
                    <a:gd name="connsiteY16" fmla="*/ 156625 h 179415"/>
                    <a:gd name="connsiteX17" fmla="*/ 96625 w 121990"/>
                    <a:gd name="connsiteY17" fmla="*/ 144309 h 179415"/>
                    <a:gd name="connsiteX18" fmla="*/ 109067 w 121990"/>
                    <a:gd name="connsiteY18" fmla="*/ 118217 h 179415"/>
                    <a:gd name="connsiteX19" fmla="*/ 109765 w 121990"/>
                    <a:gd name="connsiteY19" fmla="*/ 117709 h 179415"/>
                    <a:gd name="connsiteX20" fmla="*/ 121954 w 121990"/>
                    <a:gd name="connsiteY20" fmla="*/ 99489 h 179415"/>
                    <a:gd name="connsiteX21" fmla="*/ 121764 w 121990"/>
                    <a:gd name="connsiteY21" fmla="*/ 90284 h 179415"/>
                    <a:gd name="connsiteX22" fmla="*/ 106147 w 121990"/>
                    <a:gd name="connsiteY22" fmla="*/ 71430 h 179415"/>
                    <a:gd name="connsiteX23" fmla="*/ 105258 w 121990"/>
                    <a:gd name="connsiteY23" fmla="*/ 70160 h 179415"/>
                    <a:gd name="connsiteX24" fmla="*/ 106147 w 121990"/>
                    <a:gd name="connsiteY24" fmla="*/ 68890 h 179415"/>
                    <a:gd name="connsiteX25" fmla="*/ 114971 w 121990"/>
                    <a:gd name="connsiteY25" fmla="*/ 53781 h 179415"/>
                    <a:gd name="connsiteX26" fmla="*/ 114654 w 121990"/>
                    <a:gd name="connsiteY26" fmla="*/ 46417 h 179415"/>
                    <a:gd name="connsiteX27" fmla="*/ 112241 w 121990"/>
                    <a:gd name="connsiteY27" fmla="*/ 38863 h 179415"/>
                    <a:gd name="connsiteX28" fmla="*/ 94656 w 121990"/>
                    <a:gd name="connsiteY28" fmla="*/ 41466 h 179415"/>
                    <a:gd name="connsiteX29" fmla="*/ 90911 w 121990"/>
                    <a:gd name="connsiteY29" fmla="*/ 42862 h 179415"/>
                    <a:gd name="connsiteX30" fmla="*/ 89641 w 121990"/>
                    <a:gd name="connsiteY30" fmla="*/ 42672 h 179415"/>
                    <a:gd name="connsiteX31" fmla="*/ 89070 w 121990"/>
                    <a:gd name="connsiteY31" fmla="*/ 41529 h 179415"/>
                    <a:gd name="connsiteX32" fmla="*/ 89578 w 121990"/>
                    <a:gd name="connsiteY32" fmla="*/ 34927 h 179415"/>
                    <a:gd name="connsiteX33" fmla="*/ 80500 w 121990"/>
                    <a:gd name="connsiteY33" fmla="*/ 4518 h 179415"/>
                    <a:gd name="connsiteX34" fmla="*/ 66470 w 121990"/>
                    <a:gd name="connsiteY34" fmla="*/ 4518 h 179415"/>
                    <a:gd name="connsiteX35" fmla="*/ 52567 w 121990"/>
                    <a:gd name="connsiteY35" fmla="*/ 1027 h 179415"/>
                    <a:gd name="connsiteX36" fmla="*/ 49456 w 121990"/>
                    <a:gd name="connsiteY36" fmla="*/ 265 h 179415"/>
                    <a:gd name="connsiteX37" fmla="*/ 31236 w 121990"/>
                    <a:gd name="connsiteY37" fmla="*/ 24135 h 179415"/>
                    <a:gd name="connsiteX38" fmla="*/ 42346 w 121990"/>
                    <a:gd name="connsiteY38" fmla="*/ 28578 h 179415"/>
                    <a:gd name="connsiteX39" fmla="*/ 43743 w 121990"/>
                    <a:gd name="connsiteY39" fmla="*/ 29467 h 179415"/>
                    <a:gd name="connsiteX40" fmla="*/ 43362 w 121990"/>
                    <a:gd name="connsiteY40" fmla="*/ 31054 h 179415"/>
                    <a:gd name="connsiteX41" fmla="*/ 38981 w 121990"/>
                    <a:gd name="connsiteY41" fmla="*/ 34482 h 179415"/>
                    <a:gd name="connsiteX42" fmla="*/ 28443 w 121990"/>
                    <a:gd name="connsiteY42" fmla="*/ 47877 h 179415"/>
                    <a:gd name="connsiteX43" fmla="*/ 36759 w 121990"/>
                    <a:gd name="connsiteY43" fmla="*/ 44195 h 179415"/>
                    <a:gd name="connsiteX44" fmla="*/ 51107 w 121990"/>
                    <a:gd name="connsiteY44" fmla="*/ 40323 h 179415"/>
                    <a:gd name="connsiteX45" fmla="*/ 52059 w 121990"/>
                    <a:gd name="connsiteY45" fmla="*/ 40958 h 179415"/>
                    <a:gd name="connsiteX46" fmla="*/ 52186 w 121990"/>
                    <a:gd name="connsiteY46" fmla="*/ 42100 h 179415"/>
                    <a:gd name="connsiteX47" fmla="*/ 45203 w 121990"/>
                    <a:gd name="connsiteY47" fmla="*/ 52512 h 179415"/>
                    <a:gd name="connsiteX48" fmla="*/ 41394 w 121990"/>
                    <a:gd name="connsiteY48" fmla="*/ 58797 h 179415"/>
                    <a:gd name="connsiteX49" fmla="*/ 50662 w 121990"/>
                    <a:gd name="connsiteY49" fmla="*/ 63875 h 179415"/>
                    <a:gd name="connsiteX50" fmla="*/ 51615 w 121990"/>
                    <a:gd name="connsiteY50" fmla="*/ 65145 h 179415"/>
                    <a:gd name="connsiteX51" fmla="*/ 50726 w 121990"/>
                    <a:gd name="connsiteY51" fmla="*/ 66478 h 179415"/>
                    <a:gd name="connsiteX52" fmla="*/ 39362 w 121990"/>
                    <a:gd name="connsiteY52" fmla="*/ 75366 h 179415"/>
                    <a:gd name="connsiteX53" fmla="*/ 33522 w 121990"/>
                    <a:gd name="connsiteY53" fmla="*/ 85460 h 179415"/>
                    <a:gd name="connsiteX54" fmla="*/ 32887 w 121990"/>
                    <a:gd name="connsiteY54" fmla="*/ 86094 h 179415"/>
                    <a:gd name="connsiteX55" fmla="*/ 30919 w 121990"/>
                    <a:gd name="connsiteY55" fmla="*/ 86221 h 179415"/>
                    <a:gd name="connsiteX56" fmla="*/ 30665 w 121990"/>
                    <a:gd name="connsiteY56" fmla="*/ 84380 h 179415"/>
                    <a:gd name="connsiteX57" fmla="*/ 30030 w 121990"/>
                    <a:gd name="connsiteY57" fmla="*/ 80698 h 1794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121990" h="179415">
                      <a:moveTo>
                        <a:pt x="30030" y="80698"/>
                      </a:moveTo>
                      <a:cubicBezTo>
                        <a:pt x="25587" y="76128"/>
                        <a:pt x="11429" y="73017"/>
                        <a:pt x="4319" y="77778"/>
                      </a:cubicBezTo>
                      <a:cubicBezTo>
                        <a:pt x="-2219" y="82095"/>
                        <a:pt x="-125" y="91237"/>
                        <a:pt x="2732" y="98093"/>
                      </a:cubicBezTo>
                      <a:cubicBezTo>
                        <a:pt x="5272" y="104124"/>
                        <a:pt x="22603" y="104441"/>
                        <a:pt x="31935" y="104695"/>
                      </a:cubicBezTo>
                      <a:cubicBezTo>
                        <a:pt x="34157" y="104759"/>
                        <a:pt x="36061" y="104759"/>
                        <a:pt x="37585" y="104886"/>
                      </a:cubicBezTo>
                      <a:cubicBezTo>
                        <a:pt x="38156" y="104949"/>
                        <a:pt x="38664" y="105330"/>
                        <a:pt x="38854" y="105901"/>
                      </a:cubicBezTo>
                      <a:cubicBezTo>
                        <a:pt x="42092" y="116884"/>
                        <a:pt x="42092" y="116884"/>
                        <a:pt x="52376" y="119677"/>
                      </a:cubicBezTo>
                      <a:cubicBezTo>
                        <a:pt x="52884" y="119804"/>
                        <a:pt x="53265" y="120185"/>
                        <a:pt x="53329" y="120693"/>
                      </a:cubicBezTo>
                      <a:cubicBezTo>
                        <a:pt x="53455" y="121201"/>
                        <a:pt x="53265" y="121709"/>
                        <a:pt x="52884" y="122026"/>
                      </a:cubicBezTo>
                      <a:cubicBezTo>
                        <a:pt x="50662" y="123994"/>
                        <a:pt x="49774" y="126279"/>
                        <a:pt x="50091" y="128882"/>
                      </a:cubicBezTo>
                      <a:cubicBezTo>
                        <a:pt x="52567" y="130914"/>
                        <a:pt x="55043" y="131485"/>
                        <a:pt x="57201" y="131993"/>
                      </a:cubicBezTo>
                      <a:cubicBezTo>
                        <a:pt x="59296" y="132501"/>
                        <a:pt x="61327" y="132945"/>
                        <a:pt x="62280" y="134786"/>
                      </a:cubicBezTo>
                      <a:cubicBezTo>
                        <a:pt x="63422" y="136945"/>
                        <a:pt x="62851" y="140436"/>
                        <a:pt x="60248" y="147229"/>
                      </a:cubicBezTo>
                      <a:cubicBezTo>
                        <a:pt x="59677" y="148753"/>
                        <a:pt x="58979" y="150340"/>
                        <a:pt x="58344" y="151863"/>
                      </a:cubicBezTo>
                      <a:cubicBezTo>
                        <a:pt x="55678" y="158085"/>
                        <a:pt x="53075" y="163989"/>
                        <a:pt x="55297" y="170591"/>
                      </a:cubicBezTo>
                      <a:cubicBezTo>
                        <a:pt x="57201" y="176368"/>
                        <a:pt x="60502" y="179352"/>
                        <a:pt x="65137" y="179415"/>
                      </a:cubicBezTo>
                      <a:cubicBezTo>
                        <a:pt x="76246" y="179415"/>
                        <a:pt x="90720" y="164370"/>
                        <a:pt x="93514" y="156625"/>
                      </a:cubicBezTo>
                      <a:cubicBezTo>
                        <a:pt x="94910" y="152816"/>
                        <a:pt x="95736" y="148435"/>
                        <a:pt x="96625" y="144309"/>
                      </a:cubicBezTo>
                      <a:cubicBezTo>
                        <a:pt x="98529" y="134659"/>
                        <a:pt x="100560" y="124629"/>
                        <a:pt x="109067" y="118217"/>
                      </a:cubicBezTo>
                      <a:lnTo>
                        <a:pt x="109765" y="117709"/>
                      </a:lnTo>
                      <a:cubicBezTo>
                        <a:pt x="116304" y="112758"/>
                        <a:pt x="122526" y="108123"/>
                        <a:pt x="121954" y="99489"/>
                      </a:cubicBezTo>
                      <a:cubicBezTo>
                        <a:pt x="121700" y="95871"/>
                        <a:pt x="121764" y="92887"/>
                        <a:pt x="121764" y="90284"/>
                      </a:cubicBezTo>
                      <a:cubicBezTo>
                        <a:pt x="121827" y="80254"/>
                        <a:pt x="121891" y="77588"/>
                        <a:pt x="106147" y="71430"/>
                      </a:cubicBezTo>
                      <a:cubicBezTo>
                        <a:pt x="105639" y="71239"/>
                        <a:pt x="105258" y="70731"/>
                        <a:pt x="105258" y="70160"/>
                      </a:cubicBezTo>
                      <a:cubicBezTo>
                        <a:pt x="105258" y="69589"/>
                        <a:pt x="105639" y="69081"/>
                        <a:pt x="106147" y="68890"/>
                      </a:cubicBezTo>
                      <a:cubicBezTo>
                        <a:pt x="115987" y="65081"/>
                        <a:pt x="115606" y="60828"/>
                        <a:pt x="114971" y="53781"/>
                      </a:cubicBezTo>
                      <a:cubicBezTo>
                        <a:pt x="114781" y="51559"/>
                        <a:pt x="114590" y="49084"/>
                        <a:pt x="114654" y="46417"/>
                      </a:cubicBezTo>
                      <a:cubicBezTo>
                        <a:pt x="114781" y="42672"/>
                        <a:pt x="113955" y="40132"/>
                        <a:pt x="112241" y="38863"/>
                      </a:cubicBezTo>
                      <a:cubicBezTo>
                        <a:pt x="108432" y="36197"/>
                        <a:pt x="100497" y="39244"/>
                        <a:pt x="94656" y="41466"/>
                      </a:cubicBezTo>
                      <a:cubicBezTo>
                        <a:pt x="93323" y="41973"/>
                        <a:pt x="92054" y="42481"/>
                        <a:pt x="90911" y="42862"/>
                      </a:cubicBezTo>
                      <a:cubicBezTo>
                        <a:pt x="90466" y="42989"/>
                        <a:pt x="90022" y="42926"/>
                        <a:pt x="89641" y="42672"/>
                      </a:cubicBezTo>
                      <a:cubicBezTo>
                        <a:pt x="89260" y="42418"/>
                        <a:pt x="89070" y="41973"/>
                        <a:pt x="89070" y="41529"/>
                      </a:cubicBezTo>
                      <a:cubicBezTo>
                        <a:pt x="89197" y="39434"/>
                        <a:pt x="89387" y="37212"/>
                        <a:pt x="89578" y="34927"/>
                      </a:cubicBezTo>
                      <a:cubicBezTo>
                        <a:pt x="90594" y="23055"/>
                        <a:pt x="91736" y="10740"/>
                        <a:pt x="80500" y="4518"/>
                      </a:cubicBezTo>
                      <a:cubicBezTo>
                        <a:pt x="76056" y="2042"/>
                        <a:pt x="71168" y="3312"/>
                        <a:pt x="66470" y="4518"/>
                      </a:cubicBezTo>
                      <a:cubicBezTo>
                        <a:pt x="61010" y="5915"/>
                        <a:pt x="55360" y="7438"/>
                        <a:pt x="52567" y="1027"/>
                      </a:cubicBezTo>
                      <a:cubicBezTo>
                        <a:pt x="52376" y="582"/>
                        <a:pt x="51868" y="-497"/>
                        <a:pt x="49456" y="265"/>
                      </a:cubicBezTo>
                      <a:cubicBezTo>
                        <a:pt x="42537" y="2360"/>
                        <a:pt x="29840" y="16517"/>
                        <a:pt x="31236" y="24135"/>
                      </a:cubicBezTo>
                      <a:cubicBezTo>
                        <a:pt x="31871" y="27499"/>
                        <a:pt x="35490" y="29023"/>
                        <a:pt x="42346" y="28578"/>
                      </a:cubicBezTo>
                      <a:cubicBezTo>
                        <a:pt x="42981" y="28642"/>
                        <a:pt x="43489" y="28896"/>
                        <a:pt x="43743" y="29467"/>
                      </a:cubicBezTo>
                      <a:cubicBezTo>
                        <a:pt x="43997" y="30039"/>
                        <a:pt x="43806" y="30673"/>
                        <a:pt x="43362" y="31054"/>
                      </a:cubicBezTo>
                      <a:cubicBezTo>
                        <a:pt x="41838" y="32324"/>
                        <a:pt x="40378" y="33403"/>
                        <a:pt x="38981" y="34482"/>
                      </a:cubicBezTo>
                      <a:cubicBezTo>
                        <a:pt x="33712" y="38482"/>
                        <a:pt x="30030" y="41275"/>
                        <a:pt x="28443" y="47877"/>
                      </a:cubicBezTo>
                      <a:cubicBezTo>
                        <a:pt x="31490" y="47116"/>
                        <a:pt x="34157" y="45656"/>
                        <a:pt x="36759" y="44195"/>
                      </a:cubicBezTo>
                      <a:cubicBezTo>
                        <a:pt x="41013" y="41847"/>
                        <a:pt x="45393" y="39434"/>
                        <a:pt x="51107" y="40323"/>
                      </a:cubicBezTo>
                      <a:cubicBezTo>
                        <a:pt x="51488" y="40386"/>
                        <a:pt x="51868" y="40640"/>
                        <a:pt x="52059" y="40958"/>
                      </a:cubicBezTo>
                      <a:cubicBezTo>
                        <a:pt x="52249" y="41339"/>
                        <a:pt x="52313" y="41720"/>
                        <a:pt x="52186" y="42100"/>
                      </a:cubicBezTo>
                      <a:cubicBezTo>
                        <a:pt x="50726" y="46354"/>
                        <a:pt x="47679" y="49782"/>
                        <a:pt x="45203" y="52512"/>
                      </a:cubicBezTo>
                      <a:cubicBezTo>
                        <a:pt x="42917" y="55051"/>
                        <a:pt x="40949" y="57273"/>
                        <a:pt x="41394" y="58797"/>
                      </a:cubicBezTo>
                      <a:cubicBezTo>
                        <a:pt x="41838" y="60447"/>
                        <a:pt x="44949" y="62161"/>
                        <a:pt x="50662" y="63875"/>
                      </a:cubicBezTo>
                      <a:cubicBezTo>
                        <a:pt x="51234" y="64066"/>
                        <a:pt x="51615" y="64574"/>
                        <a:pt x="51615" y="65145"/>
                      </a:cubicBezTo>
                      <a:cubicBezTo>
                        <a:pt x="51615" y="65716"/>
                        <a:pt x="51297" y="66288"/>
                        <a:pt x="50726" y="66478"/>
                      </a:cubicBezTo>
                      <a:cubicBezTo>
                        <a:pt x="40251" y="70795"/>
                        <a:pt x="39870" y="72636"/>
                        <a:pt x="39362" y="75366"/>
                      </a:cubicBezTo>
                      <a:cubicBezTo>
                        <a:pt x="38918" y="77778"/>
                        <a:pt x="38346" y="80762"/>
                        <a:pt x="33522" y="85460"/>
                      </a:cubicBezTo>
                      <a:cubicBezTo>
                        <a:pt x="33331" y="85650"/>
                        <a:pt x="33141" y="85841"/>
                        <a:pt x="32887" y="86094"/>
                      </a:cubicBezTo>
                      <a:cubicBezTo>
                        <a:pt x="32252" y="86666"/>
                        <a:pt x="31427" y="86729"/>
                        <a:pt x="30919" y="86221"/>
                      </a:cubicBezTo>
                      <a:cubicBezTo>
                        <a:pt x="30411" y="85777"/>
                        <a:pt x="30284" y="84952"/>
                        <a:pt x="30665" y="84380"/>
                      </a:cubicBezTo>
                      <a:cubicBezTo>
                        <a:pt x="31110" y="83809"/>
                        <a:pt x="31935" y="82666"/>
                        <a:pt x="30030" y="80698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94" name="Freeform 393">
                  <a:extLst>
                    <a:ext uri="{FF2B5EF4-FFF2-40B4-BE49-F238E27FC236}">
                      <a16:creationId xmlns:a16="http://schemas.microsoft.com/office/drawing/2014/main" id="{FD21D92A-A2AD-1970-2071-33515DA9BE9B}"/>
                    </a:ext>
                  </a:extLst>
                </p:cNvPr>
                <p:cNvSpPr/>
                <p:nvPr/>
              </p:nvSpPr>
              <p:spPr>
                <a:xfrm>
                  <a:off x="3204647" y="705311"/>
                  <a:ext cx="228543" cy="118186"/>
                </a:xfrm>
                <a:custGeom>
                  <a:avLst/>
                  <a:gdLst>
                    <a:gd name="connsiteX0" fmla="*/ 196608 w 228543"/>
                    <a:gd name="connsiteY0" fmla="*/ 7364 h 118186"/>
                    <a:gd name="connsiteX1" fmla="*/ 185118 w 228543"/>
                    <a:gd name="connsiteY1" fmla="*/ 1968 h 118186"/>
                    <a:gd name="connsiteX2" fmla="*/ 165374 w 228543"/>
                    <a:gd name="connsiteY2" fmla="*/ 698 h 118186"/>
                    <a:gd name="connsiteX3" fmla="*/ 163025 w 228543"/>
                    <a:gd name="connsiteY3" fmla="*/ 381 h 118186"/>
                    <a:gd name="connsiteX4" fmla="*/ 120936 w 228543"/>
                    <a:gd name="connsiteY4" fmla="*/ 20759 h 118186"/>
                    <a:gd name="connsiteX5" fmla="*/ 86591 w 228543"/>
                    <a:gd name="connsiteY5" fmla="*/ 40693 h 118186"/>
                    <a:gd name="connsiteX6" fmla="*/ 44502 w 228543"/>
                    <a:gd name="connsiteY6" fmla="*/ 55104 h 118186"/>
                    <a:gd name="connsiteX7" fmla="*/ 26980 w 228543"/>
                    <a:gd name="connsiteY7" fmla="*/ 61833 h 118186"/>
                    <a:gd name="connsiteX8" fmla="*/ 11744 w 228543"/>
                    <a:gd name="connsiteY8" fmla="*/ 73641 h 118186"/>
                    <a:gd name="connsiteX9" fmla="*/ 0 w 228543"/>
                    <a:gd name="connsiteY9" fmla="*/ 83481 h 118186"/>
                    <a:gd name="connsiteX10" fmla="*/ 11046 w 228543"/>
                    <a:gd name="connsiteY10" fmla="*/ 96431 h 118186"/>
                    <a:gd name="connsiteX11" fmla="*/ 34027 w 228543"/>
                    <a:gd name="connsiteY11" fmla="*/ 102970 h 118186"/>
                    <a:gd name="connsiteX12" fmla="*/ 36693 w 228543"/>
                    <a:gd name="connsiteY12" fmla="*/ 106208 h 118186"/>
                    <a:gd name="connsiteX13" fmla="*/ 38662 w 228543"/>
                    <a:gd name="connsiteY13" fmla="*/ 102843 h 118186"/>
                    <a:gd name="connsiteX14" fmla="*/ 52437 w 228543"/>
                    <a:gd name="connsiteY14" fmla="*/ 90400 h 118186"/>
                    <a:gd name="connsiteX15" fmla="*/ 54215 w 228543"/>
                    <a:gd name="connsiteY15" fmla="*/ 91035 h 118186"/>
                    <a:gd name="connsiteX16" fmla="*/ 54342 w 228543"/>
                    <a:gd name="connsiteY16" fmla="*/ 92241 h 118186"/>
                    <a:gd name="connsiteX17" fmla="*/ 51104 w 228543"/>
                    <a:gd name="connsiteY17" fmla="*/ 117698 h 118186"/>
                    <a:gd name="connsiteX18" fmla="*/ 85639 w 228543"/>
                    <a:gd name="connsiteY18" fmla="*/ 94400 h 118186"/>
                    <a:gd name="connsiteX19" fmla="*/ 87226 w 228543"/>
                    <a:gd name="connsiteY19" fmla="*/ 94082 h 118186"/>
                    <a:gd name="connsiteX20" fmla="*/ 88051 w 228543"/>
                    <a:gd name="connsiteY20" fmla="*/ 95479 h 118186"/>
                    <a:gd name="connsiteX21" fmla="*/ 91099 w 228543"/>
                    <a:gd name="connsiteY21" fmla="*/ 107731 h 118186"/>
                    <a:gd name="connsiteX22" fmla="*/ 106970 w 228543"/>
                    <a:gd name="connsiteY22" fmla="*/ 85703 h 118186"/>
                    <a:gd name="connsiteX23" fmla="*/ 147472 w 228543"/>
                    <a:gd name="connsiteY23" fmla="*/ 52564 h 118186"/>
                    <a:gd name="connsiteX24" fmla="*/ 148424 w 228543"/>
                    <a:gd name="connsiteY24" fmla="*/ 53072 h 118186"/>
                    <a:gd name="connsiteX25" fmla="*/ 148742 w 228543"/>
                    <a:gd name="connsiteY25" fmla="*/ 54088 h 118186"/>
                    <a:gd name="connsiteX26" fmla="*/ 135537 w 228543"/>
                    <a:gd name="connsiteY26" fmla="*/ 76878 h 118186"/>
                    <a:gd name="connsiteX27" fmla="*/ 123031 w 228543"/>
                    <a:gd name="connsiteY27" fmla="*/ 98526 h 118186"/>
                    <a:gd name="connsiteX28" fmla="*/ 129062 w 228543"/>
                    <a:gd name="connsiteY28" fmla="*/ 110842 h 118186"/>
                    <a:gd name="connsiteX29" fmla="*/ 144552 w 228543"/>
                    <a:gd name="connsiteY29" fmla="*/ 100113 h 118186"/>
                    <a:gd name="connsiteX30" fmla="*/ 163597 w 228543"/>
                    <a:gd name="connsiteY30" fmla="*/ 88242 h 118186"/>
                    <a:gd name="connsiteX31" fmla="*/ 180166 w 228543"/>
                    <a:gd name="connsiteY31" fmla="*/ 82465 h 118186"/>
                    <a:gd name="connsiteX32" fmla="*/ 187340 w 228543"/>
                    <a:gd name="connsiteY32" fmla="*/ 70403 h 118186"/>
                    <a:gd name="connsiteX33" fmla="*/ 202322 w 228543"/>
                    <a:gd name="connsiteY33" fmla="*/ 58913 h 118186"/>
                    <a:gd name="connsiteX34" fmla="*/ 201687 w 228543"/>
                    <a:gd name="connsiteY34" fmla="*/ 56183 h 118186"/>
                    <a:gd name="connsiteX35" fmla="*/ 204607 w 228543"/>
                    <a:gd name="connsiteY35" fmla="*/ 37582 h 118186"/>
                    <a:gd name="connsiteX36" fmla="*/ 215336 w 228543"/>
                    <a:gd name="connsiteY36" fmla="*/ 34218 h 118186"/>
                    <a:gd name="connsiteX37" fmla="*/ 228540 w 228543"/>
                    <a:gd name="connsiteY37" fmla="*/ 15553 h 118186"/>
                    <a:gd name="connsiteX38" fmla="*/ 221367 w 228543"/>
                    <a:gd name="connsiteY38" fmla="*/ 0 h 118186"/>
                    <a:gd name="connsiteX39" fmla="*/ 210067 w 228543"/>
                    <a:gd name="connsiteY39" fmla="*/ 14411 h 118186"/>
                    <a:gd name="connsiteX40" fmla="*/ 209495 w 228543"/>
                    <a:gd name="connsiteY40" fmla="*/ 15236 h 118186"/>
                    <a:gd name="connsiteX41" fmla="*/ 208543 w 228543"/>
                    <a:gd name="connsiteY41" fmla="*/ 15490 h 118186"/>
                    <a:gd name="connsiteX42" fmla="*/ 196608 w 228543"/>
                    <a:gd name="connsiteY42" fmla="*/ 7364 h 118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228543" h="118186">
                      <a:moveTo>
                        <a:pt x="196608" y="7364"/>
                      </a:moveTo>
                      <a:cubicBezTo>
                        <a:pt x="193307" y="3238"/>
                        <a:pt x="190704" y="-63"/>
                        <a:pt x="185118" y="1968"/>
                      </a:cubicBezTo>
                      <a:cubicBezTo>
                        <a:pt x="182325" y="3047"/>
                        <a:pt x="173945" y="1968"/>
                        <a:pt x="165374" y="698"/>
                      </a:cubicBezTo>
                      <a:cubicBezTo>
                        <a:pt x="164105" y="508"/>
                        <a:pt x="163280" y="381"/>
                        <a:pt x="163025" y="381"/>
                      </a:cubicBezTo>
                      <a:cubicBezTo>
                        <a:pt x="148869" y="-381"/>
                        <a:pt x="134712" y="10411"/>
                        <a:pt x="120936" y="20759"/>
                      </a:cubicBezTo>
                      <a:cubicBezTo>
                        <a:pt x="109763" y="29139"/>
                        <a:pt x="98273" y="37836"/>
                        <a:pt x="86591" y="40693"/>
                      </a:cubicBezTo>
                      <a:cubicBezTo>
                        <a:pt x="72942" y="44058"/>
                        <a:pt x="58468" y="49644"/>
                        <a:pt x="44502" y="55104"/>
                      </a:cubicBezTo>
                      <a:cubicBezTo>
                        <a:pt x="38534" y="57453"/>
                        <a:pt x="32694" y="59738"/>
                        <a:pt x="26980" y="61833"/>
                      </a:cubicBezTo>
                      <a:cubicBezTo>
                        <a:pt x="17902" y="65134"/>
                        <a:pt x="14792" y="69451"/>
                        <a:pt x="11744" y="73641"/>
                      </a:cubicBezTo>
                      <a:cubicBezTo>
                        <a:pt x="9142" y="77259"/>
                        <a:pt x="6412" y="81068"/>
                        <a:pt x="0" y="83481"/>
                      </a:cubicBezTo>
                      <a:cubicBezTo>
                        <a:pt x="2603" y="90591"/>
                        <a:pt x="6729" y="97384"/>
                        <a:pt x="11046" y="96431"/>
                      </a:cubicBezTo>
                      <a:cubicBezTo>
                        <a:pt x="25647" y="93130"/>
                        <a:pt x="26282" y="93321"/>
                        <a:pt x="34027" y="102970"/>
                      </a:cubicBezTo>
                      <a:cubicBezTo>
                        <a:pt x="34853" y="103922"/>
                        <a:pt x="35678" y="105065"/>
                        <a:pt x="36693" y="106208"/>
                      </a:cubicBezTo>
                      <a:cubicBezTo>
                        <a:pt x="37328" y="105192"/>
                        <a:pt x="38027" y="104049"/>
                        <a:pt x="38662" y="102843"/>
                      </a:cubicBezTo>
                      <a:cubicBezTo>
                        <a:pt x="41836" y="97320"/>
                        <a:pt x="45772" y="90400"/>
                        <a:pt x="52437" y="90400"/>
                      </a:cubicBezTo>
                      <a:cubicBezTo>
                        <a:pt x="53580" y="90464"/>
                        <a:pt x="53961" y="90654"/>
                        <a:pt x="54215" y="91035"/>
                      </a:cubicBezTo>
                      <a:cubicBezTo>
                        <a:pt x="54469" y="91416"/>
                        <a:pt x="54469" y="91861"/>
                        <a:pt x="54342" y="92241"/>
                      </a:cubicBezTo>
                      <a:cubicBezTo>
                        <a:pt x="46724" y="112366"/>
                        <a:pt x="49517" y="116746"/>
                        <a:pt x="51104" y="117698"/>
                      </a:cubicBezTo>
                      <a:cubicBezTo>
                        <a:pt x="55865" y="120619"/>
                        <a:pt x="71292" y="110144"/>
                        <a:pt x="85639" y="94400"/>
                      </a:cubicBezTo>
                      <a:cubicBezTo>
                        <a:pt x="86020" y="93955"/>
                        <a:pt x="86655" y="93828"/>
                        <a:pt x="87226" y="94082"/>
                      </a:cubicBezTo>
                      <a:cubicBezTo>
                        <a:pt x="87798" y="94336"/>
                        <a:pt x="88115" y="94908"/>
                        <a:pt x="88051" y="95479"/>
                      </a:cubicBezTo>
                      <a:cubicBezTo>
                        <a:pt x="87544" y="99923"/>
                        <a:pt x="88559" y="103922"/>
                        <a:pt x="91099" y="107731"/>
                      </a:cubicBezTo>
                      <a:cubicBezTo>
                        <a:pt x="96812" y="102208"/>
                        <a:pt x="101764" y="94146"/>
                        <a:pt x="106970" y="85703"/>
                      </a:cubicBezTo>
                      <a:cubicBezTo>
                        <a:pt x="117635" y="68499"/>
                        <a:pt x="128554" y="50660"/>
                        <a:pt x="147472" y="52564"/>
                      </a:cubicBezTo>
                      <a:cubicBezTo>
                        <a:pt x="147853" y="52628"/>
                        <a:pt x="148171" y="52755"/>
                        <a:pt x="148424" y="53072"/>
                      </a:cubicBezTo>
                      <a:cubicBezTo>
                        <a:pt x="148678" y="53390"/>
                        <a:pt x="148742" y="53707"/>
                        <a:pt x="148742" y="54088"/>
                      </a:cubicBezTo>
                      <a:cubicBezTo>
                        <a:pt x="147663" y="63103"/>
                        <a:pt x="141505" y="70086"/>
                        <a:pt x="135537" y="76878"/>
                      </a:cubicBezTo>
                      <a:cubicBezTo>
                        <a:pt x="129506" y="83735"/>
                        <a:pt x="123793" y="90210"/>
                        <a:pt x="123031" y="98526"/>
                      </a:cubicBezTo>
                      <a:cubicBezTo>
                        <a:pt x="122396" y="105382"/>
                        <a:pt x="124618" y="109890"/>
                        <a:pt x="129062" y="110842"/>
                      </a:cubicBezTo>
                      <a:cubicBezTo>
                        <a:pt x="134268" y="111985"/>
                        <a:pt x="141759" y="107922"/>
                        <a:pt x="144552" y="100113"/>
                      </a:cubicBezTo>
                      <a:cubicBezTo>
                        <a:pt x="148361" y="89258"/>
                        <a:pt x="156106" y="88750"/>
                        <a:pt x="163597" y="88242"/>
                      </a:cubicBezTo>
                      <a:cubicBezTo>
                        <a:pt x="169374" y="87861"/>
                        <a:pt x="175278" y="87480"/>
                        <a:pt x="180166" y="82465"/>
                      </a:cubicBezTo>
                      <a:cubicBezTo>
                        <a:pt x="184483" y="78021"/>
                        <a:pt x="186006" y="73958"/>
                        <a:pt x="187340" y="70403"/>
                      </a:cubicBezTo>
                      <a:cubicBezTo>
                        <a:pt x="189498" y="64690"/>
                        <a:pt x="191212" y="60182"/>
                        <a:pt x="202322" y="58913"/>
                      </a:cubicBezTo>
                      <a:cubicBezTo>
                        <a:pt x="202131" y="58087"/>
                        <a:pt x="201941" y="57199"/>
                        <a:pt x="201687" y="56183"/>
                      </a:cubicBezTo>
                      <a:cubicBezTo>
                        <a:pt x="200100" y="49834"/>
                        <a:pt x="197751" y="40249"/>
                        <a:pt x="204607" y="37582"/>
                      </a:cubicBezTo>
                      <a:cubicBezTo>
                        <a:pt x="208734" y="35995"/>
                        <a:pt x="212225" y="35043"/>
                        <a:pt x="215336" y="34218"/>
                      </a:cubicBezTo>
                      <a:cubicBezTo>
                        <a:pt x="225049" y="31615"/>
                        <a:pt x="228667" y="30599"/>
                        <a:pt x="228540" y="15553"/>
                      </a:cubicBezTo>
                      <a:cubicBezTo>
                        <a:pt x="228477" y="6539"/>
                        <a:pt x="225620" y="444"/>
                        <a:pt x="221367" y="0"/>
                      </a:cubicBezTo>
                      <a:cubicBezTo>
                        <a:pt x="216923" y="0"/>
                        <a:pt x="212035" y="4825"/>
                        <a:pt x="210067" y="14411"/>
                      </a:cubicBezTo>
                      <a:cubicBezTo>
                        <a:pt x="210003" y="14792"/>
                        <a:pt x="209813" y="15046"/>
                        <a:pt x="209495" y="15236"/>
                      </a:cubicBezTo>
                      <a:cubicBezTo>
                        <a:pt x="209242" y="15426"/>
                        <a:pt x="208924" y="15553"/>
                        <a:pt x="208543" y="15490"/>
                      </a:cubicBezTo>
                      <a:cubicBezTo>
                        <a:pt x="202766" y="14982"/>
                        <a:pt x="199528" y="10919"/>
                        <a:pt x="196608" y="7364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95" name="Freeform 394">
                  <a:extLst>
                    <a:ext uri="{FF2B5EF4-FFF2-40B4-BE49-F238E27FC236}">
                      <a16:creationId xmlns:a16="http://schemas.microsoft.com/office/drawing/2014/main" id="{1B96128C-F0D8-3EDA-B12C-9C7D7DC5CED0}"/>
                    </a:ext>
                  </a:extLst>
                </p:cNvPr>
                <p:cNvSpPr/>
                <p:nvPr/>
              </p:nvSpPr>
              <p:spPr>
                <a:xfrm>
                  <a:off x="3276477" y="810928"/>
                  <a:ext cx="288465" cy="182527"/>
                </a:xfrm>
                <a:custGeom>
                  <a:avLst/>
                  <a:gdLst>
                    <a:gd name="connsiteX0" fmla="*/ 172200 w 288465"/>
                    <a:gd name="connsiteY0" fmla="*/ 107814 h 182527"/>
                    <a:gd name="connsiteX1" fmla="*/ 161472 w 288465"/>
                    <a:gd name="connsiteY1" fmla="*/ 106163 h 182527"/>
                    <a:gd name="connsiteX2" fmla="*/ 149156 w 288465"/>
                    <a:gd name="connsiteY2" fmla="*/ 102037 h 182527"/>
                    <a:gd name="connsiteX3" fmla="*/ 151505 w 288465"/>
                    <a:gd name="connsiteY3" fmla="*/ 90864 h 182527"/>
                    <a:gd name="connsiteX4" fmla="*/ 150362 w 288465"/>
                    <a:gd name="connsiteY4" fmla="*/ 69533 h 182527"/>
                    <a:gd name="connsiteX5" fmla="*/ 151441 w 288465"/>
                    <a:gd name="connsiteY5" fmla="*/ 41029 h 182527"/>
                    <a:gd name="connsiteX6" fmla="*/ 152711 w 288465"/>
                    <a:gd name="connsiteY6" fmla="*/ 37220 h 182527"/>
                    <a:gd name="connsiteX7" fmla="*/ 125985 w 288465"/>
                    <a:gd name="connsiteY7" fmla="*/ 28015 h 182527"/>
                    <a:gd name="connsiteX8" fmla="*/ 124588 w 288465"/>
                    <a:gd name="connsiteY8" fmla="*/ 27825 h 182527"/>
                    <a:gd name="connsiteX9" fmla="*/ 123636 w 288465"/>
                    <a:gd name="connsiteY9" fmla="*/ 27126 h 182527"/>
                    <a:gd name="connsiteX10" fmla="*/ 123572 w 288465"/>
                    <a:gd name="connsiteY10" fmla="*/ 25984 h 182527"/>
                    <a:gd name="connsiteX11" fmla="*/ 126175 w 288465"/>
                    <a:gd name="connsiteY11" fmla="*/ 20270 h 182527"/>
                    <a:gd name="connsiteX12" fmla="*/ 128905 w 288465"/>
                    <a:gd name="connsiteY12" fmla="*/ 9160 h 182527"/>
                    <a:gd name="connsiteX13" fmla="*/ 119827 w 288465"/>
                    <a:gd name="connsiteY13" fmla="*/ 2050 h 182527"/>
                    <a:gd name="connsiteX14" fmla="*/ 97988 w 288465"/>
                    <a:gd name="connsiteY14" fmla="*/ 1796 h 182527"/>
                    <a:gd name="connsiteX15" fmla="*/ 91450 w 288465"/>
                    <a:gd name="connsiteY15" fmla="*/ 7827 h 182527"/>
                    <a:gd name="connsiteX16" fmla="*/ 73928 w 288465"/>
                    <a:gd name="connsiteY16" fmla="*/ 19889 h 182527"/>
                    <a:gd name="connsiteX17" fmla="*/ 56661 w 288465"/>
                    <a:gd name="connsiteY17" fmla="*/ 32459 h 182527"/>
                    <a:gd name="connsiteX18" fmla="*/ 74690 w 288465"/>
                    <a:gd name="connsiteY18" fmla="*/ 41600 h 182527"/>
                    <a:gd name="connsiteX19" fmla="*/ 75706 w 288465"/>
                    <a:gd name="connsiteY19" fmla="*/ 42934 h 182527"/>
                    <a:gd name="connsiteX20" fmla="*/ 74626 w 288465"/>
                    <a:gd name="connsiteY20" fmla="*/ 44267 h 182527"/>
                    <a:gd name="connsiteX21" fmla="*/ 58946 w 288465"/>
                    <a:gd name="connsiteY21" fmla="*/ 45790 h 182527"/>
                    <a:gd name="connsiteX22" fmla="*/ 30569 w 288465"/>
                    <a:gd name="connsiteY22" fmla="*/ 57916 h 182527"/>
                    <a:gd name="connsiteX23" fmla="*/ 29744 w 288465"/>
                    <a:gd name="connsiteY23" fmla="*/ 62106 h 182527"/>
                    <a:gd name="connsiteX24" fmla="*/ 52344 w 288465"/>
                    <a:gd name="connsiteY24" fmla="*/ 68390 h 182527"/>
                    <a:gd name="connsiteX25" fmla="*/ 60089 w 288465"/>
                    <a:gd name="connsiteY25" fmla="*/ 69406 h 182527"/>
                    <a:gd name="connsiteX26" fmla="*/ 61104 w 288465"/>
                    <a:gd name="connsiteY26" fmla="*/ 70803 h 182527"/>
                    <a:gd name="connsiteX27" fmla="*/ 58883 w 288465"/>
                    <a:gd name="connsiteY27" fmla="*/ 75755 h 182527"/>
                    <a:gd name="connsiteX28" fmla="*/ 37171 w 288465"/>
                    <a:gd name="connsiteY28" fmla="*/ 77532 h 182527"/>
                    <a:gd name="connsiteX29" fmla="*/ 922 w 288465"/>
                    <a:gd name="connsiteY29" fmla="*/ 88705 h 182527"/>
                    <a:gd name="connsiteX30" fmla="*/ 10572 w 288465"/>
                    <a:gd name="connsiteY30" fmla="*/ 107242 h 182527"/>
                    <a:gd name="connsiteX31" fmla="*/ 19523 w 288465"/>
                    <a:gd name="connsiteY31" fmla="*/ 113146 h 182527"/>
                    <a:gd name="connsiteX32" fmla="*/ 25490 w 288465"/>
                    <a:gd name="connsiteY32" fmla="*/ 120701 h 182527"/>
                    <a:gd name="connsiteX33" fmla="*/ 28411 w 288465"/>
                    <a:gd name="connsiteY33" fmla="*/ 124319 h 182527"/>
                    <a:gd name="connsiteX34" fmla="*/ 35203 w 288465"/>
                    <a:gd name="connsiteY34" fmla="*/ 120447 h 182527"/>
                    <a:gd name="connsiteX35" fmla="*/ 36409 w 288465"/>
                    <a:gd name="connsiteY35" fmla="*/ 120129 h 182527"/>
                    <a:gd name="connsiteX36" fmla="*/ 37362 w 288465"/>
                    <a:gd name="connsiteY36" fmla="*/ 120955 h 182527"/>
                    <a:gd name="connsiteX37" fmla="*/ 43774 w 288465"/>
                    <a:gd name="connsiteY37" fmla="*/ 128573 h 182527"/>
                    <a:gd name="connsiteX38" fmla="*/ 61168 w 288465"/>
                    <a:gd name="connsiteY38" fmla="*/ 120193 h 182527"/>
                    <a:gd name="connsiteX39" fmla="*/ 69357 w 288465"/>
                    <a:gd name="connsiteY39" fmla="*/ 114352 h 182527"/>
                    <a:gd name="connsiteX40" fmla="*/ 70881 w 288465"/>
                    <a:gd name="connsiteY40" fmla="*/ 114479 h 182527"/>
                    <a:gd name="connsiteX41" fmla="*/ 71325 w 288465"/>
                    <a:gd name="connsiteY41" fmla="*/ 116003 h 182527"/>
                    <a:gd name="connsiteX42" fmla="*/ 72150 w 288465"/>
                    <a:gd name="connsiteY42" fmla="*/ 124637 h 182527"/>
                    <a:gd name="connsiteX43" fmla="*/ 119382 w 288465"/>
                    <a:gd name="connsiteY43" fmla="*/ 132763 h 182527"/>
                    <a:gd name="connsiteX44" fmla="*/ 124969 w 288465"/>
                    <a:gd name="connsiteY44" fmla="*/ 132699 h 182527"/>
                    <a:gd name="connsiteX45" fmla="*/ 125667 w 288465"/>
                    <a:gd name="connsiteY45" fmla="*/ 132699 h 182527"/>
                    <a:gd name="connsiteX46" fmla="*/ 126619 w 288465"/>
                    <a:gd name="connsiteY46" fmla="*/ 133144 h 182527"/>
                    <a:gd name="connsiteX47" fmla="*/ 127000 w 288465"/>
                    <a:gd name="connsiteY47" fmla="*/ 134032 h 182527"/>
                    <a:gd name="connsiteX48" fmla="*/ 126239 w 288465"/>
                    <a:gd name="connsiteY48" fmla="*/ 135937 h 182527"/>
                    <a:gd name="connsiteX49" fmla="*/ 97925 w 288465"/>
                    <a:gd name="connsiteY49" fmla="*/ 138857 h 182527"/>
                    <a:gd name="connsiteX50" fmla="*/ 34886 w 288465"/>
                    <a:gd name="connsiteY50" fmla="*/ 151427 h 182527"/>
                    <a:gd name="connsiteX51" fmla="*/ 43583 w 288465"/>
                    <a:gd name="connsiteY51" fmla="*/ 172440 h 182527"/>
                    <a:gd name="connsiteX52" fmla="*/ 110177 w 288465"/>
                    <a:gd name="connsiteY52" fmla="*/ 178471 h 182527"/>
                    <a:gd name="connsiteX53" fmla="*/ 145792 w 288465"/>
                    <a:gd name="connsiteY53" fmla="*/ 166282 h 182527"/>
                    <a:gd name="connsiteX54" fmla="*/ 174105 w 288465"/>
                    <a:gd name="connsiteY54" fmla="*/ 157458 h 182527"/>
                    <a:gd name="connsiteX55" fmla="*/ 175311 w 288465"/>
                    <a:gd name="connsiteY55" fmla="*/ 157585 h 182527"/>
                    <a:gd name="connsiteX56" fmla="*/ 175946 w 288465"/>
                    <a:gd name="connsiteY56" fmla="*/ 158600 h 182527"/>
                    <a:gd name="connsiteX57" fmla="*/ 179438 w 288465"/>
                    <a:gd name="connsiteY57" fmla="*/ 166917 h 182527"/>
                    <a:gd name="connsiteX58" fmla="*/ 193531 w 288465"/>
                    <a:gd name="connsiteY58" fmla="*/ 163425 h 182527"/>
                    <a:gd name="connsiteX59" fmla="*/ 194864 w 288465"/>
                    <a:gd name="connsiteY59" fmla="*/ 163489 h 182527"/>
                    <a:gd name="connsiteX60" fmla="*/ 195499 w 288465"/>
                    <a:gd name="connsiteY60" fmla="*/ 164631 h 182527"/>
                    <a:gd name="connsiteX61" fmla="*/ 200704 w 288465"/>
                    <a:gd name="connsiteY61" fmla="*/ 173646 h 182527"/>
                    <a:gd name="connsiteX62" fmla="*/ 240064 w 288465"/>
                    <a:gd name="connsiteY62" fmla="*/ 167869 h 182527"/>
                    <a:gd name="connsiteX63" fmla="*/ 258157 w 288465"/>
                    <a:gd name="connsiteY63" fmla="*/ 150348 h 182527"/>
                    <a:gd name="connsiteX64" fmla="*/ 274155 w 288465"/>
                    <a:gd name="connsiteY64" fmla="*/ 134159 h 182527"/>
                    <a:gd name="connsiteX65" fmla="*/ 288375 w 288465"/>
                    <a:gd name="connsiteY65" fmla="*/ 103370 h 182527"/>
                    <a:gd name="connsiteX66" fmla="*/ 279614 w 288465"/>
                    <a:gd name="connsiteY66" fmla="*/ 90610 h 182527"/>
                    <a:gd name="connsiteX67" fmla="*/ 259300 w 288465"/>
                    <a:gd name="connsiteY67" fmla="*/ 104195 h 182527"/>
                    <a:gd name="connsiteX68" fmla="*/ 255491 w 288465"/>
                    <a:gd name="connsiteY68" fmla="*/ 110417 h 182527"/>
                    <a:gd name="connsiteX69" fmla="*/ 254094 w 288465"/>
                    <a:gd name="connsiteY69" fmla="*/ 110988 h 182527"/>
                    <a:gd name="connsiteX70" fmla="*/ 253015 w 288465"/>
                    <a:gd name="connsiteY70" fmla="*/ 109972 h 182527"/>
                    <a:gd name="connsiteX71" fmla="*/ 246793 w 288465"/>
                    <a:gd name="connsiteY71" fmla="*/ 96641 h 182527"/>
                    <a:gd name="connsiteX72" fmla="*/ 230796 w 288465"/>
                    <a:gd name="connsiteY72" fmla="*/ 101021 h 182527"/>
                    <a:gd name="connsiteX73" fmla="*/ 228891 w 288465"/>
                    <a:gd name="connsiteY73" fmla="*/ 100069 h 182527"/>
                    <a:gd name="connsiteX74" fmla="*/ 229463 w 288465"/>
                    <a:gd name="connsiteY74" fmla="*/ 98672 h 182527"/>
                    <a:gd name="connsiteX75" fmla="*/ 243683 w 288465"/>
                    <a:gd name="connsiteY75" fmla="*/ 81024 h 182527"/>
                    <a:gd name="connsiteX76" fmla="*/ 231939 w 288465"/>
                    <a:gd name="connsiteY76" fmla="*/ 77024 h 182527"/>
                    <a:gd name="connsiteX77" fmla="*/ 231113 w 288465"/>
                    <a:gd name="connsiteY77" fmla="*/ 76008 h 182527"/>
                    <a:gd name="connsiteX78" fmla="*/ 231558 w 288465"/>
                    <a:gd name="connsiteY78" fmla="*/ 74739 h 182527"/>
                    <a:gd name="connsiteX79" fmla="*/ 244826 w 288465"/>
                    <a:gd name="connsiteY79" fmla="*/ 48266 h 182527"/>
                    <a:gd name="connsiteX80" fmla="*/ 245778 w 288465"/>
                    <a:gd name="connsiteY80" fmla="*/ 35125 h 182527"/>
                    <a:gd name="connsiteX81" fmla="*/ 251936 w 288465"/>
                    <a:gd name="connsiteY81" fmla="*/ 25793 h 182527"/>
                    <a:gd name="connsiteX82" fmla="*/ 254031 w 288465"/>
                    <a:gd name="connsiteY82" fmla="*/ 15318 h 182527"/>
                    <a:gd name="connsiteX83" fmla="*/ 248317 w 288465"/>
                    <a:gd name="connsiteY83" fmla="*/ 10874 h 182527"/>
                    <a:gd name="connsiteX84" fmla="*/ 233526 w 288465"/>
                    <a:gd name="connsiteY84" fmla="*/ 18048 h 182527"/>
                    <a:gd name="connsiteX85" fmla="*/ 232827 w 288465"/>
                    <a:gd name="connsiteY85" fmla="*/ 18619 h 182527"/>
                    <a:gd name="connsiteX86" fmla="*/ 222225 w 288465"/>
                    <a:gd name="connsiteY86" fmla="*/ 25857 h 182527"/>
                    <a:gd name="connsiteX87" fmla="*/ 206482 w 288465"/>
                    <a:gd name="connsiteY87" fmla="*/ 53789 h 182527"/>
                    <a:gd name="connsiteX88" fmla="*/ 197657 w 288465"/>
                    <a:gd name="connsiteY88" fmla="*/ 75056 h 182527"/>
                    <a:gd name="connsiteX89" fmla="*/ 189849 w 288465"/>
                    <a:gd name="connsiteY89" fmla="*/ 84071 h 182527"/>
                    <a:gd name="connsiteX90" fmla="*/ 192007 w 288465"/>
                    <a:gd name="connsiteY90" fmla="*/ 96641 h 182527"/>
                    <a:gd name="connsiteX91" fmla="*/ 191753 w 288465"/>
                    <a:gd name="connsiteY91" fmla="*/ 109909 h 182527"/>
                    <a:gd name="connsiteX92" fmla="*/ 172200 w 288465"/>
                    <a:gd name="connsiteY92" fmla="*/ 107814 h 182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</a:cxnLst>
                  <a:rect l="l" t="t" r="r" b="b"/>
                  <a:pathLst>
                    <a:path w="288465" h="182527">
                      <a:moveTo>
                        <a:pt x="172200" y="107814"/>
                      </a:moveTo>
                      <a:cubicBezTo>
                        <a:pt x="168899" y="106734"/>
                        <a:pt x="165154" y="106417"/>
                        <a:pt x="161472" y="106163"/>
                      </a:cubicBezTo>
                      <a:cubicBezTo>
                        <a:pt x="155822" y="105719"/>
                        <a:pt x="150934" y="105401"/>
                        <a:pt x="149156" y="102037"/>
                      </a:cubicBezTo>
                      <a:cubicBezTo>
                        <a:pt x="147823" y="99561"/>
                        <a:pt x="148585" y="96006"/>
                        <a:pt x="151505" y="90864"/>
                      </a:cubicBezTo>
                      <a:cubicBezTo>
                        <a:pt x="154362" y="85848"/>
                        <a:pt x="152394" y="77913"/>
                        <a:pt x="150362" y="69533"/>
                      </a:cubicBezTo>
                      <a:cubicBezTo>
                        <a:pt x="147823" y="58995"/>
                        <a:pt x="145156" y="48076"/>
                        <a:pt x="151441" y="41029"/>
                      </a:cubicBezTo>
                      <a:cubicBezTo>
                        <a:pt x="153346" y="38871"/>
                        <a:pt x="152902" y="37664"/>
                        <a:pt x="152711" y="37220"/>
                      </a:cubicBezTo>
                      <a:cubicBezTo>
                        <a:pt x="151886" y="35062"/>
                        <a:pt x="147379" y="30999"/>
                        <a:pt x="125985" y="28015"/>
                      </a:cubicBezTo>
                      <a:cubicBezTo>
                        <a:pt x="125223" y="27888"/>
                        <a:pt x="124715" y="27825"/>
                        <a:pt x="124588" y="27825"/>
                      </a:cubicBezTo>
                      <a:cubicBezTo>
                        <a:pt x="124207" y="27761"/>
                        <a:pt x="123826" y="27507"/>
                        <a:pt x="123636" y="27126"/>
                      </a:cubicBezTo>
                      <a:cubicBezTo>
                        <a:pt x="123445" y="26745"/>
                        <a:pt x="123445" y="26364"/>
                        <a:pt x="123572" y="25984"/>
                      </a:cubicBezTo>
                      <a:cubicBezTo>
                        <a:pt x="124398" y="23952"/>
                        <a:pt x="125286" y="22048"/>
                        <a:pt x="126175" y="20270"/>
                      </a:cubicBezTo>
                      <a:cubicBezTo>
                        <a:pt x="128334" y="15763"/>
                        <a:pt x="130047" y="12208"/>
                        <a:pt x="128905" y="9160"/>
                      </a:cubicBezTo>
                      <a:cubicBezTo>
                        <a:pt x="127953" y="6621"/>
                        <a:pt x="124969" y="4336"/>
                        <a:pt x="119827" y="2050"/>
                      </a:cubicBezTo>
                      <a:cubicBezTo>
                        <a:pt x="114557" y="-235"/>
                        <a:pt x="104654" y="-997"/>
                        <a:pt x="97988" y="1796"/>
                      </a:cubicBezTo>
                      <a:cubicBezTo>
                        <a:pt x="94687" y="3129"/>
                        <a:pt x="92529" y="5161"/>
                        <a:pt x="91450" y="7827"/>
                      </a:cubicBezTo>
                      <a:cubicBezTo>
                        <a:pt x="89736" y="12081"/>
                        <a:pt x="82054" y="15890"/>
                        <a:pt x="73928" y="19889"/>
                      </a:cubicBezTo>
                      <a:cubicBezTo>
                        <a:pt x="66056" y="23762"/>
                        <a:pt x="56280" y="28650"/>
                        <a:pt x="56661" y="32459"/>
                      </a:cubicBezTo>
                      <a:cubicBezTo>
                        <a:pt x="56851" y="34173"/>
                        <a:pt x="59390" y="37601"/>
                        <a:pt x="74690" y="41600"/>
                      </a:cubicBezTo>
                      <a:cubicBezTo>
                        <a:pt x="75325" y="41791"/>
                        <a:pt x="75706" y="42299"/>
                        <a:pt x="75706" y="42934"/>
                      </a:cubicBezTo>
                      <a:cubicBezTo>
                        <a:pt x="75706" y="43568"/>
                        <a:pt x="75261" y="44140"/>
                        <a:pt x="74626" y="44267"/>
                      </a:cubicBezTo>
                      <a:cubicBezTo>
                        <a:pt x="69357" y="45536"/>
                        <a:pt x="64088" y="45663"/>
                        <a:pt x="58946" y="45790"/>
                      </a:cubicBezTo>
                      <a:cubicBezTo>
                        <a:pt x="47646" y="46108"/>
                        <a:pt x="37933" y="46362"/>
                        <a:pt x="30569" y="57916"/>
                      </a:cubicBezTo>
                      <a:cubicBezTo>
                        <a:pt x="29490" y="59630"/>
                        <a:pt x="29236" y="60963"/>
                        <a:pt x="29744" y="62106"/>
                      </a:cubicBezTo>
                      <a:cubicBezTo>
                        <a:pt x="31839" y="66359"/>
                        <a:pt x="44662" y="67629"/>
                        <a:pt x="52344" y="68390"/>
                      </a:cubicBezTo>
                      <a:cubicBezTo>
                        <a:pt x="55772" y="68708"/>
                        <a:pt x="58502" y="68962"/>
                        <a:pt x="60089" y="69406"/>
                      </a:cubicBezTo>
                      <a:cubicBezTo>
                        <a:pt x="60724" y="69597"/>
                        <a:pt x="61168" y="70168"/>
                        <a:pt x="61104" y="70803"/>
                      </a:cubicBezTo>
                      <a:cubicBezTo>
                        <a:pt x="61041" y="72834"/>
                        <a:pt x="60279" y="74485"/>
                        <a:pt x="58883" y="75755"/>
                      </a:cubicBezTo>
                      <a:cubicBezTo>
                        <a:pt x="55010" y="79183"/>
                        <a:pt x="46757" y="78421"/>
                        <a:pt x="37171" y="77532"/>
                      </a:cubicBezTo>
                      <a:cubicBezTo>
                        <a:pt x="21999" y="76135"/>
                        <a:pt x="4731" y="74548"/>
                        <a:pt x="922" y="88705"/>
                      </a:cubicBezTo>
                      <a:cubicBezTo>
                        <a:pt x="-1935" y="99434"/>
                        <a:pt x="2001" y="101910"/>
                        <a:pt x="10572" y="107242"/>
                      </a:cubicBezTo>
                      <a:cubicBezTo>
                        <a:pt x="13238" y="108893"/>
                        <a:pt x="16222" y="110734"/>
                        <a:pt x="19523" y="113146"/>
                      </a:cubicBezTo>
                      <a:cubicBezTo>
                        <a:pt x="22570" y="115432"/>
                        <a:pt x="24221" y="118352"/>
                        <a:pt x="25490" y="120701"/>
                      </a:cubicBezTo>
                      <a:cubicBezTo>
                        <a:pt x="26569" y="122605"/>
                        <a:pt x="27395" y="124129"/>
                        <a:pt x="28411" y="124319"/>
                      </a:cubicBezTo>
                      <a:cubicBezTo>
                        <a:pt x="29617" y="124510"/>
                        <a:pt x="31966" y="123240"/>
                        <a:pt x="35203" y="120447"/>
                      </a:cubicBezTo>
                      <a:cubicBezTo>
                        <a:pt x="35521" y="120193"/>
                        <a:pt x="36028" y="120066"/>
                        <a:pt x="36409" y="120129"/>
                      </a:cubicBezTo>
                      <a:cubicBezTo>
                        <a:pt x="36854" y="120256"/>
                        <a:pt x="37235" y="120574"/>
                        <a:pt x="37362" y="120955"/>
                      </a:cubicBezTo>
                      <a:cubicBezTo>
                        <a:pt x="39076" y="125335"/>
                        <a:pt x="41171" y="127811"/>
                        <a:pt x="43774" y="128573"/>
                      </a:cubicBezTo>
                      <a:cubicBezTo>
                        <a:pt x="48725" y="129969"/>
                        <a:pt x="55328" y="124764"/>
                        <a:pt x="61168" y="120193"/>
                      </a:cubicBezTo>
                      <a:cubicBezTo>
                        <a:pt x="64088" y="117908"/>
                        <a:pt x="66818" y="115813"/>
                        <a:pt x="69357" y="114352"/>
                      </a:cubicBezTo>
                      <a:cubicBezTo>
                        <a:pt x="69865" y="114098"/>
                        <a:pt x="70500" y="114162"/>
                        <a:pt x="70881" y="114479"/>
                      </a:cubicBezTo>
                      <a:cubicBezTo>
                        <a:pt x="71325" y="114860"/>
                        <a:pt x="71516" y="115432"/>
                        <a:pt x="71325" y="116003"/>
                      </a:cubicBezTo>
                      <a:cubicBezTo>
                        <a:pt x="70183" y="119495"/>
                        <a:pt x="70437" y="122351"/>
                        <a:pt x="72150" y="124637"/>
                      </a:cubicBezTo>
                      <a:cubicBezTo>
                        <a:pt x="78753" y="133588"/>
                        <a:pt x="105162" y="133080"/>
                        <a:pt x="119382" y="132763"/>
                      </a:cubicBezTo>
                      <a:cubicBezTo>
                        <a:pt x="121477" y="132699"/>
                        <a:pt x="123318" y="132699"/>
                        <a:pt x="124969" y="132699"/>
                      </a:cubicBezTo>
                      <a:cubicBezTo>
                        <a:pt x="125159" y="132699"/>
                        <a:pt x="125477" y="132699"/>
                        <a:pt x="125667" y="132699"/>
                      </a:cubicBezTo>
                      <a:cubicBezTo>
                        <a:pt x="125985" y="132699"/>
                        <a:pt x="126429" y="132890"/>
                        <a:pt x="126619" y="133144"/>
                      </a:cubicBezTo>
                      <a:cubicBezTo>
                        <a:pt x="126810" y="133397"/>
                        <a:pt x="127000" y="133778"/>
                        <a:pt x="127000" y="134032"/>
                      </a:cubicBezTo>
                      <a:cubicBezTo>
                        <a:pt x="127064" y="134731"/>
                        <a:pt x="126746" y="135429"/>
                        <a:pt x="126239" y="135937"/>
                      </a:cubicBezTo>
                      <a:cubicBezTo>
                        <a:pt x="123826" y="138476"/>
                        <a:pt x="114875" y="138667"/>
                        <a:pt x="97925" y="138857"/>
                      </a:cubicBezTo>
                      <a:cubicBezTo>
                        <a:pt x="73547" y="139048"/>
                        <a:pt x="40219" y="139301"/>
                        <a:pt x="34886" y="151427"/>
                      </a:cubicBezTo>
                      <a:cubicBezTo>
                        <a:pt x="32664" y="156442"/>
                        <a:pt x="35584" y="163489"/>
                        <a:pt x="43583" y="172440"/>
                      </a:cubicBezTo>
                      <a:cubicBezTo>
                        <a:pt x="53931" y="183994"/>
                        <a:pt x="96846" y="185073"/>
                        <a:pt x="110177" y="178471"/>
                      </a:cubicBezTo>
                      <a:cubicBezTo>
                        <a:pt x="122366" y="172440"/>
                        <a:pt x="134301" y="169329"/>
                        <a:pt x="145792" y="166282"/>
                      </a:cubicBezTo>
                      <a:cubicBezTo>
                        <a:pt x="154933" y="163870"/>
                        <a:pt x="164329" y="161394"/>
                        <a:pt x="174105" y="157458"/>
                      </a:cubicBezTo>
                      <a:cubicBezTo>
                        <a:pt x="174549" y="157267"/>
                        <a:pt x="174994" y="157331"/>
                        <a:pt x="175311" y="157585"/>
                      </a:cubicBezTo>
                      <a:cubicBezTo>
                        <a:pt x="175692" y="157839"/>
                        <a:pt x="175946" y="158220"/>
                        <a:pt x="175946" y="158600"/>
                      </a:cubicBezTo>
                      <a:cubicBezTo>
                        <a:pt x="176391" y="163171"/>
                        <a:pt x="177533" y="165901"/>
                        <a:pt x="179438" y="166917"/>
                      </a:cubicBezTo>
                      <a:cubicBezTo>
                        <a:pt x="182421" y="168567"/>
                        <a:pt x="187563" y="166345"/>
                        <a:pt x="193531" y="163425"/>
                      </a:cubicBezTo>
                      <a:cubicBezTo>
                        <a:pt x="193975" y="163235"/>
                        <a:pt x="194420" y="163235"/>
                        <a:pt x="194864" y="163489"/>
                      </a:cubicBezTo>
                      <a:cubicBezTo>
                        <a:pt x="195245" y="163743"/>
                        <a:pt x="195499" y="164187"/>
                        <a:pt x="195499" y="164631"/>
                      </a:cubicBezTo>
                      <a:cubicBezTo>
                        <a:pt x="195626" y="168885"/>
                        <a:pt x="197340" y="171805"/>
                        <a:pt x="200704" y="173646"/>
                      </a:cubicBezTo>
                      <a:cubicBezTo>
                        <a:pt x="210608" y="178979"/>
                        <a:pt x="231811" y="172948"/>
                        <a:pt x="240064" y="167869"/>
                      </a:cubicBezTo>
                      <a:cubicBezTo>
                        <a:pt x="247301" y="163425"/>
                        <a:pt x="252824" y="156759"/>
                        <a:pt x="258157" y="150348"/>
                      </a:cubicBezTo>
                      <a:cubicBezTo>
                        <a:pt x="262982" y="144571"/>
                        <a:pt x="267934" y="138603"/>
                        <a:pt x="274155" y="134159"/>
                      </a:cubicBezTo>
                      <a:cubicBezTo>
                        <a:pt x="281709" y="128763"/>
                        <a:pt x="289391" y="114479"/>
                        <a:pt x="288375" y="103370"/>
                      </a:cubicBezTo>
                      <a:cubicBezTo>
                        <a:pt x="287804" y="97339"/>
                        <a:pt x="284884" y="93085"/>
                        <a:pt x="279614" y="90610"/>
                      </a:cubicBezTo>
                      <a:cubicBezTo>
                        <a:pt x="270536" y="86293"/>
                        <a:pt x="265458" y="93530"/>
                        <a:pt x="259300" y="104195"/>
                      </a:cubicBezTo>
                      <a:cubicBezTo>
                        <a:pt x="257967" y="106480"/>
                        <a:pt x="256760" y="108575"/>
                        <a:pt x="255491" y="110417"/>
                      </a:cubicBezTo>
                      <a:cubicBezTo>
                        <a:pt x="255173" y="110861"/>
                        <a:pt x="254665" y="111051"/>
                        <a:pt x="254094" y="110988"/>
                      </a:cubicBezTo>
                      <a:cubicBezTo>
                        <a:pt x="253586" y="110861"/>
                        <a:pt x="253142" y="110480"/>
                        <a:pt x="253015" y="109972"/>
                      </a:cubicBezTo>
                      <a:cubicBezTo>
                        <a:pt x="250857" y="101529"/>
                        <a:pt x="249142" y="97783"/>
                        <a:pt x="246793" y="96641"/>
                      </a:cubicBezTo>
                      <a:cubicBezTo>
                        <a:pt x="244000" y="95307"/>
                        <a:pt x="239366" y="97212"/>
                        <a:pt x="230796" y="101021"/>
                      </a:cubicBezTo>
                      <a:cubicBezTo>
                        <a:pt x="229590" y="101148"/>
                        <a:pt x="229018" y="100704"/>
                        <a:pt x="228891" y="100069"/>
                      </a:cubicBezTo>
                      <a:cubicBezTo>
                        <a:pt x="228764" y="99497"/>
                        <a:pt x="229018" y="98989"/>
                        <a:pt x="229463" y="98672"/>
                      </a:cubicBezTo>
                      <a:cubicBezTo>
                        <a:pt x="230732" y="97402"/>
                        <a:pt x="240191" y="85594"/>
                        <a:pt x="243683" y="81024"/>
                      </a:cubicBezTo>
                      <a:cubicBezTo>
                        <a:pt x="239683" y="80008"/>
                        <a:pt x="235684" y="78675"/>
                        <a:pt x="231939" y="77024"/>
                      </a:cubicBezTo>
                      <a:cubicBezTo>
                        <a:pt x="231494" y="76834"/>
                        <a:pt x="231177" y="76453"/>
                        <a:pt x="231113" y="76008"/>
                      </a:cubicBezTo>
                      <a:cubicBezTo>
                        <a:pt x="231050" y="75564"/>
                        <a:pt x="231177" y="75056"/>
                        <a:pt x="231558" y="74739"/>
                      </a:cubicBezTo>
                      <a:cubicBezTo>
                        <a:pt x="244254" y="62867"/>
                        <a:pt x="244381" y="59185"/>
                        <a:pt x="244826" y="48266"/>
                      </a:cubicBezTo>
                      <a:cubicBezTo>
                        <a:pt x="244953" y="44838"/>
                        <a:pt x="245143" y="40521"/>
                        <a:pt x="245778" y="35125"/>
                      </a:cubicBezTo>
                      <a:cubicBezTo>
                        <a:pt x="246286" y="30554"/>
                        <a:pt x="249333" y="28015"/>
                        <a:pt x="251936" y="25793"/>
                      </a:cubicBezTo>
                      <a:cubicBezTo>
                        <a:pt x="255491" y="22809"/>
                        <a:pt x="257649" y="21032"/>
                        <a:pt x="254031" y="15318"/>
                      </a:cubicBezTo>
                      <a:cubicBezTo>
                        <a:pt x="252380" y="12716"/>
                        <a:pt x="250539" y="11255"/>
                        <a:pt x="248317" y="10874"/>
                      </a:cubicBezTo>
                      <a:cubicBezTo>
                        <a:pt x="243556" y="10113"/>
                        <a:pt x="237779" y="14683"/>
                        <a:pt x="233526" y="18048"/>
                      </a:cubicBezTo>
                      <a:lnTo>
                        <a:pt x="232827" y="18619"/>
                      </a:lnTo>
                      <a:cubicBezTo>
                        <a:pt x="229399" y="21349"/>
                        <a:pt x="225780" y="23635"/>
                        <a:pt x="222225" y="25857"/>
                      </a:cubicBezTo>
                      <a:cubicBezTo>
                        <a:pt x="210735" y="33094"/>
                        <a:pt x="201720" y="38744"/>
                        <a:pt x="206482" y="53789"/>
                      </a:cubicBezTo>
                      <a:cubicBezTo>
                        <a:pt x="211687" y="70422"/>
                        <a:pt x="203879" y="72961"/>
                        <a:pt x="197657" y="75056"/>
                      </a:cubicBezTo>
                      <a:cubicBezTo>
                        <a:pt x="192769" y="76643"/>
                        <a:pt x="189278" y="77849"/>
                        <a:pt x="189849" y="84071"/>
                      </a:cubicBezTo>
                      <a:cubicBezTo>
                        <a:pt x="190293" y="88769"/>
                        <a:pt x="191182" y="92959"/>
                        <a:pt x="192007" y="96641"/>
                      </a:cubicBezTo>
                      <a:cubicBezTo>
                        <a:pt x="193404" y="102925"/>
                        <a:pt x="194420" y="107496"/>
                        <a:pt x="191753" y="109909"/>
                      </a:cubicBezTo>
                      <a:cubicBezTo>
                        <a:pt x="189278" y="112194"/>
                        <a:pt x="183754" y="111623"/>
                        <a:pt x="172200" y="107814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96" name="Freeform 395">
                  <a:extLst>
                    <a:ext uri="{FF2B5EF4-FFF2-40B4-BE49-F238E27FC236}">
                      <a16:creationId xmlns:a16="http://schemas.microsoft.com/office/drawing/2014/main" id="{0B567485-1D23-CBAE-1C47-33B9D03FF25E}"/>
                    </a:ext>
                  </a:extLst>
                </p:cNvPr>
                <p:cNvSpPr/>
                <p:nvPr/>
              </p:nvSpPr>
              <p:spPr>
                <a:xfrm>
                  <a:off x="3638596" y="767392"/>
                  <a:ext cx="24312" cy="65386"/>
                </a:xfrm>
                <a:custGeom>
                  <a:avLst/>
                  <a:gdLst>
                    <a:gd name="connsiteX0" fmla="*/ 849 w 24312"/>
                    <a:gd name="connsiteY0" fmla="*/ 36064 h 65386"/>
                    <a:gd name="connsiteX1" fmla="*/ 5610 w 24312"/>
                    <a:gd name="connsiteY1" fmla="*/ 57839 h 65386"/>
                    <a:gd name="connsiteX2" fmla="*/ 6309 w 24312"/>
                    <a:gd name="connsiteY2" fmla="*/ 58538 h 65386"/>
                    <a:gd name="connsiteX3" fmla="*/ 7388 w 24312"/>
                    <a:gd name="connsiteY3" fmla="*/ 60633 h 65386"/>
                    <a:gd name="connsiteX4" fmla="*/ 15894 w 24312"/>
                    <a:gd name="connsiteY4" fmla="*/ 64061 h 65386"/>
                    <a:gd name="connsiteX5" fmla="*/ 19386 w 24312"/>
                    <a:gd name="connsiteY5" fmla="*/ 40381 h 65386"/>
                    <a:gd name="connsiteX6" fmla="*/ 22243 w 24312"/>
                    <a:gd name="connsiteY6" fmla="*/ 1529 h 65386"/>
                    <a:gd name="connsiteX7" fmla="*/ 18244 w 24312"/>
                    <a:gd name="connsiteY7" fmla="*/ 6 h 65386"/>
                    <a:gd name="connsiteX8" fmla="*/ 849 w 24312"/>
                    <a:gd name="connsiteY8" fmla="*/ 36064 h 653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4312" h="65386">
                      <a:moveTo>
                        <a:pt x="849" y="36064"/>
                      </a:moveTo>
                      <a:cubicBezTo>
                        <a:pt x="-357" y="42984"/>
                        <a:pt x="-1309" y="54919"/>
                        <a:pt x="5610" y="57839"/>
                      </a:cubicBezTo>
                      <a:cubicBezTo>
                        <a:pt x="5928" y="57966"/>
                        <a:pt x="6182" y="58220"/>
                        <a:pt x="6309" y="58538"/>
                      </a:cubicBezTo>
                      <a:lnTo>
                        <a:pt x="7388" y="60633"/>
                      </a:lnTo>
                      <a:cubicBezTo>
                        <a:pt x="10054" y="65965"/>
                        <a:pt x="10181" y="66346"/>
                        <a:pt x="15894" y="64061"/>
                      </a:cubicBezTo>
                      <a:cubicBezTo>
                        <a:pt x="15069" y="59998"/>
                        <a:pt x="16720" y="52126"/>
                        <a:pt x="19386" y="40381"/>
                      </a:cubicBezTo>
                      <a:cubicBezTo>
                        <a:pt x="22751" y="25526"/>
                        <a:pt x="26877" y="7053"/>
                        <a:pt x="22243" y="1529"/>
                      </a:cubicBezTo>
                      <a:cubicBezTo>
                        <a:pt x="21291" y="387"/>
                        <a:pt x="19894" y="-58"/>
                        <a:pt x="18244" y="6"/>
                      </a:cubicBezTo>
                      <a:cubicBezTo>
                        <a:pt x="13609" y="196"/>
                        <a:pt x="3833" y="18924"/>
                        <a:pt x="849" y="36064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97" name="Freeform 396">
                  <a:extLst>
                    <a:ext uri="{FF2B5EF4-FFF2-40B4-BE49-F238E27FC236}">
                      <a16:creationId xmlns:a16="http://schemas.microsoft.com/office/drawing/2014/main" id="{161BF564-174E-C6DB-07B6-B716D589E420}"/>
                    </a:ext>
                  </a:extLst>
                </p:cNvPr>
                <p:cNvSpPr/>
                <p:nvPr/>
              </p:nvSpPr>
              <p:spPr>
                <a:xfrm>
                  <a:off x="3457057" y="757832"/>
                  <a:ext cx="5650" cy="4360"/>
                </a:xfrm>
                <a:custGeom>
                  <a:avLst/>
                  <a:gdLst>
                    <a:gd name="connsiteX0" fmla="*/ 5650 w 5650"/>
                    <a:gd name="connsiteY0" fmla="*/ 1694 h 4360"/>
                    <a:gd name="connsiteX1" fmla="*/ 4571 w 5650"/>
                    <a:gd name="connsiteY1" fmla="*/ 44 h 4360"/>
                    <a:gd name="connsiteX2" fmla="*/ 0 w 5650"/>
                    <a:gd name="connsiteY2" fmla="*/ 3091 h 4360"/>
                    <a:gd name="connsiteX3" fmla="*/ 572 w 5650"/>
                    <a:gd name="connsiteY3" fmla="*/ 4360 h 4360"/>
                    <a:gd name="connsiteX4" fmla="*/ 4952 w 5650"/>
                    <a:gd name="connsiteY4" fmla="*/ 2646 h 4360"/>
                    <a:gd name="connsiteX5" fmla="*/ 5650 w 5650"/>
                    <a:gd name="connsiteY5" fmla="*/ 1694 h 43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650" h="4360">
                      <a:moveTo>
                        <a:pt x="5650" y="1694"/>
                      </a:moveTo>
                      <a:cubicBezTo>
                        <a:pt x="5206" y="361"/>
                        <a:pt x="4698" y="44"/>
                        <a:pt x="4571" y="44"/>
                      </a:cubicBezTo>
                      <a:cubicBezTo>
                        <a:pt x="4317" y="-83"/>
                        <a:pt x="3047" y="-147"/>
                        <a:pt x="0" y="3091"/>
                      </a:cubicBezTo>
                      <a:cubicBezTo>
                        <a:pt x="191" y="3535"/>
                        <a:pt x="381" y="3916"/>
                        <a:pt x="572" y="4360"/>
                      </a:cubicBezTo>
                      <a:lnTo>
                        <a:pt x="4952" y="2646"/>
                      </a:lnTo>
                      <a:cubicBezTo>
                        <a:pt x="5015" y="2265"/>
                        <a:pt x="5269" y="1948"/>
                        <a:pt x="5650" y="1694"/>
                      </a:cubicBezTo>
                      <a:close/>
                    </a:path>
                  </a:pathLst>
                </a:custGeom>
                <a:grpFill/>
                <a:ln w="3175" cap="rnd">
                  <a:solidFill>
                    <a:schemeClr val="accent1">
                      <a:alpha val="25000"/>
                    </a:schemeClr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</p:grpSp>
        </p:grpSp>
        <p:sp>
          <p:nvSpPr>
            <p:cNvPr id="398" name="Freeform 397">
              <a:extLst>
                <a:ext uri="{FF2B5EF4-FFF2-40B4-BE49-F238E27FC236}">
                  <a16:creationId xmlns:a16="http://schemas.microsoft.com/office/drawing/2014/main" id="{21EE847C-E25D-6540-630F-932A8906890B}"/>
                </a:ext>
              </a:extLst>
            </p:cNvPr>
            <p:cNvSpPr/>
            <p:nvPr/>
          </p:nvSpPr>
          <p:spPr>
            <a:xfrm>
              <a:off x="6041237" y="4635578"/>
              <a:ext cx="169328" cy="183085"/>
            </a:xfrm>
            <a:custGeom>
              <a:avLst/>
              <a:gdLst>
                <a:gd name="connsiteX0" fmla="*/ 3087 w 169328"/>
                <a:gd name="connsiteY0" fmla="*/ 98399 h 183085"/>
                <a:gd name="connsiteX1" fmla="*/ 8103 w 169328"/>
                <a:gd name="connsiteY1" fmla="*/ 108429 h 183085"/>
                <a:gd name="connsiteX2" fmla="*/ 13308 w 169328"/>
                <a:gd name="connsiteY2" fmla="*/ 118777 h 183085"/>
                <a:gd name="connsiteX3" fmla="*/ 33432 w 169328"/>
                <a:gd name="connsiteY3" fmla="*/ 149694 h 183085"/>
                <a:gd name="connsiteX4" fmla="*/ 62064 w 169328"/>
                <a:gd name="connsiteY4" fmla="*/ 178579 h 183085"/>
                <a:gd name="connsiteX5" fmla="*/ 65745 w 169328"/>
                <a:gd name="connsiteY5" fmla="*/ 182451 h 183085"/>
                <a:gd name="connsiteX6" fmla="*/ 66444 w 169328"/>
                <a:gd name="connsiteY6" fmla="*/ 183086 h 183085"/>
                <a:gd name="connsiteX7" fmla="*/ 72855 w 169328"/>
                <a:gd name="connsiteY7" fmla="*/ 177880 h 183085"/>
                <a:gd name="connsiteX8" fmla="*/ 82251 w 169328"/>
                <a:gd name="connsiteY8" fmla="*/ 171532 h 183085"/>
                <a:gd name="connsiteX9" fmla="*/ 88917 w 169328"/>
                <a:gd name="connsiteY9" fmla="*/ 161121 h 183085"/>
                <a:gd name="connsiteX10" fmla="*/ 87203 w 169328"/>
                <a:gd name="connsiteY10" fmla="*/ 153693 h 183085"/>
                <a:gd name="connsiteX11" fmla="*/ 77046 w 169328"/>
                <a:gd name="connsiteY11" fmla="*/ 143155 h 183085"/>
                <a:gd name="connsiteX12" fmla="*/ 81235 w 169328"/>
                <a:gd name="connsiteY12" fmla="*/ 140425 h 183085"/>
                <a:gd name="connsiteX13" fmla="*/ 102566 w 169328"/>
                <a:gd name="connsiteY13" fmla="*/ 125062 h 183085"/>
                <a:gd name="connsiteX14" fmla="*/ 105105 w 169328"/>
                <a:gd name="connsiteY14" fmla="*/ 122650 h 183085"/>
                <a:gd name="connsiteX15" fmla="*/ 123071 w 169328"/>
                <a:gd name="connsiteY15" fmla="*/ 129570 h 183085"/>
                <a:gd name="connsiteX16" fmla="*/ 132149 w 169328"/>
                <a:gd name="connsiteY16" fmla="*/ 136172 h 183085"/>
                <a:gd name="connsiteX17" fmla="*/ 150496 w 169328"/>
                <a:gd name="connsiteY17" fmla="*/ 132680 h 183085"/>
                <a:gd name="connsiteX18" fmla="*/ 154686 w 169328"/>
                <a:gd name="connsiteY18" fmla="*/ 125126 h 183085"/>
                <a:gd name="connsiteX19" fmla="*/ 161161 w 169328"/>
                <a:gd name="connsiteY19" fmla="*/ 106779 h 183085"/>
                <a:gd name="connsiteX20" fmla="*/ 167001 w 169328"/>
                <a:gd name="connsiteY20" fmla="*/ 89511 h 183085"/>
                <a:gd name="connsiteX21" fmla="*/ 159447 w 169328"/>
                <a:gd name="connsiteY21" fmla="*/ 75545 h 183085"/>
                <a:gd name="connsiteX22" fmla="*/ 152400 w 169328"/>
                <a:gd name="connsiteY22" fmla="*/ 61198 h 183085"/>
                <a:gd name="connsiteX23" fmla="*/ 162875 w 169328"/>
                <a:gd name="connsiteY23" fmla="*/ 46025 h 183085"/>
                <a:gd name="connsiteX24" fmla="*/ 167763 w 169328"/>
                <a:gd name="connsiteY24" fmla="*/ 41518 h 183085"/>
                <a:gd name="connsiteX25" fmla="*/ 168017 w 169328"/>
                <a:gd name="connsiteY25" fmla="*/ 32059 h 183085"/>
                <a:gd name="connsiteX26" fmla="*/ 165732 w 169328"/>
                <a:gd name="connsiteY26" fmla="*/ 28060 h 183085"/>
                <a:gd name="connsiteX27" fmla="*/ 145925 w 169328"/>
                <a:gd name="connsiteY27" fmla="*/ 27679 h 183085"/>
                <a:gd name="connsiteX28" fmla="*/ 129102 w 169328"/>
                <a:gd name="connsiteY28" fmla="*/ 31488 h 183085"/>
                <a:gd name="connsiteX29" fmla="*/ 127896 w 169328"/>
                <a:gd name="connsiteY29" fmla="*/ 31234 h 183085"/>
                <a:gd name="connsiteX30" fmla="*/ 127324 w 169328"/>
                <a:gd name="connsiteY30" fmla="*/ 30155 h 183085"/>
                <a:gd name="connsiteX31" fmla="*/ 127324 w 169328"/>
                <a:gd name="connsiteY31" fmla="*/ 0 h 183085"/>
                <a:gd name="connsiteX32" fmla="*/ 123261 w 169328"/>
                <a:gd name="connsiteY32" fmla="*/ 0 h 183085"/>
                <a:gd name="connsiteX33" fmla="*/ 91393 w 169328"/>
                <a:gd name="connsiteY33" fmla="*/ 0 h 183085"/>
                <a:gd name="connsiteX34" fmla="*/ 74697 w 169328"/>
                <a:gd name="connsiteY34" fmla="*/ 5142 h 183085"/>
                <a:gd name="connsiteX35" fmla="*/ 74697 w 169328"/>
                <a:gd name="connsiteY35" fmla="*/ 7300 h 183085"/>
                <a:gd name="connsiteX36" fmla="*/ 74697 w 169328"/>
                <a:gd name="connsiteY36" fmla="*/ 38598 h 183085"/>
                <a:gd name="connsiteX37" fmla="*/ 73300 w 169328"/>
                <a:gd name="connsiteY37" fmla="*/ 39994 h 183085"/>
                <a:gd name="connsiteX38" fmla="*/ 23529 w 169328"/>
                <a:gd name="connsiteY38" fmla="*/ 39994 h 183085"/>
                <a:gd name="connsiteX39" fmla="*/ 16609 w 169328"/>
                <a:gd name="connsiteY39" fmla="*/ 47168 h 183085"/>
                <a:gd name="connsiteX40" fmla="*/ 13181 w 169328"/>
                <a:gd name="connsiteY40" fmla="*/ 49263 h 183085"/>
                <a:gd name="connsiteX41" fmla="*/ 28989 w 169328"/>
                <a:gd name="connsiteY41" fmla="*/ 57643 h 183085"/>
                <a:gd name="connsiteX42" fmla="*/ 28925 w 169328"/>
                <a:gd name="connsiteY42" fmla="*/ 59293 h 183085"/>
                <a:gd name="connsiteX43" fmla="*/ 19847 w 169328"/>
                <a:gd name="connsiteY43" fmla="*/ 61896 h 183085"/>
                <a:gd name="connsiteX44" fmla="*/ 12102 w 169328"/>
                <a:gd name="connsiteY44" fmla="*/ 65261 h 183085"/>
                <a:gd name="connsiteX45" fmla="*/ 11531 w 169328"/>
                <a:gd name="connsiteY45" fmla="*/ 74720 h 183085"/>
                <a:gd name="connsiteX46" fmla="*/ 7976 w 169328"/>
                <a:gd name="connsiteY46" fmla="*/ 88623 h 183085"/>
                <a:gd name="connsiteX47" fmla="*/ 3278 w 169328"/>
                <a:gd name="connsiteY47" fmla="*/ 88242 h 183085"/>
                <a:gd name="connsiteX48" fmla="*/ 1437 w 169328"/>
                <a:gd name="connsiteY48" fmla="*/ 87416 h 183085"/>
                <a:gd name="connsiteX49" fmla="*/ 865 w 169328"/>
                <a:gd name="connsiteY49" fmla="*/ 87988 h 183085"/>
                <a:gd name="connsiteX50" fmla="*/ 1500 w 169328"/>
                <a:gd name="connsiteY50" fmla="*/ 94654 h 183085"/>
                <a:gd name="connsiteX51" fmla="*/ 3087 w 169328"/>
                <a:gd name="connsiteY51" fmla="*/ 98399 h 183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69328" h="183085">
                  <a:moveTo>
                    <a:pt x="3087" y="98399"/>
                  </a:moveTo>
                  <a:cubicBezTo>
                    <a:pt x="4293" y="101764"/>
                    <a:pt x="6135" y="105001"/>
                    <a:pt x="8103" y="108429"/>
                  </a:cubicBezTo>
                  <a:cubicBezTo>
                    <a:pt x="10007" y="111731"/>
                    <a:pt x="11975" y="115159"/>
                    <a:pt x="13308" y="118777"/>
                  </a:cubicBezTo>
                  <a:cubicBezTo>
                    <a:pt x="18895" y="133760"/>
                    <a:pt x="21370" y="138394"/>
                    <a:pt x="33432" y="149694"/>
                  </a:cubicBezTo>
                  <a:cubicBezTo>
                    <a:pt x="43653" y="159280"/>
                    <a:pt x="52985" y="169120"/>
                    <a:pt x="62064" y="178579"/>
                  </a:cubicBezTo>
                  <a:lnTo>
                    <a:pt x="65745" y="182451"/>
                  </a:lnTo>
                  <a:cubicBezTo>
                    <a:pt x="65936" y="182705"/>
                    <a:pt x="66190" y="182896"/>
                    <a:pt x="66444" y="183086"/>
                  </a:cubicBezTo>
                  <a:cubicBezTo>
                    <a:pt x="68793" y="181499"/>
                    <a:pt x="70887" y="179722"/>
                    <a:pt x="72855" y="177880"/>
                  </a:cubicBezTo>
                  <a:cubicBezTo>
                    <a:pt x="75966" y="175024"/>
                    <a:pt x="78886" y="172357"/>
                    <a:pt x="82251" y="171532"/>
                  </a:cubicBezTo>
                  <a:cubicBezTo>
                    <a:pt x="84981" y="170834"/>
                    <a:pt x="88028" y="166072"/>
                    <a:pt x="88917" y="161121"/>
                  </a:cubicBezTo>
                  <a:cubicBezTo>
                    <a:pt x="89552" y="157566"/>
                    <a:pt x="88917" y="154773"/>
                    <a:pt x="87203" y="153693"/>
                  </a:cubicBezTo>
                  <a:cubicBezTo>
                    <a:pt x="80156" y="148995"/>
                    <a:pt x="76410" y="145948"/>
                    <a:pt x="77046" y="143155"/>
                  </a:cubicBezTo>
                  <a:cubicBezTo>
                    <a:pt x="77554" y="140996"/>
                    <a:pt x="80347" y="140552"/>
                    <a:pt x="81235" y="140425"/>
                  </a:cubicBezTo>
                  <a:cubicBezTo>
                    <a:pt x="87584" y="139473"/>
                    <a:pt x="96281" y="131157"/>
                    <a:pt x="102566" y="125062"/>
                  </a:cubicBezTo>
                  <a:lnTo>
                    <a:pt x="105105" y="122650"/>
                  </a:lnTo>
                  <a:cubicBezTo>
                    <a:pt x="110057" y="117952"/>
                    <a:pt x="116976" y="124110"/>
                    <a:pt x="123071" y="129570"/>
                  </a:cubicBezTo>
                  <a:cubicBezTo>
                    <a:pt x="126435" y="132553"/>
                    <a:pt x="129864" y="135601"/>
                    <a:pt x="132149" y="136172"/>
                  </a:cubicBezTo>
                  <a:cubicBezTo>
                    <a:pt x="136402" y="137124"/>
                    <a:pt x="145227" y="136680"/>
                    <a:pt x="150496" y="132680"/>
                  </a:cubicBezTo>
                  <a:cubicBezTo>
                    <a:pt x="153099" y="130776"/>
                    <a:pt x="154495" y="128173"/>
                    <a:pt x="154686" y="125126"/>
                  </a:cubicBezTo>
                  <a:cubicBezTo>
                    <a:pt x="155067" y="119031"/>
                    <a:pt x="158177" y="112810"/>
                    <a:pt x="161161" y="106779"/>
                  </a:cubicBezTo>
                  <a:cubicBezTo>
                    <a:pt x="164272" y="100558"/>
                    <a:pt x="167192" y="94654"/>
                    <a:pt x="167001" y="89511"/>
                  </a:cubicBezTo>
                  <a:cubicBezTo>
                    <a:pt x="166811" y="84560"/>
                    <a:pt x="163066" y="79989"/>
                    <a:pt x="159447" y="75545"/>
                  </a:cubicBezTo>
                  <a:cubicBezTo>
                    <a:pt x="155511" y="70721"/>
                    <a:pt x="151766" y="66213"/>
                    <a:pt x="152400" y="61198"/>
                  </a:cubicBezTo>
                  <a:cubicBezTo>
                    <a:pt x="153289" y="54278"/>
                    <a:pt x="158177" y="50089"/>
                    <a:pt x="162875" y="46025"/>
                  </a:cubicBezTo>
                  <a:cubicBezTo>
                    <a:pt x="164653" y="44502"/>
                    <a:pt x="166303" y="43105"/>
                    <a:pt x="167763" y="41518"/>
                  </a:cubicBezTo>
                  <a:cubicBezTo>
                    <a:pt x="170239" y="38915"/>
                    <a:pt x="169350" y="35043"/>
                    <a:pt x="168017" y="32059"/>
                  </a:cubicBezTo>
                  <a:cubicBezTo>
                    <a:pt x="167192" y="30281"/>
                    <a:pt x="166240" y="28758"/>
                    <a:pt x="165732" y="28060"/>
                  </a:cubicBezTo>
                  <a:cubicBezTo>
                    <a:pt x="162685" y="27869"/>
                    <a:pt x="149861" y="27107"/>
                    <a:pt x="145925" y="27679"/>
                  </a:cubicBezTo>
                  <a:cubicBezTo>
                    <a:pt x="141418" y="28440"/>
                    <a:pt x="129229" y="31488"/>
                    <a:pt x="129102" y="31488"/>
                  </a:cubicBezTo>
                  <a:cubicBezTo>
                    <a:pt x="128721" y="31615"/>
                    <a:pt x="128213" y="31488"/>
                    <a:pt x="127896" y="31234"/>
                  </a:cubicBezTo>
                  <a:cubicBezTo>
                    <a:pt x="127578" y="30980"/>
                    <a:pt x="127324" y="30599"/>
                    <a:pt x="127324" y="30155"/>
                  </a:cubicBezTo>
                  <a:lnTo>
                    <a:pt x="127324" y="0"/>
                  </a:lnTo>
                  <a:lnTo>
                    <a:pt x="123261" y="0"/>
                  </a:lnTo>
                  <a:lnTo>
                    <a:pt x="91393" y="0"/>
                  </a:lnTo>
                  <a:cubicBezTo>
                    <a:pt x="84029" y="0"/>
                    <a:pt x="76791" y="3872"/>
                    <a:pt x="74697" y="5142"/>
                  </a:cubicBezTo>
                  <a:lnTo>
                    <a:pt x="74697" y="7300"/>
                  </a:lnTo>
                  <a:lnTo>
                    <a:pt x="74697" y="38598"/>
                  </a:lnTo>
                  <a:cubicBezTo>
                    <a:pt x="74697" y="39360"/>
                    <a:pt x="74062" y="39994"/>
                    <a:pt x="73300" y="39994"/>
                  </a:cubicBezTo>
                  <a:lnTo>
                    <a:pt x="23529" y="39994"/>
                  </a:lnTo>
                  <a:cubicBezTo>
                    <a:pt x="23402" y="43613"/>
                    <a:pt x="19656" y="45581"/>
                    <a:pt x="16609" y="47168"/>
                  </a:cubicBezTo>
                  <a:cubicBezTo>
                    <a:pt x="15467" y="47803"/>
                    <a:pt x="13879" y="48628"/>
                    <a:pt x="13181" y="49263"/>
                  </a:cubicBezTo>
                  <a:cubicBezTo>
                    <a:pt x="17562" y="50533"/>
                    <a:pt x="26830" y="54469"/>
                    <a:pt x="28989" y="57643"/>
                  </a:cubicBezTo>
                  <a:cubicBezTo>
                    <a:pt x="29306" y="58151"/>
                    <a:pt x="29306" y="58849"/>
                    <a:pt x="28925" y="59293"/>
                  </a:cubicBezTo>
                  <a:cubicBezTo>
                    <a:pt x="26132" y="62658"/>
                    <a:pt x="22577" y="62214"/>
                    <a:pt x="19847" y="61896"/>
                  </a:cubicBezTo>
                  <a:cubicBezTo>
                    <a:pt x="16546" y="61515"/>
                    <a:pt x="14197" y="61261"/>
                    <a:pt x="12102" y="65261"/>
                  </a:cubicBezTo>
                  <a:cubicBezTo>
                    <a:pt x="10451" y="68435"/>
                    <a:pt x="10959" y="71482"/>
                    <a:pt x="11531" y="74720"/>
                  </a:cubicBezTo>
                  <a:cubicBezTo>
                    <a:pt x="12229" y="79037"/>
                    <a:pt x="13054" y="83988"/>
                    <a:pt x="7976" y="88623"/>
                  </a:cubicBezTo>
                  <a:cubicBezTo>
                    <a:pt x="6388" y="90083"/>
                    <a:pt x="4484" y="88940"/>
                    <a:pt x="3278" y="88242"/>
                  </a:cubicBezTo>
                  <a:cubicBezTo>
                    <a:pt x="2706" y="87924"/>
                    <a:pt x="1817" y="87416"/>
                    <a:pt x="1437" y="87416"/>
                  </a:cubicBezTo>
                  <a:cubicBezTo>
                    <a:pt x="1437" y="87416"/>
                    <a:pt x="1056" y="87671"/>
                    <a:pt x="865" y="87988"/>
                  </a:cubicBezTo>
                  <a:cubicBezTo>
                    <a:pt x="-722" y="90781"/>
                    <a:pt x="104" y="92241"/>
                    <a:pt x="1500" y="94654"/>
                  </a:cubicBezTo>
                  <a:cubicBezTo>
                    <a:pt x="1881" y="95733"/>
                    <a:pt x="2580" y="96939"/>
                    <a:pt x="3087" y="9839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399" name="Freeform 398">
              <a:extLst>
                <a:ext uri="{FF2B5EF4-FFF2-40B4-BE49-F238E27FC236}">
                  <a16:creationId xmlns:a16="http://schemas.microsoft.com/office/drawing/2014/main" id="{E2C5CF1F-8928-6771-958F-EFC8AA5E4741}"/>
                </a:ext>
              </a:extLst>
            </p:cNvPr>
            <p:cNvSpPr/>
            <p:nvPr/>
          </p:nvSpPr>
          <p:spPr>
            <a:xfrm>
              <a:off x="5786772" y="4361748"/>
              <a:ext cx="52564" cy="156130"/>
            </a:xfrm>
            <a:custGeom>
              <a:avLst/>
              <a:gdLst>
                <a:gd name="connsiteX0" fmla="*/ 32250 w 52564"/>
                <a:gd name="connsiteY0" fmla="*/ 155242 h 156130"/>
                <a:gd name="connsiteX1" fmla="*/ 33202 w 52564"/>
                <a:gd name="connsiteY1" fmla="*/ 156131 h 156130"/>
                <a:gd name="connsiteX2" fmla="*/ 43169 w 52564"/>
                <a:gd name="connsiteY2" fmla="*/ 152766 h 156130"/>
                <a:gd name="connsiteX3" fmla="*/ 52311 w 52564"/>
                <a:gd name="connsiteY3" fmla="*/ 149592 h 156130"/>
                <a:gd name="connsiteX4" fmla="*/ 51231 w 52564"/>
                <a:gd name="connsiteY4" fmla="*/ 143180 h 156130"/>
                <a:gd name="connsiteX5" fmla="*/ 50724 w 52564"/>
                <a:gd name="connsiteY5" fmla="*/ 140323 h 156130"/>
                <a:gd name="connsiteX6" fmla="*/ 48629 w 52564"/>
                <a:gd name="connsiteY6" fmla="*/ 130674 h 156130"/>
                <a:gd name="connsiteX7" fmla="*/ 44375 w 52564"/>
                <a:gd name="connsiteY7" fmla="*/ 94108 h 156130"/>
                <a:gd name="connsiteX8" fmla="*/ 48501 w 52564"/>
                <a:gd name="connsiteY8" fmla="*/ 80522 h 156130"/>
                <a:gd name="connsiteX9" fmla="*/ 52564 w 52564"/>
                <a:gd name="connsiteY9" fmla="*/ 64968 h 156130"/>
                <a:gd name="connsiteX10" fmla="*/ 46280 w 52564"/>
                <a:gd name="connsiteY10" fmla="*/ 40147 h 156130"/>
                <a:gd name="connsiteX11" fmla="*/ 43296 w 52564"/>
                <a:gd name="connsiteY11" fmla="*/ 35322 h 156130"/>
                <a:gd name="connsiteX12" fmla="*/ 34027 w 52564"/>
                <a:gd name="connsiteY12" fmla="*/ 24149 h 156130"/>
                <a:gd name="connsiteX13" fmla="*/ 30853 w 52564"/>
                <a:gd name="connsiteY13" fmla="*/ 23070 h 156130"/>
                <a:gd name="connsiteX14" fmla="*/ 24441 w 52564"/>
                <a:gd name="connsiteY14" fmla="*/ 18879 h 156130"/>
                <a:gd name="connsiteX15" fmla="*/ 24378 w 52564"/>
                <a:gd name="connsiteY15" fmla="*/ 11960 h 156130"/>
                <a:gd name="connsiteX16" fmla="*/ 24759 w 52564"/>
                <a:gd name="connsiteY16" fmla="*/ 9230 h 156130"/>
                <a:gd name="connsiteX17" fmla="*/ 23743 w 52564"/>
                <a:gd name="connsiteY17" fmla="*/ 9103 h 156130"/>
                <a:gd name="connsiteX18" fmla="*/ 11745 w 52564"/>
                <a:gd name="connsiteY18" fmla="*/ 4215 h 156130"/>
                <a:gd name="connsiteX19" fmla="*/ 7555 w 52564"/>
                <a:gd name="connsiteY19" fmla="*/ 1929 h 156130"/>
                <a:gd name="connsiteX20" fmla="*/ 6222 w 52564"/>
                <a:gd name="connsiteY20" fmla="*/ 1295 h 156130"/>
                <a:gd name="connsiteX21" fmla="*/ 3809 w 52564"/>
                <a:gd name="connsiteY21" fmla="*/ 406 h 156130"/>
                <a:gd name="connsiteX22" fmla="*/ 2539 w 52564"/>
                <a:gd name="connsiteY22" fmla="*/ 89 h 156130"/>
                <a:gd name="connsiteX23" fmla="*/ 0 w 52564"/>
                <a:gd name="connsiteY23" fmla="*/ 152 h 156130"/>
                <a:gd name="connsiteX24" fmla="*/ 635 w 52564"/>
                <a:gd name="connsiteY24" fmla="*/ 1231 h 156130"/>
                <a:gd name="connsiteX25" fmla="*/ 2159 w 52564"/>
                <a:gd name="connsiteY25" fmla="*/ 3707 h 156130"/>
                <a:gd name="connsiteX26" fmla="*/ 2667 w 52564"/>
                <a:gd name="connsiteY26" fmla="*/ 4723 h 156130"/>
                <a:gd name="connsiteX27" fmla="*/ 7301 w 52564"/>
                <a:gd name="connsiteY27" fmla="*/ 12912 h 156130"/>
                <a:gd name="connsiteX28" fmla="*/ 16252 w 52564"/>
                <a:gd name="connsiteY28" fmla="*/ 37290 h 156130"/>
                <a:gd name="connsiteX29" fmla="*/ 19553 w 52564"/>
                <a:gd name="connsiteY29" fmla="*/ 56208 h 156130"/>
                <a:gd name="connsiteX30" fmla="*/ 20505 w 52564"/>
                <a:gd name="connsiteY30" fmla="*/ 59509 h 156130"/>
                <a:gd name="connsiteX31" fmla="*/ 22283 w 52564"/>
                <a:gd name="connsiteY31" fmla="*/ 64588 h 156130"/>
                <a:gd name="connsiteX32" fmla="*/ 23680 w 52564"/>
                <a:gd name="connsiteY32" fmla="*/ 66048 h 156130"/>
                <a:gd name="connsiteX33" fmla="*/ 26473 w 52564"/>
                <a:gd name="connsiteY33" fmla="*/ 70238 h 156130"/>
                <a:gd name="connsiteX34" fmla="*/ 26092 w 52564"/>
                <a:gd name="connsiteY34" fmla="*/ 81665 h 156130"/>
                <a:gd name="connsiteX35" fmla="*/ 25457 w 52564"/>
                <a:gd name="connsiteY35" fmla="*/ 88521 h 156130"/>
                <a:gd name="connsiteX36" fmla="*/ 25648 w 52564"/>
                <a:gd name="connsiteY36" fmla="*/ 95631 h 156130"/>
                <a:gd name="connsiteX37" fmla="*/ 25330 w 52564"/>
                <a:gd name="connsiteY37" fmla="*/ 111311 h 156130"/>
                <a:gd name="connsiteX38" fmla="*/ 23172 w 52564"/>
                <a:gd name="connsiteY38" fmla="*/ 120961 h 156130"/>
                <a:gd name="connsiteX39" fmla="*/ 21394 w 52564"/>
                <a:gd name="connsiteY39" fmla="*/ 142672 h 156130"/>
                <a:gd name="connsiteX40" fmla="*/ 27996 w 52564"/>
                <a:gd name="connsiteY40" fmla="*/ 151369 h 156130"/>
                <a:gd name="connsiteX41" fmla="*/ 30472 w 52564"/>
                <a:gd name="connsiteY41" fmla="*/ 153655 h 156130"/>
                <a:gd name="connsiteX42" fmla="*/ 32250 w 52564"/>
                <a:gd name="connsiteY42" fmla="*/ 155242 h 15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2564" h="156130">
                  <a:moveTo>
                    <a:pt x="32250" y="155242"/>
                  </a:moveTo>
                  <a:lnTo>
                    <a:pt x="33202" y="156131"/>
                  </a:lnTo>
                  <a:cubicBezTo>
                    <a:pt x="37074" y="155242"/>
                    <a:pt x="40185" y="154163"/>
                    <a:pt x="43169" y="152766"/>
                  </a:cubicBezTo>
                  <a:cubicBezTo>
                    <a:pt x="46089" y="151306"/>
                    <a:pt x="49073" y="150290"/>
                    <a:pt x="52311" y="149592"/>
                  </a:cubicBezTo>
                  <a:cubicBezTo>
                    <a:pt x="52056" y="147433"/>
                    <a:pt x="51676" y="145275"/>
                    <a:pt x="51231" y="143180"/>
                  </a:cubicBezTo>
                  <a:cubicBezTo>
                    <a:pt x="51041" y="142228"/>
                    <a:pt x="50914" y="141276"/>
                    <a:pt x="50724" y="140323"/>
                  </a:cubicBezTo>
                  <a:cubicBezTo>
                    <a:pt x="50089" y="137086"/>
                    <a:pt x="49327" y="133848"/>
                    <a:pt x="48629" y="130674"/>
                  </a:cubicBezTo>
                  <a:cubicBezTo>
                    <a:pt x="45899" y="118739"/>
                    <a:pt x="43106" y="106296"/>
                    <a:pt x="44375" y="94108"/>
                  </a:cubicBezTo>
                  <a:cubicBezTo>
                    <a:pt x="44883" y="89156"/>
                    <a:pt x="46724" y="84775"/>
                    <a:pt x="48501" y="80522"/>
                  </a:cubicBezTo>
                  <a:cubicBezTo>
                    <a:pt x="50596" y="75507"/>
                    <a:pt x="52564" y="70682"/>
                    <a:pt x="52564" y="64968"/>
                  </a:cubicBezTo>
                  <a:cubicBezTo>
                    <a:pt x="52564" y="57731"/>
                    <a:pt x="51485" y="47574"/>
                    <a:pt x="46280" y="40147"/>
                  </a:cubicBezTo>
                  <a:cubicBezTo>
                    <a:pt x="45264" y="38686"/>
                    <a:pt x="44312" y="37036"/>
                    <a:pt x="43296" y="35322"/>
                  </a:cubicBezTo>
                  <a:cubicBezTo>
                    <a:pt x="40693" y="30878"/>
                    <a:pt x="37963" y="26307"/>
                    <a:pt x="34027" y="24149"/>
                  </a:cubicBezTo>
                  <a:cubicBezTo>
                    <a:pt x="33139" y="23641"/>
                    <a:pt x="32059" y="23387"/>
                    <a:pt x="30853" y="23070"/>
                  </a:cubicBezTo>
                  <a:cubicBezTo>
                    <a:pt x="28441" y="22434"/>
                    <a:pt x="25774" y="21736"/>
                    <a:pt x="24441" y="18879"/>
                  </a:cubicBezTo>
                  <a:cubicBezTo>
                    <a:pt x="23489" y="16911"/>
                    <a:pt x="23933" y="14372"/>
                    <a:pt x="24378" y="11960"/>
                  </a:cubicBezTo>
                  <a:cubicBezTo>
                    <a:pt x="24568" y="11008"/>
                    <a:pt x="24695" y="10119"/>
                    <a:pt x="24759" y="9230"/>
                  </a:cubicBezTo>
                  <a:cubicBezTo>
                    <a:pt x="24441" y="9230"/>
                    <a:pt x="24060" y="9103"/>
                    <a:pt x="23743" y="9103"/>
                  </a:cubicBezTo>
                  <a:cubicBezTo>
                    <a:pt x="19744" y="8786"/>
                    <a:pt x="15681" y="6500"/>
                    <a:pt x="11745" y="4215"/>
                  </a:cubicBezTo>
                  <a:cubicBezTo>
                    <a:pt x="10221" y="3326"/>
                    <a:pt x="8888" y="2628"/>
                    <a:pt x="7555" y="1929"/>
                  </a:cubicBezTo>
                  <a:cubicBezTo>
                    <a:pt x="7047" y="1676"/>
                    <a:pt x="6666" y="1485"/>
                    <a:pt x="6222" y="1295"/>
                  </a:cubicBezTo>
                  <a:cubicBezTo>
                    <a:pt x="5396" y="914"/>
                    <a:pt x="4571" y="596"/>
                    <a:pt x="3809" y="406"/>
                  </a:cubicBezTo>
                  <a:cubicBezTo>
                    <a:pt x="3365" y="279"/>
                    <a:pt x="2920" y="152"/>
                    <a:pt x="2539" y="89"/>
                  </a:cubicBezTo>
                  <a:cubicBezTo>
                    <a:pt x="1651" y="-39"/>
                    <a:pt x="762" y="-39"/>
                    <a:pt x="0" y="152"/>
                  </a:cubicBezTo>
                  <a:cubicBezTo>
                    <a:pt x="0" y="469"/>
                    <a:pt x="381" y="914"/>
                    <a:pt x="635" y="1231"/>
                  </a:cubicBezTo>
                  <a:cubicBezTo>
                    <a:pt x="1397" y="2183"/>
                    <a:pt x="1778" y="2882"/>
                    <a:pt x="2159" y="3707"/>
                  </a:cubicBezTo>
                  <a:lnTo>
                    <a:pt x="2667" y="4723"/>
                  </a:lnTo>
                  <a:cubicBezTo>
                    <a:pt x="4127" y="7516"/>
                    <a:pt x="5714" y="10309"/>
                    <a:pt x="7301" y="12912"/>
                  </a:cubicBezTo>
                  <a:cubicBezTo>
                    <a:pt x="11745" y="20276"/>
                    <a:pt x="16252" y="27894"/>
                    <a:pt x="16252" y="37290"/>
                  </a:cubicBezTo>
                  <a:cubicBezTo>
                    <a:pt x="16252" y="44083"/>
                    <a:pt x="17204" y="49542"/>
                    <a:pt x="19553" y="56208"/>
                  </a:cubicBezTo>
                  <a:cubicBezTo>
                    <a:pt x="19934" y="57224"/>
                    <a:pt x="20251" y="58366"/>
                    <a:pt x="20505" y="59509"/>
                  </a:cubicBezTo>
                  <a:cubicBezTo>
                    <a:pt x="21013" y="61350"/>
                    <a:pt x="21521" y="63191"/>
                    <a:pt x="22283" y="64588"/>
                  </a:cubicBezTo>
                  <a:cubicBezTo>
                    <a:pt x="22600" y="65159"/>
                    <a:pt x="23108" y="65540"/>
                    <a:pt x="23680" y="66048"/>
                  </a:cubicBezTo>
                  <a:cubicBezTo>
                    <a:pt x="24695" y="66873"/>
                    <a:pt x="25965" y="67952"/>
                    <a:pt x="26473" y="70238"/>
                  </a:cubicBezTo>
                  <a:cubicBezTo>
                    <a:pt x="27171" y="73729"/>
                    <a:pt x="26600" y="77729"/>
                    <a:pt x="26092" y="81665"/>
                  </a:cubicBezTo>
                  <a:cubicBezTo>
                    <a:pt x="25774" y="84141"/>
                    <a:pt x="25457" y="86489"/>
                    <a:pt x="25457" y="88521"/>
                  </a:cubicBezTo>
                  <a:cubicBezTo>
                    <a:pt x="25457" y="90806"/>
                    <a:pt x="25520" y="93219"/>
                    <a:pt x="25648" y="95631"/>
                  </a:cubicBezTo>
                  <a:cubicBezTo>
                    <a:pt x="25901" y="100900"/>
                    <a:pt x="26092" y="106296"/>
                    <a:pt x="25330" y="111311"/>
                  </a:cubicBezTo>
                  <a:cubicBezTo>
                    <a:pt x="24886" y="114485"/>
                    <a:pt x="23997" y="117787"/>
                    <a:pt x="23172" y="120961"/>
                  </a:cubicBezTo>
                  <a:cubicBezTo>
                    <a:pt x="21267" y="128135"/>
                    <a:pt x="19299" y="135498"/>
                    <a:pt x="21394" y="142672"/>
                  </a:cubicBezTo>
                  <a:cubicBezTo>
                    <a:pt x="22473" y="146291"/>
                    <a:pt x="25140" y="148767"/>
                    <a:pt x="27996" y="151369"/>
                  </a:cubicBezTo>
                  <a:cubicBezTo>
                    <a:pt x="28822" y="152131"/>
                    <a:pt x="29647" y="152893"/>
                    <a:pt x="30472" y="153655"/>
                  </a:cubicBezTo>
                  <a:cubicBezTo>
                    <a:pt x="31043" y="154099"/>
                    <a:pt x="31615" y="154671"/>
                    <a:pt x="32250" y="15524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01" name="Freeform 400">
              <a:extLst>
                <a:ext uri="{FF2B5EF4-FFF2-40B4-BE49-F238E27FC236}">
                  <a16:creationId xmlns:a16="http://schemas.microsoft.com/office/drawing/2014/main" id="{F80BB909-66FC-A89A-5167-379BE3B2FAE7}"/>
                </a:ext>
              </a:extLst>
            </p:cNvPr>
            <p:cNvSpPr/>
            <p:nvPr/>
          </p:nvSpPr>
          <p:spPr>
            <a:xfrm>
              <a:off x="5880982" y="2936746"/>
              <a:ext cx="82756" cy="91431"/>
            </a:xfrm>
            <a:custGeom>
              <a:avLst/>
              <a:gdLst>
                <a:gd name="connsiteX0" fmla="*/ 2603 w 82756"/>
                <a:gd name="connsiteY0" fmla="*/ 49786 h 91431"/>
                <a:gd name="connsiteX1" fmla="*/ 889 w 82756"/>
                <a:gd name="connsiteY1" fmla="*/ 56388 h 91431"/>
                <a:gd name="connsiteX2" fmla="*/ 2857 w 82756"/>
                <a:gd name="connsiteY2" fmla="*/ 58864 h 91431"/>
                <a:gd name="connsiteX3" fmla="*/ 4571 w 82756"/>
                <a:gd name="connsiteY3" fmla="*/ 59563 h 91431"/>
                <a:gd name="connsiteX4" fmla="*/ 7682 w 82756"/>
                <a:gd name="connsiteY4" fmla="*/ 61150 h 91431"/>
                <a:gd name="connsiteX5" fmla="*/ 7808 w 82756"/>
                <a:gd name="connsiteY5" fmla="*/ 66101 h 91431"/>
                <a:gd name="connsiteX6" fmla="*/ 4888 w 82756"/>
                <a:gd name="connsiteY6" fmla="*/ 67625 h 91431"/>
                <a:gd name="connsiteX7" fmla="*/ 3872 w 82756"/>
                <a:gd name="connsiteY7" fmla="*/ 67942 h 91431"/>
                <a:gd name="connsiteX8" fmla="*/ 762 w 82756"/>
                <a:gd name="connsiteY8" fmla="*/ 70863 h 91431"/>
                <a:gd name="connsiteX9" fmla="*/ 2412 w 82756"/>
                <a:gd name="connsiteY9" fmla="*/ 72005 h 91431"/>
                <a:gd name="connsiteX10" fmla="*/ 5967 w 82756"/>
                <a:gd name="connsiteY10" fmla="*/ 75306 h 91431"/>
                <a:gd name="connsiteX11" fmla="*/ 1016 w 82756"/>
                <a:gd name="connsiteY11" fmla="*/ 80766 h 91431"/>
                <a:gd name="connsiteX12" fmla="*/ 0 w 82756"/>
                <a:gd name="connsiteY12" fmla="*/ 81083 h 91431"/>
                <a:gd name="connsiteX13" fmla="*/ 1714 w 82756"/>
                <a:gd name="connsiteY13" fmla="*/ 81083 h 91431"/>
                <a:gd name="connsiteX14" fmla="*/ 4952 w 82756"/>
                <a:gd name="connsiteY14" fmla="*/ 79814 h 91431"/>
                <a:gd name="connsiteX15" fmla="*/ 6095 w 82756"/>
                <a:gd name="connsiteY15" fmla="*/ 78036 h 91431"/>
                <a:gd name="connsiteX16" fmla="*/ 9967 w 82756"/>
                <a:gd name="connsiteY16" fmla="*/ 74164 h 91431"/>
                <a:gd name="connsiteX17" fmla="*/ 19553 w 82756"/>
                <a:gd name="connsiteY17" fmla="*/ 74481 h 91431"/>
                <a:gd name="connsiteX18" fmla="*/ 21267 w 82756"/>
                <a:gd name="connsiteY18" fmla="*/ 77020 h 91431"/>
                <a:gd name="connsiteX19" fmla="*/ 23172 w 82756"/>
                <a:gd name="connsiteY19" fmla="*/ 77465 h 91431"/>
                <a:gd name="connsiteX20" fmla="*/ 24695 w 82756"/>
                <a:gd name="connsiteY20" fmla="*/ 77401 h 91431"/>
                <a:gd name="connsiteX21" fmla="*/ 29837 w 82756"/>
                <a:gd name="connsiteY21" fmla="*/ 78861 h 91431"/>
                <a:gd name="connsiteX22" fmla="*/ 31107 w 82756"/>
                <a:gd name="connsiteY22" fmla="*/ 80512 h 91431"/>
                <a:gd name="connsiteX23" fmla="*/ 31996 w 82756"/>
                <a:gd name="connsiteY23" fmla="*/ 81020 h 91431"/>
                <a:gd name="connsiteX24" fmla="*/ 34789 w 82756"/>
                <a:gd name="connsiteY24" fmla="*/ 81083 h 91431"/>
                <a:gd name="connsiteX25" fmla="*/ 36059 w 82756"/>
                <a:gd name="connsiteY25" fmla="*/ 81020 h 91431"/>
                <a:gd name="connsiteX26" fmla="*/ 38534 w 82756"/>
                <a:gd name="connsiteY26" fmla="*/ 81845 h 91431"/>
                <a:gd name="connsiteX27" fmla="*/ 39804 w 82756"/>
                <a:gd name="connsiteY27" fmla="*/ 85464 h 91431"/>
                <a:gd name="connsiteX28" fmla="*/ 39804 w 82756"/>
                <a:gd name="connsiteY28" fmla="*/ 86670 h 91431"/>
                <a:gd name="connsiteX29" fmla="*/ 40439 w 82756"/>
                <a:gd name="connsiteY29" fmla="*/ 89527 h 91431"/>
                <a:gd name="connsiteX30" fmla="*/ 42026 w 82756"/>
                <a:gd name="connsiteY30" fmla="*/ 90479 h 91431"/>
                <a:gd name="connsiteX31" fmla="*/ 42978 w 82756"/>
                <a:gd name="connsiteY31" fmla="*/ 90860 h 91431"/>
                <a:gd name="connsiteX32" fmla="*/ 44565 w 82756"/>
                <a:gd name="connsiteY32" fmla="*/ 91431 h 91431"/>
                <a:gd name="connsiteX33" fmla="*/ 45073 w 82756"/>
                <a:gd name="connsiteY33" fmla="*/ 88321 h 91431"/>
                <a:gd name="connsiteX34" fmla="*/ 45772 w 82756"/>
                <a:gd name="connsiteY34" fmla="*/ 85400 h 91431"/>
                <a:gd name="connsiteX35" fmla="*/ 50215 w 82756"/>
                <a:gd name="connsiteY35" fmla="*/ 67561 h 91431"/>
                <a:gd name="connsiteX36" fmla="*/ 55675 w 82756"/>
                <a:gd name="connsiteY36" fmla="*/ 59626 h 91431"/>
                <a:gd name="connsiteX37" fmla="*/ 63864 w 82756"/>
                <a:gd name="connsiteY37" fmla="*/ 56833 h 91431"/>
                <a:gd name="connsiteX38" fmla="*/ 66848 w 82756"/>
                <a:gd name="connsiteY38" fmla="*/ 57087 h 91431"/>
                <a:gd name="connsiteX39" fmla="*/ 72879 w 82756"/>
                <a:gd name="connsiteY39" fmla="*/ 56833 h 91431"/>
                <a:gd name="connsiteX40" fmla="*/ 72815 w 82756"/>
                <a:gd name="connsiteY40" fmla="*/ 54738 h 91431"/>
                <a:gd name="connsiteX41" fmla="*/ 71609 w 82756"/>
                <a:gd name="connsiteY41" fmla="*/ 52262 h 91431"/>
                <a:gd name="connsiteX42" fmla="*/ 72752 w 82756"/>
                <a:gd name="connsiteY42" fmla="*/ 43945 h 91431"/>
                <a:gd name="connsiteX43" fmla="*/ 73641 w 82756"/>
                <a:gd name="connsiteY43" fmla="*/ 43311 h 91431"/>
                <a:gd name="connsiteX44" fmla="*/ 75291 w 82756"/>
                <a:gd name="connsiteY44" fmla="*/ 39819 h 91431"/>
                <a:gd name="connsiteX45" fmla="*/ 72562 w 82756"/>
                <a:gd name="connsiteY45" fmla="*/ 37788 h 91431"/>
                <a:gd name="connsiteX46" fmla="*/ 63928 w 82756"/>
                <a:gd name="connsiteY46" fmla="*/ 35883 h 91431"/>
                <a:gd name="connsiteX47" fmla="*/ 62722 w 82756"/>
                <a:gd name="connsiteY47" fmla="*/ 30868 h 91431"/>
                <a:gd name="connsiteX48" fmla="*/ 71800 w 82756"/>
                <a:gd name="connsiteY48" fmla="*/ 23758 h 91431"/>
                <a:gd name="connsiteX49" fmla="*/ 73323 w 82756"/>
                <a:gd name="connsiteY49" fmla="*/ 23758 h 91431"/>
                <a:gd name="connsiteX50" fmla="*/ 75228 w 82756"/>
                <a:gd name="connsiteY50" fmla="*/ 23821 h 91431"/>
                <a:gd name="connsiteX51" fmla="*/ 76434 w 82756"/>
                <a:gd name="connsiteY51" fmla="*/ 24647 h 91431"/>
                <a:gd name="connsiteX52" fmla="*/ 82338 w 82756"/>
                <a:gd name="connsiteY52" fmla="*/ 16902 h 91431"/>
                <a:gd name="connsiteX53" fmla="*/ 82401 w 82756"/>
                <a:gd name="connsiteY53" fmla="*/ 9220 h 91431"/>
                <a:gd name="connsiteX54" fmla="*/ 82020 w 82756"/>
                <a:gd name="connsiteY54" fmla="*/ 5348 h 91431"/>
                <a:gd name="connsiteX55" fmla="*/ 80370 w 82756"/>
                <a:gd name="connsiteY55" fmla="*/ 4078 h 91431"/>
                <a:gd name="connsiteX56" fmla="*/ 78783 w 82756"/>
                <a:gd name="connsiteY56" fmla="*/ 2618 h 91431"/>
                <a:gd name="connsiteX57" fmla="*/ 74783 w 82756"/>
                <a:gd name="connsiteY57" fmla="*/ 713 h 91431"/>
                <a:gd name="connsiteX58" fmla="*/ 60500 w 82756"/>
                <a:gd name="connsiteY58" fmla="*/ 1158 h 91431"/>
                <a:gd name="connsiteX59" fmla="*/ 58912 w 82756"/>
                <a:gd name="connsiteY59" fmla="*/ 1412 h 91431"/>
                <a:gd name="connsiteX60" fmla="*/ 57325 w 82756"/>
                <a:gd name="connsiteY60" fmla="*/ 1729 h 91431"/>
                <a:gd name="connsiteX61" fmla="*/ 56437 w 82756"/>
                <a:gd name="connsiteY61" fmla="*/ 2427 h 91431"/>
                <a:gd name="connsiteX62" fmla="*/ 54405 w 82756"/>
                <a:gd name="connsiteY62" fmla="*/ 3697 h 91431"/>
                <a:gd name="connsiteX63" fmla="*/ 48946 w 82756"/>
                <a:gd name="connsiteY63" fmla="*/ 2872 h 91431"/>
                <a:gd name="connsiteX64" fmla="*/ 47359 w 82756"/>
                <a:gd name="connsiteY64" fmla="*/ 2364 h 91431"/>
                <a:gd name="connsiteX65" fmla="*/ 41264 w 82756"/>
                <a:gd name="connsiteY65" fmla="*/ 2364 h 91431"/>
                <a:gd name="connsiteX66" fmla="*/ 32884 w 82756"/>
                <a:gd name="connsiteY66" fmla="*/ 7950 h 91431"/>
                <a:gd name="connsiteX67" fmla="*/ 29202 w 82756"/>
                <a:gd name="connsiteY67" fmla="*/ 10998 h 91431"/>
                <a:gd name="connsiteX68" fmla="*/ 21203 w 82756"/>
                <a:gd name="connsiteY68" fmla="*/ 15124 h 91431"/>
                <a:gd name="connsiteX69" fmla="*/ 18156 w 82756"/>
                <a:gd name="connsiteY69" fmla="*/ 15187 h 91431"/>
                <a:gd name="connsiteX70" fmla="*/ 14855 w 82756"/>
                <a:gd name="connsiteY70" fmla="*/ 15378 h 91431"/>
                <a:gd name="connsiteX71" fmla="*/ 12950 w 82756"/>
                <a:gd name="connsiteY71" fmla="*/ 19187 h 91431"/>
                <a:gd name="connsiteX72" fmla="*/ 10411 w 82756"/>
                <a:gd name="connsiteY72" fmla="*/ 24774 h 91431"/>
                <a:gd name="connsiteX73" fmla="*/ 8951 w 82756"/>
                <a:gd name="connsiteY73" fmla="*/ 25599 h 91431"/>
                <a:gd name="connsiteX74" fmla="*/ 7618 w 82756"/>
                <a:gd name="connsiteY74" fmla="*/ 26742 h 91431"/>
                <a:gd name="connsiteX75" fmla="*/ 7872 w 82756"/>
                <a:gd name="connsiteY75" fmla="*/ 31439 h 91431"/>
                <a:gd name="connsiteX76" fmla="*/ 8824 w 82756"/>
                <a:gd name="connsiteY76" fmla="*/ 33344 h 91431"/>
                <a:gd name="connsiteX77" fmla="*/ 10284 w 82756"/>
                <a:gd name="connsiteY77" fmla="*/ 37280 h 91431"/>
                <a:gd name="connsiteX78" fmla="*/ 9903 w 82756"/>
                <a:gd name="connsiteY78" fmla="*/ 40771 h 91431"/>
                <a:gd name="connsiteX79" fmla="*/ 8380 w 82756"/>
                <a:gd name="connsiteY79" fmla="*/ 41978 h 91431"/>
                <a:gd name="connsiteX80" fmla="*/ 7047 w 82756"/>
                <a:gd name="connsiteY80" fmla="*/ 44136 h 91431"/>
                <a:gd name="connsiteX81" fmla="*/ 6221 w 82756"/>
                <a:gd name="connsiteY81" fmla="*/ 46167 h 91431"/>
                <a:gd name="connsiteX82" fmla="*/ 4127 w 82756"/>
                <a:gd name="connsiteY82" fmla="*/ 48643 h 91431"/>
                <a:gd name="connsiteX83" fmla="*/ 2603 w 82756"/>
                <a:gd name="connsiteY83" fmla="*/ 49786 h 9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82756" h="91431">
                  <a:moveTo>
                    <a:pt x="2603" y="49786"/>
                  </a:moveTo>
                  <a:cubicBezTo>
                    <a:pt x="317" y="52452"/>
                    <a:pt x="-191" y="54293"/>
                    <a:pt x="889" y="56388"/>
                  </a:cubicBezTo>
                  <a:cubicBezTo>
                    <a:pt x="1460" y="57531"/>
                    <a:pt x="2095" y="58293"/>
                    <a:pt x="2857" y="58864"/>
                  </a:cubicBezTo>
                  <a:cubicBezTo>
                    <a:pt x="3238" y="59118"/>
                    <a:pt x="3936" y="59372"/>
                    <a:pt x="4571" y="59563"/>
                  </a:cubicBezTo>
                  <a:cubicBezTo>
                    <a:pt x="5714" y="59943"/>
                    <a:pt x="6856" y="60324"/>
                    <a:pt x="7682" y="61150"/>
                  </a:cubicBezTo>
                  <a:cubicBezTo>
                    <a:pt x="8824" y="62356"/>
                    <a:pt x="8888" y="64705"/>
                    <a:pt x="7808" y="66101"/>
                  </a:cubicBezTo>
                  <a:cubicBezTo>
                    <a:pt x="7047" y="67054"/>
                    <a:pt x="5904" y="67371"/>
                    <a:pt x="4888" y="67625"/>
                  </a:cubicBezTo>
                  <a:cubicBezTo>
                    <a:pt x="4507" y="67752"/>
                    <a:pt x="4127" y="67815"/>
                    <a:pt x="3872" y="67942"/>
                  </a:cubicBezTo>
                  <a:cubicBezTo>
                    <a:pt x="2539" y="68514"/>
                    <a:pt x="889" y="69974"/>
                    <a:pt x="762" y="70863"/>
                  </a:cubicBezTo>
                  <a:cubicBezTo>
                    <a:pt x="1333" y="71561"/>
                    <a:pt x="1904" y="71815"/>
                    <a:pt x="2412" y="72005"/>
                  </a:cubicBezTo>
                  <a:cubicBezTo>
                    <a:pt x="3809" y="72577"/>
                    <a:pt x="5777" y="73275"/>
                    <a:pt x="5967" y="75306"/>
                  </a:cubicBezTo>
                  <a:cubicBezTo>
                    <a:pt x="6221" y="78036"/>
                    <a:pt x="2412" y="80258"/>
                    <a:pt x="1016" y="80766"/>
                  </a:cubicBezTo>
                  <a:cubicBezTo>
                    <a:pt x="698" y="80893"/>
                    <a:pt x="317" y="80956"/>
                    <a:pt x="0" y="81083"/>
                  </a:cubicBezTo>
                  <a:cubicBezTo>
                    <a:pt x="635" y="81020"/>
                    <a:pt x="1206" y="81083"/>
                    <a:pt x="1714" y="81083"/>
                  </a:cubicBezTo>
                  <a:cubicBezTo>
                    <a:pt x="3238" y="81147"/>
                    <a:pt x="3809" y="81147"/>
                    <a:pt x="4952" y="79814"/>
                  </a:cubicBezTo>
                  <a:cubicBezTo>
                    <a:pt x="5396" y="79306"/>
                    <a:pt x="5714" y="78671"/>
                    <a:pt x="6095" y="78036"/>
                  </a:cubicBezTo>
                  <a:cubicBezTo>
                    <a:pt x="6919" y="76576"/>
                    <a:pt x="7808" y="74925"/>
                    <a:pt x="9967" y="74164"/>
                  </a:cubicBezTo>
                  <a:cubicBezTo>
                    <a:pt x="11935" y="73465"/>
                    <a:pt x="17331" y="73211"/>
                    <a:pt x="19553" y="74481"/>
                  </a:cubicBezTo>
                  <a:cubicBezTo>
                    <a:pt x="20632" y="75116"/>
                    <a:pt x="21013" y="76259"/>
                    <a:pt x="21267" y="77020"/>
                  </a:cubicBezTo>
                  <a:cubicBezTo>
                    <a:pt x="21457" y="77528"/>
                    <a:pt x="22600" y="77465"/>
                    <a:pt x="23172" y="77465"/>
                  </a:cubicBezTo>
                  <a:cubicBezTo>
                    <a:pt x="23743" y="77401"/>
                    <a:pt x="24314" y="77401"/>
                    <a:pt x="24695" y="77401"/>
                  </a:cubicBezTo>
                  <a:cubicBezTo>
                    <a:pt x="26727" y="77528"/>
                    <a:pt x="28440" y="77592"/>
                    <a:pt x="29837" y="78861"/>
                  </a:cubicBezTo>
                  <a:cubicBezTo>
                    <a:pt x="30536" y="79560"/>
                    <a:pt x="30853" y="80131"/>
                    <a:pt x="31107" y="80512"/>
                  </a:cubicBezTo>
                  <a:cubicBezTo>
                    <a:pt x="31297" y="80829"/>
                    <a:pt x="31297" y="80893"/>
                    <a:pt x="31996" y="81020"/>
                  </a:cubicBezTo>
                  <a:cubicBezTo>
                    <a:pt x="32948" y="81210"/>
                    <a:pt x="33900" y="81147"/>
                    <a:pt x="34789" y="81083"/>
                  </a:cubicBezTo>
                  <a:cubicBezTo>
                    <a:pt x="35233" y="81020"/>
                    <a:pt x="35614" y="81020"/>
                    <a:pt x="36059" y="81020"/>
                  </a:cubicBezTo>
                  <a:cubicBezTo>
                    <a:pt x="37011" y="81083"/>
                    <a:pt x="37836" y="81210"/>
                    <a:pt x="38534" y="81845"/>
                  </a:cubicBezTo>
                  <a:cubicBezTo>
                    <a:pt x="39360" y="82544"/>
                    <a:pt x="39741" y="83750"/>
                    <a:pt x="39804" y="85464"/>
                  </a:cubicBezTo>
                  <a:cubicBezTo>
                    <a:pt x="39804" y="85908"/>
                    <a:pt x="39804" y="86289"/>
                    <a:pt x="39804" y="86670"/>
                  </a:cubicBezTo>
                  <a:cubicBezTo>
                    <a:pt x="39741" y="88067"/>
                    <a:pt x="39741" y="88828"/>
                    <a:pt x="40439" y="89527"/>
                  </a:cubicBezTo>
                  <a:cubicBezTo>
                    <a:pt x="40693" y="89781"/>
                    <a:pt x="41264" y="90098"/>
                    <a:pt x="42026" y="90479"/>
                  </a:cubicBezTo>
                  <a:cubicBezTo>
                    <a:pt x="42280" y="90606"/>
                    <a:pt x="42724" y="90733"/>
                    <a:pt x="42978" y="90860"/>
                  </a:cubicBezTo>
                  <a:cubicBezTo>
                    <a:pt x="43422" y="91050"/>
                    <a:pt x="43994" y="91241"/>
                    <a:pt x="44565" y="91431"/>
                  </a:cubicBezTo>
                  <a:cubicBezTo>
                    <a:pt x="44692" y="90288"/>
                    <a:pt x="44819" y="89273"/>
                    <a:pt x="45073" y="88321"/>
                  </a:cubicBezTo>
                  <a:lnTo>
                    <a:pt x="45772" y="85400"/>
                  </a:lnTo>
                  <a:cubicBezTo>
                    <a:pt x="47168" y="79560"/>
                    <a:pt x="48628" y="73465"/>
                    <a:pt x="50215" y="67561"/>
                  </a:cubicBezTo>
                  <a:cubicBezTo>
                    <a:pt x="51295" y="63625"/>
                    <a:pt x="52945" y="62102"/>
                    <a:pt x="55675" y="59626"/>
                  </a:cubicBezTo>
                  <a:cubicBezTo>
                    <a:pt x="58786" y="56769"/>
                    <a:pt x="60627" y="56769"/>
                    <a:pt x="63864" y="56833"/>
                  </a:cubicBezTo>
                  <a:cubicBezTo>
                    <a:pt x="64753" y="56833"/>
                    <a:pt x="65769" y="56960"/>
                    <a:pt x="66848" y="57087"/>
                  </a:cubicBezTo>
                  <a:cubicBezTo>
                    <a:pt x="68816" y="57341"/>
                    <a:pt x="72117" y="57721"/>
                    <a:pt x="72879" y="56833"/>
                  </a:cubicBezTo>
                  <a:cubicBezTo>
                    <a:pt x="73196" y="56515"/>
                    <a:pt x="73133" y="55753"/>
                    <a:pt x="72815" y="54738"/>
                  </a:cubicBezTo>
                  <a:cubicBezTo>
                    <a:pt x="72562" y="53912"/>
                    <a:pt x="72117" y="53087"/>
                    <a:pt x="71609" y="52262"/>
                  </a:cubicBezTo>
                  <a:cubicBezTo>
                    <a:pt x="70340" y="50040"/>
                    <a:pt x="68562" y="46993"/>
                    <a:pt x="72752" y="43945"/>
                  </a:cubicBezTo>
                  <a:lnTo>
                    <a:pt x="73641" y="43311"/>
                  </a:lnTo>
                  <a:cubicBezTo>
                    <a:pt x="75355" y="42168"/>
                    <a:pt x="75609" y="41978"/>
                    <a:pt x="75291" y="39819"/>
                  </a:cubicBezTo>
                  <a:cubicBezTo>
                    <a:pt x="75037" y="37724"/>
                    <a:pt x="74783" y="37661"/>
                    <a:pt x="72562" y="37788"/>
                  </a:cubicBezTo>
                  <a:cubicBezTo>
                    <a:pt x="69197" y="37851"/>
                    <a:pt x="65832" y="37978"/>
                    <a:pt x="63928" y="35883"/>
                  </a:cubicBezTo>
                  <a:cubicBezTo>
                    <a:pt x="62849" y="34677"/>
                    <a:pt x="62467" y="33026"/>
                    <a:pt x="62722" y="30868"/>
                  </a:cubicBezTo>
                  <a:cubicBezTo>
                    <a:pt x="63420" y="25091"/>
                    <a:pt x="67927" y="23885"/>
                    <a:pt x="71800" y="23758"/>
                  </a:cubicBezTo>
                  <a:cubicBezTo>
                    <a:pt x="72371" y="23758"/>
                    <a:pt x="72815" y="23758"/>
                    <a:pt x="73323" y="23758"/>
                  </a:cubicBezTo>
                  <a:cubicBezTo>
                    <a:pt x="73958" y="23758"/>
                    <a:pt x="74657" y="23758"/>
                    <a:pt x="75228" y="23821"/>
                  </a:cubicBezTo>
                  <a:cubicBezTo>
                    <a:pt x="75736" y="23821"/>
                    <a:pt x="76180" y="24202"/>
                    <a:pt x="76434" y="24647"/>
                  </a:cubicBezTo>
                  <a:cubicBezTo>
                    <a:pt x="78085" y="25154"/>
                    <a:pt x="81640" y="19123"/>
                    <a:pt x="82338" y="16902"/>
                  </a:cubicBezTo>
                  <a:cubicBezTo>
                    <a:pt x="83036" y="14553"/>
                    <a:pt x="82719" y="11950"/>
                    <a:pt x="82401" y="9220"/>
                  </a:cubicBezTo>
                  <a:cubicBezTo>
                    <a:pt x="82275" y="7950"/>
                    <a:pt x="82084" y="6617"/>
                    <a:pt x="82020" y="5348"/>
                  </a:cubicBezTo>
                  <a:cubicBezTo>
                    <a:pt x="81449" y="4967"/>
                    <a:pt x="80878" y="4522"/>
                    <a:pt x="80370" y="4078"/>
                  </a:cubicBezTo>
                  <a:cubicBezTo>
                    <a:pt x="79799" y="3633"/>
                    <a:pt x="79291" y="3126"/>
                    <a:pt x="78783" y="2618"/>
                  </a:cubicBezTo>
                  <a:cubicBezTo>
                    <a:pt x="77386" y="1348"/>
                    <a:pt x="76244" y="1094"/>
                    <a:pt x="74783" y="713"/>
                  </a:cubicBezTo>
                  <a:cubicBezTo>
                    <a:pt x="69260" y="-620"/>
                    <a:pt x="64753" y="142"/>
                    <a:pt x="60500" y="1158"/>
                  </a:cubicBezTo>
                  <a:cubicBezTo>
                    <a:pt x="59992" y="1285"/>
                    <a:pt x="59420" y="1348"/>
                    <a:pt x="58912" y="1412"/>
                  </a:cubicBezTo>
                  <a:cubicBezTo>
                    <a:pt x="58405" y="1475"/>
                    <a:pt x="57770" y="1539"/>
                    <a:pt x="57325" y="1729"/>
                  </a:cubicBezTo>
                  <a:cubicBezTo>
                    <a:pt x="57072" y="1793"/>
                    <a:pt x="56754" y="2110"/>
                    <a:pt x="56437" y="2427"/>
                  </a:cubicBezTo>
                  <a:cubicBezTo>
                    <a:pt x="55929" y="2872"/>
                    <a:pt x="55294" y="3443"/>
                    <a:pt x="54405" y="3697"/>
                  </a:cubicBezTo>
                  <a:cubicBezTo>
                    <a:pt x="52628" y="4205"/>
                    <a:pt x="50660" y="3507"/>
                    <a:pt x="48946" y="2872"/>
                  </a:cubicBezTo>
                  <a:cubicBezTo>
                    <a:pt x="48374" y="2681"/>
                    <a:pt x="47866" y="2491"/>
                    <a:pt x="47359" y="2364"/>
                  </a:cubicBezTo>
                  <a:cubicBezTo>
                    <a:pt x="45454" y="1856"/>
                    <a:pt x="42978" y="1856"/>
                    <a:pt x="41264" y="2364"/>
                  </a:cubicBezTo>
                  <a:cubicBezTo>
                    <a:pt x="38154" y="3316"/>
                    <a:pt x="35487" y="5665"/>
                    <a:pt x="32884" y="7950"/>
                  </a:cubicBezTo>
                  <a:cubicBezTo>
                    <a:pt x="31678" y="9030"/>
                    <a:pt x="30472" y="10045"/>
                    <a:pt x="29202" y="10998"/>
                  </a:cubicBezTo>
                  <a:cubicBezTo>
                    <a:pt x="26917" y="12712"/>
                    <a:pt x="24187" y="14743"/>
                    <a:pt x="21203" y="15124"/>
                  </a:cubicBezTo>
                  <a:cubicBezTo>
                    <a:pt x="20188" y="15251"/>
                    <a:pt x="19109" y="15251"/>
                    <a:pt x="18156" y="15187"/>
                  </a:cubicBezTo>
                  <a:cubicBezTo>
                    <a:pt x="16886" y="15124"/>
                    <a:pt x="15807" y="15061"/>
                    <a:pt x="14855" y="15378"/>
                  </a:cubicBezTo>
                  <a:cubicBezTo>
                    <a:pt x="13586" y="15759"/>
                    <a:pt x="13331" y="16838"/>
                    <a:pt x="12950" y="19187"/>
                  </a:cubicBezTo>
                  <a:cubicBezTo>
                    <a:pt x="12633" y="21155"/>
                    <a:pt x="12316" y="23377"/>
                    <a:pt x="10411" y="24774"/>
                  </a:cubicBezTo>
                  <a:cubicBezTo>
                    <a:pt x="9903" y="25154"/>
                    <a:pt x="9395" y="25408"/>
                    <a:pt x="8951" y="25599"/>
                  </a:cubicBezTo>
                  <a:cubicBezTo>
                    <a:pt x="8253" y="25916"/>
                    <a:pt x="7935" y="26107"/>
                    <a:pt x="7618" y="26742"/>
                  </a:cubicBezTo>
                  <a:cubicBezTo>
                    <a:pt x="6983" y="28138"/>
                    <a:pt x="7237" y="29598"/>
                    <a:pt x="7872" y="31439"/>
                  </a:cubicBezTo>
                  <a:cubicBezTo>
                    <a:pt x="8126" y="32138"/>
                    <a:pt x="8443" y="32709"/>
                    <a:pt x="8824" y="33344"/>
                  </a:cubicBezTo>
                  <a:cubicBezTo>
                    <a:pt x="9459" y="34487"/>
                    <a:pt x="10157" y="35693"/>
                    <a:pt x="10284" y="37280"/>
                  </a:cubicBezTo>
                  <a:cubicBezTo>
                    <a:pt x="10348" y="38740"/>
                    <a:pt x="10411" y="39883"/>
                    <a:pt x="9903" y="40771"/>
                  </a:cubicBezTo>
                  <a:cubicBezTo>
                    <a:pt x="9395" y="41533"/>
                    <a:pt x="8761" y="41787"/>
                    <a:pt x="8380" y="41978"/>
                  </a:cubicBezTo>
                  <a:cubicBezTo>
                    <a:pt x="7555" y="42549"/>
                    <a:pt x="7301" y="43311"/>
                    <a:pt x="7047" y="44136"/>
                  </a:cubicBezTo>
                  <a:cubicBezTo>
                    <a:pt x="6856" y="44771"/>
                    <a:pt x="6602" y="45469"/>
                    <a:pt x="6221" y="46167"/>
                  </a:cubicBezTo>
                  <a:cubicBezTo>
                    <a:pt x="5650" y="47183"/>
                    <a:pt x="4888" y="47945"/>
                    <a:pt x="4127" y="48643"/>
                  </a:cubicBezTo>
                  <a:cubicBezTo>
                    <a:pt x="3301" y="49024"/>
                    <a:pt x="2920" y="49405"/>
                    <a:pt x="2603" y="4978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02" name="Freeform 401">
              <a:extLst>
                <a:ext uri="{FF2B5EF4-FFF2-40B4-BE49-F238E27FC236}">
                  <a16:creationId xmlns:a16="http://schemas.microsoft.com/office/drawing/2014/main" id="{0B27C4E9-2A5F-F282-3693-D0435ADB0284}"/>
                </a:ext>
              </a:extLst>
            </p:cNvPr>
            <p:cNvSpPr/>
            <p:nvPr/>
          </p:nvSpPr>
          <p:spPr>
            <a:xfrm>
              <a:off x="5865047" y="3015152"/>
              <a:ext cx="13712" cy="4625"/>
            </a:xfrm>
            <a:custGeom>
              <a:avLst/>
              <a:gdLst>
                <a:gd name="connsiteX0" fmla="*/ 2793 w 13712"/>
                <a:gd name="connsiteY0" fmla="*/ 1281 h 4625"/>
                <a:gd name="connsiteX1" fmla="*/ 5523 w 13712"/>
                <a:gd name="connsiteY1" fmla="*/ 1980 h 4625"/>
                <a:gd name="connsiteX2" fmla="*/ 7174 w 13712"/>
                <a:gd name="connsiteY2" fmla="*/ 3567 h 4625"/>
                <a:gd name="connsiteX3" fmla="*/ 7999 w 13712"/>
                <a:gd name="connsiteY3" fmla="*/ 4392 h 4625"/>
                <a:gd name="connsiteX4" fmla="*/ 11935 w 13712"/>
                <a:gd name="connsiteY4" fmla="*/ 3820 h 4625"/>
                <a:gd name="connsiteX5" fmla="*/ 13713 w 13712"/>
                <a:gd name="connsiteY5" fmla="*/ 3122 h 4625"/>
                <a:gd name="connsiteX6" fmla="*/ 9586 w 13712"/>
                <a:gd name="connsiteY6" fmla="*/ 2868 h 4625"/>
                <a:gd name="connsiteX7" fmla="*/ 6793 w 13712"/>
                <a:gd name="connsiteY7" fmla="*/ 1535 h 4625"/>
                <a:gd name="connsiteX8" fmla="*/ 5396 w 13712"/>
                <a:gd name="connsiteY8" fmla="*/ 773 h 4625"/>
                <a:gd name="connsiteX9" fmla="*/ 0 w 13712"/>
                <a:gd name="connsiteY9" fmla="*/ 12 h 4625"/>
                <a:gd name="connsiteX10" fmla="*/ 1397 w 13712"/>
                <a:gd name="connsiteY10" fmla="*/ 964 h 4625"/>
                <a:gd name="connsiteX11" fmla="*/ 2793 w 13712"/>
                <a:gd name="connsiteY11" fmla="*/ 1281 h 4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712" h="4625">
                  <a:moveTo>
                    <a:pt x="2793" y="1281"/>
                  </a:moveTo>
                  <a:cubicBezTo>
                    <a:pt x="3555" y="1345"/>
                    <a:pt x="4507" y="1408"/>
                    <a:pt x="5523" y="1980"/>
                  </a:cubicBezTo>
                  <a:cubicBezTo>
                    <a:pt x="6348" y="2424"/>
                    <a:pt x="6793" y="3059"/>
                    <a:pt x="7174" y="3567"/>
                  </a:cubicBezTo>
                  <a:cubicBezTo>
                    <a:pt x="7491" y="4011"/>
                    <a:pt x="7745" y="4265"/>
                    <a:pt x="7999" y="4392"/>
                  </a:cubicBezTo>
                  <a:cubicBezTo>
                    <a:pt x="9205" y="4900"/>
                    <a:pt x="10284" y="4519"/>
                    <a:pt x="11935" y="3820"/>
                  </a:cubicBezTo>
                  <a:cubicBezTo>
                    <a:pt x="12506" y="3567"/>
                    <a:pt x="13078" y="3313"/>
                    <a:pt x="13713" y="3122"/>
                  </a:cubicBezTo>
                  <a:cubicBezTo>
                    <a:pt x="12252" y="3249"/>
                    <a:pt x="10792" y="3249"/>
                    <a:pt x="9586" y="2868"/>
                  </a:cubicBezTo>
                  <a:cubicBezTo>
                    <a:pt x="8570" y="2551"/>
                    <a:pt x="7682" y="2043"/>
                    <a:pt x="6793" y="1535"/>
                  </a:cubicBezTo>
                  <a:cubicBezTo>
                    <a:pt x="6285" y="1281"/>
                    <a:pt x="5840" y="964"/>
                    <a:pt x="5396" y="773"/>
                  </a:cubicBezTo>
                  <a:cubicBezTo>
                    <a:pt x="3999" y="138"/>
                    <a:pt x="1841" y="-52"/>
                    <a:pt x="0" y="12"/>
                  </a:cubicBezTo>
                  <a:cubicBezTo>
                    <a:pt x="508" y="456"/>
                    <a:pt x="952" y="773"/>
                    <a:pt x="1397" y="964"/>
                  </a:cubicBezTo>
                  <a:cubicBezTo>
                    <a:pt x="1778" y="1218"/>
                    <a:pt x="2222" y="1218"/>
                    <a:pt x="2793" y="128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04" name="Freeform 403">
              <a:extLst>
                <a:ext uri="{FF2B5EF4-FFF2-40B4-BE49-F238E27FC236}">
                  <a16:creationId xmlns:a16="http://schemas.microsoft.com/office/drawing/2014/main" id="{CDE48A35-3A19-B477-3A33-EB7473F05008}"/>
                </a:ext>
              </a:extLst>
            </p:cNvPr>
            <p:cNvSpPr/>
            <p:nvPr/>
          </p:nvSpPr>
          <p:spPr>
            <a:xfrm>
              <a:off x="5603471" y="2534657"/>
              <a:ext cx="5737" cy="7871"/>
            </a:xfrm>
            <a:custGeom>
              <a:avLst/>
              <a:gdLst>
                <a:gd name="connsiteX0" fmla="*/ 3072 w 5737"/>
                <a:gd name="connsiteY0" fmla="*/ 5840 h 7871"/>
                <a:gd name="connsiteX1" fmla="*/ 5738 w 5737"/>
                <a:gd name="connsiteY1" fmla="*/ 7872 h 7871"/>
                <a:gd name="connsiteX2" fmla="*/ 4468 w 5737"/>
                <a:gd name="connsiteY2" fmla="*/ 4063 h 7871"/>
                <a:gd name="connsiteX3" fmla="*/ 88 w 5737"/>
                <a:gd name="connsiteY3" fmla="*/ 0 h 7871"/>
                <a:gd name="connsiteX4" fmla="*/ 3072 w 5737"/>
                <a:gd name="connsiteY4" fmla="*/ 5840 h 7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7" h="7871">
                  <a:moveTo>
                    <a:pt x="3072" y="5840"/>
                  </a:moveTo>
                  <a:cubicBezTo>
                    <a:pt x="4214" y="6793"/>
                    <a:pt x="5103" y="7427"/>
                    <a:pt x="5738" y="7872"/>
                  </a:cubicBezTo>
                  <a:cubicBezTo>
                    <a:pt x="5421" y="6729"/>
                    <a:pt x="4913" y="5333"/>
                    <a:pt x="4468" y="4063"/>
                  </a:cubicBezTo>
                  <a:cubicBezTo>
                    <a:pt x="2691" y="1904"/>
                    <a:pt x="977" y="444"/>
                    <a:pt x="88" y="0"/>
                  </a:cubicBezTo>
                  <a:cubicBezTo>
                    <a:pt x="-230" y="2222"/>
                    <a:pt x="215" y="3555"/>
                    <a:pt x="3072" y="584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05" name="Freeform 404">
              <a:extLst>
                <a:ext uri="{FF2B5EF4-FFF2-40B4-BE49-F238E27FC236}">
                  <a16:creationId xmlns:a16="http://schemas.microsoft.com/office/drawing/2014/main" id="{31E28B5E-2B4D-274F-7419-24B7552E3595}"/>
                </a:ext>
              </a:extLst>
            </p:cNvPr>
            <p:cNvSpPr/>
            <p:nvPr/>
          </p:nvSpPr>
          <p:spPr>
            <a:xfrm>
              <a:off x="5605337" y="2560241"/>
              <a:ext cx="5293" cy="3188"/>
            </a:xfrm>
            <a:custGeom>
              <a:avLst/>
              <a:gdLst>
                <a:gd name="connsiteX0" fmla="*/ 0 w 5293"/>
                <a:gd name="connsiteY0" fmla="*/ 0 h 3188"/>
                <a:gd name="connsiteX1" fmla="*/ 571 w 5293"/>
                <a:gd name="connsiteY1" fmla="*/ 1968 h 3188"/>
                <a:gd name="connsiteX2" fmla="*/ 5142 w 5293"/>
                <a:gd name="connsiteY2" fmla="*/ 3174 h 3188"/>
                <a:gd name="connsiteX3" fmla="*/ 5206 w 5293"/>
                <a:gd name="connsiteY3" fmla="*/ 1650 h 3188"/>
                <a:gd name="connsiteX4" fmla="*/ 0 w 5293"/>
                <a:gd name="connsiteY4" fmla="*/ 0 h 3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3" h="3188">
                  <a:moveTo>
                    <a:pt x="0" y="0"/>
                  </a:moveTo>
                  <a:cubicBezTo>
                    <a:pt x="127" y="952"/>
                    <a:pt x="381" y="1778"/>
                    <a:pt x="571" y="1968"/>
                  </a:cubicBezTo>
                  <a:cubicBezTo>
                    <a:pt x="1777" y="2539"/>
                    <a:pt x="4571" y="3301"/>
                    <a:pt x="5142" y="3174"/>
                  </a:cubicBezTo>
                  <a:cubicBezTo>
                    <a:pt x="5332" y="3047"/>
                    <a:pt x="5332" y="2730"/>
                    <a:pt x="5206" y="1650"/>
                  </a:cubicBezTo>
                  <a:cubicBezTo>
                    <a:pt x="4888" y="1397"/>
                    <a:pt x="2603" y="635"/>
                    <a:pt x="0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06" name="Freeform 405">
              <a:extLst>
                <a:ext uri="{FF2B5EF4-FFF2-40B4-BE49-F238E27FC236}">
                  <a16:creationId xmlns:a16="http://schemas.microsoft.com/office/drawing/2014/main" id="{A22EC542-81E5-4740-CAF5-F9CBF96CE33A}"/>
                </a:ext>
              </a:extLst>
            </p:cNvPr>
            <p:cNvSpPr/>
            <p:nvPr/>
          </p:nvSpPr>
          <p:spPr>
            <a:xfrm>
              <a:off x="5604773" y="2572557"/>
              <a:ext cx="6328" cy="5882"/>
            </a:xfrm>
            <a:custGeom>
              <a:avLst/>
              <a:gdLst>
                <a:gd name="connsiteX0" fmla="*/ 754 w 6328"/>
                <a:gd name="connsiteY0" fmla="*/ 0 h 5882"/>
                <a:gd name="connsiteX1" fmla="*/ 55 w 6328"/>
                <a:gd name="connsiteY1" fmla="*/ 5523 h 5882"/>
                <a:gd name="connsiteX2" fmla="*/ 6213 w 6328"/>
                <a:gd name="connsiteY2" fmla="*/ 5777 h 5882"/>
                <a:gd name="connsiteX3" fmla="*/ 5451 w 6328"/>
                <a:gd name="connsiteY3" fmla="*/ 1460 h 5882"/>
                <a:gd name="connsiteX4" fmla="*/ 754 w 6328"/>
                <a:gd name="connsiteY4" fmla="*/ 0 h 5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28" h="5882">
                  <a:moveTo>
                    <a:pt x="754" y="0"/>
                  </a:moveTo>
                  <a:cubicBezTo>
                    <a:pt x="183" y="1079"/>
                    <a:pt x="-135" y="4190"/>
                    <a:pt x="55" y="5523"/>
                  </a:cubicBezTo>
                  <a:cubicBezTo>
                    <a:pt x="1515" y="5777"/>
                    <a:pt x="5007" y="6031"/>
                    <a:pt x="6213" y="5777"/>
                  </a:cubicBezTo>
                  <a:cubicBezTo>
                    <a:pt x="6467" y="4825"/>
                    <a:pt x="6340" y="2095"/>
                    <a:pt x="5451" y="1460"/>
                  </a:cubicBezTo>
                  <a:cubicBezTo>
                    <a:pt x="4626" y="762"/>
                    <a:pt x="2341" y="190"/>
                    <a:pt x="754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07" name="Freeform 406">
              <a:extLst>
                <a:ext uri="{FF2B5EF4-FFF2-40B4-BE49-F238E27FC236}">
                  <a16:creationId xmlns:a16="http://schemas.microsoft.com/office/drawing/2014/main" id="{62794E9F-61E9-FBC8-C9F7-2DB1F944D036}"/>
                </a:ext>
              </a:extLst>
            </p:cNvPr>
            <p:cNvSpPr/>
            <p:nvPr/>
          </p:nvSpPr>
          <p:spPr>
            <a:xfrm>
              <a:off x="5597357" y="2542465"/>
              <a:ext cx="13185" cy="10347"/>
            </a:xfrm>
            <a:custGeom>
              <a:avLst/>
              <a:gdLst>
                <a:gd name="connsiteX0" fmla="*/ 298 w 13185"/>
                <a:gd name="connsiteY0" fmla="*/ 0 h 10347"/>
                <a:gd name="connsiteX1" fmla="*/ 235 w 13185"/>
                <a:gd name="connsiteY1" fmla="*/ 3492 h 10347"/>
                <a:gd name="connsiteX2" fmla="*/ 2139 w 13185"/>
                <a:gd name="connsiteY2" fmla="*/ 5523 h 10347"/>
                <a:gd name="connsiteX3" fmla="*/ 7091 w 13185"/>
                <a:gd name="connsiteY3" fmla="*/ 8253 h 10347"/>
                <a:gd name="connsiteX4" fmla="*/ 9440 w 13185"/>
                <a:gd name="connsiteY4" fmla="*/ 9459 h 10347"/>
                <a:gd name="connsiteX5" fmla="*/ 11027 w 13185"/>
                <a:gd name="connsiteY5" fmla="*/ 9840 h 10347"/>
                <a:gd name="connsiteX6" fmla="*/ 13186 w 13185"/>
                <a:gd name="connsiteY6" fmla="*/ 10348 h 10347"/>
                <a:gd name="connsiteX7" fmla="*/ 12043 w 13185"/>
                <a:gd name="connsiteY7" fmla="*/ 8189 h 10347"/>
                <a:gd name="connsiteX8" fmla="*/ 3981 w 13185"/>
                <a:gd name="connsiteY8" fmla="*/ 3428 h 10347"/>
                <a:gd name="connsiteX9" fmla="*/ 298 w 13185"/>
                <a:gd name="connsiteY9" fmla="*/ 0 h 10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85" h="10347">
                  <a:moveTo>
                    <a:pt x="298" y="0"/>
                  </a:moveTo>
                  <a:cubicBezTo>
                    <a:pt x="-19" y="1143"/>
                    <a:pt x="-146" y="2412"/>
                    <a:pt x="235" y="3492"/>
                  </a:cubicBezTo>
                  <a:cubicBezTo>
                    <a:pt x="552" y="4380"/>
                    <a:pt x="1187" y="5015"/>
                    <a:pt x="2139" y="5523"/>
                  </a:cubicBezTo>
                  <a:cubicBezTo>
                    <a:pt x="4361" y="6539"/>
                    <a:pt x="5949" y="7555"/>
                    <a:pt x="7091" y="8253"/>
                  </a:cubicBezTo>
                  <a:cubicBezTo>
                    <a:pt x="8107" y="8888"/>
                    <a:pt x="8932" y="9396"/>
                    <a:pt x="9440" y="9459"/>
                  </a:cubicBezTo>
                  <a:cubicBezTo>
                    <a:pt x="9821" y="9523"/>
                    <a:pt x="10392" y="9713"/>
                    <a:pt x="11027" y="9840"/>
                  </a:cubicBezTo>
                  <a:cubicBezTo>
                    <a:pt x="11599" y="10030"/>
                    <a:pt x="12614" y="10284"/>
                    <a:pt x="13186" y="10348"/>
                  </a:cubicBezTo>
                  <a:cubicBezTo>
                    <a:pt x="13122" y="9205"/>
                    <a:pt x="12741" y="8507"/>
                    <a:pt x="12043" y="8189"/>
                  </a:cubicBezTo>
                  <a:cubicBezTo>
                    <a:pt x="10710" y="7682"/>
                    <a:pt x="5123" y="4190"/>
                    <a:pt x="3981" y="3428"/>
                  </a:cubicBezTo>
                  <a:lnTo>
                    <a:pt x="298" y="0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08" name="Freeform 407">
              <a:extLst>
                <a:ext uri="{FF2B5EF4-FFF2-40B4-BE49-F238E27FC236}">
                  <a16:creationId xmlns:a16="http://schemas.microsoft.com/office/drawing/2014/main" id="{C6D0CC2F-9EF4-3AA9-5A3F-F9C9A865DA18}"/>
                </a:ext>
              </a:extLst>
            </p:cNvPr>
            <p:cNvSpPr/>
            <p:nvPr/>
          </p:nvSpPr>
          <p:spPr>
            <a:xfrm>
              <a:off x="5512016" y="2850001"/>
              <a:ext cx="111286" cy="152655"/>
            </a:xfrm>
            <a:custGeom>
              <a:avLst/>
              <a:gdLst>
                <a:gd name="connsiteX0" fmla="*/ 71609 w 111286"/>
                <a:gd name="connsiteY0" fmla="*/ 4676 h 152655"/>
                <a:gd name="connsiteX1" fmla="*/ 70403 w 111286"/>
                <a:gd name="connsiteY1" fmla="*/ 5692 h 152655"/>
                <a:gd name="connsiteX2" fmla="*/ 69070 w 111286"/>
                <a:gd name="connsiteY2" fmla="*/ 4930 h 152655"/>
                <a:gd name="connsiteX3" fmla="*/ 65896 w 111286"/>
                <a:gd name="connsiteY3" fmla="*/ 3406 h 152655"/>
                <a:gd name="connsiteX4" fmla="*/ 64245 w 111286"/>
                <a:gd name="connsiteY4" fmla="*/ 5819 h 152655"/>
                <a:gd name="connsiteX5" fmla="*/ 63547 w 111286"/>
                <a:gd name="connsiteY5" fmla="*/ 7088 h 152655"/>
                <a:gd name="connsiteX6" fmla="*/ 62087 w 111286"/>
                <a:gd name="connsiteY6" fmla="*/ 7025 h 152655"/>
                <a:gd name="connsiteX7" fmla="*/ 56437 w 111286"/>
                <a:gd name="connsiteY7" fmla="*/ 7469 h 152655"/>
                <a:gd name="connsiteX8" fmla="*/ 50723 w 111286"/>
                <a:gd name="connsiteY8" fmla="*/ 15532 h 152655"/>
                <a:gd name="connsiteX9" fmla="*/ 51739 w 111286"/>
                <a:gd name="connsiteY9" fmla="*/ 17055 h 152655"/>
                <a:gd name="connsiteX10" fmla="*/ 52437 w 111286"/>
                <a:gd name="connsiteY10" fmla="*/ 17817 h 152655"/>
                <a:gd name="connsiteX11" fmla="*/ 52374 w 111286"/>
                <a:gd name="connsiteY11" fmla="*/ 18896 h 152655"/>
                <a:gd name="connsiteX12" fmla="*/ 46851 w 111286"/>
                <a:gd name="connsiteY12" fmla="*/ 22769 h 152655"/>
                <a:gd name="connsiteX13" fmla="*/ 42724 w 111286"/>
                <a:gd name="connsiteY13" fmla="*/ 25435 h 152655"/>
                <a:gd name="connsiteX14" fmla="*/ 44248 w 111286"/>
                <a:gd name="connsiteY14" fmla="*/ 27784 h 152655"/>
                <a:gd name="connsiteX15" fmla="*/ 55357 w 111286"/>
                <a:gd name="connsiteY15" fmla="*/ 27339 h 152655"/>
                <a:gd name="connsiteX16" fmla="*/ 57325 w 111286"/>
                <a:gd name="connsiteY16" fmla="*/ 27720 h 152655"/>
                <a:gd name="connsiteX17" fmla="*/ 57262 w 111286"/>
                <a:gd name="connsiteY17" fmla="*/ 29371 h 152655"/>
                <a:gd name="connsiteX18" fmla="*/ 45962 w 111286"/>
                <a:gd name="connsiteY18" fmla="*/ 39020 h 152655"/>
                <a:gd name="connsiteX19" fmla="*/ 47993 w 111286"/>
                <a:gd name="connsiteY19" fmla="*/ 41750 h 152655"/>
                <a:gd name="connsiteX20" fmla="*/ 46914 w 111286"/>
                <a:gd name="connsiteY20" fmla="*/ 42702 h 152655"/>
                <a:gd name="connsiteX21" fmla="*/ 40629 w 111286"/>
                <a:gd name="connsiteY21" fmla="*/ 43401 h 152655"/>
                <a:gd name="connsiteX22" fmla="*/ 33011 w 111286"/>
                <a:gd name="connsiteY22" fmla="*/ 46384 h 152655"/>
                <a:gd name="connsiteX23" fmla="*/ 31678 w 111286"/>
                <a:gd name="connsiteY23" fmla="*/ 46512 h 152655"/>
                <a:gd name="connsiteX24" fmla="*/ 30853 w 111286"/>
                <a:gd name="connsiteY24" fmla="*/ 45496 h 152655"/>
                <a:gd name="connsiteX25" fmla="*/ 24695 w 111286"/>
                <a:gd name="connsiteY25" fmla="*/ 40417 h 152655"/>
                <a:gd name="connsiteX26" fmla="*/ 13141 w 111286"/>
                <a:gd name="connsiteY26" fmla="*/ 47273 h 152655"/>
                <a:gd name="connsiteX27" fmla="*/ 17775 w 111286"/>
                <a:gd name="connsiteY27" fmla="*/ 56478 h 152655"/>
                <a:gd name="connsiteX28" fmla="*/ 22219 w 111286"/>
                <a:gd name="connsiteY28" fmla="*/ 61367 h 152655"/>
                <a:gd name="connsiteX29" fmla="*/ 20949 w 111286"/>
                <a:gd name="connsiteY29" fmla="*/ 62890 h 152655"/>
                <a:gd name="connsiteX30" fmla="*/ 20251 w 111286"/>
                <a:gd name="connsiteY30" fmla="*/ 62954 h 152655"/>
                <a:gd name="connsiteX31" fmla="*/ 14728 w 111286"/>
                <a:gd name="connsiteY31" fmla="*/ 64350 h 152655"/>
                <a:gd name="connsiteX32" fmla="*/ 14665 w 111286"/>
                <a:gd name="connsiteY32" fmla="*/ 67969 h 152655"/>
                <a:gd name="connsiteX33" fmla="*/ 14411 w 111286"/>
                <a:gd name="connsiteY33" fmla="*/ 69175 h 152655"/>
                <a:gd name="connsiteX34" fmla="*/ 13331 w 111286"/>
                <a:gd name="connsiteY34" fmla="*/ 69683 h 152655"/>
                <a:gd name="connsiteX35" fmla="*/ 8443 w 111286"/>
                <a:gd name="connsiteY35" fmla="*/ 71080 h 152655"/>
                <a:gd name="connsiteX36" fmla="*/ 9713 w 111286"/>
                <a:gd name="connsiteY36" fmla="*/ 74127 h 152655"/>
                <a:gd name="connsiteX37" fmla="*/ 9523 w 111286"/>
                <a:gd name="connsiteY37" fmla="*/ 75269 h 152655"/>
                <a:gd name="connsiteX38" fmla="*/ 8570 w 111286"/>
                <a:gd name="connsiteY38" fmla="*/ 75904 h 152655"/>
                <a:gd name="connsiteX39" fmla="*/ 13776 w 111286"/>
                <a:gd name="connsiteY39" fmla="*/ 76031 h 152655"/>
                <a:gd name="connsiteX40" fmla="*/ 15173 w 111286"/>
                <a:gd name="connsiteY40" fmla="*/ 76158 h 152655"/>
                <a:gd name="connsiteX41" fmla="*/ 15744 w 111286"/>
                <a:gd name="connsiteY41" fmla="*/ 77428 h 152655"/>
                <a:gd name="connsiteX42" fmla="*/ 16442 w 111286"/>
                <a:gd name="connsiteY42" fmla="*/ 78761 h 152655"/>
                <a:gd name="connsiteX43" fmla="*/ 36820 w 111286"/>
                <a:gd name="connsiteY43" fmla="*/ 80919 h 152655"/>
                <a:gd name="connsiteX44" fmla="*/ 38280 w 111286"/>
                <a:gd name="connsiteY44" fmla="*/ 81427 h 152655"/>
                <a:gd name="connsiteX45" fmla="*/ 38344 w 111286"/>
                <a:gd name="connsiteY45" fmla="*/ 83014 h 152655"/>
                <a:gd name="connsiteX46" fmla="*/ 39360 w 111286"/>
                <a:gd name="connsiteY46" fmla="*/ 85046 h 152655"/>
                <a:gd name="connsiteX47" fmla="*/ 38344 w 111286"/>
                <a:gd name="connsiteY47" fmla="*/ 86316 h 152655"/>
                <a:gd name="connsiteX48" fmla="*/ 28313 w 111286"/>
                <a:gd name="connsiteY48" fmla="*/ 93045 h 152655"/>
                <a:gd name="connsiteX49" fmla="*/ 26409 w 111286"/>
                <a:gd name="connsiteY49" fmla="*/ 96219 h 152655"/>
                <a:gd name="connsiteX50" fmla="*/ 24885 w 111286"/>
                <a:gd name="connsiteY50" fmla="*/ 99203 h 152655"/>
                <a:gd name="connsiteX51" fmla="*/ 22664 w 111286"/>
                <a:gd name="connsiteY51" fmla="*/ 103266 h 152655"/>
                <a:gd name="connsiteX52" fmla="*/ 18220 w 111286"/>
                <a:gd name="connsiteY52" fmla="*/ 106694 h 152655"/>
                <a:gd name="connsiteX53" fmla="*/ 14601 w 111286"/>
                <a:gd name="connsiteY53" fmla="*/ 109360 h 152655"/>
                <a:gd name="connsiteX54" fmla="*/ 18156 w 111286"/>
                <a:gd name="connsiteY54" fmla="*/ 107963 h 152655"/>
                <a:gd name="connsiteX55" fmla="*/ 26092 w 111286"/>
                <a:gd name="connsiteY55" fmla="*/ 107455 h 152655"/>
                <a:gd name="connsiteX56" fmla="*/ 26536 w 111286"/>
                <a:gd name="connsiteY56" fmla="*/ 108535 h 152655"/>
                <a:gd name="connsiteX57" fmla="*/ 25965 w 111286"/>
                <a:gd name="connsiteY57" fmla="*/ 109551 h 152655"/>
                <a:gd name="connsiteX58" fmla="*/ 21457 w 111286"/>
                <a:gd name="connsiteY58" fmla="*/ 111836 h 152655"/>
                <a:gd name="connsiteX59" fmla="*/ 13839 w 111286"/>
                <a:gd name="connsiteY59" fmla="*/ 116216 h 152655"/>
                <a:gd name="connsiteX60" fmla="*/ 14284 w 111286"/>
                <a:gd name="connsiteY60" fmla="*/ 116788 h 152655"/>
                <a:gd name="connsiteX61" fmla="*/ 15046 w 111286"/>
                <a:gd name="connsiteY61" fmla="*/ 122374 h 152655"/>
                <a:gd name="connsiteX62" fmla="*/ 14157 w 111286"/>
                <a:gd name="connsiteY62" fmla="*/ 123136 h 152655"/>
                <a:gd name="connsiteX63" fmla="*/ 10157 w 111286"/>
                <a:gd name="connsiteY63" fmla="*/ 122628 h 152655"/>
                <a:gd name="connsiteX64" fmla="*/ 4571 w 111286"/>
                <a:gd name="connsiteY64" fmla="*/ 122628 h 152655"/>
                <a:gd name="connsiteX65" fmla="*/ 0 w 111286"/>
                <a:gd name="connsiteY65" fmla="*/ 125929 h 152655"/>
                <a:gd name="connsiteX66" fmla="*/ 4571 w 111286"/>
                <a:gd name="connsiteY66" fmla="*/ 125802 h 152655"/>
                <a:gd name="connsiteX67" fmla="*/ 12697 w 111286"/>
                <a:gd name="connsiteY67" fmla="*/ 126945 h 152655"/>
                <a:gd name="connsiteX68" fmla="*/ 12824 w 111286"/>
                <a:gd name="connsiteY68" fmla="*/ 128342 h 152655"/>
                <a:gd name="connsiteX69" fmla="*/ 11681 w 111286"/>
                <a:gd name="connsiteY69" fmla="*/ 129167 h 152655"/>
                <a:gd name="connsiteX70" fmla="*/ 3999 w 111286"/>
                <a:gd name="connsiteY70" fmla="*/ 138435 h 152655"/>
                <a:gd name="connsiteX71" fmla="*/ 4888 w 111286"/>
                <a:gd name="connsiteY71" fmla="*/ 137737 h 152655"/>
                <a:gd name="connsiteX72" fmla="*/ 6475 w 111286"/>
                <a:gd name="connsiteY72" fmla="*/ 137610 h 152655"/>
                <a:gd name="connsiteX73" fmla="*/ 8570 w 111286"/>
                <a:gd name="connsiteY73" fmla="*/ 139134 h 152655"/>
                <a:gd name="connsiteX74" fmla="*/ 14030 w 111286"/>
                <a:gd name="connsiteY74" fmla="*/ 138943 h 152655"/>
                <a:gd name="connsiteX75" fmla="*/ 16315 w 111286"/>
                <a:gd name="connsiteY75" fmla="*/ 138499 h 152655"/>
                <a:gd name="connsiteX76" fmla="*/ 17775 w 111286"/>
                <a:gd name="connsiteY76" fmla="*/ 139134 h 152655"/>
                <a:gd name="connsiteX77" fmla="*/ 17712 w 111286"/>
                <a:gd name="connsiteY77" fmla="*/ 140721 h 152655"/>
                <a:gd name="connsiteX78" fmla="*/ 14982 w 111286"/>
                <a:gd name="connsiteY78" fmla="*/ 142816 h 152655"/>
                <a:gd name="connsiteX79" fmla="*/ 9332 w 111286"/>
                <a:gd name="connsiteY79" fmla="*/ 147196 h 152655"/>
                <a:gd name="connsiteX80" fmla="*/ 16633 w 111286"/>
                <a:gd name="connsiteY80" fmla="*/ 144911 h 152655"/>
                <a:gd name="connsiteX81" fmla="*/ 25584 w 111286"/>
                <a:gd name="connsiteY81" fmla="*/ 143324 h 152655"/>
                <a:gd name="connsiteX82" fmla="*/ 25711 w 111286"/>
                <a:gd name="connsiteY82" fmla="*/ 145101 h 152655"/>
                <a:gd name="connsiteX83" fmla="*/ 20632 w 111286"/>
                <a:gd name="connsiteY83" fmla="*/ 148212 h 152655"/>
                <a:gd name="connsiteX84" fmla="*/ 21013 w 111286"/>
                <a:gd name="connsiteY84" fmla="*/ 148847 h 152655"/>
                <a:gd name="connsiteX85" fmla="*/ 20569 w 111286"/>
                <a:gd name="connsiteY85" fmla="*/ 150751 h 152655"/>
                <a:gd name="connsiteX86" fmla="*/ 19362 w 111286"/>
                <a:gd name="connsiteY86" fmla="*/ 151450 h 152655"/>
                <a:gd name="connsiteX87" fmla="*/ 17458 w 111286"/>
                <a:gd name="connsiteY87" fmla="*/ 152656 h 152655"/>
                <a:gd name="connsiteX88" fmla="*/ 27615 w 111286"/>
                <a:gd name="connsiteY88" fmla="*/ 150434 h 152655"/>
                <a:gd name="connsiteX89" fmla="*/ 57960 w 111286"/>
                <a:gd name="connsiteY89" fmla="*/ 138753 h 152655"/>
                <a:gd name="connsiteX90" fmla="*/ 85448 w 111286"/>
                <a:gd name="connsiteY90" fmla="*/ 123898 h 152655"/>
                <a:gd name="connsiteX91" fmla="*/ 92305 w 111286"/>
                <a:gd name="connsiteY91" fmla="*/ 123199 h 152655"/>
                <a:gd name="connsiteX92" fmla="*/ 101319 w 111286"/>
                <a:gd name="connsiteY92" fmla="*/ 121803 h 152655"/>
                <a:gd name="connsiteX93" fmla="*/ 104557 w 111286"/>
                <a:gd name="connsiteY93" fmla="*/ 121041 h 152655"/>
                <a:gd name="connsiteX94" fmla="*/ 106081 w 111286"/>
                <a:gd name="connsiteY94" fmla="*/ 120216 h 152655"/>
                <a:gd name="connsiteX95" fmla="*/ 105192 w 111286"/>
                <a:gd name="connsiteY95" fmla="*/ 119708 h 152655"/>
                <a:gd name="connsiteX96" fmla="*/ 103097 w 111286"/>
                <a:gd name="connsiteY96" fmla="*/ 117295 h 152655"/>
                <a:gd name="connsiteX97" fmla="*/ 104684 w 111286"/>
                <a:gd name="connsiteY97" fmla="*/ 115328 h 152655"/>
                <a:gd name="connsiteX98" fmla="*/ 107985 w 111286"/>
                <a:gd name="connsiteY98" fmla="*/ 105170 h 152655"/>
                <a:gd name="connsiteX99" fmla="*/ 111223 w 111286"/>
                <a:gd name="connsiteY99" fmla="*/ 94378 h 152655"/>
                <a:gd name="connsiteX100" fmla="*/ 108811 w 111286"/>
                <a:gd name="connsiteY100" fmla="*/ 84474 h 152655"/>
                <a:gd name="connsiteX101" fmla="*/ 106589 w 111286"/>
                <a:gd name="connsiteY101" fmla="*/ 76857 h 152655"/>
                <a:gd name="connsiteX102" fmla="*/ 107541 w 111286"/>
                <a:gd name="connsiteY102" fmla="*/ 74444 h 152655"/>
                <a:gd name="connsiteX103" fmla="*/ 110080 w 111286"/>
                <a:gd name="connsiteY103" fmla="*/ 74381 h 152655"/>
                <a:gd name="connsiteX104" fmla="*/ 106398 w 111286"/>
                <a:gd name="connsiteY104" fmla="*/ 63906 h 152655"/>
                <a:gd name="connsiteX105" fmla="*/ 104748 w 111286"/>
                <a:gd name="connsiteY105" fmla="*/ 60160 h 152655"/>
                <a:gd name="connsiteX106" fmla="*/ 102716 w 111286"/>
                <a:gd name="connsiteY106" fmla="*/ 57240 h 152655"/>
                <a:gd name="connsiteX107" fmla="*/ 101827 w 111286"/>
                <a:gd name="connsiteY107" fmla="*/ 55970 h 152655"/>
                <a:gd name="connsiteX108" fmla="*/ 99986 w 111286"/>
                <a:gd name="connsiteY108" fmla="*/ 55526 h 152655"/>
                <a:gd name="connsiteX109" fmla="*/ 91607 w 111286"/>
                <a:gd name="connsiteY109" fmla="*/ 52035 h 152655"/>
                <a:gd name="connsiteX110" fmla="*/ 89766 w 111286"/>
                <a:gd name="connsiteY110" fmla="*/ 47019 h 152655"/>
                <a:gd name="connsiteX111" fmla="*/ 85385 w 111286"/>
                <a:gd name="connsiteY111" fmla="*/ 39655 h 152655"/>
                <a:gd name="connsiteX112" fmla="*/ 77323 w 111286"/>
                <a:gd name="connsiteY112" fmla="*/ 39909 h 152655"/>
                <a:gd name="connsiteX113" fmla="*/ 75736 w 111286"/>
                <a:gd name="connsiteY113" fmla="*/ 43464 h 152655"/>
                <a:gd name="connsiteX114" fmla="*/ 75672 w 111286"/>
                <a:gd name="connsiteY114" fmla="*/ 44670 h 152655"/>
                <a:gd name="connsiteX115" fmla="*/ 74466 w 111286"/>
                <a:gd name="connsiteY115" fmla="*/ 48162 h 152655"/>
                <a:gd name="connsiteX116" fmla="*/ 73006 w 111286"/>
                <a:gd name="connsiteY116" fmla="*/ 49114 h 152655"/>
                <a:gd name="connsiteX117" fmla="*/ 68245 w 111286"/>
                <a:gd name="connsiteY117" fmla="*/ 49368 h 152655"/>
                <a:gd name="connsiteX118" fmla="*/ 59167 w 111286"/>
                <a:gd name="connsiteY118" fmla="*/ 44544 h 152655"/>
                <a:gd name="connsiteX119" fmla="*/ 57072 w 111286"/>
                <a:gd name="connsiteY119" fmla="*/ 32926 h 152655"/>
                <a:gd name="connsiteX120" fmla="*/ 67419 w 111286"/>
                <a:gd name="connsiteY120" fmla="*/ 18833 h 152655"/>
                <a:gd name="connsiteX121" fmla="*/ 70403 w 111286"/>
                <a:gd name="connsiteY121" fmla="*/ 15976 h 152655"/>
                <a:gd name="connsiteX122" fmla="*/ 81259 w 111286"/>
                <a:gd name="connsiteY122" fmla="*/ 7406 h 152655"/>
                <a:gd name="connsiteX123" fmla="*/ 83861 w 111286"/>
                <a:gd name="connsiteY123" fmla="*/ 6326 h 152655"/>
                <a:gd name="connsiteX124" fmla="*/ 85766 w 111286"/>
                <a:gd name="connsiteY124" fmla="*/ 5374 h 152655"/>
                <a:gd name="connsiteX125" fmla="*/ 84433 w 111286"/>
                <a:gd name="connsiteY125" fmla="*/ 3660 h 152655"/>
                <a:gd name="connsiteX126" fmla="*/ 83227 w 111286"/>
                <a:gd name="connsiteY126" fmla="*/ 2581 h 152655"/>
                <a:gd name="connsiteX127" fmla="*/ 77259 w 111286"/>
                <a:gd name="connsiteY127" fmla="*/ 867 h 152655"/>
                <a:gd name="connsiteX128" fmla="*/ 74085 w 111286"/>
                <a:gd name="connsiteY128" fmla="*/ 105 h 152655"/>
                <a:gd name="connsiteX129" fmla="*/ 71609 w 111286"/>
                <a:gd name="connsiteY129" fmla="*/ 4676 h 152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111286" h="152655">
                  <a:moveTo>
                    <a:pt x="71609" y="4676"/>
                  </a:moveTo>
                  <a:cubicBezTo>
                    <a:pt x="71419" y="5247"/>
                    <a:pt x="70974" y="5628"/>
                    <a:pt x="70403" y="5692"/>
                  </a:cubicBezTo>
                  <a:cubicBezTo>
                    <a:pt x="69768" y="5755"/>
                    <a:pt x="69260" y="5438"/>
                    <a:pt x="69070" y="4930"/>
                  </a:cubicBezTo>
                  <a:cubicBezTo>
                    <a:pt x="68435" y="3597"/>
                    <a:pt x="67038" y="3152"/>
                    <a:pt x="65896" y="3406"/>
                  </a:cubicBezTo>
                  <a:cubicBezTo>
                    <a:pt x="65388" y="3533"/>
                    <a:pt x="64182" y="4041"/>
                    <a:pt x="64245" y="5819"/>
                  </a:cubicBezTo>
                  <a:cubicBezTo>
                    <a:pt x="64245" y="6326"/>
                    <a:pt x="63991" y="6834"/>
                    <a:pt x="63547" y="7088"/>
                  </a:cubicBezTo>
                  <a:cubicBezTo>
                    <a:pt x="63103" y="7342"/>
                    <a:pt x="62531" y="7342"/>
                    <a:pt x="62087" y="7025"/>
                  </a:cubicBezTo>
                  <a:cubicBezTo>
                    <a:pt x="60119" y="5755"/>
                    <a:pt x="57960" y="6580"/>
                    <a:pt x="56437" y="7469"/>
                  </a:cubicBezTo>
                  <a:cubicBezTo>
                    <a:pt x="53072" y="9437"/>
                    <a:pt x="50660" y="13373"/>
                    <a:pt x="50723" y="15532"/>
                  </a:cubicBezTo>
                  <a:cubicBezTo>
                    <a:pt x="50787" y="16293"/>
                    <a:pt x="51041" y="16738"/>
                    <a:pt x="51739" y="17055"/>
                  </a:cubicBezTo>
                  <a:cubicBezTo>
                    <a:pt x="52056" y="17182"/>
                    <a:pt x="52310" y="17500"/>
                    <a:pt x="52437" y="17817"/>
                  </a:cubicBezTo>
                  <a:cubicBezTo>
                    <a:pt x="52564" y="18198"/>
                    <a:pt x="52564" y="18515"/>
                    <a:pt x="52374" y="18896"/>
                  </a:cubicBezTo>
                  <a:cubicBezTo>
                    <a:pt x="51549" y="20737"/>
                    <a:pt x="49136" y="21753"/>
                    <a:pt x="46851" y="22769"/>
                  </a:cubicBezTo>
                  <a:cubicBezTo>
                    <a:pt x="45137" y="23530"/>
                    <a:pt x="42851" y="24546"/>
                    <a:pt x="42724" y="25435"/>
                  </a:cubicBezTo>
                  <a:cubicBezTo>
                    <a:pt x="42661" y="25943"/>
                    <a:pt x="43232" y="26832"/>
                    <a:pt x="44248" y="27784"/>
                  </a:cubicBezTo>
                  <a:cubicBezTo>
                    <a:pt x="46660" y="30006"/>
                    <a:pt x="52310" y="28292"/>
                    <a:pt x="55357" y="27339"/>
                  </a:cubicBezTo>
                  <a:cubicBezTo>
                    <a:pt x="56373" y="27022"/>
                    <a:pt x="57008" y="27276"/>
                    <a:pt x="57325" y="27720"/>
                  </a:cubicBezTo>
                  <a:cubicBezTo>
                    <a:pt x="57643" y="28228"/>
                    <a:pt x="57643" y="28863"/>
                    <a:pt x="57262" y="29371"/>
                  </a:cubicBezTo>
                  <a:cubicBezTo>
                    <a:pt x="56818" y="29942"/>
                    <a:pt x="51168" y="34703"/>
                    <a:pt x="45962" y="39020"/>
                  </a:cubicBezTo>
                  <a:cubicBezTo>
                    <a:pt x="46724" y="39274"/>
                    <a:pt x="48501" y="39973"/>
                    <a:pt x="47993" y="41750"/>
                  </a:cubicBezTo>
                  <a:cubicBezTo>
                    <a:pt x="47866" y="42258"/>
                    <a:pt x="47422" y="42639"/>
                    <a:pt x="46914" y="42702"/>
                  </a:cubicBezTo>
                  <a:cubicBezTo>
                    <a:pt x="43867" y="43274"/>
                    <a:pt x="41962" y="43337"/>
                    <a:pt x="40629" y="43401"/>
                  </a:cubicBezTo>
                  <a:cubicBezTo>
                    <a:pt x="38217" y="43528"/>
                    <a:pt x="37455" y="43528"/>
                    <a:pt x="33011" y="46384"/>
                  </a:cubicBezTo>
                  <a:cubicBezTo>
                    <a:pt x="32631" y="46638"/>
                    <a:pt x="32123" y="46638"/>
                    <a:pt x="31678" y="46512"/>
                  </a:cubicBezTo>
                  <a:cubicBezTo>
                    <a:pt x="31234" y="46321"/>
                    <a:pt x="30980" y="45940"/>
                    <a:pt x="30853" y="45496"/>
                  </a:cubicBezTo>
                  <a:cubicBezTo>
                    <a:pt x="30218" y="41369"/>
                    <a:pt x="26726" y="40544"/>
                    <a:pt x="24695" y="40417"/>
                  </a:cubicBezTo>
                  <a:cubicBezTo>
                    <a:pt x="20124" y="40100"/>
                    <a:pt x="14411" y="42829"/>
                    <a:pt x="13141" y="47273"/>
                  </a:cubicBezTo>
                  <a:cubicBezTo>
                    <a:pt x="11554" y="52860"/>
                    <a:pt x="14538" y="54637"/>
                    <a:pt x="17775" y="56478"/>
                  </a:cubicBezTo>
                  <a:cubicBezTo>
                    <a:pt x="19870" y="57684"/>
                    <a:pt x="22029" y="58954"/>
                    <a:pt x="22219" y="61367"/>
                  </a:cubicBezTo>
                  <a:cubicBezTo>
                    <a:pt x="22283" y="62128"/>
                    <a:pt x="21711" y="62827"/>
                    <a:pt x="20949" y="62890"/>
                  </a:cubicBezTo>
                  <a:lnTo>
                    <a:pt x="20251" y="62954"/>
                  </a:lnTo>
                  <a:cubicBezTo>
                    <a:pt x="17648" y="63207"/>
                    <a:pt x="15426" y="63398"/>
                    <a:pt x="14728" y="64350"/>
                  </a:cubicBezTo>
                  <a:cubicBezTo>
                    <a:pt x="14284" y="64985"/>
                    <a:pt x="14220" y="66191"/>
                    <a:pt x="14665" y="67969"/>
                  </a:cubicBezTo>
                  <a:cubicBezTo>
                    <a:pt x="14728" y="68413"/>
                    <a:pt x="14665" y="68794"/>
                    <a:pt x="14411" y="69175"/>
                  </a:cubicBezTo>
                  <a:cubicBezTo>
                    <a:pt x="14157" y="69492"/>
                    <a:pt x="13712" y="69746"/>
                    <a:pt x="13331" y="69683"/>
                  </a:cubicBezTo>
                  <a:cubicBezTo>
                    <a:pt x="11490" y="69746"/>
                    <a:pt x="10094" y="70318"/>
                    <a:pt x="8443" y="71080"/>
                  </a:cubicBezTo>
                  <a:cubicBezTo>
                    <a:pt x="8887" y="71968"/>
                    <a:pt x="9395" y="72984"/>
                    <a:pt x="9713" y="74127"/>
                  </a:cubicBezTo>
                  <a:cubicBezTo>
                    <a:pt x="9840" y="74508"/>
                    <a:pt x="9776" y="74952"/>
                    <a:pt x="9523" y="75269"/>
                  </a:cubicBezTo>
                  <a:cubicBezTo>
                    <a:pt x="9268" y="75587"/>
                    <a:pt x="8951" y="75841"/>
                    <a:pt x="8570" y="75904"/>
                  </a:cubicBezTo>
                  <a:cubicBezTo>
                    <a:pt x="9205" y="76539"/>
                    <a:pt x="12824" y="76476"/>
                    <a:pt x="13776" y="76031"/>
                  </a:cubicBezTo>
                  <a:cubicBezTo>
                    <a:pt x="14220" y="75841"/>
                    <a:pt x="14792" y="75904"/>
                    <a:pt x="15173" y="76158"/>
                  </a:cubicBezTo>
                  <a:cubicBezTo>
                    <a:pt x="15554" y="76476"/>
                    <a:pt x="15807" y="76920"/>
                    <a:pt x="15744" y="77428"/>
                  </a:cubicBezTo>
                  <a:cubicBezTo>
                    <a:pt x="15744" y="77618"/>
                    <a:pt x="15680" y="78126"/>
                    <a:pt x="16442" y="78761"/>
                  </a:cubicBezTo>
                  <a:cubicBezTo>
                    <a:pt x="19680" y="81554"/>
                    <a:pt x="31170" y="82443"/>
                    <a:pt x="36820" y="80919"/>
                  </a:cubicBezTo>
                  <a:cubicBezTo>
                    <a:pt x="37392" y="80793"/>
                    <a:pt x="37963" y="80983"/>
                    <a:pt x="38280" y="81427"/>
                  </a:cubicBezTo>
                  <a:cubicBezTo>
                    <a:pt x="38598" y="81872"/>
                    <a:pt x="38598" y="82507"/>
                    <a:pt x="38344" y="83014"/>
                  </a:cubicBezTo>
                  <a:cubicBezTo>
                    <a:pt x="39042" y="83903"/>
                    <a:pt x="39423" y="84474"/>
                    <a:pt x="39360" y="85046"/>
                  </a:cubicBezTo>
                  <a:cubicBezTo>
                    <a:pt x="39360" y="85681"/>
                    <a:pt x="38915" y="86189"/>
                    <a:pt x="38344" y="86316"/>
                  </a:cubicBezTo>
                  <a:cubicBezTo>
                    <a:pt x="31170" y="88157"/>
                    <a:pt x="30726" y="88918"/>
                    <a:pt x="28313" y="93045"/>
                  </a:cubicBezTo>
                  <a:cubicBezTo>
                    <a:pt x="27806" y="93934"/>
                    <a:pt x="27171" y="95013"/>
                    <a:pt x="26409" y="96219"/>
                  </a:cubicBezTo>
                  <a:cubicBezTo>
                    <a:pt x="25901" y="96981"/>
                    <a:pt x="25393" y="98060"/>
                    <a:pt x="24885" y="99203"/>
                  </a:cubicBezTo>
                  <a:cubicBezTo>
                    <a:pt x="24187" y="100726"/>
                    <a:pt x="23425" y="102313"/>
                    <a:pt x="22664" y="103266"/>
                  </a:cubicBezTo>
                  <a:cubicBezTo>
                    <a:pt x="21648" y="104599"/>
                    <a:pt x="19934" y="105678"/>
                    <a:pt x="18220" y="106694"/>
                  </a:cubicBezTo>
                  <a:cubicBezTo>
                    <a:pt x="16886" y="107519"/>
                    <a:pt x="15426" y="108408"/>
                    <a:pt x="14601" y="109360"/>
                  </a:cubicBezTo>
                  <a:cubicBezTo>
                    <a:pt x="15490" y="109297"/>
                    <a:pt x="16506" y="108852"/>
                    <a:pt x="18156" y="107963"/>
                  </a:cubicBezTo>
                  <a:cubicBezTo>
                    <a:pt x="20569" y="106694"/>
                    <a:pt x="23489" y="105107"/>
                    <a:pt x="26092" y="107455"/>
                  </a:cubicBezTo>
                  <a:cubicBezTo>
                    <a:pt x="26409" y="107709"/>
                    <a:pt x="26536" y="108154"/>
                    <a:pt x="26536" y="108535"/>
                  </a:cubicBezTo>
                  <a:cubicBezTo>
                    <a:pt x="26536" y="108916"/>
                    <a:pt x="26345" y="109297"/>
                    <a:pt x="25965" y="109551"/>
                  </a:cubicBezTo>
                  <a:cubicBezTo>
                    <a:pt x="25203" y="110122"/>
                    <a:pt x="23743" y="110820"/>
                    <a:pt x="21457" y="111836"/>
                  </a:cubicBezTo>
                  <a:cubicBezTo>
                    <a:pt x="19109" y="112915"/>
                    <a:pt x="14220" y="115074"/>
                    <a:pt x="13839" y="116216"/>
                  </a:cubicBezTo>
                  <a:cubicBezTo>
                    <a:pt x="13839" y="116216"/>
                    <a:pt x="14093" y="116470"/>
                    <a:pt x="14284" y="116788"/>
                  </a:cubicBezTo>
                  <a:cubicBezTo>
                    <a:pt x="14982" y="117930"/>
                    <a:pt x="16188" y="119771"/>
                    <a:pt x="15046" y="122374"/>
                  </a:cubicBezTo>
                  <a:cubicBezTo>
                    <a:pt x="14855" y="122755"/>
                    <a:pt x="14538" y="123009"/>
                    <a:pt x="14157" y="123136"/>
                  </a:cubicBezTo>
                  <a:cubicBezTo>
                    <a:pt x="12824" y="123580"/>
                    <a:pt x="11427" y="123073"/>
                    <a:pt x="10157" y="122628"/>
                  </a:cubicBezTo>
                  <a:cubicBezTo>
                    <a:pt x="8253" y="121993"/>
                    <a:pt x="6475" y="121422"/>
                    <a:pt x="4571" y="122628"/>
                  </a:cubicBezTo>
                  <a:cubicBezTo>
                    <a:pt x="1841" y="124342"/>
                    <a:pt x="635" y="125358"/>
                    <a:pt x="0" y="125929"/>
                  </a:cubicBezTo>
                  <a:cubicBezTo>
                    <a:pt x="1143" y="125993"/>
                    <a:pt x="3238" y="125929"/>
                    <a:pt x="4571" y="125802"/>
                  </a:cubicBezTo>
                  <a:cubicBezTo>
                    <a:pt x="9015" y="125548"/>
                    <a:pt x="11618" y="125485"/>
                    <a:pt x="12697" y="126945"/>
                  </a:cubicBezTo>
                  <a:cubicBezTo>
                    <a:pt x="13014" y="127326"/>
                    <a:pt x="13014" y="127897"/>
                    <a:pt x="12824" y="128342"/>
                  </a:cubicBezTo>
                  <a:cubicBezTo>
                    <a:pt x="12633" y="128786"/>
                    <a:pt x="12189" y="129103"/>
                    <a:pt x="11681" y="129167"/>
                  </a:cubicBezTo>
                  <a:cubicBezTo>
                    <a:pt x="10094" y="129357"/>
                    <a:pt x="5650" y="135198"/>
                    <a:pt x="3999" y="138435"/>
                  </a:cubicBezTo>
                  <a:cubicBezTo>
                    <a:pt x="4253" y="138245"/>
                    <a:pt x="4571" y="137991"/>
                    <a:pt x="4888" y="137737"/>
                  </a:cubicBezTo>
                  <a:cubicBezTo>
                    <a:pt x="5332" y="137356"/>
                    <a:pt x="6031" y="137293"/>
                    <a:pt x="6475" y="137610"/>
                  </a:cubicBezTo>
                  <a:cubicBezTo>
                    <a:pt x="7491" y="138245"/>
                    <a:pt x="8063" y="138753"/>
                    <a:pt x="8570" y="139134"/>
                  </a:cubicBezTo>
                  <a:cubicBezTo>
                    <a:pt x="9459" y="139832"/>
                    <a:pt x="9459" y="139832"/>
                    <a:pt x="14030" y="138943"/>
                  </a:cubicBezTo>
                  <a:lnTo>
                    <a:pt x="16315" y="138499"/>
                  </a:lnTo>
                  <a:cubicBezTo>
                    <a:pt x="16886" y="138372"/>
                    <a:pt x="17458" y="138626"/>
                    <a:pt x="17775" y="139134"/>
                  </a:cubicBezTo>
                  <a:cubicBezTo>
                    <a:pt x="18093" y="139642"/>
                    <a:pt x="18029" y="140276"/>
                    <a:pt x="17712" y="140721"/>
                  </a:cubicBezTo>
                  <a:cubicBezTo>
                    <a:pt x="17394" y="141102"/>
                    <a:pt x="16760" y="141546"/>
                    <a:pt x="14982" y="142816"/>
                  </a:cubicBezTo>
                  <a:cubicBezTo>
                    <a:pt x="13712" y="143705"/>
                    <a:pt x="10919" y="145736"/>
                    <a:pt x="9332" y="147196"/>
                  </a:cubicBezTo>
                  <a:cubicBezTo>
                    <a:pt x="11363" y="146688"/>
                    <a:pt x="14474" y="145609"/>
                    <a:pt x="16633" y="144911"/>
                  </a:cubicBezTo>
                  <a:cubicBezTo>
                    <a:pt x="23679" y="142498"/>
                    <a:pt x="24695" y="142244"/>
                    <a:pt x="25584" y="143324"/>
                  </a:cubicBezTo>
                  <a:cubicBezTo>
                    <a:pt x="25965" y="143768"/>
                    <a:pt x="25965" y="144593"/>
                    <a:pt x="25711" y="145101"/>
                  </a:cubicBezTo>
                  <a:cubicBezTo>
                    <a:pt x="24568" y="147133"/>
                    <a:pt x="22473" y="147704"/>
                    <a:pt x="20632" y="148212"/>
                  </a:cubicBezTo>
                  <a:cubicBezTo>
                    <a:pt x="20696" y="148402"/>
                    <a:pt x="20886" y="148593"/>
                    <a:pt x="21013" y="148847"/>
                  </a:cubicBezTo>
                  <a:cubicBezTo>
                    <a:pt x="21394" y="149482"/>
                    <a:pt x="21203" y="150370"/>
                    <a:pt x="20569" y="150751"/>
                  </a:cubicBezTo>
                  <a:cubicBezTo>
                    <a:pt x="20188" y="150942"/>
                    <a:pt x="19807" y="151196"/>
                    <a:pt x="19362" y="151450"/>
                  </a:cubicBezTo>
                  <a:cubicBezTo>
                    <a:pt x="18791" y="151767"/>
                    <a:pt x="17902" y="152211"/>
                    <a:pt x="17458" y="152656"/>
                  </a:cubicBezTo>
                  <a:cubicBezTo>
                    <a:pt x="21013" y="151767"/>
                    <a:pt x="24377" y="151069"/>
                    <a:pt x="27615" y="150434"/>
                  </a:cubicBezTo>
                  <a:cubicBezTo>
                    <a:pt x="38979" y="148085"/>
                    <a:pt x="47930" y="146244"/>
                    <a:pt x="57960" y="138753"/>
                  </a:cubicBezTo>
                  <a:cubicBezTo>
                    <a:pt x="65007" y="133484"/>
                    <a:pt x="75482" y="126691"/>
                    <a:pt x="85448" y="123898"/>
                  </a:cubicBezTo>
                  <a:cubicBezTo>
                    <a:pt x="87290" y="123390"/>
                    <a:pt x="89702" y="123326"/>
                    <a:pt x="92305" y="123199"/>
                  </a:cubicBezTo>
                  <a:cubicBezTo>
                    <a:pt x="95670" y="123073"/>
                    <a:pt x="99478" y="122945"/>
                    <a:pt x="101319" y="121803"/>
                  </a:cubicBezTo>
                  <a:cubicBezTo>
                    <a:pt x="102589" y="120977"/>
                    <a:pt x="103795" y="120977"/>
                    <a:pt x="104557" y="121041"/>
                  </a:cubicBezTo>
                  <a:cubicBezTo>
                    <a:pt x="105382" y="121105"/>
                    <a:pt x="105637" y="121105"/>
                    <a:pt x="106081" y="120216"/>
                  </a:cubicBezTo>
                  <a:cubicBezTo>
                    <a:pt x="105827" y="120025"/>
                    <a:pt x="105446" y="119835"/>
                    <a:pt x="105192" y="119708"/>
                  </a:cubicBezTo>
                  <a:cubicBezTo>
                    <a:pt x="104240" y="119200"/>
                    <a:pt x="103033" y="118565"/>
                    <a:pt x="103097" y="117295"/>
                  </a:cubicBezTo>
                  <a:cubicBezTo>
                    <a:pt x="103161" y="116280"/>
                    <a:pt x="103986" y="115708"/>
                    <a:pt x="104684" y="115328"/>
                  </a:cubicBezTo>
                  <a:cubicBezTo>
                    <a:pt x="105446" y="111709"/>
                    <a:pt x="106716" y="108408"/>
                    <a:pt x="107985" y="105170"/>
                  </a:cubicBezTo>
                  <a:cubicBezTo>
                    <a:pt x="109382" y="101615"/>
                    <a:pt x="110842" y="97870"/>
                    <a:pt x="111223" y="94378"/>
                  </a:cubicBezTo>
                  <a:cubicBezTo>
                    <a:pt x="111604" y="91013"/>
                    <a:pt x="110207" y="87649"/>
                    <a:pt x="108811" y="84474"/>
                  </a:cubicBezTo>
                  <a:cubicBezTo>
                    <a:pt x="107668" y="81808"/>
                    <a:pt x="106589" y="79332"/>
                    <a:pt x="106589" y="76857"/>
                  </a:cubicBezTo>
                  <a:cubicBezTo>
                    <a:pt x="106589" y="76412"/>
                    <a:pt x="106589" y="75142"/>
                    <a:pt x="107541" y="74444"/>
                  </a:cubicBezTo>
                  <a:cubicBezTo>
                    <a:pt x="108430" y="73809"/>
                    <a:pt x="109445" y="74127"/>
                    <a:pt x="110080" y="74381"/>
                  </a:cubicBezTo>
                  <a:cubicBezTo>
                    <a:pt x="110461" y="72540"/>
                    <a:pt x="107541" y="66318"/>
                    <a:pt x="106398" y="63906"/>
                  </a:cubicBezTo>
                  <a:cubicBezTo>
                    <a:pt x="105637" y="62255"/>
                    <a:pt x="105001" y="60922"/>
                    <a:pt x="104748" y="60160"/>
                  </a:cubicBezTo>
                  <a:cubicBezTo>
                    <a:pt x="104621" y="59780"/>
                    <a:pt x="103414" y="58192"/>
                    <a:pt x="102716" y="57240"/>
                  </a:cubicBezTo>
                  <a:cubicBezTo>
                    <a:pt x="102399" y="56796"/>
                    <a:pt x="102081" y="56351"/>
                    <a:pt x="101827" y="55970"/>
                  </a:cubicBezTo>
                  <a:cubicBezTo>
                    <a:pt x="101193" y="55780"/>
                    <a:pt x="100558" y="55590"/>
                    <a:pt x="99986" y="55526"/>
                  </a:cubicBezTo>
                  <a:cubicBezTo>
                    <a:pt x="96812" y="55336"/>
                    <a:pt x="93384" y="55145"/>
                    <a:pt x="91607" y="52035"/>
                  </a:cubicBezTo>
                  <a:cubicBezTo>
                    <a:pt x="90781" y="50574"/>
                    <a:pt x="90273" y="48797"/>
                    <a:pt x="89766" y="47019"/>
                  </a:cubicBezTo>
                  <a:cubicBezTo>
                    <a:pt x="88877" y="43845"/>
                    <a:pt x="88051" y="40861"/>
                    <a:pt x="85385" y="39655"/>
                  </a:cubicBezTo>
                  <a:cubicBezTo>
                    <a:pt x="83417" y="38767"/>
                    <a:pt x="78465" y="38893"/>
                    <a:pt x="77323" y="39909"/>
                  </a:cubicBezTo>
                  <a:cubicBezTo>
                    <a:pt x="76561" y="40544"/>
                    <a:pt x="75989" y="41877"/>
                    <a:pt x="75736" y="43464"/>
                  </a:cubicBezTo>
                  <a:cubicBezTo>
                    <a:pt x="75672" y="43845"/>
                    <a:pt x="75672" y="44290"/>
                    <a:pt x="75672" y="44670"/>
                  </a:cubicBezTo>
                  <a:cubicBezTo>
                    <a:pt x="75609" y="45750"/>
                    <a:pt x="75609" y="47083"/>
                    <a:pt x="74466" y="48162"/>
                  </a:cubicBezTo>
                  <a:cubicBezTo>
                    <a:pt x="74085" y="48543"/>
                    <a:pt x="73641" y="48860"/>
                    <a:pt x="73006" y="49114"/>
                  </a:cubicBezTo>
                  <a:cubicBezTo>
                    <a:pt x="71800" y="49686"/>
                    <a:pt x="69959" y="49559"/>
                    <a:pt x="68245" y="49368"/>
                  </a:cubicBezTo>
                  <a:cubicBezTo>
                    <a:pt x="64372" y="49051"/>
                    <a:pt x="61198" y="47337"/>
                    <a:pt x="59167" y="44544"/>
                  </a:cubicBezTo>
                  <a:cubicBezTo>
                    <a:pt x="56881" y="41433"/>
                    <a:pt x="56119" y="37243"/>
                    <a:pt x="57072" y="32926"/>
                  </a:cubicBezTo>
                  <a:cubicBezTo>
                    <a:pt x="58214" y="27530"/>
                    <a:pt x="63103" y="22896"/>
                    <a:pt x="67419" y="18833"/>
                  </a:cubicBezTo>
                  <a:cubicBezTo>
                    <a:pt x="68498" y="17817"/>
                    <a:pt x="69514" y="16865"/>
                    <a:pt x="70403" y="15976"/>
                  </a:cubicBezTo>
                  <a:cubicBezTo>
                    <a:pt x="73196" y="13119"/>
                    <a:pt x="76942" y="9501"/>
                    <a:pt x="81259" y="7406"/>
                  </a:cubicBezTo>
                  <a:cubicBezTo>
                    <a:pt x="82084" y="7025"/>
                    <a:pt x="82973" y="6644"/>
                    <a:pt x="83861" y="6326"/>
                  </a:cubicBezTo>
                  <a:cubicBezTo>
                    <a:pt x="84560" y="6072"/>
                    <a:pt x="85131" y="5692"/>
                    <a:pt x="85766" y="5374"/>
                  </a:cubicBezTo>
                  <a:cubicBezTo>
                    <a:pt x="85068" y="4866"/>
                    <a:pt x="84687" y="4168"/>
                    <a:pt x="84433" y="3660"/>
                  </a:cubicBezTo>
                  <a:cubicBezTo>
                    <a:pt x="83988" y="2835"/>
                    <a:pt x="83861" y="2644"/>
                    <a:pt x="83227" y="2581"/>
                  </a:cubicBezTo>
                  <a:cubicBezTo>
                    <a:pt x="80814" y="2327"/>
                    <a:pt x="78846" y="1502"/>
                    <a:pt x="77259" y="867"/>
                  </a:cubicBezTo>
                  <a:cubicBezTo>
                    <a:pt x="75863" y="232"/>
                    <a:pt x="74720" y="-212"/>
                    <a:pt x="74085" y="105"/>
                  </a:cubicBezTo>
                  <a:cubicBezTo>
                    <a:pt x="73387" y="168"/>
                    <a:pt x="72562" y="1248"/>
                    <a:pt x="71609" y="467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09" name="Freeform 408">
              <a:extLst>
                <a:ext uri="{FF2B5EF4-FFF2-40B4-BE49-F238E27FC236}">
                  <a16:creationId xmlns:a16="http://schemas.microsoft.com/office/drawing/2014/main" id="{DBFD278B-E7B2-E58A-B438-7D9E23661642}"/>
                </a:ext>
              </a:extLst>
            </p:cNvPr>
            <p:cNvSpPr/>
            <p:nvPr/>
          </p:nvSpPr>
          <p:spPr>
            <a:xfrm>
              <a:off x="8741736" y="3997915"/>
              <a:ext cx="238750" cy="278954"/>
            </a:xfrm>
            <a:custGeom>
              <a:avLst/>
              <a:gdLst>
                <a:gd name="connsiteX0" fmla="*/ 16125 w 238750"/>
                <a:gd name="connsiteY0" fmla="*/ 35522 h 278954"/>
                <a:gd name="connsiteX1" fmla="*/ 15998 w 238750"/>
                <a:gd name="connsiteY1" fmla="*/ 39268 h 278954"/>
                <a:gd name="connsiteX2" fmla="*/ 15046 w 238750"/>
                <a:gd name="connsiteY2" fmla="*/ 45552 h 278954"/>
                <a:gd name="connsiteX3" fmla="*/ 10157 w 238750"/>
                <a:gd name="connsiteY3" fmla="*/ 48155 h 278954"/>
                <a:gd name="connsiteX4" fmla="*/ 5777 w 238750"/>
                <a:gd name="connsiteY4" fmla="*/ 50694 h 278954"/>
                <a:gd name="connsiteX5" fmla="*/ 5269 w 238750"/>
                <a:gd name="connsiteY5" fmla="*/ 53170 h 278954"/>
                <a:gd name="connsiteX6" fmla="*/ 4444 w 238750"/>
                <a:gd name="connsiteY6" fmla="*/ 56662 h 278954"/>
                <a:gd name="connsiteX7" fmla="*/ 2158 w 238750"/>
                <a:gd name="connsiteY7" fmla="*/ 59011 h 278954"/>
                <a:gd name="connsiteX8" fmla="*/ 698 w 238750"/>
                <a:gd name="connsiteY8" fmla="*/ 60344 h 278954"/>
                <a:gd name="connsiteX9" fmla="*/ 0 w 238750"/>
                <a:gd name="connsiteY9" fmla="*/ 61804 h 278954"/>
                <a:gd name="connsiteX10" fmla="*/ 2793 w 238750"/>
                <a:gd name="connsiteY10" fmla="*/ 64724 h 278954"/>
                <a:gd name="connsiteX11" fmla="*/ 9650 w 238750"/>
                <a:gd name="connsiteY11" fmla="*/ 67137 h 278954"/>
                <a:gd name="connsiteX12" fmla="*/ 15807 w 238750"/>
                <a:gd name="connsiteY12" fmla="*/ 72596 h 278954"/>
                <a:gd name="connsiteX13" fmla="*/ 16251 w 238750"/>
                <a:gd name="connsiteY13" fmla="*/ 80468 h 278954"/>
                <a:gd name="connsiteX14" fmla="*/ 16251 w 238750"/>
                <a:gd name="connsiteY14" fmla="*/ 91070 h 278954"/>
                <a:gd name="connsiteX15" fmla="*/ 18347 w 238750"/>
                <a:gd name="connsiteY15" fmla="*/ 93546 h 278954"/>
                <a:gd name="connsiteX16" fmla="*/ 19870 w 238750"/>
                <a:gd name="connsiteY16" fmla="*/ 95450 h 278954"/>
                <a:gd name="connsiteX17" fmla="*/ 23489 w 238750"/>
                <a:gd name="connsiteY17" fmla="*/ 95895 h 278954"/>
                <a:gd name="connsiteX18" fmla="*/ 24886 w 238750"/>
                <a:gd name="connsiteY18" fmla="*/ 95895 h 278954"/>
                <a:gd name="connsiteX19" fmla="*/ 30853 w 238750"/>
                <a:gd name="connsiteY19" fmla="*/ 95324 h 278954"/>
                <a:gd name="connsiteX20" fmla="*/ 39170 w 238750"/>
                <a:gd name="connsiteY20" fmla="*/ 94816 h 278954"/>
                <a:gd name="connsiteX21" fmla="*/ 40375 w 238750"/>
                <a:gd name="connsiteY21" fmla="*/ 95958 h 278954"/>
                <a:gd name="connsiteX22" fmla="*/ 37392 w 238750"/>
                <a:gd name="connsiteY22" fmla="*/ 106370 h 278954"/>
                <a:gd name="connsiteX23" fmla="*/ 36757 w 238750"/>
                <a:gd name="connsiteY23" fmla="*/ 107576 h 278954"/>
                <a:gd name="connsiteX24" fmla="*/ 36058 w 238750"/>
                <a:gd name="connsiteY24" fmla="*/ 114241 h 278954"/>
                <a:gd name="connsiteX25" fmla="*/ 35868 w 238750"/>
                <a:gd name="connsiteY25" fmla="*/ 125224 h 278954"/>
                <a:gd name="connsiteX26" fmla="*/ 36122 w 238750"/>
                <a:gd name="connsiteY26" fmla="*/ 135699 h 278954"/>
                <a:gd name="connsiteX27" fmla="*/ 36376 w 238750"/>
                <a:gd name="connsiteY27" fmla="*/ 140905 h 278954"/>
                <a:gd name="connsiteX28" fmla="*/ 38725 w 238750"/>
                <a:gd name="connsiteY28" fmla="*/ 154934 h 278954"/>
                <a:gd name="connsiteX29" fmla="*/ 42724 w 238750"/>
                <a:gd name="connsiteY29" fmla="*/ 152078 h 278954"/>
                <a:gd name="connsiteX30" fmla="*/ 43550 w 238750"/>
                <a:gd name="connsiteY30" fmla="*/ 151125 h 278954"/>
                <a:gd name="connsiteX31" fmla="*/ 53072 w 238750"/>
                <a:gd name="connsiteY31" fmla="*/ 144079 h 278954"/>
                <a:gd name="connsiteX32" fmla="*/ 58024 w 238750"/>
                <a:gd name="connsiteY32" fmla="*/ 142174 h 278954"/>
                <a:gd name="connsiteX33" fmla="*/ 74402 w 238750"/>
                <a:gd name="connsiteY33" fmla="*/ 141349 h 278954"/>
                <a:gd name="connsiteX34" fmla="*/ 79164 w 238750"/>
                <a:gd name="connsiteY34" fmla="*/ 145475 h 278954"/>
                <a:gd name="connsiteX35" fmla="*/ 81703 w 238750"/>
                <a:gd name="connsiteY35" fmla="*/ 148015 h 278954"/>
                <a:gd name="connsiteX36" fmla="*/ 88559 w 238750"/>
                <a:gd name="connsiteY36" fmla="*/ 148776 h 278954"/>
                <a:gd name="connsiteX37" fmla="*/ 89829 w 238750"/>
                <a:gd name="connsiteY37" fmla="*/ 148713 h 278954"/>
                <a:gd name="connsiteX38" fmla="*/ 98907 w 238750"/>
                <a:gd name="connsiteY38" fmla="*/ 141539 h 278954"/>
                <a:gd name="connsiteX39" fmla="*/ 107097 w 238750"/>
                <a:gd name="connsiteY39" fmla="*/ 133731 h 278954"/>
                <a:gd name="connsiteX40" fmla="*/ 127474 w 238750"/>
                <a:gd name="connsiteY40" fmla="*/ 137286 h 278954"/>
                <a:gd name="connsiteX41" fmla="*/ 132236 w 238750"/>
                <a:gd name="connsiteY41" fmla="*/ 141920 h 278954"/>
                <a:gd name="connsiteX42" fmla="*/ 133759 w 238750"/>
                <a:gd name="connsiteY42" fmla="*/ 143761 h 278954"/>
                <a:gd name="connsiteX43" fmla="*/ 135093 w 238750"/>
                <a:gd name="connsiteY43" fmla="*/ 144904 h 278954"/>
                <a:gd name="connsiteX44" fmla="*/ 137251 w 238750"/>
                <a:gd name="connsiteY44" fmla="*/ 146999 h 278954"/>
                <a:gd name="connsiteX45" fmla="*/ 138140 w 238750"/>
                <a:gd name="connsiteY45" fmla="*/ 150364 h 278954"/>
                <a:gd name="connsiteX46" fmla="*/ 138521 w 238750"/>
                <a:gd name="connsiteY46" fmla="*/ 152268 h 278954"/>
                <a:gd name="connsiteX47" fmla="*/ 146392 w 238750"/>
                <a:gd name="connsiteY47" fmla="*/ 160013 h 278954"/>
                <a:gd name="connsiteX48" fmla="*/ 155027 w 238750"/>
                <a:gd name="connsiteY48" fmla="*/ 172202 h 278954"/>
                <a:gd name="connsiteX49" fmla="*/ 155217 w 238750"/>
                <a:gd name="connsiteY49" fmla="*/ 181216 h 278954"/>
                <a:gd name="connsiteX50" fmla="*/ 155407 w 238750"/>
                <a:gd name="connsiteY50" fmla="*/ 190549 h 278954"/>
                <a:gd name="connsiteX51" fmla="*/ 161438 w 238750"/>
                <a:gd name="connsiteY51" fmla="*/ 204832 h 278954"/>
                <a:gd name="connsiteX52" fmla="*/ 171913 w 238750"/>
                <a:gd name="connsiteY52" fmla="*/ 210228 h 278954"/>
                <a:gd name="connsiteX53" fmla="*/ 173881 w 238750"/>
                <a:gd name="connsiteY53" fmla="*/ 210736 h 278954"/>
                <a:gd name="connsiteX54" fmla="*/ 177372 w 238750"/>
                <a:gd name="connsiteY54" fmla="*/ 211815 h 278954"/>
                <a:gd name="connsiteX55" fmla="*/ 180230 w 238750"/>
                <a:gd name="connsiteY55" fmla="*/ 214291 h 278954"/>
                <a:gd name="connsiteX56" fmla="*/ 181308 w 238750"/>
                <a:gd name="connsiteY56" fmla="*/ 218798 h 278954"/>
                <a:gd name="connsiteX57" fmla="*/ 181246 w 238750"/>
                <a:gd name="connsiteY57" fmla="*/ 224957 h 278954"/>
                <a:gd name="connsiteX58" fmla="*/ 181182 w 238750"/>
                <a:gd name="connsiteY58" fmla="*/ 226671 h 278954"/>
                <a:gd name="connsiteX59" fmla="*/ 180483 w 238750"/>
                <a:gd name="connsiteY59" fmla="*/ 234543 h 278954"/>
                <a:gd name="connsiteX60" fmla="*/ 180293 w 238750"/>
                <a:gd name="connsiteY60" fmla="*/ 236256 h 278954"/>
                <a:gd name="connsiteX61" fmla="*/ 177817 w 238750"/>
                <a:gd name="connsiteY61" fmla="*/ 246223 h 278954"/>
                <a:gd name="connsiteX62" fmla="*/ 175722 w 238750"/>
                <a:gd name="connsiteY62" fmla="*/ 253778 h 278954"/>
                <a:gd name="connsiteX63" fmla="*/ 175468 w 238750"/>
                <a:gd name="connsiteY63" fmla="*/ 255492 h 278954"/>
                <a:gd name="connsiteX64" fmla="*/ 174770 w 238750"/>
                <a:gd name="connsiteY64" fmla="*/ 258539 h 278954"/>
                <a:gd name="connsiteX65" fmla="*/ 175405 w 238750"/>
                <a:gd name="connsiteY65" fmla="*/ 259619 h 278954"/>
                <a:gd name="connsiteX66" fmla="*/ 177499 w 238750"/>
                <a:gd name="connsiteY66" fmla="*/ 260888 h 278954"/>
                <a:gd name="connsiteX67" fmla="*/ 182261 w 238750"/>
                <a:gd name="connsiteY67" fmla="*/ 261650 h 278954"/>
                <a:gd name="connsiteX68" fmla="*/ 184482 w 238750"/>
                <a:gd name="connsiteY68" fmla="*/ 261904 h 278954"/>
                <a:gd name="connsiteX69" fmla="*/ 188863 w 238750"/>
                <a:gd name="connsiteY69" fmla="*/ 265523 h 278954"/>
                <a:gd name="connsiteX70" fmla="*/ 192609 w 238750"/>
                <a:gd name="connsiteY70" fmla="*/ 268125 h 278954"/>
                <a:gd name="connsiteX71" fmla="*/ 195783 w 238750"/>
                <a:gd name="connsiteY71" fmla="*/ 273458 h 278954"/>
                <a:gd name="connsiteX72" fmla="*/ 197941 w 238750"/>
                <a:gd name="connsiteY72" fmla="*/ 277330 h 278954"/>
                <a:gd name="connsiteX73" fmla="*/ 200798 w 238750"/>
                <a:gd name="connsiteY73" fmla="*/ 278917 h 278954"/>
                <a:gd name="connsiteX74" fmla="*/ 200353 w 238750"/>
                <a:gd name="connsiteY74" fmla="*/ 266792 h 278954"/>
                <a:gd name="connsiteX75" fmla="*/ 199465 w 238750"/>
                <a:gd name="connsiteY75" fmla="*/ 265078 h 278954"/>
                <a:gd name="connsiteX76" fmla="*/ 197751 w 238750"/>
                <a:gd name="connsiteY76" fmla="*/ 256317 h 278954"/>
                <a:gd name="connsiteX77" fmla="*/ 211019 w 238750"/>
                <a:gd name="connsiteY77" fmla="*/ 251493 h 278954"/>
                <a:gd name="connsiteX78" fmla="*/ 223716 w 238750"/>
                <a:gd name="connsiteY78" fmla="*/ 257333 h 278954"/>
                <a:gd name="connsiteX79" fmla="*/ 227652 w 238750"/>
                <a:gd name="connsiteY79" fmla="*/ 260000 h 278954"/>
                <a:gd name="connsiteX80" fmla="*/ 229493 w 238750"/>
                <a:gd name="connsiteY80" fmla="*/ 261206 h 278954"/>
                <a:gd name="connsiteX81" fmla="*/ 229937 w 238750"/>
                <a:gd name="connsiteY81" fmla="*/ 258730 h 278954"/>
                <a:gd name="connsiteX82" fmla="*/ 233873 w 238750"/>
                <a:gd name="connsiteY82" fmla="*/ 254984 h 278954"/>
                <a:gd name="connsiteX83" fmla="*/ 235079 w 238750"/>
                <a:gd name="connsiteY83" fmla="*/ 250985 h 278954"/>
                <a:gd name="connsiteX84" fmla="*/ 233556 w 238750"/>
                <a:gd name="connsiteY84" fmla="*/ 246160 h 278954"/>
                <a:gd name="connsiteX85" fmla="*/ 232476 w 238750"/>
                <a:gd name="connsiteY85" fmla="*/ 243176 h 278954"/>
                <a:gd name="connsiteX86" fmla="*/ 231587 w 238750"/>
                <a:gd name="connsiteY86" fmla="*/ 240764 h 278954"/>
                <a:gd name="connsiteX87" fmla="*/ 232540 w 238750"/>
                <a:gd name="connsiteY87" fmla="*/ 231432 h 278954"/>
                <a:gd name="connsiteX88" fmla="*/ 235841 w 238750"/>
                <a:gd name="connsiteY88" fmla="*/ 229210 h 278954"/>
                <a:gd name="connsiteX89" fmla="*/ 238698 w 238750"/>
                <a:gd name="connsiteY89" fmla="*/ 225909 h 278954"/>
                <a:gd name="connsiteX90" fmla="*/ 237618 w 238750"/>
                <a:gd name="connsiteY90" fmla="*/ 223369 h 278954"/>
                <a:gd name="connsiteX91" fmla="*/ 234952 w 238750"/>
                <a:gd name="connsiteY91" fmla="*/ 220957 h 278954"/>
                <a:gd name="connsiteX92" fmla="*/ 234381 w 238750"/>
                <a:gd name="connsiteY92" fmla="*/ 210292 h 278954"/>
                <a:gd name="connsiteX93" fmla="*/ 234762 w 238750"/>
                <a:gd name="connsiteY93" fmla="*/ 207816 h 278954"/>
                <a:gd name="connsiteX94" fmla="*/ 235079 w 238750"/>
                <a:gd name="connsiteY94" fmla="*/ 205277 h 278954"/>
                <a:gd name="connsiteX95" fmla="*/ 233746 w 238750"/>
                <a:gd name="connsiteY95" fmla="*/ 205023 h 278954"/>
                <a:gd name="connsiteX96" fmla="*/ 230762 w 238750"/>
                <a:gd name="connsiteY96" fmla="*/ 204197 h 278954"/>
                <a:gd name="connsiteX97" fmla="*/ 227207 w 238750"/>
                <a:gd name="connsiteY97" fmla="*/ 202039 h 278954"/>
                <a:gd name="connsiteX98" fmla="*/ 225176 w 238750"/>
                <a:gd name="connsiteY98" fmla="*/ 200642 h 278954"/>
                <a:gd name="connsiteX99" fmla="*/ 222319 w 238750"/>
                <a:gd name="connsiteY99" fmla="*/ 200389 h 278954"/>
                <a:gd name="connsiteX100" fmla="*/ 218383 w 238750"/>
                <a:gd name="connsiteY100" fmla="*/ 199753 h 278954"/>
                <a:gd name="connsiteX101" fmla="*/ 216098 w 238750"/>
                <a:gd name="connsiteY101" fmla="*/ 193913 h 278954"/>
                <a:gd name="connsiteX102" fmla="*/ 216034 w 238750"/>
                <a:gd name="connsiteY102" fmla="*/ 190675 h 278954"/>
                <a:gd name="connsiteX103" fmla="*/ 212542 w 238750"/>
                <a:gd name="connsiteY103" fmla="*/ 188517 h 278954"/>
                <a:gd name="connsiteX104" fmla="*/ 207718 w 238750"/>
                <a:gd name="connsiteY104" fmla="*/ 185533 h 278954"/>
                <a:gd name="connsiteX105" fmla="*/ 205876 w 238750"/>
                <a:gd name="connsiteY105" fmla="*/ 181026 h 278954"/>
                <a:gd name="connsiteX106" fmla="*/ 202512 w 238750"/>
                <a:gd name="connsiteY106" fmla="*/ 175884 h 278954"/>
                <a:gd name="connsiteX107" fmla="*/ 199973 w 238750"/>
                <a:gd name="connsiteY107" fmla="*/ 175249 h 278954"/>
                <a:gd name="connsiteX108" fmla="*/ 197688 w 238750"/>
                <a:gd name="connsiteY108" fmla="*/ 174741 h 278954"/>
                <a:gd name="connsiteX109" fmla="*/ 192418 w 238750"/>
                <a:gd name="connsiteY109" fmla="*/ 171504 h 278954"/>
                <a:gd name="connsiteX110" fmla="*/ 191212 w 238750"/>
                <a:gd name="connsiteY110" fmla="*/ 170234 h 278954"/>
                <a:gd name="connsiteX111" fmla="*/ 182959 w 238750"/>
                <a:gd name="connsiteY111" fmla="*/ 157029 h 278954"/>
                <a:gd name="connsiteX112" fmla="*/ 179912 w 238750"/>
                <a:gd name="connsiteY112" fmla="*/ 150744 h 278954"/>
                <a:gd name="connsiteX113" fmla="*/ 173056 w 238750"/>
                <a:gd name="connsiteY113" fmla="*/ 143952 h 278954"/>
                <a:gd name="connsiteX114" fmla="*/ 170199 w 238750"/>
                <a:gd name="connsiteY114" fmla="*/ 142492 h 278954"/>
                <a:gd name="connsiteX115" fmla="*/ 163660 w 238750"/>
                <a:gd name="connsiteY115" fmla="*/ 137222 h 278954"/>
                <a:gd name="connsiteX116" fmla="*/ 142203 w 238750"/>
                <a:gd name="connsiteY116" fmla="*/ 123573 h 278954"/>
                <a:gd name="connsiteX117" fmla="*/ 139600 w 238750"/>
                <a:gd name="connsiteY117" fmla="*/ 123256 h 278954"/>
                <a:gd name="connsiteX118" fmla="*/ 134204 w 238750"/>
                <a:gd name="connsiteY118" fmla="*/ 121860 h 278954"/>
                <a:gd name="connsiteX119" fmla="*/ 132109 w 238750"/>
                <a:gd name="connsiteY119" fmla="*/ 118812 h 278954"/>
                <a:gd name="connsiteX120" fmla="*/ 131283 w 238750"/>
                <a:gd name="connsiteY120" fmla="*/ 117289 h 278954"/>
                <a:gd name="connsiteX121" fmla="*/ 122015 w 238750"/>
                <a:gd name="connsiteY121" fmla="*/ 114749 h 278954"/>
                <a:gd name="connsiteX122" fmla="*/ 119920 w 238750"/>
                <a:gd name="connsiteY122" fmla="*/ 114749 h 278954"/>
                <a:gd name="connsiteX123" fmla="*/ 118587 w 238750"/>
                <a:gd name="connsiteY123" fmla="*/ 113543 h 278954"/>
                <a:gd name="connsiteX124" fmla="*/ 121190 w 238750"/>
                <a:gd name="connsiteY124" fmla="*/ 108020 h 278954"/>
                <a:gd name="connsiteX125" fmla="*/ 122777 w 238750"/>
                <a:gd name="connsiteY125" fmla="*/ 106115 h 278954"/>
                <a:gd name="connsiteX126" fmla="*/ 122079 w 238750"/>
                <a:gd name="connsiteY126" fmla="*/ 101862 h 278954"/>
                <a:gd name="connsiteX127" fmla="*/ 121063 w 238750"/>
                <a:gd name="connsiteY127" fmla="*/ 97037 h 278954"/>
                <a:gd name="connsiteX128" fmla="*/ 130332 w 238750"/>
                <a:gd name="connsiteY128" fmla="*/ 89546 h 278954"/>
                <a:gd name="connsiteX129" fmla="*/ 138711 w 238750"/>
                <a:gd name="connsiteY129" fmla="*/ 84468 h 278954"/>
                <a:gd name="connsiteX130" fmla="*/ 140489 w 238750"/>
                <a:gd name="connsiteY130" fmla="*/ 80468 h 278954"/>
                <a:gd name="connsiteX131" fmla="*/ 146392 w 238750"/>
                <a:gd name="connsiteY131" fmla="*/ 72723 h 278954"/>
                <a:gd name="connsiteX132" fmla="*/ 149884 w 238750"/>
                <a:gd name="connsiteY132" fmla="*/ 68914 h 278954"/>
                <a:gd name="connsiteX133" fmla="*/ 139854 w 238750"/>
                <a:gd name="connsiteY133" fmla="*/ 65105 h 278954"/>
                <a:gd name="connsiteX134" fmla="*/ 139156 w 238750"/>
                <a:gd name="connsiteY134" fmla="*/ 64978 h 278954"/>
                <a:gd name="connsiteX135" fmla="*/ 138204 w 238750"/>
                <a:gd name="connsiteY135" fmla="*/ 64280 h 278954"/>
                <a:gd name="connsiteX136" fmla="*/ 138013 w 238750"/>
                <a:gd name="connsiteY136" fmla="*/ 61741 h 278954"/>
                <a:gd name="connsiteX137" fmla="*/ 137632 w 238750"/>
                <a:gd name="connsiteY137" fmla="*/ 59836 h 278954"/>
                <a:gd name="connsiteX138" fmla="*/ 124237 w 238750"/>
                <a:gd name="connsiteY138" fmla="*/ 48092 h 278954"/>
                <a:gd name="connsiteX139" fmla="*/ 117381 w 238750"/>
                <a:gd name="connsiteY139" fmla="*/ 49234 h 278954"/>
                <a:gd name="connsiteX140" fmla="*/ 114905 w 238750"/>
                <a:gd name="connsiteY140" fmla="*/ 50186 h 278954"/>
                <a:gd name="connsiteX141" fmla="*/ 104493 w 238750"/>
                <a:gd name="connsiteY141" fmla="*/ 51266 h 278954"/>
                <a:gd name="connsiteX142" fmla="*/ 103351 w 238750"/>
                <a:gd name="connsiteY142" fmla="*/ 51266 h 278954"/>
                <a:gd name="connsiteX143" fmla="*/ 99225 w 238750"/>
                <a:gd name="connsiteY143" fmla="*/ 51520 h 278954"/>
                <a:gd name="connsiteX144" fmla="*/ 89195 w 238750"/>
                <a:gd name="connsiteY144" fmla="*/ 51202 h 278954"/>
                <a:gd name="connsiteX145" fmla="*/ 82656 w 238750"/>
                <a:gd name="connsiteY145" fmla="*/ 44918 h 278954"/>
                <a:gd name="connsiteX146" fmla="*/ 81005 w 238750"/>
                <a:gd name="connsiteY146" fmla="*/ 42378 h 278954"/>
                <a:gd name="connsiteX147" fmla="*/ 76434 w 238750"/>
                <a:gd name="connsiteY147" fmla="*/ 30888 h 278954"/>
                <a:gd name="connsiteX148" fmla="*/ 76624 w 238750"/>
                <a:gd name="connsiteY148" fmla="*/ 27015 h 278954"/>
                <a:gd name="connsiteX149" fmla="*/ 76244 w 238750"/>
                <a:gd name="connsiteY149" fmla="*/ 20223 h 278954"/>
                <a:gd name="connsiteX150" fmla="*/ 64118 w 238750"/>
                <a:gd name="connsiteY150" fmla="*/ 12224 h 278954"/>
                <a:gd name="connsiteX151" fmla="*/ 61452 w 238750"/>
                <a:gd name="connsiteY151" fmla="*/ 11144 h 278954"/>
                <a:gd name="connsiteX152" fmla="*/ 59802 w 238750"/>
                <a:gd name="connsiteY152" fmla="*/ 10509 h 278954"/>
                <a:gd name="connsiteX153" fmla="*/ 53580 w 238750"/>
                <a:gd name="connsiteY153" fmla="*/ 6383 h 278954"/>
                <a:gd name="connsiteX154" fmla="*/ 52437 w 238750"/>
                <a:gd name="connsiteY154" fmla="*/ 2828 h 278954"/>
                <a:gd name="connsiteX155" fmla="*/ 52056 w 238750"/>
                <a:gd name="connsiteY155" fmla="*/ 1241 h 278954"/>
                <a:gd name="connsiteX156" fmla="*/ 51167 w 238750"/>
                <a:gd name="connsiteY156" fmla="*/ 289 h 278954"/>
                <a:gd name="connsiteX157" fmla="*/ 50279 w 238750"/>
                <a:gd name="connsiteY157" fmla="*/ 162 h 278954"/>
                <a:gd name="connsiteX158" fmla="*/ 45962 w 238750"/>
                <a:gd name="connsiteY158" fmla="*/ 225 h 278954"/>
                <a:gd name="connsiteX159" fmla="*/ 45327 w 238750"/>
                <a:gd name="connsiteY159" fmla="*/ 606 h 278954"/>
                <a:gd name="connsiteX160" fmla="*/ 43106 w 238750"/>
                <a:gd name="connsiteY160" fmla="*/ 3336 h 278954"/>
                <a:gd name="connsiteX161" fmla="*/ 40757 w 238750"/>
                <a:gd name="connsiteY161" fmla="*/ 7335 h 278954"/>
                <a:gd name="connsiteX162" fmla="*/ 41264 w 238750"/>
                <a:gd name="connsiteY162" fmla="*/ 9176 h 278954"/>
                <a:gd name="connsiteX163" fmla="*/ 42280 w 238750"/>
                <a:gd name="connsiteY163" fmla="*/ 11335 h 278954"/>
                <a:gd name="connsiteX164" fmla="*/ 45835 w 238750"/>
                <a:gd name="connsiteY164" fmla="*/ 24539 h 278954"/>
                <a:gd name="connsiteX165" fmla="*/ 45898 w 238750"/>
                <a:gd name="connsiteY165" fmla="*/ 30507 h 278954"/>
                <a:gd name="connsiteX166" fmla="*/ 45518 w 238750"/>
                <a:gd name="connsiteY166" fmla="*/ 37109 h 278954"/>
                <a:gd name="connsiteX167" fmla="*/ 37772 w 238750"/>
                <a:gd name="connsiteY167" fmla="*/ 40410 h 278954"/>
                <a:gd name="connsiteX168" fmla="*/ 31615 w 238750"/>
                <a:gd name="connsiteY168" fmla="*/ 38823 h 278954"/>
                <a:gd name="connsiteX169" fmla="*/ 30662 w 238750"/>
                <a:gd name="connsiteY169" fmla="*/ 36855 h 278954"/>
                <a:gd name="connsiteX170" fmla="*/ 28631 w 238750"/>
                <a:gd name="connsiteY170" fmla="*/ 33173 h 278954"/>
                <a:gd name="connsiteX171" fmla="*/ 28123 w 238750"/>
                <a:gd name="connsiteY171" fmla="*/ 32602 h 278954"/>
                <a:gd name="connsiteX172" fmla="*/ 27171 w 238750"/>
                <a:gd name="connsiteY172" fmla="*/ 33808 h 278954"/>
                <a:gd name="connsiteX173" fmla="*/ 16125 w 238750"/>
                <a:gd name="connsiteY173" fmla="*/ 35522 h 278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</a:cxnLst>
              <a:rect l="l" t="t" r="r" b="b"/>
              <a:pathLst>
                <a:path w="238750" h="278954">
                  <a:moveTo>
                    <a:pt x="16125" y="35522"/>
                  </a:moveTo>
                  <a:cubicBezTo>
                    <a:pt x="15934" y="36601"/>
                    <a:pt x="15998" y="37998"/>
                    <a:pt x="15998" y="39268"/>
                  </a:cubicBezTo>
                  <a:cubicBezTo>
                    <a:pt x="16061" y="41743"/>
                    <a:pt x="16125" y="44092"/>
                    <a:pt x="15046" y="45552"/>
                  </a:cubicBezTo>
                  <a:cubicBezTo>
                    <a:pt x="13713" y="47330"/>
                    <a:pt x="11871" y="47774"/>
                    <a:pt x="10157" y="48155"/>
                  </a:cubicBezTo>
                  <a:cubicBezTo>
                    <a:pt x="8379" y="48599"/>
                    <a:pt x="6856" y="48917"/>
                    <a:pt x="5777" y="50694"/>
                  </a:cubicBezTo>
                  <a:cubicBezTo>
                    <a:pt x="5396" y="51393"/>
                    <a:pt x="5332" y="52218"/>
                    <a:pt x="5269" y="53170"/>
                  </a:cubicBezTo>
                  <a:cubicBezTo>
                    <a:pt x="5205" y="54250"/>
                    <a:pt x="5142" y="55519"/>
                    <a:pt x="4444" y="56662"/>
                  </a:cubicBezTo>
                  <a:cubicBezTo>
                    <a:pt x="3809" y="57805"/>
                    <a:pt x="2920" y="58440"/>
                    <a:pt x="2158" y="59011"/>
                  </a:cubicBezTo>
                  <a:cubicBezTo>
                    <a:pt x="1524" y="59455"/>
                    <a:pt x="1016" y="59836"/>
                    <a:pt x="698" y="60344"/>
                  </a:cubicBezTo>
                  <a:cubicBezTo>
                    <a:pt x="444" y="60725"/>
                    <a:pt x="254" y="61296"/>
                    <a:pt x="0" y="61804"/>
                  </a:cubicBezTo>
                  <a:cubicBezTo>
                    <a:pt x="1269" y="63137"/>
                    <a:pt x="1905" y="63772"/>
                    <a:pt x="2793" y="64724"/>
                  </a:cubicBezTo>
                  <a:cubicBezTo>
                    <a:pt x="4888" y="67010"/>
                    <a:pt x="7301" y="67073"/>
                    <a:pt x="9650" y="67137"/>
                  </a:cubicBezTo>
                  <a:cubicBezTo>
                    <a:pt x="12252" y="67200"/>
                    <a:pt x="15807" y="67327"/>
                    <a:pt x="15807" y="72596"/>
                  </a:cubicBezTo>
                  <a:cubicBezTo>
                    <a:pt x="15807" y="75072"/>
                    <a:pt x="16061" y="77802"/>
                    <a:pt x="16251" y="80468"/>
                  </a:cubicBezTo>
                  <a:cubicBezTo>
                    <a:pt x="16633" y="84912"/>
                    <a:pt x="16950" y="88657"/>
                    <a:pt x="16251" y="91070"/>
                  </a:cubicBezTo>
                  <a:cubicBezTo>
                    <a:pt x="17140" y="91705"/>
                    <a:pt x="17776" y="92657"/>
                    <a:pt x="18347" y="93546"/>
                  </a:cubicBezTo>
                  <a:cubicBezTo>
                    <a:pt x="18854" y="94371"/>
                    <a:pt x="19363" y="95133"/>
                    <a:pt x="19870" y="95450"/>
                  </a:cubicBezTo>
                  <a:cubicBezTo>
                    <a:pt x="20823" y="95958"/>
                    <a:pt x="22092" y="95958"/>
                    <a:pt x="23489" y="95895"/>
                  </a:cubicBezTo>
                  <a:cubicBezTo>
                    <a:pt x="23933" y="95895"/>
                    <a:pt x="24505" y="95831"/>
                    <a:pt x="24886" y="95895"/>
                  </a:cubicBezTo>
                  <a:cubicBezTo>
                    <a:pt x="26790" y="95895"/>
                    <a:pt x="28822" y="95641"/>
                    <a:pt x="30853" y="95324"/>
                  </a:cubicBezTo>
                  <a:cubicBezTo>
                    <a:pt x="33583" y="94943"/>
                    <a:pt x="36376" y="94562"/>
                    <a:pt x="39170" y="94816"/>
                  </a:cubicBezTo>
                  <a:cubicBezTo>
                    <a:pt x="39804" y="94879"/>
                    <a:pt x="40312" y="95324"/>
                    <a:pt x="40375" y="95958"/>
                  </a:cubicBezTo>
                  <a:cubicBezTo>
                    <a:pt x="41010" y="99450"/>
                    <a:pt x="38979" y="103259"/>
                    <a:pt x="37392" y="106370"/>
                  </a:cubicBezTo>
                  <a:lnTo>
                    <a:pt x="36757" y="107576"/>
                  </a:lnTo>
                  <a:cubicBezTo>
                    <a:pt x="35170" y="110686"/>
                    <a:pt x="35170" y="110686"/>
                    <a:pt x="36058" y="114241"/>
                  </a:cubicBezTo>
                  <a:cubicBezTo>
                    <a:pt x="37138" y="118431"/>
                    <a:pt x="36630" y="121288"/>
                    <a:pt x="35868" y="125224"/>
                  </a:cubicBezTo>
                  <a:cubicBezTo>
                    <a:pt x="35234" y="128779"/>
                    <a:pt x="35614" y="132017"/>
                    <a:pt x="36122" y="135699"/>
                  </a:cubicBezTo>
                  <a:cubicBezTo>
                    <a:pt x="36312" y="137032"/>
                    <a:pt x="36312" y="138810"/>
                    <a:pt x="36376" y="140905"/>
                  </a:cubicBezTo>
                  <a:cubicBezTo>
                    <a:pt x="36439" y="144841"/>
                    <a:pt x="36630" y="154109"/>
                    <a:pt x="38725" y="154934"/>
                  </a:cubicBezTo>
                  <a:cubicBezTo>
                    <a:pt x="38915" y="154998"/>
                    <a:pt x="39995" y="155252"/>
                    <a:pt x="42724" y="152078"/>
                  </a:cubicBezTo>
                  <a:lnTo>
                    <a:pt x="43550" y="151125"/>
                  </a:lnTo>
                  <a:cubicBezTo>
                    <a:pt x="46216" y="148015"/>
                    <a:pt x="48311" y="145539"/>
                    <a:pt x="53072" y="144079"/>
                  </a:cubicBezTo>
                  <a:cubicBezTo>
                    <a:pt x="54786" y="143507"/>
                    <a:pt x="56437" y="142873"/>
                    <a:pt x="58024" y="142174"/>
                  </a:cubicBezTo>
                  <a:cubicBezTo>
                    <a:pt x="63166" y="140016"/>
                    <a:pt x="68054" y="137921"/>
                    <a:pt x="74402" y="141349"/>
                  </a:cubicBezTo>
                  <a:cubicBezTo>
                    <a:pt x="76498" y="142492"/>
                    <a:pt x="77894" y="144079"/>
                    <a:pt x="79164" y="145475"/>
                  </a:cubicBezTo>
                  <a:cubicBezTo>
                    <a:pt x="80053" y="146428"/>
                    <a:pt x="80814" y="147380"/>
                    <a:pt x="81703" y="148015"/>
                  </a:cubicBezTo>
                  <a:cubicBezTo>
                    <a:pt x="83290" y="149157"/>
                    <a:pt x="86210" y="148967"/>
                    <a:pt x="88559" y="148776"/>
                  </a:cubicBezTo>
                  <a:lnTo>
                    <a:pt x="89829" y="148713"/>
                  </a:lnTo>
                  <a:cubicBezTo>
                    <a:pt x="94273" y="148459"/>
                    <a:pt x="96431" y="145285"/>
                    <a:pt x="98907" y="141539"/>
                  </a:cubicBezTo>
                  <a:cubicBezTo>
                    <a:pt x="101002" y="138365"/>
                    <a:pt x="103224" y="135064"/>
                    <a:pt x="107097" y="133731"/>
                  </a:cubicBezTo>
                  <a:cubicBezTo>
                    <a:pt x="112556" y="131890"/>
                    <a:pt x="123094" y="134620"/>
                    <a:pt x="127474" y="137286"/>
                  </a:cubicBezTo>
                  <a:cubicBezTo>
                    <a:pt x="129506" y="138492"/>
                    <a:pt x="130903" y="140206"/>
                    <a:pt x="132236" y="141920"/>
                  </a:cubicBezTo>
                  <a:cubicBezTo>
                    <a:pt x="132744" y="142555"/>
                    <a:pt x="133252" y="143126"/>
                    <a:pt x="133759" y="143761"/>
                  </a:cubicBezTo>
                  <a:cubicBezTo>
                    <a:pt x="134077" y="144142"/>
                    <a:pt x="134585" y="144460"/>
                    <a:pt x="135093" y="144904"/>
                  </a:cubicBezTo>
                  <a:cubicBezTo>
                    <a:pt x="135982" y="145602"/>
                    <a:pt x="136807" y="146237"/>
                    <a:pt x="137251" y="146999"/>
                  </a:cubicBezTo>
                  <a:cubicBezTo>
                    <a:pt x="137949" y="148205"/>
                    <a:pt x="138076" y="149348"/>
                    <a:pt x="138140" y="150364"/>
                  </a:cubicBezTo>
                  <a:cubicBezTo>
                    <a:pt x="138204" y="151062"/>
                    <a:pt x="138267" y="151697"/>
                    <a:pt x="138521" y="152268"/>
                  </a:cubicBezTo>
                  <a:cubicBezTo>
                    <a:pt x="140108" y="155887"/>
                    <a:pt x="143282" y="157982"/>
                    <a:pt x="146392" y="160013"/>
                  </a:cubicBezTo>
                  <a:cubicBezTo>
                    <a:pt x="150646" y="162806"/>
                    <a:pt x="154963" y="165726"/>
                    <a:pt x="155027" y="172202"/>
                  </a:cubicBezTo>
                  <a:cubicBezTo>
                    <a:pt x="155027" y="175249"/>
                    <a:pt x="155090" y="178233"/>
                    <a:pt x="155217" y="181216"/>
                  </a:cubicBezTo>
                  <a:cubicBezTo>
                    <a:pt x="155280" y="184327"/>
                    <a:pt x="155407" y="187438"/>
                    <a:pt x="155407" y="190549"/>
                  </a:cubicBezTo>
                  <a:cubicBezTo>
                    <a:pt x="155407" y="197785"/>
                    <a:pt x="155662" y="201150"/>
                    <a:pt x="161438" y="204832"/>
                  </a:cubicBezTo>
                  <a:cubicBezTo>
                    <a:pt x="165501" y="207435"/>
                    <a:pt x="169056" y="209213"/>
                    <a:pt x="171913" y="210228"/>
                  </a:cubicBezTo>
                  <a:cubicBezTo>
                    <a:pt x="172485" y="210419"/>
                    <a:pt x="173183" y="210609"/>
                    <a:pt x="173881" y="210736"/>
                  </a:cubicBezTo>
                  <a:cubicBezTo>
                    <a:pt x="174960" y="210990"/>
                    <a:pt x="176230" y="211307"/>
                    <a:pt x="177372" y="211815"/>
                  </a:cubicBezTo>
                  <a:cubicBezTo>
                    <a:pt x="178770" y="212704"/>
                    <a:pt x="179658" y="213275"/>
                    <a:pt x="180230" y="214291"/>
                  </a:cubicBezTo>
                  <a:cubicBezTo>
                    <a:pt x="180864" y="215371"/>
                    <a:pt x="181182" y="216958"/>
                    <a:pt x="181308" y="218798"/>
                  </a:cubicBezTo>
                  <a:cubicBezTo>
                    <a:pt x="181435" y="220640"/>
                    <a:pt x="181372" y="222735"/>
                    <a:pt x="181246" y="224957"/>
                  </a:cubicBezTo>
                  <a:cubicBezTo>
                    <a:pt x="181246" y="225591"/>
                    <a:pt x="181182" y="226163"/>
                    <a:pt x="181182" y="226671"/>
                  </a:cubicBezTo>
                  <a:cubicBezTo>
                    <a:pt x="181118" y="229337"/>
                    <a:pt x="180801" y="232003"/>
                    <a:pt x="180483" y="234543"/>
                  </a:cubicBezTo>
                  <a:lnTo>
                    <a:pt x="180293" y="236256"/>
                  </a:lnTo>
                  <a:cubicBezTo>
                    <a:pt x="179912" y="239685"/>
                    <a:pt x="178833" y="242986"/>
                    <a:pt x="177817" y="246223"/>
                  </a:cubicBezTo>
                  <a:cubicBezTo>
                    <a:pt x="177055" y="248699"/>
                    <a:pt x="176230" y="251239"/>
                    <a:pt x="175722" y="253778"/>
                  </a:cubicBezTo>
                  <a:cubicBezTo>
                    <a:pt x="175595" y="254413"/>
                    <a:pt x="175532" y="254984"/>
                    <a:pt x="175468" y="255492"/>
                  </a:cubicBezTo>
                  <a:cubicBezTo>
                    <a:pt x="175341" y="256508"/>
                    <a:pt x="175151" y="257524"/>
                    <a:pt x="174770" y="258539"/>
                  </a:cubicBezTo>
                  <a:cubicBezTo>
                    <a:pt x="174897" y="259238"/>
                    <a:pt x="175151" y="259428"/>
                    <a:pt x="175405" y="259619"/>
                  </a:cubicBezTo>
                  <a:cubicBezTo>
                    <a:pt x="176167" y="260126"/>
                    <a:pt x="176928" y="260698"/>
                    <a:pt x="177499" y="260888"/>
                  </a:cubicBezTo>
                  <a:cubicBezTo>
                    <a:pt x="178642" y="261269"/>
                    <a:pt x="180610" y="260698"/>
                    <a:pt x="182261" y="261650"/>
                  </a:cubicBezTo>
                  <a:cubicBezTo>
                    <a:pt x="183784" y="261269"/>
                    <a:pt x="184229" y="261523"/>
                    <a:pt x="184482" y="261904"/>
                  </a:cubicBezTo>
                  <a:cubicBezTo>
                    <a:pt x="185498" y="263428"/>
                    <a:pt x="187149" y="264443"/>
                    <a:pt x="188863" y="265523"/>
                  </a:cubicBezTo>
                  <a:cubicBezTo>
                    <a:pt x="190133" y="266284"/>
                    <a:pt x="191466" y="267110"/>
                    <a:pt x="192609" y="268125"/>
                  </a:cubicBezTo>
                  <a:cubicBezTo>
                    <a:pt x="194196" y="269649"/>
                    <a:pt x="195084" y="271617"/>
                    <a:pt x="195783" y="273458"/>
                  </a:cubicBezTo>
                  <a:cubicBezTo>
                    <a:pt x="196417" y="274982"/>
                    <a:pt x="196989" y="276442"/>
                    <a:pt x="197941" y="277330"/>
                  </a:cubicBezTo>
                  <a:cubicBezTo>
                    <a:pt x="199655" y="278917"/>
                    <a:pt x="200544" y="279045"/>
                    <a:pt x="200798" y="278917"/>
                  </a:cubicBezTo>
                  <a:cubicBezTo>
                    <a:pt x="202385" y="277775"/>
                    <a:pt x="201623" y="269585"/>
                    <a:pt x="200353" y="266792"/>
                  </a:cubicBezTo>
                  <a:cubicBezTo>
                    <a:pt x="200100" y="266221"/>
                    <a:pt x="199782" y="265649"/>
                    <a:pt x="199465" y="265078"/>
                  </a:cubicBezTo>
                  <a:cubicBezTo>
                    <a:pt x="198132" y="262666"/>
                    <a:pt x="196481" y="259745"/>
                    <a:pt x="197751" y="256317"/>
                  </a:cubicBezTo>
                  <a:cubicBezTo>
                    <a:pt x="199973" y="250286"/>
                    <a:pt x="207718" y="251175"/>
                    <a:pt x="211019" y="251493"/>
                  </a:cubicBezTo>
                  <a:cubicBezTo>
                    <a:pt x="215907" y="252064"/>
                    <a:pt x="219843" y="254730"/>
                    <a:pt x="223716" y="257333"/>
                  </a:cubicBezTo>
                  <a:lnTo>
                    <a:pt x="227652" y="260000"/>
                  </a:lnTo>
                  <a:cubicBezTo>
                    <a:pt x="228350" y="260444"/>
                    <a:pt x="228858" y="260761"/>
                    <a:pt x="229493" y="261206"/>
                  </a:cubicBezTo>
                  <a:cubicBezTo>
                    <a:pt x="229493" y="260253"/>
                    <a:pt x="229620" y="259492"/>
                    <a:pt x="229937" y="258730"/>
                  </a:cubicBezTo>
                  <a:cubicBezTo>
                    <a:pt x="231080" y="256190"/>
                    <a:pt x="232730" y="255492"/>
                    <a:pt x="233873" y="254984"/>
                  </a:cubicBezTo>
                  <a:cubicBezTo>
                    <a:pt x="235079" y="254477"/>
                    <a:pt x="235587" y="254222"/>
                    <a:pt x="235079" y="250985"/>
                  </a:cubicBezTo>
                  <a:cubicBezTo>
                    <a:pt x="234889" y="249588"/>
                    <a:pt x="234190" y="247874"/>
                    <a:pt x="233556" y="246160"/>
                  </a:cubicBezTo>
                  <a:cubicBezTo>
                    <a:pt x="233111" y="245081"/>
                    <a:pt x="232730" y="244065"/>
                    <a:pt x="232476" y="243176"/>
                  </a:cubicBezTo>
                  <a:cubicBezTo>
                    <a:pt x="232222" y="242287"/>
                    <a:pt x="231905" y="241526"/>
                    <a:pt x="231587" y="240764"/>
                  </a:cubicBezTo>
                  <a:cubicBezTo>
                    <a:pt x="230445" y="237843"/>
                    <a:pt x="229366" y="235050"/>
                    <a:pt x="232540" y="231432"/>
                  </a:cubicBezTo>
                  <a:cubicBezTo>
                    <a:pt x="233556" y="230289"/>
                    <a:pt x="234762" y="229718"/>
                    <a:pt x="235841" y="229210"/>
                  </a:cubicBezTo>
                  <a:cubicBezTo>
                    <a:pt x="237492" y="228448"/>
                    <a:pt x="238443" y="227940"/>
                    <a:pt x="238698" y="225909"/>
                  </a:cubicBezTo>
                  <a:cubicBezTo>
                    <a:pt x="238888" y="224068"/>
                    <a:pt x="238570" y="223877"/>
                    <a:pt x="237618" y="223369"/>
                  </a:cubicBezTo>
                  <a:cubicBezTo>
                    <a:pt x="236856" y="222925"/>
                    <a:pt x="235778" y="222354"/>
                    <a:pt x="234952" y="220957"/>
                  </a:cubicBezTo>
                  <a:cubicBezTo>
                    <a:pt x="233175" y="217846"/>
                    <a:pt x="233873" y="213466"/>
                    <a:pt x="234381" y="210292"/>
                  </a:cubicBezTo>
                  <a:lnTo>
                    <a:pt x="234762" y="207816"/>
                  </a:lnTo>
                  <a:cubicBezTo>
                    <a:pt x="234952" y="206673"/>
                    <a:pt x="235143" y="205531"/>
                    <a:pt x="235079" y="205277"/>
                  </a:cubicBezTo>
                  <a:cubicBezTo>
                    <a:pt x="235079" y="205277"/>
                    <a:pt x="234381" y="205213"/>
                    <a:pt x="233746" y="205023"/>
                  </a:cubicBezTo>
                  <a:cubicBezTo>
                    <a:pt x="232984" y="204832"/>
                    <a:pt x="231969" y="204642"/>
                    <a:pt x="230762" y="204197"/>
                  </a:cubicBezTo>
                  <a:cubicBezTo>
                    <a:pt x="229175" y="203690"/>
                    <a:pt x="228096" y="202864"/>
                    <a:pt x="227207" y="202039"/>
                  </a:cubicBezTo>
                  <a:cubicBezTo>
                    <a:pt x="226572" y="201531"/>
                    <a:pt x="225937" y="201023"/>
                    <a:pt x="225176" y="200642"/>
                  </a:cubicBezTo>
                  <a:cubicBezTo>
                    <a:pt x="224541" y="200325"/>
                    <a:pt x="223334" y="200389"/>
                    <a:pt x="222319" y="200389"/>
                  </a:cubicBezTo>
                  <a:cubicBezTo>
                    <a:pt x="220859" y="200389"/>
                    <a:pt x="219462" y="200389"/>
                    <a:pt x="218383" y="199753"/>
                  </a:cubicBezTo>
                  <a:cubicBezTo>
                    <a:pt x="215082" y="197785"/>
                    <a:pt x="215653" y="195564"/>
                    <a:pt x="216098" y="193913"/>
                  </a:cubicBezTo>
                  <a:cubicBezTo>
                    <a:pt x="216415" y="192770"/>
                    <a:pt x="216669" y="191818"/>
                    <a:pt x="216034" y="190675"/>
                  </a:cubicBezTo>
                  <a:cubicBezTo>
                    <a:pt x="215462" y="189596"/>
                    <a:pt x="214130" y="189088"/>
                    <a:pt x="212542" y="188517"/>
                  </a:cubicBezTo>
                  <a:cubicBezTo>
                    <a:pt x="210828" y="187882"/>
                    <a:pt x="208924" y="187184"/>
                    <a:pt x="207718" y="185533"/>
                  </a:cubicBezTo>
                  <a:cubicBezTo>
                    <a:pt x="206702" y="184010"/>
                    <a:pt x="206258" y="182423"/>
                    <a:pt x="205876" y="181026"/>
                  </a:cubicBezTo>
                  <a:cubicBezTo>
                    <a:pt x="205305" y="178868"/>
                    <a:pt x="204861" y="177153"/>
                    <a:pt x="202512" y="175884"/>
                  </a:cubicBezTo>
                  <a:cubicBezTo>
                    <a:pt x="201814" y="175503"/>
                    <a:pt x="200925" y="175376"/>
                    <a:pt x="199973" y="175249"/>
                  </a:cubicBezTo>
                  <a:cubicBezTo>
                    <a:pt x="199148" y="175122"/>
                    <a:pt x="198386" y="174995"/>
                    <a:pt x="197688" y="174741"/>
                  </a:cubicBezTo>
                  <a:cubicBezTo>
                    <a:pt x="194513" y="173662"/>
                    <a:pt x="194005" y="173217"/>
                    <a:pt x="192418" y="171504"/>
                  </a:cubicBezTo>
                  <a:cubicBezTo>
                    <a:pt x="192101" y="171186"/>
                    <a:pt x="191720" y="170742"/>
                    <a:pt x="191212" y="170234"/>
                  </a:cubicBezTo>
                  <a:cubicBezTo>
                    <a:pt x="187085" y="166107"/>
                    <a:pt x="184991" y="161473"/>
                    <a:pt x="182959" y="157029"/>
                  </a:cubicBezTo>
                  <a:cubicBezTo>
                    <a:pt x="182007" y="154934"/>
                    <a:pt x="181055" y="152839"/>
                    <a:pt x="179912" y="150744"/>
                  </a:cubicBezTo>
                  <a:cubicBezTo>
                    <a:pt x="178261" y="147824"/>
                    <a:pt x="175976" y="145539"/>
                    <a:pt x="173056" y="143952"/>
                  </a:cubicBezTo>
                  <a:cubicBezTo>
                    <a:pt x="171913" y="143317"/>
                    <a:pt x="171024" y="142873"/>
                    <a:pt x="170199" y="142492"/>
                  </a:cubicBezTo>
                  <a:cubicBezTo>
                    <a:pt x="167596" y="141222"/>
                    <a:pt x="166136" y="140524"/>
                    <a:pt x="163660" y="137222"/>
                  </a:cubicBezTo>
                  <a:cubicBezTo>
                    <a:pt x="158074" y="130049"/>
                    <a:pt x="151915" y="126049"/>
                    <a:pt x="142203" y="123573"/>
                  </a:cubicBezTo>
                  <a:cubicBezTo>
                    <a:pt x="141441" y="123383"/>
                    <a:pt x="140552" y="123320"/>
                    <a:pt x="139600" y="123256"/>
                  </a:cubicBezTo>
                  <a:cubicBezTo>
                    <a:pt x="137822" y="123129"/>
                    <a:pt x="135855" y="123066"/>
                    <a:pt x="134204" y="121860"/>
                  </a:cubicBezTo>
                  <a:cubicBezTo>
                    <a:pt x="132934" y="120971"/>
                    <a:pt x="132490" y="119764"/>
                    <a:pt x="132109" y="118812"/>
                  </a:cubicBezTo>
                  <a:cubicBezTo>
                    <a:pt x="131855" y="118177"/>
                    <a:pt x="131665" y="117669"/>
                    <a:pt x="131283" y="117289"/>
                  </a:cubicBezTo>
                  <a:cubicBezTo>
                    <a:pt x="128681" y="114686"/>
                    <a:pt x="125760" y="114686"/>
                    <a:pt x="122015" y="114749"/>
                  </a:cubicBezTo>
                  <a:cubicBezTo>
                    <a:pt x="121317" y="114749"/>
                    <a:pt x="120682" y="114749"/>
                    <a:pt x="119920" y="114749"/>
                  </a:cubicBezTo>
                  <a:cubicBezTo>
                    <a:pt x="119222" y="114749"/>
                    <a:pt x="118650" y="114241"/>
                    <a:pt x="118587" y="113543"/>
                  </a:cubicBezTo>
                  <a:cubicBezTo>
                    <a:pt x="118206" y="110623"/>
                    <a:pt x="119920" y="109099"/>
                    <a:pt x="121190" y="108020"/>
                  </a:cubicBezTo>
                  <a:cubicBezTo>
                    <a:pt x="121888" y="107385"/>
                    <a:pt x="122523" y="106814"/>
                    <a:pt x="122777" y="106115"/>
                  </a:cubicBezTo>
                  <a:cubicBezTo>
                    <a:pt x="123285" y="104655"/>
                    <a:pt x="122713" y="103386"/>
                    <a:pt x="122079" y="101862"/>
                  </a:cubicBezTo>
                  <a:cubicBezTo>
                    <a:pt x="121507" y="100466"/>
                    <a:pt x="120809" y="98879"/>
                    <a:pt x="121063" y="97037"/>
                  </a:cubicBezTo>
                  <a:cubicBezTo>
                    <a:pt x="121761" y="92594"/>
                    <a:pt x="126078" y="91070"/>
                    <a:pt x="130332" y="89546"/>
                  </a:cubicBezTo>
                  <a:cubicBezTo>
                    <a:pt x="133759" y="88340"/>
                    <a:pt x="137251" y="87134"/>
                    <a:pt x="138711" y="84468"/>
                  </a:cubicBezTo>
                  <a:cubicBezTo>
                    <a:pt x="139600" y="82944"/>
                    <a:pt x="140044" y="81674"/>
                    <a:pt x="140489" y="80468"/>
                  </a:cubicBezTo>
                  <a:cubicBezTo>
                    <a:pt x="141441" y="77866"/>
                    <a:pt x="142203" y="75643"/>
                    <a:pt x="146392" y="72723"/>
                  </a:cubicBezTo>
                  <a:cubicBezTo>
                    <a:pt x="149948" y="70311"/>
                    <a:pt x="149884" y="69105"/>
                    <a:pt x="149884" y="68914"/>
                  </a:cubicBezTo>
                  <a:cubicBezTo>
                    <a:pt x="149567" y="67264"/>
                    <a:pt x="143472" y="65867"/>
                    <a:pt x="139854" y="65105"/>
                  </a:cubicBezTo>
                  <a:lnTo>
                    <a:pt x="139156" y="64978"/>
                  </a:lnTo>
                  <a:cubicBezTo>
                    <a:pt x="138775" y="64915"/>
                    <a:pt x="138394" y="64597"/>
                    <a:pt x="138204" y="64280"/>
                  </a:cubicBezTo>
                  <a:cubicBezTo>
                    <a:pt x="137822" y="63455"/>
                    <a:pt x="137759" y="62629"/>
                    <a:pt x="138013" y="61741"/>
                  </a:cubicBezTo>
                  <a:cubicBezTo>
                    <a:pt x="138140" y="61296"/>
                    <a:pt x="138013" y="60661"/>
                    <a:pt x="137632" y="59836"/>
                  </a:cubicBezTo>
                  <a:cubicBezTo>
                    <a:pt x="135473" y="55519"/>
                    <a:pt x="127094" y="49044"/>
                    <a:pt x="124237" y="48092"/>
                  </a:cubicBezTo>
                  <a:cubicBezTo>
                    <a:pt x="122015" y="47393"/>
                    <a:pt x="119603" y="48346"/>
                    <a:pt x="117381" y="49234"/>
                  </a:cubicBezTo>
                  <a:cubicBezTo>
                    <a:pt x="116555" y="49552"/>
                    <a:pt x="115730" y="49933"/>
                    <a:pt x="114905" y="50186"/>
                  </a:cubicBezTo>
                  <a:cubicBezTo>
                    <a:pt x="111414" y="51266"/>
                    <a:pt x="108049" y="51266"/>
                    <a:pt x="104493" y="51266"/>
                  </a:cubicBezTo>
                  <a:lnTo>
                    <a:pt x="103351" y="51266"/>
                  </a:lnTo>
                  <a:cubicBezTo>
                    <a:pt x="102145" y="51266"/>
                    <a:pt x="100748" y="51393"/>
                    <a:pt x="99225" y="51520"/>
                  </a:cubicBezTo>
                  <a:cubicBezTo>
                    <a:pt x="95860" y="51837"/>
                    <a:pt x="91987" y="52091"/>
                    <a:pt x="89195" y="51202"/>
                  </a:cubicBezTo>
                  <a:cubicBezTo>
                    <a:pt x="85957" y="50186"/>
                    <a:pt x="84370" y="47584"/>
                    <a:pt x="82656" y="44918"/>
                  </a:cubicBezTo>
                  <a:cubicBezTo>
                    <a:pt x="81957" y="43838"/>
                    <a:pt x="81449" y="43076"/>
                    <a:pt x="81005" y="42378"/>
                  </a:cubicBezTo>
                  <a:cubicBezTo>
                    <a:pt x="78656" y="38887"/>
                    <a:pt x="76688" y="35903"/>
                    <a:pt x="76434" y="30888"/>
                  </a:cubicBezTo>
                  <a:cubicBezTo>
                    <a:pt x="76371" y="29681"/>
                    <a:pt x="76498" y="28412"/>
                    <a:pt x="76624" y="27015"/>
                  </a:cubicBezTo>
                  <a:cubicBezTo>
                    <a:pt x="76815" y="24476"/>
                    <a:pt x="77005" y="21873"/>
                    <a:pt x="76244" y="20223"/>
                  </a:cubicBezTo>
                  <a:cubicBezTo>
                    <a:pt x="74402" y="16223"/>
                    <a:pt x="68689" y="14001"/>
                    <a:pt x="64118" y="12224"/>
                  </a:cubicBezTo>
                  <a:cubicBezTo>
                    <a:pt x="63166" y="11843"/>
                    <a:pt x="62277" y="11525"/>
                    <a:pt x="61452" y="11144"/>
                  </a:cubicBezTo>
                  <a:cubicBezTo>
                    <a:pt x="60880" y="10890"/>
                    <a:pt x="60309" y="10700"/>
                    <a:pt x="59802" y="10509"/>
                  </a:cubicBezTo>
                  <a:cubicBezTo>
                    <a:pt x="57579" y="9684"/>
                    <a:pt x="55103" y="8796"/>
                    <a:pt x="53580" y="6383"/>
                  </a:cubicBezTo>
                  <a:cubicBezTo>
                    <a:pt x="52818" y="5113"/>
                    <a:pt x="52564" y="3844"/>
                    <a:pt x="52437" y="2828"/>
                  </a:cubicBezTo>
                  <a:cubicBezTo>
                    <a:pt x="52310" y="2130"/>
                    <a:pt x="52247" y="1622"/>
                    <a:pt x="52056" y="1241"/>
                  </a:cubicBezTo>
                  <a:cubicBezTo>
                    <a:pt x="51612" y="670"/>
                    <a:pt x="51485" y="479"/>
                    <a:pt x="51167" y="289"/>
                  </a:cubicBezTo>
                  <a:cubicBezTo>
                    <a:pt x="50850" y="225"/>
                    <a:pt x="50596" y="225"/>
                    <a:pt x="50279" y="162"/>
                  </a:cubicBezTo>
                  <a:cubicBezTo>
                    <a:pt x="48501" y="-92"/>
                    <a:pt x="46851" y="-29"/>
                    <a:pt x="45962" y="225"/>
                  </a:cubicBezTo>
                  <a:cubicBezTo>
                    <a:pt x="45644" y="352"/>
                    <a:pt x="45391" y="479"/>
                    <a:pt x="45327" y="606"/>
                  </a:cubicBezTo>
                  <a:cubicBezTo>
                    <a:pt x="44882" y="1685"/>
                    <a:pt x="44057" y="2447"/>
                    <a:pt x="43106" y="3336"/>
                  </a:cubicBezTo>
                  <a:cubicBezTo>
                    <a:pt x="41645" y="4669"/>
                    <a:pt x="40630" y="5685"/>
                    <a:pt x="40757" y="7335"/>
                  </a:cubicBezTo>
                  <a:cubicBezTo>
                    <a:pt x="40819" y="7843"/>
                    <a:pt x="40947" y="8478"/>
                    <a:pt x="41264" y="9176"/>
                  </a:cubicBezTo>
                  <a:lnTo>
                    <a:pt x="42280" y="11335"/>
                  </a:lnTo>
                  <a:cubicBezTo>
                    <a:pt x="44502" y="16159"/>
                    <a:pt x="46406" y="20286"/>
                    <a:pt x="45835" y="24539"/>
                  </a:cubicBezTo>
                  <a:cubicBezTo>
                    <a:pt x="45581" y="26380"/>
                    <a:pt x="45771" y="28475"/>
                    <a:pt x="45898" y="30507"/>
                  </a:cubicBezTo>
                  <a:cubicBezTo>
                    <a:pt x="46089" y="33173"/>
                    <a:pt x="46280" y="35522"/>
                    <a:pt x="45518" y="37109"/>
                  </a:cubicBezTo>
                  <a:cubicBezTo>
                    <a:pt x="44184" y="39776"/>
                    <a:pt x="38408" y="40347"/>
                    <a:pt x="37772" y="40410"/>
                  </a:cubicBezTo>
                  <a:cubicBezTo>
                    <a:pt x="35614" y="40601"/>
                    <a:pt x="32758" y="40474"/>
                    <a:pt x="31615" y="38823"/>
                  </a:cubicBezTo>
                  <a:cubicBezTo>
                    <a:pt x="31297" y="38315"/>
                    <a:pt x="30980" y="37680"/>
                    <a:pt x="30662" y="36855"/>
                  </a:cubicBezTo>
                  <a:cubicBezTo>
                    <a:pt x="30218" y="35776"/>
                    <a:pt x="29520" y="34443"/>
                    <a:pt x="28631" y="33173"/>
                  </a:cubicBezTo>
                  <a:cubicBezTo>
                    <a:pt x="28504" y="32983"/>
                    <a:pt x="28313" y="32792"/>
                    <a:pt x="28123" y="32602"/>
                  </a:cubicBezTo>
                  <a:cubicBezTo>
                    <a:pt x="27869" y="33046"/>
                    <a:pt x="27552" y="33427"/>
                    <a:pt x="27171" y="33808"/>
                  </a:cubicBezTo>
                  <a:cubicBezTo>
                    <a:pt x="24949" y="35776"/>
                    <a:pt x="20125" y="36157"/>
                    <a:pt x="16125" y="3552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10" name="Freeform 409">
              <a:extLst>
                <a:ext uri="{FF2B5EF4-FFF2-40B4-BE49-F238E27FC236}">
                  <a16:creationId xmlns:a16="http://schemas.microsoft.com/office/drawing/2014/main" id="{45507F1C-7B0E-22DD-C9B9-731C13F7D1C5}"/>
                </a:ext>
              </a:extLst>
            </p:cNvPr>
            <p:cNvSpPr/>
            <p:nvPr/>
          </p:nvSpPr>
          <p:spPr>
            <a:xfrm>
              <a:off x="5852033" y="3013132"/>
              <a:ext cx="78642" cy="68244"/>
            </a:xfrm>
            <a:custGeom>
              <a:avLst/>
              <a:gdLst>
                <a:gd name="connsiteX0" fmla="*/ 6158 w 78642"/>
                <a:gd name="connsiteY0" fmla="*/ 5396 h 68244"/>
                <a:gd name="connsiteX1" fmla="*/ 4888 w 78642"/>
                <a:gd name="connsiteY1" fmla="*/ 7999 h 68244"/>
                <a:gd name="connsiteX2" fmla="*/ 4825 w 78642"/>
                <a:gd name="connsiteY2" fmla="*/ 8761 h 68244"/>
                <a:gd name="connsiteX3" fmla="*/ 0 w 78642"/>
                <a:gd name="connsiteY3" fmla="*/ 14982 h 68244"/>
                <a:gd name="connsiteX4" fmla="*/ 762 w 78642"/>
                <a:gd name="connsiteY4" fmla="*/ 17394 h 68244"/>
                <a:gd name="connsiteX5" fmla="*/ 1206 w 78642"/>
                <a:gd name="connsiteY5" fmla="*/ 18664 h 68244"/>
                <a:gd name="connsiteX6" fmla="*/ 2349 w 78642"/>
                <a:gd name="connsiteY6" fmla="*/ 21330 h 68244"/>
                <a:gd name="connsiteX7" fmla="*/ 7618 w 78642"/>
                <a:gd name="connsiteY7" fmla="*/ 26155 h 68244"/>
                <a:gd name="connsiteX8" fmla="*/ 11363 w 78642"/>
                <a:gd name="connsiteY8" fmla="*/ 28441 h 68244"/>
                <a:gd name="connsiteX9" fmla="*/ 14474 w 78642"/>
                <a:gd name="connsiteY9" fmla="*/ 33202 h 68244"/>
                <a:gd name="connsiteX10" fmla="*/ 16315 w 78642"/>
                <a:gd name="connsiteY10" fmla="*/ 36376 h 68244"/>
                <a:gd name="connsiteX11" fmla="*/ 21902 w 78642"/>
                <a:gd name="connsiteY11" fmla="*/ 38915 h 68244"/>
                <a:gd name="connsiteX12" fmla="*/ 27996 w 78642"/>
                <a:gd name="connsiteY12" fmla="*/ 41518 h 68244"/>
                <a:gd name="connsiteX13" fmla="*/ 31615 w 78642"/>
                <a:gd name="connsiteY13" fmla="*/ 47613 h 68244"/>
                <a:gd name="connsiteX14" fmla="*/ 33202 w 78642"/>
                <a:gd name="connsiteY14" fmla="*/ 51168 h 68244"/>
                <a:gd name="connsiteX15" fmla="*/ 40058 w 78642"/>
                <a:gd name="connsiteY15" fmla="*/ 54723 h 68244"/>
                <a:gd name="connsiteX16" fmla="*/ 42216 w 78642"/>
                <a:gd name="connsiteY16" fmla="*/ 54786 h 68244"/>
                <a:gd name="connsiteX17" fmla="*/ 55167 w 78642"/>
                <a:gd name="connsiteY17" fmla="*/ 62785 h 68244"/>
                <a:gd name="connsiteX18" fmla="*/ 63230 w 78642"/>
                <a:gd name="connsiteY18" fmla="*/ 68245 h 68244"/>
                <a:gd name="connsiteX19" fmla="*/ 66658 w 78642"/>
                <a:gd name="connsiteY19" fmla="*/ 68054 h 68244"/>
                <a:gd name="connsiteX20" fmla="*/ 73196 w 78642"/>
                <a:gd name="connsiteY20" fmla="*/ 67927 h 68244"/>
                <a:gd name="connsiteX21" fmla="*/ 73260 w 78642"/>
                <a:gd name="connsiteY21" fmla="*/ 65071 h 68244"/>
                <a:gd name="connsiteX22" fmla="*/ 73768 w 78642"/>
                <a:gd name="connsiteY22" fmla="*/ 52882 h 68244"/>
                <a:gd name="connsiteX23" fmla="*/ 75736 w 78642"/>
                <a:gd name="connsiteY23" fmla="*/ 48374 h 68244"/>
                <a:gd name="connsiteX24" fmla="*/ 76244 w 78642"/>
                <a:gd name="connsiteY24" fmla="*/ 47486 h 68244"/>
                <a:gd name="connsiteX25" fmla="*/ 77640 w 78642"/>
                <a:gd name="connsiteY25" fmla="*/ 45010 h 68244"/>
                <a:gd name="connsiteX26" fmla="*/ 78465 w 78642"/>
                <a:gd name="connsiteY26" fmla="*/ 42407 h 68244"/>
                <a:gd name="connsiteX27" fmla="*/ 77196 w 78642"/>
                <a:gd name="connsiteY27" fmla="*/ 31678 h 68244"/>
                <a:gd name="connsiteX28" fmla="*/ 75926 w 78642"/>
                <a:gd name="connsiteY28" fmla="*/ 28821 h 68244"/>
                <a:gd name="connsiteX29" fmla="*/ 73450 w 78642"/>
                <a:gd name="connsiteY29" fmla="*/ 21267 h 68244"/>
                <a:gd name="connsiteX30" fmla="*/ 73387 w 78642"/>
                <a:gd name="connsiteY30" fmla="*/ 18029 h 68244"/>
                <a:gd name="connsiteX31" fmla="*/ 71102 w 78642"/>
                <a:gd name="connsiteY31" fmla="*/ 17140 h 68244"/>
                <a:gd name="connsiteX32" fmla="*/ 69895 w 78642"/>
                <a:gd name="connsiteY32" fmla="*/ 16696 h 68244"/>
                <a:gd name="connsiteX33" fmla="*/ 67419 w 78642"/>
                <a:gd name="connsiteY33" fmla="*/ 15109 h 68244"/>
                <a:gd name="connsiteX34" fmla="*/ 66023 w 78642"/>
                <a:gd name="connsiteY34" fmla="*/ 10284 h 68244"/>
                <a:gd name="connsiteX35" fmla="*/ 66023 w 78642"/>
                <a:gd name="connsiteY35" fmla="*/ 9205 h 68244"/>
                <a:gd name="connsiteX36" fmla="*/ 65705 w 78642"/>
                <a:gd name="connsiteY36" fmla="*/ 7555 h 68244"/>
                <a:gd name="connsiteX37" fmla="*/ 64055 w 78642"/>
                <a:gd name="connsiteY37" fmla="*/ 7491 h 68244"/>
                <a:gd name="connsiteX38" fmla="*/ 60373 w 78642"/>
                <a:gd name="connsiteY38" fmla="*/ 7364 h 68244"/>
                <a:gd name="connsiteX39" fmla="*/ 57643 w 78642"/>
                <a:gd name="connsiteY39" fmla="*/ 5460 h 68244"/>
                <a:gd name="connsiteX40" fmla="*/ 56944 w 78642"/>
                <a:gd name="connsiteY40" fmla="*/ 4507 h 68244"/>
                <a:gd name="connsiteX41" fmla="*/ 54151 w 78642"/>
                <a:gd name="connsiteY41" fmla="*/ 3809 h 68244"/>
                <a:gd name="connsiteX42" fmla="*/ 52374 w 78642"/>
                <a:gd name="connsiteY42" fmla="*/ 3809 h 68244"/>
                <a:gd name="connsiteX43" fmla="*/ 51421 w 78642"/>
                <a:gd name="connsiteY43" fmla="*/ 3809 h 68244"/>
                <a:gd name="connsiteX44" fmla="*/ 48755 w 78642"/>
                <a:gd name="connsiteY44" fmla="*/ 3301 h 68244"/>
                <a:gd name="connsiteX45" fmla="*/ 47676 w 78642"/>
                <a:gd name="connsiteY45" fmla="*/ 1524 h 68244"/>
                <a:gd name="connsiteX46" fmla="*/ 47168 w 78642"/>
                <a:gd name="connsiteY46" fmla="*/ 508 h 68244"/>
                <a:gd name="connsiteX47" fmla="*/ 39931 w 78642"/>
                <a:gd name="connsiteY47" fmla="*/ 444 h 68244"/>
                <a:gd name="connsiteX48" fmla="*/ 37646 w 78642"/>
                <a:gd name="connsiteY48" fmla="*/ 2984 h 68244"/>
                <a:gd name="connsiteX49" fmla="*/ 36186 w 78642"/>
                <a:gd name="connsiteY49" fmla="*/ 5206 h 68244"/>
                <a:gd name="connsiteX50" fmla="*/ 30726 w 78642"/>
                <a:gd name="connsiteY50" fmla="*/ 7491 h 68244"/>
                <a:gd name="connsiteX51" fmla="*/ 28060 w 78642"/>
                <a:gd name="connsiteY51" fmla="*/ 7681 h 68244"/>
                <a:gd name="connsiteX52" fmla="*/ 26219 w 78642"/>
                <a:gd name="connsiteY52" fmla="*/ 8380 h 68244"/>
                <a:gd name="connsiteX53" fmla="*/ 19997 w 78642"/>
                <a:gd name="connsiteY53" fmla="*/ 8951 h 68244"/>
                <a:gd name="connsiteX54" fmla="*/ 18156 w 78642"/>
                <a:gd name="connsiteY54" fmla="*/ 7301 h 68244"/>
                <a:gd name="connsiteX55" fmla="*/ 17331 w 78642"/>
                <a:gd name="connsiteY55" fmla="*/ 6475 h 68244"/>
                <a:gd name="connsiteX56" fmla="*/ 15680 w 78642"/>
                <a:gd name="connsiteY56" fmla="*/ 6094 h 68244"/>
                <a:gd name="connsiteX57" fmla="*/ 13458 w 78642"/>
                <a:gd name="connsiteY57" fmla="*/ 5650 h 68244"/>
                <a:gd name="connsiteX58" fmla="*/ 11490 w 78642"/>
                <a:gd name="connsiteY58" fmla="*/ 4380 h 68244"/>
                <a:gd name="connsiteX59" fmla="*/ 10856 w 78642"/>
                <a:gd name="connsiteY59" fmla="*/ 3746 h 68244"/>
                <a:gd name="connsiteX60" fmla="*/ 9967 w 78642"/>
                <a:gd name="connsiteY60" fmla="*/ 2857 h 68244"/>
                <a:gd name="connsiteX61" fmla="*/ 6158 w 78642"/>
                <a:gd name="connsiteY61" fmla="*/ 5396 h 6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78642" h="68244">
                  <a:moveTo>
                    <a:pt x="6158" y="5396"/>
                  </a:moveTo>
                  <a:cubicBezTo>
                    <a:pt x="5015" y="6539"/>
                    <a:pt x="5015" y="6539"/>
                    <a:pt x="4888" y="7999"/>
                  </a:cubicBezTo>
                  <a:lnTo>
                    <a:pt x="4825" y="8761"/>
                  </a:lnTo>
                  <a:cubicBezTo>
                    <a:pt x="4571" y="11110"/>
                    <a:pt x="2984" y="13141"/>
                    <a:pt x="0" y="14982"/>
                  </a:cubicBezTo>
                  <a:cubicBezTo>
                    <a:pt x="190" y="15807"/>
                    <a:pt x="444" y="16569"/>
                    <a:pt x="762" y="17394"/>
                  </a:cubicBezTo>
                  <a:cubicBezTo>
                    <a:pt x="889" y="17839"/>
                    <a:pt x="1016" y="18283"/>
                    <a:pt x="1206" y="18664"/>
                  </a:cubicBezTo>
                  <a:cubicBezTo>
                    <a:pt x="1651" y="19807"/>
                    <a:pt x="2095" y="20823"/>
                    <a:pt x="2349" y="21330"/>
                  </a:cubicBezTo>
                  <a:cubicBezTo>
                    <a:pt x="3619" y="24060"/>
                    <a:pt x="5396" y="24949"/>
                    <a:pt x="7618" y="26155"/>
                  </a:cubicBezTo>
                  <a:cubicBezTo>
                    <a:pt x="8761" y="26790"/>
                    <a:pt x="10030" y="27425"/>
                    <a:pt x="11363" y="28441"/>
                  </a:cubicBezTo>
                  <a:cubicBezTo>
                    <a:pt x="12950" y="29710"/>
                    <a:pt x="13776" y="31551"/>
                    <a:pt x="14474" y="33202"/>
                  </a:cubicBezTo>
                  <a:cubicBezTo>
                    <a:pt x="15046" y="34472"/>
                    <a:pt x="15554" y="35614"/>
                    <a:pt x="16315" y="36376"/>
                  </a:cubicBezTo>
                  <a:cubicBezTo>
                    <a:pt x="17712" y="37773"/>
                    <a:pt x="19743" y="38344"/>
                    <a:pt x="21902" y="38915"/>
                  </a:cubicBezTo>
                  <a:cubicBezTo>
                    <a:pt x="23997" y="39487"/>
                    <a:pt x="26219" y="40122"/>
                    <a:pt x="27996" y="41518"/>
                  </a:cubicBezTo>
                  <a:cubicBezTo>
                    <a:pt x="29964" y="43105"/>
                    <a:pt x="30789" y="45391"/>
                    <a:pt x="31615" y="47613"/>
                  </a:cubicBezTo>
                  <a:cubicBezTo>
                    <a:pt x="32059" y="48946"/>
                    <a:pt x="32503" y="50152"/>
                    <a:pt x="33202" y="51168"/>
                  </a:cubicBezTo>
                  <a:cubicBezTo>
                    <a:pt x="35424" y="54596"/>
                    <a:pt x="36567" y="54596"/>
                    <a:pt x="40058" y="54723"/>
                  </a:cubicBezTo>
                  <a:cubicBezTo>
                    <a:pt x="40693" y="54723"/>
                    <a:pt x="41391" y="54786"/>
                    <a:pt x="42216" y="54786"/>
                  </a:cubicBezTo>
                  <a:cubicBezTo>
                    <a:pt x="48628" y="55104"/>
                    <a:pt x="51929" y="57135"/>
                    <a:pt x="55167" y="62785"/>
                  </a:cubicBezTo>
                  <a:cubicBezTo>
                    <a:pt x="57580" y="66975"/>
                    <a:pt x="58722" y="68054"/>
                    <a:pt x="63230" y="68245"/>
                  </a:cubicBezTo>
                  <a:cubicBezTo>
                    <a:pt x="64182" y="68245"/>
                    <a:pt x="65324" y="68181"/>
                    <a:pt x="66658" y="68054"/>
                  </a:cubicBezTo>
                  <a:cubicBezTo>
                    <a:pt x="68816" y="67864"/>
                    <a:pt x="71165" y="67737"/>
                    <a:pt x="73196" y="67927"/>
                  </a:cubicBezTo>
                  <a:cubicBezTo>
                    <a:pt x="73387" y="66975"/>
                    <a:pt x="73323" y="66023"/>
                    <a:pt x="73260" y="65071"/>
                  </a:cubicBezTo>
                  <a:cubicBezTo>
                    <a:pt x="73069" y="60944"/>
                    <a:pt x="72879" y="56627"/>
                    <a:pt x="73768" y="52882"/>
                  </a:cubicBezTo>
                  <a:cubicBezTo>
                    <a:pt x="74149" y="51231"/>
                    <a:pt x="74974" y="49771"/>
                    <a:pt x="75736" y="48374"/>
                  </a:cubicBezTo>
                  <a:cubicBezTo>
                    <a:pt x="75926" y="48057"/>
                    <a:pt x="76053" y="47740"/>
                    <a:pt x="76244" y="47486"/>
                  </a:cubicBezTo>
                  <a:cubicBezTo>
                    <a:pt x="76942" y="46343"/>
                    <a:pt x="77323" y="45645"/>
                    <a:pt x="77640" y="45010"/>
                  </a:cubicBezTo>
                  <a:cubicBezTo>
                    <a:pt x="78021" y="44248"/>
                    <a:pt x="78338" y="43359"/>
                    <a:pt x="78465" y="42407"/>
                  </a:cubicBezTo>
                  <a:cubicBezTo>
                    <a:pt x="78910" y="38344"/>
                    <a:pt x="78529" y="34916"/>
                    <a:pt x="77196" y="31678"/>
                  </a:cubicBezTo>
                  <a:cubicBezTo>
                    <a:pt x="76815" y="30726"/>
                    <a:pt x="76370" y="29774"/>
                    <a:pt x="75926" y="28821"/>
                  </a:cubicBezTo>
                  <a:cubicBezTo>
                    <a:pt x="74783" y="26409"/>
                    <a:pt x="73577" y="23997"/>
                    <a:pt x="73450" y="21267"/>
                  </a:cubicBezTo>
                  <a:cubicBezTo>
                    <a:pt x="73387" y="20188"/>
                    <a:pt x="73323" y="19108"/>
                    <a:pt x="73387" y="18029"/>
                  </a:cubicBezTo>
                  <a:cubicBezTo>
                    <a:pt x="72434" y="17775"/>
                    <a:pt x="71800" y="17458"/>
                    <a:pt x="71102" y="17140"/>
                  </a:cubicBezTo>
                  <a:cubicBezTo>
                    <a:pt x="70721" y="17014"/>
                    <a:pt x="70213" y="16823"/>
                    <a:pt x="69895" y="16696"/>
                  </a:cubicBezTo>
                  <a:cubicBezTo>
                    <a:pt x="68816" y="16188"/>
                    <a:pt x="67927" y="15680"/>
                    <a:pt x="67419" y="15109"/>
                  </a:cubicBezTo>
                  <a:cubicBezTo>
                    <a:pt x="65959" y="13522"/>
                    <a:pt x="65959" y="11808"/>
                    <a:pt x="66023" y="10284"/>
                  </a:cubicBezTo>
                  <a:cubicBezTo>
                    <a:pt x="66023" y="9903"/>
                    <a:pt x="66023" y="9586"/>
                    <a:pt x="66023" y="9205"/>
                  </a:cubicBezTo>
                  <a:cubicBezTo>
                    <a:pt x="65959" y="7872"/>
                    <a:pt x="65705" y="7555"/>
                    <a:pt x="65705" y="7555"/>
                  </a:cubicBezTo>
                  <a:cubicBezTo>
                    <a:pt x="65515" y="7364"/>
                    <a:pt x="64690" y="7491"/>
                    <a:pt x="64055" y="7491"/>
                  </a:cubicBezTo>
                  <a:cubicBezTo>
                    <a:pt x="63039" y="7555"/>
                    <a:pt x="61769" y="7681"/>
                    <a:pt x="60373" y="7364"/>
                  </a:cubicBezTo>
                  <a:cubicBezTo>
                    <a:pt x="58595" y="6983"/>
                    <a:pt x="58151" y="6285"/>
                    <a:pt x="57643" y="5460"/>
                  </a:cubicBezTo>
                  <a:cubicBezTo>
                    <a:pt x="57516" y="5142"/>
                    <a:pt x="57325" y="4888"/>
                    <a:pt x="56944" y="4507"/>
                  </a:cubicBezTo>
                  <a:cubicBezTo>
                    <a:pt x="56310" y="3936"/>
                    <a:pt x="55484" y="3872"/>
                    <a:pt x="54151" y="3809"/>
                  </a:cubicBezTo>
                  <a:cubicBezTo>
                    <a:pt x="53136" y="3746"/>
                    <a:pt x="52755" y="3809"/>
                    <a:pt x="52374" y="3809"/>
                  </a:cubicBezTo>
                  <a:cubicBezTo>
                    <a:pt x="52056" y="3809"/>
                    <a:pt x="51739" y="3809"/>
                    <a:pt x="51421" y="3809"/>
                  </a:cubicBezTo>
                  <a:cubicBezTo>
                    <a:pt x="50469" y="3872"/>
                    <a:pt x="49517" y="3809"/>
                    <a:pt x="48755" y="3301"/>
                  </a:cubicBezTo>
                  <a:cubicBezTo>
                    <a:pt x="48121" y="2857"/>
                    <a:pt x="47866" y="2158"/>
                    <a:pt x="47676" y="1524"/>
                  </a:cubicBezTo>
                  <a:cubicBezTo>
                    <a:pt x="47549" y="1143"/>
                    <a:pt x="47359" y="635"/>
                    <a:pt x="47168" y="508"/>
                  </a:cubicBezTo>
                  <a:cubicBezTo>
                    <a:pt x="45962" y="-190"/>
                    <a:pt x="41645" y="-127"/>
                    <a:pt x="39931" y="444"/>
                  </a:cubicBezTo>
                  <a:cubicBezTo>
                    <a:pt x="38852" y="825"/>
                    <a:pt x="38344" y="1650"/>
                    <a:pt x="37646" y="2984"/>
                  </a:cubicBezTo>
                  <a:cubicBezTo>
                    <a:pt x="37265" y="3746"/>
                    <a:pt x="36820" y="4507"/>
                    <a:pt x="36186" y="5206"/>
                  </a:cubicBezTo>
                  <a:cubicBezTo>
                    <a:pt x="34154" y="7618"/>
                    <a:pt x="32313" y="7555"/>
                    <a:pt x="30726" y="7491"/>
                  </a:cubicBezTo>
                  <a:cubicBezTo>
                    <a:pt x="29901" y="7491"/>
                    <a:pt x="29139" y="7428"/>
                    <a:pt x="28060" y="7681"/>
                  </a:cubicBezTo>
                  <a:cubicBezTo>
                    <a:pt x="27425" y="7808"/>
                    <a:pt x="26853" y="8126"/>
                    <a:pt x="26219" y="8380"/>
                  </a:cubicBezTo>
                  <a:cubicBezTo>
                    <a:pt x="24505" y="9142"/>
                    <a:pt x="22409" y="10030"/>
                    <a:pt x="19997" y="8951"/>
                  </a:cubicBezTo>
                  <a:cubicBezTo>
                    <a:pt x="19109" y="8507"/>
                    <a:pt x="18537" y="7808"/>
                    <a:pt x="18156" y="7301"/>
                  </a:cubicBezTo>
                  <a:cubicBezTo>
                    <a:pt x="17839" y="6920"/>
                    <a:pt x="17648" y="6602"/>
                    <a:pt x="17331" y="6475"/>
                  </a:cubicBezTo>
                  <a:cubicBezTo>
                    <a:pt x="16886" y="6221"/>
                    <a:pt x="16315" y="6158"/>
                    <a:pt x="15680" y="6094"/>
                  </a:cubicBezTo>
                  <a:cubicBezTo>
                    <a:pt x="15046" y="6031"/>
                    <a:pt x="14284" y="5968"/>
                    <a:pt x="13458" y="5650"/>
                  </a:cubicBezTo>
                  <a:cubicBezTo>
                    <a:pt x="12824" y="5396"/>
                    <a:pt x="12125" y="4952"/>
                    <a:pt x="11490" y="4380"/>
                  </a:cubicBezTo>
                  <a:cubicBezTo>
                    <a:pt x="11237" y="4190"/>
                    <a:pt x="11046" y="3936"/>
                    <a:pt x="10856" y="3746"/>
                  </a:cubicBezTo>
                  <a:cubicBezTo>
                    <a:pt x="10538" y="3428"/>
                    <a:pt x="10221" y="3174"/>
                    <a:pt x="9967" y="2857"/>
                  </a:cubicBezTo>
                  <a:cubicBezTo>
                    <a:pt x="8570" y="3301"/>
                    <a:pt x="7110" y="4444"/>
                    <a:pt x="6158" y="539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11" name="Freeform 410">
              <a:extLst>
                <a:ext uri="{FF2B5EF4-FFF2-40B4-BE49-F238E27FC236}">
                  <a16:creationId xmlns:a16="http://schemas.microsoft.com/office/drawing/2014/main" id="{9602D5CC-A644-892A-4080-E45CD6021FE3}"/>
                </a:ext>
              </a:extLst>
            </p:cNvPr>
            <p:cNvSpPr/>
            <p:nvPr/>
          </p:nvSpPr>
          <p:spPr>
            <a:xfrm>
              <a:off x="5875078" y="4284648"/>
              <a:ext cx="338137" cy="288821"/>
            </a:xfrm>
            <a:custGeom>
              <a:avLst/>
              <a:gdLst>
                <a:gd name="connsiteX0" fmla="*/ 2285 w 338137"/>
                <a:gd name="connsiteY0" fmla="*/ 219392 h 288821"/>
                <a:gd name="connsiteX1" fmla="*/ 12506 w 338137"/>
                <a:gd name="connsiteY1" fmla="*/ 218757 h 288821"/>
                <a:gd name="connsiteX2" fmla="*/ 14030 w 338137"/>
                <a:gd name="connsiteY2" fmla="*/ 218757 h 288821"/>
                <a:gd name="connsiteX3" fmla="*/ 30472 w 338137"/>
                <a:gd name="connsiteY3" fmla="*/ 225042 h 288821"/>
                <a:gd name="connsiteX4" fmla="*/ 38915 w 338137"/>
                <a:gd name="connsiteY4" fmla="*/ 230946 h 288821"/>
                <a:gd name="connsiteX5" fmla="*/ 43550 w 338137"/>
                <a:gd name="connsiteY5" fmla="*/ 232597 h 288821"/>
                <a:gd name="connsiteX6" fmla="*/ 51866 w 338137"/>
                <a:gd name="connsiteY6" fmla="*/ 238120 h 288821"/>
                <a:gd name="connsiteX7" fmla="*/ 60182 w 338137"/>
                <a:gd name="connsiteY7" fmla="*/ 255959 h 288821"/>
                <a:gd name="connsiteX8" fmla="*/ 64055 w 338137"/>
                <a:gd name="connsiteY8" fmla="*/ 266370 h 288821"/>
                <a:gd name="connsiteX9" fmla="*/ 114841 w 338137"/>
                <a:gd name="connsiteY9" fmla="*/ 285796 h 288821"/>
                <a:gd name="connsiteX10" fmla="*/ 123031 w 338137"/>
                <a:gd name="connsiteY10" fmla="*/ 284209 h 288821"/>
                <a:gd name="connsiteX11" fmla="*/ 141632 w 338137"/>
                <a:gd name="connsiteY11" fmla="*/ 279892 h 288821"/>
                <a:gd name="connsiteX12" fmla="*/ 147218 w 338137"/>
                <a:gd name="connsiteY12" fmla="*/ 277543 h 288821"/>
                <a:gd name="connsiteX13" fmla="*/ 165819 w 338137"/>
                <a:gd name="connsiteY13" fmla="*/ 276654 h 288821"/>
                <a:gd name="connsiteX14" fmla="*/ 166390 w 338137"/>
                <a:gd name="connsiteY14" fmla="*/ 276146 h 288821"/>
                <a:gd name="connsiteX15" fmla="*/ 172231 w 338137"/>
                <a:gd name="connsiteY15" fmla="*/ 263704 h 288821"/>
                <a:gd name="connsiteX16" fmla="*/ 174199 w 338137"/>
                <a:gd name="connsiteY16" fmla="*/ 257292 h 288821"/>
                <a:gd name="connsiteX17" fmla="*/ 182070 w 338137"/>
                <a:gd name="connsiteY17" fmla="*/ 241548 h 288821"/>
                <a:gd name="connsiteX18" fmla="*/ 186514 w 338137"/>
                <a:gd name="connsiteY18" fmla="*/ 233295 h 288821"/>
                <a:gd name="connsiteX19" fmla="*/ 199973 w 338137"/>
                <a:gd name="connsiteY19" fmla="*/ 213933 h 288821"/>
                <a:gd name="connsiteX20" fmla="*/ 200925 w 338137"/>
                <a:gd name="connsiteY20" fmla="*/ 213107 h 288821"/>
                <a:gd name="connsiteX21" fmla="*/ 224350 w 338137"/>
                <a:gd name="connsiteY21" fmla="*/ 204029 h 288821"/>
                <a:gd name="connsiteX22" fmla="*/ 227905 w 338137"/>
                <a:gd name="connsiteY22" fmla="*/ 210631 h 288821"/>
                <a:gd name="connsiteX23" fmla="*/ 230699 w 338137"/>
                <a:gd name="connsiteY23" fmla="*/ 216091 h 288821"/>
                <a:gd name="connsiteX24" fmla="*/ 231841 w 338137"/>
                <a:gd name="connsiteY24" fmla="*/ 217043 h 288821"/>
                <a:gd name="connsiteX25" fmla="*/ 235587 w 338137"/>
                <a:gd name="connsiteY25" fmla="*/ 217234 h 288821"/>
                <a:gd name="connsiteX26" fmla="*/ 249299 w 338137"/>
                <a:gd name="connsiteY26" fmla="*/ 212282 h 288821"/>
                <a:gd name="connsiteX27" fmla="*/ 253616 w 338137"/>
                <a:gd name="connsiteY27" fmla="*/ 205045 h 288821"/>
                <a:gd name="connsiteX28" fmla="*/ 255648 w 338137"/>
                <a:gd name="connsiteY28" fmla="*/ 201871 h 288821"/>
                <a:gd name="connsiteX29" fmla="*/ 260028 w 338137"/>
                <a:gd name="connsiteY29" fmla="*/ 185302 h 288821"/>
                <a:gd name="connsiteX30" fmla="*/ 262885 w 338137"/>
                <a:gd name="connsiteY30" fmla="*/ 171335 h 288821"/>
                <a:gd name="connsiteX31" fmla="*/ 270376 w 338137"/>
                <a:gd name="connsiteY31" fmla="*/ 163844 h 288821"/>
                <a:gd name="connsiteX32" fmla="*/ 275264 w 338137"/>
                <a:gd name="connsiteY32" fmla="*/ 160289 h 288821"/>
                <a:gd name="connsiteX33" fmla="*/ 279327 w 338137"/>
                <a:gd name="connsiteY33" fmla="*/ 151211 h 288821"/>
                <a:gd name="connsiteX34" fmla="*/ 279962 w 338137"/>
                <a:gd name="connsiteY34" fmla="*/ 145942 h 288821"/>
                <a:gd name="connsiteX35" fmla="*/ 283580 w 338137"/>
                <a:gd name="connsiteY35" fmla="*/ 133372 h 288821"/>
                <a:gd name="connsiteX36" fmla="*/ 292468 w 338137"/>
                <a:gd name="connsiteY36" fmla="*/ 129055 h 288821"/>
                <a:gd name="connsiteX37" fmla="*/ 299388 w 338137"/>
                <a:gd name="connsiteY37" fmla="*/ 126008 h 288821"/>
                <a:gd name="connsiteX38" fmla="*/ 300657 w 338137"/>
                <a:gd name="connsiteY38" fmla="*/ 120104 h 288821"/>
                <a:gd name="connsiteX39" fmla="*/ 300785 w 338137"/>
                <a:gd name="connsiteY39" fmla="*/ 117184 h 288821"/>
                <a:gd name="connsiteX40" fmla="*/ 304784 w 338137"/>
                <a:gd name="connsiteY40" fmla="*/ 106328 h 288821"/>
                <a:gd name="connsiteX41" fmla="*/ 305736 w 338137"/>
                <a:gd name="connsiteY41" fmla="*/ 104487 h 288821"/>
                <a:gd name="connsiteX42" fmla="*/ 308910 w 338137"/>
                <a:gd name="connsiteY42" fmla="*/ 95536 h 288821"/>
                <a:gd name="connsiteX43" fmla="*/ 318179 w 338137"/>
                <a:gd name="connsiteY43" fmla="*/ 78332 h 288821"/>
                <a:gd name="connsiteX44" fmla="*/ 327193 w 338137"/>
                <a:gd name="connsiteY44" fmla="*/ 74904 h 288821"/>
                <a:gd name="connsiteX45" fmla="*/ 337414 w 338137"/>
                <a:gd name="connsiteY45" fmla="*/ 69190 h 288821"/>
                <a:gd name="connsiteX46" fmla="*/ 329923 w 338137"/>
                <a:gd name="connsiteY46" fmla="*/ 48876 h 288821"/>
                <a:gd name="connsiteX47" fmla="*/ 326495 w 338137"/>
                <a:gd name="connsiteY47" fmla="*/ 46146 h 288821"/>
                <a:gd name="connsiteX48" fmla="*/ 319830 w 338137"/>
                <a:gd name="connsiteY48" fmla="*/ 35607 h 288821"/>
                <a:gd name="connsiteX49" fmla="*/ 319449 w 338137"/>
                <a:gd name="connsiteY49" fmla="*/ 32687 h 288821"/>
                <a:gd name="connsiteX50" fmla="*/ 318814 w 338137"/>
                <a:gd name="connsiteY50" fmla="*/ 27926 h 288821"/>
                <a:gd name="connsiteX51" fmla="*/ 311640 w 338137"/>
                <a:gd name="connsiteY51" fmla="*/ 10722 h 288821"/>
                <a:gd name="connsiteX52" fmla="*/ 306308 w 338137"/>
                <a:gd name="connsiteY52" fmla="*/ 6913 h 288821"/>
                <a:gd name="connsiteX53" fmla="*/ 303641 w 338137"/>
                <a:gd name="connsiteY53" fmla="*/ 5834 h 288821"/>
                <a:gd name="connsiteX54" fmla="*/ 288913 w 338137"/>
                <a:gd name="connsiteY54" fmla="*/ 12246 h 288821"/>
                <a:gd name="connsiteX55" fmla="*/ 285612 w 338137"/>
                <a:gd name="connsiteY55" fmla="*/ 15039 h 288821"/>
                <a:gd name="connsiteX56" fmla="*/ 282565 w 338137"/>
                <a:gd name="connsiteY56" fmla="*/ 17706 h 288821"/>
                <a:gd name="connsiteX57" fmla="*/ 270313 w 338137"/>
                <a:gd name="connsiteY57" fmla="*/ 22911 h 288821"/>
                <a:gd name="connsiteX58" fmla="*/ 260853 w 338137"/>
                <a:gd name="connsiteY58" fmla="*/ 19293 h 288821"/>
                <a:gd name="connsiteX59" fmla="*/ 257489 w 338137"/>
                <a:gd name="connsiteY59" fmla="*/ 17578 h 288821"/>
                <a:gd name="connsiteX60" fmla="*/ 236602 w 338137"/>
                <a:gd name="connsiteY60" fmla="*/ 13515 h 288821"/>
                <a:gd name="connsiteX61" fmla="*/ 233047 w 338137"/>
                <a:gd name="connsiteY61" fmla="*/ 15102 h 288821"/>
                <a:gd name="connsiteX62" fmla="*/ 225556 w 338137"/>
                <a:gd name="connsiteY62" fmla="*/ 16880 h 288821"/>
                <a:gd name="connsiteX63" fmla="*/ 221367 w 338137"/>
                <a:gd name="connsiteY63" fmla="*/ 16817 h 288821"/>
                <a:gd name="connsiteX64" fmla="*/ 208353 w 338137"/>
                <a:gd name="connsiteY64" fmla="*/ 17388 h 288821"/>
                <a:gd name="connsiteX65" fmla="*/ 199401 w 338137"/>
                <a:gd name="connsiteY65" fmla="*/ 23736 h 288821"/>
                <a:gd name="connsiteX66" fmla="*/ 197878 w 338137"/>
                <a:gd name="connsiteY66" fmla="*/ 25704 h 288821"/>
                <a:gd name="connsiteX67" fmla="*/ 176675 w 338137"/>
                <a:gd name="connsiteY67" fmla="*/ 28180 h 288821"/>
                <a:gd name="connsiteX68" fmla="*/ 172992 w 338137"/>
                <a:gd name="connsiteY68" fmla="*/ 27164 h 288821"/>
                <a:gd name="connsiteX69" fmla="*/ 155407 w 338137"/>
                <a:gd name="connsiteY69" fmla="*/ 17832 h 288821"/>
                <a:gd name="connsiteX70" fmla="*/ 154646 w 338137"/>
                <a:gd name="connsiteY70" fmla="*/ 17261 h 288821"/>
                <a:gd name="connsiteX71" fmla="*/ 144361 w 338137"/>
                <a:gd name="connsiteY71" fmla="*/ 13262 h 288821"/>
                <a:gd name="connsiteX72" fmla="*/ 131855 w 338137"/>
                <a:gd name="connsiteY72" fmla="*/ 17896 h 288821"/>
                <a:gd name="connsiteX73" fmla="*/ 104621 w 338137"/>
                <a:gd name="connsiteY73" fmla="*/ 18975 h 288821"/>
                <a:gd name="connsiteX74" fmla="*/ 100494 w 338137"/>
                <a:gd name="connsiteY74" fmla="*/ 14087 h 288821"/>
                <a:gd name="connsiteX75" fmla="*/ 96749 w 338137"/>
                <a:gd name="connsiteY75" fmla="*/ 9516 h 288821"/>
                <a:gd name="connsiteX76" fmla="*/ 93828 w 338137"/>
                <a:gd name="connsiteY76" fmla="*/ 6596 h 288821"/>
                <a:gd name="connsiteX77" fmla="*/ 86845 w 338137"/>
                <a:gd name="connsiteY77" fmla="*/ 438 h 288821"/>
                <a:gd name="connsiteX78" fmla="*/ 75037 w 338137"/>
                <a:gd name="connsiteY78" fmla="*/ 1708 h 288821"/>
                <a:gd name="connsiteX79" fmla="*/ 69705 w 338137"/>
                <a:gd name="connsiteY79" fmla="*/ 2914 h 288821"/>
                <a:gd name="connsiteX80" fmla="*/ 45835 w 338137"/>
                <a:gd name="connsiteY80" fmla="*/ 8056 h 288821"/>
                <a:gd name="connsiteX81" fmla="*/ 38344 w 338137"/>
                <a:gd name="connsiteY81" fmla="*/ 16182 h 288821"/>
                <a:gd name="connsiteX82" fmla="*/ 38471 w 338137"/>
                <a:gd name="connsiteY82" fmla="*/ 18912 h 288821"/>
                <a:gd name="connsiteX83" fmla="*/ 37455 w 338137"/>
                <a:gd name="connsiteY83" fmla="*/ 26593 h 288821"/>
                <a:gd name="connsiteX84" fmla="*/ 31678 w 338137"/>
                <a:gd name="connsiteY84" fmla="*/ 29132 h 288821"/>
                <a:gd name="connsiteX85" fmla="*/ 26028 w 338137"/>
                <a:gd name="connsiteY85" fmla="*/ 32180 h 288821"/>
                <a:gd name="connsiteX86" fmla="*/ 26536 w 338137"/>
                <a:gd name="connsiteY86" fmla="*/ 41194 h 288821"/>
                <a:gd name="connsiteX87" fmla="*/ 31615 w 338137"/>
                <a:gd name="connsiteY87" fmla="*/ 45955 h 288821"/>
                <a:gd name="connsiteX88" fmla="*/ 35233 w 338137"/>
                <a:gd name="connsiteY88" fmla="*/ 49828 h 288821"/>
                <a:gd name="connsiteX89" fmla="*/ 31805 w 338137"/>
                <a:gd name="connsiteY89" fmla="*/ 56240 h 288821"/>
                <a:gd name="connsiteX90" fmla="*/ 26980 w 338137"/>
                <a:gd name="connsiteY90" fmla="*/ 62906 h 288821"/>
                <a:gd name="connsiteX91" fmla="*/ 25520 w 338137"/>
                <a:gd name="connsiteY91" fmla="*/ 65826 h 288821"/>
                <a:gd name="connsiteX92" fmla="*/ 23425 w 338137"/>
                <a:gd name="connsiteY92" fmla="*/ 69952 h 288821"/>
                <a:gd name="connsiteX93" fmla="*/ 25584 w 338137"/>
                <a:gd name="connsiteY93" fmla="*/ 72174 h 288821"/>
                <a:gd name="connsiteX94" fmla="*/ 30091 w 338137"/>
                <a:gd name="connsiteY94" fmla="*/ 77951 h 288821"/>
                <a:gd name="connsiteX95" fmla="*/ 32757 w 338137"/>
                <a:gd name="connsiteY95" fmla="*/ 91537 h 288821"/>
                <a:gd name="connsiteX96" fmla="*/ 27615 w 338137"/>
                <a:gd name="connsiteY96" fmla="*/ 98393 h 288821"/>
                <a:gd name="connsiteX97" fmla="*/ 23679 w 338137"/>
                <a:gd name="connsiteY97" fmla="*/ 100043 h 288821"/>
                <a:gd name="connsiteX98" fmla="*/ 21711 w 338137"/>
                <a:gd name="connsiteY98" fmla="*/ 102773 h 288821"/>
                <a:gd name="connsiteX99" fmla="*/ 24505 w 338137"/>
                <a:gd name="connsiteY99" fmla="*/ 105947 h 288821"/>
                <a:gd name="connsiteX100" fmla="*/ 27552 w 338137"/>
                <a:gd name="connsiteY100" fmla="*/ 108741 h 288821"/>
                <a:gd name="connsiteX101" fmla="*/ 29266 w 338137"/>
                <a:gd name="connsiteY101" fmla="*/ 113375 h 288821"/>
                <a:gd name="connsiteX102" fmla="*/ 25584 w 338137"/>
                <a:gd name="connsiteY102" fmla="*/ 115914 h 288821"/>
                <a:gd name="connsiteX103" fmla="*/ 22092 w 338137"/>
                <a:gd name="connsiteY103" fmla="*/ 117501 h 288821"/>
                <a:gd name="connsiteX104" fmla="*/ 16379 w 338137"/>
                <a:gd name="connsiteY104" fmla="*/ 125373 h 288821"/>
                <a:gd name="connsiteX105" fmla="*/ 8570 w 338137"/>
                <a:gd name="connsiteY105" fmla="*/ 134832 h 288821"/>
                <a:gd name="connsiteX106" fmla="*/ 0 w 338137"/>
                <a:gd name="connsiteY106" fmla="*/ 153814 h 288821"/>
                <a:gd name="connsiteX107" fmla="*/ 1270 w 338137"/>
                <a:gd name="connsiteY107" fmla="*/ 193681 h 288821"/>
                <a:gd name="connsiteX108" fmla="*/ 2285 w 338137"/>
                <a:gd name="connsiteY108" fmla="*/ 219392 h 288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338137" h="288821">
                  <a:moveTo>
                    <a:pt x="2285" y="219392"/>
                  </a:moveTo>
                  <a:cubicBezTo>
                    <a:pt x="5713" y="218948"/>
                    <a:pt x="9015" y="218757"/>
                    <a:pt x="12506" y="218757"/>
                  </a:cubicBezTo>
                  <a:cubicBezTo>
                    <a:pt x="13014" y="218757"/>
                    <a:pt x="13522" y="218757"/>
                    <a:pt x="14030" y="218757"/>
                  </a:cubicBezTo>
                  <a:cubicBezTo>
                    <a:pt x="22981" y="218885"/>
                    <a:pt x="26282" y="221614"/>
                    <a:pt x="30472" y="225042"/>
                  </a:cubicBezTo>
                  <a:cubicBezTo>
                    <a:pt x="32631" y="226820"/>
                    <a:pt x="35106" y="228851"/>
                    <a:pt x="38915" y="230946"/>
                  </a:cubicBezTo>
                  <a:cubicBezTo>
                    <a:pt x="40883" y="232025"/>
                    <a:pt x="42280" y="232343"/>
                    <a:pt x="43550" y="232597"/>
                  </a:cubicBezTo>
                  <a:cubicBezTo>
                    <a:pt x="45962" y="233105"/>
                    <a:pt x="48057" y="233549"/>
                    <a:pt x="51866" y="238120"/>
                  </a:cubicBezTo>
                  <a:cubicBezTo>
                    <a:pt x="55929" y="242945"/>
                    <a:pt x="58087" y="249547"/>
                    <a:pt x="60182" y="255959"/>
                  </a:cubicBezTo>
                  <a:cubicBezTo>
                    <a:pt x="61388" y="259704"/>
                    <a:pt x="62531" y="263196"/>
                    <a:pt x="64055" y="266370"/>
                  </a:cubicBezTo>
                  <a:cubicBezTo>
                    <a:pt x="75989" y="291319"/>
                    <a:pt x="88686" y="291446"/>
                    <a:pt x="114841" y="285796"/>
                  </a:cubicBezTo>
                  <a:cubicBezTo>
                    <a:pt x="117381" y="285224"/>
                    <a:pt x="120174" y="284717"/>
                    <a:pt x="123031" y="284209"/>
                  </a:cubicBezTo>
                  <a:cubicBezTo>
                    <a:pt x="129570" y="283003"/>
                    <a:pt x="136362" y="281733"/>
                    <a:pt x="141632" y="279892"/>
                  </a:cubicBezTo>
                  <a:cubicBezTo>
                    <a:pt x="143600" y="279194"/>
                    <a:pt x="145440" y="278368"/>
                    <a:pt x="147218" y="277543"/>
                  </a:cubicBezTo>
                  <a:cubicBezTo>
                    <a:pt x="152995" y="274940"/>
                    <a:pt x="158391" y="272465"/>
                    <a:pt x="165819" y="276654"/>
                  </a:cubicBezTo>
                  <a:cubicBezTo>
                    <a:pt x="166009" y="276464"/>
                    <a:pt x="166200" y="276273"/>
                    <a:pt x="166390" y="276146"/>
                  </a:cubicBezTo>
                  <a:cubicBezTo>
                    <a:pt x="169755" y="272782"/>
                    <a:pt x="170961" y="268402"/>
                    <a:pt x="172231" y="263704"/>
                  </a:cubicBezTo>
                  <a:cubicBezTo>
                    <a:pt x="172802" y="261609"/>
                    <a:pt x="173373" y="259387"/>
                    <a:pt x="174199" y="257292"/>
                  </a:cubicBezTo>
                  <a:cubicBezTo>
                    <a:pt x="176293" y="251959"/>
                    <a:pt x="179214" y="246690"/>
                    <a:pt x="182070" y="241548"/>
                  </a:cubicBezTo>
                  <a:cubicBezTo>
                    <a:pt x="183594" y="238754"/>
                    <a:pt x="185181" y="236025"/>
                    <a:pt x="186514" y="233295"/>
                  </a:cubicBezTo>
                  <a:cubicBezTo>
                    <a:pt x="189434" y="227582"/>
                    <a:pt x="193942" y="219329"/>
                    <a:pt x="199973" y="213933"/>
                  </a:cubicBezTo>
                  <a:lnTo>
                    <a:pt x="200925" y="213107"/>
                  </a:lnTo>
                  <a:cubicBezTo>
                    <a:pt x="207083" y="207521"/>
                    <a:pt x="217431" y="198189"/>
                    <a:pt x="224350" y="204029"/>
                  </a:cubicBezTo>
                  <a:cubicBezTo>
                    <a:pt x="226255" y="205616"/>
                    <a:pt x="227080" y="208156"/>
                    <a:pt x="227905" y="210631"/>
                  </a:cubicBezTo>
                  <a:cubicBezTo>
                    <a:pt x="228604" y="212853"/>
                    <a:pt x="229366" y="215012"/>
                    <a:pt x="230699" y="216091"/>
                  </a:cubicBezTo>
                  <a:cubicBezTo>
                    <a:pt x="231270" y="216535"/>
                    <a:pt x="231587" y="216853"/>
                    <a:pt x="231841" y="217043"/>
                  </a:cubicBezTo>
                  <a:cubicBezTo>
                    <a:pt x="232540" y="216980"/>
                    <a:pt x="233619" y="216980"/>
                    <a:pt x="235587" y="217234"/>
                  </a:cubicBezTo>
                  <a:cubicBezTo>
                    <a:pt x="242189" y="218186"/>
                    <a:pt x="246569" y="217615"/>
                    <a:pt x="249299" y="212282"/>
                  </a:cubicBezTo>
                  <a:cubicBezTo>
                    <a:pt x="250632" y="209679"/>
                    <a:pt x="252092" y="207394"/>
                    <a:pt x="253616" y="205045"/>
                  </a:cubicBezTo>
                  <a:cubicBezTo>
                    <a:pt x="254251" y="204029"/>
                    <a:pt x="254949" y="202950"/>
                    <a:pt x="255648" y="201871"/>
                  </a:cubicBezTo>
                  <a:cubicBezTo>
                    <a:pt x="258949" y="196538"/>
                    <a:pt x="259457" y="191079"/>
                    <a:pt x="260028" y="185302"/>
                  </a:cubicBezTo>
                  <a:cubicBezTo>
                    <a:pt x="260472" y="180731"/>
                    <a:pt x="260917" y="175970"/>
                    <a:pt x="262885" y="171335"/>
                  </a:cubicBezTo>
                  <a:cubicBezTo>
                    <a:pt x="264599" y="167272"/>
                    <a:pt x="267519" y="165495"/>
                    <a:pt x="270376" y="163844"/>
                  </a:cubicBezTo>
                  <a:cubicBezTo>
                    <a:pt x="272026" y="162829"/>
                    <a:pt x="273804" y="161813"/>
                    <a:pt x="275264" y="160289"/>
                  </a:cubicBezTo>
                  <a:cubicBezTo>
                    <a:pt x="278184" y="157369"/>
                    <a:pt x="278565" y="155147"/>
                    <a:pt x="279327" y="151211"/>
                  </a:cubicBezTo>
                  <a:cubicBezTo>
                    <a:pt x="279644" y="149370"/>
                    <a:pt x="279835" y="147719"/>
                    <a:pt x="279962" y="145942"/>
                  </a:cubicBezTo>
                  <a:cubicBezTo>
                    <a:pt x="280343" y="141625"/>
                    <a:pt x="280724" y="136800"/>
                    <a:pt x="283580" y="133372"/>
                  </a:cubicBezTo>
                  <a:cubicBezTo>
                    <a:pt x="285866" y="130579"/>
                    <a:pt x="289231" y="129817"/>
                    <a:pt x="292468" y="129055"/>
                  </a:cubicBezTo>
                  <a:cubicBezTo>
                    <a:pt x="295198" y="128421"/>
                    <a:pt x="297801" y="127786"/>
                    <a:pt x="299388" y="126008"/>
                  </a:cubicBezTo>
                  <a:cubicBezTo>
                    <a:pt x="300657" y="124548"/>
                    <a:pt x="300657" y="122263"/>
                    <a:pt x="300657" y="120104"/>
                  </a:cubicBezTo>
                  <a:cubicBezTo>
                    <a:pt x="300657" y="119088"/>
                    <a:pt x="300657" y="118073"/>
                    <a:pt x="300785" y="117184"/>
                  </a:cubicBezTo>
                  <a:cubicBezTo>
                    <a:pt x="301292" y="113121"/>
                    <a:pt x="303006" y="109820"/>
                    <a:pt x="304784" y="106328"/>
                  </a:cubicBezTo>
                  <a:lnTo>
                    <a:pt x="305736" y="104487"/>
                  </a:lnTo>
                  <a:cubicBezTo>
                    <a:pt x="307006" y="101948"/>
                    <a:pt x="307958" y="98837"/>
                    <a:pt x="308910" y="95536"/>
                  </a:cubicBezTo>
                  <a:cubicBezTo>
                    <a:pt x="310878" y="88934"/>
                    <a:pt x="312910" y="82077"/>
                    <a:pt x="318179" y="78332"/>
                  </a:cubicBezTo>
                  <a:cubicBezTo>
                    <a:pt x="320718" y="76491"/>
                    <a:pt x="324019" y="75666"/>
                    <a:pt x="327193" y="74904"/>
                  </a:cubicBezTo>
                  <a:cubicBezTo>
                    <a:pt x="331637" y="73825"/>
                    <a:pt x="335827" y="72809"/>
                    <a:pt x="337414" y="69190"/>
                  </a:cubicBezTo>
                  <a:cubicBezTo>
                    <a:pt x="340081" y="63159"/>
                    <a:pt x="334875" y="53320"/>
                    <a:pt x="329923" y="48876"/>
                  </a:cubicBezTo>
                  <a:cubicBezTo>
                    <a:pt x="328653" y="47733"/>
                    <a:pt x="327511" y="46908"/>
                    <a:pt x="326495" y="46146"/>
                  </a:cubicBezTo>
                  <a:cubicBezTo>
                    <a:pt x="323258" y="43734"/>
                    <a:pt x="320655" y="41829"/>
                    <a:pt x="319830" y="35607"/>
                  </a:cubicBezTo>
                  <a:lnTo>
                    <a:pt x="319449" y="32687"/>
                  </a:lnTo>
                  <a:cubicBezTo>
                    <a:pt x="319258" y="31100"/>
                    <a:pt x="319068" y="29513"/>
                    <a:pt x="318814" y="27926"/>
                  </a:cubicBezTo>
                  <a:cubicBezTo>
                    <a:pt x="317671" y="20562"/>
                    <a:pt x="316020" y="14975"/>
                    <a:pt x="311640" y="10722"/>
                  </a:cubicBezTo>
                  <a:cubicBezTo>
                    <a:pt x="310180" y="9326"/>
                    <a:pt x="308466" y="8056"/>
                    <a:pt x="306308" y="6913"/>
                  </a:cubicBezTo>
                  <a:cubicBezTo>
                    <a:pt x="305419" y="6469"/>
                    <a:pt x="304530" y="6088"/>
                    <a:pt x="303641" y="5834"/>
                  </a:cubicBezTo>
                  <a:cubicBezTo>
                    <a:pt x="298182" y="4437"/>
                    <a:pt x="293611" y="8183"/>
                    <a:pt x="288913" y="12246"/>
                  </a:cubicBezTo>
                  <a:cubicBezTo>
                    <a:pt x="287834" y="13198"/>
                    <a:pt x="286691" y="14150"/>
                    <a:pt x="285612" y="15039"/>
                  </a:cubicBezTo>
                  <a:cubicBezTo>
                    <a:pt x="284469" y="15928"/>
                    <a:pt x="283517" y="16817"/>
                    <a:pt x="282565" y="17706"/>
                  </a:cubicBezTo>
                  <a:cubicBezTo>
                    <a:pt x="279327" y="20753"/>
                    <a:pt x="276216" y="23673"/>
                    <a:pt x="270313" y="22911"/>
                  </a:cubicBezTo>
                  <a:cubicBezTo>
                    <a:pt x="266694" y="22467"/>
                    <a:pt x="263710" y="20816"/>
                    <a:pt x="260853" y="19293"/>
                  </a:cubicBezTo>
                  <a:cubicBezTo>
                    <a:pt x="259774" y="18721"/>
                    <a:pt x="258695" y="18086"/>
                    <a:pt x="257489" y="17578"/>
                  </a:cubicBezTo>
                  <a:cubicBezTo>
                    <a:pt x="250632" y="14341"/>
                    <a:pt x="242824" y="11294"/>
                    <a:pt x="236602" y="13515"/>
                  </a:cubicBezTo>
                  <a:cubicBezTo>
                    <a:pt x="235015" y="14087"/>
                    <a:pt x="234000" y="14594"/>
                    <a:pt x="233047" y="15102"/>
                  </a:cubicBezTo>
                  <a:cubicBezTo>
                    <a:pt x="231143" y="16055"/>
                    <a:pt x="229556" y="16880"/>
                    <a:pt x="225556" y="16880"/>
                  </a:cubicBezTo>
                  <a:cubicBezTo>
                    <a:pt x="224096" y="16880"/>
                    <a:pt x="222763" y="16817"/>
                    <a:pt x="221367" y="16817"/>
                  </a:cubicBezTo>
                  <a:cubicBezTo>
                    <a:pt x="216986" y="16690"/>
                    <a:pt x="212415" y="16562"/>
                    <a:pt x="208353" y="17388"/>
                  </a:cubicBezTo>
                  <a:cubicBezTo>
                    <a:pt x="203464" y="18340"/>
                    <a:pt x="202004" y="20245"/>
                    <a:pt x="199401" y="23736"/>
                  </a:cubicBezTo>
                  <a:cubicBezTo>
                    <a:pt x="198957" y="24371"/>
                    <a:pt x="198449" y="25006"/>
                    <a:pt x="197878" y="25704"/>
                  </a:cubicBezTo>
                  <a:cubicBezTo>
                    <a:pt x="192418" y="32687"/>
                    <a:pt x="184102" y="30339"/>
                    <a:pt x="176675" y="28180"/>
                  </a:cubicBezTo>
                  <a:cubicBezTo>
                    <a:pt x="175405" y="27799"/>
                    <a:pt x="174199" y="27482"/>
                    <a:pt x="172992" y="27164"/>
                  </a:cubicBezTo>
                  <a:cubicBezTo>
                    <a:pt x="165628" y="25323"/>
                    <a:pt x="160867" y="21959"/>
                    <a:pt x="155407" y="17832"/>
                  </a:cubicBezTo>
                  <a:lnTo>
                    <a:pt x="154646" y="17261"/>
                  </a:lnTo>
                  <a:cubicBezTo>
                    <a:pt x="151090" y="14531"/>
                    <a:pt x="148678" y="12627"/>
                    <a:pt x="144361" y="13262"/>
                  </a:cubicBezTo>
                  <a:cubicBezTo>
                    <a:pt x="140425" y="13770"/>
                    <a:pt x="136299" y="15801"/>
                    <a:pt x="131855" y="17896"/>
                  </a:cubicBezTo>
                  <a:cubicBezTo>
                    <a:pt x="123158" y="22086"/>
                    <a:pt x="113318" y="26910"/>
                    <a:pt x="104621" y="18975"/>
                  </a:cubicBezTo>
                  <a:cubicBezTo>
                    <a:pt x="102970" y="17515"/>
                    <a:pt x="101700" y="15738"/>
                    <a:pt x="100494" y="14087"/>
                  </a:cubicBezTo>
                  <a:cubicBezTo>
                    <a:pt x="99288" y="12436"/>
                    <a:pt x="98209" y="10849"/>
                    <a:pt x="96749" y="9516"/>
                  </a:cubicBezTo>
                  <a:cubicBezTo>
                    <a:pt x="95923" y="8754"/>
                    <a:pt x="94908" y="7739"/>
                    <a:pt x="93828" y="6596"/>
                  </a:cubicBezTo>
                  <a:cubicBezTo>
                    <a:pt x="91607" y="4247"/>
                    <a:pt x="88813" y="1327"/>
                    <a:pt x="86845" y="438"/>
                  </a:cubicBezTo>
                  <a:cubicBezTo>
                    <a:pt x="84433" y="-705"/>
                    <a:pt x="79227" y="628"/>
                    <a:pt x="75037" y="1708"/>
                  </a:cubicBezTo>
                  <a:cubicBezTo>
                    <a:pt x="73006" y="2216"/>
                    <a:pt x="71165" y="2723"/>
                    <a:pt x="69705" y="2914"/>
                  </a:cubicBezTo>
                  <a:cubicBezTo>
                    <a:pt x="61198" y="3929"/>
                    <a:pt x="53834" y="5580"/>
                    <a:pt x="45835" y="8056"/>
                  </a:cubicBezTo>
                  <a:cubicBezTo>
                    <a:pt x="40566" y="9707"/>
                    <a:pt x="38725" y="10786"/>
                    <a:pt x="38344" y="16182"/>
                  </a:cubicBezTo>
                  <a:cubicBezTo>
                    <a:pt x="38280" y="16880"/>
                    <a:pt x="38407" y="17832"/>
                    <a:pt x="38471" y="18912"/>
                  </a:cubicBezTo>
                  <a:cubicBezTo>
                    <a:pt x="38661" y="21641"/>
                    <a:pt x="38915" y="24752"/>
                    <a:pt x="37455" y="26593"/>
                  </a:cubicBezTo>
                  <a:cubicBezTo>
                    <a:pt x="36059" y="28307"/>
                    <a:pt x="33837" y="28752"/>
                    <a:pt x="31678" y="29132"/>
                  </a:cubicBezTo>
                  <a:cubicBezTo>
                    <a:pt x="29139" y="29640"/>
                    <a:pt x="26980" y="30021"/>
                    <a:pt x="26028" y="32180"/>
                  </a:cubicBezTo>
                  <a:cubicBezTo>
                    <a:pt x="25330" y="33703"/>
                    <a:pt x="25774" y="39734"/>
                    <a:pt x="26536" y="41194"/>
                  </a:cubicBezTo>
                  <a:cubicBezTo>
                    <a:pt x="27742" y="43670"/>
                    <a:pt x="29837" y="44876"/>
                    <a:pt x="31615" y="45955"/>
                  </a:cubicBezTo>
                  <a:cubicBezTo>
                    <a:pt x="33329" y="46971"/>
                    <a:pt x="34979" y="47923"/>
                    <a:pt x="35233" y="49828"/>
                  </a:cubicBezTo>
                  <a:cubicBezTo>
                    <a:pt x="35487" y="51542"/>
                    <a:pt x="34471" y="53447"/>
                    <a:pt x="31805" y="56240"/>
                  </a:cubicBezTo>
                  <a:cubicBezTo>
                    <a:pt x="29837" y="58335"/>
                    <a:pt x="28313" y="60557"/>
                    <a:pt x="26980" y="62906"/>
                  </a:cubicBezTo>
                  <a:cubicBezTo>
                    <a:pt x="26472" y="63858"/>
                    <a:pt x="25965" y="64874"/>
                    <a:pt x="25520" y="65826"/>
                  </a:cubicBezTo>
                  <a:cubicBezTo>
                    <a:pt x="24822" y="67222"/>
                    <a:pt x="24124" y="68555"/>
                    <a:pt x="23425" y="69952"/>
                  </a:cubicBezTo>
                  <a:cubicBezTo>
                    <a:pt x="24060" y="70714"/>
                    <a:pt x="24758" y="71412"/>
                    <a:pt x="25584" y="72174"/>
                  </a:cubicBezTo>
                  <a:cubicBezTo>
                    <a:pt x="27234" y="73698"/>
                    <a:pt x="29139" y="75412"/>
                    <a:pt x="30091" y="77951"/>
                  </a:cubicBezTo>
                  <a:cubicBezTo>
                    <a:pt x="31424" y="81633"/>
                    <a:pt x="32694" y="87981"/>
                    <a:pt x="32757" y="91537"/>
                  </a:cubicBezTo>
                  <a:cubicBezTo>
                    <a:pt x="32821" y="96869"/>
                    <a:pt x="30599" y="97758"/>
                    <a:pt x="27615" y="98393"/>
                  </a:cubicBezTo>
                  <a:cubicBezTo>
                    <a:pt x="26345" y="98647"/>
                    <a:pt x="24949" y="98964"/>
                    <a:pt x="23679" y="100043"/>
                  </a:cubicBezTo>
                  <a:cubicBezTo>
                    <a:pt x="22409" y="101122"/>
                    <a:pt x="21711" y="102075"/>
                    <a:pt x="21711" y="102773"/>
                  </a:cubicBezTo>
                  <a:cubicBezTo>
                    <a:pt x="21711" y="103725"/>
                    <a:pt x="23108" y="104868"/>
                    <a:pt x="24505" y="105947"/>
                  </a:cubicBezTo>
                  <a:cubicBezTo>
                    <a:pt x="25584" y="106773"/>
                    <a:pt x="26663" y="107661"/>
                    <a:pt x="27552" y="108741"/>
                  </a:cubicBezTo>
                  <a:cubicBezTo>
                    <a:pt x="29139" y="110708"/>
                    <a:pt x="29647" y="112105"/>
                    <a:pt x="29266" y="113375"/>
                  </a:cubicBezTo>
                  <a:cubicBezTo>
                    <a:pt x="28758" y="114899"/>
                    <a:pt x="27234" y="115406"/>
                    <a:pt x="25584" y="115914"/>
                  </a:cubicBezTo>
                  <a:cubicBezTo>
                    <a:pt x="24377" y="116295"/>
                    <a:pt x="23108" y="116676"/>
                    <a:pt x="22092" y="117501"/>
                  </a:cubicBezTo>
                  <a:cubicBezTo>
                    <a:pt x="19299" y="119660"/>
                    <a:pt x="17902" y="122453"/>
                    <a:pt x="16379" y="125373"/>
                  </a:cubicBezTo>
                  <a:cubicBezTo>
                    <a:pt x="14601" y="128802"/>
                    <a:pt x="12697" y="132420"/>
                    <a:pt x="8570" y="134832"/>
                  </a:cubicBezTo>
                  <a:cubicBezTo>
                    <a:pt x="762" y="139403"/>
                    <a:pt x="0" y="143911"/>
                    <a:pt x="0" y="153814"/>
                  </a:cubicBezTo>
                  <a:cubicBezTo>
                    <a:pt x="0" y="167272"/>
                    <a:pt x="635" y="180667"/>
                    <a:pt x="1270" y="193681"/>
                  </a:cubicBezTo>
                  <a:cubicBezTo>
                    <a:pt x="1587" y="201934"/>
                    <a:pt x="2032" y="210631"/>
                    <a:pt x="2285" y="21939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12" name="Freeform 411">
              <a:extLst>
                <a:ext uri="{FF2B5EF4-FFF2-40B4-BE49-F238E27FC236}">
                  <a16:creationId xmlns:a16="http://schemas.microsoft.com/office/drawing/2014/main" id="{03B1658B-D90A-CD83-457E-41EE30D8AD8F}"/>
                </a:ext>
              </a:extLst>
            </p:cNvPr>
            <p:cNvSpPr/>
            <p:nvPr/>
          </p:nvSpPr>
          <p:spPr>
            <a:xfrm>
              <a:off x="5451199" y="4440522"/>
              <a:ext cx="115091" cy="125135"/>
            </a:xfrm>
            <a:custGeom>
              <a:avLst/>
              <a:gdLst>
                <a:gd name="connsiteX0" fmla="*/ 12570 w 115091"/>
                <a:gd name="connsiteY0" fmla="*/ 60661 h 125135"/>
                <a:gd name="connsiteX1" fmla="*/ 14220 w 115091"/>
                <a:gd name="connsiteY1" fmla="*/ 65168 h 125135"/>
                <a:gd name="connsiteX2" fmla="*/ 24060 w 115091"/>
                <a:gd name="connsiteY2" fmla="*/ 71770 h 125135"/>
                <a:gd name="connsiteX3" fmla="*/ 29203 w 115091"/>
                <a:gd name="connsiteY3" fmla="*/ 74501 h 125135"/>
                <a:gd name="connsiteX4" fmla="*/ 42598 w 115091"/>
                <a:gd name="connsiteY4" fmla="*/ 86753 h 125135"/>
                <a:gd name="connsiteX5" fmla="*/ 54405 w 115091"/>
                <a:gd name="connsiteY5" fmla="*/ 97799 h 125135"/>
                <a:gd name="connsiteX6" fmla="*/ 64563 w 115091"/>
                <a:gd name="connsiteY6" fmla="*/ 101798 h 125135"/>
                <a:gd name="connsiteX7" fmla="*/ 73831 w 115091"/>
                <a:gd name="connsiteY7" fmla="*/ 105163 h 125135"/>
                <a:gd name="connsiteX8" fmla="*/ 86655 w 115091"/>
                <a:gd name="connsiteY8" fmla="*/ 113479 h 125135"/>
                <a:gd name="connsiteX9" fmla="*/ 114524 w 115091"/>
                <a:gd name="connsiteY9" fmla="*/ 125097 h 125135"/>
                <a:gd name="connsiteX10" fmla="*/ 114968 w 115091"/>
                <a:gd name="connsiteY10" fmla="*/ 115828 h 125135"/>
                <a:gd name="connsiteX11" fmla="*/ 113953 w 115091"/>
                <a:gd name="connsiteY11" fmla="*/ 106686 h 125135"/>
                <a:gd name="connsiteX12" fmla="*/ 113000 w 115091"/>
                <a:gd name="connsiteY12" fmla="*/ 98814 h 125135"/>
                <a:gd name="connsiteX13" fmla="*/ 114143 w 115091"/>
                <a:gd name="connsiteY13" fmla="*/ 93736 h 125135"/>
                <a:gd name="connsiteX14" fmla="*/ 114968 w 115091"/>
                <a:gd name="connsiteY14" fmla="*/ 89228 h 125135"/>
                <a:gd name="connsiteX15" fmla="*/ 111858 w 115091"/>
                <a:gd name="connsiteY15" fmla="*/ 84467 h 125135"/>
                <a:gd name="connsiteX16" fmla="*/ 110969 w 115091"/>
                <a:gd name="connsiteY16" fmla="*/ 83515 h 125135"/>
                <a:gd name="connsiteX17" fmla="*/ 108684 w 115091"/>
                <a:gd name="connsiteY17" fmla="*/ 80912 h 125135"/>
                <a:gd name="connsiteX18" fmla="*/ 95733 w 115091"/>
                <a:gd name="connsiteY18" fmla="*/ 72278 h 125135"/>
                <a:gd name="connsiteX19" fmla="*/ 93575 w 115091"/>
                <a:gd name="connsiteY19" fmla="*/ 72278 h 125135"/>
                <a:gd name="connsiteX20" fmla="*/ 82782 w 115091"/>
                <a:gd name="connsiteY20" fmla="*/ 69358 h 125135"/>
                <a:gd name="connsiteX21" fmla="*/ 83481 w 115091"/>
                <a:gd name="connsiteY21" fmla="*/ 59518 h 125135"/>
                <a:gd name="connsiteX22" fmla="*/ 86909 w 115091"/>
                <a:gd name="connsiteY22" fmla="*/ 53043 h 125135"/>
                <a:gd name="connsiteX23" fmla="*/ 88179 w 115091"/>
                <a:gd name="connsiteY23" fmla="*/ 50821 h 125135"/>
                <a:gd name="connsiteX24" fmla="*/ 90083 w 115091"/>
                <a:gd name="connsiteY24" fmla="*/ 43838 h 125135"/>
                <a:gd name="connsiteX25" fmla="*/ 90019 w 115091"/>
                <a:gd name="connsiteY25" fmla="*/ 42441 h 125135"/>
                <a:gd name="connsiteX26" fmla="*/ 90147 w 115091"/>
                <a:gd name="connsiteY26" fmla="*/ 38823 h 125135"/>
                <a:gd name="connsiteX27" fmla="*/ 89321 w 115091"/>
                <a:gd name="connsiteY27" fmla="*/ 37553 h 125135"/>
                <a:gd name="connsiteX28" fmla="*/ 88877 w 115091"/>
                <a:gd name="connsiteY28" fmla="*/ 36918 h 125135"/>
                <a:gd name="connsiteX29" fmla="*/ 87925 w 115091"/>
                <a:gd name="connsiteY29" fmla="*/ 34696 h 125135"/>
                <a:gd name="connsiteX30" fmla="*/ 84179 w 115091"/>
                <a:gd name="connsiteY30" fmla="*/ 32665 h 125135"/>
                <a:gd name="connsiteX31" fmla="*/ 79989 w 115091"/>
                <a:gd name="connsiteY31" fmla="*/ 35585 h 125135"/>
                <a:gd name="connsiteX32" fmla="*/ 73704 w 115091"/>
                <a:gd name="connsiteY32" fmla="*/ 39458 h 125135"/>
                <a:gd name="connsiteX33" fmla="*/ 62975 w 115091"/>
                <a:gd name="connsiteY33" fmla="*/ 31712 h 125135"/>
                <a:gd name="connsiteX34" fmla="*/ 62785 w 115091"/>
                <a:gd name="connsiteY34" fmla="*/ 21301 h 125135"/>
                <a:gd name="connsiteX35" fmla="*/ 63166 w 115091"/>
                <a:gd name="connsiteY35" fmla="*/ 16350 h 125135"/>
                <a:gd name="connsiteX36" fmla="*/ 59103 w 115091"/>
                <a:gd name="connsiteY36" fmla="*/ 10319 h 125135"/>
                <a:gd name="connsiteX37" fmla="*/ 57008 w 115091"/>
                <a:gd name="connsiteY37" fmla="*/ 8478 h 125135"/>
                <a:gd name="connsiteX38" fmla="*/ 54152 w 115091"/>
                <a:gd name="connsiteY38" fmla="*/ 5113 h 125135"/>
                <a:gd name="connsiteX39" fmla="*/ 48374 w 115091"/>
                <a:gd name="connsiteY39" fmla="*/ 98 h 125135"/>
                <a:gd name="connsiteX40" fmla="*/ 44248 w 115091"/>
                <a:gd name="connsiteY40" fmla="*/ 860 h 125135"/>
                <a:gd name="connsiteX41" fmla="*/ 42851 w 115091"/>
                <a:gd name="connsiteY41" fmla="*/ 1431 h 125135"/>
                <a:gd name="connsiteX42" fmla="*/ 39106 w 115091"/>
                <a:gd name="connsiteY42" fmla="*/ 2129 h 125135"/>
                <a:gd name="connsiteX43" fmla="*/ 35297 w 115091"/>
                <a:gd name="connsiteY43" fmla="*/ 2129 h 125135"/>
                <a:gd name="connsiteX44" fmla="*/ 33265 w 115091"/>
                <a:gd name="connsiteY44" fmla="*/ 2066 h 125135"/>
                <a:gd name="connsiteX45" fmla="*/ 28695 w 115091"/>
                <a:gd name="connsiteY45" fmla="*/ 3526 h 125135"/>
                <a:gd name="connsiteX46" fmla="*/ 28123 w 115091"/>
                <a:gd name="connsiteY46" fmla="*/ 4161 h 125135"/>
                <a:gd name="connsiteX47" fmla="*/ 18601 w 115091"/>
                <a:gd name="connsiteY47" fmla="*/ 16730 h 125135"/>
                <a:gd name="connsiteX48" fmla="*/ 10538 w 115091"/>
                <a:gd name="connsiteY48" fmla="*/ 28031 h 125135"/>
                <a:gd name="connsiteX49" fmla="*/ 9713 w 115091"/>
                <a:gd name="connsiteY49" fmla="*/ 29110 h 125135"/>
                <a:gd name="connsiteX50" fmla="*/ 4190 w 115091"/>
                <a:gd name="connsiteY50" fmla="*/ 39204 h 125135"/>
                <a:gd name="connsiteX51" fmla="*/ 2920 w 115091"/>
                <a:gd name="connsiteY51" fmla="*/ 41870 h 125135"/>
                <a:gd name="connsiteX52" fmla="*/ 0 w 115091"/>
                <a:gd name="connsiteY52" fmla="*/ 50313 h 125135"/>
                <a:gd name="connsiteX53" fmla="*/ 9776 w 115091"/>
                <a:gd name="connsiteY53" fmla="*/ 54376 h 125135"/>
                <a:gd name="connsiteX54" fmla="*/ 12570 w 115091"/>
                <a:gd name="connsiteY54" fmla="*/ 60661 h 125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15091" h="125135">
                  <a:moveTo>
                    <a:pt x="12570" y="60661"/>
                  </a:moveTo>
                  <a:cubicBezTo>
                    <a:pt x="12950" y="62311"/>
                    <a:pt x="13268" y="63962"/>
                    <a:pt x="14220" y="65168"/>
                  </a:cubicBezTo>
                  <a:cubicBezTo>
                    <a:pt x="16506" y="68089"/>
                    <a:pt x="20378" y="69993"/>
                    <a:pt x="24060" y="71770"/>
                  </a:cubicBezTo>
                  <a:cubicBezTo>
                    <a:pt x="25901" y="72659"/>
                    <a:pt x="27616" y="73548"/>
                    <a:pt x="29203" y="74501"/>
                  </a:cubicBezTo>
                  <a:cubicBezTo>
                    <a:pt x="34662" y="77865"/>
                    <a:pt x="38662" y="82372"/>
                    <a:pt x="42598" y="86753"/>
                  </a:cubicBezTo>
                  <a:cubicBezTo>
                    <a:pt x="46279" y="90879"/>
                    <a:pt x="49771" y="94815"/>
                    <a:pt x="54405" y="97799"/>
                  </a:cubicBezTo>
                  <a:cubicBezTo>
                    <a:pt x="57580" y="99894"/>
                    <a:pt x="61007" y="100846"/>
                    <a:pt x="64563" y="101798"/>
                  </a:cubicBezTo>
                  <a:cubicBezTo>
                    <a:pt x="67610" y="102624"/>
                    <a:pt x="70784" y="103512"/>
                    <a:pt x="73831" y="105163"/>
                  </a:cubicBezTo>
                  <a:cubicBezTo>
                    <a:pt x="78339" y="107575"/>
                    <a:pt x="82592" y="110559"/>
                    <a:pt x="86655" y="113479"/>
                  </a:cubicBezTo>
                  <a:cubicBezTo>
                    <a:pt x="95606" y="119827"/>
                    <a:pt x="104177" y="125668"/>
                    <a:pt x="114524" y="125097"/>
                  </a:cubicBezTo>
                  <a:cubicBezTo>
                    <a:pt x="115032" y="121669"/>
                    <a:pt x="115095" y="118748"/>
                    <a:pt x="114968" y="115828"/>
                  </a:cubicBezTo>
                  <a:cubicBezTo>
                    <a:pt x="114715" y="112464"/>
                    <a:pt x="114334" y="109543"/>
                    <a:pt x="113953" y="106686"/>
                  </a:cubicBezTo>
                  <a:cubicBezTo>
                    <a:pt x="113572" y="103957"/>
                    <a:pt x="113191" y="101418"/>
                    <a:pt x="113000" y="98814"/>
                  </a:cubicBezTo>
                  <a:cubicBezTo>
                    <a:pt x="112810" y="96910"/>
                    <a:pt x="113508" y="95196"/>
                    <a:pt x="114143" y="93736"/>
                  </a:cubicBezTo>
                  <a:cubicBezTo>
                    <a:pt x="114778" y="92149"/>
                    <a:pt x="115349" y="90815"/>
                    <a:pt x="114968" y="89228"/>
                  </a:cubicBezTo>
                  <a:cubicBezTo>
                    <a:pt x="114524" y="87324"/>
                    <a:pt x="113381" y="86054"/>
                    <a:pt x="111858" y="84467"/>
                  </a:cubicBezTo>
                  <a:lnTo>
                    <a:pt x="110969" y="83515"/>
                  </a:lnTo>
                  <a:cubicBezTo>
                    <a:pt x="110144" y="82626"/>
                    <a:pt x="109445" y="81737"/>
                    <a:pt x="108684" y="80912"/>
                  </a:cubicBezTo>
                  <a:cubicBezTo>
                    <a:pt x="104938" y="76595"/>
                    <a:pt x="101701" y="72850"/>
                    <a:pt x="95733" y="72278"/>
                  </a:cubicBezTo>
                  <a:cubicBezTo>
                    <a:pt x="95289" y="72215"/>
                    <a:pt x="94463" y="72215"/>
                    <a:pt x="93575" y="72278"/>
                  </a:cubicBezTo>
                  <a:cubicBezTo>
                    <a:pt x="89766" y="72406"/>
                    <a:pt x="84369" y="72406"/>
                    <a:pt x="82782" y="69358"/>
                  </a:cubicBezTo>
                  <a:cubicBezTo>
                    <a:pt x="81449" y="66883"/>
                    <a:pt x="82656" y="61296"/>
                    <a:pt x="83481" y="59518"/>
                  </a:cubicBezTo>
                  <a:cubicBezTo>
                    <a:pt x="84496" y="57233"/>
                    <a:pt x="85703" y="55138"/>
                    <a:pt x="86909" y="53043"/>
                  </a:cubicBezTo>
                  <a:cubicBezTo>
                    <a:pt x="87353" y="52345"/>
                    <a:pt x="87798" y="51583"/>
                    <a:pt x="88179" y="50821"/>
                  </a:cubicBezTo>
                  <a:cubicBezTo>
                    <a:pt x="89639" y="48218"/>
                    <a:pt x="90083" y="46441"/>
                    <a:pt x="90083" y="43838"/>
                  </a:cubicBezTo>
                  <a:cubicBezTo>
                    <a:pt x="90083" y="43394"/>
                    <a:pt x="90083" y="42949"/>
                    <a:pt x="90019" y="42441"/>
                  </a:cubicBezTo>
                  <a:cubicBezTo>
                    <a:pt x="89956" y="41298"/>
                    <a:pt x="89829" y="40029"/>
                    <a:pt x="90147" y="38823"/>
                  </a:cubicBezTo>
                  <a:cubicBezTo>
                    <a:pt x="89829" y="38379"/>
                    <a:pt x="89575" y="37998"/>
                    <a:pt x="89321" y="37553"/>
                  </a:cubicBezTo>
                  <a:cubicBezTo>
                    <a:pt x="89194" y="37363"/>
                    <a:pt x="89004" y="37109"/>
                    <a:pt x="88877" y="36918"/>
                  </a:cubicBezTo>
                  <a:cubicBezTo>
                    <a:pt x="88496" y="36220"/>
                    <a:pt x="88179" y="35522"/>
                    <a:pt x="87925" y="34696"/>
                  </a:cubicBezTo>
                  <a:cubicBezTo>
                    <a:pt x="87163" y="32538"/>
                    <a:pt x="86274" y="32030"/>
                    <a:pt x="84179" y="32665"/>
                  </a:cubicBezTo>
                  <a:cubicBezTo>
                    <a:pt x="82528" y="33109"/>
                    <a:pt x="81259" y="34315"/>
                    <a:pt x="79989" y="35585"/>
                  </a:cubicBezTo>
                  <a:cubicBezTo>
                    <a:pt x="78402" y="37109"/>
                    <a:pt x="76561" y="38886"/>
                    <a:pt x="73704" y="39458"/>
                  </a:cubicBezTo>
                  <a:cubicBezTo>
                    <a:pt x="68943" y="40283"/>
                    <a:pt x="64245" y="35522"/>
                    <a:pt x="62975" y="31712"/>
                  </a:cubicBezTo>
                  <a:cubicBezTo>
                    <a:pt x="61896" y="28538"/>
                    <a:pt x="62341" y="24857"/>
                    <a:pt x="62785" y="21301"/>
                  </a:cubicBezTo>
                  <a:cubicBezTo>
                    <a:pt x="62975" y="19524"/>
                    <a:pt x="63230" y="17810"/>
                    <a:pt x="63166" y="16350"/>
                  </a:cubicBezTo>
                  <a:cubicBezTo>
                    <a:pt x="63166" y="13683"/>
                    <a:pt x="61262" y="12096"/>
                    <a:pt x="59103" y="10319"/>
                  </a:cubicBezTo>
                  <a:cubicBezTo>
                    <a:pt x="58405" y="9747"/>
                    <a:pt x="57643" y="9112"/>
                    <a:pt x="57008" y="8478"/>
                  </a:cubicBezTo>
                  <a:cubicBezTo>
                    <a:pt x="55992" y="7525"/>
                    <a:pt x="55040" y="6256"/>
                    <a:pt x="54152" y="5113"/>
                  </a:cubicBezTo>
                  <a:cubicBezTo>
                    <a:pt x="52374" y="2764"/>
                    <a:pt x="50660" y="542"/>
                    <a:pt x="48374" y="98"/>
                  </a:cubicBezTo>
                  <a:cubicBezTo>
                    <a:pt x="46851" y="-220"/>
                    <a:pt x="45708" y="288"/>
                    <a:pt x="44248" y="860"/>
                  </a:cubicBezTo>
                  <a:cubicBezTo>
                    <a:pt x="43804" y="1050"/>
                    <a:pt x="43296" y="1240"/>
                    <a:pt x="42851" y="1431"/>
                  </a:cubicBezTo>
                  <a:cubicBezTo>
                    <a:pt x="41645" y="1876"/>
                    <a:pt x="40375" y="2066"/>
                    <a:pt x="39106" y="2129"/>
                  </a:cubicBezTo>
                  <a:cubicBezTo>
                    <a:pt x="37836" y="2193"/>
                    <a:pt x="36567" y="2193"/>
                    <a:pt x="35297" y="2129"/>
                  </a:cubicBezTo>
                  <a:cubicBezTo>
                    <a:pt x="34599" y="2129"/>
                    <a:pt x="33900" y="2066"/>
                    <a:pt x="33265" y="2066"/>
                  </a:cubicBezTo>
                  <a:cubicBezTo>
                    <a:pt x="30536" y="2066"/>
                    <a:pt x="30028" y="2066"/>
                    <a:pt x="28695" y="3526"/>
                  </a:cubicBezTo>
                  <a:cubicBezTo>
                    <a:pt x="28504" y="3716"/>
                    <a:pt x="28314" y="3970"/>
                    <a:pt x="28123" y="4161"/>
                  </a:cubicBezTo>
                  <a:cubicBezTo>
                    <a:pt x="24314" y="8478"/>
                    <a:pt x="21204" y="12604"/>
                    <a:pt x="18601" y="16730"/>
                  </a:cubicBezTo>
                  <a:cubicBezTo>
                    <a:pt x="16125" y="20730"/>
                    <a:pt x="13268" y="24412"/>
                    <a:pt x="10538" y="28031"/>
                  </a:cubicBezTo>
                  <a:lnTo>
                    <a:pt x="9713" y="29110"/>
                  </a:lnTo>
                  <a:cubicBezTo>
                    <a:pt x="7427" y="32093"/>
                    <a:pt x="5777" y="35712"/>
                    <a:pt x="4190" y="39204"/>
                  </a:cubicBezTo>
                  <a:cubicBezTo>
                    <a:pt x="3809" y="40092"/>
                    <a:pt x="3365" y="40981"/>
                    <a:pt x="2920" y="41870"/>
                  </a:cubicBezTo>
                  <a:cubicBezTo>
                    <a:pt x="1651" y="44600"/>
                    <a:pt x="762" y="47393"/>
                    <a:pt x="0" y="50313"/>
                  </a:cubicBezTo>
                  <a:cubicBezTo>
                    <a:pt x="4444" y="51456"/>
                    <a:pt x="7808" y="52599"/>
                    <a:pt x="9776" y="54376"/>
                  </a:cubicBezTo>
                  <a:cubicBezTo>
                    <a:pt x="11681" y="56217"/>
                    <a:pt x="12126" y="58566"/>
                    <a:pt x="12570" y="6066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13" name="Freeform 412">
              <a:extLst>
                <a:ext uri="{FF2B5EF4-FFF2-40B4-BE49-F238E27FC236}">
                  <a16:creationId xmlns:a16="http://schemas.microsoft.com/office/drawing/2014/main" id="{BA66D32C-DDF6-5036-FC17-CDFDC6982277}"/>
                </a:ext>
              </a:extLst>
            </p:cNvPr>
            <p:cNvSpPr/>
            <p:nvPr/>
          </p:nvSpPr>
          <p:spPr>
            <a:xfrm>
              <a:off x="5348546" y="4315494"/>
              <a:ext cx="209521" cy="161692"/>
            </a:xfrm>
            <a:custGeom>
              <a:avLst/>
              <a:gdLst>
                <a:gd name="connsiteX0" fmla="*/ 2730 w 209521"/>
                <a:gd name="connsiteY0" fmla="*/ 51676 h 161692"/>
                <a:gd name="connsiteX1" fmla="*/ 4634 w 209521"/>
                <a:gd name="connsiteY1" fmla="*/ 51676 h 161692"/>
                <a:gd name="connsiteX2" fmla="*/ 6793 w 209521"/>
                <a:gd name="connsiteY2" fmla="*/ 56818 h 161692"/>
                <a:gd name="connsiteX3" fmla="*/ 7110 w 209521"/>
                <a:gd name="connsiteY3" fmla="*/ 58024 h 161692"/>
                <a:gd name="connsiteX4" fmla="*/ 8253 w 209521"/>
                <a:gd name="connsiteY4" fmla="*/ 65071 h 161692"/>
                <a:gd name="connsiteX5" fmla="*/ 18156 w 209521"/>
                <a:gd name="connsiteY5" fmla="*/ 74276 h 161692"/>
                <a:gd name="connsiteX6" fmla="*/ 19680 w 209521"/>
                <a:gd name="connsiteY6" fmla="*/ 73387 h 161692"/>
                <a:gd name="connsiteX7" fmla="*/ 23171 w 209521"/>
                <a:gd name="connsiteY7" fmla="*/ 72371 h 161692"/>
                <a:gd name="connsiteX8" fmla="*/ 28568 w 209521"/>
                <a:gd name="connsiteY8" fmla="*/ 78529 h 161692"/>
                <a:gd name="connsiteX9" fmla="*/ 29774 w 209521"/>
                <a:gd name="connsiteY9" fmla="*/ 81640 h 161692"/>
                <a:gd name="connsiteX10" fmla="*/ 34599 w 209521"/>
                <a:gd name="connsiteY10" fmla="*/ 85259 h 161692"/>
                <a:gd name="connsiteX11" fmla="*/ 39233 w 209521"/>
                <a:gd name="connsiteY11" fmla="*/ 88623 h 161692"/>
                <a:gd name="connsiteX12" fmla="*/ 42153 w 209521"/>
                <a:gd name="connsiteY12" fmla="*/ 92686 h 161692"/>
                <a:gd name="connsiteX13" fmla="*/ 44819 w 209521"/>
                <a:gd name="connsiteY13" fmla="*/ 96558 h 161692"/>
                <a:gd name="connsiteX14" fmla="*/ 49390 w 209521"/>
                <a:gd name="connsiteY14" fmla="*/ 100749 h 161692"/>
                <a:gd name="connsiteX15" fmla="*/ 51421 w 209521"/>
                <a:gd name="connsiteY15" fmla="*/ 102843 h 161692"/>
                <a:gd name="connsiteX16" fmla="*/ 55802 w 209521"/>
                <a:gd name="connsiteY16" fmla="*/ 100812 h 161692"/>
                <a:gd name="connsiteX17" fmla="*/ 57262 w 209521"/>
                <a:gd name="connsiteY17" fmla="*/ 100050 h 161692"/>
                <a:gd name="connsiteX18" fmla="*/ 67229 w 209521"/>
                <a:gd name="connsiteY18" fmla="*/ 91861 h 161692"/>
                <a:gd name="connsiteX19" fmla="*/ 69197 w 209521"/>
                <a:gd name="connsiteY19" fmla="*/ 89448 h 161692"/>
                <a:gd name="connsiteX20" fmla="*/ 75355 w 209521"/>
                <a:gd name="connsiteY20" fmla="*/ 82846 h 161692"/>
                <a:gd name="connsiteX21" fmla="*/ 86084 w 209521"/>
                <a:gd name="connsiteY21" fmla="*/ 78212 h 161692"/>
                <a:gd name="connsiteX22" fmla="*/ 98653 w 209521"/>
                <a:gd name="connsiteY22" fmla="*/ 77323 h 161692"/>
                <a:gd name="connsiteX23" fmla="*/ 101129 w 209521"/>
                <a:gd name="connsiteY23" fmla="*/ 77323 h 161692"/>
                <a:gd name="connsiteX24" fmla="*/ 103605 w 209521"/>
                <a:gd name="connsiteY24" fmla="*/ 77260 h 161692"/>
                <a:gd name="connsiteX25" fmla="*/ 113508 w 209521"/>
                <a:gd name="connsiteY25" fmla="*/ 79164 h 161692"/>
                <a:gd name="connsiteX26" fmla="*/ 118143 w 209521"/>
                <a:gd name="connsiteY26" fmla="*/ 86274 h 161692"/>
                <a:gd name="connsiteX27" fmla="*/ 119920 w 209521"/>
                <a:gd name="connsiteY27" fmla="*/ 89766 h 161692"/>
                <a:gd name="connsiteX28" fmla="*/ 122206 w 209521"/>
                <a:gd name="connsiteY28" fmla="*/ 93194 h 161692"/>
                <a:gd name="connsiteX29" fmla="*/ 126078 w 209521"/>
                <a:gd name="connsiteY29" fmla="*/ 99606 h 161692"/>
                <a:gd name="connsiteX30" fmla="*/ 127602 w 209521"/>
                <a:gd name="connsiteY30" fmla="*/ 105891 h 161692"/>
                <a:gd name="connsiteX31" fmla="*/ 127538 w 209521"/>
                <a:gd name="connsiteY31" fmla="*/ 107795 h 161692"/>
                <a:gd name="connsiteX32" fmla="*/ 127602 w 209521"/>
                <a:gd name="connsiteY32" fmla="*/ 110715 h 161692"/>
                <a:gd name="connsiteX33" fmla="*/ 129125 w 209521"/>
                <a:gd name="connsiteY33" fmla="*/ 112239 h 161692"/>
                <a:gd name="connsiteX34" fmla="*/ 130649 w 209521"/>
                <a:gd name="connsiteY34" fmla="*/ 113635 h 161692"/>
                <a:gd name="connsiteX35" fmla="*/ 131982 w 209521"/>
                <a:gd name="connsiteY35" fmla="*/ 118905 h 161692"/>
                <a:gd name="connsiteX36" fmla="*/ 127602 w 209521"/>
                <a:gd name="connsiteY36" fmla="*/ 120936 h 161692"/>
                <a:gd name="connsiteX37" fmla="*/ 128871 w 209521"/>
                <a:gd name="connsiteY37" fmla="*/ 124174 h 161692"/>
                <a:gd name="connsiteX38" fmla="*/ 130014 w 209521"/>
                <a:gd name="connsiteY38" fmla="*/ 125888 h 161692"/>
                <a:gd name="connsiteX39" fmla="*/ 135410 w 209521"/>
                <a:gd name="connsiteY39" fmla="*/ 124237 h 161692"/>
                <a:gd name="connsiteX40" fmla="*/ 138140 w 209521"/>
                <a:gd name="connsiteY40" fmla="*/ 124301 h 161692"/>
                <a:gd name="connsiteX41" fmla="*/ 144679 w 209521"/>
                <a:gd name="connsiteY41" fmla="*/ 123730 h 161692"/>
                <a:gd name="connsiteX42" fmla="*/ 145948 w 209521"/>
                <a:gd name="connsiteY42" fmla="*/ 123222 h 161692"/>
                <a:gd name="connsiteX43" fmla="*/ 148170 w 209521"/>
                <a:gd name="connsiteY43" fmla="*/ 122460 h 161692"/>
                <a:gd name="connsiteX44" fmla="*/ 149123 w 209521"/>
                <a:gd name="connsiteY44" fmla="*/ 122333 h 161692"/>
                <a:gd name="connsiteX45" fmla="*/ 150202 w 209521"/>
                <a:gd name="connsiteY45" fmla="*/ 122142 h 161692"/>
                <a:gd name="connsiteX46" fmla="*/ 151725 w 209521"/>
                <a:gd name="connsiteY46" fmla="*/ 122269 h 161692"/>
                <a:gd name="connsiteX47" fmla="*/ 159153 w 209521"/>
                <a:gd name="connsiteY47" fmla="*/ 128364 h 161692"/>
                <a:gd name="connsiteX48" fmla="*/ 161692 w 209521"/>
                <a:gd name="connsiteY48" fmla="*/ 131411 h 161692"/>
                <a:gd name="connsiteX49" fmla="*/ 163597 w 209521"/>
                <a:gd name="connsiteY49" fmla="*/ 133061 h 161692"/>
                <a:gd name="connsiteX50" fmla="*/ 168676 w 209521"/>
                <a:gd name="connsiteY50" fmla="*/ 141251 h 161692"/>
                <a:gd name="connsiteX51" fmla="*/ 168231 w 209521"/>
                <a:gd name="connsiteY51" fmla="*/ 146520 h 161692"/>
                <a:gd name="connsiteX52" fmla="*/ 168295 w 209521"/>
                <a:gd name="connsiteY52" fmla="*/ 155725 h 161692"/>
                <a:gd name="connsiteX53" fmla="*/ 175912 w 209521"/>
                <a:gd name="connsiteY53" fmla="*/ 161629 h 161692"/>
                <a:gd name="connsiteX54" fmla="*/ 180801 w 209521"/>
                <a:gd name="connsiteY54" fmla="*/ 158518 h 161692"/>
                <a:gd name="connsiteX55" fmla="*/ 186197 w 209521"/>
                <a:gd name="connsiteY55" fmla="*/ 154900 h 161692"/>
                <a:gd name="connsiteX56" fmla="*/ 193307 w 209521"/>
                <a:gd name="connsiteY56" fmla="*/ 158645 h 161692"/>
                <a:gd name="connsiteX57" fmla="*/ 194450 w 209521"/>
                <a:gd name="connsiteY57" fmla="*/ 160994 h 161692"/>
                <a:gd name="connsiteX58" fmla="*/ 195720 w 209521"/>
                <a:gd name="connsiteY58" fmla="*/ 160613 h 161692"/>
                <a:gd name="connsiteX59" fmla="*/ 196735 w 209521"/>
                <a:gd name="connsiteY59" fmla="*/ 160105 h 161692"/>
                <a:gd name="connsiteX60" fmla="*/ 198449 w 209521"/>
                <a:gd name="connsiteY60" fmla="*/ 157693 h 161692"/>
                <a:gd name="connsiteX61" fmla="*/ 200354 w 209521"/>
                <a:gd name="connsiteY61" fmla="*/ 154963 h 161692"/>
                <a:gd name="connsiteX62" fmla="*/ 203845 w 209521"/>
                <a:gd name="connsiteY62" fmla="*/ 145695 h 161692"/>
                <a:gd name="connsiteX63" fmla="*/ 202512 w 209521"/>
                <a:gd name="connsiteY63" fmla="*/ 141632 h 161692"/>
                <a:gd name="connsiteX64" fmla="*/ 201750 w 209521"/>
                <a:gd name="connsiteY64" fmla="*/ 131221 h 161692"/>
                <a:gd name="connsiteX65" fmla="*/ 206258 w 209521"/>
                <a:gd name="connsiteY65" fmla="*/ 128808 h 161692"/>
                <a:gd name="connsiteX66" fmla="*/ 207908 w 209521"/>
                <a:gd name="connsiteY66" fmla="*/ 127348 h 161692"/>
                <a:gd name="connsiteX67" fmla="*/ 202449 w 209521"/>
                <a:gd name="connsiteY67" fmla="*/ 120873 h 161692"/>
                <a:gd name="connsiteX68" fmla="*/ 197370 w 209521"/>
                <a:gd name="connsiteY68" fmla="*/ 111921 h 161692"/>
                <a:gd name="connsiteX69" fmla="*/ 200100 w 209521"/>
                <a:gd name="connsiteY69" fmla="*/ 107985 h 161692"/>
                <a:gd name="connsiteX70" fmla="*/ 202385 w 209521"/>
                <a:gd name="connsiteY70" fmla="*/ 104621 h 161692"/>
                <a:gd name="connsiteX71" fmla="*/ 202703 w 209521"/>
                <a:gd name="connsiteY71" fmla="*/ 100621 h 161692"/>
                <a:gd name="connsiteX72" fmla="*/ 202703 w 209521"/>
                <a:gd name="connsiteY72" fmla="*/ 99796 h 161692"/>
                <a:gd name="connsiteX73" fmla="*/ 199655 w 209521"/>
                <a:gd name="connsiteY73" fmla="*/ 89512 h 161692"/>
                <a:gd name="connsiteX74" fmla="*/ 199020 w 209521"/>
                <a:gd name="connsiteY74" fmla="*/ 88115 h 161692"/>
                <a:gd name="connsiteX75" fmla="*/ 198132 w 209521"/>
                <a:gd name="connsiteY75" fmla="*/ 76307 h 161692"/>
                <a:gd name="connsiteX76" fmla="*/ 204607 w 209521"/>
                <a:gd name="connsiteY76" fmla="*/ 72181 h 161692"/>
                <a:gd name="connsiteX77" fmla="*/ 209495 w 209521"/>
                <a:gd name="connsiteY77" fmla="*/ 68689 h 161692"/>
                <a:gd name="connsiteX78" fmla="*/ 209432 w 209521"/>
                <a:gd name="connsiteY78" fmla="*/ 67483 h 161692"/>
                <a:gd name="connsiteX79" fmla="*/ 207718 w 209521"/>
                <a:gd name="connsiteY79" fmla="*/ 67420 h 161692"/>
                <a:gd name="connsiteX80" fmla="*/ 201877 w 209521"/>
                <a:gd name="connsiteY80" fmla="*/ 65325 h 161692"/>
                <a:gd name="connsiteX81" fmla="*/ 201115 w 209521"/>
                <a:gd name="connsiteY81" fmla="*/ 62722 h 161692"/>
                <a:gd name="connsiteX82" fmla="*/ 200544 w 209521"/>
                <a:gd name="connsiteY82" fmla="*/ 60754 h 161692"/>
                <a:gd name="connsiteX83" fmla="*/ 197497 w 209521"/>
                <a:gd name="connsiteY83" fmla="*/ 56373 h 161692"/>
                <a:gd name="connsiteX84" fmla="*/ 195592 w 209521"/>
                <a:gd name="connsiteY84" fmla="*/ 56627 h 161692"/>
                <a:gd name="connsiteX85" fmla="*/ 190006 w 209521"/>
                <a:gd name="connsiteY85" fmla="*/ 57008 h 161692"/>
                <a:gd name="connsiteX86" fmla="*/ 188546 w 209521"/>
                <a:gd name="connsiteY86" fmla="*/ 50660 h 161692"/>
                <a:gd name="connsiteX87" fmla="*/ 190831 w 209521"/>
                <a:gd name="connsiteY87" fmla="*/ 45708 h 161692"/>
                <a:gd name="connsiteX88" fmla="*/ 192799 w 209521"/>
                <a:gd name="connsiteY88" fmla="*/ 38281 h 161692"/>
                <a:gd name="connsiteX89" fmla="*/ 190641 w 209521"/>
                <a:gd name="connsiteY89" fmla="*/ 36440 h 161692"/>
                <a:gd name="connsiteX90" fmla="*/ 187403 w 209521"/>
                <a:gd name="connsiteY90" fmla="*/ 33773 h 161692"/>
                <a:gd name="connsiteX91" fmla="*/ 185498 w 209521"/>
                <a:gd name="connsiteY91" fmla="*/ 26980 h 161692"/>
                <a:gd name="connsiteX92" fmla="*/ 185245 w 209521"/>
                <a:gd name="connsiteY92" fmla="*/ 24378 h 161692"/>
                <a:gd name="connsiteX93" fmla="*/ 182324 w 209521"/>
                <a:gd name="connsiteY93" fmla="*/ 16887 h 161692"/>
                <a:gd name="connsiteX94" fmla="*/ 181309 w 209521"/>
                <a:gd name="connsiteY94" fmla="*/ 15490 h 161692"/>
                <a:gd name="connsiteX95" fmla="*/ 176611 w 209521"/>
                <a:gd name="connsiteY95" fmla="*/ 11554 h 161692"/>
                <a:gd name="connsiteX96" fmla="*/ 175024 w 209521"/>
                <a:gd name="connsiteY96" fmla="*/ 12379 h 161692"/>
                <a:gd name="connsiteX97" fmla="*/ 170707 w 209521"/>
                <a:gd name="connsiteY97" fmla="*/ 13649 h 161692"/>
                <a:gd name="connsiteX98" fmla="*/ 166708 w 209521"/>
                <a:gd name="connsiteY98" fmla="*/ 11554 h 161692"/>
                <a:gd name="connsiteX99" fmla="*/ 163914 w 209521"/>
                <a:gd name="connsiteY99" fmla="*/ 9967 h 161692"/>
                <a:gd name="connsiteX100" fmla="*/ 159788 w 209521"/>
                <a:gd name="connsiteY100" fmla="*/ 11872 h 161692"/>
                <a:gd name="connsiteX101" fmla="*/ 158645 w 209521"/>
                <a:gd name="connsiteY101" fmla="*/ 13141 h 161692"/>
                <a:gd name="connsiteX102" fmla="*/ 154836 w 209521"/>
                <a:gd name="connsiteY102" fmla="*/ 17077 h 161692"/>
                <a:gd name="connsiteX103" fmla="*/ 152170 w 209521"/>
                <a:gd name="connsiteY103" fmla="*/ 18537 h 161692"/>
                <a:gd name="connsiteX104" fmla="*/ 150265 w 209521"/>
                <a:gd name="connsiteY104" fmla="*/ 19553 h 161692"/>
                <a:gd name="connsiteX105" fmla="*/ 140298 w 209521"/>
                <a:gd name="connsiteY105" fmla="*/ 23235 h 161692"/>
                <a:gd name="connsiteX106" fmla="*/ 137061 w 209521"/>
                <a:gd name="connsiteY106" fmla="*/ 21965 h 161692"/>
                <a:gd name="connsiteX107" fmla="*/ 129252 w 209521"/>
                <a:gd name="connsiteY107" fmla="*/ 21712 h 161692"/>
                <a:gd name="connsiteX108" fmla="*/ 125951 w 209521"/>
                <a:gd name="connsiteY108" fmla="*/ 22219 h 161692"/>
                <a:gd name="connsiteX109" fmla="*/ 124808 w 209521"/>
                <a:gd name="connsiteY109" fmla="*/ 22156 h 161692"/>
                <a:gd name="connsiteX110" fmla="*/ 122904 w 209521"/>
                <a:gd name="connsiteY110" fmla="*/ 21965 h 161692"/>
                <a:gd name="connsiteX111" fmla="*/ 121761 w 209521"/>
                <a:gd name="connsiteY111" fmla="*/ 21648 h 161692"/>
                <a:gd name="connsiteX112" fmla="*/ 120174 w 209521"/>
                <a:gd name="connsiteY112" fmla="*/ 21077 h 161692"/>
                <a:gd name="connsiteX113" fmla="*/ 119222 w 209521"/>
                <a:gd name="connsiteY113" fmla="*/ 20632 h 161692"/>
                <a:gd name="connsiteX114" fmla="*/ 117762 w 209521"/>
                <a:gd name="connsiteY114" fmla="*/ 19744 h 161692"/>
                <a:gd name="connsiteX115" fmla="*/ 117063 w 209521"/>
                <a:gd name="connsiteY115" fmla="*/ 19299 h 161692"/>
                <a:gd name="connsiteX116" fmla="*/ 115603 w 209521"/>
                <a:gd name="connsiteY116" fmla="*/ 18029 h 161692"/>
                <a:gd name="connsiteX117" fmla="*/ 114016 w 209521"/>
                <a:gd name="connsiteY117" fmla="*/ 16379 h 161692"/>
                <a:gd name="connsiteX118" fmla="*/ 113254 w 209521"/>
                <a:gd name="connsiteY118" fmla="*/ 15490 h 161692"/>
                <a:gd name="connsiteX119" fmla="*/ 111032 w 209521"/>
                <a:gd name="connsiteY119" fmla="*/ 15236 h 161692"/>
                <a:gd name="connsiteX120" fmla="*/ 107287 w 209521"/>
                <a:gd name="connsiteY120" fmla="*/ 12570 h 161692"/>
                <a:gd name="connsiteX121" fmla="*/ 106398 w 209521"/>
                <a:gd name="connsiteY121" fmla="*/ 11364 h 161692"/>
                <a:gd name="connsiteX122" fmla="*/ 101573 w 209521"/>
                <a:gd name="connsiteY122" fmla="*/ 10030 h 161692"/>
                <a:gd name="connsiteX123" fmla="*/ 100431 w 209521"/>
                <a:gd name="connsiteY123" fmla="*/ 11046 h 161692"/>
                <a:gd name="connsiteX124" fmla="*/ 96431 w 209521"/>
                <a:gd name="connsiteY124" fmla="*/ 13014 h 161692"/>
                <a:gd name="connsiteX125" fmla="*/ 92686 w 209521"/>
                <a:gd name="connsiteY125" fmla="*/ 11745 h 161692"/>
                <a:gd name="connsiteX126" fmla="*/ 90781 w 209521"/>
                <a:gd name="connsiteY126" fmla="*/ 10856 h 161692"/>
                <a:gd name="connsiteX127" fmla="*/ 85385 w 209521"/>
                <a:gd name="connsiteY127" fmla="*/ 10919 h 161692"/>
                <a:gd name="connsiteX128" fmla="*/ 83354 w 209521"/>
                <a:gd name="connsiteY128" fmla="*/ 11173 h 161692"/>
                <a:gd name="connsiteX129" fmla="*/ 73958 w 209521"/>
                <a:gd name="connsiteY129" fmla="*/ 9269 h 161692"/>
                <a:gd name="connsiteX130" fmla="*/ 71165 w 209521"/>
                <a:gd name="connsiteY130" fmla="*/ 5904 h 161692"/>
                <a:gd name="connsiteX131" fmla="*/ 68753 w 209521"/>
                <a:gd name="connsiteY131" fmla="*/ 3047 h 161692"/>
                <a:gd name="connsiteX132" fmla="*/ 61452 w 209521"/>
                <a:gd name="connsiteY132" fmla="*/ 889 h 161692"/>
                <a:gd name="connsiteX133" fmla="*/ 59738 w 209521"/>
                <a:gd name="connsiteY133" fmla="*/ 635 h 161692"/>
                <a:gd name="connsiteX134" fmla="*/ 45454 w 209521"/>
                <a:gd name="connsiteY134" fmla="*/ 127 h 161692"/>
                <a:gd name="connsiteX135" fmla="*/ 36312 w 209521"/>
                <a:gd name="connsiteY135" fmla="*/ 127 h 161692"/>
                <a:gd name="connsiteX136" fmla="*/ 34471 w 209521"/>
                <a:gd name="connsiteY136" fmla="*/ 0 h 161692"/>
                <a:gd name="connsiteX137" fmla="*/ 33456 w 209521"/>
                <a:gd name="connsiteY137" fmla="*/ 1524 h 161692"/>
                <a:gd name="connsiteX138" fmla="*/ 31615 w 209521"/>
                <a:gd name="connsiteY138" fmla="*/ 11808 h 161692"/>
                <a:gd name="connsiteX139" fmla="*/ 31615 w 209521"/>
                <a:gd name="connsiteY139" fmla="*/ 13205 h 161692"/>
                <a:gd name="connsiteX140" fmla="*/ 33265 w 209521"/>
                <a:gd name="connsiteY140" fmla="*/ 20759 h 161692"/>
                <a:gd name="connsiteX141" fmla="*/ 33837 w 209521"/>
                <a:gd name="connsiteY141" fmla="*/ 21712 h 161692"/>
                <a:gd name="connsiteX142" fmla="*/ 35678 w 209521"/>
                <a:gd name="connsiteY142" fmla="*/ 27044 h 161692"/>
                <a:gd name="connsiteX143" fmla="*/ 26663 w 209521"/>
                <a:gd name="connsiteY143" fmla="*/ 34726 h 161692"/>
                <a:gd name="connsiteX144" fmla="*/ 25076 w 209521"/>
                <a:gd name="connsiteY144" fmla="*/ 35360 h 161692"/>
                <a:gd name="connsiteX145" fmla="*/ 19616 w 209521"/>
                <a:gd name="connsiteY145" fmla="*/ 37455 h 161692"/>
                <a:gd name="connsiteX146" fmla="*/ 9205 w 209521"/>
                <a:gd name="connsiteY146" fmla="*/ 42344 h 161692"/>
                <a:gd name="connsiteX147" fmla="*/ 4190 w 209521"/>
                <a:gd name="connsiteY147" fmla="*/ 46661 h 161692"/>
                <a:gd name="connsiteX148" fmla="*/ 2603 w 209521"/>
                <a:gd name="connsiteY148" fmla="*/ 48438 h 161692"/>
                <a:gd name="connsiteX149" fmla="*/ 0 w 209521"/>
                <a:gd name="connsiteY149" fmla="*/ 51549 h 161692"/>
                <a:gd name="connsiteX150" fmla="*/ 2730 w 209521"/>
                <a:gd name="connsiteY150" fmla="*/ 51676 h 161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209521" h="161692">
                  <a:moveTo>
                    <a:pt x="2730" y="51676"/>
                  </a:moveTo>
                  <a:cubicBezTo>
                    <a:pt x="3238" y="51485"/>
                    <a:pt x="3872" y="51231"/>
                    <a:pt x="4634" y="51676"/>
                  </a:cubicBezTo>
                  <a:cubicBezTo>
                    <a:pt x="5587" y="52184"/>
                    <a:pt x="5777" y="53009"/>
                    <a:pt x="6793" y="56818"/>
                  </a:cubicBezTo>
                  <a:lnTo>
                    <a:pt x="7110" y="58024"/>
                  </a:lnTo>
                  <a:cubicBezTo>
                    <a:pt x="7872" y="60881"/>
                    <a:pt x="8063" y="63230"/>
                    <a:pt x="8253" y="65071"/>
                  </a:cubicBezTo>
                  <a:cubicBezTo>
                    <a:pt x="8697" y="69959"/>
                    <a:pt x="8887" y="71609"/>
                    <a:pt x="18156" y="74276"/>
                  </a:cubicBezTo>
                  <a:cubicBezTo>
                    <a:pt x="18283" y="74212"/>
                    <a:pt x="19172" y="73705"/>
                    <a:pt x="19680" y="73387"/>
                  </a:cubicBezTo>
                  <a:cubicBezTo>
                    <a:pt x="20949" y="72625"/>
                    <a:pt x="22092" y="71990"/>
                    <a:pt x="23171" y="72371"/>
                  </a:cubicBezTo>
                  <a:cubicBezTo>
                    <a:pt x="28250" y="74339"/>
                    <a:pt x="28631" y="76244"/>
                    <a:pt x="28568" y="78529"/>
                  </a:cubicBezTo>
                  <a:cubicBezTo>
                    <a:pt x="28568" y="79545"/>
                    <a:pt x="28568" y="80434"/>
                    <a:pt x="29774" y="81640"/>
                  </a:cubicBezTo>
                  <a:cubicBezTo>
                    <a:pt x="31043" y="82973"/>
                    <a:pt x="32884" y="84116"/>
                    <a:pt x="34599" y="85259"/>
                  </a:cubicBezTo>
                  <a:cubicBezTo>
                    <a:pt x="36186" y="86274"/>
                    <a:pt x="37836" y="87353"/>
                    <a:pt x="39233" y="88623"/>
                  </a:cubicBezTo>
                  <a:cubicBezTo>
                    <a:pt x="40185" y="89512"/>
                    <a:pt x="41137" y="91035"/>
                    <a:pt x="42153" y="92686"/>
                  </a:cubicBezTo>
                  <a:cubicBezTo>
                    <a:pt x="43042" y="94146"/>
                    <a:pt x="43994" y="95733"/>
                    <a:pt x="44819" y="96558"/>
                  </a:cubicBezTo>
                  <a:cubicBezTo>
                    <a:pt x="46978" y="98781"/>
                    <a:pt x="48438" y="99986"/>
                    <a:pt x="49390" y="100749"/>
                  </a:cubicBezTo>
                  <a:cubicBezTo>
                    <a:pt x="50342" y="101510"/>
                    <a:pt x="50914" y="102018"/>
                    <a:pt x="51421" y="102843"/>
                  </a:cubicBezTo>
                  <a:cubicBezTo>
                    <a:pt x="52945" y="102209"/>
                    <a:pt x="54532" y="101510"/>
                    <a:pt x="55802" y="100812"/>
                  </a:cubicBezTo>
                  <a:cubicBezTo>
                    <a:pt x="56373" y="100494"/>
                    <a:pt x="56818" y="100241"/>
                    <a:pt x="57262" y="100050"/>
                  </a:cubicBezTo>
                  <a:cubicBezTo>
                    <a:pt x="60817" y="98336"/>
                    <a:pt x="64118" y="95543"/>
                    <a:pt x="67229" y="91861"/>
                  </a:cubicBezTo>
                  <a:cubicBezTo>
                    <a:pt x="67864" y="91035"/>
                    <a:pt x="68562" y="90274"/>
                    <a:pt x="69197" y="89448"/>
                  </a:cubicBezTo>
                  <a:cubicBezTo>
                    <a:pt x="71038" y="87036"/>
                    <a:pt x="72942" y="84624"/>
                    <a:pt x="75355" y="82846"/>
                  </a:cubicBezTo>
                  <a:cubicBezTo>
                    <a:pt x="78402" y="80560"/>
                    <a:pt x="83100" y="78910"/>
                    <a:pt x="86084" y="78212"/>
                  </a:cubicBezTo>
                  <a:cubicBezTo>
                    <a:pt x="90019" y="77323"/>
                    <a:pt x="94654" y="77323"/>
                    <a:pt x="98653" y="77323"/>
                  </a:cubicBezTo>
                  <a:lnTo>
                    <a:pt x="101129" y="77323"/>
                  </a:lnTo>
                  <a:cubicBezTo>
                    <a:pt x="101891" y="77323"/>
                    <a:pt x="102716" y="77260"/>
                    <a:pt x="103605" y="77260"/>
                  </a:cubicBezTo>
                  <a:cubicBezTo>
                    <a:pt x="107033" y="77005"/>
                    <a:pt x="110842" y="76815"/>
                    <a:pt x="113508" y="79164"/>
                  </a:cubicBezTo>
                  <a:cubicBezTo>
                    <a:pt x="115667" y="81068"/>
                    <a:pt x="116936" y="83735"/>
                    <a:pt x="118143" y="86274"/>
                  </a:cubicBezTo>
                  <a:cubicBezTo>
                    <a:pt x="118714" y="87480"/>
                    <a:pt x="119285" y="88687"/>
                    <a:pt x="119920" y="89766"/>
                  </a:cubicBezTo>
                  <a:cubicBezTo>
                    <a:pt x="120619" y="90908"/>
                    <a:pt x="121444" y="92051"/>
                    <a:pt x="122206" y="93194"/>
                  </a:cubicBezTo>
                  <a:cubicBezTo>
                    <a:pt x="123602" y="95225"/>
                    <a:pt x="125062" y="97257"/>
                    <a:pt x="126078" y="99606"/>
                  </a:cubicBezTo>
                  <a:cubicBezTo>
                    <a:pt x="126903" y="101637"/>
                    <a:pt x="127475" y="103415"/>
                    <a:pt x="127602" y="105891"/>
                  </a:cubicBezTo>
                  <a:cubicBezTo>
                    <a:pt x="127602" y="106462"/>
                    <a:pt x="127602" y="107097"/>
                    <a:pt x="127538" y="107795"/>
                  </a:cubicBezTo>
                  <a:cubicBezTo>
                    <a:pt x="127475" y="108811"/>
                    <a:pt x="127348" y="110080"/>
                    <a:pt x="127602" y="110715"/>
                  </a:cubicBezTo>
                  <a:cubicBezTo>
                    <a:pt x="127792" y="111160"/>
                    <a:pt x="128490" y="111731"/>
                    <a:pt x="129125" y="112239"/>
                  </a:cubicBezTo>
                  <a:cubicBezTo>
                    <a:pt x="129633" y="112683"/>
                    <a:pt x="130205" y="113128"/>
                    <a:pt x="130649" y="113635"/>
                  </a:cubicBezTo>
                  <a:cubicBezTo>
                    <a:pt x="132807" y="116239"/>
                    <a:pt x="132426" y="118079"/>
                    <a:pt x="131982" y="118905"/>
                  </a:cubicBezTo>
                  <a:cubicBezTo>
                    <a:pt x="131601" y="119730"/>
                    <a:pt x="130458" y="120936"/>
                    <a:pt x="127602" y="120936"/>
                  </a:cubicBezTo>
                  <a:cubicBezTo>
                    <a:pt x="127284" y="121952"/>
                    <a:pt x="127792" y="122714"/>
                    <a:pt x="128871" y="124174"/>
                  </a:cubicBezTo>
                  <a:cubicBezTo>
                    <a:pt x="129443" y="124999"/>
                    <a:pt x="129760" y="125443"/>
                    <a:pt x="130014" y="125888"/>
                  </a:cubicBezTo>
                  <a:cubicBezTo>
                    <a:pt x="131855" y="124301"/>
                    <a:pt x="133252" y="124174"/>
                    <a:pt x="135410" y="124237"/>
                  </a:cubicBezTo>
                  <a:cubicBezTo>
                    <a:pt x="136680" y="124237"/>
                    <a:pt x="137378" y="124237"/>
                    <a:pt x="138140" y="124301"/>
                  </a:cubicBezTo>
                  <a:cubicBezTo>
                    <a:pt x="140425" y="124364"/>
                    <a:pt x="142774" y="124428"/>
                    <a:pt x="144679" y="123730"/>
                  </a:cubicBezTo>
                  <a:cubicBezTo>
                    <a:pt x="145123" y="123602"/>
                    <a:pt x="145567" y="123412"/>
                    <a:pt x="145948" y="123222"/>
                  </a:cubicBezTo>
                  <a:cubicBezTo>
                    <a:pt x="146647" y="122968"/>
                    <a:pt x="147408" y="122650"/>
                    <a:pt x="148170" y="122460"/>
                  </a:cubicBezTo>
                  <a:cubicBezTo>
                    <a:pt x="148488" y="122396"/>
                    <a:pt x="148805" y="122396"/>
                    <a:pt x="149123" y="122333"/>
                  </a:cubicBezTo>
                  <a:cubicBezTo>
                    <a:pt x="149503" y="122269"/>
                    <a:pt x="149821" y="122142"/>
                    <a:pt x="150202" y="122142"/>
                  </a:cubicBezTo>
                  <a:cubicBezTo>
                    <a:pt x="150646" y="122142"/>
                    <a:pt x="151154" y="122206"/>
                    <a:pt x="151725" y="122269"/>
                  </a:cubicBezTo>
                  <a:cubicBezTo>
                    <a:pt x="155026" y="122968"/>
                    <a:pt x="157249" y="125824"/>
                    <a:pt x="159153" y="128364"/>
                  </a:cubicBezTo>
                  <a:cubicBezTo>
                    <a:pt x="160041" y="129506"/>
                    <a:pt x="160867" y="130585"/>
                    <a:pt x="161692" y="131411"/>
                  </a:cubicBezTo>
                  <a:cubicBezTo>
                    <a:pt x="162327" y="131982"/>
                    <a:pt x="162962" y="132553"/>
                    <a:pt x="163597" y="133061"/>
                  </a:cubicBezTo>
                  <a:cubicBezTo>
                    <a:pt x="166009" y="135029"/>
                    <a:pt x="168676" y="137315"/>
                    <a:pt x="168676" y="141251"/>
                  </a:cubicBezTo>
                  <a:cubicBezTo>
                    <a:pt x="168676" y="142901"/>
                    <a:pt x="168485" y="144679"/>
                    <a:pt x="168231" y="146520"/>
                  </a:cubicBezTo>
                  <a:cubicBezTo>
                    <a:pt x="167850" y="149758"/>
                    <a:pt x="167406" y="153186"/>
                    <a:pt x="168295" y="155725"/>
                  </a:cubicBezTo>
                  <a:cubicBezTo>
                    <a:pt x="169310" y="158836"/>
                    <a:pt x="172929" y="162200"/>
                    <a:pt x="175912" y="161629"/>
                  </a:cubicBezTo>
                  <a:cubicBezTo>
                    <a:pt x="177944" y="161248"/>
                    <a:pt x="179277" y="159978"/>
                    <a:pt x="180801" y="158518"/>
                  </a:cubicBezTo>
                  <a:cubicBezTo>
                    <a:pt x="182261" y="157058"/>
                    <a:pt x="183848" y="155598"/>
                    <a:pt x="186197" y="154900"/>
                  </a:cubicBezTo>
                  <a:cubicBezTo>
                    <a:pt x="189689" y="153947"/>
                    <a:pt x="192037" y="155154"/>
                    <a:pt x="193307" y="158645"/>
                  </a:cubicBezTo>
                  <a:cubicBezTo>
                    <a:pt x="193624" y="159597"/>
                    <a:pt x="194005" y="160296"/>
                    <a:pt x="194450" y="160994"/>
                  </a:cubicBezTo>
                  <a:cubicBezTo>
                    <a:pt x="194957" y="160994"/>
                    <a:pt x="195402" y="160804"/>
                    <a:pt x="195720" y="160613"/>
                  </a:cubicBezTo>
                  <a:cubicBezTo>
                    <a:pt x="196037" y="160486"/>
                    <a:pt x="196354" y="160296"/>
                    <a:pt x="196735" y="160105"/>
                  </a:cubicBezTo>
                  <a:cubicBezTo>
                    <a:pt x="197624" y="159471"/>
                    <a:pt x="198005" y="158645"/>
                    <a:pt x="198449" y="157693"/>
                  </a:cubicBezTo>
                  <a:cubicBezTo>
                    <a:pt x="198894" y="156804"/>
                    <a:pt x="199338" y="155789"/>
                    <a:pt x="200354" y="154963"/>
                  </a:cubicBezTo>
                  <a:cubicBezTo>
                    <a:pt x="202830" y="152868"/>
                    <a:pt x="204353" y="148869"/>
                    <a:pt x="203845" y="145695"/>
                  </a:cubicBezTo>
                  <a:cubicBezTo>
                    <a:pt x="203718" y="144552"/>
                    <a:pt x="203147" y="143092"/>
                    <a:pt x="202512" y="141632"/>
                  </a:cubicBezTo>
                  <a:cubicBezTo>
                    <a:pt x="201179" y="138267"/>
                    <a:pt x="199592" y="134458"/>
                    <a:pt x="201750" y="131221"/>
                  </a:cubicBezTo>
                  <a:cubicBezTo>
                    <a:pt x="203020" y="129316"/>
                    <a:pt x="204924" y="129062"/>
                    <a:pt x="206258" y="128808"/>
                  </a:cubicBezTo>
                  <a:cubicBezTo>
                    <a:pt x="207781" y="128617"/>
                    <a:pt x="207908" y="128554"/>
                    <a:pt x="207908" y="127348"/>
                  </a:cubicBezTo>
                  <a:cubicBezTo>
                    <a:pt x="207845" y="124110"/>
                    <a:pt x="206131" y="122650"/>
                    <a:pt x="202449" y="120873"/>
                  </a:cubicBezTo>
                  <a:cubicBezTo>
                    <a:pt x="200607" y="119984"/>
                    <a:pt x="195084" y="117318"/>
                    <a:pt x="197370" y="111921"/>
                  </a:cubicBezTo>
                  <a:cubicBezTo>
                    <a:pt x="198005" y="110398"/>
                    <a:pt x="199020" y="109192"/>
                    <a:pt x="200100" y="107985"/>
                  </a:cubicBezTo>
                  <a:cubicBezTo>
                    <a:pt x="201052" y="106843"/>
                    <a:pt x="201941" y="105827"/>
                    <a:pt x="202385" y="104621"/>
                  </a:cubicBezTo>
                  <a:cubicBezTo>
                    <a:pt x="202830" y="103478"/>
                    <a:pt x="202766" y="102081"/>
                    <a:pt x="202703" y="100621"/>
                  </a:cubicBezTo>
                  <a:lnTo>
                    <a:pt x="202703" y="99796"/>
                  </a:lnTo>
                  <a:cubicBezTo>
                    <a:pt x="202639" y="96050"/>
                    <a:pt x="201243" y="93003"/>
                    <a:pt x="199655" y="89512"/>
                  </a:cubicBezTo>
                  <a:lnTo>
                    <a:pt x="199020" y="88115"/>
                  </a:lnTo>
                  <a:cubicBezTo>
                    <a:pt x="197814" y="85449"/>
                    <a:pt x="196544" y="79926"/>
                    <a:pt x="198132" y="76307"/>
                  </a:cubicBezTo>
                  <a:cubicBezTo>
                    <a:pt x="199275" y="73641"/>
                    <a:pt x="202131" y="72879"/>
                    <a:pt x="204607" y="72181"/>
                  </a:cubicBezTo>
                  <a:cubicBezTo>
                    <a:pt x="207591" y="71356"/>
                    <a:pt x="209305" y="70784"/>
                    <a:pt x="209495" y="68689"/>
                  </a:cubicBezTo>
                  <a:cubicBezTo>
                    <a:pt x="209559" y="68118"/>
                    <a:pt x="209495" y="67737"/>
                    <a:pt x="209432" y="67483"/>
                  </a:cubicBezTo>
                  <a:cubicBezTo>
                    <a:pt x="209178" y="67229"/>
                    <a:pt x="208289" y="67293"/>
                    <a:pt x="207718" y="67420"/>
                  </a:cubicBezTo>
                  <a:cubicBezTo>
                    <a:pt x="206067" y="67610"/>
                    <a:pt x="203401" y="67927"/>
                    <a:pt x="201877" y="65325"/>
                  </a:cubicBezTo>
                  <a:cubicBezTo>
                    <a:pt x="201369" y="64436"/>
                    <a:pt x="201243" y="63483"/>
                    <a:pt x="201115" y="62722"/>
                  </a:cubicBezTo>
                  <a:cubicBezTo>
                    <a:pt x="200988" y="61960"/>
                    <a:pt x="200925" y="61325"/>
                    <a:pt x="200544" y="60754"/>
                  </a:cubicBezTo>
                  <a:cubicBezTo>
                    <a:pt x="199401" y="58913"/>
                    <a:pt x="198449" y="57453"/>
                    <a:pt x="197497" y="56373"/>
                  </a:cubicBezTo>
                  <a:cubicBezTo>
                    <a:pt x="196354" y="56183"/>
                    <a:pt x="195973" y="56437"/>
                    <a:pt x="195592" y="56627"/>
                  </a:cubicBezTo>
                  <a:cubicBezTo>
                    <a:pt x="194196" y="57389"/>
                    <a:pt x="192164" y="58468"/>
                    <a:pt x="190006" y="57008"/>
                  </a:cubicBezTo>
                  <a:cubicBezTo>
                    <a:pt x="187403" y="55294"/>
                    <a:pt x="188292" y="51803"/>
                    <a:pt x="188546" y="50660"/>
                  </a:cubicBezTo>
                  <a:cubicBezTo>
                    <a:pt x="188990" y="48946"/>
                    <a:pt x="189942" y="47295"/>
                    <a:pt x="190831" y="45708"/>
                  </a:cubicBezTo>
                  <a:cubicBezTo>
                    <a:pt x="192291" y="43169"/>
                    <a:pt x="193688" y="40757"/>
                    <a:pt x="192799" y="38281"/>
                  </a:cubicBezTo>
                  <a:cubicBezTo>
                    <a:pt x="192482" y="37455"/>
                    <a:pt x="191847" y="37074"/>
                    <a:pt x="190641" y="36440"/>
                  </a:cubicBezTo>
                  <a:cubicBezTo>
                    <a:pt x="189561" y="35868"/>
                    <a:pt x="188292" y="35170"/>
                    <a:pt x="187403" y="33773"/>
                  </a:cubicBezTo>
                  <a:cubicBezTo>
                    <a:pt x="185753" y="31361"/>
                    <a:pt x="185626" y="29139"/>
                    <a:pt x="185498" y="26980"/>
                  </a:cubicBezTo>
                  <a:cubicBezTo>
                    <a:pt x="185435" y="26156"/>
                    <a:pt x="185435" y="25330"/>
                    <a:pt x="185245" y="24378"/>
                  </a:cubicBezTo>
                  <a:cubicBezTo>
                    <a:pt x="184737" y="21394"/>
                    <a:pt x="183721" y="18728"/>
                    <a:pt x="182324" y="16887"/>
                  </a:cubicBezTo>
                  <a:cubicBezTo>
                    <a:pt x="182007" y="16506"/>
                    <a:pt x="181690" y="15998"/>
                    <a:pt x="181309" y="15490"/>
                  </a:cubicBezTo>
                  <a:cubicBezTo>
                    <a:pt x="179658" y="13078"/>
                    <a:pt x="178198" y="11237"/>
                    <a:pt x="176611" y="11554"/>
                  </a:cubicBezTo>
                  <a:cubicBezTo>
                    <a:pt x="176039" y="11618"/>
                    <a:pt x="175595" y="11998"/>
                    <a:pt x="175024" y="12379"/>
                  </a:cubicBezTo>
                  <a:cubicBezTo>
                    <a:pt x="174071" y="13078"/>
                    <a:pt x="172802" y="14094"/>
                    <a:pt x="170707" y="13649"/>
                  </a:cubicBezTo>
                  <a:cubicBezTo>
                    <a:pt x="169183" y="13332"/>
                    <a:pt x="167914" y="12443"/>
                    <a:pt x="166708" y="11554"/>
                  </a:cubicBezTo>
                  <a:cubicBezTo>
                    <a:pt x="165755" y="10856"/>
                    <a:pt x="164866" y="10221"/>
                    <a:pt x="163914" y="9967"/>
                  </a:cubicBezTo>
                  <a:cubicBezTo>
                    <a:pt x="162200" y="9459"/>
                    <a:pt x="161375" y="10094"/>
                    <a:pt x="159788" y="11872"/>
                  </a:cubicBezTo>
                  <a:cubicBezTo>
                    <a:pt x="159407" y="12253"/>
                    <a:pt x="159089" y="12697"/>
                    <a:pt x="158645" y="13141"/>
                  </a:cubicBezTo>
                  <a:cubicBezTo>
                    <a:pt x="157439" y="14538"/>
                    <a:pt x="156233" y="15998"/>
                    <a:pt x="154836" y="17077"/>
                  </a:cubicBezTo>
                  <a:cubicBezTo>
                    <a:pt x="153947" y="17776"/>
                    <a:pt x="153058" y="18157"/>
                    <a:pt x="152170" y="18537"/>
                  </a:cubicBezTo>
                  <a:cubicBezTo>
                    <a:pt x="151471" y="18855"/>
                    <a:pt x="150773" y="19172"/>
                    <a:pt x="150265" y="19553"/>
                  </a:cubicBezTo>
                  <a:cubicBezTo>
                    <a:pt x="147980" y="21204"/>
                    <a:pt x="144361" y="23235"/>
                    <a:pt x="140298" y="23235"/>
                  </a:cubicBezTo>
                  <a:cubicBezTo>
                    <a:pt x="138711" y="23235"/>
                    <a:pt x="137822" y="22537"/>
                    <a:pt x="137061" y="21965"/>
                  </a:cubicBezTo>
                  <a:cubicBezTo>
                    <a:pt x="135918" y="21077"/>
                    <a:pt x="134585" y="20188"/>
                    <a:pt x="129252" y="21712"/>
                  </a:cubicBezTo>
                  <a:cubicBezTo>
                    <a:pt x="128110" y="22029"/>
                    <a:pt x="126967" y="22219"/>
                    <a:pt x="125951" y="22219"/>
                  </a:cubicBezTo>
                  <a:cubicBezTo>
                    <a:pt x="125570" y="22219"/>
                    <a:pt x="125189" y="22156"/>
                    <a:pt x="124808" y="22156"/>
                  </a:cubicBezTo>
                  <a:cubicBezTo>
                    <a:pt x="124174" y="22092"/>
                    <a:pt x="123539" y="22092"/>
                    <a:pt x="122904" y="21965"/>
                  </a:cubicBezTo>
                  <a:cubicBezTo>
                    <a:pt x="122523" y="21902"/>
                    <a:pt x="122142" y="21775"/>
                    <a:pt x="121761" y="21648"/>
                  </a:cubicBezTo>
                  <a:cubicBezTo>
                    <a:pt x="121190" y="21457"/>
                    <a:pt x="120682" y="21267"/>
                    <a:pt x="120174" y="21077"/>
                  </a:cubicBezTo>
                  <a:cubicBezTo>
                    <a:pt x="119857" y="20950"/>
                    <a:pt x="119539" y="20759"/>
                    <a:pt x="119222" y="20632"/>
                  </a:cubicBezTo>
                  <a:cubicBezTo>
                    <a:pt x="118714" y="20378"/>
                    <a:pt x="118206" y="20061"/>
                    <a:pt x="117762" y="19744"/>
                  </a:cubicBezTo>
                  <a:cubicBezTo>
                    <a:pt x="117508" y="19553"/>
                    <a:pt x="117317" y="19426"/>
                    <a:pt x="117063" y="19299"/>
                  </a:cubicBezTo>
                  <a:cubicBezTo>
                    <a:pt x="116492" y="18855"/>
                    <a:pt x="116048" y="18474"/>
                    <a:pt x="115603" y="18029"/>
                  </a:cubicBezTo>
                  <a:cubicBezTo>
                    <a:pt x="114841" y="17331"/>
                    <a:pt x="114397" y="16823"/>
                    <a:pt x="114016" y="16379"/>
                  </a:cubicBezTo>
                  <a:cubicBezTo>
                    <a:pt x="113635" y="15934"/>
                    <a:pt x="113381" y="15681"/>
                    <a:pt x="113254" y="15490"/>
                  </a:cubicBezTo>
                  <a:cubicBezTo>
                    <a:pt x="112556" y="15490"/>
                    <a:pt x="111794" y="15427"/>
                    <a:pt x="111032" y="15236"/>
                  </a:cubicBezTo>
                  <a:cubicBezTo>
                    <a:pt x="108811" y="14792"/>
                    <a:pt x="108049" y="13649"/>
                    <a:pt x="107287" y="12570"/>
                  </a:cubicBezTo>
                  <a:cubicBezTo>
                    <a:pt x="107033" y="12189"/>
                    <a:pt x="106779" y="11808"/>
                    <a:pt x="106398" y="11364"/>
                  </a:cubicBezTo>
                  <a:cubicBezTo>
                    <a:pt x="105319" y="10158"/>
                    <a:pt x="103161" y="9269"/>
                    <a:pt x="101573" y="10030"/>
                  </a:cubicBezTo>
                  <a:cubicBezTo>
                    <a:pt x="101066" y="10221"/>
                    <a:pt x="100812" y="10602"/>
                    <a:pt x="100431" y="11046"/>
                  </a:cubicBezTo>
                  <a:cubicBezTo>
                    <a:pt x="99732" y="11872"/>
                    <a:pt x="98653" y="13078"/>
                    <a:pt x="96431" y="13014"/>
                  </a:cubicBezTo>
                  <a:cubicBezTo>
                    <a:pt x="94908" y="12951"/>
                    <a:pt x="93702" y="12316"/>
                    <a:pt x="92686" y="11745"/>
                  </a:cubicBezTo>
                  <a:cubicBezTo>
                    <a:pt x="92051" y="11364"/>
                    <a:pt x="91416" y="11046"/>
                    <a:pt x="90781" y="10856"/>
                  </a:cubicBezTo>
                  <a:cubicBezTo>
                    <a:pt x="89385" y="10538"/>
                    <a:pt x="86718" y="10792"/>
                    <a:pt x="85385" y="10919"/>
                  </a:cubicBezTo>
                  <a:cubicBezTo>
                    <a:pt x="84687" y="10983"/>
                    <a:pt x="84052" y="11046"/>
                    <a:pt x="83354" y="11173"/>
                  </a:cubicBezTo>
                  <a:cubicBezTo>
                    <a:pt x="80180" y="11618"/>
                    <a:pt x="76942" y="11998"/>
                    <a:pt x="73958" y="9269"/>
                  </a:cubicBezTo>
                  <a:cubicBezTo>
                    <a:pt x="72815" y="8190"/>
                    <a:pt x="71990" y="7047"/>
                    <a:pt x="71165" y="5904"/>
                  </a:cubicBezTo>
                  <a:cubicBezTo>
                    <a:pt x="70403" y="4825"/>
                    <a:pt x="69641" y="3809"/>
                    <a:pt x="68753" y="3047"/>
                  </a:cubicBezTo>
                  <a:cubicBezTo>
                    <a:pt x="67166" y="1651"/>
                    <a:pt x="63991" y="1270"/>
                    <a:pt x="61452" y="889"/>
                  </a:cubicBezTo>
                  <a:cubicBezTo>
                    <a:pt x="60817" y="825"/>
                    <a:pt x="60246" y="699"/>
                    <a:pt x="59738" y="635"/>
                  </a:cubicBezTo>
                  <a:cubicBezTo>
                    <a:pt x="55167" y="-63"/>
                    <a:pt x="50215" y="0"/>
                    <a:pt x="45454" y="127"/>
                  </a:cubicBezTo>
                  <a:cubicBezTo>
                    <a:pt x="42470" y="191"/>
                    <a:pt x="39296" y="254"/>
                    <a:pt x="36312" y="127"/>
                  </a:cubicBezTo>
                  <a:cubicBezTo>
                    <a:pt x="35741" y="64"/>
                    <a:pt x="35106" y="64"/>
                    <a:pt x="34471" y="0"/>
                  </a:cubicBezTo>
                  <a:cubicBezTo>
                    <a:pt x="34091" y="572"/>
                    <a:pt x="33710" y="1079"/>
                    <a:pt x="33456" y="1524"/>
                  </a:cubicBezTo>
                  <a:cubicBezTo>
                    <a:pt x="31551" y="4698"/>
                    <a:pt x="31551" y="7999"/>
                    <a:pt x="31615" y="11808"/>
                  </a:cubicBezTo>
                  <a:lnTo>
                    <a:pt x="31615" y="13205"/>
                  </a:lnTo>
                  <a:cubicBezTo>
                    <a:pt x="31615" y="16506"/>
                    <a:pt x="31869" y="18093"/>
                    <a:pt x="33265" y="20759"/>
                  </a:cubicBezTo>
                  <a:cubicBezTo>
                    <a:pt x="33456" y="21077"/>
                    <a:pt x="33646" y="21394"/>
                    <a:pt x="33837" y="21712"/>
                  </a:cubicBezTo>
                  <a:cubicBezTo>
                    <a:pt x="34725" y="23299"/>
                    <a:pt x="35805" y="25076"/>
                    <a:pt x="35678" y="27044"/>
                  </a:cubicBezTo>
                  <a:cubicBezTo>
                    <a:pt x="35424" y="31298"/>
                    <a:pt x="30155" y="33329"/>
                    <a:pt x="26663" y="34726"/>
                  </a:cubicBezTo>
                  <a:cubicBezTo>
                    <a:pt x="26092" y="34979"/>
                    <a:pt x="25520" y="35170"/>
                    <a:pt x="25076" y="35360"/>
                  </a:cubicBezTo>
                  <a:cubicBezTo>
                    <a:pt x="23235" y="36186"/>
                    <a:pt x="21394" y="36821"/>
                    <a:pt x="19616" y="37455"/>
                  </a:cubicBezTo>
                  <a:cubicBezTo>
                    <a:pt x="15934" y="38789"/>
                    <a:pt x="12443" y="40058"/>
                    <a:pt x="9205" y="42344"/>
                  </a:cubicBezTo>
                  <a:cubicBezTo>
                    <a:pt x="7491" y="43550"/>
                    <a:pt x="5840" y="45010"/>
                    <a:pt x="4190" y="46661"/>
                  </a:cubicBezTo>
                  <a:cubicBezTo>
                    <a:pt x="3682" y="47169"/>
                    <a:pt x="3111" y="47867"/>
                    <a:pt x="2603" y="48438"/>
                  </a:cubicBezTo>
                  <a:cubicBezTo>
                    <a:pt x="1714" y="49390"/>
                    <a:pt x="889" y="50406"/>
                    <a:pt x="0" y="51549"/>
                  </a:cubicBezTo>
                  <a:cubicBezTo>
                    <a:pt x="1396" y="52120"/>
                    <a:pt x="2222" y="51866"/>
                    <a:pt x="2730" y="5167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14" name="Freeform 413">
              <a:extLst>
                <a:ext uri="{FF2B5EF4-FFF2-40B4-BE49-F238E27FC236}">
                  <a16:creationId xmlns:a16="http://schemas.microsoft.com/office/drawing/2014/main" id="{1C26FE93-25D5-0286-C366-2C0881FBDE7D}"/>
                </a:ext>
              </a:extLst>
            </p:cNvPr>
            <p:cNvSpPr/>
            <p:nvPr/>
          </p:nvSpPr>
          <p:spPr>
            <a:xfrm>
              <a:off x="5400793" y="4395457"/>
              <a:ext cx="77306" cy="94806"/>
            </a:xfrm>
            <a:custGeom>
              <a:avLst/>
              <a:gdLst>
                <a:gd name="connsiteX0" fmla="*/ 3555 w 77306"/>
                <a:gd name="connsiteY0" fmla="*/ 44909 h 94806"/>
                <a:gd name="connsiteX1" fmla="*/ 8380 w 77306"/>
                <a:gd name="connsiteY1" fmla="*/ 49670 h 94806"/>
                <a:gd name="connsiteX2" fmla="*/ 10792 w 77306"/>
                <a:gd name="connsiteY2" fmla="*/ 58113 h 94806"/>
                <a:gd name="connsiteX3" fmla="*/ 13649 w 77306"/>
                <a:gd name="connsiteY3" fmla="*/ 67064 h 94806"/>
                <a:gd name="connsiteX4" fmla="*/ 15871 w 77306"/>
                <a:gd name="connsiteY4" fmla="*/ 68334 h 94806"/>
                <a:gd name="connsiteX5" fmla="*/ 19172 w 77306"/>
                <a:gd name="connsiteY5" fmla="*/ 69858 h 94806"/>
                <a:gd name="connsiteX6" fmla="*/ 20632 w 77306"/>
                <a:gd name="connsiteY6" fmla="*/ 74302 h 94806"/>
                <a:gd name="connsiteX7" fmla="*/ 21394 w 77306"/>
                <a:gd name="connsiteY7" fmla="*/ 77285 h 94806"/>
                <a:gd name="connsiteX8" fmla="*/ 37519 w 77306"/>
                <a:gd name="connsiteY8" fmla="*/ 92013 h 94806"/>
                <a:gd name="connsiteX9" fmla="*/ 46470 w 77306"/>
                <a:gd name="connsiteY9" fmla="*/ 94553 h 94806"/>
                <a:gd name="connsiteX10" fmla="*/ 47485 w 77306"/>
                <a:gd name="connsiteY10" fmla="*/ 94807 h 94806"/>
                <a:gd name="connsiteX11" fmla="*/ 50723 w 77306"/>
                <a:gd name="connsiteY11" fmla="*/ 85856 h 94806"/>
                <a:gd name="connsiteX12" fmla="*/ 51993 w 77306"/>
                <a:gd name="connsiteY12" fmla="*/ 83189 h 94806"/>
                <a:gd name="connsiteX13" fmla="*/ 57833 w 77306"/>
                <a:gd name="connsiteY13" fmla="*/ 72587 h 94806"/>
                <a:gd name="connsiteX14" fmla="*/ 58659 w 77306"/>
                <a:gd name="connsiteY14" fmla="*/ 71508 h 94806"/>
                <a:gd name="connsiteX15" fmla="*/ 66594 w 77306"/>
                <a:gd name="connsiteY15" fmla="*/ 60399 h 94806"/>
                <a:gd name="connsiteX16" fmla="*/ 70911 w 77306"/>
                <a:gd name="connsiteY16" fmla="*/ 54114 h 94806"/>
                <a:gd name="connsiteX17" fmla="*/ 72308 w 77306"/>
                <a:gd name="connsiteY17" fmla="*/ 52400 h 94806"/>
                <a:gd name="connsiteX18" fmla="*/ 75736 w 77306"/>
                <a:gd name="connsiteY18" fmla="*/ 48210 h 94806"/>
                <a:gd name="connsiteX19" fmla="*/ 74593 w 77306"/>
                <a:gd name="connsiteY19" fmla="*/ 46369 h 94806"/>
                <a:gd name="connsiteX20" fmla="*/ 73197 w 77306"/>
                <a:gd name="connsiteY20" fmla="*/ 39005 h 94806"/>
                <a:gd name="connsiteX21" fmla="*/ 74529 w 77306"/>
                <a:gd name="connsiteY21" fmla="*/ 38306 h 94806"/>
                <a:gd name="connsiteX22" fmla="*/ 77259 w 77306"/>
                <a:gd name="connsiteY22" fmla="*/ 37799 h 94806"/>
                <a:gd name="connsiteX23" fmla="*/ 76244 w 77306"/>
                <a:gd name="connsiteY23" fmla="*/ 35576 h 94806"/>
                <a:gd name="connsiteX24" fmla="*/ 75101 w 77306"/>
                <a:gd name="connsiteY24" fmla="*/ 34561 h 94806"/>
                <a:gd name="connsiteX25" fmla="*/ 72816 w 77306"/>
                <a:gd name="connsiteY25" fmla="*/ 32021 h 94806"/>
                <a:gd name="connsiteX26" fmla="*/ 72498 w 77306"/>
                <a:gd name="connsiteY26" fmla="*/ 27768 h 94806"/>
                <a:gd name="connsiteX27" fmla="*/ 72562 w 77306"/>
                <a:gd name="connsiteY27" fmla="*/ 26181 h 94806"/>
                <a:gd name="connsiteX28" fmla="*/ 71229 w 77306"/>
                <a:gd name="connsiteY28" fmla="*/ 20785 h 94806"/>
                <a:gd name="connsiteX29" fmla="*/ 67674 w 77306"/>
                <a:gd name="connsiteY29" fmla="*/ 14881 h 94806"/>
                <a:gd name="connsiteX30" fmla="*/ 65261 w 77306"/>
                <a:gd name="connsiteY30" fmla="*/ 11326 h 94806"/>
                <a:gd name="connsiteX31" fmla="*/ 63356 w 77306"/>
                <a:gd name="connsiteY31" fmla="*/ 7580 h 94806"/>
                <a:gd name="connsiteX32" fmla="*/ 59420 w 77306"/>
                <a:gd name="connsiteY32" fmla="*/ 1359 h 94806"/>
                <a:gd name="connsiteX33" fmla="*/ 51485 w 77306"/>
                <a:gd name="connsiteY33" fmla="*/ 153 h 94806"/>
                <a:gd name="connsiteX34" fmla="*/ 48882 w 77306"/>
                <a:gd name="connsiteY34" fmla="*/ 280 h 94806"/>
                <a:gd name="connsiteX35" fmla="*/ 46406 w 77306"/>
                <a:gd name="connsiteY35" fmla="*/ 280 h 94806"/>
                <a:gd name="connsiteX36" fmla="*/ 34471 w 77306"/>
                <a:gd name="connsiteY36" fmla="*/ 1105 h 94806"/>
                <a:gd name="connsiteX37" fmla="*/ 24695 w 77306"/>
                <a:gd name="connsiteY37" fmla="*/ 5232 h 94806"/>
                <a:gd name="connsiteX38" fmla="*/ 19109 w 77306"/>
                <a:gd name="connsiteY38" fmla="*/ 11326 h 94806"/>
                <a:gd name="connsiteX39" fmla="*/ 17141 w 77306"/>
                <a:gd name="connsiteY39" fmla="*/ 13802 h 94806"/>
                <a:gd name="connsiteX40" fmla="*/ 6285 w 77306"/>
                <a:gd name="connsiteY40" fmla="*/ 22690 h 94806"/>
                <a:gd name="connsiteX41" fmla="*/ 4888 w 77306"/>
                <a:gd name="connsiteY41" fmla="*/ 23388 h 94806"/>
                <a:gd name="connsiteX42" fmla="*/ 698 w 77306"/>
                <a:gd name="connsiteY42" fmla="*/ 25356 h 94806"/>
                <a:gd name="connsiteX43" fmla="*/ 0 w 77306"/>
                <a:gd name="connsiteY43" fmla="*/ 25673 h 94806"/>
                <a:gd name="connsiteX44" fmla="*/ 317 w 77306"/>
                <a:gd name="connsiteY44" fmla="*/ 28466 h 94806"/>
                <a:gd name="connsiteX45" fmla="*/ 635 w 77306"/>
                <a:gd name="connsiteY45" fmla="*/ 31704 h 94806"/>
                <a:gd name="connsiteX46" fmla="*/ 1841 w 77306"/>
                <a:gd name="connsiteY46" fmla="*/ 34878 h 94806"/>
                <a:gd name="connsiteX47" fmla="*/ 3301 w 77306"/>
                <a:gd name="connsiteY47" fmla="*/ 38052 h 94806"/>
                <a:gd name="connsiteX48" fmla="*/ 1333 w 77306"/>
                <a:gd name="connsiteY48" fmla="*/ 42242 h 94806"/>
                <a:gd name="connsiteX49" fmla="*/ 3555 w 77306"/>
                <a:gd name="connsiteY49" fmla="*/ 44909 h 9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77306" h="94806">
                  <a:moveTo>
                    <a:pt x="3555" y="44909"/>
                  </a:moveTo>
                  <a:cubicBezTo>
                    <a:pt x="5079" y="45734"/>
                    <a:pt x="6920" y="46813"/>
                    <a:pt x="8380" y="49670"/>
                  </a:cubicBezTo>
                  <a:cubicBezTo>
                    <a:pt x="9903" y="52590"/>
                    <a:pt x="10348" y="55383"/>
                    <a:pt x="10792" y="58113"/>
                  </a:cubicBezTo>
                  <a:cubicBezTo>
                    <a:pt x="11300" y="61160"/>
                    <a:pt x="11745" y="64080"/>
                    <a:pt x="13649" y="67064"/>
                  </a:cubicBezTo>
                  <a:cubicBezTo>
                    <a:pt x="14411" y="68207"/>
                    <a:pt x="14919" y="68271"/>
                    <a:pt x="15871" y="68334"/>
                  </a:cubicBezTo>
                  <a:cubicBezTo>
                    <a:pt x="16823" y="68398"/>
                    <a:pt x="18093" y="68461"/>
                    <a:pt x="19172" y="69858"/>
                  </a:cubicBezTo>
                  <a:cubicBezTo>
                    <a:pt x="20251" y="71254"/>
                    <a:pt x="20442" y="72905"/>
                    <a:pt x="20632" y="74302"/>
                  </a:cubicBezTo>
                  <a:cubicBezTo>
                    <a:pt x="20759" y="75444"/>
                    <a:pt x="20949" y="76460"/>
                    <a:pt x="21394" y="77285"/>
                  </a:cubicBezTo>
                  <a:cubicBezTo>
                    <a:pt x="26727" y="85792"/>
                    <a:pt x="28758" y="88014"/>
                    <a:pt x="37519" y="92013"/>
                  </a:cubicBezTo>
                  <a:cubicBezTo>
                    <a:pt x="39677" y="92966"/>
                    <a:pt x="42978" y="93728"/>
                    <a:pt x="46470" y="94553"/>
                  </a:cubicBezTo>
                  <a:lnTo>
                    <a:pt x="47485" y="94807"/>
                  </a:lnTo>
                  <a:cubicBezTo>
                    <a:pt x="48311" y="91632"/>
                    <a:pt x="49327" y="88776"/>
                    <a:pt x="50723" y="85856"/>
                  </a:cubicBezTo>
                  <a:cubicBezTo>
                    <a:pt x="51168" y="84967"/>
                    <a:pt x="51549" y="84078"/>
                    <a:pt x="51993" y="83189"/>
                  </a:cubicBezTo>
                  <a:cubicBezTo>
                    <a:pt x="53644" y="79570"/>
                    <a:pt x="55421" y="75825"/>
                    <a:pt x="57833" y="72587"/>
                  </a:cubicBezTo>
                  <a:lnTo>
                    <a:pt x="58659" y="71508"/>
                  </a:lnTo>
                  <a:cubicBezTo>
                    <a:pt x="61515" y="67763"/>
                    <a:pt x="64182" y="64271"/>
                    <a:pt x="66594" y="60399"/>
                  </a:cubicBezTo>
                  <a:cubicBezTo>
                    <a:pt x="67927" y="58304"/>
                    <a:pt x="69387" y="56209"/>
                    <a:pt x="70911" y="54114"/>
                  </a:cubicBezTo>
                  <a:cubicBezTo>
                    <a:pt x="71355" y="53542"/>
                    <a:pt x="71863" y="52971"/>
                    <a:pt x="72308" y="52400"/>
                  </a:cubicBezTo>
                  <a:cubicBezTo>
                    <a:pt x="73387" y="51003"/>
                    <a:pt x="74466" y="49606"/>
                    <a:pt x="75736" y="48210"/>
                  </a:cubicBezTo>
                  <a:cubicBezTo>
                    <a:pt x="75355" y="47575"/>
                    <a:pt x="75037" y="46877"/>
                    <a:pt x="74593" y="46369"/>
                  </a:cubicBezTo>
                  <a:cubicBezTo>
                    <a:pt x="73006" y="44147"/>
                    <a:pt x="71482" y="42115"/>
                    <a:pt x="73197" y="39005"/>
                  </a:cubicBezTo>
                  <a:cubicBezTo>
                    <a:pt x="73450" y="38497"/>
                    <a:pt x="74022" y="38243"/>
                    <a:pt x="74529" y="38306"/>
                  </a:cubicBezTo>
                  <a:cubicBezTo>
                    <a:pt x="76307" y="38497"/>
                    <a:pt x="77069" y="38052"/>
                    <a:pt x="77259" y="37799"/>
                  </a:cubicBezTo>
                  <a:cubicBezTo>
                    <a:pt x="77386" y="37608"/>
                    <a:pt x="77323" y="36846"/>
                    <a:pt x="76244" y="35576"/>
                  </a:cubicBezTo>
                  <a:cubicBezTo>
                    <a:pt x="75990" y="35259"/>
                    <a:pt x="75545" y="34942"/>
                    <a:pt x="75101" y="34561"/>
                  </a:cubicBezTo>
                  <a:cubicBezTo>
                    <a:pt x="74212" y="33863"/>
                    <a:pt x="73260" y="33101"/>
                    <a:pt x="72816" y="32021"/>
                  </a:cubicBezTo>
                  <a:cubicBezTo>
                    <a:pt x="72244" y="30752"/>
                    <a:pt x="72371" y="29165"/>
                    <a:pt x="72498" y="27768"/>
                  </a:cubicBezTo>
                  <a:cubicBezTo>
                    <a:pt x="72562" y="27197"/>
                    <a:pt x="72562" y="26625"/>
                    <a:pt x="72562" y="26181"/>
                  </a:cubicBezTo>
                  <a:cubicBezTo>
                    <a:pt x="72498" y="24086"/>
                    <a:pt x="71990" y="22626"/>
                    <a:pt x="71229" y="20785"/>
                  </a:cubicBezTo>
                  <a:cubicBezTo>
                    <a:pt x="70403" y="18754"/>
                    <a:pt x="69070" y="16849"/>
                    <a:pt x="67674" y="14881"/>
                  </a:cubicBezTo>
                  <a:cubicBezTo>
                    <a:pt x="66848" y="13675"/>
                    <a:pt x="66023" y="12532"/>
                    <a:pt x="65261" y="11326"/>
                  </a:cubicBezTo>
                  <a:cubicBezTo>
                    <a:pt x="64563" y="10183"/>
                    <a:pt x="63928" y="8850"/>
                    <a:pt x="63356" y="7580"/>
                  </a:cubicBezTo>
                  <a:cubicBezTo>
                    <a:pt x="62214" y="5168"/>
                    <a:pt x="61135" y="2883"/>
                    <a:pt x="59420" y="1359"/>
                  </a:cubicBezTo>
                  <a:cubicBezTo>
                    <a:pt x="57580" y="-228"/>
                    <a:pt x="54532" y="-101"/>
                    <a:pt x="51485" y="153"/>
                  </a:cubicBezTo>
                  <a:cubicBezTo>
                    <a:pt x="50596" y="216"/>
                    <a:pt x="49708" y="216"/>
                    <a:pt x="48882" y="280"/>
                  </a:cubicBezTo>
                  <a:lnTo>
                    <a:pt x="46406" y="280"/>
                  </a:lnTo>
                  <a:cubicBezTo>
                    <a:pt x="42470" y="280"/>
                    <a:pt x="38090" y="216"/>
                    <a:pt x="34471" y="1105"/>
                  </a:cubicBezTo>
                  <a:cubicBezTo>
                    <a:pt x="31424" y="1803"/>
                    <a:pt x="27298" y="3327"/>
                    <a:pt x="24695" y="5232"/>
                  </a:cubicBezTo>
                  <a:cubicBezTo>
                    <a:pt x="22600" y="6755"/>
                    <a:pt x="20886" y="8977"/>
                    <a:pt x="19109" y="11326"/>
                  </a:cubicBezTo>
                  <a:cubicBezTo>
                    <a:pt x="18474" y="12151"/>
                    <a:pt x="17775" y="12976"/>
                    <a:pt x="17141" y="13802"/>
                  </a:cubicBezTo>
                  <a:cubicBezTo>
                    <a:pt x="13776" y="17801"/>
                    <a:pt x="10158" y="20848"/>
                    <a:pt x="6285" y="22690"/>
                  </a:cubicBezTo>
                  <a:cubicBezTo>
                    <a:pt x="5904" y="22880"/>
                    <a:pt x="5396" y="23134"/>
                    <a:pt x="4888" y="23388"/>
                  </a:cubicBezTo>
                  <a:cubicBezTo>
                    <a:pt x="3746" y="24022"/>
                    <a:pt x="2222" y="24721"/>
                    <a:pt x="698" y="25356"/>
                  </a:cubicBezTo>
                  <a:cubicBezTo>
                    <a:pt x="444" y="25483"/>
                    <a:pt x="254" y="25610"/>
                    <a:pt x="0" y="25673"/>
                  </a:cubicBezTo>
                  <a:cubicBezTo>
                    <a:pt x="64" y="26371"/>
                    <a:pt x="191" y="27260"/>
                    <a:pt x="317" y="28466"/>
                  </a:cubicBezTo>
                  <a:lnTo>
                    <a:pt x="635" y="31704"/>
                  </a:lnTo>
                  <a:cubicBezTo>
                    <a:pt x="825" y="33228"/>
                    <a:pt x="1270" y="33926"/>
                    <a:pt x="1841" y="34878"/>
                  </a:cubicBezTo>
                  <a:cubicBezTo>
                    <a:pt x="2349" y="35704"/>
                    <a:pt x="2920" y="36592"/>
                    <a:pt x="3301" y="38052"/>
                  </a:cubicBezTo>
                  <a:cubicBezTo>
                    <a:pt x="3555" y="39005"/>
                    <a:pt x="2920" y="39957"/>
                    <a:pt x="1333" y="42242"/>
                  </a:cubicBezTo>
                  <a:cubicBezTo>
                    <a:pt x="1651" y="43766"/>
                    <a:pt x="2539" y="44274"/>
                    <a:pt x="3555" y="4490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15" name="Freeform 414">
              <a:extLst>
                <a:ext uri="{FF2B5EF4-FFF2-40B4-BE49-F238E27FC236}">
                  <a16:creationId xmlns:a16="http://schemas.microsoft.com/office/drawing/2014/main" id="{9BB7C482-39BD-7D5A-3660-60C0025C3F43}"/>
                </a:ext>
              </a:extLst>
            </p:cNvPr>
            <p:cNvSpPr/>
            <p:nvPr/>
          </p:nvSpPr>
          <p:spPr>
            <a:xfrm>
              <a:off x="7430093" y="4842978"/>
              <a:ext cx="7544" cy="5125"/>
            </a:xfrm>
            <a:custGeom>
              <a:avLst/>
              <a:gdLst>
                <a:gd name="connsiteX0" fmla="*/ 3313 w 7544"/>
                <a:gd name="connsiteY0" fmla="*/ 5014 h 5125"/>
                <a:gd name="connsiteX1" fmla="*/ 4328 w 7544"/>
                <a:gd name="connsiteY1" fmla="*/ 5078 h 5125"/>
                <a:gd name="connsiteX2" fmla="*/ 6043 w 7544"/>
                <a:gd name="connsiteY2" fmla="*/ 5078 h 5125"/>
                <a:gd name="connsiteX3" fmla="*/ 7439 w 7544"/>
                <a:gd name="connsiteY3" fmla="*/ 3618 h 5125"/>
                <a:gd name="connsiteX4" fmla="*/ 7503 w 7544"/>
                <a:gd name="connsiteY4" fmla="*/ 2793 h 5125"/>
                <a:gd name="connsiteX5" fmla="*/ 6677 w 7544"/>
                <a:gd name="connsiteY5" fmla="*/ 1904 h 5125"/>
                <a:gd name="connsiteX6" fmla="*/ 5979 w 7544"/>
                <a:gd name="connsiteY6" fmla="*/ 1269 h 5125"/>
                <a:gd name="connsiteX7" fmla="*/ 4646 w 7544"/>
                <a:gd name="connsiteY7" fmla="*/ 126 h 5125"/>
                <a:gd name="connsiteX8" fmla="*/ 583 w 7544"/>
                <a:gd name="connsiteY8" fmla="*/ 1269 h 5125"/>
                <a:gd name="connsiteX9" fmla="*/ 12 w 7544"/>
                <a:gd name="connsiteY9" fmla="*/ 2920 h 5125"/>
                <a:gd name="connsiteX10" fmla="*/ 710 w 7544"/>
                <a:gd name="connsiteY10" fmla="*/ 4062 h 5125"/>
                <a:gd name="connsiteX11" fmla="*/ 3313 w 7544"/>
                <a:gd name="connsiteY11" fmla="*/ 5014 h 5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544" h="5125">
                  <a:moveTo>
                    <a:pt x="3313" y="5014"/>
                  </a:moveTo>
                  <a:cubicBezTo>
                    <a:pt x="3567" y="5014"/>
                    <a:pt x="3948" y="5014"/>
                    <a:pt x="4328" y="5078"/>
                  </a:cubicBezTo>
                  <a:cubicBezTo>
                    <a:pt x="4900" y="5142"/>
                    <a:pt x="5662" y="5142"/>
                    <a:pt x="6043" y="5078"/>
                  </a:cubicBezTo>
                  <a:cubicBezTo>
                    <a:pt x="6614" y="4951"/>
                    <a:pt x="7186" y="4316"/>
                    <a:pt x="7439" y="3618"/>
                  </a:cubicBezTo>
                  <a:cubicBezTo>
                    <a:pt x="7630" y="3046"/>
                    <a:pt x="7503" y="2793"/>
                    <a:pt x="7503" y="2793"/>
                  </a:cubicBezTo>
                  <a:cubicBezTo>
                    <a:pt x="7376" y="2539"/>
                    <a:pt x="7058" y="2221"/>
                    <a:pt x="6677" y="1904"/>
                  </a:cubicBezTo>
                  <a:cubicBezTo>
                    <a:pt x="6424" y="1714"/>
                    <a:pt x="6233" y="1459"/>
                    <a:pt x="5979" y="1269"/>
                  </a:cubicBezTo>
                  <a:cubicBezTo>
                    <a:pt x="5154" y="380"/>
                    <a:pt x="5027" y="253"/>
                    <a:pt x="4646" y="126"/>
                  </a:cubicBezTo>
                  <a:cubicBezTo>
                    <a:pt x="3250" y="-254"/>
                    <a:pt x="1472" y="253"/>
                    <a:pt x="583" y="1269"/>
                  </a:cubicBezTo>
                  <a:cubicBezTo>
                    <a:pt x="139" y="1777"/>
                    <a:pt x="-52" y="2412"/>
                    <a:pt x="12" y="2920"/>
                  </a:cubicBezTo>
                  <a:cubicBezTo>
                    <a:pt x="75" y="3364"/>
                    <a:pt x="329" y="3745"/>
                    <a:pt x="710" y="4062"/>
                  </a:cubicBezTo>
                  <a:cubicBezTo>
                    <a:pt x="1599" y="4697"/>
                    <a:pt x="2424" y="5014"/>
                    <a:pt x="3313" y="501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17" name="Freeform 416">
              <a:extLst>
                <a:ext uri="{FF2B5EF4-FFF2-40B4-BE49-F238E27FC236}">
                  <a16:creationId xmlns:a16="http://schemas.microsoft.com/office/drawing/2014/main" id="{C1A5876A-1865-93AC-EC60-B5B40B558ABD}"/>
                </a:ext>
              </a:extLst>
            </p:cNvPr>
            <p:cNvSpPr/>
            <p:nvPr/>
          </p:nvSpPr>
          <p:spPr>
            <a:xfrm>
              <a:off x="3777331" y="6498869"/>
              <a:ext cx="6507" cy="9725"/>
            </a:xfrm>
            <a:custGeom>
              <a:avLst/>
              <a:gdLst>
                <a:gd name="connsiteX0" fmla="*/ 2222 w 6507"/>
                <a:gd name="connsiteY0" fmla="*/ 9659 h 9725"/>
                <a:gd name="connsiteX1" fmla="*/ 6412 w 6507"/>
                <a:gd name="connsiteY1" fmla="*/ 2994 h 9725"/>
                <a:gd name="connsiteX2" fmla="*/ 6221 w 6507"/>
                <a:gd name="connsiteY2" fmla="*/ 200 h 9725"/>
                <a:gd name="connsiteX3" fmla="*/ 4952 w 6507"/>
                <a:gd name="connsiteY3" fmla="*/ 10 h 9725"/>
                <a:gd name="connsiteX4" fmla="*/ 2984 w 6507"/>
                <a:gd name="connsiteY4" fmla="*/ 5470 h 9725"/>
                <a:gd name="connsiteX5" fmla="*/ 1396 w 6507"/>
                <a:gd name="connsiteY5" fmla="*/ 7057 h 9725"/>
                <a:gd name="connsiteX6" fmla="*/ 254 w 6507"/>
                <a:gd name="connsiteY6" fmla="*/ 8263 h 9725"/>
                <a:gd name="connsiteX7" fmla="*/ 64 w 6507"/>
                <a:gd name="connsiteY7" fmla="*/ 9342 h 9725"/>
                <a:gd name="connsiteX8" fmla="*/ 2222 w 6507"/>
                <a:gd name="connsiteY8" fmla="*/ 9659 h 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07" h="9725">
                  <a:moveTo>
                    <a:pt x="2222" y="9659"/>
                  </a:moveTo>
                  <a:cubicBezTo>
                    <a:pt x="5206" y="9088"/>
                    <a:pt x="6031" y="6866"/>
                    <a:pt x="6412" y="2994"/>
                  </a:cubicBezTo>
                  <a:cubicBezTo>
                    <a:pt x="6475" y="2232"/>
                    <a:pt x="6666" y="645"/>
                    <a:pt x="6221" y="200"/>
                  </a:cubicBezTo>
                  <a:cubicBezTo>
                    <a:pt x="6221" y="200"/>
                    <a:pt x="5904" y="-53"/>
                    <a:pt x="4952" y="10"/>
                  </a:cubicBezTo>
                  <a:cubicBezTo>
                    <a:pt x="4380" y="2232"/>
                    <a:pt x="4000" y="3883"/>
                    <a:pt x="2984" y="5470"/>
                  </a:cubicBezTo>
                  <a:cubicBezTo>
                    <a:pt x="2539" y="6168"/>
                    <a:pt x="1968" y="6612"/>
                    <a:pt x="1396" y="7057"/>
                  </a:cubicBezTo>
                  <a:cubicBezTo>
                    <a:pt x="889" y="7438"/>
                    <a:pt x="444" y="7882"/>
                    <a:pt x="254" y="8263"/>
                  </a:cubicBezTo>
                  <a:cubicBezTo>
                    <a:pt x="0" y="8771"/>
                    <a:pt x="-64" y="9152"/>
                    <a:pt x="64" y="9342"/>
                  </a:cubicBezTo>
                  <a:cubicBezTo>
                    <a:pt x="254" y="9596"/>
                    <a:pt x="1079" y="9850"/>
                    <a:pt x="2222" y="965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18" name="Freeform 417">
              <a:extLst>
                <a:ext uri="{FF2B5EF4-FFF2-40B4-BE49-F238E27FC236}">
                  <a16:creationId xmlns:a16="http://schemas.microsoft.com/office/drawing/2014/main" id="{03191C25-8225-AA12-C744-2FB8D45891E1}"/>
                </a:ext>
              </a:extLst>
            </p:cNvPr>
            <p:cNvSpPr/>
            <p:nvPr/>
          </p:nvSpPr>
          <p:spPr>
            <a:xfrm>
              <a:off x="4004538" y="6649716"/>
              <a:ext cx="5020" cy="4904"/>
            </a:xfrm>
            <a:custGeom>
              <a:avLst/>
              <a:gdLst>
                <a:gd name="connsiteX0" fmla="*/ 1968 w 5020"/>
                <a:gd name="connsiteY0" fmla="*/ 4507 h 4904"/>
                <a:gd name="connsiteX1" fmla="*/ 3492 w 5020"/>
                <a:gd name="connsiteY1" fmla="*/ 4888 h 4904"/>
                <a:gd name="connsiteX2" fmla="*/ 4952 w 5020"/>
                <a:gd name="connsiteY2" fmla="*/ 3428 h 4904"/>
                <a:gd name="connsiteX3" fmla="*/ 2730 w 5020"/>
                <a:gd name="connsiteY3" fmla="*/ 0 h 4904"/>
                <a:gd name="connsiteX4" fmla="*/ 0 w 5020"/>
                <a:gd name="connsiteY4" fmla="*/ 2476 h 4904"/>
                <a:gd name="connsiteX5" fmla="*/ 1968 w 5020"/>
                <a:gd name="connsiteY5" fmla="*/ 4507 h 4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20" h="4904">
                  <a:moveTo>
                    <a:pt x="1968" y="4507"/>
                  </a:moveTo>
                  <a:cubicBezTo>
                    <a:pt x="2539" y="4825"/>
                    <a:pt x="3047" y="4952"/>
                    <a:pt x="3492" y="4888"/>
                  </a:cubicBezTo>
                  <a:cubicBezTo>
                    <a:pt x="4127" y="4825"/>
                    <a:pt x="4761" y="4190"/>
                    <a:pt x="4952" y="3428"/>
                  </a:cubicBezTo>
                  <a:cubicBezTo>
                    <a:pt x="5333" y="1968"/>
                    <a:pt x="4063" y="444"/>
                    <a:pt x="2730" y="0"/>
                  </a:cubicBezTo>
                  <a:cubicBezTo>
                    <a:pt x="1587" y="0"/>
                    <a:pt x="444" y="1397"/>
                    <a:pt x="0" y="2476"/>
                  </a:cubicBezTo>
                  <a:cubicBezTo>
                    <a:pt x="889" y="3746"/>
                    <a:pt x="1397" y="4190"/>
                    <a:pt x="1968" y="450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19" name="Freeform 418">
              <a:extLst>
                <a:ext uri="{FF2B5EF4-FFF2-40B4-BE49-F238E27FC236}">
                  <a16:creationId xmlns:a16="http://schemas.microsoft.com/office/drawing/2014/main" id="{D4CB72A1-0BF2-D377-EECC-E0264B735BFD}"/>
                </a:ext>
              </a:extLst>
            </p:cNvPr>
            <p:cNvSpPr/>
            <p:nvPr/>
          </p:nvSpPr>
          <p:spPr>
            <a:xfrm>
              <a:off x="4014448" y="6641336"/>
              <a:ext cx="4096" cy="7477"/>
            </a:xfrm>
            <a:custGeom>
              <a:avLst/>
              <a:gdLst>
                <a:gd name="connsiteX0" fmla="*/ 2851 w 4096"/>
                <a:gd name="connsiteY0" fmla="*/ 7427 h 7477"/>
                <a:gd name="connsiteX1" fmla="*/ 4057 w 4096"/>
                <a:gd name="connsiteY1" fmla="*/ 3364 h 7477"/>
                <a:gd name="connsiteX2" fmla="*/ 2026 w 4096"/>
                <a:gd name="connsiteY2" fmla="*/ 0 h 7477"/>
                <a:gd name="connsiteX3" fmla="*/ 502 w 4096"/>
                <a:gd name="connsiteY3" fmla="*/ 952 h 7477"/>
                <a:gd name="connsiteX4" fmla="*/ 946 w 4096"/>
                <a:gd name="connsiteY4" fmla="*/ 6729 h 7477"/>
                <a:gd name="connsiteX5" fmla="*/ 2851 w 4096"/>
                <a:gd name="connsiteY5" fmla="*/ 7427 h 7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96" h="7477">
                  <a:moveTo>
                    <a:pt x="2851" y="7427"/>
                  </a:moveTo>
                  <a:cubicBezTo>
                    <a:pt x="3740" y="7047"/>
                    <a:pt x="4248" y="5205"/>
                    <a:pt x="4057" y="3364"/>
                  </a:cubicBezTo>
                  <a:cubicBezTo>
                    <a:pt x="3866" y="1841"/>
                    <a:pt x="3168" y="190"/>
                    <a:pt x="2026" y="0"/>
                  </a:cubicBezTo>
                  <a:cubicBezTo>
                    <a:pt x="1327" y="0"/>
                    <a:pt x="883" y="190"/>
                    <a:pt x="502" y="952"/>
                  </a:cubicBezTo>
                  <a:cubicBezTo>
                    <a:pt x="-387" y="2730"/>
                    <a:pt x="-6" y="5840"/>
                    <a:pt x="946" y="6729"/>
                  </a:cubicBezTo>
                  <a:cubicBezTo>
                    <a:pt x="1518" y="7237"/>
                    <a:pt x="2279" y="7618"/>
                    <a:pt x="2851" y="742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20" name="Freeform 419">
              <a:extLst>
                <a:ext uri="{FF2B5EF4-FFF2-40B4-BE49-F238E27FC236}">
                  <a16:creationId xmlns:a16="http://schemas.microsoft.com/office/drawing/2014/main" id="{020A3823-F2A6-2915-B127-0F32F0B6EC12}"/>
                </a:ext>
              </a:extLst>
            </p:cNvPr>
            <p:cNvSpPr/>
            <p:nvPr/>
          </p:nvSpPr>
          <p:spPr>
            <a:xfrm>
              <a:off x="3896321" y="6585471"/>
              <a:ext cx="77127" cy="33265"/>
            </a:xfrm>
            <a:custGeom>
              <a:avLst/>
              <a:gdLst>
                <a:gd name="connsiteX0" fmla="*/ 9755 w 77127"/>
                <a:gd name="connsiteY0" fmla="*/ 24568 h 33265"/>
                <a:gd name="connsiteX1" fmla="*/ 14453 w 77127"/>
                <a:gd name="connsiteY1" fmla="*/ 29583 h 33265"/>
                <a:gd name="connsiteX2" fmla="*/ 18770 w 77127"/>
                <a:gd name="connsiteY2" fmla="*/ 33266 h 33265"/>
                <a:gd name="connsiteX3" fmla="*/ 23340 w 77127"/>
                <a:gd name="connsiteY3" fmla="*/ 30726 h 33265"/>
                <a:gd name="connsiteX4" fmla="*/ 52860 w 77127"/>
                <a:gd name="connsiteY4" fmla="*/ 21140 h 33265"/>
                <a:gd name="connsiteX5" fmla="*/ 75968 w 77127"/>
                <a:gd name="connsiteY5" fmla="*/ 20886 h 33265"/>
                <a:gd name="connsiteX6" fmla="*/ 76222 w 77127"/>
                <a:gd name="connsiteY6" fmla="*/ 19744 h 33265"/>
                <a:gd name="connsiteX7" fmla="*/ 76349 w 77127"/>
                <a:gd name="connsiteY7" fmla="*/ 10919 h 33265"/>
                <a:gd name="connsiteX8" fmla="*/ 74953 w 77127"/>
                <a:gd name="connsiteY8" fmla="*/ 8951 h 33265"/>
                <a:gd name="connsiteX9" fmla="*/ 74191 w 77127"/>
                <a:gd name="connsiteY9" fmla="*/ 7935 h 33265"/>
                <a:gd name="connsiteX10" fmla="*/ 61748 w 77127"/>
                <a:gd name="connsiteY10" fmla="*/ 4190 h 33265"/>
                <a:gd name="connsiteX11" fmla="*/ 46449 w 77127"/>
                <a:gd name="connsiteY11" fmla="*/ 0 h 33265"/>
                <a:gd name="connsiteX12" fmla="*/ 40481 w 77127"/>
                <a:gd name="connsiteY12" fmla="*/ 318 h 33265"/>
                <a:gd name="connsiteX13" fmla="*/ 23340 w 77127"/>
                <a:gd name="connsiteY13" fmla="*/ 2984 h 33265"/>
                <a:gd name="connsiteX14" fmla="*/ 11469 w 77127"/>
                <a:gd name="connsiteY14" fmla="*/ 7491 h 33265"/>
                <a:gd name="connsiteX15" fmla="*/ 169 w 77127"/>
                <a:gd name="connsiteY15" fmla="*/ 12379 h 33265"/>
                <a:gd name="connsiteX16" fmla="*/ 9755 w 77127"/>
                <a:gd name="connsiteY16" fmla="*/ 24568 h 33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7127" h="33265">
                  <a:moveTo>
                    <a:pt x="9755" y="24568"/>
                  </a:moveTo>
                  <a:cubicBezTo>
                    <a:pt x="11723" y="26282"/>
                    <a:pt x="13183" y="28060"/>
                    <a:pt x="14453" y="29583"/>
                  </a:cubicBezTo>
                  <a:cubicBezTo>
                    <a:pt x="16167" y="31679"/>
                    <a:pt x="17373" y="33139"/>
                    <a:pt x="18770" y="33266"/>
                  </a:cubicBezTo>
                  <a:cubicBezTo>
                    <a:pt x="19913" y="33266"/>
                    <a:pt x="21373" y="32567"/>
                    <a:pt x="23340" y="30726"/>
                  </a:cubicBezTo>
                  <a:cubicBezTo>
                    <a:pt x="31403" y="23489"/>
                    <a:pt x="41052" y="20378"/>
                    <a:pt x="52860" y="21140"/>
                  </a:cubicBezTo>
                  <a:cubicBezTo>
                    <a:pt x="61811" y="21712"/>
                    <a:pt x="69239" y="21394"/>
                    <a:pt x="75968" y="20886"/>
                  </a:cubicBezTo>
                  <a:cubicBezTo>
                    <a:pt x="76032" y="20505"/>
                    <a:pt x="76159" y="20125"/>
                    <a:pt x="76222" y="19744"/>
                  </a:cubicBezTo>
                  <a:cubicBezTo>
                    <a:pt x="76984" y="16569"/>
                    <a:pt x="77746" y="13522"/>
                    <a:pt x="76349" y="10919"/>
                  </a:cubicBezTo>
                  <a:cubicBezTo>
                    <a:pt x="75968" y="10158"/>
                    <a:pt x="75397" y="9586"/>
                    <a:pt x="74953" y="8951"/>
                  </a:cubicBezTo>
                  <a:cubicBezTo>
                    <a:pt x="74699" y="8634"/>
                    <a:pt x="74508" y="8253"/>
                    <a:pt x="74191" y="7935"/>
                  </a:cubicBezTo>
                  <a:cubicBezTo>
                    <a:pt x="70890" y="7174"/>
                    <a:pt x="66255" y="5650"/>
                    <a:pt x="61748" y="4190"/>
                  </a:cubicBezTo>
                  <a:cubicBezTo>
                    <a:pt x="56161" y="2412"/>
                    <a:pt x="48670" y="0"/>
                    <a:pt x="46449" y="0"/>
                  </a:cubicBezTo>
                  <a:cubicBezTo>
                    <a:pt x="44798" y="318"/>
                    <a:pt x="42893" y="318"/>
                    <a:pt x="40481" y="318"/>
                  </a:cubicBezTo>
                  <a:cubicBezTo>
                    <a:pt x="35402" y="381"/>
                    <a:pt x="28419" y="444"/>
                    <a:pt x="23340" y="2984"/>
                  </a:cubicBezTo>
                  <a:cubicBezTo>
                    <a:pt x="20039" y="4635"/>
                    <a:pt x="15659" y="6095"/>
                    <a:pt x="11469" y="7491"/>
                  </a:cubicBezTo>
                  <a:cubicBezTo>
                    <a:pt x="6962" y="9015"/>
                    <a:pt x="804" y="11046"/>
                    <a:pt x="169" y="12379"/>
                  </a:cubicBezTo>
                  <a:cubicBezTo>
                    <a:pt x="-1164" y="14855"/>
                    <a:pt x="5692" y="20950"/>
                    <a:pt x="9755" y="2456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21" name="Freeform 420">
              <a:extLst>
                <a:ext uri="{FF2B5EF4-FFF2-40B4-BE49-F238E27FC236}">
                  <a16:creationId xmlns:a16="http://schemas.microsoft.com/office/drawing/2014/main" id="{E9D1026F-F0F7-EA2F-2F27-B2B8A5D578FB}"/>
                </a:ext>
              </a:extLst>
            </p:cNvPr>
            <p:cNvSpPr/>
            <p:nvPr/>
          </p:nvSpPr>
          <p:spPr>
            <a:xfrm>
              <a:off x="3723815" y="6154791"/>
              <a:ext cx="8603" cy="6577"/>
            </a:xfrm>
            <a:custGeom>
              <a:avLst/>
              <a:gdLst>
                <a:gd name="connsiteX0" fmla="*/ 1333 w 8603"/>
                <a:gd name="connsiteY0" fmla="*/ 6166 h 6577"/>
                <a:gd name="connsiteX1" fmla="*/ 3111 w 8603"/>
                <a:gd name="connsiteY1" fmla="*/ 6547 h 6577"/>
                <a:gd name="connsiteX2" fmla="*/ 4634 w 8603"/>
                <a:gd name="connsiteY2" fmla="*/ 3564 h 6577"/>
                <a:gd name="connsiteX3" fmla="*/ 6983 w 8603"/>
                <a:gd name="connsiteY3" fmla="*/ 2739 h 6577"/>
                <a:gd name="connsiteX4" fmla="*/ 8507 w 8603"/>
                <a:gd name="connsiteY4" fmla="*/ 2167 h 6577"/>
                <a:gd name="connsiteX5" fmla="*/ 8126 w 8603"/>
                <a:gd name="connsiteY5" fmla="*/ 1088 h 6577"/>
                <a:gd name="connsiteX6" fmla="*/ 2412 w 8603"/>
                <a:gd name="connsiteY6" fmla="*/ 707 h 6577"/>
                <a:gd name="connsiteX7" fmla="*/ 1270 w 8603"/>
                <a:gd name="connsiteY7" fmla="*/ 5151 h 6577"/>
                <a:gd name="connsiteX8" fmla="*/ 0 w 8603"/>
                <a:gd name="connsiteY8" fmla="*/ 5913 h 6577"/>
                <a:gd name="connsiteX9" fmla="*/ 1333 w 8603"/>
                <a:gd name="connsiteY9" fmla="*/ 5722 h 6577"/>
                <a:gd name="connsiteX10" fmla="*/ 1333 w 8603"/>
                <a:gd name="connsiteY10" fmla="*/ 6166 h 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603" h="6577">
                  <a:moveTo>
                    <a:pt x="1333" y="6166"/>
                  </a:moveTo>
                  <a:cubicBezTo>
                    <a:pt x="2222" y="6611"/>
                    <a:pt x="2920" y="6611"/>
                    <a:pt x="3111" y="6547"/>
                  </a:cubicBezTo>
                  <a:cubicBezTo>
                    <a:pt x="3428" y="5278"/>
                    <a:pt x="3682" y="4262"/>
                    <a:pt x="4634" y="3564"/>
                  </a:cubicBezTo>
                  <a:cubicBezTo>
                    <a:pt x="5332" y="3056"/>
                    <a:pt x="6221" y="2866"/>
                    <a:pt x="6983" y="2739"/>
                  </a:cubicBezTo>
                  <a:cubicBezTo>
                    <a:pt x="7555" y="2611"/>
                    <a:pt x="8316" y="2421"/>
                    <a:pt x="8507" y="2167"/>
                  </a:cubicBezTo>
                  <a:cubicBezTo>
                    <a:pt x="8570" y="1977"/>
                    <a:pt x="8824" y="1659"/>
                    <a:pt x="8126" y="1088"/>
                  </a:cubicBezTo>
                  <a:cubicBezTo>
                    <a:pt x="6983" y="72"/>
                    <a:pt x="4190" y="-563"/>
                    <a:pt x="2412" y="707"/>
                  </a:cubicBezTo>
                  <a:cubicBezTo>
                    <a:pt x="952" y="1279"/>
                    <a:pt x="952" y="2675"/>
                    <a:pt x="1270" y="5151"/>
                  </a:cubicBezTo>
                  <a:lnTo>
                    <a:pt x="0" y="5913"/>
                  </a:lnTo>
                  <a:lnTo>
                    <a:pt x="1333" y="5722"/>
                  </a:lnTo>
                  <a:cubicBezTo>
                    <a:pt x="1270" y="5849"/>
                    <a:pt x="1333" y="6166"/>
                    <a:pt x="1333" y="616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22" name="Freeform 421">
              <a:extLst>
                <a:ext uri="{FF2B5EF4-FFF2-40B4-BE49-F238E27FC236}">
                  <a16:creationId xmlns:a16="http://schemas.microsoft.com/office/drawing/2014/main" id="{980A73AB-D2E8-1C2D-4353-01EE04FADB9A}"/>
                </a:ext>
              </a:extLst>
            </p:cNvPr>
            <p:cNvSpPr/>
            <p:nvPr/>
          </p:nvSpPr>
          <p:spPr>
            <a:xfrm>
              <a:off x="3720069" y="6172959"/>
              <a:ext cx="6718" cy="3615"/>
            </a:xfrm>
            <a:custGeom>
              <a:avLst/>
              <a:gdLst>
                <a:gd name="connsiteX0" fmla="*/ 2222 w 6718"/>
                <a:gd name="connsiteY0" fmla="*/ 60 h 3615"/>
                <a:gd name="connsiteX1" fmla="*/ 444 w 6718"/>
                <a:gd name="connsiteY1" fmla="*/ 1076 h 3615"/>
                <a:gd name="connsiteX2" fmla="*/ 0 w 6718"/>
                <a:gd name="connsiteY2" fmla="*/ 1965 h 3615"/>
                <a:gd name="connsiteX3" fmla="*/ 3872 w 6718"/>
                <a:gd name="connsiteY3" fmla="*/ 3425 h 3615"/>
                <a:gd name="connsiteX4" fmla="*/ 4888 w 6718"/>
                <a:gd name="connsiteY4" fmla="*/ 3298 h 3615"/>
                <a:gd name="connsiteX5" fmla="*/ 6475 w 6718"/>
                <a:gd name="connsiteY5" fmla="*/ 3615 h 3615"/>
                <a:gd name="connsiteX6" fmla="*/ 6412 w 6718"/>
                <a:gd name="connsiteY6" fmla="*/ 949 h 3615"/>
                <a:gd name="connsiteX7" fmla="*/ 2222 w 6718"/>
                <a:gd name="connsiteY7" fmla="*/ 60 h 3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18" h="3615">
                  <a:moveTo>
                    <a:pt x="2222" y="60"/>
                  </a:moveTo>
                  <a:cubicBezTo>
                    <a:pt x="1270" y="124"/>
                    <a:pt x="698" y="695"/>
                    <a:pt x="444" y="1076"/>
                  </a:cubicBezTo>
                  <a:cubicBezTo>
                    <a:pt x="191" y="1393"/>
                    <a:pt x="64" y="1711"/>
                    <a:pt x="0" y="1965"/>
                  </a:cubicBezTo>
                  <a:cubicBezTo>
                    <a:pt x="1143" y="2409"/>
                    <a:pt x="2984" y="3107"/>
                    <a:pt x="3872" y="3425"/>
                  </a:cubicBezTo>
                  <a:cubicBezTo>
                    <a:pt x="4190" y="3361"/>
                    <a:pt x="4507" y="3298"/>
                    <a:pt x="4888" y="3298"/>
                  </a:cubicBezTo>
                  <a:cubicBezTo>
                    <a:pt x="5333" y="3298"/>
                    <a:pt x="5904" y="3361"/>
                    <a:pt x="6475" y="3615"/>
                  </a:cubicBezTo>
                  <a:cubicBezTo>
                    <a:pt x="6920" y="2028"/>
                    <a:pt x="6666" y="1266"/>
                    <a:pt x="6412" y="949"/>
                  </a:cubicBezTo>
                  <a:cubicBezTo>
                    <a:pt x="5967" y="124"/>
                    <a:pt x="4444" y="-131"/>
                    <a:pt x="2222" y="6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23" name="Freeform 422">
              <a:extLst>
                <a:ext uri="{FF2B5EF4-FFF2-40B4-BE49-F238E27FC236}">
                  <a16:creationId xmlns:a16="http://schemas.microsoft.com/office/drawing/2014/main" id="{E946C210-111D-DC05-98AF-165BBE539D20}"/>
                </a:ext>
              </a:extLst>
            </p:cNvPr>
            <p:cNvSpPr/>
            <p:nvPr/>
          </p:nvSpPr>
          <p:spPr>
            <a:xfrm>
              <a:off x="3708832" y="6078654"/>
              <a:ext cx="26795" cy="58750"/>
            </a:xfrm>
            <a:custGeom>
              <a:avLst/>
              <a:gdLst>
                <a:gd name="connsiteX0" fmla="*/ 10094 w 26795"/>
                <a:gd name="connsiteY0" fmla="*/ 92 h 58750"/>
                <a:gd name="connsiteX1" fmla="*/ 8570 w 26795"/>
                <a:gd name="connsiteY1" fmla="*/ 282 h 58750"/>
                <a:gd name="connsiteX2" fmla="*/ 4635 w 26795"/>
                <a:gd name="connsiteY2" fmla="*/ 11836 h 58750"/>
                <a:gd name="connsiteX3" fmla="*/ 4063 w 26795"/>
                <a:gd name="connsiteY3" fmla="*/ 13169 h 58750"/>
                <a:gd name="connsiteX4" fmla="*/ 1714 w 26795"/>
                <a:gd name="connsiteY4" fmla="*/ 13741 h 58750"/>
                <a:gd name="connsiteX5" fmla="*/ 191 w 26795"/>
                <a:gd name="connsiteY5" fmla="*/ 13931 h 58750"/>
                <a:gd name="connsiteX6" fmla="*/ 0 w 26795"/>
                <a:gd name="connsiteY6" fmla="*/ 14883 h 58750"/>
                <a:gd name="connsiteX7" fmla="*/ 1587 w 26795"/>
                <a:gd name="connsiteY7" fmla="*/ 19772 h 58750"/>
                <a:gd name="connsiteX8" fmla="*/ 5015 w 26795"/>
                <a:gd name="connsiteY8" fmla="*/ 29992 h 58750"/>
                <a:gd name="connsiteX9" fmla="*/ 5904 w 26795"/>
                <a:gd name="connsiteY9" fmla="*/ 35007 h 58750"/>
                <a:gd name="connsiteX10" fmla="*/ 6475 w 26795"/>
                <a:gd name="connsiteY10" fmla="*/ 46435 h 58750"/>
                <a:gd name="connsiteX11" fmla="*/ 3999 w 26795"/>
                <a:gd name="connsiteY11" fmla="*/ 50053 h 58750"/>
                <a:gd name="connsiteX12" fmla="*/ 2349 w 26795"/>
                <a:gd name="connsiteY12" fmla="*/ 52592 h 58750"/>
                <a:gd name="connsiteX13" fmla="*/ 3428 w 26795"/>
                <a:gd name="connsiteY13" fmla="*/ 54243 h 58750"/>
                <a:gd name="connsiteX14" fmla="*/ 13459 w 26795"/>
                <a:gd name="connsiteY14" fmla="*/ 58751 h 58750"/>
                <a:gd name="connsiteX15" fmla="*/ 18918 w 26795"/>
                <a:gd name="connsiteY15" fmla="*/ 53100 h 58750"/>
                <a:gd name="connsiteX16" fmla="*/ 24060 w 26795"/>
                <a:gd name="connsiteY16" fmla="*/ 53354 h 58750"/>
                <a:gd name="connsiteX17" fmla="*/ 26790 w 26795"/>
                <a:gd name="connsiteY17" fmla="*/ 53481 h 58750"/>
                <a:gd name="connsiteX18" fmla="*/ 26536 w 26795"/>
                <a:gd name="connsiteY18" fmla="*/ 51704 h 58750"/>
                <a:gd name="connsiteX19" fmla="*/ 23933 w 26795"/>
                <a:gd name="connsiteY19" fmla="*/ 46435 h 58750"/>
                <a:gd name="connsiteX20" fmla="*/ 20759 w 26795"/>
                <a:gd name="connsiteY20" fmla="*/ 39706 h 58750"/>
                <a:gd name="connsiteX21" fmla="*/ 18982 w 26795"/>
                <a:gd name="connsiteY21" fmla="*/ 34119 h 58750"/>
                <a:gd name="connsiteX22" fmla="*/ 18347 w 26795"/>
                <a:gd name="connsiteY22" fmla="*/ 28532 h 58750"/>
                <a:gd name="connsiteX23" fmla="*/ 20378 w 26795"/>
                <a:gd name="connsiteY23" fmla="*/ 27897 h 58750"/>
                <a:gd name="connsiteX24" fmla="*/ 21331 w 26795"/>
                <a:gd name="connsiteY24" fmla="*/ 28215 h 58750"/>
                <a:gd name="connsiteX25" fmla="*/ 23299 w 26795"/>
                <a:gd name="connsiteY25" fmla="*/ 15010 h 58750"/>
                <a:gd name="connsiteX26" fmla="*/ 10094 w 26795"/>
                <a:gd name="connsiteY26" fmla="*/ 92 h 5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6795" h="58750">
                  <a:moveTo>
                    <a:pt x="10094" y="92"/>
                  </a:moveTo>
                  <a:cubicBezTo>
                    <a:pt x="9523" y="-99"/>
                    <a:pt x="9015" y="28"/>
                    <a:pt x="8570" y="282"/>
                  </a:cubicBezTo>
                  <a:cubicBezTo>
                    <a:pt x="5333" y="2377"/>
                    <a:pt x="4635" y="9297"/>
                    <a:pt x="4635" y="11836"/>
                  </a:cubicBezTo>
                  <a:cubicBezTo>
                    <a:pt x="4635" y="12344"/>
                    <a:pt x="4444" y="12852"/>
                    <a:pt x="4063" y="13169"/>
                  </a:cubicBezTo>
                  <a:cubicBezTo>
                    <a:pt x="3428" y="13804"/>
                    <a:pt x="2539" y="13741"/>
                    <a:pt x="1714" y="13741"/>
                  </a:cubicBezTo>
                  <a:cubicBezTo>
                    <a:pt x="825" y="13741"/>
                    <a:pt x="381" y="13741"/>
                    <a:pt x="191" y="13931"/>
                  </a:cubicBezTo>
                  <a:cubicBezTo>
                    <a:pt x="191" y="13931"/>
                    <a:pt x="0" y="14185"/>
                    <a:pt x="0" y="14883"/>
                  </a:cubicBezTo>
                  <a:cubicBezTo>
                    <a:pt x="0" y="16534"/>
                    <a:pt x="635" y="17867"/>
                    <a:pt x="1587" y="19772"/>
                  </a:cubicBezTo>
                  <a:cubicBezTo>
                    <a:pt x="2730" y="22120"/>
                    <a:pt x="4127" y="25104"/>
                    <a:pt x="5015" y="29992"/>
                  </a:cubicBezTo>
                  <a:cubicBezTo>
                    <a:pt x="5333" y="31897"/>
                    <a:pt x="5650" y="33547"/>
                    <a:pt x="5904" y="35007"/>
                  </a:cubicBezTo>
                  <a:cubicBezTo>
                    <a:pt x="6920" y="40404"/>
                    <a:pt x="7491" y="43387"/>
                    <a:pt x="6475" y="46435"/>
                  </a:cubicBezTo>
                  <a:cubicBezTo>
                    <a:pt x="5967" y="47895"/>
                    <a:pt x="4952" y="49037"/>
                    <a:pt x="3999" y="50053"/>
                  </a:cubicBezTo>
                  <a:cubicBezTo>
                    <a:pt x="3111" y="51005"/>
                    <a:pt x="2286" y="51894"/>
                    <a:pt x="2349" y="52592"/>
                  </a:cubicBezTo>
                  <a:cubicBezTo>
                    <a:pt x="2349" y="53164"/>
                    <a:pt x="2984" y="53799"/>
                    <a:pt x="3428" y="54243"/>
                  </a:cubicBezTo>
                  <a:cubicBezTo>
                    <a:pt x="6666" y="57227"/>
                    <a:pt x="11427" y="58433"/>
                    <a:pt x="13459" y="58751"/>
                  </a:cubicBezTo>
                  <a:cubicBezTo>
                    <a:pt x="13522" y="57100"/>
                    <a:pt x="13966" y="53418"/>
                    <a:pt x="18918" y="53100"/>
                  </a:cubicBezTo>
                  <a:cubicBezTo>
                    <a:pt x="20886" y="52973"/>
                    <a:pt x="22664" y="53164"/>
                    <a:pt x="24060" y="53354"/>
                  </a:cubicBezTo>
                  <a:cubicBezTo>
                    <a:pt x="25076" y="53481"/>
                    <a:pt x="26473" y="53672"/>
                    <a:pt x="26790" y="53481"/>
                  </a:cubicBezTo>
                  <a:cubicBezTo>
                    <a:pt x="26790" y="53481"/>
                    <a:pt x="26854" y="53037"/>
                    <a:pt x="26536" y="51704"/>
                  </a:cubicBezTo>
                  <a:cubicBezTo>
                    <a:pt x="25838" y="49164"/>
                    <a:pt x="24949" y="47831"/>
                    <a:pt x="23933" y="46435"/>
                  </a:cubicBezTo>
                  <a:cubicBezTo>
                    <a:pt x="22854" y="44911"/>
                    <a:pt x="21585" y="43133"/>
                    <a:pt x="20759" y="39706"/>
                  </a:cubicBezTo>
                  <a:cubicBezTo>
                    <a:pt x="20251" y="37610"/>
                    <a:pt x="19553" y="35706"/>
                    <a:pt x="18982" y="34119"/>
                  </a:cubicBezTo>
                  <a:cubicBezTo>
                    <a:pt x="17966" y="31262"/>
                    <a:pt x="17395" y="29675"/>
                    <a:pt x="18347" y="28532"/>
                  </a:cubicBezTo>
                  <a:cubicBezTo>
                    <a:pt x="18664" y="28215"/>
                    <a:pt x="19299" y="27707"/>
                    <a:pt x="20378" y="27897"/>
                  </a:cubicBezTo>
                  <a:cubicBezTo>
                    <a:pt x="20759" y="27961"/>
                    <a:pt x="21013" y="28088"/>
                    <a:pt x="21331" y="28215"/>
                  </a:cubicBezTo>
                  <a:cubicBezTo>
                    <a:pt x="22029" y="24088"/>
                    <a:pt x="23045" y="16915"/>
                    <a:pt x="23299" y="15010"/>
                  </a:cubicBezTo>
                  <a:cubicBezTo>
                    <a:pt x="17902" y="6313"/>
                    <a:pt x="13078" y="790"/>
                    <a:pt x="10094" y="9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24" name="Freeform 423">
              <a:extLst>
                <a:ext uri="{FF2B5EF4-FFF2-40B4-BE49-F238E27FC236}">
                  <a16:creationId xmlns:a16="http://schemas.microsoft.com/office/drawing/2014/main" id="{D20A1F10-A443-A9CE-56BB-063964F8D95A}"/>
                </a:ext>
              </a:extLst>
            </p:cNvPr>
            <p:cNvSpPr/>
            <p:nvPr/>
          </p:nvSpPr>
          <p:spPr>
            <a:xfrm>
              <a:off x="3738352" y="6159273"/>
              <a:ext cx="4921" cy="8794"/>
            </a:xfrm>
            <a:custGeom>
              <a:avLst/>
              <a:gdLst>
                <a:gd name="connsiteX0" fmla="*/ 1143 w 4921"/>
                <a:gd name="connsiteY0" fmla="*/ 288 h 8794"/>
                <a:gd name="connsiteX1" fmla="*/ 0 w 4921"/>
                <a:gd name="connsiteY1" fmla="*/ 859 h 8794"/>
                <a:gd name="connsiteX2" fmla="*/ 1904 w 4921"/>
                <a:gd name="connsiteY2" fmla="*/ 5430 h 8794"/>
                <a:gd name="connsiteX3" fmla="*/ 1524 w 4921"/>
                <a:gd name="connsiteY3" fmla="*/ 6446 h 8794"/>
                <a:gd name="connsiteX4" fmla="*/ 1143 w 4921"/>
                <a:gd name="connsiteY4" fmla="*/ 7462 h 8794"/>
                <a:gd name="connsiteX5" fmla="*/ 3047 w 4921"/>
                <a:gd name="connsiteY5" fmla="*/ 8160 h 8794"/>
                <a:gd name="connsiteX6" fmla="*/ 4698 w 4921"/>
                <a:gd name="connsiteY6" fmla="*/ 8795 h 8794"/>
                <a:gd name="connsiteX7" fmla="*/ 3492 w 4921"/>
                <a:gd name="connsiteY7" fmla="*/ 225 h 8794"/>
                <a:gd name="connsiteX8" fmla="*/ 1143 w 4921"/>
                <a:gd name="connsiteY8" fmla="*/ 288 h 8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21" h="8794">
                  <a:moveTo>
                    <a:pt x="1143" y="288"/>
                  </a:moveTo>
                  <a:cubicBezTo>
                    <a:pt x="889" y="415"/>
                    <a:pt x="444" y="605"/>
                    <a:pt x="0" y="859"/>
                  </a:cubicBezTo>
                  <a:cubicBezTo>
                    <a:pt x="1143" y="1558"/>
                    <a:pt x="2920" y="2637"/>
                    <a:pt x="1904" y="5430"/>
                  </a:cubicBezTo>
                  <a:lnTo>
                    <a:pt x="1524" y="6446"/>
                  </a:lnTo>
                  <a:cubicBezTo>
                    <a:pt x="1397" y="6763"/>
                    <a:pt x="1206" y="7208"/>
                    <a:pt x="1143" y="7462"/>
                  </a:cubicBezTo>
                  <a:cubicBezTo>
                    <a:pt x="1841" y="7652"/>
                    <a:pt x="2476" y="7906"/>
                    <a:pt x="3047" y="8160"/>
                  </a:cubicBezTo>
                  <a:cubicBezTo>
                    <a:pt x="3492" y="8350"/>
                    <a:pt x="4253" y="8731"/>
                    <a:pt x="4698" y="8795"/>
                  </a:cubicBezTo>
                  <a:cubicBezTo>
                    <a:pt x="5142" y="5811"/>
                    <a:pt x="5015" y="1431"/>
                    <a:pt x="3492" y="225"/>
                  </a:cubicBezTo>
                  <a:cubicBezTo>
                    <a:pt x="3238" y="161"/>
                    <a:pt x="2666" y="-283"/>
                    <a:pt x="1143" y="28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25" name="Freeform 424">
              <a:extLst>
                <a:ext uri="{FF2B5EF4-FFF2-40B4-BE49-F238E27FC236}">
                  <a16:creationId xmlns:a16="http://schemas.microsoft.com/office/drawing/2014/main" id="{0BA4B5D5-9C8A-7D44-50A6-E617606F9FA9}"/>
                </a:ext>
              </a:extLst>
            </p:cNvPr>
            <p:cNvSpPr/>
            <p:nvPr/>
          </p:nvSpPr>
          <p:spPr>
            <a:xfrm>
              <a:off x="3760647" y="6454060"/>
              <a:ext cx="17446" cy="15616"/>
            </a:xfrm>
            <a:custGeom>
              <a:avLst/>
              <a:gdLst>
                <a:gd name="connsiteX0" fmla="*/ 2591 w 17446"/>
                <a:gd name="connsiteY0" fmla="*/ 12062 h 15616"/>
                <a:gd name="connsiteX1" fmla="*/ 6209 w 17446"/>
                <a:gd name="connsiteY1" fmla="*/ 12823 h 15616"/>
                <a:gd name="connsiteX2" fmla="*/ 10082 w 17446"/>
                <a:gd name="connsiteY2" fmla="*/ 14665 h 15616"/>
                <a:gd name="connsiteX3" fmla="*/ 13447 w 17446"/>
                <a:gd name="connsiteY3" fmla="*/ 15617 h 15616"/>
                <a:gd name="connsiteX4" fmla="*/ 17446 w 17446"/>
                <a:gd name="connsiteY4" fmla="*/ 14157 h 15616"/>
                <a:gd name="connsiteX5" fmla="*/ 7670 w 17446"/>
                <a:gd name="connsiteY5" fmla="*/ 3047 h 15616"/>
                <a:gd name="connsiteX6" fmla="*/ 1258 w 17446"/>
                <a:gd name="connsiteY6" fmla="*/ 0 h 15616"/>
                <a:gd name="connsiteX7" fmla="*/ 1893 w 17446"/>
                <a:gd name="connsiteY7" fmla="*/ 2285 h 15616"/>
                <a:gd name="connsiteX8" fmla="*/ 2464 w 17446"/>
                <a:gd name="connsiteY8" fmla="*/ 4444 h 15616"/>
                <a:gd name="connsiteX9" fmla="*/ 750 w 17446"/>
                <a:gd name="connsiteY9" fmla="*/ 10284 h 15616"/>
                <a:gd name="connsiteX10" fmla="*/ 52 w 17446"/>
                <a:gd name="connsiteY10" fmla="*/ 12697 h 15616"/>
                <a:gd name="connsiteX11" fmla="*/ 2591 w 17446"/>
                <a:gd name="connsiteY11" fmla="*/ 12062 h 15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446" h="15616">
                  <a:moveTo>
                    <a:pt x="2591" y="12062"/>
                  </a:moveTo>
                  <a:cubicBezTo>
                    <a:pt x="3480" y="12062"/>
                    <a:pt x="4622" y="12252"/>
                    <a:pt x="6209" y="12823"/>
                  </a:cubicBezTo>
                  <a:cubicBezTo>
                    <a:pt x="8114" y="13522"/>
                    <a:pt x="9193" y="14157"/>
                    <a:pt x="10082" y="14665"/>
                  </a:cubicBezTo>
                  <a:cubicBezTo>
                    <a:pt x="11225" y="15299"/>
                    <a:pt x="11732" y="15617"/>
                    <a:pt x="13447" y="15617"/>
                  </a:cubicBezTo>
                  <a:cubicBezTo>
                    <a:pt x="17446" y="15617"/>
                    <a:pt x="17446" y="15490"/>
                    <a:pt x="17446" y="14157"/>
                  </a:cubicBezTo>
                  <a:cubicBezTo>
                    <a:pt x="17446" y="12252"/>
                    <a:pt x="10780" y="4698"/>
                    <a:pt x="7670" y="3047"/>
                  </a:cubicBezTo>
                  <a:cubicBezTo>
                    <a:pt x="6083" y="2158"/>
                    <a:pt x="2908" y="508"/>
                    <a:pt x="1258" y="0"/>
                  </a:cubicBezTo>
                  <a:cubicBezTo>
                    <a:pt x="1385" y="698"/>
                    <a:pt x="1702" y="1650"/>
                    <a:pt x="1893" y="2285"/>
                  </a:cubicBezTo>
                  <a:cubicBezTo>
                    <a:pt x="2146" y="3111"/>
                    <a:pt x="2400" y="3872"/>
                    <a:pt x="2464" y="4444"/>
                  </a:cubicBezTo>
                  <a:cubicBezTo>
                    <a:pt x="2781" y="6285"/>
                    <a:pt x="2845" y="8062"/>
                    <a:pt x="750" y="10284"/>
                  </a:cubicBezTo>
                  <a:cubicBezTo>
                    <a:pt x="-12" y="11110"/>
                    <a:pt x="-75" y="12189"/>
                    <a:pt x="52" y="12697"/>
                  </a:cubicBezTo>
                  <a:cubicBezTo>
                    <a:pt x="877" y="12316"/>
                    <a:pt x="1575" y="12062"/>
                    <a:pt x="2591" y="1206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26" name="Freeform 425">
              <a:extLst>
                <a:ext uri="{FF2B5EF4-FFF2-40B4-BE49-F238E27FC236}">
                  <a16:creationId xmlns:a16="http://schemas.microsoft.com/office/drawing/2014/main" id="{B16BF718-F92D-2C0C-B8D0-B6F29A545246}"/>
                </a:ext>
              </a:extLst>
            </p:cNvPr>
            <p:cNvSpPr/>
            <p:nvPr/>
          </p:nvSpPr>
          <p:spPr>
            <a:xfrm>
              <a:off x="3759175" y="6438164"/>
              <a:ext cx="16000" cy="10843"/>
            </a:xfrm>
            <a:custGeom>
              <a:avLst/>
              <a:gdLst>
                <a:gd name="connsiteX0" fmla="*/ 3555 w 16000"/>
                <a:gd name="connsiteY0" fmla="*/ 4660 h 10843"/>
                <a:gd name="connsiteX1" fmla="*/ 15617 w 16000"/>
                <a:gd name="connsiteY1" fmla="*/ 10691 h 10843"/>
                <a:gd name="connsiteX2" fmla="*/ 15998 w 16000"/>
                <a:gd name="connsiteY2" fmla="*/ 9802 h 10843"/>
                <a:gd name="connsiteX3" fmla="*/ 7237 w 16000"/>
                <a:gd name="connsiteY3" fmla="*/ 1422 h 10843"/>
                <a:gd name="connsiteX4" fmla="*/ 1650 w 16000"/>
                <a:gd name="connsiteY4" fmla="*/ 25 h 10843"/>
                <a:gd name="connsiteX5" fmla="*/ 0 w 16000"/>
                <a:gd name="connsiteY5" fmla="*/ 89 h 10843"/>
                <a:gd name="connsiteX6" fmla="*/ 3555 w 16000"/>
                <a:gd name="connsiteY6" fmla="*/ 4660 h 10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00" h="10843">
                  <a:moveTo>
                    <a:pt x="3555" y="4660"/>
                  </a:moveTo>
                  <a:cubicBezTo>
                    <a:pt x="8443" y="9357"/>
                    <a:pt x="12506" y="11452"/>
                    <a:pt x="15617" y="10691"/>
                  </a:cubicBezTo>
                  <a:cubicBezTo>
                    <a:pt x="16061" y="10246"/>
                    <a:pt x="15998" y="9992"/>
                    <a:pt x="15998" y="9802"/>
                  </a:cubicBezTo>
                  <a:cubicBezTo>
                    <a:pt x="15553" y="8913"/>
                    <a:pt x="10475" y="3263"/>
                    <a:pt x="7237" y="1422"/>
                  </a:cubicBezTo>
                  <a:cubicBezTo>
                    <a:pt x="4634" y="-102"/>
                    <a:pt x="3682" y="-38"/>
                    <a:pt x="1650" y="25"/>
                  </a:cubicBezTo>
                  <a:cubicBezTo>
                    <a:pt x="1143" y="25"/>
                    <a:pt x="635" y="89"/>
                    <a:pt x="0" y="89"/>
                  </a:cubicBezTo>
                  <a:cubicBezTo>
                    <a:pt x="317" y="850"/>
                    <a:pt x="1396" y="2565"/>
                    <a:pt x="3555" y="466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27" name="Freeform 426">
              <a:extLst>
                <a:ext uri="{FF2B5EF4-FFF2-40B4-BE49-F238E27FC236}">
                  <a16:creationId xmlns:a16="http://schemas.microsoft.com/office/drawing/2014/main" id="{9F611036-D56F-66BC-7885-70672AC7948F}"/>
                </a:ext>
              </a:extLst>
            </p:cNvPr>
            <p:cNvSpPr/>
            <p:nvPr/>
          </p:nvSpPr>
          <p:spPr>
            <a:xfrm>
              <a:off x="3728259" y="6358898"/>
              <a:ext cx="7565" cy="14918"/>
            </a:xfrm>
            <a:custGeom>
              <a:avLst/>
              <a:gdLst>
                <a:gd name="connsiteX0" fmla="*/ 1269 w 7565"/>
                <a:gd name="connsiteY0" fmla="*/ 14919 h 14918"/>
                <a:gd name="connsiteX1" fmla="*/ 5015 w 7565"/>
                <a:gd name="connsiteY1" fmla="*/ 13649 h 14918"/>
                <a:gd name="connsiteX2" fmla="*/ 7554 w 7565"/>
                <a:gd name="connsiteY2" fmla="*/ 9142 h 14918"/>
                <a:gd name="connsiteX3" fmla="*/ 4698 w 7565"/>
                <a:gd name="connsiteY3" fmla="*/ 2159 h 14918"/>
                <a:gd name="connsiteX4" fmla="*/ 698 w 7565"/>
                <a:gd name="connsiteY4" fmla="*/ 0 h 14918"/>
                <a:gd name="connsiteX5" fmla="*/ 762 w 7565"/>
                <a:gd name="connsiteY5" fmla="*/ 5396 h 14918"/>
                <a:gd name="connsiteX6" fmla="*/ 1206 w 7565"/>
                <a:gd name="connsiteY6" fmla="*/ 6412 h 14918"/>
                <a:gd name="connsiteX7" fmla="*/ 1206 w 7565"/>
                <a:gd name="connsiteY7" fmla="*/ 11237 h 14918"/>
                <a:gd name="connsiteX8" fmla="*/ 508 w 7565"/>
                <a:gd name="connsiteY8" fmla="*/ 13395 h 14918"/>
                <a:gd name="connsiteX9" fmla="*/ 0 w 7565"/>
                <a:gd name="connsiteY9" fmla="*/ 14855 h 14918"/>
                <a:gd name="connsiteX10" fmla="*/ 1269 w 7565"/>
                <a:gd name="connsiteY10" fmla="*/ 14919 h 14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565" h="14918">
                  <a:moveTo>
                    <a:pt x="1269" y="14919"/>
                  </a:moveTo>
                  <a:cubicBezTo>
                    <a:pt x="3428" y="14919"/>
                    <a:pt x="3301" y="14919"/>
                    <a:pt x="5015" y="13649"/>
                  </a:cubicBezTo>
                  <a:cubicBezTo>
                    <a:pt x="7491" y="11808"/>
                    <a:pt x="7618" y="10158"/>
                    <a:pt x="7554" y="9142"/>
                  </a:cubicBezTo>
                  <a:cubicBezTo>
                    <a:pt x="7427" y="7872"/>
                    <a:pt x="5777" y="4254"/>
                    <a:pt x="4698" y="2159"/>
                  </a:cubicBezTo>
                  <a:cubicBezTo>
                    <a:pt x="3745" y="1333"/>
                    <a:pt x="1650" y="191"/>
                    <a:pt x="698" y="0"/>
                  </a:cubicBezTo>
                  <a:cubicBezTo>
                    <a:pt x="317" y="1524"/>
                    <a:pt x="190" y="3809"/>
                    <a:pt x="762" y="5396"/>
                  </a:cubicBezTo>
                  <a:cubicBezTo>
                    <a:pt x="952" y="5841"/>
                    <a:pt x="1079" y="6158"/>
                    <a:pt x="1206" y="6412"/>
                  </a:cubicBezTo>
                  <a:cubicBezTo>
                    <a:pt x="1904" y="7745"/>
                    <a:pt x="1968" y="8507"/>
                    <a:pt x="1206" y="11237"/>
                  </a:cubicBezTo>
                  <a:cubicBezTo>
                    <a:pt x="952" y="12062"/>
                    <a:pt x="698" y="12760"/>
                    <a:pt x="508" y="13395"/>
                  </a:cubicBezTo>
                  <a:cubicBezTo>
                    <a:pt x="317" y="13840"/>
                    <a:pt x="127" y="14474"/>
                    <a:pt x="0" y="14855"/>
                  </a:cubicBezTo>
                  <a:cubicBezTo>
                    <a:pt x="508" y="14919"/>
                    <a:pt x="1269" y="14919"/>
                    <a:pt x="1269" y="1491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28" name="Freeform 427">
              <a:extLst>
                <a:ext uri="{FF2B5EF4-FFF2-40B4-BE49-F238E27FC236}">
                  <a16:creationId xmlns:a16="http://schemas.microsoft.com/office/drawing/2014/main" id="{BEF2E3F6-9A43-7874-CC8F-0B5DAD27569B}"/>
                </a:ext>
              </a:extLst>
            </p:cNvPr>
            <p:cNvSpPr/>
            <p:nvPr/>
          </p:nvSpPr>
          <p:spPr>
            <a:xfrm>
              <a:off x="3730798" y="6202793"/>
              <a:ext cx="6792" cy="3110"/>
            </a:xfrm>
            <a:custGeom>
              <a:avLst/>
              <a:gdLst>
                <a:gd name="connsiteX0" fmla="*/ 6793 w 6792"/>
                <a:gd name="connsiteY0" fmla="*/ 0 h 3110"/>
                <a:gd name="connsiteX1" fmla="*/ 0 w 6792"/>
                <a:gd name="connsiteY1" fmla="*/ 508 h 3110"/>
                <a:gd name="connsiteX2" fmla="*/ 6158 w 6792"/>
                <a:gd name="connsiteY2" fmla="*/ 3111 h 3110"/>
                <a:gd name="connsiteX3" fmla="*/ 6793 w 6792"/>
                <a:gd name="connsiteY3" fmla="*/ 0 h 3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92" h="3110">
                  <a:moveTo>
                    <a:pt x="6793" y="0"/>
                  </a:moveTo>
                  <a:cubicBezTo>
                    <a:pt x="2920" y="64"/>
                    <a:pt x="1016" y="254"/>
                    <a:pt x="0" y="508"/>
                  </a:cubicBezTo>
                  <a:cubicBezTo>
                    <a:pt x="1460" y="1587"/>
                    <a:pt x="4761" y="3111"/>
                    <a:pt x="6158" y="3111"/>
                  </a:cubicBezTo>
                  <a:cubicBezTo>
                    <a:pt x="6412" y="2857"/>
                    <a:pt x="6666" y="1524"/>
                    <a:pt x="6793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29" name="Freeform 428">
              <a:extLst>
                <a:ext uri="{FF2B5EF4-FFF2-40B4-BE49-F238E27FC236}">
                  <a16:creationId xmlns:a16="http://schemas.microsoft.com/office/drawing/2014/main" id="{6A9309AF-43AD-3ECD-F7F9-4C04A80BFDE1}"/>
                </a:ext>
              </a:extLst>
            </p:cNvPr>
            <p:cNvSpPr/>
            <p:nvPr/>
          </p:nvSpPr>
          <p:spPr>
            <a:xfrm>
              <a:off x="3721499" y="6325813"/>
              <a:ext cx="16662" cy="27880"/>
            </a:xfrm>
            <a:custGeom>
              <a:avLst/>
              <a:gdLst>
                <a:gd name="connsiteX0" fmla="*/ 8854 w 16662"/>
                <a:gd name="connsiteY0" fmla="*/ 14421 h 27880"/>
                <a:gd name="connsiteX1" fmla="*/ 9362 w 16662"/>
                <a:gd name="connsiteY1" fmla="*/ 15247 h 27880"/>
                <a:gd name="connsiteX2" fmla="*/ 13679 w 16662"/>
                <a:gd name="connsiteY2" fmla="*/ 27182 h 27880"/>
                <a:gd name="connsiteX3" fmla="*/ 14377 w 16662"/>
                <a:gd name="connsiteY3" fmla="*/ 27880 h 27880"/>
                <a:gd name="connsiteX4" fmla="*/ 15710 w 16662"/>
                <a:gd name="connsiteY4" fmla="*/ 25975 h 27880"/>
                <a:gd name="connsiteX5" fmla="*/ 16663 w 16662"/>
                <a:gd name="connsiteY5" fmla="*/ 19373 h 27880"/>
                <a:gd name="connsiteX6" fmla="*/ 13108 w 16662"/>
                <a:gd name="connsiteY6" fmla="*/ 12517 h 27880"/>
                <a:gd name="connsiteX7" fmla="*/ 11203 w 16662"/>
                <a:gd name="connsiteY7" fmla="*/ 9660 h 27880"/>
                <a:gd name="connsiteX8" fmla="*/ 7394 w 16662"/>
                <a:gd name="connsiteY8" fmla="*/ 5280 h 27880"/>
                <a:gd name="connsiteX9" fmla="*/ 3648 w 16662"/>
                <a:gd name="connsiteY9" fmla="*/ 1281 h 27880"/>
                <a:gd name="connsiteX10" fmla="*/ 1935 w 16662"/>
                <a:gd name="connsiteY10" fmla="*/ 11 h 27880"/>
                <a:gd name="connsiteX11" fmla="*/ 284 w 16662"/>
                <a:gd name="connsiteY11" fmla="*/ 1090 h 27880"/>
                <a:gd name="connsiteX12" fmla="*/ 1554 w 16662"/>
                <a:gd name="connsiteY12" fmla="*/ 8264 h 27880"/>
                <a:gd name="connsiteX13" fmla="*/ 8854 w 16662"/>
                <a:gd name="connsiteY13" fmla="*/ 14421 h 2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662" h="27880">
                  <a:moveTo>
                    <a:pt x="8854" y="14421"/>
                  </a:moveTo>
                  <a:cubicBezTo>
                    <a:pt x="9108" y="14612"/>
                    <a:pt x="9299" y="14929"/>
                    <a:pt x="9362" y="15247"/>
                  </a:cubicBezTo>
                  <a:cubicBezTo>
                    <a:pt x="9870" y="17723"/>
                    <a:pt x="11647" y="24706"/>
                    <a:pt x="13679" y="27182"/>
                  </a:cubicBezTo>
                  <a:cubicBezTo>
                    <a:pt x="13996" y="27562"/>
                    <a:pt x="14187" y="27753"/>
                    <a:pt x="14377" y="27880"/>
                  </a:cubicBezTo>
                  <a:cubicBezTo>
                    <a:pt x="14885" y="26928"/>
                    <a:pt x="15202" y="26356"/>
                    <a:pt x="15710" y="25975"/>
                  </a:cubicBezTo>
                  <a:cubicBezTo>
                    <a:pt x="16091" y="25594"/>
                    <a:pt x="16663" y="23182"/>
                    <a:pt x="16663" y="19373"/>
                  </a:cubicBezTo>
                  <a:cubicBezTo>
                    <a:pt x="16663" y="17405"/>
                    <a:pt x="14631" y="14548"/>
                    <a:pt x="13108" y="12517"/>
                  </a:cubicBezTo>
                  <a:cubicBezTo>
                    <a:pt x="12282" y="11374"/>
                    <a:pt x="11647" y="10422"/>
                    <a:pt x="11203" y="9660"/>
                  </a:cubicBezTo>
                  <a:cubicBezTo>
                    <a:pt x="10632" y="8517"/>
                    <a:pt x="9045" y="6930"/>
                    <a:pt x="7394" y="5280"/>
                  </a:cubicBezTo>
                  <a:cubicBezTo>
                    <a:pt x="6124" y="4010"/>
                    <a:pt x="4791" y="2677"/>
                    <a:pt x="3648" y="1281"/>
                  </a:cubicBezTo>
                  <a:cubicBezTo>
                    <a:pt x="2696" y="138"/>
                    <a:pt x="2061" y="-53"/>
                    <a:pt x="1935" y="11"/>
                  </a:cubicBezTo>
                  <a:cubicBezTo>
                    <a:pt x="1427" y="11"/>
                    <a:pt x="855" y="582"/>
                    <a:pt x="284" y="1090"/>
                  </a:cubicBezTo>
                  <a:cubicBezTo>
                    <a:pt x="-541" y="2233"/>
                    <a:pt x="601" y="6359"/>
                    <a:pt x="1554" y="8264"/>
                  </a:cubicBezTo>
                  <a:cubicBezTo>
                    <a:pt x="1808" y="8708"/>
                    <a:pt x="4029" y="10866"/>
                    <a:pt x="8854" y="1442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30" name="Freeform 429">
              <a:extLst>
                <a:ext uri="{FF2B5EF4-FFF2-40B4-BE49-F238E27FC236}">
                  <a16:creationId xmlns:a16="http://schemas.microsoft.com/office/drawing/2014/main" id="{B73B6C93-0BFE-E01F-8296-CE8E196E02BC}"/>
                </a:ext>
              </a:extLst>
            </p:cNvPr>
            <p:cNvSpPr/>
            <p:nvPr/>
          </p:nvSpPr>
          <p:spPr>
            <a:xfrm>
              <a:off x="3763428" y="6426432"/>
              <a:ext cx="12185" cy="11694"/>
            </a:xfrm>
            <a:custGeom>
              <a:avLst/>
              <a:gdLst>
                <a:gd name="connsiteX0" fmla="*/ 9713 w 12185"/>
                <a:gd name="connsiteY0" fmla="*/ 4013 h 11694"/>
                <a:gd name="connsiteX1" fmla="*/ 7555 w 12185"/>
                <a:gd name="connsiteY1" fmla="*/ 2616 h 11694"/>
                <a:gd name="connsiteX2" fmla="*/ 2539 w 12185"/>
                <a:gd name="connsiteY2" fmla="*/ 13 h 11694"/>
                <a:gd name="connsiteX3" fmla="*/ 0 w 12185"/>
                <a:gd name="connsiteY3" fmla="*/ 267 h 11694"/>
                <a:gd name="connsiteX4" fmla="*/ 3745 w 12185"/>
                <a:gd name="connsiteY4" fmla="*/ 5473 h 11694"/>
                <a:gd name="connsiteX5" fmla="*/ 5269 w 12185"/>
                <a:gd name="connsiteY5" fmla="*/ 6997 h 11694"/>
                <a:gd name="connsiteX6" fmla="*/ 6666 w 12185"/>
                <a:gd name="connsiteY6" fmla="*/ 8139 h 11694"/>
                <a:gd name="connsiteX7" fmla="*/ 9142 w 12185"/>
                <a:gd name="connsiteY7" fmla="*/ 9790 h 11694"/>
                <a:gd name="connsiteX8" fmla="*/ 11237 w 12185"/>
                <a:gd name="connsiteY8" fmla="*/ 11059 h 11694"/>
                <a:gd name="connsiteX9" fmla="*/ 12062 w 12185"/>
                <a:gd name="connsiteY9" fmla="*/ 11694 h 11694"/>
                <a:gd name="connsiteX10" fmla="*/ 9713 w 12185"/>
                <a:gd name="connsiteY10" fmla="*/ 4013 h 11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85" h="11694">
                  <a:moveTo>
                    <a:pt x="9713" y="4013"/>
                  </a:moveTo>
                  <a:cubicBezTo>
                    <a:pt x="9078" y="3632"/>
                    <a:pt x="8316" y="3124"/>
                    <a:pt x="7555" y="2616"/>
                  </a:cubicBezTo>
                  <a:cubicBezTo>
                    <a:pt x="6221" y="1727"/>
                    <a:pt x="3301" y="-177"/>
                    <a:pt x="2539" y="13"/>
                  </a:cubicBezTo>
                  <a:cubicBezTo>
                    <a:pt x="1714" y="394"/>
                    <a:pt x="762" y="331"/>
                    <a:pt x="0" y="267"/>
                  </a:cubicBezTo>
                  <a:cubicBezTo>
                    <a:pt x="1270" y="3378"/>
                    <a:pt x="2285" y="4521"/>
                    <a:pt x="3745" y="5473"/>
                  </a:cubicBezTo>
                  <a:cubicBezTo>
                    <a:pt x="4698" y="6108"/>
                    <a:pt x="5015" y="6552"/>
                    <a:pt x="5269" y="6997"/>
                  </a:cubicBezTo>
                  <a:cubicBezTo>
                    <a:pt x="5332" y="7123"/>
                    <a:pt x="5523" y="7378"/>
                    <a:pt x="6666" y="8139"/>
                  </a:cubicBezTo>
                  <a:cubicBezTo>
                    <a:pt x="7682" y="8774"/>
                    <a:pt x="8507" y="9346"/>
                    <a:pt x="9142" y="9790"/>
                  </a:cubicBezTo>
                  <a:cubicBezTo>
                    <a:pt x="10094" y="10488"/>
                    <a:pt x="10729" y="10933"/>
                    <a:pt x="11237" y="11059"/>
                  </a:cubicBezTo>
                  <a:cubicBezTo>
                    <a:pt x="11554" y="11186"/>
                    <a:pt x="11871" y="11440"/>
                    <a:pt x="12062" y="11694"/>
                  </a:cubicBezTo>
                  <a:cubicBezTo>
                    <a:pt x="12697" y="9409"/>
                    <a:pt x="10729" y="5663"/>
                    <a:pt x="9713" y="401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31" name="Freeform 430">
              <a:extLst>
                <a:ext uri="{FF2B5EF4-FFF2-40B4-BE49-F238E27FC236}">
                  <a16:creationId xmlns:a16="http://schemas.microsoft.com/office/drawing/2014/main" id="{493D5D5F-9518-9509-0097-150F24C913E4}"/>
                </a:ext>
              </a:extLst>
            </p:cNvPr>
            <p:cNvSpPr/>
            <p:nvPr/>
          </p:nvSpPr>
          <p:spPr>
            <a:xfrm>
              <a:off x="3739371" y="6356614"/>
              <a:ext cx="21765" cy="48945"/>
            </a:xfrm>
            <a:custGeom>
              <a:avLst/>
              <a:gdLst>
                <a:gd name="connsiteX0" fmla="*/ 6790 w 21765"/>
                <a:gd name="connsiteY0" fmla="*/ 41962 h 48945"/>
                <a:gd name="connsiteX1" fmla="*/ 9964 w 21765"/>
                <a:gd name="connsiteY1" fmla="*/ 42724 h 48945"/>
                <a:gd name="connsiteX2" fmla="*/ 13138 w 21765"/>
                <a:gd name="connsiteY2" fmla="*/ 41010 h 48945"/>
                <a:gd name="connsiteX3" fmla="*/ 15106 w 21765"/>
                <a:gd name="connsiteY3" fmla="*/ 39676 h 48945"/>
                <a:gd name="connsiteX4" fmla="*/ 18344 w 21765"/>
                <a:gd name="connsiteY4" fmla="*/ 43612 h 48945"/>
                <a:gd name="connsiteX5" fmla="*/ 18915 w 21765"/>
                <a:gd name="connsiteY5" fmla="*/ 44882 h 48945"/>
                <a:gd name="connsiteX6" fmla="*/ 20820 w 21765"/>
                <a:gd name="connsiteY6" fmla="*/ 48945 h 48945"/>
                <a:gd name="connsiteX7" fmla="*/ 21137 w 21765"/>
                <a:gd name="connsiteY7" fmla="*/ 47675 h 48945"/>
                <a:gd name="connsiteX8" fmla="*/ 21201 w 21765"/>
                <a:gd name="connsiteY8" fmla="*/ 36757 h 48945"/>
                <a:gd name="connsiteX9" fmla="*/ 19296 w 21765"/>
                <a:gd name="connsiteY9" fmla="*/ 32376 h 48945"/>
                <a:gd name="connsiteX10" fmla="*/ 17138 w 21765"/>
                <a:gd name="connsiteY10" fmla="*/ 26535 h 48945"/>
                <a:gd name="connsiteX11" fmla="*/ 14281 w 21765"/>
                <a:gd name="connsiteY11" fmla="*/ 20695 h 48945"/>
                <a:gd name="connsiteX12" fmla="*/ 12440 w 21765"/>
                <a:gd name="connsiteY12" fmla="*/ 14347 h 48945"/>
                <a:gd name="connsiteX13" fmla="*/ 12694 w 21765"/>
                <a:gd name="connsiteY13" fmla="*/ 12506 h 48945"/>
                <a:gd name="connsiteX14" fmla="*/ 12440 w 21765"/>
                <a:gd name="connsiteY14" fmla="*/ 5015 h 48945"/>
                <a:gd name="connsiteX15" fmla="*/ 12186 w 21765"/>
                <a:gd name="connsiteY15" fmla="*/ 1206 h 48945"/>
                <a:gd name="connsiteX16" fmla="*/ 10726 w 21765"/>
                <a:gd name="connsiteY16" fmla="*/ 507 h 48945"/>
                <a:gd name="connsiteX17" fmla="*/ 1140 w 21765"/>
                <a:gd name="connsiteY17" fmla="*/ 1015 h 48945"/>
                <a:gd name="connsiteX18" fmla="*/ 1013 w 21765"/>
                <a:gd name="connsiteY18" fmla="*/ 2031 h 48945"/>
                <a:gd name="connsiteX19" fmla="*/ 2981 w 21765"/>
                <a:gd name="connsiteY19" fmla="*/ 7109 h 48945"/>
                <a:gd name="connsiteX20" fmla="*/ 4885 w 21765"/>
                <a:gd name="connsiteY20" fmla="*/ 14347 h 48945"/>
                <a:gd name="connsiteX21" fmla="*/ 6219 w 21765"/>
                <a:gd name="connsiteY21" fmla="*/ 19552 h 48945"/>
                <a:gd name="connsiteX22" fmla="*/ 6155 w 21765"/>
                <a:gd name="connsiteY22" fmla="*/ 20822 h 48945"/>
                <a:gd name="connsiteX23" fmla="*/ 5076 w 21765"/>
                <a:gd name="connsiteY23" fmla="*/ 21520 h 48945"/>
                <a:gd name="connsiteX24" fmla="*/ 1902 w 21765"/>
                <a:gd name="connsiteY24" fmla="*/ 22473 h 48945"/>
                <a:gd name="connsiteX25" fmla="*/ 759 w 21765"/>
                <a:gd name="connsiteY25" fmla="*/ 23933 h 48945"/>
                <a:gd name="connsiteX26" fmla="*/ 632 w 21765"/>
                <a:gd name="connsiteY26" fmla="*/ 26218 h 48945"/>
                <a:gd name="connsiteX27" fmla="*/ 2917 w 21765"/>
                <a:gd name="connsiteY27" fmla="*/ 28313 h 48945"/>
                <a:gd name="connsiteX28" fmla="*/ 6282 w 21765"/>
                <a:gd name="connsiteY28" fmla="*/ 34344 h 48945"/>
                <a:gd name="connsiteX29" fmla="*/ 5774 w 21765"/>
                <a:gd name="connsiteY29" fmla="*/ 38534 h 48945"/>
                <a:gd name="connsiteX30" fmla="*/ 6790 w 21765"/>
                <a:gd name="connsiteY30" fmla="*/ 41962 h 48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765" h="48945">
                  <a:moveTo>
                    <a:pt x="6790" y="41962"/>
                  </a:moveTo>
                  <a:cubicBezTo>
                    <a:pt x="7679" y="42660"/>
                    <a:pt x="8758" y="42914"/>
                    <a:pt x="9964" y="42724"/>
                  </a:cubicBezTo>
                  <a:cubicBezTo>
                    <a:pt x="11678" y="42406"/>
                    <a:pt x="12948" y="41327"/>
                    <a:pt x="13138" y="41010"/>
                  </a:cubicBezTo>
                  <a:cubicBezTo>
                    <a:pt x="13646" y="40121"/>
                    <a:pt x="14344" y="39676"/>
                    <a:pt x="15106" y="39676"/>
                  </a:cubicBezTo>
                  <a:cubicBezTo>
                    <a:pt x="16503" y="39740"/>
                    <a:pt x="17265" y="41200"/>
                    <a:pt x="18344" y="43612"/>
                  </a:cubicBezTo>
                  <a:lnTo>
                    <a:pt x="18915" y="44882"/>
                  </a:lnTo>
                  <a:cubicBezTo>
                    <a:pt x="19296" y="45898"/>
                    <a:pt x="20185" y="47929"/>
                    <a:pt x="20820" y="48945"/>
                  </a:cubicBezTo>
                  <a:cubicBezTo>
                    <a:pt x="20947" y="48628"/>
                    <a:pt x="21010" y="48247"/>
                    <a:pt x="21137" y="47675"/>
                  </a:cubicBezTo>
                  <a:cubicBezTo>
                    <a:pt x="22407" y="41835"/>
                    <a:pt x="21391" y="37518"/>
                    <a:pt x="21201" y="36757"/>
                  </a:cubicBezTo>
                  <a:cubicBezTo>
                    <a:pt x="19994" y="34661"/>
                    <a:pt x="19741" y="33773"/>
                    <a:pt x="19296" y="32376"/>
                  </a:cubicBezTo>
                  <a:cubicBezTo>
                    <a:pt x="18915" y="31233"/>
                    <a:pt x="18407" y="29646"/>
                    <a:pt x="17138" y="26535"/>
                  </a:cubicBezTo>
                  <a:cubicBezTo>
                    <a:pt x="16058" y="23869"/>
                    <a:pt x="15043" y="22091"/>
                    <a:pt x="14281" y="20695"/>
                  </a:cubicBezTo>
                  <a:cubicBezTo>
                    <a:pt x="13011" y="18346"/>
                    <a:pt x="12123" y="16759"/>
                    <a:pt x="12440" y="14347"/>
                  </a:cubicBezTo>
                  <a:cubicBezTo>
                    <a:pt x="12503" y="13712"/>
                    <a:pt x="12567" y="13077"/>
                    <a:pt x="12694" y="12506"/>
                  </a:cubicBezTo>
                  <a:cubicBezTo>
                    <a:pt x="13075" y="10030"/>
                    <a:pt x="13392" y="7617"/>
                    <a:pt x="12440" y="5015"/>
                  </a:cubicBezTo>
                  <a:cubicBezTo>
                    <a:pt x="11805" y="3237"/>
                    <a:pt x="11995" y="2031"/>
                    <a:pt x="12186" y="1206"/>
                  </a:cubicBezTo>
                  <a:cubicBezTo>
                    <a:pt x="11995" y="888"/>
                    <a:pt x="11615" y="698"/>
                    <a:pt x="10726" y="507"/>
                  </a:cubicBezTo>
                  <a:cubicBezTo>
                    <a:pt x="6599" y="-318"/>
                    <a:pt x="2219" y="-128"/>
                    <a:pt x="1140" y="1015"/>
                  </a:cubicBezTo>
                  <a:cubicBezTo>
                    <a:pt x="1013" y="1142"/>
                    <a:pt x="822" y="1333"/>
                    <a:pt x="1013" y="2031"/>
                  </a:cubicBezTo>
                  <a:cubicBezTo>
                    <a:pt x="1521" y="3681"/>
                    <a:pt x="2283" y="5396"/>
                    <a:pt x="2981" y="7109"/>
                  </a:cubicBezTo>
                  <a:cubicBezTo>
                    <a:pt x="4314" y="10220"/>
                    <a:pt x="5393" y="12696"/>
                    <a:pt x="4885" y="14347"/>
                  </a:cubicBezTo>
                  <a:cubicBezTo>
                    <a:pt x="4632" y="15299"/>
                    <a:pt x="5457" y="17965"/>
                    <a:pt x="6219" y="19552"/>
                  </a:cubicBezTo>
                  <a:cubicBezTo>
                    <a:pt x="6409" y="19933"/>
                    <a:pt x="6409" y="20441"/>
                    <a:pt x="6155" y="20822"/>
                  </a:cubicBezTo>
                  <a:cubicBezTo>
                    <a:pt x="5901" y="21203"/>
                    <a:pt x="5520" y="21457"/>
                    <a:pt x="5076" y="21520"/>
                  </a:cubicBezTo>
                  <a:cubicBezTo>
                    <a:pt x="3743" y="21647"/>
                    <a:pt x="2156" y="22091"/>
                    <a:pt x="1902" y="22473"/>
                  </a:cubicBezTo>
                  <a:cubicBezTo>
                    <a:pt x="1648" y="23044"/>
                    <a:pt x="1203" y="23488"/>
                    <a:pt x="759" y="23933"/>
                  </a:cubicBezTo>
                  <a:cubicBezTo>
                    <a:pt x="-130" y="24822"/>
                    <a:pt x="-320" y="24948"/>
                    <a:pt x="632" y="26218"/>
                  </a:cubicBezTo>
                  <a:cubicBezTo>
                    <a:pt x="1394" y="27170"/>
                    <a:pt x="2156" y="27742"/>
                    <a:pt x="2917" y="28313"/>
                  </a:cubicBezTo>
                  <a:cubicBezTo>
                    <a:pt x="4504" y="29519"/>
                    <a:pt x="6155" y="30789"/>
                    <a:pt x="6282" y="34344"/>
                  </a:cubicBezTo>
                  <a:cubicBezTo>
                    <a:pt x="6346" y="36121"/>
                    <a:pt x="6028" y="37455"/>
                    <a:pt x="5774" y="38534"/>
                  </a:cubicBezTo>
                  <a:cubicBezTo>
                    <a:pt x="5457" y="40248"/>
                    <a:pt x="5330" y="40756"/>
                    <a:pt x="6790" y="4196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32" name="Freeform 431">
              <a:extLst>
                <a:ext uri="{FF2B5EF4-FFF2-40B4-BE49-F238E27FC236}">
                  <a16:creationId xmlns:a16="http://schemas.microsoft.com/office/drawing/2014/main" id="{07A0A2A2-E714-B061-BD62-4DC35E5EB7F6}"/>
                </a:ext>
              </a:extLst>
            </p:cNvPr>
            <p:cNvSpPr/>
            <p:nvPr/>
          </p:nvSpPr>
          <p:spPr>
            <a:xfrm>
              <a:off x="3730608" y="6318206"/>
              <a:ext cx="20943" cy="29011"/>
            </a:xfrm>
            <a:custGeom>
              <a:avLst/>
              <a:gdLst>
                <a:gd name="connsiteX0" fmla="*/ 8062 w 20943"/>
                <a:gd name="connsiteY0" fmla="*/ 0 h 29011"/>
                <a:gd name="connsiteX1" fmla="*/ 1777 w 20943"/>
                <a:gd name="connsiteY1" fmla="*/ 1968 h 29011"/>
                <a:gd name="connsiteX2" fmla="*/ 508 w 20943"/>
                <a:gd name="connsiteY2" fmla="*/ 2222 h 29011"/>
                <a:gd name="connsiteX3" fmla="*/ 0 w 20943"/>
                <a:gd name="connsiteY3" fmla="*/ 2730 h 29011"/>
                <a:gd name="connsiteX4" fmla="*/ 1016 w 20943"/>
                <a:gd name="connsiteY4" fmla="*/ 5333 h 29011"/>
                <a:gd name="connsiteX5" fmla="*/ 10030 w 20943"/>
                <a:gd name="connsiteY5" fmla="*/ 15554 h 29011"/>
                <a:gd name="connsiteX6" fmla="*/ 12760 w 20943"/>
                <a:gd name="connsiteY6" fmla="*/ 19807 h 29011"/>
                <a:gd name="connsiteX7" fmla="*/ 13649 w 20943"/>
                <a:gd name="connsiteY7" fmla="*/ 21648 h 29011"/>
                <a:gd name="connsiteX8" fmla="*/ 15236 w 20943"/>
                <a:gd name="connsiteY8" fmla="*/ 29012 h 29011"/>
                <a:gd name="connsiteX9" fmla="*/ 20505 w 20943"/>
                <a:gd name="connsiteY9" fmla="*/ 27171 h 29011"/>
                <a:gd name="connsiteX10" fmla="*/ 20378 w 20943"/>
                <a:gd name="connsiteY10" fmla="*/ 21965 h 29011"/>
                <a:gd name="connsiteX11" fmla="*/ 18474 w 20943"/>
                <a:gd name="connsiteY11" fmla="*/ 18029 h 29011"/>
                <a:gd name="connsiteX12" fmla="*/ 15363 w 20943"/>
                <a:gd name="connsiteY12" fmla="*/ 10919 h 29011"/>
                <a:gd name="connsiteX13" fmla="*/ 14918 w 20943"/>
                <a:gd name="connsiteY13" fmla="*/ 9395 h 29011"/>
                <a:gd name="connsiteX14" fmla="*/ 13014 w 20943"/>
                <a:gd name="connsiteY14" fmla="*/ 8634 h 29011"/>
                <a:gd name="connsiteX15" fmla="*/ 8570 w 20943"/>
                <a:gd name="connsiteY15" fmla="*/ 2349 h 29011"/>
                <a:gd name="connsiteX16" fmla="*/ 8062 w 20943"/>
                <a:gd name="connsiteY16" fmla="*/ 0 h 29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943" h="29011">
                  <a:moveTo>
                    <a:pt x="8062" y="0"/>
                  </a:moveTo>
                  <a:cubicBezTo>
                    <a:pt x="6602" y="572"/>
                    <a:pt x="4253" y="1460"/>
                    <a:pt x="1777" y="1968"/>
                  </a:cubicBezTo>
                  <a:cubicBezTo>
                    <a:pt x="1206" y="2095"/>
                    <a:pt x="825" y="2159"/>
                    <a:pt x="508" y="2222"/>
                  </a:cubicBezTo>
                  <a:cubicBezTo>
                    <a:pt x="317" y="2476"/>
                    <a:pt x="127" y="2603"/>
                    <a:pt x="0" y="2730"/>
                  </a:cubicBezTo>
                  <a:cubicBezTo>
                    <a:pt x="0" y="2920"/>
                    <a:pt x="381" y="4127"/>
                    <a:pt x="1016" y="5333"/>
                  </a:cubicBezTo>
                  <a:cubicBezTo>
                    <a:pt x="1841" y="6221"/>
                    <a:pt x="6983" y="11744"/>
                    <a:pt x="10030" y="15554"/>
                  </a:cubicBezTo>
                  <a:cubicBezTo>
                    <a:pt x="12125" y="18093"/>
                    <a:pt x="12379" y="18791"/>
                    <a:pt x="12760" y="19807"/>
                  </a:cubicBezTo>
                  <a:cubicBezTo>
                    <a:pt x="12887" y="20251"/>
                    <a:pt x="13078" y="20696"/>
                    <a:pt x="13649" y="21648"/>
                  </a:cubicBezTo>
                  <a:cubicBezTo>
                    <a:pt x="15299" y="24378"/>
                    <a:pt x="15236" y="27298"/>
                    <a:pt x="15236" y="29012"/>
                  </a:cubicBezTo>
                  <a:cubicBezTo>
                    <a:pt x="16759" y="28948"/>
                    <a:pt x="19997" y="27869"/>
                    <a:pt x="20505" y="27171"/>
                  </a:cubicBezTo>
                  <a:cubicBezTo>
                    <a:pt x="21140" y="26219"/>
                    <a:pt x="21076" y="24378"/>
                    <a:pt x="20378" y="21965"/>
                  </a:cubicBezTo>
                  <a:cubicBezTo>
                    <a:pt x="20061" y="21013"/>
                    <a:pt x="19299" y="19553"/>
                    <a:pt x="18474" y="18029"/>
                  </a:cubicBezTo>
                  <a:cubicBezTo>
                    <a:pt x="17267" y="15744"/>
                    <a:pt x="15871" y="13141"/>
                    <a:pt x="15363" y="10919"/>
                  </a:cubicBezTo>
                  <a:cubicBezTo>
                    <a:pt x="15109" y="9713"/>
                    <a:pt x="14918" y="9395"/>
                    <a:pt x="14918" y="9395"/>
                  </a:cubicBezTo>
                  <a:cubicBezTo>
                    <a:pt x="14538" y="9395"/>
                    <a:pt x="13903" y="9269"/>
                    <a:pt x="13014" y="8634"/>
                  </a:cubicBezTo>
                  <a:cubicBezTo>
                    <a:pt x="11110" y="7110"/>
                    <a:pt x="9078" y="5459"/>
                    <a:pt x="8570" y="2349"/>
                  </a:cubicBezTo>
                  <a:cubicBezTo>
                    <a:pt x="8379" y="1333"/>
                    <a:pt x="8189" y="572"/>
                    <a:pt x="8062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33" name="Freeform 432">
              <a:extLst>
                <a:ext uri="{FF2B5EF4-FFF2-40B4-BE49-F238E27FC236}">
                  <a16:creationId xmlns:a16="http://schemas.microsoft.com/office/drawing/2014/main" id="{36A4D0DB-4EDF-1584-FBC6-89A914D214C0}"/>
                </a:ext>
              </a:extLst>
            </p:cNvPr>
            <p:cNvSpPr/>
            <p:nvPr/>
          </p:nvSpPr>
          <p:spPr>
            <a:xfrm>
              <a:off x="3791735" y="6530939"/>
              <a:ext cx="43429" cy="22088"/>
            </a:xfrm>
            <a:custGeom>
              <a:avLst/>
              <a:gdLst>
                <a:gd name="connsiteX0" fmla="*/ 1657 w 43429"/>
                <a:gd name="connsiteY0" fmla="*/ 8697 h 22088"/>
                <a:gd name="connsiteX1" fmla="*/ 5149 w 43429"/>
                <a:gd name="connsiteY1" fmla="*/ 11744 h 22088"/>
                <a:gd name="connsiteX2" fmla="*/ 10735 w 43429"/>
                <a:gd name="connsiteY2" fmla="*/ 14347 h 22088"/>
                <a:gd name="connsiteX3" fmla="*/ 20068 w 43429"/>
                <a:gd name="connsiteY3" fmla="*/ 19362 h 22088"/>
                <a:gd name="connsiteX4" fmla="*/ 24575 w 43429"/>
                <a:gd name="connsiteY4" fmla="*/ 21648 h 22088"/>
                <a:gd name="connsiteX5" fmla="*/ 42541 w 43429"/>
                <a:gd name="connsiteY5" fmla="*/ 21394 h 22088"/>
                <a:gd name="connsiteX6" fmla="*/ 43429 w 43429"/>
                <a:gd name="connsiteY6" fmla="*/ 21267 h 22088"/>
                <a:gd name="connsiteX7" fmla="*/ 40002 w 43429"/>
                <a:gd name="connsiteY7" fmla="*/ 18981 h 22088"/>
                <a:gd name="connsiteX8" fmla="*/ 38034 w 43429"/>
                <a:gd name="connsiteY8" fmla="*/ 17712 h 22088"/>
                <a:gd name="connsiteX9" fmla="*/ 33971 w 43429"/>
                <a:gd name="connsiteY9" fmla="*/ 16125 h 22088"/>
                <a:gd name="connsiteX10" fmla="*/ 24257 w 43429"/>
                <a:gd name="connsiteY10" fmla="*/ 12189 h 22088"/>
                <a:gd name="connsiteX11" fmla="*/ 18036 w 43429"/>
                <a:gd name="connsiteY11" fmla="*/ 11046 h 22088"/>
                <a:gd name="connsiteX12" fmla="*/ 15433 w 43429"/>
                <a:gd name="connsiteY12" fmla="*/ 12379 h 22088"/>
                <a:gd name="connsiteX13" fmla="*/ 7307 w 43429"/>
                <a:gd name="connsiteY13" fmla="*/ 1777 h 22088"/>
                <a:gd name="connsiteX14" fmla="*/ 6165 w 43429"/>
                <a:gd name="connsiteY14" fmla="*/ 0 h 22088"/>
                <a:gd name="connsiteX15" fmla="*/ 3879 w 43429"/>
                <a:gd name="connsiteY15" fmla="*/ 825 h 22088"/>
                <a:gd name="connsiteX16" fmla="*/ 642 w 43429"/>
                <a:gd name="connsiteY16" fmla="*/ 2158 h 22088"/>
                <a:gd name="connsiteX17" fmla="*/ 7 w 43429"/>
                <a:gd name="connsiteY17" fmla="*/ 2412 h 22088"/>
                <a:gd name="connsiteX18" fmla="*/ 578 w 43429"/>
                <a:gd name="connsiteY18" fmla="*/ 4571 h 22088"/>
                <a:gd name="connsiteX19" fmla="*/ 1657 w 43429"/>
                <a:gd name="connsiteY19" fmla="*/ 8697 h 22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429" h="22088">
                  <a:moveTo>
                    <a:pt x="1657" y="8697"/>
                  </a:moveTo>
                  <a:cubicBezTo>
                    <a:pt x="1975" y="10602"/>
                    <a:pt x="2737" y="10919"/>
                    <a:pt x="5149" y="11744"/>
                  </a:cubicBezTo>
                  <a:cubicBezTo>
                    <a:pt x="6673" y="12252"/>
                    <a:pt x="8577" y="12887"/>
                    <a:pt x="10735" y="14347"/>
                  </a:cubicBezTo>
                  <a:cubicBezTo>
                    <a:pt x="13719" y="16379"/>
                    <a:pt x="17211" y="18029"/>
                    <a:pt x="20068" y="19362"/>
                  </a:cubicBezTo>
                  <a:cubicBezTo>
                    <a:pt x="22036" y="20251"/>
                    <a:pt x="23559" y="21013"/>
                    <a:pt x="24575" y="21648"/>
                  </a:cubicBezTo>
                  <a:cubicBezTo>
                    <a:pt x="25908" y="22409"/>
                    <a:pt x="34986" y="22092"/>
                    <a:pt x="42541" y="21394"/>
                  </a:cubicBezTo>
                  <a:cubicBezTo>
                    <a:pt x="42922" y="21394"/>
                    <a:pt x="43176" y="21330"/>
                    <a:pt x="43429" y="21267"/>
                  </a:cubicBezTo>
                  <a:cubicBezTo>
                    <a:pt x="42541" y="20569"/>
                    <a:pt x="40954" y="19553"/>
                    <a:pt x="40002" y="18981"/>
                  </a:cubicBezTo>
                  <a:cubicBezTo>
                    <a:pt x="39303" y="18537"/>
                    <a:pt x="38605" y="18093"/>
                    <a:pt x="38034" y="17712"/>
                  </a:cubicBezTo>
                  <a:cubicBezTo>
                    <a:pt x="36700" y="16823"/>
                    <a:pt x="35558" y="16506"/>
                    <a:pt x="33971" y="16125"/>
                  </a:cubicBezTo>
                  <a:cubicBezTo>
                    <a:pt x="31875" y="15554"/>
                    <a:pt x="28955" y="14792"/>
                    <a:pt x="24257" y="12189"/>
                  </a:cubicBezTo>
                  <a:cubicBezTo>
                    <a:pt x="19560" y="9649"/>
                    <a:pt x="18734" y="10348"/>
                    <a:pt x="18036" y="11046"/>
                  </a:cubicBezTo>
                  <a:cubicBezTo>
                    <a:pt x="17465" y="11554"/>
                    <a:pt x="16766" y="12252"/>
                    <a:pt x="15433" y="12379"/>
                  </a:cubicBezTo>
                  <a:cubicBezTo>
                    <a:pt x="11751" y="12379"/>
                    <a:pt x="9466" y="6983"/>
                    <a:pt x="7307" y="1777"/>
                  </a:cubicBezTo>
                  <a:cubicBezTo>
                    <a:pt x="6673" y="254"/>
                    <a:pt x="6165" y="0"/>
                    <a:pt x="6165" y="0"/>
                  </a:cubicBezTo>
                  <a:cubicBezTo>
                    <a:pt x="5530" y="0"/>
                    <a:pt x="4641" y="444"/>
                    <a:pt x="3879" y="825"/>
                  </a:cubicBezTo>
                  <a:cubicBezTo>
                    <a:pt x="2927" y="1333"/>
                    <a:pt x="1848" y="1904"/>
                    <a:pt x="642" y="2158"/>
                  </a:cubicBezTo>
                  <a:cubicBezTo>
                    <a:pt x="134" y="2285"/>
                    <a:pt x="7" y="2412"/>
                    <a:pt x="7" y="2412"/>
                  </a:cubicBezTo>
                  <a:cubicBezTo>
                    <a:pt x="-57" y="2666"/>
                    <a:pt x="324" y="3745"/>
                    <a:pt x="578" y="4571"/>
                  </a:cubicBezTo>
                  <a:cubicBezTo>
                    <a:pt x="896" y="5713"/>
                    <a:pt x="1403" y="7110"/>
                    <a:pt x="1657" y="869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34" name="Freeform 433">
              <a:extLst>
                <a:ext uri="{FF2B5EF4-FFF2-40B4-BE49-F238E27FC236}">
                  <a16:creationId xmlns:a16="http://schemas.microsoft.com/office/drawing/2014/main" id="{DE97AAF8-9F92-2D0B-2026-7FE4EED167FD}"/>
                </a:ext>
              </a:extLst>
            </p:cNvPr>
            <p:cNvSpPr/>
            <p:nvPr/>
          </p:nvSpPr>
          <p:spPr>
            <a:xfrm>
              <a:off x="3823836" y="6562461"/>
              <a:ext cx="43006" cy="21878"/>
            </a:xfrm>
            <a:custGeom>
              <a:avLst/>
              <a:gdLst>
                <a:gd name="connsiteX0" fmla="*/ 2694 w 43006"/>
                <a:gd name="connsiteY0" fmla="*/ 3901 h 21878"/>
                <a:gd name="connsiteX1" fmla="*/ 8598 w 43006"/>
                <a:gd name="connsiteY1" fmla="*/ 6440 h 21878"/>
                <a:gd name="connsiteX2" fmla="*/ 13740 w 43006"/>
                <a:gd name="connsiteY2" fmla="*/ 10440 h 21878"/>
                <a:gd name="connsiteX3" fmla="*/ 14248 w 43006"/>
                <a:gd name="connsiteY3" fmla="*/ 13550 h 21878"/>
                <a:gd name="connsiteX4" fmla="*/ 17613 w 43006"/>
                <a:gd name="connsiteY4" fmla="*/ 17741 h 21878"/>
                <a:gd name="connsiteX5" fmla="*/ 24088 w 43006"/>
                <a:gd name="connsiteY5" fmla="*/ 19518 h 21878"/>
                <a:gd name="connsiteX6" fmla="*/ 30564 w 43006"/>
                <a:gd name="connsiteY6" fmla="*/ 21740 h 21878"/>
                <a:gd name="connsiteX7" fmla="*/ 43006 w 43006"/>
                <a:gd name="connsiteY7" fmla="*/ 14249 h 21878"/>
                <a:gd name="connsiteX8" fmla="*/ 42943 w 43006"/>
                <a:gd name="connsiteY8" fmla="*/ 12281 h 21878"/>
                <a:gd name="connsiteX9" fmla="*/ 40467 w 43006"/>
                <a:gd name="connsiteY9" fmla="*/ 6885 h 21878"/>
                <a:gd name="connsiteX10" fmla="*/ 36785 w 43006"/>
                <a:gd name="connsiteY10" fmla="*/ 4472 h 21878"/>
                <a:gd name="connsiteX11" fmla="*/ 28722 w 43006"/>
                <a:gd name="connsiteY11" fmla="*/ 790 h 21878"/>
                <a:gd name="connsiteX12" fmla="*/ 18121 w 43006"/>
                <a:gd name="connsiteY12" fmla="*/ 790 h 21878"/>
                <a:gd name="connsiteX13" fmla="*/ 11963 w 43006"/>
                <a:gd name="connsiteY13" fmla="*/ 727 h 21878"/>
                <a:gd name="connsiteX14" fmla="*/ 4790 w 43006"/>
                <a:gd name="connsiteY14" fmla="*/ 156 h 21878"/>
                <a:gd name="connsiteX15" fmla="*/ 1933 w 43006"/>
                <a:gd name="connsiteY15" fmla="*/ 219 h 21878"/>
                <a:gd name="connsiteX16" fmla="*/ 28 w 43006"/>
                <a:gd name="connsiteY16" fmla="*/ 1298 h 21878"/>
                <a:gd name="connsiteX17" fmla="*/ 2694 w 43006"/>
                <a:gd name="connsiteY17" fmla="*/ 3901 h 21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3006" h="21878">
                  <a:moveTo>
                    <a:pt x="2694" y="3901"/>
                  </a:moveTo>
                  <a:cubicBezTo>
                    <a:pt x="5170" y="5234"/>
                    <a:pt x="7075" y="5869"/>
                    <a:pt x="8598" y="6440"/>
                  </a:cubicBezTo>
                  <a:cubicBezTo>
                    <a:pt x="11074" y="7329"/>
                    <a:pt x="12788" y="7964"/>
                    <a:pt x="13740" y="10440"/>
                  </a:cubicBezTo>
                  <a:cubicBezTo>
                    <a:pt x="14185" y="11583"/>
                    <a:pt x="14185" y="12598"/>
                    <a:pt x="14248" y="13550"/>
                  </a:cubicBezTo>
                  <a:cubicBezTo>
                    <a:pt x="14312" y="15392"/>
                    <a:pt x="14375" y="16471"/>
                    <a:pt x="17613" y="17741"/>
                  </a:cubicBezTo>
                  <a:cubicBezTo>
                    <a:pt x="20152" y="18756"/>
                    <a:pt x="22247" y="19137"/>
                    <a:pt x="24088" y="19518"/>
                  </a:cubicBezTo>
                  <a:cubicBezTo>
                    <a:pt x="26437" y="19962"/>
                    <a:pt x="28469" y="20343"/>
                    <a:pt x="30564" y="21740"/>
                  </a:cubicBezTo>
                  <a:cubicBezTo>
                    <a:pt x="31897" y="22629"/>
                    <a:pt x="37610" y="19137"/>
                    <a:pt x="43006" y="14249"/>
                  </a:cubicBezTo>
                  <a:cubicBezTo>
                    <a:pt x="42943" y="13614"/>
                    <a:pt x="42943" y="12916"/>
                    <a:pt x="42943" y="12281"/>
                  </a:cubicBezTo>
                  <a:cubicBezTo>
                    <a:pt x="42880" y="9234"/>
                    <a:pt x="42752" y="7710"/>
                    <a:pt x="40467" y="6885"/>
                  </a:cubicBezTo>
                  <a:cubicBezTo>
                    <a:pt x="38626" y="6187"/>
                    <a:pt x="37674" y="5298"/>
                    <a:pt x="36785" y="4472"/>
                  </a:cubicBezTo>
                  <a:cubicBezTo>
                    <a:pt x="35452" y="3203"/>
                    <a:pt x="34119" y="1933"/>
                    <a:pt x="28722" y="790"/>
                  </a:cubicBezTo>
                  <a:cubicBezTo>
                    <a:pt x="23835" y="-225"/>
                    <a:pt x="20660" y="346"/>
                    <a:pt x="18121" y="790"/>
                  </a:cubicBezTo>
                  <a:cubicBezTo>
                    <a:pt x="15899" y="1171"/>
                    <a:pt x="13994" y="1489"/>
                    <a:pt x="11963" y="727"/>
                  </a:cubicBezTo>
                  <a:cubicBezTo>
                    <a:pt x="9551" y="-225"/>
                    <a:pt x="6948" y="-35"/>
                    <a:pt x="4790" y="156"/>
                  </a:cubicBezTo>
                  <a:cubicBezTo>
                    <a:pt x="3710" y="219"/>
                    <a:pt x="2694" y="283"/>
                    <a:pt x="1933" y="219"/>
                  </a:cubicBezTo>
                  <a:cubicBezTo>
                    <a:pt x="1234" y="219"/>
                    <a:pt x="155" y="727"/>
                    <a:pt x="28" y="1298"/>
                  </a:cubicBezTo>
                  <a:cubicBezTo>
                    <a:pt x="-162" y="1743"/>
                    <a:pt x="599" y="2758"/>
                    <a:pt x="2694" y="390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35" name="Freeform 434">
              <a:extLst>
                <a:ext uri="{FF2B5EF4-FFF2-40B4-BE49-F238E27FC236}">
                  <a16:creationId xmlns:a16="http://schemas.microsoft.com/office/drawing/2014/main" id="{3743F65B-E64E-0043-F45F-2A90A8ECCA06}"/>
                </a:ext>
              </a:extLst>
            </p:cNvPr>
            <p:cNvSpPr/>
            <p:nvPr/>
          </p:nvSpPr>
          <p:spPr>
            <a:xfrm>
              <a:off x="3777992" y="6480914"/>
              <a:ext cx="5179" cy="9675"/>
            </a:xfrm>
            <a:custGeom>
              <a:avLst/>
              <a:gdLst>
                <a:gd name="connsiteX0" fmla="*/ 101 w 5179"/>
                <a:gd name="connsiteY0" fmla="*/ 8126 h 9675"/>
                <a:gd name="connsiteX1" fmla="*/ 2958 w 5179"/>
                <a:gd name="connsiteY1" fmla="*/ 9650 h 9675"/>
                <a:gd name="connsiteX2" fmla="*/ 3910 w 5179"/>
                <a:gd name="connsiteY2" fmla="*/ 9586 h 9675"/>
                <a:gd name="connsiteX3" fmla="*/ 5179 w 5179"/>
                <a:gd name="connsiteY3" fmla="*/ 5904 h 9675"/>
                <a:gd name="connsiteX4" fmla="*/ 1688 w 5179"/>
                <a:gd name="connsiteY4" fmla="*/ 254 h 9675"/>
                <a:gd name="connsiteX5" fmla="*/ 926 w 5179"/>
                <a:gd name="connsiteY5" fmla="*/ 127 h 9675"/>
                <a:gd name="connsiteX6" fmla="*/ 228 w 5179"/>
                <a:gd name="connsiteY6" fmla="*/ 0 h 9675"/>
                <a:gd name="connsiteX7" fmla="*/ 228 w 5179"/>
                <a:gd name="connsiteY7" fmla="*/ 825 h 9675"/>
                <a:gd name="connsiteX8" fmla="*/ 101 w 5179"/>
                <a:gd name="connsiteY8" fmla="*/ 5332 h 9675"/>
                <a:gd name="connsiteX9" fmla="*/ 101 w 5179"/>
                <a:gd name="connsiteY9" fmla="*/ 8126 h 9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79" h="9675">
                  <a:moveTo>
                    <a:pt x="101" y="8126"/>
                  </a:moveTo>
                  <a:cubicBezTo>
                    <a:pt x="354" y="8507"/>
                    <a:pt x="1688" y="9459"/>
                    <a:pt x="2958" y="9650"/>
                  </a:cubicBezTo>
                  <a:cubicBezTo>
                    <a:pt x="3465" y="9713"/>
                    <a:pt x="3846" y="9650"/>
                    <a:pt x="3910" y="9586"/>
                  </a:cubicBezTo>
                  <a:cubicBezTo>
                    <a:pt x="4608" y="9015"/>
                    <a:pt x="5052" y="7110"/>
                    <a:pt x="5179" y="5904"/>
                  </a:cubicBezTo>
                  <a:cubicBezTo>
                    <a:pt x="4671" y="3999"/>
                    <a:pt x="2513" y="825"/>
                    <a:pt x="1688" y="254"/>
                  </a:cubicBezTo>
                  <a:cubicBezTo>
                    <a:pt x="1434" y="254"/>
                    <a:pt x="1180" y="190"/>
                    <a:pt x="926" y="127"/>
                  </a:cubicBezTo>
                  <a:cubicBezTo>
                    <a:pt x="735" y="64"/>
                    <a:pt x="418" y="64"/>
                    <a:pt x="228" y="0"/>
                  </a:cubicBezTo>
                  <a:cubicBezTo>
                    <a:pt x="228" y="0"/>
                    <a:pt x="228" y="317"/>
                    <a:pt x="228" y="825"/>
                  </a:cubicBezTo>
                  <a:cubicBezTo>
                    <a:pt x="354" y="2412"/>
                    <a:pt x="228" y="3999"/>
                    <a:pt x="101" y="5332"/>
                  </a:cubicBezTo>
                  <a:cubicBezTo>
                    <a:pt x="37" y="6285"/>
                    <a:pt x="-90" y="7745"/>
                    <a:pt x="101" y="812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36" name="Freeform 435">
              <a:extLst>
                <a:ext uri="{FF2B5EF4-FFF2-40B4-BE49-F238E27FC236}">
                  <a16:creationId xmlns:a16="http://schemas.microsoft.com/office/drawing/2014/main" id="{02F5AF65-6FE1-B3EB-A730-164650095734}"/>
                </a:ext>
              </a:extLst>
            </p:cNvPr>
            <p:cNvSpPr/>
            <p:nvPr/>
          </p:nvSpPr>
          <p:spPr>
            <a:xfrm>
              <a:off x="3871800" y="6575885"/>
              <a:ext cx="28244" cy="13087"/>
            </a:xfrm>
            <a:custGeom>
              <a:avLst/>
              <a:gdLst>
                <a:gd name="connsiteX0" fmla="*/ 7930 w 28244"/>
                <a:gd name="connsiteY0" fmla="*/ 12125 h 13087"/>
                <a:gd name="connsiteX1" fmla="*/ 10914 w 28244"/>
                <a:gd name="connsiteY1" fmla="*/ 11490 h 13087"/>
                <a:gd name="connsiteX2" fmla="*/ 13580 w 28244"/>
                <a:gd name="connsiteY2" fmla="*/ 10538 h 13087"/>
                <a:gd name="connsiteX3" fmla="*/ 23103 w 28244"/>
                <a:gd name="connsiteY3" fmla="*/ 8316 h 13087"/>
                <a:gd name="connsiteX4" fmla="*/ 28181 w 28244"/>
                <a:gd name="connsiteY4" fmla="*/ 7618 h 13087"/>
                <a:gd name="connsiteX5" fmla="*/ 28245 w 28244"/>
                <a:gd name="connsiteY5" fmla="*/ 6539 h 13087"/>
                <a:gd name="connsiteX6" fmla="*/ 28245 w 28244"/>
                <a:gd name="connsiteY6" fmla="*/ 5713 h 13087"/>
                <a:gd name="connsiteX7" fmla="*/ 25833 w 28244"/>
                <a:gd name="connsiteY7" fmla="*/ 3936 h 13087"/>
                <a:gd name="connsiteX8" fmla="*/ 20500 w 28244"/>
                <a:gd name="connsiteY8" fmla="*/ 1333 h 13087"/>
                <a:gd name="connsiteX9" fmla="*/ 16373 w 28244"/>
                <a:gd name="connsiteY9" fmla="*/ 0 h 13087"/>
                <a:gd name="connsiteX10" fmla="*/ 13643 w 28244"/>
                <a:gd name="connsiteY10" fmla="*/ 635 h 13087"/>
                <a:gd name="connsiteX11" fmla="*/ 9263 w 28244"/>
                <a:gd name="connsiteY11" fmla="*/ 1524 h 13087"/>
                <a:gd name="connsiteX12" fmla="*/ 3296 w 28244"/>
                <a:gd name="connsiteY12" fmla="*/ 4380 h 13087"/>
                <a:gd name="connsiteX13" fmla="*/ 1899 w 28244"/>
                <a:gd name="connsiteY13" fmla="*/ 7300 h 13087"/>
                <a:gd name="connsiteX14" fmla="*/ 58 w 28244"/>
                <a:gd name="connsiteY14" fmla="*/ 11998 h 13087"/>
                <a:gd name="connsiteX15" fmla="*/ 7930 w 28244"/>
                <a:gd name="connsiteY15" fmla="*/ 12125 h 13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8244" h="13087">
                  <a:moveTo>
                    <a:pt x="7930" y="12125"/>
                  </a:moveTo>
                  <a:cubicBezTo>
                    <a:pt x="9073" y="11808"/>
                    <a:pt x="10088" y="11554"/>
                    <a:pt x="10914" y="11490"/>
                  </a:cubicBezTo>
                  <a:cubicBezTo>
                    <a:pt x="11803" y="11363"/>
                    <a:pt x="12564" y="10983"/>
                    <a:pt x="13580" y="10538"/>
                  </a:cubicBezTo>
                  <a:cubicBezTo>
                    <a:pt x="15485" y="9649"/>
                    <a:pt x="18087" y="8379"/>
                    <a:pt x="23103" y="8316"/>
                  </a:cubicBezTo>
                  <a:cubicBezTo>
                    <a:pt x="27102" y="8316"/>
                    <a:pt x="27991" y="7808"/>
                    <a:pt x="28181" y="7618"/>
                  </a:cubicBezTo>
                  <a:cubicBezTo>
                    <a:pt x="28245" y="7491"/>
                    <a:pt x="28245" y="6919"/>
                    <a:pt x="28245" y="6539"/>
                  </a:cubicBezTo>
                  <a:lnTo>
                    <a:pt x="28245" y="5713"/>
                  </a:lnTo>
                  <a:cubicBezTo>
                    <a:pt x="28245" y="5142"/>
                    <a:pt x="28245" y="5015"/>
                    <a:pt x="25833" y="3936"/>
                  </a:cubicBezTo>
                  <a:cubicBezTo>
                    <a:pt x="24563" y="3364"/>
                    <a:pt x="22785" y="2603"/>
                    <a:pt x="20500" y="1333"/>
                  </a:cubicBezTo>
                  <a:cubicBezTo>
                    <a:pt x="18659" y="317"/>
                    <a:pt x="17453" y="0"/>
                    <a:pt x="16373" y="0"/>
                  </a:cubicBezTo>
                  <a:cubicBezTo>
                    <a:pt x="15421" y="0"/>
                    <a:pt x="14596" y="317"/>
                    <a:pt x="13643" y="635"/>
                  </a:cubicBezTo>
                  <a:cubicBezTo>
                    <a:pt x="12437" y="1079"/>
                    <a:pt x="11104" y="1524"/>
                    <a:pt x="9263" y="1524"/>
                  </a:cubicBezTo>
                  <a:cubicBezTo>
                    <a:pt x="4820" y="1524"/>
                    <a:pt x="3740" y="2984"/>
                    <a:pt x="3296" y="4380"/>
                  </a:cubicBezTo>
                  <a:cubicBezTo>
                    <a:pt x="3042" y="5205"/>
                    <a:pt x="2471" y="6221"/>
                    <a:pt x="1899" y="7300"/>
                  </a:cubicBezTo>
                  <a:cubicBezTo>
                    <a:pt x="1264" y="8443"/>
                    <a:pt x="-323" y="11427"/>
                    <a:pt x="58" y="11998"/>
                  </a:cubicBezTo>
                  <a:cubicBezTo>
                    <a:pt x="1074" y="13902"/>
                    <a:pt x="5010" y="12887"/>
                    <a:pt x="7930" y="1212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37" name="Freeform 436">
              <a:extLst>
                <a:ext uri="{FF2B5EF4-FFF2-40B4-BE49-F238E27FC236}">
                  <a16:creationId xmlns:a16="http://schemas.microsoft.com/office/drawing/2014/main" id="{1542FAE1-29A1-A7AC-64B9-F475B286101F}"/>
                </a:ext>
              </a:extLst>
            </p:cNvPr>
            <p:cNvSpPr/>
            <p:nvPr/>
          </p:nvSpPr>
          <p:spPr>
            <a:xfrm>
              <a:off x="3732859" y="6389180"/>
              <a:ext cx="6890" cy="8280"/>
            </a:xfrm>
            <a:custGeom>
              <a:avLst/>
              <a:gdLst>
                <a:gd name="connsiteX0" fmla="*/ 351 w 6890"/>
                <a:gd name="connsiteY0" fmla="*/ 7491 h 8280"/>
                <a:gd name="connsiteX1" fmla="*/ 2002 w 6890"/>
                <a:gd name="connsiteY1" fmla="*/ 8189 h 8280"/>
                <a:gd name="connsiteX2" fmla="*/ 6890 w 6890"/>
                <a:gd name="connsiteY2" fmla="*/ 7745 h 8280"/>
                <a:gd name="connsiteX3" fmla="*/ 2446 w 6890"/>
                <a:gd name="connsiteY3" fmla="*/ 0 h 8280"/>
                <a:gd name="connsiteX4" fmla="*/ 542 w 6890"/>
                <a:gd name="connsiteY4" fmla="*/ 698 h 8280"/>
                <a:gd name="connsiteX5" fmla="*/ 478 w 6890"/>
                <a:gd name="connsiteY5" fmla="*/ 3555 h 8280"/>
                <a:gd name="connsiteX6" fmla="*/ 224 w 6890"/>
                <a:gd name="connsiteY6" fmla="*/ 6285 h 8280"/>
                <a:gd name="connsiteX7" fmla="*/ 351 w 6890"/>
                <a:gd name="connsiteY7" fmla="*/ 7491 h 8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90" h="8280">
                  <a:moveTo>
                    <a:pt x="351" y="7491"/>
                  </a:moveTo>
                  <a:cubicBezTo>
                    <a:pt x="478" y="7745"/>
                    <a:pt x="1049" y="7999"/>
                    <a:pt x="2002" y="8189"/>
                  </a:cubicBezTo>
                  <a:cubicBezTo>
                    <a:pt x="3843" y="8443"/>
                    <a:pt x="6001" y="8126"/>
                    <a:pt x="6890" y="7745"/>
                  </a:cubicBezTo>
                  <a:cubicBezTo>
                    <a:pt x="6319" y="6539"/>
                    <a:pt x="4351" y="3111"/>
                    <a:pt x="2446" y="0"/>
                  </a:cubicBezTo>
                  <a:cubicBezTo>
                    <a:pt x="1304" y="317"/>
                    <a:pt x="605" y="572"/>
                    <a:pt x="542" y="698"/>
                  </a:cubicBezTo>
                  <a:cubicBezTo>
                    <a:pt x="288" y="1333"/>
                    <a:pt x="-30" y="2603"/>
                    <a:pt x="478" y="3555"/>
                  </a:cubicBezTo>
                  <a:cubicBezTo>
                    <a:pt x="1113" y="4825"/>
                    <a:pt x="542" y="5777"/>
                    <a:pt x="224" y="6285"/>
                  </a:cubicBezTo>
                  <a:cubicBezTo>
                    <a:pt x="-93" y="6856"/>
                    <a:pt x="-93" y="6920"/>
                    <a:pt x="351" y="749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38" name="Freeform 437">
              <a:extLst>
                <a:ext uri="{FF2B5EF4-FFF2-40B4-BE49-F238E27FC236}">
                  <a16:creationId xmlns:a16="http://schemas.microsoft.com/office/drawing/2014/main" id="{73E81B66-F997-4535-0B8E-24674205365C}"/>
                </a:ext>
              </a:extLst>
            </p:cNvPr>
            <p:cNvSpPr/>
            <p:nvPr/>
          </p:nvSpPr>
          <p:spPr>
            <a:xfrm>
              <a:off x="3725338" y="6223361"/>
              <a:ext cx="9014" cy="6475"/>
            </a:xfrm>
            <a:custGeom>
              <a:avLst/>
              <a:gdLst>
                <a:gd name="connsiteX0" fmla="*/ 1904 w 9014"/>
                <a:gd name="connsiteY0" fmla="*/ 4063 h 6475"/>
                <a:gd name="connsiteX1" fmla="*/ 6856 w 9014"/>
                <a:gd name="connsiteY1" fmla="*/ 5904 h 6475"/>
                <a:gd name="connsiteX2" fmla="*/ 9015 w 9014"/>
                <a:gd name="connsiteY2" fmla="*/ 6475 h 6475"/>
                <a:gd name="connsiteX3" fmla="*/ 3428 w 9014"/>
                <a:gd name="connsiteY3" fmla="*/ 0 h 6475"/>
                <a:gd name="connsiteX4" fmla="*/ 0 w 9014"/>
                <a:gd name="connsiteY4" fmla="*/ 1206 h 6475"/>
                <a:gd name="connsiteX5" fmla="*/ 1460 w 9014"/>
                <a:gd name="connsiteY5" fmla="*/ 3365 h 6475"/>
                <a:gd name="connsiteX6" fmla="*/ 1904 w 9014"/>
                <a:gd name="connsiteY6" fmla="*/ 4063 h 6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14" h="6475">
                  <a:moveTo>
                    <a:pt x="1904" y="4063"/>
                  </a:moveTo>
                  <a:cubicBezTo>
                    <a:pt x="2412" y="4571"/>
                    <a:pt x="5079" y="5396"/>
                    <a:pt x="6856" y="5904"/>
                  </a:cubicBezTo>
                  <a:cubicBezTo>
                    <a:pt x="7682" y="6158"/>
                    <a:pt x="8380" y="6348"/>
                    <a:pt x="9015" y="6475"/>
                  </a:cubicBezTo>
                  <a:cubicBezTo>
                    <a:pt x="7364" y="4127"/>
                    <a:pt x="4571" y="698"/>
                    <a:pt x="3428" y="0"/>
                  </a:cubicBezTo>
                  <a:cubicBezTo>
                    <a:pt x="1714" y="317"/>
                    <a:pt x="571" y="825"/>
                    <a:pt x="0" y="1206"/>
                  </a:cubicBezTo>
                  <a:cubicBezTo>
                    <a:pt x="762" y="1841"/>
                    <a:pt x="1206" y="2730"/>
                    <a:pt x="1460" y="3365"/>
                  </a:cubicBezTo>
                  <a:cubicBezTo>
                    <a:pt x="1651" y="3619"/>
                    <a:pt x="1777" y="3936"/>
                    <a:pt x="1904" y="406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39" name="Freeform 438">
              <a:extLst>
                <a:ext uri="{FF2B5EF4-FFF2-40B4-BE49-F238E27FC236}">
                  <a16:creationId xmlns:a16="http://schemas.microsoft.com/office/drawing/2014/main" id="{FCC2BBFB-7787-B074-1E5F-AB862353EE4C}"/>
                </a:ext>
              </a:extLst>
            </p:cNvPr>
            <p:cNvSpPr/>
            <p:nvPr/>
          </p:nvSpPr>
          <p:spPr>
            <a:xfrm>
              <a:off x="3737143" y="6210792"/>
              <a:ext cx="6036" cy="7427"/>
            </a:xfrm>
            <a:custGeom>
              <a:avLst/>
              <a:gdLst>
                <a:gd name="connsiteX0" fmla="*/ 2669 w 6036"/>
                <a:gd name="connsiteY0" fmla="*/ 5840 h 7427"/>
                <a:gd name="connsiteX1" fmla="*/ 4447 w 6036"/>
                <a:gd name="connsiteY1" fmla="*/ 6475 h 7427"/>
                <a:gd name="connsiteX2" fmla="*/ 6034 w 6036"/>
                <a:gd name="connsiteY2" fmla="*/ 7427 h 7427"/>
                <a:gd name="connsiteX3" fmla="*/ 3812 w 6036"/>
                <a:gd name="connsiteY3" fmla="*/ 0 h 7427"/>
                <a:gd name="connsiteX4" fmla="*/ 1590 w 6036"/>
                <a:gd name="connsiteY4" fmla="*/ 254 h 7427"/>
                <a:gd name="connsiteX5" fmla="*/ 3 w 6036"/>
                <a:gd name="connsiteY5" fmla="*/ 508 h 7427"/>
                <a:gd name="connsiteX6" fmla="*/ 2225 w 6036"/>
                <a:gd name="connsiteY6" fmla="*/ 5840 h 7427"/>
                <a:gd name="connsiteX7" fmla="*/ 2669 w 6036"/>
                <a:gd name="connsiteY7" fmla="*/ 5840 h 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36" h="7427">
                  <a:moveTo>
                    <a:pt x="2669" y="5840"/>
                  </a:moveTo>
                  <a:cubicBezTo>
                    <a:pt x="3240" y="5840"/>
                    <a:pt x="3812" y="5967"/>
                    <a:pt x="4447" y="6475"/>
                  </a:cubicBezTo>
                  <a:cubicBezTo>
                    <a:pt x="4764" y="6729"/>
                    <a:pt x="5716" y="7427"/>
                    <a:pt x="6034" y="7427"/>
                  </a:cubicBezTo>
                  <a:cubicBezTo>
                    <a:pt x="6097" y="6285"/>
                    <a:pt x="5018" y="2920"/>
                    <a:pt x="3812" y="0"/>
                  </a:cubicBezTo>
                  <a:cubicBezTo>
                    <a:pt x="2987" y="127"/>
                    <a:pt x="2288" y="254"/>
                    <a:pt x="1590" y="254"/>
                  </a:cubicBezTo>
                  <a:cubicBezTo>
                    <a:pt x="1019" y="317"/>
                    <a:pt x="193" y="381"/>
                    <a:pt x="3" y="508"/>
                  </a:cubicBezTo>
                  <a:cubicBezTo>
                    <a:pt x="-61" y="1333"/>
                    <a:pt x="1019" y="3745"/>
                    <a:pt x="2225" y="5840"/>
                  </a:cubicBezTo>
                  <a:lnTo>
                    <a:pt x="2669" y="5840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40" name="Freeform 439">
              <a:extLst>
                <a:ext uri="{FF2B5EF4-FFF2-40B4-BE49-F238E27FC236}">
                  <a16:creationId xmlns:a16="http://schemas.microsoft.com/office/drawing/2014/main" id="{FE2911F8-9CA9-5210-DC31-82C72BE59677}"/>
                </a:ext>
              </a:extLst>
            </p:cNvPr>
            <p:cNvSpPr/>
            <p:nvPr/>
          </p:nvSpPr>
          <p:spPr>
            <a:xfrm>
              <a:off x="3734253" y="6177145"/>
              <a:ext cx="3825" cy="9840"/>
            </a:xfrm>
            <a:custGeom>
              <a:avLst/>
              <a:gdLst>
                <a:gd name="connsiteX0" fmla="*/ 37 w 3825"/>
                <a:gd name="connsiteY0" fmla="*/ 4063 h 9840"/>
                <a:gd name="connsiteX1" fmla="*/ 1053 w 3825"/>
                <a:gd name="connsiteY1" fmla="*/ 6158 h 9840"/>
                <a:gd name="connsiteX2" fmla="*/ 2385 w 3825"/>
                <a:gd name="connsiteY2" fmla="*/ 9142 h 9840"/>
                <a:gd name="connsiteX3" fmla="*/ 2385 w 3825"/>
                <a:gd name="connsiteY3" fmla="*/ 9840 h 9840"/>
                <a:gd name="connsiteX4" fmla="*/ 3338 w 3825"/>
                <a:gd name="connsiteY4" fmla="*/ 9396 h 9840"/>
                <a:gd name="connsiteX5" fmla="*/ 798 w 3825"/>
                <a:gd name="connsiteY5" fmla="*/ 0 h 9840"/>
                <a:gd name="connsiteX6" fmla="*/ 37 w 3825"/>
                <a:gd name="connsiteY6" fmla="*/ 4063 h 9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25" h="9840">
                  <a:moveTo>
                    <a:pt x="37" y="4063"/>
                  </a:moveTo>
                  <a:cubicBezTo>
                    <a:pt x="100" y="4888"/>
                    <a:pt x="545" y="5460"/>
                    <a:pt x="1053" y="6158"/>
                  </a:cubicBezTo>
                  <a:cubicBezTo>
                    <a:pt x="1624" y="6983"/>
                    <a:pt x="2259" y="7872"/>
                    <a:pt x="2385" y="9142"/>
                  </a:cubicBezTo>
                  <a:cubicBezTo>
                    <a:pt x="2385" y="9396"/>
                    <a:pt x="2385" y="9650"/>
                    <a:pt x="2385" y="9840"/>
                  </a:cubicBezTo>
                  <a:cubicBezTo>
                    <a:pt x="2703" y="9777"/>
                    <a:pt x="3147" y="9586"/>
                    <a:pt x="3338" y="9396"/>
                  </a:cubicBezTo>
                  <a:cubicBezTo>
                    <a:pt x="4671" y="7809"/>
                    <a:pt x="3084" y="3619"/>
                    <a:pt x="798" y="0"/>
                  </a:cubicBezTo>
                  <a:cubicBezTo>
                    <a:pt x="100" y="889"/>
                    <a:pt x="-90" y="2159"/>
                    <a:pt x="37" y="406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41" name="Freeform 440">
              <a:extLst>
                <a:ext uri="{FF2B5EF4-FFF2-40B4-BE49-F238E27FC236}">
                  <a16:creationId xmlns:a16="http://schemas.microsoft.com/office/drawing/2014/main" id="{F68B7B9B-687E-70B3-4744-125E81DC6589}"/>
                </a:ext>
              </a:extLst>
            </p:cNvPr>
            <p:cNvSpPr/>
            <p:nvPr/>
          </p:nvSpPr>
          <p:spPr>
            <a:xfrm>
              <a:off x="3725275" y="6191810"/>
              <a:ext cx="10855" cy="3555"/>
            </a:xfrm>
            <a:custGeom>
              <a:avLst/>
              <a:gdLst>
                <a:gd name="connsiteX0" fmla="*/ 0 w 10855"/>
                <a:gd name="connsiteY0" fmla="*/ 444 h 3555"/>
                <a:gd name="connsiteX1" fmla="*/ 825 w 10855"/>
                <a:gd name="connsiteY1" fmla="*/ 3111 h 3555"/>
                <a:gd name="connsiteX2" fmla="*/ 1841 w 10855"/>
                <a:gd name="connsiteY2" fmla="*/ 3555 h 3555"/>
                <a:gd name="connsiteX3" fmla="*/ 4507 w 10855"/>
                <a:gd name="connsiteY3" fmla="*/ 3111 h 3555"/>
                <a:gd name="connsiteX4" fmla="*/ 10856 w 10855"/>
                <a:gd name="connsiteY4" fmla="*/ 317 h 3555"/>
                <a:gd name="connsiteX5" fmla="*/ 10157 w 10855"/>
                <a:gd name="connsiteY5" fmla="*/ 127 h 3555"/>
                <a:gd name="connsiteX6" fmla="*/ 7872 w 10855"/>
                <a:gd name="connsiteY6" fmla="*/ 0 h 3555"/>
                <a:gd name="connsiteX7" fmla="*/ 2476 w 10855"/>
                <a:gd name="connsiteY7" fmla="*/ 190 h 3555"/>
                <a:gd name="connsiteX8" fmla="*/ 0 w 10855"/>
                <a:gd name="connsiteY8" fmla="*/ 444 h 3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55" h="3555">
                  <a:moveTo>
                    <a:pt x="0" y="444"/>
                  </a:moveTo>
                  <a:cubicBezTo>
                    <a:pt x="381" y="2476"/>
                    <a:pt x="508" y="3047"/>
                    <a:pt x="825" y="3111"/>
                  </a:cubicBezTo>
                  <a:cubicBezTo>
                    <a:pt x="1270" y="3174"/>
                    <a:pt x="1587" y="3364"/>
                    <a:pt x="1841" y="3555"/>
                  </a:cubicBezTo>
                  <a:cubicBezTo>
                    <a:pt x="2349" y="3492"/>
                    <a:pt x="3111" y="3364"/>
                    <a:pt x="4507" y="3111"/>
                  </a:cubicBezTo>
                  <a:cubicBezTo>
                    <a:pt x="6983" y="2666"/>
                    <a:pt x="9205" y="1460"/>
                    <a:pt x="10856" y="317"/>
                  </a:cubicBezTo>
                  <a:cubicBezTo>
                    <a:pt x="10602" y="254"/>
                    <a:pt x="10411" y="254"/>
                    <a:pt x="10157" y="127"/>
                  </a:cubicBezTo>
                  <a:cubicBezTo>
                    <a:pt x="9840" y="0"/>
                    <a:pt x="8951" y="0"/>
                    <a:pt x="7872" y="0"/>
                  </a:cubicBezTo>
                  <a:cubicBezTo>
                    <a:pt x="6348" y="0"/>
                    <a:pt x="4253" y="63"/>
                    <a:pt x="2476" y="190"/>
                  </a:cubicBezTo>
                  <a:cubicBezTo>
                    <a:pt x="1651" y="190"/>
                    <a:pt x="317" y="190"/>
                    <a:pt x="0" y="44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42" name="Freeform 441">
              <a:extLst>
                <a:ext uri="{FF2B5EF4-FFF2-40B4-BE49-F238E27FC236}">
                  <a16:creationId xmlns:a16="http://schemas.microsoft.com/office/drawing/2014/main" id="{1E1EA732-8DEE-8FB3-1C5E-8F23F17F4825}"/>
                </a:ext>
              </a:extLst>
            </p:cNvPr>
            <p:cNvSpPr/>
            <p:nvPr/>
          </p:nvSpPr>
          <p:spPr>
            <a:xfrm>
              <a:off x="3740447" y="6094744"/>
              <a:ext cx="6161" cy="5586"/>
            </a:xfrm>
            <a:custGeom>
              <a:avLst/>
              <a:gdLst>
                <a:gd name="connsiteX0" fmla="*/ 4634 w 6161"/>
                <a:gd name="connsiteY0" fmla="*/ 952 h 5586"/>
                <a:gd name="connsiteX1" fmla="*/ 3745 w 6161"/>
                <a:gd name="connsiteY1" fmla="*/ 0 h 5586"/>
                <a:gd name="connsiteX2" fmla="*/ 0 w 6161"/>
                <a:gd name="connsiteY2" fmla="*/ 1714 h 5586"/>
                <a:gd name="connsiteX3" fmla="*/ 1841 w 6161"/>
                <a:gd name="connsiteY3" fmla="*/ 3238 h 5586"/>
                <a:gd name="connsiteX4" fmla="*/ 4507 w 6161"/>
                <a:gd name="connsiteY4" fmla="*/ 4698 h 5586"/>
                <a:gd name="connsiteX5" fmla="*/ 5840 w 6161"/>
                <a:gd name="connsiteY5" fmla="*/ 5587 h 5586"/>
                <a:gd name="connsiteX6" fmla="*/ 6158 w 6161"/>
                <a:gd name="connsiteY6" fmla="*/ 3619 h 5586"/>
                <a:gd name="connsiteX7" fmla="*/ 4634 w 6161"/>
                <a:gd name="connsiteY7" fmla="*/ 952 h 5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61" h="5586">
                  <a:moveTo>
                    <a:pt x="4634" y="952"/>
                  </a:moveTo>
                  <a:cubicBezTo>
                    <a:pt x="4380" y="635"/>
                    <a:pt x="4063" y="317"/>
                    <a:pt x="3745" y="0"/>
                  </a:cubicBezTo>
                  <a:cubicBezTo>
                    <a:pt x="2412" y="254"/>
                    <a:pt x="571" y="952"/>
                    <a:pt x="0" y="1714"/>
                  </a:cubicBezTo>
                  <a:cubicBezTo>
                    <a:pt x="0" y="2412"/>
                    <a:pt x="1206" y="2920"/>
                    <a:pt x="1841" y="3238"/>
                  </a:cubicBezTo>
                  <a:cubicBezTo>
                    <a:pt x="2793" y="3619"/>
                    <a:pt x="3809" y="4063"/>
                    <a:pt x="4507" y="4698"/>
                  </a:cubicBezTo>
                  <a:cubicBezTo>
                    <a:pt x="5396" y="5523"/>
                    <a:pt x="5840" y="5587"/>
                    <a:pt x="5840" y="5587"/>
                  </a:cubicBezTo>
                  <a:cubicBezTo>
                    <a:pt x="6221" y="5015"/>
                    <a:pt x="6158" y="4063"/>
                    <a:pt x="6158" y="3619"/>
                  </a:cubicBezTo>
                  <a:cubicBezTo>
                    <a:pt x="6031" y="2412"/>
                    <a:pt x="5587" y="1968"/>
                    <a:pt x="4634" y="95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43" name="Freeform 442">
              <a:extLst>
                <a:ext uri="{FF2B5EF4-FFF2-40B4-BE49-F238E27FC236}">
                  <a16:creationId xmlns:a16="http://schemas.microsoft.com/office/drawing/2014/main" id="{BF43E577-C09E-6908-E703-F121A3E91D0E}"/>
                </a:ext>
              </a:extLst>
            </p:cNvPr>
            <p:cNvSpPr/>
            <p:nvPr/>
          </p:nvSpPr>
          <p:spPr>
            <a:xfrm>
              <a:off x="3701215" y="6190794"/>
              <a:ext cx="13141" cy="8591"/>
            </a:xfrm>
            <a:custGeom>
              <a:avLst/>
              <a:gdLst>
                <a:gd name="connsiteX0" fmla="*/ 4317 w 13141"/>
                <a:gd name="connsiteY0" fmla="*/ 4063 h 8591"/>
                <a:gd name="connsiteX1" fmla="*/ 6983 w 13141"/>
                <a:gd name="connsiteY1" fmla="*/ 7174 h 8591"/>
                <a:gd name="connsiteX2" fmla="*/ 7364 w 13141"/>
                <a:gd name="connsiteY2" fmla="*/ 7872 h 8591"/>
                <a:gd name="connsiteX3" fmla="*/ 13141 w 13141"/>
                <a:gd name="connsiteY3" fmla="*/ 8253 h 8591"/>
                <a:gd name="connsiteX4" fmla="*/ 8126 w 13141"/>
                <a:gd name="connsiteY4" fmla="*/ 1016 h 8591"/>
                <a:gd name="connsiteX5" fmla="*/ 1714 w 13141"/>
                <a:gd name="connsiteY5" fmla="*/ 317 h 8591"/>
                <a:gd name="connsiteX6" fmla="*/ 0 w 13141"/>
                <a:gd name="connsiteY6" fmla="*/ 0 h 8591"/>
                <a:gd name="connsiteX7" fmla="*/ 4317 w 13141"/>
                <a:gd name="connsiteY7" fmla="*/ 4063 h 8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41" h="8591">
                  <a:moveTo>
                    <a:pt x="4317" y="4063"/>
                  </a:moveTo>
                  <a:cubicBezTo>
                    <a:pt x="5650" y="4888"/>
                    <a:pt x="6348" y="6095"/>
                    <a:pt x="6983" y="7174"/>
                  </a:cubicBezTo>
                  <a:lnTo>
                    <a:pt x="7364" y="7872"/>
                  </a:lnTo>
                  <a:cubicBezTo>
                    <a:pt x="8062" y="8443"/>
                    <a:pt x="12316" y="8951"/>
                    <a:pt x="13141" y="8253"/>
                  </a:cubicBezTo>
                  <a:cubicBezTo>
                    <a:pt x="13014" y="7618"/>
                    <a:pt x="10792" y="4190"/>
                    <a:pt x="8126" y="1016"/>
                  </a:cubicBezTo>
                  <a:cubicBezTo>
                    <a:pt x="5650" y="1079"/>
                    <a:pt x="3428" y="635"/>
                    <a:pt x="1714" y="317"/>
                  </a:cubicBezTo>
                  <a:cubicBezTo>
                    <a:pt x="1143" y="191"/>
                    <a:pt x="508" y="64"/>
                    <a:pt x="0" y="0"/>
                  </a:cubicBezTo>
                  <a:cubicBezTo>
                    <a:pt x="508" y="1206"/>
                    <a:pt x="2095" y="2730"/>
                    <a:pt x="4317" y="406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44" name="Freeform 443">
              <a:extLst>
                <a:ext uri="{FF2B5EF4-FFF2-40B4-BE49-F238E27FC236}">
                  <a16:creationId xmlns:a16="http://schemas.microsoft.com/office/drawing/2014/main" id="{7B39D56B-3D2F-83F6-FA25-923FB442E169}"/>
                </a:ext>
              </a:extLst>
            </p:cNvPr>
            <p:cNvSpPr/>
            <p:nvPr/>
          </p:nvSpPr>
          <p:spPr>
            <a:xfrm>
              <a:off x="3792086" y="6500593"/>
              <a:ext cx="10968" cy="10855"/>
            </a:xfrm>
            <a:custGeom>
              <a:avLst/>
              <a:gdLst>
                <a:gd name="connsiteX0" fmla="*/ 2132 w 10968"/>
                <a:gd name="connsiteY0" fmla="*/ 3238 h 10855"/>
                <a:gd name="connsiteX1" fmla="*/ 5243 w 10968"/>
                <a:gd name="connsiteY1" fmla="*/ 6603 h 10855"/>
                <a:gd name="connsiteX2" fmla="*/ 6640 w 10968"/>
                <a:gd name="connsiteY2" fmla="*/ 9777 h 10855"/>
                <a:gd name="connsiteX3" fmla="*/ 7084 w 10968"/>
                <a:gd name="connsiteY3" fmla="*/ 10856 h 10855"/>
                <a:gd name="connsiteX4" fmla="*/ 10385 w 10968"/>
                <a:gd name="connsiteY4" fmla="*/ 9205 h 10855"/>
                <a:gd name="connsiteX5" fmla="*/ 10956 w 10968"/>
                <a:gd name="connsiteY5" fmla="*/ 7682 h 10855"/>
                <a:gd name="connsiteX6" fmla="*/ 37 w 10968"/>
                <a:gd name="connsiteY6" fmla="*/ 0 h 10855"/>
                <a:gd name="connsiteX7" fmla="*/ 2132 w 10968"/>
                <a:gd name="connsiteY7" fmla="*/ 3238 h 10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68" h="10855">
                  <a:moveTo>
                    <a:pt x="2132" y="3238"/>
                  </a:moveTo>
                  <a:cubicBezTo>
                    <a:pt x="3148" y="4190"/>
                    <a:pt x="4354" y="5206"/>
                    <a:pt x="5243" y="6603"/>
                  </a:cubicBezTo>
                  <a:cubicBezTo>
                    <a:pt x="6005" y="7872"/>
                    <a:pt x="6386" y="8951"/>
                    <a:pt x="6640" y="9777"/>
                  </a:cubicBezTo>
                  <a:cubicBezTo>
                    <a:pt x="6767" y="10158"/>
                    <a:pt x="6957" y="10729"/>
                    <a:pt x="7084" y="10856"/>
                  </a:cubicBezTo>
                  <a:cubicBezTo>
                    <a:pt x="8354" y="10856"/>
                    <a:pt x="9623" y="10158"/>
                    <a:pt x="10385" y="9205"/>
                  </a:cubicBezTo>
                  <a:cubicBezTo>
                    <a:pt x="10829" y="8634"/>
                    <a:pt x="11020" y="8063"/>
                    <a:pt x="10956" y="7682"/>
                  </a:cubicBezTo>
                  <a:cubicBezTo>
                    <a:pt x="10512" y="6539"/>
                    <a:pt x="4989" y="2857"/>
                    <a:pt x="37" y="0"/>
                  </a:cubicBezTo>
                  <a:cubicBezTo>
                    <a:pt x="-217" y="1079"/>
                    <a:pt x="862" y="2095"/>
                    <a:pt x="2132" y="323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45" name="Freeform 444">
              <a:extLst>
                <a:ext uri="{FF2B5EF4-FFF2-40B4-BE49-F238E27FC236}">
                  <a16:creationId xmlns:a16="http://schemas.microsoft.com/office/drawing/2014/main" id="{FFB8E7DD-DEF4-1B83-548E-688F08862739}"/>
                </a:ext>
              </a:extLst>
            </p:cNvPr>
            <p:cNvSpPr/>
            <p:nvPr/>
          </p:nvSpPr>
          <p:spPr>
            <a:xfrm>
              <a:off x="3906584" y="6555189"/>
              <a:ext cx="11825" cy="20695"/>
            </a:xfrm>
            <a:custGeom>
              <a:avLst/>
              <a:gdLst>
                <a:gd name="connsiteX0" fmla="*/ 6030 w 11825"/>
                <a:gd name="connsiteY0" fmla="*/ 20696 h 20695"/>
                <a:gd name="connsiteX1" fmla="*/ 8506 w 11825"/>
                <a:gd name="connsiteY1" fmla="*/ 20061 h 20695"/>
                <a:gd name="connsiteX2" fmla="*/ 10347 w 11825"/>
                <a:gd name="connsiteY2" fmla="*/ 19743 h 20695"/>
                <a:gd name="connsiteX3" fmla="*/ 11426 w 11825"/>
                <a:gd name="connsiteY3" fmla="*/ 18981 h 20695"/>
                <a:gd name="connsiteX4" fmla="*/ 11680 w 11825"/>
                <a:gd name="connsiteY4" fmla="*/ 18156 h 20695"/>
                <a:gd name="connsiteX5" fmla="*/ 11490 w 11825"/>
                <a:gd name="connsiteY5" fmla="*/ 16061 h 20695"/>
                <a:gd name="connsiteX6" fmla="*/ 10919 w 11825"/>
                <a:gd name="connsiteY6" fmla="*/ 13395 h 20695"/>
                <a:gd name="connsiteX7" fmla="*/ 10283 w 11825"/>
                <a:gd name="connsiteY7" fmla="*/ 11490 h 20695"/>
                <a:gd name="connsiteX8" fmla="*/ 4633 w 11825"/>
                <a:gd name="connsiteY8" fmla="*/ 2984 h 20695"/>
                <a:gd name="connsiteX9" fmla="*/ 1269 w 11825"/>
                <a:gd name="connsiteY9" fmla="*/ 0 h 20695"/>
                <a:gd name="connsiteX10" fmla="*/ 63 w 11825"/>
                <a:gd name="connsiteY10" fmla="*/ 2730 h 20695"/>
                <a:gd name="connsiteX11" fmla="*/ 2539 w 11825"/>
                <a:gd name="connsiteY11" fmla="*/ 14982 h 20695"/>
                <a:gd name="connsiteX12" fmla="*/ 6030 w 11825"/>
                <a:gd name="connsiteY12" fmla="*/ 20696 h 20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25" h="20695">
                  <a:moveTo>
                    <a:pt x="6030" y="20696"/>
                  </a:moveTo>
                  <a:cubicBezTo>
                    <a:pt x="7173" y="19362"/>
                    <a:pt x="8125" y="19807"/>
                    <a:pt x="8506" y="20061"/>
                  </a:cubicBezTo>
                  <a:cubicBezTo>
                    <a:pt x="8696" y="20124"/>
                    <a:pt x="9458" y="20124"/>
                    <a:pt x="10347" y="19743"/>
                  </a:cubicBezTo>
                  <a:cubicBezTo>
                    <a:pt x="11045" y="19426"/>
                    <a:pt x="11426" y="18981"/>
                    <a:pt x="11426" y="18981"/>
                  </a:cubicBezTo>
                  <a:cubicBezTo>
                    <a:pt x="11490" y="18664"/>
                    <a:pt x="11617" y="18346"/>
                    <a:pt x="11680" y="18156"/>
                  </a:cubicBezTo>
                  <a:cubicBezTo>
                    <a:pt x="11871" y="17521"/>
                    <a:pt x="11934" y="17394"/>
                    <a:pt x="11490" y="16061"/>
                  </a:cubicBezTo>
                  <a:cubicBezTo>
                    <a:pt x="11172" y="15046"/>
                    <a:pt x="10982" y="14157"/>
                    <a:pt x="10919" y="13395"/>
                  </a:cubicBezTo>
                  <a:cubicBezTo>
                    <a:pt x="10728" y="12379"/>
                    <a:pt x="10664" y="11808"/>
                    <a:pt x="10283" y="11490"/>
                  </a:cubicBezTo>
                  <a:cubicBezTo>
                    <a:pt x="9141" y="10348"/>
                    <a:pt x="6284" y="6793"/>
                    <a:pt x="4633" y="2984"/>
                  </a:cubicBezTo>
                  <a:cubicBezTo>
                    <a:pt x="3300" y="0"/>
                    <a:pt x="2983" y="0"/>
                    <a:pt x="1269" y="0"/>
                  </a:cubicBezTo>
                  <a:cubicBezTo>
                    <a:pt x="444" y="0"/>
                    <a:pt x="380" y="0"/>
                    <a:pt x="63" y="2730"/>
                  </a:cubicBezTo>
                  <a:cubicBezTo>
                    <a:pt x="-382" y="6094"/>
                    <a:pt x="1650" y="13331"/>
                    <a:pt x="2539" y="14982"/>
                  </a:cubicBezTo>
                  <a:cubicBezTo>
                    <a:pt x="4507" y="18791"/>
                    <a:pt x="5586" y="20188"/>
                    <a:pt x="6030" y="2069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46" name="Freeform 445">
              <a:extLst>
                <a:ext uri="{FF2B5EF4-FFF2-40B4-BE49-F238E27FC236}">
                  <a16:creationId xmlns:a16="http://schemas.microsoft.com/office/drawing/2014/main" id="{EC550463-4771-DE9D-99B5-96C60165829D}"/>
                </a:ext>
              </a:extLst>
            </p:cNvPr>
            <p:cNvSpPr/>
            <p:nvPr/>
          </p:nvSpPr>
          <p:spPr>
            <a:xfrm>
              <a:off x="3748510" y="6179685"/>
              <a:ext cx="10393" cy="12633"/>
            </a:xfrm>
            <a:custGeom>
              <a:avLst/>
              <a:gdLst>
                <a:gd name="connsiteX0" fmla="*/ 1460 w 10393"/>
                <a:gd name="connsiteY0" fmla="*/ 12633 h 12633"/>
                <a:gd name="connsiteX1" fmla="*/ 2603 w 10393"/>
                <a:gd name="connsiteY1" fmla="*/ 12189 h 12633"/>
                <a:gd name="connsiteX2" fmla="*/ 6666 w 10393"/>
                <a:gd name="connsiteY2" fmla="*/ 10094 h 12633"/>
                <a:gd name="connsiteX3" fmla="*/ 10221 w 10393"/>
                <a:gd name="connsiteY3" fmla="*/ 10030 h 12633"/>
                <a:gd name="connsiteX4" fmla="*/ 6348 w 10393"/>
                <a:gd name="connsiteY4" fmla="*/ 0 h 12633"/>
                <a:gd name="connsiteX5" fmla="*/ 2539 w 10393"/>
                <a:gd name="connsiteY5" fmla="*/ 4825 h 12633"/>
                <a:gd name="connsiteX6" fmla="*/ 1270 w 10393"/>
                <a:gd name="connsiteY6" fmla="*/ 8189 h 12633"/>
                <a:gd name="connsiteX7" fmla="*/ 0 w 10393"/>
                <a:gd name="connsiteY7" fmla="*/ 11554 h 12633"/>
                <a:gd name="connsiteX8" fmla="*/ 0 w 10393"/>
                <a:gd name="connsiteY8" fmla="*/ 12633 h 12633"/>
                <a:gd name="connsiteX9" fmla="*/ 1460 w 10393"/>
                <a:gd name="connsiteY9" fmla="*/ 12633 h 1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393" h="12633">
                  <a:moveTo>
                    <a:pt x="1460" y="12633"/>
                  </a:moveTo>
                  <a:cubicBezTo>
                    <a:pt x="2222" y="12633"/>
                    <a:pt x="2286" y="12570"/>
                    <a:pt x="2603" y="12189"/>
                  </a:cubicBezTo>
                  <a:cubicBezTo>
                    <a:pt x="3301" y="11300"/>
                    <a:pt x="4190" y="10411"/>
                    <a:pt x="6666" y="10094"/>
                  </a:cubicBezTo>
                  <a:cubicBezTo>
                    <a:pt x="8317" y="9903"/>
                    <a:pt x="9459" y="9967"/>
                    <a:pt x="10221" y="10030"/>
                  </a:cubicBezTo>
                  <a:cubicBezTo>
                    <a:pt x="11046" y="8697"/>
                    <a:pt x="8761" y="4063"/>
                    <a:pt x="6348" y="0"/>
                  </a:cubicBezTo>
                  <a:cubicBezTo>
                    <a:pt x="4952" y="1143"/>
                    <a:pt x="2730" y="3936"/>
                    <a:pt x="2539" y="4825"/>
                  </a:cubicBezTo>
                  <a:cubicBezTo>
                    <a:pt x="2412" y="5714"/>
                    <a:pt x="1905" y="6856"/>
                    <a:pt x="1270" y="8189"/>
                  </a:cubicBezTo>
                  <a:cubicBezTo>
                    <a:pt x="762" y="9332"/>
                    <a:pt x="0" y="10983"/>
                    <a:pt x="0" y="11554"/>
                  </a:cubicBezTo>
                  <a:cubicBezTo>
                    <a:pt x="0" y="12126"/>
                    <a:pt x="0" y="12443"/>
                    <a:pt x="0" y="12633"/>
                  </a:cubicBezTo>
                  <a:cubicBezTo>
                    <a:pt x="64" y="12506"/>
                    <a:pt x="508" y="12633"/>
                    <a:pt x="1460" y="1263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47" name="Freeform 446">
              <a:extLst>
                <a:ext uri="{FF2B5EF4-FFF2-40B4-BE49-F238E27FC236}">
                  <a16:creationId xmlns:a16="http://schemas.microsoft.com/office/drawing/2014/main" id="{1E06CF7E-1ACE-92A8-FA5B-BA2ED3510184}"/>
                </a:ext>
              </a:extLst>
            </p:cNvPr>
            <p:cNvSpPr/>
            <p:nvPr/>
          </p:nvSpPr>
          <p:spPr>
            <a:xfrm>
              <a:off x="3907845" y="6509227"/>
              <a:ext cx="57397" cy="70593"/>
            </a:xfrm>
            <a:custGeom>
              <a:avLst/>
              <a:gdLst>
                <a:gd name="connsiteX0" fmla="*/ 55176 w 57397"/>
                <a:gd name="connsiteY0" fmla="*/ 58659 h 70593"/>
                <a:gd name="connsiteX1" fmla="*/ 54350 w 57397"/>
                <a:gd name="connsiteY1" fmla="*/ 52374 h 70593"/>
                <a:gd name="connsiteX2" fmla="*/ 49589 w 57397"/>
                <a:gd name="connsiteY2" fmla="*/ 41518 h 70593"/>
                <a:gd name="connsiteX3" fmla="*/ 44447 w 57397"/>
                <a:gd name="connsiteY3" fmla="*/ 29837 h 70593"/>
                <a:gd name="connsiteX4" fmla="*/ 43749 w 57397"/>
                <a:gd name="connsiteY4" fmla="*/ 25393 h 70593"/>
                <a:gd name="connsiteX5" fmla="*/ 39876 w 57397"/>
                <a:gd name="connsiteY5" fmla="*/ 12315 h 70593"/>
                <a:gd name="connsiteX6" fmla="*/ 38797 w 57397"/>
                <a:gd name="connsiteY6" fmla="*/ 9776 h 70593"/>
                <a:gd name="connsiteX7" fmla="*/ 38543 w 57397"/>
                <a:gd name="connsiteY7" fmla="*/ 8760 h 70593"/>
                <a:gd name="connsiteX8" fmla="*/ 38035 w 57397"/>
                <a:gd name="connsiteY8" fmla="*/ 6475 h 70593"/>
                <a:gd name="connsiteX9" fmla="*/ 37908 w 57397"/>
                <a:gd name="connsiteY9" fmla="*/ 5079 h 70593"/>
                <a:gd name="connsiteX10" fmla="*/ 37781 w 57397"/>
                <a:gd name="connsiteY10" fmla="*/ 2793 h 70593"/>
                <a:gd name="connsiteX11" fmla="*/ 37845 w 57397"/>
                <a:gd name="connsiteY11" fmla="*/ 1333 h 70593"/>
                <a:gd name="connsiteX12" fmla="*/ 37908 w 57397"/>
                <a:gd name="connsiteY12" fmla="*/ 0 h 70593"/>
                <a:gd name="connsiteX13" fmla="*/ 18990 w 57397"/>
                <a:gd name="connsiteY13" fmla="*/ 4380 h 70593"/>
                <a:gd name="connsiteX14" fmla="*/ 7880 w 57397"/>
                <a:gd name="connsiteY14" fmla="*/ 10347 h 70593"/>
                <a:gd name="connsiteX15" fmla="*/ 326 w 57397"/>
                <a:gd name="connsiteY15" fmla="*/ 14791 h 70593"/>
                <a:gd name="connsiteX16" fmla="*/ 199 w 57397"/>
                <a:gd name="connsiteY16" fmla="*/ 18220 h 70593"/>
                <a:gd name="connsiteX17" fmla="*/ 326 w 57397"/>
                <a:gd name="connsiteY17" fmla="*/ 28377 h 70593"/>
                <a:gd name="connsiteX18" fmla="*/ 2738 w 57397"/>
                <a:gd name="connsiteY18" fmla="*/ 33710 h 70593"/>
                <a:gd name="connsiteX19" fmla="*/ 9150 w 57397"/>
                <a:gd name="connsiteY19" fmla="*/ 32757 h 70593"/>
                <a:gd name="connsiteX20" fmla="*/ 36067 w 57397"/>
                <a:gd name="connsiteY20" fmla="*/ 25266 h 70593"/>
                <a:gd name="connsiteX21" fmla="*/ 40320 w 57397"/>
                <a:gd name="connsiteY21" fmla="*/ 26409 h 70593"/>
                <a:gd name="connsiteX22" fmla="*/ 41019 w 57397"/>
                <a:gd name="connsiteY22" fmla="*/ 29900 h 70593"/>
                <a:gd name="connsiteX23" fmla="*/ 30861 w 57397"/>
                <a:gd name="connsiteY23" fmla="*/ 39804 h 70593"/>
                <a:gd name="connsiteX24" fmla="*/ 22609 w 57397"/>
                <a:gd name="connsiteY24" fmla="*/ 47930 h 70593"/>
                <a:gd name="connsiteX25" fmla="*/ 34099 w 57397"/>
                <a:gd name="connsiteY25" fmla="*/ 61325 h 70593"/>
                <a:gd name="connsiteX26" fmla="*/ 38924 w 57397"/>
                <a:gd name="connsiteY26" fmla="*/ 63610 h 70593"/>
                <a:gd name="connsiteX27" fmla="*/ 57397 w 57397"/>
                <a:gd name="connsiteY27" fmla="*/ 70594 h 70593"/>
                <a:gd name="connsiteX28" fmla="*/ 56953 w 57397"/>
                <a:gd name="connsiteY28" fmla="*/ 68689 h 70593"/>
                <a:gd name="connsiteX29" fmla="*/ 55176 w 57397"/>
                <a:gd name="connsiteY29" fmla="*/ 58659 h 70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7397" h="70593">
                  <a:moveTo>
                    <a:pt x="55176" y="58659"/>
                  </a:moveTo>
                  <a:cubicBezTo>
                    <a:pt x="54922" y="56627"/>
                    <a:pt x="54731" y="54532"/>
                    <a:pt x="54350" y="52374"/>
                  </a:cubicBezTo>
                  <a:cubicBezTo>
                    <a:pt x="53652" y="48374"/>
                    <a:pt x="51684" y="45010"/>
                    <a:pt x="49589" y="41518"/>
                  </a:cubicBezTo>
                  <a:cubicBezTo>
                    <a:pt x="47494" y="37963"/>
                    <a:pt x="45336" y="34344"/>
                    <a:pt x="44447" y="29837"/>
                  </a:cubicBezTo>
                  <a:cubicBezTo>
                    <a:pt x="44193" y="28313"/>
                    <a:pt x="43939" y="26853"/>
                    <a:pt x="43749" y="25393"/>
                  </a:cubicBezTo>
                  <a:cubicBezTo>
                    <a:pt x="42987" y="20569"/>
                    <a:pt x="42352" y="16442"/>
                    <a:pt x="39876" y="12315"/>
                  </a:cubicBezTo>
                  <a:cubicBezTo>
                    <a:pt x="39495" y="11617"/>
                    <a:pt x="39114" y="10728"/>
                    <a:pt x="38797" y="9776"/>
                  </a:cubicBezTo>
                  <a:cubicBezTo>
                    <a:pt x="38670" y="9459"/>
                    <a:pt x="38607" y="9078"/>
                    <a:pt x="38543" y="8760"/>
                  </a:cubicBezTo>
                  <a:cubicBezTo>
                    <a:pt x="38352" y="8062"/>
                    <a:pt x="38162" y="7300"/>
                    <a:pt x="38035" y="6475"/>
                  </a:cubicBezTo>
                  <a:cubicBezTo>
                    <a:pt x="37972" y="6031"/>
                    <a:pt x="37908" y="5586"/>
                    <a:pt x="37908" y="5079"/>
                  </a:cubicBezTo>
                  <a:cubicBezTo>
                    <a:pt x="37845" y="4317"/>
                    <a:pt x="37781" y="3555"/>
                    <a:pt x="37781" y="2793"/>
                  </a:cubicBezTo>
                  <a:cubicBezTo>
                    <a:pt x="37781" y="2285"/>
                    <a:pt x="37781" y="1841"/>
                    <a:pt x="37845" y="1333"/>
                  </a:cubicBezTo>
                  <a:cubicBezTo>
                    <a:pt x="37845" y="888"/>
                    <a:pt x="37845" y="444"/>
                    <a:pt x="37908" y="0"/>
                  </a:cubicBezTo>
                  <a:cubicBezTo>
                    <a:pt x="32766" y="0"/>
                    <a:pt x="24767" y="381"/>
                    <a:pt x="18990" y="4380"/>
                  </a:cubicBezTo>
                  <a:cubicBezTo>
                    <a:pt x="15562" y="6792"/>
                    <a:pt x="11499" y="8697"/>
                    <a:pt x="7880" y="10347"/>
                  </a:cubicBezTo>
                  <a:cubicBezTo>
                    <a:pt x="4960" y="11681"/>
                    <a:pt x="580" y="13776"/>
                    <a:pt x="326" y="14791"/>
                  </a:cubicBezTo>
                  <a:cubicBezTo>
                    <a:pt x="326" y="15680"/>
                    <a:pt x="262" y="16886"/>
                    <a:pt x="199" y="18220"/>
                  </a:cubicBezTo>
                  <a:cubicBezTo>
                    <a:pt x="9" y="21394"/>
                    <a:pt x="-182" y="25266"/>
                    <a:pt x="326" y="28377"/>
                  </a:cubicBezTo>
                  <a:cubicBezTo>
                    <a:pt x="707" y="30662"/>
                    <a:pt x="1278" y="32884"/>
                    <a:pt x="2738" y="33710"/>
                  </a:cubicBezTo>
                  <a:cubicBezTo>
                    <a:pt x="4072" y="34408"/>
                    <a:pt x="6230" y="34091"/>
                    <a:pt x="9150" y="32757"/>
                  </a:cubicBezTo>
                  <a:cubicBezTo>
                    <a:pt x="11880" y="31488"/>
                    <a:pt x="27751" y="25266"/>
                    <a:pt x="36067" y="25266"/>
                  </a:cubicBezTo>
                  <a:cubicBezTo>
                    <a:pt x="37972" y="25266"/>
                    <a:pt x="39495" y="25584"/>
                    <a:pt x="40320" y="26409"/>
                  </a:cubicBezTo>
                  <a:cubicBezTo>
                    <a:pt x="40892" y="26917"/>
                    <a:pt x="41654" y="27996"/>
                    <a:pt x="41019" y="29900"/>
                  </a:cubicBezTo>
                  <a:cubicBezTo>
                    <a:pt x="39749" y="33646"/>
                    <a:pt x="35242" y="36757"/>
                    <a:pt x="30861" y="39804"/>
                  </a:cubicBezTo>
                  <a:cubicBezTo>
                    <a:pt x="26798" y="42597"/>
                    <a:pt x="22609" y="45454"/>
                    <a:pt x="22609" y="47930"/>
                  </a:cubicBezTo>
                  <a:cubicBezTo>
                    <a:pt x="22609" y="53009"/>
                    <a:pt x="26989" y="58151"/>
                    <a:pt x="34099" y="61325"/>
                  </a:cubicBezTo>
                  <a:cubicBezTo>
                    <a:pt x="35750" y="62087"/>
                    <a:pt x="37337" y="62848"/>
                    <a:pt x="38924" y="63610"/>
                  </a:cubicBezTo>
                  <a:cubicBezTo>
                    <a:pt x="43685" y="65959"/>
                    <a:pt x="48637" y="68435"/>
                    <a:pt x="57397" y="70594"/>
                  </a:cubicBezTo>
                  <a:cubicBezTo>
                    <a:pt x="57271" y="69958"/>
                    <a:pt x="57144" y="69324"/>
                    <a:pt x="56953" y="68689"/>
                  </a:cubicBezTo>
                  <a:cubicBezTo>
                    <a:pt x="55874" y="65134"/>
                    <a:pt x="55557" y="61833"/>
                    <a:pt x="55176" y="5865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48" name="Freeform 447">
              <a:extLst>
                <a:ext uri="{FF2B5EF4-FFF2-40B4-BE49-F238E27FC236}">
                  <a16:creationId xmlns:a16="http://schemas.microsoft.com/office/drawing/2014/main" id="{78CF6B0E-B7D2-C096-BA51-406C07E8A068}"/>
                </a:ext>
              </a:extLst>
            </p:cNvPr>
            <p:cNvSpPr/>
            <p:nvPr/>
          </p:nvSpPr>
          <p:spPr>
            <a:xfrm>
              <a:off x="3707379" y="6148260"/>
              <a:ext cx="4881" cy="4888"/>
            </a:xfrm>
            <a:custGeom>
              <a:avLst/>
              <a:gdLst>
                <a:gd name="connsiteX0" fmla="*/ 4882 w 4881"/>
                <a:gd name="connsiteY0" fmla="*/ 4761 h 4888"/>
                <a:gd name="connsiteX1" fmla="*/ 4818 w 4881"/>
                <a:gd name="connsiteY1" fmla="*/ 1270 h 4888"/>
                <a:gd name="connsiteX2" fmla="*/ 1009 w 4881"/>
                <a:gd name="connsiteY2" fmla="*/ 254 h 4888"/>
                <a:gd name="connsiteX3" fmla="*/ 120 w 4881"/>
                <a:gd name="connsiteY3" fmla="*/ 0 h 4888"/>
                <a:gd name="connsiteX4" fmla="*/ 57 w 4881"/>
                <a:gd name="connsiteY4" fmla="*/ 2159 h 4888"/>
                <a:gd name="connsiteX5" fmla="*/ 184 w 4881"/>
                <a:gd name="connsiteY5" fmla="*/ 4761 h 4888"/>
                <a:gd name="connsiteX6" fmla="*/ 4310 w 4881"/>
                <a:gd name="connsiteY6" fmla="*/ 4825 h 4888"/>
                <a:gd name="connsiteX7" fmla="*/ 4882 w 4881"/>
                <a:gd name="connsiteY7" fmla="*/ 4761 h 4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81" h="4888">
                  <a:moveTo>
                    <a:pt x="4882" y="4761"/>
                  </a:moveTo>
                  <a:cubicBezTo>
                    <a:pt x="4882" y="3873"/>
                    <a:pt x="4882" y="2603"/>
                    <a:pt x="4818" y="1270"/>
                  </a:cubicBezTo>
                  <a:cubicBezTo>
                    <a:pt x="3295" y="1016"/>
                    <a:pt x="1961" y="635"/>
                    <a:pt x="1009" y="254"/>
                  </a:cubicBezTo>
                  <a:cubicBezTo>
                    <a:pt x="692" y="127"/>
                    <a:pt x="374" y="64"/>
                    <a:pt x="120" y="0"/>
                  </a:cubicBezTo>
                  <a:cubicBezTo>
                    <a:pt x="120" y="762"/>
                    <a:pt x="57" y="1460"/>
                    <a:pt x="57" y="2159"/>
                  </a:cubicBezTo>
                  <a:cubicBezTo>
                    <a:pt x="-7" y="3111"/>
                    <a:pt x="-70" y="4507"/>
                    <a:pt x="184" y="4761"/>
                  </a:cubicBezTo>
                  <a:cubicBezTo>
                    <a:pt x="1644" y="4952"/>
                    <a:pt x="3167" y="4888"/>
                    <a:pt x="4310" y="4825"/>
                  </a:cubicBezTo>
                  <a:cubicBezTo>
                    <a:pt x="4501" y="4761"/>
                    <a:pt x="4691" y="4761"/>
                    <a:pt x="4882" y="476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49" name="Freeform 448">
              <a:extLst>
                <a:ext uri="{FF2B5EF4-FFF2-40B4-BE49-F238E27FC236}">
                  <a16:creationId xmlns:a16="http://schemas.microsoft.com/office/drawing/2014/main" id="{D6AA9D63-D8B5-557E-1CEF-6711A620CD05}"/>
                </a:ext>
              </a:extLst>
            </p:cNvPr>
            <p:cNvSpPr/>
            <p:nvPr/>
          </p:nvSpPr>
          <p:spPr>
            <a:xfrm>
              <a:off x="3946578" y="6615499"/>
              <a:ext cx="62023" cy="23107"/>
            </a:xfrm>
            <a:custGeom>
              <a:avLst/>
              <a:gdLst>
                <a:gd name="connsiteX0" fmla="*/ 55484 w 62023"/>
                <a:gd name="connsiteY0" fmla="*/ 10221 h 23107"/>
                <a:gd name="connsiteX1" fmla="*/ 62023 w 62023"/>
                <a:gd name="connsiteY1" fmla="*/ 3111 h 23107"/>
                <a:gd name="connsiteX2" fmla="*/ 41645 w 62023"/>
                <a:gd name="connsiteY2" fmla="*/ 0 h 23107"/>
                <a:gd name="connsiteX3" fmla="*/ 29076 w 62023"/>
                <a:gd name="connsiteY3" fmla="*/ 1143 h 23107"/>
                <a:gd name="connsiteX4" fmla="*/ 24124 w 62023"/>
                <a:gd name="connsiteY4" fmla="*/ 1714 h 23107"/>
                <a:gd name="connsiteX5" fmla="*/ 18728 w 62023"/>
                <a:gd name="connsiteY5" fmla="*/ 2032 h 23107"/>
                <a:gd name="connsiteX6" fmla="*/ 8697 w 62023"/>
                <a:gd name="connsiteY6" fmla="*/ 3428 h 23107"/>
                <a:gd name="connsiteX7" fmla="*/ 3492 w 62023"/>
                <a:gd name="connsiteY7" fmla="*/ 4952 h 23107"/>
                <a:gd name="connsiteX8" fmla="*/ 0 w 62023"/>
                <a:gd name="connsiteY8" fmla="*/ 5967 h 23107"/>
                <a:gd name="connsiteX9" fmla="*/ 635 w 62023"/>
                <a:gd name="connsiteY9" fmla="*/ 8380 h 23107"/>
                <a:gd name="connsiteX10" fmla="*/ 2032 w 62023"/>
                <a:gd name="connsiteY10" fmla="*/ 12570 h 23107"/>
                <a:gd name="connsiteX11" fmla="*/ 3174 w 62023"/>
                <a:gd name="connsiteY11" fmla="*/ 14601 h 23107"/>
                <a:gd name="connsiteX12" fmla="*/ 8888 w 62023"/>
                <a:gd name="connsiteY12" fmla="*/ 20696 h 23107"/>
                <a:gd name="connsiteX13" fmla="*/ 8443 w 62023"/>
                <a:gd name="connsiteY13" fmla="*/ 19934 h 23107"/>
                <a:gd name="connsiteX14" fmla="*/ 7491 w 62023"/>
                <a:gd name="connsiteY14" fmla="*/ 15046 h 23107"/>
                <a:gd name="connsiteX15" fmla="*/ 10158 w 62023"/>
                <a:gd name="connsiteY15" fmla="*/ 14030 h 23107"/>
                <a:gd name="connsiteX16" fmla="*/ 17077 w 62023"/>
                <a:gd name="connsiteY16" fmla="*/ 15426 h 23107"/>
                <a:gd name="connsiteX17" fmla="*/ 33964 w 62023"/>
                <a:gd name="connsiteY17" fmla="*/ 21521 h 23107"/>
                <a:gd name="connsiteX18" fmla="*/ 38979 w 62023"/>
                <a:gd name="connsiteY18" fmla="*/ 23108 h 23107"/>
                <a:gd name="connsiteX19" fmla="*/ 42470 w 62023"/>
                <a:gd name="connsiteY19" fmla="*/ 22664 h 23107"/>
                <a:gd name="connsiteX20" fmla="*/ 41645 w 62023"/>
                <a:gd name="connsiteY20" fmla="*/ 21077 h 23107"/>
                <a:gd name="connsiteX21" fmla="*/ 38090 w 62023"/>
                <a:gd name="connsiteY21" fmla="*/ 16633 h 23107"/>
                <a:gd name="connsiteX22" fmla="*/ 34852 w 62023"/>
                <a:gd name="connsiteY22" fmla="*/ 11617 h 23107"/>
                <a:gd name="connsiteX23" fmla="*/ 41645 w 62023"/>
                <a:gd name="connsiteY23" fmla="*/ 8507 h 23107"/>
                <a:gd name="connsiteX24" fmla="*/ 45645 w 62023"/>
                <a:gd name="connsiteY24" fmla="*/ 9395 h 23107"/>
                <a:gd name="connsiteX25" fmla="*/ 55484 w 62023"/>
                <a:gd name="connsiteY25" fmla="*/ 10221 h 23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023" h="23107">
                  <a:moveTo>
                    <a:pt x="55484" y="10221"/>
                  </a:moveTo>
                  <a:cubicBezTo>
                    <a:pt x="58786" y="9142"/>
                    <a:pt x="61008" y="5269"/>
                    <a:pt x="62023" y="3111"/>
                  </a:cubicBezTo>
                  <a:cubicBezTo>
                    <a:pt x="57008" y="2095"/>
                    <a:pt x="46280" y="0"/>
                    <a:pt x="41645" y="0"/>
                  </a:cubicBezTo>
                  <a:cubicBezTo>
                    <a:pt x="37900" y="0"/>
                    <a:pt x="33392" y="571"/>
                    <a:pt x="29076" y="1143"/>
                  </a:cubicBezTo>
                  <a:cubicBezTo>
                    <a:pt x="27361" y="1396"/>
                    <a:pt x="25648" y="1587"/>
                    <a:pt x="24124" y="1714"/>
                  </a:cubicBezTo>
                  <a:cubicBezTo>
                    <a:pt x="22283" y="1904"/>
                    <a:pt x="20505" y="1968"/>
                    <a:pt x="18728" y="2032"/>
                  </a:cubicBezTo>
                  <a:cubicBezTo>
                    <a:pt x="15300" y="2095"/>
                    <a:pt x="12062" y="2222"/>
                    <a:pt x="8697" y="3428"/>
                  </a:cubicBezTo>
                  <a:cubicBezTo>
                    <a:pt x="6920" y="4063"/>
                    <a:pt x="5142" y="4507"/>
                    <a:pt x="3492" y="4952"/>
                  </a:cubicBezTo>
                  <a:cubicBezTo>
                    <a:pt x="2286" y="5269"/>
                    <a:pt x="762" y="5650"/>
                    <a:pt x="0" y="5967"/>
                  </a:cubicBezTo>
                  <a:cubicBezTo>
                    <a:pt x="635" y="6919"/>
                    <a:pt x="635" y="7745"/>
                    <a:pt x="635" y="8380"/>
                  </a:cubicBezTo>
                  <a:cubicBezTo>
                    <a:pt x="635" y="9205"/>
                    <a:pt x="699" y="10221"/>
                    <a:pt x="2032" y="12570"/>
                  </a:cubicBezTo>
                  <a:cubicBezTo>
                    <a:pt x="2412" y="13268"/>
                    <a:pt x="2793" y="13966"/>
                    <a:pt x="3174" y="14601"/>
                  </a:cubicBezTo>
                  <a:cubicBezTo>
                    <a:pt x="5206" y="18283"/>
                    <a:pt x="6412" y="20314"/>
                    <a:pt x="8888" y="20696"/>
                  </a:cubicBezTo>
                  <a:cubicBezTo>
                    <a:pt x="8697" y="20441"/>
                    <a:pt x="8570" y="20124"/>
                    <a:pt x="8443" y="19934"/>
                  </a:cubicBezTo>
                  <a:cubicBezTo>
                    <a:pt x="7491" y="18346"/>
                    <a:pt x="6348" y="16506"/>
                    <a:pt x="7491" y="15046"/>
                  </a:cubicBezTo>
                  <a:cubicBezTo>
                    <a:pt x="7999" y="14347"/>
                    <a:pt x="8824" y="14030"/>
                    <a:pt x="10158" y="14030"/>
                  </a:cubicBezTo>
                  <a:cubicBezTo>
                    <a:pt x="11681" y="14030"/>
                    <a:pt x="13903" y="14474"/>
                    <a:pt x="17077" y="15426"/>
                  </a:cubicBezTo>
                  <a:cubicBezTo>
                    <a:pt x="26092" y="18156"/>
                    <a:pt x="30790" y="20188"/>
                    <a:pt x="33964" y="21521"/>
                  </a:cubicBezTo>
                  <a:cubicBezTo>
                    <a:pt x="36439" y="22537"/>
                    <a:pt x="37709" y="23108"/>
                    <a:pt x="38979" y="23108"/>
                  </a:cubicBezTo>
                  <a:cubicBezTo>
                    <a:pt x="41772" y="23108"/>
                    <a:pt x="42344" y="22790"/>
                    <a:pt x="42470" y="22664"/>
                  </a:cubicBezTo>
                  <a:cubicBezTo>
                    <a:pt x="42470" y="22664"/>
                    <a:pt x="42470" y="22219"/>
                    <a:pt x="41645" y="21077"/>
                  </a:cubicBezTo>
                  <a:cubicBezTo>
                    <a:pt x="40566" y="19489"/>
                    <a:pt x="39233" y="17966"/>
                    <a:pt x="38090" y="16633"/>
                  </a:cubicBezTo>
                  <a:cubicBezTo>
                    <a:pt x="35932" y="14093"/>
                    <a:pt x="34852" y="12887"/>
                    <a:pt x="34852" y="11617"/>
                  </a:cubicBezTo>
                  <a:cubicBezTo>
                    <a:pt x="34852" y="8507"/>
                    <a:pt x="39931" y="8507"/>
                    <a:pt x="41645" y="8507"/>
                  </a:cubicBezTo>
                  <a:cubicBezTo>
                    <a:pt x="42725" y="8507"/>
                    <a:pt x="44121" y="8887"/>
                    <a:pt x="45645" y="9395"/>
                  </a:cubicBezTo>
                  <a:cubicBezTo>
                    <a:pt x="48629" y="10157"/>
                    <a:pt x="52310" y="11236"/>
                    <a:pt x="55484" y="1022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51" name="Freeform 450">
              <a:extLst>
                <a:ext uri="{FF2B5EF4-FFF2-40B4-BE49-F238E27FC236}">
                  <a16:creationId xmlns:a16="http://schemas.microsoft.com/office/drawing/2014/main" id="{AA04EB3B-158C-765C-2748-80E70E162222}"/>
                </a:ext>
              </a:extLst>
            </p:cNvPr>
            <p:cNvSpPr/>
            <p:nvPr/>
          </p:nvSpPr>
          <p:spPr>
            <a:xfrm>
              <a:off x="3701465" y="5239305"/>
              <a:ext cx="232987" cy="1329977"/>
            </a:xfrm>
            <a:custGeom>
              <a:avLst/>
              <a:gdLst>
                <a:gd name="connsiteX0" fmla="*/ 11176 w 232987"/>
                <a:gd name="connsiteY0" fmla="*/ 1024432 h 1329977"/>
                <a:gd name="connsiteX1" fmla="*/ 12319 w 232987"/>
                <a:gd name="connsiteY1" fmla="*/ 1022591 h 1329977"/>
                <a:gd name="connsiteX2" fmla="*/ 14604 w 232987"/>
                <a:gd name="connsiteY2" fmla="*/ 1022337 h 1329977"/>
                <a:gd name="connsiteX3" fmla="*/ 14478 w 232987"/>
                <a:gd name="connsiteY3" fmla="*/ 1024305 h 1329977"/>
                <a:gd name="connsiteX4" fmla="*/ 13779 w 232987"/>
                <a:gd name="connsiteY4" fmla="*/ 1025448 h 1329977"/>
                <a:gd name="connsiteX5" fmla="*/ 14414 w 232987"/>
                <a:gd name="connsiteY5" fmla="*/ 1026464 h 1329977"/>
                <a:gd name="connsiteX6" fmla="*/ 36125 w 232987"/>
                <a:gd name="connsiteY6" fmla="*/ 1033256 h 1329977"/>
                <a:gd name="connsiteX7" fmla="*/ 38030 w 232987"/>
                <a:gd name="connsiteY7" fmla="*/ 1033320 h 1329977"/>
                <a:gd name="connsiteX8" fmla="*/ 44061 w 232987"/>
                <a:gd name="connsiteY8" fmla="*/ 1039033 h 1329977"/>
                <a:gd name="connsiteX9" fmla="*/ 48314 w 232987"/>
                <a:gd name="connsiteY9" fmla="*/ 1051222 h 1329977"/>
                <a:gd name="connsiteX10" fmla="*/ 48060 w 232987"/>
                <a:gd name="connsiteY10" fmla="*/ 1063411 h 1329977"/>
                <a:gd name="connsiteX11" fmla="*/ 43870 w 232987"/>
                <a:gd name="connsiteY11" fmla="*/ 1066776 h 1329977"/>
                <a:gd name="connsiteX12" fmla="*/ 41839 w 232987"/>
                <a:gd name="connsiteY12" fmla="*/ 1067474 h 1329977"/>
                <a:gd name="connsiteX13" fmla="*/ 47235 w 232987"/>
                <a:gd name="connsiteY13" fmla="*/ 1071537 h 1329977"/>
                <a:gd name="connsiteX14" fmla="*/ 54726 w 232987"/>
                <a:gd name="connsiteY14" fmla="*/ 1071854 h 1329977"/>
                <a:gd name="connsiteX15" fmla="*/ 73707 w 232987"/>
                <a:gd name="connsiteY15" fmla="*/ 1074901 h 1329977"/>
                <a:gd name="connsiteX16" fmla="*/ 73517 w 232987"/>
                <a:gd name="connsiteY16" fmla="*/ 1077187 h 1329977"/>
                <a:gd name="connsiteX17" fmla="*/ 61963 w 232987"/>
                <a:gd name="connsiteY17" fmla="*/ 1082265 h 1329977"/>
                <a:gd name="connsiteX18" fmla="*/ 54028 w 232987"/>
                <a:gd name="connsiteY18" fmla="*/ 1086265 h 1329977"/>
                <a:gd name="connsiteX19" fmla="*/ 61455 w 232987"/>
                <a:gd name="connsiteY19" fmla="*/ 1094264 h 1329977"/>
                <a:gd name="connsiteX20" fmla="*/ 62915 w 232987"/>
                <a:gd name="connsiteY20" fmla="*/ 1095914 h 1329977"/>
                <a:gd name="connsiteX21" fmla="*/ 62788 w 232987"/>
                <a:gd name="connsiteY21" fmla="*/ 1097692 h 1329977"/>
                <a:gd name="connsiteX22" fmla="*/ 62534 w 232987"/>
                <a:gd name="connsiteY22" fmla="*/ 1104421 h 1329977"/>
                <a:gd name="connsiteX23" fmla="*/ 61709 w 232987"/>
                <a:gd name="connsiteY23" fmla="*/ 1111341 h 1329977"/>
                <a:gd name="connsiteX24" fmla="*/ 62852 w 232987"/>
                <a:gd name="connsiteY24" fmla="*/ 1145622 h 1329977"/>
                <a:gd name="connsiteX25" fmla="*/ 67994 w 232987"/>
                <a:gd name="connsiteY25" fmla="*/ 1147399 h 1329977"/>
                <a:gd name="connsiteX26" fmla="*/ 73517 w 232987"/>
                <a:gd name="connsiteY26" fmla="*/ 1141178 h 1329977"/>
                <a:gd name="connsiteX27" fmla="*/ 74279 w 232987"/>
                <a:gd name="connsiteY27" fmla="*/ 1140988 h 1329977"/>
                <a:gd name="connsiteX28" fmla="*/ 78596 w 232987"/>
                <a:gd name="connsiteY28" fmla="*/ 1143337 h 1329977"/>
                <a:gd name="connsiteX29" fmla="*/ 72120 w 232987"/>
                <a:gd name="connsiteY29" fmla="*/ 1161810 h 1329977"/>
                <a:gd name="connsiteX30" fmla="*/ 67867 w 232987"/>
                <a:gd name="connsiteY30" fmla="*/ 1170254 h 1329977"/>
                <a:gd name="connsiteX31" fmla="*/ 76310 w 232987"/>
                <a:gd name="connsiteY31" fmla="*/ 1180602 h 1329977"/>
                <a:gd name="connsiteX32" fmla="*/ 84182 w 232987"/>
                <a:gd name="connsiteY32" fmla="*/ 1186505 h 1329977"/>
                <a:gd name="connsiteX33" fmla="*/ 87801 w 232987"/>
                <a:gd name="connsiteY33" fmla="*/ 1204090 h 1329977"/>
                <a:gd name="connsiteX34" fmla="*/ 97894 w 232987"/>
                <a:gd name="connsiteY34" fmla="*/ 1224976 h 1329977"/>
                <a:gd name="connsiteX35" fmla="*/ 98593 w 232987"/>
                <a:gd name="connsiteY35" fmla="*/ 1226627 h 1329977"/>
                <a:gd name="connsiteX36" fmla="*/ 97894 w 232987"/>
                <a:gd name="connsiteY36" fmla="*/ 1241673 h 1329977"/>
                <a:gd name="connsiteX37" fmla="*/ 113384 w 232987"/>
                <a:gd name="connsiteY37" fmla="*/ 1242688 h 1329977"/>
                <a:gd name="connsiteX38" fmla="*/ 122843 w 232987"/>
                <a:gd name="connsiteY38" fmla="*/ 1241990 h 1329977"/>
                <a:gd name="connsiteX39" fmla="*/ 123923 w 232987"/>
                <a:gd name="connsiteY39" fmla="*/ 1242053 h 1329977"/>
                <a:gd name="connsiteX40" fmla="*/ 119923 w 232987"/>
                <a:gd name="connsiteY40" fmla="*/ 1232594 h 1329977"/>
                <a:gd name="connsiteX41" fmla="*/ 117828 w 232987"/>
                <a:gd name="connsiteY41" fmla="*/ 1227008 h 1329977"/>
                <a:gd name="connsiteX42" fmla="*/ 118844 w 232987"/>
                <a:gd name="connsiteY42" fmla="*/ 1226119 h 1329977"/>
                <a:gd name="connsiteX43" fmla="*/ 133699 w 232987"/>
                <a:gd name="connsiteY43" fmla="*/ 1230563 h 1329977"/>
                <a:gd name="connsiteX44" fmla="*/ 141127 w 232987"/>
                <a:gd name="connsiteY44" fmla="*/ 1241292 h 1329977"/>
                <a:gd name="connsiteX45" fmla="*/ 129827 w 232987"/>
                <a:gd name="connsiteY45" fmla="*/ 1253036 h 1329977"/>
                <a:gd name="connsiteX46" fmla="*/ 120939 w 232987"/>
                <a:gd name="connsiteY46" fmla="*/ 1255385 h 1329977"/>
                <a:gd name="connsiteX47" fmla="*/ 114019 w 232987"/>
                <a:gd name="connsiteY47" fmla="*/ 1259638 h 1329977"/>
                <a:gd name="connsiteX48" fmla="*/ 110655 w 232987"/>
                <a:gd name="connsiteY48" fmla="*/ 1270304 h 1329977"/>
                <a:gd name="connsiteX49" fmla="*/ 119288 w 232987"/>
                <a:gd name="connsiteY49" fmla="*/ 1279064 h 1329977"/>
                <a:gd name="connsiteX50" fmla="*/ 123415 w 232987"/>
                <a:gd name="connsiteY50" fmla="*/ 1282175 h 1329977"/>
                <a:gd name="connsiteX51" fmla="*/ 123288 w 232987"/>
                <a:gd name="connsiteY51" fmla="*/ 1282937 h 1329977"/>
                <a:gd name="connsiteX52" fmla="*/ 119669 w 232987"/>
                <a:gd name="connsiteY52" fmla="*/ 1287825 h 1329977"/>
                <a:gd name="connsiteX53" fmla="*/ 132493 w 232987"/>
                <a:gd name="connsiteY53" fmla="*/ 1294237 h 1329977"/>
                <a:gd name="connsiteX54" fmla="*/ 134397 w 232987"/>
                <a:gd name="connsiteY54" fmla="*/ 1284841 h 1329977"/>
                <a:gd name="connsiteX55" fmla="*/ 139730 w 232987"/>
                <a:gd name="connsiteY55" fmla="*/ 1272208 h 1329977"/>
                <a:gd name="connsiteX56" fmla="*/ 169060 w 232987"/>
                <a:gd name="connsiteY56" fmla="*/ 1272145 h 1329977"/>
                <a:gd name="connsiteX57" fmla="*/ 169694 w 232987"/>
                <a:gd name="connsiteY57" fmla="*/ 1273985 h 1329977"/>
                <a:gd name="connsiteX58" fmla="*/ 168171 w 232987"/>
                <a:gd name="connsiteY58" fmla="*/ 1274747 h 1329977"/>
                <a:gd name="connsiteX59" fmla="*/ 139540 w 232987"/>
                <a:gd name="connsiteY59" fmla="*/ 1301093 h 1329977"/>
                <a:gd name="connsiteX60" fmla="*/ 145317 w 232987"/>
                <a:gd name="connsiteY60" fmla="*/ 1308584 h 1329977"/>
                <a:gd name="connsiteX61" fmla="*/ 151094 w 232987"/>
                <a:gd name="connsiteY61" fmla="*/ 1309219 h 1329977"/>
                <a:gd name="connsiteX62" fmla="*/ 154268 w 232987"/>
                <a:gd name="connsiteY62" fmla="*/ 1303061 h 1329977"/>
                <a:gd name="connsiteX63" fmla="*/ 158585 w 232987"/>
                <a:gd name="connsiteY63" fmla="*/ 1294554 h 1329977"/>
                <a:gd name="connsiteX64" fmla="*/ 186137 w 232987"/>
                <a:gd name="connsiteY64" fmla="*/ 1286999 h 1329977"/>
                <a:gd name="connsiteX65" fmla="*/ 185629 w 232987"/>
                <a:gd name="connsiteY65" fmla="*/ 1290047 h 1329977"/>
                <a:gd name="connsiteX66" fmla="*/ 177630 w 232987"/>
                <a:gd name="connsiteY66" fmla="*/ 1299252 h 1329977"/>
                <a:gd name="connsiteX67" fmla="*/ 163283 w 232987"/>
                <a:gd name="connsiteY67" fmla="*/ 1310362 h 1329977"/>
                <a:gd name="connsiteX68" fmla="*/ 187724 w 232987"/>
                <a:gd name="connsiteY68" fmla="*/ 1329978 h 1329977"/>
                <a:gd name="connsiteX69" fmla="*/ 193818 w 232987"/>
                <a:gd name="connsiteY69" fmla="*/ 1301029 h 1329977"/>
                <a:gd name="connsiteX70" fmla="*/ 193628 w 232987"/>
                <a:gd name="connsiteY70" fmla="*/ 1282302 h 1329977"/>
                <a:gd name="connsiteX71" fmla="*/ 223084 w 232987"/>
                <a:gd name="connsiteY71" fmla="*/ 1253417 h 1329977"/>
                <a:gd name="connsiteX72" fmla="*/ 232987 w 232987"/>
                <a:gd name="connsiteY72" fmla="*/ 1251830 h 1329977"/>
                <a:gd name="connsiteX73" fmla="*/ 225369 w 232987"/>
                <a:gd name="connsiteY73" fmla="*/ 1248402 h 1329977"/>
                <a:gd name="connsiteX74" fmla="*/ 209689 w 232987"/>
                <a:gd name="connsiteY74" fmla="*/ 1247449 h 1329977"/>
                <a:gd name="connsiteX75" fmla="*/ 195151 w 232987"/>
                <a:gd name="connsiteY75" fmla="*/ 1247704 h 1329977"/>
                <a:gd name="connsiteX76" fmla="*/ 162457 w 232987"/>
                <a:gd name="connsiteY76" fmla="*/ 1245418 h 1329977"/>
                <a:gd name="connsiteX77" fmla="*/ 140746 w 232987"/>
                <a:gd name="connsiteY77" fmla="*/ 1221231 h 1329977"/>
                <a:gd name="connsiteX78" fmla="*/ 139603 w 232987"/>
                <a:gd name="connsiteY78" fmla="*/ 1212153 h 1329977"/>
                <a:gd name="connsiteX79" fmla="*/ 131097 w 232987"/>
                <a:gd name="connsiteY79" fmla="*/ 1191457 h 1329977"/>
                <a:gd name="connsiteX80" fmla="*/ 120939 w 232987"/>
                <a:gd name="connsiteY80" fmla="*/ 1194441 h 1329977"/>
                <a:gd name="connsiteX81" fmla="*/ 102148 w 232987"/>
                <a:gd name="connsiteY81" fmla="*/ 1195012 h 1329977"/>
                <a:gd name="connsiteX82" fmla="*/ 89324 w 232987"/>
                <a:gd name="connsiteY82" fmla="*/ 1160477 h 1329977"/>
                <a:gd name="connsiteX83" fmla="*/ 95800 w 232987"/>
                <a:gd name="connsiteY83" fmla="*/ 1135845 h 1329977"/>
                <a:gd name="connsiteX84" fmla="*/ 96752 w 232987"/>
                <a:gd name="connsiteY84" fmla="*/ 1133941 h 1329977"/>
                <a:gd name="connsiteX85" fmla="*/ 101069 w 232987"/>
                <a:gd name="connsiteY85" fmla="*/ 1125879 h 1329977"/>
                <a:gd name="connsiteX86" fmla="*/ 108940 w 232987"/>
                <a:gd name="connsiteY86" fmla="*/ 1106262 h 1329977"/>
                <a:gd name="connsiteX87" fmla="*/ 108877 w 232987"/>
                <a:gd name="connsiteY87" fmla="*/ 1090582 h 1329977"/>
                <a:gd name="connsiteX88" fmla="*/ 108623 w 232987"/>
                <a:gd name="connsiteY88" fmla="*/ 1075282 h 1329977"/>
                <a:gd name="connsiteX89" fmla="*/ 109195 w 232987"/>
                <a:gd name="connsiteY89" fmla="*/ 1068553 h 1329977"/>
                <a:gd name="connsiteX90" fmla="*/ 114146 w 232987"/>
                <a:gd name="connsiteY90" fmla="*/ 1046969 h 1329977"/>
                <a:gd name="connsiteX91" fmla="*/ 113448 w 232987"/>
                <a:gd name="connsiteY91" fmla="*/ 1016624 h 1329977"/>
                <a:gd name="connsiteX92" fmla="*/ 111353 w 232987"/>
                <a:gd name="connsiteY92" fmla="*/ 987294 h 1329977"/>
                <a:gd name="connsiteX93" fmla="*/ 111734 w 232987"/>
                <a:gd name="connsiteY93" fmla="*/ 985961 h 1329977"/>
                <a:gd name="connsiteX94" fmla="*/ 111099 w 232987"/>
                <a:gd name="connsiteY94" fmla="*/ 967551 h 1329977"/>
                <a:gd name="connsiteX95" fmla="*/ 97196 w 232987"/>
                <a:gd name="connsiteY95" fmla="*/ 960123 h 1329977"/>
                <a:gd name="connsiteX96" fmla="*/ 86595 w 232987"/>
                <a:gd name="connsiteY96" fmla="*/ 956442 h 1329977"/>
                <a:gd name="connsiteX97" fmla="*/ 81135 w 232987"/>
                <a:gd name="connsiteY97" fmla="*/ 949903 h 1329977"/>
                <a:gd name="connsiteX98" fmla="*/ 94213 w 232987"/>
                <a:gd name="connsiteY98" fmla="*/ 944760 h 1329977"/>
                <a:gd name="connsiteX99" fmla="*/ 105640 w 232987"/>
                <a:gd name="connsiteY99" fmla="*/ 941586 h 1329977"/>
                <a:gd name="connsiteX100" fmla="*/ 106211 w 232987"/>
                <a:gd name="connsiteY100" fmla="*/ 938349 h 1329977"/>
                <a:gd name="connsiteX101" fmla="*/ 99101 w 232987"/>
                <a:gd name="connsiteY101" fmla="*/ 933524 h 1329977"/>
                <a:gd name="connsiteX102" fmla="*/ 93641 w 232987"/>
                <a:gd name="connsiteY102" fmla="*/ 930540 h 1329977"/>
                <a:gd name="connsiteX103" fmla="*/ 88816 w 232987"/>
                <a:gd name="connsiteY103" fmla="*/ 915368 h 1329977"/>
                <a:gd name="connsiteX104" fmla="*/ 88435 w 232987"/>
                <a:gd name="connsiteY104" fmla="*/ 907940 h 1329977"/>
                <a:gd name="connsiteX105" fmla="*/ 79230 w 232987"/>
                <a:gd name="connsiteY105" fmla="*/ 888260 h 1329977"/>
                <a:gd name="connsiteX106" fmla="*/ 76818 w 232987"/>
                <a:gd name="connsiteY106" fmla="*/ 884959 h 1329977"/>
                <a:gd name="connsiteX107" fmla="*/ 70850 w 232987"/>
                <a:gd name="connsiteY107" fmla="*/ 864010 h 1329977"/>
                <a:gd name="connsiteX108" fmla="*/ 75802 w 232987"/>
                <a:gd name="connsiteY108" fmla="*/ 856455 h 1329977"/>
                <a:gd name="connsiteX109" fmla="*/ 80056 w 232987"/>
                <a:gd name="connsiteY109" fmla="*/ 847694 h 1329977"/>
                <a:gd name="connsiteX110" fmla="*/ 73834 w 232987"/>
                <a:gd name="connsiteY110" fmla="*/ 837347 h 1329977"/>
                <a:gd name="connsiteX111" fmla="*/ 68502 w 232987"/>
                <a:gd name="connsiteY111" fmla="*/ 831760 h 1329977"/>
                <a:gd name="connsiteX112" fmla="*/ 67232 w 232987"/>
                <a:gd name="connsiteY112" fmla="*/ 819254 h 1329977"/>
                <a:gd name="connsiteX113" fmla="*/ 67930 w 232987"/>
                <a:gd name="connsiteY113" fmla="*/ 817349 h 1329977"/>
                <a:gd name="connsiteX114" fmla="*/ 62598 w 232987"/>
                <a:gd name="connsiteY114" fmla="*/ 784275 h 1329977"/>
                <a:gd name="connsiteX115" fmla="*/ 58662 w 232987"/>
                <a:gd name="connsiteY115" fmla="*/ 763452 h 1329977"/>
                <a:gd name="connsiteX116" fmla="*/ 66534 w 232987"/>
                <a:gd name="connsiteY116" fmla="*/ 754564 h 1329977"/>
                <a:gd name="connsiteX117" fmla="*/ 71739 w 232987"/>
                <a:gd name="connsiteY117" fmla="*/ 750247 h 1329977"/>
                <a:gd name="connsiteX118" fmla="*/ 80944 w 232987"/>
                <a:gd name="connsiteY118" fmla="*/ 699968 h 1329977"/>
                <a:gd name="connsiteX119" fmla="*/ 80056 w 232987"/>
                <a:gd name="connsiteY119" fmla="*/ 681939 h 1329977"/>
                <a:gd name="connsiteX120" fmla="*/ 74469 w 232987"/>
                <a:gd name="connsiteY120" fmla="*/ 635596 h 1329977"/>
                <a:gd name="connsiteX121" fmla="*/ 75294 w 232987"/>
                <a:gd name="connsiteY121" fmla="*/ 611600 h 1329977"/>
                <a:gd name="connsiteX122" fmla="*/ 74660 w 232987"/>
                <a:gd name="connsiteY122" fmla="*/ 598204 h 1329977"/>
                <a:gd name="connsiteX123" fmla="*/ 74660 w 232987"/>
                <a:gd name="connsiteY123" fmla="*/ 597506 h 1329977"/>
                <a:gd name="connsiteX124" fmla="*/ 76628 w 232987"/>
                <a:gd name="connsiteY124" fmla="*/ 582143 h 1329977"/>
                <a:gd name="connsiteX125" fmla="*/ 83865 w 232987"/>
                <a:gd name="connsiteY125" fmla="*/ 570399 h 1329977"/>
                <a:gd name="connsiteX126" fmla="*/ 90403 w 232987"/>
                <a:gd name="connsiteY126" fmla="*/ 560114 h 1329977"/>
                <a:gd name="connsiteX127" fmla="*/ 87293 w 232987"/>
                <a:gd name="connsiteY127" fmla="*/ 537578 h 1329977"/>
                <a:gd name="connsiteX128" fmla="*/ 82341 w 232987"/>
                <a:gd name="connsiteY128" fmla="*/ 521389 h 1329977"/>
                <a:gd name="connsiteX129" fmla="*/ 82659 w 232987"/>
                <a:gd name="connsiteY129" fmla="*/ 511042 h 1329977"/>
                <a:gd name="connsiteX130" fmla="*/ 82278 w 232987"/>
                <a:gd name="connsiteY130" fmla="*/ 494726 h 1329977"/>
                <a:gd name="connsiteX131" fmla="*/ 71168 w 232987"/>
                <a:gd name="connsiteY131" fmla="*/ 480951 h 1329977"/>
                <a:gd name="connsiteX132" fmla="*/ 64375 w 232987"/>
                <a:gd name="connsiteY132" fmla="*/ 475618 h 1329977"/>
                <a:gd name="connsiteX133" fmla="*/ 54662 w 232987"/>
                <a:gd name="connsiteY133" fmla="*/ 451811 h 1329977"/>
                <a:gd name="connsiteX134" fmla="*/ 57773 w 232987"/>
                <a:gd name="connsiteY134" fmla="*/ 440702 h 1329977"/>
                <a:gd name="connsiteX135" fmla="*/ 59487 w 232987"/>
                <a:gd name="connsiteY135" fmla="*/ 437655 h 1329977"/>
                <a:gd name="connsiteX136" fmla="*/ 65201 w 232987"/>
                <a:gd name="connsiteY136" fmla="*/ 418102 h 1329977"/>
                <a:gd name="connsiteX137" fmla="*/ 66978 w 232987"/>
                <a:gd name="connsiteY137" fmla="*/ 409087 h 1329977"/>
                <a:gd name="connsiteX138" fmla="*/ 69645 w 232987"/>
                <a:gd name="connsiteY138" fmla="*/ 399882 h 1329977"/>
                <a:gd name="connsiteX139" fmla="*/ 73263 w 232987"/>
                <a:gd name="connsiteY139" fmla="*/ 384837 h 1329977"/>
                <a:gd name="connsiteX140" fmla="*/ 73771 w 232987"/>
                <a:gd name="connsiteY140" fmla="*/ 379377 h 1329977"/>
                <a:gd name="connsiteX141" fmla="*/ 89642 w 232987"/>
                <a:gd name="connsiteY141" fmla="*/ 331955 h 1329977"/>
                <a:gd name="connsiteX142" fmla="*/ 103735 w 232987"/>
                <a:gd name="connsiteY142" fmla="*/ 293040 h 1329977"/>
                <a:gd name="connsiteX143" fmla="*/ 100878 w 232987"/>
                <a:gd name="connsiteY143" fmla="*/ 287135 h 1329977"/>
                <a:gd name="connsiteX144" fmla="*/ 97768 w 232987"/>
                <a:gd name="connsiteY144" fmla="*/ 280470 h 1329977"/>
                <a:gd name="connsiteX145" fmla="*/ 97577 w 232987"/>
                <a:gd name="connsiteY145" fmla="*/ 272915 h 1329977"/>
                <a:gd name="connsiteX146" fmla="*/ 97704 w 232987"/>
                <a:gd name="connsiteY146" fmla="*/ 269805 h 1329977"/>
                <a:gd name="connsiteX147" fmla="*/ 97831 w 232987"/>
                <a:gd name="connsiteY147" fmla="*/ 266377 h 1329977"/>
                <a:gd name="connsiteX148" fmla="*/ 97577 w 232987"/>
                <a:gd name="connsiteY148" fmla="*/ 258822 h 1329977"/>
                <a:gd name="connsiteX149" fmla="*/ 95482 w 232987"/>
                <a:gd name="connsiteY149" fmla="*/ 254695 h 1329977"/>
                <a:gd name="connsiteX150" fmla="*/ 93070 w 232987"/>
                <a:gd name="connsiteY150" fmla="*/ 249808 h 1329977"/>
                <a:gd name="connsiteX151" fmla="*/ 114908 w 232987"/>
                <a:gd name="connsiteY151" fmla="*/ 218954 h 1329977"/>
                <a:gd name="connsiteX152" fmla="*/ 119162 w 232987"/>
                <a:gd name="connsiteY152" fmla="*/ 217621 h 1329977"/>
                <a:gd name="connsiteX153" fmla="*/ 127922 w 232987"/>
                <a:gd name="connsiteY153" fmla="*/ 212606 h 1329977"/>
                <a:gd name="connsiteX154" fmla="*/ 134588 w 232987"/>
                <a:gd name="connsiteY154" fmla="*/ 193815 h 1329977"/>
                <a:gd name="connsiteX155" fmla="*/ 135858 w 232987"/>
                <a:gd name="connsiteY155" fmla="*/ 186070 h 1329977"/>
                <a:gd name="connsiteX156" fmla="*/ 135858 w 232987"/>
                <a:gd name="connsiteY156" fmla="*/ 183531 h 1329977"/>
                <a:gd name="connsiteX157" fmla="*/ 135794 w 232987"/>
                <a:gd name="connsiteY157" fmla="*/ 179023 h 1329977"/>
                <a:gd name="connsiteX158" fmla="*/ 135286 w 232987"/>
                <a:gd name="connsiteY158" fmla="*/ 176357 h 1329977"/>
                <a:gd name="connsiteX159" fmla="*/ 134461 w 232987"/>
                <a:gd name="connsiteY159" fmla="*/ 172611 h 1329977"/>
                <a:gd name="connsiteX160" fmla="*/ 133382 w 232987"/>
                <a:gd name="connsiteY160" fmla="*/ 170009 h 1329977"/>
                <a:gd name="connsiteX161" fmla="*/ 132112 w 232987"/>
                <a:gd name="connsiteY161" fmla="*/ 167406 h 1329977"/>
                <a:gd name="connsiteX162" fmla="*/ 130208 w 232987"/>
                <a:gd name="connsiteY162" fmla="*/ 168358 h 1329977"/>
                <a:gd name="connsiteX163" fmla="*/ 128494 w 232987"/>
                <a:gd name="connsiteY163" fmla="*/ 169247 h 1329977"/>
                <a:gd name="connsiteX164" fmla="*/ 125002 w 232987"/>
                <a:gd name="connsiteY164" fmla="*/ 169882 h 1329977"/>
                <a:gd name="connsiteX165" fmla="*/ 123669 w 232987"/>
                <a:gd name="connsiteY165" fmla="*/ 170136 h 1329977"/>
                <a:gd name="connsiteX166" fmla="*/ 122780 w 232987"/>
                <a:gd name="connsiteY166" fmla="*/ 170136 h 1329977"/>
                <a:gd name="connsiteX167" fmla="*/ 121701 w 232987"/>
                <a:gd name="connsiteY167" fmla="*/ 170072 h 1329977"/>
                <a:gd name="connsiteX168" fmla="*/ 113575 w 232987"/>
                <a:gd name="connsiteY168" fmla="*/ 164676 h 1329977"/>
                <a:gd name="connsiteX169" fmla="*/ 111480 w 232987"/>
                <a:gd name="connsiteY169" fmla="*/ 159725 h 1329977"/>
                <a:gd name="connsiteX170" fmla="*/ 105385 w 232987"/>
                <a:gd name="connsiteY170" fmla="*/ 147028 h 1329977"/>
                <a:gd name="connsiteX171" fmla="*/ 96307 w 232987"/>
                <a:gd name="connsiteY171" fmla="*/ 136172 h 1329977"/>
                <a:gd name="connsiteX172" fmla="*/ 84563 w 232987"/>
                <a:gd name="connsiteY172" fmla="*/ 114905 h 1329977"/>
                <a:gd name="connsiteX173" fmla="*/ 87103 w 232987"/>
                <a:gd name="connsiteY173" fmla="*/ 101446 h 1329977"/>
                <a:gd name="connsiteX174" fmla="*/ 89197 w 232987"/>
                <a:gd name="connsiteY174" fmla="*/ 85068 h 1329977"/>
                <a:gd name="connsiteX175" fmla="*/ 84309 w 232987"/>
                <a:gd name="connsiteY175" fmla="*/ 76688 h 1329977"/>
                <a:gd name="connsiteX176" fmla="*/ 80119 w 232987"/>
                <a:gd name="connsiteY176" fmla="*/ 70086 h 1329977"/>
                <a:gd name="connsiteX177" fmla="*/ 78723 w 232987"/>
                <a:gd name="connsiteY177" fmla="*/ 66848 h 1329977"/>
                <a:gd name="connsiteX178" fmla="*/ 74723 w 232987"/>
                <a:gd name="connsiteY178" fmla="*/ 58913 h 1329977"/>
                <a:gd name="connsiteX179" fmla="*/ 71549 w 232987"/>
                <a:gd name="connsiteY179" fmla="*/ 54659 h 1329977"/>
                <a:gd name="connsiteX180" fmla="*/ 65391 w 232987"/>
                <a:gd name="connsiteY180" fmla="*/ 36947 h 1329977"/>
                <a:gd name="connsiteX181" fmla="*/ 66153 w 232987"/>
                <a:gd name="connsiteY181" fmla="*/ 30409 h 1329977"/>
                <a:gd name="connsiteX182" fmla="*/ 61074 w 232987"/>
                <a:gd name="connsiteY182" fmla="*/ 7682 h 1329977"/>
                <a:gd name="connsiteX183" fmla="*/ 57392 w 232987"/>
                <a:gd name="connsiteY183" fmla="*/ 3746 h 1329977"/>
                <a:gd name="connsiteX184" fmla="*/ 55805 w 232987"/>
                <a:gd name="connsiteY184" fmla="*/ 2349 h 1329977"/>
                <a:gd name="connsiteX185" fmla="*/ 52948 w 232987"/>
                <a:gd name="connsiteY185" fmla="*/ 0 h 1329977"/>
                <a:gd name="connsiteX186" fmla="*/ 50663 w 232987"/>
                <a:gd name="connsiteY186" fmla="*/ 2793 h 1329977"/>
                <a:gd name="connsiteX187" fmla="*/ 47933 w 232987"/>
                <a:gd name="connsiteY187" fmla="*/ 6285 h 1329977"/>
                <a:gd name="connsiteX188" fmla="*/ 46473 w 232987"/>
                <a:gd name="connsiteY188" fmla="*/ 11490 h 1329977"/>
                <a:gd name="connsiteX189" fmla="*/ 44759 w 232987"/>
                <a:gd name="connsiteY189" fmla="*/ 17394 h 1329977"/>
                <a:gd name="connsiteX190" fmla="*/ 35871 w 232987"/>
                <a:gd name="connsiteY190" fmla="*/ 25266 h 1329977"/>
                <a:gd name="connsiteX191" fmla="*/ 26984 w 232987"/>
                <a:gd name="connsiteY191" fmla="*/ 29076 h 1329977"/>
                <a:gd name="connsiteX192" fmla="*/ 21333 w 232987"/>
                <a:gd name="connsiteY192" fmla="*/ 31424 h 1329977"/>
                <a:gd name="connsiteX193" fmla="*/ 31110 w 232987"/>
                <a:gd name="connsiteY193" fmla="*/ 63166 h 1329977"/>
                <a:gd name="connsiteX194" fmla="*/ 34475 w 232987"/>
                <a:gd name="connsiteY194" fmla="*/ 94844 h 1329977"/>
                <a:gd name="connsiteX195" fmla="*/ 36506 w 232987"/>
                <a:gd name="connsiteY195" fmla="*/ 119159 h 1329977"/>
                <a:gd name="connsiteX196" fmla="*/ 37268 w 232987"/>
                <a:gd name="connsiteY196" fmla="*/ 124491 h 1329977"/>
                <a:gd name="connsiteX197" fmla="*/ 39046 w 232987"/>
                <a:gd name="connsiteY197" fmla="*/ 176611 h 1329977"/>
                <a:gd name="connsiteX198" fmla="*/ 34665 w 232987"/>
                <a:gd name="connsiteY198" fmla="*/ 184356 h 1329977"/>
                <a:gd name="connsiteX199" fmla="*/ 30221 w 232987"/>
                <a:gd name="connsiteY199" fmla="*/ 193180 h 1329977"/>
                <a:gd name="connsiteX200" fmla="*/ 36633 w 232987"/>
                <a:gd name="connsiteY200" fmla="*/ 205115 h 1329977"/>
                <a:gd name="connsiteX201" fmla="*/ 35363 w 232987"/>
                <a:gd name="connsiteY201" fmla="*/ 316338 h 1329977"/>
                <a:gd name="connsiteX202" fmla="*/ 31173 w 232987"/>
                <a:gd name="connsiteY202" fmla="*/ 336462 h 1329977"/>
                <a:gd name="connsiteX203" fmla="*/ 26031 w 232987"/>
                <a:gd name="connsiteY203" fmla="*/ 367379 h 1329977"/>
                <a:gd name="connsiteX204" fmla="*/ 28507 w 232987"/>
                <a:gd name="connsiteY204" fmla="*/ 380520 h 1329977"/>
                <a:gd name="connsiteX205" fmla="*/ 31427 w 232987"/>
                <a:gd name="connsiteY205" fmla="*/ 392835 h 1329977"/>
                <a:gd name="connsiteX206" fmla="*/ 27237 w 232987"/>
                <a:gd name="connsiteY206" fmla="*/ 411436 h 1329977"/>
                <a:gd name="connsiteX207" fmla="*/ 22984 w 232987"/>
                <a:gd name="connsiteY207" fmla="*/ 424069 h 1329977"/>
                <a:gd name="connsiteX208" fmla="*/ 26984 w 232987"/>
                <a:gd name="connsiteY208" fmla="*/ 456192 h 1329977"/>
                <a:gd name="connsiteX209" fmla="*/ 29459 w 232987"/>
                <a:gd name="connsiteY209" fmla="*/ 467619 h 1329977"/>
                <a:gd name="connsiteX210" fmla="*/ 35363 w 232987"/>
                <a:gd name="connsiteY210" fmla="*/ 525262 h 1329977"/>
                <a:gd name="connsiteX211" fmla="*/ 12954 w 232987"/>
                <a:gd name="connsiteY211" fmla="*/ 650007 h 1329977"/>
                <a:gd name="connsiteX212" fmla="*/ 12573 w 232987"/>
                <a:gd name="connsiteY212" fmla="*/ 656419 h 1329977"/>
                <a:gd name="connsiteX213" fmla="*/ 11684 w 232987"/>
                <a:gd name="connsiteY213" fmla="*/ 664164 h 1329977"/>
                <a:gd name="connsiteX214" fmla="*/ 5018 w 232987"/>
                <a:gd name="connsiteY214" fmla="*/ 665814 h 1329977"/>
                <a:gd name="connsiteX215" fmla="*/ 1590 w 232987"/>
                <a:gd name="connsiteY215" fmla="*/ 665814 h 1329977"/>
                <a:gd name="connsiteX216" fmla="*/ 1654 w 232987"/>
                <a:gd name="connsiteY216" fmla="*/ 680733 h 1329977"/>
                <a:gd name="connsiteX217" fmla="*/ 6669 w 232987"/>
                <a:gd name="connsiteY217" fmla="*/ 692096 h 1329977"/>
                <a:gd name="connsiteX218" fmla="*/ 11303 w 232987"/>
                <a:gd name="connsiteY218" fmla="*/ 704285 h 1329977"/>
                <a:gd name="connsiteX219" fmla="*/ 21143 w 232987"/>
                <a:gd name="connsiteY219" fmla="*/ 753866 h 1329977"/>
                <a:gd name="connsiteX220" fmla="*/ 17017 w 232987"/>
                <a:gd name="connsiteY220" fmla="*/ 767896 h 1329977"/>
                <a:gd name="connsiteX221" fmla="*/ 13589 w 232987"/>
                <a:gd name="connsiteY221" fmla="*/ 806430 h 1329977"/>
                <a:gd name="connsiteX222" fmla="*/ 31935 w 232987"/>
                <a:gd name="connsiteY222" fmla="*/ 832014 h 1329977"/>
                <a:gd name="connsiteX223" fmla="*/ 41267 w 232987"/>
                <a:gd name="connsiteY223" fmla="*/ 830236 h 1329977"/>
                <a:gd name="connsiteX224" fmla="*/ 56630 w 232987"/>
                <a:gd name="connsiteY224" fmla="*/ 828586 h 1329977"/>
                <a:gd name="connsiteX225" fmla="*/ 58027 w 232987"/>
                <a:gd name="connsiteY225" fmla="*/ 830490 h 1329977"/>
                <a:gd name="connsiteX226" fmla="*/ 54980 w 232987"/>
                <a:gd name="connsiteY226" fmla="*/ 837981 h 1329977"/>
                <a:gd name="connsiteX227" fmla="*/ 53837 w 232987"/>
                <a:gd name="connsiteY227" fmla="*/ 839949 h 1329977"/>
                <a:gd name="connsiteX228" fmla="*/ 55678 w 232987"/>
                <a:gd name="connsiteY228" fmla="*/ 841219 h 1329977"/>
                <a:gd name="connsiteX229" fmla="*/ 60630 w 232987"/>
                <a:gd name="connsiteY229" fmla="*/ 847440 h 1329977"/>
                <a:gd name="connsiteX230" fmla="*/ 58471 w 232987"/>
                <a:gd name="connsiteY230" fmla="*/ 859692 h 1329977"/>
                <a:gd name="connsiteX231" fmla="*/ 56376 w 232987"/>
                <a:gd name="connsiteY231" fmla="*/ 868453 h 1329977"/>
                <a:gd name="connsiteX232" fmla="*/ 55361 w 232987"/>
                <a:gd name="connsiteY232" fmla="*/ 876897 h 1329977"/>
                <a:gd name="connsiteX233" fmla="*/ 54345 w 232987"/>
                <a:gd name="connsiteY233" fmla="*/ 926096 h 1329977"/>
                <a:gd name="connsiteX234" fmla="*/ 60820 w 232987"/>
                <a:gd name="connsiteY234" fmla="*/ 932254 h 1329977"/>
                <a:gd name="connsiteX235" fmla="*/ 69327 w 232987"/>
                <a:gd name="connsiteY235" fmla="*/ 943745 h 1329977"/>
                <a:gd name="connsiteX236" fmla="*/ 63550 w 232987"/>
                <a:gd name="connsiteY236" fmla="*/ 955870 h 1329977"/>
                <a:gd name="connsiteX237" fmla="*/ 58281 w 232987"/>
                <a:gd name="connsiteY237" fmla="*/ 962218 h 1329977"/>
                <a:gd name="connsiteX238" fmla="*/ 56440 w 232987"/>
                <a:gd name="connsiteY238" fmla="*/ 978787 h 1329977"/>
                <a:gd name="connsiteX239" fmla="*/ 51488 w 232987"/>
                <a:gd name="connsiteY239" fmla="*/ 1017703 h 1329977"/>
                <a:gd name="connsiteX240" fmla="*/ 51679 w 232987"/>
                <a:gd name="connsiteY240" fmla="*/ 1018845 h 1329977"/>
                <a:gd name="connsiteX241" fmla="*/ 51298 w 232987"/>
                <a:gd name="connsiteY241" fmla="*/ 1020877 h 1329977"/>
                <a:gd name="connsiteX242" fmla="*/ 49457 w 232987"/>
                <a:gd name="connsiteY242" fmla="*/ 1021639 h 1329977"/>
                <a:gd name="connsiteX243" fmla="*/ 48187 w 232987"/>
                <a:gd name="connsiteY243" fmla="*/ 1021639 h 1329977"/>
                <a:gd name="connsiteX244" fmla="*/ 47108 w 232987"/>
                <a:gd name="connsiteY244" fmla="*/ 1019988 h 1329977"/>
                <a:gd name="connsiteX245" fmla="*/ 48060 w 232987"/>
                <a:gd name="connsiteY245" fmla="*/ 1018973 h 1329977"/>
                <a:gd name="connsiteX246" fmla="*/ 48505 w 232987"/>
                <a:gd name="connsiteY246" fmla="*/ 1017893 h 1329977"/>
                <a:gd name="connsiteX247" fmla="*/ 38220 w 232987"/>
                <a:gd name="connsiteY247" fmla="*/ 1008434 h 1329977"/>
                <a:gd name="connsiteX248" fmla="*/ 37585 w 232987"/>
                <a:gd name="connsiteY248" fmla="*/ 1010022 h 1329977"/>
                <a:gd name="connsiteX249" fmla="*/ 36189 w 232987"/>
                <a:gd name="connsiteY249" fmla="*/ 1011418 h 1329977"/>
                <a:gd name="connsiteX250" fmla="*/ 34792 w 232987"/>
                <a:gd name="connsiteY250" fmla="*/ 1010022 h 1329977"/>
                <a:gd name="connsiteX251" fmla="*/ 36189 w 232987"/>
                <a:gd name="connsiteY251" fmla="*/ 1002848 h 1329977"/>
                <a:gd name="connsiteX252" fmla="*/ 36697 w 232987"/>
                <a:gd name="connsiteY252" fmla="*/ 1000055 h 1329977"/>
                <a:gd name="connsiteX253" fmla="*/ 31935 w 232987"/>
                <a:gd name="connsiteY253" fmla="*/ 998277 h 1329977"/>
                <a:gd name="connsiteX254" fmla="*/ 18858 w 232987"/>
                <a:gd name="connsiteY254" fmla="*/ 1001768 h 1329977"/>
                <a:gd name="connsiteX255" fmla="*/ 14033 w 232987"/>
                <a:gd name="connsiteY255" fmla="*/ 1012180 h 1329977"/>
                <a:gd name="connsiteX256" fmla="*/ 2098 w 232987"/>
                <a:gd name="connsiteY256" fmla="*/ 1040557 h 1329977"/>
                <a:gd name="connsiteX257" fmla="*/ 8383 w 232987"/>
                <a:gd name="connsiteY257" fmla="*/ 1041065 h 1329977"/>
                <a:gd name="connsiteX258" fmla="*/ 10605 w 232987"/>
                <a:gd name="connsiteY258" fmla="*/ 1032304 h 1329977"/>
                <a:gd name="connsiteX259" fmla="*/ 11113 w 232987"/>
                <a:gd name="connsiteY259" fmla="*/ 1024432 h 1329977"/>
                <a:gd name="connsiteX260" fmla="*/ 11176 w 232987"/>
                <a:gd name="connsiteY260" fmla="*/ 1024432 h 1329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</a:cxnLst>
              <a:rect l="l" t="t" r="r" b="b"/>
              <a:pathLst>
                <a:path w="232987" h="1329977">
                  <a:moveTo>
                    <a:pt x="11176" y="1024432"/>
                  </a:moveTo>
                  <a:cubicBezTo>
                    <a:pt x="11303" y="1023861"/>
                    <a:pt x="11747" y="1023226"/>
                    <a:pt x="12319" y="1022591"/>
                  </a:cubicBezTo>
                  <a:cubicBezTo>
                    <a:pt x="13208" y="1021702"/>
                    <a:pt x="14097" y="1021766"/>
                    <a:pt x="14604" y="1022337"/>
                  </a:cubicBezTo>
                  <a:cubicBezTo>
                    <a:pt x="15112" y="1022909"/>
                    <a:pt x="15049" y="1023797"/>
                    <a:pt x="14478" y="1024305"/>
                  </a:cubicBezTo>
                  <a:cubicBezTo>
                    <a:pt x="14160" y="1024623"/>
                    <a:pt x="13970" y="1024940"/>
                    <a:pt x="13779" y="1025448"/>
                  </a:cubicBezTo>
                  <a:cubicBezTo>
                    <a:pt x="13779" y="1025448"/>
                    <a:pt x="13970" y="1025956"/>
                    <a:pt x="14414" y="1026464"/>
                  </a:cubicBezTo>
                  <a:cubicBezTo>
                    <a:pt x="18223" y="1030336"/>
                    <a:pt x="32887" y="1033193"/>
                    <a:pt x="36125" y="1033256"/>
                  </a:cubicBezTo>
                  <a:cubicBezTo>
                    <a:pt x="36697" y="1032748"/>
                    <a:pt x="37522" y="1032748"/>
                    <a:pt x="38030" y="1033320"/>
                  </a:cubicBezTo>
                  <a:cubicBezTo>
                    <a:pt x="40696" y="1035986"/>
                    <a:pt x="42664" y="1037764"/>
                    <a:pt x="44061" y="1039033"/>
                  </a:cubicBezTo>
                  <a:cubicBezTo>
                    <a:pt x="48505" y="1042969"/>
                    <a:pt x="48631" y="1043414"/>
                    <a:pt x="48314" y="1051222"/>
                  </a:cubicBezTo>
                  <a:cubicBezTo>
                    <a:pt x="48187" y="1054016"/>
                    <a:pt x="48060" y="1057888"/>
                    <a:pt x="48060" y="1063411"/>
                  </a:cubicBezTo>
                  <a:cubicBezTo>
                    <a:pt x="48060" y="1065633"/>
                    <a:pt x="45648" y="1066268"/>
                    <a:pt x="43870" y="1066776"/>
                  </a:cubicBezTo>
                  <a:cubicBezTo>
                    <a:pt x="43235" y="1066966"/>
                    <a:pt x="42156" y="1067220"/>
                    <a:pt x="41839" y="1067474"/>
                  </a:cubicBezTo>
                  <a:cubicBezTo>
                    <a:pt x="42029" y="1067474"/>
                    <a:pt x="42727" y="1068617"/>
                    <a:pt x="47235" y="1071537"/>
                  </a:cubicBezTo>
                  <a:cubicBezTo>
                    <a:pt x="47806" y="1071727"/>
                    <a:pt x="51488" y="1071791"/>
                    <a:pt x="54726" y="1071854"/>
                  </a:cubicBezTo>
                  <a:cubicBezTo>
                    <a:pt x="67169" y="1072172"/>
                    <a:pt x="72501" y="1072680"/>
                    <a:pt x="73707" y="1074901"/>
                  </a:cubicBezTo>
                  <a:cubicBezTo>
                    <a:pt x="74088" y="1075600"/>
                    <a:pt x="74025" y="1076489"/>
                    <a:pt x="73517" y="1077187"/>
                  </a:cubicBezTo>
                  <a:cubicBezTo>
                    <a:pt x="70406" y="1081884"/>
                    <a:pt x="65708" y="1082075"/>
                    <a:pt x="61963" y="1082265"/>
                  </a:cubicBezTo>
                  <a:cubicBezTo>
                    <a:pt x="57710" y="1082456"/>
                    <a:pt x="55297" y="1082773"/>
                    <a:pt x="54028" y="1086265"/>
                  </a:cubicBezTo>
                  <a:cubicBezTo>
                    <a:pt x="53520" y="1087725"/>
                    <a:pt x="54408" y="1090264"/>
                    <a:pt x="61455" y="1094264"/>
                  </a:cubicBezTo>
                  <a:cubicBezTo>
                    <a:pt x="62407" y="1094835"/>
                    <a:pt x="62915" y="1095089"/>
                    <a:pt x="62915" y="1095914"/>
                  </a:cubicBezTo>
                  <a:cubicBezTo>
                    <a:pt x="62915" y="1096168"/>
                    <a:pt x="62852" y="1096803"/>
                    <a:pt x="62788" y="1097692"/>
                  </a:cubicBezTo>
                  <a:cubicBezTo>
                    <a:pt x="62661" y="1099660"/>
                    <a:pt x="62407" y="1103025"/>
                    <a:pt x="62534" y="1104421"/>
                  </a:cubicBezTo>
                  <a:cubicBezTo>
                    <a:pt x="62661" y="1105437"/>
                    <a:pt x="62344" y="1107405"/>
                    <a:pt x="61709" y="1111341"/>
                  </a:cubicBezTo>
                  <a:cubicBezTo>
                    <a:pt x="60122" y="1121244"/>
                    <a:pt x="57075" y="1139655"/>
                    <a:pt x="62852" y="1145622"/>
                  </a:cubicBezTo>
                  <a:cubicBezTo>
                    <a:pt x="64121" y="1146955"/>
                    <a:pt x="65772" y="1147527"/>
                    <a:pt x="67994" y="1147399"/>
                  </a:cubicBezTo>
                  <a:cubicBezTo>
                    <a:pt x="69200" y="1144797"/>
                    <a:pt x="71041" y="1142702"/>
                    <a:pt x="73517" y="1141178"/>
                  </a:cubicBezTo>
                  <a:cubicBezTo>
                    <a:pt x="73771" y="1141051"/>
                    <a:pt x="74025" y="1140988"/>
                    <a:pt x="74279" y="1140988"/>
                  </a:cubicBezTo>
                  <a:cubicBezTo>
                    <a:pt x="76374" y="1141115"/>
                    <a:pt x="77834" y="1141876"/>
                    <a:pt x="78596" y="1143337"/>
                  </a:cubicBezTo>
                  <a:cubicBezTo>
                    <a:pt x="80691" y="1147273"/>
                    <a:pt x="76310" y="1154637"/>
                    <a:pt x="72120" y="1161810"/>
                  </a:cubicBezTo>
                  <a:cubicBezTo>
                    <a:pt x="70216" y="1165048"/>
                    <a:pt x="67803" y="1169111"/>
                    <a:pt x="67867" y="1170254"/>
                  </a:cubicBezTo>
                  <a:cubicBezTo>
                    <a:pt x="68311" y="1176919"/>
                    <a:pt x="71993" y="1178634"/>
                    <a:pt x="76310" y="1180602"/>
                  </a:cubicBezTo>
                  <a:cubicBezTo>
                    <a:pt x="79294" y="1181934"/>
                    <a:pt x="82341" y="1183331"/>
                    <a:pt x="84182" y="1186505"/>
                  </a:cubicBezTo>
                  <a:cubicBezTo>
                    <a:pt x="87420" y="1192156"/>
                    <a:pt x="87610" y="1198250"/>
                    <a:pt x="87801" y="1204090"/>
                  </a:cubicBezTo>
                  <a:cubicBezTo>
                    <a:pt x="88055" y="1212661"/>
                    <a:pt x="88308" y="1220088"/>
                    <a:pt x="97894" y="1224976"/>
                  </a:cubicBezTo>
                  <a:cubicBezTo>
                    <a:pt x="98530" y="1225294"/>
                    <a:pt x="98783" y="1225992"/>
                    <a:pt x="98593" y="1226627"/>
                  </a:cubicBezTo>
                  <a:cubicBezTo>
                    <a:pt x="96054" y="1234182"/>
                    <a:pt x="95800" y="1239260"/>
                    <a:pt x="97894" y="1241673"/>
                  </a:cubicBezTo>
                  <a:cubicBezTo>
                    <a:pt x="100624" y="1244910"/>
                    <a:pt x="107353" y="1243704"/>
                    <a:pt x="113384" y="1242688"/>
                  </a:cubicBezTo>
                  <a:cubicBezTo>
                    <a:pt x="117194" y="1242053"/>
                    <a:pt x="120495" y="1241482"/>
                    <a:pt x="122843" y="1241990"/>
                  </a:cubicBezTo>
                  <a:cubicBezTo>
                    <a:pt x="123669" y="1242180"/>
                    <a:pt x="123923" y="1242053"/>
                    <a:pt x="123923" y="1242053"/>
                  </a:cubicBezTo>
                  <a:cubicBezTo>
                    <a:pt x="124494" y="1240911"/>
                    <a:pt x="121130" y="1234880"/>
                    <a:pt x="119923" y="1232594"/>
                  </a:cubicBezTo>
                  <a:cubicBezTo>
                    <a:pt x="117892" y="1228976"/>
                    <a:pt x="117384" y="1227960"/>
                    <a:pt x="117828" y="1227008"/>
                  </a:cubicBezTo>
                  <a:cubicBezTo>
                    <a:pt x="118019" y="1226627"/>
                    <a:pt x="118400" y="1226246"/>
                    <a:pt x="118844" y="1226119"/>
                  </a:cubicBezTo>
                  <a:cubicBezTo>
                    <a:pt x="123034" y="1225040"/>
                    <a:pt x="128494" y="1226690"/>
                    <a:pt x="133699" y="1230563"/>
                  </a:cubicBezTo>
                  <a:cubicBezTo>
                    <a:pt x="137254" y="1233229"/>
                    <a:pt x="141063" y="1237419"/>
                    <a:pt x="141127" y="1241292"/>
                  </a:cubicBezTo>
                  <a:cubicBezTo>
                    <a:pt x="141381" y="1252401"/>
                    <a:pt x="135223" y="1252719"/>
                    <a:pt x="129827" y="1253036"/>
                  </a:cubicBezTo>
                  <a:cubicBezTo>
                    <a:pt x="126716" y="1253163"/>
                    <a:pt x="123478" y="1253353"/>
                    <a:pt x="120939" y="1255385"/>
                  </a:cubicBezTo>
                  <a:cubicBezTo>
                    <a:pt x="118019" y="1257797"/>
                    <a:pt x="115670" y="1258876"/>
                    <a:pt x="114019" y="1259638"/>
                  </a:cubicBezTo>
                  <a:cubicBezTo>
                    <a:pt x="110972" y="1261098"/>
                    <a:pt x="110274" y="1261352"/>
                    <a:pt x="110655" y="1270304"/>
                  </a:cubicBezTo>
                  <a:cubicBezTo>
                    <a:pt x="110845" y="1275572"/>
                    <a:pt x="115733" y="1277540"/>
                    <a:pt x="119288" y="1279064"/>
                  </a:cubicBezTo>
                  <a:cubicBezTo>
                    <a:pt x="121574" y="1280016"/>
                    <a:pt x="123224" y="1280651"/>
                    <a:pt x="123415" y="1282175"/>
                  </a:cubicBezTo>
                  <a:cubicBezTo>
                    <a:pt x="123415" y="1282429"/>
                    <a:pt x="123415" y="1282683"/>
                    <a:pt x="123288" y="1282937"/>
                  </a:cubicBezTo>
                  <a:cubicBezTo>
                    <a:pt x="122399" y="1284841"/>
                    <a:pt x="121193" y="1286428"/>
                    <a:pt x="119669" y="1287825"/>
                  </a:cubicBezTo>
                  <a:cubicBezTo>
                    <a:pt x="121066" y="1289730"/>
                    <a:pt x="129827" y="1294237"/>
                    <a:pt x="132493" y="1294237"/>
                  </a:cubicBezTo>
                  <a:cubicBezTo>
                    <a:pt x="135731" y="1290618"/>
                    <a:pt x="135096" y="1287825"/>
                    <a:pt x="134397" y="1284841"/>
                  </a:cubicBezTo>
                  <a:cubicBezTo>
                    <a:pt x="133572" y="1281096"/>
                    <a:pt x="132620" y="1276779"/>
                    <a:pt x="139730" y="1272208"/>
                  </a:cubicBezTo>
                  <a:cubicBezTo>
                    <a:pt x="145126" y="1268780"/>
                    <a:pt x="163029" y="1269161"/>
                    <a:pt x="169060" y="1272145"/>
                  </a:cubicBezTo>
                  <a:cubicBezTo>
                    <a:pt x="169758" y="1272462"/>
                    <a:pt x="170012" y="1273287"/>
                    <a:pt x="169694" y="1273985"/>
                  </a:cubicBezTo>
                  <a:cubicBezTo>
                    <a:pt x="169440" y="1274557"/>
                    <a:pt x="168806" y="1274811"/>
                    <a:pt x="168171" y="1274747"/>
                  </a:cubicBezTo>
                  <a:cubicBezTo>
                    <a:pt x="164870" y="1275255"/>
                    <a:pt x="141063" y="1290555"/>
                    <a:pt x="139540" y="1301093"/>
                  </a:cubicBezTo>
                  <a:cubicBezTo>
                    <a:pt x="139032" y="1304394"/>
                    <a:pt x="140936" y="1306807"/>
                    <a:pt x="145317" y="1308584"/>
                  </a:cubicBezTo>
                  <a:cubicBezTo>
                    <a:pt x="147919" y="1309600"/>
                    <a:pt x="149887" y="1309854"/>
                    <a:pt x="151094" y="1309219"/>
                  </a:cubicBezTo>
                  <a:cubicBezTo>
                    <a:pt x="152808" y="1308394"/>
                    <a:pt x="153506" y="1305791"/>
                    <a:pt x="154268" y="1303061"/>
                  </a:cubicBezTo>
                  <a:cubicBezTo>
                    <a:pt x="155093" y="1300077"/>
                    <a:pt x="156045" y="1296649"/>
                    <a:pt x="158585" y="1294554"/>
                  </a:cubicBezTo>
                  <a:cubicBezTo>
                    <a:pt x="161124" y="1292459"/>
                    <a:pt x="183470" y="1284016"/>
                    <a:pt x="186137" y="1286999"/>
                  </a:cubicBezTo>
                  <a:cubicBezTo>
                    <a:pt x="186390" y="1287317"/>
                    <a:pt x="187216" y="1288460"/>
                    <a:pt x="185629" y="1290047"/>
                  </a:cubicBezTo>
                  <a:cubicBezTo>
                    <a:pt x="181883" y="1293792"/>
                    <a:pt x="179661" y="1296713"/>
                    <a:pt x="177630" y="1299252"/>
                  </a:cubicBezTo>
                  <a:cubicBezTo>
                    <a:pt x="173948" y="1303950"/>
                    <a:pt x="171472" y="1307188"/>
                    <a:pt x="163283" y="1310362"/>
                  </a:cubicBezTo>
                  <a:cubicBezTo>
                    <a:pt x="167282" y="1315186"/>
                    <a:pt x="181756" y="1329978"/>
                    <a:pt x="187724" y="1329978"/>
                  </a:cubicBezTo>
                  <a:cubicBezTo>
                    <a:pt x="197310" y="1327946"/>
                    <a:pt x="195468" y="1313663"/>
                    <a:pt x="193818" y="1301029"/>
                  </a:cubicBezTo>
                  <a:cubicBezTo>
                    <a:pt x="192802" y="1293030"/>
                    <a:pt x="191850" y="1286111"/>
                    <a:pt x="193628" y="1282302"/>
                  </a:cubicBezTo>
                  <a:cubicBezTo>
                    <a:pt x="196104" y="1276842"/>
                    <a:pt x="217561" y="1255766"/>
                    <a:pt x="223084" y="1253417"/>
                  </a:cubicBezTo>
                  <a:cubicBezTo>
                    <a:pt x="224671" y="1252719"/>
                    <a:pt x="228797" y="1252211"/>
                    <a:pt x="232987" y="1251830"/>
                  </a:cubicBezTo>
                  <a:cubicBezTo>
                    <a:pt x="230448" y="1250433"/>
                    <a:pt x="227972" y="1249164"/>
                    <a:pt x="225369" y="1248402"/>
                  </a:cubicBezTo>
                  <a:cubicBezTo>
                    <a:pt x="220672" y="1247005"/>
                    <a:pt x="215085" y="1247259"/>
                    <a:pt x="209689" y="1247449"/>
                  </a:cubicBezTo>
                  <a:cubicBezTo>
                    <a:pt x="204674" y="1247704"/>
                    <a:pt x="199976" y="1247640"/>
                    <a:pt x="195151" y="1247704"/>
                  </a:cubicBezTo>
                  <a:cubicBezTo>
                    <a:pt x="184232" y="1247894"/>
                    <a:pt x="172868" y="1248148"/>
                    <a:pt x="162457" y="1245418"/>
                  </a:cubicBezTo>
                  <a:cubicBezTo>
                    <a:pt x="151919" y="1242625"/>
                    <a:pt x="143793" y="1233610"/>
                    <a:pt x="140746" y="1221231"/>
                  </a:cubicBezTo>
                  <a:cubicBezTo>
                    <a:pt x="140175" y="1218818"/>
                    <a:pt x="139857" y="1215581"/>
                    <a:pt x="139603" y="1212153"/>
                  </a:cubicBezTo>
                  <a:cubicBezTo>
                    <a:pt x="138905" y="1203392"/>
                    <a:pt x="137952" y="1192473"/>
                    <a:pt x="131097" y="1191457"/>
                  </a:cubicBezTo>
                  <a:cubicBezTo>
                    <a:pt x="127605" y="1191076"/>
                    <a:pt x="124430" y="1192663"/>
                    <a:pt x="120939" y="1194441"/>
                  </a:cubicBezTo>
                  <a:cubicBezTo>
                    <a:pt x="115543" y="1197234"/>
                    <a:pt x="109448" y="1200408"/>
                    <a:pt x="102148" y="1195012"/>
                  </a:cubicBezTo>
                  <a:cubicBezTo>
                    <a:pt x="93641" y="1188727"/>
                    <a:pt x="89324" y="1177110"/>
                    <a:pt x="89324" y="1160477"/>
                  </a:cubicBezTo>
                  <a:cubicBezTo>
                    <a:pt x="89324" y="1149050"/>
                    <a:pt x="91483" y="1144670"/>
                    <a:pt x="95800" y="1135845"/>
                  </a:cubicBezTo>
                  <a:lnTo>
                    <a:pt x="96752" y="1133941"/>
                  </a:lnTo>
                  <a:cubicBezTo>
                    <a:pt x="98149" y="1131084"/>
                    <a:pt x="99609" y="1128418"/>
                    <a:pt x="101069" y="1125879"/>
                  </a:cubicBezTo>
                  <a:cubicBezTo>
                    <a:pt x="104561" y="1119657"/>
                    <a:pt x="107861" y="1113817"/>
                    <a:pt x="108940" y="1106262"/>
                  </a:cubicBezTo>
                  <a:cubicBezTo>
                    <a:pt x="109703" y="1100930"/>
                    <a:pt x="109322" y="1095914"/>
                    <a:pt x="108877" y="1090582"/>
                  </a:cubicBezTo>
                  <a:cubicBezTo>
                    <a:pt x="108496" y="1085694"/>
                    <a:pt x="108052" y="1080615"/>
                    <a:pt x="108623" y="1075282"/>
                  </a:cubicBezTo>
                  <a:cubicBezTo>
                    <a:pt x="108877" y="1072870"/>
                    <a:pt x="109004" y="1070648"/>
                    <a:pt x="109195" y="1068553"/>
                  </a:cubicBezTo>
                  <a:cubicBezTo>
                    <a:pt x="109703" y="1061316"/>
                    <a:pt x="110147" y="1055031"/>
                    <a:pt x="114146" y="1046969"/>
                  </a:cubicBezTo>
                  <a:cubicBezTo>
                    <a:pt x="118844" y="1037573"/>
                    <a:pt x="116241" y="1027416"/>
                    <a:pt x="113448" y="1016624"/>
                  </a:cubicBezTo>
                  <a:cubicBezTo>
                    <a:pt x="110972" y="1006974"/>
                    <a:pt x="108369" y="996944"/>
                    <a:pt x="111353" y="987294"/>
                  </a:cubicBezTo>
                  <a:lnTo>
                    <a:pt x="111734" y="985961"/>
                  </a:lnTo>
                  <a:cubicBezTo>
                    <a:pt x="113892" y="979042"/>
                    <a:pt x="115479" y="974026"/>
                    <a:pt x="111099" y="967551"/>
                  </a:cubicBezTo>
                  <a:cubicBezTo>
                    <a:pt x="107798" y="962599"/>
                    <a:pt x="102656" y="961393"/>
                    <a:pt x="97196" y="960123"/>
                  </a:cubicBezTo>
                  <a:cubicBezTo>
                    <a:pt x="93578" y="959298"/>
                    <a:pt x="89895" y="958410"/>
                    <a:pt x="86595" y="956442"/>
                  </a:cubicBezTo>
                  <a:cubicBezTo>
                    <a:pt x="82404" y="953902"/>
                    <a:pt x="80754" y="951934"/>
                    <a:pt x="81135" y="949903"/>
                  </a:cubicBezTo>
                  <a:cubicBezTo>
                    <a:pt x="81770" y="946728"/>
                    <a:pt x="87229" y="945840"/>
                    <a:pt x="94213" y="944760"/>
                  </a:cubicBezTo>
                  <a:cubicBezTo>
                    <a:pt x="98402" y="944126"/>
                    <a:pt x="104814" y="943110"/>
                    <a:pt x="105640" y="941586"/>
                  </a:cubicBezTo>
                  <a:cubicBezTo>
                    <a:pt x="106338" y="940317"/>
                    <a:pt x="106528" y="939301"/>
                    <a:pt x="106211" y="938349"/>
                  </a:cubicBezTo>
                  <a:cubicBezTo>
                    <a:pt x="105513" y="936253"/>
                    <a:pt x="102148" y="934793"/>
                    <a:pt x="99101" y="933524"/>
                  </a:cubicBezTo>
                  <a:cubicBezTo>
                    <a:pt x="96942" y="932572"/>
                    <a:pt x="94911" y="931683"/>
                    <a:pt x="93641" y="930540"/>
                  </a:cubicBezTo>
                  <a:cubicBezTo>
                    <a:pt x="88626" y="925969"/>
                    <a:pt x="88690" y="920637"/>
                    <a:pt x="88816" y="915368"/>
                  </a:cubicBezTo>
                  <a:cubicBezTo>
                    <a:pt x="88880" y="912892"/>
                    <a:pt x="88880" y="910353"/>
                    <a:pt x="88435" y="907940"/>
                  </a:cubicBezTo>
                  <a:cubicBezTo>
                    <a:pt x="87166" y="901973"/>
                    <a:pt x="82849" y="893529"/>
                    <a:pt x="79230" y="888260"/>
                  </a:cubicBezTo>
                  <a:cubicBezTo>
                    <a:pt x="78469" y="887117"/>
                    <a:pt x="77643" y="886038"/>
                    <a:pt x="76818" y="884959"/>
                  </a:cubicBezTo>
                  <a:cubicBezTo>
                    <a:pt x="72501" y="879182"/>
                    <a:pt x="68121" y="873214"/>
                    <a:pt x="70850" y="864010"/>
                  </a:cubicBezTo>
                  <a:cubicBezTo>
                    <a:pt x="71866" y="860645"/>
                    <a:pt x="73961" y="858423"/>
                    <a:pt x="75802" y="856455"/>
                  </a:cubicBezTo>
                  <a:cubicBezTo>
                    <a:pt x="78151" y="853979"/>
                    <a:pt x="80183" y="851821"/>
                    <a:pt x="80056" y="847694"/>
                  </a:cubicBezTo>
                  <a:cubicBezTo>
                    <a:pt x="79865" y="842743"/>
                    <a:pt x="77072" y="840267"/>
                    <a:pt x="73834" y="837347"/>
                  </a:cubicBezTo>
                  <a:cubicBezTo>
                    <a:pt x="71993" y="835696"/>
                    <a:pt x="70089" y="833982"/>
                    <a:pt x="68502" y="831760"/>
                  </a:cubicBezTo>
                  <a:cubicBezTo>
                    <a:pt x="64693" y="826237"/>
                    <a:pt x="65454" y="824078"/>
                    <a:pt x="67232" y="819254"/>
                  </a:cubicBezTo>
                  <a:lnTo>
                    <a:pt x="67930" y="817349"/>
                  </a:lnTo>
                  <a:cubicBezTo>
                    <a:pt x="72819" y="803573"/>
                    <a:pt x="69835" y="797225"/>
                    <a:pt x="62598" y="784275"/>
                  </a:cubicBezTo>
                  <a:cubicBezTo>
                    <a:pt x="59741" y="779132"/>
                    <a:pt x="56186" y="771387"/>
                    <a:pt x="58662" y="763452"/>
                  </a:cubicBezTo>
                  <a:cubicBezTo>
                    <a:pt x="60059" y="759008"/>
                    <a:pt x="63359" y="756723"/>
                    <a:pt x="66534" y="754564"/>
                  </a:cubicBezTo>
                  <a:cubicBezTo>
                    <a:pt x="68502" y="753231"/>
                    <a:pt x="70343" y="751961"/>
                    <a:pt x="71739" y="750247"/>
                  </a:cubicBezTo>
                  <a:cubicBezTo>
                    <a:pt x="83611" y="735582"/>
                    <a:pt x="82278" y="718315"/>
                    <a:pt x="80944" y="699968"/>
                  </a:cubicBezTo>
                  <a:cubicBezTo>
                    <a:pt x="80500" y="694064"/>
                    <a:pt x="80056" y="687906"/>
                    <a:pt x="80056" y="681939"/>
                  </a:cubicBezTo>
                  <a:cubicBezTo>
                    <a:pt x="66280" y="671591"/>
                    <a:pt x="71422" y="649118"/>
                    <a:pt x="74469" y="635596"/>
                  </a:cubicBezTo>
                  <a:cubicBezTo>
                    <a:pt x="76437" y="626835"/>
                    <a:pt x="75929" y="619408"/>
                    <a:pt x="75294" y="611600"/>
                  </a:cubicBezTo>
                  <a:cubicBezTo>
                    <a:pt x="74977" y="607346"/>
                    <a:pt x="74660" y="603029"/>
                    <a:pt x="74660" y="598204"/>
                  </a:cubicBezTo>
                  <a:lnTo>
                    <a:pt x="74660" y="597506"/>
                  </a:lnTo>
                  <a:cubicBezTo>
                    <a:pt x="74660" y="592491"/>
                    <a:pt x="74723" y="587285"/>
                    <a:pt x="76628" y="582143"/>
                  </a:cubicBezTo>
                  <a:cubicBezTo>
                    <a:pt x="78215" y="577826"/>
                    <a:pt x="81072" y="574017"/>
                    <a:pt x="83865" y="570399"/>
                  </a:cubicBezTo>
                  <a:cubicBezTo>
                    <a:pt x="86468" y="566970"/>
                    <a:pt x="88943" y="563733"/>
                    <a:pt x="90403" y="560114"/>
                  </a:cubicBezTo>
                  <a:cubicBezTo>
                    <a:pt x="93768" y="551671"/>
                    <a:pt x="90594" y="544815"/>
                    <a:pt x="87293" y="537578"/>
                  </a:cubicBezTo>
                  <a:cubicBezTo>
                    <a:pt x="85008" y="532563"/>
                    <a:pt x="82595" y="527357"/>
                    <a:pt x="82341" y="521389"/>
                  </a:cubicBezTo>
                  <a:cubicBezTo>
                    <a:pt x="82214" y="518088"/>
                    <a:pt x="82468" y="514533"/>
                    <a:pt x="82659" y="511042"/>
                  </a:cubicBezTo>
                  <a:cubicBezTo>
                    <a:pt x="83040" y="505455"/>
                    <a:pt x="83420" y="499678"/>
                    <a:pt x="82278" y="494726"/>
                  </a:cubicBezTo>
                  <a:cubicBezTo>
                    <a:pt x="80691" y="487743"/>
                    <a:pt x="76247" y="484633"/>
                    <a:pt x="71168" y="480951"/>
                  </a:cubicBezTo>
                  <a:cubicBezTo>
                    <a:pt x="68946" y="479363"/>
                    <a:pt x="66597" y="477713"/>
                    <a:pt x="64375" y="475618"/>
                  </a:cubicBezTo>
                  <a:cubicBezTo>
                    <a:pt x="57900" y="469587"/>
                    <a:pt x="54789" y="462033"/>
                    <a:pt x="54662" y="451811"/>
                  </a:cubicBezTo>
                  <a:cubicBezTo>
                    <a:pt x="54599" y="446098"/>
                    <a:pt x="55868" y="443940"/>
                    <a:pt x="57773" y="440702"/>
                  </a:cubicBezTo>
                  <a:cubicBezTo>
                    <a:pt x="58281" y="439813"/>
                    <a:pt x="58852" y="438861"/>
                    <a:pt x="59487" y="437655"/>
                  </a:cubicBezTo>
                  <a:cubicBezTo>
                    <a:pt x="62915" y="431179"/>
                    <a:pt x="64058" y="424831"/>
                    <a:pt x="65201" y="418102"/>
                  </a:cubicBezTo>
                  <a:cubicBezTo>
                    <a:pt x="65708" y="415182"/>
                    <a:pt x="66216" y="412198"/>
                    <a:pt x="66978" y="409087"/>
                  </a:cubicBezTo>
                  <a:cubicBezTo>
                    <a:pt x="67740" y="405913"/>
                    <a:pt x="68692" y="402866"/>
                    <a:pt x="69645" y="399882"/>
                  </a:cubicBezTo>
                  <a:cubicBezTo>
                    <a:pt x="71232" y="394803"/>
                    <a:pt x="72755" y="389979"/>
                    <a:pt x="73263" y="384837"/>
                  </a:cubicBezTo>
                  <a:cubicBezTo>
                    <a:pt x="73453" y="382996"/>
                    <a:pt x="73581" y="381155"/>
                    <a:pt x="73771" y="379377"/>
                  </a:cubicBezTo>
                  <a:cubicBezTo>
                    <a:pt x="75358" y="361856"/>
                    <a:pt x="76691" y="346746"/>
                    <a:pt x="89642" y="331955"/>
                  </a:cubicBezTo>
                  <a:cubicBezTo>
                    <a:pt x="98656" y="321670"/>
                    <a:pt x="107100" y="306117"/>
                    <a:pt x="103735" y="293040"/>
                  </a:cubicBezTo>
                  <a:cubicBezTo>
                    <a:pt x="103164" y="290691"/>
                    <a:pt x="102021" y="288977"/>
                    <a:pt x="100878" y="287135"/>
                  </a:cubicBezTo>
                  <a:cubicBezTo>
                    <a:pt x="99672" y="285167"/>
                    <a:pt x="98402" y="283199"/>
                    <a:pt x="97768" y="280470"/>
                  </a:cubicBezTo>
                  <a:cubicBezTo>
                    <a:pt x="97260" y="278184"/>
                    <a:pt x="97450" y="275391"/>
                    <a:pt x="97577" y="272915"/>
                  </a:cubicBezTo>
                  <a:cubicBezTo>
                    <a:pt x="97641" y="271836"/>
                    <a:pt x="97704" y="270757"/>
                    <a:pt x="97704" y="269805"/>
                  </a:cubicBezTo>
                  <a:cubicBezTo>
                    <a:pt x="97704" y="268725"/>
                    <a:pt x="97768" y="267519"/>
                    <a:pt x="97831" y="266377"/>
                  </a:cubicBezTo>
                  <a:cubicBezTo>
                    <a:pt x="97958" y="263710"/>
                    <a:pt x="98149" y="260980"/>
                    <a:pt x="97577" y="258822"/>
                  </a:cubicBezTo>
                  <a:cubicBezTo>
                    <a:pt x="97196" y="257362"/>
                    <a:pt x="96371" y="256029"/>
                    <a:pt x="95482" y="254695"/>
                  </a:cubicBezTo>
                  <a:cubicBezTo>
                    <a:pt x="94530" y="253172"/>
                    <a:pt x="93514" y="251648"/>
                    <a:pt x="93070" y="249808"/>
                  </a:cubicBezTo>
                  <a:cubicBezTo>
                    <a:pt x="89769" y="234635"/>
                    <a:pt x="104370" y="223017"/>
                    <a:pt x="114908" y="218954"/>
                  </a:cubicBezTo>
                  <a:cubicBezTo>
                    <a:pt x="116368" y="218383"/>
                    <a:pt x="117765" y="218002"/>
                    <a:pt x="119162" y="217621"/>
                  </a:cubicBezTo>
                  <a:cubicBezTo>
                    <a:pt x="122653" y="216669"/>
                    <a:pt x="125637" y="215780"/>
                    <a:pt x="127922" y="212606"/>
                  </a:cubicBezTo>
                  <a:cubicBezTo>
                    <a:pt x="130144" y="209495"/>
                    <a:pt x="132493" y="202957"/>
                    <a:pt x="134588" y="193815"/>
                  </a:cubicBezTo>
                  <a:cubicBezTo>
                    <a:pt x="135223" y="191085"/>
                    <a:pt x="135604" y="188546"/>
                    <a:pt x="135858" y="186070"/>
                  </a:cubicBezTo>
                  <a:cubicBezTo>
                    <a:pt x="135921" y="185181"/>
                    <a:pt x="135858" y="184419"/>
                    <a:pt x="135858" y="183531"/>
                  </a:cubicBezTo>
                  <a:cubicBezTo>
                    <a:pt x="135921" y="182007"/>
                    <a:pt x="135921" y="180420"/>
                    <a:pt x="135794" y="179023"/>
                  </a:cubicBezTo>
                  <a:cubicBezTo>
                    <a:pt x="135667" y="178071"/>
                    <a:pt x="135413" y="177246"/>
                    <a:pt x="135286" y="176357"/>
                  </a:cubicBezTo>
                  <a:cubicBezTo>
                    <a:pt x="135032" y="175087"/>
                    <a:pt x="134842" y="173818"/>
                    <a:pt x="134461" y="172611"/>
                  </a:cubicBezTo>
                  <a:cubicBezTo>
                    <a:pt x="134144" y="171723"/>
                    <a:pt x="133699" y="170897"/>
                    <a:pt x="133382" y="170009"/>
                  </a:cubicBezTo>
                  <a:cubicBezTo>
                    <a:pt x="133001" y="169120"/>
                    <a:pt x="132620" y="168295"/>
                    <a:pt x="132112" y="167406"/>
                  </a:cubicBezTo>
                  <a:cubicBezTo>
                    <a:pt x="131541" y="167850"/>
                    <a:pt x="130842" y="168041"/>
                    <a:pt x="130208" y="168358"/>
                  </a:cubicBezTo>
                  <a:cubicBezTo>
                    <a:pt x="129636" y="168676"/>
                    <a:pt x="129129" y="169056"/>
                    <a:pt x="128494" y="169247"/>
                  </a:cubicBezTo>
                  <a:cubicBezTo>
                    <a:pt x="127414" y="169628"/>
                    <a:pt x="126208" y="169818"/>
                    <a:pt x="125002" y="169882"/>
                  </a:cubicBezTo>
                  <a:cubicBezTo>
                    <a:pt x="124558" y="169945"/>
                    <a:pt x="124177" y="170136"/>
                    <a:pt x="123669" y="170136"/>
                  </a:cubicBezTo>
                  <a:cubicBezTo>
                    <a:pt x="123351" y="170136"/>
                    <a:pt x="123098" y="170136"/>
                    <a:pt x="122780" y="170136"/>
                  </a:cubicBezTo>
                  <a:lnTo>
                    <a:pt x="121701" y="170072"/>
                  </a:lnTo>
                  <a:cubicBezTo>
                    <a:pt x="115987" y="169818"/>
                    <a:pt x="115543" y="169501"/>
                    <a:pt x="113575" y="164676"/>
                  </a:cubicBezTo>
                  <a:lnTo>
                    <a:pt x="111480" y="159725"/>
                  </a:lnTo>
                  <a:cubicBezTo>
                    <a:pt x="109576" y="155281"/>
                    <a:pt x="107798" y="151090"/>
                    <a:pt x="105385" y="147028"/>
                  </a:cubicBezTo>
                  <a:cubicBezTo>
                    <a:pt x="102910" y="142965"/>
                    <a:pt x="99545" y="139536"/>
                    <a:pt x="96307" y="136172"/>
                  </a:cubicBezTo>
                  <a:cubicBezTo>
                    <a:pt x="90531" y="130268"/>
                    <a:pt x="84563" y="124237"/>
                    <a:pt x="84563" y="114905"/>
                  </a:cubicBezTo>
                  <a:cubicBezTo>
                    <a:pt x="84563" y="110588"/>
                    <a:pt x="85833" y="105890"/>
                    <a:pt x="87103" y="101446"/>
                  </a:cubicBezTo>
                  <a:cubicBezTo>
                    <a:pt x="88626" y="95797"/>
                    <a:pt x="90277" y="89956"/>
                    <a:pt x="89197" y="85068"/>
                  </a:cubicBezTo>
                  <a:cubicBezTo>
                    <a:pt x="88690" y="82783"/>
                    <a:pt x="86468" y="79672"/>
                    <a:pt x="84309" y="76688"/>
                  </a:cubicBezTo>
                  <a:cubicBezTo>
                    <a:pt x="82659" y="74339"/>
                    <a:pt x="81072" y="72117"/>
                    <a:pt x="80119" y="70086"/>
                  </a:cubicBezTo>
                  <a:cubicBezTo>
                    <a:pt x="79611" y="69006"/>
                    <a:pt x="79167" y="67927"/>
                    <a:pt x="78723" y="66848"/>
                  </a:cubicBezTo>
                  <a:cubicBezTo>
                    <a:pt x="77517" y="64055"/>
                    <a:pt x="76437" y="61452"/>
                    <a:pt x="74723" y="58913"/>
                  </a:cubicBezTo>
                  <a:cubicBezTo>
                    <a:pt x="73644" y="57326"/>
                    <a:pt x="72565" y="55929"/>
                    <a:pt x="71549" y="54659"/>
                  </a:cubicBezTo>
                  <a:cubicBezTo>
                    <a:pt x="67803" y="49898"/>
                    <a:pt x="64629" y="45708"/>
                    <a:pt x="65391" y="36947"/>
                  </a:cubicBezTo>
                  <a:cubicBezTo>
                    <a:pt x="65582" y="34599"/>
                    <a:pt x="65899" y="32440"/>
                    <a:pt x="66153" y="30409"/>
                  </a:cubicBezTo>
                  <a:cubicBezTo>
                    <a:pt x="67295" y="21648"/>
                    <a:pt x="68058" y="15871"/>
                    <a:pt x="61074" y="7682"/>
                  </a:cubicBezTo>
                  <a:cubicBezTo>
                    <a:pt x="60122" y="6539"/>
                    <a:pt x="58789" y="5142"/>
                    <a:pt x="57392" y="3746"/>
                  </a:cubicBezTo>
                  <a:cubicBezTo>
                    <a:pt x="56884" y="3301"/>
                    <a:pt x="56313" y="2793"/>
                    <a:pt x="55805" y="2349"/>
                  </a:cubicBezTo>
                  <a:cubicBezTo>
                    <a:pt x="54916" y="1524"/>
                    <a:pt x="53964" y="762"/>
                    <a:pt x="52948" y="0"/>
                  </a:cubicBezTo>
                  <a:cubicBezTo>
                    <a:pt x="52250" y="952"/>
                    <a:pt x="51425" y="1904"/>
                    <a:pt x="50663" y="2793"/>
                  </a:cubicBezTo>
                  <a:cubicBezTo>
                    <a:pt x="49584" y="3936"/>
                    <a:pt x="48568" y="5015"/>
                    <a:pt x="47933" y="6285"/>
                  </a:cubicBezTo>
                  <a:cubicBezTo>
                    <a:pt x="47171" y="7808"/>
                    <a:pt x="46854" y="9586"/>
                    <a:pt x="46473" y="11490"/>
                  </a:cubicBezTo>
                  <a:cubicBezTo>
                    <a:pt x="46092" y="13522"/>
                    <a:pt x="45775" y="15554"/>
                    <a:pt x="44759" y="17394"/>
                  </a:cubicBezTo>
                  <a:cubicBezTo>
                    <a:pt x="43045" y="20569"/>
                    <a:pt x="39046" y="23552"/>
                    <a:pt x="35871" y="25266"/>
                  </a:cubicBezTo>
                  <a:cubicBezTo>
                    <a:pt x="33078" y="26790"/>
                    <a:pt x="29967" y="27933"/>
                    <a:pt x="26984" y="29076"/>
                  </a:cubicBezTo>
                  <a:cubicBezTo>
                    <a:pt x="25079" y="29774"/>
                    <a:pt x="23175" y="30599"/>
                    <a:pt x="21333" y="31424"/>
                  </a:cubicBezTo>
                  <a:cubicBezTo>
                    <a:pt x="25460" y="37328"/>
                    <a:pt x="27428" y="45391"/>
                    <a:pt x="31110" y="63166"/>
                  </a:cubicBezTo>
                  <a:cubicBezTo>
                    <a:pt x="33459" y="74657"/>
                    <a:pt x="33967" y="84941"/>
                    <a:pt x="34475" y="94844"/>
                  </a:cubicBezTo>
                  <a:cubicBezTo>
                    <a:pt x="34855" y="102526"/>
                    <a:pt x="35236" y="110525"/>
                    <a:pt x="36506" y="119159"/>
                  </a:cubicBezTo>
                  <a:lnTo>
                    <a:pt x="37268" y="124491"/>
                  </a:lnTo>
                  <a:cubicBezTo>
                    <a:pt x="39680" y="140870"/>
                    <a:pt x="42664" y="161248"/>
                    <a:pt x="39046" y="176611"/>
                  </a:cubicBezTo>
                  <a:cubicBezTo>
                    <a:pt x="38220" y="179912"/>
                    <a:pt x="36443" y="182198"/>
                    <a:pt x="34665" y="184356"/>
                  </a:cubicBezTo>
                  <a:cubicBezTo>
                    <a:pt x="32697" y="186895"/>
                    <a:pt x="30792" y="189244"/>
                    <a:pt x="30221" y="193180"/>
                  </a:cubicBezTo>
                  <a:cubicBezTo>
                    <a:pt x="33015" y="195847"/>
                    <a:pt x="36633" y="205115"/>
                    <a:pt x="36633" y="205115"/>
                  </a:cubicBezTo>
                  <a:cubicBezTo>
                    <a:pt x="44695" y="242062"/>
                    <a:pt x="39744" y="286310"/>
                    <a:pt x="35363" y="316338"/>
                  </a:cubicBezTo>
                  <a:cubicBezTo>
                    <a:pt x="34411" y="323004"/>
                    <a:pt x="32760" y="329860"/>
                    <a:pt x="31173" y="336462"/>
                  </a:cubicBezTo>
                  <a:cubicBezTo>
                    <a:pt x="28698" y="346683"/>
                    <a:pt x="26158" y="357285"/>
                    <a:pt x="26031" y="367379"/>
                  </a:cubicBezTo>
                  <a:cubicBezTo>
                    <a:pt x="25968" y="372648"/>
                    <a:pt x="27111" y="376330"/>
                    <a:pt x="28507" y="380520"/>
                  </a:cubicBezTo>
                  <a:cubicBezTo>
                    <a:pt x="29650" y="384075"/>
                    <a:pt x="30856" y="387757"/>
                    <a:pt x="31427" y="392835"/>
                  </a:cubicBezTo>
                  <a:cubicBezTo>
                    <a:pt x="32316" y="400581"/>
                    <a:pt x="29713" y="406104"/>
                    <a:pt x="27237" y="411436"/>
                  </a:cubicBezTo>
                  <a:cubicBezTo>
                    <a:pt x="25460" y="415245"/>
                    <a:pt x="23556" y="419245"/>
                    <a:pt x="22984" y="424069"/>
                  </a:cubicBezTo>
                  <a:cubicBezTo>
                    <a:pt x="21778" y="433592"/>
                    <a:pt x="24444" y="445082"/>
                    <a:pt x="26984" y="456192"/>
                  </a:cubicBezTo>
                  <a:cubicBezTo>
                    <a:pt x="27872" y="460191"/>
                    <a:pt x="28761" y="464001"/>
                    <a:pt x="29459" y="467619"/>
                  </a:cubicBezTo>
                  <a:cubicBezTo>
                    <a:pt x="32634" y="484950"/>
                    <a:pt x="34792" y="506471"/>
                    <a:pt x="35363" y="525262"/>
                  </a:cubicBezTo>
                  <a:cubicBezTo>
                    <a:pt x="36443" y="563543"/>
                    <a:pt x="24508" y="614837"/>
                    <a:pt x="12954" y="650007"/>
                  </a:cubicBezTo>
                  <a:cubicBezTo>
                    <a:pt x="12319" y="652038"/>
                    <a:pt x="12446" y="654260"/>
                    <a:pt x="12573" y="656419"/>
                  </a:cubicBezTo>
                  <a:cubicBezTo>
                    <a:pt x="12763" y="659021"/>
                    <a:pt x="12954" y="661688"/>
                    <a:pt x="11684" y="664164"/>
                  </a:cubicBezTo>
                  <a:cubicBezTo>
                    <a:pt x="10541" y="666322"/>
                    <a:pt x="7621" y="666068"/>
                    <a:pt x="5018" y="665814"/>
                  </a:cubicBezTo>
                  <a:cubicBezTo>
                    <a:pt x="3875" y="665751"/>
                    <a:pt x="2035" y="665497"/>
                    <a:pt x="1590" y="665814"/>
                  </a:cubicBezTo>
                  <a:cubicBezTo>
                    <a:pt x="-695" y="676479"/>
                    <a:pt x="-378" y="677051"/>
                    <a:pt x="1654" y="680733"/>
                  </a:cubicBezTo>
                  <a:cubicBezTo>
                    <a:pt x="2860" y="682828"/>
                    <a:pt x="4574" y="686002"/>
                    <a:pt x="6669" y="692096"/>
                  </a:cubicBezTo>
                  <a:cubicBezTo>
                    <a:pt x="7939" y="695905"/>
                    <a:pt x="9589" y="699968"/>
                    <a:pt x="11303" y="704285"/>
                  </a:cubicBezTo>
                  <a:cubicBezTo>
                    <a:pt x="17588" y="720220"/>
                    <a:pt x="24635" y="738312"/>
                    <a:pt x="21143" y="753866"/>
                  </a:cubicBezTo>
                  <a:cubicBezTo>
                    <a:pt x="20001" y="758818"/>
                    <a:pt x="18477" y="763452"/>
                    <a:pt x="17017" y="767896"/>
                  </a:cubicBezTo>
                  <a:cubicBezTo>
                    <a:pt x="13081" y="779640"/>
                    <a:pt x="9399" y="790750"/>
                    <a:pt x="13589" y="806430"/>
                  </a:cubicBezTo>
                  <a:cubicBezTo>
                    <a:pt x="14985" y="811636"/>
                    <a:pt x="20445" y="828776"/>
                    <a:pt x="31935" y="832014"/>
                  </a:cubicBezTo>
                  <a:cubicBezTo>
                    <a:pt x="33268" y="832331"/>
                    <a:pt x="37649" y="831188"/>
                    <a:pt x="41267" y="830236"/>
                  </a:cubicBezTo>
                  <a:cubicBezTo>
                    <a:pt x="48885" y="828268"/>
                    <a:pt x="54091" y="827062"/>
                    <a:pt x="56630" y="828586"/>
                  </a:cubicBezTo>
                  <a:cubicBezTo>
                    <a:pt x="57329" y="829030"/>
                    <a:pt x="57836" y="829665"/>
                    <a:pt x="58027" y="830490"/>
                  </a:cubicBezTo>
                  <a:cubicBezTo>
                    <a:pt x="58408" y="832077"/>
                    <a:pt x="57075" y="834490"/>
                    <a:pt x="54980" y="837981"/>
                  </a:cubicBezTo>
                  <a:cubicBezTo>
                    <a:pt x="54599" y="838679"/>
                    <a:pt x="54091" y="839441"/>
                    <a:pt x="53837" y="839949"/>
                  </a:cubicBezTo>
                  <a:cubicBezTo>
                    <a:pt x="54281" y="840330"/>
                    <a:pt x="55043" y="840838"/>
                    <a:pt x="55678" y="841219"/>
                  </a:cubicBezTo>
                  <a:cubicBezTo>
                    <a:pt x="57900" y="842615"/>
                    <a:pt x="60693" y="844393"/>
                    <a:pt x="60630" y="847440"/>
                  </a:cubicBezTo>
                  <a:cubicBezTo>
                    <a:pt x="60439" y="854677"/>
                    <a:pt x="59487" y="857090"/>
                    <a:pt x="58471" y="859692"/>
                  </a:cubicBezTo>
                  <a:cubicBezTo>
                    <a:pt x="57710" y="861660"/>
                    <a:pt x="56884" y="863692"/>
                    <a:pt x="56376" y="868453"/>
                  </a:cubicBezTo>
                  <a:cubicBezTo>
                    <a:pt x="56123" y="870802"/>
                    <a:pt x="55742" y="873722"/>
                    <a:pt x="55361" y="876897"/>
                  </a:cubicBezTo>
                  <a:cubicBezTo>
                    <a:pt x="53329" y="892895"/>
                    <a:pt x="50282" y="917082"/>
                    <a:pt x="54345" y="926096"/>
                  </a:cubicBezTo>
                  <a:cubicBezTo>
                    <a:pt x="55615" y="928890"/>
                    <a:pt x="58154" y="930540"/>
                    <a:pt x="60820" y="932254"/>
                  </a:cubicBezTo>
                  <a:cubicBezTo>
                    <a:pt x="64502" y="934666"/>
                    <a:pt x="68756" y="937397"/>
                    <a:pt x="69327" y="943745"/>
                  </a:cubicBezTo>
                  <a:cubicBezTo>
                    <a:pt x="70089" y="951426"/>
                    <a:pt x="66597" y="953775"/>
                    <a:pt x="63550" y="955870"/>
                  </a:cubicBezTo>
                  <a:cubicBezTo>
                    <a:pt x="61328" y="957394"/>
                    <a:pt x="59233" y="958790"/>
                    <a:pt x="58281" y="962218"/>
                  </a:cubicBezTo>
                  <a:cubicBezTo>
                    <a:pt x="57900" y="963615"/>
                    <a:pt x="57138" y="971043"/>
                    <a:pt x="56440" y="978787"/>
                  </a:cubicBezTo>
                  <a:cubicBezTo>
                    <a:pt x="55107" y="993008"/>
                    <a:pt x="53392" y="1010593"/>
                    <a:pt x="51488" y="1017703"/>
                  </a:cubicBezTo>
                  <a:cubicBezTo>
                    <a:pt x="51679" y="1018147"/>
                    <a:pt x="51679" y="1018465"/>
                    <a:pt x="51679" y="1018845"/>
                  </a:cubicBezTo>
                  <a:cubicBezTo>
                    <a:pt x="51742" y="1019925"/>
                    <a:pt x="51615" y="1020433"/>
                    <a:pt x="51298" y="1020877"/>
                  </a:cubicBezTo>
                  <a:cubicBezTo>
                    <a:pt x="50853" y="1021385"/>
                    <a:pt x="50218" y="1021639"/>
                    <a:pt x="49457" y="1021639"/>
                  </a:cubicBezTo>
                  <a:cubicBezTo>
                    <a:pt x="48885" y="1021766"/>
                    <a:pt x="48568" y="1021702"/>
                    <a:pt x="48187" y="1021639"/>
                  </a:cubicBezTo>
                  <a:cubicBezTo>
                    <a:pt x="47425" y="1021512"/>
                    <a:pt x="46981" y="1020750"/>
                    <a:pt x="47108" y="1019988"/>
                  </a:cubicBezTo>
                  <a:cubicBezTo>
                    <a:pt x="47171" y="1019481"/>
                    <a:pt x="47552" y="1019100"/>
                    <a:pt x="48060" y="1018973"/>
                  </a:cubicBezTo>
                  <a:cubicBezTo>
                    <a:pt x="48124" y="1018845"/>
                    <a:pt x="48314" y="1018338"/>
                    <a:pt x="48505" y="1017893"/>
                  </a:cubicBezTo>
                  <a:cubicBezTo>
                    <a:pt x="46473" y="1014021"/>
                    <a:pt x="40442" y="1008434"/>
                    <a:pt x="38220" y="1008434"/>
                  </a:cubicBezTo>
                  <a:cubicBezTo>
                    <a:pt x="37712" y="1008498"/>
                    <a:pt x="37585" y="1009133"/>
                    <a:pt x="37585" y="1010022"/>
                  </a:cubicBezTo>
                  <a:cubicBezTo>
                    <a:pt x="37585" y="1010783"/>
                    <a:pt x="36950" y="1011418"/>
                    <a:pt x="36189" y="1011418"/>
                  </a:cubicBezTo>
                  <a:cubicBezTo>
                    <a:pt x="35427" y="1011418"/>
                    <a:pt x="34792" y="1010783"/>
                    <a:pt x="34792" y="1010022"/>
                  </a:cubicBezTo>
                  <a:cubicBezTo>
                    <a:pt x="34792" y="1006974"/>
                    <a:pt x="35617" y="1004562"/>
                    <a:pt x="36189" y="1002848"/>
                  </a:cubicBezTo>
                  <a:cubicBezTo>
                    <a:pt x="36633" y="1001578"/>
                    <a:pt x="37014" y="1000499"/>
                    <a:pt x="36697" y="1000055"/>
                  </a:cubicBezTo>
                  <a:cubicBezTo>
                    <a:pt x="36443" y="999610"/>
                    <a:pt x="35427" y="998975"/>
                    <a:pt x="31935" y="998277"/>
                  </a:cubicBezTo>
                  <a:cubicBezTo>
                    <a:pt x="20191" y="995928"/>
                    <a:pt x="19810" y="997515"/>
                    <a:pt x="18858" y="1001768"/>
                  </a:cubicBezTo>
                  <a:cubicBezTo>
                    <a:pt x="18286" y="1004498"/>
                    <a:pt x="17397" y="1008180"/>
                    <a:pt x="14033" y="1012180"/>
                  </a:cubicBezTo>
                  <a:cubicBezTo>
                    <a:pt x="11747" y="1014846"/>
                    <a:pt x="-1203" y="1035415"/>
                    <a:pt x="2098" y="1040557"/>
                  </a:cubicBezTo>
                  <a:cubicBezTo>
                    <a:pt x="3114" y="1042144"/>
                    <a:pt x="6098" y="1041700"/>
                    <a:pt x="8383" y="1041065"/>
                  </a:cubicBezTo>
                  <a:cubicBezTo>
                    <a:pt x="10795" y="1040430"/>
                    <a:pt x="10795" y="1037129"/>
                    <a:pt x="10605" y="1032304"/>
                  </a:cubicBezTo>
                  <a:cubicBezTo>
                    <a:pt x="10478" y="1029511"/>
                    <a:pt x="10414" y="1026654"/>
                    <a:pt x="11113" y="1024432"/>
                  </a:cubicBezTo>
                  <a:lnTo>
                    <a:pt x="11176" y="1024432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53" name="Freeform 452">
              <a:extLst>
                <a:ext uri="{FF2B5EF4-FFF2-40B4-BE49-F238E27FC236}">
                  <a16:creationId xmlns:a16="http://schemas.microsoft.com/office/drawing/2014/main" id="{04B70CB9-2947-71E1-DF77-B6F9733DB2E6}"/>
                </a:ext>
              </a:extLst>
            </p:cNvPr>
            <p:cNvSpPr/>
            <p:nvPr/>
          </p:nvSpPr>
          <p:spPr>
            <a:xfrm>
              <a:off x="3746034" y="6412161"/>
              <a:ext cx="9014" cy="12125"/>
            </a:xfrm>
            <a:custGeom>
              <a:avLst/>
              <a:gdLst>
                <a:gd name="connsiteX0" fmla="*/ 2349 w 9014"/>
                <a:gd name="connsiteY0" fmla="*/ 10094 h 12125"/>
                <a:gd name="connsiteX1" fmla="*/ 4888 w 9014"/>
                <a:gd name="connsiteY1" fmla="*/ 11173 h 12125"/>
                <a:gd name="connsiteX2" fmla="*/ 6856 w 9014"/>
                <a:gd name="connsiteY2" fmla="*/ 12126 h 12125"/>
                <a:gd name="connsiteX3" fmla="*/ 7555 w 9014"/>
                <a:gd name="connsiteY3" fmla="*/ 10919 h 12125"/>
                <a:gd name="connsiteX4" fmla="*/ 9015 w 9014"/>
                <a:gd name="connsiteY4" fmla="*/ 2412 h 12125"/>
                <a:gd name="connsiteX5" fmla="*/ 4253 w 9014"/>
                <a:gd name="connsiteY5" fmla="*/ 0 h 12125"/>
                <a:gd name="connsiteX6" fmla="*/ 0 w 9014"/>
                <a:gd name="connsiteY6" fmla="*/ 1397 h 12125"/>
                <a:gd name="connsiteX7" fmla="*/ 2730 w 9014"/>
                <a:gd name="connsiteY7" fmla="*/ 6920 h 12125"/>
                <a:gd name="connsiteX8" fmla="*/ 2476 w 9014"/>
                <a:gd name="connsiteY8" fmla="*/ 8888 h 12125"/>
                <a:gd name="connsiteX9" fmla="*/ 2349 w 9014"/>
                <a:gd name="connsiteY9" fmla="*/ 10094 h 1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14" h="12125">
                  <a:moveTo>
                    <a:pt x="2349" y="10094"/>
                  </a:moveTo>
                  <a:cubicBezTo>
                    <a:pt x="3301" y="10158"/>
                    <a:pt x="4126" y="10665"/>
                    <a:pt x="4888" y="11173"/>
                  </a:cubicBezTo>
                  <a:cubicBezTo>
                    <a:pt x="5459" y="11490"/>
                    <a:pt x="6412" y="12062"/>
                    <a:pt x="6856" y="12126"/>
                  </a:cubicBezTo>
                  <a:cubicBezTo>
                    <a:pt x="6856" y="12126"/>
                    <a:pt x="7237" y="11808"/>
                    <a:pt x="7555" y="10919"/>
                  </a:cubicBezTo>
                  <a:cubicBezTo>
                    <a:pt x="8697" y="7555"/>
                    <a:pt x="8951" y="3936"/>
                    <a:pt x="9015" y="2412"/>
                  </a:cubicBezTo>
                  <a:cubicBezTo>
                    <a:pt x="6539" y="698"/>
                    <a:pt x="4634" y="64"/>
                    <a:pt x="4253" y="0"/>
                  </a:cubicBezTo>
                  <a:cubicBezTo>
                    <a:pt x="3555" y="64"/>
                    <a:pt x="1079" y="762"/>
                    <a:pt x="0" y="1397"/>
                  </a:cubicBezTo>
                  <a:cubicBezTo>
                    <a:pt x="1460" y="3174"/>
                    <a:pt x="2730" y="4888"/>
                    <a:pt x="2730" y="6920"/>
                  </a:cubicBezTo>
                  <a:cubicBezTo>
                    <a:pt x="2730" y="7555"/>
                    <a:pt x="2603" y="8253"/>
                    <a:pt x="2476" y="8888"/>
                  </a:cubicBezTo>
                  <a:cubicBezTo>
                    <a:pt x="2412" y="9269"/>
                    <a:pt x="2285" y="9903"/>
                    <a:pt x="2349" y="1009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54" name="Freeform 453">
              <a:extLst>
                <a:ext uri="{FF2B5EF4-FFF2-40B4-BE49-F238E27FC236}">
                  <a16:creationId xmlns:a16="http://schemas.microsoft.com/office/drawing/2014/main" id="{01085777-2199-1776-2695-0FE24FAB9C4E}"/>
                </a:ext>
              </a:extLst>
            </p:cNvPr>
            <p:cNvSpPr/>
            <p:nvPr/>
          </p:nvSpPr>
          <p:spPr>
            <a:xfrm>
              <a:off x="3720772" y="6343282"/>
              <a:ext cx="5567" cy="11807"/>
            </a:xfrm>
            <a:custGeom>
              <a:avLst/>
              <a:gdLst>
                <a:gd name="connsiteX0" fmla="*/ 2281 w 5567"/>
                <a:gd name="connsiteY0" fmla="*/ 11808 h 11807"/>
                <a:gd name="connsiteX1" fmla="*/ 2980 w 5567"/>
                <a:gd name="connsiteY1" fmla="*/ 11236 h 11807"/>
                <a:gd name="connsiteX2" fmla="*/ 3551 w 5567"/>
                <a:gd name="connsiteY2" fmla="*/ 10602 h 11807"/>
                <a:gd name="connsiteX3" fmla="*/ 4503 w 5567"/>
                <a:gd name="connsiteY3" fmla="*/ 9840 h 11807"/>
                <a:gd name="connsiteX4" fmla="*/ 5456 w 5567"/>
                <a:gd name="connsiteY4" fmla="*/ 8824 h 11807"/>
                <a:gd name="connsiteX5" fmla="*/ 3805 w 5567"/>
                <a:gd name="connsiteY5" fmla="*/ 2857 h 11807"/>
                <a:gd name="connsiteX6" fmla="*/ 3424 w 5567"/>
                <a:gd name="connsiteY6" fmla="*/ 2095 h 11807"/>
                <a:gd name="connsiteX7" fmla="*/ 2281 w 5567"/>
                <a:gd name="connsiteY7" fmla="*/ 1206 h 11807"/>
                <a:gd name="connsiteX8" fmla="*/ 377 w 5567"/>
                <a:gd name="connsiteY8" fmla="*/ 0 h 11807"/>
                <a:gd name="connsiteX9" fmla="*/ 59 w 5567"/>
                <a:gd name="connsiteY9" fmla="*/ 2984 h 11807"/>
                <a:gd name="connsiteX10" fmla="*/ 758 w 5567"/>
                <a:gd name="connsiteY10" fmla="*/ 4190 h 11807"/>
                <a:gd name="connsiteX11" fmla="*/ 1774 w 5567"/>
                <a:gd name="connsiteY11" fmla="*/ 5967 h 11807"/>
                <a:gd name="connsiteX12" fmla="*/ 2027 w 5567"/>
                <a:gd name="connsiteY12" fmla="*/ 9078 h 11807"/>
                <a:gd name="connsiteX13" fmla="*/ 2281 w 5567"/>
                <a:gd name="connsiteY13" fmla="*/ 11808 h 11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67" h="11807">
                  <a:moveTo>
                    <a:pt x="2281" y="11808"/>
                  </a:moveTo>
                  <a:cubicBezTo>
                    <a:pt x="2535" y="11808"/>
                    <a:pt x="2789" y="11427"/>
                    <a:pt x="2980" y="11236"/>
                  </a:cubicBezTo>
                  <a:cubicBezTo>
                    <a:pt x="3170" y="10983"/>
                    <a:pt x="3361" y="10792"/>
                    <a:pt x="3551" y="10602"/>
                  </a:cubicBezTo>
                  <a:cubicBezTo>
                    <a:pt x="3869" y="10284"/>
                    <a:pt x="4186" y="10094"/>
                    <a:pt x="4503" y="9840"/>
                  </a:cubicBezTo>
                  <a:cubicBezTo>
                    <a:pt x="5075" y="9459"/>
                    <a:pt x="5329" y="9268"/>
                    <a:pt x="5456" y="8824"/>
                  </a:cubicBezTo>
                  <a:cubicBezTo>
                    <a:pt x="5963" y="6919"/>
                    <a:pt x="4630" y="4380"/>
                    <a:pt x="3805" y="2857"/>
                  </a:cubicBezTo>
                  <a:cubicBezTo>
                    <a:pt x="3678" y="2603"/>
                    <a:pt x="3551" y="2349"/>
                    <a:pt x="3424" y="2095"/>
                  </a:cubicBezTo>
                  <a:cubicBezTo>
                    <a:pt x="3043" y="1841"/>
                    <a:pt x="2662" y="1524"/>
                    <a:pt x="2281" y="1206"/>
                  </a:cubicBezTo>
                  <a:cubicBezTo>
                    <a:pt x="1774" y="825"/>
                    <a:pt x="821" y="64"/>
                    <a:pt x="377" y="0"/>
                  </a:cubicBezTo>
                  <a:cubicBezTo>
                    <a:pt x="-4" y="952"/>
                    <a:pt x="-67" y="2222"/>
                    <a:pt x="59" y="2984"/>
                  </a:cubicBezTo>
                  <a:cubicBezTo>
                    <a:pt x="123" y="3364"/>
                    <a:pt x="440" y="3745"/>
                    <a:pt x="758" y="4190"/>
                  </a:cubicBezTo>
                  <a:cubicBezTo>
                    <a:pt x="1139" y="4698"/>
                    <a:pt x="1520" y="5269"/>
                    <a:pt x="1774" y="5967"/>
                  </a:cubicBezTo>
                  <a:cubicBezTo>
                    <a:pt x="2091" y="6793"/>
                    <a:pt x="2027" y="7935"/>
                    <a:pt x="2027" y="9078"/>
                  </a:cubicBezTo>
                  <a:cubicBezTo>
                    <a:pt x="2091" y="9903"/>
                    <a:pt x="2027" y="11490"/>
                    <a:pt x="2281" y="1180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55" name="Freeform 454">
              <a:extLst>
                <a:ext uri="{FF2B5EF4-FFF2-40B4-BE49-F238E27FC236}">
                  <a16:creationId xmlns:a16="http://schemas.microsoft.com/office/drawing/2014/main" id="{6D4F8682-1B54-4CEB-F4FF-E086CB0F0918}"/>
                </a:ext>
              </a:extLst>
            </p:cNvPr>
            <p:cNvSpPr/>
            <p:nvPr/>
          </p:nvSpPr>
          <p:spPr>
            <a:xfrm>
              <a:off x="3766010" y="6478184"/>
              <a:ext cx="5303" cy="15074"/>
            </a:xfrm>
            <a:custGeom>
              <a:avLst/>
              <a:gdLst>
                <a:gd name="connsiteX0" fmla="*/ 4910 w 5303"/>
                <a:gd name="connsiteY0" fmla="*/ 15046 h 15074"/>
                <a:gd name="connsiteX1" fmla="*/ 4148 w 5303"/>
                <a:gd name="connsiteY1" fmla="*/ 10538 h 15074"/>
                <a:gd name="connsiteX2" fmla="*/ 3323 w 5303"/>
                <a:gd name="connsiteY2" fmla="*/ 6031 h 15074"/>
                <a:gd name="connsiteX3" fmla="*/ 4211 w 5303"/>
                <a:gd name="connsiteY3" fmla="*/ 4063 h 15074"/>
                <a:gd name="connsiteX4" fmla="*/ 5164 w 5303"/>
                <a:gd name="connsiteY4" fmla="*/ 0 h 15074"/>
                <a:gd name="connsiteX5" fmla="*/ 2053 w 5303"/>
                <a:gd name="connsiteY5" fmla="*/ 5269 h 15074"/>
                <a:gd name="connsiteX6" fmla="*/ 276 w 5303"/>
                <a:gd name="connsiteY6" fmla="*/ 7808 h 15074"/>
                <a:gd name="connsiteX7" fmla="*/ 1228 w 5303"/>
                <a:gd name="connsiteY7" fmla="*/ 13204 h 15074"/>
                <a:gd name="connsiteX8" fmla="*/ 4910 w 5303"/>
                <a:gd name="connsiteY8" fmla="*/ 15046 h 15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03" h="15074">
                  <a:moveTo>
                    <a:pt x="4910" y="15046"/>
                  </a:moveTo>
                  <a:cubicBezTo>
                    <a:pt x="5164" y="12823"/>
                    <a:pt x="4973" y="11744"/>
                    <a:pt x="4148" y="10538"/>
                  </a:cubicBezTo>
                  <a:cubicBezTo>
                    <a:pt x="3576" y="9649"/>
                    <a:pt x="2561" y="8062"/>
                    <a:pt x="3323" y="6031"/>
                  </a:cubicBezTo>
                  <a:cubicBezTo>
                    <a:pt x="3513" y="5396"/>
                    <a:pt x="3831" y="4761"/>
                    <a:pt x="4211" y="4063"/>
                  </a:cubicBezTo>
                  <a:cubicBezTo>
                    <a:pt x="4910" y="2603"/>
                    <a:pt x="5608" y="1270"/>
                    <a:pt x="5164" y="0"/>
                  </a:cubicBezTo>
                  <a:cubicBezTo>
                    <a:pt x="4783" y="2032"/>
                    <a:pt x="3259" y="3872"/>
                    <a:pt x="2053" y="5269"/>
                  </a:cubicBezTo>
                  <a:cubicBezTo>
                    <a:pt x="1291" y="6158"/>
                    <a:pt x="529" y="7047"/>
                    <a:pt x="276" y="7808"/>
                  </a:cubicBezTo>
                  <a:cubicBezTo>
                    <a:pt x="-232" y="9586"/>
                    <a:pt x="-105" y="12062"/>
                    <a:pt x="1228" y="13204"/>
                  </a:cubicBezTo>
                  <a:cubicBezTo>
                    <a:pt x="2561" y="14474"/>
                    <a:pt x="4465" y="15236"/>
                    <a:pt x="4910" y="1504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56" name="Freeform 455">
              <a:extLst>
                <a:ext uri="{FF2B5EF4-FFF2-40B4-BE49-F238E27FC236}">
                  <a16:creationId xmlns:a16="http://schemas.microsoft.com/office/drawing/2014/main" id="{9E745523-E077-0204-34BE-4AA441CF793D}"/>
                </a:ext>
              </a:extLst>
            </p:cNvPr>
            <p:cNvSpPr/>
            <p:nvPr/>
          </p:nvSpPr>
          <p:spPr>
            <a:xfrm>
              <a:off x="10087190" y="4277785"/>
              <a:ext cx="9752" cy="10474"/>
            </a:xfrm>
            <a:custGeom>
              <a:avLst/>
              <a:gdLst>
                <a:gd name="connsiteX0" fmla="*/ 9726 w 9752"/>
                <a:gd name="connsiteY0" fmla="*/ 6729 h 10474"/>
                <a:gd name="connsiteX1" fmla="*/ 5155 w 9752"/>
                <a:gd name="connsiteY1" fmla="*/ 0 h 10474"/>
                <a:gd name="connsiteX2" fmla="*/ 3061 w 9752"/>
                <a:gd name="connsiteY2" fmla="*/ 2285 h 10474"/>
                <a:gd name="connsiteX3" fmla="*/ 648 w 9752"/>
                <a:gd name="connsiteY3" fmla="*/ 6221 h 10474"/>
                <a:gd name="connsiteX4" fmla="*/ 203 w 9752"/>
                <a:gd name="connsiteY4" fmla="*/ 9078 h 10474"/>
                <a:gd name="connsiteX5" fmla="*/ 13 w 9752"/>
                <a:gd name="connsiteY5" fmla="*/ 10411 h 10474"/>
                <a:gd name="connsiteX6" fmla="*/ 1092 w 9752"/>
                <a:gd name="connsiteY6" fmla="*/ 10475 h 10474"/>
                <a:gd name="connsiteX7" fmla="*/ 9726 w 9752"/>
                <a:gd name="connsiteY7" fmla="*/ 6729 h 10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52" h="10474">
                  <a:moveTo>
                    <a:pt x="9726" y="6729"/>
                  </a:moveTo>
                  <a:cubicBezTo>
                    <a:pt x="10044" y="5079"/>
                    <a:pt x="7504" y="2095"/>
                    <a:pt x="5155" y="0"/>
                  </a:cubicBezTo>
                  <a:cubicBezTo>
                    <a:pt x="4457" y="888"/>
                    <a:pt x="3695" y="1587"/>
                    <a:pt x="3061" y="2285"/>
                  </a:cubicBezTo>
                  <a:cubicBezTo>
                    <a:pt x="1474" y="3999"/>
                    <a:pt x="648" y="4888"/>
                    <a:pt x="648" y="6221"/>
                  </a:cubicBezTo>
                  <a:cubicBezTo>
                    <a:pt x="648" y="7300"/>
                    <a:pt x="394" y="8253"/>
                    <a:pt x="203" y="9078"/>
                  </a:cubicBezTo>
                  <a:cubicBezTo>
                    <a:pt x="140" y="9523"/>
                    <a:pt x="-51" y="10157"/>
                    <a:pt x="13" y="10411"/>
                  </a:cubicBezTo>
                  <a:cubicBezTo>
                    <a:pt x="13" y="10411"/>
                    <a:pt x="458" y="10475"/>
                    <a:pt x="1092" y="10475"/>
                  </a:cubicBezTo>
                  <a:cubicBezTo>
                    <a:pt x="4838" y="10475"/>
                    <a:pt x="9155" y="9332"/>
                    <a:pt x="9726" y="672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57" name="Freeform 456">
              <a:extLst>
                <a:ext uri="{FF2B5EF4-FFF2-40B4-BE49-F238E27FC236}">
                  <a16:creationId xmlns:a16="http://schemas.microsoft.com/office/drawing/2014/main" id="{A2C5AB47-FE69-EF31-46D5-A26895E69687}"/>
                </a:ext>
              </a:extLst>
            </p:cNvPr>
            <p:cNvSpPr/>
            <p:nvPr/>
          </p:nvSpPr>
          <p:spPr>
            <a:xfrm>
              <a:off x="10113203" y="4220459"/>
              <a:ext cx="4264" cy="9682"/>
            </a:xfrm>
            <a:custGeom>
              <a:avLst/>
              <a:gdLst>
                <a:gd name="connsiteX0" fmla="*/ 4029 w 4264"/>
                <a:gd name="connsiteY0" fmla="*/ 9078 h 9682"/>
                <a:gd name="connsiteX1" fmla="*/ 3711 w 4264"/>
                <a:gd name="connsiteY1" fmla="*/ 0 h 9682"/>
                <a:gd name="connsiteX2" fmla="*/ 29 w 4264"/>
                <a:gd name="connsiteY2" fmla="*/ 3936 h 9682"/>
                <a:gd name="connsiteX3" fmla="*/ 1045 w 4264"/>
                <a:gd name="connsiteY3" fmla="*/ 9332 h 9682"/>
                <a:gd name="connsiteX4" fmla="*/ 4029 w 4264"/>
                <a:gd name="connsiteY4" fmla="*/ 9078 h 9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64" h="9682">
                  <a:moveTo>
                    <a:pt x="4029" y="9078"/>
                  </a:moveTo>
                  <a:cubicBezTo>
                    <a:pt x="4409" y="8380"/>
                    <a:pt x="4346" y="4317"/>
                    <a:pt x="3711" y="0"/>
                  </a:cubicBezTo>
                  <a:cubicBezTo>
                    <a:pt x="29" y="1270"/>
                    <a:pt x="-98" y="1270"/>
                    <a:pt x="29" y="3936"/>
                  </a:cubicBezTo>
                  <a:cubicBezTo>
                    <a:pt x="283" y="8189"/>
                    <a:pt x="537" y="8634"/>
                    <a:pt x="1045" y="9332"/>
                  </a:cubicBezTo>
                  <a:cubicBezTo>
                    <a:pt x="1299" y="9650"/>
                    <a:pt x="2695" y="10030"/>
                    <a:pt x="4029" y="907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59" name="Freeform 458">
              <a:extLst>
                <a:ext uri="{FF2B5EF4-FFF2-40B4-BE49-F238E27FC236}">
                  <a16:creationId xmlns:a16="http://schemas.microsoft.com/office/drawing/2014/main" id="{88843957-D99C-7280-5E12-7DCD93D41A86}"/>
                </a:ext>
              </a:extLst>
            </p:cNvPr>
            <p:cNvSpPr/>
            <p:nvPr/>
          </p:nvSpPr>
          <p:spPr>
            <a:xfrm>
              <a:off x="10005494" y="6168368"/>
              <a:ext cx="14354" cy="9456"/>
            </a:xfrm>
            <a:custGeom>
              <a:avLst/>
              <a:gdLst>
                <a:gd name="connsiteX0" fmla="*/ 2482 w 14354"/>
                <a:gd name="connsiteY0" fmla="*/ 5793 h 9456"/>
                <a:gd name="connsiteX1" fmla="*/ 3688 w 14354"/>
                <a:gd name="connsiteY1" fmla="*/ 5730 h 9456"/>
                <a:gd name="connsiteX2" fmla="*/ 7815 w 14354"/>
                <a:gd name="connsiteY2" fmla="*/ 7253 h 9456"/>
                <a:gd name="connsiteX3" fmla="*/ 9211 w 14354"/>
                <a:gd name="connsiteY3" fmla="*/ 8587 h 9456"/>
                <a:gd name="connsiteX4" fmla="*/ 12957 w 14354"/>
                <a:gd name="connsiteY4" fmla="*/ 9095 h 9456"/>
                <a:gd name="connsiteX5" fmla="*/ 14353 w 14354"/>
                <a:gd name="connsiteY5" fmla="*/ 6619 h 9456"/>
                <a:gd name="connsiteX6" fmla="*/ 10417 w 14354"/>
                <a:gd name="connsiteY6" fmla="*/ 270 h 9456"/>
                <a:gd name="connsiteX7" fmla="*/ 8639 w 14354"/>
                <a:gd name="connsiteY7" fmla="*/ 143 h 9456"/>
                <a:gd name="connsiteX8" fmla="*/ 133 w 14354"/>
                <a:gd name="connsiteY8" fmla="*/ 1604 h 9456"/>
                <a:gd name="connsiteX9" fmla="*/ 69 w 14354"/>
                <a:gd name="connsiteY9" fmla="*/ 5793 h 9456"/>
                <a:gd name="connsiteX10" fmla="*/ 2482 w 14354"/>
                <a:gd name="connsiteY10" fmla="*/ 5793 h 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354" h="9456">
                  <a:moveTo>
                    <a:pt x="2482" y="5793"/>
                  </a:moveTo>
                  <a:cubicBezTo>
                    <a:pt x="2926" y="5730"/>
                    <a:pt x="3371" y="5730"/>
                    <a:pt x="3688" y="5730"/>
                  </a:cubicBezTo>
                  <a:cubicBezTo>
                    <a:pt x="6037" y="5730"/>
                    <a:pt x="6735" y="6111"/>
                    <a:pt x="7815" y="7253"/>
                  </a:cubicBezTo>
                  <a:cubicBezTo>
                    <a:pt x="8132" y="7571"/>
                    <a:pt x="8513" y="8015"/>
                    <a:pt x="9211" y="8587"/>
                  </a:cubicBezTo>
                  <a:cubicBezTo>
                    <a:pt x="10100" y="9285"/>
                    <a:pt x="11624" y="9856"/>
                    <a:pt x="12957" y="9095"/>
                  </a:cubicBezTo>
                  <a:cubicBezTo>
                    <a:pt x="13845" y="8523"/>
                    <a:pt x="14353" y="7698"/>
                    <a:pt x="14353" y="6619"/>
                  </a:cubicBezTo>
                  <a:cubicBezTo>
                    <a:pt x="14417" y="4587"/>
                    <a:pt x="12893" y="2111"/>
                    <a:pt x="10417" y="270"/>
                  </a:cubicBezTo>
                  <a:cubicBezTo>
                    <a:pt x="9910" y="270"/>
                    <a:pt x="9275" y="207"/>
                    <a:pt x="8639" y="143"/>
                  </a:cubicBezTo>
                  <a:cubicBezTo>
                    <a:pt x="5783" y="-47"/>
                    <a:pt x="1085" y="-364"/>
                    <a:pt x="133" y="1604"/>
                  </a:cubicBezTo>
                  <a:cubicBezTo>
                    <a:pt x="6" y="2111"/>
                    <a:pt x="-58" y="5159"/>
                    <a:pt x="69" y="5793"/>
                  </a:cubicBezTo>
                  <a:cubicBezTo>
                    <a:pt x="260" y="5984"/>
                    <a:pt x="1911" y="5857"/>
                    <a:pt x="2482" y="579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61" name="Freeform 460">
              <a:extLst>
                <a:ext uri="{FF2B5EF4-FFF2-40B4-BE49-F238E27FC236}">
                  <a16:creationId xmlns:a16="http://schemas.microsoft.com/office/drawing/2014/main" id="{19A70A23-7A12-3C44-6F76-CA88D1B8B28E}"/>
                </a:ext>
              </a:extLst>
            </p:cNvPr>
            <p:cNvSpPr/>
            <p:nvPr/>
          </p:nvSpPr>
          <p:spPr>
            <a:xfrm>
              <a:off x="9102068" y="5052346"/>
              <a:ext cx="1186249" cy="1059135"/>
            </a:xfrm>
            <a:custGeom>
              <a:avLst/>
              <a:gdLst>
                <a:gd name="connsiteX0" fmla="*/ 955680 w 1186249"/>
                <a:gd name="connsiteY0" fmla="*/ 1003991 h 1059135"/>
                <a:gd name="connsiteX1" fmla="*/ 984882 w 1186249"/>
                <a:gd name="connsiteY1" fmla="*/ 1001705 h 1059135"/>
                <a:gd name="connsiteX2" fmla="*/ 1000816 w 1186249"/>
                <a:gd name="connsiteY2" fmla="*/ 973582 h 1059135"/>
                <a:gd name="connsiteX3" fmla="*/ 1005069 w 1186249"/>
                <a:gd name="connsiteY3" fmla="*/ 955997 h 1059135"/>
                <a:gd name="connsiteX4" fmla="*/ 1017957 w 1186249"/>
                <a:gd name="connsiteY4" fmla="*/ 924890 h 1059135"/>
                <a:gd name="connsiteX5" fmla="*/ 1059094 w 1186249"/>
                <a:gd name="connsiteY5" fmla="*/ 847694 h 1059135"/>
                <a:gd name="connsiteX6" fmla="*/ 1071092 w 1186249"/>
                <a:gd name="connsiteY6" fmla="*/ 828776 h 1059135"/>
                <a:gd name="connsiteX7" fmla="*/ 1090264 w 1186249"/>
                <a:gd name="connsiteY7" fmla="*/ 802812 h 1059135"/>
                <a:gd name="connsiteX8" fmla="*/ 1100866 w 1186249"/>
                <a:gd name="connsiteY8" fmla="*/ 795003 h 1059135"/>
                <a:gd name="connsiteX9" fmla="*/ 1123974 w 1186249"/>
                <a:gd name="connsiteY9" fmla="*/ 774752 h 1059135"/>
                <a:gd name="connsiteX10" fmla="*/ 1134005 w 1186249"/>
                <a:gd name="connsiteY10" fmla="*/ 756278 h 1059135"/>
                <a:gd name="connsiteX11" fmla="*/ 1144543 w 1186249"/>
                <a:gd name="connsiteY11" fmla="*/ 735646 h 1059135"/>
                <a:gd name="connsiteX12" fmla="*/ 1166825 w 1186249"/>
                <a:gd name="connsiteY12" fmla="*/ 672798 h 1059135"/>
                <a:gd name="connsiteX13" fmla="*/ 1184918 w 1186249"/>
                <a:gd name="connsiteY13" fmla="*/ 619599 h 1059135"/>
                <a:gd name="connsiteX14" fmla="*/ 1183141 w 1186249"/>
                <a:gd name="connsiteY14" fmla="*/ 594967 h 1059135"/>
                <a:gd name="connsiteX15" fmla="*/ 1179332 w 1186249"/>
                <a:gd name="connsiteY15" fmla="*/ 575350 h 1059135"/>
                <a:gd name="connsiteX16" fmla="*/ 1181109 w 1186249"/>
                <a:gd name="connsiteY16" fmla="*/ 556369 h 1059135"/>
                <a:gd name="connsiteX17" fmla="*/ 1182759 w 1186249"/>
                <a:gd name="connsiteY17" fmla="*/ 540815 h 1059135"/>
                <a:gd name="connsiteX18" fmla="*/ 1180919 w 1186249"/>
                <a:gd name="connsiteY18" fmla="*/ 527865 h 1059135"/>
                <a:gd name="connsiteX19" fmla="*/ 1179459 w 1186249"/>
                <a:gd name="connsiteY19" fmla="*/ 510534 h 1059135"/>
                <a:gd name="connsiteX20" fmla="*/ 1170888 w 1186249"/>
                <a:gd name="connsiteY20" fmla="*/ 474793 h 1059135"/>
                <a:gd name="connsiteX21" fmla="*/ 1163588 w 1186249"/>
                <a:gd name="connsiteY21" fmla="*/ 460318 h 1059135"/>
                <a:gd name="connsiteX22" fmla="*/ 1148098 w 1186249"/>
                <a:gd name="connsiteY22" fmla="*/ 442099 h 1059135"/>
                <a:gd name="connsiteX23" fmla="*/ 1140226 w 1186249"/>
                <a:gd name="connsiteY23" fmla="*/ 433973 h 1059135"/>
                <a:gd name="connsiteX24" fmla="*/ 1131529 w 1186249"/>
                <a:gd name="connsiteY24" fmla="*/ 394677 h 1059135"/>
                <a:gd name="connsiteX25" fmla="*/ 1119974 w 1186249"/>
                <a:gd name="connsiteY25" fmla="*/ 384583 h 1059135"/>
                <a:gd name="connsiteX26" fmla="*/ 1116737 w 1186249"/>
                <a:gd name="connsiteY26" fmla="*/ 381028 h 1059135"/>
                <a:gd name="connsiteX27" fmla="*/ 1115467 w 1186249"/>
                <a:gd name="connsiteY27" fmla="*/ 392835 h 1059135"/>
                <a:gd name="connsiteX28" fmla="*/ 1114578 w 1186249"/>
                <a:gd name="connsiteY28" fmla="*/ 394296 h 1059135"/>
                <a:gd name="connsiteX29" fmla="*/ 1112991 w 1186249"/>
                <a:gd name="connsiteY29" fmla="*/ 393724 h 1059135"/>
                <a:gd name="connsiteX30" fmla="*/ 1102580 w 1186249"/>
                <a:gd name="connsiteY30" fmla="*/ 359507 h 1059135"/>
                <a:gd name="connsiteX31" fmla="*/ 1095851 w 1186249"/>
                <a:gd name="connsiteY31" fmla="*/ 343826 h 1059135"/>
                <a:gd name="connsiteX32" fmla="*/ 1089249 w 1186249"/>
                <a:gd name="connsiteY32" fmla="*/ 329860 h 1059135"/>
                <a:gd name="connsiteX33" fmla="*/ 1089312 w 1186249"/>
                <a:gd name="connsiteY33" fmla="*/ 318179 h 1059135"/>
                <a:gd name="connsiteX34" fmla="*/ 1076552 w 1186249"/>
                <a:gd name="connsiteY34" fmla="*/ 304848 h 1059135"/>
                <a:gd name="connsiteX35" fmla="*/ 1069569 w 1186249"/>
                <a:gd name="connsiteY35" fmla="*/ 301864 h 1059135"/>
                <a:gd name="connsiteX36" fmla="*/ 1051413 w 1186249"/>
                <a:gd name="connsiteY36" fmla="*/ 288469 h 1059135"/>
                <a:gd name="connsiteX37" fmla="*/ 1044683 w 1186249"/>
                <a:gd name="connsiteY37" fmla="*/ 277613 h 1059135"/>
                <a:gd name="connsiteX38" fmla="*/ 1032939 w 1186249"/>
                <a:gd name="connsiteY38" fmla="*/ 275772 h 1059135"/>
                <a:gd name="connsiteX39" fmla="*/ 1015037 w 1186249"/>
                <a:gd name="connsiteY39" fmla="*/ 259838 h 1059135"/>
                <a:gd name="connsiteX40" fmla="*/ 1015989 w 1186249"/>
                <a:gd name="connsiteY40" fmla="*/ 245935 h 1059135"/>
                <a:gd name="connsiteX41" fmla="*/ 1012116 w 1186249"/>
                <a:gd name="connsiteY41" fmla="*/ 206575 h 1059135"/>
                <a:gd name="connsiteX42" fmla="*/ 1007672 w 1186249"/>
                <a:gd name="connsiteY42" fmla="*/ 166263 h 1059135"/>
                <a:gd name="connsiteX43" fmla="*/ 995230 w 1186249"/>
                <a:gd name="connsiteY43" fmla="*/ 117444 h 1059135"/>
                <a:gd name="connsiteX44" fmla="*/ 979168 w 1186249"/>
                <a:gd name="connsiteY44" fmla="*/ 108620 h 1059135"/>
                <a:gd name="connsiteX45" fmla="*/ 957902 w 1186249"/>
                <a:gd name="connsiteY45" fmla="*/ 90845 h 1059135"/>
                <a:gd name="connsiteX46" fmla="*/ 953457 w 1186249"/>
                <a:gd name="connsiteY46" fmla="*/ 67038 h 1059135"/>
                <a:gd name="connsiteX47" fmla="*/ 946665 w 1186249"/>
                <a:gd name="connsiteY47" fmla="*/ 39677 h 1059135"/>
                <a:gd name="connsiteX48" fmla="*/ 938602 w 1186249"/>
                <a:gd name="connsiteY48" fmla="*/ 24949 h 1059135"/>
                <a:gd name="connsiteX49" fmla="*/ 920256 w 1186249"/>
                <a:gd name="connsiteY49" fmla="*/ 0 h 1059135"/>
                <a:gd name="connsiteX50" fmla="*/ 908321 w 1186249"/>
                <a:gd name="connsiteY50" fmla="*/ 19109 h 1059135"/>
                <a:gd name="connsiteX51" fmla="*/ 902099 w 1186249"/>
                <a:gd name="connsiteY51" fmla="*/ 52501 h 1059135"/>
                <a:gd name="connsiteX52" fmla="*/ 898989 w 1186249"/>
                <a:gd name="connsiteY52" fmla="*/ 72879 h 1059135"/>
                <a:gd name="connsiteX53" fmla="*/ 898671 w 1186249"/>
                <a:gd name="connsiteY53" fmla="*/ 102462 h 1059135"/>
                <a:gd name="connsiteX54" fmla="*/ 894862 w 1186249"/>
                <a:gd name="connsiteY54" fmla="*/ 143219 h 1059135"/>
                <a:gd name="connsiteX55" fmla="*/ 892259 w 1186249"/>
                <a:gd name="connsiteY55" fmla="*/ 173500 h 1059135"/>
                <a:gd name="connsiteX56" fmla="*/ 889403 w 1186249"/>
                <a:gd name="connsiteY56" fmla="*/ 202639 h 1059135"/>
                <a:gd name="connsiteX57" fmla="*/ 865787 w 1186249"/>
                <a:gd name="connsiteY57" fmla="*/ 218447 h 1059135"/>
                <a:gd name="connsiteX58" fmla="*/ 856265 w 1186249"/>
                <a:gd name="connsiteY58" fmla="*/ 222383 h 1059135"/>
                <a:gd name="connsiteX59" fmla="*/ 855566 w 1186249"/>
                <a:gd name="connsiteY59" fmla="*/ 222510 h 1059135"/>
                <a:gd name="connsiteX60" fmla="*/ 823316 w 1186249"/>
                <a:gd name="connsiteY60" fmla="*/ 209813 h 1059135"/>
                <a:gd name="connsiteX61" fmla="*/ 817920 w 1186249"/>
                <a:gd name="connsiteY61" fmla="*/ 203972 h 1059135"/>
                <a:gd name="connsiteX62" fmla="*/ 804780 w 1186249"/>
                <a:gd name="connsiteY62" fmla="*/ 196227 h 1059135"/>
                <a:gd name="connsiteX63" fmla="*/ 789036 w 1186249"/>
                <a:gd name="connsiteY63" fmla="*/ 186324 h 1059135"/>
                <a:gd name="connsiteX64" fmla="*/ 768848 w 1186249"/>
                <a:gd name="connsiteY64" fmla="*/ 178134 h 1059135"/>
                <a:gd name="connsiteX65" fmla="*/ 747581 w 1186249"/>
                <a:gd name="connsiteY65" fmla="*/ 168358 h 1059135"/>
                <a:gd name="connsiteX66" fmla="*/ 717490 w 1186249"/>
                <a:gd name="connsiteY66" fmla="*/ 134014 h 1059135"/>
                <a:gd name="connsiteX67" fmla="*/ 710253 w 1186249"/>
                <a:gd name="connsiteY67" fmla="*/ 119857 h 1059135"/>
                <a:gd name="connsiteX68" fmla="*/ 717490 w 1186249"/>
                <a:gd name="connsiteY68" fmla="*/ 107541 h 1059135"/>
                <a:gd name="connsiteX69" fmla="*/ 721679 w 1186249"/>
                <a:gd name="connsiteY69" fmla="*/ 102018 h 1059135"/>
                <a:gd name="connsiteX70" fmla="*/ 721489 w 1186249"/>
                <a:gd name="connsiteY70" fmla="*/ 88877 h 1059135"/>
                <a:gd name="connsiteX71" fmla="*/ 727012 w 1186249"/>
                <a:gd name="connsiteY71" fmla="*/ 70340 h 1059135"/>
                <a:gd name="connsiteX72" fmla="*/ 738439 w 1186249"/>
                <a:gd name="connsiteY72" fmla="*/ 65578 h 1059135"/>
                <a:gd name="connsiteX73" fmla="*/ 759706 w 1186249"/>
                <a:gd name="connsiteY73" fmla="*/ 48184 h 1059135"/>
                <a:gd name="connsiteX74" fmla="*/ 757294 w 1186249"/>
                <a:gd name="connsiteY74" fmla="*/ 32503 h 1059135"/>
                <a:gd name="connsiteX75" fmla="*/ 739836 w 1186249"/>
                <a:gd name="connsiteY75" fmla="*/ 29647 h 1059135"/>
                <a:gd name="connsiteX76" fmla="*/ 713363 w 1186249"/>
                <a:gd name="connsiteY76" fmla="*/ 29076 h 1059135"/>
                <a:gd name="connsiteX77" fmla="*/ 707586 w 1186249"/>
                <a:gd name="connsiteY77" fmla="*/ 26980 h 1059135"/>
                <a:gd name="connsiteX78" fmla="*/ 685494 w 1186249"/>
                <a:gd name="connsiteY78" fmla="*/ 25965 h 1059135"/>
                <a:gd name="connsiteX79" fmla="*/ 652991 w 1186249"/>
                <a:gd name="connsiteY79" fmla="*/ 19934 h 1059135"/>
                <a:gd name="connsiteX80" fmla="*/ 652546 w 1186249"/>
                <a:gd name="connsiteY80" fmla="*/ 19363 h 1059135"/>
                <a:gd name="connsiteX81" fmla="*/ 634834 w 1186249"/>
                <a:gd name="connsiteY81" fmla="*/ 12189 h 1059135"/>
                <a:gd name="connsiteX82" fmla="*/ 625058 w 1186249"/>
                <a:gd name="connsiteY82" fmla="*/ 14919 h 1059135"/>
                <a:gd name="connsiteX83" fmla="*/ 625819 w 1186249"/>
                <a:gd name="connsiteY83" fmla="*/ 25457 h 1059135"/>
                <a:gd name="connsiteX84" fmla="*/ 626708 w 1186249"/>
                <a:gd name="connsiteY84" fmla="*/ 34726 h 1059135"/>
                <a:gd name="connsiteX85" fmla="*/ 614393 w 1186249"/>
                <a:gd name="connsiteY85" fmla="*/ 40249 h 1059135"/>
                <a:gd name="connsiteX86" fmla="*/ 569002 w 1186249"/>
                <a:gd name="connsiteY86" fmla="*/ 54977 h 1059135"/>
                <a:gd name="connsiteX87" fmla="*/ 556051 w 1186249"/>
                <a:gd name="connsiteY87" fmla="*/ 74974 h 1059135"/>
                <a:gd name="connsiteX88" fmla="*/ 546974 w 1186249"/>
                <a:gd name="connsiteY88" fmla="*/ 93638 h 1059135"/>
                <a:gd name="connsiteX89" fmla="*/ 538022 w 1186249"/>
                <a:gd name="connsiteY89" fmla="*/ 98653 h 1059135"/>
                <a:gd name="connsiteX90" fmla="*/ 526214 w 1186249"/>
                <a:gd name="connsiteY90" fmla="*/ 107477 h 1059135"/>
                <a:gd name="connsiteX91" fmla="*/ 528944 w 1186249"/>
                <a:gd name="connsiteY91" fmla="*/ 114143 h 1059135"/>
                <a:gd name="connsiteX92" fmla="*/ 536626 w 1186249"/>
                <a:gd name="connsiteY92" fmla="*/ 119857 h 1059135"/>
                <a:gd name="connsiteX93" fmla="*/ 549766 w 1186249"/>
                <a:gd name="connsiteY93" fmla="*/ 136616 h 1059135"/>
                <a:gd name="connsiteX94" fmla="*/ 548561 w 1186249"/>
                <a:gd name="connsiteY94" fmla="*/ 137823 h 1059135"/>
                <a:gd name="connsiteX95" fmla="*/ 525262 w 1186249"/>
                <a:gd name="connsiteY95" fmla="*/ 131665 h 1059135"/>
                <a:gd name="connsiteX96" fmla="*/ 499107 w 1186249"/>
                <a:gd name="connsiteY96" fmla="*/ 126904 h 1059135"/>
                <a:gd name="connsiteX97" fmla="*/ 495298 w 1186249"/>
                <a:gd name="connsiteY97" fmla="*/ 129824 h 1059135"/>
                <a:gd name="connsiteX98" fmla="*/ 473396 w 1186249"/>
                <a:gd name="connsiteY98" fmla="*/ 141378 h 1059135"/>
                <a:gd name="connsiteX99" fmla="*/ 474919 w 1186249"/>
                <a:gd name="connsiteY99" fmla="*/ 130078 h 1059135"/>
                <a:gd name="connsiteX100" fmla="*/ 474539 w 1186249"/>
                <a:gd name="connsiteY100" fmla="*/ 100113 h 1059135"/>
                <a:gd name="connsiteX101" fmla="*/ 460890 w 1186249"/>
                <a:gd name="connsiteY101" fmla="*/ 93130 h 1059135"/>
                <a:gd name="connsiteX102" fmla="*/ 438163 w 1186249"/>
                <a:gd name="connsiteY102" fmla="*/ 104367 h 1059135"/>
                <a:gd name="connsiteX103" fmla="*/ 423434 w 1186249"/>
                <a:gd name="connsiteY103" fmla="*/ 111858 h 1059135"/>
                <a:gd name="connsiteX104" fmla="*/ 405151 w 1186249"/>
                <a:gd name="connsiteY104" fmla="*/ 121952 h 1059135"/>
                <a:gd name="connsiteX105" fmla="*/ 395756 w 1186249"/>
                <a:gd name="connsiteY105" fmla="*/ 133379 h 1059135"/>
                <a:gd name="connsiteX106" fmla="*/ 391629 w 1186249"/>
                <a:gd name="connsiteY106" fmla="*/ 136870 h 1059135"/>
                <a:gd name="connsiteX107" fmla="*/ 382106 w 1186249"/>
                <a:gd name="connsiteY107" fmla="*/ 140933 h 1059135"/>
                <a:gd name="connsiteX108" fmla="*/ 375695 w 1186249"/>
                <a:gd name="connsiteY108" fmla="*/ 142965 h 1059135"/>
                <a:gd name="connsiteX109" fmla="*/ 375949 w 1186249"/>
                <a:gd name="connsiteY109" fmla="*/ 152487 h 1059135"/>
                <a:gd name="connsiteX110" fmla="*/ 378298 w 1186249"/>
                <a:gd name="connsiteY110" fmla="*/ 158709 h 1059135"/>
                <a:gd name="connsiteX111" fmla="*/ 381408 w 1186249"/>
                <a:gd name="connsiteY111" fmla="*/ 171913 h 1059135"/>
                <a:gd name="connsiteX112" fmla="*/ 376394 w 1186249"/>
                <a:gd name="connsiteY112" fmla="*/ 173373 h 1059135"/>
                <a:gd name="connsiteX113" fmla="*/ 364903 w 1186249"/>
                <a:gd name="connsiteY113" fmla="*/ 175151 h 1059135"/>
                <a:gd name="connsiteX114" fmla="*/ 355380 w 1186249"/>
                <a:gd name="connsiteY114" fmla="*/ 194196 h 1059135"/>
                <a:gd name="connsiteX115" fmla="*/ 347635 w 1186249"/>
                <a:gd name="connsiteY115" fmla="*/ 208988 h 1059135"/>
                <a:gd name="connsiteX116" fmla="*/ 344969 w 1186249"/>
                <a:gd name="connsiteY116" fmla="*/ 207908 h 1059135"/>
                <a:gd name="connsiteX117" fmla="*/ 339953 w 1186249"/>
                <a:gd name="connsiteY117" fmla="*/ 195910 h 1059135"/>
                <a:gd name="connsiteX118" fmla="*/ 330431 w 1186249"/>
                <a:gd name="connsiteY118" fmla="*/ 178198 h 1059135"/>
                <a:gd name="connsiteX119" fmla="*/ 324464 w 1186249"/>
                <a:gd name="connsiteY119" fmla="*/ 180102 h 1059135"/>
                <a:gd name="connsiteX120" fmla="*/ 307640 w 1186249"/>
                <a:gd name="connsiteY120" fmla="*/ 221049 h 1059135"/>
                <a:gd name="connsiteX121" fmla="*/ 307450 w 1186249"/>
                <a:gd name="connsiteY121" fmla="*/ 227271 h 1059135"/>
                <a:gd name="connsiteX122" fmla="*/ 270249 w 1186249"/>
                <a:gd name="connsiteY122" fmla="*/ 269106 h 1059135"/>
                <a:gd name="connsiteX123" fmla="*/ 226953 w 1186249"/>
                <a:gd name="connsiteY123" fmla="*/ 285358 h 1059135"/>
                <a:gd name="connsiteX124" fmla="*/ 210511 w 1186249"/>
                <a:gd name="connsiteY124" fmla="*/ 288786 h 1059135"/>
                <a:gd name="connsiteX125" fmla="*/ 188355 w 1186249"/>
                <a:gd name="connsiteY125" fmla="*/ 299515 h 1059135"/>
                <a:gd name="connsiteX126" fmla="*/ 169500 w 1186249"/>
                <a:gd name="connsiteY126" fmla="*/ 309037 h 1059135"/>
                <a:gd name="connsiteX127" fmla="*/ 142838 w 1186249"/>
                <a:gd name="connsiteY127" fmla="*/ 312211 h 1059135"/>
                <a:gd name="connsiteX128" fmla="*/ 102272 w 1186249"/>
                <a:gd name="connsiteY128" fmla="*/ 324654 h 1059135"/>
                <a:gd name="connsiteX129" fmla="*/ 92686 w 1186249"/>
                <a:gd name="connsiteY129" fmla="*/ 328336 h 1059135"/>
                <a:gd name="connsiteX130" fmla="*/ 83290 w 1186249"/>
                <a:gd name="connsiteY130" fmla="*/ 332336 h 1059135"/>
                <a:gd name="connsiteX131" fmla="*/ 68625 w 1186249"/>
                <a:gd name="connsiteY131" fmla="*/ 357031 h 1059135"/>
                <a:gd name="connsiteX132" fmla="*/ 67292 w 1186249"/>
                <a:gd name="connsiteY132" fmla="*/ 360078 h 1059135"/>
                <a:gd name="connsiteX133" fmla="*/ 56944 w 1186249"/>
                <a:gd name="connsiteY133" fmla="*/ 371759 h 1059135"/>
                <a:gd name="connsiteX134" fmla="*/ 46660 w 1186249"/>
                <a:gd name="connsiteY134" fmla="*/ 359189 h 1059135"/>
                <a:gd name="connsiteX135" fmla="*/ 43106 w 1186249"/>
                <a:gd name="connsiteY135" fmla="*/ 352333 h 1059135"/>
                <a:gd name="connsiteX136" fmla="*/ 34345 w 1186249"/>
                <a:gd name="connsiteY136" fmla="*/ 385408 h 1059135"/>
                <a:gd name="connsiteX137" fmla="*/ 34408 w 1186249"/>
                <a:gd name="connsiteY137" fmla="*/ 389852 h 1059135"/>
                <a:gd name="connsiteX138" fmla="*/ 26472 w 1186249"/>
                <a:gd name="connsiteY138" fmla="*/ 416642 h 1059135"/>
                <a:gd name="connsiteX139" fmla="*/ 22219 w 1186249"/>
                <a:gd name="connsiteY139" fmla="*/ 423879 h 1059135"/>
                <a:gd name="connsiteX140" fmla="*/ 26663 w 1186249"/>
                <a:gd name="connsiteY140" fmla="*/ 458097 h 1059135"/>
                <a:gd name="connsiteX141" fmla="*/ 26790 w 1186249"/>
                <a:gd name="connsiteY141" fmla="*/ 498663 h 1059135"/>
                <a:gd name="connsiteX142" fmla="*/ 25648 w 1186249"/>
                <a:gd name="connsiteY142" fmla="*/ 498789 h 1059135"/>
                <a:gd name="connsiteX143" fmla="*/ 24822 w 1186249"/>
                <a:gd name="connsiteY143" fmla="*/ 498028 h 1059135"/>
                <a:gd name="connsiteX144" fmla="*/ 16061 w 1186249"/>
                <a:gd name="connsiteY144" fmla="*/ 485966 h 1059135"/>
                <a:gd name="connsiteX145" fmla="*/ 16569 w 1186249"/>
                <a:gd name="connsiteY145" fmla="*/ 501011 h 1059135"/>
                <a:gd name="connsiteX146" fmla="*/ 15871 w 1186249"/>
                <a:gd name="connsiteY146" fmla="*/ 521199 h 1059135"/>
                <a:gd name="connsiteX147" fmla="*/ 14982 w 1186249"/>
                <a:gd name="connsiteY147" fmla="*/ 522024 h 1059135"/>
                <a:gd name="connsiteX148" fmla="*/ 13775 w 1186249"/>
                <a:gd name="connsiteY148" fmla="*/ 521834 h 1059135"/>
                <a:gd name="connsiteX149" fmla="*/ 0 w 1186249"/>
                <a:gd name="connsiteY149" fmla="*/ 511930 h 1059135"/>
                <a:gd name="connsiteX150" fmla="*/ 15362 w 1186249"/>
                <a:gd name="connsiteY150" fmla="*/ 560178 h 1059135"/>
                <a:gd name="connsiteX151" fmla="*/ 28631 w 1186249"/>
                <a:gd name="connsiteY151" fmla="*/ 599220 h 1059135"/>
                <a:gd name="connsiteX152" fmla="*/ 31551 w 1186249"/>
                <a:gd name="connsiteY152" fmla="*/ 646579 h 1059135"/>
                <a:gd name="connsiteX153" fmla="*/ 33329 w 1186249"/>
                <a:gd name="connsiteY153" fmla="*/ 687335 h 1059135"/>
                <a:gd name="connsiteX154" fmla="*/ 35487 w 1186249"/>
                <a:gd name="connsiteY154" fmla="*/ 697048 h 1059135"/>
                <a:gd name="connsiteX155" fmla="*/ 19934 w 1186249"/>
                <a:gd name="connsiteY155" fmla="*/ 769102 h 1059135"/>
                <a:gd name="connsiteX156" fmla="*/ 5650 w 1186249"/>
                <a:gd name="connsiteY156" fmla="*/ 802875 h 1059135"/>
                <a:gd name="connsiteX157" fmla="*/ 16251 w 1186249"/>
                <a:gd name="connsiteY157" fmla="*/ 817540 h 1059135"/>
                <a:gd name="connsiteX158" fmla="*/ 110144 w 1186249"/>
                <a:gd name="connsiteY158" fmla="*/ 801796 h 1059135"/>
                <a:gd name="connsiteX159" fmla="*/ 153186 w 1186249"/>
                <a:gd name="connsiteY159" fmla="*/ 781100 h 1059135"/>
                <a:gd name="connsiteX160" fmla="*/ 194703 w 1186249"/>
                <a:gd name="connsiteY160" fmla="*/ 787385 h 1059135"/>
                <a:gd name="connsiteX161" fmla="*/ 211781 w 1186249"/>
                <a:gd name="connsiteY161" fmla="*/ 788020 h 1059135"/>
                <a:gd name="connsiteX162" fmla="*/ 242443 w 1186249"/>
                <a:gd name="connsiteY162" fmla="*/ 787956 h 1059135"/>
                <a:gd name="connsiteX163" fmla="*/ 275137 w 1186249"/>
                <a:gd name="connsiteY163" fmla="*/ 765737 h 1059135"/>
                <a:gd name="connsiteX164" fmla="*/ 299388 w 1186249"/>
                <a:gd name="connsiteY164" fmla="*/ 744280 h 1059135"/>
                <a:gd name="connsiteX165" fmla="*/ 303197 w 1186249"/>
                <a:gd name="connsiteY165" fmla="*/ 742439 h 1059135"/>
                <a:gd name="connsiteX166" fmla="*/ 348841 w 1186249"/>
                <a:gd name="connsiteY166" fmla="*/ 725235 h 1059135"/>
                <a:gd name="connsiteX167" fmla="*/ 368839 w 1186249"/>
                <a:gd name="connsiteY167" fmla="*/ 723902 h 1059135"/>
                <a:gd name="connsiteX168" fmla="*/ 396644 w 1186249"/>
                <a:gd name="connsiteY168" fmla="*/ 720791 h 1059135"/>
                <a:gd name="connsiteX169" fmla="*/ 492441 w 1186249"/>
                <a:gd name="connsiteY169" fmla="*/ 708412 h 1059135"/>
                <a:gd name="connsiteX170" fmla="*/ 496377 w 1186249"/>
                <a:gd name="connsiteY170" fmla="*/ 708348 h 1059135"/>
                <a:gd name="connsiteX171" fmla="*/ 525325 w 1186249"/>
                <a:gd name="connsiteY171" fmla="*/ 720600 h 1059135"/>
                <a:gd name="connsiteX172" fmla="*/ 542149 w 1186249"/>
                <a:gd name="connsiteY172" fmla="*/ 730821 h 1059135"/>
                <a:gd name="connsiteX173" fmla="*/ 551481 w 1186249"/>
                <a:gd name="connsiteY173" fmla="*/ 734059 h 1059135"/>
                <a:gd name="connsiteX174" fmla="*/ 562527 w 1186249"/>
                <a:gd name="connsiteY174" fmla="*/ 737614 h 1059135"/>
                <a:gd name="connsiteX175" fmla="*/ 581381 w 1186249"/>
                <a:gd name="connsiteY175" fmla="*/ 748279 h 1059135"/>
                <a:gd name="connsiteX176" fmla="*/ 579350 w 1186249"/>
                <a:gd name="connsiteY176" fmla="*/ 766055 h 1059135"/>
                <a:gd name="connsiteX177" fmla="*/ 587984 w 1186249"/>
                <a:gd name="connsiteY177" fmla="*/ 783576 h 1059135"/>
                <a:gd name="connsiteX178" fmla="*/ 601823 w 1186249"/>
                <a:gd name="connsiteY178" fmla="*/ 813794 h 1059135"/>
                <a:gd name="connsiteX179" fmla="*/ 596236 w 1186249"/>
                <a:gd name="connsiteY179" fmla="*/ 826999 h 1059135"/>
                <a:gd name="connsiteX180" fmla="*/ 590015 w 1186249"/>
                <a:gd name="connsiteY180" fmla="*/ 846869 h 1059135"/>
                <a:gd name="connsiteX181" fmla="*/ 597379 w 1186249"/>
                <a:gd name="connsiteY181" fmla="*/ 849409 h 1059135"/>
                <a:gd name="connsiteX182" fmla="*/ 647912 w 1186249"/>
                <a:gd name="connsiteY182" fmla="*/ 806620 h 1059135"/>
                <a:gd name="connsiteX183" fmla="*/ 658450 w 1186249"/>
                <a:gd name="connsiteY183" fmla="*/ 791067 h 1059135"/>
                <a:gd name="connsiteX184" fmla="*/ 685494 w 1186249"/>
                <a:gd name="connsiteY184" fmla="*/ 757611 h 1059135"/>
                <a:gd name="connsiteX185" fmla="*/ 686574 w 1186249"/>
                <a:gd name="connsiteY185" fmla="*/ 757358 h 1059135"/>
                <a:gd name="connsiteX186" fmla="*/ 691081 w 1186249"/>
                <a:gd name="connsiteY186" fmla="*/ 760722 h 1059135"/>
                <a:gd name="connsiteX187" fmla="*/ 666258 w 1186249"/>
                <a:gd name="connsiteY187" fmla="*/ 831887 h 1059135"/>
                <a:gd name="connsiteX188" fmla="*/ 664671 w 1186249"/>
                <a:gd name="connsiteY188" fmla="*/ 834299 h 1059135"/>
                <a:gd name="connsiteX189" fmla="*/ 651911 w 1186249"/>
                <a:gd name="connsiteY189" fmla="*/ 861343 h 1059135"/>
                <a:gd name="connsiteX190" fmla="*/ 657625 w 1186249"/>
                <a:gd name="connsiteY190" fmla="*/ 861280 h 1059135"/>
                <a:gd name="connsiteX191" fmla="*/ 670067 w 1186249"/>
                <a:gd name="connsiteY191" fmla="*/ 843441 h 1059135"/>
                <a:gd name="connsiteX192" fmla="*/ 681050 w 1186249"/>
                <a:gd name="connsiteY192" fmla="*/ 825158 h 1059135"/>
                <a:gd name="connsiteX193" fmla="*/ 682510 w 1186249"/>
                <a:gd name="connsiteY193" fmla="*/ 825348 h 1059135"/>
                <a:gd name="connsiteX194" fmla="*/ 691715 w 1186249"/>
                <a:gd name="connsiteY194" fmla="*/ 851249 h 1059135"/>
                <a:gd name="connsiteX195" fmla="*/ 680860 w 1186249"/>
                <a:gd name="connsiteY195" fmla="*/ 874738 h 1059135"/>
                <a:gd name="connsiteX196" fmla="*/ 679209 w 1186249"/>
                <a:gd name="connsiteY196" fmla="*/ 878293 h 1059135"/>
                <a:gd name="connsiteX197" fmla="*/ 686002 w 1186249"/>
                <a:gd name="connsiteY197" fmla="*/ 882674 h 1059135"/>
                <a:gd name="connsiteX198" fmla="*/ 694572 w 1186249"/>
                <a:gd name="connsiteY198" fmla="*/ 877849 h 1059135"/>
                <a:gd name="connsiteX199" fmla="*/ 707079 w 1186249"/>
                <a:gd name="connsiteY199" fmla="*/ 872453 h 1059135"/>
                <a:gd name="connsiteX200" fmla="*/ 708094 w 1186249"/>
                <a:gd name="connsiteY200" fmla="*/ 873088 h 1059135"/>
                <a:gd name="connsiteX201" fmla="*/ 708284 w 1186249"/>
                <a:gd name="connsiteY201" fmla="*/ 874294 h 1059135"/>
                <a:gd name="connsiteX202" fmla="*/ 702381 w 1186249"/>
                <a:gd name="connsiteY202" fmla="*/ 889467 h 1059135"/>
                <a:gd name="connsiteX203" fmla="*/ 707206 w 1186249"/>
                <a:gd name="connsiteY203" fmla="*/ 915304 h 1059135"/>
                <a:gd name="connsiteX204" fmla="*/ 702761 w 1186249"/>
                <a:gd name="connsiteY204" fmla="*/ 946411 h 1059135"/>
                <a:gd name="connsiteX205" fmla="*/ 715141 w 1186249"/>
                <a:gd name="connsiteY205" fmla="*/ 983549 h 1059135"/>
                <a:gd name="connsiteX206" fmla="*/ 716538 w 1186249"/>
                <a:gd name="connsiteY206" fmla="*/ 986025 h 1059135"/>
                <a:gd name="connsiteX207" fmla="*/ 743010 w 1186249"/>
                <a:gd name="connsiteY207" fmla="*/ 1006339 h 1059135"/>
                <a:gd name="connsiteX208" fmla="*/ 750057 w 1186249"/>
                <a:gd name="connsiteY208" fmla="*/ 1005705 h 1059135"/>
                <a:gd name="connsiteX209" fmla="*/ 760278 w 1186249"/>
                <a:gd name="connsiteY209" fmla="*/ 1006212 h 1059135"/>
                <a:gd name="connsiteX210" fmla="*/ 763705 w 1186249"/>
                <a:gd name="connsiteY210" fmla="*/ 1009831 h 1059135"/>
                <a:gd name="connsiteX211" fmla="*/ 769546 w 1186249"/>
                <a:gd name="connsiteY211" fmla="*/ 1014275 h 1059135"/>
                <a:gd name="connsiteX212" fmla="*/ 784719 w 1186249"/>
                <a:gd name="connsiteY212" fmla="*/ 1027924 h 1059135"/>
                <a:gd name="connsiteX213" fmla="*/ 790242 w 1186249"/>
                <a:gd name="connsiteY213" fmla="*/ 1033955 h 1059135"/>
                <a:gd name="connsiteX214" fmla="*/ 808843 w 1186249"/>
                <a:gd name="connsiteY214" fmla="*/ 1024940 h 1059135"/>
                <a:gd name="connsiteX215" fmla="*/ 821285 w 1186249"/>
                <a:gd name="connsiteY215" fmla="*/ 1017322 h 1059135"/>
                <a:gd name="connsiteX216" fmla="*/ 831633 w 1186249"/>
                <a:gd name="connsiteY216" fmla="*/ 1000245 h 1059135"/>
                <a:gd name="connsiteX217" fmla="*/ 839124 w 1186249"/>
                <a:gd name="connsiteY217" fmla="*/ 993770 h 1059135"/>
                <a:gd name="connsiteX218" fmla="*/ 856138 w 1186249"/>
                <a:gd name="connsiteY218" fmla="*/ 1010085 h 1059135"/>
                <a:gd name="connsiteX219" fmla="*/ 849916 w 1186249"/>
                <a:gd name="connsiteY219" fmla="*/ 1015418 h 1059135"/>
                <a:gd name="connsiteX220" fmla="*/ 843187 w 1186249"/>
                <a:gd name="connsiteY220" fmla="*/ 1021385 h 1059135"/>
                <a:gd name="connsiteX221" fmla="*/ 846679 w 1186249"/>
                <a:gd name="connsiteY221" fmla="*/ 1022591 h 1059135"/>
                <a:gd name="connsiteX222" fmla="*/ 852138 w 1186249"/>
                <a:gd name="connsiteY222" fmla="*/ 1020179 h 1059135"/>
                <a:gd name="connsiteX223" fmla="*/ 858868 w 1186249"/>
                <a:gd name="connsiteY223" fmla="*/ 1017322 h 1059135"/>
                <a:gd name="connsiteX224" fmla="*/ 862486 w 1186249"/>
                <a:gd name="connsiteY224" fmla="*/ 1018338 h 1059135"/>
                <a:gd name="connsiteX225" fmla="*/ 863121 w 1186249"/>
                <a:gd name="connsiteY225" fmla="*/ 1019925 h 1059135"/>
                <a:gd name="connsiteX226" fmla="*/ 860835 w 1186249"/>
                <a:gd name="connsiteY226" fmla="*/ 1027035 h 1059135"/>
                <a:gd name="connsiteX227" fmla="*/ 865533 w 1186249"/>
                <a:gd name="connsiteY227" fmla="*/ 1040366 h 1059135"/>
                <a:gd name="connsiteX228" fmla="*/ 868009 w 1186249"/>
                <a:gd name="connsiteY228" fmla="*/ 1043033 h 1059135"/>
                <a:gd name="connsiteX229" fmla="*/ 869723 w 1186249"/>
                <a:gd name="connsiteY229" fmla="*/ 1048493 h 1059135"/>
                <a:gd name="connsiteX230" fmla="*/ 873786 w 1186249"/>
                <a:gd name="connsiteY230" fmla="*/ 1059094 h 1059135"/>
                <a:gd name="connsiteX231" fmla="*/ 875690 w 1186249"/>
                <a:gd name="connsiteY231" fmla="*/ 1058332 h 1059135"/>
                <a:gd name="connsiteX232" fmla="*/ 876326 w 1186249"/>
                <a:gd name="connsiteY232" fmla="*/ 1050397 h 1059135"/>
                <a:gd name="connsiteX233" fmla="*/ 876579 w 1186249"/>
                <a:gd name="connsiteY233" fmla="*/ 1041573 h 1059135"/>
                <a:gd name="connsiteX234" fmla="*/ 883689 w 1186249"/>
                <a:gd name="connsiteY234" fmla="*/ 1038906 h 1059135"/>
                <a:gd name="connsiteX235" fmla="*/ 889847 w 1186249"/>
                <a:gd name="connsiteY235" fmla="*/ 1036304 h 1059135"/>
                <a:gd name="connsiteX236" fmla="*/ 925144 w 1186249"/>
                <a:gd name="connsiteY236" fmla="*/ 1007038 h 1059135"/>
                <a:gd name="connsiteX237" fmla="*/ 955680 w 1186249"/>
                <a:gd name="connsiteY237" fmla="*/ 1003991 h 1059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</a:cxnLst>
              <a:rect l="l" t="t" r="r" b="b"/>
              <a:pathLst>
                <a:path w="1186249" h="1059135">
                  <a:moveTo>
                    <a:pt x="955680" y="1003991"/>
                  </a:moveTo>
                  <a:cubicBezTo>
                    <a:pt x="965456" y="1004371"/>
                    <a:pt x="975549" y="1004689"/>
                    <a:pt x="984882" y="1001705"/>
                  </a:cubicBezTo>
                  <a:cubicBezTo>
                    <a:pt x="997007" y="997832"/>
                    <a:pt x="998848" y="986025"/>
                    <a:pt x="1000816" y="973582"/>
                  </a:cubicBezTo>
                  <a:cubicBezTo>
                    <a:pt x="1001768" y="967488"/>
                    <a:pt x="1002721" y="961139"/>
                    <a:pt x="1005069" y="955997"/>
                  </a:cubicBezTo>
                  <a:cubicBezTo>
                    <a:pt x="1009831" y="945459"/>
                    <a:pt x="1013957" y="934984"/>
                    <a:pt x="1017957" y="924890"/>
                  </a:cubicBezTo>
                  <a:cubicBezTo>
                    <a:pt x="1028749" y="897656"/>
                    <a:pt x="1038970" y="871945"/>
                    <a:pt x="1059094" y="847694"/>
                  </a:cubicBezTo>
                  <a:cubicBezTo>
                    <a:pt x="1064490" y="841219"/>
                    <a:pt x="1067855" y="834871"/>
                    <a:pt x="1071092" y="828776"/>
                  </a:cubicBezTo>
                  <a:cubicBezTo>
                    <a:pt x="1075790" y="819889"/>
                    <a:pt x="1080234" y="811509"/>
                    <a:pt x="1090264" y="802812"/>
                  </a:cubicBezTo>
                  <a:cubicBezTo>
                    <a:pt x="1092677" y="800717"/>
                    <a:pt x="1096486" y="798050"/>
                    <a:pt x="1100866" y="795003"/>
                  </a:cubicBezTo>
                  <a:cubicBezTo>
                    <a:pt x="1110135" y="788528"/>
                    <a:pt x="1121688" y="780402"/>
                    <a:pt x="1123974" y="774752"/>
                  </a:cubicBezTo>
                  <a:cubicBezTo>
                    <a:pt x="1126767" y="767705"/>
                    <a:pt x="1130449" y="761865"/>
                    <a:pt x="1134005" y="756278"/>
                  </a:cubicBezTo>
                  <a:cubicBezTo>
                    <a:pt x="1138195" y="749676"/>
                    <a:pt x="1142131" y="743455"/>
                    <a:pt x="1144543" y="735646"/>
                  </a:cubicBezTo>
                  <a:cubicBezTo>
                    <a:pt x="1150954" y="715205"/>
                    <a:pt x="1157557" y="694064"/>
                    <a:pt x="1166825" y="672798"/>
                  </a:cubicBezTo>
                  <a:cubicBezTo>
                    <a:pt x="1173618" y="657308"/>
                    <a:pt x="1180538" y="636993"/>
                    <a:pt x="1184918" y="619599"/>
                  </a:cubicBezTo>
                  <a:cubicBezTo>
                    <a:pt x="1187711" y="608489"/>
                    <a:pt x="1185617" y="602204"/>
                    <a:pt x="1183141" y="594967"/>
                  </a:cubicBezTo>
                  <a:cubicBezTo>
                    <a:pt x="1181236" y="589444"/>
                    <a:pt x="1179332" y="583730"/>
                    <a:pt x="1179332" y="575350"/>
                  </a:cubicBezTo>
                  <a:cubicBezTo>
                    <a:pt x="1179332" y="568938"/>
                    <a:pt x="1180221" y="562590"/>
                    <a:pt x="1181109" y="556369"/>
                  </a:cubicBezTo>
                  <a:cubicBezTo>
                    <a:pt x="1181808" y="551290"/>
                    <a:pt x="1182570" y="546021"/>
                    <a:pt x="1182759" y="540815"/>
                  </a:cubicBezTo>
                  <a:cubicBezTo>
                    <a:pt x="1182950" y="536689"/>
                    <a:pt x="1181934" y="532182"/>
                    <a:pt x="1180919" y="527865"/>
                  </a:cubicBezTo>
                  <a:cubicBezTo>
                    <a:pt x="1179585" y="522088"/>
                    <a:pt x="1178252" y="516121"/>
                    <a:pt x="1179459" y="510534"/>
                  </a:cubicBezTo>
                  <a:cubicBezTo>
                    <a:pt x="1182633" y="496060"/>
                    <a:pt x="1177173" y="486220"/>
                    <a:pt x="1170888" y="474793"/>
                  </a:cubicBezTo>
                  <a:cubicBezTo>
                    <a:pt x="1168349" y="470285"/>
                    <a:pt x="1165810" y="465588"/>
                    <a:pt x="1163588" y="460318"/>
                  </a:cubicBezTo>
                  <a:cubicBezTo>
                    <a:pt x="1161493" y="455303"/>
                    <a:pt x="1154383" y="448257"/>
                    <a:pt x="1148098" y="442099"/>
                  </a:cubicBezTo>
                  <a:cubicBezTo>
                    <a:pt x="1145051" y="439115"/>
                    <a:pt x="1142193" y="436258"/>
                    <a:pt x="1140226" y="433973"/>
                  </a:cubicBezTo>
                  <a:cubicBezTo>
                    <a:pt x="1135021" y="427942"/>
                    <a:pt x="1127973" y="405977"/>
                    <a:pt x="1131529" y="394677"/>
                  </a:cubicBezTo>
                  <a:cubicBezTo>
                    <a:pt x="1128355" y="393788"/>
                    <a:pt x="1124482" y="389725"/>
                    <a:pt x="1119974" y="384583"/>
                  </a:cubicBezTo>
                  <a:cubicBezTo>
                    <a:pt x="1118896" y="383377"/>
                    <a:pt x="1117625" y="381980"/>
                    <a:pt x="1116737" y="381028"/>
                  </a:cubicBezTo>
                  <a:cubicBezTo>
                    <a:pt x="1115467" y="384837"/>
                    <a:pt x="1115087" y="388773"/>
                    <a:pt x="1115467" y="392835"/>
                  </a:cubicBezTo>
                  <a:cubicBezTo>
                    <a:pt x="1115531" y="393471"/>
                    <a:pt x="1115150" y="394042"/>
                    <a:pt x="1114578" y="394296"/>
                  </a:cubicBezTo>
                  <a:cubicBezTo>
                    <a:pt x="1114007" y="394486"/>
                    <a:pt x="1113309" y="394296"/>
                    <a:pt x="1112991" y="393724"/>
                  </a:cubicBezTo>
                  <a:cubicBezTo>
                    <a:pt x="1104103" y="380266"/>
                    <a:pt x="1102834" y="377155"/>
                    <a:pt x="1102580" y="359507"/>
                  </a:cubicBezTo>
                  <a:cubicBezTo>
                    <a:pt x="1102516" y="352968"/>
                    <a:pt x="1099279" y="348524"/>
                    <a:pt x="1095851" y="343826"/>
                  </a:cubicBezTo>
                  <a:cubicBezTo>
                    <a:pt x="1092868" y="339700"/>
                    <a:pt x="1089757" y="335447"/>
                    <a:pt x="1089249" y="329860"/>
                  </a:cubicBezTo>
                  <a:cubicBezTo>
                    <a:pt x="1088741" y="324464"/>
                    <a:pt x="1089058" y="320845"/>
                    <a:pt x="1089312" y="318179"/>
                  </a:cubicBezTo>
                  <a:cubicBezTo>
                    <a:pt x="1089820" y="312402"/>
                    <a:pt x="1089883" y="312085"/>
                    <a:pt x="1076552" y="304848"/>
                  </a:cubicBezTo>
                  <a:cubicBezTo>
                    <a:pt x="1074648" y="303832"/>
                    <a:pt x="1072172" y="302880"/>
                    <a:pt x="1069569" y="301864"/>
                  </a:cubicBezTo>
                  <a:cubicBezTo>
                    <a:pt x="1062205" y="299007"/>
                    <a:pt x="1053825" y="295769"/>
                    <a:pt x="1051413" y="288469"/>
                  </a:cubicBezTo>
                  <a:cubicBezTo>
                    <a:pt x="1051031" y="283454"/>
                    <a:pt x="1048873" y="280026"/>
                    <a:pt x="1044683" y="277613"/>
                  </a:cubicBezTo>
                  <a:cubicBezTo>
                    <a:pt x="1041255" y="276090"/>
                    <a:pt x="1037065" y="275963"/>
                    <a:pt x="1032939" y="275772"/>
                  </a:cubicBezTo>
                  <a:cubicBezTo>
                    <a:pt x="1024051" y="275391"/>
                    <a:pt x="1014846" y="275010"/>
                    <a:pt x="1015037" y="259838"/>
                  </a:cubicBezTo>
                  <a:cubicBezTo>
                    <a:pt x="1015100" y="255584"/>
                    <a:pt x="1015544" y="250887"/>
                    <a:pt x="1015989" y="245935"/>
                  </a:cubicBezTo>
                  <a:cubicBezTo>
                    <a:pt x="1017258" y="232286"/>
                    <a:pt x="1018718" y="216860"/>
                    <a:pt x="1012116" y="206575"/>
                  </a:cubicBezTo>
                  <a:cubicBezTo>
                    <a:pt x="1004117" y="194069"/>
                    <a:pt x="1005895" y="179912"/>
                    <a:pt x="1007672" y="166263"/>
                  </a:cubicBezTo>
                  <a:cubicBezTo>
                    <a:pt x="1009894" y="148551"/>
                    <a:pt x="1012052" y="131792"/>
                    <a:pt x="995230" y="117444"/>
                  </a:cubicBezTo>
                  <a:cubicBezTo>
                    <a:pt x="990087" y="113064"/>
                    <a:pt x="984501" y="110842"/>
                    <a:pt x="979168" y="108620"/>
                  </a:cubicBezTo>
                  <a:cubicBezTo>
                    <a:pt x="970662" y="105192"/>
                    <a:pt x="962663" y="101954"/>
                    <a:pt x="957902" y="90845"/>
                  </a:cubicBezTo>
                  <a:cubicBezTo>
                    <a:pt x="954855" y="83735"/>
                    <a:pt x="954156" y="75228"/>
                    <a:pt x="953457" y="67038"/>
                  </a:cubicBezTo>
                  <a:cubicBezTo>
                    <a:pt x="952632" y="56627"/>
                    <a:pt x="951807" y="46787"/>
                    <a:pt x="946665" y="39677"/>
                  </a:cubicBezTo>
                  <a:cubicBezTo>
                    <a:pt x="944189" y="36249"/>
                    <a:pt x="941459" y="30790"/>
                    <a:pt x="938602" y="24949"/>
                  </a:cubicBezTo>
                  <a:cubicBezTo>
                    <a:pt x="933143" y="13839"/>
                    <a:pt x="926350" y="0"/>
                    <a:pt x="920256" y="0"/>
                  </a:cubicBezTo>
                  <a:cubicBezTo>
                    <a:pt x="917209" y="254"/>
                    <a:pt x="912955" y="3746"/>
                    <a:pt x="908321" y="19109"/>
                  </a:cubicBezTo>
                  <a:cubicBezTo>
                    <a:pt x="905210" y="29456"/>
                    <a:pt x="903623" y="41201"/>
                    <a:pt x="902099" y="52501"/>
                  </a:cubicBezTo>
                  <a:cubicBezTo>
                    <a:pt x="901211" y="59294"/>
                    <a:pt x="900258" y="66340"/>
                    <a:pt x="898989" y="72879"/>
                  </a:cubicBezTo>
                  <a:cubicBezTo>
                    <a:pt x="897148" y="82402"/>
                    <a:pt x="897909" y="92559"/>
                    <a:pt x="898671" y="102462"/>
                  </a:cubicBezTo>
                  <a:cubicBezTo>
                    <a:pt x="899687" y="116238"/>
                    <a:pt x="900767" y="130459"/>
                    <a:pt x="894862" y="143219"/>
                  </a:cubicBezTo>
                  <a:cubicBezTo>
                    <a:pt x="890292" y="152995"/>
                    <a:pt x="891308" y="163407"/>
                    <a:pt x="892259" y="173500"/>
                  </a:cubicBezTo>
                  <a:cubicBezTo>
                    <a:pt x="893275" y="183912"/>
                    <a:pt x="894164" y="193752"/>
                    <a:pt x="889403" y="202639"/>
                  </a:cubicBezTo>
                  <a:cubicBezTo>
                    <a:pt x="884705" y="211400"/>
                    <a:pt x="874675" y="215145"/>
                    <a:pt x="865787" y="218447"/>
                  </a:cubicBezTo>
                  <a:cubicBezTo>
                    <a:pt x="862359" y="219716"/>
                    <a:pt x="859121" y="220986"/>
                    <a:pt x="856265" y="222383"/>
                  </a:cubicBezTo>
                  <a:cubicBezTo>
                    <a:pt x="856074" y="222446"/>
                    <a:pt x="855820" y="222510"/>
                    <a:pt x="855566" y="222510"/>
                  </a:cubicBezTo>
                  <a:cubicBezTo>
                    <a:pt x="834998" y="222446"/>
                    <a:pt x="833791" y="221240"/>
                    <a:pt x="823316" y="209813"/>
                  </a:cubicBezTo>
                  <a:cubicBezTo>
                    <a:pt x="821729" y="208099"/>
                    <a:pt x="819952" y="206194"/>
                    <a:pt x="817920" y="203972"/>
                  </a:cubicBezTo>
                  <a:cubicBezTo>
                    <a:pt x="813794" y="199655"/>
                    <a:pt x="809414" y="198005"/>
                    <a:pt x="804780" y="196227"/>
                  </a:cubicBezTo>
                  <a:cubicBezTo>
                    <a:pt x="799574" y="194260"/>
                    <a:pt x="794178" y="192228"/>
                    <a:pt x="789036" y="186324"/>
                  </a:cubicBezTo>
                  <a:cubicBezTo>
                    <a:pt x="784084" y="180610"/>
                    <a:pt x="776339" y="179341"/>
                    <a:pt x="768848" y="178134"/>
                  </a:cubicBezTo>
                  <a:cubicBezTo>
                    <a:pt x="760722" y="176802"/>
                    <a:pt x="752342" y="175405"/>
                    <a:pt x="747581" y="168358"/>
                  </a:cubicBezTo>
                  <a:cubicBezTo>
                    <a:pt x="738058" y="154328"/>
                    <a:pt x="731519" y="145187"/>
                    <a:pt x="717490" y="134014"/>
                  </a:cubicBezTo>
                  <a:cubicBezTo>
                    <a:pt x="711713" y="129379"/>
                    <a:pt x="709364" y="124809"/>
                    <a:pt x="710253" y="119857"/>
                  </a:cubicBezTo>
                  <a:cubicBezTo>
                    <a:pt x="711078" y="115540"/>
                    <a:pt x="714189" y="111668"/>
                    <a:pt x="717490" y="107541"/>
                  </a:cubicBezTo>
                  <a:cubicBezTo>
                    <a:pt x="718886" y="105764"/>
                    <a:pt x="720410" y="103922"/>
                    <a:pt x="721679" y="102018"/>
                  </a:cubicBezTo>
                  <a:cubicBezTo>
                    <a:pt x="724409" y="97955"/>
                    <a:pt x="723013" y="93575"/>
                    <a:pt x="721489" y="88877"/>
                  </a:cubicBezTo>
                  <a:cubicBezTo>
                    <a:pt x="719457" y="82656"/>
                    <a:pt x="717172" y="75545"/>
                    <a:pt x="727012" y="70340"/>
                  </a:cubicBezTo>
                  <a:cubicBezTo>
                    <a:pt x="730821" y="68308"/>
                    <a:pt x="734694" y="66912"/>
                    <a:pt x="738439" y="65578"/>
                  </a:cubicBezTo>
                  <a:cubicBezTo>
                    <a:pt x="747708" y="62214"/>
                    <a:pt x="755770" y="59294"/>
                    <a:pt x="759706" y="48184"/>
                  </a:cubicBezTo>
                  <a:cubicBezTo>
                    <a:pt x="761928" y="41963"/>
                    <a:pt x="761039" y="36249"/>
                    <a:pt x="757294" y="32503"/>
                  </a:cubicBezTo>
                  <a:cubicBezTo>
                    <a:pt x="753231" y="28441"/>
                    <a:pt x="746629" y="27361"/>
                    <a:pt x="739836" y="29647"/>
                  </a:cubicBezTo>
                  <a:cubicBezTo>
                    <a:pt x="726822" y="34154"/>
                    <a:pt x="721426" y="32123"/>
                    <a:pt x="713363" y="29076"/>
                  </a:cubicBezTo>
                  <a:cubicBezTo>
                    <a:pt x="711586" y="28441"/>
                    <a:pt x="709744" y="27679"/>
                    <a:pt x="707586" y="26980"/>
                  </a:cubicBezTo>
                  <a:cubicBezTo>
                    <a:pt x="699841" y="24441"/>
                    <a:pt x="692858" y="25140"/>
                    <a:pt x="685494" y="25965"/>
                  </a:cubicBezTo>
                  <a:cubicBezTo>
                    <a:pt x="675337" y="27044"/>
                    <a:pt x="664862" y="28187"/>
                    <a:pt x="652991" y="19934"/>
                  </a:cubicBezTo>
                  <a:cubicBezTo>
                    <a:pt x="652800" y="19807"/>
                    <a:pt x="652609" y="19617"/>
                    <a:pt x="652546" y="19363"/>
                  </a:cubicBezTo>
                  <a:cubicBezTo>
                    <a:pt x="651022" y="16061"/>
                    <a:pt x="642579" y="12634"/>
                    <a:pt x="634834" y="12189"/>
                  </a:cubicBezTo>
                  <a:cubicBezTo>
                    <a:pt x="629819" y="11935"/>
                    <a:pt x="626264" y="12887"/>
                    <a:pt x="625058" y="14919"/>
                  </a:cubicBezTo>
                  <a:cubicBezTo>
                    <a:pt x="622963" y="18347"/>
                    <a:pt x="624423" y="21965"/>
                    <a:pt x="625819" y="25457"/>
                  </a:cubicBezTo>
                  <a:cubicBezTo>
                    <a:pt x="627090" y="28631"/>
                    <a:pt x="628359" y="31869"/>
                    <a:pt x="626708" y="34726"/>
                  </a:cubicBezTo>
                  <a:cubicBezTo>
                    <a:pt x="625121" y="37455"/>
                    <a:pt x="621376" y="39170"/>
                    <a:pt x="614393" y="40249"/>
                  </a:cubicBezTo>
                  <a:cubicBezTo>
                    <a:pt x="596046" y="43105"/>
                    <a:pt x="586396" y="45772"/>
                    <a:pt x="569002" y="54977"/>
                  </a:cubicBezTo>
                  <a:cubicBezTo>
                    <a:pt x="558464" y="60563"/>
                    <a:pt x="557321" y="67546"/>
                    <a:pt x="556051" y="74974"/>
                  </a:cubicBezTo>
                  <a:cubicBezTo>
                    <a:pt x="554972" y="81322"/>
                    <a:pt x="553829" y="87925"/>
                    <a:pt x="546974" y="93638"/>
                  </a:cubicBezTo>
                  <a:cubicBezTo>
                    <a:pt x="544687" y="95479"/>
                    <a:pt x="541450" y="97003"/>
                    <a:pt x="538022" y="98653"/>
                  </a:cubicBezTo>
                  <a:cubicBezTo>
                    <a:pt x="532626" y="101193"/>
                    <a:pt x="526976" y="103796"/>
                    <a:pt x="526214" y="107477"/>
                  </a:cubicBezTo>
                  <a:cubicBezTo>
                    <a:pt x="525833" y="109382"/>
                    <a:pt x="526722" y="111540"/>
                    <a:pt x="528944" y="114143"/>
                  </a:cubicBezTo>
                  <a:cubicBezTo>
                    <a:pt x="530594" y="116048"/>
                    <a:pt x="533515" y="117889"/>
                    <a:pt x="536626" y="119857"/>
                  </a:cubicBezTo>
                  <a:cubicBezTo>
                    <a:pt x="543291" y="124047"/>
                    <a:pt x="550782" y="128808"/>
                    <a:pt x="549766" y="136616"/>
                  </a:cubicBezTo>
                  <a:cubicBezTo>
                    <a:pt x="549703" y="137251"/>
                    <a:pt x="549195" y="137759"/>
                    <a:pt x="548561" y="137823"/>
                  </a:cubicBezTo>
                  <a:cubicBezTo>
                    <a:pt x="540562" y="138712"/>
                    <a:pt x="532752" y="135093"/>
                    <a:pt x="525262" y="131665"/>
                  </a:cubicBezTo>
                  <a:cubicBezTo>
                    <a:pt x="516310" y="127538"/>
                    <a:pt x="507804" y="123666"/>
                    <a:pt x="499107" y="126904"/>
                  </a:cubicBezTo>
                  <a:cubicBezTo>
                    <a:pt x="498725" y="127094"/>
                    <a:pt x="497012" y="128491"/>
                    <a:pt x="495298" y="129824"/>
                  </a:cubicBezTo>
                  <a:cubicBezTo>
                    <a:pt x="483427" y="139219"/>
                    <a:pt x="476443" y="143790"/>
                    <a:pt x="473396" y="141378"/>
                  </a:cubicBezTo>
                  <a:cubicBezTo>
                    <a:pt x="471428" y="139854"/>
                    <a:pt x="471872" y="136426"/>
                    <a:pt x="474919" y="130078"/>
                  </a:cubicBezTo>
                  <a:cubicBezTo>
                    <a:pt x="478792" y="121761"/>
                    <a:pt x="479998" y="108493"/>
                    <a:pt x="474539" y="100113"/>
                  </a:cubicBezTo>
                  <a:cubicBezTo>
                    <a:pt x="471492" y="95479"/>
                    <a:pt x="466920" y="93130"/>
                    <a:pt x="460890" y="93130"/>
                  </a:cubicBezTo>
                  <a:cubicBezTo>
                    <a:pt x="452891" y="93321"/>
                    <a:pt x="445019" y="99161"/>
                    <a:pt x="438163" y="104367"/>
                  </a:cubicBezTo>
                  <a:cubicBezTo>
                    <a:pt x="432068" y="108938"/>
                    <a:pt x="427117" y="112493"/>
                    <a:pt x="423434" y="111858"/>
                  </a:cubicBezTo>
                  <a:cubicBezTo>
                    <a:pt x="409341" y="109319"/>
                    <a:pt x="407373" y="115159"/>
                    <a:pt x="405151" y="121952"/>
                  </a:cubicBezTo>
                  <a:cubicBezTo>
                    <a:pt x="403627" y="126586"/>
                    <a:pt x="401913" y="131792"/>
                    <a:pt x="395756" y="133379"/>
                  </a:cubicBezTo>
                  <a:cubicBezTo>
                    <a:pt x="391820" y="134395"/>
                    <a:pt x="391692" y="135537"/>
                    <a:pt x="391629" y="136870"/>
                  </a:cubicBezTo>
                  <a:cubicBezTo>
                    <a:pt x="391376" y="140489"/>
                    <a:pt x="389280" y="141378"/>
                    <a:pt x="382106" y="140933"/>
                  </a:cubicBezTo>
                  <a:cubicBezTo>
                    <a:pt x="378996" y="140806"/>
                    <a:pt x="376838" y="141441"/>
                    <a:pt x="375695" y="142965"/>
                  </a:cubicBezTo>
                  <a:cubicBezTo>
                    <a:pt x="374298" y="144869"/>
                    <a:pt x="374362" y="148234"/>
                    <a:pt x="375949" y="152487"/>
                  </a:cubicBezTo>
                  <a:cubicBezTo>
                    <a:pt x="376838" y="154836"/>
                    <a:pt x="377599" y="156931"/>
                    <a:pt x="378298" y="158709"/>
                  </a:cubicBezTo>
                  <a:cubicBezTo>
                    <a:pt x="381662" y="167469"/>
                    <a:pt x="382615" y="170136"/>
                    <a:pt x="381408" y="171913"/>
                  </a:cubicBezTo>
                  <a:cubicBezTo>
                    <a:pt x="380519" y="173247"/>
                    <a:pt x="378805" y="173310"/>
                    <a:pt x="376394" y="173373"/>
                  </a:cubicBezTo>
                  <a:cubicBezTo>
                    <a:pt x="373854" y="173437"/>
                    <a:pt x="370045" y="173564"/>
                    <a:pt x="364903" y="175151"/>
                  </a:cubicBezTo>
                  <a:cubicBezTo>
                    <a:pt x="361474" y="176230"/>
                    <a:pt x="357983" y="186578"/>
                    <a:pt x="355380" y="194196"/>
                  </a:cubicBezTo>
                  <a:cubicBezTo>
                    <a:pt x="352206" y="203528"/>
                    <a:pt x="350428" y="208480"/>
                    <a:pt x="347635" y="208988"/>
                  </a:cubicBezTo>
                  <a:cubicBezTo>
                    <a:pt x="347127" y="209051"/>
                    <a:pt x="345985" y="209114"/>
                    <a:pt x="344969" y="207908"/>
                  </a:cubicBezTo>
                  <a:cubicBezTo>
                    <a:pt x="343065" y="205623"/>
                    <a:pt x="341604" y="201115"/>
                    <a:pt x="339953" y="195910"/>
                  </a:cubicBezTo>
                  <a:cubicBezTo>
                    <a:pt x="337668" y="188609"/>
                    <a:pt x="334812" y="179531"/>
                    <a:pt x="330431" y="178198"/>
                  </a:cubicBezTo>
                  <a:cubicBezTo>
                    <a:pt x="328717" y="177627"/>
                    <a:pt x="326813" y="178262"/>
                    <a:pt x="324464" y="180102"/>
                  </a:cubicBezTo>
                  <a:cubicBezTo>
                    <a:pt x="308402" y="192863"/>
                    <a:pt x="308149" y="203465"/>
                    <a:pt x="307640" y="221049"/>
                  </a:cubicBezTo>
                  <a:cubicBezTo>
                    <a:pt x="307577" y="223017"/>
                    <a:pt x="307513" y="225112"/>
                    <a:pt x="307450" y="227271"/>
                  </a:cubicBezTo>
                  <a:cubicBezTo>
                    <a:pt x="307006" y="238634"/>
                    <a:pt x="276344" y="264155"/>
                    <a:pt x="270249" y="269106"/>
                  </a:cubicBezTo>
                  <a:cubicBezTo>
                    <a:pt x="257171" y="279708"/>
                    <a:pt x="241808" y="282565"/>
                    <a:pt x="226953" y="285358"/>
                  </a:cubicBezTo>
                  <a:cubicBezTo>
                    <a:pt x="221557" y="286374"/>
                    <a:pt x="215971" y="287453"/>
                    <a:pt x="210511" y="288786"/>
                  </a:cubicBezTo>
                  <a:cubicBezTo>
                    <a:pt x="202322" y="290881"/>
                    <a:pt x="195212" y="295261"/>
                    <a:pt x="188355" y="299515"/>
                  </a:cubicBezTo>
                  <a:cubicBezTo>
                    <a:pt x="182070" y="303388"/>
                    <a:pt x="176103" y="307069"/>
                    <a:pt x="169500" y="309037"/>
                  </a:cubicBezTo>
                  <a:cubicBezTo>
                    <a:pt x="160105" y="311894"/>
                    <a:pt x="151344" y="312021"/>
                    <a:pt x="142838" y="312211"/>
                  </a:cubicBezTo>
                  <a:cubicBezTo>
                    <a:pt x="129062" y="312466"/>
                    <a:pt x="116048" y="312719"/>
                    <a:pt x="102272" y="324654"/>
                  </a:cubicBezTo>
                  <a:cubicBezTo>
                    <a:pt x="99225" y="327321"/>
                    <a:pt x="95860" y="327829"/>
                    <a:pt x="92686" y="328336"/>
                  </a:cubicBezTo>
                  <a:cubicBezTo>
                    <a:pt x="89321" y="328844"/>
                    <a:pt x="86147" y="329352"/>
                    <a:pt x="83290" y="332336"/>
                  </a:cubicBezTo>
                  <a:cubicBezTo>
                    <a:pt x="76434" y="339446"/>
                    <a:pt x="72625" y="348016"/>
                    <a:pt x="68625" y="357031"/>
                  </a:cubicBezTo>
                  <a:lnTo>
                    <a:pt x="67292" y="360078"/>
                  </a:lnTo>
                  <a:cubicBezTo>
                    <a:pt x="63674" y="368077"/>
                    <a:pt x="60436" y="371759"/>
                    <a:pt x="56944" y="371759"/>
                  </a:cubicBezTo>
                  <a:cubicBezTo>
                    <a:pt x="52310" y="371759"/>
                    <a:pt x="49327" y="365093"/>
                    <a:pt x="46660" y="359189"/>
                  </a:cubicBezTo>
                  <a:cubicBezTo>
                    <a:pt x="45581" y="356777"/>
                    <a:pt x="44121" y="353539"/>
                    <a:pt x="43106" y="352333"/>
                  </a:cubicBezTo>
                  <a:cubicBezTo>
                    <a:pt x="34091" y="361348"/>
                    <a:pt x="34218" y="373029"/>
                    <a:pt x="34345" y="385408"/>
                  </a:cubicBezTo>
                  <a:cubicBezTo>
                    <a:pt x="34345" y="386932"/>
                    <a:pt x="34408" y="388392"/>
                    <a:pt x="34408" y="389852"/>
                  </a:cubicBezTo>
                  <a:cubicBezTo>
                    <a:pt x="34408" y="403628"/>
                    <a:pt x="31424" y="408516"/>
                    <a:pt x="26472" y="416642"/>
                  </a:cubicBezTo>
                  <a:cubicBezTo>
                    <a:pt x="25203" y="418737"/>
                    <a:pt x="23743" y="421086"/>
                    <a:pt x="22219" y="423879"/>
                  </a:cubicBezTo>
                  <a:cubicBezTo>
                    <a:pt x="18283" y="430926"/>
                    <a:pt x="22536" y="444765"/>
                    <a:pt x="26663" y="458097"/>
                  </a:cubicBezTo>
                  <a:cubicBezTo>
                    <a:pt x="31869" y="474920"/>
                    <a:pt x="37265" y="492314"/>
                    <a:pt x="26790" y="498663"/>
                  </a:cubicBezTo>
                  <a:cubicBezTo>
                    <a:pt x="26472" y="498853"/>
                    <a:pt x="26028" y="498916"/>
                    <a:pt x="25648" y="498789"/>
                  </a:cubicBezTo>
                  <a:cubicBezTo>
                    <a:pt x="25266" y="498663"/>
                    <a:pt x="24949" y="498408"/>
                    <a:pt x="24822" y="498028"/>
                  </a:cubicBezTo>
                  <a:cubicBezTo>
                    <a:pt x="22790" y="493330"/>
                    <a:pt x="19870" y="489267"/>
                    <a:pt x="16061" y="485966"/>
                  </a:cubicBezTo>
                  <a:cubicBezTo>
                    <a:pt x="15553" y="490600"/>
                    <a:pt x="16061" y="495869"/>
                    <a:pt x="16569" y="501011"/>
                  </a:cubicBezTo>
                  <a:cubicBezTo>
                    <a:pt x="17331" y="508122"/>
                    <a:pt x="18093" y="515486"/>
                    <a:pt x="15871" y="521199"/>
                  </a:cubicBezTo>
                  <a:cubicBezTo>
                    <a:pt x="15680" y="521580"/>
                    <a:pt x="15362" y="521897"/>
                    <a:pt x="14982" y="522024"/>
                  </a:cubicBezTo>
                  <a:cubicBezTo>
                    <a:pt x="14538" y="522151"/>
                    <a:pt x="14093" y="522088"/>
                    <a:pt x="13775" y="521834"/>
                  </a:cubicBezTo>
                  <a:cubicBezTo>
                    <a:pt x="9141" y="518533"/>
                    <a:pt x="4571" y="515232"/>
                    <a:pt x="0" y="511930"/>
                  </a:cubicBezTo>
                  <a:cubicBezTo>
                    <a:pt x="3111" y="527865"/>
                    <a:pt x="9332" y="544307"/>
                    <a:pt x="15362" y="560178"/>
                  </a:cubicBezTo>
                  <a:cubicBezTo>
                    <a:pt x="20251" y="573065"/>
                    <a:pt x="25330" y="586333"/>
                    <a:pt x="28631" y="599220"/>
                  </a:cubicBezTo>
                  <a:cubicBezTo>
                    <a:pt x="32820" y="615282"/>
                    <a:pt x="32186" y="631216"/>
                    <a:pt x="31551" y="646579"/>
                  </a:cubicBezTo>
                  <a:cubicBezTo>
                    <a:pt x="30980" y="660609"/>
                    <a:pt x="30472" y="673940"/>
                    <a:pt x="33329" y="687335"/>
                  </a:cubicBezTo>
                  <a:cubicBezTo>
                    <a:pt x="34027" y="690700"/>
                    <a:pt x="34789" y="693937"/>
                    <a:pt x="35487" y="697048"/>
                  </a:cubicBezTo>
                  <a:cubicBezTo>
                    <a:pt x="41899" y="725362"/>
                    <a:pt x="46470" y="745740"/>
                    <a:pt x="19934" y="769102"/>
                  </a:cubicBezTo>
                  <a:cubicBezTo>
                    <a:pt x="11681" y="776339"/>
                    <a:pt x="4063" y="790940"/>
                    <a:pt x="5650" y="802875"/>
                  </a:cubicBezTo>
                  <a:cubicBezTo>
                    <a:pt x="6539" y="809541"/>
                    <a:pt x="10094" y="814493"/>
                    <a:pt x="16251" y="817540"/>
                  </a:cubicBezTo>
                  <a:cubicBezTo>
                    <a:pt x="52183" y="835315"/>
                    <a:pt x="80307" y="819063"/>
                    <a:pt x="110144" y="801796"/>
                  </a:cubicBezTo>
                  <a:cubicBezTo>
                    <a:pt x="123920" y="793861"/>
                    <a:pt x="138140" y="785607"/>
                    <a:pt x="153186" y="781100"/>
                  </a:cubicBezTo>
                  <a:cubicBezTo>
                    <a:pt x="165565" y="777291"/>
                    <a:pt x="183848" y="776720"/>
                    <a:pt x="194703" y="787385"/>
                  </a:cubicBezTo>
                  <a:cubicBezTo>
                    <a:pt x="200417" y="787385"/>
                    <a:pt x="206194" y="787702"/>
                    <a:pt x="211781" y="788020"/>
                  </a:cubicBezTo>
                  <a:cubicBezTo>
                    <a:pt x="221874" y="788591"/>
                    <a:pt x="232349" y="789099"/>
                    <a:pt x="242443" y="787956"/>
                  </a:cubicBezTo>
                  <a:cubicBezTo>
                    <a:pt x="257997" y="786242"/>
                    <a:pt x="266313" y="776276"/>
                    <a:pt x="275137" y="765737"/>
                  </a:cubicBezTo>
                  <a:cubicBezTo>
                    <a:pt x="281867" y="757675"/>
                    <a:pt x="288850" y="749359"/>
                    <a:pt x="299388" y="744280"/>
                  </a:cubicBezTo>
                  <a:lnTo>
                    <a:pt x="303197" y="742439"/>
                  </a:lnTo>
                  <a:cubicBezTo>
                    <a:pt x="317481" y="735456"/>
                    <a:pt x="333732" y="727584"/>
                    <a:pt x="348841" y="725235"/>
                  </a:cubicBezTo>
                  <a:cubicBezTo>
                    <a:pt x="355571" y="724219"/>
                    <a:pt x="362300" y="724029"/>
                    <a:pt x="368839" y="723902"/>
                  </a:cubicBezTo>
                  <a:cubicBezTo>
                    <a:pt x="377981" y="723648"/>
                    <a:pt x="387440" y="723457"/>
                    <a:pt x="396644" y="720791"/>
                  </a:cubicBezTo>
                  <a:cubicBezTo>
                    <a:pt x="431751" y="710570"/>
                    <a:pt x="456446" y="708602"/>
                    <a:pt x="492441" y="708412"/>
                  </a:cubicBezTo>
                  <a:cubicBezTo>
                    <a:pt x="493774" y="708412"/>
                    <a:pt x="495107" y="708412"/>
                    <a:pt x="496377" y="708348"/>
                  </a:cubicBezTo>
                  <a:cubicBezTo>
                    <a:pt x="507867" y="708094"/>
                    <a:pt x="518596" y="707904"/>
                    <a:pt x="525325" y="720600"/>
                  </a:cubicBezTo>
                  <a:cubicBezTo>
                    <a:pt x="528500" y="726631"/>
                    <a:pt x="534848" y="728599"/>
                    <a:pt x="542149" y="730821"/>
                  </a:cubicBezTo>
                  <a:cubicBezTo>
                    <a:pt x="545196" y="731774"/>
                    <a:pt x="548306" y="732726"/>
                    <a:pt x="551481" y="734059"/>
                  </a:cubicBezTo>
                  <a:cubicBezTo>
                    <a:pt x="554972" y="735519"/>
                    <a:pt x="558781" y="736598"/>
                    <a:pt x="562527" y="737614"/>
                  </a:cubicBezTo>
                  <a:cubicBezTo>
                    <a:pt x="570716" y="739900"/>
                    <a:pt x="578461" y="742058"/>
                    <a:pt x="581381" y="748279"/>
                  </a:cubicBezTo>
                  <a:cubicBezTo>
                    <a:pt x="583413" y="752660"/>
                    <a:pt x="582777" y="758437"/>
                    <a:pt x="579350" y="766055"/>
                  </a:cubicBezTo>
                  <a:cubicBezTo>
                    <a:pt x="577763" y="769546"/>
                    <a:pt x="582715" y="776403"/>
                    <a:pt x="587984" y="783576"/>
                  </a:cubicBezTo>
                  <a:cubicBezTo>
                    <a:pt x="594839" y="792972"/>
                    <a:pt x="602584" y="803637"/>
                    <a:pt x="601823" y="813794"/>
                  </a:cubicBezTo>
                  <a:cubicBezTo>
                    <a:pt x="601569" y="817032"/>
                    <a:pt x="599093" y="821666"/>
                    <a:pt x="596236" y="826999"/>
                  </a:cubicBezTo>
                  <a:cubicBezTo>
                    <a:pt x="592427" y="834109"/>
                    <a:pt x="587666" y="842933"/>
                    <a:pt x="590015" y="846869"/>
                  </a:cubicBezTo>
                  <a:cubicBezTo>
                    <a:pt x="591031" y="848520"/>
                    <a:pt x="593570" y="849409"/>
                    <a:pt x="597379" y="849409"/>
                  </a:cubicBezTo>
                  <a:cubicBezTo>
                    <a:pt x="614583" y="849345"/>
                    <a:pt x="640421" y="816651"/>
                    <a:pt x="647912" y="806620"/>
                  </a:cubicBezTo>
                  <a:cubicBezTo>
                    <a:pt x="651531" y="801796"/>
                    <a:pt x="654895" y="796590"/>
                    <a:pt x="658450" y="791067"/>
                  </a:cubicBezTo>
                  <a:cubicBezTo>
                    <a:pt x="666258" y="778942"/>
                    <a:pt x="674321" y="766436"/>
                    <a:pt x="685494" y="757611"/>
                  </a:cubicBezTo>
                  <a:cubicBezTo>
                    <a:pt x="685812" y="757358"/>
                    <a:pt x="686129" y="757231"/>
                    <a:pt x="686574" y="757358"/>
                  </a:cubicBezTo>
                  <a:cubicBezTo>
                    <a:pt x="688668" y="757675"/>
                    <a:pt x="690192" y="758818"/>
                    <a:pt x="691081" y="760722"/>
                  </a:cubicBezTo>
                  <a:cubicBezTo>
                    <a:pt x="697302" y="773800"/>
                    <a:pt x="670321" y="825094"/>
                    <a:pt x="666258" y="831887"/>
                  </a:cubicBezTo>
                  <a:cubicBezTo>
                    <a:pt x="666005" y="832332"/>
                    <a:pt x="665433" y="833157"/>
                    <a:pt x="664671" y="834299"/>
                  </a:cubicBezTo>
                  <a:cubicBezTo>
                    <a:pt x="651721" y="853408"/>
                    <a:pt x="650578" y="859566"/>
                    <a:pt x="651911" y="861343"/>
                  </a:cubicBezTo>
                  <a:cubicBezTo>
                    <a:pt x="652609" y="862232"/>
                    <a:pt x="654641" y="862232"/>
                    <a:pt x="657625" y="861280"/>
                  </a:cubicBezTo>
                  <a:cubicBezTo>
                    <a:pt x="666767" y="858487"/>
                    <a:pt x="668354" y="851186"/>
                    <a:pt x="670067" y="843441"/>
                  </a:cubicBezTo>
                  <a:cubicBezTo>
                    <a:pt x="671592" y="836267"/>
                    <a:pt x="673241" y="828840"/>
                    <a:pt x="681050" y="825158"/>
                  </a:cubicBezTo>
                  <a:cubicBezTo>
                    <a:pt x="681558" y="824967"/>
                    <a:pt x="682129" y="825031"/>
                    <a:pt x="682510" y="825348"/>
                  </a:cubicBezTo>
                  <a:cubicBezTo>
                    <a:pt x="688732" y="830554"/>
                    <a:pt x="692224" y="840457"/>
                    <a:pt x="691715" y="851249"/>
                  </a:cubicBezTo>
                  <a:cubicBezTo>
                    <a:pt x="691208" y="861661"/>
                    <a:pt x="687145" y="870485"/>
                    <a:pt x="680860" y="874738"/>
                  </a:cubicBezTo>
                  <a:cubicBezTo>
                    <a:pt x="678511" y="876325"/>
                    <a:pt x="679082" y="877785"/>
                    <a:pt x="679209" y="878293"/>
                  </a:cubicBezTo>
                  <a:cubicBezTo>
                    <a:pt x="680098" y="880706"/>
                    <a:pt x="683716" y="882674"/>
                    <a:pt x="686002" y="882674"/>
                  </a:cubicBezTo>
                  <a:cubicBezTo>
                    <a:pt x="689621" y="882356"/>
                    <a:pt x="692033" y="880198"/>
                    <a:pt x="694572" y="877849"/>
                  </a:cubicBezTo>
                  <a:cubicBezTo>
                    <a:pt x="697683" y="875056"/>
                    <a:pt x="701301" y="871818"/>
                    <a:pt x="707079" y="872453"/>
                  </a:cubicBezTo>
                  <a:cubicBezTo>
                    <a:pt x="707459" y="872516"/>
                    <a:pt x="707840" y="872707"/>
                    <a:pt x="708094" y="873088"/>
                  </a:cubicBezTo>
                  <a:cubicBezTo>
                    <a:pt x="708348" y="873405"/>
                    <a:pt x="708411" y="873850"/>
                    <a:pt x="708284" y="874294"/>
                  </a:cubicBezTo>
                  <a:cubicBezTo>
                    <a:pt x="706697" y="879500"/>
                    <a:pt x="704730" y="884578"/>
                    <a:pt x="702381" y="889467"/>
                  </a:cubicBezTo>
                  <a:cubicBezTo>
                    <a:pt x="703333" y="898227"/>
                    <a:pt x="704983" y="906925"/>
                    <a:pt x="707206" y="915304"/>
                  </a:cubicBezTo>
                  <a:cubicBezTo>
                    <a:pt x="708348" y="927810"/>
                    <a:pt x="707015" y="937016"/>
                    <a:pt x="702761" y="946411"/>
                  </a:cubicBezTo>
                  <a:cubicBezTo>
                    <a:pt x="698952" y="954981"/>
                    <a:pt x="709491" y="973519"/>
                    <a:pt x="715141" y="983549"/>
                  </a:cubicBezTo>
                  <a:lnTo>
                    <a:pt x="716538" y="986025"/>
                  </a:lnTo>
                  <a:cubicBezTo>
                    <a:pt x="720092" y="992437"/>
                    <a:pt x="735646" y="1003356"/>
                    <a:pt x="743010" y="1006339"/>
                  </a:cubicBezTo>
                  <a:cubicBezTo>
                    <a:pt x="745041" y="1007165"/>
                    <a:pt x="747454" y="1006403"/>
                    <a:pt x="750057" y="1005705"/>
                  </a:cubicBezTo>
                  <a:cubicBezTo>
                    <a:pt x="753357" y="1004689"/>
                    <a:pt x="757167" y="1003546"/>
                    <a:pt x="760278" y="1006212"/>
                  </a:cubicBezTo>
                  <a:cubicBezTo>
                    <a:pt x="761738" y="1007419"/>
                    <a:pt x="762754" y="1008688"/>
                    <a:pt x="763705" y="1009831"/>
                  </a:cubicBezTo>
                  <a:cubicBezTo>
                    <a:pt x="765292" y="1011799"/>
                    <a:pt x="766626" y="1013322"/>
                    <a:pt x="769546" y="1014275"/>
                  </a:cubicBezTo>
                  <a:cubicBezTo>
                    <a:pt x="778624" y="1017132"/>
                    <a:pt x="781989" y="1023099"/>
                    <a:pt x="784719" y="1027924"/>
                  </a:cubicBezTo>
                  <a:cubicBezTo>
                    <a:pt x="786496" y="1031035"/>
                    <a:pt x="787829" y="1033447"/>
                    <a:pt x="790242" y="1033955"/>
                  </a:cubicBezTo>
                  <a:cubicBezTo>
                    <a:pt x="793606" y="1034653"/>
                    <a:pt x="799510" y="1031796"/>
                    <a:pt x="808843" y="1024940"/>
                  </a:cubicBezTo>
                  <a:cubicBezTo>
                    <a:pt x="814239" y="1020941"/>
                    <a:pt x="818302" y="1018909"/>
                    <a:pt x="821285" y="1017322"/>
                  </a:cubicBezTo>
                  <a:cubicBezTo>
                    <a:pt x="827697" y="1014021"/>
                    <a:pt x="829411" y="1013132"/>
                    <a:pt x="831633" y="1000245"/>
                  </a:cubicBezTo>
                  <a:cubicBezTo>
                    <a:pt x="832395" y="995801"/>
                    <a:pt x="835124" y="993325"/>
                    <a:pt x="839124" y="993770"/>
                  </a:cubicBezTo>
                  <a:cubicBezTo>
                    <a:pt x="846297" y="994405"/>
                    <a:pt x="856201" y="1003800"/>
                    <a:pt x="856138" y="1010085"/>
                  </a:cubicBezTo>
                  <a:cubicBezTo>
                    <a:pt x="856138" y="1011545"/>
                    <a:pt x="855503" y="1014973"/>
                    <a:pt x="849916" y="1015418"/>
                  </a:cubicBezTo>
                  <a:cubicBezTo>
                    <a:pt x="847123" y="1015672"/>
                    <a:pt x="843123" y="1019544"/>
                    <a:pt x="843187" y="1021385"/>
                  </a:cubicBezTo>
                  <a:cubicBezTo>
                    <a:pt x="843250" y="1022528"/>
                    <a:pt x="845790" y="1022591"/>
                    <a:pt x="846679" y="1022591"/>
                  </a:cubicBezTo>
                  <a:cubicBezTo>
                    <a:pt x="848520" y="1022591"/>
                    <a:pt x="850297" y="1021385"/>
                    <a:pt x="852138" y="1020179"/>
                  </a:cubicBezTo>
                  <a:cubicBezTo>
                    <a:pt x="854169" y="1018846"/>
                    <a:pt x="856328" y="1017322"/>
                    <a:pt x="858868" y="1017322"/>
                  </a:cubicBezTo>
                  <a:cubicBezTo>
                    <a:pt x="860010" y="1017322"/>
                    <a:pt x="861216" y="1017640"/>
                    <a:pt x="862486" y="1018338"/>
                  </a:cubicBezTo>
                  <a:cubicBezTo>
                    <a:pt x="863057" y="1018655"/>
                    <a:pt x="863311" y="1019290"/>
                    <a:pt x="863121" y="1019925"/>
                  </a:cubicBezTo>
                  <a:cubicBezTo>
                    <a:pt x="862232" y="1022972"/>
                    <a:pt x="861470" y="1025257"/>
                    <a:pt x="860835" y="1027035"/>
                  </a:cubicBezTo>
                  <a:cubicBezTo>
                    <a:pt x="858804" y="1033003"/>
                    <a:pt x="858804" y="1033003"/>
                    <a:pt x="865533" y="1040366"/>
                  </a:cubicBezTo>
                  <a:lnTo>
                    <a:pt x="868009" y="1043033"/>
                  </a:lnTo>
                  <a:cubicBezTo>
                    <a:pt x="868707" y="1043795"/>
                    <a:pt x="869025" y="1045318"/>
                    <a:pt x="869723" y="1048493"/>
                  </a:cubicBezTo>
                  <a:cubicBezTo>
                    <a:pt x="870421" y="1051921"/>
                    <a:pt x="871754" y="1058396"/>
                    <a:pt x="873786" y="1059094"/>
                  </a:cubicBezTo>
                  <a:cubicBezTo>
                    <a:pt x="874421" y="1059285"/>
                    <a:pt x="875119" y="1058777"/>
                    <a:pt x="875690" y="1058332"/>
                  </a:cubicBezTo>
                  <a:cubicBezTo>
                    <a:pt x="877658" y="1056682"/>
                    <a:pt x="877277" y="1054206"/>
                    <a:pt x="876326" y="1050397"/>
                  </a:cubicBezTo>
                  <a:cubicBezTo>
                    <a:pt x="875563" y="1047286"/>
                    <a:pt x="874801" y="1044112"/>
                    <a:pt x="876579" y="1041573"/>
                  </a:cubicBezTo>
                  <a:cubicBezTo>
                    <a:pt x="878420" y="1038906"/>
                    <a:pt x="881150" y="1038906"/>
                    <a:pt x="883689" y="1038906"/>
                  </a:cubicBezTo>
                  <a:cubicBezTo>
                    <a:pt x="886483" y="1038970"/>
                    <a:pt x="888450" y="1038779"/>
                    <a:pt x="889847" y="1036304"/>
                  </a:cubicBezTo>
                  <a:cubicBezTo>
                    <a:pt x="892133" y="1032241"/>
                    <a:pt x="920827" y="1008498"/>
                    <a:pt x="925144" y="1007038"/>
                  </a:cubicBezTo>
                  <a:cubicBezTo>
                    <a:pt x="934921" y="1003292"/>
                    <a:pt x="945458" y="1003673"/>
                    <a:pt x="955680" y="100399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63" name="Freeform 462">
              <a:extLst>
                <a:ext uri="{FF2B5EF4-FFF2-40B4-BE49-F238E27FC236}">
                  <a16:creationId xmlns:a16="http://schemas.microsoft.com/office/drawing/2014/main" id="{16813B68-611A-0566-160D-1FE813D34665}"/>
                </a:ext>
              </a:extLst>
            </p:cNvPr>
            <p:cNvSpPr/>
            <p:nvPr/>
          </p:nvSpPr>
          <p:spPr>
            <a:xfrm>
              <a:off x="9895028" y="6178606"/>
              <a:ext cx="109160" cy="140506"/>
            </a:xfrm>
            <a:custGeom>
              <a:avLst/>
              <a:gdLst>
                <a:gd name="connsiteX0" fmla="*/ 103871 w 109160"/>
                <a:gd name="connsiteY0" fmla="*/ 45390 h 140506"/>
                <a:gd name="connsiteX1" fmla="*/ 106156 w 109160"/>
                <a:gd name="connsiteY1" fmla="*/ 37138 h 140506"/>
                <a:gd name="connsiteX2" fmla="*/ 108251 w 109160"/>
                <a:gd name="connsiteY2" fmla="*/ 30536 h 140506"/>
                <a:gd name="connsiteX3" fmla="*/ 108314 w 109160"/>
                <a:gd name="connsiteY3" fmla="*/ 27552 h 140506"/>
                <a:gd name="connsiteX4" fmla="*/ 108695 w 109160"/>
                <a:gd name="connsiteY4" fmla="*/ 18601 h 140506"/>
                <a:gd name="connsiteX5" fmla="*/ 108949 w 109160"/>
                <a:gd name="connsiteY5" fmla="*/ 16506 h 140506"/>
                <a:gd name="connsiteX6" fmla="*/ 107806 w 109160"/>
                <a:gd name="connsiteY6" fmla="*/ 13078 h 140506"/>
                <a:gd name="connsiteX7" fmla="*/ 102093 w 109160"/>
                <a:gd name="connsiteY7" fmla="*/ 12950 h 140506"/>
                <a:gd name="connsiteX8" fmla="*/ 101013 w 109160"/>
                <a:gd name="connsiteY8" fmla="*/ 14093 h 140506"/>
                <a:gd name="connsiteX9" fmla="*/ 97522 w 109160"/>
                <a:gd name="connsiteY9" fmla="*/ 15998 h 140506"/>
                <a:gd name="connsiteX10" fmla="*/ 93840 w 109160"/>
                <a:gd name="connsiteY10" fmla="*/ 15236 h 140506"/>
                <a:gd name="connsiteX11" fmla="*/ 89269 w 109160"/>
                <a:gd name="connsiteY11" fmla="*/ 14982 h 140506"/>
                <a:gd name="connsiteX12" fmla="*/ 88000 w 109160"/>
                <a:gd name="connsiteY12" fmla="*/ 17267 h 140506"/>
                <a:gd name="connsiteX13" fmla="*/ 85015 w 109160"/>
                <a:gd name="connsiteY13" fmla="*/ 21203 h 140506"/>
                <a:gd name="connsiteX14" fmla="*/ 76128 w 109160"/>
                <a:gd name="connsiteY14" fmla="*/ 20949 h 140506"/>
                <a:gd name="connsiteX15" fmla="*/ 67621 w 109160"/>
                <a:gd name="connsiteY15" fmla="*/ 21711 h 140506"/>
                <a:gd name="connsiteX16" fmla="*/ 66288 w 109160"/>
                <a:gd name="connsiteY16" fmla="*/ 23743 h 140506"/>
                <a:gd name="connsiteX17" fmla="*/ 61209 w 109160"/>
                <a:gd name="connsiteY17" fmla="*/ 25647 h 140506"/>
                <a:gd name="connsiteX18" fmla="*/ 60067 w 109160"/>
                <a:gd name="connsiteY18" fmla="*/ 25393 h 140506"/>
                <a:gd name="connsiteX19" fmla="*/ 54480 w 109160"/>
                <a:gd name="connsiteY19" fmla="*/ 24822 h 140506"/>
                <a:gd name="connsiteX20" fmla="*/ 45592 w 109160"/>
                <a:gd name="connsiteY20" fmla="*/ 20251 h 140506"/>
                <a:gd name="connsiteX21" fmla="*/ 43116 w 109160"/>
                <a:gd name="connsiteY21" fmla="*/ 18220 h 140506"/>
                <a:gd name="connsiteX22" fmla="*/ 35943 w 109160"/>
                <a:gd name="connsiteY22" fmla="*/ 14728 h 140506"/>
                <a:gd name="connsiteX23" fmla="*/ 30737 w 109160"/>
                <a:gd name="connsiteY23" fmla="*/ 8062 h 140506"/>
                <a:gd name="connsiteX24" fmla="*/ 26992 w 109160"/>
                <a:gd name="connsiteY24" fmla="*/ 2032 h 140506"/>
                <a:gd name="connsiteX25" fmla="*/ 24135 w 109160"/>
                <a:gd name="connsiteY25" fmla="*/ 2857 h 140506"/>
                <a:gd name="connsiteX26" fmla="*/ 18231 w 109160"/>
                <a:gd name="connsiteY26" fmla="*/ 2793 h 140506"/>
                <a:gd name="connsiteX27" fmla="*/ 17025 w 109160"/>
                <a:gd name="connsiteY27" fmla="*/ 2032 h 140506"/>
                <a:gd name="connsiteX28" fmla="*/ 12073 w 109160"/>
                <a:gd name="connsiteY28" fmla="*/ 0 h 140506"/>
                <a:gd name="connsiteX29" fmla="*/ 7312 w 109160"/>
                <a:gd name="connsiteY29" fmla="*/ 4761 h 140506"/>
                <a:gd name="connsiteX30" fmla="*/ 8645 w 109160"/>
                <a:gd name="connsiteY30" fmla="*/ 10729 h 140506"/>
                <a:gd name="connsiteX31" fmla="*/ 10042 w 109160"/>
                <a:gd name="connsiteY31" fmla="*/ 14982 h 140506"/>
                <a:gd name="connsiteX32" fmla="*/ 10360 w 109160"/>
                <a:gd name="connsiteY32" fmla="*/ 20124 h 140506"/>
                <a:gd name="connsiteX33" fmla="*/ 8518 w 109160"/>
                <a:gd name="connsiteY33" fmla="*/ 25139 h 140506"/>
                <a:gd name="connsiteX34" fmla="*/ 6995 w 109160"/>
                <a:gd name="connsiteY34" fmla="*/ 28948 h 140506"/>
                <a:gd name="connsiteX35" fmla="*/ 6042 w 109160"/>
                <a:gd name="connsiteY35" fmla="*/ 36503 h 140506"/>
                <a:gd name="connsiteX36" fmla="*/ 6741 w 109160"/>
                <a:gd name="connsiteY36" fmla="*/ 40502 h 140506"/>
                <a:gd name="connsiteX37" fmla="*/ 7502 w 109160"/>
                <a:gd name="connsiteY37" fmla="*/ 44438 h 140506"/>
                <a:gd name="connsiteX38" fmla="*/ 7375 w 109160"/>
                <a:gd name="connsiteY38" fmla="*/ 50787 h 140506"/>
                <a:gd name="connsiteX39" fmla="*/ 7502 w 109160"/>
                <a:gd name="connsiteY39" fmla="*/ 58532 h 140506"/>
                <a:gd name="connsiteX40" fmla="*/ 11058 w 109160"/>
                <a:gd name="connsiteY40" fmla="*/ 62785 h 140506"/>
                <a:gd name="connsiteX41" fmla="*/ 15755 w 109160"/>
                <a:gd name="connsiteY41" fmla="*/ 69070 h 140506"/>
                <a:gd name="connsiteX42" fmla="*/ 14612 w 109160"/>
                <a:gd name="connsiteY42" fmla="*/ 73704 h 140506"/>
                <a:gd name="connsiteX43" fmla="*/ 8645 w 109160"/>
                <a:gd name="connsiteY43" fmla="*/ 73768 h 140506"/>
                <a:gd name="connsiteX44" fmla="*/ 6042 w 109160"/>
                <a:gd name="connsiteY44" fmla="*/ 72308 h 140506"/>
                <a:gd name="connsiteX45" fmla="*/ 2043 w 109160"/>
                <a:gd name="connsiteY45" fmla="*/ 70721 h 140506"/>
                <a:gd name="connsiteX46" fmla="*/ 710 w 109160"/>
                <a:gd name="connsiteY46" fmla="*/ 72181 h 140506"/>
                <a:gd name="connsiteX47" fmla="*/ 12 w 109160"/>
                <a:gd name="connsiteY47" fmla="*/ 78212 h 140506"/>
                <a:gd name="connsiteX48" fmla="*/ 2233 w 109160"/>
                <a:gd name="connsiteY48" fmla="*/ 81830 h 140506"/>
                <a:gd name="connsiteX49" fmla="*/ 4582 w 109160"/>
                <a:gd name="connsiteY49" fmla="*/ 83798 h 140506"/>
                <a:gd name="connsiteX50" fmla="*/ 4519 w 109160"/>
                <a:gd name="connsiteY50" fmla="*/ 94654 h 140506"/>
                <a:gd name="connsiteX51" fmla="*/ 2868 w 109160"/>
                <a:gd name="connsiteY51" fmla="*/ 99034 h 140506"/>
                <a:gd name="connsiteX52" fmla="*/ 2550 w 109160"/>
                <a:gd name="connsiteY52" fmla="*/ 100494 h 140506"/>
                <a:gd name="connsiteX53" fmla="*/ 2297 w 109160"/>
                <a:gd name="connsiteY53" fmla="*/ 106208 h 140506"/>
                <a:gd name="connsiteX54" fmla="*/ 3630 w 109160"/>
                <a:gd name="connsiteY54" fmla="*/ 106906 h 140506"/>
                <a:gd name="connsiteX55" fmla="*/ 6868 w 109160"/>
                <a:gd name="connsiteY55" fmla="*/ 109699 h 140506"/>
                <a:gd name="connsiteX56" fmla="*/ 5535 w 109160"/>
                <a:gd name="connsiteY56" fmla="*/ 116555 h 140506"/>
                <a:gd name="connsiteX57" fmla="*/ 4709 w 109160"/>
                <a:gd name="connsiteY57" fmla="*/ 118270 h 140506"/>
                <a:gd name="connsiteX58" fmla="*/ 7248 w 109160"/>
                <a:gd name="connsiteY58" fmla="*/ 118714 h 140506"/>
                <a:gd name="connsiteX59" fmla="*/ 10931 w 109160"/>
                <a:gd name="connsiteY59" fmla="*/ 120364 h 140506"/>
                <a:gd name="connsiteX60" fmla="*/ 10169 w 109160"/>
                <a:gd name="connsiteY60" fmla="*/ 124618 h 140506"/>
                <a:gd name="connsiteX61" fmla="*/ 9280 w 109160"/>
                <a:gd name="connsiteY61" fmla="*/ 126522 h 140506"/>
                <a:gd name="connsiteX62" fmla="*/ 9661 w 109160"/>
                <a:gd name="connsiteY62" fmla="*/ 130966 h 140506"/>
                <a:gd name="connsiteX63" fmla="*/ 13280 w 109160"/>
                <a:gd name="connsiteY63" fmla="*/ 131093 h 140506"/>
                <a:gd name="connsiteX64" fmla="*/ 17088 w 109160"/>
                <a:gd name="connsiteY64" fmla="*/ 131093 h 140506"/>
                <a:gd name="connsiteX65" fmla="*/ 18930 w 109160"/>
                <a:gd name="connsiteY65" fmla="*/ 132045 h 140506"/>
                <a:gd name="connsiteX66" fmla="*/ 21723 w 109160"/>
                <a:gd name="connsiteY66" fmla="*/ 130585 h 140506"/>
                <a:gd name="connsiteX67" fmla="*/ 22738 w 109160"/>
                <a:gd name="connsiteY67" fmla="*/ 129633 h 140506"/>
                <a:gd name="connsiteX68" fmla="*/ 23627 w 109160"/>
                <a:gd name="connsiteY68" fmla="*/ 129316 h 140506"/>
                <a:gd name="connsiteX69" fmla="*/ 24262 w 109160"/>
                <a:gd name="connsiteY69" fmla="*/ 129506 h 140506"/>
                <a:gd name="connsiteX70" fmla="*/ 28198 w 109160"/>
                <a:gd name="connsiteY70" fmla="*/ 136362 h 140506"/>
                <a:gd name="connsiteX71" fmla="*/ 28769 w 109160"/>
                <a:gd name="connsiteY71" fmla="*/ 138203 h 140506"/>
                <a:gd name="connsiteX72" fmla="*/ 31182 w 109160"/>
                <a:gd name="connsiteY72" fmla="*/ 140489 h 140506"/>
                <a:gd name="connsiteX73" fmla="*/ 34673 w 109160"/>
                <a:gd name="connsiteY73" fmla="*/ 138648 h 140506"/>
                <a:gd name="connsiteX74" fmla="*/ 35499 w 109160"/>
                <a:gd name="connsiteY74" fmla="*/ 135283 h 140506"/>
                <a:gd name="connsiteX75" fmla="*/ 35753 w 109160"/>
                <a:gd name="connsiteY75" fmla="*/ 132680 h 140506"/>
                <a:gd name="connsiteX76" fmla="*/ 36388 w 109160"/>
                <a:gd name="connsiteY76" fmla="*/ 130395 h 140506"/>
                <a:gd name="connsiteX77" fmla="*/ 37086 w 109160"/>
                <a:gd name="connsiteY77" fmla="*/ 127348 h 140506"/>
                <a:gd name="connsiteX78" fmla="*/ 37022 w 109160"/>
                <a:gd name="connsiteY78" fmla="*/ 123602 h 140506"/>
                <a:gd name="connsiteX79" fmla="*/ 37466 w 109160"/>
                <a:gd name="connsiteY79" fmla="*/ 116555 h 140506"/>
                <a:gd name="connsiteX80" fmla="*/ 38102 w 109160"/>
                <a:gd name="connsiteY80" fmla="*/ 115730 h 140506"/>
                <a:gd name="connsiteX81" fmla="*/ 39180 w 109160"/>
                <a:gd name="connsiteY81" fmla="*/ 115603 h 140506"/>
                <a:gd name="connsiteX82" fmla="*/ 42609 w 109160"/>
                <a:gd name="connsiteY82" fmla="*/ 117254 h 140506"/>
                <a:gd name="connsiteX83" fmla="*/ 47561 w 109160"/>
                <a:gd name="connsiteY83" fmla="*/ 117825 h 140506"/>
                <a:gd name="connsiteX84" fmla="*/ 51433 w 109160"/>
                <a:gd name="connsiteY84" fmla="*/ 112683 h 140506"/>
                <a:gd name="connsiteX85" fmla="*/ 51560 w 109160"/>
                <a:gd name="connsiteY85" fmla="*/ 111096 h 140506"/>
                <a:gd name="connsiteX86" fmla="*/ 52575 w 109160"/>
                <a:gd name="connsiteY86" fmla="*/ 107477 h 140506"/>
                <a:gd name="connsiteX87" fmla="*/ 54226 w 109160"/>
                <a:gd name="connsiteY87" fmla="*/ 107097 h 140506"/>
                <a:gd name="connsiteX88" fmla="*/ 57210 w 109160"/>
                <a:gd name="connsiteY88" fmla="*/ 110588 h 140506"/>
                <a:gd name="connsiteX89" fmla="*/ 58607 w 109160"/>
                <a:gd name="connsiteY89" fmla="*/ 112492 h 140506"/>
                <a:gd name="connsiteX90" fmla="*/ 61273 w 109160"/>
                <a:gd name="connsiteY90" fmla="*/ 110588 h 140506"/>
                <a:gd name="connsiteX91" fmla="*/ 65526 w 109160"/>
                <a:gd name="connsiteY91" fmla="*/ 107541 h 140506"/>
                <a:gd name="connsiteX92" fmla="*/ 69653 w 109160"/>
                <a:gd name="connsiteY92" fmla="*/ 108747 h 140506"/>
                <a:gd name="connsiteX93" fmla="*/ 71113 w 109160"/>
                <a:gd name="connsiteY93" fmla="*/ 112683 h 140506"/>
                <a:gd name="connsiteX94" fmla="*/ 69716 w 109160"/>
                <a:gd name="connsiteY94" fmla="*/ 115667 h 140506"/>
                <a:gd name="connsiteX95" fmla="*/ 62479 w 109160"/>
                <a:gd name="connsiteY95" fmla="*/ 116746 h 140506"/>
                <a:gd name="connsiteX96" fmla="*/ 62225 w 109160"/>
                <a:gd name="connsiteY96" fmla="*/ 118206 h 140506"/>
                <a:gd name="connsiteX97" fmla="*/ 69716 w 109160"/>
                <a:gd name="connsiteY97" fmla="*/ 118904 h 140506"/>
                <a:gd name="connsiteX98" fmla="*/ 77652 w 109160"/>
                <a:gd name="connsiteY98" fmla="*/ 111477 h 140506"/>
                <a:gd name="connsiteX99" fmla="*/ 75747 w 109160"/>
                <a:gd name="connsiteY99" fmla="*/ 108176 h 140506"/>
                <a:gd name="connsiteX100" fmla="*/ 72573 w 109160"/>
                <a:gd name="connsiteY100" fmla="*/ 104748 h 140506"/>
                <a:gd name="connsiteX101" fmla="*/ 73589 w 109160"/>
                <a:gd name="connsiteY101" fmla="*/ 98653 h 140506"/>
                <a:gd name="connsiteX102" fmla="*/ 74287 w 109160"/>
                <a:gd name="connsiteY102" fmla="*/ 97320 h 140506"/>
                <a:gd name="connsiteX103" fmla="*/ 75176 w 109160"/>
                <a:gd name="connsiteY103" fmla="*/ 92686 h 140506"/>
                <a:gd name="connsiteX104" fmla="*/ 75367 w 109160"/>
                <a:gd name="connsiteY104" fmla="*/ 90273 h 140506"/>
                <a:gd name="connsiteX105" fmla="*/ 76318 w 109160"/>
                <a:gd name="connsiteY105" fmla="*/ 89131 h 140506"/>
                <a:gd name="connsiteX106" fmla="*/ 79556 w 109160"/>
                <a:gd name="connsiteY106" fmla="*/ 88750 h 140506"/>
                <a:gd name="connsiteX107" fmla="*/ 81968 w 109160"/>
                <a:gd name="connsiteY107" fmla="*/ 87290 h 140506"/>
                <a:gd name="connsiteX108" fmla="*/ 82794 w 109160"/>
                <a:gd name="connsiteY108" fmla="*/ 82465 h 140506"/>
                <a:gd name="connsiteX109" fmla="*/ 84889 w 109160"/>
                <a:gd name="connsiteY109" fmla="*/ 74720 h 140506"/>
                <a:gd name="connsiteX110" fmla="*/ 92570 w 109160"/>
                <a:gd name="connsiteY110" fmla="*/ 68245 h 140506"/>
                <a:gd name="connsiteX111" fmla="*/ 95681 w 109160"/>
                <a:gd name="connsiteY111" fmla="*/ 69387 h 140506"/>
                <a:gd name="connsiteX112" fmla="*/ 97014 w 109160"/>
                <a:gd name="connsiteY112" fmla="*/ 75164 h 140506"/>
                <a:gd name="connsiteX113" fmla="*/ 97395 w 109160"/>
                <a:gd name="connsiteY113" fmla="*/ 66531 h 140506"/>
                <a:gd name="connsiteX114" fmla="*/ 96379 w 109160"/>
                <a:gd name="connsiteY114" fmla="*/ 59484 h 140506"/>
                <a:gd name="connsiteX115" fmla="*/ 100061 w 109160"/>
                <a:gd name="connsiteY115" fmla="*/ 50533 h 140506"/>
                <a:gd name="connsiteX116" fmla="*/ 102411 w 109160"/>
                <a:gd name="connsiteY116" fmla="*/ 48501 h 140506"/>
                <a:gd name="connsiteX117" fmla="*/ 103871 w 109160"/>
                <a:gd name="connsiteY117" fmla="*/ 45390 h 140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09160" h="140506">
                  <a:moveTo>
                    <a:pt x="103871" y="45390"/>
                  </a:moveTo>
                  <a:cubicBezTo>
                    <a:pt x="103807" y="42216"/>
                    <a:pt x="105013" y="39614"/>
                    <a:pt x="106156" y="37138"/>
                  </a:cubicBezTo>
                  <a:cubicBezTo>
                    <a:pt x="107172" y="34979"/>
                    <a:pt x="108123" y="32948"/>
                    <a:pt x="108251" y="30536"/>
                  </a:cubicBezTo>
                  <a:lnTo>
                    <a:pt x="108314" y="27552"/>
                  </a:lnTo>
                  <a:cubicBezTo>
                    <a:pt x="108378" y="24568"/>
                    <a:pt x="108505" y="21584"/>
                    <a:pt x="108695" y="18601"/>
                  </a:cubicBezTo>
                  <a:cubicBezTo>
                    <a:pt x="108759" y="17839"/>
                    <a:pt x="108885" y="17141"/>
                    <a:pt x="108949" y="16506"/>
                  </a:cubicBezTo>
                  <a:cubicBezTo>
                    <a:pt x="109330" y="14347"/>
                    <a:pt x="109330" y="13776"/>
                    <a:pt x="107806" y="13078"/>
                  </a:cubicBezTo>
                  <a:cubicBezTo>
                    <a:pt x="106791" y="12633"/>
                    <a:pt x="102982" y="12443"/>
                    <a:pt x="102093" y="12950"/>
                  </a:cubicBezTo>
                  <a:cubicBezTo>
                    <a:pt x="101267" y="13395"/>
                    <a:pt x="101140" y="13712"/>
                    <a:pt x="101013" y="14093"/>
                  </a:cubicBezTo>
                  <a:cubicBezTo>
                    <a:pt x="100506" y="15490"/>
                    <a:pt x="99553" y="15998"/>
                    <a:pt x="97522" y="15998"/>
                  </a:cubicBezTo>
                  <a:cubicBezTo>
                    <a:pt x="96316" y="15998"/>
                    <a:pt x="95046" y="15617"/>
                    <a:pt x="93840" y="15236"/>
                  </a:cubicBezTo>
                  <a:cubicBezTo>
                    <a:pt x="91681" y="14601"/>
                    <a:pt x="90221" y="14220"/>
                    <a:pt x="89269" y="14982"/>
                  </a:cubicBezTo>
                  <a:cubicBezTo>
                    <a:pt x="88634" y="15490"/>
                    <a:pt x="88317" y="16315"/>
                    <a:pt x="88000" y="17267"/>
                  </a:cubicBezTo>
                  <a:cubicBezTo>
                    <a:pt x="87491" y="18664"/>
                    <a:pt x="86920" y="20315"/>
                    <a:pt x="85015" y="21203"/>
                  </a:cubicBezTo>
                  <a:cubicBezTo>
                    <a:pt x="82222" y="22537"/>
                    <a:pt x="79112" y="21775"/>
                    <a:pt x="76128" y="20949"/>
                  </a:cubicBezTo>
                  <a:cubicBezTo>
                    <a:pt x="72129" y="19934"/>
                    <a:pt x="69589" y="19489"/>
                    <a:pt x="67621" y="21711"/>
                  </a:cubicBezTo>
                  <a:cubicBezTo>
                    <a:pt x="66923" y="22537"/>
                    <a:pt x="66606" y="23171"/>
                    <a:pt x="66288" y="23743"/>
                  </a:cubicBezTo>
                  <a:cubicBezTo>
                    <a:pt x="65272" y="25774"/>
                    <a:pt x="64193" y="26219"/>
                    <a:pt x="61209" y="25647"/>
                  </a:cubicBezTo>
                  <a:cubicBezTo>
                    <a:pt x="60829" y="25584"/>
                    <a:pt x="60447" y="25520"/>
                    <a:pt x="60067" y="25393"/>
                  </a:cubicBezTo>
                  <a:cubicBezTo>
                    <a:pt x="58797" y="25139"/>
                    <a:pt x="57464" y="24822"/>
                    <a:pt x="54480" y="24822"/>
                  </a:cubicBezTo>
                  <a:cubicBezTo>
                    <a:pt x="52195" y="25838"/>
                    <a:pt x="48957" y="23108"/>
                    <a:pt x="45592" y="20251"/>
                  </a:cubicBezTo>
                  <a:cubicBezTo>
                    <a:pt x="44576" y="19362"/>
                    <a:pt x="43625" y="18537"/>
                    <a:pt x="43116" y="18220"/>
                  </a:cubicBezTo>
                  <a:cubicBezTo>
                    <a:pt x="40895" y="16823"/>
                    <a:pt x="38228" y="15680"/>
                    <a:pt x="35943" y="14728"/>
                  </a:cubicBezTo>
                  <a:cubicBezTo>
                    <a:pt x="32007" y="13014"/>
                    <a:pt x="31436" y="11744"/>
                    <a:pt x="30737" y="8062"/>
                  </a:cubicBezTo>
                  <a:cubicBezTo>
                    <a:pt x="29976" y="3872"/>
                    <a:pt x="29405" y="2158"/>
                    <a:pt x="26992" y="2032"/>
                  </a:cubicBezTo>
                  <a:cubicBezTo>
                    <a:pt x="25786" y="1968"/>
                    <a:pt x="24960" y="2349"/>
                    <a:pt x="24135" y="2857"/>
                  </a:cubicBezTo>
                  <a:cubicBezTo>
                    <a:pt x="22802" y="3555"/>
                    <a:pt x="21151" y="4507"/>
                    <a:pt x="18231" y="2793"/>
                  </a:cubicBezTo>
                  <a:cubicBezTo>
                    <a:pt x="17850" y="2539"/>
                    <a:pt x="17406" y="2285"/>
                    <a:pt x="17025" y="2032"/>
                  </a:cubicBezTo>
                  <a:cubicBezTo>
                    <a:pt x="15374" y="952"/>
                    <a:pt x="13851" y="0"/>
                    <a:pt x="12073" y="0"/>
                  </a:cubicBezTo>
                  <a:cubicBezTo>
                    <a:pt x="9280" y="190"/>
                    <a:pt x="7693" y="2539"/>
                    <a:pt x="7312" y="4761"/>
                  </a:cubicBezTo>
                  <a:cubicBezTo>
                    <a:pt x="6995" y="6602"/>
                    <a:pt x="7820" y="8634"/>
                    <a:pt x="8645" y="10729"/>
                  </a:cubicBezTo>
                  <a:cubicBezTo>
                    <a:pt x="9216" y="12125"/>
                    <a:pt x="9788" y="13522"/>
                    <a:pt x="10042" y="14982"/>
                  </a:cubicBezTo>
                  <a:cubicBezTo>
                    <a:pt x="10296" y="16569"/>
                    <a:pt x="10613" y="18347"/>
                    <a:pt x="10360" y="20124"/>
                  </a:cubicBezTo>
                  <a:cubicBezTo>
                    <a:pt x="10105" y="21965"/>
                    <a:pt x="9280" y="23616"/>
                    <a:pt x="8518" y="25139"/>
                  </a:cubicBezTo>
                  <a:cubicBezTo>
                    <a:pt x="7884" y="26409"/>
                    <a:pt x="7248" y="27679"/>
                    <a:pt x="6995" y="28948"/>
                  </a:cubicBezTo>
                  <a:cubicBezTo>
                    <a:pt x="6360" y="31996"/>
                    <a:pt x="5915" y="34218"/>
                    <a:pt x="6042" y="36503"/>
                  </a:cubicBezTo>
                  <a:cubicBezTo>
                    <a:pt x="6106" y="37899"/>
                    <a:pt x="6423" y="39169"/>
                    <a:pt x="6741" y="40502"/>
                  </a:cubicBezTo>
                  <a:cubicBezTo>
                    <a:pt x="7058" y="41772"/>
                    <a:pt x="7375" y="43042"/>
                    <a:pt x="7502" y="44438"/>
                  </a:cubicBezTo>
                  <a:cubicBezTo>
                    <a:pt x="7693" y="46470"/>
                    <a:pt x="7502" y="48692"/>
                    <a:pt x="7375" y="50787"/>
                  </a:cubicBezTo>
                  <a:cubicBezTo>
                    <a:pt x="7185" y="53453"/>
                    <a:pt x="6995" y="56183"/>
                    <a:pt x="7502" y="58532"/>
                  </a:cubicBezTo>
                  <a:cubicBezTo>
                    <a:pt x="7884" y="60373"/>
                    <a:pt x="9344" y="61515"/>
                    <a:pt x="11058" y="62785"/>
                  </a:cubicBezTo>
                  <a:cubicBezTo>
                    <a:pt x="13025" y="64309"/>
                    <a:pt x="15184" y="65959"/>
                    <a:pt x="15755" y="69070"/>
                  </a:cubicBezTo>
                  <a:cubicBezTo>
                    <a:pt x="16136" y="71228"/>
                    <a:pt x="15755" y="72752"/>
                    <a:pt x="14612" y="73704"/>
                  </a:cubicBezTo>
                  <a:cubicBezTo>
                    <a:pt x="13343" y="74783"/>
                    <a:pt x="11248" y="74783"/>
                    <a:pt x="8645" y="73768"/>
                  </a:cubicBezTo>
                  <a:cubicBezTo>
                    <a:pt x="7820" y="73450"/>
                    <a:pt x="6995" y="72879"/>
                    <a:pt x="6042" y="72308"/>
                  </a:cubicBezTo>
                  <a:cubicBezTo>
                    <a:pt x="4646" y="71419"/>
                    <a:pt x="3059" y="70340"/>
                    <a:pt x="2043" y="70721"/>
                  </a:cubicBezTo>
                  <a:cubicBezTo>
                    <a:pt x="1599" y="70847"/>
                    <a:pt x="1154" y="71355"/>
                    <a:pt x="710" y="72181"/>
                  </a:cubicBezTo>
                  <a:cubicBezTo>
                    <a:pt x="138" y="73387"/>
                    <a:pt x="-52" y="76434"/>
                    <a:pt x="12" y="78212"/>
                  </a:cubicBezTo>
                  <a:cubicBezTo>
                    <a:pt x="138" y="80306"/>
                    <a:pt x="773" y="80751"/>
                    <a:pt x="2233" y="81830"/>
                  </a:cubicBezTo>
                  <a:cubicBezTo>
                    <a:pt x="2932" y="82338"/>
                    <a:pt x="3757" y="82973"/>
                    <a:pt x="4582" y="83798"/>
                  </a:cubicBezTo>
                  <a:cubicBezTo>
                    <a:pt x="8010" y="87353"/>
                    <a:pt x="6106" y="91416"/>
                    <a:pt x="4519" y="94654"/>
                  </a:cubicBezTo>
                  <a:cubicBezTo>
                    <a:pt x="3821" y="96114"/>
                    <a:pt x="3122" y="97701"/>
                    <a:pt x="2868" y="99034"/>
                  </a:cubicBezTo>
                  <a:cubicBezTo>
                    <a:pt x="2805" y="99415"/>
                    <a:pt x="2678" y="99923"/>
                    <a:pt x="2550" y="100494"/>
                  </a:cubicBezTo>
                  <a:cubicBezTo>
                    <a:pt x="2170" y="102145"/>
                    <a:pt x="1472" y="105256"/>
                    <a:pt x="2297" y="106208"/>
                  </a:cubicBezTo>
                  <a:cubicBezTo>
                    <a:pt x="2614" y="106589"/>
                    <a:pt x="2995" y="106716"/>
                    <a:pt x="3630" y="106906"/>
                  </a:cubicBezTo>
                  <a:cubicBezTo>
                    <a:pt x="4709" y="107224"/>
                    <a:pt x="6106" y="107731"/>
                    <a:pt x="6868" y="109699"/>
                  </a:cubicBezTo>
                  <a:cubicBezTo>
                    <a:pt x="7884" y="112429"/>
                    <a:pt x="6486" y="114778"/>
                    <a:pt x="5535" y="116555"/>
                  </a:cubicBezTo>
                  <a:cubicBezTo>
                    <a:pt x="5217" y="117127"/>
                    <a:pt x="4709" y="117952"/>
                    <a:pt x="4709" y="118270"/>
                  </a:cubicBezTo>
                  <a:cubicBezTo>
                    <a:pt x="4709" y="118270"/>
                    <a:pt x="5344" y="118587"/>
                    <a:pt x="7248" y="118714"/>
                  </a:cubicBezTo>
                  <a:cubicBezTo>
                    <a:pt x="8582" y="118841"/>
                    <a:pt x="10232" y="119095"/>
                    <a:pt x="10931" y="120364"/>
                  </a:cubicBezTo>
                  <a:cubicBezTo>
                    <a:pt x="11692" y="121698"/>
                    <a:pt x="10931" y="123158"/>
                    <a:pt x="10169" y="124618"/>
                  </a:cubicBezTo>
                  <a:cubicBezTo>
                    <a:pt x="9851" y="125189"/>
                    <a:pt x="9534" y="125888"/>
                    <a:pt x="9280" y="126522"/>
                  </a:cubicBezTo>
                  <a:cubicBezTo>
                    <a:pt x="8645" y="128173"/>
                    <a:pt x="8645" y="130395"/>
                    <a:pt x="9661" y="130966"/>
                  </a:cubicBezTo>
                  <a:cubicBezTo>
                    <a:pt x="10360" y="131411"/>
                    <a:pt x="11883" y="131220"/>
                    <a:pt x="13280" y="131093"/>
                  </a:cubicBezTo>
                  <a:cubicBezTo>
                    <a:pt x="14612" y="130966"/>
                    <a:pt x="15945" y="130839"/>
                    <a:pt x="17088" y="131093"/>
                  </a:cubicBezTo>
                  <a:cubicBezTo>
                    <a:pt x="18041" y="131284"/>
                    <a:pt x="18548" y="131728"/>
                    <a:pt x="18930" y="132045"/>
                  </a:cubicBezTo>
                  <a:cubicBezTo>
                    <a:pt x="20008" y="132236"/>
                    <a:pt x="21151" y="131157"/>
                    <a:pt x="21723" y="130585"/>
                  </a:cubicBezTo>
                  <a:cubicBezTo>
                    <a:pt x="22104" y="130205"/>
                    <a:pt x="22421" y="129887"/>
                    <a:pt x="22738" y="129633"/>
                  </a:cubicBezTo>
                  <a:cubicBezTo>
                    <a:pt x="22993" y="129443"/>
                    <a:pt x="23310" y="129316"/>
                    <a:pt x="23627" y="129316"/>
                  </a:cubicBezTo>
                  <a:cubicBezTo>
                    <a:pt x="23881" y="129316"/>
                    <a:pt x="24071" y="129379"/>
                    <a:pt x="24262" y="129506"/>
                  </a:cubicBezTo>
                  <a:cubicBezTo>
                    <a:pt x="26611" y="130776"/>
                    <a:pt x="27500" y="133886"/>
                    <a:pt x="28198" y="136362"/>
                  </a:cubicBezTo>
                  <a:cubicBezTo>
                    <a:pt x="28389" y="136997"/>
                    <a:pt x="28579" y="137632"/>
                    <a:pt x="28769" y="138203"/>
                  </a:cubicBezTo>
                  <a:cubicBezTo>
                    <a:pt x="29214" y="139473"/>
                    <a:pt x="30103" y="140362"/>
                    <a:pt x="31182" y="140489"/>
                  </a:cubicBezTo>
                  <a:cubicBezTo>
                    <a:pt x="32388" y="140616"/>
                    <a:pt x="33657" y="140044"/>
                    <a:pt x="34673" y="138648"/>
                  </a:cubicBezTo>
                  <a:cubicBezTo>
                    <a:pt x="35372" y="137696"/>
                    <a:pt x="35435" y="136616"/>
                    <a:pt x="35499" y="135283"/>
                  </a:cubicBezTo>
                  <a:cubicBezTo>
                    <a:pt x="35499" y="134458"/>
                    <a:pt x="35562" y="133633"/>
                    <a:pt x="35753" y="132680"/>
                  </a:cubicBezTo>
                  <a:cubicBezTo>
                    <a:pt x="35943" y="131855"/>
                    <a:pt x="36197" y="131093"/>
                    <a:pt x="36388" y="130395"/>
                  </a:cubicBezTo>
                  <a:cubicBezTo>
                    <a:pt x="36705" y="129379"/>
                    <a:pt x="37022" y="128490"/>
                    <a:pt x="37086" y="127348"/>
                  </a:cubicBezTo>
                  <a:cubicBezTo>
                    <a:pt x="37149" y="126142"/>
                    <a:pt x="37086" y="124872"/>
                    <a:pt x="37022" y="123602"/>
                  </a:cubicBezTo>
                  <a:cubicBezTo>
                    <a:pt x="36959" y="121253"/>
                    <a:pt x="36832" y="118841"/>
                    <a:pt x="37466" y="116555"/>
                  </a:cubicBezTo>
                  <a:cubicBezTo>
                    <a:pt x="37593" y="116175"/>
                    <a:pt x="37784" y="115921"/>
                    <a:pt x="38102" y="115730"/>
                  </a:cubicBezTo>
                  <a:cubicBezTo>
                    <a:pt x="38419" y="115603"/>
                    <a:pt x="38800" y="115540"/>
                    <a:pt x="39180" y="115603"/>
                  </a:cubicBezTo>
                  <a:cubicBezTo>
                    <a:pt x="40577" y="116048"/>
                    <a:pt x="41656" y="116683"/>
                    <a:pt x="42609" y="117254"/>
                  </a:cubicBezTo>
                  <a:cubicBezTo>
                    <a:pt x="44259" y="118333"/>
                    <a:pt x="45212" y="118904"/>
                    <a:pt x="47561" y="117825"/>
                  </a:cubicBezTo>
                  <a:cubicBezTo>
                    <a:pt x="49084" y="117127"/>
                    <a:pt x="50925" y="114651"/>
                    <a:pt x="51433" y="112683"/>
                  </a:cubicBezTo>
                  <a:cubicBezTo>
                    <a:pt x="51560" y="112175"/>
                    <a:pt x="51560" y="111667"/>
                    <a:pt x="51560" y="111096"/>
                  </a:cubicBezTo>
                  <a:cubicBezTo>
                    <a:pt x="51560" y="110017"/>
                    <a:pt x="51560" y="108684"/>
                    <a:pt x="52575" y="107477"/>
                  </a:cubicBezTo>
                  <a:cubicBezTo>
                    <a:pt x="52957" y="106969"/>
                    <a:pt x="53718" y="106779"/>
                    <a:pt x="54226" y="107097"/>
                  </a:cubicBezTo>
                  <a:cubicBezTo>
                    <a:pt x="55813" y="107858"/>
                    <a:pt x="56575" y="109382"/>
                    <a:pt x="57210" y="110588"/>
                  </a:cubicBezTo>
                  <a:cubicBezTo>
                    <a:pt x="57654" y="111477"/>
                    <a:pt x="58098" y="112302"/>
                    <a:pt x="58607" y="112492"/>
                  </a:cubicBezTo>
                  <a:cubicBezTo>
                    <a:pt x="59305" y="112747"/>
                    <a:pt x="59940" y="112112"/>
                    <a:pt x="61273" y="110588"/>
                  </a:cubicBezTo>
                  <a:cubicBezTo>
                    <a:pt x="62416" y="109318"/>
                    <a:pt x="63685" y="107795"/>
                    <a:pt x="65526" y="107541"/>
                  </a:cubicBezTo>
                  <a:cubicBezTo>
                    <a:pt x="67177" y="107287"/>
                    <a:pt x="68573" y="107731"/>
                    <a:pt x="69653" y="108747"/>
                  </a:cubicBezTo>
                  <a:cubicBezTo>
                    <a:pt x="70732" y="109699"/>
                    <a:pt x="71240" y="111096"/>
                    <a:pt x="71113" y="112683"/>
                  </a:cubicBezTo>
                  <a:cubicBezTo>
                    <a:pt x="71049" y="113953"/>
                    <a:pt x="70542" y="114968"/>
                    <a:pt x="69716" y="115667"/>
                  </a:cubicBezTo>
                  <a:cubicBezTo>
                    <a:pt x="67875" y="117254"/>
                    <a:pt x="64828" y="116936"/>
                    <a:pt x="62479" y="116746"/>
                  </a:cubicBezTo>
                  <a:cubicBezTo>
                    <a:pt x="62098" y="117508"/>
                    <a:pt x="62098" y="117952"/>
                    <a:pt x="62225" y="118206"/>
                  </a:cubicBezTo>
                  <a:cubicBezTo>
                    <a:pt x="62543" y="118777"/>
                    <a:pt x="64193" y="119349"/>
                    <a:pt x="69716" y="118904"/>
                  </a:cubicBezTo>
                  <a:cubicBezTo>
                    <a:pt x="74033" y="118523"/>
                    <a:pt x="77080" y="115667"/>
                    <a:pt x="77652" y="111477"/>
                  </a:cubicBezTo>
                  <a:cubicBezTo>
                    <a:pt x="77905" y="109636"/>
                    <a:pt x="77207" y="109128"/>
                    <a:pt x="75747" y="108176"/>
                  </a:cubicBezTo>
                  <a:cubicBezTo>
                    <a:pt x="74668" y="107414"/>
                    <a:pt x="73271" y="106525"/>
                    <a:pt x="72573" y="104748"/>
                  </a:cubicBezTo>
                  <a:cubicBezTo>
                    <a:pt x="71557" y="102272"/>
                    <a:pt x="72700" y="100304"/>
                    <a:pt x="73589" y="98653"/>
                  </a:cubicBezTo>
                  <a:cubicBezTo>
                    <a:pt x="73843" y="98209"/>
                    <a:pt x="74096" y="97764"/>
                    <a:pt x="74287" y="97320"/>
                  </a:cubicBezTo>
                  <a:cubicBezTo>
                    <a:pt x="75049" y="95670"/>
                    <a:pt x="75112" y="94336"/>
                    <a:pt x="75176" y="92686"/>
                  </a:cubicBezTo>
                  <a:cubicBezTo>
                    <a:pt x="75239" y="91924"/>
                    <a:pt x="75239" y="91162"/>
                    <a:pt x="75367" y="90273"/>
                  </a:cubicBezTo>
                  <a:cubicBezTo>
                    <a:pt x="75430" y="89766"/>
                    <a:pt x="75811" y="89321"/>
                    <a:pt x="76318" y="89131"/>
                  </a:cubicBezTo>
                  <a:cubicBezTo>
                    <a:pt x="77525" y="88686"/>
                    <a:pt x="78604" y="88686"/>
                    <a:pt x="79556" y="88750"/>
                  </a:cubicBezTo>
                  <a:cubicBezTo>
                    <a:pt x="81016" y="88750"/>
                    <a:pt x="81397" y="88750"/>
                    <a:pt x="81968" y="87290"/>
                  </a:cubicBezTo>
                  <a:cubicBezTo>
                    <a:pt x="82540" y="85766"/>
                    <a:pt x="82666" y="84179"/>
                    <a:pt x="82794" y="82465"/>
                  </a:cubicBezTo>
                  <a:cubicBezTo>
                    <a:pt x="82921" y="80053"/>
                    <a:pt x="83111" y="77259"/>
                    <a:pt x="84889" y="74720"/>
                  </a:cubicBezTo>
                  <a:cubicBezTo>
                    <a:pt x="85904" y="73196"/>
                    <a:pt x="89523" y="68245"/>
                    <a:pt x="92570" y="68245"/>
                  </a:cubicBezTo>
                  <a:cubicBezTo>
                    <a:pt x="93840" y="68245"/>
                    <a:pt x="94919" y="68626"/>
                    <a:pt x="95681" y="69387"/>
                  </a:cubicBezTo>
                  <a:cubicBezTo>
                    <a:pt x="97141" y="70847"/>
                    <a:pt x="97077" y="73133"/>
                    <a:pt x="97014" y="75164"/>
                  </a:cubicBezTo>
                  <a:cubicBezTo>
                    <a:pt x="99046" y="73514"/>
                    <a:pt x="98474" y="70657"/>
                    <a:pt x="97395" y="66531"/>
                  </a:cubicBezTo>
                  <a:cubicBezTo>
                    <a:pt x="96760" y="64245"/>
                    <a:pt x="96188" y="61833"/>
                    <a:pt x="96379" y="59484"/>
                  </a:cubicBezTo>
                  <a:cubicBezTo>
                    <a:pt x="96570" y="57072"/>
                    <a:pt x="98347" y="52437"/>
                    <a:pt x="100061" y="50533"/>
                  </a:cubicBezTo>
                  <a:cubicBezTo>
                    <a:pt x="100950" y="49581"/>
                    <a:pt x="101775" y="48945"/>
                    <a:pt x="102411" y="48501"/>
                  </a:cubicBezTo>
                  <a:cubicBezTo>
                    <a:pt x="103553" y="47993"/>
                    <a:pt x="103934" y="47739"/>
                    <a:pt x="103871" y="4539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64" name="Freeform 463">
              <a:extLst>
                <a:ext uri="{FF2B5EF4-FFF2-40B4-BE49-F238E27FC236}">
                  <a16:creationId xmlns:a16="http://schemas.microsoft.com/office/drawing/2014/main" id="{11788254-0123-827C-2234-24EFF1ED7CC5}"/>
                </a:ext>
              </a:extLst>
            </p:cNvPr>
            <p:cNvSpPr/>
            <p:nvPr/>
          </p:nvSpPr>
          <p:spPr>
            <a:xfrm>
              <a:off x="9889068" y="6122159"/>
              <a:ext cx="14802" cy="24549"/>
            </a:xfrm>
            <a:custGeom>
              <a:avLst/>
              <a:gdLst>
                <a:gd name="connsiteX0" fmla="*/ 2162 w 14802"/>
                <a:gd name="connsiteY0" fmla="*/ 21975 h 24549"/>
                <a:gd name="connsiteX1" fmla="*/ 4638 w 14802"/>
                <a:gd name="connsiteY1" fmla="*/ 24451 h 24549"/>
                <a:gd name="connsiteX2" fmla="*/ 9272 w 14802"/>
                <a:gd name="connsiteY2" fmla="*/ 23118 h 24549"/>
                <a:gd name="connsiteX3" fmla="*/ 12002 w 14802"/>
                <a:gd name="connsiteY3" fmla="*/ 15182 h 24549"/>
                <a:gd name="connsiteX4" fmla="*/ 14351 w 14802"/>
                <a:gd name="connsiteY4" fmla="*/ 4454 h 24549"/>
                <a:gd name="connsiteX5" fmla="*/ 13970 w 14802"/>
                <a:gd name="connsiteY5" fmla="*/ 390 h 24549"/>
                <a:gd name="connsiteX6" fmla="*/ 11114 w 14802"/>
                <a:gd name="connsiteY6" fmla="*/ 73 h 24549"/>
                <a:gd name="connsiteX7" fmla="*/ 9781 w 14802"/>
                <a:gd name="connsiteY7" fmla="*/ 137 h 24549"/>
                <a:gd name="connsiteX8" fmla="*/ 5464 w 14802"/>
                <a:gd name="connsiteY8" fmla="*/ 5215 h 24549"/>
                <a:gd name="connsiteX9" fmla="*/ 2416 w 14802"/>
                <a:gd name="connsiteY9" fmla="*/ 11817 h 24549"/>
                <a:gd name="connsiteX10" fmla="*/ 4 w 14802"/>
                <a:gd name="connsiteY10" fmla="*/ 16452 h 24549"/>
                <a:gd name="connsiteX11" fmla="*/ 1528 w 14802"/>
                <a:gd name="connsiteY11" fmla="*/ 20895 h 24549"/>
                <a:gd name="connsiteX12" fmla="*/ 2162 w 14802"/>
                <a:gd name="connsiteY12" fmla="*/ 21975 h 24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802" h="24549">
                  <a:moveTo>
                    <a:pt x="2162" y="21975"/>
                  </a:moveTo>
                  <a:cubicBezTo>
                    <a:pt x="2924" y="23371"/>
                    <a:pt x="3749" y="24197"/>
                    <a:pt x="4638" y="24451"/>
                  </a:cubicBezTo>
                  <a:cubicBezTo>
                    <a:pt x="5781" y="24768"/>
                    <a:pt x="7305" y="24324"/>
                    <a:pt x="9272" y="23118"/>
                  </a:cubicBezTo>
                  <a:cubicBezTo>
                    <a:pt x="11431" y="21848"/>
                    <a:pt x="11685" y="19245"/>
                    <a:pt x="12002" y="15182"/>
                  </a:cubicBezTo>
                  <a:cubicBezTo>
                    <a:pt x="12257" y="11817"/>
                    <a:pt x="12510" y="8072"/>
                    <a:pt x="14351" y="4454"/>
                  </a:cubicBezTo>
                  <a:cubicBezTo>
                    <a:pt x="15113" y="3501"/>
                    <a:pt x="14859" y="1152"/>
                    <a:pt x="13970" y="390"/>
                  </a:cubicBezTo>
                  <a:cubicBezTo>
                    <a:pt x="13462" y="-54"/>
                    <a:pt x="12193" y="-54"/>
                    <a:pt x="11114" y="73"/>
                  </a:cubicBezTo>
                  <a:cubicBezTo>
                    <a:pt x="10670" y="73"/>
                    <a:pt x="10225" y="73"/>
                    <a:pt x="9781" y="137"/>
                  </a:cubicBezTo>
                  <a:cubicBezTo>
                    <a:pt x="5908" y="137"/>
                    <a:pt x="5781" y="1025"/>
                    <a:pt x="5464" y="5215"/>
                  </a:cubicBezTo>
                  <a:cubicBezTo>
                    <a:pt x="5210" y="8326"/>
                    <a:pt x="3686" y="10167"/>
                    <a:pt x="2416" y="11817"/>
                  </a:cubicBezTo>
                  <a:cubicBezTo>
                    <a:pt x="1147" y="13341"/>
                    <a:pt x="68" y="14674"/>
                    <a:pt x="4" y="16452"/>
                  </a:cubicBezTo>
                  <a:cubicBezTo>
                    <a:pt x="-60" y="18039"/>
                    <a:pt x="639" y="19308"/>
                    <a:pt x="1528" y="20895"/>
                  </a:cubicBezTo>
                  <a:lnTo>
                    <a:pt x="2162" y="21975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65" name="Freeform 464">
              <a:extLst>
                <a:ext uri="{FF2B5EF4-FFF2-40B4-BE49-F238E27FC236}">
                  <a16:creationId xmlns:a16="http://schemas.microsoft.com/office/drawing/2014/main" id="{2B8BEE68-8C65-51FA-6259-58408CB01069}"/>
                </a:ext>
              </a:extLst>
            </p:cNvPr>
            <p:cNvSpPr/>
            <p:nvPr/>
          </p:nvSpPr>
          <p:spPr>
            <a:xfrm>
              <a:off x="10005890" y="6142703"/>
              <a:ext cx="17430" cy="17556"/>
            </a:xfrm>
            <a:custGeom>
              <a:avLst/>
              <a:gdLst>
                <a:gd name="connsiteX0" fmla="*/ 17068 w 17430"/>
                <a:gd name="connsiteY0" fmla="*/ 11271 h 17556"/>
                <a:gd name="connsiteX1" fmla="*/ 16053 w 17430"/>
                <a:gd name="connsiteY1" fmla="*/ 10255 h 17556"/>
                <a:gd name="connsiteX2" fmla="*/ 14719 w 17430"/>
                <a:gd name="connsiteY2" fmla="*/ 8986 h 17556"/>
                <a:gd name="connsiteX3" fmla="*/ 13894 w 17430"/>
                <a:gd name="connsiteY3" fmla="*/ 7399 h 17556"/>
                <a:gd name="connsiteX4" fmla="*/ 13514 w 17430"/>
                <a:gd name="connsiteY4" fmla="*/ 6574 h 17556"/>
                <a:gd name="connsiteX5" fmla="*/ 9387 w 17430"/>
                <a:gd name="connsiteY5" fmla="*/ 2574 h 17556"/>
                <a:gd name="connsiteX6" fmla="*/ 7927 w 17430"/>
                <a:gd name="connsiteY6" fmla="*/ 1304 h 17556"/>
                <a:gd name="connsiteX7" fmla="*/ 1833 w 17430"/>
                <a:gd name="connsiteY7" fmla="*/ 289 h 17556"/>
                <a:gd name="connsiteX8" fmla="*/ 880 w 17430"/>
                <a:gd name="connsiteY8" fmla="*/ 3780 h 17556"/>
                <a:gd name="connsiteX9" fmla="*/ 499 w 17430"/>
                <a:gd name="connsiteY9" fmla="*/ 8795 h 17556"/>
                <a:gd name="connsiteX10" fmla="*/ 246 w 17430"/>
                <a:gd name="connsiteY10" fmla="*/ 9621 h 17556"/>
                <a:gd name="connsiteX11" fmla="*/ 1388 w 17430"/>
                <a:gd name="connsiteY11" fmla="*/ 16096 h 17556"/>
                <a:gd name="connsiteX12" fmla="*/ 4182 w 17430"/>
                <a:gd name="connsiteY12" fmla="*/ 17556 h 17556"/>
                <a:gd name="connsiteX13" fmla="*/ 6531 w 17430"/>
                <a:gd name="connsiteY13" fmla="*/ 16096 h 17556"/>
                <a:gd name="connsiteX14" fmla="*/ 9260 w 17430"/>
                <a:gd name="connsiteY14" fmla="*/ 13810 h 17556"/>
                <a:gd name="connsiteX15" fmla="*/ 13958 w 17430"/>
                <a:gd name="connsiteY15" fmla="*/ 13557 h 17556"/>
                <a:gd name="connsiteX16" fmla="*/ 17259 w 17430"/>
                <a:gd name="connsiteY16" fmla="*/ 13493 h 17556"/>
                <a:gd name="connsiteX17" fmla="*/ 17068 w 17430"/>
                <a:gd name="connsiteY17" fmla="*/ 11271 h 17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430" h="17556">
                  <a:moveTo>
                    <a:pt x="17068" y="11271"/>
                  </a:moveTo>
                  <a:cubicBezTo>
                    <a:pt x="16878" y="10890"/>
                    <a:pt x="16497" y="10636"/>
                    <a:pt x="16053" y="10255"/>
                  </a:cubicBezTo>
                  <a:cubicBezTo>
                    <a:pt x="15608" y="9938"/>
                    <a:pt x="15164" y="9557"/>
                    <a:pt x="14719" y="8986"/>
                  </a:cubicBezTo>
                  <a:cubicBezTo>
                    <a:pt x="14275" y="8414"/>
                    <a:pt x="14085" y="7843"/>
                    <a:pt x="13894" y="7399"/>
                  </a:cubicBezTo>
                  <a:cubicBezTo>
                    <a:pt x="13768" y="7081"/>
                    <a:pt x="13641" y="6764"/>
                    <a:pt x="13514" y="6574"/>
                  </a:cubicBezTo>
                  <a:cubicBezTo>
                    <a:pt x="12498" y="5367"/>
                    <a:pt x="10847" y="3907"/>
                    <a:pt x="9387" y="2574"/>
                  </a:cubicBezTo>
                  <a:cubicBezTo>
                    <a:pt x="8879" y="2130"/>
                    <a:pt x="8371" y="1685"/>
                    <a:pt x="7927" y="1304"/>
                  </a:cubicBezTo>
                  <a:cubicBezTo>
                    <a:pt x="6975" y="416"/>
                    <a:pt x="6022" y="-473"/>
                    <a:pt x="1833" y="289"/>
                  </a:cubicBezTo>
                  <a:cubicBezTo>
                    <a:pt x="499" y="1368"/>
                    <a:pt x="690" y="2574"/>
                    <a:pt x="880" y="3780"/>
                  </a:cubicBezTo>
                  <a:cubicBezTo>
                    <a:pt x="1261" y="6319"/>
                    <a:pt x="1008" y="7081"/>
                    <a:pt x="499" y="8795"/>
                  </a:cubicBezTo>
                  <a:lnTo>
                    <a:pt x="246" y="9621"/>
                  </a:lnTo>
                  <a:cubicBezTo>
                    <a:pt x="-326" y="11716"/>
                    <a:pt x="119" y="14509"/>
                    <a:pt x="1388" y="16096"/>
                  </a:cubicBezTo>
                  <a:cubicBezTo>
                    <a:pt x="2150" y="17048"/>
                    <a:pt x="3102" y="17556"/>
                    <a:pt x="4182" y="17556"/>
                  </a:cubicBezTo>
                  <a:cubicBezTo>
                    <a:pt x="5197" y="17556"/>
                    <a:pt x="5642" y="17112"/>
                    <a:pt x="6531" y="16096"/>
                  </a:cubicBezTo>
                  <a:cubicBezTo>
                    <a:pt x="7165" y="15334"/>
                    <a:pt x="7991" y="14382"/>
                    <a:pt x="9260" y="13810"/>
                  </a:cubicBezTo>
                  <a:cubicBezTo>
                    <a:pt x="10594" y="13239"/>
                    <a:pt x="12371" y="13366"/>
                    <a:pt x="13958" y="13557"/>
                  </a:cubicBezTo>
                  <a:cubicBezTo>
                    <a:pt x="15037" y="13620"/>
                    <a:pt x="16878" y="13810"/>
                    <a:pt x="17259" y="13493"/>
                  </a:cubicBezTo>
                  <a:cubicBezTo>
                    <a:pt x="17513" y="13239"/>
                    <a:pt x="17513" y="12160"/>
                    <a:pt x="17068" y="1127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66" name="Freeform 465">
              <a:extLst>
                <a:ext uri="{FF2B5EF4-FFF2-40B4-BE49-F238E27FC236}">
                  <a16:creationId xmlns:a16="http://schemas.microsoft.com/office/drawing/2014/main" id="{329A3DD4-2DF1-1BFC-AFCC-33D56C511462}"/>
                </a:ext>
              </a:extLst>
            </p:cNvPr>
            <p:cNvSpPr/>
            <p:nvPr/>
          </p:nvSpPr>
          <p:spPr>
            <a:xfrm>
              <a:off x="9717675" y="5933050"/>
              <a:ext cx="54566" cy="16230"/>
            </a:xfrm>
            <a:custGeom>
              <a:avLst/>
              <a:gdLst>
                <a:gd name="connsiteX0" fmla="*/ 11355 w 54566"/>
                <a:gd name="connsiteY0" fmla="*/ 14095 h 16230"/>
                <a:gd name="connsiteX1" fmla="*/ 13322 w 54566"/>
                <a:gd name="connsiteY1" fmla="*/ 14095 h 16230"/>
                <a:gd name="connsiteX2" fmla="*/ 14275 w 54566"/>
                <a:gd name="connsiteY2" fmla="*/ 14095 h 16230"/>
                <a:gd name="connsiteX3" fmla="*/ 21004 w 54566"/>
                <a:gd name="connsiteY3" fmla="*/ 13206 h 16230"/>
                <a:gd name="connsiteX4" fmla="*/ 22337 w 54566"/>
                <a:gd name="connsiteY4" fmla="*/ 12254 h 16230"/>
                <a:gd name="connsiteX5" fmla="*/ 25321 w 54566"/>
                <a:gd name="connsiteY5" fmla="*/ 10603 h 16230"/>
                <a:gd name="connsiteX6" fmla="*/ 26273 w 54566"/>
                <a:gd name="connsiteY6" fmla="*/ 10540 h 16230"/>
                <a:gd name="connsiteX7" fmla="*/ 30653 w 54566"/>
                <a:gd name="connsiteY7" fmla="*/ 13269 h 16230"/>
                <a:gd name="connsiteX8" fmla="*/ 32431 w 54566"/>
                <a:gd name="connsiteY8" fmla="*/ 15174 h 16230"/>
                <a:gd name="connsiteX9" fmla="*/ 41573 w 54566"/>
                <a:gd name="connsiteY9" fmla="*/ 15301 h 16230"/>
                <a:gd name="connsiteX10" fmla="*/ 44112 w 54566"/>
                <a:gd name="connsiteY10" fmla="*/ 14666 h 16230"/>
                <a:gd name="connsiteX11" fmla="*/ 48619 w 54566"/>
                <a:gd name="connsiteY11" fmla="*/ 14730 h 16230"/>
                <a:gd name="connsiteX12" fmla="*/ 54523 w 54566"/>
                <a:gd name="connsiteY12" fmla="*/ 14222 h 16230"/>
                <a:gd name="connsiteX13" fmla="*/ 52301 w 54566"/>
                <a:gd name="connsiteY13" fmla="*/ 11746 h 16230"/>
                <a:gd name="connsiteX14" fmla="*/ 45699 w 54566"/>
                <a:gd name="connsiteY14" fmla="*/ 2287 h 16230"/>
                <a:gd name="connsiteX15" fmla="*/ 35541 w 54566"/>
                <a:gd name="connsiteY15" fmla="*/ 1081 h 16230"/>
                <a:gd name="connsiteX16" fmla="*/ 19099 w 54566"/>
                <a:gd name="connsiteY16" fmla="*/ 700 h 16230"/>
                <a:gd name="connsiteX17" fmla="*/ 17322 w 54566"/>
                <a:gd name="connsiteY17" fmla="*/ 1081 h 16230"/>
                <a:gd name="connsiteX18" fmla="*/ 245 w 54566"/>
                <a:gd name="connsiteY18" fmla="*/ 8318 h 16230"/>
                <a:gd name="connsiteX19" fmla="*/ 436 w 54566"/>
                <a:gd name="connsiteY19" fmla="*/ 11048 h 16230"/>
                <a:gd name="connsiteX20" fmla="*/ 11355 w 54566"/>
                <a:gd name="connsiteY20" fmla="*/ 14095 h 1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4566" h="16230">
                  <a:moveTo>
                    <a:pt x="11355" y="14095"/>
                  </a:moveTo>
                  <a:cubicBezTo>
                    <a:pt x="12053" y="14095"/>
                    <a:pt x="12688" y="14095"/>
                    <a:pt x="13322" y="14095"/>
                  </a:cubicBezTo>
                  <a:lnTo>
                    <a:pt x="14275" y="14095"/>
                  </a:lnTo>
                  <a:cubicBezTo>
                    <a:pt x="16751" y="14158"/>
                    <a:pt x="18845" y="14158"/>
                    <a:pt x="21004" y="13206"/>
                  </a:cubicBezTo>
                  <a:cubicBezTo>
                    <a:pt x="21385" y="13016"/>
                    <a:pt x="21892" y="12635"/>
                    <a:pt x="22337" y="12254"/>
                  </a:cubicBezTo>
                  <a:cubicBezTo>
                    <a:pt x="23226" y="11492"/>
                    <a:pt x="24178" y="10730"/>
                    <a:pt x="25321" y="10603"/>
                  </a:cubicBezTo>
                  <a:cubicBezTo>
                    <a:pt x="25638" y="10540"/>
                    <a:pt x="25955" y="10540"/>
                    <a:pt x="26273" y="10540"/>
                  </a:cubicBezTo>
                  <a:cubicBezTo>
                    <a:pt x="28686" y="10540"/>
                    <a:pt x="29828" y="12127"/>
                    <a:pt x="30653" y="13269"/>
                  </a:cubicBezTo>
                  <a:cubicBezTo>
                    <a:pt x="31162" y="13968"/>
                    <a:pt x="31669" y="14666"/>
                    <a:pt x="32431" y="15174"/>
                  </a:cubicBezTo>
                  <a:cubicBezTo>
                    <a:pt x="35288" y="16952"/>
                    <a:pt x="38335" y="16126"/>
                    <a:pt x="41573" y="15301"/>
                  </a:cubicBezTo>
                  <a:cubicBezTo>
                    <a:pt x="42462" y="15047"/>
                    <a:pt x="43287" y="14856"/>
                    <a:pt x="44112" y="14666"/>
                  </a:cubicBezTo>
                  <a:cubicBezTo>
                    <a:pt x="45255" y="14412"/>
                    <a:pt x="46842" y="14539"/>
                    <a:pt x="48619" y="14730"/>
                  </a:cubicBezTo>
                  <a:cubicBezTo>
                    <a:pt x="50523" y="14856"/>
                    <a:pt x="54333" y="15237"/>
                    <a:pt x="54523" y="14222"/>
                  </a:cubicBezTo>
                  <a:cubicBezTo>
                    <a:pt x="54714" y="13143"/>
                    <a:pt x="54333" y="12762"/>
                    <a:pt x="52301" y="11746"/>
                  </a:cubicBezTo>
                  <a:cubicBezTo>
                    <a:pt x="49889" y="10413"/>
                    <a:pt x="46271" y="8445"/>
                    <a:pt x="45699" y="2287"/>
                  </a:cubicBezTo>
                  <a:cubicBezTo>
                    <a:pt x="42080" y="2160"/>
                    <a:pt x="38779" y="1652"/>
                    <a:pt x="35541" y="1081"/>
                  </a:cubicBezTo>
                  <a:cubicBezTo>
                    <a:pt x="30146" y="192"/>
                    <a:pt x="25004" y="-633"/>
                    <a:pt x="19099" y="700"/>
                  </a:cubicBezTo>
                  <a:cubicBezTo>
                    <a:pt x="18655" y="827"/>
                    <a:pt x="18020" y="954"/>
                    <a:pt x="17322" y="1081"/>
                  </a:cubicBezTo>
                  <a:cubicBezTo>
                    <a:pt x="12751" y="2033"/>
                    <a:pt x="2149" y="4318"/>
                    <a:pt x="245" y="8318"/>
                  </a:cubicBezTo>
                  <a:cubicBezTo>
                    <a:pt x="-136" y="9143"/>
                    <a:pt x="-73" y="10032"/>
                    <a:pt x="436" y="11048"/>
                  </a:cubicBezTo>
                  <a:cubicBezTo>
                    <a:pt x="2086" y="14222"/>
                    <a:pt x="7482" y="14158"/>
                    <a:pt x="11355" y="1409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67" name="Freeform 466">
              <a:extLst>
                <a:ext uri="{FF2B5EF4-FFF2-40B4-BE49-F238E27FC236}">
                  <a16:creationId xmlns:a16="http://schemas.microsoft.com/office/drawing/2014/main" id="{76424D0B-9955-A503-75E8-B5229DF90332}"/>
                </a:ext>
              </a:extLst>
            </p:cNvPr>
            <p:cNvSpPr/>
            <p:nvPr/>
          </p:nvSpPr>
          <p:spPr>
            <a:xfrm>
              <a:off x="9918454" y="5231750"/>
              <a:ext cx="15055" cy="6065"/>
            </a:xfrm>
            <a:custGeom>
              <a:avLst/>
              <a:gdLst>
                <a:gd name="connsiteX0" fmla="*/ 6358 w 15055"/>
                <a:gd name="connsiteY0" fmla="*/ 4698 h 6065"/>
                <a:gd name="connsiteX1" fmla="*/ 7501 w 15055"/>
                <a:gd name="connsiteY1" fmla="*/ 3809 h 6065"/>
                <a:gd name="connsiteX2" fmla="*/ 11247 w 15055"/>
                <a:gd name="connsiteY2" fmla="*/ 1714 h 6065"/>
                <a:gd name="connsiteX3" fmla="*/ 12263 w 15055"/>
                <a:gd name="connsiteY3" fmla="*/ 1587 h 6065"/>
                <a:gd name="connsiteX4" fmla="*/ 15056 w 15055"/>
                <a:gd name="connsiteY4" fmla="*/ 381 h 6065"/>
                <a:gd name="connsiteX5" fmla="*/ 10294 w 15055"/>
                <a:gd name="connsiteY5" fmla="*/ 0 h 6065"/>
                <a:gd name="connsiteX6" fmla="*/ 6866 w 15055"/>
                <a:gd name="connsiteY6" fmla="*/ 254 h 6065"/>
                <a:gd name="connsiteX7" fmla="*/ 10 w 15055"/>
                <a:gd name="connsiteY7" fmla="*/ 5269 h 6065"/>
                <a:gd name="connsiteX8" fmla="*/ 518 w 15055"/>
                <a:gd name="connsiteY8" fmla="*/ 5904 h 6065"/>
                <a:gd name="connsiteX9" fmla="*/ 6358 w 15055"/>
                <a:gd name="connsiteY9" fmla="*/ 4698 h 6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055" h="6065">
                  <a:moveTo>
                    <a:pt x="6358" y="4698"/>
                  </a:moveTo>
                  <a:cubicBezTo>
                    <a:pt x="6740" y="4444"/>
                    <a:pt x="7120" y="4127"/>
                    <a:pt x="7501" y="3809"/>
                  </a:cubicBezTo>
                  <a:cubicBezTo>
                    <a:pt x="8517" y="2984"/>
                    <a:pt x="9596" y="2032"/>
                    <a:pt x="11247" y="1714"/>
                  </a:cubicBezTo>
                  <a:cubicBezTo>
                    <a:pt x="11627" y="1651"/>
                    <a:pt x="11945" y="1587"/>
                    <a:pt x="12263" y="1587"/>
                  </a:cubicBezTo>
                  <a:cubicBezTo>
                    <a:pt x="13214" y="1460"/>
                    <a:pt x="13850" y="1397"/>
                    <a:pt x="15056" y="381"/>
                  </a:cubicBezTo>
                  <a:cubicBezTo>
                    <a:pt x="13850" y="127"/>
                    <a:pt x="12009" y="0"/>
                    <a:pt x="10294" y="0"/>
                  </a:cubicBezTo>
                  <a:cubicBezTo>
                    <a:pt x="8898" y="0"/>
                    <a:pt x="7565" y="64"/>
                    <a:pt x="6866" y="254"/>
                  </a:cubicBezTo>
                  <a:cubicBezTo>
                    <a:pt x="4391" y="825"/>
                    <a:pt x="-244" y="3746"/>
                    <a:pt x="10" y="5269"/>
                  </a:cubicBezTo>
                  <a:cubicBezTo>
                    <a:pt x="74" y="5587"/>
                    <a:pt x="201" y="5777"/>
                    <a:pt x="518" y="5904"/>
                  </a:cubicBezTo>
                  <a:cubicBezTo>
                    <a:pt x="1915" y="6475"/>
                    <a:pt x="5279" y="5396"/>
                    <a:pt x="6358" y="469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68" name="Freeform 467">
              <a:extLst>
                <a:ext uri="{FF2B5EF4-FFF2-40B4-BE49-F238E27FC236}">
                  <a16:creationId xmlns:a16="http://schemas.microsoft.com/office/drawing/2014/main" id="{21EBE0DE-FB33-5A9B-16E6-F32F44BA5D39}"/>
                </a:ext>
              </a:extLst>
            </p:cNvPr>
            <p:cNvSpPr/>
            <p:nvPr/>
          </p:nvSpPr>
          <p:spPr>
            <a:xfrm>
              <a:off x="9091755" y="5525234"/>
              <a:ext cx="11354" cy="18212"/>
            </a:xfrm>
            <a:custGeom>
              <a:avLst/>
              <a:gdLst>
                <a:gd name="connsiteX0" fmla="*/ 7710 w 11354"/>
                <a:gd name="connsiteY0" fmla="*/ 18093 h 18212"/>
                <a:gd name="connsiteX1" fmla="*/ 10504 w 11354"/>
                <a:gd name="connsiteY1" fmla="*/ 17204 h 18212"/>
                <a:gd name="connsiteX2" fmla="*/ 10884 w 11354"/>
                <a:gd name="connsiteY2" fmla="*/ 10602 h 18212"/>
                <a:gd name="connsiteX3" fmla="*/ 10440 w 11354"/>
                <a:gd name="connsiteY3" fmla="*/ 9395 h 18212"/>
                <a:gd name="connsiteX4" fmla="*/ 9742 w 11354"/>
                <a:gd name="connsiteY4" fmla="*/ 7173 h 18212"/>
                <a:gd name="connsiteX5" fmla="*/ 9615 w 11354"/>
                <a:gd name="connsiteY5" fmla="*/ 5269 h 18212"/>
                <a:gd name="connsiteX6" fmla="*/ 9424 w 11354"/>
                <a:gd name="connsiteY6" fmla="*/ 3492 h 18212"/>
                <a:gd name="connsiteX7" fmla="*/ 5043 w 11354"/>
                <a:gd name="connsiteY7" fmla="*/ 0 h 18212"/>
                <a:gd name="connsiteX8" fmla="*/ 2568 w 11354"/>
                <a:gd name="connsiteY8" fmla="*/ 2984 h 18212"/>
                <a:gd name="connsiteX9" fmla="*/ 2314 w 11354"/>
                <a:gd name="connsiteY9" fmla="*/ 3936 h 18212"/>
                <a:gd name="connsiteX10" fmla="*/ 1425 w 11354"/>
                <a:gd name="connsiteY10" fmla="*/ 6475 h 18212"/>
                <a:gd name="connsiteX11" fmla="*/ 409 w 11354"/>
                <a:gd name="connsiteY11" fmla="*/ 13522 h 18212"/>
                <a:gd name="connsiteX12" fmla="*/ 7710 w 11354"/>
                <a:gd name="connsiteY12" fmla="*/ 18093 h 1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54" h="18212">
                  <a:moveTo>
                    <a:pt x="7710" y="18093"/>
                  </a:moveTo>
                  <a:cubicBezTo>
                    <a:pt x="9488" y="18410"/>
                    <a:pt x="10059" y="18093"/>
                    <a:pt x="10504" y="17204"/>
                  </a:cubicBezTo>
                  <a:cubicBezTo>
                    <a:pt x="11455" y="15490"/>
                    <a:pt x="11646" y="12887"/>
                    <a:pt x="10884" y="10602"/>
                  </a:cubicBezTo>
                  <a:cubicBezTo>
                    <a:pt x="10757" y="10157"/>
                    <a:pt x="10630" y="9776"/>
                    <a:pt x="10440" y="9395"/>
                  </a:cubicBezTo>
                  <a:cubicBezTo>
                    <a:pt x="10186" y="8697"/>
                    <a:pt x="9868" y="7999"/>
                    <a:pt x="9742" y="7173"/>
                  </a:cubicBezTo>
                  <a:cubicBezTo>
                    <a:pt x="9615" y="6539"/>
                    <a:pt x="9615" y="5904"/>
                    <a:pt x="9615" y="5269"/>
                  </a:cubicBezTo>
                  <a:cubicBezTo>
                    <a:pt x="9615" y="4571"/>
                    <a:pt x="9615" y="3999"/>
                    <a:pt x="9424" y="3492"/>
                  </a:cubicBezTo>
                  <a:cubicBezTo>
                    <a:pt x="8789" y="1650"/>
                    <a:pt x="7583" y="698"/>
                    <a:pt x="5043" y="0"/>
                  </a:cubicBezTo>
                  <a:cubicBezTo>
                    <a:pt x="3456" y="0"/>
                    <a:pt x="3203" y="635"/>
                    <a:pt x="2568" y="2984"/>
                  </a:cubicBezTo>
                  <a:lnTo>
                    <a:pt x="2314" y="3936"/>
                  </a:lnTo>
                  <a:cubicBezTo>
                    <a:pt x="2060" y="4698"/>
                    <a:pt x="1743" y="5586"/>
                    <a:pt x="1425" y="6475"/>
                  </a:cubicBezTo>
                  <a:cubicBezTo>
                    <a:pt x="473" y="8887"/>
                    <a:pt x="-606" y="11554"/>
                    <a:pt x="409" y="13522"/>
                  </a:cubicBezTo>
                  <a:cubicBezTo>
                    <a:pt x="1171" y="15046"/>
                    <a:pt x="5552" y="17648"/>
                    <a:pt x="7710" y="1809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69" name="Freeform 468">
              <a:extLst>
                <a:ext uri="{FF2B5EF4-FFF2-40B4-BE49-F238E27FC236}">
                  <a16:creationId xmlns:a16="http://schemas.microsoft.com/office/drawing/2014/main" id="{76DB6CCD-D519-B97A-207F-1B5DFD099FF1}"/>
                </a:ext>
              </a:extLst>
            </p:cNvPr>
            <p:cNvSpPr/>
            <p:nvPr/>
          </p:nvSpPr>
          <p:spPr>
            <a:xfrm>
              <a:off x="9844183" y="5140840"/>
              <a:ext cx="13682" cy="14338"/>
            </a:xfrm>
            <a:custGeom>
              <a:avLst/>
              <a:gdLst>
                <a:gd name="connsiteX0" fmla="*/ 1529 w 13682"/>
                <a:gd name="connsiteY0" fmla="*/ 12953 h 14338"/>
                <a:gd name="connsiteX1" fmla="*/ 6 w 13682"/>
                <a:gd name="connsiteY1" fmla="*/ 14159 h 14338"/>
                <a:gd name="connsiteX2" fmla="*/ 2735 w 13682"/>
                <a:gd name="connsiteY2" fmla="*/ 14095 h 14338"/>
                <a:gd name="connsiteX3" fmla="*/ 4640 w 13682"/>
                <a:gd name="connsiteY3" fmla="*/ 13524 h 14338"/>
                <a:gd name="connsiteX4" fmla="*/ 8322 w 13682"/>
                <a:gd name="connsiteY4" fmla="*/ 12698 h 14338"/>
                <a:gd name="connsiteX5" fmla="*/ 10227 w 13682"/>
                <a:gd name="connsiteY5" fmla="*/ 12762 h 14338"/>
                <a:gd name="connsiteX6" fmla="*/ 13654 w 13682"/>
                <a:gd name="connsiteY6" fmla="*/ 12508 h 14338"/>
                <a:gd name="connsiteX7" fmla="*/ 13654 w 13682"/>
                <a:gd name="connsiteY7" fmla="*/ 10604 h 14338"/>
                <a:gd name="connsiteX8" fmla="*/ 11560 w 13682"/>
                <a:gd name="connsiteY8" fmla="*/ 9969 h 14338"/>
                <a:gd name="connsiteX9" fmla="*/ 10036 w 13682"/>
                <a:gd name="connsiteY9" fmla="*/ 6541 h 14338"/>
                <a:gd name="connsiteX10" fmla="*/ 8512 w 13682"/>
                <a:gd name="connsiteY10" fmla="*/ 2097 h 14338"/>
                <a:gd name="connsiteX11" fmla="*/ 8322 w 13682"/>
                <a:gd name="connsiteY11" fmla="*/ 1271 h 14338"/>
                <a:gd name="connsiteX12" fmla="*/ 8131 w 13682"/>
                <a:gd name="connsiteY12" fmla="*/ 2 h 14338"/>
                <a:gd name="connsiteX13" fmla="*/ 2608 w 13682"/>
                <a:gd name="connsiteY13" fmla="*/ 2986 h 14338"/>
                <a:gd name="connsiteX14" fmla="*/ 2101 w 13682"/>
                <a:gd name="connsiteY14" fmla="*/ 5334 h 14338"/>
                <a:gd name="connsiteX15" fmla="*/ 2926 w 13682"/>
                <a:gd name="connsiteY15" fmla="*/ 6286 h 14338"/>
                <a:gd name="connsiteX16" fmla="*/ 4513 w 13682"/>
                <a:gd name="connsiteY16" fmla="*/ 9969 h 14338"/>
                <a:gd name="connsiteX17" fmla="*/ 1529 w 13682"/>
                <a:gd name="connsiteY17" fmla="*/ 12953 h 1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682" h="14338">
                  <a:moveTo>
                    <a:pt x="1529" y="12953"/>
                  </a:moveTo>
                  <a:cubicBezTo>
                    <a:pt x="386" y="13524"/>
                    <a:pt x="-58" y="13778"/>
                    <a:pt x="6" y="14159"/>
                  </a:cubicBezTo>
                  <a:cubicBezTo>
                    <a:pt x="6" y="14159"/>
                    <a:pt x="450" y="14603"/>
                    <a:pt x="2735" y="14095"/>
                  </a:cubicBezTo>
                  <a:cubicBezTo>
                    <a:pt x="3433" y="13968"/>
                    <a:pt x="4005" y="13714"/>
                    <a:pt x="4640" y="13524"/>
                  </a:cubicBezTo>
                  <a:cubicBezTo>
                    <a:pt x="5782" y="13143"/>
                    <a:pt x="6925" y="12762"/>
                    <a:pt x="8322" y="12698"/>
                  </a:cubicBezTo>
                  <a:cubicBezTo>
                    <a:pt x="8893" y="12698"/>
                    <a:pt x="9528" y="12698"/>
                    <a:pt x="10227" y="12762"/>
                  </a:cubicBezTo>
                  <a:cubicBezTo>
                    <a:pt x="11179" y="12825"/>
                    <a:pt x="13274" y="13016"/>
                    <a:pt x="13654" y="12508"/>
                  </a:cubicBezTo>
                  <a:cubicBezTo>
                    <a:pt x="13654" y="12317"/>
                    <a:pt x="13718" y="11238"/>
                    <a:pt x="13654" y="10604"/>
                  </a:cubicBezTo>
                  <a:cubicBezTo>
                    <a:pt x="12892" y="10540"/>
                    <a:pt x="12194" y="10413"/>
                    <a:pt x="11560" y="9969"/>
                  </a:cubicBezTo>
                  <a:cubicBezTo>
                    <a:pt x="10417" y="9017"/>
                    <a:pt x="10227" y="7810"/>
                    <a:pt x="10036" y="6541"/>
                  </a:cubicBezTo>
                  <a:cubicBezTo>
                    <a:pt x="9845" y="5334"/>
                    <a:pt x="9655" y="3938"/>
                    <a:pt x="8512" y="2097"/>
                  </a:cubicBezTo>
                  <a:cubicBezTo>
                    <a:pt x="8385" y="1843"/>
                    <a:pt x="8322" y="1525"/>
                    <a:pt x="8322" y="1271"/>
                  </a:cubicBezTo>
                  <a:cubicBezTo>
                    <a:pt x="8385" y="700"/>
                    <a:pt x="8322" y="129"/>
                    <a:pt x="8131" y="2"/>
                  </a:cubicBezTo>
                  <a:cubicBezTo>
                    <a:pt x="6354" y="-62"/>
                    <a:pt x="3433" y="1716"/>
                    <a:pt x="2608" y="2986"/>
                  </a:cubicBezTo>
                  <a:cubicBezTo>
                    <a:pt x="1974" y="3938"/>
                    <a:pt x="1846" y="4573"/>
                    <a:pt x="2101" y="5334"/>
                  </a:cubicBezTo>
                  <a:cubicBezTo>
                    <a:pt x="2164" y="5588"/>
                    <a:pt x="2545" y="5969"/>
                    <a:pt x="2926" y="6286"/>
                  </a:cubicBezTo>
                  <a:cubicBezTo>
                    <a:pt x="3751" y="6985"/>
                    <a:pt x="4957" y="8128"/>
                    <a:pt x="4513" y="9969"/>
                  </a:cubicBezTo>
                  <a:cubicBezTo>
                    <a:pt x="4195" y="11619"/>
                    <a:pt x="2735" y="12317"/>
                    <a:pt x="1529" y="1295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70" name="Freeform 469">
              <a:extLst>
                <a:ext uri="{FF2B5EF4-FFF2-40B4-BE49-F238E27FC236}">
                  <a16:creationId xmlns:a16="http://schemas.microsoft.com/office/drawing/2014/main" id="{AD7B8EF7-4D66-AA6F-4D19-D16E239B9784}"/>
                </a:ext>
              </a:extLst>
            </p:cNvPr>
            <p:cNvSpPr/>
            <p:nvPr/>
          </p:nvSpPr>
          <p:spPr>
            <a:xfrm>
              <a:off x="9669249" y="5057552"/>
              <a:ext cx="31151" cy="19239"/>
            </a:xfrm>
            <a:custGeom>
              <a:avLst/>
              <a:gdLst>
                <a:gd name="connsiteX0" fmla="*/ 4424 w 31151"/>
                <a:gd name="connsiteY0" fmla="*/ 10983 h 19239"/>
                <a:gd name="connsiteX1" fmla="*/ 5566 w 31151"/>
                <a:gd name="connsiteY1" fmla="*/ 12062 h 19239"/>
                <a:gd name="connsiteX2" fmla="*/ 7280 w 31151"/>
                <a:gd name="connsiteY2" fmla="*/ 13776 h 19239"/>
                <a:gd name="connsiteX3" fmla="*/ 11724 w 31151"/>
                <a:gd name="connsiteY3" fmla="*/ 17712 h 19239"/>
                <a:gd name="connsiteX4" fmla="*/ 25691 w 31151"/>
                <a:gd name="connsiteY4" fmla="*/ 15046 h 19239"/>
                <a:gd name="connsiteX5" fmla="*/ 26325 w 31151"/>
                <a:gd name="connsiteY5" fmla="*/ 14411 h 19239"/>
                <a:gd name="connsiteX6" fmla="*/ 31150 w 31151"/>
                <a:gd name="connsiteY6" fmla="*/ 6666 h 19239"/>
                <a:gd name="connsiteX7" fmla="*/ 29880 w 31151"/>
                <a:gd name="connsiteY7" fmla="*/ 3809 h 19239"/>
                <a:gd name="connsiteX8" fmla="*/ 28611 w 31151"/>
                <a:gd name="connsiteY8" fmla="*/ 1587 h 19239"/>
                <a:gd name="connsiteX9" fmla="*/ 24484 w 31151"/>
                <a:gd name="connsiteY9" fmla="*/ 1651 h 19239"/>
                <a:gd name="connsiteX10" fmla="*/ 18517 w 31151"/>
                <a:gd name="connsiteY10" fmla="*/ 2349 h 19239"/>
                <a:gd name="connsiteX11" fmla="*/ 16866 w 31151"/>
                <a:gd name="connsiteY11" fmla="*/ 3746 h 19239"/>
                <a:gd name="connsiteX12" fmla="*/ 14073 w 31151"/>
                <a:gd name="connsiteY12" fmla="*/ 5777 h 19239"/>
                <a:gd name="connsiteX13" fmla="*/ 8169 w 31151"/>
                <a:gd name="connsiteY13" fmla="*/ 5206 h 19239"/>
                <a:gd name="connsiteX14" fmla="*/ 5503 w 31151"/>
                <a:gd name="connsiteY14" fmla="*/ 2920 h 19239"/>
                <a:gd name="connsiteX15" fmla="*/ 1503 w 31151"/>
                <a:gd name="connsiteY15" fmla="*/ 0 h 19239"/>
                <a:gd name="connsiteX16" fmla="*/ 424 w 31151"/>
                <a:gd name="connsiteY16" fmla="*/ 508 h 19239"/>
                <a:gd name="connsiteX17" fmla="*/ 805 w 31151"/>
                <a:gd name="connsiteY17" fmla="*/ 6856 h 19239"/>
                <a:gd name="connsiteX18" fmla="*/ 4424 w 31151"/>
                <a:gd name="connsiteY18" fmla="*/ 10983 h 19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151" h="19239">
                  <a:moveTo>
                    <a:pt x="4424" y="10983"/>
                  </a:moveTo>
                  <a:cubicBezTo>
                    <a:pt x="4804" y="11300"/>
                    <a:pt x="5186" y="11681"/>
                    <a:pt x="5566" y="12062"/>
                  </a:cubicBezTo>
                  <a:cubicBezTo>
                    <a:pt x="6137" y="12633"/>
                    <a:pt x="6709" y="13205"/>
                    <a:pt x="7280" y="13776"/>
                  </a:cubicBezTo>
                  <a:cubicBezTo>
                    <a:pt x="8740" y="15236"/>
                    <a:pt x="10137" y="16633"/>
                    <a:pt x="11724" y="17712"/>
                  </a:cubicBezTo>
                  <a:cubicBezTo>
                    <a:pt x="16041" y="20442"/>
                    <a:pt x="21246" y="19489"/>
                    <a:pt x="25691" y="15046"/>
                  </a:cubicBezTo>
                  <a:lnTo>
                    <a:pt x="26325" y="14411"/>
                  </a:lnTo>
                  <a:cubicBezTo>
                    <a:pt x="28611" y="12126"/>
                    <a:pt x="31214" y="9586"/>
                    <a:pt x="31150" y="6666"/>
                  </a:cubicBezTo>
                  <a:cubicBezTo>
                    <a:pt x="31150" y="5650"/>
                    <a:pt x="30579" y="4825"/>
                    <a:pt x="29880" y="3809"/>
                  </a:cubicBezTo>
                  <a:cubicBezTo>
                    <a:pt x="29436" y="3174"/>
                    <a:pt x="28928" y="2412"/>
                    <a:pt x="28611" y="1587"/>
                  </a:cubicBezTo>
                  <a:cubicBezTo>
                    <a:pt x="27214" y="1714"/>
                    <a:pt x="25880" y="1714"/>
                    <a:pt x="24484" y="1651"/>
                  </a:cubicBezTo>
                  <a:cubicBezTo>
                    <a:pt x="22262" y="1587"/>
                    <a:pt x="20168" y="1587"/>
                    <a:pt x="18517" y="2349"/>
                  </a:cubicBezTo>
                  <a:cubicBezTo>
                    <a:pt x="17945" y="2603"/>
                    <a:pt x="17374" y="3174"/>
                    <a:pt x="16866" y="3746"/>
                  </a:cubicBezTo>
                  <a:cubicBezTo>
                    <a:pt x="16041" y="4571"/>
                    <a:pt x="15216" y="5396"/>
                    <a:pt x="14073" y="5777"/>
                  </a:cubicBezTo>
                  <a:cubicBezTo>
                    <a:pt x="12549" y="6285"/>
                    <a:pt x="9566" y="5967"/>
                    <a:pt x="8169" y="5206"/>
                  </a:cubicBezTo>
                  <a:cubicBezTo>
                    <a:pt x="7280" y="4761"/>
                    <a:pt x="6455" y="3872"/>
                    <a:pt x="5503" y="2920"/>
                  </a:cubicBezTo>
                  <a:cubicBezTo>
                    <a:pt x="3535" y="889"/>
                    <a:pt x="2328" y="0"/>
                    <a:pt x="1503" y="0"/>
                  </a:cubicBezTo>
                  <a:cubicBezTo>
                    <a:pt x="1123" y="0"/>
                    <a:pt x="741" y="191"/>
                    <a:pt x="424" y="508"/>
                  </a:cubicBezTo>
                  <a:cubicBezTo>
                    <a:pt x="-275" y="1143"/>
                    <a:pt x="-84" y="5206"/>
                    <a:pt x="805" y="6856"/>
                  </a:cubicBezTo>
                  <a:cubicBezTo>
                    <a:pt x="1503" y="8443"/>
                    <a:pt x="2963" y="9713"/>
                    <a:pt x="4424" y="1098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71" name="Freeform 470">
              <a:extLst>
                <a:ext uri="{FF2B5EF4-FFF2-40B4-BE49-F238E27FC236}">
                  <a16:creationId xmlns:a16="http://schemas.microsoft.com/office/drawing/2014/main" id="{802E12D1-E9CE-8C88-5F54-E4843F9640A6}"/>
                </a:ext>
              </a:extLst>
            </p:cNvPr>
            <p:cNvSpPr/>
            <p:nvPr/>
          </p:nvSpPr>
          <p:spPr>
            <a:xfrm>
              <a:off x="9843046" y="5051330"/>
              <a:ext cx="17203" cy="16823"/>
            </a:xfrm>
            <a:custGeom>
              <a:avLst/>
              <a:gdLst>
                <a:gd name="connsiteX0" fmla="*/ 10221 w 17203"/>
                <a:gd name="connsiteY0" fmla="*/ 11744 h 16823"/>
                <a:gd name="connsiteX1" fmla="*/ 13395 w 17203"/>
                <a:gd name="connsiteY1" fmla="*/ 9078 h 16823"/>
                <a:gd name="connsiteX2" fmla="*/ 14030 w 17203"/>
                <a:gd name="connsiteY2" fmla="*/ 7237 h 16823"/>
                <a:gd name="connsiteX3" fmla="*/ 15553 w 17203"/>
                <a:gd name="connsiteY3" fmla="*/ 3682 h 16823"/>
                <a:gd name="connsiteX4" fmla="*/ 16252 w 17203"/>
                <a:gd name="connsiteY4" fmla="*/ 2793 h 16823"/>
                <a:gd name="connsiteX5" fmla="*/ 17204 w 17203"/>
                <a:gd name="connsiteY5" fmla="*/ 1143 h 16823"/>
                <a:gd name="connsiteX6" fmla="*/ 13649 w 17203"/>
                <a:gd name="connsiteY6" fmla="*/ 0 h 16823"/>
                <a:gd name="connsiteX7" fmla="*/ 7745 w 17203"/>
                <a:gd name="connsiteY7" fmla="*/ 7237 h 16823"/>
                <a:gd name="connsiteX8" fmla="*/ 4698 w 17203"/>
                <a:gd name="connsiteY8" fmla="*/ 9967 h 16823"/>
                <a:gd name="connsiteX9" fmla="*/ 3174 w 17203"/>
                <a:gd name="connsiteY9" fmla="*/ 12506 h 16823"/>
                <a:gd name="connsiteX10" fmla="*/ 1524 w 17203"/>
                <a:gd name="connsiteY10" fmla="*/ 15236 h 16823"/>
                <a:gd name="connsiteX11" fmla="*/ 0 w 17203"/>
                <a:gd name="connsiteY11" fmla="*/ 16823 h 16823"/>
                <a:gd name="connsiteX12" fmla="*/ 7618 w 17203"/>
                <a:gd name="connsiteY12" fmla="*/ 13141 h 16823"/>
                <a:gd name="connsiteX13" fmla="*/ 10221 w 17203"/>
                <a:gd name="connsiteY13" fmla="*/ 11744 h 1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203" h="16823">
                  <a:moveTo>
                    <a:pt x="10221" y="11744"/>
                  </a:moveTo>
                  <a:cubicBezTo>
                    <a:pt x="11681" y="11046"/>
                    <a:pt x="12760" y="10538"/>
                    <a:pt x="13395" y="9078"/>
                  </a:cubicBezTo>
                  <a:cubicBezTo>
                    <a:pt x="13649" y="8507"/>
                    <a:pt x="13840" y="7872"/>
                    <a:pt x="14030" y="7237"/>
                  </a:cubicBezTo>
                  <a:cubicBezTo>
                    <a:pt x="14347" y="6095"/>
                    <a:pt x="14665" y="4825"/>
                    <a:pt x="15553" y="3682"/>
                  </a:cubicBezTo>
                  <a:cubicBezTo>
                    <a:pt x="15807" y="3364"/>
                    <a:pt x="15998" y="3111"/>
                    <a:pt x="16252" y="2793"/>
                  </a:cubicBezTo>
                  <a:cubicBezTo>
                    <a:pt x="16887" y="2095"/>
                    <a:pt x="17204" y="1714"/>
                    <a:pt x="17204" y="1143"/>
                  </a:cubicBezTo>
                  <a:cubicBezTo>
                    <a:pt x="16569" y="127"/>
                    <a:pt x="14791" y="0"/>
                    <a:pt x="13649" y="0"/>
                  </a:cubicBezTo>
                  <a:cubicBezTo>
                    <a:pt x="13331" y="2666"/>
                    <a:pt x="10284" y="5142"/>
                    <a:pt x="7745" y="7237"/>
                  </a:cubicBezTo>
                  <a:cubicBezTo>
                    <a:pt x="6539" y="8253"/>
                    <a:pt x="5206" y="9269"/>
                    <a:pt x="4698" y="9967"/>
                  </a:cubicBezTo>
                  <a:cubicBezTo>
                    <a:pt x="4127" y="10792"/>
                    <a:pt x="3682" y="11618"/>
                    <a:pt x="3174" y="12506"/>
                  </a:cubicBezTo>
                  <a:cubicBezTo>
                    <a:pt x="2667" y="13458"/>
                    <a:pt x="2158" y="14347"/>
                    <a:pt x="1524" y="15236"/>
                  </a:cubicBezTo>
                  <a:cubicBezTo>
                    <a:pt x="1079" y="15807"/>
                    <a:pt x="571" y="16315"/>
                    <a:pt x="0" y="16823"/>
                  </a:cubicBezTo>
                  <a:cubicBezTo>
                    <a:pt x="2603" y="16379"/>
                    <a:pt x="5015" y="14982"/>
                    <a:pt x="7618" y="13141"/>
                  </a:cubicBezTo>
                  <a:cubicBezTo>
                    <a:pt x="8507" y="12506"/>
                    <a:pt x="9395" y="12125"/>
                    <a:pt x="10221" y="1174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73" name="Freeform 472">
              <a:extLst>
                <a:ext uri="{FF2B5EF4-FFF2-40B4-BE49-F238E27FC236}">
                  <a16:creationId xmlns:a16="http://schemas.microsoft.com/office/drawing/2014/main" id="{8E12604F-8341-12AD-267E-8F2FAF202D77}"/>
                </a:ext>
              </a:extLst>
            </p:cNvPr>
            <p:cNvSpPr/>
            <p:nvPr/>
          </p:nvSpPr>
          <p:spPr>
            <a:xfrm>
              <a:off x="10380750" y="5057806"/>
              <a:ext cx="6210" cy="3745"/>
            </a:xfrm>
            <a:custGeom>
              <a:avLst/>
              <a:gdLst>
                <a:gd name="connsiteX0" fmla="*/ 2667 w 6210"/>
                <a:gd name="connsiteY0" fmla="*/ 698 h 3745"/>
                <a:gd name="connsiteX1" fmla="*/ 0 w 6210"/>
                <a:gd name="connsiteY1" fmla="*/ 2158 h 3745"/>
                <a:gd name="connsiteX2" fmla="*/ 1143 w 6210"/>
                <a:gd name="connsiteY2" fmla="*/ 3745 h 3745"/>
                <a:gd name="connsiteX3" fmla="*/ 6031 w 6210"/>
                <a:gd name="connsiteY3" fmla="*/ 2031 h 3745"/>
                <a:gd name="connsiteX4" fmla="*/ 5904 w 6210"/>
                <a:gd name="connsiteY4" fmla="*/ 1079 h 3745"/>
                <a:gd name="connsiteX5" fmla="*/ 5333 w 6210"/>
                <a:gd name="connsiteY5" fmla="*/ 0 h 3745"/>
                <a:gd name="connsiteX6" fmla="*/ 2667 w 6210"/>
                <a:gd name="connsiteY6" fmla="*/ 698 h 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10" h="3745">
                  <a:moveTo>
                    <a:pt x="2667" y="698"/>
                  </a:moveTo>
                  <a:cubicBezTo>
                    <a:pt x="635" y="1269"/>
                    <a:pt x="127" y="1777"/>
                    <a:pt x="0" y="2158"/>
                  </a:cubicBezTo>
                  <a:cubicBezTo>
                    <a:pt x="318" y="2984"/>
                    <a:pt x="889" y="3745"/>
                    <a:pt x="1143" y="3745"/>
                  </a:cubicBezTo>
                  <a:cubicBezTo>
                    <a:pt x="2603" y="3618"/>
                    <a:pt x="3810" y="3111"/>
                    <a:pt x="6031" y="2031"/>
                  </a:cubicBezTo>
                  <a:cubicBezTo>
                    <a:pt x="6412" y="1777"/>
                    <a:pt x="6095" y="1333"/>
                    <a:pt x="5904" y="1079"/>
                  </a:cubicBezTo>
                  <a:cubicBezTo>
                    <a:pt x="5714" y="698"/>
                    <a:pt x="5460" y="317"/>
                    <a:pt x="5333" y="0"/>
                  </a:cubicBezTo>
                  <a:cubicBezTo>
                    <a:pt x="5079" y="0"/>
                    <a:pt x="3619" y="381"/>
                    <a:pt x="2667" y="69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74" name="Freeform 473">
              <a:extLst>
                <a:ext uri="{FF2B5EF4-FFF2-40B4-BE49-F238E27FC236}">
                  <a16:creationId xmlns:a16="http://schemas.microsoft.com/office/drawing/2014/main" id="{AF619BA9-9ACC-7BEE-B074-3ECA2975C0EC}"/>
                </a:ext>
              </a:extLst>
            </p:cNvPr>
            <p:cNvSpPr/>
            <p:nvPr/>
          </p:nvSpPr>
          <p:spPr>
            <a:xfrm>
              <a:off x="10410813" y="4875227"/>
              <a:ext cx="34681" cy="41680"/>
            </a:xfrm>
            <a:custGeom>
              <a:avLst/>
              <a:gdLst>
                <a:gd name="connsiteX0" fmla="*/ 34627 w 34681"/>
                <a:gd name="connsiteY0" fmla="*/ 31805 h 41680"/>
                <a:gd name="connsiteX1" fmla="*/ 32659 w 34681"/>
                <a:gd name="connsiteY1" fmla="*/ 26726 h 41680"/>
                <a:gd name="connsiteX2" fmla="*/ 18693 w 34681"/>
                <a:gd name="connsiteY2" fmla="*/ 12823 h 41680"/>
                <a:gd name="connsiteX3" fmla="*/ 16471 w 34681"/>
                <a:gd name="connsiteY3" fmla="*/ 11046 h 41680"/>
                <a:gd name="connsiteX4" fmla="*/ 29 w 34681"/>
                <a:gd name="connsiteY4" fmla="*/ 0 h 41680"/>
                <a:gd name="connsiteX5" fmla="*/ 2504 w 34681"/>
                <a:gd name="connsiteY5" fmla="*/ 13522 h 41680"/>
                <a:gd name="connsiteX6" fmla="*/ 4409 w 34681"/>
                <a:gd name="connsiteY6" fmla="*/ 21013 h 41680"/>
                <a:gd name="connsiteX7" fmla="*/ 3901 w 34681"/>
                <a:gd name="connsiteY7" fmla="*/ 28377 h 41680"/>
                <a:gd name="connsiteX8" fmla="*/ 5806 w 34681"/>
                <a:gd name="connsiteY8" fmla="*/ 35931 h 41680"/>
                <a:gd name="connsiteX9" fmla="*/ 8345 w 34681"/>
                <a:gd name="connsiteY9" fmla="*/ 37455 h 41680"/>
                <a:gd name="connsiteX10" fmla="*/ 23708 w 34681"/>
                <a:gd name="connsiteY10" fmla="*/ 39614 h 41680"/>
                <a:gd name="connsiteX11" fmla="*/ 29739 w 34681"/>
                <a:gd name="connsiteY11" fmla="*/ 35678 h 41680"/>
                <a:gd name="connsiteX12" fmla="*/ 34627 w 34681"/>
                <a:gd name="connsiteY12" fmla="*/ 31805 h 4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681" h="41680">
                  <a:moveTo>
                    <a:pt x="34627" y="31805"/>
                  </a:moveTo>
                  <a:cubicBezTo>
                    <a:pt x="34881" y="30662"/>
                    <a:pt x="34246" y="28948"/>
                    <a:pt x="32659" y="26726"/>
                  </a:cubicBezTo>
                  <a:cubicBezTo>
                    <a:pt x="27454" y="19489"/>
                    <a:pt x="22185" y="15490"/>
                    <a:pt x="18693" y="12823"/>
                  </a:cubicBezTo>
                  <a:cubicBezTo>
                    <a:pt x="17804" y="12189"/>
                    <a:pt x="17042" y="11554"/>
                    <a:pt x="16471" y="11046"/>
                  </a:cubicBezTo>
                  <a:cubicBezTo>
                    <a:pt x="14122" y="9078"/>
                    <a:pt x="4218" y="2666"/>
                    <a:pt x="29" y="0"/>
                  </a:cubicBezTo>
                  <a:cubicBezTo>
                    <a:pt x="-225" y="4317"/>
                    <a:pt x="1235" y="9205"/>
                    <a:pt x="2504" y="13522"/>
                  </a:cubicBezTo>
                  <a:cubicBezTo>
                    <a:pt x="3330" y="16188"/>
                    <a:pt x="4029" y="18728"/>
                    <a:pt x="4409" y="21013"/>
                  </a:cubicBezTo>
                  <a:cubicBezTo>
                    <a:pt x="4853" y="23743"/>
                    <a:pt x="4346" y="26219"/>
                    <a:pt x="3901" y="28377"/>
                  </a:cubicBezTo>
                  <a:cubicBezTo>
                    <a:pt x="3140" y="32249"/>
                    <a:pt x="2886" y="34218"/>
                    <a:pt x="5806" y="35931"/>
                  </a:cubicBezTo>
                  <a:cubicBezTo>
                    <a:pt x="6631" y="36439"/>
                    <a:pt x="7456" y="36947"/>
                    <a:pt x="8345" y="37455"/>
                  </a:cubicBezTo>
                  <a:cubicBezTo>
                    <a:pt x="13677" y="40756"/>
                    <a:pt x="18756" y="43867"/>
                    <a:pt x="23708" y="39614"/>
                  </a:cubicBezTo>
                  <a:cubicBezTo>
                    <a:pt x="25676" y="37963"/>
                    <a:pt x="27835" y="36757"/>
                    <a:pt x="29739" y="35678"/>
                  </a:cubicBezTo>
                  <a:cubicBezTo>
                    <a:pt x="32151" y="34535"/>
                    <a:pt x="34246" y="33329"/>
                    <a:pt x="34627" y="3180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75" name="Freeform 474">
              <a:extLst>
                <a:ext uri="{FF2B5EF4-FFF2-40B4-BE49-F238E27FC236}">
                  <a16:creationId xmlns:a16="http://schemas.microsoft.com/office/drawing/2014/main" id="{1A976700-006A-2DF5-A1E5-6B9B2814B66D}"/>
                </a:ext>
              </a:extLst>
            </p:cNvPr>
            <p:cNvSpPr/>
            <p:nvPr/>
          </p:nvSpPr>
          <p:spPr>
            <a:xfrm>
              <a:off x="9994327" y="4789652"/>
              <a:ext cx="282711" cy="242951"/>
            </a:xfrm>
            <a:custGeom>
              <a:avLst/>
              <a:gdLst>
                <a:gd name="connsiteX0" fmla="*/ 268218 w 282711"/>
                <a:gd name="connsiteY0" fmla="*/ 216733 h 242951"/>
                <a:gd name="connsiteX1" fmla="*/ 267075 w 282711"/>
                <a:gd name="connsiteY1" fmla="*/ 216923 h 242951"/>
                <a:gd name="connsiteX2" fmla="*/ 263774 w 282711"/>
                <a:gd name="connsiteY2" fmla="*/ 216987 h 242951"/>
                <a:gd name="connsiteX3" fmla="*/ 246697 w 282711"/>
                <a:gd name="connsiteY3" fmla="*/ 205750 h 242951"/>
                <a:gd name="connsiteX4" fmla="*/ 244792 w 282711"/>
                <a:gd name="connsiteY4" fmla="*/ 199211 h 242951"/>
                <a:gd name="connsiteX5" fmla="*/ 220668 w 282711"/>
                <a:gd name="connsiteY5" fmla="*/ 185499 h 242951"/>
                <a:gd name="connsiteX6" fmla="*/ 210321 w 282711"/>
                <a:gd name="connsiteY6" fmla="*/ 172358 h 242951"/>
                <a:gd name="connsiteX7" fmla="*/ 201179 w 282711"/>
                <a:gd name="connsiteY7" fmla="*/ 160867 h 242951"/>
                <a:gd name="connsiteX8" fmla="*/ 198576 w 282711"/>
                <a:gd name="connsiteY8" fmla="*/ 156360 h 242951"/>
                <a:gd name="connsiteX9" fmla="*/ 193180 w 282711"/>
                <a:gd name="connsiteY9" fmla="*/ 149885 h 242951"/>
                <a:gd name="connsiteX10" fmla="*/ 179404 w 282711"/>
                <a:gd name="connsiteY10" fmla="*/ 128998 h 242951"/>
                <a:gd name="connsiteX11" fmla="*/ 188165 w 282711"/>
                <a:gd name="connsiteY11" fmla="*/ 121317 h 242951"/>
                <a:gd name="connsiteX12" fmla="*/ 193498 w 282711"/>
                <a:gd name="connsiteY12" fmla="*/ 119920 h 242951"/>
                <a:gd name="connsiteX13" fmla="*/ 197878 w 282711"/>
                <a:gd name="connsiteY13" fmla="*/ 107160 h 242951"/>
                <a:gd name="connsiteX14" fmla="*/ 189372 w 282711"/>
                <a:gd name="connsiteY14" fmla="*/ 101002 h 242951"/>
                <a:gd name="connsiteX15" fmla="*/ 173056 w 282711"/>
                <a:gd name="connsiteY15" fmla="*/ 95797 h 242951"/>
                <a:gd name="connsiteX16" fmla="*/ 144997 w 282711"/>
                <a:gd name="connsiteY16" fmla="*/ 76244 h 242951"/>
                <a:gd name="connsiteX17" fmla="*/ 143981 w 282711"/>
                <a:gd name="connsiteY17" fmla="*/ 67991 h 242951"/>
                <a:gd name="connsiteX18" fmla="*/ 123158 w 282711"/>
                <a:gd name="connsiteY18" fmla="*/ 53136 h 242951"/>
                <a:gd name="connsiteX19" fmla="*/ 91670 w 282711"/>
                <a:gd name="connsiteY19" fmla="*/ 33011 h 242951"/>
                <a:gd name="connsiteX20" fmla="*/ 70594 w 282711"/>
                <a:gd name="connsiteY20" fmla="*/ 24949 h 242951"/>
                <a:gd name="connsiteX21" fmla="*/ 58722 w 282711"/>
                <a:gd name="connsiteY21" fmla="*/ 21902 h 242951"/>
                <a:gd name="connsiteX22" fmla="*/ 6222 w 282711"/>
                <a:gd name="connsiteY22" fmla="*/ 762 h 242951"/>
                <a:gd name="connsiteX23" fmla="*/ 4761 w 282711"/>
                <a:gd name="connsiteY23" fmla="*/ 0 h 242951"/>
                <a:gd name="connsiteX24" fmla="*/ 4698 w 282711"/>
                <a:gd name="connsiteY24" fmla="*/ 2032 h 242951"/>
                <a:gd name="connsiteX25" fmla="*/ 0 w 282711"/>
                <a:gd name="connsiteY25" fmla="*/ 194767 h 242951"/>
                <a:gd name="connsiteX26" fmla="*/ 5079 w 282711"/>
                <a:gd name="connsiteY26" fmla="*/ 196672 h 242951"/>
                <a:gd name="connsiteX27" fmla="*/ 51486 w 282711"/>
                <a:gd name="connsiteY27" fmla="*/ 200417 h 242951"/>
                <a:gd name="connsiteX28" fmla="*/ 59738 w 282711"/>
                <a:gd name="connsiteY28" fmla="*/ 200735 h 242951"/>
                <a:gd name="connsiteX29" fmla="*/ 70784 w 282711"/>
                <a:gd name="connsiteY29" fmla="*/ 199275 h 242951"/>
                <a:gd name="connsiteX30" fmla="*/ 58278 w 282711"/>
                <a:gd name="connsiteY30" fmla="*/ 188736 h 242951"/>
                <a:gd name="connsiteX31" fmla="*/ 56882 w 282711"/>
                <a:gd name="connsiteY31" fmla="*/ 187848 h 242951"/>
                <a:gd name="connsiteX32" fmla="*/ 47867 w 282711"/>
                <a:gd name="connsiteY32" fmla="*/ 182769 h 242951"/>
                <a:gd name="connsiteX33" fmla="*/ 17332 w 282711"/>
                <a:gd name="connsiteY33" fmla="*/ 159471 h 242951"/>
                <a:gd name="connsiteX34" fmla="*/ 17205 w 282711"/>
                <a:gd name="connsiteY34" fmla="*/ 151789 h 242951"/>
                <a:gd name="connsiteX35" fmla="*/ 32441 w 282711"/>
                <a:gd name="connsiteY35" fmla="*/ 161629 h 242951"/>
                <a:gd name="connsiteX36" fmla="*/ 70848 w 282711"/>
                <a:gd name="connsiteY36" fmla="*/ 168930 h 242951"/>
                <a:gd name="connsiteX37" fmla="*/ 81513 w 282711"/>
                <a:gd name="connsiteY37" fmla="*/ 163597 h 242951"/>
                <a:gd name="connsiteX38" fmla="*/ 86719 w 282711"/>
                <a:gd name="connsiteY38" fmla="*/ 154773 h 242951"/>
                <a:gd name="connsiteX39" fmla="*/ 93321 w 282711"/>
                <a:gd name="connsiteY39" fmla="*/ 149567 h 242951"/>
                <a:gd name="connsiteX40" fmla="*/ 100875 w 282711"/>
                <a:gd name="connsiteY40" fmla="*/ 145441 h 242951"/>
                <a:gd name="connsiteX41" fmla="*/ 104494 w 282711"/>
                <a:gd name="connsiteY41" fmla="*/ 144806 h 242951"/>
                <a:gd name="connsiteX42" fmla="*/ 123539 w 282711"/>
                <a:gd name="connsiteY42" fmla="*/ 157884 h 242951"/>
                <a:gd name="connsiteX43" fmla="*/ 127475 w 282711"/>
                <a:gd name="connsiteY43" fmla="*/ 162073 h 242951"/>
                <a:gd name="connsiteX44" fmla="*/ 134966 w 282711"/>
                <a:gd name="connsiteY44" fmla="*/ 166771 h 242951"/>
                <a:gd name="connsiteX45" fmla="*/ 157376 w 282711"/>
                <a:gd name="connsiteY45" fmla="*/ 183785 h 242951"/>
                <a:gd name="connsiteX46" fmla="*/ 170199 w 282711"/>
                <a:gd name="connsiteY46" fmla="*/ 197751 h 242951"/>
                <a:gd name="connsiteX47" fmla="*/ 175278 w 282711"/>
                <a:gd name="connsiteY47" fmla="*/ 202639 h 242951"/>
                <a:gd name="connsiteX48" fmla="*/ 186325 w 282711"/>
                <a:gd name="connsiteY48" fmla="*/ 214955 h 242951"/>
                <a:gd name="connsiteX49" fmla="*/ 196672 w 282711"/>
                <a:gd name="connsiteY49" fmla="*/ 226128 h 242951"/>
                <a:gd name="connsiteX50" fmla="*/ 221430 w 282711"/>
                <a:gd name="connsiteY50" fmla="*/ 231461 h 242951"/>
                <a:gd name="connsiteX51" fmla="*/ 237111 w 282711"/>
                <a:gd name="connsiteY51" fmla="*/ 234064 h 242951"/>
                <a:gd name="connsiteX52" fmla="*/ 269424 w 282711"/>
                <a:gd name="connsiteY52" fmla="*/ 242951 h 242951"/>
                <a:gd name="connsiteX53" fmla="*/ 282692 w 282711"/>
                <a:gd name="connsiteY53" fmla="*/ 235206 h 242951"/>
                <a:gd name="connsiteX54" fmla="*/ 277169 w 282711"/>
                <a:gd name="connsiteY54" fmla="*/ 231143 h 242951"/>
                <a:gd name="connsiteX55" fmla="*/ 268028 w 282711"/>
                <a:gd name="connsiteY55" fmla="*/ 220288 h 242951"/>
                <a:gd name="connsiteX56" fmla="*/ 268218 w 282711"/>
                <a:gd name="connsiteY56" fmla="*/ 216733 h 242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82711" h="242951">
                  <a:moveTo>
                    <a:pt x="268218" y="216733"/>
                  </a:moveTo>
                  <a:cubicBezTo>
                    <a:pt x="268218" y="216733"/>
                    <a:pt x="267519" y="216860"/>
                    <a:pt x="267075" y="216923"/>
                  </a:cubicBezTo>
                  <a:cubicBezTo>
                    <a:pt x="266186" y="217050"/>
                    <a:pt x="265107" y="217177"/>
                    <a:pt x="263774" y="216987"/>
                  </a:cubicBezTo>
                  <a:cubicBezTo>
                    <a:pt x="259647" y="216479"/>
                    <a:pt x="247967" y="209622"/>
                    <a:pt x="246697" y="205750"/>
                  </a:cubicBezTo>
                  <a:cubicBezTo>
                    <a:pt x="245936" y="203465"/>
                    <a:pt x="245173" y="200608"/>
                    <a:pt x="244792" y="199211"/>
                  </a:cubicBezTo>
                  <a:cubicBezTo>
                    <a:pt x="241047" y="198068"/>
                    <a:pt x="224986" y="192736"/>
                    <a:pt x="220668" y="185499"/>
                  </a:cubicBezTo>
                  <a:cubicBezTo>
                    <a:pt x="218320" y="181563"/>
                    <a:pt x="214257" y="176865"/>
                    <a:pt x="210321" y="172358"/>
                  </a:cubicBezTo>
                  <a:cubicBezTo>
                    <a:pt x="206639" y="168168"/>
                    <a:pt x="203211" y="164168"/>
                    <a:pt x="201179" y="160867"/>
                  </a:cubicBezTo>
                  <a:cubicBezTo>
                    <a:pt x="199910" y="158836"/>
                    <a:pt x="199148" y="157439"/>
                    <a:pt x="198576" y="156360"/>
                  </a:cubicBezTo>
                  <a:cubicBezTo>
                    <a:pt x="197307" y="154011"/>
                    <a:pt x="196926" y="153313"/>
                    <a:pt x="193180" y="149885"/>
                  </a:cubicBezTo>
                  <a:cubicBezTo>
                    <a:pt x="184420" y="141949"/>
                    <a:pt x="179786" y="134902"/>
                    <a:pt x="179404" y="128998"/>
                  </a:cubicBezTo>
                  <a:cubicBezTo>
                    <a:pt x="178960" y="122904"/>
                    <a:pt x="184102" y="122015"/>
                    <a:pt x="188165" y="121317"/>
                  </a:cubicBezTo>
                  <a:cubicBezTo>
                    <a:pt x="190070" y="120999"/>
                    <a:pt x="191975" y="120682"/>
                    <a:pt x="193498" y="119920"/>
                  </a:cubicBezTo>
                  <a:cubicBezTo>
                    <a:pt x="197751" y="117762"/>
                    <a:pt x="199847" y="115032"/>
                    <a:pt x="197878" y="107160"/>
                  </a:cubicBezTo>
                  <a:cubicBezTo>
                    <a:pt x="196799" y="102907"/>
                    <a:pt x="195212" y="102462"/>
                    <a:pt x="189372" y="101002"/>
                  </a:cubicBezTo>
                  <a:cubicBezTo>
                    <a:pt x="185563" y="100050"/>
                    <a:pt x="180420" y="98780"/>
                    <a:pt x="173056" y="95797"/>
                  </a:cubicBezTo>
                  <a:cubicBezTo>
                    <a:pt x="152932" y="87671"/>
                    <a:pt x="146139" y="82909"/>
                    <a:pt x="144997" y="76244"/>
                  </a:cubicBezTo>
                  <a:cubicBezTo>
                    <a:pt x="144235" y="71737"/>
                    <a:pt x="144044" y="69134"/>
                    <a:pt x="143981" y="67991"/>
                  </a:cubicBezTo>
                  <a:cubicBezTo>
                    <a:pt x="141314" y="65896"/>
                    <a:pt x="128491" y="55802"/>
                    <a:pt x="123158" y="53136"/>
                  </a:cubicBezTo>
                  <a:cubicBezTo>
                    <a:pt x="116556" y="49771"/>
                    <a:pt x="102526" y="40566"/>
                    <a:pt x="91670" y="33011"/>
                  </a:cubicBezTo>
                  <a:cubicBezTo>
                    <a:pt x="84243" y="27806"/>
                    <a:pt x="77577" y="26409"/>
                    <a:pt x="70594" y="24949"/>
                  </a:cubicBezTo>
                  <a:cubicBezTo>
                    <a:pt x="66785" y="24124"/>
                    <a:pt x="62849" y="23362"/>
                    <a:pt x="58722" y="21902"/>
                  </a:cubicBezTo>
                  <a:cubicBezTo>
                    <a:pt x="55040" y="20632"/>
                    <a:pt x="22537" y="9269"/>
                    <a:pt x="6222" y="762"/>
                  </a:cubicBezTo>
                  <a:cubicBezTo>
                    <a:pt x="5714" y="508"/>
                    <a:pt x="5206" y="254"/>
                    <a:pt x="4761" y="0"/>
                  </a:cubicBezTo>
                  <a:lnTo>
                    <a:pt x="4698" y="2032"/>
                  </a:lnTo>
                  <a:lnTo>
                    <a:pt x="0" y="194767"/>
                  </a:lnTo>
                  <a:cubicBezTo>
                    <a:pt x="1968" y="195720"/>
                    <a:pt x="3683" y="196355"/>
                    <a:pt x="5079" y="196672"/>
                  </a:cubicBezTo>
                  <a:cubicBezTo>
                    <a:pt x="14474" y="198894"/>
                    <a:pt x="30790" y="199592"/>
                    <a:pt x="51486" y="200417"/>
                  </a:cubicBezTo>
                  <a:lnTo>
                    <a:pt x="59738" y="200735"/>
                  </a:lnTo>
                  <a:cubicBezTo>
                    <a:pt x="70086" y="201243"/>
                    <a:pt x="70784" y="199275"/>
                    <a:pt x="70784" y="199275"/>
                  </a:cubicBezTo>
                  <a:cubicBezTo>
                    <a:pt x="71419" y="197180"/>
                    <a:pt x="61896" y="191085"/>
                    <a:pt x="58278" y="188736"/>
                  </a:cubicBezTo>
                  <a:lnTo>
                    <a:pt x="56882" y="187848"/>
                  </a:lnTo>
                  <a:cubicBezTo>
                    <a:pt x="54786" y="186451"/>
                    <a:pt x="51549" y="184737"/>
                    <a:pt x="47867" y="182769"/>
                  </a:cubicBezTo>
                  <a:cubicBezTo>
                    <a:pt x="36377" y="176547"/>
                    <a:pt x="20632" y="168104"/>
                    <a:pt x="17332" y="159471"/>
                  </a:cubicBezTo>
                  <a:cubicBezTo>
                    <a:pt x="16189" y="156423"/>
                    <a:pt x="15236" y="153059"/>
                    <a:pt x="17205" y="151789"/>
                  </a:cubicBezTo>
                  <a:cubicBezTo>
                    <a:pt x="18347" y="151154"/>
                    <a:pt x="20506" y="149694"/>
                    <a:pt x="32441" y="161629"/>
                  </a:cubicBezTo>
                  <a:cubicBezTo>
                    <a:pt x="41709" y="170898"/>
                    <a:pt x="50343" y="170961"/>
                    <a:pt x="70848" y="168930"/>
                  </a:cubicBezTo>
                  <a:cubicBezTo>
                    <a:pt x="81513" y="167850"/>
                    <a:pt x="81513" y="166200"/>
                    <a:pt x="81513" y="163597"/>
                  </a:cubicBezTo>
                  <a:cubicBezTo>
                    <a:pt x="81513" y="161185"/>
                    <a:pt x="81513" y="157947"/>
                    <a:pt x="86719" y="154773"/>
                  </a:cubicBezTo>
                  <a:cubicBezTo>
                    <a:pt x="91480" y="151853"/>
                    <a:pt x="92559" y="150519"/>
                    <a:pt x="93321" y="149567"/>
                  </a:cubicBezTo>
                  <a:cubicBezTo>
                    <a:pt x="94463" y="148107"/>
                    <a:pt x="95225" y="147409"/>
                    <a:pt x="100875" y="145441"/>
                  </a:cubicBezTo>
                  <a:cubicBezTo>
                    <a:pt x="102082" y="144996"/>
                    <a:pt x="103288" y="144806"/>
                    <a:pt x="104494" y="144806"/>
                  </a:cubicBezTo>
                  <a:cubicBezTo>
                    <a:pt x="111985" y="144806"/>
                    <a:pt x="118778" y="152551"/>
                    <a:pt x="123539" y="157884"/>
                  </a:cubicBezTo>
                  <a:cubicBezTo>
                    <a:pt x="125063" y="159597"/>
                    <a:pt x="126396" y="161121"/>
                    <a:pt x="127475" y="162073"/>
                  </a:cubicBezTo>
                  <a:cubicBezTo>
                    <a:pt x="129062" y="163533"/>
                    <a:pt x="131792" y="164994"/>
                    <a:pt x="134966" y="166771"/>
                  </a:cubicBezTo>
                  <a:cubicBezTo>
                    <a:pt x="141314" y="170263"/>
                    <a:pt x="150075" y="175087"/>
                    <a:pt x="157376" y="183785"/>
                  </a:cubicBezTo>
                  <a:cubicBezTo>
                    <a:pt x="164994" y="192863"/>
                    <a:pt x="166962" y="194704"/>
                    <a:pt x="170199" y="197751"/>
                  </a:cubicBezTo>
                  <a:cubicBezTo>
                    <a:pt x="171532" y="199021"/>
                    <a:pt x="173056" y="200481"/>
                    <a:pt x="175278" y="202639"/>
                  </a:cubicBezTo>
                  <a:cubicBezTo>
                    <a:pt x="178833" y="206194"/>
                    <a:pt x="182642" y="210638"/>
                    <a:pt x="186325" y="214955"/>
                  </a:cubicBezTo>
                  <a:cubicBezTo>
                    <a:pt x="190450" y="219716"/>
                    <a:pt x="194323" y="224287"/>
                    <a:pt x="196672" y="226128"/>
                  </a:cubicBezTo>
                  <a:cubicBezTo>
                    <a:pt x="199402" y="228287"/>
                    <a:pt x="211591" y="230064"/>
                    <a:pt x="221430" y="231461"/>
                  </a:cubicBezTo>
                  <a:cubicBezTo>
                    <a:pt x="227398" y="232350"/>
                    <a:pt x="232985" y="233175"/>
                    <a:pt x="237111" y="234064"/>
                  </a:cubicBezTo>
                  <a:cubicBezTo>
                    <a:pt x="247903" y="236413"/>
                    <a:pt x="266377" y="241999"/>
                    <a:pt x="269424" y="242951"/>
                  </a:cubicBezTo>
                  <a:cubicBezTo>
                    <a:pt x="276090" y="240793"/>
                    <a:pt x="283137" y="237174"/>
                    <a:pt x="282692" y="235206"/>
                  </a:cubicBezTo>
                  <a:cubicBezTo>
                    <a:pt x="282375" y="233937"/>
                    <a:pt x="279645" y="232477"/>
                    <a:pt x="277169" y="231143"/>
                  </a:cubicBezTo>
                  <a:cubicBezTo>
                    <a:pt x="272662" y="228731"/>
                    <a:pt x="267139" y="225811"/>
                    <a:pt x="268028" y="220288"/>
                  </a:cubicBezTo>
                  <a:cubicBezTo>
                    <a:pt x="268535" y="217494"/>
                    <a:pt x="268218" y="216733"/>
                    <a:pt x="268218" y="21673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76" name="Freeform 475">
              <a:extLst>
                <a:ext uri="{FF2B5EF4-FFF2-40B4-BE49-F238E27FC236}">
                  <a16:creationId xmlns:a16="http://schemas.microsoft.com/office/drawing/2014/main" id="{06728AE7-C662-1F11-8EF7-D9F4A64748F2}"/>
                </a:ext>
              </a:extLst>
            </p:cNvPr>
            <p:cNvSpPr/>
            <p:nvPr/>
          </p:nvSpPr>
          <p:spPr>
            <a:xfrm>
              <a:off x="10279033" y="5000099"/>
              <a:ext cx="6746" cy="3028"/>
            </a:xfrm>
            <a:custGeom>
              <a:avLst/>
              <a:gdLst>
                <a:gd name="connsiteX0" fmla="*/ 5541 w 6746"/>
                <a:gd name="connsiteY0" fmla="*/ 635 h 3028"/>
                <a:gd name="connsiteX1" fmla="*/ 3065 w 6746"/>
                <a:gd name="connsiteY1" fmla="*/ 0 h 3028"/>
                <a:gd name="connsiteX2" fmla="*/ 1414 w 6746"/>
                <a:gd name="connsiteY2" fmla="*/ 127 h 3028"/>
                <a:gd name="connsiteX3" fmla="*/ 18 w 6746"/>
                <a:gd name="connsiteY3" fmla="*/ 1651 h 3028"/>
                <a:gd name="connsiteX4" fmla="*/ 81 w 6746"/>
                <a:gd name="connsiteY4" fmla="*/ 2412 h 3028"/>
                <a:gd name="connsiteX5" fmla="*/ 6747 w 6746"/>
                <a:gd name="connsiteY5" fmla="*/ 2222 h 3028"/>
                <a:gd name="connsiteX6" fmla="*/ 5541 w 6746"/>
                <a:gd name="connsiteY6" fmla="*/ 635 h 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46" h="3028">
                  <a:moveTo>
                    <a:pt x="5541" y="635"/>
                  </a:moveTo>
                  <a:cubicBezTo>
                    <a:pt x="5350" y="381"/>
                    <a:pt x="4525" y="0"/>
                    <a:pt x="3065" y="0"/>
                  </a:cubicBezTo>
                  <a:cubicBezTo>
                    <a:pt x="2620" y="0"/>
                    <a:pt x="2049" y="64"/>
                    <a:pt x="1414" y="127"/>
                  </a:cubicBezTo>
                  <a:cubicBezTo>
                    <a:pt x="652" y="254"/>
                    <a:pt x="144" y="952"/>
                    <a:pt x="18" y="1651"/>
                  </a:cubicBezTo>
                  <a:cubicBezTo>
                    <a:pt x="-46" y="2095"/>
                    <a:pt x="81" y="2412"/>
                    <a:pt x="81" y="2412"/>
                  </a:cubicBezTo>
                  <a:cubicBezTo>
                    <a:pt x="2049" y="3682"/>
                    <a:pt x="5477" y="2666"/>
                    <a:pt x="6747" y="2222"/>
                  </a:cubicBezTo>
                  <a:cubicBezTo>
                    <a:pt x="6620" y="1460"/>
                    <a:pt x="5985" y="1206"/>
                    <a:pt x="5541" y="63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77" name="Freeform 476">
              <a:extLst>
                <a:ext uri="{FF2B5EF4-FFF2-40B4-BE49-F238E27FC236}">
                  <a16:creationId xmlns:a16="http://schemas.microsoft.com/office/drawing/2014/main" id="{E1DA06E7-8B91-02ED-564E-01D2C4916B83}"/>
                </a:ext>
              </a:extLst>
            </p:cNvPr>
            <p:cNvSpPr/>
            <p:nvPr/>
          </p:nvSpPr>
          <p:spPr>
            <a:xfrm>
              <a:off x="10286161" y="5011526"/>
              <a:ext cx="13648" cy="9062"/>
            </a:xfrm>
            <a:custGeom>
              <a:avLst/>
              <a:gdLst>
                <a:gd name="connsiteX0" fmla="*/ 8507 w 13648"/>
                <a:gd name="connsiteY0" fmla="*/ 8443 h 9062"/>
                <a:gd name="connsiteX1" fmla="*/ 10348 w 13648"/>
                <a:gd name="connsiteY1" fmla="*/ 7618 h 9062"/>
                <a:gd name="connsiteX2" fmla="*/ 13648 w 13648"/>
                <a:gd name="connsiteY2" fmla="*/ 6031 h 9062"/>
                <a:gd name="connsiteX3" fmla="*/ 10538 w 13648"/>
                <a:gd name="connsiteY3" fmla="*/ 4444 h 9062"/>
                <a:gd name="connsiteX4" fmla="*/ 8507 w 13648"/>
                <a:gd name="connsiteY4" fmla="*/ 5269 h 9062"/>
                <a:gd name="connsiteX5" fmla="*/ 6665 w 13648"/>
                <a:gd name="connsiteY5" fmla="*/ 5967 h 9062"/>
                <a:gd name="connsiteX6" fmla="*/ 1206 w 13648"/>
                <a:gd name="connsiteY6" fmla="*/ 1460 h 9062"/>
                <a:gd name="connsiteX7" fmla="*/ 0 w 13648"/>
                <a:gd name="connsiteY7" fmla="*/ 0 h 9062"/>
                <a:gd name="connsiteX8" fmla="*/ 1460 w 13648"/>
                <a:gd name="connsiteY8" fmla="*/ 4635 h 9062"/>
                <a:gd name="connsiteX9" fmla="*/ 825 w 13648"/>
                <a:gd name="connsiteY9" fmla="*/ 7555 h 9062"/>
                <a:gd name="connsiteX10" fmla="*/ 1396 w 13648"/>
                <a:gd name="connsiteY10" fmla="*/ 8253 h 9062"/>
                <a:gd name="connsiteX11" fmla="*/ 4634 w 13648"/>
                <a:gd name="connsiteY11" fmla="*/ 8761 h 9062"/>
                <a:gd name="connsiteX12" fmla="*/ 8507 w 13648"/>
                <a:gd name="connsiteY12" fmla="*/ 8443 h 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48" h="9062">
                  <a:moveTo>
                    <a:pt x="8507" y="8443"/>
                  </a:moveTo>
                  <a:cubicBezTo>
                    <a:pt x="9078" y="8190"/>
                    <a:pt x="9712" y="7872"/>
                    <a:pt x="10348" y="7618"/>
                  </a:cubicBezTo>
                  <a:cubicBezTo>
                    <a:pt x="11363" y="7174"/>
                    <a:pt x="12887" y="6539"/>
                    <a:pt x="13648" y="6031"/>
                  </a:cubicBezTo>
                  <a:cubicBezTo>
                    <a:pt x="12950" y="5333"/>
                    <a:pt x="11744" y="4507"/>
                    <a:pt x="10538" y="4444"/>
                  </a:cubicBezTo>
                  <a:cubicBezTo>
                    <a:pt x="9650" y="4254"/>
                    <a:pt x="9141" y="4698"/>
                    <a:pt x="8507" y="5269"/>
                  </a:cubicBezTo>
                  <a:cubicBezTo>
                    <a:pt x="7999" y="5777"/>
                    <a:pt x="7237" y="6031"/>
                    <a:pt x="6665" y="5967"/>
                  </a:cubicBezTo>
                  <a:cubicBezTo>
                    <a:pt x="4761" y="5904"/>
                    <a:pt x="3047" y="3746"/>
                    <a:pt x="1206" y="1460"/>
                  </a:cubicBezTo>
                  <a:cubicBezTo>
                    <a:pt x="825" y="1016"/>
                    <a:pt x="380" y="508"/>
                    <a:pt x="0" y="0"/>
                  </a:cubicBezTo>
                  <a:cubicBezTo>
                    <a:pt x="64" y="1206"/>
                    <a:pt x="571" y="2730"/>
                    <a:pt x="1460" y="4635"/>
                  </a:cubicBezTo>
                  <a:cubicBezTo>
                    <a:pt x="2031" y="5777"/>
                    <a:pt x="1333" y="6793"/>
                    <a:pt x="825" y="7555"/>
                  </a:cubicBezTo>
                  <a:cubicBezTo>
                    <a:pt x="698" y="8190"/>
                    <a:pt x="952" y="8253"/>
                    <a:pt x="1396" y="8253"/>
                  </a:cubicBezTo>
                  <a:cubicBezTo>
                    <a:pt x="2793" y="8443"/>
                    <a:pt x="3809" y="8634"/>
                    <a:pt x="4634" y="8761"/>
                  </a:cubicBezTo>
                  <a:cubicBezTo>
                    <a:pt x="6538" y="9205"/>
                    <a:pt x="6856" y="9205"/>
                    <a:pt x="8507" y="844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78" name="Freeform 477">
              <a:extLst>
                <a:ext uri="{FF2B5EF4-FFF2-40B4-BE49-F238E27FC236}">
                  <a16:creationId xmlns:a16="http://schemas.microsoft.com/office/drawing/2014/main" id="{30A5CE84-2389-874C-2014-77A476575B6A}"/>
                </a:ext>
              </a:extLst>
            </p:cNvPr>
            <p:cNvSpPr/>
            <p:nvPr/>
          </p:nvSpPr>
          <p:spPr>
            <a:xfrm>
              <a:off x="10296242" y="4965374"/>
              <a:ext cx="2932" cy="8950"/>
            </a:xfrm>
            <a:custGeom>
              <a:avLst/>
              <a:gdLst>
                <a:gd name="connsiteX0" fmla="*/ 838 w 2932"/>
                <a:gd name="connsiteY0" fmla="*/ 698 h 8950"/>
                <a:gd name="connsiteX1" fmla="*/ 331 w 2932"/>
                <a:gd name="connsiteY1" fmla="*/ 0 h 8950"/>
                <a:gd name="connsiteX2" fmla="*/ 203 w 2932"/>
                <a:gd name="connsiteY2" fmla="*/ 5713 h 8950"/>
                <a:gd name="connsiteX3" fmla="*/ 1663 w 2932"/>
                <a:gd name="connsiteY3" fmla="*/ 8951 h 8950"/>
                <a:gd name="connsiteX4" fmla="*/ 2933 w 2932"/>
                <a:gd name="connsiteY4" fmla="*/ 3809 h 8950"/>
                <a:gd name="connsiteX5" fmla="*/ 2933 w 2932"/>
                <a:gd name="connsiteY5" fmla="*/ 3111 h 8950"/>
                <a:gd name="connsiteX6" fmla="*/ 838 w 2932"/>
                <a:gd name="connsiteY6" fmla="*/ 698 h 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32" h="8950">
                  <a:moveTo>
                    <a:pt x="838" y="698"/>
                  </a:moveTo>
                  <a:cubicBezTo>
                    <a:pt x="584" y="381"/>
                    <a:pt x="457" y="127"/>
                    <a:pt x="331" y="0"/>
                  </a:cubicBezTo>
                  <a:cubicBezTo>
                    <a:pt x="-51" y="2539"/>
                    <a:pt x="-114" y="5142"/>
                    <a:pt x="203" y="5713"/>
                  </a:cubicBezTo>
                  <a:cubicBezTo>
                    <a:pt x="775" y="7047"/>
                    <a:pt x="1219" y="8189"/>
                    <a:pt x="1663" y="8951"/>
                  </a:cubicBezTo>
                  <a:cubicBezTo>
                    <a:pt x="2235" y="7491"/>
                    <a:pt x="2869" y="5142"/>
                    <a:pt x="2933" y="3809"/>
                  </a:cubicBezTo>
                  <a:cubicBezTo>
                    <a:pt x="2933" y="3237"/>
                    <a:pt x="2933" y="3111"/>
                    <a:pt x="2933" y="3111"/>
                  </a:cubicBezTo>
                  <a:cubicBezTo>
                    <a:pt x="2298" y="2603"/>
                    <a:pt x="1663" y="1968"/>
                    <a:pt x="838" y="69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79" name="Freeform 478">
              <a:extLst>
                <a:ext uri="{FF2B5EF4-FFF2-40B4-BE49-F238E27FC236}">
                  <a16:creationId xmlns:a16="http://schemas.microsoft.com/office/drawing/2014/main" id="{7A5F0B12-5478-4A2E-ADA9-611FE5FEFADD}"/>
                </a:ext>
              </a:extLst>
            </p:cNvPr>
            <p:cNvSpPr/>
            <p:nvPr/>
          </p:nvSpPr>
          <p:spPr>
            <a:xfrm>
              <a:off x="10356597" y="5062377"/>
              <a:ext cx="10885" cy="7119"/>
            </a:xfrm>
            <a:custGeom>
              <a:avLst/>
              <a:gdLst>
                <a:gd name="connsiteX0" fmla="*/ 2125 w 10885"/>
                <a:gd name="connsiteY0" fmla="*/ 3746 h 7119"/>
                <a:gd name="connsiteX1" fmla="*/ 2443 w 10885"/>
                <a:gd name="connsiteY1" fmla="*/ 4444 h 7119"/>
                <a:gd name="connsiteX2" fmla="*/ 3522 w 10885"/>
                <a:gd name="connsiteY2" fmla="*/ 6285 h 7119"/>
                <a:gd name="connsiteX3" fmla="*/ 4221 w 10885"/>
                <a:gd name="connsiteY3" fmla="*/ 6666 h 7119"/>
                <a:gd name="connsiteX4" fmla="*/ 6950 w 10885"/>
                <a:gd name="connsiteY4" fmla="*/ 7047 h 7119"/>
                <a:gd name="connsiteX5" fmla="*/ 10886 w 10885"/>
                <a:gd name="connsiteY5" fmla="*/ 7047 h 7119"/>
                <a:gd name="connsiteX6" fmla="*/ 7648 w 10885"/>
                <a:gd name="connsiteY6" fmla="*/ 4380 h 7119"/>
                <a:gd name="connsiteX7" fmla="*/ 1998 w 10885"/>
                <a:gd name="connsiteY7" fmla="*/ 1206 h 7119"/>
                <a:gd name="connsiteX8" fmla="*/ 475 w 10885"/>
                <a:gd name="connsiteY8" fmla="*/ 0 h 7119"/>
                <a:gd name="connsiteX9" fmla="*/ 983 w 10885"/>
                <a:gd name="connsiteY9" fmla="*/ 2349 h 7119"/>
                <a:gd name="connsiteX10" fmla="*/ 2125 w 10885"/>
                <a:gd name="connsiteY10" fmla="*/ 3746 h 7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85" h="7119">
                  <a:moveTo>
                    <a:pt x="2125" y="3746"/>
                  </a:moveTo>
                  <a:cubicBezTo>
                    <a:pt x="2189" y="3936"/>
                    <a:pt x="2316" y="4190"/>
                    <a:pt x="2443" y="4444"/>
                  </a:cubicBezTo>
                  <a:cubicBezTo>
                    <a:pt x="2634" y="4952"/>
                    <a:pt x="3141" y="6095"/>
                    <a:pt x="3522" y="6285"/>
                  </a:cubicBezTo>
                  <a:cubicBezTo>
                    <a:pt x="3839" y="6412"/>
                    <a:pt x="4030" y="6539"/>
                    <a:pt x="4221" y="6666"/>
                  </a:cubicBezTo>
                  <a:cubicBezTo>
                    <a:pt x="4601" y="6856"/>
                    <a:pt x="4792" y="6983"/>
                    <a:pt x="6950" y="7047"/>
                  </a:cubicBezTo>
                  <a:cubicBezTo>
                    <a:pt x="7902" y="7110"/>
                    <a:pt x="9870" y="7174"/>
                    <a:pt x="10886" y="7047"/>
                  </a:cubicBezTo>
                  <a:cubicBezTo>
                    <a:pt x="10695" y="6221"/>
                    <a:pt x="10061" y="4698"/>
                    <a:pt x="7648" y="4380"/>
                  </a:cubicBezTo>
                  <a:cubicBezTo>
                    <a:pt x="5426" y="4127"/>
                    <a:pt x="3522" y="2476"/>
                    <a:pt x="1998" y="1206"/>
                  </a:cubicBezTo>
                  <a:cubicBezTo>
                    <a:pt x="1427" y="762"/>
                    <a:pt x="729" y="127"/>
                    <a:pt x="475" y="0"/>
                  </a:cubicBezTo>
                  <a:cubicBezTo>
                    <a:pt x="-541" y="952"/>
                    <a:pt x="285" y="1778"/>
                    <a:pt x="983" y="2349"/>
                  </a:cubicBezTo>
                  <a:cubicBezTo>
                    <a:pt x="1491" y="2920"/>
                    <a:pt x="1872" y="3301"/>
                    <a:pt x="2125" y="374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80" name="Freeform 479">
              <a:extLst>
                <a:ext uri="{FF2B5EF4-FFF2-40B4-BE49-F238E27FC236}">
                  <a16:creationId xmlns:a16="http://schemas.microsoft.com/office/drawing/2014/main" id="{2AB61EAD-592A-10F4-FCAE-4311EF9F5AF9}"/>
                </a:ext>
              </a:extLst>
            </p:cNvPr>
            <p:cNvSpPr/>
            <p:nvPr/>
          </p:nvSpPr>
          <p:spPr>
            <a:xfrm>
              <a:off x="10221090" y="4833638"/>
              <a:ext cx="117286" cy="69519"/>
            </a:xfrm>
            <a:custGeom>
              <a:avLst/>
              <a:gdLst>
                <a:gd name="connsiteX0" fmla="*/ 83861 w 117286"/>
                <a:gd name="connsiteY0" fmla="*/ 61523 h 69519"/>
                <a:gd name="connsiteX1" fmla="*/ 86337 w 117286"/>
                <a:gd name="connsiteY1" fmla="*/ 54540 h 69519"/>
                <a:gd name="connsiteX2" fmla="*/ 99732 w 117286"/>
                <a:gd name="connsiteY2" fmla="*/ 48128 h 69519"/>
                <a:gd name="connsiteX3" fmla="*/ 108811 w 117286"/>
                <a:gd name="connsiteY3" fmla="*/ 47683 h 69519"/>
                <a:gd name="connsiteX4" fmla="*/ 112747 w 117286"/>
                <a:gd name="connsiteY4" fmla="*/ 45652 h 69519"/>
                <a:gd name="connsiteX5" fmla="*/ 107477 w 117286"/>
                <a:gd name="connsiteY5" fmla="*/ 36955 h 69519"/>
                <a:gd name="connsiteX6" fmla="*/ 105382 w 117286"/>
                <a:gd name="connsiteY6" fmla="*/ 34543 h 69519"/>
                <a:gd name="connsiteX7" fmla="*/ 101701 w 117286"/>
                <a:gd name="connsiteY7" fmla="*/ 25337 h 69519"/>
                <a:gd name="connsiteX8" fmla="*/ 110842 w 117286"/>
                <a:gd name="connsiteY8" fmla="*/ 15053 h 69519"/>
                <a:gd name="connsiteX9" fmla="*/ 117254 w 117286"/>
                <a:gd name="connsiteY9" fmla="*/ 8768 h 69519"/>
                <a:gd name="connsiteX10" fmla="*/ 114714 w 117286"/>
                <a:gd name="connsiteY10" fmla="*/ 3753 h 69519"/>
                <a:gd name="connsiteX11" fmla="*/ 113064 w 117286"/>
                <a:gd name="connsiteY11" fmla="*/ 1595 h 69519"/>
                <a:gd name="connsiteX12" fmla="*/ 107160 w 117286"/>
                <a:gd name="connsiteY12" fmla="*/ 261 h 69519"/>
                <a:gd name="connsiteX13" fmla="*/ 97574 w 117286"/>
                <a:gd name="connsiteY13" fmla="*/ 6737 h 69519"/>
                <a:gd name="connsiteX14" fmla="*/ 97256 w 117286"/>
                <a:gd name="connsiteY14" fmla="*/ 11054 h 69519"/>
                <a:gd name="connsiteX15" fmla="*/ 89956 w 117286"/>
                <a:gd name="connsiteY15" fmla="*/ 26417 h 69519"/>
                <a:gd name="connsiteX16" fmla="*/ 82020 w 117286"/>
                <a:gd name="connsiteY16" fmla="*/ 32257 h 69519"/>
                <a:gd name="connsiteX17" fmla="*/ 69832 w 117286"/>
                <a:gd name="connsiteY17" fmla="*/ 43557 h 69519"/>
                <a:gd name="connsiteX18" fmla="*/ 58150 w 117286"/>
                <a:gd name="connsiteY18" fmla="*/ 47430 h 69519"/>
                <a:gd name="connsiteX19" fmla="*/ 49009 w 117286"/>
                <a:gd name="connsiteY19" fmla="*/ 34987 h 69519"/>
                <a:gd name="connsiteX20" fmla="*/ 47168 w 117286"/>
                <a:gd name="connsiteY20" fmla="*/ 30606 h 69519"/>
                <a:gd name="connsiteX21" fmla="*/ 45327 w 117286"/>
                <a:gd name="connsiteY21" fmla="*/ 26988 h 69519"/>
                <a:gd name="connsiteX22" fmla="*/ 38471 w 117286"/>
                <a:gd name="connsiteY22" fmla="*/ 31368 h 69519"/>
                <a:gd name="connsiteX23" fmla="*/ 32440 w 117286"/>
                <a:gd name="connsiteY23" fmla="*/ 34987 h 69519"/>
                <a:gd name="connsiteX24" fmla="*/ 14347 w 117286"/>
                <a:gd name="connsiteY24" fmla="*/ 43747 h 69519"/>
                <a:gd name="connsiteX25" fmla="*/ 0 w 117286"/>
                <a:gd name="connsiteY25" fmla="*/ 46668 h 69519"/>
                <a:gd name="connsiteX26" fmla="*/ 20822 w 117286"/>
                <a:gd name="connsiteY26" fmla="*/ 58412 h 69519"/>
                <a:gd name="connsiteX27" fmla="*/ 32948 w 117286"/>
                <a:gd name="connsiteY27" fmla="*/ 61840 h 69519"/>
                <a:gd name="connsiteX28" fmla="*/ 63673 w 117286"/>
                <a:gd name="connsiteY28" fmla="*/ 69204 h 69519"/>
                <a:gd name="connsiteX29" fmla="*/ 83861 w 117286"/>
                <a:gd name="connsiteY29" fmla="*/ 61523 h 69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17286" h="69519">
                  <a:moveTo>
                    <a:pt x="83861" y="61523"/>
                  </a:moveTo>
                  <a:cubicBezTo>
                    <a:pt x="84369" y="59428"/>
                    <a:pt x="84941" y="57016"/>
                    <a:pt x="86337" y="54540"/>
                  </a:cubicBezTo>
                  <a:cubicBezTo>
                    <a:pt x="90146" y="47683"/>
                    <a:pt x="94527" y="47938"/>
                    <a:pt x="99732" y="48128"/>
                  </a:cubicBezTo>
                  <a:cubicBezTo>
                    <a:pt x="102335" y="48255"/>
                    <a:pt x="105319" y="48382"/>
                    <a:pt x="108811" y="47683"/>
                  </a:cubicBezTo>
                  <a:cubicBezTo>
                    <a:pt x="111032" y="47239"/>
                    <a:pt x="112492" y="46541"/>
                    <a:pt x="112747" y="45652"/>
                  </a:cubicBezTo>
                  <a:cubicBezTo>
                    <a:pt x="113381" y="43747"/>
                    <a:pt x="110017" y="39811"/>
                    <a:pt x="107477" y="36955"/>
                  </a:cubicBezTo>
                  <a:cubicBezTo>
                    <a:pt x="106715" y="36130"/>
                    <a:pt x="106017" y="35304"/>
                    <a:pt x="105382" y="34543"/>
                  </a:cubicBezTo>
                  <a:cubicBezTo>
                    <a:pt x="103161" y="31812"/>
                    <a:pt x="101129" y="28765"/>
                    <a:pt x="101701" y="25337"/>
                  </a:cubicBezTo>
                  <a:cubicBezTo>
                    <a:pt x="102272" y="21973"/>
                    <a:pt x="105128" y="18672"/>
                    <a:pt x="110842" y="15053"/>
                  </a:cubicBezTo>
                  <a:cubicBezTo>
                    <a:pt x="114905" y="12514"/>
                    <a:pt x="117000" y="10419"/>
                    <a:pt x="117254" y="8768"/>
                  </a:cubicBezTo>
                  <a:cubicBezTo>
                    <a:pt x="117508" y="7308"/>
                    <a:pt x="116238" y="5721"/>
                    <a:pt x="114714" y="3753"/>
                  </a:cubicBezTo>
                  <a:cubicBezTo>
                    <a:pt x="114207" y="3055"/>
                    <a:pt x="113635" y="2356"/>
                    <a:pt x="113064" y="1595"/>
                  </a:cubicBezTo>
                  <a:cubicBezTo>
                    <a:pt x="111731" y="-247"/>
                    <a:pt x="109064" y="-183"/>
                    <a:pt x="107160" y="261"/>
                  </a:cubicBezTo>
                  <a:cubicBezTo>
                    <a:pt x="102525" y="1214"/>
                    <a:pt x="98018" y="4642"/>
                    <a:pt x="97574" y="6737"/>
                  </a:cubicBezTo>
                  <a:cubicBezTo>
                    <a:pt x="97320" y="7752"/>
                    <a:pt x="97320" y="9339"/>
                    <a:pt x="97256" y="11054"/>
                  </a:cubicBezTo>
                  <a:cubicBezTo>
                    <a:pt x="97193" y="16577"/>
                    <a:pt x="97002" y="24068"/>
                    <a:pt x="89956" y="26417"/>
                  </a:cubicBezTo>
                  <a:cubicBezTo>
                    <a:pt x="85956" y="27750"/>
                    <a:pt x="84623" y="29337"/>
                    <a:pt x="82020" y="32257"/>
                  </a:cubicBezTo>
                  <a:cubicBezTo>
                    <a:pt x="79671" y="34923"/>
                    <a:pt x="76497" y="38542"/>
                    <a:pt x="69832" y="43557"/>
                  </a:cubicBezTo>
                  <a:cubicBezTo>
                    <a:pt x="65134" y="47049"/>
                    <a:pt x="61324" y="48318"/>
                    <a:pt x="58150" y="47430"/>
                  </a:cubicBezTo>
                  <a:cubicBezTo>
                    <a:pt x="53516" y="46160"/>
                    <a:pt x="51358" y="40764"/>
                    <a:pt x="49009" y="34987"/>
                  </a:cubicBezTo>
                  <a:cubicBezTo>
                    <a:pt x="48438" y="33527"/>
                    <a:pt x="47802" y="32067"/>
                    <a:pt x="47168" y="30606"/>
                  </a:cubicBezTo>
                  <a:cubicBezTo>
                    <a:pt x="46851" y="29845"/>
                    <a:pt x="45898" y="28004"/>
                    <a:pt x="45327" y="26988"/>
                  </a:cubicBezTo>
                  <a:cubicBezTo>
                    <a:pt x="44375" y="28257"/>
                    <a:pt x="42470" y="30670"/>
                    <a:pt x="38471" y="31368"/>
                  </a:cubicBezTo>
                  <a:cubicBezTo>
                    <a:pt x="35614" y="31940"/>
                    <a:pt x="34280" y="33209"/>
                    <a:pt x="32440" y="34987"/>
                  </a:cubicBezTo>
                  <a:cubicBezTo>
                    <a:pt x="29519" y="37843"/>
                    <a:pt x="25837" y="41462"/>
                    <a:pt x="14347" y="43747"/>
                  </a:cubicBezTo>
                  <a:cubicBezTo>
                    <a:pt x="6412" y="45334"/>
                    <a:pt x="2222" y="46160"/>
                    <a:pt x="0" y="46668"/>
                  </a:cubicBezTo>
                  <a:cubicBezTo>
                    <a:pt x="4063" y="50223"/>
                    <a:pt x="13712" y="58031"/>
                    <a:pt x="20822" y="58412"/>
                  </a:cubicBezTo>
                  <a:cubicBezTo>
                    <a:pt x="24885" y="58603"/>
                    <a:pt x="28440" y="60063"/>
                    <a:pt x="32948" y="61840"/>
                  </a:cubicBezTo>
                  <a:cubicBezTo>
                    <a:pt x="39867" y="64570"/>
                    <a:pt x="48438" y="67998"/>
                    <a:pt x="63673" y="69204"/>
                  </a:cubicBezTo>
                  <a:cubicBezTo>
                    <a:pt x="81767" y="70601"/>
                    <a:pt x="82528" y="67236"/>
                    <a:pt x="83861" y="6152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81" name="Freeform 480">
              <a:extLst>
                <a:ext uri="{FF2B5EF4-FFF2-40B4-BE49-F238E27FC236}">
                  <a16:creationId xmlns:a16="http://schemas.microsoft.com/office/drawing/2014/main" id="{501C948B-BD15-A2D9-EFD4-3E51DCA5BE43}"/>
                </a:ext>
              </a:extLst>
            </p:cNvPr>
            <p:cNvSpPr/>
            <p:nvPr/>
          </p:nvSpPr>
          <p:spPr>
            <a:xfrm>
              <a:off x="10293126" y="4785970"/>
              <a:ext cx="68025" cy="63610"/>
            </a:xfrm>
            <a:custGeom>
              <a:avLst/>
              <a:gdLst>
                <a:gd name="connsiteX0" fmla="*/ 56646 w 68025"/>
                <a:gd name="connsiteY0" fmla="*/ 45771 h 63610"/>
                <a:gd name="connsiteX1" fmla="*/ 59756 w 68025"/>
                <a:gd name="connsiteY1" fmla="*/ 52374 h 63610"/>
                <a:gd name="connsiteX2" fmla="*/ 62676 w 68025"/>
                <a:gd name="connsiteY2" fmla="*/ 56944 h 63610"/>
                <a:gd name="connsiteX3" fmla="*/ 67374 w 68025"/>
                <a:gd name="connsiteY3" fmla="*/ 63610 h 63610"/>
                <a:gd name="connsiteX4" fmla="*/ 68009 w 68025"/>
                <a:gd name="connsiteY4" fmla="*/ 59230 h 63610"/>
                <a:gd name="connsiteX5" fmla="*/ 52138 w 68025"/>
                <a:gd name="connsiteY5" fmla="*/ 28568 h 63610"/>
                <a:gd name="connsiteX6" fmla="*/ 47123 w 68025"/>
                <a:gd name="connsiteY6" fmla="*/ 20759 h 63610"/>
                <a:gd name="connsiteX7" fmla="*/ 37727 w 68025"/>
                <a:gd name="connsiteY7" fmla="*/ 10729 h 63610"/>
                <a:gd name="connsiteX8" fmla="*/ 1034 w 68025"/>
                <a:gd name="connsiteY8" fmla="*/ 0 h 63610"/>
                <a:gd name="connsiteX9" fmla="*/ 780 w 68025"/>
                <a:gd name="connsiteY9" fmla="*/ 9776 h 63610"/>
                <a:gd name="connsiteX10" fmla="*/ 8715 w 68025"/>
                <a:gd name="connsiteY10" fmla="*/ 13839 h 63610"/>
                <a:gd name="connsiteX11" fmla="*/ 15254 w 68025"/>
                <a:gd name="connsiteY11" fmla="*/ 13903 h 63610"/>
                <a:gd name="connsiteX12" fmla="*/ 17031 w 68025"/>
                <a:gd name="connsiteY12" fmla="*/ 13522 h 63610"/>
                <a:gd name="connsiteX13" fmla="*/ 26110 w 68025"/>
                <a:gd name="connsiteY13" fmla="*/ 18664 h 63610"/>
                <a:gd name="connsiteX14" fmla="*/ 38870 w 68025"/>
                <a:gd name="connsiteY14" fmla="*/ 26726 h 63610"/>
                <a:gd name="connsiteX15" fmla="*/ 50487 w 68025"/>
                <a:gd name="connsiteY15" fmla="*/ 35233 h 63610"/>
                <a:gd name="connsiteX16" fmla="*/ 56646 w 68025"/>
                <a:gd name="connsiteY16" fmla="*/ 45771 h 63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025" h="63610">
                  <a:moveTo>
                    <a:pt x="56646" y="45771"/>
                  </a:moveTo>
                  <a:cubicBezTo>
                    <a:pt x="57280" y="47803"/>
                    <a:pt x="57915" y="49707"/>
                    <a:pt x="59756" y="52374"/>
                  </a:cubicBezTo>
                  <a:cubicBezTo>
                    <a:pt x="60708" y="53770"/>
                    <a:pt x="61660" y="55357"/>
                    <a:pt x="62676" y="56944"/>
                  </a:cubicBezTo>
                  <a:cubicBezTo>
                    <a:pt x="64009" y="59167"/>
                    <a:pt x="66231" y="62848"/>
                    <a:pt x="67374" y="63610"/>
                  </a:cubicBezTo>
                  <a:cubicBezTo>
                    <a:pt x="67565" y="63166"/>
                    <a:pt x="67882" y="62087"/>
                    <a:pt x="68009" y="59230"/>
                  </a:cubicBezTo>
                  <a:cubicBezTo>
                    <a:pt x="68517" y="46406"/>
                    <a:pt x="57280" y="32757"/>
                    <a:pt x="52138" y="28568"/>
                  </a:cubicBezTo>
                  <a:cubicBezTo>
                    <a:pt x="49662" y="26600"/>
                    <a:pt x="48393" y="23616"/>
                    <a:pt x="47123" y="20759"/>
                  </a:cubicBezTo>
                  <a:cubicBezTo>
                    <a:pt x="45218" y="16378"/>
                    <a:pt x="43377" y="12316"/>
                    <a:pt x="37727" y="10729"/>
                  </a:cubicBezTo>
                  <a:cubicBezTo>
                    <a:pt x="28903" y="8253"/>
                    <a:pt x="6811" y="1714"/>
                    <a:pt x="1034" y="0"/>
                  </a:cubicBezTo>
                  <a:cubicBezTo>
                    <a:pt x="18" y="4253"/>
                    <a:pt x="-553" y="7618"/>
                    <a:pt x="780" y="9776"/>
                  </a:cubicBezTo>
                  <a:cubicBezTo>
                    <a:pt x="1859" y="11554"/>
                    <a:pt x="4398" y="12887"/>
                    <a:pt x="8715" y="13839"/>
                  </a:cubicBezTo>
                  <a:cubicBezTo>
                    <a:pt x="12906" y="14791"/>
                    <a:pt x="14302" y="14347"/>
                    <a:pt x="15254" y="13903"/>
                  </a:cubicBezTo>
                  <a:cubicBezTo>
                    <a:pt x="15889" y="13649"/>
                    <a:pt x="16460" y="13522"/>
                    <a:pt x="17031" y="13522"/>
                  </a:cubicBezTo>
                  <a:cubicBezTo>
                    <a:pt x="18746" y="13522"/>
                    <a:pt x="20841" y="14728"/>
                    <a:pt x="26110" y="18664"/>
                  </a:cubicBezTo>
                  <a:cubicBezTo>
                    <a:pt x="31569" y="22727"/>
                    <a:pt x="35442" y="24885"/>
                    <a:pt x="38870" y="26726"/>
                  </a:cubicBezTo>
                  <a:cubicBezTo>
                    <a:pt x="43124" y="29012"/>
                    <a:pt x="46488" y="30853"/>
                    <a:pt x="50487" y="35233"/>
                  </a:cubicBezTo>
                  <a:cubicBezTo>
                    <a:pt x="54741" y="39931"/>
                    <a:pt x="55693" y="42915"/>
                    <a:pt x="56646" y="4577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82" name="Freeform 481">
              <a:extLst>
                <a:ext uri="{FF2B5EF4-FFF2-40B4-BE49-F238E27FC236}">
                  <a16:creationId xmlns:a16="http://schemas.microsoft.com/office/drawing/2014/main" id="{98AAFCF0-9848-CC88-7B00-55799D1DEF1D}"/>
                </a:ext>
              </a:extLst>
            </p:cNvPr>
            <p:cNvSpPr/>
            <p:nvPr/>
          </p:nvSpPr>
          <p:spPr>
            <a:xfrm>
              <a:off x="10168208" y="4769337"/>
              <a:ext cx="19045" cy="10982"/>
            </a:xfrm>
            <a:custGeom>
              <a:avLst/>
              <a:gdLst>
                <a:gd name="connsiteX0" fmla="*/ 6793 w 19045"/>
                <a:gd name="connsiteY0" fmla="*/ 0 h 10982"/>
                <a:gd name="connsiteX1" fmla="*/ 0 w 19045"/>
                <a:gd name="connsiteY1" fmla="*/ 4888 h 10982"/>
                <a:gd name="connsiteX2" fmla="*/ 2412 w 19045"/>
                <a:gd name="connsiteY2" fmla="*/ 6983 h 10982"/>
                <a:gd name="connsiteX3" fmla="*/ 5523 w 19045"/>
                <a:gd name="connsiteY3" fmla="*/ 8380 h 10982"/>
                <a:gd name="connsiteX4" fmla="*/ 18283 w 19045"/>
                <a:gd name="connsiteY4" fmla="*/ 10983 h 10982"/>
                <a:gd name="connsiteX5" fmla="*/ 19045 w 19045"/>
                <a:gd name="connsiteY5" fmla="*/ 10919 h 10982"/>
                <a:gd name="connsiteX6" fmla="*/ 6793 w 19045"/>
                <a:gd name="connsiteY6" fmla="*/ 0 h 1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45" h="10982">
                  <a:moveTo>
                    <a:pt x="6793" y="0"/>
                  </a:moveTo>
                  <a:cubicBezTo>
                    <a:pt x="2667" y="1524"/>
                    <a:pt x="64" y="3682"/>
                    <a:pt x="0" y="4888"/>
                  </a:cubicBezTo>
                  <a:cubicBezTo>
                    <a:pt x="0" y="5523"/>
                    <a:pt x="825" y="6285"/>
                    <a:pt x="2412" y="6983"/>
                  </a:cubicBezTo>
                  <a:cubicBezTo>
                    <a:pt x="3619" y="7491"/>
                    <a:pt x="4634" y="7935"/>
                    <a:pt x="5523" y="8380"/>
                  </a:cubicBezTo>
                  <a:cubicBezTo>
                    <a:pt x="9967" y="10411"/>
                    <a:pt x="11300" y="10983"/>
                    <a:pt x="18283" y="10983"/>
                  </a:cubicBezTo>
                  <a:cubicBezTo>
                    <a:pt x="18665" y="10983"/>
                    <a:pt x="18855" y="10983"/>
                    <a:pt x="19045" y="10919"/>
                  </a:cubicBezTo>
                  <a:cubicBezTo>
                    <a:pt x="18410" y="9142"/>
                    <a:pt x="13078" y="4380"/>
                    <a:pt x="6793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83" name="Freeform 482">
              <a:extLst>
                <a:ext uri="{FF2B5EF4-FFF2-40B4-BE49-F238E27FC236}">
                  <a16:creationId xmlns:a16="http://schemas.microsoft.com/office/drawing/2014/main" id="{3E0DA20A-15D6-265D-38F9-11E4795E423D}"/>
                </a:ext>
              </a:extLst>
            </p:cNvPr>
            <p:cNvSpPr/>
            <p:nvPr/>
          </p:nvSpPr>
          <p:spPr>
            <a:xfrm>
              <a:off x="10266989" y="4994513"/>
              <a:ext cx="5015" cy="3499"/>
            </a:xfrm>
            <a:custGeom>
              <a:avLst/>
              <a:gdLst>
                <a:gd name="connsiteX0" fmla="*/ 952 w 5015"/>
                <a:gd name="connsiteY0" fmla="*/ 0 h 3499"/>
                <a:gd name="connsiteX1" fmla="*/ 0 w 5015"/>
                <a:gd name="connsiteY1" fmla="*/ 1778 h 3499"/>
                <a:gd name="connsiteX2" fmla="*/ 952 w 5015"/>
                <a:gd name="connsiteY2" fmla="*/ 2857 h 3499"/>
                <a:gd name="connsiteX3" fmla="*/ 5015 w 5015"/>
                <a:gd name="connsiteY3" fmla="*/ 3428 h 3499"/>
                <a:gd name="connsiteX4" fmla="*/ 4698 w 5015"/>
                <a:gd name="connsiteY4" fmla="*/ 1460 h 3499"/>
                <a:gd name="connsiteX5" fmla="*/ 952 w 5015"/>
                <a:gd name="connsiteY5" fmla="*/ 0 h 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15" h="3499">
                  <a:moveTo>
                    <a:pt x="952" y="0"/>
                  </a:moveTo>
                  <a:cubicBezTo>
                    <a:pt x="508" y="508"/>
                    <a:pt x="380" y="1143"/>
                    <a:pt x="0" y="1778"/>
                  </a:cubicBezTo>
                  <a:cubicBezTo>
                    <a:pt x="191" y="2539"/>
                    <a:pt x="698" y="2857"/>
                    <a:pt x="952" y="2857"/>
                  </a:cubicBezTo>
                  <a:cubicBezTo>
                    <a:pt x="2793" y="3428"/>
                    <a:pt x="4571" y="3619"/>
                    <a:pt x="5015" y="3428"/>
                  </a:cubicBezTo>
                  <a:cubicBezTo>
                    <a:pt x="4952" y="2539"/>
                    <a:pt x="4698" y="2095"/>
                    <a:pt x="4698" y="1460"/>
                  </a:cubicBezTo>
                  <a:cubicBezTo>
                    <a:pt x="4571" y="1206"/>
                    <a:pt x="2793" y="0"/>
                    <a:pt x="952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84" name="Freeform 483">
              <a:extLst>
                <a:ext uri="{FF2B5EF4-FFF2-40B4-BE49-F238E27FC236}">
                  <a16:creationId xmlns:a16="http://schemas.microsoft.com/office/drawing/2014/main" id="{F2FF3651-C90E-E169-A0CA-8E02E510FC6C}"/>
                </a:ext>
              </a:extLst>
            </p:cNvPr>
            <p:cNvSpPr/>
            <p:nvPr/>
          </p:nvSpPr>
          <p:spPr>
            <a:xfrm>
              <a:off x="10263472" y="4782161"/>
              <a:ext cx="13687" cy="11779"/>
            </a:xfrm>
            <a:custGeom>
              <a:avLst/>
              <a:gdLst>
                <a:gd name="connsiteX0" fmla="*/ 7389 w 13687"/>
                <a:gd name="connsiteY0" fmla="*/ 0 h 11779"/>
                <a:gd name="connsiteX1" fmla="*/ 2501 w 13687"/>
                <a:gd name="connsiteY1" fmla="*/ 825 h 11779"/>
                <a:gd name="connsiteX2" fmla="*/ 88 w 13687"/>
                <a:gd name="connsiteY2" fmla="*/ 3047 h 11779"/>
                <a:gd name="connsiteX3" fmla="*/ 3008 w 13687"/>
                <a:gd name="connsiteY3" fmla="*/ 9586 h 11779"/>
                <a:gd name="connsiteX4" fmla="*/ 9611 w 13687"/>
                <a:gd name="connsiteY4" fmla="*/ 11554 h 11779"/>
                <a:gd name="connsiteX5" fmla="*/ 13420 w 13687"/>
                <a:gd name="connsiteY5" fmla="*/ 3809 h 11779"/>
                <a:gd name="connsiteX6" fmla="*/ 7389 w 13687"/>
                <a:gd name="connsiteY6" fmla="*/ 0 h 11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87" h="11779">
                  <a:moveTo>
                    <a:pt x="7389" y="0"/>
                  </a:moveTo>
                  <a:cubicBezTo>
                    <a:pt x="5929" y="0"/>
                    <a:pt x="4342" y="254"/>
                    <a:pt x="2501" y="825"/>
                  </a:cubicBezTo>
                  <a:cubicBezTo>
                    <a:pt x="1168" y="1206"/>
                    <a:pt x="343" y="1968"/>
                    <a:pt x="88" y="3047"/>
                  </a:cubicBezTo>
                  <a:cubicBezTo>
                    <a:pt x="-356" y="4888"/>
                    <a:pt x="914" y="7682"/>
                    <a:pt x="3008" y="9586"/>
                  </a:cubicBezTo>
                  <a:cubicBezTo>
                    <a:pt x="4024" y="10475"/>
                    <a:pt x="6691" y="12443"/>
                    <a:pt x="9611" y="11554"/>
                  </a:cubicBezTo>
                  <a:cubicBezTo>
                    <a:pt x="12976" y="10475"/>
                    <a:pt x="14309" y="6603"/>
                    <a:pt x="13420" y="3809"/>
                  </a:cubicBezTo>
                  <a:cubicBezTo>
                    <a:pt x="12721" y="1270"/>
                    <a:pt x="10500" y="0"/>
                    <a:pt x="7389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85" name="Freeform 484">
              <a:extLst>
                <a:ext uri="{FF2B5EF4-FFF2-40B4-BE49-F238E27FC236}">
                  <a16:creationId xmlns:a16="http://schemas.microsoft.com/office/drawing/2014/main" id="{6647AD30-B926-4FFF-6F12-54C4AF1A7256}"/>
                </a:ext>
              </a:extLst>
            </p:cNvPr>
            <p:cNvSpPr/>
            <p:nvPr/>
          </p:nvSpPr>
          <p:spPr>
            <a:xfrm>
              <a:off x="9396695" y="3369464"/>
              <a:ext cx="121975" cy="170516"/>
            </a:xfrm>
            <a:custGeom>
              <a:avLst/>
              <a:gdLst>
                <a:gd name="connsiteX0" fmla="*/ 48691 w 121975"/>
                <a:gd name="connsiteY0" fmla="*/ 5586 h 170516"/>
                <a:gd name="connsiteX1" fmla="*/ 45326 w 121975"/>
                <a:gd name="connsiteY1" fmla="*/ 7301 h 170516"/>
                <a:gd name="connsiteX2" fmla="*/ 35804 w 121975"/>
                <a:gd name="connsiteY2" fmla="*/ 8126 h 170516"/>
                <a:gd name="connsiteX3" fmla="*/ 27234 w 121975"/>
                <a:gd name="connsiteY3" fmla="*/ 8888 h 170516"/>
                <a:gd name="connsiteX4" fmla="*/ 24758 w 121975"/>
                <a:gd name="connsiteY4" fmla="*/ 11744 h 170516"/>
                <a:gd name="connsiteX5" fmla="*/ 22663 w 121975"/>
                <a:gd name="connsiteY5" fmla="*/ 14474 h 170516"/>
                <a:gd name="connsiteX6" fmla="*/ 17458 w 121975"/>
                <a:gd name="connsiteY6" fmla="*/ 16633 h 170516"/>
                <a:gd name="connsiteX7" fmla="*/ 15617 w 121975"/>
                <a:gd name="connsiteY7" fmla="*/ 16886 h 170516"/>
                <a:gd name="connsiteX8" fmla="*/ 4126 w 121975"/>
                <a:gd name="connsiteY8" fmla="*/ 22029 h 170516"/>
                <a:gd name="connsiteX9" fmla="*/ 0 w 121975"/>
                <a:gd name="connsiteY9" fmla="*/ 29837 h 170516"/>
                <a:gd name="connsiteX10" fmla="*/ 2095 w 121975"/>
                <a:gd name="connsiteY10" fmla="*/ 28948 h 170516"/>
                <a:gd name="connsiteX11" fmla="*/ 6792 w 121975"/>
                <a:gd name="connsiteY11" fmla="*/ 27488 h 170516"/>
                <a:gd name="connsiteX12" fmla="*/ 10919 w 121975"/>
                <a:gd name="connsiteY12" fmla="*/ 29774 h 170516"/>
                <a:gd name="connsiteX13" fmla="*/ 11744 w 121975"/>
                <a:gd name="connsiteY13" fmla="*/ 31678 h 170516"/>
                <a:gd name="connsiteX14" fmla="*/ 21013 w 121975"/>
                <a:gd name="connsiteY14" fmla="*/ 43676 h 170516"/>
                <a:gd name="connsiteX15" fmla="*/ 29456 w 121975"/>
                <a:gd name="connsiteY15" fmla="*/ 53262 h 170516"/>
                <a:gd name="connsiteX16" fmla="*/ 31932 w 121975"/>
                <a:gd name="connsiteY16" fmla="*/ 55421 h 170516"/>
                <a:gd name="connsiteX17" fmla="*/ 35423 w 121975"/>
                <a:gd name="connsiteY17" fmla="*/ 59040 h 170516"/>
                <a:gd name="connsiteX18" fmla="*/ 34598 w 121975"/>
                <a:gd name="connsiteY18" fmla="*/ 69514 h 170516"/>
                <a:gd name="connsiteX19" fmla="*/ 30344 w 121975"/>
                <a:gd name="connsiteY19" fmla="*/ 72308 h 170516"/>
                <a:gd name="connsiteX20" fmla="*/ 24821 w 121975"/>
                <a:gd name="connsiteY20" fmla="*/ 69832 h 170516"/>
                <a:gd name="connsiteX21" fmla="*/ 20822 w 121975"/>
                <a:gd name="connsiteY21" fmla="*/ 67800 h 170516"/>
                <a:gd name="connsiteX22" fmla="*/ 19680 w 121975"/>
                <a:gd name="connsiteY22" fmla="*/ 67991 h 170516"/>
                <a:gd name="connsiteX23" fmla="*/ 16251 w 121975"/>
                <a:gd name="connsiteY23" fmla="*/ 73006 h 170516"/>
                <a:gd name="connsiteX24" fmla="*/ 22854 w 121975"/>
                <a:gd name="connsiteY24" fmla="*/ 79291 h 170516"/>
                <a:gd name="connsiteX25" fmla="*/ 25647 w 121975"/>
                <a:gd name="connsiteY25" fmla="*/ 79989 h 170516"/>
                <a:gd name="connsiteX26" fmla="*/ 34408 w 121975"/>
                <a:gd name="connsiteY26" fmla="*/ 90972 h 170516"/>
                <a:gd name="connsiteX27" fmla="*/ 34471 w 121975"/>
                <a:gd name="connsiteY27" fmla="*/ 92114 h 170516"/>
                <a:gd name="connsiteX28" fmla="*/ 35741 w 121975"/>
                <a:gd name="connsiteY28" fmla="*/ 98209 h 170516"/>
                <a:gd name="connsiteX29" fmla="*/ 37963 w 121975"/>
                <a:gd name="connsiteY29" fmla="*/ 99669 h 170516"/>
                <a:gd name="connsiteX30" fmla="*/ 41264 w 121975"/>
                <a:gd name="connsiteY30" fmla="*/ 101954 h 170516"/>
                <a:gd name="connsiteX31" fmla="*/ 38471 w 121975"/>
                <a:gd name="connsiteY31" fmla="*/ 116365 h 170516"/>
                <a:gd name="connsiteX32" fmla="*/ 35995 w 121975"/>
                <a:gd name="connsiteY32" fmla="*/ 118269 h 170516"/>
                <a:gd name="connsiteX33" fmla="*/ 34344 w 121975"/>
                <a:gd name="connsiteY33" fmla="*/ 122840 h 170516"/>
                <a:gd name="connsiteX34" fmla="*/ 34662 w 121975"/>
                <a:gd name="connsiteY34" fmla="*/ 129570 h 170516"/>
                <a:gd name="connsiteX35" fmla="*/ 34471 w 121975"/>
                <a:gd name="connsiteY35" fmla="*/ 132617 h 170516"/>
                <a:gd name="connsiteX36" fmla="*/ 34662 w 121975"/>
                <a:gd name="connsiteY36" fmla="*/ 135156 h 170516"/>
                <a:gd name="connsiteX37" fmla="*/ 34535 w 121975"/>
                <a:gd name="connsiteY37" fmla="*/ 140362 h 170516"/>
                <a:gd name="connsiteX38" fmla="*/ 33836 w 121975"/>
                <a:gd name="connsiteY38" fmla="*/ 142330 h 170516"/>
                <a:gd name="connsiteX39" fmla="*/ 33329 w 121975"/>
                <a:gd name="connsiteY39" fmla="*/ 145313 h 170516"/>
                <a:gd name="connsiteX40" fmla="*/ 36629 w 121975"/>
                <a:gd name="connsiteY40" fmla="*/ 152043 h 170516"/>
                <a:gd name="connsiteX41" fmla="*/ 40629 w 121975"/>
                <a:gd name="connsiteY41" fmla="*/ 157185 h 170516"/>
                <a:gd name="connsiteX42" fmla="*/ 42534 w 121975"/>
                <a:gd name="connsiteY42" fmla="*/ 164739 h 170516"/>
                <a:gd name="connsiteX43" fmla="*/ 43739 w 121975"/>
                <a:gd name="connsiteY43" fmla="*/ 170516 h 170516"/>
                <a:gd name="connsiteX44" fmla="*/ 48184 w 121975"/>
                <a:gd name="connsiteY44" fmla="*/ 164993 h 170516"/>
                <a:gd name="connsiteX45" fmla="*/ 50342 w 121975"/>
                <a:gd name="connsiteY45" fmla="*/ 160994 h 170516"/>
                <a:gd name="connsiteX46" fmla="*/ 55484 w 121975"/>
                <a:gd name="connsiteY46" fmla="*/ 157439 h 170516"/>
                <a:gd name="connsiteX47" fmla="*/ 59293 w 121975"/>
                <a:gd name="connsiteY47" fmla="*/ 155090 h 170516"/>
                <a:gd name="connsiteX48" fmla="*/ 61515 w 121975"/>
                <a:gd name="connsiteY48" fmla="*/ 149567 h 170516"/>
                <a:gd name="connsiteX49" fmla="*/ 62213 w 121975"/>
                <a:gd name="connsiteY49" fmla="*/ 146393 h 170516"/>
                <a:gd name="connsiteX50" fmla="*/ 65769 w 121975"/>
                <a:gd name="connsiteY50" fmla="*/ 140743 h 170516"/>
                <a:gd name="connsiteX51" fmla="*/ 71863 w 121975"/>
                <a:gd name="connsiteY51" fmla="*/ 140997 h 170516"/>
                <a:gd name="connsiteX52" fmla="*/ 76815 w 121975"/>
                <a:gd name="connsiteY52" fmla="*/ 142012 h 170516"/>
                <a:gd name="connsiteX53" fmla="*/ 79417 w 121975"/>
                <a:gd name="connsiteY53" fmla="*/ 140616 h 170516"/>
                <a:gd name="connsiteX54" fmla="*/ 84687 w 121975"/>
                <a:gd name="connsiteY54" fmla="*/ 140933 h 170516"/>
                <a:gd name="connsiteX55" fmla="*/ 86718 w 121975"/>
                <a:gd name="connsiteY55" fmla="*/ 144361 h 170516"/>
                <a:gd name="connsiteX56" fmla="*/ 87734 w 121975"/>
                <a:gd name="connsiteY56" fmla="*/ 146520 h 170516"/>
                <a:gd name="connsiteX57" fmla="*/ 95542 w 121975"/>
                <a:gd name="connsiteY57" fmla="*/ 148107 h 170516"/>
                <a:gd name="connsiteX58" fmla="*/ 96495 w 121975"/>
                <a:gd name="connsiteY58" fmla="*/ 144869 h 170516"/>
                <a:gd name="connsiteX59" fmla="*/ 96875 w 121975"/>
                <a:gd name="connsiteY59" fmla="*/ 142330 h 170516"/>
                <a:gd name="connsiteX60" fmla="*/ 105319 w 121975"/>
                <a:gd name="connsiteY60" fmla="*/ 135918 h 170516"/>
                <a:gd name="connsiteX61" fmla="*/ 110524 w 121975"/>
                <a:gd name="connsiteY61" fmla="*/ 134267 h 170516"/>
                <a:gd name="connsiteX62" fmla="*/ 117000 w 121975"/>
                <a:gd name="connsiteY62" fmla="*/ 124300 h 170516"/>
                <a:gd name="connsiteX63" fmla="*/ 118968 w 121975"/>
                <a:gd name="connsiteY63" fmla="*/ 120174 h 170516"/>
                <a:gd name="connsiteX64" fmla="*/ 119857 w 121975"/>
                <a:gd name="connsiteY64" fmla="*/ 103097 h 170516"/>
                <a:gd name="connsiteX65" fmla="*/ 118143 w 121975"/>
                <a:gd name="connsiteY65" fmla="*/ 100050 h 170516"/>
                <a:gd name="connsiteX66" fmla="*/ 115285 w 121975"/>
                <a:gd name="connsiteY66" fmla="*/ 94082 h 170516"/>
                <a:gd name="connsiteX67" fmla="*/ 114905 w 121975"/>
                <a:gd name="connsiteY67" fmla="*/ 88686 h 170516"/>
                <a:gd name="connsiteX68" fmla="*/ 114905 w 121975"/>
                <a:gd name="connsiteY68" fmla="*/ 85639 h 170516"/>
                <a:gd name="connsiteX69" fmla="*/ 109382 w 121975"/>
                <a:gd name="connsiteY69" fmla="*/ 73260 h 170516"/>
                <a:gd name="connsiteX70" fmla="*/ 104493 w 121975"/>
                <a:gd name="connsiteY70" fmla="*/ 59357 h 170516"/>
                <a:gd name="connsiteX71" fmla="*/ 92495 w 121975"/>
                <a:gd name="connsiteY71" fmla="*/ 36313 h 170516"/>
                <a:gd name="connsiteX72" fmla="*/ 82909 w 121975"/>
                <a:gd name="connsiteY72" fmla="*/ 27679 h 170516"/>
                <a:gd name="connsiteX73" fmla="*/ 74148 w 121975"/>
                <a:gd name="connsiteY73" fmla="*/ 19997 h 170516"/>
                <a:gd name="connsiteX74" fmla="*/ 64435 w 121975"/>
                <a:gd name="connsiteY74" fmla="*/ 5967 h 170516"/>
                <a:gd name="connsiteX75" fmla="*/ 62722 w 121975"/>
                <a:gd name="connsiteY75" fmla="*/ 3111 h 170516"/>
                <a:gd name="connsiteX76" fmla="*/ 61071 w 121975"/>
                <a:gd name="connsiteY76" fmla="*/ 0 h 170516"/>
                <a:gd name="connsiteX77" fmla="*/ 53770 w 121975"/>
                <a:gd name="connsiteY77" fmla="*/ 3301 h 170516"/>
                <a:gd name="connsiteX78" fmla="*/ 48691 w 121975"/>
                <a:gd name="connsiteY78" fmla="*/ 5586 h 170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121975" h="170516">
                  <a:moveTo>
                    <a:pt x="48691" y="5586"/>
                  </a:moveTo>
                  <a:cubicBezTo>
                    <a:pt x="47613" y="6158"/>
                    <a:pt x="46533" y="6729"/>
                    <a:pt x="45326" y="7301"/>
                  </a:cubicBezTo>
                  <a:cubicBezTo>
                    <a:pt x="42407" y="8634"/>
                    <a:pt x="39042" y="8380"/>
                    <a:pt x="35804" y="8126"/>
                  </a:cubicBezTo>
                  <a:cubicBezTo>
                    <a:pt x="32630" y="7872"/>
                    <a:pt x="29583" y="7618"/>
                    <a:pt x="27234" y="8888"/>
                  </a:cubicBezTo>
                  <a:cubicBezTo>
                    <a:pt x="26219" y="9459"/>
                    <a:pt x="25520" y="10538"/>
                    <a:pt x="24758" y="11744"/>
                  </a:cubicBezTo>
                  <a:cubicBezTo>
                    <a:pt x="24123" y="12697"/>
                    <a:pt x="23489" y="13712"/>
                    <a:pt x="22663" y="14474"/>
                  </a:cubicBezTo>
                  <a:cubicBezTo>
                    <a:pt x="20632" y="16315"/>
                    <a:pt x="19171" y="16506"/>
                    <a:pt x="17458" y="16633"/>
                  </a:cubicBezTo>
                  <a:cubicBezTo>
                    <a:pt x="16950" y="16696"/>
                    <a:pt x="16315" y="16760"/>
                    <a:pt x="15617" y="16886"/>
                  </a:cubicBezTo>
                  <a:cubicBezTo>
                    <a:pt x="11681" y="17648"/>
                    <a:pt x="7174" y="19680"/>
                    <a:pt x="4126" y="22029"/>
                  </a:cubicBezTo>
                  <a:cubicBezTo>
                    <a:pt x="2412" y="24758"/>
                    <a:pt x="1142" y="27298"/>
                    <a:pt x="0" y="29837"/>
                  </a:cubicBezTo>
                  <a:cubicBezTo>
                    <a:pt x="635" y="29710"/>
                    <a:pt x="1333" y="29393"/>
                    <a:pt x="2095" y="28948"/>
                  </a:cubicBezTo>
                  <a:cubicBezTo>
                    <a:pt x="3428" y="28187"/>
                    <a:pt x="4761" y="27361"/>
                    <a:pt x="6792" y="27488"/>
                  </a:cubicBezTo>
                  <a:cubicBezTo>
                    <a:pt x="9332" y="27679"/>
                    <a:pt x="10284" y="27806"/>
                    <a:pt x="10919" y="29774"/>
                  </a:cubicBezTo>
                  <a:cubicBezTo>
                    <a:pt x="11046" y="30218"/>
                    <a:pt x="11299" y="30789"/>
                    <a:pt x="11744" y="31678"/>
                  </a:cubicBezTo>
                  <a:cubicBezTo>
                    <a:pt x="13839" y="35297"/>
                    <a:pt x="17204" y="39677"/>
                    <a:pt x="21013" y="43676"/>
                  </a:cubicBezTo>
                  <a:cubicBezTo>
                    <a:pt x="23806" y="46597"/>
                    <a:pt x="26599" y="49517"/>
                    <a:pt x="29456" y="53262"/>
                  </a:cubicBezTo>
                  <a:cubicBezTo>
                    <a:pt x="30091" y="54024"/>
                    <a:pt x="30980" y="54723"/>
                    <a:pt x="31932" y="55421"/>
                  </a:cubicBezTo>
                  <a:cubicBezTo>
                    <a:pt x="33265" y="56437"/>
                    <a:pt x="34725" y="57452"/>
                    <a:pt x="35423" y="59040"/>
                  </a:cubicBezTo>
                  <a:cubicBezTo>
                    <a:pt x="36756" y="61833"/>
                    <a:pt x="36376" y="66658"/>
                    <a:pt x="34598" y="69514"/>
                  </a:cubicBezTo>
                  <a:cubicBezTo>
                    <a:pt x="33519" y="71228"/>
                    <a:pt x="32059" y="72244"/>
                    <a:pt x="30344" y="72308"/>
                  </a:cubicBezTo>
                  <a:cubicBezTo>
                    <a:pt x="27932" y="72308"/>
                    <a:pt x="26281" y="70974"/>
                    <a:pt x="24821" y="69832"/>
                  </a:cubicBezTo>
                  <a:cubicBezTo>
                    <a:pt x="23298" y="68626"/>
                    <a:pt x="22219" y="67800"/>
                    <a:pt x="20822" y="67800"/>
                  </a:cubicBezTo>
                  <a:cubicBezTo>
                    <a:pt x="20441" y="67800"/>
                    <a:pt x="20124" y="67864"/>
                    <a:pt x="19680" y="67991"/>
                  </a:cubicBezTo>
                  <a:cubicBezTo>
                    <a:pt x="16886" y="68752"/>
                    <a:pt x="16378" y="71736"/>
                    <a:pt x="16251" y="73006"/>
                  </a:cubicBezTo>
                  <a:cubicBezTo>
                    <a:pt x="15934" y="77513"/>
                    <a:pt x="18156" y="78211"/>
                    <a:pt x="22854" y="79291"/>
                  </a:cubicBezTo>
                  <a:cubicBezTo>
                    <a:pt x="23743" y="79481"/>
                    <a:pt x="24694" y="79735"/>
                    <a:pt x="25647" y="79989"/>
                  </a:cubicBezTo>
                  <a:cubicBezTo>
                    <a:pt x="31868" y="81766"/>
                    <a:pt x="34027" y="84433"/>
                    <a:pt x="34408" y="90972"/>
                  </a:cubicBezTo>
                  <a:lnTo>
                    <a:pt x="34471" y="92114"/>
                  </a:lnTo>
                  <a:cubicBezTo>
                    <a:pt x="34535" y="94209"/>
                    <a:pt x="34662" y="96812"/>
                    <a:pt x="35741" y="98209"/>
                  </a:cubicBezTo>
                  <a:cubicBezTo>
                    <a:pt x="36312" y="98971"/>
                    <a:pt x="37011" y="99288"/>
                    <a:pt x="37963" y="99669"/>
                  </a:cubicBezTo>
                  <a:cubicBezTo>
                    <a:pt x="39042" y="100113"/>
                    <a:pt x="40248" y="100685"/>
                    <a:pt x="41264" y="101954"/>
                  </a:cubicBezTo>
                  <a:cubicBezTo>
                    <a:pt x="44311" y="105954"/>
                    <a:pt x="41772" y="113572"/>
                    <a:pt x="38471" y="116365"/>
                  </a:cubicBezTo>
                  <a:cubicBezTo>
                    <a:pt x="37518" y="117190"/>
                    <a:pt x="36693" y="117762"/>
                    <a:pt x="35995" y="118269"/>
                  </a:cubicBezTo>
                  <a:cubicBezTo>
                    <a:pt x="33963" y="119666"/>
                    <a:pt x="33646" y="119920"/>
                    <a:pt x="34344" y="122840"/>
                  </a:cubicBezTo>
                  <a:cubicBezTo>
                    <a:pt x="35042" y="125507"/>
                    <a:pt x="34852" y="127475"/>
                    <a:pt x="34662" y="129570"/>
                  </a:cubicBezTo>
                  <a:cubicBezTo>
                    <a:pt x="34598" y="130522"/>
                    <a:pt x="34471" y="131538"/>
                    <a:pt x="34471" y="132617"/>
                  </a:cubicBezTo>
                  <a:cubicBezTo>
                    <a:pt x="34471" y="133506"/>
                    <a:pt x="34535" y="134331"/>
                    <a:pt x="34662" y="135156"/>
                  </a:cubicBezTo>
                  <a:cubicBezTo>
                    <a:pt x="34852" y="136743"/>
                    <a:pt x="35042" y="138457"/>
                    <a:pt x="34535" y="140362"/>
                  </a:cubicBezTo>
                  <a:cubicBezTo>
                    <a:pt x="34280" y="141251"/>
                    <a:pt x="34091" y="141822"/>
                    <a:pt x="33836" y="142330"/>
                  </a:cubicBezTo>
                  <a:cubicBezTo>
                    <a:pt x="33519" y="143155"/>
                    <a:pt x="33265" y="143663"/>
                    <a:pt x="33329" y="145313"/>
                  </a:cubicBezTo>
                  <a:cubicBezTo>
                    <a:pt x="33392" y="148996"/>
                    <a:pt x="34725" y="150265"/>
                    <a:pt x="36629" y="152043"/>
                  </a:cubicBezTo>
                  <a:cubicBezTo>
                    <a:pt x="37963" y="153312"/>
                    <a:pt x="39487" y="154709"/>
                    <a:pt x="40629" y="157185"/>
                  </a:cubicBezTo>
                  <a:cubicBezTo>
                    <a:pt x="41835" y="159661"/>
                    <a:pt x="42152" y="162264"/>
                    <a:pt x="42534" y="164739"/>
                  </a:cubicBezTo>
                  <a:cubicBezTo>
                    <a:pt x="42788" y="166707"/>
                    <a:pt x="43041" y="168675"/>
                    <a:pt x="43739" y="170516"/>
                  </a:cubicBezTo>
                  <a:cubicBezTo>
                    <a:pt x="45708" y="170326"/>
                    <a:pt x="46787" y="168168"/>
                    <a:pt x="48184" y="164993"/>
                  </a:cubicBezTo>
                  <a:cubicBezTo>
                    <a:pt x="48818" y="163470"/>
                    <a:pt x="49453" y="162010"/>
                    <a:pt x="50342" y="160994"/>
                  </a:cubicBezTo>
                  <a:cubicBezTo>
                    <a:pt x="51802" y="159216"/>
                    <a:pt x="53707" y="158328"/>
                    <a:pt x="55484" y="157439"/>
                  </a:cubicBezTo>
                  <a:cubicBezTo>
                    <a:pt x="56944" y="156741"/>
                    <a:pt x="58277" y="156106"/>
                    <a:pt x="59293" y="155090"/>
                  </a:cubicBezTo>
                  <a:cubicBezTo>
                    <a:pt x="60880" y="153439"/>
                    <a:pt x="61135" y="151725"/>
                    <a:pt x="61515" y="149567"/>
                  </a:cubicBezTo>
                  <a:cubicBezTo>
                    <a:pt x="61706" y="148551"/>
                    <a:pt x="61896" y="147472"/>
                    <a:pt x="62213" y="146393"/>
                  </a:cubicBezTo>
                  <a:cubicBezTo>
                    <a:pt x="63102" y="143345"/>
                    <a:pt x="64245" y="141568"/>
                    <a:pt x="65769" y="140743"/>
                  </a:cubicBezTo>
                  <a:cubicBezTo>
                    <a:pt x="67673" y="139727"/>
                    <a:pt x="69705" y="140362"/>
                    <a:pt x="71863" y="140997"/>
                  </a:cubicBezTo>
                  <a:cubicBezTo>
                    <a:pt x="73323" y="141441"/>
                    <a:pt x="74974" y="141949"/>
                    <a:pt x="76815" y="142012"/>
                  </a:cubicBezTo>
                  <a:cubicBezTo>
                    <a:pt x="77513" y="141314"/>
                    <a:pt x="78593" y="140870"/>
                    <a:pt x="79417" y="140616"/>
                  </a:cubicBezTo>
                  <a:cubicBezTo>
                    <a:pt x="81004" y="140171"/>
                    <a:pt x="83290" y="139981"/>
                    <a:pt x="84687" y="140933"/>
                  </a:cubicBezTo>
                  <a:cubicBezTo>
                    <a:pt x="85703" y="141632"/>
                    <a:pt x="86210" y="143028"/>
                    <a:pt x="86718" y="144361"/>
                  </a:cubicBezTo>
                  <a:cubicBezTo>
                    <a:pt x="87036" y="145187"/>
                    <a:pt x="87352" y="146202"/>
                    <a:pt x="87734" y="146520"/>
                  </a:cubicBezTo>
                  <a:cubicBezTo>
                    <a:pt x="89257" y="148043"/>
                    <a:pt x="93701" y="149440"/>
                    <a:pt x="95542" y="148107"/>
                  </a:cubicBezTo>
                  <a:cubicBezTo>
                    <a:pt x="96240" y="147599"/>
                    <a:pt x="96367" y="146456"/>
                    <a:pt x="96495" y="144869"/>
                  </a:cubicBezTo>
                  <a:cubicBezTo>
                    <a:pt x="96558" y="144044"/>
                    <a:pt x="96622" y="143155"/>
                    <a:pt x="96875" y="142330"/>
                  </a:cubicBezTo>
                  <a:cubicBezTo>
                    <a:pt x="98336" y="137188"/>
                    <a:pt x="102081" y="136553"/>
                    <a:pt x="105319" y="135918"/>
                  </a:cubicBezTo>
                  <a:cubicBezTo>
                    <a:pt x="107097" y="135601"/>
                    <a:pt x="108937" y="135283"/>
                    <a:pt x="110524" y="134267"/>
                  </a:cubicBezTo>
                  <a:cubicBezTo>
                    <a:pt x="113254" y="132553"/>
                    <a:pt x="115222" y="128173"/>
                    <a:pt x="117000" y="124300"/>
                  </a:cubicBezTo>
                  <a:cubicBezTo>
                    <a:pt x="117698" y="122777"/>
                    <a:pt x="118332" y="121380"/>
                    <a:pt x="118968" y="120174"/>
                  </a:cubicBezTo>
                  <a:cubicBezTo>
                    <a:pt x="122713" y="113445"/>
                    <a:pt x="122904" y="109445"/>
                    <a:pt x="119857" y="103097"/>
                  </a:cubicBezTo>
                  <a:cubicBezTo>
                    <a:pt x="119348" y="102081"/>
                    <a:pt x="118714" y="101066"/>
                    <a:pt x="118143" y="100050"/>
                  </a:cubicBezTo>
                  <a:cubicBezTo>
                    <a:pt x="117000" y="98209"/>
                    <a:pt x="115857" y="96304"/>
                    <a:pt x="115285" y="94082"/>
                  </a:cubicBezTo>
                  <a:cubicBezTo>
                    <a:pt x="114841" y="92241"/>
                    <a:pt x="114905" y="90400"/>
                    <a:pt x="114905" y="88686"/>
                  </a:cubicBezTo>
                  <a:cubicBezTo>
                    <a:pt x="114905" y="87671"/>
                    <a:pt x="114968" y="86655"/>
                    <a:pt x="114905" y="85639"/>
                  </a:cubicBezTo>
                  <a:cubicBezTo>
                    <a:pt x="114524" y="81005"/>
                    <a:pt x="112048" y="77259"/>
                    <a:pt x="109382" y="73260"/>
                  </a:cubicBezTo>
                  <a:cubicBezTo>
                    <a:pt x="106208" y="68435"/>
                    <a:pt x="105065" y="65197"/>
                    <a:pt x="104493" y="59357"/>
                  </a:cubicBezTo>
                  <a:cubicBezTo>
                    <a:pt x="103668" y="50279"/>
                    <a:pt x="97827" y="42661"/>
                    <a:pt x="92495" y="36313"/>
                  </a:cubicBezTo>
                  <a:cubicBezTo>
                    <a:pt x="89702" y="32948"/>
                    <a:pt x="86401" y="30408"/>
                    <a:pt x="82909" y="27679"/>
                  </a:cubicBezTo>
                  <a:cubicBezTo>
                    <a:pt x="79925" y="25330"/>
                    <a:pt x="76878" y="22917"/>
                    <a:pt x="74148" y="19997"/>
                  </a:cubicBezTo>
                  <a:cubicBezTo>
                    <a:pt x="70085" y="15617"/>
                    <a:pt x="67229" y="10665"/>
                    <a:pt x="64435" y="5967"/>
                  </a:cubicBezTo>
                  <a:lnTo>
                    <a:pt x="62722" y="3111"/>
                  </a:lnTo>
                  <a:cubicBezTo>
                    <a:pt x="62150" y="2095"/>
                    <a:pt x="61579" y="1079"/>
                    <a:pt x="61071" y="0"/>
                  </a:cubicBezTo>
                  <a:cubicBezTo>
                    <a:pt x="58785" y="1270"/>
                    <a:pt x="56373" y="2412"/>
                    <a:pt x="53770" y="3301"/>
                  </a:cubicBezTo>
                  <a:cubicBezTo>
                    <a:pt x="51865" y="3872"/>
                    <a:pt x="50342" y="4698"/>
                    <a:pt x="48691" y="558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87" name="Freeform 486">
              <a:extLst>
                <a:ext uri="{FF2B5EF4-FFF2-40B4-BE49-F238E27FC236}">
                  <a16:creationId xmlns:a16="http://schemas.microsoft.com/office/drawing/2014/main" id="{AF89E2B5-CC8D-2DB1-E047-DF12BEFF80FB}"/>
                </a:ext>
              </a:extLst>
            </p:cNvPr>
            <p:cNvSpPr/>
            <p:nvPr/>
          </p:nvSpPr>
          <p:spPr>
            <a:xfrm>
              <a:off x="9468414" y="3900122"/>
              <a:ext cx="5538" cy="5004"/>
            </a:xfrm>
            <a:custGeom>
              <a:avLst/>
              <a:gdLst>
                <a:gd name="connsiteX0" fmla="*/ 905 w 5538"/>
                <a:gd name="connsiteY0" fmla="*/ 0 h 5004"/>
                <a:gd name="connsiteX1" fmla="*/ 270 w 5538"/>
                <a:gd name="connsiteY1" fmla="*/ 254 h 5004"/>
                <a:gd name="connsiteX2" fmla="*/ 207 w 5538"/>
                <a:gd name="connsiteY2" fmla="*/ 2793 h 5004"/>
                <a:gd name="connsiteX3" fmla="*/ 2936 w 5538"/>
                <a:gd name="connsiteY3" fmla="*/ 4952 h 5004"/>
                <a:gd name="connsiteX4" fmla="*/ 5539 w 5538"/>
                <a:gd name="connsiteY4" fmla="*/ 4635 h 5004"/>
                <a:gd name="connsiteX5" fmla="*/ 4523 w 5538"/>
                <a:gd name="connsiteY5" fmla="*/ 1460 h 5004"/>
                <a:gd name="connsiteX6" fmla="*/ 905 w 5538"/>
                <a:gd name="connsiteY6" fmla="*/ 0 h 5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38" h="5004">
                  <a:moveTo>
                    <a:pt x="905" y="0"/>
                  </a:moveTo>
                  <a:cubicBezTo>
                    <a:pt x="461" y="0"/>
                    <a:pt x="270" y="254"/>
                    <a:pt x="270" y="254"/>
                  </a:cubicBezTo>
                  <a:cubicBezTo>
                    <a:pt x="-111" y="762"/>
                    <a:pt x="-48" y="2032"/>
                    <a:pt x="207" y="2793"/>
                  </a:cubicBezTo>
                  <a:cubicBezTo>
                    <a:pt x="461" y="3492"/>
                    <a:pt x="1095" y="4698"/>
                    <a:pt x="2936" y="4952"/>
                  </a:cubicBezTo>
                  <a:cubicBezTo>
                    <a:pt x="4523" y="5142"/>
                    <a:pt x="5412" y="4761"/>
                    <a:pt x="5539" y="4635"/>
                  </a:cubicBezTo>
                  <a:cubicBezTo>
                    <a:pt x="5539" y="4380"/>
                    <a:pt x="5539" y="2667"/>
                    <a:pt x="4523" y="1460"/>
                  </a:cubicBezTo>
                  <a:cubicBezTo>
                    <a:pt x="3761" y="508"/>
                    <a:pt x="2492" y="0"/>
                    <a:pt x="905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88" name="Freeform 487">
              <a:extLst>
                <a:ext uri="{FF2B5EF4-FFF2-40B4-BE49-F238E27FC236}">
                  <a16:creationId xmlns:a16="http://schemas.microsoft.com/office/drawing/2014/main" id="{369B5946-59E2-69A1-D2C1-97288EA9C891}"/>
                </a:ext>
              </a:extLst>
            </p:cNvPr>
            <p:cNvSpPr/>
            <p:nvPr/>
          </p:nvSpPr>
          <p:spPr>
            <a:xfrm>
              <a:off x="9558138" y="3606765"/>
              <a:ext cx="3614" cy="7046"/>
            </a:xfrm>
            <a:custGeom>
              <a:avLst/>
              <a:gdLst>
                <a:gd name="connsiteX0" fmla="*/ 249 w 3614"/>
                <a:gd name="connsiteY0" fmla="*/ 3873 h 7046"/>
                <a:gd name="connsiteX1" fmla="*/ 2343 w 3614"/>
                <a:gd name="connsiteY1" fmla="*/ 5904 h 7046"/>
                <a:gd name="connsiteX2" fmla="*/ 3486 w 3614"/>
                <a:gd name="connsiteY2" fmla="*/ 7047 h 7046"/>
                <a:gd name="connsiteX3" fmla="*/ 1581 w 3614"/>
                <a:gd name="connsiteY3" fmla="*/ 0 h 7046"/>
                <a:gd name="connsiteX4" fmla="*/ 249 w 3614"/>
                <a:gd name="connsiteY4" fmla="*/ 3873 h 7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4" h="7046">
                  <a:moveTo>
                    <a:pt x="249" y="3873"/>
                  </a:moveTo>
                  <a:cubicBezTo>
                    <a:pt x="1010" y="4444"/>
                    <a:pt x="1709" y="5269"/>
                    <a:pt x="2343" y="5904"/>
                  </a:cubicBezTo>
                  <a:cubicBezTo>
                    <a:pt x="2661" y="6285"/>
                    <a:pt x="3169" y="6729"/>
                    <a:pt x="3486" y="7047"/>
                  </a:cubicBezTo>
                  <a:cubicBezTo>
                    <a:pt x="3994" y="5777"/>
                    <a:pt x="2914" y="2666"/>
                    <a:pt x="1581" y="0"/>
                  </a:cubicBezTo>
                  <a:cubicBezTo>
                    <a:pt x="-69" y="2857"/>
                    <a:pt x="-260" y="3492"/>
                    <a:pt x="249" y="387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89" name="Freeform 488">
              <a:extLst>
                <a:ext uri="{FF2B5EF4-FFF2-40B4-BE49-F238E27FC236}">
                  <a16:creationId xmlns:a16="http://schemas.microsoft.com/office/drawing/2014/main" id="{6FDE8769-0A57-BB1A-2EE2-4D5E4B45556A}"/>
                </a:ext>
              </a:extLst>
            </p:cNvPr>
            <p:cNvSpPr/>
            <p:nvPr/>
          </p:nvSpPr>
          <p:spPr>
            <a:xfrm>
              <a:off x="9544166" y="3210129"/>
              <a:ext cx="305924" cy="451232"/>
            </a:xfrm>
            <a:custGeom>
              <a:avLst/>
              <a:gdLst>
                <a:gd name="connsiteX0" fmla="*/ 39867 w 305924"/>
                <a:gd name="connsiteY0" fmla="*/ 438535 h 451232"/>
                <a:gd name="connsiteX1" fmla="*/ 38407 w 305924"/>
                <a:gd name="connsiteY1" fmla="*/ 432886 h 451232"/>
                <a:gd name="connsiteX2" fmla="*/ 40121 w 305924"/>
                <a:gd name="connsiteY2" fmla="*/ 426410 h 451232"/>
                <a:gd name="connsiteX3" fmla="*/ 41708 w 305924"/>
                <a:gd name="connsiteY3" fmla="*/ 424379 h 451232"/>
                <a:gd name="connsiteX4" fmla="*/ 44311 w 305924"/>
                <a:gd name="connsiteY4" fmla="*/ 422538 h 451232"/>
                <a:gd name="connsiteX5" fmla="*/ 45073 w 305924"/>
                <a:gd name="connsiteY5" fmla="*/ 422665 h 451232"/>
                <a:gd name="connsiteX6" fmla="*/ 46533 w 305924"/>
                <a:gd name="connsiteY6" fmla="*/ 429965 h 451232"/>
                <a:gd name="connsiteX7" fmla="*/ 47422 w 305924"/>
                <a:gd name="connsiteY7" fmla="*/ 435742 h 451232"/>
                <a:gd name="connsiteX8" fmla="*/ 48438 w 305924"/>
                <a:gd name="connsiteY8" fmla="*/ 437393 h 451232"/>
                <a:gd name="connsiteX9" fmla="*/ 50660 w 305924"/>
                <a:gd name="connsiteY9" fmla="*/ 443043 h 451232"/>
                <a:gd name="connsiteX10" fmla="*/ 52945 w 305924"/>
                <a:gd name="connsiteY10" fmla="*/ 450216 h 451232"/>
                <a:gd name="connsiteX11" fmla="*/ 53326 w 305924"/>
                <a:gd name="connsiteY11" fmla="*/ 451232 h 451232"/>
                <a:gd name="connsiteX12" fmla="*/ 55421 w 305924"/>
                <a:gd name="connsiteY12" fmla="*/ 449709 h 451232"/>
                <a:gd name="connsiteX13" fmla="*/ 57897 w 305924"/>
                <a:gd name="connsiteY13" fmla="*/ 447423 h 451232"/>
                <a:gd name="connsiteX14" fmla="*/ 58341 w 305924"/>
                <a:gd name="connsiteY14" fmla="*/ 444884 h 451232"/>
                <a:gd name="connsiteX15" fmla="*/ 56944 w 305924"/>
                <a:gd name="connsiteY15" fmla="*/ 442218 h 451232"/>
                <a:gd name="connsiteX16" fmla="*/ 56056 w 305924"/>
                <a:gd name="connsiteY16" fmla="*/ 439869 h 451232"/>
                <a:gd name="connsiteX17" fmla="*/ 54341 w 305924"/>
                <a:gd name="connsiteY17" fmla="*/ 434409 h 451232"/>
                <a:gd name="connsiteX18" fmla="*/ 54723 w 305924"/>
                <a:gd name="connsiteY18" fmla="*/ 430664 h 451232"/>
                <a:gd name="connsiteX19" fmla="*/ 57199 w 305924"/>
                <a:gd name="connsiteY19" fmla="*/ 430854 h 451232"/>
                <a:gd name="connsiteX20" fmla="*/ 58912 w 305924"/>
                <a:gd name="connsiteY20" fmla="*/ 431425 h 451232"/>
                <a:gd name="connsiteX21" fmla="*/ 60436 w 305924"/>
                <a:gd name="connsiteY21" fmla="*/ 431298 h 451232"/>
                <a:gd name="connsiteX22" fmla="*/ 65832 w 305924"/>
                <a:gd name="connsiteY22" fmla="*/ 430600 h 451232"/>
                <a:gd name="connsiteX23" fmla="*/ 63420 w 305924"/>
                <a:gd name="connsiteY23" fmla="*/ 421331 h 451232"/>
                <a:gd name="connsiteX24" fmla="*/ 63039 w 305924"/>
                <a:gd name="connsiteY24" fmla="*/ 407683 h 451232"/>
                <a:gd name="connsiteX25" fmla="*/ 63039 w 305924"/>
                <a:gd name="connsiteY25" fmla="*/ 395875 h 451232"/>
                <a:gd name="connsiteX26" fmla="*/ 63673 w 305924"/>
                <a:gd name="connsiteY26" fmla="*/ 389082 h 451232"/>
                <a:gd name="connsiteX27" fmla="*/ 64626 w 305924"/>
                <a:gd name="connsiteY27" fmla="*/ 386289 h 451232"/>
                <a:gd name="connsiteX28" fmla="*/ 67546 w 305924"/>
                <a:gd name="connsiteY28" fmla="*/ 381908 h 451232"/>
                <a:gd name="connsiteX29" fmla="*/ 70784 w 305924"/>
                <a:gd name="connsiteY29" fmla="*/ 378861 h 451232"/>
                <a:gd name="connsiteX30" fmla="*/ 69832 w 305924"/>
                <a:gd name="connsiteY30" fmla="*/ 373909 h 451232"/>
                <a:gd name="connsiteX31" fmla="*/ 67356 w 305924"/>
                <a:gd name="connsiteY31" fmla="*/ 370608 h 451232"/>
                <a:gd name="connsiteX32" fmla="*/ 64182 w 305924"/>
                <a:gd name="connsiteY32" fmla="*/ 369275 h 451232"/>
                <a:gd name="connsiteX33" fmla="*/ 62912 w 305924"/>
                <a:gd name="connsiteY33" fmla="*/ 369529 h 451232"/>
                <a:gd name="connsiteX34" fmla="*/ 53834 w 305924"/>
                <a:gd name="connsiteY34" fmla="*/ 362228 h 451232"/>
                <a:gd name="connsiteX35" fmla="*/ 54850 w 305924"/>
                <a:gd name="connsiteY35" fmla="*/ 360006 h 451232"/>
                <a:gd name="connsiteX36" fmla="*/ 59737 w 305924"/>
                <a:gd name="connsiteY36" fmla="*/ 353087 h 451232"/>
                <a:gd name="connsiteX37" fmla="*/ 53453 w 305924"/>
                <a:gd name="connsiteY37" fmla="*/ 349532 h 451232"/>
                <a:gd name="connsiteX38" fmla="*/ 48247 w 305924"/>
                <a:gd name="connsiteY38" fmla="*/ 352261 h 451232"/>
                <a:gd name="connsiteX39" fmla="*/ 45708 w 305924"/>
                <a:gd name="connsiteY39" fmla="*/ 354293 h 451232"/>
                <a:gd name="connsiteX40" fmla="*/ 40566 w 305924"/>
                <a:gd name="connsiteY40" fmla="*/ 352579 h 451232"/>
                <a:gd name="connsiteX41" fmla="*/ 38661 w 305924"/>
                <a:gd name="connsiteY41" fmla="*/ 350865 h 451232"/>
                <a:gd name="connsiteX42" fmla="*/ 36567 w 305924"/>
                <a:gd name="connsiteY42" fmla="*/ 347119 h 451232"/>
                <a:gd name="connsiteX43" fmla="*/ 41835 w 305924"/>
                <a:gd name="connsiteY43" fmla="*/ 337216 h 451232"/>
                <a:gd name="connsiteX44" fmla="*/ 56373 w 305924"/>
                <a:gd name="connsiteY44" fmla="*/ 335248 h 451232"/>
                <a:gd name="connsiteX45" fmla="*/ 59484 w 305924"/>
                <a:gd name="connsiteY45" fmla="*/ 335819 h 451232"/>
                <a:gd name="connsiteX46" fmla="*/ 66785 w 305924"/>
                <a:gd name="connsiteY46" fmla="*/ 329725 h 451232"/>
                <a:gd name="connsiteX47" fmla="*/ 66911 w 305924"/>
                <a:gd name="connsiteY47" fmla="*/ 326360 h 451232"/>
                <a:gd name="connsiteX48" fmla="*/ 64753 w 305924"/>
                <a:gd name="connsiteY48" fmla="*/ 321853 h 451232"/>
                <a:gd name="connsiteX49" fmla="*/ 66403 w 305924"/>
                <a:gd name="connsiteY49" fmla="*/ 317980 h 451232"/>
                <a:gd name="connsiteX50" fmla="*/ 76053 w 305924"/>
                <a:gd name="connsiteY50" fmla="*/ 316393 h 451232"/>
                <a:gd name="connsiteX51" fmla="*/ 83734 w 305924"/>
                <a:gd name="connsiteY51" fmla="*/ 317854 h 451232"/>
                <a:gd name="connsiteX52" fmla="*/ 88115 w 305924"/>
                <a:gd name="connsiteY52" fmla="*/ 318742 h 451232"/>
                <a:gd name="connsiteX53" fmla="*/ 94146 w 305924"/>
                <a:gd name="connsiteY53" fmla="*/ 316457 h 451232"/>
                <a:gd name="connsiteX54" fmla="*/ 103350 w 305924"/>
                <a:gd name="connsiteY54" fmla="*/ 312330 h 451232"/>
                <a:gd name="connsiteX55" fmla="*/ 113254 w 305924"/>
                <a:gd name="connsiteY55" fmla="*/ 310045 h 451232"/>
                <a:gd name="connsiteX56" fmla="*/ 118523 w 305924"/>
                <a:gd name="connsiteY56" fmla="*/ 308585 h 451232"/>
                <a:gd name="connsiteX57" fmla="*/ 127665 w 305924"/>
                <a:gd name="connsiteY57" fmla="*/ 300840 h 451232"/>
                <a:gd name="connsiteX58" fmla="*/ 131093 w 305924"/>
                <a:gd name="connsiteY58" fmla="*/ 297475 h 451232"/>
                <a:gd name="connsiteX59" fmla="*/ 141441 w 305924"/>
                <a:gd name="connsiteY59" fmla="*/ 295380 h 451232"/>
                <a:gd name="connsiteX60" fmla="*/ 148678 w 305924"/>
                <a:gd name="connsiteY60" fmla="*/ 296333 h 451232"/>
                <a:gd name="connsiteX61" fmla="*/ 155598 w 305924"/>
                <a:gd name="connsiteY61" fmla="*/ 298364 h 451232"/>
                <a:gd name="connsiteX62" fmla="*/ 156423 w 305924"/>
                <a:gd name="connsiteY62" fmla="*/ 304204 h 451232"/>
                <a:gd name="connsiteX63" fmla="*/ 156169 w 305924"/>
                <a:gd name="connsiteY63" fmla="*/ 306236 h 451232"/>
                <a:gd name="connsiteX64" fmla="*/ 155153 w 305924"/>
                <a:gd name="connsiteY64" fmla="*/ 310362 h 451232"/>
                <a:gd name="connsiteX65" fmla="*/ 153503 w 305924"/>
                <a:gd name="connsiteY65" fmla="*/ 315632 h 451232"/>
                <a:gd name="connsiteX66" fmla="*/ 153058 w 305924"/>
                <a:gd name="connsiteY66" fmla="*/ 318806 h 451232"/>
                <a:gd name="connsiteX67" fmla="*/ 155090 w 305924"/>
                <a:gd name="connsiteY67" fmla="*/ 321853 h 451232"/>
                <a:gd name="connsiteX68" fmla="*/ 155090 w 305924"/>
                <a:gd name="connsiteY68" fmla="*/ 328836 h 451232"/>
                <a:gd name="connsiteX69" fmla="*/ 155090 w 305924"/>
                <a:gd name="connsiteY69" fmla="*/ 334613 h 451232"/>
                <a:gd name="connsiteX70" fmla="*/ 158518 w 305924"/>
                <a:gd name="connsiteY70" fmla="*/ 337787 h 451232"/>
                <a:gd name="connsiteX71" fmla="*/ 163089 w 305924"/>
                <a:gd name="connsiteY71" fmla="*/ 341088 h 451232"/>
                <a:gd name="connsiteX72" fmla="*/ 175405 w 305924"/>
                <a:gd name="connsiteY72" fmla="*/ 343437 h 451232"/>
                <a:gd name="connsiteX73" fmla="*/ 179404 w 305924"/>
                <a:gd name="connsiteY73" fmla="*/ 339184 h 451232"/>
                <a:gd name="connsiteX74" fmla="*/ 180801 w 305924"/>
                <a:gd name="connsiteY74" fmla="*/ 335692 h 451232"/>
                <a:gd name="connsiteX75" fmla="*/ 183975 w 305924"/>
                <a:gd name="connsiteY75" fmla="*/ 331756 h 451232"/>
                <a:gd name="connsiteX76" fmla="*/ 186831 w 305924"/>
                <a:gd name="connsiteY76" fmla="*/ 326805 h 451232"/>
                <a:gd name="connsiteX77" fmla="*/ 190323 w 305924"/>
                <a:gd name="connsiteY77" fmla="*/ 317536 h 451232"/>
                <a:gd name="connsiteX78" fmla="*/ 192926 w 305924"/>
                <a:gd name="connsiteY78" fmla="*/ 314616 h 451232"/>
                <a:gd name="connsiteX79" fmla="*/ 196290 w 305924"/>
                <a:gd name="connsiteY79" fmla="*/ 308331 h 451232"/>
                <a:gd name="connsiteX80" fmla="*/ 193116 w 305924"/>
                <a:gd name="connsiteY80" fmla="*/ 305157 h 451232"/>
                <a:gd name="connsiteX81" fmla="*/ 185117 w 305924"/>
                <a:gd name="connsiteY81" fmla="*/ 295761 h 451232"/>
                <a:gd name="connsiteX82" fmla="*/ 185816 w 305924"/>
                <a:gd name="connsiteY82" fmla="*/ 288080 h 451232"/>
                <a:gd name="connsiteX83" fmla="*/ 193307 w 305924"/>
                <a:gd name="connsiteY83" fmla="*/ 284779 h 451232"/>
                <a:gd name="connsiteX84" fmla="*/ 194640 w 305924"/>
                <a:gd name="connsiteY84" fmla="*/ 285858 h 451232"/>
                <a:gd name="connsiteX85" fmla="*/ 196290 w 305924"/>
                <a:gd name="connsiteY85" fmla="*/ 292016 h 451232"/>
                <a:gd name="connsiteX86" fmla="*/ 197688 w 305924"/>
                <a:gd name="connsiteY86" fmla="*/ 291825 h 451232"/>
                <a:gd name="connsiteX87" fmla="*/ 201750 w 305924"/>
                <a:gd name="connsiteY87" fmla="*/ 291444 h 451232"/>
                <a:gd name="connsiteX88" fmla="*/ 206765 w 305924"/>
                <a:gd name="connsiteY88" fmla="*/ 293158 h 451232"/>
                <a:gd name="connsiteX89" fmla="*/ 208035 w 305924"/>
                <a:gd name="connsiteY89" fmla="*/ 297793 h 451232"/>
                <a:gd name="connsiteX90" fmla="*/ 207972 w 305924"/>
                <a:gd name="connsiteY90" fmla="*/ 298999 h 451232"/>
                <a:gd name="connsiteX91" fmla="*/ 208923 w 305924"/>
                <a:gd name="connsiteY91" fmla="*/ 298935 h 451232"/>
                <a:gd name="connsiteX92" fmla="*/ 209622 w 305924"/>
                <a:gd name="connsiteY92" fmla="*/ 298872 h 451232"/>
                <a:gd name="connsiteX93" fmla="*/ 212542 w 305924"/>
                <a:gd name="connsiteY93" fmla="*/ 298301 h 451232"/>
                <a:gd name="connsiteX94" fmla="*/ 220985 w 305924"/>
                <a:gd name="connsiteY94" fmla="*/ 297856 h 451232"/>
                <a:gd name="connsiteX95" fmla="*/ 228604 w 305924"/>
                <a:gd name="connsiteY95" fmla="*/ 298301 h 451232"/>
                <a:gd name="connsiteX96" fmla="*/ 234635 w 305924"/>
                <a:gd name="connsiteY96" fmla="*/ 298110 h 451232"/>
                <a:gd name="connsiteX97" fmla="*/ 238507 w 305924"/>
                <a:gd name="connsiteY97" fmla="*/ 297285 h 451232"/>
                <a:gd name="connsiteX98" fmla="*/ 237301 w 305924"/>
                <a:gd name="connsiteY98" fmla="*/ 294047 h 451232"/>
                <a:gd name="connsiteX99" fmla="*/ 235841 w 305924"/>
                <a:gd name="connsiteY99" fmla="*/ 280843 h 451232"/>
                <a:gd name="connsiteX100" fmla="*/ 244284 w 305924"/>
                <a:gd name="connsiteY100" fmla="*/ 276081 h 451232"/>
                <a:gd name="connsiteX101" fmla="*/ 248474 w 305924"/>
                <a:gd name="connsiteY101" fmla="*/ 276335 h 451232"/>
                <a:gd name="connsiteX102" fmla="*/ 253489 w 305924"/>
                <a:gd name="connsiteY102" fmla="*/ 278176 h 451232"/>
                <a:gd name="connsiteX103" fmla="*/ 253680 w 305924"/>
                <a:gd name="connsiteY103" fmla="*/ 284842 h 451232"/>
                <a:gd name="connsiteX104" fmla="*/ 253362 w 305924"/>
                <a:gd name="connsiteY104" fmla="*/ 285985 h 451232"/>
                <a:gd name="connsiteX105" fmla="*/ 252918 w 305924"/>
                <a:gd name="connsiteY105" fmla="*/ 287826 h 451232"/>
                <a:gd name="connsiteX106" fmla="*/ 252410 w 305924"/>
                <a:gd name="connsiteY106" fmla="*/ 293793 h 451232"/>
                <a:gd name="connsiteX107" fmla="*/ 252791 w 305924"/>
                <a:gd name="connsiteY107" fmla="*/ 294682 h 451232"/>
                <a:gd name="connsiteX108" fmla="*/ 258123 w 305924"/>
                <a:gd name="connsiteY108" fmla="*/ 293095 h 451232"/>
                <a:gd name="connsiteX109" fmla="*/ 257488 w 305924"/>
                <a:gd name="connsiteY109" fmla="*/ 286747 h 451232"/>
                <a:gd name="connsiteX110" fmla="*/ 256600 w 305924"/>
                <a:gd name="connsiteY110" fmla="*/ 279129 h 451232"/>
                <a:gd name="connsiteX111" fmla="*/ 267138 w 305924"/>
                <a:gd name="connsiteY111" fmla="*/ 266559 h 451232"/>
                <a:gd name="connsiteX112" fmla="*/ 270820 w 305924"/>
                <a:gd name="connsiteY112" fmla="*/ 263829 h 451232"/>
                <a:gd name="connsiteX113" fmla="*/ 270376 w 305924"/>
                <a:gd name="connsiteY113" fmla="*/ 261798 h 451232"/>
                <a:gd name="connsiteX114" fmla="*/ 269487 w 305924"/>
                <a:gd name="connsiteY114" fmla="*/ 254624 h 451232"/>
                <a:gd name="connsiteX115" fmla="*/ 270630 w 305924"/>
                <a:gd name="connsiteY115" fmla="*/ 250498 h 451232"/>
                <a:gd name="connsiteX116" fmla="*/ 273741 w 305924"/>
                <a:gd name="connsiteY116" fmla="*/ 249926 h 451232"/>
                <a:gd name="connsiteX117" fmla="*/ 277232 w 305924"/>
                <a:gd name="connsiteY117" fmla="*/ 249736 h 451232"/>
                <a:gd name="connsiteX118" fmla="*/ 281929 w 305924"/>
                <a:gd name="connsiteY118" fmla="*/ 250561 h 451232"/>
                <a:gd name="connsiteX119" fmla="*/ 283072 w 305924"/>
                <a:gd name="connsiteY119" fmla="*/ 259322 h 451232"/>
                <a:gd name="connsiteX120" fmla="*/ 282056 w 305924"/>
                <a:gd name="connsiteY120" fmla="*/ 264210 h 451232"/>
                <a:gd name="connsiteX121" fmla="*/ 280533 w 305924"/>
                <a:gd name="connsiteY121" fmla="*/ 271130 h 451232"/>
                <a:gd name="connsiteX122" fmla="*/ 283454 w 305924"/>
                <a:gd name="connsiteY122" fmla="*/ 282366 h 451232"/>
                <a:gd name="connsiteX123" fmla="*/ 285803 w 305924"/>
                <a:gd name="connsiteY123" fmla="*/ 279700 h 451232"/>
                <a:gd name="connsiteX124" fmla="*/ 289103 w 305924"/>
                <a:gd name="connsiteY124" fmla="*/ 276081 h 451232"/>
                <a:gd name="connsiteX125" fmla="*/ 299070 w 305924"/>
                <a:gd name="connsiteY125" fmla="*/ 264908 h 451232"/>
                <a:gd name="connsiteX126" fmla="*/ 299197 w 305924"/>
                <a:gd name="connsiteY126" fmla="*/ 263893 h 451232"/>
                <a:gd name="connsiteX127" fmla="*/ 305037 w 305924"/>
                <a:gd name="connsiteY127" fmla="*/ 250815 h 451232"/>
                <a:gd name="connsiteX128" fmla="*/ 301292 w 305924"/>
                <a:gd name="connsiteY128" fmla="*/ 242372 h 451232"/>
                <a:gd name="connsiteX129" fmla="*/ 293801 w 305924"/>
                <a:gd name="connsiteY129" fmla="*/ 232913 h 451232"/>
                <a:gd name="connsiteX130" fmla="*/ 291071 w 305924"/>
                <a:gd name="connsiteY130" fmla="*/ 183840 h 451232"/>
                <a:gd name="connsiteX131" fmla="*/ 287072 w 305924"/>
                <a:gd name="connsiteY131" fmla="*/ 171334 h 451232"/>
                <a:gd name="connsiteX132" fmla="*/ 280469 w 305924"/>
                <a:gd name="connsiteY132" fmla="*/ 162954 h 451232"/>
                <a:gd name="connsiteX133" fmla="*/ 277359 w 305924"/>
                <a:gd name="connsiteY133" fmla="*/ 140671 h 451232"/>
                <a:gd name="connsiteX134" fmla="*/ 277993 w 305924"/>
                <a:gd name="connsiteY134" fmla="*/ 137688 h 451232"/>
                <a:gd name="connsiteX135" fmla="*/ 290119 w 305924"/>
                <a:gd name="connsiteY135" fmla="*/ 133117 h 451232"/>
                <a:gd name="connsiteX136" fmla="*/ 296722 w 305924"/>
                <a:gd name="connsiteY136" fmla="*/ 133498 h 451232"/>
                <a:gd name="connsiteX137" fmla="*/ 299451 w 305924"/>
                <a:gd name="connsiteY137" fmla="*/ 133307 h 451232"/>
                <a:gd name="connsiteX138" fmla="*/ 298182 w 305924"/>
                <a:gd name="connsiteY138" fmla="*/ 130133 h 451232"/>
                <a:gd name="connsiteX139" fmla="*/ 296087 w 305924"/>
                <a:gd name="connsiteY139" fmla="*/ 124039 h 451232"/>
                <a:gd name="connsiteX140" fmla="*/ 293357 w 305924"/>
                <a:gd name="connsiteY140" fmla="*/ 116738 h 451232"/>
                <a:gd name="connsiteX141" fmla="*/ 294055 w 305924"/>
                <a:gd name="connsiteY141" fmla="*/ 104041 h 451232"/>
                <a:gd name="connsiteX142" fmla="*/ 294626 w 305924"/>
                <a:gd name="connsiteY142" fmla="*/ 101502 h 451232"/>
                <a:gd name="connsiteX143" fmla="*/ 290754 w 305924"/>
                <a:gd name="connsiteY143" fmla="*/ 76680 h 451232"/>
                <a:gd name="connsiteX144" fmla="*/ 289484 w 305924"/>
                <a:gd name="connsiteY144" fmla="*/ 71601 h 451232"/>
                <a:gd name="connsiteX145" fmla="*/ 287199 w 305924"/>
                <a:gd name="connsiteY145" fmla="*/ 64682 h 451232"/>
                <a:gd name="connsiteX146" fmla="*/ 284152 w 305924"/>
                <a:gd name="connsiteY146" fmla="*/ 64237 h 451232"/>
                <a:gd name="connsiteX147" fmla="*/ 279454 w 305924"/>
                <a:gd name="connsiteY147" fmla="*/ 53128 h 451232"/>
                <a:gd name="connsiteX148" fmla="*/ 278882 w 305924"/>
                <a:gd name="connsiteY148" fmla="*/ 48049 h 451232"/>
                <a:gd name="connsiteX149" fmla="*/ 277993 w 305924"/>
                <a:gd name="connsiteY149" fmla="*/ 46081 h 451232"/>
                <a:gd name="connsiteX150" fmla="*/ 275137 w 305924"/>
                <a:gd name="connsiteY150" fmla="*/ 42208 h 451232"/>
                <a:gd name="connsiteX151" fmla="*/ 271010 w 305924"/>
                <a:gd name="connsiteY151" fmla="*/ 37447 h 451232"/>
                <a:gd name="connsiteX152" fmla="*/ 264471 w 305924"/>
                <a:gd name="connsiteY152" fmla="*/ 30147 h 451232"/>
                <a:gd name="connsiteX153" fmla="*/ 262948 w 305924"/>
                <a:gd name="connsiteY153" fmla="*/ 28686 h 451232"/>
                <a:gd name="connsiteX154" fmla="*/ 259457 w 305924"/>
                <a:gd name="connsiteY154" fmla="*/ 24750 h 451232"/>
                <a:gd name="connsiteX155" fmla="*/ 256727 w 305924"/>
                <a:gd name="connsiteY155" fmla="*/ 21449 h 451232"/>
                <a:gd name="connsiteX156" fmla="*/ 255711 w 305924"/>
                <a:gd name="connsiteY156" fmla="*/ 13196 h 451232"/>
                <a:gd name="connsiteX157" fmla="*/ 256346 w 305924"/>
                <a:gd name="connsiteY157" fmla="*/ 9515 h 451232"/>
                <a:gd name="connsiteX158" fmla="*/ 254505 w 305924"/>
                <a:gd name="connsiteY158" fmla="*/ 4055 h 451232"/>
                <a:gd name="connsiteX159" fmla="*/ 249617 w 305924"/>
                <a:gd name="connsiteY159" fmla="*/ 3166 h 451232"/>
                <a:gd name="connsiteX160" fmla="*/ 246697 w 305924"/>
                <a:gd name="connsiteY160" fmla="*/ 1516 h 451232"/>
                <a:gd name="connsiteX161" fmla="*/ 244855 w 305924"/>
                <a:gd name="connsiteY161" fmla="*/ 690 h 451232"/>
                <a:gd name="connsiteX162" fmla="*/ 242126 w 305924"/>
                <a:gd name="connsiteY162" fmla="*/ 246 h 451232"/>
                <a:gd name="connsiteX163" fmla="*/ 240094 w 305924"/>
                <a:gd name="connsiteY163" fmla="*/ 7229 h 451232"/>
                <a:gd name="connsiteX164" fmla="*/ 241872 w 305924"/>
                <a:gd name="connsiteY164" fmla="*/ 10784 h 451232"/>
                <a:gd name="connsiteX165" fmla="*/ 243966 w 305924"/>
                <a:gd name="connsiteY165" fmla="*/ 9387 h 451232"/>
                <a:gd name="connsiteX166" fmla="*/ 248855 w 305924"/>
                <a:gd name="connsiteY166" fmla="*/ 6467 h 451232"/>
                <a:gd name="connsiteX167" fmla="*/ 251838 w 305924"/>
                <a:gd name="connsiteY167" fmla="*/ 6848 h 451232"/>
                <a:gd name="connsiteX168" fmla="*/ 252537 w 305924"/>
                <a:gd name="connsiteY168" fmla="*/ 20497 h 451232"/>
                <a:gd name="connsiteX169" fmla="*/ 250125 w 305924"/>
                <a:gd name="connsiteY169" fmla="*/ 23354 h 451232"/>
                <a:gd name="connsiteX170" fmla="*/ 247204 w 305924"/>
                <a:gd name="connsiteY170" fmla="*/ 22021 h 451232"/>
                <a:gd name="connsiteX171" fmla="*/ 245364 w 305924"/>
                <a:gd name="connsiteY171" fmla="*/ 20815 h 451232"/>
                <a:gd name="connsiteX172" fmla="*/ 244665 w 305924"/>
                <a:gd name="connsiteY172" fmla="*/ 20751 h 451232"/>
                <a:gd name="connsiteX173" fmla="*/ 244728 w 305924"/>
                <a:gd name="connsiteY173" fmla="*/ 22275 h 451232"/>
                <a:gd name="connsiteX174" fmla="*/ 240856 w 305924"/>
                <a:gd name="connsiteY174" fmla="*/ 29956 h 451232"/>
                <a:gd name="connsiteX175" fmla="*/ 237745 w 305924"/>
                <a:gd name="connsiteY175" fmla="*/ 29893 h 451232"/>
                <a:gd name="connsiteX176" fmla="*/ 233302 w 305924"/>
                <a:gd name="connsiteY176" fmla="*/ 24497 h 451232"/>
                <a:gd name="connsiteX177" fmla="*/ 233175 w 305924"/>
                <a:gd name="connsiteY177" fmla="*/ 19926 h 451232"/>
                <a:gd name="connsiteX178" fmla="*/ 233238 w 305924"/>
                <a:gd name="connsiteY178" fmla="*/ 17513 h 451232"/>
                <a:gd name="connsiteX179" fmla="*/ 229429 w 305924"/>
                <a:gd name="connsiteY179" fmla="*/ 14911 h 451232"/>
                <a:gd name="connsiteX180" fmla="*/ 226192 w 305924"/>
                <a:gd name="connsiteY180" fmla="*/ 18402 h 451232"/>
                <a:gd name="connsiteX181" fmla="*/ 227334 w 305924"/>
                <a:gd name="connsiteY181" fmla="*/ 23608 h 451232"/>
                <a:gd name="connsiteX182" fmla="*/ 228540 w 305924"/>
                <a:gd name="connsiteY182" fmla="*/ 29448 h 451232"/>
                <a:gd name="connsiteX183" fmla="*/ 224732 w 305924"/>
                <a:gd name="connsiteY183" fmla="*/ 35098 h 451232"/>
                <a:gd name="connsiteX184" fmla="*/ 223906 w 305924"/>
                <a:gd name="connsiteY184" fmla="*/ 37066 h 451232"/>
                <a:gd name="connsiteX185" fmla="*/ 223144 w 305924"/>
                <a:gd name="connsiteY185" fmla="*/ 41574 h 451232"/>
                <a:gd name="connsiteX186" fmla="*/ 222890 w 305924"/>
                <a:gd name="connsiteY186" fmla="*/ 43796 h 451232"/>
                <a:gd name="connsiteX187" fmla="*/ 223588 w 305924"/>
                <a:gd name="connsiteY187" fmla="*/ 44176 h 451232"/>
                <a:gd name="connsiteX188" fmla="*/ 227715 w 305924"/>
                <a:gd name="connsiteY188" fmla="*/ 47351 h 451232"/>
                <a:gd name="connsiteX189" fmla="*/ 230444 w 305924"/>
                <a:gd name="connsiteY189" fmla="*/ 52810 h 451232"/>
                <a:gd name="connsiteX190" fmla="*/ 230826 w 305924"/>
                <a:gd name="connsiteY190" fmla="*/ 55667 h 451232"/>
                <a:gd name="connsiteX191" fmla="*/ 227906 w 305924"/>
                <a:gd name="connsiteY191" fmla="*/ 61761 h 451232"/>
                <a:gd name="connsiteX192" fmla="*/ 226381 w 305924"/>
                <a:gd name="connsiteY192" fmla="*/ 62523 h 451232"/>
                <a:gd name="connsiteX193" fmla="*/ 223144 w 305924"/>
                <a:gd name="connsiteY193" fmla="*/ 63793 h 451232"/>
                <a:gd name="connsiteX194" fmla="*/ 219716 w 305924"/>
                <a:gd name="connsiteY194" fmla="*/ 64745 h 451232"/>
                <a:gd name="connsiteX195" fmla="*/ 218637 w 305924"/>
                <a:gd name="connsiteY195" fmla="*/ 65380 h 451232"/>
                <a:gd name="connsiteX196" fmla="*/ 219716 w 305924"/>
                <a:gd name="connsiteY196" fmla="*/ 67602 h 451232"/>
                <a:gd name="connsiteX197" fmla="*/ 220985 w 305924"/>
                <a:gd name="connsiteY197" fmla="*/ 69824 h 451232"/>
                <a:gd name="connsiteX198" fmla="*/ 221811 w 305924"/>
                <a:gd name="connsiteY198" fmla="*/ 70395 h 451232"/>
                <a:gd name="connsiteX199" fmla="*/ 230255 w 305924"/>
                <a:gd name="connsiteY199" fmla="*/ 67983 h 451232"/>
                <a:gd name="connsiteX200" fmla="*/ 234000 w 305924"/>
                <a:gd name="connsiteY200" fmla="*/ 67411 h 451232"/>
                <a:gd name="connsiteX201" fmla="*/ 238761 w 305924"/>
                <a:gd name="connsiteY201" fmla="*/ 75728 h 451232"/>
                <a:gd name="connsiteX202" fmla="*/ 239586 w 305924"/>
                <a:gd name="connsiteY202" fmla="*/ 100423 h 451232"/>
                <a:gd name="connsiteX203" fmla="*/ 239586 w 305924"/>
                <a:gd name="connsiteY203" fmla="*/ 113120 h 451232"/>
                <a:gd name="connsiteX204" fmla="*/ 239586 w 305924"/>
                <a:gd name="connsiteY204" fmla="*/ 123785 h 451232"/>
                <a:gd name="connsiteX205" fmla="*/ 236666 w 305924"/>
                <a:gd name="connsiteY205" fmla="*/ 133053 h 451232"/>
                <a:gd name="connsiteX206" fmla="*/ 231143 w 305924"/>
                <a:gd name="connsiteY206" fmla="*/ 151463 h 451232"/>
                <a:gd name="connsiteX207" fmla="*/ 226001 w 305924"/>
                <a:gd name="connsiteY207" fmla="*/ 161303 h 451232"/>
                <a:gd name="connsiteX208" fmla="*/ 221747 w 305924"/>
                <a:gd name="connsiteY208" fmla="*/ 166065 h 451232"/>
                <a:gd name="connsiteX209" fmla="*/ 219843 w 305924"/>
                <a:gd name="connsiteY209" fmla="*/ 174698 h 451232"/>
                <a:gd name="connsiteX210" fmla="*/ 220414 w 305924"/>
                <a:gd name="connsiteY210" fmla="*/ 178380 h 451232"/>
                <a:gd name="connsiteX211" fmla="*/ 208923 w 305924"/>
                <a:gd name="connsiteY211" fmla="*/ 201615 h 451232"/>
                <a:gd name="connsiteX212" fmla="*/ 199464 w 305924"/>
                <a:gd name="connsiteY212" fmla="*/ 204916 h 451232"/>
                <a:gd name="connsiteX213" fmla="*/ 193307 w 305924"/>
                <a:gd name="connsiteY213" fmla="*/ 206948 h 451232"/>
                <a:gd name="connsiteX214" fmla="*/ 180928 w 305924"/>
                <a:gd name="connsiteY214" fmla="*/ 208218 h 451232"/>
                <a:gd name="connsiteX215" fmla="*/ 176547 w 305924"/>
                <a:gd name="connsiteY215" fmla="*/ 203139 h 451232"/>
                <a:gd name="connsiteX216" fmla="*/ 174325 w 305924"/>
                <a:gd name="connsiteY216" fmla="*/ 199901 h 451232"/>
                <a:gd name="connsiteX217" fmla="*/ 175595 w 305924"/>
                <a:gd name="connsiteY217" fmla="*/ 192855 h 451232"/>
                <a:gd name="connsiteX218" fmla="*/ 177690 w 305924"/>
                <a:gd name="connsiteY218" fmla="*/ 190823 h 451232"/>
                <a:gd name="connsiteX219" fmla="*/ 180230 w 305924"/>
                <a:gd name="connsiteY219" fmla="*/ 182126 h 451232"/>
                <a:gd name="connsiteX220" fmla="*/ 170516 w 305924"/>
                <a:gd name="connsiteY220" fmla="*/ 188347 h 451232"/>
                <a:gd name="connsiteX221" fmla="*/ 164993 w 305924"/>
                <a:gd name="connsiteY221" fmla="*/ 192156 h 451232"/>
                <a:gd name="connsiteX222" fmla="*/ 165247 w 305924"/>
                <a:gd name="connsiteY222" fmla="*/ 194569 h 451232"/>
                <a:gd name="connsiteX223" fmla="*/ 167152 w 305924"/>
                <a:gd name="connsiteY223" fmla="*/ 200155 h 451232"/>
                <a:gd name="connsiteX224" fmla="*/ 169246 w 305924"/>
                <a:gd name="connsiteY224" fmla="*/ 204155 h 451232"/>
                <a:gd name="connsiteX225" fmla="*/ 171405 w 305924"/>
                <a:gd name="connsiteY225" fmla="*/ 217550 h 451232"/>
                <a:gd name="connsiteX226" fmla="*/ 168358 w 305924"/>
                <a:gd name="connsiteY226" fmla="*/ 224660 h 451232"/>
                <a:gd name="connsiteX227" fmla="*/ 167406 w 305924"/>
                <a:gd name="connsiteY227" fmla="*/ 225676 h 451232"/>
                <a:gd name="connsiteX228" fmla="*/ 165882 w 305924"/>
                <a:gd name="connsiteY228" fmla="*/ 227263 h 451232"/>
                <a:gd name="connsiteX229" fmla="*/ 161248 w 305924"/>
                <a:gd name="connsiteY229" fmla="*/ 234055 h 451232"/>
                <a:gd name="connsiteX230" fmla="*/ 160740 w 305924"/>
                <a:gd name="connsiteY230" fmla="*/ 247450 h 451232"/>
                <a:gd name="connsiteX231" fmla="*/ 161374 w 305924"/>
                <a:gd name="connsiteY231" fmla="*/ 259893 h 451232"/>
                <a:gd name="connsiteX232" fmla="*/ 159089 w 305924"/>
                <a:gd name="connsiteY232" fmla="*/ 266622 h 451232"/>
                <a:gd name="connsiteX233" fmla="*/ 154011 w 305924"/>
                <a:gd name="connsiteY233" fmla="*/ 265670 h 451232"/>
                <a:gd name="connsiteX234" fmla="*/ 150328 w 305924"/>
                <a:gd name="connsiteY234" fmla="*/ 264337 h 451232"/>
                <a:gd name="connsiteX235" fmla="*/ 140235 w 305924"/>
                <a:gd name="connsiteY235" fmla="*/ 261099 h 451232"/>
                <a:gd name="connsiteX236" fmla="*/ 138140 w 305924"/>
                <a:gd name="connsiteY236" fmla="*/ 259957 h 451232"/>
                <a:gd name="connsiteX237" fmla="*/ 132045 w 305924"/>
                <a:gd name="connsiteY237" fmla="*/ 259385 h 451232"/>
                <a:gd name="connsiteX238" fmla="*/ 129887 w 305924"/>
                <a:gd name="connsiteY238" fmla="*/ 260084 h 451232"/>
                <a:gd name="connsiteX239" fmla="*/ 122459 w 305924"/>
                <a:gd name="connsiteY239" fmla="*/ 263321 h 451232"/>
                <a:gd name="connsiteX240" fmla="*/ 109636 w 305924"/>
                <a:gd name="connsiteY240" fmla="*/ 268908 h 451232"/>
                <a:gd name="connsiteX241" fmla="*/ 93130 w 305924"/>
                <a:gd name="connsiteY241" fmla="*/ 271447 h 451232"/>
                <a:gd name="connsiteX242" fmla="*/ 81767 w 305924"/>
                <a:gd name="connsiteY242" fmla="*/ 272780 h 451232"/>
                <a:gd name="connsiteX243" fmla="*/ 71863 w 305924"/>
                <a:gd name="connsiteY243" fmla="*/ 278113 h 451232"/>
                <a:gd name="connsiteX244" fmla="*/ 69768 w 305924"/>
                <a:gd name="connsiteY244" fmla="*/ 280144 h 451232"/>
                <a:gd name="connsiteX245" fmla="*/ 65260 w 305924"/>
                <a:gd name="connsiteY245" fmla="*/ 286937 h 451232"/>
                <a:gd name="connsiteX246" fmla="*/ 63102 w 305924"/>
                <a:gd name="connsiteY246" fmla="*/ 291000 h 451232"/>
                <a:gd name="connsiteX247" fmla="*/ 61262 w 305924"/>
                <a:gd name="connsiteY247" fmla="*/ 294301 h 451232"/>
                <a:gd name="connsiteX248" fmla="*/ 57516 w 305924"/>
                <a:gd name="connsiteY248" fmla="*/ 299697 h 451232"/>
                <a:gd name="connsiteX249" fmla="*/ 54659 w 305924"/>
                <a:gd name="connsiteY249" fmla="*/ 301983 h 451232"/>
                <a:gd name="connsiteX250" fmla="*/ 51294 w 305924"/>
                <a:gd name="connsiteY250" fmla="*/ 306490 h 451232"/>
                <a:gd name="connsiteX251" fmla="*/ 35487 w 305924"/>
                <a:gd name="connsiteY251" fmla="*/ 318869 h 451232"/>
                <a:gd name="connsiteX252" fmla="*/ 32376 w 305924"/>
                <a:gd name="connsiteY252" fmla="*/ 319694 h 451232"/>
                <a:gd name="connsiteX253" fmla="*/ 31488 w 305924"/>
                <a:gd name="connsiteY253" fmla="*/ 321028 h 451232"/>
                <a:gd name="connsiteX254" fmla="*/ 32503 w 305924"/>
                <a:gd name="connsiteY254" fmla="*/ 325535 h 451232"/>
                <a:gd name="connsiteX255" fmla="*/ 35106 w 305924"/>
                <a:gd name="connsiteY255" fmla="*/ 331375 h 451232"/>
                <a:gd name="connsiteX256" fmla="*/ 35678 w 305924"/>
                <a:gd name="connsiteY256" fmla="*/ 340581 h 451232"/>
                <a:gd name="connsiteX257" fmla="*/ 35169 w 305924"/>
                <a:gd name="connsiteY257" fmla="*/ 342168 h 451232"/>
                <a:gd name="connsiteX258" fmla="*/ 31424 w 305924"/>
                <a:gd name="connsiteY258" fmla="*/ 345532 h 451232"/>
                <a:gd name="connsiteX259" fmla="*/ 28250 w 305924"/>
                <a:gd name="connsiteY259" fmla="*/ 346548 h 451232"/>
                <a:gd name="connsiteX260" fmla="*/ 23806 w 305924"/>
                <a:gd name="connsiteY260" fmla="*/ 349278 h 451232"/>
                <a:gd name="connsiteX261" fmla="*/ 19045 w 305924"/>
                <a:gd name="connsiteY261" fmla="*/ 352261 h 451232"/>
                <a:gd name="connsiteX262" fmla="*/ 10792 w 305924"/>
                <a:gd name="connsiteY262" fmla="*/ 359245 h 451232"/>
                <a:gd name="connsiteX263" fmla="*/ 0 w 305924"/>
                <a:gd name="connsiteY263" fmla="*/ 366926 h 451232"/>
                <a:gd name="connsiteX264" fmla="*/ 3428 w 305924"/>
                <a:gd name="connsiteY264" fmla="*/ 370735 h 451232"/>
                <a:gd name="connsiteX265" fmla="*/ 2856 w 305924"/>
                <a:gd name="connsiteY265" fmla="*/ 376639 h 451232"/>
                <a:gd name="connsiteX266" fmla="*/ 2222 w 305924"/>
                <a:gd name="connsiteY266" fmla="*/ 377147 h 451232"/>
                <a:gd name="connsiteX267" fmla="*/ 825 w 305924"/>
                <a:gd name="connsiteY267" fmla="*/ 381083 h 451232"/>
                <a:gd name="connsiteX268" fmla="*/ 9903 w 305924"/>
                <a:gd name="connsiteY268" fmla="*/ 385082 h 451232"/>
                <a:gd name="connsiteX269" fmla="*/ 17140 w 305924"/>
                <a:gd name="connsiteY269" fmla="*/ 385082 h 451232"/>
                <a:gd name="connsiteX270" fmla="*/ 14157 w 305924"/>
                <a:gd name="connsiteY270" fmla="*/ 380131 h 451232"/>
                <a:gd name="connsiteX271" fmla="*/ 11237 w 305924"/>
                <a:gd name="connsiteY271" fmla="*/ 375433 h 451232"/>
                <a:gd name="connsiteX272" fmla="*/ 12760 w 305924"/>
                <a:gd name="connsiteY272" fmla="*/ 373211 h 451232"/>
                <a:gd name="connsiteX273" fmla="*/ 13839 w 305924"/>
                <a:gd name="connsiteY273" fmla="*/ 372005 h 451232"/>
                <a:gd name="connsiteX274" fmla="*/ 16696 w 305924"/>
                <a:gd name="connsiteY274" fmla="*/ 369846 h 451232"/>
                <a:gd name="connsiteX275" fmla="*/ 23234 w 305924"/>
                <a:gd name="connsiteY275" fmla="*/ 373782 h 451232"/>
                <a:gd name="connsiteX276" fmla="*/ 30028 w 305924"/>
                <a:gd name="connsiteY276" fmla="*/ 391050 h 451232"/>
                <a:gd name="connsiteX277" fmla="*/ 28123 w 305924"/>
                <a:gd name="connsiteY277" fmla="*/ 405080 h 451232"/>
                <a:gd name="connsiteX278" fmla="*/ 27679 w 305924"/>
                <a:gd name="connsiteY278" fmla="*/ 406095 h 451232"/>
                <a:gd name="connsiteX279" fmla="*/ 24250 w 305924"/>
                <a:gd name="connsiteY279" fmla="*/ 410730 h 451232"/>
                <a:gd name="connsiteX280" fmla="*/ 23045 w 305924"/>
                <a:gd name="connsiteY280" fmla="*/ 411301 h 451232"/>
                <a:gd name="connsiteX281" fmla="*/ 22536 w 305924"/>
                <a:gd name="connsiteY281" fmla="*/ 411809 h 451232"/>
                <a:gd name="connsiteX282" fmla="*/ 22981 w 305924"/>
                <a:gd name="connsiteY282" fmla="*/ 412634 h 451232"/>
                <a:gd name="connsiteX283" fmla="*/ 23616 w 305924"/>
                <a:gd name="connsiteY283" fmla="*/ 413777 h 451232"/>
                <a:gd name="connsiteX284" fmla="*/ 24632 w 305924"/>
                <a:gd name="connsiteY284" fmla="*/ 415174 h 451232"/>
                <a:gd name="connsiteX285" fmla="*/ 28568 w 305924"/>
                <a:gd name="connsiteY285" fmla="*/ 422601 h 451232"/>
                <a:gd name="connsiteX286" fmla="*/ 32059 w 305924"/>
                <a:gd name="connsiteY286" fmla="*/ 435044 h 451232"/>
                <a:gd name="connsiteX287" fmla="*/ 33011 w 305924"/>
                <a:gd name="connsiteY287" fmla="*/ 442218 h 451232"/>
                <a:gd name="connsiteX288" fmla="*/ 32948 w 305924"/>
                <a:gd name="connsiteY288" fmla="*/ 444312 h 451232"/>
                <a:gd name="connsiteX289" fmla="*/ 39232 w 305924"/>
                <a:gd name="connsiteY289" fmla="*/ 446534 h 451232"/>
                <a:gd name="connsiteX290" fmla="*/ 40692 w 305924"/>
                <a:gd name="connsiteY290" fmla="*/ 443297 h 451232"/>
                <a:gd name="connsiteX291" fmla="*/ 39867 w 305924"/>
                <a:gd name="connsiteY291" fmla="*/ 438535 h 451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</a:cxnLst>
              <a:rect l="l" t="t" r="r" b="b"/>
              <a:pathLst>
                <a:path w="305924" h="451232">
                  <a:moveTo>
                    <a:pt x="39867" y="438535"/>
                  </a:moveTo>
                  <a:cubicBezTo>
                    <a:pt x="39359" y="436695"/>
                    <a:pt x="38788" y="434663"/>
                    <a:pt x="38407" y="432886"/>
                  </a:cubicBezTo>
                  <a:cubicBezTo>
                    <a:pt x="37709" y="429457"/>
                    <a:pt x="38471" y="428378"/>
                    <a:pt x="40121" y="426410"/>
                  </a:cubicBezTo>
                  <a:cubicBezTo>
                    <a:pt x="40566" y="425902"/>
                    <a:pt x="41074" y="425204"/>
                    <a:pt x="41708" y="424379"/>
                  </a:cubicBezTo>
                  <a:cubicBezTo>
                    <a:pt x="42597" y="423173"/>
                    <a:pt x="43422" y="422538"/>
                    <a:pt x="44311" y="422538"/>
                  </a:cubicBezTo>
                  <a:cubicBezTo>
                    <a:pt x="44565" y="422538"/>
                    <a:pt x="44819" y="422601"/>
                    <a:pt x="45073" y="422665"/>
                  </a:cubicBezTo>
                  <a:cubicBezTo>
                    <a:pt x="47485" y="423617"/>
                    <a:pt x="46724" y="428950"/>
                    <a:pt x="46533" y="429965"/>
                  </a:cubicBezTo>
                  <a:cubicBezTo>
                    <a:pt x="46025" y="432758"/>
                    <a:pt x="46279" y="433711"/>
                    <a:pt x="47422" y="435742"/>
                  </a:cubicBezTo>
                  <a:cubicBezTo>
                    <a:pt x="47740" y="436313"/>
                    <a:pt x="48120" y="436885"/>
                    <a:pt x="48438" y="437393"/>
                  </a:cubicBezTo>
                  <a:cubicBezTo>
                    <a:pt x="49517" y="439170"/>
                    <a:pt x="50660" y="440948"/>
                    <a:pt x="50660" y="443043"/>
                  </a:cubicBezTo>
                  <a:cubicBezTo>
                    <a:pt x="50660" y="444820"/>
                    <a:pt x="51865" y="447677"/>
                    <a:pt x="52945" y="450216"/>
                  </a:cubicBezTo>
                  <a:lnTo>
                    <a:pt x="53326" y="451232"/>
                  </a:lnTo>
                  <a:cubicBezTo>
                    <a:pt x="53897" y="451169"/>
                    <a:pt x="54786" y="450343"/>
                    <a:pt x="55421" y="449709"/>
                  </a:cubicBezTo>
                  <a:cubicBezTo>
                    <a:pt x="56119" y="449010"/>
                    <a:pt x="56944" y="448185"/>
                    <a:pt x="57897" y="447423"/>
                  </a:cubicBezTo>
                  <a:cubicBezTo>
                    <a:pt x="59230" y="446280"/>
                    <a:pt x="59230" y="446217"/>
                    <a:pt x="58341" y="444884"/>
                  </a:cubicBezTo>
                  <a:cubicBezTo>
                    <a:pt x="57897" y="444186"/>
                    <a:pt x="57325" y="443360"/>
                    <a:pt x="56944" y="442218"/>
                  </a:cubicBezTo>
                  <a:cubicBezTo>
                    <a:pt x="56563" y="441138"/>
                    <a:pt x="56310" y="440503"/>
                    <a:pt x="56056" y="439869"/>
                  </a:cubicBezTo>
                  <a:cubicBezTo>
                    <a:pt x="55548" y="438663"/>
                    <a:pt x="55040" y="437520"/>
                    <a:pt x="54341" y="434409"/>
                  </a:cubicBezTo>
                  <a:cubicBezTo>
                    <a:pt x="53961" y="432632"/>
                    <a:pt x="53770" y="431362"/>
                    <a:pt x="54723" y="430664"/>
                  </a:cubicBezTo>
                  <a:cubicBezTo>
                    <a:pt x="55675" y="429965"/>
                    <a:pt x="56563" y="430537"/>
                    <a:pt x="57199" y="430854"/>
                  </a:cubicBezTo>
                  <a:cubicBezTo>
                    <a:pt x="57706" y="431171"/>
                    <a:pt x="58404" y="431552"/>
                    <a:pt x="58912" y="431425"/>
                  </a:cubicBezTo>
                  <a:lnTo>
                    <a:pt x="60436" y="431298"/>
                  </a:lnTo>
                  <a:cubicBezTo>
                    <a:pt x="61896" y="431171"/>
                    <a:pt x="64816" y="430918"/>
                    <a:pt x="65832" y="430600"/>
                  </a:cubicBezTo>
                  <a:cubicBezTo>
                    <a:pt x="65832" y="429076"/>
                    <a:pt x="64753" y="424252"/>
                    <a:pt x="63420" y="421331"/>
                  </a:cubicBezTo>
                  <a:cubicBezTo>
                    <a:pt x="62531" y="419364"/>
                    <a:pt x="62658" y="414856"/>
                    <a:pt x="63039" y="407683"/>
                  </a:cubicBezTo>
                  <a:cubicBezTo>
                    <a:pt x="63293" y="402985"/>
                    <a:pt x="63547" y="398097"/>
                    <a:pt x="63039" y="395875"/>
                  </a:cubicBezTo>
                  <a:cubicBezTo>
                    <a:pt x="62277" y="392129"/>
                    <a:pt x="62975" y="390606"/>
                    <a:pt x="63673" y="389082"/>
                  </a:cubicBezTo>
                  <a:cubicBezTo>
                    <a:pt x="63991" y="388320"/>
                    <a:pt x="64372" y="387495"/>
                    <a:pt x="64626" y="386289"/>
                  </a:cubicBezTo>
                  <a:cubicBezTo>
                    <a:pt x="65198" y="383495"/>
                    <a:pt x="66340" y="382734"/>
                    <a:pt x="67546" y="381908"/>
                  </a:cubicBezTo>
                  <a:cubicBezTo>
                    <a:pt x="68435" y="381337"/>
                    <a:pt x="69451" y="380639"/>
                    <a:pt x="70784" y="378861"/>
                  </a:cubicBezTo>
                  <a:cubicBezTo>
                    <a:pt x="72308" y="376830"/>
                    <a:pt x="71799" y="376068"/>
                    <a:pt x="69832" y="373909"/>
                  </a:cubicBezTo>
                  <a:cubicBezTo>
                    <a:pt x="69006" y="372957"/>
                    <a:pt x="68054" y="371941"/>
                    <a:pt x="67356" y="370608"/>
                  </a:cubicBezTo>
                  <a:cubicBezTo>
                    <a:pt x="66276" y="368640"/>
                    <a:pt x="65451" y="368894"/>
                    <a:pt x="64182" y="369275"/>
                  </a:cubicBezTo>
                  <a:cubicBezTo>
                    <a:pt x="63737" y="369402"/>
                    <a:pt x="63356" y="369529"/>
                    <a:pt x="62912" y="369529"/>
                  </a:cubicBezTo>
                  <a:cubicBezTo>
                    <a:pt x="61198" y="369529"/>
                    <a:pt x="54405" y="364641"/>
                    <a:pt x="53834" y="362228"/>
                  </a:cubicBezTo>
                  <a:cubicBezTo>
                    <a:pt x="53580" y="361276"/>
                    <a:pt x="54024" y="360451"/>
                    <a:pt x="54850" y="360006"/>
                  </a:cubicBezTo>
                  <a:cubicBezTo>
                    <a:pt x="56310" y="359308"/>
                    <a:pt x="59928" y="356642"/>
                    <a:pt x="59737" y="353087"/>
                  </a:cubicBezTo>
                  <a:cubicBezTo>
                    <a:pt x="59547" y="350357"/>
                    <a:pt x="58595" y="349214"/>
                    <a:pt x="53453" y="349532"/>
                  </a:cubicBezTo>
                  <a:cubicBezTo>
                    <a:pt x="50660" y="349659"/>
                    <a:pt x="49517" y="350928"/>
                    <a:pt x="48247" y="352261"/>
                  </a:cubicBezTo>
                  <a:cubicBezTo>
                    <a:pt x="47549" y="353023"/>
                    <a:pt x="46787" y="353849"/>
                    <a:pt x="45708" y="354293"/>
                  </a:cubicBezTo>
                  <a:cubicBezTo>
                    <a:pt x="43232" y="355372"/>
                    <a:pt x="41772" y="353785"/>
                    <a:pt x="40566" y="352579"/>
                  </a:cubicBezTo>
                  <a:cubicBezTo>
                    <a:pt x="39994" y="352007"/>
                    <a:pt x="39423" y="351373"/>
                    <a:pt x="38661" y="350865"/>
                  </a:cubicBezTo>
                  <a:cubicBezTo>
                    <a:pt x="37455" y="350040"/>
                    <a:pt x="36693" y="348706"/>
                    <a:pt x="36567" y="347119"/>
                  </a:cubicBezTo>
                  <a:cubicBezTo>
                    <a:pt x="36312" y="344136"/>
                    <a:pt x="38217" y="340644"/>
                    <a:pt x="41835" y="337216"/>
                  </a:cubicBezTo>
                  <a:cubicBezTo>
                    <a:pt x="46342" y="332899"/>
                    <a:pt x="52437" y="334296"/>
                    <a:pt x="56373" y="335248"/>
                  </a:cubicBezTo>
                  <a:cubicBezTo>
                    <a:pt x="57579" y="335565"/>
                    <a:pt x="58786" y="335819"/>
                    <a:pt x="59484" y="335819"/>
                  </a:cubicBezTo>
                  <a:cubicBezTo>
                    <a:pt x="62086" y="335819"/>
                    <a:pt x="63229" y="334867"/>
                    <a:pt x="66785" y="329725"/>
                  </a:cubicBezTo>
                  <a:cubicBezTo>
                    <a:pt x="68245" y="327693"/>
                    <a:pt x="67927" y="327376"/>
                    <a:pt x="66911" y="326360"/>
                  </a:cubicBezTo>
                  <a:cubicBezTo>
                    <a:pt x="66023" y="325471"/>
                    <a:pt x="64753" y="324202"/>
                    <a:pt x="64753" y="321853"/>
                  </a:cubicBezTo>
                  <a:cubicBezTo>
                    <a:pt x="64753" y="320266"/>
                    <a:pt x="65324" y="318933"/>
                    <a:pt x="66403" y="317980"/>
                  </a:cubicBezTo>
                  <a:cubicBezTo>
                    <a:pt x="68181" y="316393"/>
                    <a:pt x="71355" y="315885"/>
                    <a:pt x="76053" y="316393"/>
                  </a:cubicBezTo>
                  <a:cubicBezTo>
                    <a:pt x="78720" y="316711"/>
                    <a:pt x="81385" y="317346"/>
                    <a:pt x="83734" y="317854"/>
                  </a:cubicBezTo>
                  <a:cubicBezTo>
                    <a:pt x="85448" y="318234"/>
                    <a:pt x="86972" y="318615"/>
                    <a:pt x="88115" y="318742"/>
                  </a:cubicBezTo>
                  <a:cubicBezTo>
                    <a:pt x="89321" y="318806"/>
                    <a:pt x="91353" y="317854"/>
                    <a:pt x="94146" y="316457"/>
                  </a:cubicBezTo>
                  <a:cubicBezTo>
                    <a:pt x="96558" y="315251"/>
                    <a:pt x="99542" y="313791"/>
                    <a:pt x="103350" y="312330"/>
                  </a:cubicBezTo>
                  <a:cubicBezTo>
                    <a:pt x="108049" y="310553"/>
                    <a:pt x="110905" y="310235"/>
                    <a:pt x="113254" y="310045"/>
                  </a:cubicBezTo>
                  <a:cubicBezTo>
                    <a:pt x="115349" y="309855"/>
                    <a:pt x="116683" y="309728"/>
                    <a:pt x="118523" y="308585"/>
                  </a:cubicBezTo>
                  <a:cubicBezTo>
                    <a:pt x="121697" y="306744"/>
                    <a:pt x="124300" y="304141"/>
                    <a:pt x="127665" y="300840"/>
                  </a:cubicBezTo>
                  <a:cubicBezTo>
                    <a:pt x="128744" y="299761"/>
                    <a:pt x="129887" y="298681"/>
                    <a:pt x="131093" y="297475"/>
                  </a:cubicBezTo>
                  <a:cubicBezTo>
                    <a:pt x="134839" y="293920"/>
                    <a:pt x="137886" y="294555"/>
                    <a:pt x="141441" y="295380"/>
                  </a:cubicBezTo>
                  <a:cubicBezTo>
                    <a:pt x="143409" y="295825"/>
                    <a:pt x="145694" y="296333"/>
                    <a:pt x="148678" y="296333"/>
                  </a:cubicBezTo>
                  <a:cubicBezTo>
                    <a:pt x="152170" y="296333"/>
                    <a:pt x="154391" y="296967"/>
                    <a:pt x="155598" y="298364"/>
                  </a:cubicBezTo>
                  <a:cubicBezTo>
                    <a:pt x="156994" y="300015"/>
                    <a:pt x="156740" y="302173"/>
                    <a:pt x="156423" y="304204"/>
                  </a:cubicBezTo>
                  <a:cubicBezTo>
                    <a:pt x="156360" y="304839"/>
                    <a:pt x="156233" y="305538"/>
                    <a:pt x="156169" y="306236"/>
                  </a:cubicBezTo>
                  <a:cubicBezTo>
                    <a:pt x="156042" y="308458"/>
                    <a:pt x="155724" y="309283"/>
                    <a:pt x="155153" y="310362"/>
                  </a:cubicBezTo>
                  <a:cubicBezTo>
                    <a:pt x="154709" y="311251"/>
                    <a:pt x="154201" y="312267"/>
                    <a:pt x="153503" y="315632"/>
                  </a:cubicBezTo>
                  <a:cubicBezTo>
                    <a:pt x="153122" y="317600"/>
                    <a:pt x="153058" y="318425"/>
                    <a:pt x="153058" y="318806"/>
                  </a:cubicBezTo>
                  <a:cubicBezTo>
                    <a:pt x="153820" y="319250"/>
                    <a:pt x="154518" y="319948"/>
                    <a:pt x="155090" y="321853"/>
                  </a:cubicBezTo>
                  <a:cubicBezTo>
                    <a:pt x="155788" y="324265"/>
                    <a:pt x="155407" y="326614"/>
                    <a:pt x="155090" y="328836"/>
                  </a:cubicBezTo>
                  <a:cubicBezTo>
                    <a:pt x="154773" y="330931"/>
                    <a:pt x="154455" y="332836"/>
                    <a:pt x="155090" y="334613"/>
                  </a:cubicBezTo>
                  <a:cubicBezTo>
                    <a:pt x="155724" y="336391"/>
                    <a:pt x="156867" y="336962"/>
                    <a:pt x="158518" y="337787"/>
                  </a:cubicBezTo>
                  <a:cubicBezTo>
                    <a:pt x="159914" y="338486"/>
                    <a:pt x="161565" y="339311"/>
                    <a:pt x="163089" y="341088"/>
                  </a:cubicBezTo>
                  <a:cubicBezTo>
                    <a:pt x="165247" y="343628"/>
                    <a:pt x="169184" y="344390"/>
                    <a:pt x="175405" y="343437"/>
                  </a:cubicBezTo>
                  <a:cubicBezTo>
                    <a:pt x="178198" y="342993"/>
                    <a:pt x="178642" y="341660"/>
                    <a:pt x="179404" y="339184"/>
                  </a:cubicBezTo>
                  <a:cubicBezTo>
                    <a:pt x="179721" y="338105"/>
                    <a:pt x="180102" y="336899"/>
                    <a:pt x="180801" y="335692"/>
                  </a:cubicBezTo>
                  <a:cubicBezTo>
                    <a:pt x="181690" y="333978"/>
                    <a:pt x="182895" y="332836"/>
                    <a:pt x="183975" y="331756"/>
                  </a:cubicBezTo>
                  <a:cubicBezTo>
                    <a:pt x="185498" y="330233"/>
                    <a:pt x="186704" y="329027"/>
                    <a:pt x="186831" y="326805"/>
                  </a:cubicBezTo>
                  <a:cubicBezTo>
                    <a:pt x="187085" y="322043"/>
                    <a:pt x="188482" y="320139"/>
                    <a:pt x="190323" y="317536"/>
                  </a:cubicBezTo>
                  <a:cubicBezTo>
                    <a:pt x="191276" y="316203"/>
                    <a:pt x="192164" y="315378"/>
                    <a:pt x="192926" y="314616"/>
                  </a:cubicBezTo>
                  <a:cubicBezTo>
                    <a:pt x="194894" y="312775"/>
                    <a:pt x="196544" y="311124"/>
                    <a:pt x="196290" y="308331"/>
                  </a:cubicBezTo>
                  <a:cubicBezTo>
                    <a:pt x="196164" y="306934"/>
                    <a:pt x="195084" y="306300"/>
                    <a:pt x="193116" y="305157"/>
                  </a:cubicBezTo>
                  <a:cubicBezTo>
                    <a:pt x="190450" y="303633"/>
                    <a:pt x="186831" y="301538"/>
                    <a:pt x="185117" y="295761"/>
                  </a:cubicBezTo>
                  <a:cubicBezTo>
                    <a:pt x="184166" y="292587"/>
                    <a:pt x="184419" y="290048"/>
                    <a:pt x="185816" y="288080"/>
                  </a:cubicBezTo>
                  <a:cubicBezTo>
                    <a:pt x="188229" y="284779"/>
                    <a:pt x="193116" y="284779"/>
                    <a:pt x="193307" y="284779"/>
                  </a:cubicBezTo>
                  <a:cubicBezTo>
                    <a:pt x="193941" y="284779"/>
                    <a:pt x="194513" y="285223"/>
                    <a:pt x="194640" y="285858"/>
                  </a:cubicBezTo>
                  <a:cubicBezTo>
                    <a:pt x="195084" y="287762"/>
                    <a:pt x="195846" y="290810"/>
                    <a:pt x="196290" y="292016"/>
                  </a:cubicBezTo>
                  <a:cubicBezTo>
                    <a:pt x="196608" y="292016"/>
                    <a:pt x="197179" y="291889"/>
                    <a:pt x="197688" y="291825"/>
                  </a:cubicBezTo>
                  <a:cubicBezTo>
                    <a:pt x="198766" y="291635"/>
                    <a:pt x="200100" y="291444"/>
                    <a:pt x="201750" y="291444"/>
                  </a:cubicBezTo>
                  <a:cubicBezTo>
                    <a:pt x="204036" y="291444"/>
                    <a:pt x="205686" y="292016"/>
                    <a:pt x="206765" y="293158"/>
                  </a:cubicBezTo>
                  <a:cubicBezTo>
                    <a:pt x="207781" y="294238"/>
                    <a:pt x="208225" y="295825"/>
                    <a:pt x="208035" y="297793"/>
                  </a:cubicBezTo>
                  <a:cubicBezTo>
                    <a:pt x="207972" y="298237"/>
                    <a:pt x="207972" y="298681"/>
                    <a:pt x="207972" y="298999"/>
                  </a:cubicBezTo>
                  <a:cubicBezTo>
                    <a:pt x="208225" y="298999"/>
                    <a:pt x="208606" y="298935"/>
                    <a:pt x="208923" y="298935"/>
                  </a:cubicBezTo>
                  <a:lnTo>
                    <a:pt x="209622" y="298872"/>
                  </a:lnTo>
                  <a:cubicBezTo>
                    <a:pt x="210638" y="298809"/>
                    <a:pt x="211526" y="298555"/>
                    <a:pt x="212542" y="298301"/>
                  </a:cubicBezTo>
                  <a:cubicBezTo>
                    <a:pt x="214701" y="297729"/>
                    <a:pt x="217177" y="297094"/>
                    <a:pt x="220985" y="297856"/>
                  </a:cubicBezTo>
                  <a:cubicBezTo>
                    <a:pt x="224350" y="298491"/>
                    <a:pt x="225810" y="298427"/>
                    <a:pt x="228604" y="298301"/>
                  </a:cubicBezTo>
                  <a:cubicBezTo>
                    <a:pt x="230127" y="298237"/>
                    <a:pt x="231968" y="298110"/>
                    <a:pt x="234635" y="298110"/>
                  </a:cubicBezTo>
                  <a:cubicBezTo>
                    <a:pt x="237936" y="298110"/>
                    <a:pt x="238507" y="297285"/>
                    <a:pt x="238507" y="297285"/>
                  </a:cubicBezTo>
                  <a:cubicBezTo>
                    <a:pt x="238825" y="296650"/>
                    <a:pt x="237809" y="294936"/>
                    <a:pt x="237301" y="294047"/>
                  </a:cubicBezTo>
                  <a:cubicBezTo>
                    <a:pt x="235523" y="291127"/>
                    <a:pt x="235016" y="286683"/>
                    <a:pt x="235841" y="280843"/>
                  </a:cubicBezTo>
                  <a:cubicBezTo>
                    <a:pt x="236603" y="275320"/>
                    <a:pt x="240475" y="275700"/>
                    <a:pt x="244284" y="276081"/>
                  </a:cubicBezTo>
                  <a:cubicBezTo>
                    <a:pt x="245553" y="276208"/>
                    <a:pt x="246951" y="276335"/>
                    <a:pt x="248474" y="276335"/>
                  </a:cubicBezTo>
                  <a:cubicBezTo>
                    <a:pt x="250887" y="276335"/>
                    <a:pt x="252537" y="276907"/>
                    <a:pt x="253489" y="278176"/>
                  </a:cubicBezTo>
                  <a:cubicBezTo>
                    <a:pt x="254949" y="280081"/>
                    <a:pt x="254251" y="282684"/>
                    <a:pt x="253680" y="284842"/>
                  </a:cubicBezTo>
                  <a:cubicBezTo>
                    <a:pt x="253552" y="285223"/>
                    <a:pt x="253489" y="285604"/>
                    <a:pt x="253362" y="285985"/>
                  </a:cubicBezTo>
                  <a:cubicBezTo>
                    <a:pt x="253172" y="286747"/>
                    <a:pt x="253045" y="287318"/>
                    <a:pt x="252918" y="287826"/>
                  </a:cubicBezTo>
                  <a:cubicBezTo>
                    <a:pt x="252410" y="289667"/>
                    <a:pt x="252220" y="290556"/>
                    <a:pt x="252410" y="293793"/>
                  </a:cubicBezTo>
                  <a:cubicBezTo>
                    <a:pt x="252474" y="294492"/>
                    <a:pt x="252791" y="294682"/>
                    <a:pt x="252791" y="294682"/>
                  </a:cubicBezTo>
                  <a:cubicBezTo>
                    <a:pt x="253997" y="295190"/>
                    <a:pt x="257171" y="293793"/>
                    <a:pt x="258123" y="293095"/>
                  </a:cubicBezTo>
                  <a:cubicBezTo>
                    <a:pt x="258250" y="292587"/>
                    <a:pt x="257806" y="289349"/>
                    <a:pt x="257488" y="286747"/>
                  </a:cubicBezTo>
                  <a:cubicBezTo>
                    <a:pt x="257171" y="284461"/>
                    <a:pt x="256790" y="281795"/>
                    <a:pt x="256600" y="279129"/>
                  </a:cubicBezTo>
                  <a:cubicBezTo>
                    <a:pt x="256219" y="273669"/>
                    <a:pt x="262504" y="269606"/>
                    <a:pt x="267138" y="266559"/>
                  </a:cubicBezTo>
                  <a:cubicBezTo>
                    <a:pt x="268662" y="265543"/>
                    <a:pt x="270503" y="264337"/>
                    <a:pt x="270820" y="263829"/>
                  </a:cubicBezTo>
                  <a:cubicBezTo>
                    <a:pt x="270757" y="263385"/>
                    <a:pt x="270566" y="262750"/>
                    <a:pt x="270376" y="261798"/>
                  </a:cubicBezTo>
                  <a:cubicBezTo>
                    <a:pt x="269994" y="260274"/>
                    <a:pt x="269487" y="258243"/>
                    <a:pt x="269487" y="254624"/>
                  </a:cubicBezTo>
                  <a:cubicBezTo>
                    <a:pt x="269487" y="252720"/>
                    <a:pt x="269678" y="251323"/>
                    <a:pt x="270630" y="250498"/>
                  </a:cubicBezTo>
                  <a:cubicBezTo>
                    <a:pt x="271519" y="249672"/>
                    <a:pt x="272598" y="249799"/>
                    <a:pt x="273741" y="249926"/>
                  </a:cubicBezTo>
                  <a:cubicBezTo>
                    <a:pt x="274693" y="249990"/>
                    <a:pt x="275835" y="250117"/>
                    <a:pt x="277232" y="249736"/>
                  </a:cubicBezTo>
                  <a:cubicBezTo>
                    <a:pt x="279708" y="249037"/>
                    <a:pt x="281168" y="249799"/>
                    <a:pt x="281929" y="250561"/>
                  </a:cubicBezTo>
                  <a:cubicBezTo>
                    <a:pt x="284152" y="252656"/>
                    <a:pt x="283580" y="256973"/>
                    <a:pt x="283072" y="259322"/>
                  </a:cubicBezTo>
                  <a:cubicBezTo>
                    <a:pt x="282691" y="261163"/>
                    <a:pt x="282311" y="262750"/>
                    <a:pt x="282056" y="264210"/>
                  </a:cubicBezTo>
                  <a:cubicBezTo>
                    <a:pt x="281549" y="266432"/>
                    <a:pt x="281168" y="268527"/>
                    <a:pt x="280533" y="271130"/>
                  </a:cubicBezTo>
                  <a:cubicBezTo>
                    <a:pt x="279708" y="274494"/>
                    <a:pt x="282184" y="281033"/>
                    <a:pt x="283454" y="282366"/>
                  </a:cubicBezTo>
                  <a:cubicBezTo>
                    <a:pt x="284088" y="281922"/>
                    <a:pt x="285104" y="280589"/>
                    <a:pt x="285803" y="279700"/>
                  </a:cubicBezTo>
                  <a:cubicBezTo>
                    <a:pt x="286818" y="278367"/>
                    <a:pt x="287897" y="277034"/>
                    <a:pt x="289103" y="276081"/>
                  </a:cubicBezTo>
                  <a:cubicBezTo>
                    <a:pt x="291897" y="273923"/>
                    <a:pt x="298689" y="267194"/>
                    <a:pt x="299070" y="264908"/>
                  </a:cubicBezTo>
                  <a:lnTo>
                    <a:pt x="299197" y="263893"/>
                  </a:lnTo>
                  <a:cubicBezTo>
                    <a:pt x="299705" y="260718"/>
                    <a:pt x="300403" y="255957"/>
                    <a:pt x="305037" y="250815"/>
                  </a:cubicBezTo>
                  <a:cubicBezTo>
                    <a:pt x="307006" y="248656"/>
                    <a:pt x="305673" y="246879"/>
                    <a:pt x="301292" y="242372"/>
                  </a:cubicBezTo>
                  <a:cubicBezTo>
                    <a:pt x="298753" y="239769"/>
                    <a:pt x="295896" y="236785"/>
                    <a:pt x="293801" y="232913"/>
                  </a:cubicBezTo>
                  <a:cubicBezTo>
                    <a:pt x="288278" y="222755"/>
                    <a:pt x="289357" y="195521"/>
                    <a:pt x="291071" y="183840"/>
                  </a:cubicBezTo>
                  <a:cubicBezTo>
                    <a:pt x="292151" y="176666"/>
                    <a:pt x="290437" y="174889"/>
                    <a:pt x="287072" y="171334"/>
                  </a:cubicBezTo>
                  <a:cubicBezTo>
                    <a:pt x="285231" y="169366"/>
                    <a:pt x="282882" y="166953"/>
                    <a:pt x="280469" y="162954"/>
                  </a:cubicBezTo>
                  <a:cubicBezTo>
                    <a:pt x="274566" y="153241"/>
                    <a:pt x="276153" y="146258"/>
                    <a:pt x="277359" y="140671"/>
                  </a:cubicBezTo>
                  <a:cubicBezTo>
                    <a:pt x="277613" y="139656"/>
                    <a:pt x="277804" y="138640"/>
                    <a:pt x="277993" y="137688"/>
                  </a:cubicBezTo>
                  <a:cubicBezTo>
                    <a:pt x="278946" y="132037"/>
                    <a:pt x="284596" y="132545"/>
                    <a:pt x="290119" y="133117"/>
                  </a:cubicBezTo>
                  <a:cubicBezTo>
                    <a:pt x="292277" y="133307"/>
                    <a:pt x="294563" y="133561"/>
                    <a:pt x="296722" y="133498"/>
                  </a:cubicBezTo>
                  <a:cubicBezTo>
                    <a:pt x="298054" y="133434"/>
                    <a:pt x="298943" y="133371"/>
                    <a:pt x="299451" y="133307"/>
                  </a:cubicBezTo>
                  <a:cubicBezTo>
                    <a:pt x="298943" y="132545"/>
                    <a:pt x="298309" y="131466"/>
                    <a:pt x="298182" y="130133"/>
                  </a:cubicBezTo>
                  <a:cubicBezTo>
                    <a:pt x="298054" y="128609"/>
                    <a:pt x="297102" y="126388"/>
                    <a:pt x="296087" y="124039"/>
                  </a:cubicBezTo>
                  <a:cubicBezTo>
                    <a:pt x="295134" y="121817"/>
                    <a:pt x="293991" y="119277"/>
                    <a:pt x="293357" y="116738"/>
                  </a:cubicBezTo>
                  <a:cubicBezTo>
                    <a:pt x="292151" y="112104"/>
                    <a:pt x="292976" y="108549"/>
                    <a:pt x="294055" y="104041"/>
                  </a:cubicBezTo>
                  <a:cubicBezTo>
                    <a:pt x="294246" y="103216"/>
                    <a:pt x="294436" y="102391"/>
                    <a:pt x="294626" y="101502"/>
                  </a:cubicBezTo>
                  <a:cubicBezTo>
                    <a:pt x="295642" y="96741"/>
                    <a:pt x="293166" y="86520"/>
                    <a:pt x="290754" y="76680"/>
                  </a:cubicBezTo>
                  <a:lnTo>
                    <a:pt x="289484" y="71601"/>
                  </a:lnTo>
                  <a:cubicBezTo>
                    <a:pt x="288151" y="65888"/>
                    <a:pt x="287390" y="64872"/>
                    <a:pt x="287199" y="64682"/>
                  </a:cubicBezTo>
                  <a:cubicBezTo>
                    <a:pt x="286501" y="64872"/>
                    <a:pt x="285421" y="65126"/>
                    <a:pt x="284152" y="64237"/>
                  </a:cubicBezTo>
                  <a:cubicBezTo>
                    <a:pt x="281168" y="62142"/>
                    <a:pt x="279708" y="60365"/>
                    <a:pt x="279454" y="53128"/>
                  </a:cubicBezTo>
                  <a:cubicBezTo>
                    <a:pt x="279327" y="48747"/>
                    <a:pt x="279136" y="48493"/>
                    <a:pt x="278882" y="48049"/>
                  </a:cubicBezTo>
                  <a:cubicBezTo>
                    <a:pt x="278629" y="47668"/>
                    <a:pt x="278375" y="47160"/>
                    <a:pt x="277993" y="46081"/>
                  </a:cubicBezTo>
                  <a:cubicBezTo>
                    <a:pt x="277549" y="44684"/>
                    <a:pt x="276533" y="43669"/>
                    <a:pt x="275137" y="42208"/>
                  </a:cubicBezTo>
                  <a:cubicBezTo>
                    <a:pt x="273994" y="41002"/>
                    <a:pt x="272534" y="39542"/>
                    <a:pt x="271010" y="37447"/>
                  </a:cubicBezTo>
                  <a:cubicBezTo>
                    <a:pt x="268471" y="33892"/>
                    <a:pt x="266313" y="31924"/>
                    <a:pt x="264471" y="30147"/>
                  </a:cubicBezTo>
                  <a:cubicBezTo>
                    <a:pt x="263964" y="29639"/>
                    <a:pt x="263456" y="29194"/>
                    <a:pt x="262948" y="28686"/>
                  </a:cubicBezTo>
                  <a:cubicBezTo>
                    <a:pt x="261488" y="27226"/>
                    <a:pt x="260663" y="26147"/>
                    <a:pt x="259457" y="24750"/>
                  </a:cubicBezTo>
                  <a:cubicBezTo>
                    <a:pt x="258759" y="23862"/>
                    <a:pt x="257870" y="22846"/>
                    <a:pt x="256727" y="21449"/>
                  </a:cubicBezTo>
                  <a:cubicBezTo>
                    <a:pt x="254251" y="18529"/>
                    <a:pt x="255012" y="15672"/>
                    <a:pt x="255711" y="13196"/>
                  </a:cubicBezTo>
                  <a:cubicBezTo>
                    <a:pt x="256028" y="11927"/>
                    <a:pt x="256346" y="10784"/>
                    <a:pt x="256346" y="9515"/>
                  </a:cubicBezTo>
                  <a:cubicBezTo>
                    <a:pt x="256346" y="6404"/>
                    <a:pt x="255076" y="4182"/>
                    <a:pt x="254505" y="4055"/>
                  </a:cubicBezTo>
                  <a:cubicBezTo>
                    <a:pt x="252727" y="5071"/>
                    <a:pt x="251140" y="4118"/>
                    <a:pt x="249617" y="3166"/>
                  </a:cubicBezTo>
                  <a:cubicBezTo>
                    <a:pt x="248791" y="2658"/>
                    <a:pt x="247839" y="2087"/>
                    <a:pt x="246697" y="1516"/>
                  </a:cubicBezTo>
                  <a:cubicBezTo>
                    <a:pt x="245935" y="1198"/>
                    <a:pt x="245364" y="944"/>
                    <a:pt x="244855" y="690"/>
                  </a:cubicBezTo>
                  <a:cubicBezTo>
                    <a:pt x="243014" y="-135"/>
                    <a:pt x="243014" y="-135"/>
                    <a:pt x="242126" y="246"/>
                  </a:cubicBezTo>
                  <a:cubicBezTo>
                    <a:pt x="241237" y="690"/>
                    <a:pt x="239650" y="5134"/>
                    <a:pt x="240094" y="7229"/>
                  </a:cubicBezTo>
                  <a:cubicBezTo>
                    <a:pt x="240539" y="9261"/>
                    <a:pt x="241490" y="10657"/>
                    <a:pt x="241872" y="10784"/>
                  </a:cubicBezTo>
                  <a:cubicBezTo>
                    <a:pt x="242316" y="10530"/>
                    <a:pt x="243078" y="9959"/>
                    <a:pt x="243966" y="9387"/>
                  </a:cubicBezTo>
                  <a:cubicBezTo>
                    <a:pt x="245300" y="8499"/>
                    <a:pt x="247013" y="7356"/>
                    <a:pt x="248855" y="6467"/>
                  </a:cubicBezTo>
                  <a:cubicBezTo>
                    <a:pt x="249871" y="5959"/>
                    <a:pt x="251013" y="6086"/>
                    <a:pt x="251838" y="6848"/>
                  </a:cubicBezTo>
                  <a:cubicBezTo>
                    <a:pt x="254314" y="9070"/>
                    <a:pt x="253997" y="16752"/>
                    <a:pt x="252537" y="20497"/>
                  </a:cubicBezTo>
                  <a:cubicBezTo>
                    <a:pt x="252029" y="21767"/>
                    <a:pt x="251394" y="23100"/>
                    <a:pt x="250125" y="23354"/>
                  </a:cubicBezTo>
                  <a:cubicBezTo>
                    <a:pt x="248728" y="23608"/>
                    <a:pt x="247902" y="22719"/>
                    <a:pt x="247204" y="22021"/>
                  </a:cubicBezTo>
                  <a:cubicBezTo>
                    <a:pt x="246633" y="21449"/>
                    <a:pt x="245998" y="20941"/>
                    <a:pt x="245364" y="20815"/>
                  </a:cubicBezTo>
                  <a:cubicBezTo>
                    <a:pt x="245046" y="20751"/>
                    <a:pt x="244792" y="20751"/>
                    <a:pt x="244665" y="20751"/>
                  </a:cubicBezTo>
                  <a:cubicBezTo>
                    <a:pt x="244665" y="21449"/>
                    <a:pt x="244728" y="22275"/>
                    <a:pt x="244728" y="22275"/>
                  </a:cubicBezTo>
                  <a:cubicBezTo>
                    <a:pt x="244728" y="24497"/>
                    <a:pt x="243903" y="28560"/>
                    <a:pt x="240856" y="29956"/>
                  </a:cubicBezTo>
                  <a:cubicBezTo>
                    <a:pt x="239903" y="30401"/>
                    <a:pt x="238825" y="30337"/>
                    <a:pt x="237745" y="29893"/>
                  </a:cubicBezTo>
                  <a:cubicBezTo>
                    <a:pt x="235714" y="29004"/>
                    <a:pt x="234000" y="26528"/>
                    <a:pt x="233302" y="24497"/>
                  </a:cubicBezTo>
                  <a:cubicBezTo>
                    <a:pt x="232793" y="22909"/>
                    <a:pt x="232984" y="21322"/>
                    <a:pt x="233175" y="19926"/>
                  </a:cubicBezTo>
                  <a:cubicBezTo>
                    <a:pt x="233302" y="18973"/>
                    <a:pt x="233429" y="18085"/>
                    <a:pt x="233238" y="17513"/>
                  </a:cubicBezTo>
                  <a:cubicBezTo>
                    <a:pt x="232920" y="16307"/>
                    <a:pt x="231143" y="14911"/>
                    <a:pt x="229429" y="14911"/>
                  </a:cubicBezTo>
                  <a:cubicBezTo>
                    <a:pt x="228096" y="14911"/>
                    <a:pt x="226255" y="17577"/>
                    <a:pt x="226192" y="18402"/>
                  </a:cubicBezTo>
                  <a:cubicBezTo>
                    <a:pt x="226192" y="18910"/>
                    <a:pt x="226826" y="21640"/>
                    <a:pt x="227334" y="23608"/>
                  </a:cubicBezTo>
                  <a:cubicBezTo>
                    <a:pt x="228159" y="27036"/>
                    <a:pt x="228540" y="28686"/>
                    <a:pt x="228540" y="29448"/>
                  </a:cubicBezTo>
                  <a:cubicBezTo>
                    <a:pt x="228540" y="31035"/>
                    <a:pt x="227270" y="32940"/>
                    <a:pt x="224732" y="35098"/>
                  </a:cubicBezTo>
                  <a:cubicBezTo>
                    <a:pt x="224033" y="35670"/>
                    <a:pt x="224033" y="35733"/>
                    <a:pt x="223906" y="37066"/>
                  </a:cubicBezTo>
                  <a:cubicBezTo>
                    <a:pt x="223779" y="38019"/>
                    <a:pt x="223652" y="39415"/>
                    <a:pt x="223144" y="41574"/>
                  </a:cubicBezTo>
                  <a:cubicBezTo>
                    <a:pt x="222700" y="43351"/>
                    <a:pt x="222890" y="43796"/>
                    <a:pt x="222890" y="43796"/>
                  </a:cubicBezTo>
                  <a:cubicBezTo>
                    <a:pt x="222890" y="43796"/>
                    <a:pt x="223334" y="44050"/>
                    <a:pt x="223588" y="44176"/>
                  </a:cubicBezTo>
                  <a:cubicBezTo>
                    <a:pt x="224604" y="44621"/>
                    <a:pt x="226064" y="45319"/>
                    <a:pt x="227715" y="47351"/>
                  </a:cubicBezTo>
                  <a:cubicBezTo>
                    <a:pt x="230127" y="50334"/>
                    <a:pt x="230381" y="51033"/>
                    <a:pt x="230444" y="52810"/>
                  </a:cubicBezTo>
                  <a:cubicBezTo>
                    <a:pt x="230444" y="53445"/>
                    <a:pt x="230508" y="54207"/>
                    <a:pt x="230826" y="55667"/>
                  </a:cubicBezTo>
                  <a:cubicBezTo>
                    <a:pt x="231778" y="59857"/>
                    <a:pt x="230000" y="60936"/>
                    <a:pt x="227906" y="61761"/>
                  </a:cubicBezTo>
                  <a:cubicBezTo>
                    <a:pt x="227397" y="61952"/>
                    <a:pt x="226826" y="62206"/>
                    <a:pt x="226381" y="62523"/>
                  </a:cubicBezTo>
                  <a:cubicBezTo>
                    <a:pt x="224921" y="63539"/>
                    <a:pt x="224096" y="63666"/>
                    <a:pt x="223144" y="63793"/>
                  </a:cubicBezTo>
                  <a:cubicBezTo>
                    <a:pt x="222382" y="63920"/>
                    <a:pt x="221494" y="64047"/>
                    <a:pt x="219716" y="64745"/>
                  </a:cubicBezTo>
                  <a:cubicBezTo>
                    <a:pt x="218891" y="65063"/>
                    <a:pt x="218637" y="65380"/>
                    <a:pt x="218637" y="65380"/>
                  </a:cubicBezTo>
                  <a:cubicBezTo>
                    <a:pt x="218509" y="65697"/>
                    <a:pt x="219271" y="66904"/>
                    <a:pt x="219716" y="67602"/>
                  </a:cubicBezTo>
                  <a:cubicBezTo>
                    <a:pt x="220160" y="68300"/>
                    <a:pt x="220668" y="69062"/>
                    <a:pt x="220985" y="69824"/>
                  </a:cubicBezTo>
                  <a:cubicBezTo>
                    <a:pt x="220985" y="69824"/>
                    <a:pt x="221176" y="70205"/>
                    <a:pt x="221811" y="70395"/>
                  </a:cubicBezTo>
                  <a:cubicBezTo>
                    <a:pt x="223652" y="70903"/>
                    <a:pt x="227461" y="69824"/>
                    <a:pt x="230255" y="67983"/>
                  </a:cubicBezTo>
                  <a:cubicBezTo>
                    <a:pt x="231842" y="66904"/>
                    <a:pt x="233175" y="67094"/>
                    <a:pt x="234000" y="67411"/>
                  </a:cubicBezTo>
                  <a:cubicBezTo>
                    <a:pt x="236603" y="68427"/>
                    <a:pt x="237872" y="72173"/>
                    <a:pt x="238761" y="75728"/>
                  </a:cubicBezTo>
                  <a:cubicBezTo>
                    <a:pt x="239650" y="79219"/>
                    <a:pt x="240856" y="93884"/>
                    <a:pt x="239586" y="100423"/>
                  </a:cubicBezTo>
                  <a:cubicBezTo>
                    <a:pt x="238952" y="103660"/>
                    <a:pt x="239269" y="108676"/>
                    <a:pt x="239586" y="113120"/>
                  </a:cubicBezTo>
                  <a:cubicBezTo>
                    <a:pt x="239840" y="117309"/>
                    <a:pt x="240094" y="121309"/>
                    <a:pt x="239586" y="123785"/>
                  </a:cubicBezTo>
                  <a:cubicBezTo>
                    <a:pt x="239142" y="125816"/>
                    <a:pt x="237999" y="129181"/>
                    <a:pt x="236666" y="133053"/>
                  </a:cubicBezTo>
                  <a:cubicBezTo>
                    <a:pt x="234762" y="138640"/>
                    <a:pt x="232349" y="145623"/>
                    <a:pt x="231143" y="151463"/>
                  </a:cubicBezTo>
                  <a:cubicBezTo>
                    <a:pt x="229873" y="157748"/>
                    <a:pt x="228350" y="159272"/>
                    <a:pt x="226001" y="161303"/>
                  </a:cubicBezTo>
                  <a:cubicBezTo>
                    <a:pt x="224794" y="162319"/>
                    <a:pt x="223398" y="163462"/>
                    <a:pt x="221747" y="166065"/>
                  </a:cubicBezTo>
                  <a:cubicBezTo>
                    <a:pt x="218827" y="170635"/>
                    <a:pt x="219271" y="172413"/>
                    <a:pt x="219843" y="174698"/>
                  </a:cubicBezTo>
                  <a:cubicBezTo>
                    <a:pt x="220097" y="175714"/>
                    <a:pt x="220414" y="176920"/>
                    <a:pt x="220414" y="178380"/>
                  </a:cubicBezTo>
                  <a:cubicBezTo>
                    <a:pt x="220414" y="183332"/>
                    <a:pt x="217113" y="197045"/>
                    <a:pt x="208923" y="201615"/>
                  </a:cubicBezTo>
                  <a:cubicBezTo>
                    <a:pt x="204607" y="204028"/>
                    <a:pt x="201877" y="204536"/>
                    <a:pt x="199464" y="204916"/>
                  </a:cubicBezTo>
                  <a:cubicBezTo>
                    <a:pt x="197497" y="205234"/>
                    <a:pt x="195719" y="205551"/>
                    <a:pt x="193307" y="206948"/>
                  </a:cubicBezTo>
                  <a:cubicBezTo>
                    <a:pt x="186958" y="210630"/>
                    <a:pt x="182832" y="209360"/>
                    <a:pt x="180928" y="208218"/>
                  </a:cubicBezTo>
                  <a:cubicBezTo>
                    <a:pt x="179468" y="207329"/>
                    <a:pt x="178198" y="205551"/>
                    <a:pt x="176547" y="203139"/>
                  </a:cubicBezTo>
                  <a:cubicBezTo>
                    <a:pt x="175912" y="202187"/>
                    <a:pt x="175151" y="201107"/>
                    <a:pt x="174325" y="199901"/>
                  </a:cubicBezTo>
                  <a:cubicBezTo>
                    <a:pt x="171595" y="196156"/>
                    <a:pt x="173881" y="194251"/>
                    <a:pt x="175595" y="192855"/>
                  </a:cubicBezTo>
                  <a:cubicBezTo>
                    <a:pt x="176294" y="192283"/>
                    <a:pt x="177055" y="191648"/>
                    <a:pt x="177690" y="190823"/>
                  </a:cubicBezTo>
                  <a:cubicBezTo>
                    <a:pt x="179785" y="188093"/>
                    <a:pt x="180483" y="187141"/>
                    <a:pt x="180230" y="182126"/>
                  </a:cubicBezTo>
                  <a:cubicBezTo>
                    <a:pt x="178198" y="183967"/>
                    <a:pt x="175278" y="186633"/>
                    <a:pt x="170516" y="188347"/>
                  </a:cubicBezTo>
                  <a:cubicBezTo>
                    <a:pt x="164612" y="190442"/>
                    <a:pt x="164803" y="191077"/>
                    <a:pt x="164993" y="192156"/>
                  </a:cubicBezTo>
                  <a:cubicBezTo>
                    <a:pt x="165120" y="192791"/>
                    <a:pt x="165310" y="193616"/>
                    <a:pt x="165247" y="194569"/>
                  </a:cubicBezTo>
                  <a:cubicBezTo>
                    <a:pt x="165120" y="196410"/>
                    <a:pt x="165946" y="197870"/>
                    <a:pt x="167152" y="200155"/>
                  </a:cubicBezTo>
                  <a:cubicBezTo>
                    <a:pt x="167786" y="201298"/>
                    <a:pt x="168485" y="202631"/>
                    <a:pt x="169246" y="204155"/>
                  </a:cubicBezTo>
                  <a:cubicBezTo>
                    <a:pt x="171405" y="209043"/>
                    <a:pt x="171405" y="213550"/>
                    <a:pt x="171405" y="217550"/>
                  </a:cubicBezTo>
                  <a:cubicBezTo>
                    <a:pt x="171405" y="221422"/>
                    <a:pt x="170326" y="222565"/>
                    <a:pt x="168358" y="224660"/>
                  </a:cubicBezTo>
                  <a:lnTo>
                    <a:pt x="167406" y="225676"/>
                  </a:lnTo>
                  <a:cubicBezTo>
                    <a:pt x="166834" y="226310"/>
                    <a:pt x="166326" y="226818"/>
                    <a:pt x="165882" y="227263"/>
                  </a:cubicBezTo>
                  <a:cubicBezTo>
                    <a:pt x="164359" y="228850"/>
                    <a:pt x="163343" y="229865"/>
                    <a:pt x="161248" y="234055"/>
                  </a:cubicBezTo>
                  <a:cubicBezTo>
                    <a:pt x="159724" y="237103"/>
                    <a:pt x="160232" y="241927"/>
                    <a:pt x="160740" y="247450"/>
                  </a:cubicBezTo>
                  <a:cubicBezTo>
                    <a:pt x="161121" y="251259"/>
                    <a:pt x="161565" y="255513"/>
                    <a:pt x="161374" y="259893"/>
                  </a:cubicBezTo>
                  <a:cubicBezTo>
                    <a:pt x="161248" y="263766"/>
                    <a:pt x="160549" y="265734"/>
                    <a:pt x="159089" y="266622"/>
                  </a:cubicBezTo>
                  <a:cubicBezTo>
                    <a:pt x="157438" y="267575"/>
                    <a:pt x="155724" y="266622"/>
                    <a:pt x="154011" y="265670"/>
                  </a:cubicBezTo>
                  <a:cubicBezTo>
                    <a:pt x="152741" y="264972"/>
                    <a:pt x="151471" y="264337"/>
                    <a:pt x="150328" y="264337"/>
                  </a:cubicBezTo>
                  <a:cubicBezTo>
                    <a:pt x="146075" y="264337"/>
                    <a:pt x="143853" y="263131"/>
                    <a:pt x="140235" y="261099"/>
                  </a:cubicBezTo>
                  <a:lnTo>
                    <a:pt x="138140" y="259957"/>
                  </a:lnTo>
                  <a:cubicBezTo>
                    <a:pt x="134902" y="258243"/>
                    <a:pt x="133759" y="258687"/>
                    <a:pt x="132045" y="259385"/>
                  </a:cubicBezTo>
                  <a:cubicBezTo>
                    <a:pt x="131410" y="259639"/>
                    <a:pt x="130712" y="259893"/>
                    <a:pt x="129887" y="260084"/>
                  </a:cubicBezTo>
                  <a:cubicBezTo>
                    <a:pt x="128617" y="260401"/>
                    <a:pt x="125633" y="261861"/>
                    <a:pt x="122459" y="263321"/>
                  </a:cubicBezTo>
                  <a:cubicBezTo>
                    <a:pt x="118270" y="265353"/>
                    <a:pt x="113508" y="267575"/>
                    <a:pt x="109636" y="268908"/>
                  </a:cubicBezTo>
                  <a:cubicBezTo>
                    <a:pt x="105446" y="270304"/>
                    <a:pt x="99161" y="270876"/>
                    <a:pt x="93130" y="271447"/>
                  </a:cubicBezTo>
                  <a:cubicBezTo>
                    <a:pt x="88877" y="271828"/>
                    <a:pt x="84877" y="272209"/>
                    <a:pt x="81767" y="272780"/>
                  </a:cubicBezTo>
                  <a:cubicBezTo>
                    <a:pt x="76053" y="273923"/>
                    <a:pt x="74275" y="275700"/>
                    <a:pt x="71863" y="278113"/>
                  </a:cubicBezTo>
                  <a:cubicBezTo>
                    <a:pt x="71228" y="278748"/>
                    <a:pt x="70530" y="279446"/>
                    <a:pt x="69768" y="280144"/>
                  </a:cubicBezTo>
                  <a:cubicBezTo>
                    <a:pt x="67483" y="282176"/>
                    <a:pt x="66403" y="284525"/>
                    <a:pt x="65260" y="286937"/>
                  </a:cubicBezTo>
                  <a:cubicBezTo>
                    <a:pt x="64626" y="288270"/>
                    <a:pt x="63927" y="289730"/>
                    <a:pt x="63102" y="291000"/>
                  </a:cubicBezTo>
                  <a:cubicBezTo>
                    <a:pt x="62277" y="292270"/>
                    <a:pt x="61769" y="293285"/>
                    <a:pt x="61262" y="294301"/>
                  </a:cubicBezTo>
                  <a:cubicBezTo>
                    <a:pt x="60373" y="296015"/>
                    <a:pt x="59611" y="297666"/>
                    <a:pt x="57516" y="299697"/>
                  </a:cubicBezTo>
                  <a:cubicBezTo>
                    <a:pt x="56373" y="300840"/>
                    <a:pt x="55421" y="301475"/>
                    <a:pt x="54659" y="301983"/>
                  </a:cubicBezTo>
                  <a:cubicBezTo>
                    <a:pt x="53263" y="302998"/>
                    <a:pt x="52437" y="303570"/>
                    <a:pt x="51294" y="306490"/>
                  </a:cubicBezTo>
                  <a:cubicBezTo>
                    <a:pt x="49136" y="312013"/>
                    <a:pt x="40756" y="317219"/>
                    <a:pt x="35487" y="318869"/>
                  </a:cubicBezTo>
                  <a:cubicBezTo>
                    <a:pt x="33773" y="319377"/>
                    <a:pt x="32884" y="319568"/>
                    <a:pt x="32376" y="319694"/>
                  </a:cubicBezTo>
                  <a:cubicBezTo>
                    <a:pt x="32186" y="320075"/>
                    <a:pt x="31932" y="320456"/>
                    <a:pt x="31488" y="321028"/>
                  </a:cubicBezTo>
                  <a:cubicBezTo>
                    <a:pt x="30853" y="321916"/>
                    <a:pt x="31107" y="322742"/>
                    <a:pt x="32503" y="325535"/>
                  </a:cubicBezTo>
                  <a:cubicBezTo>
                    <a:pt x="33265" y="327059"/>
                    <a:pt x="34218" y="328900"/>
                    <a:pt x="35106" y="331375"/>
                  </a:cubicBezTo>
                  <a:cubicBezTo>
                    <a:pt x="36947" y="336581"/>
                    <a:pt x="36567" y="338295"/>
                    <a:pt x="35678" y="340581"/>
                  </a:cubicBezTo>
                  <a:cubicBezTo>
                    <a:pt x="35487" y="341025"/>
                    <a:pt x="35296" y="341533"/>
                    <a:pt x="35169" y="342168"/>
                  </a:cubicBezTo>
                  <a:cubicBezTo>
                    <a:pt x="34471" y="344897"/>
                    <a:pt x="32948" y="345215"/>
                    <a:pt x="31424" y="345532"/>
                  </a:cubicBezTo>
                  <a:cubicBezTo>
                    <a:pt x="30535" y="345723"/>
                    <a:pt x="29583" y="345913"/>
                    <a:pt x="28250" y="346548"/>
                  </a:cubicBezTo>
                  <a:cubicBezTo>
                    <a:pt x="26346" y="347500"/>
                    <a:pt x="25076" y="348389"/>
                    <a:pt x="23806" y="349278"/>
                  </a:cubicBezTo>
                  <a:cubicBezTo>
                    <a:pt x="22536" y="350167"/>
                    <a:pt x="21140" y="351119"/>
                    <a:pt x="19045" y="352261"/>
                  </a:cubicBezTo>
                  <a:cubicBezTo>
                    <a:pt x="15109" y="354420"/>
                    <a:pt x="14030" y="355436"/>
                    <a:pt x="10792" y="359245"/>
                  </a:cubicBezTo>
                  <a:cubicBezTo>
                    <a:pt x="7301" y="363371"/>
                    <a:pt x="5904" y="364577"/>
                    <a:pt x="0" y="366926"/>
                  </a:cubicBezTo>
                  <a:cubicBezTo>
                    <a:pt x="825" y="367815"/>
                    <a:pt x="2666" y="368767"/>
                    <a:pt x="3428" y="370735"/>
                  </a:cubicBezTo>
                  <a:cubicBezTo>
                    <a:pt x="4761" y="373909"/>
                    <a:pt x="5078" y="375052"/>
                    <a:pt x="2856" y="376639"/>
                  </a:cubicBezTo>
                  <a:lnTo>
                    <a:pt x="2222" y="377147"/>
                  </a:lnTo>
                  <a:cubicBezTo>
                    <a:pt x="825" y="378290"/>
                    <a:pt x="825" y="378290"/>
                    <a:pt x="825" y="381083"/>
                  </a:cubicBezTo>
                  <a:cubicBezTo>
                    <a:pt x="825" y="382861"/>
                    <a:pt x="5015" y="384702"/>
                    <a:pt x="9903" y="385082"/>
                  </a:cubicBezTo>
                  <a:cubicBezTo>
                    <a:pt x="14791" y="385463"/>
                    <a:pt x="15109" y="385463"/>
                    <a:pt x="17140" y="385082"/>
                  </a:cubicBezTo>
                  <a:cubicBezTo>
                    <a:pt x="17648" y="384892"/>
                    <a:pt x="17838" y="383749"/>
                    <a:pt x="14157" y="380131"/>
                  </a:cubicBezTo>
                  <a:cubicBezTo>
                    <a:pt x="11935" y="377909"/>
                    <a:pt x="11173" y="376639"/>
                    <a:pt x="11237" y="375433"/>
                  </a:cubicBezTo>
                  <a:cubicBezTo>
                    <a:pt x="11299" y="374290"/>
                    <a:pt x="12125" y="373655"/>
                    <a:pt x="12760" y="373211"/>
                  </a:cubicBezTo>
                  <a:cubicBezTo>
                    <a:pt x="13268" y="372830"/>
                    <a:pt x="13649" y="372513"/>
                    <a:pt x="13839" y="372005"/>
                  </a:cubicBezTo>
                  <a:cubicBezTo>
                    <a:pt x="14411" y="370735"/>
                    <a:pt x="15362" y="369973"/>
                    <a:pt x="16696" y="369846"/>
                  </a:cubicBezTo>
                  <a:cubicBezTo>
                    <a:pt x="19235" y="369783"/>
                    <a:pt x="21838" y="371687"/>
                    <a:pt x="23234" y="373782"/>
                  </a:cubicBezTo>
                  <a:cubicBezTo>
                    <a:pt x="28631" y="382035"/>
                    <a:pt x="29075" y="384702"/>
                    <a:pt x="30028" y="391050"/>
                  </a:cubicBezTo>
                  <a:cubicBezTo>
                    <a:pt x="31107" y="398097"/>
                    <a:pt x="29900" y="400890"/>
                    <a:pt x="28123" y="405080"/>
                  </a:cubicBezTo>
                  <a:lnTo>
                    <a:pt x="27679" y="406095"/>
                  </a:lnTo>
                  <a:cubicBezTo>
                    <a:pt x="26219" y="409523"/>
                    <a:pt x="25774" y="410222"/>
                    <a:pt x="24250" y="410730"/>
                  </a:cubicBezTo>
                  <a:cubicBezTo>
                    <a:pt x="23933" y="410857"/>
                    <a:pt x="23616" y="410984"/>
                    <a:pt x="23045" y="411301"/>
                  </a:cubicBezTo>
                  <a:cubicBezTo>
                    <a:pt x="22600" y="411619"/>
                    <a:pt x="22536" y="411809"/>
                    <a:pt x="22536" y="411809"/>
                  </a:cubicBezTo>
                  <a:cubicBezTo>
                    <a:pt x="22536" y="411936"/>
                    <a:pt x="22790" y="412380"/>
                    <a:pt x="22981" y="412634"/>
                  </a:cubicBezTo>
                  <a:cubicBezTo>
                    <a:pt x="23234" y="413015"/>
                    <a:pt x="23425" y="413396"/>
                    <a:pt x="23616" y="413777"/>
                  </a:cubicBezTo>
                  <a:cubicBezTo>
                    <a:pt x="23679" y="413967"/>
                    <a:pt x="24250" y="414602"/>
                    <a:pt x="24632" y="415174"/>
                  </a:cubicBezTo>
                  <a:cubicBezTo>
                    <a:pt x="26028" y="416951"/>
                    <a:pt x="28186" y="419554"/>
                    <a:pt x="28568" y="422601"/>
                  </a:cubicBezTo>
                  <a:cubicBezTo>
                    <a:pt x="29075" y="426347"/>
                    <a:pt x="30853" y="432378"/>
                    <a:pt x="32059" y="435044"/>
                  </a:cubicBezTo>
                  <a:cubicBezTo>
                    <a:pt x="33202" y="437520"/>
                    <a:pt x="33075" y="439805"/>
                    <a:pt x="33011" y="442218"/>
                  </a:cubicBezTo>
                  <a:cubicBezTo>
                    <a:pt x="33011" y="442916"/>
                    <a:pt x="32948" y="443614"/>
                    <a:pt x="32948" y="444312"/>
                  </a:cubicBezTo>
                  <a:cubicBezTo>
                    <a:pt x="32948" y="445900"/>
                    <a:pt x="36820" y="446534"/>
                    <a:pt x="39232" y="446534"/>
                  </a:cubicBezTo>
                  <a:cubicBezTo>
                    <a:pt x="39741" y="446344"/>
                    <a:pt x="40692" y="444439"/>
                    <a:pt x="40692" y="443297"/>
                  </a:cubicBezTo>
                  <a:cubicBezTo>
                    <a:pt x="41010" y="442471"/>
                    <a:pt x="40375" y="440377"/>
                    <a:pt x="39867" y="43853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90" name="Freeform 489">
              <a:extLst>
                <a:ext uri="{FF2B5EF4-FFF2-40B4-BE49-F238E27FC236}">
                  <a16:creationId xmlns:a16="http://schemas.microsoft.com/office/drawing/2014/main" id="{BF1A4AC5-3784-2671-64BD-EF25C7CDE5F1}"/>
                </a:ext>
              </a:extLst>
            </p:cNvPr>
            <p:cNvSpPr/>
            <p:nvPr/>
          </p:nvSpPr>
          <p:spPr>
            <a:xfrm>
              <a:off x="9738768" y="3024810"/>
              <a:ext cx="157222" cy="185755"/>
            </a:xfrm>
            <a:custGeom>
              <a:avLst/>
              <a:gdLst>
                <a:gd name="connsiteX0" fmla="*/ 131957 w 157222"/>
                <a:gd name="connsiteY0" fmla="*/ 44568 h 185755"/>
                <a:gd name="connsiteX1" fmla="*/ 131068 w 157222"/>
                <a:gd name="connsiteY1" fmla="*/ 47044 h 185755"/>
                <a:gd name="connsiteX2" fmla="*/ 128592 w 157222"/>
                <a:gd name="connsiteY2" fmla="*/ 53012 h 185755"/>
                <a:gd name="connsiteX3" fmla="*/ 120149 w 157222"/>
                <a:gd name="connsiteY3" fmla="*/ 59995 h 185755"/>
                <a:gd name="connsiteX4" fmla="*/ 119069 w 157222"/>
                <a:gd name="connsiteY4" fmla="*/ 60503 h 185755"/>
                <a:gd name="connsiteX5" fmla="*/ 104342 w 157222"/>
                <a:gd name="connsiteY5" fmla="*/ 60883 h 185755"/>
                <a:gd name="connsiteX6" fmla="*/ 97231 w 157222"/>
                <a:gd name="connsiteY6" fmla="*/ 56884 h 185755"/>
                <a:gd name="connsiteX7" fmla="*/ 95454 w 157222"/>
                <a:gd name="connsiteY7" fmla="*/ 55551 h 185755"/>
                <a:gd name="connsiteX8" fmla="*/ 79075 w 157222"/>
                <a:gd name="connsiteY8" fmla="*/ 49139 h 185755"/>
                <a:gd name="connsiteX9" fmla="*/ 72346 w 157222"/>
                <a:gd name="connsiteY9" fmla="*/ 45203 h 185755"/>
                <a:gd name="connsiteX10" fmla="*/ 68473 w 157222"/>
                <a:gd name="connsiteY10" fmla="*/ 43108 h 185755"/>
                <a:gd name="connsiteX11" fmla="*/ 64728 w 157222"/>
                <a:gd name="connsiteY11" fmla="*/ 38474 h 185755"/>
                <a:gd name="connsiteX12" fmla="*/ 62125 w 157222"/>
                <a:gd name="connsiteY12" fmla="*/ 33967 h 185755"/>
                <a:gd name="connsiteX13" fmla="*/ 55269 w 157222"/>
                <a:gd name="connsiteY13" fmla="*/ 27682 h 185755"/>
                <a:gd name="connsiteX14" fmla="*/ 49175 w 157222"/>
                <a:gd name="connsiteY14" fmla="*/ 22603 h 185755"/>
                <a:gd name="connsiteX15" fmla="*/ 42636 w 157222"/>
                <a:gd name="connsiteY15" fmla="*/ 14223 h 185755"/>
                <a:gd name="connsiteX16" fmla="*/ 42255 w 157222"/>
                <a:gd name="connsiteY16" fmla="*/ 13525 h 185755"/>
                <a:gd name="connsiteX17" fmla="*/ 39906 w 157222"/>
                <a:gd name="connsiteY17" fmla="*/ 11620 h 185755"/>
                <a:gd name="connsiteX18" fmla="*/ 36287 w 157222"/>
                <a:gd name="connsiteY18" fmla="*/ 10478 h 185755"/>
                <a:gd name="connsiteX19" fmla="*/ 28987 w 157222"/>
                <a:gd name="connsiteY19" fmla="*/ 5399 h 185755"/>
                <a:gd name="connsiteX20" fmla="*/ 26447 w 157222"/>
                <a:gd name="connsiteY20" fmla="*/ 3050 h 185755"/>
                <a:gd name="connsiteX21" fmla="*/ 21369 w 157222"/>
                <a:gd name="connsiteY21" fmla="*/ 3 h 185755"/>
                <a:gd name="connsiteX22" fmla="*/ 20670 w 157222"/>
                <a:gd name="connsiteY22" fmla="*/ 3 h 185755"/>
                <a:gd name="connsiteX23" fmla="*/ 16608 w 157222"/>
                <a:gd name="connsiteY23" fmla="*/ 2098 h 185755"/>
                <a:gd name="connsiteX24" fmla="*/ 14957 w 157222"/>
                <a:gd name="connsiteY24" fmla="*/ 11049 h 185755"/>
                <a:gd name="connsiteX25" fmla="*/ 17179 w 157222"/>
                <a:gd name="connsiteY25" fmla="*/ 16635 h 185755"/>
                <a:gd name="connsiteX26" fmla="*/ 19210 w 157222"/>
                <a:gd name="connsiteY26" fmla="*/ 20127 h 185755"/>
                <a:gd name="connsiteX27" fmla="*/ 20924 w 157222"/>
                <a:gd name="connsiteY27" fmla="*/ 23428 h 185755"/>
                <a:gd name="connsiteX28" fmla="*/ 28288 w 157222"/>
                <a:gd name="connsiteY28" fmla="*/ 39870 h 185755"/>
                <a:gd name="connsiteX29" fmla="*/ 28923 w 157222"/>
                <a:gd name="connsiteY29" fmla="*/ 52440 h 185755"/>
                <a:gd name="connsiteX30" fmla="*/ 29748 w 157222"/>
                <a:gd name="connsiteY30" fmla="*/ 63232 h 185755"/>
                <a:gd name="connsiteX31" fmla="*/ 29241 w 157222"/>
                <a:gd name="connsiteY31" fmla="*/ 74278 h 185755"/>
                <a:gd name="connsiteX32" fmla="*/ 28669 w 157222"/>
                <a:gd name="connsiteY32" fmla="*/ 75294 h 185755"/>
                <a:gd name="connsiteX33" fmla="*/ 27590 w 157222"/>
                <a:gd name="connsiteY33" fmla="*/ 77326 h 185755"/>
                <a:gd name="connsiteX34" fmla="*/ 26828 w 157222"/>
                <a:gd name="connsiteY34" fmla="*/ 79802 h 185755"/>
                <a:gd name="connsiteX35" fmla="*/ 28288 w 157222"/>
                <a:gd name="connsiteY35" fmla="*/ 83293 h 185755"/>
                <a:gd name="connsiteX36" fmla="*/ 30130 w 157222"/>
                <a:gd name="connsiteY36" fmla="*/ 87483 h 185755"/>
                <a:gd name="connsiteX37" fmla="*/ 31653 w 157222"/>
                <a:gd name="connsiteY37" fmla="*/ 90530 h 185755"/>
                <a:gd name="connsiteX38" fmla="*/ 34002 w 157222"/>
                <a:gd name="connsiteY38" fmla="*/ 96117 h 185755"/>
                <a:gd name="connsiteX39" fmla="*/ 30954 w 157222"/>
                <a:gd name="connsiteY39" fmla="*/ 105449 h 185755"/>
                <a:gd name="connsiteX40" fmla="*/ 23781 w 157222"/>
                <a:gd name="connsiteY40" fmla="*/ 107163 h 185755"/>
                <a:gd name="connsiteX41" fmla="*/ 22384 w 157222"/>
                <a:gd name="connsiteY41" fmla="*/ 106845 h 185755"/>
                <a:gd name="connsiteX42" fmla="*/ 11783 w 157222"/>
                <a:gd name="connsiteY42" fmla="*/ 102211 h 185755"/>
                <a:gd name="connsiteX43" fmla="*/ 8799 w 157222"/>
                <a:gd name="connsiteY43" fmla="*/ 101132 h 185755"/>
                <a:gd name="connsiteX44" fmla="*/ 6831 w 157222"/>
                <a:gd name="connsiteY44" fmla="*/ 101449 h 185755"/>
                <a:gd name="connsiteX45" fmla="*/ 7275 w 157222"/>
                <a:gd name="connsiteY45" fmla="*/ 107163 h 185755"/>
                <a:gd name="connsiteX46" fmla="*/ 10640 w 157222"/>
                <a:gd name="connsiteY46" fmla="*/ 109829 h 185755"/>
                <a:gd name="connsiteX47" fmla="*/ 15401 w 157222"/>
                <a:gd name="connsiteY47" fmla="*/ 113384 h 185755"/>
                <a:gd name="connsiteX48" fmla="*/ 16734 w 157222"/>
                <a:gd name="connsiteY48" fmla="*/ 116368 h 185755"/>
                <a:gd name="connsiteX49" fmla="*/ 10640 w 157222"/>
                <a:gd name="connsiteY49" fmla="*/ 123351 h 185755"/>
                <a:gd name="connsiteX50" fmla="*/ 7911 w 157222"/>
                <a:gd name="connsiteY50" fmla="*/ 125446 h 185755"/>
                <a:gd name="connsiteX51" fmla="*/ 4736 w 157222"/>
                <a:gd name="connsiteY51" fmla="*/ 128049 h 185755"/>
                <a:gd name="connsiteX52" fmla="*/ 1117 w 157222"/>
                <a:gd name="connsiteY52" fmla="*/ 131287 h 185755"/>
                <a:gd name="connsiteX53" fmla="*/ 1244 w 157222"/>
                <a:gd name="connsiteY53" fmla="*/ 144745 h 185755"/>
                <a:gd name="connsiteX54" fmla="*/ 1435 w 157222"/>
                <a:gd name="connsiteY54" fmla="*/ 146078 h 185755"/>
                <a:gd name="connsiteX55" fmla="*/ 6450 w 157222"/>
                <a:gd name="connsiteY55" fmla="*/ 152427 h 185755"/>
                <a:gd name="connsiteX56" fmla="*/ 10322 w 157222"/>
                <a:gd name="connsiteY56" fmla="*/ 153252 h 185755"/>
                <a:gd name="connsiteX57" fmla="*/ 17877 w 157222"/>
                <a:gd name="connsiteY57" fmla="*/ 169377 h 185755"/>
                <a:gd name="connsiteX58" fmla="*/ 26003 w 157222"/>
                <a:gd name="connsiteY58" fmla="*/ 185755 h 185755"/>
                <a:gd name="connsiteX59" fmla="*/ 31590 w 157222"/>
                <a:gd name="connsiteY59" fmla="*/ 180105 h 185755"/>
                <a:gd name="connsiteX60" fmla="*/ 33494 w 157222"/>
                <a:gd name="connsiteY60" fmla="*/ 175788 h 185755"/>
                <a:gd name="connsiteX61" fmla="*/ 35970 w 157222"/>
                <a:gd name="connsiteY61" fmla="*/ 170329 h 185755"/>
                <a:gd name="connsiteX62" fmla="*/ 43778 w 157222"/>
                <a:gd name="connsiteY62" fmla="*/ 168678 h 185755"/>
                <a:gd name="connsiteX63" fmla="*/ 49301 w 157222"/>
                <a:gd name="connsiteY63" fmla="*/ 168678 h 185755"/>
                <a:gd name="connsiteX64" fmla="*/ 51714 w 157222"/>
                <a:gd name="connsiteY64" fmla="*/ 164361 h 185755"/>
                <a:gd name="connsiteX65" fmla="*/ 51524 w 157222"/>
                <a:gd name="connsiteY65" fmla="*/ 162774 h 185755"/>
                <a:gd name="connsiteX66" fmla="*/ 45238 w 157222"/>
                <a:gd name="connsiteY66" fmla="*/ 160045 h 185755"/>
                <a:gd name="connsiteX67" fmla="*/ 33050 w 157222"/>
                <a:gd name="connsiteY67" fmla="*/ 155093 h 185755"/>
                <a:gd name="connsiteX68" fmla="*/ 23654 w 157222"/>
                <a:gd name="connsiteY68" fmla="*/ 151855 h 185755"/>
                <a:gd name="connsiteX69" fmla="*/ 14068 w 157222"/>
                <a:gd name="connsiteY69" fmla="*/ 147475 h 185755"/>
                <a:gd name="connsiteX70" fmla="*/ 12798 w 157222"/>
                <a:gd name="connsiteY70" fmla="*/ 146396 h 185755"/>
                <a:gd name="connsiteX71" fmla="*/ 11592 w 157222"/>
                <a:gd name="connsiteY71" fmla="*/ 141190 h 185755"/>
                <a:gd name="connsiteX72" fmla="*/ 19528 w 157222"/>
                <a:gd name="connsiteY72" fmla="*/ 133445 h 185755"/>
                <a:gd name="connsiteX73" fmla="*/ 28479 w 157222"/>
                <a:gd name="connsiteY73" fmla="*/ 134842 h 185755"/>
                <a:gd name="connsiteX74" fmla="*/ 33494 w 157222"/>
                <a:gd name="connsiteY74" fmla="*/ 135603 h 185755"/>
                <a:gd name="connsiteX75" fmla="*/ 35081 w 157222"/>
                <a:gd name="connsiteY75" fmla="*/ 133953 h 185755"/>
                <a:gd name="connsiteX76" fmla="*/ 48794 w 157222"/>
                <a:gd name="connsiteY76" fmla="*/ 124621 h 185755"/>
                <a:gd name="connsiteX77" fmla="*/ 58824 w 157222"/>
                <a:gd name="connsiteY77" fmla="*/ 125192 h 185755"/>
                <a:gd name="connsiteX78" fmla="*/ 62125 w 157222"/>
                <a:gd name="connsiteY78" fmla="*/ 127097 h 185755"/>
                <a:gd name="connsiteX79" fmla="*/ 70314 w 157222"/>
                <a:gd name="connsiteY79" fmla="*/ 131794 h 185755"/>
                <a:gd name="connsiteX80" fmla="*/ 77043 w 157222"/>
                <a:gd name="connsiteY80" fmla="*/ 137571 h 185755"/>
                <a:gd name="connsiteX81" fmla="*/ 88027 w 157222"/>
                <a:gd name="connsiteY81" fmla="*/ 142396 h 185755"/>
                <a:gd name="connsiteX82" fmla="*/ 93550 w 157222"/>
                <a:gd name="connsiteY82" fmla="*/ 143539 h 185755"/>
                <a:gd name="connsiteX83" fmla="*/ 100024 w 157222"/>
                <a:gd name="connsiteY83" fmla="*/ 148871 h 185755"/>
                <a:gd name="connsiteX84" fmla="*/ 104976 w 157222"/>
                <a:gd name="connsiteY84" fmla="*/ 152744 h 185755"/>
                <a:gd name="connsiteX85" fmla="*/ 103834 w 157222"/>
                <a:gd name="connsiteY85" fmla="*/ 142714 h 185755"/>
                <a:gd name="connsiteX86" fmla="*/ 101802 w 157222"/>
                <a:gd name="connsiteY86" fmla="*/ 133572 h 185755"/>
                <a:gd name="connsiteX87" fmla="*/ 105230 w 157222"/>
                <a:gd name="connsiteY87" fmla="*/ 119542 h 185755"/>
                <a:gd name="connsiteX88" fmla="*/ 107452 w 157222"/>
                <a:gd name="connsiteY88" fmla="*/ 115416 h 185755"/>
                <a:gd name="connsiteX89" fmla="*/ 126688 w 157222"/>
                <a:gd name="connsiteY89" fmla="*/ 103989 h 185755"/>
                <a:gd name="connsiteX90" fmla="*/ 129544 w 157222"/>
                <a:gd name="connsiteY90" fmla="*/ 103290 h 185755"/>
                <a:gd name="connsiteX91" fmla="*/ 133036 w 157222"/>
                <a:gd name="connsiteY91" fmla="*/ 100941 h 185755"/>
                <a:gd name="connsiteX92" fmla="*/ 140908 w 157222"/>
                <a:gd name="connsiteY92" fmla="*/ 99164 h 185755"/>
                <a:gd name="connsiteX93" fmla="*/ 145796 w 157222"/>
                <a:gd name="connsiteY93" fmla="*/ 99354 h 185755"/>
                <a:gd name="connsiteX94" fmla="*/ 147256 w 157222"/>
                <a:gd name="connsiteY94" fmla="*/ 95863 h 185755"/>
                <a:gd name="connsiteX95" fmla="*/ 148145 w 157222"/>
                <a:gd name="connsiteY95" fmla="*/ 90848 h 185755"/>
                <a:gd name="connsiteX96" fmla="*/ 152145 w 157222"/>
                <a:gd name="connsiteY96" fmla="*/ 86658 h 185755"/>
                <a:gd name="connsiteX97" fmla="*/ 157223 w 157222"/>
                <a:gd name="connsiteY97" fmla="*/ 80246 h 185755"/>
                <a:gd name="connsiteX98" fmla="*/ 150748 w 157222"/>
                <a:gd name="connsiteY98" fmla="*/ 84944 h 185755"/>
                <a:gd name="connsiteX99" fmla="*/ 147828 w 157222"/>
                <a:gd name="connsiteY99" fmla="*/ 86594 h 185755"/>
                <a:gd name="connsiteX100" fmla="*/ 145098 w 157222"/>
                <a:gd name="connsiteY100" fmla="*/ 82023 h 185755"/>
                <a:gd name="connsiteX101" fmla="*/ 144463 w 157222"/>
                <a:gd name="connsiteY101" fmla="*/ 79865 h 185755"/>
                <a:gd name="connsiteX102" fmla="*/ 141606 w 157222"/>
                <a:gd name="connsiteY102" fmla="*/ 75548 h 185755"/>
                <a:gd name="connsiteX103" fmla="*/ 139385 w 157222"/>
                <a:gd name="connsiteY103" fmla="*/ 73453 h 185755"/>
                <a:gd name="connsiteX104" fmla="*/ 133353 w 157222"/>
                <a:gd name="connsiteY104" fmla="*/ 63550 h 185755"/>
                <a:gd name="connsiteX105" fmla="*/ 133227 w 157222"/>
                <a:gd name="connsiteY105" fmla="*/ 60883 h 185755"/>
                <a:gd name="connsiteX106" fmla="*/ 133163 w 157222"/>
                <a:gd name="connsiteY106" fmla="*/ 52250 h 185755"/>
                <a:gd name="connsiteX107" fmla="*/ 131957 w 157222"/>
                <a:gd name="connsiteY107" fmla="*/ 44568 h 18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57222" h="185755">
                  <a:moveTo>
                    <a:pt x="131957" y="44568"/>
                  </a:moveTo>
                  <a:cubicBezTo>
                    <a:pt x="131640" y="45267"/>
                    <a:pt x="131322" y="46219"/>
                    <a:pt x="131068" y="47044"/>
                  </a:cubicBezTo>
                  <a:cubicBezTo>
                    <a:pt x="130370" y="49012"/>
                    <a:pt x="129608" y="51234"/>
                    <a:pt x="128592" y="53012"/>
                  </a:cubicBezTo>
                  <a:cubicBezTo>
                    <a:pt x="126117" y="57138"/>
                    <a:pt x="122943" y="58661"/>
                    <a:pt x="120149" y="59995"/>
                  </a:cubicBezTo>
                  <a:lnTo>
                    <a:pt x="119069" y="60503"/>
                  </a:lnTo>
                  <a:cubicBezTo>
                    <a:pt x="116086" y="62026"/>
                    <a:pt x="111515" y="62153"/>
                    <a:pt x="104342" y="60883"/>
                  </a:cubicBezTo>
                  <a:cubicBezTo>
                    <a:pt x="100406" y="60185"/>
                    <a:pt x="98564" y="58281"/>
                    <a:pt x="97231" y="56884"/>
                  </a:cubicBezTo>
                  <a:cubicBezTo>
                    <a:pt x="96470" y="56059"/>
                    <a:pt x="95962" y="55614"/>
                    <a:pt x="95454" y="55551"/>
                  </a:cubicBezTo>
                  <a:cubicBezTo>
                    <a:pt x="92788" y="55297"/>
                    <a:pt x="81170" y="50916"/>
                    <a:pt x="79075" y="49139"/>
                  </a:cubicBezTo>
                  <a:cubicBezTo>
                    <a:pt x="77996" y="48250"/>
                    <a:pt x="75012" y="46600"/>
                    <a:pt x="72346" y="45203"/>
                  </a:cubicBezTo>
                  <a:cubicBezTo>
                    <a:pt x="70886" y="44441"/>
                    <a:pt x="69553" y="43679"/>
                    <a:pt x="68473" y="43108"/>
                  </a:cubicBezTo>
                  <a:cubicBezTo>
                    <a:pt x="66315" y="41838"/>
                    <a:pt x="65617" y="40315"/>
                    <a:pt x="64728" y="38474"/>
                  </a:cubicBezTo>
                  <a:cubicBezTo>
                    <a:pt x="64157" y="37204"/>
                    <a:pt x="63459" y="35807"/>
                    <a:pt x="62125" y="33967"/>
                  </a:cubicBezTo>
                  <a:cubicBezTo>
                    <a:pt x="60347" y="31491"/>
                    <a:pt x="57872" y="29649"/>
                    <a:pt x="55269" y="27682"/>
                  </a:cubicBezTo>
                  <a:cubicBezTo>
                    <a:pt x="53237" y="26158"/>
                    <a:pt x="51206" y="24634"/>
                    <a:pt x="49175" y="22603"/>
                  </a:cubicBezTo>
                  <a:cubicBezTo>
                    <a:pt x="44730" y="18159"/>
                    <a:pt x="44159" y="17080"/>
                    <a:pt x="42636" y="14223"/>
                  </a:cubicBezTo>
                  <a:lnTo>
                    <a:pt x="42255" y="13525"/>
                  </a:lnTo>
                  <a:cubicBezTo>
                    <a:pt x="41429" y="11938"/>
                    <a:pt x="41176" y="11938"/>
                    <a:pt x="39906" y="11620"/>
                  </a:cubicBezTo>
                  <a:cubicBezTo>
                    <a:pt x="39080" y="11430"/>
                    <a:pt x="37875" y="11239"/>
                    <a:pt x="36287" y="10478"/>
                  </a:cubicBezTo>
                  <a:cubicBezTo>
                    <a:pt x="32923" y="9017"/>
                    <a:pt x="31463" y="7621"/>
                    <a:pt x="28987" y="5399"/>
                  </a:cubicBezTo>
                  <a:cubicBezTo>
                    <a:pt x="28288" y="4701"/>
                    <a:pt x="27400" y="3939"/>
                    <a:pt x="26447" y="3050"/>
                  </a:cubicBezTo>
                  <a:cubicBezTo>
                    <a:pt x="23019" y="3"/>
                    <a:pt x="22575" y="3"/>
                    <a:pt x="21369" y="3"/>
                  </a:cubicBezTo>
                  <a:lnTo>
                    <a:pt x="20670" y="3"/>
                  </a:lnTo>
                  <a:cubicBezTo>
                    <a:pt x="19146" y="-61"/>
                    <a:pt x="17115" y="955"/>
                    <a:pt x="16608" y="2098"/>
                  </a:cubicBezTo>
                  <a:cubicBezTo>
                    <a:pt x="15909" y="3685"/>
                    <a:pt x="14957" y="7621"/>
                    <a:pt x="14957" y="11049"/>
                  </a:cubicBezTo>
                  <a:cubicBezTo>
                    <a:pt x="14957" y="13080"/>
                    <a:pt x="15846" y="14604"/>
                    <a:pt x="17179" y="16635"/>
                  </a:cubicBezTo>
                  <a:cubicBezTo>
                    <a:pt x="17814" y="17651"/>
                    <a:pt x="18512" y="18794"/>
                    <a:pt x="19210" y="20127"/>
                  </a:cubicBezTo>
                  <a:cubicBezTo>
                    <a:pt x="19655" y="21016"/>
                    <a:pt x="20290" y="22158"/>
                    <a:pt x="20924" y="23428"/>
                  </a:cubicBezTo>
                  <a:cubicBezTo>
                    <a:pt x="23337" y="27872"/>
                    <a:pt x="26638" y="33967"/>
                    <a:pt x="28288" y="39870"/>
                  </a:cubicBezTo>
                  <a:cubicBezTo>
                    <a:pt x="29304" y="43679"/>
                    <a:pt x="29114" y="48123"/>
                    <a:pt x="28923" y="52440"/>
                  </a:cubicBezTo>
                  <a:cubicBezTo>
                    <a:pt x="28733" y="56757"/>
                    <a:pt x="28543" y="60883"/>
                    <a:pt x="29748" y="63232"/>
                  </a:cubicBezTo>
                  <a:cubicBezTo>
                    <a:pt x="32415" y="68565"/>
                    <a:pt x="31081" y="70977"/>
                    <a:pt x="29241" y="74278"/>
                  </a:cubicBezTo>
                  <a:lnTo>
                    <a:pt x="28669" y="75294"/>
                  </a:lnTo>
                  <a:cubicBezTo>
                    <a:pt x="28225" y="76183"/>
                    <a:pt x="27844" y="76818"/>
                    <a:pt x="27590" y="77326"/>
                  </a:cubicBezTo>
                  <a:cubicBezTo>
                    <a:pt x="26828" y="78722"/>
                    <a:pt x="26828" y="78722"/>
                    <a:pt x="26828" y="79802"/>
                  </a:cubicBezTo>
                  <a:cubicBezTo>
                    <a:pt x="26828" y="80436"/>
                    <a:pt x="27717" y="82087"/>
                    <a:pt x="28288" y="83293"/>
                  </a:cubicBezTo>
                  <a:cubicBezTo>
                    <a:pt x="29050" y="84753"/>
                    <a:pt x="29812" y="86213"/>
                    <a:pt x="30130" y="87483"/>
                  </a:cubicBezTo>
                  <a:cubicBezTo>
                    <a:pt x="30320" y="88245"/>
                    <a:pt x="31018" y="89451"/>
                    <a:pt x="31653" y="90530"/>
                  </a:cubicBezTo>
                  <a:cubicBezTo>
                    <a:pt x="32668" y="92244"/>
                    <a:pt x="33812" y="94212"/>
                    <a:pt x="34002" y="96117"/>
                  </a:cubicBezTo>
                  <a:cubicBezTo>
                    <a:pt x="34256" y="99100"/>
                    <a:pt x="33367" y="101894"/>
                    <a:pt x="30954" y="105449"/>
                  </a:cubicBezTo>
                  <a:cubicBezTo>
                    <a:pt x="28923" y="108496"/>
                    <a:pt x="25685" y="107671"/>
                    <a:pt x="23781" y="107163"/>
                  </a:cubicBezTo>
                  <a:cubicBezTo>
                    <a:pt x="23210" y="107036"/>
                    <a:pt x="22702" y="106845"/>
                    <a:pt x="22384" y="106845"/>
                  </a:cubicBezTo>
                  <a:cubicBezTo>
                    <a:pt x="20162" y="106845"/>
                    <a:pt x="14259" y="104116"/>
                    <a:pt x="11783" y="102211"/>
                  </a:cubicBezTo>
                  <a:cubicBezTo>
                    <a:pt x="10767" y="101386"/>
                    <a:pt x="9815" y="101132"/>
                    <a:pt x="8799" y="101132"/>
                  </a:cubicBezTo>
                  <a:cubicBezTo>
                    <a:pt x="8164" y="101132"/>
                    <a:pt x="7529" y="101259"/>
                    <a:pt x="6831" y="101449"/>
                  </a:cubicBezTo>
                  <a:cubicBezTo>
                    <a:pt x="6513" y="101957"/>
                    <a:pt x="6640" y="105068"/>
                    <a:pt x="7275" y="107163"/>
                  </a:cubicBezTo>
                  <a:cubicBezTo>
                    <a:pt x="7466" y="107734"/>
                    <a:pt x="9243" y="108940"/>
                    <a:pt x="10640" y="109829"/>
                  </a:cubicBezTo>
                  <a:cubicBezTo>
                    <a:pt x="12163" y="110845"/>
                    <a:pt x="13878" y="112051"/>
                    <a:pt x="15401" y="113384"/>
                  </a:cubicBezTo>
                  <a:cubicBezTo>
                    <a:pt x="16544" y="114463"/>
                    <a:pt x="16734" y="115606"/>
                    <a:pt x="16734" y="116368"/>
                  </a:cubicBezTo>
                  <a:cubicBezTo>
                    <a:pt x="16608" y="118907"/>
                    <a:pt x="13687" y="121066"/>
                    <a:pt x="10640" y="123351"/>
                  </a:cubicBezTo>
                  <a:cubicBezTo>
                    <a:pt x="9688" y="124050"/>
                    <a:pt x="8735" y="124748"/>
                    <a:pt x="7911" y="125446"/>
                  </a:cubicBezTo>
                  <a:cubicBezTo>
                    <a:pt x="6513" y="126589"/>
                    <a:pt x="5498" y="127414"/>
                    <a:pt x="4736" y="128049"/>
                  </a:cubicBezTo>
                  <a:cubicBezTo>
                    <a:pt x="3339" y="129128"/>
                    <a:pt x="2577" y="129763"/>
                    <a:pt x="1117" y="131287"/>
                  </a:cubicBezTo>
                  <a:cubicBezTo>
                    <a:pt x="-660" y="133254"/>
                    <a:pt x="-88" y="136619"/>
                    <a:pt x="1244" y="144745"/>
                  </a:cubicBezTo>
                  <a:lnTo>
                    <a:pt x="1435" y="146078"/>
                  </a:lnTo>
                  <a:cubicBezTo>
                    <a:pt x="2387" y="151982"/>
                    <a:pt x="3848" y="152109"/>
                    <a:pt x="6450" y="152427"/>
                  </a:cubicBezTo>
                  <a:cubicBezTo>
                    <a:pt x="7593" y="152554"/>
                    <a:pt x="8862" y="152680"/>
                    <a:pt x="10322" y="153252"/>
                  </a:cubicBezTo>
                  <a:cubicBezTo>
                    <a:pt x="16671" y="155728"/>
                    <a:pt x="17686" y="165314"/>
                    <a:pt x="17877" y="169377"/>
                  </a:cubicBezTo>
                  <a:cubicBezTo>
                    <a:pt x="18131" y="174963"/>
                    <a:pt x="24606" y="184740"/>
                    <a:pt x="26003" y="185755"/>
                  </a:cubicBezTo>
                  <a:cubicBezTo>
                    <a:pt x="27018" y="185755"/>
                    <a:pt x="30447" y="181502"/>
                    <a:pt x="31590" y="180105"/>
                  </a:cubicBezTo>
                  <a:cubicBezTo>
                    <a:pt x="33050" y="178328"/>
                    <a:pt x="33240" y="177185"/>
                    <a:pt x="33494" y="175788"/>
                  </a:cubicBezTo>
                  <a:cubicBezTo>
                    <a:pt x="33748" y="174265"/>
                    <a:pt x="34066" y="172551"/>
                    <a:pt x="35970" y="170329"/>
                  </a:cubicBezTo>
                  <a:cubicBezTo>
                    <a:pt x="38319" y="167599"/>
                    <a:pt x="41239" y="168170"/>
                    <a:pt x="43778" y="168678"/>
                  </a:cubicBezTo>
                  <a:cubicBezTo>
                    <a:pt x="45746" y="169059"/>
                    <a:pt x="47524" y="169440"/>
                    <a:pt x="49301" y="168678"/>
                  </a:cubicBezTo>
                  <a:cubicBezTo>
                    <a:pt x="52222" y="167472"/>
                    <a:pt x="52031" y="166139"/>
                    <a:pt x="51714" y="164361"/>
                  </a:cubicBezTo>
                  <a:cubicBezTo>
                    <a:pt x="51650" y="163790"/>
                    <a:pt x="51524" y="163282"/>
                    <a:pt x="51524" y="162774"/>
                  </a:cubicBezTo>
                  <a:cubicBezTo>
                    <a:pt x="51524" y="161949"/>
                    <a:pt x="50762" y="161124"/>
                    <a:pt x="45238" y="160045"/>
                  </a:cubicBezTo>
                  <a:cubicBezTo>
                    <a:pt x="39652" y="158965"/>
                    <a:pt x="36668" y="158140"/>
                    <a:pt x="33050" y="155093"/>
                  </a:cubicBezTo>
                  <a:cubicBezTo>
                    <a:pt x="29939" y="152427"/>
                    <a:pt x="28161" y="151855"/>
                    <a:pt x="23654" y="151855"/>
                  </a:cubicBezTo>
                  <a:cubicBezTo>
                    <a:pt x="19083" y="151855"/>
                    <a:pt x="16290" y="149443"/>
                    <a:pt x="14068" y="147475"/>
                  </a:cubicBezTo>
                  <a:cubicBezTo>
                    <a:pt x="13623" y="147094"/>
                    <a:pt x="13243" y="146713"/>
                    <a:pt x="12798" y="146396"/>
                  </a:cubicBezTo>
                  <a:cubicBezTo>
                    <a:pt x="11465" y="145316"/>
                    <a:pt x="11021" y="143475"/>
                    <a:pt x="11592" y="141190"/>
                  </a:cubicBezTo>
                  <a:cubicBezTo>
                    <a:pt x="12418" y="137889"/>
                    <a:pt x="15401" y="134207"/>
                    <a:pt x="19528" y="133445"/>
                  </a:cubicBezTo>
                  <a:cubicBezTo>
                    <a:pt x="22702" y="132874"/>
                    <a:pt x="25749" y="133889"/>
                    <a:pt x="28479" y="134842"/>
                  </a:cubicBezTo>
                  <a:cubicBezTo>
                    <a:pt x="30574" y="135540"/>
                    <a:pt x="32796" y="136238"/>
                    <a:pt x="33494" y="135603"/>
                  </a:cubicBezTo>
                  <a:cubicBezTo>
                    <a:pt x="34002" y="135159"/>
                    <a:pt x="34510" y="134588"/>
                    <a:pt x="35081" y="133953"/>
                  </a:cubicBezTo>
                  <a:cubicBezTo>
                    <a:pt x="37303" y="131477"/>
                    <a:pt x="40604" y="127731"/>
                    <a:pt x="48794" y="124621"/>
                  </a:cubicBezTo>
                  <a:cubicBezTo>
                    <a:pt x="55396" y="122082"/>
                    <a:pt x="57047" y="123224"/>
                    <a:pt x="58824" y="125192"/>
                  </a:cubicBezTo>
                  <a:cubicBezTo>
                    <a:pt x="59585" y="126017"/>
                    <a:pt x="60221" y="126779"/>
                    <a:pt x="62125" y="127097"/>
                  </a:cubicBezTo>
                  <a:cubicBezTo>
                    <a:pt x="66251" y="127795"/>
                    <a:pt x="67902" y="129382"/>
                    <a:pt x="70314" y="131794"/>
                  </a:cubicBezTo>
                  <a:cubicBezTo>
                    <a:pt x="71838" y="133318"/>
                    <a:pt x="73806" y="135222"/>
                    <a:pt x="77043" y="137571"/>
                  </a:cubicBezTo>
                  <a:cubicBezTo>
                    <a:pt x="82566" y="141571"/>
                    <a:pt x="84852" y="141888"/>
                    <a:pt x="88027" y="142396"/>
                  </a:cubicBezTo>
                  <a:cubicBezTo>
                    <a:pt x="89550" y="142587"/>
                    <a:pt x="91264" y="142841"/>
                    <a:pt x="93550" y="143539"/>
                  </a:cubicBezTo>
                  <a:cubicBezTo>
                    <a:pt x="97422" y="144682"/>
                    <a:pt x="98818" y="146903"/>
                    <a:pt x="100024" y="148871"/>
                  </a:cubicBezTo>
                  <a:cubicBezTo>
                    <a:pt x="101167" y="150712"/>
                    <a:pt x="101993" y="152109"/>
                    <a:pt x="104976" y="152744"/>
                  </a:cubicBezTo>
                  <a:cubicBezTo>
                    <a:pt x="106056" y="151919"/>
                    <a:pt x="104786" y="146650"/>
                    <a:pt x="103834" y="142714"/>
                  </a:cubicBezTo>
                  <a:cubicBezTo>
                    <a:pt x="103136" y="139920"/>
                    <a:pt x="102373" y="136746"/>
                    <a:pt x="101802" y="133572"/>
                  </a:cubicBezTo>
                  <a:cubicBezTo>
                    <a:pt x="100342" y="125763"/>
                    <a:pt x="103072" y="122335"/>
                    <a:pt x="105230" y="119542"/>
                  </a:cubicBezTo>
                  <a:cubicBezTo>
                    <a:pt x="106373" y="118082"/>
                    <a:pt x="107262" y="117003"/>
                    <a:pt x="107452" y="115416"/>
                  </a:cubicBezTo>
                  <a:cubicBezTo>
                    <a:pt x="108277" y="109829"/>
                    <a:pt x="118118" y="106401"/>
                    <a:pt x="126688" y="103989"/>
                  </a:cubicBezTo>
                  <a:cubicBezTo>
                    <a:pt x="127894" y="103671"/>
                    <a:pt x="128782" y="103481"/>
                    <a:pt x="129544" y="103290"/>
                  </a:cubicBezTo>
                  <a:cubicBezTo>
                    <a:pt x="131576" y="102846"/>
                    <a:pt x="131830" y="102783"/>
                    <a:pt x="133036" y="100941"/>
                  </a:cubicBezTo>
                  <a:cubicBezTo>
                    <a:pt x="134814" y="98339"/>
                    <a:pt x="138052" y="98783"/>
                    <a:pt x="140908" y="99164"/>
                  </a:cubicBezTo>
                  <a:cubicBezTo>
                    <a:pt x="142559" y="99354"/>
                    <a:pt x="144336" y="99608"/>
                    <a:pt x="145796" y="99354"/>
                  </a:cubicBezTo>
                  <a:cubicBezTo>
                    <a:pt x="147066" y="99100"/>
                    <a:pt x="147320" y="98656"/>
                    <a:pt x="147256" y="95863"/>
                  </a:cubicBezTo>
                  <a:cubicBezTo>
                    <a:pt x="147256" y="94276"/>
                    <a:pt x="147256" y="92435"/>
                    <a:pt x="148145" y="90848"/>
                  </a:cubicBezTo>
                  <a:cubicBezTo>
                    <a:pt x="148971" y="89261"/>
                    <a:pt x="150558" y="87991"/>
                    <a:pt x="152145" y="86658"/>
                  </a:cubicBezTo>
                  <a:cubicBezTo>
                    <a:pt x="154367" y="84753"/>
                    <a:pt x="156715" y="82849"/>
                    <a:pt x="157223" y="80246"/>
                  </a:cubicBezTo>
                  <a:cubicBezTo>
                    <a:pt x="155890" y="80246"/>
                    <a:pt x="152335" y="82785"/>
                    <a:pt x="150748" y="84944"/>
                  </a:cubicBezTo>
                  <a:cubicBezTo>
                    <a:pt x="150367" y="85451"/>
                    <a:pt x="149161" y="86848"/>
                    <a:pt x="147828" y="86594"/>
                  </a:cubicBezTo>
                  <a:cubicBezTo>
                    <a:pt x="146240" y="86277"/>
                    <a:pt x="145733" y="84499"/>
                    <a:pt x="145098" y="82023"/>
                  </a:cubicBezTo>
                  <a:cubicBezTo>
                    <a:pt x="144908" y="81325"/>
                    <a:pt x="144717" y="80627"/>
                    <a:pt x="144463" y="79865"/>
                  </a:cubicBezTo>
                  <a:cubicBezTo>
                    <a:pt x="143701" y="77389"/>
                    <a:pt x="142876" y="76691"/>
                    <a:pt x="141606" y="75548"/>
                  </a:cubicBezTo>
                  <a:cubicBezTo>
                    <a:pt x="140972" y="74977"/>
                    <a:pt x="140273" y="74342"/>
                    <a:pt x="139385" y="73453"/>
                  </a:cubicBezTo>
                  <a:cubicBezTo>
                    <a:pt x="135766" y="69517"/>
                    <a:pt x="133417" y="66343"/>
                    <a:pt x="133353" y="63550"/>
                  </a:cubicBezTo>
                  <a:cubicBezTo>
                    <a:pt x="133353" y="62788"/>
                    <a:pt x="133290" y="61899"/>
                    <a:pt x="133227" y="60883"/>
                  </a:cubicBezTo>
                  <a:cubicBezTo>
                    <a:pt x="133036" y="58598"/>
                    <a:pt x="132782" y="55805"/>
                    <a:pt x="133163" y="52250"/>
                  </a:cubicBezTo>
                  <a:cubicBezTo>
                    <a:pt x="133353" y="47869"/>
                    <a:pt x="133227" y="46981"/>
                    <a:pt x="131957" y="4456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91" name="Freeform 490">
              <a:extLst>
                <a:ext uri="{FF2B5EF4-FFF2-40B4-BE49-F238E27FC236}">
                  <a16:creationId xmlns:a16="http://schemas.microsoft.com/office/drawing/2014/main" id="{EB35293A-2AD2-57DA-59FF-73543F2F2873}"/>
                </a:ext>
              </a:extLst>
            </p:cNvPr>
            <p:cNvSpPr/>
            <p:nvPr/>
          </p:nvSpPr>
          <p:spPr>
            <a:xfrm>
              <a:off x="9723109" y="3175014"/>
              <a:ext cx="5475" cy="8059"/>
            </a:xfrm>
            <a:custGeom>
              <a:avLst/>
              <a:gdLst>
                <a:gd name="connsiteX0" fmla="*/ 525 w 5475"/>
                <a:gd name="connsiteY0" fmla="*/ 3745 h 8059"/>
                <a:gd name="connsiteX1" fmla="*/ 208 w 5475"/>
                <a:gd name="connsiteY1" fmla="*/ 6348 h 8059"/>
                <a:gd name="connsiteX2" fmla="*/ 17 w 5475"/>
                <a:gd name="connsiteY2" fmla="*/ 7872 h 8059"/>
                <a:gd name="connsiteX3" fmla="*/ 2620 w 5475"/>
                <a:gd name="connsiteY3" fmla="*/ 7999 h 8059"/>
                <a:gd name="connsiteX4" fmla="*/ 4525 w 5475"/>
                <a:gd name="connsiteY4" fmla="*/ 6983 h 8059"/>
                <a:gd name="connsiteX5" fmla="*/ 5287 w 5475"/>
                <a:gd name="connsiteY5" fmla="*/ 0 h 8059"/>
                <a:gd name="connsiteX6" fmla="*/ 525 w 5475"/>
                <a:gd name="connsiteY6" fmla="*/ 3745 h 8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75" h="8059">
                  <a:moveTo>
                    <a:pt x="525" y="3745"/>
                  </a:moveTo>
                  <a:cubicBezTo>
                    <a:pt x="525" y="4698"/>
                    <a:pt x="335" y="5587"/>
                    <a:pt x="208" y="6348"/>
                  </a:cubicBezTo>
                  <a:cubicBezTo>
                    <a:pt x="80" y="6856"/>
                    <a:pt x="-47" y="7681"/>
                    <a:pt x="17" y="7872"/>
                  </a:cubicBezTo>
                  <a:cubicBezTo>
                    <a:pt x="17" y="7872"/>
                    <a:pt x="588" y="8189"/>
                    <a:pt x="2620" y="7999"/>
                  </a:cubicBezTo>
                  <a:cubicBezTo>
                    <a:pt x="3445" y="7935"/>
                    <a:pt x="4080" y="7618"/>
                    <a:pt x="4525" y="6983"/>
                  </a:cubicBezTo>
                  <a:cubicBezTo>
                    <a:pt x="5731" y="5333"/>
                    <a:pt x="5540" y="2095"/>
                    <a:pt x="5287" y="0"/>
                  </a:cubicBezTo>
                  <a:cubicBezTo>
                    <a:pt x="2112" y="1206"/>
                    <a:pt x="525" y="2476"/>
                    <a:pt x="525" y="374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92" name="Freeform 491">
              <a:extLst>
                <a:ext uri="{FF2B5EF4-FFF2-40B4-BE49-F238E27FC236}">
                  <a16:creationId xmlns:a16="http://schemas.microsoft.com/office/drawing/2014/main" id="{4253A1D6-9840-4F4D-F9A0-340DD6141E05}"/>
                </a:ext>
              </a:extLst>
            </p:cNvPr>
            <p:cNvSpPr/>
            <p:nvPr/>
          </p:nvSpPr>
          <p:spPr>
            <a:xfrm>
              <a:off x="9883728" y="3052936"/>
              <a:ext cx="16190" cy="39613"/>
            </a:xfrm>
            <a:custGeom>
              <a:avLst/>
              <a:gdLst>
                <a:gd name="connsiteX0" fmla="*/ 709 w 16190"/>
                <a:gd name="connsiteY0" fmla="*/ 26980 h 39613"/>
                <a:gd name="connsiteX1" fmla="*/ 75 w 16190"/>
                <a:gd name="connsiteY1" fmla="*/ 30409 h 39613"/>
                <a:gd name="connsiteX2" fmla="*/ 2106 w 16190"/>
                <a:gd name="connsiteY2" fmla="*/ 39614 h 39613"/>
                <a:gd name="connsiteX3" fmla="*/ 5915 w 16190"/>
                <a:gd name="connsiteY3" fmla="*/ 32123 h 39613"/>
                <a:gd name="connsiteX4" fmla="*/ 5661 w 16190"/>
                <a:gd name="connsiteY4" fmla="*/ 29901 h 39613"/>
                <a:gd name="connsiteX5" fmla="*/ 8518 w 16190"/>
                <a:gd name="connsiteY5" fmla="*/ 18918 h 39613"/>
                <a:gd name="connsiteX6" fmla="*/ 15882 w 16190"/>
                <a:gd name="connsiteY6" fmla="*/ 10602 h 39613"/>
                <a:gd name="connsiteX7" fmla="*/ 14993 w 16190"/>
                <a:gd name="connsiteY7" fmla="*/ 5079 h 39613"/>
                <a:gd name="connsiteX8" fmla="*/ 10867 w 16190"/>
                <a:gd name="connsiteY8" fmla="*/ 1714 h 39613"/>
                <a:gd name="connsiteX9" fmla="*/ 8963 w 16190"/>
                <a:gd name="connsiteY9" fmla="*/ 0 h 39613"/>
                <a:gd name="connsiteX10" fmla="*/ 6994 w 16190"/>
                <a:gd name="connsiteY10" fmla="*/ 1651 h 39613"/>
                <a:gd name="connsiteX11" fmla="*/ 2297 w 16190"/>
                <a:gd name="connsiteY11" fmla="*/ 13014 h 39613"/>
                <a:gd name="connsiteX12" fmla="*/ 1915 w 16190"/>
                <a:gd name="connsiteY12" fmla="*/ 25520 h 39613"/>
                <a:gd name="connsiteX13" fmla="*/ 709 w 16190"/>
                <a:gd name="connsiteY13" fmla="*/ 26980 h 39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90" h="39613">
                  <a:moveTo>
                    <a:pt x="709" y="26980"/>
                  </a:moveTo>
                  <a:cubicBezTo>
                    <a:pt x="519" y="27171"/>
                    <a:pt x="328" y="27806"/>
                    <a:pt x="75" y="30409"/>
                  </a:cubicBezTo>
                  <a:cubicBezTo>
                    <a:pt x="-370" y="34408"/>
                    <a:pt x="1281" y="38281"/>
                    <a:pt x="2106" y="39614"/>
                  </a:cubicBezTo>
                  <a:cubicBezTo>
                    <a:pt x="3185" y="38788"/>
                    <a:pt x="6296" y="35868"/>
                    <a:pt x="5915" y="32123"/>
                  </a:cubicBezTo>
                  <a:cubicBezTo>
                    <a:pt x="5851" y="31297"/>
                    <a:pt x="5725" y="30599"/>
                    <a:pt x="5661" y="29901"/>
                  </a:cubicBezTo>
                  <a:cubicBezTo>
                    <a:pt x="5153" y="25774"/>
                    <a:pt x="4709" y="22219"/>
                    <a:pt x="8518" y="18918"/>
                  </a:cubicBezTo>
                  <a:cubicBezTo>
                    <a:pt x="12454" y="15554"/>
                    <a:pt x="14486" y="13205"/>
                    <a:pt x="15882" y="10602"/>
                  </a:cubicBezTo>
                  <a:cubicBezTo>
                    <a:pt x="16707" y="9015"/>
                    <a:pt x="15691" y="6412"/>
                    <a:pt x="14993" y="5079"/>
                  </a:cubicBezTo>
                  <a:cubicBezTo>
                    <a:pt x="13152" y="4380"/>
                    <a:pt x="11883" y="2920"/>
                    <a:pt x="10867" y="1714"/>
                  </a:cubicBezTo>
                  <a:cubicBezTo>
                    <a:pt x="10232" y="952"/>
                    <a:pt x="9407" y="0"/>
                    <a:pt x="8963" y="0"/>
                  </a:cubicBezTo>
                  <a:cubicBezTo>
                    <a:pt x="8963" y="0"/>
                    <a:pt x="8327" y="0"/>
                    <a:pt x="6994" y="1651"/>
                  </a:cubicBezTo>
                  <a:cubicBezTo>
                    <a:pt x="2487" y="7491"/>
                    <a:pt x="1598" y="9586"/>
                    <a:pt x="2297" y="13014"/>
                  </a:cubicBezTo>
                  <a:cubicBezTo>
                    <a:pt x="2931" y="16506"/>
                    <a:pt x="3439" y="22918"/>
                    <a:pt x="1915" y="25520"/>
                  </a:cubicBezTo>
                  <a:cubicBezTo>
                    <a:pt x="1535" y="26346"/>
                    <a:pt x="1090" y="26663"/>
                    <a:pt x="709" y="2698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93" name="Freeform 492">
              <a:extLst>
                <a:ext uri="{FF2B5EF4-FFF2-40B4-BE49-F238E27FC236}">
                  <a16:creationId xmlns:a16="http://schemas.microsoft.com/office/drawing/2014/main" id="{33DFCFC7-655C-3C22-8201-9DE0C8962BB3}"/>
                </a:ext>
              </a:extLst>
            </p:cNvPr>
            <p:cNvSpPr/>
            <p:nvPr/>
          </p:nvSpPr>
          <p:spPr>
            <a:xfrm>
              <a:off x="9436181" y="3566961"/>
              <a:ext cx="25299" cy="14131"/>
            </a:xfrm>
            <a:custGeom>
              <a:avLst/>
              <a:gdLst>
                <a:gd name="connsiteX0" fmla="*/ 23361 w 25299"/>
                <a:gd name="connsiteY0" fmla="*/ 0 h 14131"/>
                <a:gd name="connsiteX1" fmla="*/ 21648 w 25299"/>
                <a:gd name="connsiteY1" fmla="*/ 190 h 14131"/>
                <a:gd name="connsiteX2" fmla="*/ 11681 w 25299"/>
                <a:gd name="connsiteY2" fmla="*/ 2286 h 14131"/>
                <a:gd name="connsiteX3" fmla="*/ 0 w 25299"/>
                <a:gd name="connsiteY3" fmla="*/ 5587 h 14131"/>
                <a:gd name="connsiteX4" fmla="*/ 952 w 25299"/>
                <a:gd name="connsiteY4" fmla="*/ 8189 h 14131"/>
                <a:gd name="connsiteX5" fmla="*/ 5142 w 25299"/>
                <a:gd name="connsiteY5" fmla="*/ 13332 h 14131"/>
                <a:gd name="connsiteX6" fmla="*/ 7745 w 25299"/>
                <a:gd name="connsiteY6" fmla="*/ 13903 h 14131"/>
                <a:gd name="connsiteX7" fmla="*/ 14982 w 25299"/>
                <a:gd name="connsiteY7" fmla="*/ 13332 h 14131"/>
                <a:gd name="connsiteX8" fmla="*/ 24885 w 25299"/>
                <a:gd name="connsiteY8" fmla="*/ 3682 h 14131"/>
                <a:gd name="connsiteX9" fmla="*/ 24949 w 25299"/>
                <a:gd name="connsiteY9" fmla="*/ 381 h 14131"/>
                <a:gd name="connsiteX10" fmla="*/ 23361 w 25299"/>
                <a:gd name="connsiteY10" fmla="*/ 0 h 1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299" h="14131">
                  <a:moveTo>
                    <a:pt x="23361" y="0"/>
                  </a:moveTo>
                  <a:cubicBezTo>
                    <a:pt x="22854" y="0"/>
                    <a:pt x="22283" y="64"/>
                    <a:pt x="21648" y="190"/>
                  </a:cubicBezTo>
                  <a:cubicBezTo>
                    <a:pt x="17838" y="1016"/>
                    <a:pt x="14474" y="1714"/>
                    <a:pt x="11681" y="2286"/>
                  </a:cubicBezTo>
                  <a:cubicBezTo>
                    <a:pt x="5714" y="3492"/>
                    <a:pt x="508" y="4571"/>
                    <a:pt x="0" y="5587"/>
                  </a:cubicBezTo>
                  <a:cubicBezTo>
                    <a:pt x="380" y="6729"/>
                    <a:pt x="698" y="7491"/>
                    <a:pt x="952" y="8189"/>
                  </a:cubicBezTo>
                  <a:cubicBezTo>
                    <a:pt x="2095" y="11236"/>
                    <a:pt x="2793" y="13014"/>
                    <a:pt x="5142" y="13332"/>
                  </a:cubicBezTo>
                  <a:cubicBezTo>
                    <a:pt x="6475" y="13522"/>
                    <a:pt x="7237" y="13712"/>
                    <a:pt x="7745" y="13903"/>
                  </a:cubicBezTo>
                  <a:cubicBezTo>
                    <a:pt x="8697" y="14220"/>
                    <a:pt x="9268" y="14347"/>
                    <a:pt x="14982" y="13332"/>
                  </a:cubicBezTo>
                  <a:cubicBezTo>
                    <a:pt x="19109" y="12633"/>
                    <a:pt x="23489" y="7681"/>
                    <a:pt x="24885" y="3682"/>
                  </a:cubicBezTo>
                  <a:cubicBezTo>
                    <a:pt x="25393" y="2158"/>
                    <a:pt x="25457" y="952"/>
                    <a:pt x="24949" y="381"/>
                  </a:cubicBezTo>
                  <a:cubicBezTo>
                    <a:pt x="24632" y="127"/>
                    <a:pt x="24123" y="0"/>
                    <a:pt x="23361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94" name="Freeform 493">
              <a:extLst>
                <a:ext uri="{FF2B5EF4-FFF2-40B4-BE49-F238E27FC236}">
                  <a16:creationId xmlns:a16="http://schemas.microsoft.com/office/drawing/2014/main" id="{246766C7-5F68-7BB1-07E6-9329562C3EF5}"/>
                </a:ext>
              </a:extLst>
            </p:cNvPr>
            <p:cNvSpPr/>
            <p:nvPr/>
          </p:nvSpPr>
          <p:spPr>
            <a:xfrm>
              <a:off x="9519048" y="3593370"/>
              <a:ext cx="7660" cy="9078"/>
            </a:xfrm>
            <a:custGeom>
              <a:avLst/>
              <a:gdLst>
                <a:gd name="connsiteX0" fmla="*/ 2455 w 7660"/>
                <a:gd name="connsiteY0" fmla="*/ 0 h 9078"/>
                <a:gd name="connsiteX1" fmla="*/ 2010 w 7660"/>
                <a:gd name="connsiteY1" fmla="*/ 571 h 9078"/>
                <a:gd name="connsiteX2" fmla="*/ 106 w 7660"/>
                <a:gd name="connsiteY2" fmla="*/ 6666 h 9078"/>
                <a:gd name="connsiteX3" fmla="*/ 1249 w 7660"/>
                <a:gd name="connsiteY3" fmla="*/ 7555 h 9078"/>
                <a:gd name="connsiteX4" fmla="*/ 3661 w 7660"/>
                <a:gd name="connsiteY4" fmla="*/ 8380 h 9078"/>
                <a:gd name="connsiteX5" fmla="*/ 6263 w 7660"/>
                <a:gd name="connsiteY5" fmla="*/ 9078 h 9078"/>
                <a:gd name="connsiteX6" fmla="*/ 7661 w 7660"/>
                <a:gd name="connsiteY6" fmla="*/ 8951 h 9078"/>
                <a:gd name="connsiteX7" fmla="*/ 7279 w 7660"/>
                <a:gd name="connsiteY7" fmla="*/ 7872 h 9078"/>
                <a:gd name="connsiteX8" fmla="*/ 2455 w 7660"/>
                <a:gd name="connsiteY8" fmla="*/ 0 h 9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60" h="9078">
                  <a:moveTo>
                    <a:pt x="2455" y="0"/>
                  </a:moveTo>
                  <a:cubicBezTo>
                    <a:pt x="2455" y="0"/>
                    <a:pt x="2265" y="64"/>
                    <a:pt x="2010" y="571"/>
                  </a:cubicBezTo>
                  <a:cubicBezTo>
                    <a:pt x="-275" y="4507"/>
                    <a:pt x="-85" y="6158"/>
                    <a:pt x="106" y="6666"/>
                  </a:cubicBezTo>
                  <a:cubicBezTo>
                    <a:pt x="233" y="6920"/>
                    <a:pt x="423" y="7301"/>
                    <a:pt x="1249" y="7555"/>
                  </a:cubicBezTo>
                  <a:cubicBezTo>
                    <a:pt x="2138" y="7809"/>
                    <a:pt x="2899" y="8126"/>
                    <a:pt x="3661" y="8380"/>
                  </a:cubicBezTo>
                  <a:cubicBezTo>
                    <a:pt x="4740" y="8761"/>
                    <a:pt x="5819" y="9078"/>
                    <a:pt x="6263" y="9078"/>
                  </a:cubicBezTo>
                  <a:cubicBezTo>
                    <a:pt x="6645" y="9015"/>
                    <a:pt x="7089" y="9015"/>
                    <a:pt x="7661" y="8951"/>
                  </a:cubicBezTo>
                  <a:cubicBezTo>
                    <a:pt x="7597" y="8761"/>
                    <a:pt x="7533" y="8380"/>
                    <a:pt x="7279" y="7872"/>
                  </a:cubicBezTo>
                  <a:cubicBezTo>
                    <a:pt x="4105" y="508"/>
                    <a:pt x="2709" y="64"/>
                    <a:pt x="2455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95" name="Freeform 494">
              <a:extLst>
                <a:ext uri="{FF2B5EF4-FFF2-40B4-BE49-F238E27FC236}">
                  <a16:creationId xmlns:a16="http://schemas.microsoft.com/office/drawing/2014/main" id="{3094ADEC-16D2-A932-4660-7A6245062CDA}"/>
                </a:ext>
              </a:extLst>
            </p:cNvPr>
            <p:cNvSpPr/>
            <p:nvPr/>
          </p:nvSpPr>
          <p:spPr>
            <a:xfrm>
              <a:off x="9440752" y="3918469"/>
              <a:ext cx="4137" cy="5777"/>
            </a:xfrm>
            <a:custGeom>
              <a:avLst/>
              <a:gdLst>
                <a:gd name="connsiteX0" fmla="*/ 3238 w 4137"/>
                <a:gd name="connsiteY0" fmla="*/ 5269 h 5777"/>
                <a:gd name="connsiteX1" fmla="*/ 3745 w 4137"/>
                <a:gd name="connsiteY1" fmla="*/ 5777 h 5777"/>
                <a:gd name="connsiteX2" fmla="*/ 3238 w 4137"/>
                <a:gd name="connsiteY2" fmla="*/ 0 h 5777"/>
                <a:gd name="connsiteX3" fmla="*/ 0 w 4137"/>
                <a:gd name="connsiteY3" fmla="*/ 2476 h 5777"/>
                <a:gd name="connsiteX4" fmla="*/ 635 w 4137"/>
                <a:gd name="connsiteY4" fmla="*/ 2984 h 5777"/>
                <a:gd name="connsiteX5" fmla="*/ 3238 w 4137"/>
                <a:gd name="connsiteY5" fmla="*/ 5269 h 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37" h="5777">
                  <a:moveTo>
                    <a:pt x="3238" y="5269"/>
                  </a:moveTo>
                  <a:cubicBezTo>
                    <a:pt x="3365" y="5459"/>
                    <a:pt x="3618" y="5650"/>
                    <a:pt x="3745" y="5777"/>
                  </a:cubicBezTo>
                  <a:cubicBezTo>
                    <a:pt x="4507" y="4888"/>
                    <a:pt x="4063" y="2349"/>
                    <a:pt x="3238" y="0"/>
                  </a:cubicBezTo>
                  <a:cubicBezTo>
                    <a:pt x="1841" y="889"/>
                    <a:pt x="191" y="1904"/>
                    <a:pt x="0" y="2476"/>
                  </a:cubicBezTo>
                  <a:cubicBezTo>
                    <a:pt x="0" y="2476"/>
                    <a:pt x="191" y="2666"/>
                    <a:pt x="635" y="2984"/>
                  </a:cubicBezTo>
                  <a:cubicBezTo>
                    <a:pt x="1841" y="3809"/>
                    <a:pt x="2667" y="4634"/>
                    <a:pt x="3238" y="526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96" name="Freeform 495">
              <a:extLst>
                <a:ext uri="{FF2B5EF4-FFF2-40B4-BE49-F238E27FC236}">
                  <a16:creationId xmlns:a16="http://schemas.microsoft.com/office/drawing/2014/main" id="{7E5E0AC8-3C9E-0A5E-3C1B-9240ADBA9252}"/>
                </a:ext>
              </a:extLst>
            </p:cNvPr>
            <p:cNvSpPr/>
            <p:nvPr/>
          </p:nvSpPr>
          <p:spPr>
            <a:xfrm>
              <a:off x="9520534" y="3540869"/>
              <a:ext cx="4234" cy="5205"/>
            </a:xfrm>
            <a:custGeom>
              <a:avLst/>
              <a:gdLst>
                <a:gd name="connsiteX0" fmla="*/ 80 w 4234"/>
                <a:gd name="connsiteY0" fmla="*/ 4253 h 5205"/>
                <a:gd name="connsiteX1" fmla="*/ 3381 w 4234"/>
                <a:gd name="connsiteY1" fmla="*/ 4952 h 5205"/>
                <a:gd name="connsiteX2" fmla="*/ 4207 w 4234"/>
                <a:gd name="connsiteY2" fmla="*/ 5205 h 5205"/>
                <a:gd name="connsiteX3" fmla="*/ 905 w 4234"/>
                <a:gd name="connsiteY3" fmla="*/ 0 h 5205"/>
                <a:gd name="connsiteX4" fmla="*/ 80 w 4234"/>
                <a:gd name="connsiteY4" fmla="*/ 4253 h 5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34" h="5205">
                  <a:moveTo>
                    <a:pt x="80" y="4253"/>
                  </a:moveTo>
                  <a:cubicBezTo>
                    <a:pt x="1731" y="4444"/>
                    <a:pt x="2683" y="4761"/>
                    <a:pt x="3381" y="4952"/>
                  </a:cubicBezTo>
                  <a:cubicBezTo>
                    <a:pt x="3699" y="5079"/>
                    <a:pt x="4079" y="5205"/>
                    <a:pt x="4207" y="5205"/>
                  </a:cubicBezTo>
                  <a:cubicBezTo>
                    <a:pt x="4461" y="4317"/>
                    <a:pt x="2937" y="2222"/>
                    <a:pt x="905" y="0"/>
                  </a:cubicBezTo>
                  <a:cubicBezTo>
                    <a:pt x="461" y="1524"/>
                    <a:pt x="-237" y="3745"/>
                    <a:pt x="80" y="425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97" name="Freeform 496">
              <a:extLst>
                <a:ext uri="{FF2B5EF4-FFF2-40B4-BE49-F238E27FC236}">
                  <a16:creationId xmlns:a16="http://schemas.microsoft.com/office/drawing/2014/main" id="{34C61260-B451-A626-B355-061F7768E042}"/>
                </a:ext>
              </a:extLst>
            </p:cNvPr>
            <p:cNvSpPr/>
            <p:nvPr/>
          </p:nvSpPr>
          <p:spPr>
            <a:xfrm>
              <a:off x="9564481" y="3762807"/>
              <a:ext cx="14665" cy="11564"/>
            </a:xfrm>
            <a:custGeom>
              <a:avLst/>
              <a:gdLst>
                <a:gd name="connsiteX0" fmla="*/ 0 w 14665"/>
                <a:gd name="connsiteY0" fmla="*/ 7491 h 11564"/>
                <a:gd name="connsiteX1" fmla="*/ 5904 w 14665"/>
                <a:gd name="connsiteY1" fmla="*/ 10602 h 11564"/>
                <a:gd name="connsiteX2" fmla="*/ 9015 w 14665"/>
                <a:gd name="connsiteY2" fmla="*/ 11237 h 11564"/>
                <a:gd name="connsiteX3" fmla="*/ 11110 w 14665"/>
                <a:gd name="connsiteY3" fmla="*/ 10983 h 11564"/>
                <a:gd name="connsiteX4" fmla="*/ 14665 w 14665"/>
                <a:gd name="connsiteY4" fmla="*/ 0 h 11564"/>
                <a:gd name="connsiteX5" fmla="*/ 0 w 14665"/>
                <a:gd name="connsiteY5" fmla="*/ 7491 h 11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665" h="11564">
                  <a:moveTo>
                    <a:pt x="0" y="7491"/>
                  </a:moveTo>
                  <a:cubicBezTo>
                    <a:pt x="1968" y="9142"/>
                    <a:pt x="3745" y="10602"/>
                    <a:pt x="5904" y="10602"/>
                  </a:cubicBezTo>
                  <a:cubicBezTo>
                    <a:pt x="7237" y="10602"/>
                    <a:pt x="8190" y="10983"/>
                    <a:pt x="9015" y="11237"/>
                  </a:cubicBezTo>
                  <a:cubicBezTo>
                    <a:pt x="10157" y="11681"/>
                    <a:pt x="10348" y="11745"/>
                    <a:pt x="11110" y="10983"/>
                  </a:cubicBezTo>
                  <a:cubicBezTo>
                    <a:pt x="12189" y="9903"/>
                    <a:pt x="13649" y="4507"/>
                    <a:pt x="14665" y="0"/>
                  </a:cubicBezTo>
                  <a:cubicBezTo>
                    <a:pt x="9268" y="1968"/>
                    <a:pt x="1651" y="5777"/>
                    <a:pt x="0" y="749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98" name="Freeform 497">
              <a:extLst>
                <a:ext uri="{FF2B5EF4-FFF2-40B4-BE49-F238E27FC236}">
                  <a16:creationId xmlns:a16="http://schemas.microsoft.com/office/drawing/2014/main" id="{6278AC61-6B3F-0742-F0DB-9E5D1E761E46}"/>
                </a:ext>
              </a:extLst>
            </p:cNvPr>
            <p:cNvSpPr/>
            <p:nvPr/>
          </p:nvSpPr>
          <p:spPr>
            <a:xfrm>
              <a:off x="9601995" y="3670265"/>
              <a:ext cx="5210" cy="10140"/>
            </a:xfrm>
            <a:custGeom>
              <a:avLst/>
              <a:gdLst>
                <a:gd name="connsiteX0" fmla="*/ 2354 w 5210"/>
                <a:gd name="connsiteY0" fmla="*/ 174 h 10140"/>
                <a:gd name="connsiteX1" fmla="*/ 894 w 5210"/>
                <a:gd name="connsiteY1" fmla="*/ 174 h 10140"/>
                <a:gd name="connsiteX2" fmla="*/ 259 w 5210"/>
                <a:gd name="connsiteY2" fmla="*/ 2776 h 10140"/>
                <a:gd name="connsiteX3" fmla="*/ 1719 w 5210"/>
                <a:gd name="connsiteY3" fmla="*/ 9442 h 10140"/>
                <a:gd name="connsiteX4" fmla="*/ 5210 w 5210"/>
                <a:gd name="connsiteY4" fmla="*/ 10141 h 10140"/>
                <a:gd name="connsiteX5" fmla="*/ 2354 w 5210"/>
                <a:gd name="connsiteY5" fmla="*/ 174 h 10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10" h="10140">
                  <a:moveTo>
                    <a:pt x="2354" y="174"/>
                  </a:moveTo>
                  <a:cubicBezTo>
                    <a:pt x="2036" y="47"/>
                    <a:pt x="1655" y="-144"/>
                    <a:pt x="894" y="174"/>
                  </a:cubicBezTo>
                  <a:cubicBezTo>
                    <a:pt x="449" y="364"/>
                    <a:pt x="-440" y="999"/>
                    <a:pt x="259" y="2776"/>
                  </a:cubicBezTo>
                  <a:cubicBezTo>
                    <a:pt x="1211" y="5316"/>
                    <a:pt x="1592" y="8046"/>
                    <a:pt x="1719" y="9442"/>
                  </a:cubicBezTo>
                  <a:cubicBezTo>
                    <a:pt x="3052" y="9823"/>
                    <a:pt x="4448" y="10141"/>
                    <a:pt x="5210" y="10141"/>
                  </a:cubicBezTo>
                  <a:cubicBezTo>
                    <a:pt x="4957" y="7665"/>
                    <a:pt x="4385" y="1380"/>
                    <a:pt x="2354" y="17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499" name="Freeform 498">
              <a:extLst>
                <a:ext uri="{FF2B5EF4-FFF2-40B4-BE49-F238E27FC236}">
                  <a16:creationId xmlns:a16="http://schemas.microsoft.com/office/drawing/2014/main" id="{3204884F-E939-6117-DEC3-159C650BA82B}"/>
                </a:ext>
              </a:extLst>
            </p:cNvPr>
            <p:cNvSpPr/>
            <p:nvPr/>
          </p:nvSpPr>
          <p:spPr>
            <a:xfrm>
              <a:off x="9913005" y="3078454"/>
              <a:ext cx="7554" cy="6633"/>
            </a:xfrm>
            <a:custGeom>
              <a:avLst/>
              <a:gdLst>
                <a:gd name="connsiteX0" fmla="*/ 5967 w 7554"/>
                <a:gd name="connsiteY0" fmla="*/ 2 h 6633"/>
                <a:gd name="connsiteX1" fmla="*/ 0 w 7554"/>
                <a:gd name="connsiteY1" fmla="*/ 6414 h 6633"/>
                <a:gd name="connsiteX2" fmla="*/ 7047 w 7554"/>
                <a:gd name="connsiteY2" fmla="*/ 5398 h 6633"/>
                <a:gd name="connsiteX3" fmla="*/ 6603 w 7554"/>
                <a:gd name="connsiteY3" fmla="*/ 510 h 6633"/>
                <a:gd name="connsiteX4" fmla="*/ 5967 w 7554"/>
                <a:gd name="connsiteY4" fmla="*/ 2 h 6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54" h="6633">
                  <a:moveTo>
                    <a:pt x="5967" y="2"/>
                  </a:moveTo>
                  <a:cubicBezTo>
                    <a:pt x="4063" y="256"/>
                    <a:pt x="1016" y="4382"/>
                    <a:pt x="0" y="6414"/>
                  </a:cubicBezTo>
                  <a:cubicBezTo>
                    <a:pt x="1841" y="6732"/>
                    <a:pt x="5650" y="6922"/>
                    <a:pt x="7047" y="5398"/>
                  </a:cubicBezTo>
                  <a:cubicBezTo>
                    <a:pt x="8063" y="4256"/>
                    <a:pt x="7364" y="2161"/>
                    <a:pt x="6603" y="510"/>
                  </a:cubicBezTo>
                  <a:cubicBezTo>
                    <a:pt x="6348" y="-61"/>
                    <a:pt x="6158" y="2"/>
                    <a:pt x="5967" y="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00" name="Freeform 499">
              <a:extLst>
                <a:ext uri="{FF2B5EF4-FFF2-40B4-BE49-F238E27FC236}">
                  <a16:creationId xmlns:a16="http://schemas.microsoft.com/office/drawing/2014/main" id="{7BB3B0D5-A8BF-C04F-F660-8972C6866D8D}"/>
                </a:ext>
              </a:extLst>
            </p:cNvPr>
            <p:cNvSpPr/>
            <p:nvPr/>
          </p:nvSpPr>
          <p:spPr>
            <a:xfrm>
              <a:off x="9913850" y="2995576"/>
              <a:ext cx="40740" cy="55856"/>
            </a:xfrm>
            <a:custGeom>
              <a:avLst/>
              <a:gdLst>
                <a:gd name="connsiteX0" fmla="*/ 3408 w 40740"/>
                <a:gd name="connsiteY0" fmla="*/ 40854 h 55856"/>
                <a:gd name="connsiteX1" fmla="*/ 487 w 40740"/>
                <a:gd name="connsiteY1" fmla="*/ 42188 h 55856"/>
                <a:gd name="connsiteX2" fmla="*/ 171 w 40740"/>
                <a:gd name="connsiteY2" fmla="*/ 44346 h 55856"/>
                <a:gd name="connsiteX3" fmla="*/ 360 w 40740"/>
                <a:gd name="connsiteY3" fmla="*/ 48346 h 55856"/>
                <a:gd name="connsiteX4" fmla="*/ 107 w 40740"/>
                <a:gd name="connsiteY4" fmla="*/ 53424 h 55856"/>
                <a:gd name="connsiteX5" fmla="*/ 1249 w 40740"/>
                <a:gd name="connsiteY5" fmla="*/ 55709 h 55856"/>
                <a:gd name="connsiteX6" fmla="*/ 5058 w 40740"/>
                <a:gd name="connsiteY6" fmla="*/ 53424 h 55856"/>
                <a:gd name="connsiteX7" fmla="*/ 6963 w 40740"/>
                <a:gd name="connsiteY7" fmla="*/ 44092 h 55856"/>
                <a:gd name="connsiteX8" fmla="*/ 8677 w 40740"/>
                <a:gd name="connsiteY8" fmla="*/ 36791 h 55856"/>
                <a:gd name="connsiteX9" fmla="*/ 13629 w 40740"/>
                <a:gd name="connsiteY9" fmla="*/ 32411 h 55856"/>
                <a:gd name="connsiteX10" fmla="*/ 14200 w 40740"/>
                <a:gd name="connsiteY10" fmla="*/ 32030 h 55856"/>
                <a:gd name="connsiteX11" fmla="*/ 17311 w 40740"/>
                <a:gd name="connsiteY11" fmla="*/ 27396 h 55856"/>
                <a:gd name="connsiteX12" fmla="*/ 20803 w 40740"/>
                <a:gd name="connsiteY12" fmla="*/ 21302 h 55856"/>
                <a:gd name="connsiteX13" fmla="*/ 22326 w 40740"/>
                <a:gd name="connsiteY13" fmla="*/ 19524 h 55856"/>
                <a:gd name="connsiteX14" fmla="*/ 26326 w 40740"/>
                <a:gd name="connsiteY14" fmla="*/ 16667 h 55856"/>
                <a:gd name="connsiteX15" fmla="*/ 30769 w 40740"/>
                <a:gd name="connsiteY15" fmla="*/ 14318 h 55856"/>
                <a:gd name="connsiteX16" fmla="*/ 40737 w 40740"/>
                <a:gd name="connsiteY16" fmla="*/ 3970 h 55856"/>
                <a:gd name="connsiteX17" fmla="*/ 38959 w 40740"/>
                <a:gd name="connsiteY17" fmla="*/ 923 h 55856"/>
                <a:gd name="connsiteX18" fmla="*/ 35594 w 40740"/>
                <a:gd name="connsiteY18" fmla="*/ 98 h 55856"/>
                <a:gd name="connsiteX19" fmla="*/ 33245 w 40740"/>
                <a:gd name="connsiteY19" fmla="*/ 2193 h 55856"/>
                <a:gd name="connsiteX20" fmla="*/ 31023 w 40740"/>
                <a:gd name="connsiteY20" fmla="*/ 7272 h 55856"/>
                <a:gd name="connsiteX21" fmla="*/ 29944 w 40740"/>
                <a:gd name="connsiteY21" fmla="*/ 9938 h 55856"/>
                <a:gd name="connsiteX22" fmla="*/ 19279 w 40740"/>
                <a:gd name="connsiteY22" fmla="*/ 15651 h 55856"/>
                <a:gd name="connsiteX23" fmla="*/ 15343 w 40740"/>
                <a:gd name="connsiteY23" fmla="*/ 10954 h 55856"/>
                <a:gd name="connsiteX24" fmla="*/ 14327 w 40740"/>
                <a:gd name="connsiteY24" fmla="*/ 9303 h 55856"/>
                <a:gd name="connsiteX25" fmla="*/ 13502 w 40740"/>
                <a:gd name="connsiteY25" fmla="*/ 10319 h 55856"/>
                <a:gd name="connsiteX26" fmla="*/ 11344 w 40740"/>
                <a:gd name="connsiteY26" fmla="*/ 20603 h 55856"/>
                <a:gd name="connsiteX27" fmla="*/ 11406 w 40740"/>
                <a:gd name="connsiteY27" fmla="*/ 21746 h 55856"/>
                <a:gd name="connsiteX28" fmla="*/ 8614 w 40740"/>
                <a:gd name="connsiteY28" fmla="*/ 28666 h 55856"/>
                <a:gd name="connsiteX29" fmla="*/ 6201 w 40740"/>
                <a:gd name="connsiteY29" fmla="*/ 29110 h 55856"/>
                <a:gd name="connsiteX30" fmla="*/ 4868 w 40740"/>
                <a:gd name="connsiteY30" fmla="*/ 31649 h 55856"/>
                <a:gd name="connsiteX31" fmla="*/ 5185 w 40740"/>
                <a:gd name="connsiteY31" fmla="*/ 36220 h 55856"/>
                <a:gd name="connsiteX32" fmla="*/ 3408 w 40740"/>
                <a:gd name="connsiteY32" fmla="*/ 40854 h 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740" h="55856">
                  <a:moveTo>
                    <a:pt x="3408" y="40854"/>
                  </a:moveTo>
                  <a:cubicBezTo>
                    <a:pt x="2011" y="41870"/>
                    <a:pt x="1059" y="42061"/>
                    <a:pt x="487" y="42188"/>
                  </a:cubicBezTo>
                  <a:cubicBezTo>
                    <a:pt x="360" y="42695"/>
                    <a:pt x="234" y="43838"/>
                    <a:pt x="171" y="44346"/>
                  </a:cubicBezTo>
                  <a:cubicBezTo>
                    <a:pt x="-84" y="46441"/>
                    <a:pt x="171" y="47393"/>
                    <a:pt x="360" y="48346"/>
                  </a:cubicBezTo>
                  <a:cubicBezTo>
                    <a:pt x="678" y="49615"/>
                    <a:pt x="932" y="50821"/>
                    <a:pt x="107" y="53424"/>
                  </a:cubicBezTo>
                  <a:cubicBezTo>
                    <a:pt x="-274" y="54694"/>
                    <a:pt x="424" y="55456"/>
                    <a:pt x="1249" y="55709"/>
                  </a:cubicBezTo>
                  <a:cubicBezTo>
                    <a:pt x="2392" y="56154"/>
                    <a:pt x="4106" y="55646"/>
                    <a:pt x="5058" y="53424"/>
                  </a:cubicBezTo>
                  <a:cubicBezTo>
                    <a:pt x="6201" y="50694"/>
                    <a:pt x="6582" y="47203"/>
                    <a:pt x="6963" y="44092"/>
                  </a:cubicBezTo>
                  <a:cubicBezTo>
                    <a:pt x="7344" y="40791"/>
                    <a:pt x="7661" y="38188"/>
                    <a:pt x="8677" y="36791"/>
                  </a:cubicBezTo>
                  <a:cubicBezTo>
                    <a:pt x="10455" y="34506"/>
                    <a:pt x="10582" y="34379"/>
                    <a:pt x="13629" y="32411"/>
                  </a:cubicBezTo>
                  <a:lnTo>
                    <a:pt x="14200" y="32030"/>
                  </a:lnTo>
                  <a:cubicBezTo>
                    <a:pt x="15787" y="31014"/>
                    <a:pt x="16485" y="29427"/>
                    <a:pt x="17311" y="27396"/>
                  </a:cubicBezTo>
                  <a:cubicBezTo>
                    <a:pt x="18136" y="25491"/>
                    <a:pt x="18961" y="23396"/>
                    <a:pt x="20803" y="21302"/>
                  </a:cubicBezTo>
                  <a:cubicBezTo>
                    <a:pt x="21564" y="20476"/>
                    <a:pt x="22008" y="19905"/>
                    <a:pt x="22326" y="19524"/>
                  </a:cubicBezTo>
                  <a:cubicBezTo>
                    <a:pt x="23405" y="18191"/>
                    <a:pt x="23596" y="18064"/>
                    <a:pt x="26326" y="16667"/>
                  </a:cubicBezTo>
                  <a:cubicBezTo>
                    <a:pt x="27341" y="16159"/>
                    <a:pt x="28738" y="15398"/>
                    <a:pt x="30769" y="14318"/>
                  </a:cubicBezTo>
                  <a:cubicBezTo>
                    <a:pt x="36610" y="11144"/>
                    <a:pt x="40609" y="7018"/>
                    <a:pt x="40737" y="3970"/>
                  </a:cubicBezTo>
                  <a:cubicBezTo>
                    <a:pt x="40799" y="2764"/>
                    <a:pt x="40165" y="1748"/>
                    <a:pt x="38959" y="923"/>
                  </a:cubicBezTo>
                  <a:cubicBezTo>
                    <a:pt x="38387" y="542"/>
                    <a:pt x="36927" y="-283"/>
                    <a:pt x="35594" y="98"/>
                  </a:cubicBezTo>
                  <a:cubicBezTo>
                    <a:pt x="34705" y="289"/>
                    <a:pt x="33880" y="987"/>
                    <a:pt x="33245" y="2193"/>
                  </a:cubicBezTo>
                  <a:cubicBezTo>
                    <a:pt x="31849" y="4669"/>
                    <a:pt x="31404" y="6129"/>
                    <a:pt x="31023" y="7272"/>
                  </a:cubicBezTo>
                  <a:cubicBezTo>
                    <a:pt x="30769" y="8160"/>
                    <a:pt x="30515" y="8986"/>
                    <a:pt x="29944" y="9938"/>
                  </a:cubicBezTo>
                  <a:cubicBezTo>
                    <a:pt x="27595" y="13874"/>
                    <a:pt x="23405" y="17746"/>
                    <a:pt x="19279" y="15651"/>
                  </a:cubicBezTo>
                  <a:cubicBezTo>
                    <a:pt x="17374" y="14699"/>
                    <a:pt x="16231" y="12604"/>
                    <a:pt x="15343" y="10954"/>
                  </a:cubicBezTo>
                  <a:cubicBezTo>
                    <a:pt x="15025" y="10382"/>
                    <a:pt x="14644" y="9621"/>
                    <a:pt x="14327" y="9303"/>
                  </a:cubicBezTo>
                  <a:cubicBezTo>
                    <a:pt x="14200" y="9430"/>
                    <a:pt x="13882" y="9747"/>
                    <a:pt x="13502" y="10319"/>
                  </a:cubicBezTo>
                  <a:cubicBezTo>
                    <a:pt x="10708" y="14636"/>
                    <a:pt x="11026" y="17937"/>
                    <a:pt x="11344" y="20603"/>
                  </a:cubicBezTo>
                  <a:lnTo>
                    <a:pt x="11406" y="21746"/>
                  </a:lnTo>
                  <a:cubicBezTo>
                    <a:pt x="11661" y="25682"/>
                    <a:pt x="9502" y="27904"/>
                    <a:pt x="8614" y="28666"/>
                  </a:cubicBezTo>
                  <a:cubicBezTo>
                    <a:pt x="7788" y="29364"/>
                    <a:pt x="6772" y="29173"/>
                    <a:pt x="6201" y="29110"/>
                  </a:cubicBezTo>
                  <a:cubicBezTo>
                    <a:pt x="5630" y="29046"/>
                    <a:pt x="5185" y="29427"/>
                    <a:pt x="4868" y="31649"/>
                  </a:cubicBezTo>
                  <a:cubicBezTo>
                    <a:pt x="4551" y="33998"/>
                    <a:pt x="4932" y="35268"/>
                    <a:pt x="5185" y="36220"/>
                  </a:cubicBezTo>
                  <a:cubicBezTo>
                    <a:pt x="5757" y="37871"/>
                    <a:pt x="5883" y="39140"/>
                    <a:pt x="3408" y="4085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01" name="Freeform 500">
              <a:extLst>
                <a:ext uri="{FF2B5EF4-FFF2-40B4-BE49-F238E27FC236}">
                  <a16:creationId xmlns:a16="http://schemas.microsoft.com/office/drawing/2014/main" id="{832BD389-98C2-0487-39DF-6E460638CB55}"/>
                </a:ext>
              </a:extLst>
            </p:cNvPr>
            <p:cNvSpPr/>
            <p:nvPr/>
          </p:nvSpPr>
          <p:spPr>
            <a:xfrm>
              <a:off x="9531470" y="3825021"/>
              <a:ext cx="11871" cy="18409"/>
            </a:xfrm>
            <a:custGeom>
              <a:avLst/>
              <a:gdLst>
                <a:gd name="connsiteX0" fmla="*/ 4063 w 11871"/>
                <a:gd name="connsiteY0" fmla="*/ 11363 h 18409"/>
                <a:gd name="connsiteX1" fmla="*/ 2729 w 11871"/>
                <a:gd name="connsiteY1" fmla="*/ 13078 h 18409"/>
                <a:gd name="connsiteX2" fmla="*/ 0 w 11871"/>
                <a:gd name="connsiteY2" fmla="*/ 18410 h 18409"/>
                <a:gd name="connsiteX3" fmla="*/ 2349 w 11871"/>
                <a:gd name="connsiteY3" fmla="*/ 17014 h 18409"/>
                <a:gd name="connsiteX4" fmla="*/ 3111 w 11871"/>
                <a:gd name="connsiteY4" fmla="*/ 15426 h 18409"/>
                <a:gd name="connsiteX5" fmla="*/ 6094 w 11871"/>
                <a:gd name="connsiteY5" fmla="*/ 12823 h 18409"/>
                <a:gd name="connsiteX6" fmla="*/ 7618 w 11871"/>
                <a:gd name="connsiteY6" fmla="*/ 11871 h 18409"/>
                <a:gd name="connsiteX7" fmla="*/ 7935 w 11871"/>
                <a:gd name="connsiteY7" fmla="*/ 10538 h 18409"/>
                <a:gd name="connsiteX8" fmla="*/ 10221 w 11871"/>
                <a:gd name="connsiteY8" fmla="*/ 5840 h 18409"/>
                <a:gd name="connsiteX9" fmla="*/ 11871 w 11871"/>
                <a:gd name="connsiteY9" fmla="*/ 0 h 18409"/>
                <a:gd name="connsiteX10" fmla="*/ 8634 w 11871"/>
                <a:gd name="connsiteY10" fmla="*/ 2412 h 18409"/>
                <a:gd name="connsiteX11" fmla="*/ 6919 w 11871"/>
                <a:gd name="connsiteY11" fmla="*/ 3872 h 18409"/>
                <a:gd name="connsiteX12" fmla="*/ 6538 w 11871"/>
                <a:gd name="connsiteY12" fmla="*/ 4824 h 18409"/>
                <a:gd name="connsiteX13" fmla="*/ 6792 w 11871"/>
                <a:gd name="connsiteY13" fmla="*/ 7237 h 18409"/>
                <a:gd name="connsiteX14" fmla="*/ 6031 w 11871"/>
                <a:gd name="connsiteY14" fmla="*/ 10919 h 18409"/>
                <a:gd name="connsiteX15" fmla="*/ 4063 w 11871"/>
                <a:gd name="connsiteY15" fmla="*/ 11363 h 1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871" h="18409">
                  <a:moveTo>
                    <a:pt x="4063" y="11363"/>
                  </a:moveTo>
                  <a:cubicBezTo>
                    <a:pt x="4063" y="11363"/>
                    <a:pt x="3618" y="11617"/>
                    <a:pt x="2729" y="13078"/>
                  </a:cubicBezTo>
                  <a:cubicBezTo>
                    <a:pt x="1968" y="14284"/>
                    <a:pt x="0" y="17394"/>
                    <a:pt x="0" y="18410"/>
                  </a:cubicBezTo>
                  <a:cubicBezTo>
                    <a:pt x="1777" y="18410"/>
                    <a:pt x="1840" y="18156"/>
                    <a:pt x="2349" y="17014"/>
                  </a:cubicBezTo>
                  <a:cubicBezTo>
                    <a:pt x="2539" y="16506"/>
                    <a:pt x="2729" y="15998"/>
                    <a:pt x="3111" y="15426"/>
                  </a:cubicBezTo>
                  <a:cubicBezTo>
                    <a:pt x="3999" y="13903"/>
                    <a:pt x="5142" y="13331"/>
                    <a:pt x="6094" y="12823"/>
                  </a:cubicBezTo>
                  <a:cubicBezTo>
                    <a:pt x="6602" y="12570"/>
                    <a:pt x="7110" y="12252"/>
                    <a:pt x="7618" y="11871"/>
                  </a:cubicBezTo>
                  <a:cubicBezTo>
                    <a:pt x="7872" y="11681"/>
                    <a:pt x="7872" y="11300"/>
                    <a:pt x="7935" y="10538"/>
                  </a:cubicBezTo>
                  <a:cubicBezTo>
                    <a:pt x="7999" y="9268"/>
                    <a:pt x="8189" y="7427"/>
                    <a:pt x="10221" y="5840"/>
                  </a:cubicBezTo>
                  <a:cubicBezTo>
                    <a:pt x="11363" y="4952"/>
                    <a:pt x="11808" y="2285"/>
                    <a:pt x="11871" y="0"/>
                  </a:cubicBezTo>
                  <a:cubicBezTo>
                    <a:pt x="10475" y="698"/>
                    <a:pt x="9014" y="1777"/>
                    <a:pt x="8634" y="2412"/>
                  </a:cubicBezTo>
                  <a:cubicBezTo>
                    <a:pt x="8125" y="3301"/>
                    <a:pt x="7364" y="3682"/>
                    <a:pt x="6919" y="3872"/>
                  </a:cubicBezTo>
                  <a:cubicBezTo>
                    <a:pt x="6602" y="3999"/>
                    <a:pt x="6538" y="4190"/>
                    <a:pt x="6538" y="4824"/>
                  </a:cubicBezTo>
                  <a:cubicBezTo>
                    <a:pt x="6538" y="5777"/>
                    <a:pt x="6665" y="6602"/>
                    <a:pt x="6792" y="7237"/>
                  </a:cubicBezTo>
                  <a:cubicBezTo>
                    <a:pt x="6983" y="8507"/>
                    <a:pt x="7237" y="9903"/>
                    <a:pt x="6031" y="10919"/>
                  </a:cubicBezTo>
                  <a:cubicBezTo>
                    <a:pt x="5142" y="11490"/>
                    <a:pt x="4380" y="11363"/>
                    <a:pt x="4063" y="1136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02" name="Freeform 501">
              <a:extLst>
                <a:ext uri="{FF2B5EF4-FFF2-40B4-BE49-F238E27FC236}">
                  <a16:creationId xmlns:a16="http://schemas.microsoft.com/office/drawing/2014/main" id="{87106D7E-E3A1-3EE8-11FB-CF1FD2A01CB5}"/>
                </a:ext>
              </a:extLst>
            </p:cNvPr>
            <p:cNvSpPr/>
            <p:nvPr/>
          </p:nvSpPr>
          <p:spPr>
            <a:xfrm>
              <a:off x="9525351" y="3524046"/>
              <a:ext cx="4404" cy="12506"/>
            </a:xfrm>
            <a:custGeom>
              <a:avLst/>
              <a:gdLst>
                <a:gd name="connsiteX0" fmla="*/ 215 w 4404"/>
                <a:gd name="connsiteY0" fmla="*/ 0 h 12506"/>
                <a:gd name="connsiteX1" fmla="*/ 215 w 4404"/>
                <a:gd name="connsiteY1" fmla="*/ 9650 h 12506"/>
                <a:gd name="connsiteX2" fmla="*/ 1167 w 4404"/>
                <a:gd name="connsiteY2" fmla="*/ 12506 h 12506"/>
                <a:gd name="connsiteX3" fmla="*/ 3325 w 4404"/>
                <a:gd name="connsiteY3" fmla="*/ 9269 h 12506"/>
                <a:gd name="connsiteX4" fmla="*/ 4405 w 4404"/>
                <a:gd name="connsiteY4" fmla="*/ 6095 h 12506"/>
                <a:gd name="connsiteX5" fmla="*/ 215 w 4404"/>
                <a:gd name="connsiteY5" fmla="*/ 0 h 12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04" h="12506">
                  <a:moveTo>
                    <a:pt x="215" y="0"/>
                  </a:moveTo>
                  <a:cubicBezTo>
                    <a:pt x="-102" y="4127"/>
                    <a:pt x="-39" y="8570"/>
                    <a:pt x="215" y="9650"/>
                  </a:cubicBezTo>
                  <a:cubicBezTo>
                    <a:pt x="469" y="10983"/>
                    <a:pt x="849" y="12062"/>
                    <a:pt x="1167" y="12506"/>
                  </a:cubicBezTo>
                  <a:cubicBezTo>
                    <a:pt x="2247" y="10792"/>
                    <a:pt x="2818" y="9967"/>
                    <a:pt x="3325" y="9269"/>
                  </a:cubicBezTo>
                  <a:cubicBezTo>
                    <a:pt x="4214" y="7999"/>
                    <a:pt x="4405" y="7809"/>
                    <a:pt x="4405" y="6095"/>
                  </a:cubicBezTo>
                  <a:cubicBezTo>
                    <a:pt x="4405" y="4507"/>
                    <a:pt x="1611" y="825"/>
                    <a:pt x="215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03" name="Freeform 502">
              <a:extLst>
                <a:ext uri="{FF2B5EF4-FFF2-40B4-BE49-F238E27FC236}">
                  <a16:creationId xmlns:a16="http://schemas.microsoft.com/office/drawing/2014/main" id="{E5D7B061-6940-031A-A225-31279F55A03F}"/>
                </a:ext>
              </a:extLst>
            </p:cNvPr>
            <p:cNvSpPr/>
            <p:nvPr/>
          </p:nvSpPr>
          <p:spPr>
            <a:xfrm>
              <a:off x="9593048" y="3686667"/>
              <a:ext cx="7886" cy="9064"/>
            </a:xfrm>
            <a:custGeom>
              <a:avLst/>
              <a:gdLst>
                <a:gd name="connsiteX0" fmla="*/ 0 w 7886"/>
                <a:gd name="connsiteY0" fmla="*/ 151 h 9064"/>
                <a:gd name="connsiteX1" fmla="*/ 2603 w 7886"/>
                <a:gd name="connsiteY1" fmla="*/ 7070 h 9064"/>
                <a:gd name="connsiteX2" fmla="*/ 4761 w 7886"/>
                <a:gd name="connsiteY2" fmla="*/ 7959 h 9064"/>
                <a:gd name="connsiteX3" fmla="*/ 7808 w 7886"/>
                <a:gd name="connsiteY3" fmla="*/ 9038 h 9064"/>
                <a:gd name="connsiteX4" fmla="*/ 4761 w 7886"/>
                <a:gd name="connsiteY4" fmla="*/ 849 h 9064"/>
                <a:gd name="connsiteX5" fmla="*/ 0 w 7886"/>
                <a:gd name="connsiteY5" fmla="*/ 151 h 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86" h="9064">
                  <a:moveTo>
                    <a:pt x="0" y="151"/>
                  </a:moveTo>
                  <a:cubicBezTo>
                    <a:pt x="318" y="3706"/>
                    <a:pt x="1460" y="6689"/>
                    <a:pt x="2603" y="7070"/>
                  </a:cubicBezTo>
                  <a:cubicBezTo>
                    <a:pt x="3238" y="7261"/>
                    <a:pt x="3936" y="7642"/>
                    <a:pt x="4761" y="7959"/>
                  </a:cubicBezTo>
                  <a:cubicBezTo>
                    <a:pt x="5587" y="8340"/>
                    <a:pt x="7491" y="9229"/>
                    <a:pt x="7808" y="9038"/>
                  </a:cubicBezTo>
                  <a:cubicBezTo>
                    <a:pt x="8317" y="7134"/>
                    <a:pt x="6221" y="2309"/>
                    <a:pt x="4761" y="849"/>
                  </a:cubicBezTo>
                  <a:cubicBezTo>
                    <a:pt x="4063" y="151"/>
                    <a:pt x="1016" y="-230"/>
                    <a:pt x="0" y="15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04" name="Freeform 503">
              <a:extLst>
                <a:ext uri="{FF2B5EF4-FFF2-40B4-BE49-F238E27FC236}">
                  <a16:creationId xmlns:a16="http://schemas.microsoft.com/office/drawing/2014/main" id="{D2879BB6-F635-70B5-C5F7-4205F3FE2740}"/>
                </a:ext>
              </a:extLst>
            </p:cNvPr>
            <p:cNvSpPr/>
            <p:nvPr/>
          </p:nvSpPr>
          <p:spPr>
            <a:xfrm>
              <a:off x="9683884" y="3518523"/>
              <a:ext cx="5937" cy="9712"/>
            </a:xfrm>
            <a:custGeom>
              <a:avLst/>
              <a:gdLst>
                <a:gd name="connsiteX0" fmla="*/ 5913 w 5937"/>
                <a:gd name="connsiteY0" fmla="*/ 4571 h 9712"/>
                <a:gd name="connsiteX1" fmla="*/ 2168 w 5937"/>
                <a:gd name="connsiteY1" fmla="*/ 0 h 9712"/>
                <a:gd name="connsiteX2" fmla="*/ 9 w 5937"/>
                <a:gd name="connsiteY2" fmla="*/ 3047 h 9712"/>
                <a:gd name="connsiteX3" fmla="*/ 898 w 5937"/>
                <a:gd name="connsiteY3" fmla="*/ 5015 h 9712"/>
                <a:gd name="connsiteX4" fmla="*/ 2929 w 5937"/>
                <a:gd name="connsiteY4" fmla="*/ 9713 h 9712"/>
                <a:gd name="connsiteX5" fmla="*/ 5913 w 5937"/>
                <a:gd name="connsiteY5" fmla="*/ 4571 h 9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37" h="9712">
                  <a:moveTo>
                    <a:pt x="5913" y="4571"/>
                  </a:moveTo>
                  <a:cubicBezTo>
                    <a:pt x="6167" y="3809"/>
                    <a:pt x="4389" y="1714"/>
                    <a:pt x="2168" y="0"/>
                  </a:cubicBezTo>
                  <a:cubicBezTo>
                    <a:pt x="898" y="952"/>
                    <a:pt x="73" y="2095"/>
                    <a:pt x="9" y="3047"/>
                  </a:cubicBezTo>
                  <a:cubicBezTo>
                    <a:pt x="-54" y="3745"/>
                    <a:pt x="199" y="4380"/>
                    <a:pt x="898" y="5015"/>
                  </a:cubicBezTo>
                  <a:cubicBezTo>
                    <a:pt x="2548" y="6666"/>
                    <a:pt x="2866" y="8443"/>
                    <a:pt x="2929" y="9713"/>
                  </a:cubicBezTo>
                  <a:cubicBezTo>
                    <a:pt x="3818" y="8634"/>
                    <a:pt x="5215" y="6475"/>
                    <a:pt x="5913" y="457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05" name="Freeform 504">
              <a:extLst>
                <a:ext uri="{FF2B5EF4-FFF2-40B4-BE49-F238E27FC236}">
                  <a16:creationId xmlns:a16="http://schemas.microsoft.com/office/drawing/2014/main" id="{8F8A4B1B-2664-C939-E3E5-14087BB36F3C}"/>
                </a:ext>
              </a:extLst>
            </p:cNvPr>
            <p:cNvSpPr/>
            <p:nvPr/>
          </p:nvSpPr>
          <p:spPr>
            <a:xfrm>
              <a:off x="9622837" y="3531537"/>
              <a:ext cx="66880" cy="56690"/>
            </a:xfrm>
            <a:custGeom>
              <a:avLst/>
              <a:gdLst>
                <a:gd name="connsiteX0" fmla="*/ 29060 w 66880"/>
                <a:gd name="connsiteY0" fmla="*/ 26346 h 56690"/>
                <a:gd name="connsiteX1" fmla="*/ 33822 w 66880"/>
                <a:gd name="connsiteY1" fmla="*/ 25266 h 56690"/>
                <a:gd name="connsiteX2" fmla="*/ 36170 w 66880"/>
                <a:gd name="connsiteY2" fmla="*/ 25774 h 56690"/>
                <a:gd name="connsiteX3" fmla="*/ 42900 w 66880"/>
                <a:gd name="connsiteY3" fmla="*/ 28440 h 56690"/>
                <a:gd name="connsiteX4" fmla="*/ 47280 w 66880"/>
                <a:gd name="connsiteY4" fmla="*/ 32186 h 56690"/>
                <a:gd name="connsiteX5" fmla="*/ 49883 w 66880"/>
                <a:gd name="connsiteY5" fmla="*/ 34345 h 56690"/>
                <a:gd name="connsiteX6" fmla="*/ 51089 w 66880"/>
                <a:gd name="connsiteY6" fmla="*/ 33202 h 56690"/>
                <a:gd name="connsiteX7" fmla="*/ 58961 w 66880"/>
                <a:gd name="connsiteY7" fmla="*/ 25076 h 56690"/>
                <a:gd name="connsiteX8" fmla="*/ 63214 w 66880"/>
                <a:gd name="connsiteY8" fmla="*/ 24060 h 56690"/>
                <a:gd name="connsiteX9" fmla="*/ 66769 w 66880"/>
                <a:gd name="connsiteY9" fmla="*/ 23044 h 56690"/>
                <a:gd name="connsiteX10" fmla="*/ 64611 w 66880"/>
                <a:gd name="connsiteY10" fmla="*/ 16760 h 56690"/>
                <a:gd name="connsiteX11" fmla="*/ 61945 w 66880"/>
                <a:gd name="connsiteY11" fmla="*/ 12125 h 56690"/>
                <a:gd name="connsiteX12" fmla="*/ 50581 w 66880"/>
                <a:gd name="connsiteY12" fmla="*/ 0 h 56690"/>
                <a:gd name="connsiteX13" fmla="*/ 48296 w 66880"/>
                <a:gd name="connsiteY13" fmla="*/ 127 h 56690"/>
                <a:gd name="connsiteX14" fmla="*/ 35472 w 66880"/>
                <a:gd name="connsiteY14" fmla="*/ 4126 h 56690"/>
                <a:gd name="connsiteX15" fmla="*/ 34076 w 66880"/>
                <a:gd name="connsiteY15" fmla="*/ 6539 h 56690"/>
                <a:gd name="connsiteX16" fmla="*/ 29695 w 66880"/>
                <a:gd name="connsiteY16" fmla="*/ 13014 h 56690"/>
                <a:gd name="connsiteX17" fmla="*/ 20363 w 66880"/>
                <a:gd name="connsiteY17" fmla="*/ 17077 h 56690"/>
                <a:gd name="connsiteX18" fmla="*/ 19030 w 66880"/>
                <a:gd name="connsiteY18" fmla="*/ 16760 h 56690"/>
                <a:gd name="connsiteX19" fmla="*/ 14904 w 66880"/>
                <a:gd name="connsiteY19" fmla="*/ 12760 h 56690"/>
                <a:gd name="connsiteX20" fmla="*/ 13951 w 66880"/>
                <a:gd name="connsiteY20" fmla="*/ 7364 h 56690"/>
                <a:gd name="connsiteX21" fmla="*/ 12999 w 66880"/>
                <a:gd name="connsiteY21" fmla="*/ 8253 h 56690"/>
                <a:gd name="connsiteX22" fmla="*/ 9571 w 66880"/>
                <a:gd name="connsiteY22" fmla="*/ 11554 h 56690"/>
                <a:gd name="connsiteX23" fmla="*/ 3921 w 66880"/>
                <a:gd name="connsiteY23" fmla="*/ 19045 h 56690"/>
                <a:gd name="connsiteX24" fmla="*/ 2651 w 66880"/>
                <a:gd name="connsiteY24" fmla="*/ 24251 h 56690"/>
                <a:gd name="connsiteX25" fmla="*/ 1000 w 66880"/>
                <a:gd name="connsiteY25" fmla="*/ 27361 h 56690"/>
                <a:gd name="connsiteX26" fmla="*/ 429 w 66880"/>
                <a:gd name="connsiteY26" fmla="*/ 32948 h 56690"/>
                <a:gd name="connsiteX27" fmla="*/ 5508 w 66880"/>
                <a:gd name="connsiteY27" fmla="*/ 32313 h 56690"/>
                <a:gd name="connsiteX28" fmla="*/ 7032 w 66880"/>
                <a:gd name="connsiteY28" fmla="*/ 33329 h 56690"/>
                <a:gd name="connsiteX29" fmla="*/ 7222 w 66880"/>
                <a:gd name="connsiteY29" fmla="*/ 39677 h 56690"/>
                <a:gd name="connsiteX30" fmla="*/ 7095 w 66880"/>
                <a:gd name="connsiteY30" fmla="*/ 43169 h 56690"/>
                <a:gd name="connsiteX31" fmla="*/ 9952 w 66880"/>
                <a:gd name="connsiteY31" fmla="*/ 46406 h 56690"/>
                <a:gd name="connsiteX32" fmla="*/ 12872 w 66880"/>
                <a:gd name="connsiteY32" fmla="*/ 49200 h 56690"/>
                <a:gd name="connsiteX33" fmla="*/ 13824 w 66880"/>
                <a:gd name="connsiteY33" fmla="*/ 51993 h 56690"/>
                <a:gd name="connsiteX34" fmla="*/ 15348 w 66880"/>
                <a:gd name="connsiteY34" fmla="*/ 54405 h 56690"/>
                <a:gd name="connsiteX35" fmla="*/ 16744 w 66880"/>
                <a:gd name="connsiteY35" fmla="*/ 55104 h 56690"/>
                <a:gd name="connsiteX36" fmla="*/ 20427 w 66880"/>
                <a:gd name="connsiteY36" fmla="*/ 56691 h 56690"/>
                <a:gd name="connsiteX37" fmla="*/ 19982 w 66880"/>
                <a:gd name="connsiteY37" fmla="*/ 51168 h 56690"/>
                <a:gd name="connsiteX38" fmla="*/ 19538 w 66880"/>
                <a:gd name="connsiteY38" fmla="*/ 45771 h 56690"/>
                <a:gd name="connsiteX39" fmla="*/ 20744 w 66880"/>
                <a:gd name="connsiteY39" fmla="*/ 37836 h 56690"/>
                <a:gd name="connsiteX40" fmla="*/ 21125 w 66880"/>
                <a:gd name="connsiteY40" fmla="*/ 35170 h 56690"/>
                <a:gd name="connsiteX41" fmla="*/ 25188 w 66880"/>
                <a:gd name="connsiteY41" fmla="*/ 29075 h 56690"/>
                <a:gd name="connsiteX42" fmla="*/ 29060 w 66880"/>
                <a:gd name="connsiteY42" fmla="*/ 26346 h 56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6880" h="56690">
                  <a:moveTo>
                    <a:pt x="29060" y="26346"/>
                  </a:moveTo>
                  <a:cubicBezTo>
                    <a:pt x="30330" y="24949"/>
                    <a:pt x="31219" y="24631"/>
                    <a:pt x="33822" y="25266"/>
                  </a:cubicBezTo>
                  <a:cubicBezTo>
                    <a:pt x="34774" y="25520"/>
                    <a:pt x="35536" y="25647"/>
                    <a:pt x="36170" y="25774"/>
                  </a:cubicBezTo>
                  <a:cubicBezTo>
                    <a:pt x="38265" y="26218"/>
                    <a:pt x="39218" y="26409"/>
                    <a:pt x="42900" y="28440"/>
                  </a:cubicBezTo>
                  <a:cubicBezTo>
                    <a:pt x="44677" y="29456"/>
                    <a:pt x="46074" y="30916"/>
                    <a:pt x="47280" y="32186"/>
                  </a:cubicBezTo>
                  <a:cubicBezTo>
                    <a:pt x="48169" y="33202"/>
                    <a:pt x="49248" y="34281"/>
                    <a:pt x="49883" y="34345"/>
                  </a:cubicBezTo>
                  <a:cubicBezTo>
                    <a:pt x="50073" y="34345"/>
                    <a:pt x="50518" y="34027"/>
                    <a:pt x="51089" y="33202"/>
                  </a:cubicBezTo>
                  <a:cubicBezTo>
                    <a:pt x="54454" y="28250"/>
                    <a:pt x="55152" y="27234"/>
                    <a:pt x="58961" y="25076"/>
                  </a:cubicBezTo>
                  <a:cubicBezTo>
                    <a:pt x="60167" y="24378"/>
                    <a:pt x="61754" y="24251"/>
                    <a:pt x="63214" y="24060"/>
                  </a:cubicBezTo>
                  <a:cubicBezTo>
                    <a:pt x="64738" y="23933"/>
                    <a:pt x="66389" y="23743"/>
                    <a:pt x="66769" y="23044"/>
                  </a:cubicBezTo>
                  <a:cubicBezTo>
                    <a:pt x="66960" y="22600"/>
                    <a:pt x="67214" y="21140"/>
                    <a:pt x="64611" y="16760"/>
                  </a:cubicBezTo>
                  <a:cubicBezTo>
                    <a:pt x="63658" y="15109"/>
                    <a:pt x="62770" y="13585"/>
                    <a:pt x="61945" y="12125"/>
                  </a:cubicBezTo>
                  <a:cubicBezTo>
                    <a:pt x="56930" y="3301"/>
                    <a:pt x="54771" y="0"/>
                    <a:pt x="50581" y="0"/>
                  </a:cubicBezTo>
                  <a:cubicBezTo>
                    <a:pt x="50010" y="0"/>
                    <a:pt x="48296" y="127"/>
                    <a:pt x="48296" y="127"/>
                  </a:cubicBezTo>
                  <a:cubicBezTo>
                    <a:pt x="42455" y="508"/>
                    <a:pt x="37440" y="762"/>
                    <a:pt x="35472" y="4126"/>
                  </a:cubicBezTo>
                  <a:lnTo>
                    <a:pt x="34076" y="6539"/>
                  </a:lnTo>
                  <a:cubicBezTo>
                    <a:pt x="32615" y="9142"/>
                    <a:pt x="31790" y="10538"/>
                    <a:pt x="29695" y="13014"/>
                  </a:cubicBezTo>
                  <a:cubicBezTo>
                    <a:pt x="26711" y="16633"/>
                    <a:pt x="23601" y="17966"/>
                    <a:pt x="20363" y="17077"/>
                  </a:cubicBezTo>
                  <a:cubicBezTo>
                    <a:pt x="19792" y="16950"/>
                    <a:pt x="19347" y="16823"/>
                    <a:pt x="19030" y="16760"/>
                  </a:cubicBezTo>
                  <a:cubicBezTo>
                    <a:pt x="16998" y="16379"/>
                    <a:pt x="16554" y="15807"/>
                    <a:pt x="14904" y="12760"/>
                  </a:cubicBezTo>
                  <a:cubicBezTo>
                    <a:pt x="13951" y="10983"/>
                    <a:pt x="13951" y="8888"/>
                    <a:pt x="13951" y="7364"/>
                  </a:cubicBezTo>
                  <a:cubicBezTo>
                    <a:pt x="13697" y="7618"/>
                    <a:pt x="13380" y="7872"/>
                    <a:pt x="12999" y="8253"/>
                  </a:cubicBezTo>
                  <a:cubicBezTo>
                    <a:pt x="11793" y="9459"/>
                    <a:pt x="10586" y="10538"/>
                    <a:pt x="9571" y="11554"/>
                  </a:cubicBezTo>
                  <a:cubicBezTo>
                    <a:pt x="6143" y="14792"/>
                    <a:pt x="3921" y="16887"/>
                    <a:pt x="3921" y="19045"/>
                  </a:cubicBezTo>
                  <a:cubicBezTo>
                    <a:pt x="3921" y="21838"/>
                    <a:pt x="3731" y="22283"/>
                    <a:pt x="2651" y="24251"/>
                  </a:cubicBezTo>
                  <a:cubicBezTo>
                    <a:pt x="2271" y="24949"/>
                    <a:pt x="1699" y="25901"/>
                    <a:pt x="1000" y="27361"/>
                  </a:cubicBezTo>
                  <a:cubicBezTo>
                    <a:pt x="-460" y="30282"/>
                    <a:pt x="-15" y="32123"/>
                    <a:pt x="429" y="32948"/>
                  </a:cubicBezTo>
                  <a:lnTo>
                    <a:pt x="5508" y="32313"/>
                  </a:lnTo>
                  <a:cubicBezTo>
                    <a:pt x="6270" y="32313"/>
                    <a:pt x="6841" y="32694"/>
                    <a:pt x="7032" y="33329"/>
                  </a:cubicBezTo>
                  <a:cubicBezTo>
                    <a:pt x="7857" y="36059"/>
                    <a:pt x="7476" y="37963"/>
                    <a:pt x="7222" y="39677"/>
                  </a:cubicBezTo>
                  <a:cubicBezTo>
                    <a:pt x="6968" y="40883"/>
                    <a:pt x="6841" y="41962"/>
                    <a:pt x="7095" y="43169"/>
                  </a:cubicBezTo>
                  <a:cubicBezTo>
                    <a:pt x="7412" y="44629"/>
                    <a:pt x="8619" y="45454"/>
                    <a:pt x="9952" y="46406"/>
                  </a:cubicBezTo>
                  <a:cubicBezTo>
                    <a:pt x="11031" y="47168"/>
                    <a:pt x="12174" y="47993"/>
                    <a:pt x="12872" y="49200"/>
                  </a:cubicBezTo>
                  <a:cubicBezTo>
                    <a:pt x="13444" y="50215"/>
                    <a:pt x="13634" y="51231"/>
                    <a:pt x="13824" y="51993"/>
                  </a:cubicBezTo>
                  <a:cubicBezTo>
                    <a:pt x="14078" y="53262"/>
                    <a:pt x="14205" y="53834"/>
                    <a:pt x="15348" y="54405"/>
                  </a:cubicBezTo>
                  <a:lnTo>
                    <a:pt x="16744" y="55104"/>
                  </a:lnTo>
                  <a:cubicBezTo>
                    <a:pt x="17951" y="55738"/>
                    <a:pt x="19665" y="56627"/>
                    <a:pt x="20427" y="56691"/>
                  </a:cubicBezTo>
                  <a:cubicBezTo>
                    <a:pt x="20300" y="55865"/>
                    <a:pt x="20109" y="54278"/>
                    <a:pt x="19982" y="51168"/>
                  </a:cubicBezTo>
                  <a:cubicBezTo>
                    <a:pt x="19918" y="48882"/>
                    <a:pt x="19665" y="47168"/>
                    <a:pt x="19538" y="45771"/>
                  </a:cubicBezTo>
                  <a:cubicBezTo>
                    <a:pt x="19157" y="42724"/>
                    <a:pt x="18903" y="40693"/>
                    <a:pt x="20744" y="37836"/>
                  </a:cubicBezTo>
                  <a:cubicBezTo>
                    <a:pt x="21379" y="36820"/>
                    <a:pt x="21252" y="36185"/>
                    <a:pt x="21125" y="35170"/>
                  </a:cubicBezTo>
                  <a:cubicBezTo>
                    <a:pt x="20807" y="33011"/>
                    <a:pt x="20871" y="31043"/>
                    <a:pt x="25188" y="29075"/>
                  </a:cubicBezTo>
                  <a:cubicBezTo>
                    <a:pt x="27473" y="27996"/>
                    <a:pt x="28426" y="27044"/>
                    <a:pt x="29060" y="2634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06" name="Freeform 505">
              <a:extLst>
                <a:ext uri="{FF2B5EF4-FFF2-40B4-BE49-F238E27FC236}">
                  <a16:creationId xmlns:a16="http://schemas.microsoft.com/office/drawing/2014/main" id="{B4172A85-4925-900A-426E-F8D4428DB8F6}"/>
                </a:ext>
              </a:extLst>
            </p:cNvPr>
            <p:cNvSpPr/>
            <p:nvPr/>
          </p:nvSpPr>
          <p:spPr>
            <a:xfrm>
              <a:off x="9617998" y="3449961"/>
              <a:ext cx="12124" cy="9218"/>
            </a:xfrm>
            <a:custGeom>
              <a:avLst/>
              <a:gdLst>
                <a:gd name="connsiteX0" fmla="*/ 0 w 12124"/>
                <a:gd name="connsiteY0" fmla="*/ 8634 h 9218"/>
                <a:gd name="connsiteX1" fmla="*/ 8252 w 12124"/>
                <a:gd name="connsiteY1" fmla="*/ 6412 h 9218"/>
                <a:gd name="connsiteX2" fmla="*/ 10411 w 12124"/>
                <a:gd name="connsiteY2" fmla="*/ 2730 h 9218"/>
                <a:gd name="connsiteX3" fmla="*/ 12125 w 12124"/>
                <a:gd name="connsiteY3" fmla="*/ 0 h 9218"/>
                <a:gd name="connsiteX4" fmla="*/ 11046 w 12124"/>
                <a:gd name="connsiteY4" fmla="*/ 64 h 9218"/>
                <a:gd name="connsiteX5" fmla="*/ 3872 w 12124"/>
                <a:gd name="connsiteY5" fmla="*/ 2603 h 9218"/>
                <a:gd name="connsiteX6" fmla="*/ 3491 w 12124"/>
                <a:gd name="connsiteY6" fmla="*/ 5142 h 9218"/>
                <a:gd name="connsiteX7" fmla="*/ 0 w 12124"/>
                <a:gd name="connsiteY7" fmla="*/ 8634 h 9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24" h="9218">
                  <a:moveTo>
                    <a:pt x="0" y="8634"/>
                  </a:moveTo>
                  <a:cubicBezTo>
                    <a:pt x="4253" y="9903"/>
                    <a:pt x="7364" y="9078"/>
                    <a:pt x="8252" y="6412"/>
                  </a:cubicBezTo>
                  <a:cubicBezTo>
                    <a:pt x="8634" y="5269"/>
                    <a:pt x="9459" y="4063"/>
                    <a:pt x="10411" y="2730"/>
                  </a:cubicBezTo>
                  <a:cubicBezTo>
                    <a:pt x="10983" y="1904"/>
                    <a:pt x="11871" y="698"/>
                    <a:pt x="12125" y="0"/>
                  </a:cubicBezTo>
                  <a:cubicBezTo>
                    <a:pt x="11935" y="0"/>
                    <a:pt x="11554" y="0"/>
                    <a:pt x="11046" y="64"/>
                  </a:cubicBezTo>
                  <a:cubicBezTo>
                    <a:pt x="6348" y="635"/>
                    <a:pt x="4571" y="1714"/>
                    <a:pt x="3872" y="2603"/>
                  </a:cubicBezTo>
                  <a:cubicBezTo>
                    <a:pt x="3301" y="3301"/>
                    <a:pt x="3364" y="4063"/>
                    <a:pt x="3491" y="5142"/>
                  </a:cubicBezTo>
                  <a:cubicBezTo>
                    <a:pt x="3745" y="6983"/>
                    <a:pt x="1651" y="7935"/>
                    <a:pt x="0" y="863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08" name="Freeform 507">
              <a:extLst>
                <a:ext uri="{FF2B5EF4-FFF2-40B4-BE49-F238E27FC236}">
                  <a16:creationId xmlns:a16="http://schemas.microsoft.com/office/drawing/2014/main" id="{6AF6880A-0798-C5CA-9EF0-9FADDC0A2BC1}"/>
                </a:ext>
              </a:extLst>
            </p:cNvPr>
            <p:cNvSpPr/>
            <p:nvPr/>
          </p:nvSpPr>
          <p:spPr>
            <a:xfrm>
              <a:off x="9067088" y="4485566"/>
              <a:ext cx="279581" cy="193181"/>
            </a:xfrm>
            <a:custGeom>
              <a:avLst/>
              <a:gdLst>
                <a:gd name="connsiteX0" fmla="*/ 112556 w 279581"/>
                <a:gd name="connsiteY0" fmla="*/ 101256 h 193181"/>
                <a:gd name="connsiteX1" fmla="*/ 69895 w 279581"/>
                <a:gd name="connsiteY1" fmla="*/ 139473 h 193181"/>
                <a:gd name="connsiteX2" fmla="*/ 61198 w 279581"/>
                <a:gd name="connsiteY2" fmla="*/ 139536 h 193181"/>
                <a:gd name="connsiteX3" fmla="*/ 50977 w 279581"/>
                <a:gd name="connsiteY3" fmla="*/ 148488 h 193181"/>
                <a:gd name="connsiteX4" fmla="*/ 46216 w 279581"/>
                <a:gd name="connsiteY4" fmla="*/ 159851 h 193181"/>
                <a:gd name="connsiteX5" fmla="*/ 26219 w 279581"/>
                <a:gd name="connsiteY5" fmla="*/ 179468 h 193181"/>
                <a:gd name="connsiteX6" fmla="*/ 0 w 279581"/>
                <a:gd name="connsiteY6" fmla="*/ 169310 h 193181"/>
                <a:gd name="connsiteX7" fmla="*/ 380 w 279581"/>
                <a:gd name="connsiteY7" fmla="*/ 170136 h 193181"/>
                <a:gd name="connsiteX8" fmla="*/ 4254 w 279581"/>
                <a:gd name="connsiteY8" fmla="*/ 175659 h 193181"/>
                <a:gd name="connsiteX9" fmla="*/ 7999 w 279581"/>
                <a:gd name="connsiteY9" fmla="*/ 180610 h 193181"/>
                <a:gd name="connsiteX10" fmla="*/ 23045 w 279581"/>
                <a:gd name="connsiteY10" fmla="*/ 193053 h 193181"/>
                <a:gd name="connsiteX11" fmla="*/ 33647 w 279581"/>
                <a:gd name="connsiteY11" fmla="*/ 191466 h 193181"/>
                <a:gd name="connsiteX12" fmla="*/ 43550 w 279581"/>
                <a:gd name="connsiteY12" fmla="*/ 189689 h 193181"/>
                <a:gd name="connsiteX13" fmla="*/ 48565 w 279581"/>
                <a:gd name="connsiteY13" fmla="*/ 189181 h 193181"/>
                <a:gd name="connsiteX14" fmla="*/ 56437 w 279581"/>
                <a:gd name="connsiteY14" fmla="*/ 188355 h 193181"/>
                <a:gd name="connsiteX15" fmla="*/ 73958 w 279581"/>
                <a:gd name="connsiteY15" fmla="*/ 184673 h 193181"/>
                <a:gd name="connsiteX16" fmla="*/ 103033 w 279581"/>
                <a:gd name="connsiteY16" fmla="*/ 179975 h 193181"/>
                <a:gd name="connsiteX17" fmla="*/ 107731 w 279581"/>
                <a:gd name="connsiteY17" fmla="*/ 181499 h 193181"/>
                <a:gd name="connsiteX18" fmla="*/ 117063 w 279581"/>
                <a:gd name="connsiteY18" fmla="*/ 183340 h 193181"/>
                <a:gd name="connsiteX19" fmla="*/ 122396 w 279581"/>
                <a:gd name="connsiteY19" fmla="*/ 181562 h 193181"/>
                <a:gd name="connsiteX20" fmla="*/ 125824 w 279581"/>
                <a:gd name="connsiteY20" fmla="*/ 179658 h 193181"/>
                <a:gd name="connsiteX21" fmla="*/ 132363 w 279581"/>
                <a:gd name="connsiteY21" fmla="*/ 177881 h 193181"/>
                <a:gd name="connsiteX22" fmla="*/ 134395 w 279581"/>
                <a:gd name="connsiteY22" fmla="*/ 177436 h 193181"/>
                <a:gd name="connsiteX23" fmla="*/ 135346 w 279581"/>
                <a:gd name="connsiteY23" fmla="*/ 177246 h 193181"/>
                <a:gd name="connsiteX24" fmla="*/ 139536 w 279581"/>
                <a:gd name="connsiteY24" fmla="*/ 175214 h 193181"/>
                <a:gd name="connsiteX25" fmla="*/ 141885 w 279581"/>
                <a:gd name="connsiteY25" fmla="*/ 170961 h 193181"/>
                <a:gd name="connsiteX26" fmla="*/ 144298 w 279581"/>
                <a:gd name="connsiteY26" fmla="*/ 166580 h 193181"/>
                <a:gd name="connsiteX27" fmla="*/ 145504 w 279581"/>
                <a:gd name="connsiteY27" fmla="*/ 164930 h 193181"/>
                <a:gd name="connsiteX28" fmla="*/ 154582 w 279581"/>
                <a:gd name="connsiteY28" fmla="*/ 148107 h 193181"/>
                <a:gd name="connsiteX29" fmla="*/ 162581 w 279581"/>
                <a:gd name="connsiteY29" fmla="*/ 133696 h 193181"/>
                <a:gd name="connsiteX30" fmla="*/ 165184 w 279581"/>
                <a:gd name="connsiteY30" fmla="*/ 130458 h 193181"/>
                <a:gd name="connsiteX31" fmla="*/ 168675 w 279581"/>
                <a:gd name="connsiteY31" fmla="*/ 117381 h 193181"/>
                <a:gd name="connsiteX32" fmla="*/ 169056 w 279581"/>
                <a:gd name="connsiteY32" fmla="*/ 110969 h 193181"/>
                <a:gd name="connsiteX33" fmla="*/ 170453 w 279581"/>
                <a:gd name="connsiteY33" fmla="*/ 104748 h 193181"/>
                <a:gd name="connsiteX34" fmla="*/ 171405 w 279581"/>
                <a:gd name="connsiteY34" fmla="*/ 101002 h 193181"/>
                <a:gd name="connsiteX35" fmla="*/ 171849 w 279581"/>
                <a:gd name="connsiteY35" fmla="*/ 96304 h 193181"/>
                <a:gd name="connsiteX36" fmla="*/ 172738 w 279581"/>
                <a:gd name="connsiteY36" fmla="*/ 89639 h 193181"/>
                <a:gd name="connsiteX37" fmla="*/ 191403 w 279581"/>
                <a:gd name="connsiteY37" fmla="*/ 82782 h 193181"/>
                <a:gd name="connsiteX38" fmla="*/ 195656 w 279581"/>
                <a:gd name="connsiteY38" fmla="*/ 82973 h 193181"/>
                <a:gd name="connsiteX39" fmla="*/ 198068 w 279581"/>
                <a:gd name="connsiteY39" fmla="*/ 82973 h 193181"/>
                <a:gd name="connsiteX40" fmla="*/ 217938 w 279581"/>
                <a:gd name="connsiteY40" fmla="*/ 85512 h 193181"/>
                <a:gd name="connsiteX41" fmla="*/ 222763 w 279581"/>
                <a:gd name="connsiteY41" fmla="*/ 87544 h 193181"/>
                <a:gd name="connsiteX42" fmla="*/ 226826 w 279581"/>
                <a:gd name="connsiteY42" fmla="*/ 86972 h 193181"/>
                <a:gd name="connsiteX43" fmla="*/ 237110 w 279581"/>
                <a:gd name="connsiteY43" fmla="*/ 87924 h 193181"/>
                <a:gd name="connsiteX44" fmla="*/ 248220 w 279581"/>
                <a:gd name="connsiteY44" fmla="*/ 87099 h 193181"/>
                <a:gd name="connsiteX45" fmla="*/ 247522 w 279581"/>
                <a:gd name="connsiteY45" fmla="*/ 79291 h 193181"/>
                <a:gd name="connsiteX46" fmla="*/ 246506 w 279581"/>
                <a:gd name="connsiteY46" fmla="*/ 68816 h 193181"/>
                <a:gd name="connsiteX47" fmla="*/ 251839 w 279581"/>
                <a:gd name="connsiteY47" fmla="*/ 66467 h 193181"/>
                <a:gd name="connsiteX48" fmla="*/ 256600 w 279581"/>
                <a:gd name="connsiteY48" fmla="*/ 66277 h 193181"/>
                <a:gd name="connsiteX49" fmla="*/ 278692 w 279581"/>
                <a:gd name="connsiteY49" fmla="*/ 63611 h 193181"/>
                <a:gd name="connsiteX50" fmla="*/ 279581 w 279581"/>
                <a:gd name="connsiteY50" fmla="*/ 62658 h 193181"/>
                <a:gd name="connsiteX51" fmla="*/ 278502 w 279581"/>
                <a:gd name="connsiteY51" fmla="*/ 63483 h 193181"/>
                <a:gd name="connsiteX52" fmla="*/ 249363 w 279581"/>
                <a:gd name="connsiteY52" fmla="*/ 49581 h 193181"/>
                <a:gd name="connsiteX53" fmla="*/ 227017 w 279581"/>
                <a:gd name="connsiteY53" fmla="*/ 37392 h 193181"/>
                <a:gd name="connsiteX54" fmla="*/ 226636 w 279581"/>
                <a:gd name="connsiteY54" fmla="*/ 33519 h 193181"/>
                <a:gd name="connsiteX55" fmla="*/ 227524 w 279581"/>
                <a:gd name="connsiteY55" fmla="*/ 32757 h 193181"/>
                <a:gd name="connsiteX56" fmla="*/ 226446 w 279581"/>
                <a:gd name="connsiteY56" fmla="*/ 26536 h 193181"/>
                <a:gd name="connsiteX57" fmla="*/ 211337 w 279581"/>
                <a:gd name="connsiteY57" fmla="*/ 0 h 193181"/>
                <a:gd name="connsiteX58" fmla="*/ 200353 w 279581"/>
                <a:gd name="connsiteY58" fmla="*/ 11490 h 193181"/>
                <a:gd name="connsiteX59" fmla="*/ 192481 w 279581"/>
                <a:gd name="connsiteY59" fmla="*/ 25584 h 193181"/>
                <a:gd name="connsiteX60" fmla="*/ 185562 w 279581"/>
                <a:gd name="connsiteY60" fmla="*/ 38979 h 193181"/>
                <a:gd name="connsiteX61" fmla="*/ 165120 w 279581"/>
                <a:gd name="connsiteY61" fmla="*/ 59611 h 193181"/>
                <a:gd name="connsiteX62" fmla="*/ 162454 w 279581"/>
                <a:gd name="connsiteY62" fmla="*/ 61071 h 193181"/>
                <a:gd name="connsiteX63" fmla="*/ 162772 w 279581"/>
                <a:gd name="connsiteY63" fmla="*/ 62087 h 193181"/>
                <a:gd name="connsiteX64" fmla="*/ 163152 w 279581"/>
                <a:gd name="connsiteY64" fmla="*/ 63229 h 193181"/>
                <a:gd name="connsiteX65" fmla="*/ 163470 w 279581"/>
                <a:gd name="connsiteY65" fmla="*/ 66848 h 193181"/>
                <a:gd name="connsiteX66" fmla="*/ 157439 w 279581"/>
                <a:gd name="connsiteY66" fmla="*/ 73387 h 193181"/>
                <a:gd name="connsiteX67" fmla="*/ 155662 w 279581"/>
                <a:gd name="connsiteY67" fmla="*/ 73069 h 193181"/>
                <a:gd name="connsiteX68" fmla="*/ 154011 w 279581"/>
                <a:gd name="connsiteY68" fmla="*/ 71927 h 193181"/>
                <a:gd name="connsiteX69" fmla="*/ 153440 w 279581"/>
                <a:gd name="connsiteY69" fmla="*/ 71228 h 193181"/>
                <a:gd name="connsiteX70" fmla="*/ 152551 w 279581"/>
                <a:gd name="connsiteY70" fmla="*/ 69705 h 193181"/>
                <a:gd name="connsiteX71" fmla="*/ 152106 w 279581"/>
                <a:gd name="connsiteY71" fmla="*/ 68498 h 193181"/>
                <a:gd name="connsiteX72" fmla="*/ 151853 w 279581"/>
                <a:gd name="connsiteY72" fmla="*/ 67800 h 193181"/>
                <a:gd name="connsiteX73" fmla="*/ 151281 w 279581"/>
                <a:gd name="connsiteY73" fmla="*/ 72625 h 193181"/>
                <a:gd name="connsiteX74" fmla="*/ 150583 w 279581"/>
                <a:gd name="connsiteY74" fmla="*/ 80306 h 193181"/>
                <a:gd name="connsiteX75" fmla="*/ 150583 w 279581"/>
                <a:gd name="connsiteY75" fmla="*/ 81513 h 193181"/>
                <a:gd name="connsiteX76" fmla="*/ 143663 w 279581"/>
                <a:gd name="connsiteY76" fmla="*/ 94908 h 193181"/>
                <a:gd name="connsiteX77" fmla="*/ 134839 w 279581"/>
                <a:gd name="connsiteY77" fmla="*/ 87544 h 193181"/>
                <a:gd name="connsiteX78" fmla="*/ 131537 w 279581"/>
                <a:gd name="connsiteY78" fmla="*/ 82782 h 193181"/>
                <a:gd name="connsiteX79" fmla="*/ 130014 w 279581"/>
                <a:gd name="connsiteY79" fmla="*/ 81640 h 193181"/>
                <a:gd name="connsiteX80" fmla="*/ 127221 w 279581"/>
                <a:gd name="connsiteY80" fmla="*/ 79608 h 193181"/>
                <a:gd name="connsiteX81" fmla="*/ 112556 w 279581"/>
                <a:gd name="connsiteY81" fmla="*/ 101256 h 193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279581" h="193181">
                  <a:moveTo>
                    <a:pt x="112556" y="101256"/>
                  </a:moveTo>
                  <a:cubicBezTo>
                    <a:pt x="108366" y="109636"/>
                    <a:pt x="83417" y="137822"/>
                    <a:pt x="69895" y="139473"/>
                  </a:cubicBezTo>
                  <a:cubicBezTo>
                    <a:pt x="66023" y="139917"/>
                    <a:pt x="63229" y="139727"/>
                    <a:pt x="61198" y="139536"/>
                  </a:cubicBezTo>
                  <a:cubicBezTo>
                    <a:pt x="56500" y="139219"/>
                    <a:pt x="55612" y="139156"/>
                    <a:pt x="50977" y="148488"/>
                  </a:cubicBezTo>
                  <a:cubicBezTo>
                    <a:pt x="49200" y="152043"/>
                    <a:pt x="47676" y="156042"/>
                    <a:pt x="46216" y="159851"/>
                  </a:cubicBezTo>
                  <a:cubicBezTo>
                    <a:pt x="41899" y="171151"/>
                    <a:pt x="37392" y="182896"/>
                    <a:pt x="26219" y="179468"/>
                  </a:cubicBezTo>
                  <a:cubicBezTo>
                    <a:pt x="16760" y="176547"/>
                    <a:pt x="5714" y="171850"/>
                    <a:pt x="0" y="169310"/>
                  </a:cubicBezTo>
                  <a:cubicBezTo>
                    <a:pt x="127" y="169564"/>
                    <a:pt x="254" y="169882"/>
                    <a:pt x="380" y="170136"/>
                  </a:cubicBezTo>
                  <a:cubicBezTo>
                    <a:pt x="1460" y="171976"/>
                    <a:pt x="2729" y="173754"/>
                    <a:pt x="4254" y="175659"/>
                  </a:cubicBezTo>
                  <a:cubicBezTo>
                    <a:pt x="5459" y="177182"/>
                    <a:pt x="6729" y="178769"/>
                    <a:pt x="7999" y="180610"/>
                  </a:cubicBezTo>
                  <a:cubicBezTo>
                    <a:pt x="11110" y="185181"/>
                    <a:pt x="17902" y="192545"/>
                    <a:pt x="23045" y="193053"/>
                  </a:cubicBezTo>
                  <a:cubicBezTo>
                    <a:pt x="26663" y="193434"/>
                    <a:pt x="29647" y="192989"/>
                    <a:pt x="33647" y="191466"/>
                  </a:cubicBezTo>
                  <a:cubicBezTo>
                    <a:pt x="37074" y="190196"/>
                    <a:pt x="40375" y="189942"/>
                    <a:pt x="43550" y="189689"/>
                  </a:cubicBezTo>
                  <a:cubicBezTo>
                    <a:pt x="45200" y="189561"/>
                    <a:pt x="46851" y="189434"/>
                    <a:pt x="48565" y="189181"/>
                  </a:cubicBezTo>
                  <a:cubicBezTo>
                    <a:pt x="51167" y="188800"/>
                    <a:pt x="53834" y="188546"/>
                    <a:pt x="56437" y="188355"/>
                  </a:cubicBezTo>
                  <a:cubicBezTo>
                    <a:pt x="62404" y="187847"/>
                    <a:pt x="68562" y="187403"/>
                    <a:pt x="73958" y="184673"/>
                  </a:cubicBezTo>
                  <a:cubicBezTo>
                    <a:pt x="84687" y="179214"/>
                    <a:pt x="94463" y="177690"/>
                    <a:pt x="103033" y="179975"/>
                  </a:cubicBezTo>
                  <a:cubicBezTo>
                    <a:pt x="104811" y="180483"/>
                    <a:pt x="106271" y="180991"/>
                    <a:pt x="107731" y="181499"/>
                  </a:cubicBezTo>
                  <a:cubicBezTo>
                    <a:pt x="110651" y="182578"/>
                    <a:pt x="113127" y="183594"/>
                    <a:pt x="117063" y="183340"/>
                  </a:cubicBezTo>
                  <a:cubicBezTo>
                    <a:pt x="119730" y="183277"/>
                    <a:pt x="120809" y="182578"/>
                    <a:pt x="122396" y="181562"/>
                  </a:cubicBezTo>
                  <a:cubicBezTo>
                    <a:pt x="123285" y="180991"/>
                    <a:pt x="124364" y="180293"/>
                    <a:pt x="125824" y="179658"/>
                  </a:cubicBezTo>
                  <a:cubicBezTo>
                    <a:pt x="127538" y="178896"/>
                    <a:pt x="130141" y="178325"/>
                    <a:pt x="132363" y="177881"/>
                  </a:cubicBezTo>
                  <a:cubicBezTo>
                    <a:pt x="133061" y="177754"/>
                    <a:pt x="133759" y="177563"/>
                    <a:pt x="134395" y="177436"/>
                  </a:cubicBezTo>
                  <a:lnTo>
                    <a:pt x="135346" y="177246"/>
                  </a:lnTo>
                  <a:cubicBezTo>
                    <a:pt x="137315" y="176801"/>
                    <a:pt x="138331" y="176547"/>
                    <a:pt x="139536" y="175214"/>
                  </a:cubicBezTo>
                  <a:cubicBezTo>
                    <a:pt x="140425" y="174135"/>
                    <a:pt x="141124" y="172611"/>
                    <a:pt x="141885" y="170961"/>
                  </a:cubicBezTo>
                  <a:cubicBezTo>
                    <a:pt x="142584" y="169437"/>
                    <a:pt x="143282" y="167850"/>
                    <a:pt x="144298" y="166580"/>
                  </a:cubicBezTo>
                  <a:lnTo>
                    <a:pt x="145504" y="164930"/>
                  </a:lnTo>
                  <a:cubicBezTo>
                    <a:pt x="149504" y="159470"/>
                    <a:pt x="152995" y="154773"/>
                    <a:pt x="154582" y="148107"/>
                  </a:cubicBezTo>
                  <a:cubicBezTo>
                    <a:pt x="156169" y="141568"/>
                    <a:pt x="158963" y="138076"/>
                    <a:pt x="162581" y="133696"/>
                  </a:cubicBezTo>
                  <a:cubicBezTo>
                    <a:pt x="163406" y="132680"/>
                    <a:pt x="164295" y="131601"/>
                    <a:pt x="165184" y="130458"/>
                  </a:cubicBezTo>
                  <a:cubicBezTo>
                    <a:pt x="168422" y="126205"/>
                    <a:pt x="168549" y="122142"/>
                    <a:pt x="168675" y="117381"/>
                  </a:cubicBezTo>
                  <a:cubicBezTo>
                    <a:pt x="168739" y="115349"/>
                    <a:pt x="168802" y="113254"/>
                    <a:pt x="169056" y="110969"/>
                  </a:cubicBezTo>
                  <a:cubicBezTo>
                    <a:pt x="169311" y="108811"/>
                    <a:pt x="169882" y="106716"/>
                    <a:pt x="170453" y="104748"/>
                  </a:cubicBezTo>
                  <a:cubicBezTo>
                    <a:pt x="170771" y="103478"/>
                    <a:pt x="171151" y="102272"/>
                    <a:pt x="171405" y="101002"/>
                  </a:cubicBezTo>
                  <a:cubicBezTo>
                    <a:pt x="171723" y="99542"/>
                    <a:pt x="171786" y="97955"/>
                    <a:pt x="171849" y="96304"/>
                  </a:cubicBezTo>
                  <a:cubicBezTo>
                    <a:pt x="171913" y="94082"/>
                    <a:pt x="172040" y="91797"/>
                    <a:pt x="172738" y="89639"/>
                  </a:cubicBezTo>
                  <a:cubicBezTo>
                    <a:pt x="175341" y="81767"/>
                    <a:pt x="184610" y="82338"/>
                    <a:pt x="191403" y="82782"/>
                  </a:cubicBezTo>
                  <a:cubicBezTo>
                    <a:pt x="192926" y="82846"/>
                    <a:pt x="194386" y="82973"/>
                    <a:pt x="195656" y="82973"/>
                  </a:cubicBezTo>
                  <a:lnTo>
                    <a:pt x="198068" y="82973"/>
                  </a:lnTo>
                  <a:cubicBezTo>
                    <a:pt x="204543" y="82846"/>
                    <a:pt x="211908" y="82909"/>
                    <a:pt x="217938" y="85512"/>
                  </a:cubicBezTo>
                  <a:cubicBezTo>
                    <a:pt x="219525" y="86211"/>
                    <a:pt x="221113" y="86845"/>
                    <a:pt x="222763" y="87544"/>
                  </a:cubicBezTo>
                  <a:cubicBezTo>
                    <a:pt x="224223" y="87226"/>
                    <a:pt x="225430" y="86972"/>
                    <a:pt x="226826" y="86972"/>
                  </a:cubicBezTo>
                  <a:cubicBezTo>
                    <a:pt x="231524" y="87163"/>
                    <a:pt x="234635" y="87607"/>
                    <a:pt x="237110" y="87924"/>
                  </a:cubicBezTo>
                  <a:cubicBezTo>
                    <a:pt x="241745" y="88559"/>
                    <a:pt x="244284" y="88940"/>
                    <a:pt x="248220" y="87099"/>
                  </a:cubicBezTo>
                  <a:cubicBezTo>
                    <a:pt x="249871" y="86337"/>
                    <a:pt x="249045" y="83480"/>
                    <a:pt x="247522" y="79291"/>
                  </a:cubicBezTo>
                  <a:cubicBezTo>
                    <a:pt x="246189" y="75418"/>
                    <a:pt x="244729" y="71482"/>
                    <a:pt x="246506" y="68816"/>
                  </a:cubicBezTo>
                  <a:cubicBezTo>
                    <a:pt x="247458" y="67356"/>
                    <a:pt x="249300" y="66594"/>
                    <a:pt x="251839" y="66467"/>
                  </a:cubicBezTo>
                  <a:cubicBezTo>
                    <a:pt x="253363" y="66403"/>
                    <a:pt x="254950" y="66340"/>
                    <a:pt x="256600" y="66277"/>
                  </a:cubicBezTo>
                  <a:cubicBezTo>
                    <a:pt x="263900" y="66023"/>
                    <a:pt x="277549" y="65578"/>
                    <a:pt x="278692" y="63611"/>
                  </a:cubicBezTo>
                  <a:lnTo>
                    <a:pt x="279581" y="62658"/>
                  </a:lnTo>
                  <a:lnTo>
                    <a:pt x="278502" y="63483"/>
                  </a:lnTo>
                  <a:cubicBezTo>
                    <a:pt x="276026" y="60309"/>
                    <a:pt x="259711" y="53453"/>
                    <a:pt x="249363" y="49581"/>
                  </a:cubicBezTo>
                  <a:cubicBezTo>
                    <a:pt x="247458" y="49136"/>
                    <a:pt x="229239" y="44629"/>
                    <a:pt x="227017" y="37392"/>
                  </a:cubicBezTo>
                  <a:cubicBezTo>
                    <a:pt x="226319" y="35170"/>
                    <a:pt x="226255" y="34281"/>
                    <a:pt x="226636" y="33519"/>
                  </a:cubicBezTo>
                  <a:cubicBezTo>
                    <a:pt x="226890" y="33075"/>
                    <a:pt x="227207" y="32884"/>
                    <a:pt x="227524" y="32757"/>
                  </a:cubicBezTo>
                  <a:cubicBezTo>
                    <a:pt x="227524" y="32186"/>
                    <a:pt x="227461" y="30599"/>
                    <a:pt x="226446" y="26536"/>
                  </a:cubicBezTo>
                  <a:cubicBezTo>
                    <a:pt x="223779" y="15554"/>
                    <a:pt x="213558" y="2730"/>
                    <a:pt x="211337" y="0"/>
                  </a:cubicBezTo>
                  <a:cubicBezTo>
                    <a:pt x="209876" y="254"/>
                    <a:pt x="205305" y="1904"/>
                    <a:pt x="200353" y="11490"/>
                  </a:cubicBezTo>
                  <a:cubicBezTo>
                    <a:pt x="197560" y="16886"/>
                    <a:pt x="194830" y="21521"/>
                    <a:pt x="192481" y="25584"/>
                  </a:cubicBezTo>
                  <a:cubicBezTo>
                    <a:pt x="189244" y="31170"/>
                    <a:pt x="186705" y="35551"/>
                    <a:pt x="185562" y="38979"/>
                  </a:cubicBezTo>
                  <a:cubicBezTo>
                    <a:pt x="183467" y="45327"/>
                    <a:pt x="166962" y="58214"/>
                    <a:pt x="165120" y="59611"/>
                  </a:cubicBezTo>
                  <a:cubicBezTo>
                    <a:pt x="164993" y="59674"/>
                    <a:pt x="163977" y="60246"/>
                    <a:pt x="162454" y="61071"/>
                  </a:cubicBezTo>
                  <a:cubicBezTo>
                    <a:pt x="162581" y="61388"/>
                    <a:pt x="162645" y="61769"/>
                    <a:pt x="162772" y="62087"/>
                  </a:cubicBezTo>
                  <a:cubicBezTo>
                    <a:pt x="162899" y="62467"/>
                    <a:pt x="163025" y="62785"/>
                    <a:pt x="163152" y="63229"/>
                  </a:cubicBezTo>
                  <a:cubicBezTo>
                    <a:pt x="163470" y="64372"/>
                    <a:pt x="163660" y="65578"/>
                    <a:pt x="163470" y="66848"/>
                  </a:cubicBezTo>
                  <a:cubicBezTo>
                    <a:pt x="163089" y="69959"/>
                    <a:pt x="160676" y="73323"/>
                    <a:pt x="157439" y="73387"/>
                  </a:cubicBezTo>
                  <a:cubicBezTo>
                    <a:pt x="156804" y="73387"/>
                    <a:pt x="156233" y="73260"/>
                    <a:pt x="155662" y="73069"/>
                  </a:cubicBezTo>
                  <a:cubicBezTo>
                    <a:pt x="154709" y="72562"/>
                    <a:pt x="154328" y="72308"/>
                    <a:pt x="154011" y="71927"/>
                  </a:cubicBezTo>
                  <a:cubicBezTo>
                    <a:pt x="153820" y="71736"/>
                    <a:pt x="153630" y="71482"/>
                    <a:pt x="153440" y="71228"/>
                  </a:cubicBezTo>
                  <a:cubicBezTo>
                    <a:pt x="153122" y="70784"/>
                    <a:pt x="152868" y="70276"/>
                    <a:pt x="152551" y="69705"/>
                  </a:cubicBezTo>
                  <a:cubicBezTo>
                    <a:pt x="152360" y="69324"/>
                    <a:pt x="152233" y="68943"/>
                    <a:pt x="152106" y="68498"/>
                  </a:cubicBezTo>
                  <a:cubicBezTo>
                    <a:pt x="152043" y="68245"/>
                    <a:pt x="151915" y="68118"/>
                    <a:pt x="151853" y="67800"/>
                  </a:cubicBezTo>
                  <a:cubicBezTo>
                    <a:pt x="151726" y="69387"/>
                    <a:pt x="151471" y="71038"/>
                    <a:pt x="151281" y="72625"/>
                  </a:cubicBezTo>
                  <a:cubicBezTo>
                    <a:pt x="150900" y="75291"/>
                    <a:pt x="150583" y="77831"/>
                    <a:pt x="150583" y="80306"/>
                  </a:cubicBezTo>
                  <a:lnTo>
                    <a:pt x="150583" y="81513"/>
                  </a:lnTo>
                  <a:cubicBezTo>
                    <a:pt x="150646" y="86084"/>
                    <a:pt x="150773" y="94590"/>
                    <a:pt x="143663" y="94908"/>
                  </a:cubicBezTo>
                  <a:cubicBezTo>
                    <a:pt x="138584" y="94908"/>
                    <a:pt x="136426" y="90654"/>
                    <a:pt x="134839" y="87544"/>
                  </a:cubicBezTo>
                  <a:cubicBezTo>
                    <a:pt x="133696" y="85322"/>
                    <a:pt x="132744" y="83988"/>
                    <a:pt x="131537" y="82782"/>
                  </a:cubicBezTo>
                  <a:cubicBezTo>
                    <a:pt x="131093" y="82338"/>
                    <a:pt x="130522" y="82020"/>
                    <a:pt x="130014" y="81640"/>
                  </a:cubicBezTo>
                  <a:cubicBezTo>
                    <a:pt x="129125" y="80941"/>
                    <a:pt x="128300" y="80243"/>
                    <a:pt x="127221" y="79608"/>
                  </a:cubicBezTo>
                  <a:cubicBezTo>
                    <a:pt x="121698" y="85576"/>
                    <a:pt x="116683" y="93067"/>
                    <a:pt x="112556" y="10125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09" name="Freeform 508">
              <a:extLst>
                <a:ext uri="{FF2B5EF4-FFF2-40B4-BE49-F238E27FC236}">
                  <a16:creationId xmlns:a16="http://schemas.microsoft.com/office/drawing/2014/main" id="{527FEC94-BB2A-F8FF-6FE1-757807E5A5B1}"/>
                </a:ext>
              </a:extLst>
            </p:cNvPr>
            <p:cNvSpPr/>
            <p:nvPr/>
          </p:nvSpPr>
          <p:spPr>
            <a:xfrm>
              <a:off x="8772652" y="4498356"/>
              <a:ext cx="125698" cy="166233"/>
            </a:xfrm>
            <a:custGeom>
              <a:avLst/>
              <a:gdLst>
                <a:gd name="connsiteX0" fmla="*/ 30218 w 125698"/>
                <a:gd name="connsiteY0" fmla="*/ 11334 h 166233"/>
                <a:gd name="connsiteX1" fmla="*/ 25266 w 125698"/>
                <a:gd name="connsiteY1" fmla="*/ 8414 h 166233"/>
                <a:gd name="connsiteX2" fmla="*/ 22473 w 125698"/>
                <a:gd name="connsiteY2" fmla="*/ 7525 h 166233"/>
                <a:gd name="connsiteX3" fmla="*/ 16442 w 125698"/>
                <a:gd name="connsiteY3" fmla="*/ 3589 h 166233"/>
                <a:gd name="connsiteX4" fmla="*/ 14284 w 125698"/>
                <a:gd name="connsiteY4" fmla="*/ 1812 h 166233"/>
                <a:gd name="connsiteX5" fmla="*/ 3428 w 125698"/>
                <a:gd name="connsiteY5" fmla="*/ 3970 h 166233"/>
                <a:gd name="connsiteX6" fmla="*/ 0 w 125698"/>
                <a:gd name="connsiteY6" fmla="*/ 6890 h 166233"/>
                <a:gd name="connsiteX7" fmla="*/ 2158 w 125698"/>
                <a:gd name="connsiteY7" fmla="*/ 10382 h 166233"/>
                <a:gd name="connsiteX8" fmla="*/ 14538 w 125698"/>
                <a:gd name="connsiteY8" fmla="*/ 35394 h 166233"/>
                <a:gd name="connsiteX9" fmla="*/ 17712 w 125698"/>
                <a:gd name="connsiteY9" fmla="*/ 60788 h 166233"/>
                <a:gd name="connsiteX10" fmla="*/ 17776 w 125698"/>
                <a:gd name="connsiteY10" fmla="*/ 62184 h 166233"/>
                <a:gd name="connsiteX11" fmla="*/ 17776 w 125698"/>
                <a:gd name="connsiteY11" fmla="*/ 68469 h 166233"/>
                <a:gd name="connsiteX12" fmla="*/ 20886 w 125698"/>
                <a:gd name="connsiteY12" fmla="*/ 86372 h 166233"/>
                <a:gd name="connsiteX13" fmla="*/ 25965 w 125698"/>
                <a:gd name="connsiteY13" fmla="*/ 91387 h 166233"/>
                <a:gd name="connsiteX14" fmla="*/ 31234 w 125698"/>
                <a:gd name="connsiteY14" fmla="*/ 96529 h 166233"/>
                <a:gd name="connsiteX15" fmla="*/ 35487 w 125698"/>
                <a:gd name="connsiteY15" fmla="*/ 100084 h 166233"/>
                <a:gd name="connsiteX16" fmla="*/ 42026 w 125698"/>
                <a:gd name="connsiteY16" fmla="*/ 106623 h 166233"/>
                <a:gd name="connsiteX17" fmla="*/ 42470 w 125698"/>
                <a:gd name="connsiteY17" fmla="*/ 112527 h 166233"/>
                <a:gd name="connsiteX18" fmla="*/ 42724 w 125698"/>
                <a:gd name="connsiteY18" fmla="*/ 117224 h 166233"/>
                <a:gd name="connsiteX19" fmla="*/ 50723 w 125698"/>
                <a:gd name="connsiteY19" fmla="*/ 125604 h 166233"/>
                <a:gd name="connsiteX20" fmla="*/ 56564 w 125698"/>
                <a:gd name="connsiteY20" fmla="*/ 128144 h 166233"/>
                <a:gd name="connsiteX21" fmla="*/ 64689 w 125698"/>
                <a:gd name="connsiteY21" fmla="*/ 132397 h 166233"/>
                <a:gd name="connsiteX22" fmla="*/ 67546 w 125698"/>
                <a:gd name="connsiteY22" fmla="*/ 138809 h 166233"/>
                <a:gd name="connsiteX23" fmla="*/ 68181 w 125698"/>
                <a:gd name="connsiteY23" fmla="*/ 140904 h 166233"/>
                <a:gd name="connsiteX24" fmla="*/ 86528 w 125698"/>
                <a:gd name="connsiteY24" fmla="*/ 151632 h 166233"/>
                <a:gd name="connsiteX25" fmla="*/ 87290 w 125698"/>
                <a:gd name="connsiteY25" fmla="*/ 151823 h 166233"/>
                <a:gd name="connsiteX26" fmla="*/ 97193 w 125698"/>
                <a:gd name="connsiteY26" fmla="*/ 157537 h 166233"/>
                <a:gd name="connsiteX27" fmla="*/ 104430 w 125698"/>
                <a:gd name="connsiteY27" fmla="*/ 162171 h 166233"/>
                <a:gd name="connsiteX28" fmla="*/ 109636 w 125698"/>
                <a:gd name="connsiteY28" fmla="*/ 162298 h 166233"/>
                <a:gd name="connsiteX29" fmla="*/ 112683 w 125698"/>
                <a:gd name="connsiteY29" fmla="*/ 162107 h 166233"/>
                <a:gd name="connsiteX30" fmla="*/ 114143 w 125698"/>
                <a:gd name="connsiteY30" fmla="*/ 162171 h 166233"/>
                <a:gd name="connsiteX31" fmla="*/ 123349 w 125698"/>
                <a:gd name="connsiteY31" fmla="*/ 165218 h 166233"/>
                <a:gd name="connsiteX32" fmla="*/ 125698 w 125698"/>
                <a:gd name="connsiteY32" fmla="*/ 166234 h 166233"/>
                <a:gd name="connsiteX33" fmla="*/ 108302 w 125698"/>
                <a:gd name="connsiteY33" fmla="*/ 122240 h 166233"/>
                <a:gd name="connsiteX34" fmla="*/ 101446 w 125698"/>
                <a:gd name="connsiteY34" fmla="*/ 101544 h 166233"/>
                <a:gd name="connsiteX35" fmla="*/ 101446 w 125698"/>
                <a:gd name="connsiteY35" fmla="*/ 99957 h 166233"/>
                <a:gd name="connsiteX36" fmla="*/ 101066 w 125698"/>
                <a:gd name="connsiteY36" fmla="*/ 92529 h 166233"/>
                <a:gd name="connsiteX37" fmla="*/ 99479 w 125698"/>
                <a:gd name="connsiteY37" fmla="*/ 87197 h 166233"/>
                <a:gd name="connsiteX38" fmla="*/ 97892 w 125698"/>
                <a:gd name="connsiteY38" fmla="*/ 81991 h 166233"/>
                <a:gd name="connsiteX39" fmla="*/ 97320 w 125698"/>
                <a:gd name="connsiteY39" fmla="*/ 68786 h 166233"/>
                <a:gd name="connsiteX40" fmla="*/ 97383 w 125698"/>
                <a:gd name="connsiteY40" fmla="*/ 60089 h 166233"/>
                <a:gd name="connsiteX41" fmla="*/ 93638 w 125698"/>
                <a:gd name="connsiteY41" fmla="*/ 52725 h 166233"/>
                <a:gd name="connsiteX42" fmla="*/ 90591 w 125698"/>
                <a:gd name="connsiteY42" fmla="*/ 49869 h 166233"/>
                <a:gd name="connsiteX43" fmla="*/ 86972 w 125698"/>
                <a:gd name="connsiteY43" fmla="*/ 45742 h 166233"/>
                <a:gd name="connsiteX44" fmla="*/ 77260 w 125698"/>
                <a:gd name="connsiteY44" fmla="*/ 36664 h 166233"/>
                <a:gd name="connsiteX45" fmla="*/ 75164 w 125698"/>
                <a:gd name="connsiteY45" fmla="*/ 35521 h 166233"/>
                <a:gd name="connsiteX46" fmla="*/ 68245 w 125698"/>
                <a:gd name="connsiteY46" fmla="*/ 28602 h 166233"/>
                <a:gd name="connsiteX47" fmla="*/ 67038 w 125698"/>
                <a:gd name="connsiteY47" fmla="*/ 25428 h 166233"/>
                <a:gd name="connsiteX48" fmla="*/ 61642 w 125698"/>
                <a:gd name="connsiteY48" fmla="*/ 17619 h 166233"/>
                <a:gd name="connsiteX49" fmla="*/ 60182 w 125698"/>
                <a:gd name="connsiteY49" fmla="*/ 20222 h 166233"/>
                <a:gd name="connsiteX50" fmla="*/ 59230 w 125698"/>
                <a:gd name="connsiteY50" fmla="*/ 21999 h 166233"/>
                <a:gd name="connsiteX51" fmla="*/ 55548 w 125698"/>
                <a:gd name="connsiteY51" fmla="*/ 25808 h 166233"/>
                <a:gd name="connsiteX52" fmla="*/ 49644 w 125698"/>
                <a:gd name="connsiteY52" fmla="*/ 26697 h 166233"/>
                <a:gd name="connsiteX53" fmla="*/ 47105 w 125698"/>
                <a:gd name="connsiteY53" fmla="*/ 26316 h 166233"/>
                <a:gd name="connsiteX54" fmla="*/ 40248 w 125698"/>
                <a:gd name="connsiteY54" fmla="*/ 28919 h 166233"/>
                <a:gd name="connsiteX55" fmla="*/ 36947 w 125698"/>
                <a:gd name="connsiteY55" fmla="*/ 30760 h 166233"/>
                <a:gd name="connsiteX56" fmla="*/ 32376 w 125698"/>
                <a:gd name="connsiteY56" fmla="*/ 31839 h 166233"/>
                <a:gd name="connsiteX57" fmla="*/ 30472 w 125698"/>
                <a:gd name="connsiteY57" fmla="*/ 31839 h 166233"/>
                <a:gd name="connsiteX58" fmla="*/ 29266 w 125698"/>
                <a:gd name="connsiteY58" fmla="*/ 30696 h 166233"/>
                <a:gd name="connsiteX59" fmla="*/ 30282 w 125698"/>
                <a:gd name="connsiteY59" fmla="*/ 21365 h 166233"/>
                <a:gd name="connsiteX60" fmla="*/ 30218 w 125698"/>
                <a:gd name="connsiteY60" fmla="*/ 11334 h 166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25698" h="166233">
                  <a:moveTo>
                    <a:pt x="30218" y="11334"/>
                  </a:moveTo>
                  <a:cubicBezTo>
                    <a:pt x="28695" y="9303"/>
                    <a:pt x="27298" y="8922"/>
                    <a:pt x="25266" y="8414"/>
                  </a:cubicBezTo>
                  <a:cubicBezTo>
                    <a:pt x="24377" y="8160"/>
                    <a:pt x="23425" y="7906"/>
                    <a:pt x="22473" y="7525"/>
                  </a:cubicBezTo>
                  <a:cubicBezTo>
                    <a:pt x="19807" y="6446"/>
                    <a:pt x="18156" y="5049"/>
                    <a:pt x="16442" y="3589"/>
                  </a:cubicBezTo>
                  <a:cubicBezTo>
                    <a:pt x="15807" y="3018"/>
                    <a:pt x="15109" y="2446"/>
                    <a:pt x="14284" y="1812"/>
                  </a:cubicBezTo>
                  <a:cubicBezTo>
                    <a:pt x="9777" y="-1616"/>
                    <a:pt x="7618" y="224"/>
                    <a:pt x="3428" y="3970"/>
                  </a:cubicBezTo>
                  <a:lnTo>
                    <a:pt x="0" y="6890"/>
                  </a:lnTo>
                  <a:cubicBezTo>
                    <a:pt x="318" y="7335"/>
                    <a:pt x="2158" y="10382"/>
                    <a:pt x="2158" y="10382"/>
                  </a:cubicBezTo>
                  <a:cubicBezTo>
                    <a:pt x="7237" y="18571"/>
                    <a:pt x="11617" y="25681"/>
                    <a:pt x="14538" y="35394"/>
                  </a:cubicBezTo>
                  <a:cubicBezTo>
                    <a:pt x="16823" y="43139"/>
                    <a:pt x="17331" y="52535"/>
                    <a:pt x="17712" y="60788"/>
                  </a:cubicBezTo>
                  <a:lnTo>
                    <a:pt x="17776" y="62184"/>
                  </a:lnTo>
                  <a:cubicBezTo>
                    <a:pt x="17902" y="64089"/>
                    <a:pt x="17838" y="66247"/>
                    <a:pt x="17776" y="68469"/>
                  </a:cubicBezTo>
                  <a:cubicBezTo>
                    <a:pt x="17649" y="74945"/>
                    <a:pt x="17521" y="82245"/>
                    <a:pt x="20886" y="86372"/>
                  </a:cubicBezTo>
                  <a:cubicBezTo>
                    <a:pt x="22283" y="88149"/>
                    <a:pt x="24060" y="89736"/>
                    <a:pt x="25965" y="91387"/>
                  </a:cubicBezTo>
                  <a:cubicBezTo>
                    <a:pt x="27806" y="92974"/>
                    <a:pt x="29711" y="94688"/>
                    <a:pt x="31234" y="96529"/>
                  </a:cubicBezTo>
                  <a:cubicBezTo>
                    <a:pt x="32186" y="97608"/>
                    <a:pt x="33773" y="98814"/>
                    <a:pt x="35487" y="100084"/>
                  </a:cubicBezTo>
                  <a:cubicBezTo>
                    <a:pt x="38217" y="102115"/>
                    <a:pt x="41010" y="104147"/>
                    <a:pt x="42026" y="106623"/>
                  </a:cubicBezTo>
                  <a:cubicBezTo>
                    <a:pt x="42851" y="108527"/>
                    <a:pt x="42661" y="110559"/>
                    <a:pt x="42470" y="112527"/>
                  </a:cubicBezTo>
                  <a:cubicBezTo>
                    <a:pt x="42344" y="114241"/>
                    <a:pt x="42217" y="115891"/>
                    <a:pt x="42724" y="117224"/>
                  </a:cubicBezTo>
                  <a:cubicBezTo>
                    <a:pt x="44184" y="120907"/>
                    <a:pt x="47613" y="123446"/>
                    <a:pt x="50723" y="125604"/>
                  </a:cubicBezTo>
                  <a:cubicBezTo>
                    <a:pt x="52310" y="126683"/>
                    <a:pt x="54405" y="127382"/>
                    <a:pt x="56564" y="128144"/>
                  </a:cubicBezTo>
                  <a:cubicBezTo>
                    <a:pt x="59547" y="129159"/>
                    <a:pt x="62595" y="130238"/>
                    <a:pt x="64689" y="132397"/>
                  </a:cubicBezTo>
                  <a:cubicBezTo>
                    <a:pt x="66340" y="134111"/>
                    <a:pt x="67038" y="136714"/>
                    <a:pt x="67546" y="138809"/>
                  </a:cubicBezTo>
                  <a:cubicBezTo>
                    <a:pt x="67737" y="139571"/>
                    <a:pt x="67927" y="140332"/>
                    <a:pt x="68181" y="140904"/>
                  </a:cubicBezTo>
                  <a:cubicBezTo>
                    <a:pt x="70784" y="147760"/>
                    <a:pt x="79164" y="149855"/>
                    <a:pt x="86528" y="151632"/>
                  </a:cubicBezTo>
                  <a:lnTo>
                    <a:pt x="87290" y="151823"/>
                  </a:lnTo>
                  <a:cubicBezTo>
                    <a:pt x="91416" y="152838"/>
                    <a:pt x="94336" y="155251"/>
                    <a:pt x="97193" y="157537"/>
                  </a:cubicBezTo>
                  <a:cubicBezTo>
                    <a:pt x="99542" y="159441"/>
                    <a:pt x="101764" y="161218"/>
                    <a:pt x="104430" y="162171"/>
                  </a:cubicBezTo>
                  <a:cubicBezTo>
                    <a:pt x="105891" y="162679"/>
                    <a:pt x="107858" y="162488"/>
                    <a:pt x="109636" y="162298"/>
                  </a:cubicBezTo>
                  <a:cubicBezTo>
                    <a:pt x="110652" y="162171"/>
                    <a:pt x="111667" y="162107"/>
                    <a:pt x="112683" y="162107"/>
                  </a:cubicBezTo>
                  <a:cubicBezTo>
                    <a:pt x="113191" y="162107"/>
                    <a:pt x="113636" y="162107"/>
                    <a:pt x="114143" y="162171"/>
                  </a:cubicBezTo>
                  <a:cubicBezTo>
                    <a:pt x="117508" y="162552"/>
                    <a:pt x="120491" y="163948"/>
                    <a:pt x="123349" y="165218"/>
                  </a:cubicBezTo>
                  <a:cubicBezTo>
                    <a:pt x="124110" y="165535"/>
                    <a:pt x="124936" y="165916"/>
                    <a:pt x="125698" y="166234"/>
                  </a:cubicBezTo>
                  <a:cubicBezTo>
                    <a:pt x="125760" y="151315"/>
                    <a:pt x="120364" y="137666"/>
                    <a:pt x="108302" y="122240"/>
                  </a:cubicBezTo>
                  <a:cubicBezTo>
                    <a:pt x="102081" y="114304"/>
                    <a:pt x="101446" y="111067"/>
                    <a:pt x="101446" y="101544"/>
                  </a:cubicBezTo>
                  <a:lnTo>
                    <a:pt x="101446" y="99957"/>
                  </a:lnTo>
                  <a:cubicBezTo>
                    <a:pt x="101446" y="97418"/>
                    <a:pt x="101510" y="94942"/>
                    <a:pt x="101066" y="92529"/>
                  </a:cubicBezTo>
                  <a:cubicBezTo>
                    <a:pt x="100748" y="90625"/>
                    <a:pt x="100114" y="88911"/>
                    <a:pt x="99479" y="87197"/>
                  </a:cubicBezTo>
                  <a:cubicBezTo>
                    <a:pt x="98907" y="85610"/>
                    <a:pt x="98272" y="83896"/>
                    <a:pt x="97892" y="81991"/>
                  </a:cubicBezTo>
                  <a:cubicBezTo>
                    <a:pt x="96939" y="77674"/>
                    <a:pt x="97130" y="73167"/>
                    <a:pt x="97320" y="68786"/>
                  </a:cubicBezTo>
                  <a:cubicBezTo>
                    <a:pt x="97447" y="65866"/>
                    <a:pt x="97574" y="62883"/>
                    <a:pt x="97383" y="60089"/>
                  </a:cubicBezTo>
                  <a:cubicBezTo>
                    <a:pt x="97066" y="55645"/>
                    <a:pt x="95987" y="54757"/>
                    <a:pt x="93638" y="52725"/>
                  </a:cubicBezTo>
                  <a:cubicBezTo>
                    <a:pt x="92749" y="51964"/>
                    <a:pt x="91733" y="51075"/>
                    <a:pt x="90591" y="49869"/>
                  </a:cubicBezTo>
                  <a:cubicBezTo>
                    <a:pt x="89321" y="48535"/>
                    <a:pt x="88179" y="47139"/>
                    <a:pt x="86972" y="45742"/>
                  </a:cubicBezTo>
                  <a:cubicBezTo>
                    <a:pt x="84116" y="42378"/>
                    <a:pt x="81259" y="38949"/>
                    <a:pt x="77260" y="36664"/>
                  </a:cubicBezTo>
                  <a:cubicBezTo>
                    <a:pt x="76498" y="36219"/>
                    <a:pt x="75799" y="35839"/>
                    <a:pt x="75164" y="35521"/>
                  </a:cubicBezTo>
                  <a:cubicBezTo>
                    <a:pt x="72117" y="33934"/>
                    <a:pt x="70276" y="32919"/>
                    <a:pt x="68245" y="28602"/>
                  </a:cubicBezTo>
                  <a:cubicBezTo>
                    <a:pt x="67863" y="27713"/>
                    <a:pt x="67483" y="26633"/>
                    <a:pt x="67038" y="25428"/>
                  </a:cubicBezTo>
                  <a:cubicBezTo>
                    <a:pt x="65896" y="22063"/>
                    <a:pt x="64436" y="17809"/>
                    <a:pt x="61642" y="17619"/>
                  </a:cubicBezTo>
                  <a:cubicBezTo>
                    <a:pt x="61262" y="18508"/>
                    <a:pt x="60690" y="19333"/>
                    <a:pt x="60182" y="20222"/>
                  </a:cubicBezTo>
                  <a:cubicBezTo>
                    <a:pt x="59865" y="20793"/>
                    <a:pt x="59611" y="21428"/>
                    <a:pt x="59230" y="21999"/>
                  </a:cubicBezTo>
                  <a:cubicBezTo>
                    <a:pt x="58215" y="23523"/>
                    <a:pt x="57072" y="24856"/>
                    <a:pt x="55548" y="25808"/>
                  </a:cubicBezTo>
                  <a:cubicBezTo>
                    <a:pt x="52818" y="27586"/>
                    <a:pt x="51231" y="27141"/>
                    <a:pt x="49644" y="26697"/>
                  </a:cubicBezTo>
                  <a:cubicBezTo>
                    <a:pt x="48882" y="26507"/>
                    <a:pt x="48120" y="26316"/>
                    <a:pt x="47105" y="26316"/>
                  </a:cubicBezTo>
                  <a:cubicBezTo>
                    <a:pt x="44311" y="26316"/>
                    <a:pt x="42344" y="27586"/>
                    <a:pt x="40248" y="28919"/>
                  </a:cubicBezTo>
                  <a:cubicBezTo>
                    <a:pt x="39233" y="29554"/>
                    <a:pt x="38154" y="30252"/>
                    <a:pt x="36947" y="30760"/>
                  </a:cubicBezTo>
                  <a:cubicBezTo>
                    <a:pt x="35296" y="31458"/>
                    <a:pt x="33963" y="31776"/>
                    <a:pt x="32376" y="31839"/>
                  </a:cubicBezTo>
                  <a:cubicBezTo>
                    <a:pt x="31488" y="31903"/>
                    <a:pt x="30980" y="31903"/>
                    <a:pt x="30472" y="31839"/>
                  </a:cubicBezTo>
                  <a:cubicBezTo>
                    <a:pt x="29837" y="31776"/>
                    <a:pt x="29393" y="31268"/>
                    <a:pt x="29266" y="30696"/>
                  </a:cubicBezTo>
                  <a:cubicBezTo>
                    <a:pt x="28695" y="27332"/>
                    <a:pt x="29520" y="24348"/>
                    <a:pt x="30282" y="21365"/>
                  </a:cubicBezTo>
                  <a:cubicBezTo>
                    <a:pt x="31678" y="17873"/>
                    <a:pt x="32567" y="14572"/>
                    <a:pt x="30218" y="1133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10" name="Freeform 509">
              <a:extLst>
                <a:ext uri="{FF2B5EF4-FFF2-40B4-BE49-F238E27FC236}">
                  <a16:creationId xmlns:a16="http://schemas.microsoft.com/office/drawing/2014/main" id="{D2B88712-41C3-1619-673E-CD31A24FEBB8}"/>
                </a:ext>
              </a:extLst>
            </p:cNvPr>
            <p:cNvSpPr/>
            <p:nvPr/>
          </p:nvSpPr>
          <p:spPr>
            <a:xfrm>
              <a:off x="9012555" y="4571777"/>
              <a:ext cx="14336" cy="19244"/>
            </a:xfrm>
            <a:custGeom>
              <a:avLst/>
              <a:gdLst>
                <a:gd name="connsiteX0" fmla="*/ 4889 w 14336"/>
                <a:gd name="connsiteY0" fmla="*/ 19108 h 19244"/>
                <a:gd name="connsiteX1" fmla="*/ 12444 w 14336"/>
                <a:gd name="connsiteY1" fmla="*/ 15299 h 19244"/>
                <a:gd name="connsiteX2" fmla="*/ 14095 w 14336"/>
                <a:gd name="connsiteY2" fmla="*/ 9903 h 19244"/>
                <a:gd name="connsiteX3" fmla="*/ 1589 w 14336"/>
                <a:gd name="connsiteY3" fmla="*/ 0 h 19244"/>
                <a:gd name="connsiteX4" fmla="*/ 2096 w 14336"/>
                <a:gd name="connsiteY4" fmla="*/ 10983 h 19244"/>
                <a:gd name="connsiteX5" fmla="*/ 3493 w 14336"/>
                <a:gd name="connsiteY5" fmla="*/ 16886 h 19244"/>
                <a:gd name="connsiteX6" fmla="*/ 4889 w 14336"/>
                <a:gd name="connsiteY6" fmla="*/ 19108 h 19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36" h="19244">
                  <a:moveTo>
                    <a:pt x="4889" y="19108"/>
                  </a:moveTo>
                  <a:cubicBezTo>
                    <a:pt x="7302" y="19807"/>
                    <a:pt x="10539" y="17712"/>
                    <a:pt x="12444" y="15299"/>
                  </a:cubicBezTo>
                  <a:cubicBezTo>
                    <a:pt x="14095" y="13268"/>
                    <a:pt x="14729" y="11110"/>
                    <a:pt x="14095" y="9903"/>
                  </a:cubicBezTo>
                  <a:cubicBezTo>
                    <a:pt x="12571" y="7047"/>
                    <a:pt x="5398" y="2349"/>
                    <a:pt x="1589" y="0"/>
                  </a:cubicBezTo>
                  <a:cubicBezTo>
                    <a:pt x="-697" y="4571"/>
                    <a:pt x="-507" y="8062"/>
                    <a:pt x="2096" y="10983"/>
                  </a:cubicBezTo>
                  <a:cubicBezTo>
                    <a:pt x="4127" y="13268"/>
                    <a:pt x="3747" y="15426"/>
                    <a:pt x="3493" y="16886"/>
                  </a:cubicBezTo>
                  <a:cubicBezTo>
                    <a:pt x="3239" y="18474"/>
                    <a:pt x="3239" y="18601"/>
                    <a:pt x="4889" y="1910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12" name="Freeform 511">
              <a:extLst>
                <a:ext uri="{FF2B5EF4-FFF2-40B4-BE49-F238E27FC236}">
                  <a16:creationId xmlns:a16="http://schemas.microsoft.com/office/drawing/2014/main" id="{E63D5A88-09C0-C051-C5C1-D90E6CE0C26F}"/>
                </a:ext>
              </a:extLst>
            </p:cNvPr>
            <p:cNvSpPr/>
            <p:nvPr/>
          </p:nvSpPr>
          <p:spPr>
            <a:xfrm>
              <a:off x="8643145" y="4618501"/>
              <a:ext cx="7317" cy="8842"/>
            </a:xfrm>
            <a:custGeom>
              <a:avLst/>
              <a:gdLst>
                <a:gd name="connsiteX0" fmla="*/ 7238 w 7317"/>
                <a:gd name="connsiteY0" fmla="*/ 8697 h 8842"/>
                <a:gd name="connsiteX1" fmla="*/ 6539 w 7317"/>
                <a:gd name="connsiteY1" fmla="*/ 5713 h 8842"/>
                <a:gd name="connsiteX2" fmla="*/ 3492 w 7317"/>
                <a:gd name="connsiteY2" fmla="*/ 1968 h 8842"/>
                <a:gd name="connsiteX3" fmla="*/ 1905 w 7317"/>
                <a:gd name="connsiteY3" fmla="*/ 0 h 8842"/>
                <a:gd name="connsiteX4" fmla="*/ 1397 w 7317"/>
                <a:gd name="connsiteY4" fmla="*/ 698 h 8842"/>
                <a:gd name="connsiteX5" fmla="*/ 1080 w 7317"/>
                <a:gd name="connsiteY5" fmla="*/ 7047 h 8842"/>
                <a:gd name="connsiteX6" fmla="*/ 7238 w 7317"/>
                <a:gd name="connsiteY6" fmla="*/ 8697 h 8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17" h="8842">
                  <a:moveTo>
                    <a:pt x="7238" y="8697"/>
                  </a:moveTo>
                  <a:cubicBezTo>
                    <a:pt x="7492" y="8380"/>
                    <a:pt x="7111" y="6856"/>
                    <a:pt x="6539" y="5713"/>
                  </a:cubicBezTo>
                  <a:cubicBezTo>
                    <a:pt x="5270" y="4444"/>
                    <a:pt x="4254" y="3111"/>
                    <a:pt x="3492" y="1968"/>
                  </a:cubicBezTo>
                  <a:cubicBezTo>
                    <a:pt x="2984" y="1270"/>
                    <a:pt x="2286" y="254"/>
                    <a:pt x="1905" y="0"/>
                  </a:cubicBezTo>
                  <a:cubicBezTo>
                    <a:pt x="1905" y="0"/>
                    <a:pt x="1651" y="254"/>
                    <a:pt x="1397" y="698"/>
                  </a:cubicBezTo>
                  <a:cubicBezTo>
                    <a:pt x="-634" y="3745"/>
                    <a:pt x="-190" y="6094"/>
                    <a:pt x="1080" y="7047"/>
                  </a:cubicBezTo>
                  <a:cubicBezTo>
                    <a:pt x="2731" y="8316"/>
                    <a:pt x="5523" y="9205"/>
                    <a:pt x="7238" y="869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13" name="Freeform 512">
              <a:extLst>
                <a:ext uri="{FF2B5EF4-FFF2-40B4-BE49-F238E27FC236}">
                  <a16:creationId xmlns:a16="http://schemas.microsoft.com/office/drawing/2014/main" id="{25AFAB98-9090-BD28-6379-EE5417A45333}"/>
                </a:ext>
              </a:extLst>
            </p:cNvPr>
            <p:cNvSpPr/>
            <p:nvPr/>
          </p:nvSpPr>
          <p:spPr>
            <a:xfrm>
              <a:off x="8628513" y="4534194"/>
              <a:ext cx="321391" cy="347952"/>
            </a:xfrm>
            <a:custGeom>
              <a:avLst/>
              <a:gdLst>
                <a:gd name="connsiteX0" fmla="*/ 259806 w 321391"/>
                <a:gd name="connsiteY0" fmla="*/ 330939 h 347952"/>
                <a:gd name="connsiteX1" fmla="*/ 311609 w 321391"/>
                <a:gd name="connsiteY1" fmla="*/ 347953 h 347952"/>
                <a:gd name="connsiteX2" fmla="*/ 317195 w 321391"/>
                <a:gd name="connsiteY2" fmla="*/ 264662 h 347952"/>
                <a:gd name="connsiteX3" fmla="*/ 307102 w 321391"/>
                <a:gd name="connsiteY3" fmla="*/ 256981 h 347952"/>
                <a:gd name="connsiteX4" fmla="*/ 279676 w 321391"/>
                <a:gd name="connsiteY4" fmla="*/ 219208 h 347952"/>
                <a:gd name="connsiteX5" fmla="*/ 258917 w 321391"/>
                <a:gd name="connsiteY5" fmla="*/ 205306 h 347952"/>
                <a:gd name="connsiteX6" fmla="*/ 250538 w 321391"/>
                <a:gd name="connsiteY6" fmla="*/ 201941 h 347952"/>
                <a:gd name="connsiteX7" fmla="*/ 246031 w 321391"/>
                <a:gd name="connsiteY7" fmla="*/ 194132 h 347952"/>
                <a:gd name="connsiteX8" fmla="*/ 255870 w 321391"/>
                <a:gd name="connsiteY8" fmla="*/ 178960 h 347952"/>
                <a:gd name="connsiteX9" fmla="*/ 254537 w 321391"/>
                <a:gd name="connsiteY9" fmla="*/ 169311 h 347952"/>
                <a:gd name="connsiteX10" fmla="*/ 252379 w 321391"/>
                <a:gd name="connsiteY10" fmla="*/ 166200 h 347952"/>
                <a:gd name="connsiteX11" fmla="*/ 243046 w 321391"/>
                <a:gd name="connsiteY11" fmla="*/ 168422 h 347952"/>
                <a:gd name="connsiteX12" fmla="*/ 234413 w 321391"/>
                <a:gd name="connsiteY12" fmla="*/ 170707 h 347952"/>
                <a:gd name="connsiteX13" fmla="*/ 232889 w 321391"/>
                <a:gd name="connsiteY13" fmla="*/ 170771 h 347952"/>
                <a:gd name="connsiteX14" fmla="*/ 231493 w 321391"/>
                <a:gd name="connsiteY14" fmla="*/ 169374 h 347952"/>
                <a:gd name="connsiteX15" fmla="*/ 232889 w 321391"/>
                <a:gd name="connsiteY15" fmla="*/ 167977 h 347952"/>
                <a:gd name="connsiteX16" fmla="*/ 233651 w 321391"/>
                <a:gd name="connsiteY16" fmla="*/ 167977 h 347952"/>
                <a:gd name="connsiteX17" fmla="*/ 235302 w 321391"/>
                <a:gd name="connsiteY17" fmla="*/ 167596 h 347952"/>
                <a:gd name="connsiteX18" fmla="*/ 233905 w 321391"/>
                <a:gd name="connsiteY18" fmla="*/ 165628 h 347952"/>
                <a:gd name="connsiteX19" fmla="*/ 214542 w 321391"/>
                <a:gd name="connsiteY19" fmla="*/ 153249 h 347952"/>
                <a:gd name="connsiteX20" fmla="*/ 212257 w 321391"/>
                <a:gd name="connsiteY20" fmla="*/ 153186 h 347952"/>
                <a:gd name="connsiteX21" fmla="*/ 196831 w 321391"/>
                <a:gd name="connsiteY21" fmla="*/ 133887 h 347952"/>
                <a:gd name="connsiteX22" fmla="*/ 179373 w 321391"/>
                <a:gd name="connsiteY22" fmla="*/ 110525 h 347952"/>
                <a:gd name="connsiteX23" fmla="*/ 162613 w 321391"/>
                <a:gd name="connsiteY23" fmla="*/ 98907 h 347952"/>
                <a:gd name="connsiteX24" fmla="*/ 143568 w 321391"/>
                <a:gd name="connsiteY24" fmla="*/ 86528 h 347952"/>
                <a:gd name="connsiteX25" fmla="*/ 111318 w 321391"/>
                <a:gd name="connsiteY25" fmla="*/ 57326 h 347952"/>
                <a:gd name="connsiteX26" fmla="*/ 87957 w 321391"/>
                <a:gd name="connsiteY26" fmla="*/ 37709 h 347952"/>
                <a:gd name="connsiteX27" fmla="*/ 80085 w 321391"/>
                <a:gd name="connsiteY27" fmla="*/ 27742 h 347952"/>
                <a:gd name="connsiteX28" fmla="*/ 75704 w 321391"/>
                <a:gd name="connsiteY28" fmla="*/ 21965 h 347952"/>
                <a:gd name="connsiteX29" fmla="*/ 64087 w 321391"/>
                <a:gd name="connsiteY29" fmla="*/ 11554 h 347952"/>
                <a:gd name="connsiteX30" fmla="*/ 52850 w 321391"/>
                <a:gd name="connsiteY30" fmla="*/ 15998 h 347952"/>
                <a:gd name="connsiteX31" fmla="*/ 27648 w 321391"/>
                <a:gd name="connsiteY31" fmla="*/ 8888 h 347952"/>
                <a:gd name="connsiteX32" fmla="*/ 9364 w 321391"/>
                <a:gd name="connsiteY32" fmla="*/ 0 h 347952"/>
                <a:gd name="connsiteX33" fmla="*/ 413 w 321391"/>
                <a:gd name="connsiteY33" fmla="*/ 4380 h 347952"/>
                <a:gd name="connsiteX34" fmla="*/ 18378 w 321391"/>
                <a:gd name="connsiteY34" fmla="*/ 38090 h 347952"/>
                <a:gd name="connsiteX35" fmla="*/ 42122 w 321391"/>
                <a:gd name="connsiteY35" fmla="*/ 53263 h 347952"/>
                <a:gd name="connsiteX36" fmla="*/ 58310 w 321391"/>
                <a:gd name="connsiteY36" fmla="*/ 62849 h 347952"/>
                <a:gd name="connsiteX37" fmla="*/ 77800 w 321391"/>
                <a:gd name="connsiteY37" fmla="*/ 88306 h 347952"/>
                <a:gd name="connsiteX38" fmla="*/ 88972 w 321391"/>
                <a:gd name="connsiteY38" fmla="*/ 106271 h 347952"/>
                <a:gd name="connsiteX39" fmla="*/ 122238 w 321391"/>
                <a:gd name="connsiteY39" fmla="*/ 158010 h 347952"/>
                <a:gd name="connsiteX40" fmla="*/ 133284 w 321391"/>
                <a:gd name="connsiteY40" fmla="*/ 173437 h 347952"/>
                <a:gd name="connsiteX41" fmla="*/ 144520 w 321391"/>
                <a:gd name="connsiteY41" fmla="*/ 187975 h 347952"/>
                <a:gd name="connsiteX42" fmla="*/ 259806 w 321391"/>
                <a:gd name="connsiteY42" fmla="*/ 330939 h 347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21391" h="347952">
                  <a:moveTo>
                    <a:pt x="259806" y="330939"/>
                  </a:moveTo>
                  <a:cubicBezTo>
                    <a:pt x="271614" y="344842"/>
                    <a:pt x="293516" y="347382"/>
                    <a:pt x="311609" y="347953"/>
                  </a:cubicBezTo>
                  <a:cubicBezTo>
                    <a:pt x="313958" y="341033"/>
                    <a:pt x="328369" y="285993"/>
                    <a:pt x="317195" y="264662"/>
                  </a:cubicBezTo>
                  <a:cubicBezTo>
                    <a:pt x="314783" y="260092"/>
                    <a:pt x="311545" y="257616"/>
                    <a:pt x="307102" y="256981"/>
                  </a:cubicBezTo>
                  <a:cubicBezTo>
                    <a:pt x="291675" y="254886"/>
                    <a:pt x="279676" y="234952"/>
                    <a:pt x="279676" y="219208"/>
                  </a:cubicBezTo>
                  <a:cubicBezTo>
                    <a:pt x="279676" y="212606"/>
                    <a:pt x="267678" y="208353"/>
                    <a:pt x="258917" y="205306"/>
                  </a:cubicBezTo>
                  <a:cubicBezTo>
                    <a:pt x="255490" y="204099"/>
                    <a:pt x="252505" y="203020"/>
                    <a:pt x="250538" y="201941"/>
                  </a:cubicBezTo>
                  <a:cubicBezTo>
                    <a:pt x="247554" y="200354"/>
                    <a:pt x="245967" y="197624"/>
                    <a:pt x="246031" y="194132"/>
                  </a:cubicBezTo>
                  <a:cubicBezTo>
                    <a:pt x="246093" y="188546"/>
                    <a:pt x="250601" y="181626"/>
                    <a:pt x="255870" y="178960"/>
                  </a:cubicBezTo>
                  <a:cubicBezTo>
                    <a:pt x="256441" y="178325"/>
                    <a:pt x="256379" y="173691"/>
                    <a:pt x="254537" y="169311"/>
                  </a:cubicBezTo>
                  <a:cubicBezTo>
                    <a:pt x="253458" y="166771"/>
                    <a:pt x="252569" y="166200"/>
                    <a:pt x="252379" y="166200"/>
                  </a:cubicBezTo>
                  <a:cubicBezTo>
                    <a:pt x="249268" y="166200"/>
                    <a:pt x="246284" y="167279"/>
                    <a:pt x="243046" y="168422"/>
                  </a:cubicBezTo>
                  <a:cubicBezTo>
                    <a:pt x="240253" y="169437"/>
                    <a:pt x="237396" y="170453"/>
                    <a:pt x="234413" y="170707"/>
                  </a:cubicBezTo>
                  <a:cubicBezTo>
                    <a:pt x="233778" y="170771"/>
                    <a:pt x="233207" y="170771"/>
                    <a:pt x="232889" y="170771"/>
                  </a:cubicBezTo>
                  <a:cubicBezTo>
                    <a:pt x="232127" y="170771"/>
                    <a:pt x="231493" y="170136"/>
                    <a:pt x="231493" y="169374"/>
                  </a:cubicBezTo>
                  <a:cubicBezTo>
                    <a:pt x="231493" y="168612"/>
                    <a:pt x="232127" y="167977"/>
                    <a:pt x="232889" y="167977"/>
                  </a:cubicBezTo>
                  <a:cubicBezTo>
                    <a:pt x="233143" y="167977"/>
                    <a:pt x="233397" y="167977"/>
                    <a:pt x="233651" y="167977"/>
                  </a:cubicBezTo>
                  <a:cubicBezTo>
                    <a:pt x="234858" y="167914"/>
                    <a:pt x="235302" y="167596"/>
                    <a:pt x="235302" y="167596"/>
                  </a:cubicBezTo>
                  <a:cubicBezTo>
                    <a:pt x="235302" y="167596"/>
                    <a:pt x="235175" y="166961"/>
                    <a:pt x="233905" y="165628"/>
                  </a:cubicBezTo>
                  <a:cubicBezTo>
                    <a:pt x="229335" y="160740"/>
                    <a:pt x="218098" y="154455"/>
                    <a:pt x="214542" y="153249"/>
                  </a:cubicBezTo>
                  <a:cubicBezTo>
                    <a:pt x="213527" y="154011"/>
                    <a:pt x="212638" y="153821"/>
                    <a:pt x="212257" y="153186"/>
                  </a:cubicBezTo>
                  <a:cubicBezTo>
                    <a:pt x="207686" y="145948"/>
                    <a:pt x="202163" y="139791"/>
                    <a:pt x="196831" y="133887"/>
                  </a:cubicBezTo>
                  <a:cubicBezTo>
                    <a:pt x="190165" y="126459"/>
                    <a:pt x="183817" y="119476"/>
                    <a:pt x="179373" y="110525"/>
                  </a:cubicBezTo>
                  <a:cubicBezTo>
                    <a:pt x="175437" y="102653"/>
                    <a:pt x="169215" y="100812"/>
                    <a:pt x="162613" y="98907"/>
                  </a:cubicBezTo>
                  <a:cubicBezTo>
                    <a:pt x="155820" y="96939"/>
                    <a:pt x="148774" y="94844"/>
                    <a:pt x="143568" y="86528"/>
                  </a:cubicBezTo>
                  <a:cubicBezTo>
                    <a:pt x="135315" y="73450"/>
                    <a:pt x="123888" y="63039"/>
                    <a:pt x="111318" y="57326"/>
                  </a:cubicBezTo>
                  <a:cubicBezTo>
                    <a:pt x="98050" y="51295"/>
                    <a:pt x="93797" y="45581"/>
                    <a:pt x="87957" y="37709"/>
                  </a:cubicBezTo>
                  <a:cubicBezTo>
                    <a:pt x="85798" y="34789"/>
                    <a:pt x="83323" y="31488"/>
                    <a:pt x="80085" y="27742"/>
                  </a:cubicBezTo>
                  <a:cubicBezTo>
                    <a:pt x="78561" y="25965"/>
                    <a:pt x="77101" y="23933"/>
                    <a:pt x="75704" y="21965"/>
                  </a:cubicBezTo>
                  <a:cubicBezTo>
                    <a:pt x="72149" y="16950"/>
                    <a:pt x="68785" y="12252"/>
                    <a:pt x="64087" y="11554"/>
                  </a:cubicBezTo>
                  <a:cubicBezTo>
                    <a:pt x="60849" y="11110"/>
                    <a:pt x="57167" y="12570"/>
                    <a:pt x="52850" y="15998"/>
                  </a:cubicBezTo>
                  <a:cubicBezTo>
                    <a:pt x="45867" y="21457"/>
                    <a:pt x="36598" y="15046"/>
                    <a:pt x="27648" y="8888"/>
                  </a:cubicBezTo>
                  <a:cubicBezTo>
                    <a:pt x="21299" y="4507"/>
                    <a:pt x="14633" y="0"/>
                    <a:pt x="9364" y="0"/>
                  </a:cubicBezTo>
                  <a:cubicBezTo>
                    <a:pt x="4412" y="64"/>
                    <a:pt x="1365" y="1524"/>
                    <a:pt x="413" y="4380"/>
                  </a:cubicBezTo>
                  <a:cubicBezTo>
                    <a:pt x="-2698" y="13395"/>
                    <a:pt x="12602" y="33456"/>
                    <a:pt x="18378" y="38090"/>
                  </a:cubicBezTo>
                  <a:cubicBezTo>
                    <a:pt x="26060" y="44248"/>
                    <a:pt x="33869" y="48629"/>
                    <a:pt x="42122" y="53263"/>
                  </a:cubicBezTo>
                  <a:cubicBezTo>
                    <a:pt x="47391" y="56183"/>
                    <a:pt x="52787" y="59230"/>
                    <a:pt x="58310" y="62849"/>
                  </a:cubicBezTo>
                  <a:cubicBezTo>
                    <a:pt x="68086" y="69261"/>
                    <a:pt x="73038" y="78910"/>
                    <a:pt x="77800" y="88306"/>
                  </a:cubicBezTo>
                  <a:cubicBezTo>
                    <a:pt x="80974" y="94527"/>
                    <a:pt x="84274" y="101002"/>
                    <a:pt x="88972" y="106271"/>
                  </a:cubicBezTo>
                  <a:cubicBezTo>
                    <a:pt x="104589" y="123666"/>
                    <a:pt x="114683" y="135029"/>
                    <a:pt x="122238" y="158010"/>
                  </a:cubicBezTo>
                  <a:cubicBezTo>
                    <a:pt x="124333" y="164486"/>
                    <a:pt x="128713" y="168803"/>
                    <a:pt x="133284" y="173437"/>
                  </a:cubicBezTo>
                  <a:cubicBezTo>
                    <a:pt x="137410" y="177627"/>
                    <a:pt x="141727" y="181944"/>
                    <a:pt x="144520" y="187975"/>
                  </a:cubicBezTo>
                  <a:cubicBezTo>
                    <a:pt x="174294" y="252347"/>
                    <a:pt x="209845" y="296468"/>
                    <a:pt x="259806" y="33093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14" name="Freeform 513">
              <a:extLst>
                <a:ext uri="{FF2B5EF4-FFF2-40B4-BE49-F238E27FC236}">
                  <a16:creationId xmlns:a16="http://schemas.microsoft.com/office/drawing/2014/main" id="{53B5D12A-259D-1CEB-F877-73929A7D8A2B}"/>
                </a:ext>
              </a:extLst>
            </p:cNvPr>
            <p:cNvSpPr/>
            <p:nvPr/>
          </p:nvSpPr>
          <p:spPr>
            <a:xfrm>
              <a:off x="8935241" y="4891619"/>
              <a:ext cx="261326" cy="87419"/>
            </a:xfrm>
            <a:custGeom>
              <a:avLst/>
              <a:gdLst>
                <a:gd name="connsiteX0" fmla="*/ 35162 w 261326"/>
                <a:gd name="connsiteY0" fmla="*/ 45886 h 87419"/>
                <a:gd name="connsiteX1" fmla="*/ 44557 w 261326"/>
                <a:gd name="connsiteY1" fmla="*/ 46711 h 87419"/>
                <a:gd name="connsiteX2" fmla="*/ 51223 w 261326"/>
                <a:gd name="connsiteY2" fmla="*/ 47155 h 87419"/>
                <a:gd name="connsiteX3" fmla="*/ 57381 w 261326"/>
                <a:gd name="connsiteY3" fmla="*/ 46203 h 87419"/>
                <a:gd name="connsiteX4" fmla="*/ 66269 w 261326"/>
                <a:gd name="connsiteY4" fmla="*/ 49250 h 87419"/>
                <a:gd name="connsiteX5" fmla="*/ 67729 w 261326"/>
                <a:gd name="connsiteY5" fmla="*/ 51345 h 87419"/>
                <a:gd name="connsiteX6" fmla="*/ 79727 w 261326"/>
                <a:gd name="connsiteY6" fmla="*/ 55916 h 87419"/>
                <a:gd name="connsiteX7" fmla="*/ 94328 w 261326"/>
                <a:gd name="connsiteY7" fmla="*/ 51790 h 87419"/>
                <a:gd name="connsiteX8" fmla="*/ 101565 w 261326"/>
                <a:gd name="connsiteY8" fmla="*/ 53885 h 87419"/>
                <a:gd name="connsiteX9" fmla="*/ 103851 w 261326"/>
                <a:gd name="connsiteY9" fmla="*/ 53377 h 87419"/>
                <a:gd name="connsiteX10" fmla="*/ 110008 w 261326"/>
                <a:gd name="connsiteY10" fmla="*/ 51726 h 87419"/>
                <a:gd name="connsiteX11" fmla="*/ 112929 w 261326"/>
                <a:gd name="connsiteY11" fmla="*/ 51853 h 87419"/>
                <a:gd name="connsiteX12" fmla="*/ 124864 w 261326"/>
                <a:gd name="connsiteY12" fmla="*/ 54773 h 87419"/>
                <a:gd name="connsiteX13" fmla="*/ 133434 w 261326"/>
                <a:gd name="connsiteY13" fmla="*/ 56995 h 87419"/>
                <a:gd name="connsiteX14" fmla="*/ 148098 w 261326"/>
                <a:gd name="connsiteY14" fmla="*/ 64296 h 87419"/>
                <a:gd name="connsiteX15" fmla="*/ 160605 w 261326"/>
                <a:gd name="connsiteY15" fmla="*/ 70962 h 87419"/>
                <a:gd name="connsiteX16" fmla="*/ 167143 w 261326"/>
                <a:gd name="connsiteY16" fmla="*/ 68867 h 87419"/>
                <a:gd name="connsiteX17" fmla="*/ 169874 w 261326"/>
                <a:gd name="connsiteY17" fmla="*/ 67280 h 87419"/>
                <a:gd name="connsiteX18" fmla="*/ 175016 w 261326"/>
                <a:gd name="connsiteY18" fmla="*/ 69628 h 87419"/>
                <a:gd name="connsiteX19" fmla="*/ 182443 w 261326"/>
                <a:gd name="connsiteY19" fmla="*/ 73120 h 87419"/>
                <a:gd name="connsiteX20" fmla="*/ 196029 w 261326"/>
                <a:gd name="connsiteY20" fmla="*/ 68295 h 87419"/>
                <a:gd name="connsiteX21" fmla="*/ 203266 w 261326"/>
                <a:gd name="connsiteY21" fmla="*/ 70835 h 87419"/>
                <a:gd name="connsiteX22" fmla="*/ 212979 w 261326"/>
                <a:gd name="connsiteY22" fmla="*/ 73945 h 87419"/>
                <a:gd name="connsiteX23" fmla="*/ 220914 w 261326"/>
                <a:gd name="connsiteY23" fmla="*/ 72549 h 87419"/>
                <a:gd name="connsiteX24" fmla="*/ 225104 w 261326"/>
                <a:gd name="connsiteY24" fmla="*/ 71406 h 87419"/>
                <a:gd name="connsiteX25" fmla="*/ 234309 w 261326"/>
                <a:gd name="connsiteY25" fmla="*/ 75723 h 87419"/>
                <a:gd name="connsiteX26" fmla="*/ 236912 w 261326"/>
                <a:gd name="connsiteY26" fmla="*/ 77564 h 87419"/>
                <a:gd name="connsiteX27" fmla="*/ 242562 w 261326"/>
                <a:gd name="connsiteY27" fmla="*/ 80611 h 87419"/>
                <a:gd name="connsiteX28" fmla="*/ 251577 w 261326"/>
                <a:gd name="connsiteY28" fmla="*/ 85880 h 87419"/>
                <a:gd name="connsiteX29" fmla="*/ 257163 w 261326"/>
                <a:gd name="connsiteY29" fmla="*/ 86197 h 87419"/>
                <a:gd name="connsiteX30" fmla="*/ 260465 w 261326"/>
                <a:gd name="connsiteY30" fmla="*/ 82897 h 87419"/>
                <a:gd name="connsiteX31" fmla="*/ 259512 w 261326"/>
                <a:gd name="connsiteY31" fmla="*/ 77310 h 87419"/>
                <a:gd name="connsiteX32" fmla="*/ 257100 w 261326"/>
                <a:gd name="connsiteY32" fmla="*/ 70581 h 87419"/>
                <a:gd name="connsiteX33" fmla="*/ 253354 w 261326"/>
                <a:gd name="connsiteY33" fmla="*/ 57566 h 87419"/>
                <a:gd name="connsiteX34" fmla="*/ 238880 w 261326"/>
                <a:gd name="connsiteY34" fmla="*/ 55091 h 87419"/>
                <a:gd name="connsiteX35" fmla="*/ 212725 w 261326"/>
                <a:gd name="connsiteY35" fmla="*/ 45631 h 87419"/>
                <a:gd name="connsiteX36" fmla="*/ 208789 w 261326"/>
                <a:gd name="connsiteY36" fmla="*/ 37252 h 87419"/>
                <a:gd name="connsiteX37" fmla="*/ 205044 w 261326"/>
                <a:gd name="connsiteY37" fmla="*/ 29189 h 87419"/>
                <a:gd name="connsiteX38" fmla="*/ 200917 w 261326"/>
                <a:gd name="connsiteY38" fmla="*/ 27285 h 87419"/>
                <a:gd name="connsiteX39" fmla="*/ 192791 w 261326"/>
                <a:gd name="connsiteY39" fmla="*/ 26206 h 87419"/>
                <a:gd name="connsiteX40" fmla="*/ 181047 w 261326"/>
                <a:gd name="connsiteY40" fmla="*/ 22841 h 87419"/>
                <a:gd name="connsiteX41" fmla="*/ 176793 w 261326"/>
                <a:gd name="connsiteY41" fmla="*/ 22270 h 87419"/>
                <a:gd name="connsiteX42" fmla="*/ 169683 w 261326"/>
                <a:gd name="connsiteY42" fmla="*/ 19350 h 87419"/>
                <a:gd name="connsiteX43" fmla="*/ 158193 w 261326"/>
                <a:gd name="connsiteY43" fmla="*/ 14525 h 87419"/>
                <a:gd name="connsiteX44" fmla="*/ 154828 w 261326"/>
                <a:gd name="connsiteY44" fmla="*/ 14588 h 87419"/>
                <a:gd name="connsiteX45" fmla="*/ 152161 w 261326"/>
                <a:gd name="connsiteY45" fmla="*/ 21381 h 87419"/>
                <a:gd name="connsiteX46" fmla="*/ 145369 w 261326"/>
                <a:gd name="connsiteY46" fmla="*/ 34141 h 87419"/>
                <a:gd name="connsiteX47" fmla="*/ 131212 w 261326"/>
                <a:gd name="connsiteY47" fmla="*/ 35284 h 87419"/>
                <a:gd name="connsiteX48" fmla="*/ 118134 w 261326"/>
                <a:gd name="connsiteY48" fmla="*/ 34078 h 87419"/>
                <a:gd name="connsiteX49" fmla="*/ 87726 w 261326"/>
                <a:gd name="connsiteY49" fmla="*/ 24428 h 87419"/>
                <a:gd name="connsiteX50" fmla="*/ 85187 w 261326"/>
                <a:gd name="connsiteY50" fmla="*/ 18016 h 87419"/>
                <a:gd name="connsiteX51" fmla="*/ 81314 w 261326"/>
                <a:gd name="connsiteY51" fmla="*/ 12366 h 87419"/>
                <a:gd name="connsiteX52" fmla="*/ 63983 w 261326"/>
                <a:gd name="connsiteY52" fmla="*/ 7288 h 87419"/>
                <a:gd name="connsiteX53" fmla="*/ 52683 w 261326"/>
                <a:gd name="connsiteY53" fmla="*/ 2844 h 87419"/>
                <a:gd name="connsiteX54" fmla="*/ 30718 w 261326"/>
                <a:gd name="connsiteY54" fmla="*/ 1193 h 87419"/>
                <a:gd name="connsiteX55" fmla="*/ 18148 w 261326"/>
                <a:gd name="connsiteY55" fmla="*/ 4621 h 87419"/>
                <a:gd name="connsiteX56" fmla="*/ 16815 w 261326"/>
                <a:gd name="connsiteY56" fmla="*/ 7986 h 87419"/>
                <a:gd name="connsiteX57" fmla="*/ 9451 w 261326"/>
                <a:gd name="connsiteY57" fmla="*/ 20619 h 87419"/>
                <a:gd name="connsiteX58" fmla="*/ 119 w 261326"/>
                <a:gd name="connsiteY58" fmla="*/ 24682 h 87419"/>
                <a:gd name="connsiteX59" fmla="*/ 626 w 261326"/>
                <a:gd name="connsiteY59" fmla="*/ 27349 h 87419"/>
                <a:gd name="connsiteX60" fmla="*/ 19164 w 261326"/>
                <a:gd name="connsiteY60" fmla="*/ 27349 h 87419"/>
                <a:gd name="connsiteX61" fmla="*/ 20053 w 261326"/>
                <a:gd name="connsiteY61" fmla="*/ 27412 h 87419"/>
                <a:gd name="connsiteX62" fmla="*/ 30337 w 261326"/>
                <a:gd name="connsiteY62" fmla="*/ 31538 h 87419"/>
                <a:gd name="connsiteX63" fmla="*/ 31099 w 261326"/>
                <a:gd name="connsiteY63" fmla="*/ 33316 h 87419"/>
                <a:gd name="connsiteX64" fmla="*/ 27543 w 261326"/>
                <a:gd name="connsiteY64" fmla="*/ 44171 h 87419"/>
                <a:gd name="connsiteX65" fmla="*/ 27543 w 261326"/>
                <a:gd name="connsiteY65" fmla="*/ 45124 h 87419"/>
                <a:gd name="connsiteX66" fmla="*/ 35162 w 261326"/>
                <a:gd name="connsiteY66" fmla="*/ 45886 h 87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61326" h="87419">
                  <a:moveTo>
                    <a:pt x="35162" y="45886"/>
                  </a:moveTo>
                  <a:cubicBezTo>
                    <a:pt x="38400" y="45822"/>
                    <a:pt x="41827" y="45886"/>
                    <a:pt x="44557" y="46711"/>
                  </a:cubicBezTo>
                  <a:cubicBezTo>
                    <a:pt x="48303" y="47854"/>
                    <a:pt x="49255" y="47663"/>
                    <a:pt x="51223" y="47155"/>
                  </a:cubicBezTo>
                  <a:cubicBezTo>
                    <a:pt x="52556" y="46838"/>
                    <a:pt x="54334" y="46394"/>
                    <a:pt x="57381" y="46203"/>
                  </a:cubicBezTo>
                  <a:cubicBezTo>
                    <a:pt x="63539" y="45759"/>
                    <a:pt x="64618" y="46647"/>
                    <a:pt x="66269" y="49250"/>
                  </a:cubicBezTo>
                  <a:cubicBezTo>
                    <a:pt x="66649" y="49822"/>
                    <a:pt x="67094" y="50520"/>
                    <a:pt x="67729" y="51345"/>
                  </a:cubicBezTo>
                  <a:cubicBezTo>
                    <a:pt x="69887" y="53821"/>
                    <a:pt x="76743" y="55408"/>
                    <a:pt x="79727" y="55916"/>
                  </a:cubicBezTo>
                  <a:cubicBezTo>
                    <a:pt x="85250" y="52678"/>
                    <a:pt x="92043" y="49504"/>
                    <a:pt x="94328" y="51790"/>
                  </a:cubicBezTo>
                  <a:cubicBezTo>
                    <a:pt x="95344" y="52805"/>
                    <a:pt x="98772" y="53885"/>
                    <a:pt x="101565" y="53885"/>
                  </a:cubicBezTo>
                  <a:cubicBezTo>
                    <a:pt x="103152" y="53821"/>
                    <a:pt x="103724" y="53567"/>
                    <a:pt x="103851" y="53377"/>
                  </a:cubicBezTo>
                  <a:cubicBezTo>
                    <a:pt x="105628" y="51345"/>
                    <a:pt x="107596" y="51536"/>
                    <a:pt x="110008" y="51726"/>
                  </a:cubicBezTo>
                  <a:cubicBezTo>
                    <a:pt x="110834" y="51790"/>
                    <a:pt x="111786" y="51853"/>
                    <a:pt x="112929" y="51853"/>
                  </a:cubicBezTo>
                  <a:cubicBezTo>
                    <a:pt x="115341" y="51853"/>
                    <a:pt x="120166" y="53313"/>
                    <a:pt x="124864" y="54773"/>
                  </a:cubicBezTo>
                  <a:cubicBezTo>
                    <a:pt x="128292" y="55789"/>
                    <a:pt x="132228" y="56995"/>
                    <a:pt x="133434" y="56995"/>
                  </a:cubicBezTo>
                  <a:cubicBezTo>
                    <a:pt x="135275" y="56995"/>
                    <a:pt x="139528" y="59344"/>
                    <a:pt x="148098" y="64296"/>
                  </a:cubicBezTo>
                  <a:cubicBezTo>
                    <a:pt x="153050" y="67152"/>
                    <a:pt x="158129" y="70073"/>
                    <a:pt x="160605" y="70962"/>
                  </a:cubicBezTo>
                  <a:cubicBezTo>
                    <a:pt x="163716" y="72104"/>
                    <a:pt x="165556" y="70390"/>
                    <a:pt x="167143" y="68867"/>
                  </a:cubicBezTo>
                  <a:cubicBezTo>
                    <a:pt x="168032" y="68041"/>
                    <a:pt x="168858" y="67280"/>
                    <a:pt x="169874" y="67280"/>
                  </a:cubicBezTo>
                  <a:cubicBezTo>
                    <a:pt x="170762" y="67280"/>
                    <a:pt x="171905" y="67914"/>
                    <a:pt x="175016" y="69628"/>
                  </a:cubicBezTo>
                  <a:cubicBezTo>
                    <a:pt x="177047" y="70771"/>
                    <a:pt x="181174" y="73056"/>
                    <a:pt x="182443" y="73120"/>
                  </a:cubicBezTo>
                  <a:cubicBezTo>
                    <a:pt x="184412" y="71343"/>
                    <a:pt x="191140" y="68295"/>
                    <a:pt x="196029" y="68295"/>
                  </a:cubicBezTo>
                  <a:cubicBezTo>
                    <a:pt x="198441" y="68295"/>
                    <a:pt x="200790" y="69501"/>
                    <a:pt x="203266" y="70835"/>
                  </a:cubicBezTo>
                  <a:cubicBezTo>
                    <a:pt x="206249" y="72358"/>
                    <a:pt x="209297" y="73945"/>
                    <a:pt x="212979" y="73945"/>
                  </a:cubicBezTo>
                  <a:cubicBezTo>
                    <a:pt x="217168" y="73945"/>
                    <a:pt x="219073" y="73247"/>
                    <a:pt x="220914" y="72549"/>
                  </a:cubicBezTo>
                  <a:cubicBezTo>
                    <a:pt x="222120" y="72104"/>
                    <a:pt x="223390" y="71660"/>
                    <a:pt x="225104" y="71406"/>
                  </a:cubicBezTo>
                  <a:cubicBezTo>
                    <a:pt x="228786" y="71343"/>
                    <a:pt x="231833" y="73818"/>
                    <a:pt x="234309" y="75723"/>
                  </a:cubicBezTo>
                  <a:cubicBezTo>
                    <a:pt x="235198" y="76485"/>
                    <a:pt x="236468" y="77437"/>
                    <a:pt x="236912" y="77564"/>
                  </a:cubicBezTo>
                  <a:cubicBezTo>
                    <a:pt x="238182" y="77881"/>
                    <a:pt x="239896" y="78960"/>
                    <a:pt x="242562" y="80611"/>
                  </a:cubicBezTo>
                  <a:cubicBezTo>
                    <a:pt x="244911" y="82071"/>
                    <a:pt x="247895" y="83912"/>
                    <a:pt x="251577" y="85880"/>
                  </a:cubicBezTo>
                  <a:cubicBezTo>
                    <a:pt x="255703" y="88102"/>
                    <a:pt x="256020" y="87658"/>
                    <a:pt x="257163" y="86197"/>
                  </a:cubicBezTo>
                  <a:cubicBezTo>
                    <a:pt x="257861" y="85245"/>
                    <a:pt x="258750" y="84039"/>
                    <a:pt x="260465" y="82897"/>
                  </a:cubicBezTo>
                  <a:cubicBezTo>
                    <a:pt x="261925" y="81944"/>
                    <a:pt x="261480" y="80738"/>
                    <a:pt x="259512" y="77310"/>
                  </a:cubicBezTo>
                  <a:cubicBezTo>
                    <a:pt x="258243" y="75151"/>
                    <a:pt x="256973" y="72930"/>
                    <a:pt x="257100" y="70581"/>
                  </a:cubicBezTo>
                  <a:cubicBezTo>
                    <a:pt x="257417" y="66327"/>
                    <a:pt x="256846" y="63026"/>
                    <a:pt x="253354" y="57566"/>
                  </a:cubicBezTo>
                  <a:cubicBezTo>
                    <a:pt x="250815" y="53567"/>
                    <a:pt x="242054" y="54456"/>
                    <a:pt x="238880" y="55091"/>
                  </a:cubicBezTo>
                  <a:cubicBezTo>
                    <a:pt x="236150" y="54837"/>
                    <a:pt x="216090" y="52298"/>
                    <a:pt x="212725" y="45631"/>
                  </a:cubicBezTo>
                  <a:cubicBezTo>
                    <a:pt x="211138" y="42457"/>
                    <a:pt x="209995" y="39855"/>
                    <a:pt x="208789" y="37252"/>
                  </a:cubicBezTo>
                  <a:cubicBezTo>
                    <a:pt x="207646" y="34712"/>
                    <a:pt x="206504" y="32237"/>
                    <a:pt x="205044" y="29189"/>
                  </a:cubicBezTo>
                  <a:cubicBezTo>
                    <a:pt x="203837" y="26777"/>
                    <a:pt x="203139" y="26904"/>
                    <a:pt x="200917" y="27285"/>
                  </a:cubicBezTo>
                  <a:cubicBezTo>
                    <a:pt x="198949" y="27602"/>
                    <a:pt x="196283" y="28110"/>
                    <a:pt x="192791" y="26206"/>
                  </a:cubicBezTo>
                  <a:cubicBezTo>
                    <a:pt x="188093" y="23666"/>
                    <a:pt x="184856" y="23286"/>
                    <a:pt x="181047" y="22841"/>
                  </a:cubicBezTo>
                  <a:cubicBezTo>
                    <a:pt x="179714" y="22714"/>
                    <a:pt x="178253" y="22524"/>
                    <a:pt x="176793" y="22270"/>
                  </a:cubicBezTo>
                  <a:cubicBezTo>
                    <a:pt x="174000" y="21762"/>
                    <a:pt x="171968" y="20683"/>
                    <a:pt x="169683" y="19350"/>
                  </a:cubicBezTo>
                  <a:cubicBezTo>
                    <a:pt x="167081" y="17889"/>
                    <a:pt x="163843" y="16175"/>
                    <a:pt x="158193" y="14525"/>
                  </a:cubicBezTo>
                  <a:cubicBezTo>
                    <a:pt x="156733" y="14080"/>
                    <a:pt x="155590" y="14144"/>
                    <a:pt x="154828" y="14588"/>
                  </a:cubicBezTo>
                  <a:cubicBezTo>
                    <a:pt x="153368" y="15477"/>
                    <a:pt x="152797" y="18334"/>
                    <a:pt x="152161" y="21381"/>
                  </a:cubicBezTo>
                  <a:cubicBezTo>
                    <a:pt x="151273" y="25825"/>
                    <a:pt x="150194" y="31411"/>
                    <a:pt x="145369" y="34141"/>
                  </a:cubicBezTo>
                  <a:cubicBezTo>
                    <a:pt x="139719" y="37379"/>
                    <a:pt x="135783" y="36363"/>
                    <a:pt x="131212" y="35284"/>
                  </a:cubicBezTo>
                  <a:cubicBezTo>
                    <a:pt x="127720" y="34395"/>
                    <a:pt x="123848" y="33443"/>
                    <a:pt x="118134" y="34078"/>
                  </a:cubicBezTo>
                  <a:cubicBezTo>
                    <a:pt x="104168" y="35601"/>
                    <a:pt x="91408" y="28110"/>
                    <a:pt x="87726" y="24428"/>
                  </a:cubicBezTo>
                  <a:cubicBezTo>
                    <a:pt x="85949" y="22650"/>
                    <a:pt x="85567" y="20175"/>
                    <a:pt x="85187" y="18016"/>
                  </a:cubicBezTo>
                  <a:cubicBezTo>
                    <a:pt x="84615" y="14715"/>
                    <a:pt x="84171" y="12874"/>
                    <a:pt x="81314" y="12366"/>
                  </a:cubicBezTo>
                  <a:cubicBezTo>
                    <a:pt x="74585" y="11160"/>
                    <a:pt x="69380" y="9954"/>
                    <a:pt x="63983" y="7288"/>
                  </a:cubicBezTo>
                  <a:cubicBezTo>
                    <a:pt x="59603" y="5066"/>
                    <a:pt x="54016" y="3288"/>
                    <a:pt x="52683" y="2844"/>
                  </a:cubicBezTo>
                  <a:cubicBezTo>
                    <a:pt x="50524" y="3161"/>
                    <a:pt x="38527" y="4621"/>
                    <a:pt x="30718" y="1193"/>
                  </a:cubicBezTo>
                  <a:cubicBezTo>
                    <a:pt x="22275" y="-2489"/>
                    <a:pt x="18783" y="3415"/>
                    <a:pt x="18148" y="4621"/>
                  </a:cubicBezTo>
                  <a:cubicBezTo>
                    <a:pt x="17767" y="5383"/>
                    <a:pt x="17323" y="6589"/>
                    <a:pt x="16815" y="7986"/>
                  </a:cubicBezTo>
                  <a:cubicBezTo>
                    <a:pt x="15164" y="12366"/>
                    <a:pt x="12879" y="18461"/>
                    <a:pt x="9451" y="20619"/>
                  </a:cubicBezTo>
                  <a:cubicBezTo>
                    <a:pt x="6086" y="22714"/>
                    <a:pt x="1833" y="24111"/>
                    <a:pt x="119" y="24682"/>
                  </a:cubicBezTo>
                  <a:cubicBezTo>
                    <a:pt x="-262" y="26460"/>
                    <a:pt x="373" y="27094"/>
                    <a:pt x="626" y="27349"/>
                  </a:cubicBezTo>
                  <a:cubicBezTo>
                    <a:pt x="3230" y="30141"/>
                    <a:pt x="13387" y="28809"/>
                    <a:pt x="19164" y="27349"/>
                  </a:cubicBezTo>
                  <a:cubicBezTo>
                    <a:pt x="19482" y="27285"/>
                    <a:pt x="19735" y="27285"/>
                    <a:pt x="20053" y="27412"/>
                  </a:cubicBezTo>
                  <a:lnTo>
                    <a:pt x="30337" y="31538"/>
                  </a:lnTo>
                  <a:cubicBezTo>
                    <a:pt x="31035" y="31792"/>
                    <a:pt x="31416" y="32617"/>
                    <a:pt x="31099" y="33316"/>
                  </a:cubicBezTo>
                  <a:cubicBezTo>
                    <a:pt x="31099" y="33316"/>
                    <a:pt x="29067" y="38458"/>
                    <a:pt x="27543" y="44171"/>
                  </a:cubicBezTo>
                  <a:cubicBezTo>
                    <a:pt x="27417" y="44616"/>
                    <a:pt x="27417" y="44933"/>
                    <a:pt x="27543" y="45124"/>
                  </a:cubicBezTo>
                  <a:cubicBezTo>
                    <a:pt x="28305" y="45886"/>
                    <a:pt x="32051" y="46012"/>
                    <a:pt x="35162" y="4588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15" name="Freeform 514">
              <a:extLst>
                <a:ext uri="{FF2B5EF4-FFF2-40B4-BE49-F238E27FC236}">
                  <a16:creationId xmlns:a16="http://schemas.microsoft.com/office/drawing/2014/main" id="{3CEB7587-F9B5-74DD-3CE2-3DDAD911AD44}"/>
                </a:ext>
              </a:extLst>
            </p:cNvPr>
            <p:cNvSpPr/>
            <p:nvPr/>
          </p:nvSpPr>
          <p:spPr>
            <a:xfrm>
              <a:off x="8778934" y="4798539"/>
              <a:ext cx="8171" cy="10474"/>
            </a:xfrm>
            <a:custGeom>
              <a:avLst/>
              <a:gdLst>
                <a:gd name="connsiteX0" fmla="*/ 955 w 8171"/>
                <a:gd name="connsiteY0" fmla="*/ 2984 h 10474"/>
                <a:gd name="connsiteX1" fmla="*/ 3684 w 8171"/>
                <a:gd name="connsiteY1" fmla="*/ 4444 h 10474"/>
                <a:gd name="connsiteX2" fmla="*/ 7049 w 8171"/>
                <a:gd name="connsiteY2" fmla="*/ 7682 h 10474"/>
                <a:gd name="connsiteX3" fmla="*/ 7747 w 8171"/>
                <a:gd name="connsiteY3" fmla="*/ 9586 h 10474"/>
                <a:gd name="connsiteX4" fmla="*/ 8065 w 8171"/>
                <a:gd name="connsiteY4" fmla="*/ 10475 h 10474"/>
                <a:gd name="connsiteX5" fmla="*/ 7367 w 8171"/>
                <a:gd name="connsiteY5" fmla="*/ 4444 h 10474"/>
                <a:gd name="connsiteX6" fmla="*/ 1653 w 8171"/>
                <a:gd name="connsiteY6" fmla="*/ 0 h 10474"/>
                <a:gd name="connsiteX7" fmla="*/ 3 w 8171"/>
                <a:gd name="connsiteY7" fmla="*/ 1968 h 10474"/>
                <a:gd name="connsiteX8" fmla="*/ 955 w 8171"/>
                <a:gd name="connsiteY8" fmla="*/ 2984 h 10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71" h="10474">
                  <a:moveTo>
                    <a:pt x="955" y="2984"/>
                  </a:moveTo>
                  <a:cubicBezTo>
                    <a:pt x="2097" y="3809"/>
                    <a:pt x="2923" y="4127"/>
                    <a:pt x="3684" y="4444"/>
                  </a:cubicBezTo>
                  <a:cubicBezTo>
                    <a:pt x="4955" y="4952"/>
                    <a:pt x="6097" y="5396"/>
                    <a:pt x="7049" y="7682"/>
                  </a:cubicBezTo>
                  <a:cubicBezTo>
                    <a:pt x="7303" y="8380"/>
                    <a:pt x="7558" y="9015"/>
                    <a:pt x="7747" y="9586"/>
                  </a:cubicBezTo>
                  <a:cubicBezTo>
                    <a:pt x="7875" y="9840"/>
                    <a:pt x="7938" y="10157"/>
                    <a:pt x="8065" y="10475"/>
                  </a:cubicBezTo>
                  <a:cubicBezTo>
                    <a:pt x="8319" y="8570"/>
                    <a:pt x="8129" y="5396"/>
                    <a:pt x="7367" y="4444"/>
                  </a:cubicBezTo>
                  <a:cubicBezTo>
                    <a:pt x="6415" y="3238"/>
                    <a:pt x="3431" y="1206"/>
                    <a:pt x="1653" y="0"/>
                  </a:cubicBezTo>
                  <a:cubicBezTo>
                    <a:pt x="1019" y="635"/>
                    <a:pt x="-61" y="1587"/>
                    <a:pt x="3" y="1968"/>
                  </a:cubicBezTo>
                  <a:cubicBezTo>
                    <a:pt x="3" y="1968"/>
                    <a:pt x="193" y="2476"/>
                    <a:pt x="955" y="298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16" name="Freeform 515">
              <a:extLst>
                <a:ext uri="{FF2B5EF4-FFF2-40B4-BE49-F238E27FC236}">
                  <a16:creationId xmlns:a16="http://schemas.microsoft.com/office/drawing/2014/main" id="{60824B23-C5DA-2FE9-DACB-B460C121AB5C}"/>
                </a:ext>
              </a:extLst>
            </p:cNvPr>
            <p:cNvSpPr/>
            <p:nvPr/>
          </p:nvSpPr>
          <p:spPr>
            <a:xfrm>
              <a:off x="9537056" y="4765547"/>
              <a:ext cx="15997" cy="3270"/>
            </a:xfrm>
            <a:custGeom>
              <a:avLst/>
              <a:gdLst>
                <a:gd name="connsiteX0" fmla="*/ 15998 w 15997"/>
                <a:gd name="connsiteY0" fmla="*/ 3218 h 3270"/>
                <a:gd name="connsiteX1" fmla="*/ 7047 w 15997"/>
                <a:gd name="connsiteY1" fmla="*/ 44 h 3270"/>
                <a:gd name="connsiteX2" fmla="*/ 0 w 15997"/>
                <a:gd name="connsiteY2" fmla="*/ 1378 h 3270"/>
                <a:gd name="connsiteX3" fmla="*/ 15998 w 15997"/>
                <a:gd name="connsiteY3" fmla="*/ 3218 h 3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997" h="3270">
                  <a:moveTo>
                    <a:pt x="15998" y="3218"/>
                  </a:moveTo>
                  <a:cubicBezTo>
                    <a:pt x="14411" y="1758"/>
                    <a:pt x="10919" y="298"/>
                    <a:pt x="7047" y="44"/>
                  </a:cubicBezTo>
                  <a:cubicBezTo>
                    <a:pt x="5332" y="-83"/>
                    <a:pt x="2412" y="-19"/>
                    <a:pt x="0" y="1378"/>
                  </a:cubicBezTo>
                  <a:cubicBezTo>
                    <a:pt x="4189" y="2330"/>
                    <a:pt x="12950" y="3536"/>
                    <a:pt x="15998" y="321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17" name="Freeform 516">
              <a:extLst>
                <a:ext uri="{FF2B5EF4-FFF2-40B4-BE49-F238E27FC236}">
                  <a16:creationId xmlns:a16="http://schemas.microsoft.com/office/drawing/2014/main" id="{07979351-B231-FD22-37D2-F7AD656BF512}"/>
                </a:ext>
              </a:extLst>
            </p:cNvPr>
            <p:cNvSpPr/>
            <p:nvPr/>
          </p:nvSpPr>
          <p:spPr>
            <a:xfrm>
              <a:off x="9496617" y="4963406"/>
              <a:ext cx="16187" cy="8307"/>
            </a:xfrm>
            <a:custGeom>
              <a:avLst/>
              <a:gdLst>
                <a:gd name="connsiteX0" fmla="*/ 6412 w 16187"/>
                <a:gd name="connsiteY0" fmla="*/ 7999 h 8307"/>
                <a:gd name="connsiteX1" fmla="*/ 16188 w 16187"/>
                <a:gd name="connsiteY1" fmla="*/ 2730 h 8307"/>
                <a:gd name="connsiteX2" fmla="*/ 11110 w 16187"/>
                <a:gd name="connsiteY2" fmla="*/ 0 h 8307"/>
                <a:gd name="connsiteX3" fmla="*/ 9395 w 16187"/>
                <a:gd name="connsiteY3" fmla="*/ 381 h 8307"/>
                <a:gd name="connsiteX4" fmla="*/ 0 w 16187"/>
                <a:gd name="connsiteY4" fmla="*/ 3745 h 8307"/>
                <a:gd name="connsiteX5" fmla="*/ 2285 w 16187"/>
                <a:gd name="connsiteY5" fmla="*/ 7681 h 8307"/>
                <a:gd name="connsiteX6" fmla="*/ 6412 w 16187"/>
                <a:gd name="connsiteY6" fmla="*/ 7999 h 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87" h="8307">
                  <a:moveTo>
                    <a:pt x="6412" y="7999"/>
                  </a:moveTo>
                  <a:cubicBezTo>
                    <a:pt x="10665" y="6729"/>
                    <a:pt x="14918" y="3999"/>
                    <a:pt x="16188" y="2730"/>
                  </a:cubicBezTo>
                  <a:cubicBezTo>
                    <a:pt x="15299" y="2095"/>
                    <a:pt x="13268" y="952"/>
                    <a:pt x="11110" y="0"/>
                  </a:cubicBezTo>
                  <a:cubicBezTo>
                    <a:pt x="10728" y="127"/>
                    <a:pt x="10221" y="190"/>
                    <a:pt x="9395" y="381"/>
                  </a:cubicBezTo>
                  <a:cubicBezTo>
                    <a:pt x="1524" y="2031"/>
                    <a:pt x="126" y="3174"/>
                    <a:pt x="0" y="3745"/>
                  </a:cubicBezTo>
                  <a:cubicBezTo>
                    <a:pt x="253" y="5459"/>
                    <a:pt x="1142" y="6919"/>
                    <a:pt x="2285" y="7681"/>
                  </a:cubicBezTo>
                  <a:cubicBezTo>
                    <a:pt x="3364" y="8379"/>
                    <a:pt x="4761" y="8507"/>
                    <a:pt x="6412" y="799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18" name="Freeform 517">
              <a:extLst>
                <a:ext uri="{FF2B5EF4-FFF2-40B4-BE49-F238E27FC236}">
                  <a16:creationId xmlns:a16="http://schemas.microsoft.com/office/drawing/2014/main" id="{0292B1C8-3E34-7049-AFD2-B025C916C717}"/>
                </a:ext>
              </a:extLst>
            </p:cNvPr>
            <p:cNvSpPr/>
            <p:nvPr/>
          </p:nvSpPr>
          <p:spPr>
            <a:xfrm>
              <a:off x="9500743" y="4762069"/>
              <a:ext cx="24505" cy="10853"/>
            </a:xfrm>
            <a:custGeom>
              <a:avLst/>
              <a:gdLst>
                <a:gd name="connsiteX0" fmla="*/ 19617 w 24505"/>
                <a:gd name="connsiteY0" fmla="*/ 7331 h 10853"/>
                <a:gd name="connsiteX1" fmla="*/ 22410 w 24505"/>
                <a:gd name="connsiteY1" fmla="*/ 7014 h 10853"/>
                <a:gd name="connsiteX2" fmla="*/ 23806 w 24505"/>
                <a:gd name="connsiteY2" fmla="*/ 4856 h 10853"/>
                <a:gd name="connsiteX3" fmla="*/ 24505 w 24505"/>
                <a:gd name="connsiteY3" fmla="*/ 3776 h 10853"/>
                <a:gd name="connsiteX4" fmla="*/ 15490 w 24505"/>
                <a:gd name="connsiteY4" fmla="*/ 285 h 10853"/>
                <a:gd name="connsiteX5" fmla="*/ 4571 w 24505"/>
                <a:gd name="connsiteY5" fmla="*/ 920 h 10853"/>
                <a:gd name="connsiteX6" fmla="*/ 1461 w 24505"/>
                <a:gd name="connsiteY6" fmla="*/ 2253 h 10853"/>
                <a:gd name="connsiteX7" fmla="*/ 0 w 24505"/>
                <a:gd name="connsiteY7" fmla="*/ 2570 h 10853"/>
                <a:gd name="connsiteX8" fmla="*/ 699 w 24505"/>
                <a:gd name="connsiteY8" fmla="*/ 4094 h 10853"/>
                <a:gd name="connsiteX9" fmla="*/ 8507 w 24505"/>
                <a:gd name="connsiteY9" fmla="*/ 10823 h 10853"/>
                <a:gd name="connsiteX10" fmla="*/ 9586 w 24505"/>
                <a:gd name="connsiteY10" fmla="*/ 10633 h 10853"/>
                <a:gd name="connsiteX11" fmla="*/ 10602 w 24505"/>
                <a:gd name="connsiteY11" fmla="*/ 9300 h 10853"/>
                <a:gd name="connsiteX12" fmla="*/ 15745 w 24505"/>
                <a:gd name="connsiteY12" fmla="*/ 7205 h 10853"/>
                <a:gd name="connsiteX13" fmla="*/ 19617 w 24505"/>
                <a:gd name="connsiteY13" fmla="*/ 7331 h 10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505" h="10853">
                  <a:moveTo>
                    <a:pt x="19617" y="7331"/>
                  </a:moveTo>
                  <a:cubicBezTo>
                    <a:pt x="22093" y="7522"/>
                    <a:pt x="22219" y="7458"/>
                    <a:pt x="22410" y="7014"/>
                  </a:cubicBezTo>
                  <a:cubicBezTo>
                    <a:pt x="22791" y="6189"/>
                    <a:pt x="23362" y="5490"/>
                    <a:pt x="23806" y="4856"/>
                  </a:cubicBezTo>
                  <a:cubicBezTo>
                    <a:pt x="24060" y="4538"/>
                    <a:pt x="24505" y="3967"/>
                    <a:pt x="24505" y="3776"/>
                  </a:cubicBezTo>
                  <a:cubicBezTo>
                    <a:pt x="23108" y="3014"/>
                    <a:pt x="18283" y="1237"/>
                    <a:pt x="15490" y="285"/>
                  </a:cubicBezTo>
                  <a:cubicBezTo>
                    <a:pt x="6158" y="-541"/>
                    <a:pt x="4761" y="666"/>
                    <a:pt x="4571" y="920"/>
                  </a:cubicBezTo>
                  <a:cubicBezTo>
                    <a:pt x="3873" y="1872"/>
                    <a:pt x="2603" y="2062"/>
                    <a:pt x="1461" y="2253"/>
                  </a:cubicBezTo>
                  <a:cubicBezTo>
                    <a:pt x="1016" y="2316"/>
                    <a:pt x="254" y="2443"/>
                    <a:pt x="0" y="2570"/>
                  </a:cubicBezTo>
                  <a:cubicBezTo>
                    <a:pt x="0" y="2570"/>
                    <a:pt x="127" y="3078"/>
                    <a:pt x="699" y="4094"/>
                  </a:cubicBezTo>
                  <a:cubicBezTo>
                    <a:pt x="3048" y="7903"/>
                    <a:pt x="6475" y="10505"/>
                    <a:pt x="8507" y="10823"/>
                  </a:cubicBezTo>
                  <a:cubicBezTo>
                    <a:pt x="9333" y="10950"/>
                    <a:pt x="9586" y="10633"/>
                    <a:pt x="9586" y="10633"/>
                  </a:cubicBezTo>
                  <a:cubicBezTo>
                    <a:pt x="10158" y="10061"/>
                    <a:pt x="10411" y="9681"/>
                    <a:pt x="10602" y="9300"/>
                  </a:cubicBezTo>
                  <a:cubicBezTo>
                    <a:pt x="11491" y="7649"/>
                    <a:pt x="12507" y="7205"/>
                    <a:pt x="15745" y="7205"/>
                  </a:cubicBezTo>
                  <a:cubicBezTo>
                    <a:pt x="17268" y="7077"/>
                    <a:pt x="18537" y="7205"/>
                    <a:pt x="19617" y="733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19" name="Freeform 518">
              <a:extLst>
                <a:ext uri="{FF2B5EF4-FFF2-40B4-BE49-F238E27FC236}">
                  <a16:creationId xmlns:a16="http://schemas.microsoft.com/office/drawing/2014/main" id="{52D2854F-59AA-3CF5-F724-7173FC8DEE70}"/>
                </a:ext>
              </a:extLst>
            </p:cNvPr>
            <p:cNvSpPr/>
            <p:nvPr/>
          </p:nvSpPr>
          <p:spPr>
            <a:xfrm>
              <a:off x="9530490" y="4593996"/>
              <a:ext cx="4820" cy="13515"/>
            </a:xfrm>
            <a:custGeom>
              <a:avLst/>
              <a:gdLst>
                <a:gd name="connsiteX0" fmla="*/ 3265 w 4820"/>
                <a:gd name="connsiteY0" fmla="*/ 12570 h 13515"/>
                <a:gd name="connsiteX1" fmla="*/ 4598 w 4820"/>
                <a:gd name="connsiteY1" fmla="*/ 13458 h 13515"/>
                <a:gd name="connsiteX2" fmla="*/ 3646 w 4820"/>
                <a:gd name="connsiteY2" fmla="*/ 2603 h 13515"/>
                <a:gd name="connsiteX3" fmla="*/ 1995 w 4820"/>
                <a:gd name="connsiteY3" fmla="*/ 0 h 13515"/>
                <a:gd name="connsiteX4" fmla="*/ 1360 w 4820"/>
                <a:gd name="connsiteY4" fmla="*/ 1396 h 13515"/>
                <a:gd name="connsiteX5" fmla="*/ 599 w 4820"/>
                <a:gd name="connsiteY5" fmla="*/ 10221 h 13515"/>
                <a:gd name="connsiteX6" fmla="*/ 3265 w 4820"/>
                <a:gd name="connsiteY6" fmla="*/ 12570 h 13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0" h="13515">
                  <a:moveTo>
                    <a:pt x="3265" y="12570"/>
                  </a:moveTo>
                  <a:cubicBezTo>
                    <a:pt x="4027" y="13585"/>
                    <a:pt x="4091" y="13585"/>
                    <a:pt x="4598" y="13458"/>
                  </a:cubicBezTo>
                  <a:cubicBezTo>
                    <a:pt x="5107" y="12697"/>
                    <a:pt x="4725" y="7618"/>
                    <a:pt x="3646" y="2603"/>
                  </a:cubicBezTo>
                  <a:cubicBezTo>
                    <a:pt x="3075" y="1016"/>
                    <a:pt x="2313" y="190"/>
                    <a:pt x="1995" y="0"/>
                  </a:cubicBezTo>
                  <a:cubicBezTo>
                    <a:pt x="1995" y="0"/>
                    <a:pt x="1742" y="444"/>
                    <a:pt x="1360" y="1396"/>
                  </a:cubicBezTo>
                  <a:cubicBezTo>
                    <a:pt x="-544" y="7237"/>
                    <a:pt x="-100" y="9903"/>
                    <a:pt x="599" y="10221"/>
                  </a:cubicBezTo>
                  <a:cubicBezTo>
                    <a:pt x="1995" y="10729"/>
                    <a:pt x="2694" y="11744"/>
                    <a:pt x="3265" y="1257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20" name="Freeform 519">
              <a:extLst>
                <a:ext uri="{FF2B5EF4-FFF2-40B4-BE49-F238E27FC236}">
                  <a16:creationId xmlns:a16="http://schemas.microsoft.com/office/drawing/2014/main" id="{35BE6F5E-E19D-5E44-4538-C9924EA999C8}"/>
                </a:ext>
              </a:extLst>
            </p:cNvPr>
            <p:cNvSpPr/>
            <p:nvPr/>
          </p:nvSpPr>
          <p:spPr>
            <a:xfrm>
              <a:off x="9375298" y="4888097"/>
              <a:ext cx="6481" cy="17741"/>
            </a:xfrm>
            <a:custGeom>
              <a:avLst/>
              <a:gdLst>
                <a:gd name="connsiteX0" fmla="*/ 1907 w 6481"/>
                <a:gd name="connsiteY0" fmla="*/ 589 h 17741"/>
                <a:gd name="connsiteX1" fmla="*/ 383 w 6481"/>
                <a:gd name="connsiteY1" fmla="*/ 5159 h 17741"/>
                <a:gd name="connsiteX2" fmla="*/ 955 w 6481"/>
                <a:gd name="connsiteY2" fmla="*/ 8080 h 17741"/>
                <a:gd name="connsiteX3" fmla="*/ 1336 w 6481"/>
                <a:gd name="connsiteY3" fmla="*/ 12904 h 17741"/>
                <a:gd name="connsiteX4" fmla="*/ 1590 w 6481"/>
                <a:gd name="connsiteY4" fmla="*/ 15444 h 17741"/>
                <a:gd name="connsiteX5" fmla="*/ 3494 w 6481"/>
                <a:gd name="connsiteY5" fmla="*/ 16587 h 17741"/>
                <a:gd name="connsiteX6" fmla="*/ 5399 w 6481"/>
                <a:gd name="connsiteY6" fmla="*/ 17729 h 17741"/>
                <a:gd name="connsiteX7" fmla="*/ 5906 w 6481"/>
                <a:gd name="connsiteY7" fmla="*/ 16459 h 17741"/>
                <a:gd name="connsiteX8" fmla="*/ 4192 w 6481"/>
                <a:gd name="connsiteY8" fmla="*/ 271 h 17741"/>
                <a:gd name="connsiteX9" fmla="*/ 1907 w 6481"/>
                <a:gd name="connsiteY9" fmla="*/ 589 h 17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81" h="17741">
                  <a:moveTo>
                    <a:pt x="1907" y="589"/>
                  </a:moveTo>
                  <a:cubicBezTo>
                    <a:pt x="-315" y="1985"/>
                    <a:pt x="-251" y="2493"/>
                    <a:pt x="383" y="5159"/>
                  </a:cubicBezTo>
                  <a:cubicBezTo>
                    <a:pt x="574" y="5985"/>
                    <a:pt x="765" y="6937"/>
                    <a:pt x="955" y="8080"/>
                  </a:cubicBezTo>
                  <a:cubicBezTo>
                    <a:pt x="1272" y="9984"/>
                    <a:pt x="1336" y="11571"/>
                    <a:pt x="1336" y="12904"/>
                  </a:cubicBezTo>
                  <a:cubicBezTo>
                    <a:pt x="1336" y="13920"/>
                    <a:pt x="1399" y="15190"/>
                    <a:pt x="1590" y="15444"/>
                  </a:cubicBezTo>
                  <a:cubicBezTo>
                    <a:pt x="2225" y="15634"/>
                    <a:pt x="2859" y="16079"/>
                    <a:pt x="3494" y="16587"/>
                  </a:cubicBezTo>
                  <a:cubicBezTo>
                    <a:pt x="4002" y="16967"/>
                    <a:pt x="5208" y="17856"/>
                    <a:pt x="5399" y="17729"/>
                  </a:cubicBezTo>
                  <a:cubicBezTo>
                    <a:pt x="5399" y="17729"/>
                    <a:pt x="5652" y="17475"/>
                    <a:pt x="5906" y="16459"/>
                  </a:cubicBezTo>
                  <a:cubicBezTo>
                    <a:pt x="6922" y="12143"/>
                    <a:pt x="6732" y="2112"/>
                    <a:pt x="4192" y="271"/>
                  </a:cubicBezTo>
                  <a:cubicBezTo>
                    <a:pt x="4002" y="81"/>
                    <a:pt x="3431" y="-364"/>
                    <a:pt x="1907" y="58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21" name="Freeform 520">
              <a:extLst>
                <a:ext uri="{FF2B5EF4-FFF2-40B4-BE49-F238E27FC236}">
                  <a16:creationId xmlns:a16="http://schemas.microsoft.com/office/drawing/2014/main" id="{6DE1542B-4A99-2B47-E5F3-74F1B2AB5C2B}"/>
                </a:ext>
              </a:extLst>
            </p:cNvPr>
            <p:cNvSpPr/>
            <p:nvPr/>
          </p:nvSpPr>
          <p:spPr>
            <a:xfrm>
              <a:off x="9332569" y="4659110"/>
              <a:ext cx="188577" cy="215751"/>
            </a:xfrm>
            <a:custGeom>
              <a:avLst/>
              <a:gdLst>
                <a:gd name="connsiteX0" fmla="*/ 28829 w 188577"/>
                <a:gd name="connsiteY0" fmla="*/ 215610 h 215751"/>
                <a:gd name="connsiteX1" fmla="*/ 46096 w 188577"/>
                <a:gd name="connsiteY1" fmla="*/ 211166 h 215751"/>
                <a:gd name="connsiteX2" fmla="*/ 45588 w 188577"/>
                <a:gd name="connsiteY2" fmla="*/ 207611 h 215751"/>
                <a:gd name="connsiteX3" fmla="*/ 44065 w 188577"/>
                <a:gd name="connsiteY3" fmla="*/ 191803 h 215751"/>
                <a:gd name="connsiteX4" fmla="*/ 43430 w 188577"/>
                <a:gd name="connsiteY4" fmla="*/ 177329 h 215751"/>
                <a:gd name="connsiteX5" fmla="*/ 43049 w 188577"/>
                <a:gd name="connsiteY5" fmla="*/ 173457 h 215751"/>
                <a:gd name="connsiteX6" fmla="*/ 44827 w 188577"/>
                <a:gd name="connsiteY6" fmla="*/ 164823 h 215751"/>
                <a:gd name="connsiteX7" fmla="*/ 47683 w 188577"/>
                <a:gd name="connsiteY7" fmla="*/ 157015 h 215751"/>
                <a:gd name="connsiteX8" fmla="*/ 48381 w 188577"/>
                <a:gd name="connsiteY8" fmla="*/ 152952 h 215751"/>
                <a:gd name="connsiteX9" fmla="*/ 47556 w 188577"/>
                <a:gd name="connsiteY9" fmla="*/ 152571 h 215751"/>
                <a:gd name="connsiteX10" fmla="*/ 41145 w 188577"/>
                <a:gd name="connsiteY10" fmla="*/ 146286 h 215751"/>
                <a:gd name="connsiteX11" fmla="*/ 39811 w 188577"/>
                <a:gd name="connsiteY11" fmla="*/ 139366 h 215751"/>
                <a:gd name="connsiteX12" fmla="*/ 47175 w 188577"/>
                <a:gd name="connsiteY12" fmla="*/ 134605 h 215751"/>
                <a:gd name="connsiteX13" fmla="*/ 52953 w 188577"/>
                <a:gd name="connsiteY13" fmla="*/ 132256 h 215751"/>
                <a:gd name="connsiteX14" fmla="*/ 62412 w 188577"/>
                <a:gd name="connsiteY14" fmla="*/ 132637 h 215751"/>
                <a:gd name="connsiteX15" fmla="*/ 67808 w 188577"/>
                <a:gd name="connsiteY15" fmla="*/ 142731 h 215751"/>
                <a:gd name="connsiteX16" fmla="*/ 65776 w 188577"/>
                <a:gd name="connsiteY16" fmla="*/ 149841 h 215751"/>
                <a:gd name="connsiteX17" fmla="*/ 62157 w 188577"/>
                <a:gd name="connsiteY17" fmla="*/ 162347 h 215751"/>
                <a:gd name="connsiteX18" fmla="*/ 69712 w 188577"/>
                <a:gd name="connsiteY18" fmla="*/ 172885 h 215751"/>
                <a:gd name="connsiteX19" fmla="*/ 73458 w 188577"/>
                <a:gd name="connsiteY19" fmla="*/ 174853 h 215751"/>
                <a:gd name="connsiteX20" fmla="*/ 80059 w 188577"/>
                <a:gd name="connsiteY20" fmla="*/ 193581 h 215751"/>
                <a:gd name="connsiteX21" fmla="*/ 87297 w 188577"/>
                <a:gd name="connsiteY21" fmla="*/ 200056 h 215751"/>
                <a:gd name="connsiteX22" fmla="*/ 91994 w 188577"/>
                <a:gd name="connsiteY22" fmla="*/ 199612 h 215751"/>
                <a:gd name="connsiteX23" fmla="*/ 101263 w 188577"/>
                <a:gd name="connsiteY23" fmla="*/ 192819 h 215751"/>
                <a:gd name="connsiteX24" fmla="*/ 105898 w 188577"/>
                <a:gd name="connsiteY24" fmla="*/ 187169 h 215751"/>
                <a:gd name="connsiteX25" fmla="*/ 121197 w 188577"/>
                <a:gd name="connsiteY25" fmla="*/ 180059 h 215751"/>
                <a:gd name="connsiteX26" fmla="*/ 135227 w 188577"/>
                <a:gd name="connsiteY26" fmla="*/ 173076 h 215751"/>
                <a:gd name="connsiteX27" fmla="*/ 135163 w 188577"/>
                <a:gd name="connsiteY27" fmla="*/ 171997 h 215751"/>
                <a:gd name="connsiteX28" fmla="*/ 129640 w 188577"/>
                <a:gd name="connsiteY28" fmla="*/ 171108 h 215751"/>
                <a:gd name="connsiteX29" fmla="*/ 118213 w 188577"/>
                <a:gd name="connsiteY29" fmla="*/ 169521 h 215751"/>
                <a:gd name="connsiteX30" fmla="*/ 98978 w 188577"/>
                <a:gd name="connsiteY30" fmla="*/ 157586 h 215751"/>
                <a:gd name="connsiteX31" fmla="*/ 101454 w 188577"/>
                <a:gd name="connsiteY31" fmla="*/ 148698 h 215751"/>
                <a:gd name="connsiteX32" fmla="*/ 103422 w 188577"/>
                <a:gd name="connsiteY32" fmla="*/ 145206 h 215751"/>
                <a:gd name="connsiteX33" fmla="*/ 87995 w 188577"/>
                <a:gd name="connsiteY33" fmla="*/ 131240 h 215751"/>
                <a:gd name="connsiteX34" fmla="*/ 78219 w 188577"/>
                <a:gd name="connsiteY34" fmla="*/ 122987 h 215751"/>
                <a:gd name="connsiteX35" fmla="*/ 79108 w 188577"/>
                <a:gd name="connsiteY35" fmla="*/ 107815 h 215751"/>
                <a:gd name="connsiteX36" fmla="*/ 105771 w 188577"/>
                <a:gd name="connsiteY36" fmla="*/ 91500 h 215751"/>
                <a:gd name="connsiteX37" fmla="*/ 119420 w 188577"/>
                <a:gd name="connsiteY37" fmla="*/ 78486 h 215751"/>
                <a:gd name="connsiteX38" fmla="*/ 132687 w 188577"/>
                <a:gd name="connsiteY38" fmla="*/ 75121 h 215751"/>
                <a:gd name="connsiteX39" fmla="*/ 143226 w 188577"/>
                <a:gd name="connsiteY39" fmla="*/ 75057 h 215751"/>
                <a:gd name="connsiteX40" fmla="*/ 144686 w 188577"/>
                <a:gd name="connsiteY40" fmla="*/ 73724 h 215751"/>
                <a:gd name="connsiteX41" fmla="*/ 135545 w 188577"/>
                <a:gd name="connsiteY41" fmla="*/ 66805 h 215751"/>
                <a:gd name="connsiteX42" fmla="*/ 122657 w 188577"/>
                <a:gd name="connsiteY42" fmla="*/ 70106 h 215751"/>
                <a:gd name="connsiteX43" fmla="*/ 114531 w 188577"/>
                <a:gd name="connsiteY43" fmla="*/ 73470 h 215751"/>
                <a:gd name="connsiteX44" fmla="*/ 109072 w 188577"/>
                <a:gd name="connsiteY44" fmla="*/ 77597 h 215751"/>
                <a:gd name="connsiteX45" fmla="*/ 103167 w 188577"/>
                <a:gd name="connsiteY45" fmla="*/ 82231 h 215751"/>
                <a:gd name="connsiteX46" fmla="*/ 89201 w 188577"/>
                <a:gd name="connsiteY46" fmla="*/ 80136 h 215751"/>
                <a:gd name="connsiteX47" fmla="*/ 82409 w 188577"/>
                <a:gd name="connsiteY47" fmla="*/ 78168 h 215751"/>
                <a:gd name="connsiteX48" fmla="*/ 75108 w 188577"/>
                <a:gd name="connsiteY48" fmla="*/ 84643 h 215751"/>
                <a:gd name="connsiteX49" fmla="*/ 63554 w 188577"/>
                <a:gd name="connsiteY49" fmla="*/ 94039 h 215751"/>
                <a:gd name="connsiteX50" fmla="*/ 62729 w 188577"/>
                <a:gd name="connsiteY50" fmla="*/ 93976 h 215751"/>
                <a:gd name="connsiteX51" fmla="*/ 40764 w 188577"/>
                <a:gd name="connsiteY51" fmla="*/ 80834 h 215751"/>
                <a:gd name="connsiteX52" fmla="*/ 34733 w 188577"/>
                <a:gd name="connsiteY52" fmla="*/ 53029 h 215751"/>
                <a:gd name="connsiteX53" fmla="*/ 43938 w 188577"/>
                <a:gd name="connsiteY53" fmla="*/ 40015 h 215751"/>
                <a:gd name="connsiteX54" fmla="*/ 45906 w 188577"/>
                <a:gd name="connsiteY54" fmla="*/ 38808 h 215751"/>
                <a:gd name="connsiteX55" fmla="*/ 82218 w 188577"/>
                <a:gd name="connsiteY55" fmla="*/ 33285 h 215751"/>
                <a:gd name="connsiteX56" fmla="*/ 94343 w 188577"/>
                <a:gd name="connsiteY56" fmla="*/ 33222 h 215751"/>
                <a:gd name="connsiteX57" fmla="*/ 107739 w 188577"/>
                <a:gd name="connsiteY57" fmla="*/ 32841 h 215751"/>
                <a:gd name="connsiteX58" fmla="*/ 147162 w 188577"/>
                <a:gd name="connsiteY58" fmla="*/ 34936 h 215751"/>
                <a:gd name="connsiteX59" fmla="*/ 168365 w 188577"/>
                <a:gd name="connsiteY59" fmla="*/ 31000 h 215751"/>
                <a:gd name="connsiteX60" fmla="*/ 173761 w 188577"/>
                <a:gd name="connsiteY60" fmla="*/ 25985 h 215751"/>
                <a:gd name="connsiteX61" fmla="*/ 188553 w 188577"/>
                <a:gd name="connsiteY61" fmla="*/ 2051 h 215751"/>
                <a:gd name="connsiteX62" fmla="*/ 187918 w 188577"/>
                <a:gd name="connsiteY62" fmla="*/ 83 h 215751"/>
                <a:gd name="connsiteX63" fmla="*/ 174079 w 188577"/>
                <a:gd name="connsiteY63" fmla="*/ 10114 h 215751"/>
                <a:gd name="connsiteX64" fmla="*/ 168238 w 188577"/>
                <a:gd name="connsiteY64" fmla="*/ 15320 h 215751"/>
                <a:gd name="connsiteX65" fmla="*/ 122086 w 188577"/>
                <a:gd name="connsiteY65" fmla="*/ 20906 h 215751"/>
                <a:gd name="connsiteX66" fmla="*/ 110850 w 188577"/>
                <a:gd name="connsiteY66" fmla="*/ 20271 h 215751"/>
                <a:gd name="connsiteX67" fmla="*/ 85837 w 188577"/>
                <a:gd name="connsiteY67" fmla="*/ 14050 h 215751"/>
                <a:gd name="connsiteX68" fmla="*/ 78472 w 188577"/>
                <a:gd name="connsiteY68" fmla="*/ 10368 h 215751"/>
                <a:gd name="connsiteX69" fmla="*/ 69013 w 188577"/>
                <a:gd name="connsiteY69" fmla="*/ 7701 h 215751"/>
                <a:gd name="connsiteX70" fmla="*/ 58031 w 188577"/>
                <a:gd name="connsiteY70" fmla="*/ 13352 h 215751"/>
                <a:gd name="connsiteX71" fmla="*/ 53778 w 188577"/>
                <a:gd name="connsiteY71" fmla="*/ 16907 h 215751"/>
                <a:gd name="connsiteX72" fmla="*/ 49778 w 188577"/>
                <a:gd name="connsiteY72" fmla="*/ 19954 h 215751"/>
                <a:gd name="connsiteX73" fmla="*/ 33781 w 188577"/>
                <a:gd name="connsiteY73" fmla="*/ 28461 h 215751"/>
                <a:gd name="connsiteX74" fmla="*/ 27496 w 188577"/>
                <a:gd name="connsiteY74" fmla="*/ 46299 h 215751"/>
                <a:gd name="connsiteX75" fmla="*/ 27623 w 188577"/>
                <a:gd name="connsiteY75" fmla="*/ 50680 h 215751"/>
                <a:gd name="connsiteX76" fmla="*/ 26607 w 188577"/>
                <a:gd name="connsiteY76" fmla="*/ 74359 h 215751"/>
                <a:gd name="connsiteX77" fmla="*/ 25782 w 188577"/>
                <a:gd name="connsiteY77" fmla="*/ 75502 h 215751"/>
                <a:gd name="connsiteX78" fmla="*/ 10927 w 188577"/>
                <a:gd name="connsiteY78" fmla="*/ 85342 h 215751"/>
                <a:gd name="connsiteX79" fmla="*/ 10736 w 188577"/>
                <a:gd name="connsiteY79" fmla="*/ 94483 h 215751"/>
                <a:gd name="connsiteX80" fmla="*/ 12767 w 188577"/>
                <a:gd name="connsiteY80" fmla="*/ 108577 h 215751"/>
                <a:gd name="connsiteX81" fmla="*/ 3372 w 188577"/>
                <a:gd name="connsiteY81" fmla="*/ 129082 h 215751"/>
                <a:gd name="connsiteX82" fmla="*/ 642 w 188577"/>
                <a:gd name="connsiteY82" fmla="*/ 132002 h 215751"/>
                <a:gd name="connsiteX83" fmla="*/ 4070 w 188577"/>
                <a:gd name="connsiteY83" fmla="*/ 151492 h 215751"/>
                <a:gd name="connsiteX84" fmla="*/ 10291 w 188577"/>
                <a:gd name="connsiteY84" fmla="*/ 159554 h 215751"/>
                <a:gd name="connsiteX85" fmla="*/ 21973 w 188577"/>
                <a:gd name="connsiteY85" fmla="*/ 176186 h 215751"/>
                <a:gd name="connsiteX86" fmla="*/ 12577 w 188577"/>
                <a:gd name="connsiteY86" fmla="*/ 201643 h 215751"/>
                <a:gd name="connsiteX87" fmla="*/ 12958 w 188577"/>
                <a:gd name="connsiteY87" fmla="*/ 209071 h 215751"/>
                <a:gd name="connsiteX88" fmla="*/ 28829 w 188577"/>
                <a:gd name="connsiteY88" fmla="*/ 215610 h 21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88577" h="215751">
                  <a:moveTo>
                    <a:pt x="28829" y="215610"/>
                  </a:moveTo>
                  <a:cubicBezTo>
                    <a:pt x="42414" y="213578"/>
                    <a:pt x="45715" y="212055"/>
                    <a:pt x="46096" y="211166"/>
                  </a:cubicBezTo>
                  <a:cubicBezTo>
                    <a:pt x="46096" y="210531"/>
                    <a:pt x="45843" y="209198"/>
                    <a:pt x="45588" y="207611"/>
                  </a:cubicBezTo>
                  <a:cubicBezTo>
                    <a:pt x="44954" y="204119"/>
                    <a:pt x="44065" y="198786"/>
                    <a:pt x="44065" y="191803"/>
                  </a:cubicBezTo>
                  <a:cubicBezTo>
                    <a:pt x="44065" y="184059"/>
                    <a:pt x="43747" y="181075"/>
                    <a:pt x="43430" y="177329"/>
                  </a:cubicBezTo>
                  <a:cubicBezTo>
                    <a:pt x="43303" y="176123"/>
                    <a:pt x="43176" y="174917"/>
                    <a:pt x="43049" y="173457"/>
                  </a:cubicBezTo>
                  <a:cubicBezTo>
                    <a:pt x="42732" y="169457"/>
                    <a:pt x="43620" y="167553"/>
                    <a:pt x="44827" y="164823"/>
                  </a:cubicBezTo>
                  <a:cubicBezTo>
                    <a:pt x="45652" y="162982"/>
                    <a:pt x="46668" y="160760"/>
                    <a:pt x="47683" y="157015"/>
                  </a:cubicBezTo>
                  <a:cubicBezTo>
                    <a:pt x="48572" y="153840"/>
                    <a:pt x="48445" y="153142"/>
                    <a:pt x="48381" y="152952"/>
                  </a:cubicBezTo>
                  <a:cubicBezTo>
                    <a:pt x="48381" y="152952"/>
                    <a:pt x="47874" y="152698"/>
                    <a:pt x="47556" y="152571"/>
                  </a:cubicBezTo>
                  <a:cubicBezTo>
                    <a:pt x="46096" y="151936"/>
                    <a:pt x="43620" y="150857"/>
                    <a:pt x="41145" y="146286"/>
                  </a:cubicBezTo>
                  <a:cubicBezTo>
                    <a:pt x="39494" y="143366"/>
                    <a:pt x="39113" y="141144"/>
                    <a:pt x="39811" y="139366"/>
                  </a:cubicBezTo>
                  <a:cubicBezTo>
                    <a:pt x="40827" y="136763"/>
                    <a:pt x="43747" y="135747"/>
                    <a:pt x="47175" y="134605"/>
                  </a:cubicBezTo>
                  <a:cubicBezTo>
                    <a:pt x="49080" y="133970"/>
                    <a:pt x="51111" y="133272"/>
                    <a:pt x="52953" y="132256"/>
                  </a:cubicBezTo>
                  <a:cubicBezTo>
                    <a:pt x="56063" y="130542"/>
                    <a:pt x="59427" y="130669"/>
                    <a:pt x="62412" y="132637"/>
                  </a:cubicBezTo>
                  <a:cubicBezTo>
                    <a:pt x="65839" y="134922"/>
                    <a:pt x="68188" y="139366"/>
                    <a:pt x="67808" y="142731"/>
                  </a:cubicBezTo>
                  <a:cubicBezTo>
                    <a:pt x="67553" y="145016"/>
                    <a:pt x="66792" y="147111"/>
                    <a:pt x="65776" y="149841"/>
                  </a:cubicBezTo>
                  <a:cubicBezTo>
                    <a:pt x="64633" y="152952"/>
                    <a:pt x="63237" y="156824"/>
                    <a:pt x="62157" y="162347"/>
                  </a:cubicBezTo>
                  <a:cubicBezTo>
                    <a:pt x="60825" y="168950"/>
                    <a:pt x="65586" y="171044"/>
                    <a:pt x="69712" y="172885"/>
                  </a:cubicBezTo>
                  <a:cubicBezTo>
                    <a:pt x="71236" y="173520"/>
                    <a:pt x="72505" y="174092"/>
                    <a:pt x="73458" y="174853"/>
                  </a:cubicBezTo>
                  <a:cubicBezTo>
                    <a:pt x="76949" y="177710"/>
                    <a:pt x="77965" y="182027"/>
                    <a:pt x="80059" y="193581"/>
                  </a:cubicBezTo>
                  <a:cubicBezTo>
                    <a:pt x="81393" y="201009"/>
                    <a:pt x="83107" y="200691"/>
                    <a:pt x="87297" y="200056"/>
                  </a:cubicBezTo>
                  <a:cubicBezTo>
                    <a:pt x="88694" y="199866"/>
                    <a:pt x="90217" y="199612"/>
                    <a:pt x="91994" y="199612"/>
                  </a:cubicBezTo>
                  <a:cubicBezTo>
                    <a:pt x="96248" y="199612"/>
                    <a:pt x="98470" y="196628"/>
                    <a:pt x="101263" y="192819"/>
                  </a:cubicBezTo>
                  <a:cubicBezTo>
                    <a:pt x="102660" y="190978"/>
                    <a:pt x="104056" y="189010"/>
                    <a:pt x="105898" y="187169"/>
                  </a:cubicBezTo>
                  <a:cubicBezTo>
                    <a:pt x="108691" y="184376"/>
                    <a:pt x="114785" y="182281"/>
                    <a:pt x="121197" y="180059"/>
                  </a:cubicBezTo>
                  <a:cubicBezTo>
                    <a:pt x="126910" y="178091"/>
                    <a:pt x="134846" y="175361"/>
                    <a:pt x="135227" y="173076"/>
                  </a:cubicBezTo>
                  <a:cubicBezTo>
                    <a:pt x="135290" y="172695"/>
                    <a:pt x="135354" y="172187"/>
                    <a:pt x="135163" y="171997"/>
                  </a:cubicBezTo>
                  <a:cubicBezTo>
                    <a:pt x="134592" y="171298"/>
                    <a:pt x="132053" y="171171"/>
                    <a:pt x="129640" y="171108"/>
                  </a:cubicBezTo>
                  <a:cubicBezTo>
                    <a:pt x="126403" y="170981"/>
                    <a:pt x="122403" y="170854"/>
                    <a:pt x="118213" y="169521"/>
                  </a:cubicBezTo>
                  <a:cubicBezTo>
                    <a:pt x="108881" y="166537"/>
                    <a:pt x="102914" y="164442"/>
                    <a:pt x="98978" y="157586"/>
                  </a:cubicBezTo>
                  <a:cubicBezTo>
                    <a:pt x="96439" y="153269"/>
                    <a:pt x="99422" y="150539"/>
                    <a:pt x="101454" y="148698"/>
                  </a:cubicBezTo>
                  <a:cubicBezTo>
                    <a:pt x="103422" y="146921"/>
                    <a:pt x="103929" y="146222"/>
                    <a:pt x="103422" y="145206"/>
                  </a:cubicBezTo>
                  <a:cubicBezTo>
                    <a:pt x="102152" y="142604"/>
                    <a:pt x="94343" y="136319"/>
                    <a:pt x="87995" y="131240"/>
                  </a:cubicBezTo>
                  <a:cubicBezTo>
                    <a:pt x="83996" y="128003"/>
                    <a:pt x="80187" y="124956"/>
                    <a:pt x="78219" y="122987"/>
                  </a:cubicBezTo>
                  <a:cubicBezTo>
                    <a:pt x="72315" y="117083"/>
                    <a:pt x="78854" y="108196"/>
                    <a:pt x="79108" y="107815"/>
                  </a:cubicBezTo>
                  <a:cubicBezTo>
                    <a:pt x="80059" y="107053"/>
                    <a:pt x="95042" y="96578"/>
                    <a:pt x="105771" y="91500"/>
                  </a:cubicBezTo>
                  <a:cubicBezTo>
                    <a:pt x="116118" y="86611"/>
                    <a:pt x="117515" y="84770"/>
                    <a:pt x="119420" y="78486"/>
                  </a:cubicBezTo>
                  <a:cubicBezTo>
                    <a:pt x="120943" y="73534"/>
                    <a:pt x="126974" y="74359"/>
                    <a:pt x="132687" y="75121"/>
                  </a:cubicBezTo>
                  <a:cubicBezTo>
                    <a:pt x="136623" y="75629"/>
                    <a:pt x="140686" y="76200"/>
                    <a:pt x="143226" y="75057"/>
                  </a:cubicBezTo>
                  <a:cubicBezTo>
                    <a:pt x="143797" y="74803"/>
                    <a:pt x="144686" y="74296"/>
                    <a:pt x="144686" y="73724"/>
                  </a:cubicBezTo>
                  <a:cubicBezTo>
                    <a:pt x="144686" y="72137"/>
                    <a:pt x="140559" y="69026"/>
                    <a:pt x="135545" y="66805"/>
                  </a:cubicBezTo>
                  <a:cubicBezTo>
                    <a:pt x="132815" y="65598"/>
                    <a:pt x="128117" y="67693"/>
                    <a:pt x="122657" y="70106"/>
                  </a:cubicBezTo>
                  <a:cubicBezTo>
                    <a:pt x="120181" y="71185"/>
                    <a:pt x="117451" y="72391"/>
                    <a:pt x="114531" y="73470"/>
                  </a:cubicBezTo>
                  <a:cubicBezTo>
                    <a:pt x="110088" y="75121"/>
                    <a:pt x="109579" y="76327"/>
                    <a:pt x="109072" y="77597"/>
                  </a:cubicBezTo>
                  <a:cubicBezTo>
                    <a:pt x="108310" y="79438"/>
                    <a:pt x="107421" y="80898"/>
                    <a:pt x="103167" y="82231"/>
                  </a:cubicBezTo>
                  <a:cubicBezTo>
                    <a:pt x="97899" y="83882"/>
                    <a:pt x="93264" y="81914"/>
                    <a:pt x="89201" y="80136"/>
                  </a:cubicBezTo>
                  <a:cubicBezTo>
                    <a:pt x="86725" y="79057"/>
                    <a:pt x="84377" y="78041"/>
                    <a:pt x="82409" y="78168"/>
                  </a:cubicBezTo>
                  <a:cubicBezTo>
                    <a:pt x="80314" y="78359"/>
                    <a:pt x="77648" y="81533"/>
                    <a:pt x="75108" y="84643"/>
                  </a:cubicBezTo>
                  <a:cubicBezTo>
                    <a:pt x="71807" y="88643"/>
                    <a:pt x="68125" y="93087"/>
                    <a:pt x="63554" y="94039"/>
                  </a:cubicBezTo>
                  <a:cubicBezTo>
                    <a:pt x="63300" y="94039"/>
                    <a:pt x="62983" y="94039"/>
                    <a:pt x="62729" y="93976"/>
                  </a:cubicBezTo>
                  <a:cubicBezTo>
                    <a:pt x="62094" y="93721"/>
                    <a:pt x="47048" y="87119"/>
                    <a:pt x="40764" y="80834"/>
                  </a:cubicBezTo>
                  <a:cubicBezTo>
                    <a:pt x="33590" y="73661"/>
                    <a:pt x="33844" y="61535"/>
                    <a:pt x="34733" y="53029"/>
                  </a:cubicBezTo>
                  <a:cubicBezTo>
                    <a:pt x="35621" y="44458"/>
                    <a:pt x="40827" y="41728"/>
                    <a:pt x="43938" y="40015"/>
                  </a:cubicBezTo>
                  <a:cubicBezTo>
                    <a:pt x="44763" y="39570"/>
                    <a:pt x="45525" y="39189"/>
                    <a:pt x="45906" y="38808"/>
                  </a:cubicBezTo>
                  <a:cubicBezTo>
                    <a:pt x="48699" y="36015"/>
                    <a:pt x="74410" y="33666"/>
                    <a:pt x="82218" y="33285"/>
                  </a:cubicBezTo>
                  <a:cubicBezTo>
                    <a:pt x="86980" y="33095"/>
                    <a:pt x="90916" y="33158"/>
                    <a:pt x="94343" y="33222"/>
                  </a:cubicBezTo>
                  <a:cubicBezTo>
                    <a:pt x="98978" y="33349"/>
                    <a:pt x="102914" y="33349"/>
                    <a:pt x="107739" y="32841"/>
                  </a:cubicBezTo>
                  <a:cubicBezTo>
                    <a:pt x="116436" y="31825"/>
                    <a:pt x="125387" y="30746"/>
                    <a:pt x="147162" y="34936"/>
                  </a:cubicBezTo>
                  <a:cubicBezTo>
                    <a:pt x="162334" y="37856"/>
                    <a:pt x="164747" y="35126"/>
                    <a:pt x="168365" y="31000"/>
                  </a:cubicBezTo>
                  <a:cubicBezTo>
                    <a:pt x="169762" y="29413"/>
                    <a:pt x="171349" y="27635"/>
                    <a:pt x="173761" y="25985"/>
                  </a:cubicBezTo>
                  <a:cubicBezTo>
                    <a:pt x="183220" y="19319"/>
                    <a:pt x="188997" y="9923"/>
                    <a:pt x="188553" y="2051"/>
                  </a:cubicBezTo>
                  <a:cubicBezTo>
                    <a:pt x="188490" y="718"/>
                    <a:pt x="188172" y="147"/>
                    <a:pt x="187918" y="83"/>
                  </a:cubicBezTo>
                  <a:cubicBezTo>
                    <a:pt x="186077" y="-805"/>
                    <a:pt x="179158" y="5606"/>
                    <a:pt x="174079" y="10114"/>
                  </a:cubicBezTo>
                  <a:cubicBezTo>
                    <a:pt x="172174" y="11828"/>
                    <a:pt x="170206" y="13605"/>
                    <a:pt x="168238" y="15320"/>
                  </a:cubicBezTo>
                  <a:cubicBezTo>
                    <a:pt x="158779" y="23509"/>
                    <a:pt x="138465" y="22049"/>
                    <a:pt x="122086" y="20906"/>
                  </a:cubicBezTo>
                  <a:cubicBezTo>
                    <a:pt x="118023" y="20652"/>
                    <a:pt x="114214" y="20335"/>
                    <a:pt x="110850" y="20271"/>
                  </a:cubicBezTo>
                  <a:cubicBezTo>
                    <a:pt x="96946" y="19827"/>
                    <a:pt x="94153" y="18430"/>
                    <a:pt x="85837" y="14050"/>
                  </a:cubicBezTo>
                  <a:cubicBezTo>
                    <a:pt x="83806" y="13034"/>
                    <a:pt x="81457" y="11764"/>
                    <a:pt x="78472" y="10368"/>
                  </a:cubicBezTo>
                  <a:cubicBezTo>
                    <a:pt x="74600" y="8463"/>
                    <a:pt x="71553" y="7701"/>
                    <a:pt x="69013" y="7701"/>
                  </a:cubicBezTo>
                  <a:cubicBezTo>
                    <a:pt x="64316" y="7701"/>
                    <a:pt x="61459" y="10304"/>
                    <a:pt x="58031" y="13352"/>
                  </a:cubicBezTo>
                  <a:cubicBezTo>
                    <a:pt x="56698" y="14558"/>
                    <a:pt x="55302" y="15764"/>
                    <a:pt x="53778" y="16907"/>
                  </a:cubicBezTo>
                  <a:cubicBezTo>
                    <a:pt x="52254" y="17986"/>
                    <a:pt x="50984" y="19002"/>
                    <a:pt x="49778" y="19954"/>
                  </a:cubicBezTo>
                  <a:cubicBezTo>
                    <a:pt x="44763" y="23763"/>
                    <a:pt x="41462" y="26302"/>
                    <a:pt x="33781" y="28461"/>
                  </a:cubicBezTo>
                  <a:cubicBezTo>
                    <a:pt x="27496" y="30238"/>
                    <a:pt x="27242" y="36650"/>
                    <a:pt x="27496" y="46299"/>
                  </a:cubicBezTo>
                  <a:cubicBezTo>
                    <a:pt x="27559" y="47823"/>
                    <a:pt x="27623" y="49283"/>
                    <a:pt x="27623" y="50680"/>
                  </a:cubicBezTo>
                  <a:cubicBezTo>
                    <a:pt x="27623" y="59885"/>
                    <a:pt x="26607" y="74359"/>
                    <a:pt x="26607" y="74359"/>
                  </a:cubicBezTo>
                  <a:cubicBezTo>
                    <a:pt x="26607" y="74867"/>
                    <a:pt x="26289" y="75311"/>
                    <a:pt x="25782" y="75502"/>
                  </a:cubicBezTo>
                  <a:cubicBezTo>
                    <a:pt x="25782" y="75502"/>
                    <a:pt x="14736" y="80580"/>
                    <a:pt x="10927" y="85342"/>
                  </a:cubicBezTo>
                  <a:cubicBezTo>
                    <a:pt x="9149" y="87564"/>
                    <a:pt x="9593" y="89913"/>
                    <a:pt x="10736" y="94483"/>
                  </a:cubicBezTo>
                  <a:cubicBezTo>
                    <a:pt x="11625" y="98038"/>
                    <a:pt x="12767" y="102546"/>
                    <a:pt x="12767" y="108577"/>
                  </a:cubicBezTo>
                  <a:cubicBezTo>
                    <a:pt x="12767" y="119623"/>
                    <a:pt x="7371" y="125082"/>
                    <a:pt x="3372" y="129082"/>
                  </a:cubicBezTo>
                  <a:cubicBezTo>
                    <a:pt x="2356" y="130098"/>
                    <a:pt x="1404" y="131050"/>
                    <a:pt x="642" y="132002"/>
                  </a:cubicBezTo>
                  <a:cubicBezTo>
                    <a:pt x="-882" y="133907"/>
                    <a:pt x="325" y="143048"/>
                    <a:pt x="4070" y="151492"/>
                  </a:cubicBezTo>
                  <a:cubicBezTo>
                    <a:pt x="6609" y="157268"/>
                    <a:pt x="9022" y="159427"/>
                    <a:pt x="10291" y="159554"/>
                  </a:cubicBezTo>
                  <a:cubicBezTo>
                    <a:pt x="17719" y="160125"/>
                    <a:pt x="21401" y="170092"/>
                    <a:pt x="21973" y="176186"/>
                  </a:cubicBezTo>
                  <a:cubicBezTo>
                    <a:pt x="22671" y="183551"/>
                    <a:pt x="15624" y="196438"/>
                    <a:pt x="12577" y="201643"/>
                  </a:cubicBezTo>
                  <a:cubicBezTo>
                    <a:pt x="10800" y="204691"/>
                    <a:pt x="11815" y="207357"/>
                    <a:pt x="12958" y="209071"/>
                  </a:cubicBezTo>
                  <a:cubicBezTo>
                    <a:pt x="16132" y="213578"/>
                    <a:pt x="23179" y="216435"/>
                    <a:pt x="28829" y="21561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22" name="Freeform 521">
              <a:extLst>
                <a:ext uri="{FF2B5EF4-FFF2-40B4-BE49-F238E27FC236}">
                  <a16:creationId xmlns:a16="http://schemas.microsoft.com/office/drawing/2014/main" id="{3772991A-B647-155F-AE91-BD614A29B8DB}"/>
                </a:ext>
              </a:extLst>
            </p:cNvPr>
            <p:cNvSpPr/>
            <p:nvPr/>
          </p:nvSpPr>
          <p:spPr>
            <a:xfrm>
              <a:off x="9434276" y="4856817"/>
              <a:ext cx="10474" cy="13204"/>
            </a:xfrm>
            <a:custGeom>
              <a:avLst/>
              <a:gdLst>
                <a:gd name="connsiteX0" fmla="*/ 10475 w 10474"/>
                <a:gd name="connsiteY0" fmla="*/ 952 h 13204"/>
                <a:gd name="connsiteX1" fmla="*/ 10094 w 10474"/>
                <a:gd name="connsiteY1" fmla="*/ 0 h 13204"/>
                <a:gd name="connsiteX2" fmla="*/ 3872 w 10474"/>
                <a:gd name="connsiteY2" fmla="*/ 5206 h 13204"/>
                <a:gd name="connsiteX3" fmla="*/ 1079 w 10474"/>
                <a:gd name="connsiteY3" fmla="*/ 11110 h 13204"/>
                <a:gd name="connsiteX4" fmla="*/ 445 w 10474"/>
                <a:gd name="connsiteY4" fmla="*/ 12126 h 13204"/>
                <a:gd name="connsiteX5" fmla="*/ 0 w 10474"/>
                <a:gd name="connsiteY5" fmla="*/ 13205 h 13204"/>
                <a:gd name="connsiteX6" fmla="*/ 6285 w 10474"/>
                <a:gd name="connsiteY6" fmla="*/ 8190 h 13204"/>
                <a:gd name="connsiteX7" fmla="*/ 10475 w 10474"/>
                <a:gd name="connsiteY7" fmla="*/ 952 h 13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74" h="13204">
                  <a:moveTo>
                    <a:pt x="10475" y="952"/>
                  </a:moveTo>
                  <a:cubicBezTo>
                    <a:pt x="10475" y="952"/>
                    <a:pt x="10348" y="508"/>
                    <a:pt x="10094" y="0"/>
                  </a:cubicBezTo>
                  <a:cubicBezTo>
                    <a:pt x="7364" y="1143"/>
                    <a:pt x="4888" y="2412"/>
                    <a:pt x="3872" y="5206"/>
                  </a:cubicBezTo>
                  <a:cubicBezTo>
                    <a:pt x="2730" y="8380"/>
                    <a:pt x="1905" y="9840"/>
                    <a:pt x="1079" y="11110"/>
                  </a:cubicBezTo>
                  <a:cubicBezTo>
                    <a:pt x="889" y="11427"/>
                    <a:pt x="698" y="11808"/>
                    <a:pt x="445" y="12126"/>
                  </a:cubicBezTo>
                  <a:cubicBezTo>
                    <a:pt x="191" y="12570"/>
                    <a:pt x="64" y="12951"/>
                    <a:pt x="0" y="13205"/>
                  </a:cubicBezTo>
                  <a:cubicBezTo>
                    <a:pt x="1460" y="12379"/>
                    <a:pt x="4254" y="10221"/>
                    <a:pt x="6285" y="8190"/>
                  </a:cubicBezTo>
                  <a:cubicBezTo>
                    <a:pt x="8634" y="5967"/>
                    <a:pt x="10348" y="1587"/>
                    <a:pt x="10475" y="95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23" name="Freeform 522">
              <a:extLst>
                <a:ext uri="{FF2B5EF4-FFF2-40B4-BE49-F238E27FC236}">
                  <a16:creationId xmlns:a16="http://schemas.microsoft.com/office/drawing/2014/main" id="{EF326B59-8579-92A0-B7B2-5F4C96F6F963}"/>
                </a:ext>
              </a:extLst>
            </p:cNvPr>
            <p:cNvSpPr/>
            <p:nvPr/>
          </p:nvSpPr>
          <p:spPr>
            <a:xfrm>
              <a:off x="9419467" y="4868117"/>
              <a:ext cx="5485" cy="7963"/>
            </a:xfrm>
            <a:custGeom>
              <a:avLst/>
              <a:gdLst>
                <a:gd name="connsiteX0" fmla="*/ 2684 w 5485"/>
                <a:gd name="connsiteY0" fmla="*/ 6983 h 7963"/>
                <a:gd name="connsiteX1" fmla="*/ 5350 w 5485"/>
                <a:gd name="connsiteY1" fmla="*/ 7364 h 7963"/>
                <a:gd name="connsiteX2" fmla="*/ 1351 w 5485"/>
                <a:gd name="connsiteY2" fmla="*/ 0 h 7963"/>
                <a:gd name="connsiteX3" fmla="*/ 462 w 5485"/>
                <a:gd name="connsiteY3" fmla="*/ 2539 h 7963"/>
                <a:gd name="connsiteX4" fmla="*/ 272 w 5485"/>
                <a:gd name="connsiteY4" fmla="*/ 3555 h 7963"/>
                <a:gd name="connsiteX5" fmla="*/ 462 w 5485"/>
                <a:gd name="connsiteY5" fmla="*/ 5777 h 7963"/>
                <a:gd name="connsiteX6" fmla="*/ 2684 w 5485"/>
                <a:gd name="connsiteY6" fmla="*/ 6983 h 7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85" h="7963">
                  <a:moveTo>
                    <a:pt x="2684" y="6983"/>
                  </a:moveTo>
                  <a:cubicBezTo>
                    <a:pt x="4525" y="8253"/>
                    <a:pt x="4716" y="8189"/>
                    <a:pt x="5350" y="7364"/>
                  </a:cubicBezTo>
                  <a:cubicBezTo>
                    <a:pt x="6048" y="6348"/>
                    <a:pt x="3954" y="2920"/>
                    <a:pt x="1351" y="0"/>
                  </a:cubicBezTo>
                  <a:cubicBezTo>
                    <a:pt x="780" y="952"/>
                    <a:pt x="653" y="1651"/>
                    <a:pt x="462" y="2539"/>
                  </a:cubicBezTo>
                  <a:cubicBezTo>
                    <a:pt x="398" y="2856"/>
                    <a:pt x="335" y="3174"/>
                    <a:pt x="272" y="3555"/>
                  </a:cubicBezTo>
                  <a:cubicBezTo>
                    <a:pt x="-173" y="5587"/>
                    <a:pt x="-46" y="5650"/>
                    <a:pt x="462" y="5777"/>
                  </a:cubicBezTo>
                  <a:cubicBezTo>
                    <a:pt x="1287" y="6031"/>
                    <a:pt x="1985" y="6475"/>
                    <a:pt x="2684" y="698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24" name="Freeform 523">
              <a:extLst>
                <a:ext uri="{FF2B5EF4-FFF2-40B4-BE49-F238E27FC236}">
                  <a16:creationId xmlns:a16="http://schemas.microsoft.com/office/drawing/2014/main" id="{F10E5288-30A9-AD37-D949-F089A533A96E}"/>
                </a:ext>
              </a:extLst>
            </p:cNvPr>
            <p:cNvSpPr/>
            <p:nvPr/>
          </p:nvSpPr>
          <p:spPr>
            <a:xfrm>
              <a:off x="9330020" y="4993771"/>
              <a:ext cx="52848" cy="35121"/>
            </a:xfrm>
            <a:custGeom>
              <a:avLst/>
              <a:gdLst>
                <a:gd name="connsiteX0" fmla="*/ 6746 w 52848"/>
                <a:gd name="connsiteY0" fmla="*/ 15787 h 35121"/>
                <a:gd name="connsiteX1" fmla="*/ 13094 w 52848"/>
                <a:gd name="connsiteY1" fmla="*/ 14708 h 35121"/>
                <a:gd name="connsiteX2" fmla="*/ 15316 w 52848"/>
                <a:gd name="connsiteY2" fmla="*/ 14136 h 35121"/>
                <a:gd name="connsiteX3" fmla="*/ 22236 w 52848"/>
                <a:gd name="connsiteY3" fmla="*/ 18390 h 35121"/>
                <a:gd name="connsiteX4" fmla="*/ 29283 w 52848"/>
                <a:gd name="connsiteY4" fmla="*/ 25754 h 35121"/>
                <a:gd name="connsiteX5" fmla="*/ 35314 w 52848"/>
                <a:gd name="connsiteY5" fmla="*/ 30769 h 35121"/>
                <a:gd name="connsiteX6" fmla="*/ 38678 w 52848"/>
                <a:gd name="connsiteY6" fmla="*/ 32610 h 35121"/>
                <a:gd name="connsiteX7" fmla="*/ 48455 w 52848"/>
                <a:gd name="connsiteY7" fmla="*/ 32928 h 35121"/>
                <a:gd name="connsiteX8" fmla="*/ 52581 w 52848"/>
                <a:gd name="connsiteY8" fmla="*/ 17120 h 35121"/>
                <a:gd name="connsiteX9" fmla="*/ 48899 w 52848"/>
                <a:gd name="connsiteY9" fmla="*/ 11915 h 35121"/>
                <a:gd name="connsiteX10" fmla="*/ 17601 w 52848"/>
                <a:gd name="connsiteY10" fmla="*/ 5122 h 35121"/>
                <a:gd name="connsiteX11" fmla="*/ 2366 w 52848"/>
                <a:gd name="connsiteY11" fmla="*/ 424 h 35121"/>
                <a:gd name="connsiteX12" fmla="*/ 652 w 52848"/>
                <a:gd name="connsiteY12" fmla="*/ 3852 h 35121"/>
                <a:gd name="connsiteX13" fmla="*/ 334 w 52848"/>
                <a:gd name="connsiteY13" fmla="*/ 7026 h 35121"/>
                <a:gd name="connsiteX14" fmla="*/ 715 w 52848"/>
                <a:gd name="connsiteY14" fmla="*/ 14200 h 35121"/>
                <a:gd name="connsiteX15" fmla="*/ 6746 w 52848"/>
                <a:gd name="connsiteY15" fmla="*/ 15787 h 35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848" h="35121">
                  <a:moveTo>
                    <a:pt x="6746" y="15787"/>
                  </a:moveTo>
                  <a:cubicBezTo>
                    <a:pt x="10555" y="15787"/>
                    <a:pt x="12015" y="15152"/>
                    <a:pt x="13094" y="14708"/>
                  </a:cubicBezTo>
                  <a:cubicBezTo>
                    <a:pt x="13920" y="14390"/>
                    <a:pt x="14618" y="14136"/>
                    <a:pt x="15316" y="14136"/>
                  </a:cubicBezTo>
                  <a:cubicBezTo>
                    <a:pt x="16967" y="14136"/>
                    <a:pt x="18681" y="15342"/>
                    <a:pt x="22236" y="18390"/>
                  </a:cubicBezTo>
                  <a:cubicBezTo>
                    <a:pt x="26109" y="21754"/>
                    <a:pt x="27886" y="24103"/>
                    <a:pt x="29283" y="25754"/>
                  </a:cubicBezTo>
                  <a:cubicBezTo>
                    <a:pt x="30934" y="27849"/>
                    <a:pt x="31885" y="29055"/>
                    <a:pt x="35314" y="30769"/>
                  </a:cubicBezTo>
                  <a:cubicBezTo>
                    <a:pt x="36520" y="31404"/>
                    <a:pt x="37662" y="32039"/>
                    <a:pt x="38678" y="32610"/>
                  </a:cubicBezTo>
                  <a:cubicBezTo>
                    <a:pt x="43820" y="35467"/>
                    <a:pt x="45788" y="36292"/>
                    <a:pt x="48455" y="32928"/>
                  </a:cubicBezTo>
                  <a:cubicBezTo>
                    <a:pt x="51312" y="29372"/>
                    <a:pt x="53660" y="22199"/>
                    <a:pt x="52581" y="17120"/>
                  </a:cubicBezTo>
                  <a:cubicBezTo>
                    <a:pt x="52073" y="14644"/>
                    <a:pt x="50804" y="12930"/>
                    <a:pt x="48899" y="11915"/>
                  </a:cubicBezTo>
                  <a:cubicBezTo>
                    <a:pt x="41281" y="7979"/>
                    <a:pt x="17792" y="5122"/>
                    <a:pt x="17601" y="5122"/>
                  </a:cubicBezTo>
                  <a:cubicBezTo>
                    <a:pt x="13983" y="3217"/>
                    <a:pt x="5730" y="-1417"/>
                    <a:pt x="2366" y="424"/>
                  </a:cubicBezTo>
                  <a:cubicBezTo>
                    <a:pt x="1414" y="932"/>
                    <a:pt x="842" y="2075"/>
                    <a:pt x="652" y="3852"/>
                  </a:cubicBezTo>
                  <a:cubicBezTo>
                    <a:pt x="588" y="4995"/>
                    <a:pt x="461" y="6074"/>
                    <a:pt x="334" y="7026"/>
                  </a:cubicBezTo>
                  <a:cubicBezTo>
                    <a:pt x="-46" y="10518"/>
                    <a:pt x="-301" y="13057"/>
                    <a:pt x="715" y="14200"/>
                  </a:cubicBezTo>
                  <a:cubicBezTo>
                    <a:pt x="1541" y="15216"/>
                    <a:pt x="3445" y="15723"/>
                    <a:pt x="6746" y="1578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25" name="Freeform 524">
              <a:extLst>
                <a:ext uri="{FF2B5EF4-FFF2-40B4-BE49-F238E27FC236}">
                  <a16:creationId xmlns:a16="http://schemas.microsoft.com/office/drawing/2014/main" id="{FF256795-F1C2-1B92-34F6-BD2F661441CD}"/>
                </a:ext>
              </a:extLst>
            </p:cNvPr>
            <p:cNvSpPr/>
            <p:nvPr/>
          </p:nvSpPr>
          <p:spPr>
            <a:xfrm>
              <a:off x="9539151" y="4805967"/>
              <a:ext cx="44197" cy="24103"/>
            </a:xfrm>
            <a:custGeom>
              <a:avLst/>
              <a:gdLst>
                <a:gd name="connsiteX0" fmla="*/ 33392 w 44197"/>
                <a:gd name="connsiteY0" fmla="*/ 23299 h 24103"/>
                <a:gd name="connsiteX1" fmla="*/ 44121 w 44197"/>
                <a:gd name="connsiteY1" fmla="*/ 18157 h 24103"/>
                <a:gd name="connsiteX2" fmla="*/ 40693 w 44197"/>
                <a:gd name="connsiteY2" fmla="*/ 6031 h 24103"/>
                <a:gd name="connsiteX3" fmla="*/ 24250 w 44197"/>
                <a:gd name="connsiteY3" fmla="*/ 0 h 24103"/>
                <a:gd name="connsiteX4" fmla="*/ 0 w 44197"/>
                <a:gd name="connsiteY4" fmla="*/ 7618 h 24103"/>
                <a:gd name="connsiteX5" fmla="*/ 14093 w 44197"/>
                <a:gd name="connsiteY5" fmla="*/ 17585 h 24103"/>
                <a:gd name="connsiteX6" fmla="*/ 18474 w 44197"/>
                <a:gd name="connsiteY6" fmla="*/ 19934 h 24103"/>
                <a:gd name="connsiteX7" fmla="*/ 33392 w 44197"/>
                <a:gd name="connsiteY7" fmla="*/ 23299 h 24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197" h="24103">
                  <a:moveTo>
                    <a:pt x="33392" y="23299"/>
                  </a:moveTo>
                  <a:cubicBezTo>
                    <a:pt x="39487" y="20823"/>
                    <a:pt x="42915" y="18918"/>
                    <a:pt x="44121" y="18157"/>
                  </a:cubicBezTo>
                  <a:cubicBezTo>
                    <a:pt x="44311" y="16315"/>
                    <a:pt x="44438" y="10475"/>
                    <a:pt x="40693" y="6031"/>
                  </a:cubicBezTo>
                  <a:cubicBezTo>
                    <a:pt x="37392" y="2095"/>
                    <a:pt x="31869" y="64"/>
                    <a:pt x="24250" y="0"/>
                  </a:cubicBezTo>
                  <a:cubicBezTo>
                    <a:pt x="8379" y="0"/>
                    <a:pt x="127" y="6158"/>
                    <a:pt x="0" y="7618"/>
                  </a:cubicBezTo>
                  <a:cubicBezTo>
                    <a:pt x="889" y="9650"/>
                    <a:pt x="8379" y="14982"/>
                    <a:pt x="14093" y="17585"/>
                  </a:cubicBezTo>
                  <a:cubicBezTo>
                    <a:pt x="15490" y="18220"/>
                    <a:pt x="16950" y="19045"/>
                    <a:pt x="18474" y="19934"/>
                  </a:cubicBezTo>
                  <a:cubicBezTo>
                    <a:pt x="23108" y="22727"/>
                    <a:pt x="27869" y="25520"/>
                    <a:pt x="33392" y="2329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26" name="Freeform 525">
              <a:extLst>
                <a:ext uri="{FF2B5EF4-FFF2-40B4-BE49-F238E27FC236}">
                  <a16:creationId xmlns:a16="http://schemas.microsoft.com/office/drawing/2014/main" id="{BB1091C4-367D-C658-1D79-D09A6DE236A1}"/>
                </a:ext>
              </a:extLst>
            </p:cNvPr>
            <p:cNvSpPr/>
            <p:nvPr/>
          </p:nvSpPr>
          <p:spPr>
            <a:xfrm>
              <a:off x="9458527" y="4965247"/>
              <a:ext cx="26536" cy="11063"/>
            </a:xfrm>
            <a:custGeom>
              <a:avLst/>
              <a:gdLst>
                <a:gd name="connsiteX0" fmla="*/ 20061 w 26536"/>
                <a:gd name="connsiteY0" fmla="*/ 10983 h 11063"/>
                <a:gd name="connsiteX1" fmla="*/ 23553 w 26536"/>
                <a:gd name="connsiteY1" fmla="*/ 10983 h 11063"/>
                <a:gd name="connsiteX2" fmla="*/ 26219 w 26536"/>
                <a:gd name="connsiteY2" fmla="*/ 10792 h 11063"/>
                <a:gd name="connsiteX3" fmla="*/ 26536 w 26536"/>
                <a:gd name="connsiteY3" fmla="*/ 9713 h 11063"/>
                <a:gd name="connsiteX4" fmla="*/ 10285 w 26536"/>
                <a:gd name="connsiteY4" fmla="*/ 0 h 11063"/>
                <a:gd name="connsiteX5" fmla="*/ 1 w 26536"/>
                <a:gd name="connsiteY5" fmla="*/ 8697 h 11063"/>
                <a:gd name="connsiteX6" fmla="*/ 20061 w 26536"/>
                <a:gd name="connsiteY6" fmla="*/ 10983 h 11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36" h="11063">
                  <a:moveTo>
                    <a:pt x="20061" y="10983"/>
                  </a:moveTo>
                  <a:cubicBezTo>
                    <a:pt x="21267" y="10792"/>
                    <a:pt x="22537" y="10919"/>
                    <a:pt x="23553" y="10983"/>
                  </a:cubicBezTo>
                  <a:cubicBezTo>
                    <a:pt x="24632" y="11046"/>
                    <a:pt x="25838" y="11173"/>
                    <a:pt x="26219" y="10792"/>
                  </a:cubicBezTo>
                  <a:cubicBezTo>
                    <a:pt x="26409" y="10602"/>
                    <a:pt x="26536" y="10221"/>
                    <a:pt x="26536" y="9713"/>
                  </a:cubicBezTo>
                  <a:cubicBezTo>
                    <a:pt x="26600" y="8126"/>
                    <a:pt x="18982" y="3555"/>
                    <a:pt x="10285" y="0"/>
                  </a:cubicBezTo>
                  <a:cubicBezTo>
                    <a:pt x="4190" y="2793"/>
                    <a:pt x="-63" y="7491"/>
                    <a:pt x="1" y="8697"/>
                  </a:cubicBezTo>
                  <a:cubicBezTo>
                    <a:pt x="2921" y="9459"/>
                    <a:pt x="16823" y="11490"/>
                    <a:pt x="20061" y="1098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27" name="Freeform 526">
              <a:extLst>
                <a:ext uri="{FF2B5EF4-FFF2-40B4-BE49-F238E27FC236}">
                  <a16:creationId xmlns:a16="http://schemas.microsoft.com/office/drawing/2014/main" id="{2F8F59F1-4B21-DF15-4127-8E27E529A447}"/>
                </a:ext>
              </a:extLst>
            </p:cNvPr>
            <p:cNvSpPr/>
            <p:nvPr/>
          </p:nvSpPr>
          <p:spPr>
            <a:xfrm>
              <a:off x="9354572" y="4956423"/>
              <a:ext cx="96892" cy="26247"/>
            </a:xfrm>
            <a:custGeom>
              <a:avLst/>
              <a:gdLst>
                <a:gd name="connsiteX0" fmla="*/ 35901 w 96892"/>
                <a:gd name="connsiteY0" fmla="*/ 22664 h 26247"/>
                <a:gd name="connsiteX1" fmla="*/ 39011 w 96892"/>
                <a:gd name="connsiteY1" fmla="*/ 21394 h 26247"/>
                <a:gd name="connsiteX2" fmla="*/ 46122 w 96892"/>
                <a:gd name="connsiteY2" fmla="*/ 22473 h 26247"/>
                <a:gd name="connsiteX3" fmla="*/ 51455 w 96892"/>
                <a:gd name="connsiteY3" fmla="*/ 23806 h 26247"/>
                <a:gd name="connsiteX4" fmla="*/ 60596 w 96892"/>
                <a:gd name="connsiteY4" fmla="*/ 22600 h 26247"/>
                <a:gd name="connsiteX5" fmla="*/ 66755 w 96892"/>
                <a:gd name="connsiteY5" fmla="*/ 21267 h 26247"/>
                <a:gd name="connsiteX6" fmla="*/ 71071 w 96892"/>
                <a:gd name="connsiteY6" fmla="*/ 21394 h 26247"/>
                <a:gd name="connsiteX7" fmla="*/ 80086 w 96892"/>
                <a:gd name="connsiteY7" fmla="*/ 21267 h 26247"/>
                <a:gd name="connsiteX8" fmla="*/ 96528 w 96892"/>
                <a:gd name="connsiteY8" fmla="*/ 12633 h 26247"/>
                <a:gd name="connsiteX9" fmla="*/ 94941 w 96892"/>
                <a:gd name="connsiteY9" fmla="*/ 1524 h 26247"/>
                <a:gd name="connsiteX10" fmla="*/ 91957 w 96892"/>
                <a:gd name="connsiteY10" fmla="*/ 0 h 26247"/>
                <a:gd name="connsiteX11" fmla="*/ 85545 w 96892"/>
                <a:gd name="connsiteY11" fmla="*/ 5142 h 26247"/>
                <a:gd name="connsiteX12" fmla="*/ 85355 w 96892"/>
                <a:gd name="connsiteY12" fmla="*/ 5904 h 26247"/>
                <a:gd name="connsiteX13" fmla="*/ 74943 w 96892"/>
                <a:gd name="connsiteY13" fmla="*/ 14982 h 26247"/>
                <a:gd name="connsiteX14" fmla="*/ 69166 w 96892"/>
                <a:gd name="connsiteY14" fmla="*/ 15490 h 26247"/>
                <a:gd name="connsiteX15" fmla="*/ 57041 w 96892"/>
                <a:gd name="connsiteY15" fmla="*/ 14284 h 26247"/>
                <a:gd name="connsiteX16" fmla="*/ 45234 w 96892"/>
                <a:gd name="connsiteY16" fmla="*/ 14220 h 26247"/>
                <a:gd name="connsiteX17" fmla="*/ 42885 w 96892"/>
                <a:gd name="connsiteY17" fmla="*/ 12316 h 26247"/>
                <a:gd name="connsiteX18" fmla="*/ 36600 w 96892"/>
                <a:gd name="connsiteY18" fmla="*/ 9713 h 26247"/>
                <a:gd name="connsiteX19" fmla="*/ 27902 w 96892"/>
                <a:gd name="connsiteY19" fmla="*/ 9903 h 26247"/>
                <a:gd name="connsiteX20" fmla="*/ 21935 w 96892"/>
                <a:gd name="connsiteY20" fmla="*/ 8761 h 26247"/>
                <a:gd name="connsiteX21" fmla="*/ 160 w 96892"/>
                <a:gd name="connsiteY21" fmla="*/ 13458 h 26247"/>
                <a:gd name="connsiteX22" fmla="*/ 8159 w 96892"/>
                <a:gd name="connsiteY22" fmla="*/ 24568 h 26247"/>
                <a:gd name="connsiteX23" fmla="*/ 22506 w 96892"/>
                <a:gd name="connsiteY23" fmla="*/ 26219 h 26247"/>
                <a:gd name="connsiteX24" fmla="*/ 35901 w 96892"/>
                <a:gd name="connsiteY24" fmla="*/ 22664 h 26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6892" h="26247">
                  <a:moveTo>
                    <a:pt x="35901" y="22664"/>
                  </a:moveTo>
                  <a:cubicBezTo>
                    <a:pt x="37235" y="22029"/>
                    <a:pt x="38250" y="21585"/>
                    <a:pt x="39011" y="21394"/>
                  </a:cubicBezTo>
                  <a:cubicBezTo>
                    <a:pt x="40853" y="21013"/>
                    <a:pt x="43075" y="21585"/>
                    <a:pt x="46122" y="22473"/>
                  </a:cubicBezTo>
                  <a:cubicBezTo>
                    <a:pt x="47709" y="22917"/>
                    <a:pt x="49486" y="23362"/>
                    <a:pt x="51455" y="23806"/>
                  </a:cubicBezTo>
                  <a:cubicBezTo>
                    <a:pt x="54502" y="24441"/>
                    <a:pt x="57612" y="23489"/>
                    <a:pt x="60596" y="22600"/>
                  </a:cubicBezTo>
                  <a:cubicBezTo>
                    <a:pt x="62755" y="21965"/>
                    <a:pt x="64786" y="21330"/>
                    <a:pt x="66755" y="21267"/>
                  </a:cubicBezTo>
                  <a:cubicBezTo>
                    <a:pt x="68595" y="21204"/>
                    <a:pt x="69802" y="21267"/>
                    <a:pt x="71071" y="21394"/>
                  </a:cubicBezTo>
                  <a:cubicBezTo>
                    <a:pt x="72976" y="21585"/>
                    <a:pt x="75007" y="21648"/>
                    <a:pt x="80086" y="21267"/>
                  </a:cubicBezTo>
                  <a:cubicBezTo>
                    <a:pt x="88338" y="20632"/>
                    <a:pt x="95766" y="15554"/>
                    <a:pt x="96528" y="12633"/>
                  </a:cubicBezTo>
                  <a:cubicBezTo>
                    <a:pt x="97226" y="9903"/>
                    <a:pt x="97035" y="4253"/>
                    <a:pt x="94941" y="1524"/>
                  </a:cubicBezTo>
                  <a:cubicBezTo>
                    <a:pt x="94115" y="508"/>
                    <a:pt x="93163" y="0"/>
                    <a:pt x="91957" y="0"/>
                  </a:cubicBezTo>
                  <a:cubicBezTo>
                    <a:pt x="86942" y="0"/>
                    <a:pt x="86624" y="1079"/>
                    <a:pt x="85545" y="5142"/>
                  </a:cubicBezTo>
                  <a:lnTo>
                    <a:pt x="85355" y="5904"/>
                  </a:lnTo>
                  <a:cubicBezTo>
                    <a:pt x="84339" y="9459"/>
                    <a:pt x="79261" y="13268"/>
                    <a:pt x="74943" y="14982"/>
                  </a:cubicBezTo>
                  <a:cubicBezTo>
                    <a:pt x="72340" y="15998"/>
                    <a:pt x="70373" y="16188"/>
                    <a:pt x="69166" y="15490"/>
                  </a:cubicBezTo>
                  <a:cubicBezTo>
                    <a:pt x="66056" y="13586"/>
                    <a:pt x="61358" y="11427"/>
                    <a:pt x="57041" y="14284"/>
                  </a:cubicBezTo>
                  <a:cubicBezTo>
                    <a:pt x="51137" y="18093"/>
                    <a:pt x="48915" y="16887"/>
                    <a:pt x="45234" y="14220"/>
                  </a:cubicBezTo>
                  <a:cubicBezTo>
                    <a:pt x="44408" y="13649"/>
                    <a:pt x="43646" y="12950"/>
                    <a:pt x="42885" y="12316"/>
                  </a:cubicBezTo>
                  <a:cubicBezTo>
                    <a:pt x="40345" y="10094"/>
                    <a:pt x="38631" y="8888"/>
                    <a:pt x="36600" y="9713"/>
                  </a:cubicBezTo>
                  <a:cubicBezTo>
                    <a:pt x="33488" y="11110"/>
                    <a:pt x="31521" y="10665"/>
                    <a:pt x="27902" y="9903"/>
                  </a:cubicBezTo>
                  <a:cubicBezTo>
                    <a:pt x="26378" y="9586"/>
                    <a:pt x="24474" y="9142"/>
                    <a:pt x="21935" y="8761"/>
                  </a:cubicBezTo>
                  <a:cubicBezTo>
                    <a:pt x="12794" y="7364"/>
                    <a:pt x="1557" y="6983"/>
                    <a:pt x="160" y="13458"/>
                  </a:cubicBezTo>
                  <a:cubicBezTo>
                    <a:pt x="-1237" y="19870"/>
                    <a:pt x="6953" y="23997"/>
                    <a:pt x="8159" y="24568"/>
                  </a:cubicBezTo>
                  <a:cubicBezTo>
                    <a:pt x="9365" y="24759"/>
                    <a:pt x="15904" y="25647"/>
                    <a:pt x="22506" y="26219"/>
                  </a:cubicBezTo>
                  <a:cubicBezTo>
                    <a:pt x="27585" y="26536"/>
                    <a:pt x="32600" y="24187"/>
                    <a:pt x="35901" y="2266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28" name="Freeform 527">
              <a:extLst>
                <a:ext uri="{FF2B5EF4-FFF2-40B4-BE49-F238E27FC236}">
                  <a16:creationId xmlns:a16="http://schemas.microsoft.com/office/drawing/2014/main" id="{5769134A-1239-DED4-8093-C1EF5A4C26D3}"/>
                </a:ext>
              </a:extLst>
            </p:cNvPr>
            <p:cNvSpPr/>
            <p:nvPr/>
          </p:nvSpPr>
          <p:spPr>
            <a:xfrm>
              <a:off x="9470168" y="4976484"/>
              <a:ext cx="99591" cy="53354"/>
            </a:xfrm>
            <a:custGeom>
              <a:avLst/>
              <a:gdLst>
                <a:gd name="connsiteX0" fmla="*/ 294 w 99591"/>
                <a:gd name="connsiteY0" fmla="*/ 51104 h 53354"/>
                <a:gd name="connsiteX1" fmla="*/ 1182 w 99591"/>
                <a:gd name="connsiteY1" fmla="*/ 52628 h 53354"/>
                <a:gd name="connsiteX2" fmla="*/ 22322 w 99591"/>
                <a:gd name="connsiteY2" fmla="*/ 48692 h 53354"/>
                <a:gd name="connsiteX3" fmla="*/ 45620 w 99591"/>
                <a:gd name="connsiteY3" fmla="*/ 29456 h 53354"/>
                <a:gd name="connsiteX4" fmla="*/ 66126 w 99591"/>
                <a:gd name="connsiteY4" fmla="*/ 18601 h 53354"/>
                <a:gd name="connsiteX5" fmla="*/ 73109 w 99591"/>
                <a:gd name="connsiteY5" fmla="*/ 16506 h 53354"/>
                <a:gd name="connsiteX6" fmla="*/ 98185 w 99591"/>
                <a:gd name="connsiteY6" fmla="*/ 3809 h 53354"/>
                <a:gd name="connsiteX7" fmla="*/ 99581 w 99591"/>
                <a:gd name="connsiteY7" fmla="*/ 1460 h 53354"/>
                <a:gd name="connsiteX8" fmla="*/ 90758 w 99591"/>
                <a:gd name="connsiteY8" fmla="*/ 0 h 53354"/>
                <a:gd name="connsiteX9" fmla="*/ 81679 w 99591"/>
                <a:gd name="connsiteY9" fmla="*/ 952 h 53354"/>
                <a:gd name="connsiteX10" fmla="*/ 68983 w 99591"/>
                <a:gd name="connsiteY10" fmla="*/ 2285 h 53354"/>
                <a:gd name="connsiteX11" fmla="*/ 51270 w 99591"/>
                <a:gd name="connsiteY11" fmla="*/ 7618 h 53354"/>
                <a:gd name="connsiteX12" fmla="*/ 49303 w 99591"/>
                <a:gd name="connsiteY12" fmla="*/ 8697 h 53354"/>
                <a:gd name="connsiteX13" fmla="*/ 25751 w 99591"/>
                <a:gd name="connsiteY13" fmla="*/ 15807 h 53354"/>
                <a:gd name="connsiteX14" fmla="*/ 14387 w 99591"/>
                <a:gd name="connsiteY14" fmla="*/ 21013 h 53354"/>
                <a:gd name="connsiteX15" fmla="*/ 10768 w 99591"/>
                <a:gd name="connsiteY15" fmla="*/ 24505 h 53354"/>
                <a:gd name="connsiteX16" fmla="*/ 3341 w 99591"/>
                <a:gd name="connsiteY16" fmla="*/ 34344 h 53354"/>
                <a:gd name="connsiteX17" fmla="*/ 2134 w 99591"/>
                <a:gd name="connsiteY17" fmla="*/ 36820 h 53354"/>
                <a:gd name="connsiteX18" fmla="*/ 103 w 99591"/>
                <a:gd name="connsiteY18" fmla="*/ 49136 h 53354"/>
                <a:gd name="connsiteX19" fmla="*/ 294 w 99591"/>
                <a:gd name="connsiteY19" fmla="*/ 51104 h 53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9591" h="53354">
                  <a:moveTo>
                    <a:pt x="294" y="51104"/>
                  </a:moveTo>
                  <a:cubicBezTo>
                    <a:pt x="294" y="51802"/>
                    <a:pt x="611" y="52247"/>
                    <a:pt x="1182" y="52628"/>
                  </a:cubicBezTo>
                  <a:cubicBezTo>
                    <a:pt x="4864" y="54786"/>
                    <a:pt x="16609" y="51739"/>
                    <a:pt x="22322" y="48692"/>
                  </a:cubicBezTo>
                  <a:cubicBezTo>
                    <a:pt x="28162" y="45518"/>
                    <a:pt x="35781" y="39233"/>
                    <a:pt x="45620" y="29456"/>
                  </a:cubicBezTo>
                  <a:cubicBezTo>
                    <a:pt x="52731" y="22346"/>
                    <a:pt x="58317" y="20759"/>
                    <a:pt x="66126" y="18601"/>
                  </a:cubicBezTo>
                  <a:cubicBezTo>
                    <a:pt x="68221" y="18029"/>
                    <a:pt x="70570" y="17394"/>
                    <a:pt x="73109" y="16506"/>
                  </a:cubicBezTo>
                  <a:cubicBezTo>
                    <a:pt x="85806" y="12443"/>
                    <a:pt x="93805" y="8379"/>
                    <a:pt x="98185" y="3809"/>
                  </a:cubicBezTo>
                  <a:cubicBezTo>
                    <a:pt x="99455" y="2476"/>
                    <a:pt x="99645" y="1714"/>
                    <a:pt x="99581" y="1460"/>
                  </a:cubicBezTo>
                  <a:cubicBezTo>
                    <a:pt x="99455" y="1206"/>
                    <a:pt x="98566" y="0"/>
                    <a:pt x="90758" y="0"/>
                  </a:cubicBezTo>
                  <a:cubicBezTo>
                    <a:pt x="87329" y="0"/>
                    <a:pt x="84726" y="444"/>
                    <a:pt x="81679" y="952"/>
                  </a:cubicBezTo>
                  <a:cubicBezTo>
                    <a:pt x="78378" y="1524"/>
                    <a:pt x="74569" y="2158"/>
                    <a:pt x="68983" y="2285"/>
                  </a:cubicBezTo>
                  <a:cubicBezTo>
                    <a:pt x="60222" y="2476"/>
                    <a:pt x="55461" y="5205"/>
                    <a:pt x="51270" y="7618"/>
                  </a:cubicBezTo>
                  <a:cubicBezTo>
                    <a:pt x="50636" y="7999"/>
                    <a:pt x="49938" y="8379"/>
                    <a:pt x="49303" y="8697"/>
                  </a:cubicBezTo>
                  <a:cubicBezTo>
                    <a:pt x="43335" y="11871"/>
                    <a:pt x="35463" y="14284"/>
                    <a:pt x="25751" y="15807"/>
                  </a:cubicBezTo>
                  <a:cubicBezTo>
                    <a:pt x="18069" y="17014"/>
                    <a:pt x="16672" y="18537"/>
                    <a:pt x="14387" y="21013"/>
                  </a:cubicBezTo>
                  <a:cubicBezTo>
                    <a:pt x="13435" y="22029"/>
                    <a:pt x="12419" y="23171"/>
                    <a:pt x="10768" y="24505"/>
                  </a:cubicBezTo>
                  <a:cubicBezTo>
                    <a:pt x="6197" y="28250"/>
                    <a:pt x="5436" y="29900"/>
                    <a:pt x="3341" y="34344"/>
                  </a:cubicBezTo>
                  <a:lnTo>
                    <a:pt x="2134" y="36820"/>
                  </a:lnTo>
                  <a:cubicBezTo>
                    <a:pt x="-278" y="41899"/>
                    <a:pt x="-87" y="45708"/>
                    <a:pt x="103" y="49136"/>
                  </a:cubicBezTo>
                  <a:cubicBezTo>
                    <a:pt x="230" y="49834"/>
                    <a:pt x="230" y="50469"/>
                    <a:pt x="294" y="5110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29" name="Freeform 528">
              <a:extLst>
                <a:ext uri="{FF2B5EF4-FFF2-40B4-BE49-F238E27FC236}">
                  <a16:creationId xmlns:a16="http://schemas.microsoft.com/office/drawing/2014/main" id="{926CB608-782B-E017-9B2B-7BB1B438175D}"/>
                </a:ext>
              </a:extLst>
            </p:cNvPr>
            <p:cNvSpPr/>
            <p:nvPr/>
          </p:nvSpPr>
          <p:spPr>
            <a:xfrm>
              <a:off x="9831873" y="4755307"/>
              <a:ext cx="29392" cy="8637"/>
            </a:xfrm>
            <a:custGeom>
              <a:avLst/>
              <a:gdLst>
                <a:gd name="connsiteX0" fmla="*/ 17903 w 29392"/>
                <a:gd name="connsiteY0" fmla="*/ 8507 h 8637"/>
                <a:gd name="connsiteX1" fmla="*/ 29393 w 29392"/>
                <a:gd name="connsiteY1" fmla="*/ 8126 h 8637"/>
                <a:gd name="connsiteX2" fmla="*/ 16379 w 29392"/>
                <a:gd name="connsiteY2" fmla="*/ 4127 h 8637"/>
                <a:gd name="connsiteX3" fmla="*/ 3999 w 29392"/>
                <a:gd name="connsiteY3" fmla="*/ 1206 h 8637"/>
                <a:gd name="connsiteX4" fmla="*/ 0 w 29392"/>
                <a:gd name="connsiteY4" fmla="*/ 0 h 8637"/>
                <a:gd name="connsiteX5" fmla="*/ 2857 w 29392"/>
                <a:gd name="connsiteY5" fmla="*/ 4571 h 8637"/>
                <a:gd name="connsiteX6" fmla="*/ 17903 w 29392"/>
                <a:gd name="connsiteY6" fmla="*/ 8507 h 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392" h="8637">
                  <a:moveTo>
                    <a:pt x="17903" y="8507"/>
                  </a:moveTo>
                  <a:cubicBezTo>
                    <a:pt x="21712" y="8697"/>
                    <a:pt x="25965" y="8761"/>
                    <a:pt x="29393" y="8126"/>
                  </a:cubicBezTo>
                  <a:cubicBezTo>
                    <a:pt x="26600" y="6983"/>
                    <a:pt x="21203" y="5333"/>
                    <a:pt x="16379" y="4127"/>
                  </a:cubicBezTo>
                  <a:cubicBezTo>
                    <a:pt x="12887" y="4063"/>
                    <a:pt x="7999" y="2476"/>
                    <a:pt x="3999" y="1206"/>
                  </a:cubicBezTo>
                  <a:cubicBezTo>
                    <a:pt x="2603" y="762"/>
                    <a:pt x="952" y="254"/>
                    <a:pt x="0" y="0"/>
                  </a:cubicBezTo>
                  <a:cubicBezTo>
                    <a:pt x="64" y="952"/>
                    <a:pt x="571" y="2666"/>
                    <a:pt x="2857" y="4571"/>
                  </a:cubicBezTo>
                  <a:cubicBezTo>
                    <a:pt x="6539" y="7682"/>
                    <a:pt x="14601" y="8380"/>
                    <a:pt x="17903" y="850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30" name="Freeform 529">
              <a:extLst>
                <a:ext uri="{FF2B5EF4-FFF2-40B4-BE49-F238E27FC236}">
                  <a16:creationId xmlns:a16="http://schemas.microsoft.com/office/drawing/2014/main" id="{06668D6F-55B8-AD49-8427-F2560443D03E}"/>
                </a:ext>
              </a:extLst>
            </p:cNvPr>
            <p:cNvSpPr/>
            <p:nvPr/>
          </p:nvSpPr>
          <p:spPr>
            <a:xfrm>
              <a:off x="9457337" y="4748070"/>
              <a:ext cx="18584" cy="6924"/>
            </a:xfrm>
            <a:custGeom>
              <a:avLst/>
              <a:gdLst>
                <a:gd name="connsiteX0" fmla="*/ 18584 w 18584"/>
                <a:gd name="connsiteY0" fmla="*/ 6475 h 6924"/>
                <a:gd name="connsiteX1" fmla="*/ 9697 w 18584"/>
                <a:gd name="connsiteY1" fmla="*/ 0 h 6924"/>
                <a:gd name="connsiteX2" fmla="*/ 110 w 18584"/>
                <a:gd name="connsiteY2" fmla="*/ 2349 h 6924"/>
                <a:gd name="connsiteX3" fmla="*/ 618 w 18584"/>
                <a:gd name="connsiteY3" fmla="*/ 5714 h 6924"/>
                <a:gd name="connsiteX4" fmla="*/ 2015 w 18584"/>
                <a:gd name="connsiteY4" fmla="*/ 6666 h 6924"/>
                <a:gd name="connsiteX5" fmla="*/ 5062 w 18584"/>
                <a:gd name="connsiteY5" fmla="*/ 6666 h 6924"/>
                <a:gd name="connsiteX6" fmla="*/ 8237 w 18584"/>
                <a:gd name="connsiteY6" fmla="*/ 6666 h 6924"/>
                <a:gd name="connsiteX7" fmla="*/ 9252 w 18584"/>
                <a:gd name="connsiteY7" fmla="*/ 6729 h 6924"/>
                <a:gd name="connsiteX8" fmla="*/ 10649 w 18584"/>
                <a:gd name="connsiteY8" fmla="*/ 6603 h 6924"/>
                <a:gd name="connsiteX9" fmla="*/ 12934 w 18584"/>
                <a:gd name="connsiteY9" fmla="*/ 6793 h 6924"/>
                <a:gd name="connsiteX10" fmla="*/ 18584 w 18584"/>
                <a:gd name="connsiteY10" fmla="*/ 6475 h 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84" h="6924">
                  <a:moveTo>
                    <a:pt x="18584" y="6475"/>
                  </a:moveTo>
                  <a:cubicBezTo>
                    <a:pt x="17061" y="5079"/>
                    <a:pt x="13188" y="2349"/>
                    <a:pt x="9697" y="0"/>
                  </a:cubicBezTo>
                  <a:cubicBezTo>
                    <a:pt x="3729" y="64"/>
                    <a:pt x="365" y="1206"/>
                    <a:pt x="110" y="2349"/>
                  </a:cubicBezTo>
                  <a:cubicBezTo>
                    <a:pt x="-144" y="3555"/>
                    <a:pt x="47" y="4888"/>
                    <a:pt x="618" y="5714"/>
                  </a:cubicBezTo>
                  <a:cubicBezTo>
                    <a:pt x="999" y="6222"/>
                    <a:pt x="1443" y="6539"/>
                    <a:pt x="2015" y="6666"/>
                  </a:cubicBezTo>
                  <a:cubicBezTo>
                    <a:pt x="3094" y="6856"/>
                    <a:pt x="4046" y="6729"/>
                    <a:pt x="5062" y="6666"/>
                  </a:cubicBezTo>
                  <a:cubicBezTo>
                    <a:pt x="6078" y="6603"/>
                    <a:pt x="7094" y="6475"/>
                    <a:pt x="8237" y="6666"/>
                  </a:cubicBezTo>
                  <a:cubicBezTo>
                    <a:pt x="8808" y="6793"/>
                    <a:pt x="8935" y="6793"/>
                    <a:pt x="9252" y="6729"/>
                  </a:cubicBezTo>
                  <a:cubicBezTo>
                    <a:pt x="9633" y="6666"/>
                    <a:pt x="10014" y="6603"/>
                    <a:pt x="10649" y="6603"/>
                  </a:cubicBezTo>
                  <a:cubicBezTo>
                    <a:pt x="11220" y="6603"/>
                    <a:pt x="11918" y="6666"/>
                    <a:pt x="12934" y="6793"/>
                  </a:cubicBezTo>
                  <a:cubicBezTo>
                    <a:pt x="15537" y="7110"/>
                    <a:pt x="17568" y="6793"/>
                    <a:pt x="18584" y="647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31" name="Freeform 530">
              <a:extLst>
                <a:ext uri="{FF2B5EF4-FFF2-40B4-BE49-F238E27FC236}">
                  <a16:creationId xmlns:a16="http://schemas.microsoft.com/office/drawing/2014/main" id="{8AD41E56-269B-D8E4-AC5E-D1775D1EB77E}"/>
                </a:ext>
              </a:extLst>
            </p:cNvPr>
            <p:cNvSpPr/>
            <p:nvPr/>
          </p:nvSpPr>
          <p:spPr>
            <a:xfrm>
              <a:off x="9829936" y="4728454"/>
              <a:ext cx="23943" cy="15467"/>
            </a:xfrm>
            <a:custGeom>
              <a:avLst/>
              <a:gdLst>
                <a:gd name="connsiteX0" fmla="*/ 1937 w 23943"/>
                <a:gd name="connsiteY0" fmla="*/ 0 h 15467"/>
                <a:gd name="connsiteX1" fmla="*/ 160 w 23943"/>
                <a:gd name="connsiteY1" fmla="*/ 6729 h 15467"/>
                <a:gd name="connsiteX2" fmla="*/ 2763 w 23943"/>
                <a:gd name="connsiteY2" fmla="*/ 6348 h 15467"/>
                <a:gd name="connsiteX3" fmla="*/ 5048 w 23943"/>
                <a:gd name="connsiteY3" fmla="*/ 6031 h 15467"/>
                <a:gd name="connsiteX4" fmla="*/ 9174 w 23943"/>
                <a:gd name="connsiteY4" fmla="*/ 8761 h 15467"/>
                <a:gd name="connsiteX5" fmla="*/ 9936 w 23943"/>
                <a:gd name="connsiteY5" fmla="*/ 12506 h 15467"/>
                <a:gd name="connsiteX6" fmla="*/ 14063 w 23943"/>
                <a:gd name="connsiteY6" fmla="*/ 13966 h 15467"/>
                <a:gd name="connsiteX7" fmla="*/ 19840 w 23943"/>
                <a:gd name="connsiteY7" fmla="*/ 15426 h 15467"/>
                <a:gd name="connsiteX8" fmla="*/ 22633 w 23943"/>
                <a:gd name="connsiteY8" fmla="*/ 15172 h 15467"/>
                <a:gd name="connsiteX9" fmla="*/ 23839 w 23943"/>
                <a:gd name="connsiteY9" fmla="*/ 14538 h 15467"/>
                <a:gd name="connsiteX10" fmla="*/ 21744 w 23943"/>
                <a:gd name="connsiteY10" fmla="*/ 8887 h 15467"/>
                <a:gd name="connsiteX11" fmla="*/ 1937 w 23943"/>
                <a:gd name="connsiteY11" fmla="*/ 0 h 1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943" h="15467">
                  <a:moveTo>
                    <a:pt x="1937" y="0"/>
                  </a:moveTo>
                  <a:cubicBezTo>
                    <a:pt x="921" y="1333"/>
                    <a:pt x="-475" y="5840"/>
                    <a:pt x="160" y="6729"/>
                  </a:cubicBezTo>
                  <a:cubicBezTo>
                    <a:pt x="1048" y="6729"/>
                    <a:pt x="1874" y="6539"/>
                    <a:pt x="2763" y="6348"/>
                  </a:cubicBezTo>
                  <a:cubicBezTo>
                    <a:pt x="3461" y="6221"/>
                    <a:pt x="4286" y="6031"/>
                    <a:pt x="5048" y="6031"/>
                  </a:cubicBezTo>
                  <a:cubicBezTo>
                    <a:pt x="6508" y="6031"/>
                    <a:pt x="7969" y="6602"/>
                    <a:pt x="9174" y="8761"/>
                  </a:cubicBezTo>
                  <a:cubicBezTo>
                    <a:pt x="10063" y="10411"/>
                    <a:pt x="10000" y="11617"/>
                    <a:pt x="9936" y="12506"/>
                  </a:cubicBezTo>
                  <a:cubicBezTo>
                    <a:pt x="9936" y="13014"/>
                    <a:pt x="10698" y="13458"/>
                    <a:pt x="14063" y="13966"/>
                  </a:cubicBezTo>
                  <a:cubicBezTo>
                    <a:pt x="18126" y="14601"/>
                    <a:pt x="19205" y="15109"/>
                    <a:pt x="19840" y="15426"/>
                  </a:cubicBezTo>
                  <a:cubicBezTo>
                    <a:pt x="20221" y="15553"/>
                    <a:pt x="21491" y="15363"/>
                    <a:pt x="22633" y="15172"/>
                  </a:cubicBezTo>
                  <a:cubicBezTo>
                    <a:pt x="23649" y="15046"/>
                    <a:pt x="23839" y="14538"/>
                    <a:pt x="23839" y="14538"/>
                  </a:cubicBezTo>
                  <a:cubicBezTo>
                    <a:pt x="24347" y="13395"/>
                    <a:pt x="22887" y="10538"/>
                    <a:pt x="21744" y="8887"/>
                  </a:cubicBezTo>
                  <a:cubicBezTo>
                    <a:pt x="17999" y="4571"/>
                    <a:pt x="4731" y="508"/>
                    <a:pt x="1937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32" name="Freeform 531">
              <a:extLst>
                <a:ext uri="{FF2B5EF4-FFF2-40B4-BE49-F238E27FC236}">
                  <a16:creationId xmlns:a16="http://schemas.microsoft.com/office/drawing/2014/main" id="{DB34C046-954C-3EEC-A39C-D85BBA1BEFF0}"/>
                </a:ext>
              </a:extLst>
            </p:cNvPr>
            <p:cNvSpPr/>
            <p:nvPr/>
          </p:nvSpPr>
          <p:spPr>
            <a:xfrm>
              <a:off x="9447453" y="4847676"/>
              <a:ext cx="14016" cy="29788"/>
            </a:xfrm>
            <a:custGeom>
              <a:avLst/>
              <a:gdLst>
                <a:gd name="connsiteX0" fmla="*/ 5868 w 14016"/>
                <a:gd name="connsiteY0" fmla="*/ 29710 h 29788"/>
                <a:gd name="connsiteX1" fmla="*/ 11201 w 14016"/>
                <a:gd name="connsiteY1" fmla="*/ 27806 h 29788"/>
                <a:gd name="connsiteX2" fmla="*/ 13994 w 14016"/>
                <a:gd name="connsiteY2" fmla="*/ 18347 h 29788"/>
                <a:gd name="connsiteX3" fmla="*/ 13994 w 14016"/>
                <a:gd name="connsiteY3" fmla="*/ 15807 h 29788"/>
                <a:gd name="connsiteX4" fmla="*/ 12217 w 14016"/>
                <a:gd name="connsiteY4" fmla="*/ 635 h 29788"/>
                <a:gd name="connsiteX5" fmla="*/ 9614 w 14016"/>
                <a:gd name="connsiteY5" fmla="*/ 0 h 29788"/>
                <a:gd name="connsiteX6" fmla="*/ 9424 w 14016"/>
                <a:gd name="connsiteY6" fmla="*/ 2412 h 29788"/>
                <a:gd name="connsiteX7" fmla="*/ 9297 w 14016"/>
                <a:gd name="connsiteY7" fmla="*/ 4380 h 29788"/>
                <a:gd name="connsiteX8" fmla="*/ 6503 w 14016"/>
                <a:gd name="connsiteY8" fmla="*/ 15046 h 29788"/>
                <a:gd name="connsiteX9" fmla="*/ 5615 w 14016"/>
                <a:gd name="connsiteY9" fmla="*/ 16252 h 29788"/>
                <a:gd name="connsiteX10" fmla="*/ 28 w 14016"/>
                <a:gd name="connsiteY10" fmla="*/ 26472 h 29788"/>
                <a:gd name="connsiteX11" fmla="*/ 28 w 14016"/>
                <a:gd name="connsiteY11" fmla="*/ 28441 h 29788"/>
                <a:gd name="connsiteX12" fmla="*/ 28 w 14016"/>
                <a:gd name="connsiteY12" fmla="*/ 29456 h 29788"/>
                <a:gd name="connsiteX13" fmla="*/ 2694 w 14016"/>
                <a:gd name="connsiteY13" fmla="*/ 29583 h 29788"/>
                <a:gd name="connsiteX14" fmla="*/ 5868 w 14016"/>
                <a:gd name="connsiteY14" fmla="*/ 29710 h 29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016" h="29788">
                  <a:moveTo>
                    <a:pt x="5868" y="29710"/>
                  </a:moveTo>
                  <a:cubicBezTo>
                    <a:pt x="8915" y="29901"/>
                    <a:pt x="9677" y="29901"/>
                    <a:pt x="11201" y="27806"/>
                  </a:cubicBezTo>
                  <a:cubicBezTo>
                    <a:pt x="13550" y="24441"/>
                    <a:pt x="13994" y="23616"/>
                    <a:pt x="13994" y="18347"/>
                  </a:cubicBezTo>
                  <a:cubicBezTo>
                    <a:pt x="13994" y="17649"/>
                    <a:pt x="13994" y="16760"/>
                    <a:pt x="13994" y="15807"/>
                  </a:cubicBezTo>
                  <a:cubicBezTo>
                    <a:pt x="14185" y="3365"/>
                    <a:pt x="13105" y="698"/>
                    <a:pt x="12217" y="635"/>
                  </a:cubicBezTo>
                  <a:cubicBezTo>
                    <a:pt x="11074" y="572"/>
                    <a:pt x="10249" y="254"/>
                    <a:pt x="9614" y="0"/>
                  </a:cubicBezTo>
                  <a:cubicBezTo>
                    <a:pt x="9551" y="508"/>
                    <a:pt x="9487" y="1333"/>
                    <a:pt x="9424" y="2412"/>
                  </a:cubicBezTo>
                  <a:lnTo>
                    <a:pt x="9297" y="4380"/>
                  </a:lnTo>
                  <a:cubicBezTo>
                    <a:pt x="9042" y="9396"/>
                    <a:pt x="8915" y="11618"/>
                    <a:pt x="6503" y="15046"/>
                  </a:cubicBezTo>
                  <a:lnTo>
                    <a:pt x="5615" y="16252"/>
                  </a:lnTo>
                  <a:cubicBezTo>
                    <a:pt x="3456" y="19172"/>
                    <a:pt x="-99" y="24060"/>
                    <a:pt x="28" y="26472"/>
                  </a:cubicBezTo>
                  <a:cubicBezTo>
                    <a:pt x="91" y="27235"/>
                    <a:pt x="28" y="27933"/>
                    <a:pt x="28" y="28441"/>
                  </a:cubicBezTo>
                  <a:cubicBezTo>
                    <a:pt x="28" y="28822"/>
                    <a:pt x="-35" y="29266"/>
                    <a:pt x="28" y="29456"/>
                  </a:cubicBezTo>
                  <a:cubicBezTo>
                    <a:pt x="28" y="29456"/>
                    <a:pt x="790" y="29583"/>
                    <a:pt x="2694" y="29583"/>
                  </a:cubicBezTo>
                  <a:cubicBezTo>
                    <a:pt x="3901" y="29583"/>
                    <a:pt x="4979" y="29647"/>
                    <a:pt x="5868" y="2971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33" name="Freeform 532">
              <a:extLst>
                <a:ext uri="{FF2B5EF4-FFF2-40B4-BE49-F238E27FC236}">
                  <a16:creationId xmlns:a16="http://schemas.microsoft.com/office/drawing/2014/main" id="{67F29AB5-5409-804A-4EE5-019C42D4269A}"/>
                </a:ext>
              </a:extLst>
            </p:cNvPr>
            <p:cNvSpPr/>
            <p:nvPr/>
          </p:nvSpPr>
          <p:spPr>
            <a:xfrm>
              <a:off x="9538897" y="4944297"/>
              <a:ext cx="26091" cy="8062"/>
            </a:xfrm>
            <a:custGeom>
              <a:avLst/>
              <a:gdLst>
                <a:gd name="connsiteX0" fmla="*/ 15554 w 26091"/>
                <a:gd name="connsiteY0" fmla="*/ 8062 h 8062"/>
                <a:gd name="connsiteX1" fmla="*/ 26092 w 26091"/>
                <a:gd name="connsiteY1" fmla="*/ 1714 h 8062"/>
                <a:gd name="connsiteX2" fmla="*/ 10920 w 26091"/>
                <a:gd name="connsiteY2" fmla="*/ 825 h 8062"/>
                <a:gd name="connsiteX3" fmla="*/ 6857 w 26091"/>
                <a:gd name="connsiteY3" fmla="*/ 0 h 8062"/>
                <a:gd name="connsiteX4" fmla="*/ 1270 w 26091"/>
                <a:gd name="connsiteY4" fmla="*/ 1396 h 8062"/>
                <a:gd name="connsiteX5" fmla="*/ 0 w 26091"/>
                <a:gd name="connsiteY5" fmla="*/ 2984 h 8062"/>
                <a:gd name="connsiteX6" fmla="*/ 6285 w 26091"/>
                <a:gd name="connsiteY6" fmla="*/ 6221 h 8062"/>
                <a:gd name="connsiteX7" fmla="*/ 11110 w 26091"/>
                <a:gd name="connsiteY7" fmla="*/ 7174 h 8062"/>
                <a:gd name="connsiteX8" fmla="*/ 15554 w 26091"/>
                <a:gd name="connsiteY8" fmla="*/ 8062 h 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91" h="8062">
                  <a:moveTo>
                    <a:pt x="15554" y="8062"/>
                  </a:moveTo>
                  <a:cubicBezTo>
                    <a:pt x="17712" y="8062"/>
                    <a:pt x="23616" y="3936"/>
                    <a:pt x="26092" y="1714"/>
                  </a:cubicBezTo>
                  <a:cubicBezTo>
                    <a:pt x="23172" y="1269"/>
                    <a:pt x="16633" y="888"/>
                    <a:pt x="10920" y="825"/>
                  </a:cubicBezTo>
                  <a:cubicBezTo>
                    <a:pt x="9396" y="190"/>
                    <a:pt x="8190" y="0"/>
                    <a:pt x="6857" y="0"/>
                  </a:cubicBezTo>
                  <a:cubicBezTo>
                    <a:pt x="4888" y="0"/>
                    <a:pt x="2794" y="508"/>
                    <a:pt x="1270" y="1396"/>
                  </a:cubicBezTo>
                  <a:cubicBezTo>
                    <a:pt x="762" y="1714"/>
                    <a:pt x="0" y="2285"/>
                    <a:pt x="0" y="2984"/>
                  </a:cubicBezTo>
                  <a:cubicBezTo>
                    <a:pt x="0" y="6158"/>
                    <a:pt x="6031" y="6221"/>
                    <a:pt x="6285" y="6221"/>
                  </a:cubicBezTo>
                  <a:cubicBezTo>
                    <a:pt x="7999" y="6221"/>
                    <a:pt x="9586" y="6729"/>
                    <a:pt x="11110" y="7174"/>
                  </a:cubicBezTo>
                  <a:cubicBezTo>
                    <a:pt x="12697" y="7681"/>
                    <a:pt x="14094" y="8062"/>
                    <a:pt x="15554" y="806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34" name="Freeform 533">
              <a:extLst>
                <a:ext uri="{FF2B5EF4-FFF2-40B4-BE49-F238E27FC236}">
                  <a16:creationId xmlns:a16="http://schemas.microsoft.com/office/drawing/2014/main" id="{3A12EC4D-D832-A7AA-BF8A-E3463CF8CD9A}"/>
                </a:ext>
              </a:extLst>
            </p:cNvPr>
            <p:cNvSpPr/>
            <p:nvPr/>
          </p:nvSpPr>
          <p:spPr>
            <a:xfrm>
              <a:off x="9263847" y="4959427"/>
              <a:ext cx="67732" cy="26523"/>
            </a:xfrm>
            <a:custGeom>
              <a:avLst/>
              <a:gdLst>
                <a:gd name="connsiteX0" fmla="*/ 2198 w 67732"/>
                <a:gd name="connsiteY0" fmla="*/ 25119 h 26523"/>
                <a:gd name="connsiteX1" fmla="*/ 26894 w 67732"/>
                <a:gd name="connsiteY1" fmla="*/ 25627 h 26523"/>
                <a:gd name="connsiteX2" fmla="*/ 34829 w 67732"/>
                <a:gd name="connsiteY2" fmla="*/ 24993 h 26523"/>
                <a:gd name="connsiteX3" fmla="*/ 53810 w 67732"/>
                <a:gd name="connsiteY3" fmla="*/ 23088 h 26523"/>
                <a:gd name="connsiteX4" fmla="*/ 55207 w 67732"/>
                <a:gd name="connsiteY4" fmla="*/ 22770 h 26523"/>
                <a:gd name="connsiteX5" fmla="*/ 64729 w 67732"/>
                <a:gd name="connsiteY5" fmla="*/ 19787 h 26523"/>
                <a:gd name="connsiteX6" fmla="*/ 67714 w 67732"/>
                <a:gd name="connsiteY6" fmla="*/ 12105 h 26523"/>
                <a:gd name="connsiteX7" fmla="*/ 64920 w 67732"/>
                <a:gd name="connsiteY7" fmla="*/ 8233 h 26523"/>
                <a:gd name="connsiteX8" fmla="*/ 42764 w 67732"/>
                <a:gd name="connsiteY8" fmla="*/ 107 h 26523"/>
                <a:gd name="connsiteX9" fmla="*/ 43653 w 67732"/>
                <a:gd name="connsiteY9" fmla="*/ 6772 h 26523"/>
                <a:gd name="connsiteX10" fmla="*/ 44352 w 67732"/>
                <a:gd name="connsiteY10" fmla="*/ 11471 h 26523"/>
                <a:gd name="connsiteX11" fmla="*/ 42637 w 67732"/>
                <a:gd name="connsiteY11" fmla="*/ 13058 h 26523"/>
                <a:gd name="connsiteX12" fmla="*/ 21053 w 67732"/>
                <a:gd name="connsiteY12" fmla="*/ 8931 h 26523"/>
                <a:gd name="connsiteX13" fmla="*/ 17117 w 67732"/>
                <a:gd name="connsiteY13" fmla="*/ 7661 h 26523"/>
                <a:gd name="connsiteX14" fmla="*/ 14578 w 67732"/>
                <a:gd name="connsiteY14" fmla="*/ 7915 h 26523"/>
                <a:gd name="connsiteX15" fmla="*/ 4801 w 67732"/>
                <a:gd name="connsiteY15" fmla="*/ 13248 h 26523"/>
                <a:gd name="connsiteX16" fmla="*/ 2960 w 67732"/>
                <a:gd name="connsiteY16" fmla="*/ 16295 h 26523"/>
                <a:gd name="connsiteX17" fmla="*/ 104 w 67732"/>
                <a:gd name="connsiteY17" fmla="*/ 23088 h 26523"/>
                <a:gd name="connsiteX18" fmla="*/ 2198 w 67732"/>
                <a:gd name="connsiteY18" fmla="*/ 25119 h 2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7732" h="26523">
                  <a:moveTo>
                    <a:pt x="2198" y="25119"/>
                  </a:moveTo>
                  <a:cubicBezTo>
                    <a:pt x="7214" y="27405"/>
                    <a:pt x="18133" y="26389"/>
                    <a:pt x="26894" y="25627"/>
                  </a:cubicBezTo>
                  <a:cubicBezTo>
                    <a:pt x="29877" y="25373"/>
                    <a:pt x="32607" y="25119"/>
                    <a:pt x="34829" y="24993"/>
                  </a:cubicBezTo>
                  <a:cubicBezTo>
                    <a:pt x="44034" y="24612"/>
                    <a:pt x="49494" y="24167"/>
                    <a:pt x="53810" y="23088"/>
                  </a:cubicBezTo>
                  <a:lnTo>
                    <a:pt x="55207" y="22770"/>
                  </a:lnTo>
                  <a:cubicBezTo>
                    <a:pt x="59143" y="21818"/>
                    <a:pt x="63206" y="20802"/>
                    <a:pt x="64729" y="19787"/>
                  </a:cubicBezTo>
                  <a:cubicBezTo>
                    <a:pt x="65618" y="19215"/>
                    <a:pt x="67967" y="15406"/>
                    <a:pt x="67714" y="12105"/>
                  </a:cubicBezTo>
                  <a:cubicBezTo>
                    <a:pt x="67587" y="10264"/>
                    <a:pt x="66634" y="8995"/>
                    <a:pt x="64920" y="8233"/>
                  </a:cubicBezTo>
                  <a:cubicBezTo>
                    <a:pt x="51589" y="2138"/>
                    <a:pt x="44161" y="-591"/>
                    <a:pt x="42764" y="107"/>
                  </a:cubicBezTo>
                  <a:cubicBezTo>
                    <a:pt x="42193" y="805"/>
                    <a:pt x="43209" y="4995"/>
                    <a:pt x="43653" y="6772"/>
                  </a:cubicBezTo>
                  <a:cubicBezTo>
                    <a:pt x="44224" y="9122"/>
                    <a:pt x="44542" y="10518"/>
                    <a:pt x="44352" y="11471"/>
                  </a:cubicBezTo>
                  <a:cubicBezTo>
                    <a:pt x="44224" y="11978"/>
                    <a:pt x="43844" y="12677"/>
                    <a:pt x="42637" y="13058"/>
                  </a:cubicBezTo>
                  <a:cubicBezTo>
                    <a:pt x="38765" y="14264"/>
                    <a:pt x="25179" y="12803"/>
                    <a:pt x="21053" y="8931"/>
                  </a:cubicBezTo>
                  <a:cubicBezTo>
                    <a:pt x="20038" y="7979"/>
                    <a:pt x="18514" y="7661"/>
                    <a:pt x="17117" y="7661"/>
                  </a:cubicBezTo>
                  <a:cubicBezTo>
                    <a:pt x="16165" y="7661"/>
                    <a:pt x="15276" y="7788"/>
                    <a:pt x="14578" y="7915"/>
                  </a:cubicBezTo>
                  <a:cubicBezTo>
                    <a:pt x="9880" y="8867"/>
                    <a:pt x="5436" y="11788"/>
                    <a:pt x="4801" y="13248"/>
                  </a:cubicBezTo>
                  <a:cubicBezTo>
                    <a:pt x="4420" y="14137"/>
                    <a:pt x="3658" y="15216"/>
                    <a:pt x="2960" y="16295"/>
                  </a:cubicBezTo>
                  <a:cubicBezTo>
                    <a:pt x="1437" y="18517"/>
                    <a:pt x="-467" y="21247"/>
                    <a:pt x="104" y="23088"/>
                  </a:cubicBezTo>
                  <a:cubicBezTo>
                    <a:pt x="294" y="23913"/>
                    <a:pt x="993" y="24612"/>
                    <a:pt x="2198" y="2511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35" name="Freeform 534">
              <a:extLst>
                <a:ext uri="{FF2B5EF4-FFF2-40B4-BE49-F238E27FC236}">
                  <a16:creationId xmlns:a16="http://schemas.microsoft.com/office/drawing/2014/main" id="{71183A86-EAF8-961A-650B-915AF1A8F347}"/>
                </a:ext>
              </a:extLst>
            </p:cNvPr>
            <p:cNvSpPr/>
            <p:nvPr/>
          </p:nvSpPr>
          <p:spPr>
            <a:xfrm>
              <a:off x="9568144" y="4567714"/>
              <a:ext cx="10824" cy="23488"/>
            </a:xfrm>
            <a:custGeom>
              <a:avLst/>
              <a:gdLst>
                <a:gd name="connsiteX0" fmla="*/ 19 w 10824"/>
                <a:gd name="connsiteY0" fmla="*/ 23489 h 23488"/>
                <a:gd name="connsiteX1" fmla="*/ 7510 w 10824"/>
                <a:gd name="connsiteY1" fmla="*/ 18029 h 23488"/>
                <a:gd name="connsiteX2" fmla="*/ 9415 w 10824"/>
                <a:gd name="connsiteY2" fmla="*/ 13776 h 23488"/>
                <a:gd name="connsiteX3" fmla="*/ 10113 w 10824"/>
                <a:gd name="connsiteY3" fmla="*/ 6856 h 23488"/>
                <a:gd name="connsiteX4" fmla="*/ 2051 w 10824"/>
                <a:gd name="connsiteY4" fmla="*/ 0 h 23488"/>
                <a:gd name="connsiteX5" fmla="*/ 2431 w 10824"/>
                <a:gd name="connsiteY5" fmla="*/ 8253 h 23488"/>
                <a:gd name="connsiteX6" fmla="*/ 2622 w 10824"/>
                <a:gd name="connsiteY6" fmla="*/ 9776 h 23488"/>
                <a:gd name="connsiteX7" fmla="*/ 1669 w 10824"/>
                <a:gd name="connsiteY7" fmla="*/ 18728 h 23488"/>
                <a:gd name="connsiteX8" fmla="*/ 19 w 10824"/>
                <a:gd name="connsiteY8" fmla="*/ 23489 h 2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24" h="23488">
                  <a:moveTo>
                    <a:pt x="19" y="23489"/>
                  </a:moveTo>
                  <a:cubicBezTo>
                    <a:pt x="1416" y="23298"/>
                    <a:pt x="7003" y="22283"/>
                    <a:pt x="7510" y="18029"/>
                  </a:cubicBezTo>
                  <a:cubicBezTo>
                    <a:pt x="7764" y="16061"/>
                    <a:pt x="8653" y="14855"/>
                    <a:pt x="9415" y="13776"/>
                  </a:cubicBezTo>
                  <a:cubicBezTo>
                    <a:pt x="10621" y="12189"/>
                    <a:pt x="11510" y="10919"/>
                    <a:pt x="10113" y="6856"/>
                  </a:cubicBezTo>
                  <a:cubicBezTo>
                    <a:pt x="8399" y="1841"/>
                    <a:pt x="3955" y="381"/>
                    <a:pt x="2051" y="0"/>
                  </a:cubicBezTo>
                  <a:cubicBezTo>
                    <a:pt x="1606" y="1904"/>
                    <a:pt x="2051" y="5523"/>
                    <a:pt x="2431" y="8253"/>
                  </a:cubicBezTo>
                  <a:lnTo>
                    <a:pt x="2622" y="9776"/>
                  </a:lnTo>
                  <a:cubicBezTo>
                    <a:pt x="3130" y="13268"/>
                    <a:pt x="3384" y="15617"/>
                    <a:pt x="1669" y="18728"/>
                  </a:cubicBezTo>
                  <a:cubicBezTo>
                    <a:pt x="400" y="20949"/>
                    <a:pt x="-108" y="22917"/>
                    <a:pt x="19" y="2348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36" name="Freeform 535">
              <a:extLst>
                <a:ext uri="{FF2B5EF4-FFF2-40B4-BE49-F238E27FC236}">
                  <a16:creationId xmlns:a16="http://schemas.microsoft.com/office/drawing/2014/main" id="{596F0E38-7C05-7677-1D80-EE8F6BC27067}"/>
                </a:ext>
              </a:extLst>
            </p:cNvPr>
            <p:cNvSpPr/>
            <p:nvPr/>
          </p:nvSpPr>
          <p:spPr>
            <a:xfrm>
              <a:off x="9890405" y="4936933"/>
              <a:ext cx="34355" cy="27780"/>
            </a:xfrm>
            <a:custGeom>
              <a:avLst/>
              <a:gdLst>
                <a:gd name="connsiteX0" fmla="*/ 1714 w 34355"/>
                <a:gd name="connsiteY0" fmla="*/ 26282 h 27780"/>
                <a:gd name="connsiteX1" fmla="*/ 21966 w 34355"/>
                <a:gd name="connsiteY1" fmla="*/ 26409 h 27780"/>
                <a:gd name="connsiteX2" fmla="*/ 24505 w 34355"/>
                <a:gd name="connsiteY2" fmla="*/ 25076 h 27780"/>
                <a:gd name="connsiteX3" fmla="*/ 30091 w 34355"/>
                <a:gd name="connsiteY3" fmla="*/ 20759 h 27780"/>
                <a:gd name="connsiteX4" fmla="*/ 31298 w 34355"/>
                <a:gd name="connsiteY4" fmla="*/ 19489 h 27780"/>
                <a:gd name="connsiteX5" fmla="*/ 33837 w 34355"/>
                <a:gd name="connsiteY5" fmla="*/ 8888 h 27780"/>
                <a:gd name="connsiteX6" fmla="*/ 27806 w 34355"/>
                <a:gd name="connsiteY6" fmla="*/ 0 h 27780"/>
                <a:gd name="connsiteX7" fmla="*/ 13205 w 34355"/>
                <a:gd name="connsiteY7" fmla="*/ 8380 h 27780"/>
                <a:gd name="connsiteX8" fmla="*/ 7555 w 34355"/>
                <a:gd name="connsiteY8" fmla="*/ 19489 h 27780"/>
                <a:gd name="connsiteX9" fmla="*/ 4063 w 34355"/>
                <a:gd name="connsiteY9" fmla="*/ 22156 h 27780"/>
                <a:gd name="connsiteX10" fmla="*/ 0 w 34355"/>
                <a:gd name="connsiteY10" fmla="*/ 25711 h 27780"/>
                <a:gd name="connsiteX11" fmla="*/ 1714 w 34355"/>
                <a:gd name="connsiteY11" fmla="*/ 26282 h 2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355" h="27780">
                  <a:moveTo>
                    <a:pt x="1714" y="26282"/>
                  </a:moveTo>
                  <a:cubicBezTo>
                    <a:pt x="8253" y="28060"/>
                    <a:pt x="18283" y="28441"/>
                    <a:pt x="21966" y="26409"/>
                  </a:cubicBezTo>
                  <a:cubicBezTo>
                    <a:pt x="22981" y="25838"/>
                    <a:pt x="23806" y="25393"/>
                    <a:pt x="24505" y="25076"/>
                  </a:cubicBezTo>
                  <a:cubicBezTo>
                    <a:pt x="26600" y="23997"/>
                    <a:pt x="27552" y="23552"/>
                    <a:pt x="30091" y="20759"/>
                  </a:cubicBezTo>
                  <a:cubicBezTo>
                    <a:pt x="30536" y="20315"/>
                    <a:pt x="30916" y="19870"/>
                    <a:pt x="31298" y="19489"/>
                  </a:cubicBezTo>
                  <a:cubicBezTo>
                    <a:pt x="33964" y="16760"/>
                    <a:pt x="35107" y="15617"/>
                    <a:pt x="33837" y="8888"/>
                  </a:cubicBezTo>
                  <a:cubicBezTo>
                    <a:pt x="32631" y="2159"/>
                    <a:pt x="28695" y="381"/>
                    <a:pt x="27806" y="0"/>
                  </a:cubicBezTo>
                  <a:cubicBezTo>
                    <a:pt x="19363" y="317"/>
                    <a:pt x="13205" y="5650"/>
                    <a:pt x="13205" y="8380"/>
                  </a:cubicBezTo>
                  <a:cubicBezTo>
                    <a:pt x="13205" y="12760"/>
                    <a:pt x="12633" y="15173"/>
                    <a:pt x="7555" y="19489"/>
                  </a:cubicBezTo>
                  <a:cubicBezTo>
                    <a:pt x="6475" y="20442"/>
                    <a:pt x="5206" y="21330"/>
                    <a:pt x="4063" y="22156"/>
                  </a:cubicBezTo>
                  <a:cubicBezTo>
                    <a:pt x="2539" y="23299"/>
                    <a:pt x="254" y="24949"/>
                    <a:pt x="0" y="25711"/>
                  </a:cubicBezTo>
                  <a:cubicBezTo>
                    <a:pt x="64" y="25648"/>
                    <a:pt x="572" y="25965"/>
                    <a:pt x="1714" y="2628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37" name="Freeform 536">
              <a:extLst>
                <a:ext uri="{FF2B5EF4-FFF2-40B4-BE49-F238E27FC236}">
                  <a16:creationId xmlns:a16="http://schemas.microsoft.com/office/drawing/2014/main" id="{24CF16FA-0F49-8ACF-D594-69FADB2C046A}"/>
                </a:ext>
              </a:extLst>
            </p:cNvPr>
            <p:cNvSpPr/>
            <p:nvPr/>
          </p:nvSpPr>
          <p:spPr>
            <a:xfrm>
              <a:off x="9706718" y="4719241"/>
              <a:ext cx="289640" cy="263844"/>
            </a:xfrm>
            <a:custGeom>
              <a:avLst/>
              <a:gdLst>
                <a:gd name="connsiteX0" fmla="*/ 227617 w 289640"/>
                <a:gd name="connsiteY0" fmla="*/ 238896 h 263844"/>
                <a:gd name="connsiteX1" fmla="*/ 231998 w 289640"/>
                <a:gd name="connsiteY1" fmla="*/ 238515 h 263844"/>
                <a:gd name="connsiteX2" fmla="*/ 256693 w 289640"/>
                <a:gd name="connsiteY2" fmla="*/ 232420 h 263844"/>
                <a:gd name="connsiteX3" fmla="*/ 257899 w 289640"/>
                <a:gd name="connsiteY3" fmla="*/ 232547 h 263844"/>
                <a:gd name="connsiteX4" fmla="*/ 258470 w 289640"/>
                <a:gd name="connsiteY4" fmla="*/ 233627 h 263844"/>
                <a:gd name="connsiteX5" fmla="*/ 260375 w 289640"/>
                <a:gd name="connsiteY5" fmla="*/ 244863 h 263844"/>
                <a:gd name="connsiteX6" fmla="*/ 284943 w 289640"/>
                <a:gd name="connsiteY6" fmla="*/ 263845 h 263844"/>
                <a:gd name="connsiteX7" fmla="*/ 289641 w 289640"/>
                <a:gd name="connsiteY7" fmla="*/ 69078 h 263844"/>
                <a:gd name="connsiteX8" fmla="*/ 282277 w 289640"/>
                <a:gd name="connsiteY8" fmla="*/ 65713 h 263844"/>
                <a:gd name="connsiteX9" fmla="*/ 277008 w 289640"/>
                <a:gd name="connsiteY9" fmla="*/ 62983 h 263844"/>
                <a:gd name="connsiteX10" fmla="*/ 234220 w 289640"/>
                <a:gd name="connsiteY10" fmla="*/ 52572 h 263844"/>
                <a:gd name="connsiteX11" fmla="*/ 228061 w 289640"/>
                <a:gd name="connsiteY11" fmla="*/ 51302 h 263844"/>
                <a:gd name="connsiteX12" fmla="*/ 202859 w 289640"/>
                <a:gd name="connsiteY12" fmla="*/ 38732 h 263844"/>
                <a:gd name="connsiteX13" fmla="*/ 192067 w 289640"/>
                <a:gd name="connsiteY13" fmla="*/ 35875 h 263844"/>
                <a:gd name="connsiteX14" fmla="*/ 184830 w 289640"/>
                <a:gd name="connsiteY14" fmla="*/ 37526 h 263844"/>
                <a:gd name="connsiteX15" fmla="*/ 175244 w 289640"/>
                <a:gd name="connsiteY15" fmla="*/ 46668 h 263844"/>
                <a:gd name="connsiteX16" fmla="*/ 174228 w 289640"/>
                <a:gd name="connsiteY16" fmla="*/ 49461 h 263844"/>
                <a:gd name="connsiteX17" fmla="*/ 160262 w 289640"/>
                <a:gd name="connsiteY17" fmla="*/ 57524 h 263844"/>
                <a:gd name="connsiteX18" fmla="*/ 150930 w 289640"/>
                <a:gd name="connsiteY18" fmla="*/ 62285 h 263844"/>
                <a:gd name="connsiteX19" fmla="*/ 141471 w 289640"/>
                <a:gd name="connsiteY19" fmla="*/ 67744 h 263844"/>
                <a:gd name="connsiteX20" fmla="*/ 134487 w 289640"/>
                <a:gd name="connsiteY20" fmla="*/ 77838 h 263844"/>
                <a:gd name="connsiteX21" fmla="*/ 133789 w 289640"/>
                <a:gd name="connsiteY21" fmla="*/ 82600 h 263844"/>
                <a:gd name="connsiteX22" fmla="*/ 120648 w 289640"/>
                <a:gd name="connsiteY22" fmla="*/ 91297 h 263844"/>
                <a:gd name="connsiteX23" fmla="*/ 118680 w 289640"/>
                <a:gd name="connsiteY23" fmla="*/ 91423 h 263844"/>
                <a:gd name="connsiteX24" fmla="*/ 102682 w 289640"/>
                <a:gd name="connsiteY24" fmla="*/ 79806 h 263844"/>
                <a:gd name="connsiteX25" fmla="*/ 99507 w 289640"/>
                <a:gd name="connsiteY25" fmla="*/ 76061 h 263844"/>
                <a:gd name="connsiteX26" fmla="*/ 92906 w 289640"/>
                <a:gd name="connsiteY26" fmla="*/ 72760 h 263844"/>
                <a:gd name="connsiteX27" fmla="*/ 86684 w 289640"/>
                <a:gd name="connsiteY27" fmla="*/ 72378 h 263844"/>
                <a:gd name="connsiteX28" fmla="*/ 83764 w 289640"/>
                <a:gd name="connsiteY28" fmla="*/ 55302 h 263844"/>
                <a:gd name="connsiteX29" fmla="*/ 84780 w 289640"/>
                <a:gd name="connsiteY29" fmla="*/ 45462 h 263844"/>
                <a:gd name="connsiteX30" fmla="*/ 84780 w 289640"/>
                <a:gd name="connsiteY30" fmla="*/ 30099 h 263844"/>
                <a:gd name="connsiteX31" fmla="*/ 84525 w 289640"/>
                <a:gd name="connsiteY31" fmla="*/ 24576 h 263844"/>
                <a:gd name="connsiteX32" fmla="*/ 84272 w 289640"/>
                <a:gd name="connsiteY32" fmla="*/ 19814 h 263844"/>
                <a:gd name="connsiteX33" fmla="*/ 81987 w 289640"/>
                <a:gd name="connsiteY33" fmla="*/ 13910 h 263844"/>
                <a:gd name="connsiteX34" fmla="*/ 80400 w 289640"/>
                <a:gd name="connsiteY34" fmla="*/ 11815 h 263844"/>
                <a:gd name="connsiteX35" fmla="*/ 64846 w 289640"/>
                <a:gd name="connsiteY35" fmla="*/ 9847 h 263844"/>
                <a:gd name="connsiteX36" fmla="*/ 54498 w 289640"/>
                <a:gd name="connsiteY36" fmla="*/ 5086 h 263844"/>
                <a:gd name="connsiteX37" fmla="*/ 46817 w 289640"/>
                <a:gd name="connsiteY37" fmla="*/ 1087 h 263844"/>
                <a:gd name="connsiteX38" fmla="*/ 32977 w 289640"/>
                <a:gd name="connsiteY38" fmla="*/ 2737 h 263844"/>
                <a:gd name="connsiteX39" fmla="*/ 24725 w 289640"/>
                <a:gd name="connsiteY39" fmla="*/ 6229 h 263844"/>
                <a:gd name="connsiteX40" fmla="*/ 9552 w 289640"/>
                <a:gd name="connsiteY40" fmla="*/ 14990 h 263844"/>
                <a:gd name="connsiteX41" fmla="*/ 4092 w 289640"/>
                <a:gd name="connsiteY41" fmla="*/ 19814 h 263844"/>
                <a:gd name="connsiteX42" fmla="*/ 29 w 289640"/>
                <a:gd name="connsiteY42" fmla="*/ 26607 h 263844"/>
                <a:gd name="connsiteX43" fmla="*/ 3521 w 289640"/>
                <a:gd name="connsiteY43" fmla="*/ 30733 h 263844"/>
                <a:gd name="connsiteX44" fmla="*/ 16027 w 289640"/>
                <a:gd name="connsiteY44" fmla="*/ 30733 h 263844"/>
                <a:gd name="connsiteX45" fmla="*/ 22249 w 289640"/>
                <a:gd name="connsiteY45" fmla="*/ 39113 h 263844"/>
                <a:gd name="connsiteX46" fmla="*/ 23836 w 289640"/>
                <a:gd name="connsiteY46" fmla="*/ 43303 h 263844"/>
                <a:gd name="connsiteX47" fmla="*/ 27899 w 289640"/>
                <a:gd name="connsiteY47" fmla="*/ 56000 h 263844"/>
                <a:gd name="connsiteX48" fmla="*/ 79701 w 289640"/>
                <a:gd name="connsiteY48" fmla="*/ 58476 h 263844"/>
                <a:gd name="connsiteX49" fmla="*/ 80844 w 289640"/>
                <a:gd name="connsiteY49" fmla="*/ 59111 h 263844"/>
                <a:gd name="connsiteX50" fmla="*/ 80907 w 289640"/>
                <a:gd name="connsiteY50" fmla="*/ 60380 h 263844"/>
                <a:gd name="connsiteX51" fmla="*/ 69099 w 289640"/>
                <a:gd name="connsiteY51" fmla="*/ 70601 h 263844"/>
                <a:gd name="connsiteX52" fmla="*/ 54625 w 289640"/>
                <a:gd name="connsiteY52" fmla="*/ 70665 h 263844"/>
                <a:gd name="connsiteX53" fmla="*/ 34500 w 289640"/>
                <a:gd name="connsiteY53" fmla="*/ 71363 h 263844"/>
                <a:gd name="connsiteX54" fmla="*/ 28152 w 289640"/>
                <a:gd name="connsiteY54" fmla="*/ 71299 h 263844"/>
                <a:gd name="connsiteX55" fmla="*/ 24026 w 289640"/>
                <a:gd name="connsiteY55" fmla="*/ 78092 h 263844"/>
                <a:gd name="connsiteX56" fmla="*/ 27708 w 289640"/>
                <a:gd name="connsiteY56" fmla="*/ 81266 h 263844"/>
                <a:gd name="connsiteX57" fmla="*/ 35009 w 289640"/>
                <a:gd name="connsiteY57" fmla="*/ 86155 h 263844"/>
                <a:gd name="connsiteX58" fmla="*/ 42499 w 289640"/>
                <a:gd name="connsiteY58" fmla="*/ 104311 h 263844"/>
                <a:gd name="connsiteX59" fmla="*/ 51070 w 289640"/>
                <a:gd name="connsiteY59" fmla="*/ 108120 h 263844"/>
                <a:gd name="connsiteX60" fmla="*/ 58307 w 289640"/>
                <a:gd name="connsiteY60" fmla="*/ 106977 h 263844"/>
                <a:gd name="connsiteX61" fmla="*/ 75448 w 289640"/>
                <a:gd name="connsiteY61" fmla="*/ 84060 h 263844"/>
                <a:gd name="connsiteX62" fmla="*/ 76717 w 289640"/>
                <a:gd name="connsiteY62" fmla="*/ 83615 h 263844"/>
                <a:gd name="connsiteX63" fmla="*/ 77797 w 289640"/>
                <a:gd name="connsiteY63" fmla="*/ 84504 h 263844"/>
                <a:gd name="connsiteX64" fmla="*/ 89287 w 289640"/>
                <a:gd name="connsiteY64" fmla="*/ 110215 h 263844"/>
                <a:gd name="connsiteX65" fmla="*/ 143565 w 289640"/>
                <a:gd name="connsiteY65" fmla="*/ 127800 h 263844"/>
                <a:gd name="connsiteX66" fmla="*/ 191432 w 289640"/>
                <a:gd name="connsiteY66" fmla="*/ 148622 h 263844"/>
                <a:gd name="connsiteX67" fmla="*/ 196130 w 289640"/>
                <a:gd name="connsiteY67" fmla="*/ 150971 h 263844"/>
                <a:gd name="connsiteX68" fmla="*/ 205589 w 289640"/>
                <a:gd name="connsiteY68" fmla="*/ 163097 h 263844"/>
                <a:gd name="connsiteX69" fmla="*/ 207049 w 289640"/>
                <a:gd name="connsiteY69" fmla="*/ 171730 h 263844"/>
                <a:gd name="connsiteX70" fmla="*/ 216444 w 289640"/>
                <a:gd name="connsiteY70" fmla="*/ 189252 h 263844"/>
                <a:gd name="connsiteX71" fmla="*/ 220889 w 289640"/>
                <a:gd name="connsiteY71" fmla="*/ 196743 h 263844"/>
                <a:gd name="connsiteX72" fmla="*/ 224761 w 289640"/>
                <a:gd name="connsiteY72" fmla="*/ 212486 h 263844"/>
                <a:gd name="connsiteX73" fmla="*/ 225332 w 289640"/>
                <a:gd name="connsiteY73" fmla="*/ 217248 h 263844"/>
                <a:gd name="connsiteX74" fmla="*/ 225586 w 289640"/>
                <a:gd name="connsiteY74" fmla="*/ 233563 h 263844"/>
                <a:gd name="connsiteX75" fmla="*/ 224951 w 289640"/>
                <a:gd name="connsiteY75" fmla="*/ 239086 h 263844"/>
                <a:gd name="connsiteX76" fmla="*/ 227617 w 289640"/>
                <a:gd name="connsiteY76" fmla="*/ 238896 h 26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289640" h="263844">
                  <a:moveTo>
                    <a:pt x="227617" y="238896"/>
                  </a:moveTo>
                  <a:cubicBezTo>
                    <a:pt x="228824" y="238705"/>
                    <a:pt x="230348" y="238515"/>
                    <a:pt x="231998" y="238515"/>
                  </a:cubicBezTo>
                  <a:cubicBezTo>
                    <a:pt x="238346" y="238515"/>
                    <a:pt x="256503" y="232484"/>
                    <a:pt x="256693" y="232420"/>
                  </a:cubicBezTo>
                  <a:cubicBezTo>
                    <a:pt x="257392" y="232357"/>
                    <a:pt x="257645" y="232420"/>
                    <a:pt x="257899" y="232547"/>
                  </a:cubicBezTo>
                  <a:cubicBezTo>
                    <a:pt x="258280" y="232801"/>
                    <a:pt x="258470" y="233182"/>
                    <a:pt x="258470" y="233627"/>
                  </a:cubicBezTo>
                  <a:cubicBezTo>
                    <a:pt x="258597" y="235975"/>
                    <a:pt x="259232" y="242578"/>
                    <a:pt x="260375" y="244863"/>
                  </a:cubicBezTo>
                  <a:cubicBezTo>
                    <a:pt x="261327" y="246768"/>
                    <a:pt x="273961" y="257814"/>
                    <a:pt x="284943" y="263845"/>
                  </a:cubicBezTo>
                  <a:lnTo>
                    <a:pt x="289641" y="69078"/>
                  </a:lnTo>
                  <a:cubicBezTo>
                    <a:pt x="285387" y="66983"/>
                    <a:pt x="283609" y="66221"/>
                    <a:pt x="282277" y="65713"/>
                  </a:cubicBezTo>
                  <a:cubicBezTo>
                    <a:pt x="280753" y="65078"/>
                    <a:pt x="279864" y="64697"/>
                    <a:pt x="277008" y="62983"/>
                  </a:cubicBezTo>
                  <a:cubicBezTo>
                    <a:pt x="272246" y="60126"/>
                    <a:pt x="246535" y="55048"/>
                    <a:pt x="234220" y="52572"/>
                  </a:cubicBezTo>
                  <a:cubicBezTo>
                    <a:pt x="231490" y="52001"/>
                    <a:pt x="229332" y="51620"/>
                    <a:pt x="228061" y="51302"/>
                  </a:cubicBezTo>
                  <a:cubicBezTo>
                    <a:pt x="219301" y="49397"/>
                    <a:pt x="211556" y="45525"/>
                    <a:pt x="202859" y="38732"/>
                  </a:cubicBezTo>
                  <a:cubicBezTo>
                    <a:pt x="196955" y="34098"/>
                    <a:pt x="195368" y="34670"/>
                    <a:pt x="192067" y="35875"/>
                  </a:cubicBezTo>
                  <a:cubicBezTo>
                    <a:pt x="190289" y="36511"/>
                    <a:pt x="188067" y="37336"/>
                    <a:pt x="184830" y="37526"/>
                  </a:cubicBezTo>
                  <a:cubicBezTo>
                    <a:pt x="178100" y="37907"/>
                    <a:pt x="176704" y="42161"/>
                    <a:pt x="175244" y="46668"/>
                  </a:cubicBezTo>
                  <a:cubicBezTo>
                    <a:pt x="174926" y="47620"/>
                    <a:pt x="174609" y="48572"/>
                    <a:pt x="174228" y="49461"/>
                  </a:cubicBezTo>
                  <a:cubicBezTo>
                    <a:pt x="171942" y="55238"/>
                    <a:pt x="169848" y="56444"/>
                    <a:pt x="160262" y="57524"/>
                  </a:cubicBezTo>
                  <a:cubicBezTo>
                    <a:pt x="155818" y="58032"/>
                    <a:pt x="153532" y="59999"/>
                    <a:pt x="150930" y="62285"/>
                  </a:cubicBezTo>
                  <a:cubicBezTo>
                    <a:pt x="148454" y="64443"/>
                    <a:pt x="145914" y="66665"/>
                    <a:pt x="141471" y="67744"/>
                  </a:cubicBezTo>
                  <a:cubicBezTo>
                    <a:pt x="135566" y="69141"/>
                    <a:pt x="135122" y="72378"/>
                    <a:pt x="134487" y="77838"/>
                  </a:cubicBezTo>
                  <a:cubicBezTo>
                    <a:pt x="134297" y="79362"/>
                    <a:pt x="134106" y="80949"/>
                    <a:pt x="133789" y="82600"/>
                  </a:cubicBezTo>
                  <a:cubicBezTo>
                    <a:pt x="132202" y="90471"/>
                    <a:pt x="126044" y="90916"/>
                    <a:pt x="120648" y="91297"/>
                  </a:cubicBezTo>
                  <a:cubicBezTo>
                    <a:pt x="120013" y="91360"/>
                    <a:pt x="119315" y="91360"/>
                    <a:pt x="118680" y="91423"/>
                  </a:cubicBezTo>
                  <a:cubicBezTo>
                    <a:pt x="112776" y="91931"/>
                    <a:pt x="108142" y="86281"/>
                    <a:pt x="102682" y="79806"/>
                  </a:cubicBezTo>
                  <a:cubicBezTo>
                    <a:pt x="101666" y="78600"/>
                    <a:pt x="100587" y="77330"/>
                    <a:pt x="99507" y="76061"/>
                  </a:cubicBezTo>
                  <a:cubicBezTo>
                    <a:pt x="96016" y="71998"/>
                    <a:pt x="94746" y="72315"/>
                    <a:pt x="92906" y="72760"/>
                  </a:cubicBezTo>
                  <a:cubicBezTo>
                    <a:pt x="91382" y="73141"/>
                    <a:pt x="89541" y="73521"/>
                    <a:pt x="86684" y="72378"/>
                  </a:cubicBezTo>
                  <a:cubicBezTo>
                    <a:pt x="81478" y="70220"/>
                    <a:pt x="82621" y="62983"/>
                    <a:pt x="83764" y="55302"/>
                  </a:cubicBezTo>
                  <a:cubicBezTo>
                    <a:pt x="84272" y="51937"/>
                    <a:pt x="84780" y="48509"/>
                    <a:pt x="84780" y="45462"/>
                  </a:cubicBezTo>
                  <a:lnTo>
                    <a:pt x="84780" y="30099"/>
                  </a:lnTo>
                  <a:cubicBezTo>
                    <a:pt x="84780" y="26988"/>
                    <a:pt x="84653" y="25782"/>
                    <a:pt x="84525" y="24576"/>
                  </a:cubicBezTo>
                  <a:cubicBezTo>
                    <a:pt x="84399" y="23497"/>
                    <a:pt x="84272" y="22354"/>
                    <a:pt x="84272" y="19814"/>
                  </a:cubicBezTo>
                  <a:cubicBezTo>
                    <a:pt x="84272" y="16640"/>
                    <a:pt x="83193" y="15370"/>
                    <a:pt x="81987" y="13910"/>
                  </a:cubicBezTo>
                  <a:cubicBezTo>
                    <a:pt x="81415" y="13275"/>
                    <a:pt x="80844" y="12577"/>
                    <a:pt x="80400" y="11815"/>
                  </a:cubicBezTo>
                  <a:cubicBezTo>
                    <a:pt x="79638" y="10482"/>
                    <a:pt x="74051" y="12323"/>
                    <a:pt x="64846" y="9847"/>
                  </a:cubicBezTo>
                  <a:cubicBezTo>
                    <a:pt x="59323" y="8387"/>
                    <a:pt x="56847" y="6737"/>
                    <a:pt x="54498" y="5086"/>
                  </a:cubicBezTo>
                  <a:cubicBezTo>
                    <a:pt x="52594" y="3816"/>
                    <a:pt x="50626" y="2420"/>
                    <a:pt x="46817" y="1087"/>
                  </a:cubicBezTo>
                  <a:cubicBezTo>
                    <a:pt x="40976" y="-1008"/>
                    <a:pt x="38627" y="135"/>
                    <a:pt x="32977" y="2737"/>
                  </a:cubicBezTo>
                  <a:cubicBezTo>
                    <a:pt x="30819" y="3690"/>
                    <a:pt x="28152" y="4959"/>
                    <a:pt x="24725" y="6229"/>
                  </a:cubicBezTo>
                  <a:cubicBezTo>
                    <a:pt x="15455" y="9720"/>
                    <a:pt x="14313" y="10736"/>
                    <a:pt x="9552" y="14990"/>
                  </a:cubicBezTo>
                  <a:cubicBezTo>
                    <a:pt x="8155" y="16259"/>
                    <a:pt x="6378" y="17846"/>
                    <a:pt x="4092" y="19814"/>
                  </a:cubicBezTo>
                  <a:cubicBezTo>
                    <a:pt x="1172" y="22290"/>
                    <a:pt x="-225" y="24639"/>
                    <a:pt x="29" y="26607"/>
                  </a:cubicBezTo>
                  <a:cubicBezTo>
                    <a:pt x="346" y="28829"/>
                    <a:pt x="2759" y="30289"/>
                    <a:pt x="3521" y="30733"/>
                  </a:cubicBezTo>
                  <a:lnTo>
                    <a:pt x="16027" y="30733"/>
                  </a:lnTo>
                  <a:cubicBezTo>
                    <a:pt x="19455" y="30733"/>
                    <a:pt x="20916" y="35177"/>
                    <a:pt x="22249" y="39113"/>
                  </a:cubicBezTo>
                  <a:cubicBezTo>
                    <a:pt x="22820" y="40700"/>
                    <a:pt x="23265" y="42224"/>
                    <a:pt x="23836" y="43303"/>
                  </a:cubicBezTo>
                  <a:cubicBezTo>
                    <a:pt x="25486" y="46350"/>
                    <a:pt x="27264" y="53333"/>
                    <a:pt x="27899" y="56000"/>
                  </a:cubicBezTo>
                  <a:lnTo>
                    <a:pt x="79701" y="58476"/>
                  </a:lnTo>
                  <a:cubicBezTo>
                    <a:pt x="80145" y="58476"/>
                    <a:pt x="80590" y="58730"/>
                    <a:pt x="80844" y="59111"/>
                  </a:cubicBezTo>
                  <a:cubicBezTo>
                    <a:pt x="81098" y="59492"/>
                    <a:pt x="81098" y="59999"/>
                    <a:pt x="80907" y="60380"/>
                  </a:cubicBezTo>
                  <a:cubicBezTo>
                    <a:pt x="80780" y="60761"/>
                    <a:pt x="76908" y="69331"/>
                    <a:pt x="69099" y="70601"/>
                  </a:cubicBezTo>
                  <a:cubicBezTo>
                    <a:pt x="62624" y="71744"/>
                    <a:pt x="56212" y="70918"/>
                    <a:pt x="54625" y="70665"/>
                  </a:cubicBezTo>
                  <a:cubicBezTo>
                    <a:pt x="52594" y="71299"/>
                    <a:pt x="42436" y="74347"/>
                    <a:pt x="34500" y="71363"/>
                  </a:cubicBezTo>
                  <a:cubicBezTo>
                    <a:pt x="31962" y="70410"/>
                    <a:pt x="29803" y="70410"/>
                    <a:pt x="28152" y="71299"/>
                  </a:cubicBezTo>
                  <a:cubicBezTo>
                    <a:pt x="25550" y="72696"/>
                    <a:pt x="24470" y="76124"/>
                    <a:pt x="24026" y="78092"/>
                  </a:cubicBezTo>
                  <a:cubicBezTo>
                    <a:pt x="23772" y="79362"/>
                    <a:pt x="24597" y="79933"/>
                    <a:pt x="27708" y="81266"/>
                  </a:cubicBezTo>
                  <a:cubicBezTo>
                    <a:pt x="30057" y="82282"/>
                    <a:pt x="32977" y="83552"/>
                    <a:pt x="35009" y="86155"/>
                  </a:cubicBezTo>
                  <a:cubicBezTo>
                    <a:pt x="39262" y="91423"/>
                    <a:pt x="41928" y="99930"/>
                    <a:pt x="42499" y="104311"/>
                  </a:cubicBezTo>
                  <a:cubicBezTo>
                    <a:pt x="42627" y="105326"/>
                    <a:pt x="46118" y="107358"/>
                    <a:pt x="51070" y="108120"/>
                  </a:cubicBezTo>
                  <a:cubicBezTo>
                    <a:pt x="55260" y="108755"/>
                    <a:pt x="57863" y="108056"/>
                    <a:pt x="58307" y="106977"/>
                  </a:cubicBezTo>
                  <a:cubicBezTo>
                    <a:pt x="60402" y="102216"/>
                    <a:pt x="74813" y="84821"/>
                    <a:pt x="75448" y="84060"/>
                  </a:cubicBezTo>
                  <a:cubicBezTo>
                    <a:pt x="75765" y="83679"/>
                    <a:pt x="76273" y="83552"/>
                    <a:pt x="76717" y="83615"/>
                  </a:cubicBezTo>
                  <a:cubicBezTo>
                    <a:pt x="77225" y="83679"/>
                    <a:pt x="77606" y="83996"/>
                    <a:pt x="77797" y="84504"/>
                  </a:cubicBezTo>
                  <a:cubicBezTo>
                    <a:pt x="81351" y="93519"/>
                    <a:pt x="87573" y="108501"/>
                    <a:pt x="89287" y="110215"/>
                  </a:cubicBezTo>
                  <a:cubicBezTo>
                    <a:pt x="91572" y="112310"/>
                    <a:pt x="122426" y="121832"/>
                    <a:pt x="143565" y="127800"/>
                  </a:cubicBezTo>
                  <a:cubicBezTo>
                    <a:pt x="158293" y="131926"/>
                    <a:pt x="178227" y="141956"/>
                    <a:pt x="191432" y="148622"/>
                  </a:cubicBezTo>
                  <a:lnTo>
                    <a:pt x="196130" y="150971"/>
                  </a:lnTo>
                  <a:cubicBezTo>
                    <a:pt x="205080" y="155478"/>
                    <a:pt x="205525" y="158208"/>
                    <a:pt x="205589" y="163097"/>
                  </a:cubicBezTo>
                  <a:cubicBezTo>
                    <a:pt x="205652" y="165382"/>
                    <a:pt x="205652" y="167985"/>
                    <a:pt x="207049" y="171730"/>
                  </a:cubicBezTo>
                  <a:cubicBezTo>
                    <a:pt x="209588" y="178713"/>
                    <a:pt x="213397" y="184554"/>
                    <a:pt x="216444" y="189252"/>
                  </a:cubicBezTo>
                  <a:cubicBezTo>
                    <a:pt x="218285" y="192108"/>
                    <a:pt x="219873" y="194584"/>
                    <a:pt x="220889" y="196743"/>
                  </a:cubicBezTo>
                  <a:cubicBezTo>
                    <a:pt x="224316" y="204297"/>
                    <a:pt x="225523" y="209186"/>
                    <a:pt x="224761" y="212486"/>
                  </a:cubicBezTo>
                  <a:cubicBezTo>
                    <a:pt x="224507" y="213502"/>
                    <a:pt x="224887" y="215216"/>
                    <a:pt x="225332" y="217248"/>
                  </a:cubicBezTo>
                  <a:cubicBezTo>
                    <a:pt x="226157" y="221247"/>
                    <a:pt x="227300" y="226707"/>
                    <a:pt x="225586" y="233563"/>
                  </a:cubicBezTo>
                  <a:cubicBezTo>
                    <a:pt x="224443" y="238134"/>
                    <a:pt x="224824" y="238959"/>
                    <a:pt x="224951" y="239086"/>
                  </a:cubicBezTo>
                  <a:cubicBezTo>
                    <a:pt x="225269" y="239277"/>
                    <a:pt x="226601" y="239022"/>
                    <a:pt x="227617" y="23889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38" name="Freeform 537">
              <a:extLst>
                <a:ext uri="{FF2B5EF4-FFF2-40B4-BE49-F238E27FC236}">
                  <a16:creationId xmlns:a16="http://schemas.microsoft.com/office/drawing/2014/main" id="{229FCFC4-A6AC-B7FF-0240-F4EE748BB8D4}"/>
                </a:ext>
              </a:extLst>
            </p:cNvPr>
            <p:cNvSpPr/>
            <p:nvPr/>
          </p:nvSpPr>
          <p:spPr>
            <a:xfrm>
              <a:off x="9701025" y="4932363"/>
              <a:ext cx="11238" cy="19815"/>
            </a:xfrm>
            <a:custGeom>
              <a:avLst/>
              <a:gdLst>
                <a:gd name="connsiteX0" fmla="*/ 5913 w 11238"/>
                <a:gd name="connsiteY0" fmla="*/ 19807 h 19815"/>
                <a:gd name="connsiteX1" fmla="*/ 9023 w 11238"/>
                <a:gd name="connsiteY1" fmla="*/ 17648 h 19815"/>
                <a:gd name="connsiteX2" fmla="*/ 11181 w 11238"/>
                <a:gd name="connsiteY2" fmla="*/ 0 h 19815"/>
                <a:gd name="connsiteX3" fmla="*/ 9531 w 11238"/>
                <a:gd name="connsiteY3" fmla="*/ 952 h 19815"/>
                <a:gd name="connsiteX4" fmla="*/ 961 w 11238"/>
                <a:gd name="connsiteY4" fmla="*/ 9332 h 19815"/>
                <a:gd name="connsiteX5" fmla="*/ 326 w 11238"/>
                <a:gd name="connsiteY5" fmla="*/ 15363 h 19815"/>
                <a:gd name="connsiteX6" fmla="*/ 390 w 11238"/>
                <a:gd name="connsiteY6" fmla="*/ 17394 h 19815"/>
                <a:gd name="connsiteX7" fmla="*/ 5913 w 11238"/>
                <a:gd name="connsiteY7" fmla="*/ 19807 h 19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38" h="19815">
                  <a:moveTo>
                    <a:pt x="5913" y="19807"/>
                  </a:moveTo>
                  <a:cubicBezTo>
                    <a:pt x="7118" y="19680"/>
                    <a:pt x="8134" y="18981"/>
                    <a:pt x="9023" y="17648"/>
                  </a:cubicBezTo>
                  <a:cubicBezTo>
                    <a:pt x="11181" y="14474"/>
                    <a:pt x="11372" y="5269"/>
                    <a:pt x="11181" y="0"/>
                  </a:cubicBezTo>
                  <a:cubicBezTo>
                    <a:pt x="10674" y="317"/>
                    <a:pt x="10102" y="635"/>
                    <a:pt x="9531" y="952"/>
                  </a:cubicBezTo>
                  <a:cubicBezTo>
                    <a:pt x="5468" y="3364"/>
                    <a:pt x="452" y="6348"/>
                    <a:pt x="961" y="9332"/>
                  </a:cubicBezTo>
                  <a:cubicBezTo>
                    <a:pt x="1405" y="12125"/>
                    <a:pt x="770" y="13966"/>
                    <a:pt x="326" y="15363"/>
                  </a:cubicBezTo>
                  <a:cubicBezTo>
                    <a:pt x="-119" y="16760"/>
                    <a:pt x="-119" y="16886"/>
                    <a:pt x="390" y="17394"/>
                  </a:cubicBezTo>
                  <a:cubicBezTo>
                    <a:pt x="1723" y="18664"/>
                    <a:pt x="3817" y="19934"/>
                    <a:pt x="5913" y="1980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39" name="Freeform 538">
              <a:extLst>
                <a:ext uri="{FF2B5EF4-FFF2-40B4-BE49-F238E27FC236}">
                  <a16:creationId xmlns:a16="http://schemas.microsoft.com/office/drawing/2014/main" id="{412F477E-7072-8919-9EC9-87E171A73928}"/>
                </a:ext>
              </a:extLst>
            </p:cNvPr>
            <p:cNvSpPr/>
            <p:nvPr/>
          </p:nvSpPr>
          <p:spPr>
            <a:xfrm>
              <a:off x="9041542" y="4570869"/>
              <a:ext cx="286126" cy="256618"/>
            </a:xfrm>
            <a:custGeom>
              <a:avLst/>
              <a:gdLst>
                <a:gd name="connsiteX0" fmla="*/ 81602 w 286126"/>
                <a:gd name="connsiteY0" fmla="*/ 220750 h 256618"/>
                <a:gd name="connsiteX1" fmla="*/ 83316 w 286126"/>
                <a:gd name="connsiteY1" fmla="*/ 221576 h 256618"/>
                <a:gd name="connsiteX2" fmla="*/ 83697 w 286126"/>
                <a:gd name="connsiteY2" fmla="*/ 223290 h 256618"/>
                <a:gd name="connsiteX3" fmla="*/ 88331 w 286126"/>
                <a:gd name="connsiteY3" fmla="*/ 246588 h 256618"/>
                <a:gd name="connsiteX4" fmla="*/ 92267 w 286126"/>
                <a:gd name="connsiteY4" fmla="*/ 244049 h 256618"/>
                <a:gd name="connsiteX5" fmla="*/ 98425 w 286126"/>
                <a:gd name="connsiteY5" fmla="*/ 240684 h 256618"/>
                <a:gd name="connsiteX6" fmla="*/ 100012 w 286126"/>
                <a:gd name="connsiteY6" fmla="*/ 241002 h 256618"/>
                <a:gd name="connsiteX7" fmla="*/ 107630 w 286126"/>
                <a:gd name="connsiteY7" fmla="*/ 239795 h 256618"/>
                <a:gd name="connsiteX8" fmla="*/ 112709 w 286126"/>
                <a:gd name="connsiteY8" fmla="*/ 236939 h 256618"/>
                <a:gd name="connsiteX9" fmla="*/ 119692 w 286126"/>
                <a:gd name="connsiteY9" fmla="*/ 234463 h 256618"/>
                <a:gd name="connsiteX10" fmla="*/ 121152 w 286126"/>
                <a:gd name="connsiteY10" fmla="*/ 234527 h 256618"/>
                <a:gd name="connsiteX11" fmla="*/ 128516 w 286126"/>
                <a:gd name="connsiteY11" fmla="*/ 235987 h 256618"/>
                <a:gd name="connsiteX12" fmla="*/ 133087 w 286126"/>
                <a:gd name="connsiteY12" fmla="*/ 237129 h 256618"/>
                <a:gd name="connsiteX13" fmla="*/ 152068 w 286126"/>
                <a:gd name="connsiteY13" fmla="*/ 240748 h 256618"/>
                <a:gd name="connsiteX14" fmla="*/ 153211 w 286126"/>
                <a:gd name="connsiteY14" fmla="*/ 241954 h 256618"/>
                <a:gd name="connsiteX15" fmla="*/ 168257 w 286126"/>
                <a:gd name="connsiteY15" fmla="*/ 256619 h 256618"/>
                <a:gd name="connsiteX16" fmla="*/ 208441 w 286126"/>
                <a:gd name="connsiteY16" fmla="*/ 214720 h 256618"/>
                <a:gd name="connsiteX17" fmla="*/ 208950 w 286126"/>
                <a:gd name="connsiteY17" fmla="*/ 210911 h 256618"/>
                <a:gd name="connsiteX18" fmla="*/ 224122 w 286126"/>
                <a:gd name="connsiteY18" fmla="*/ 176630 h 256618"/>
                <a:gd name="connsiteX19" fmla="*/ 239993 w 286126"/>
                <a:gd name="connsiteY19" fmla="*/ 136318 h 256618"/>
                <a:gd name="connsiteX20" fmla="*/ 250976 w 286126"/>
                <a:gd name="connsiteY20" fmla="*/ 112004 h 256618"/>
                <a:gd name="connsiteX21" fmla="*/ 273258 w 286126"/>
                <a:gd name="connsiteY21" fmla="*/ 111559 h 256618"/>
                <a:gd name="connsiteX22" fmla="*/ 282590 w 286126"/>
                <a:gd name="connsiteY22" fmla="*/ 111940 h 256618"/>
                <a:gd name="connsiteX23" fmla="*/ 286019 w 286126"/>
                <a:gd name="connsiteY23" fmla="*/ 109210 h 256618"/>
                <a:gd name="connsiteX24" fmla="*/ 278845 w 286126"/>
                <a:gd name="connsiteY24" fmla="*/ 99053 h 256618"/>
                <a:gd name="connsiteX25" fmla="*/ 260308 w 286126"/>
                <a:gd name="connsiteY25" fmla="*/ 80262 h 256618"/>
                <a:gd name="connsiteX26" fmla="*/ 262212 w 286126"/>
                <a:gd name="connsiteY26" fmla="*/ 73786 h 256618"/>
                <a:gd name="connsiteX27" fmla="*/ 264371 w 286126"/>
                <a:gd name="connsiteY27" fmla="*/ 67755 h 256618"/>
                <a:gd name="connsiteX28" fmla="*/ 256499 w 286126"/>
                <a:gd name="connsiteY28" fmla="*/ 56837 h 256618"/>
                <a:gd name="connsiteX29" fmla="*/ 250785 w 286126"/>
                <a:gd name="connsiteY29" fmla="*/ 50488 h 256618"/>
                <a:gd name="connsiteX30" fmla="*/ 246405 w 286126"/>
                <a:gd name="connsiteY30" fmla="*/ 27570 h 256618"/>
                <a:gd name="connsiteX31" fmla="*/ 251166 w 286126"/>
                <a:gd name="connsiteY31" fmla="*/ 26809 h 256618"/>
                <a:gd name="connsiteX32" fmla="*/ 254150 w 286126"/>
                <a:gd name="connsiteY32" fmla="*/ 25285 h 256618"/>
                <a:gd name="connsiteX33" fmla="*/ 251103 w 286126"/>
                <a:gd name="connsiteY33" fmla="*/ 17223 h 256618"/>
                <a:gd name="connsiteX34" fmla="*/ 247293 w 286126"/>
                <a:gd name="connsiteY34" fmla="*/ 4716 h 256618"/>
                <a:gd name="connsiteX35" fmla="*/ 242469 w 286126"/>
                <a:gd name="connsiteY35" fmla="*/ 2685 h 256618"/>
                <a:gd name="connsiteX36" fmla="*/ 223741 w 286126"/>
                <a:gd name="connsiteY36" fmla="*/ 400 h 256618"/>
                <a:gd name="connsiteX37" fmla="*/ 221329 w 286126"/>
                <a:gd name="connsiteY37" fmla="*/ 400 h 256618"/>
                <a:gd name="connsiteX38" fmla="*/ 216885 w 286126"/>
                <a:gd name="connsiteY38" fmla="*/ 209 h 256618"/>
                <a:gd name="connsiteX39" fmla="*/ 201014 w 286126"/>
                <a:gd name="connsiteY39" fmla="*/ 5161 h 256618"/>
                <a:gd name="connsiteX40" fmla="*/ 200253 w 286126"/>
                <a:gd name="connsiteY40" fmla="*/ 11065 h 256618"/>
                <a:gd name="connsiteX41" fmla="*/ 199744 w 286126"/>
                <a:gd name="connsiteY41" fmla="*/ 16207 h 256618"/>
                <a:gd name="connsiteX42" fmla="*/ 198793 w 286126"/>
                <a:gd name="connsiteY42" fmla="*/ 20079 h 256618"/>
                <a:gd name="connsiteX43" fmla="*/ 197459 w 286126"/>
                <a:gd name="connsiteY43" fmla="*/ 25920 h 256618"/>
                <a:gd name="connsiteX44" fmla="*/ 197078 w 286126"/>
                <a:gd name="connsiteY44" fmla="*/ 32078 h 256618"/>
                <a:gd name="connsiteX45" fmla="*/ 193015 w 286126"/>
                <a:gd name="connsiteY45" fmla="*/ 46806 h 256618"/>
                <a:gd name="connsiteX46" fmla="*/ 190349 w 286126"/>
                <a:gd name="connsiteY46" fmla="*/ 50107 h 256618"/>
                <a:gd name="connsiteX47" fmla="*/ 182922 w 286126"/>
                <a:gd name="connsiteY47" fmla="*/ 63439 h 256618"/>
                <a:gd name="connsiteX48" fmla="*/ 173399 w 286126"/>
                <a:gd name="connsiteY48" fmla="*/ 81214 h 256618"/>
                <a:gd name="connsiteX49" fmla="*/ 172193 w 286126"/>
                <a:gd name="connsiteY49" fmla="*/ 82865 h 256618"/>
                <a:gd name="connsiteX50" fmla="*/ 170098 w 286126"/>
                <a:gd name="connsiteY50" fmla="*/ 86801 h 256618"/>
                <a:gd name="connsiteX51" fmla="*/ 167304 w 286126"/>
                <a:gd name="connsiteY51" fmla="*/ 91689 h 256618"/>
                <a:gd name="connsiteX52" fmla="*/ 161654 w 286126"/>
                <a:gd name="connsiteY52" fmla="*/ 94609 h 256618"/>
                <a:gd name="connsiteX53" fmla="*/ 160766 w 286126"/>
                <a:gd name="connsiteY53" fmla="*/ 94799 h 256618"/>
                <a:gd name="connsiteX54" fmla="*/ 158671 w 286126"/>
                <a:gd name="connsiteY54" fmla="*/ 95244 h 256618"/>
                <a:gd name="connsiteX55" fmla="*/ 152640 w 286126"/>
                <a:gd name="connsiteY55" fmla="*/ 96831 h 256618"/>
                <a:gd name="connsiteX56" fmla="*/ 149593 w 286126"/>
                <a:gd name="connsiteY56" fmla="*/ 98482 h 256618"/>
                <a:gd name="connsiteX57" fmla="*/ 142800 w 286126"/>
                <a:gd name="connsiteY57" fmla="*/ 100703 h 256618"/>
                <a:gd name="connsiteX58" fmla="*/ 142101 w 286126"/>
                <a:gd name="connsiteY58" fmla="*/ 100703 h 256618"/>
                <a:gd name="connsiteX59" fmla="*/ 132452 w 286126"/>
                <a:gd name="connsiteY59" fmla="*/ 98672 h 256618"/>
                <a:gd name="connsiteX60" fmla="*/ 128008 w 286126"/>
                <a:gd name="connsiteY60" fmla="*/ 97212 h 256618"/>
                <a:gd name="connsiteX61" fmla="*/ 100901 w 286126"/>
                <a:gd name="connsiteY61" fmla="*/ 101656 h 256618"/>
                <a:gd name="connsiteX62" fmla="*/ 82363 w 286126"/>
                <a:gd name="connsiteY62" fmla="*/ 105655 h 256618"/>
                <a:gd name="connsiteX63" fmla="*/ 74746 w 286126"/>
                <a:gd name="connsiteY63" fmla="*/ 106480 h 256618"/>
                <a:gd name="connsiteX64" fmla="*/ 69477 w 286126"/>
                <a:gd name="connsiteY64" fmla="*/ 107052 h 256618"/>
                <a:gd name="connsiteX65" fmla="*/ 60335 w 286126"/>
                <a:gd name="connsiteY65" fmla="*/ 108639 h 256618"/>
                <a:gd name="connsiteX66" fmla="*/ 54875 w 286126"/>
                <a:gd name="connsiteY66" fmla="*/ 110099 h 256618"/>
                <a:gd name="connsiteX67" fmla="*/ 53034 w 286126"/>
                <a:gd name="connsiteY67" fmla="*/ 110289 h 256618"/>
                <a:gd name="connsiteX68" fmla="*/ 51003 w 286126"/>
                <a:gd name="connsiteY68" fmla="*/ 110480 h 256618"/>
                <a:gd name="connsiteX69" fmla="*/ 48463 w 286126"/>
                <a:gd name="connsiteY69" fmla="*/ 110353 h 256618"/>
                <a:gd name="connsiteX70" fmla="*/ 31387 w 286126"/>
                <a:gd name="connsiteY70" fmla="*/ 96704 h 256618"/>
                <a:gd name="connsiteX71" fmla="*/ 27768 w 286126"/>
                <a:gd name="connsiteY71" fmla="*/ 91943 h 256618"/>
                <a:gd name="connsiteX72" fmla="*/ 24339 w 286126"/>
                <a:gd name="connsiteY72" fmla="*/ 87372 h 256618"/>
                <a:gd name="connsiteX73" fmla="*/ 23514 w 286126"/>
                <a:gd name="connsiteY73" fmla="*/ 85785 h 256618"/>
                <a:gd name="connsiteX74" fmla="*/ 21927 w 286126"/>
                <a:gd name="connsiteY74" fmla="*/ 82801 h 256618"/>
                <a:gd name="connsiteX75" fmla="*/ 11897 w 286126"/>
                <a:gd name="connsiteY75" fmla="*/ 90356 h 256618"/>
                <a:gd name="connsiteX76" fmla="*/ 9357 w 286126"/>
                <a:gd name="connsiteY76" fmla="*/ 93657 h 256618"/>
                <a:gd name="connsiteX77" fmla="*/ 5358 w 286126"/>
                <a:gd name="connsiteY77" fmla="*/ 101719 h 256618"/>
                <a:gd name="connsiteX78" fmla="*/ 2247 w 286126"/>
                <a:gd name="connsiteY78" fmla="*/ 111559 h 256618"/>
                <a:gd name="connsiteX79" fmla="*/ 280 w 286126"/>
                <a:gd name="connsiteY79" fmla="*/ 118034 h 256618"/>
                <a:gd name="connsiteX80" fmla="*/ 4279 w 286126"/>
                <a:gd name="connsiteY80" fmla="*/ 131556 h 256618"/>
                <a:gd name="connsiteX81" fmla="*/ 12088 w 286126"/>
                <a:gd name="connsiteY81" fmla="*/ 143999 h 256618"/>
                <a:gd name="connsiteX82" fmla="*/ 15135 w 286126"/>
                <a:gd name="connsiteY82" fmla="*/ 158473 h 256618"/>
                <a:gd name="connsiteX83" fmla="*/ 18753 w 286126"/>
                <a:gd name="connsiteY83" fmla="*/ 163425 h 256618"/>
                <a:gd name="connsiteX84" fmla="*/ 25864 w 286126"/>
                <a:gd name="connsiteY84" fmla="*/ 167488 h 256618"/>
                <a:gd name="connsiteX85" fmla="*/ 32338 w 286126"/>
                <a:gd name="connsiteY85" fmla="*/ 171107 h 256618"/>
                <a:gd name="connsiteX86" fmla="*/ 37735 w 286126"/>
                <a:gd name="connsiteY86" fmla="*/ 180375 h 256618"/>
                <a:gd name="connsiteX87" fmla="*/ 33608 w 286126"/>
                <a:gd name="connsiteY87" fmla="*/ 191167 h 256618"/>
                <a:gd name="connsiteX88" fmla="*/ 31069 w 286126"/>
                <a:gd name="connsiteY88" fmla="*/ 196056 h 256618"/>
                <a:gd name="connsiteX89" fmla="*/ 33227 w 286126"/>
                <a:gd name="connsiteY89" fmla="*/ 207546 h 256618"/>
                <a:gd name="connsiteX90" fmla="*/ 34624 w 286126"/>
                <a:gd name="connsiteY90" fmla="*/ 214339 h 256618"/>
                <a:gd name="connsiteX91" fmla="*/ 34243 w 286126"/>
                <a:gd name="connsiteY91" fmla="*/ 217005 h 256618"/>
                <a:gd name="connsiteX92" fmla="*/ 36973 w 286126"/>
                <a:gd name="connsiteY92" fmla="*/ 224941 h 256618"/>
                <a:gd name="connsiteX93" fmla="*/ 53732 w 286126"/>
                <a:gd name="connsiteY93" fmla="*/ 228876 h 256618"/>
                <a:gd name="connsiteX94" fmla="*/ 62684 w 286126"/>
                <a:gd name="connsiteY94" fmla="*/ 229638 h 256618"/>
                <a:gd name="connsiteX95" fmla="*/ 76713 w 286126"/>
                <a:gd name="connsiteY95" fmla="*/ 229004 h 256618"/>
                <a:gd name="connsiteX96" fmla="*/ 80840 w 286126"/>
                <a:gd name="connsiteY96" fmla="*/ 223481 h 256618"/>
                <a:gd name="connsiteX97" fmla="*/ 80586 w 286126"/>
                <a:gd name="connsiteY97" fmla="*/ 222337 h 256618"/>
                <a:gd name="connsiteX98" fmla="*/ 81602 w 286126"/>
                <a:gd name="connsiteY98" fmla="*/ 220750 h 256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86126" h="256618">
                  <a:moveTo>
                    <a:pt x="81602" y="220750"/>
                  </a:moveTo>
                  <a:cubicBezTo>
                    <a:pt x="82300" y="220560"/>
                    <a:pt x="82999" y="220877"/>
                    <a:pt x="83316" y="221576"/>
                  </a:cubicBezTo>
                  <a:cubicBezTo>
                    <a:pt x="83316" y="221576"/>
                    <a:pt x="83570" y="222274"/>
                    <a:pt x="83697" y="223290"/>
                  </a:cubicBezTo>
                  <a:cubicBezTo>
                    <a:pt x="84903" y="229130"/>
                    <a:pt x="87506" y="241890"/>
                    <a:pt x="88331" y="246588"/>
                  </a:cubicBezTo>
                  <a:cubicBezTo>
                    <a:pt x="89410" y="245954"/>
                    <a:pt x="91061" y="244874"/>
                    <a:pt x="92267" y="244049"/>
                  </a:cubicBezTo>
                  <a:cubicBezTo>
                    <a:pt x="95949" y="241637"/>
                    <a:pt x="97409" y="240684"/>
                    <a:pt x="98425" y="240684"/>
                  </a:cubicBezTo>
                  <a:cubicBezTo>
                    <a:pt x="98996" y="240684"/>
                    <a:pt x="99504" y="240811"/>
                    <a:pt x="100012" y="241002"/>
                  </a:cubicBezTo>
                  <a:cubicBezTo>
                    <a:pt x="101281" y="241383"/>
                    <a:pt x="102995" y="241954"/>
                    <a:pt x="107630" y="239795"/>
                  </a:cubicBezTo>
                  <a:cubicBezTo>
                    <a:pt x="109852" y="238780"/>
                    <a:pt x="111376" y="237827"/>
                    <a:pt x="112709" y="236939"/>
                  </a:cubicBezTo>
                  <a:cubicBezTo>
                    <a:pt x="114930" y="235542"/>
                    <a:pt x="116581" y="234463"/>
                    <a:pt x="119692" y="234463"/>
                  </a:cubicBezTo>
                  <a:cubicBezTo>
                    <a:pt x="120136" y="234463"/>
                    <a:pt x="120644" y="234463"/>
                    <a:pt x="121152" y="234527"/>
                  </a:cubicBezTo>
                  <a:cubicBezTo>
                    <a:pt x="124707" y="234844"/>
                    <a:pt x="126548" y="235415"/>
                    <a:pt x="128516" y="235987"/>
                  </a:cubicBezTo>
                  <a:cubicBezTo>
                    <a:pt x="129786" y="236367"/>
                    <a:pt x="131119" y="236748"/>
                    <a:pt x="133087" y="237129"/>
                  </a:cubicBezTo>
                  <a:cubicBezTo>
                    <a:pt x="138229" y="238145"/>
                    <a:pt x="152068" y="240748"/>
                    <a:pt x="152068" y="240748"/>
                  </a:cubicBezTo>
                  <a:cubicBezTo>
                    <a:pt x="152703" y="240875"/>
                    <a:pt x="153148" y="241383"/>
                    <a:pt x="153211" y="241954"/>
                  </a:cubicBezTo>
                  <a:cubicBezTo>
                    <a:pt x="153275" y="242526"/>
                    <a:pt x="154798" y="256619"/>
                    <a:pt x="168257" y="256619"/>
                  </a:cubicBezTo>
                  <a:cubicBezTo>
                    <a:pt x="182540" y="256619"/>
                    <a:pt x="206474" y="229511"/>
                    <a:pt x="208441" y="214720"/>
                  </a:cubicBezTo>
                  <a:lnTo>
                    <a:pt x="208950" y="210911"/>
                  </a:lnTo>
                  <a:cubicBezTo>
                    <a:pt x="210473" y="198912"/>
                    <a:pt x="210790" y="196119"/>
                    <a:pt x="224122" y="176630"/>
                  </a:cubicBezTo>
                  <a:cubicBezTo>
                    <a:pt x="231486" y="165837"/>
                    <a:pt x="236247" y="149459"/>
                    <a:pt x="239993" y="136318"/>
                  </a:cubicBezTo>
                  <a:cubicBezTo>
                    <a:pt x="244246" y="121716"/>
                    <a:pt x="246786" y="113337"/>
                    <a:pt x="250976" y="112004"/>
                  </a:cubicBezTo>
                  <a:cubicBezTo>
                    <a:pt x="256245" y="110226"/>
                    <a:pt x="265640" y="110988"/>
                    <a:pt x="273258" y="111559"/>
                  </a:cubicBezTo>
                  <a:cubicBezTo>
                    <a:pt x="277258" y="111877"/>
                    <a:pt x="280686" y="112130"/>
                    <a:pt x="282590" y="111940"/>
                  </a:cubicBezTo>
                  <a:cubicBezTo>
                    <a:pt x="284368" y="111749"/>
                    <a:pt x="285637" y="110734"/>
                    <a:pt x="286019" y="109210"/>
                  </a:cubicBezTo>
                  <a:cubicBezTo>
                    <a:pt x="286590" y="106861"/>
                    <a:pt x="285003" y="102989"/>
                    <a:pt x="278845" y="99053"/>
                  </a:cubicBezTo>
                  <a:cubicBezTo>
                    <a:pt x="268561" y="92514"/>
                    <a:pt x="261577" y="85467"/>
                    <a:pt x="260308" y="80262"/>
                  </a:cubicBezTo>
                  <a:cubicBezTo>
                    <a:pt x="259673" y="77659"/>
                    <a:pt x="260942" y="75691"/>
                    <a:pt x="262212" y="73786"/>
                  </a:cubicBezTo>
                  <a:cubicBezTo>
                    <a:pt x="263418" y="71946"/>
                    <a:pt x="264561" y="70168"/>
                    <a:pt x="264371" y="67755"/>
                  </a:cubicBezTo>
                  <a:cubicBezTo>
                    <a:pt x="264053" y="64581"/>
                    <a:pt x="260244" y="60645"/>
                    <a:pt x="256499" y="56837"/>
                  </a:cubicBezTo>
                  <a:cubicBezTo>
                    <a:pt x="254341" y="54614"/>
                    <a:pt x="252245" y="52519"/>
                    <a:pt x="250785" y="50488"/>
                  </a:cubicBezTo>
                  <a:cubicBezTo>
                    <a:pt x="246658" y="44838"/>
                    <a:pt x="242850" y="30427"/>
                    <a:pt x="246405" y="27570"/>
                  </a:cubicBezTo>
                  <a:cubicBezTo>
                    <a:pt x="247865" y="26364"/>
                    <a:pt x="249706" y="26555"/>
                    <a:pt x="251166" y="26809"/>
                  </a:cubicBezTo>
                  <a:cubicBezTo>
                    <a:pt x="253261" y="27063"/>
                    <a:pt x="253769" y="27063"/>
                    <a:pt x="254150" y="25285"/>
                  </a:cubicBezTo>
                  <a:cubicBezTo>
                    <a:pt x="254404" y="23952"/>
                    <a:pt x="252563" y="20206"/>
                    <a:pt x="251103" y="17223"/>
                  </a:cubicBezTo>
                  <a:cubicBezTo>
                    <a:pt x="248817" y="12588"/>
                    <a:pt x="246405" y="7891"/>
                    <a:pt x="247293" y="4716"/>
                  </a:cubicBezTo>
                  <a:cubicBezTo>
                    <a:pt x="245706" y="4018"/>
                    <a:pt x="244056" y="3383"/>
                    <a:pt x="242469" y="2685"/>
                  </a:cubicBezTo>
                  <a:cubicBezTo>
                    <a:pt x="237009" y="273"/>
                    <a:pt x="229962" y="273"/>
                    <a:pt x="223741" y="400"/>
                  </a:cubicBezTo>
                  <a:lnTo>
                    <a:pt x="221329" y="400"/>
                  </a:lnTo>
                  <a:cubicBezTo>
                    <a:pt x="219996" y="400"/>
                    <a:pt x="218472" y="273"/>
                    <a:pt x="216885" y="209"/>
                  </a:cubicBezTo>
                  <a:cubicBezTo>
                    <a:pt x="210410" y="-172"/>
                    <a:pt x="202918" y="-679"/>
                    <a:pt x="201014" y="5161"/>
                  </a:cubicBezTo>
                  <a:cubicBezTo>
                    <a:pt x="200443" y="6938"/>
                    <a:pt x="200380" y="8970"/>
                    <a:pt x="200253" y="11065"/>
                  </a:cubicBezTo>
                  <a:cubicBezTo>
                    <a:pt x="200189" y="12779"/>
                    <a:pt x="200125" y="14556"/>
                    <a:pt x="199744" y="16207"/>
                  </a:cubicBezTo>
                  <a:cubicBezTo>
                    <a:pt x="199491" y="17540"/>
                    <a:pt x="199109" y="18810"/>
                    <a:pt x="198793" y="20079"/>
                  </a:cubicBezTo>
                  <a:cubicBezTo>
                    <a:pt x="198284" y="21984"/>
                    <a:pt x="197713" y="23952"/>
                    <a:pt x="197459" y="25920"/>
                  </a:cubicBezTo>
                  <a:cubicBezTo>
                    <a:pt x="197142" y="28078"/>
                    <a:pt x="197142" y="30110"/>
                    <a:pt x="197078" y="32078"/>
                  </a:cubicBezTo>
                  <a:cubicBezTo>
                    <a:pt x="196951" y="37093"/>
                    <a:pt x="196824" y="41854"/>
                    <a:pt x="193015" y="46806"/>
                  </a:cubicBezTo>
                  <a:cubicBezTo>
                    <a:pt x="192063" y="48012"/>
                    <a:pt x="191238" y="49091"/>
                    <a:pt x="190349" y="50107"/>
                  </a:cubicBezTo>
                  <a:cubicBezTo>
                    <a:pt x="186858" y="54424"/>
                    <a:pt x="184318" y="57471"/>
                    <a:pt x="182922" y="63439"/>
                  </a:cubicBezTo>
                  <a:cubicBezTo>
                    <a:pt x="181207" y="70676"/>
                    <a:pt x="177399" y="75818"/>
                    <a:pt x="173399" y="81214"/>
                  </a:cubicBezTo>
                  <a:lnTo>
                    <a:pt x="172193" y="82865"/>
                  </a:lnTo>
                  <a:cubicBezTo>
                    <a:pt x="171367" y="83944"/>
                    <a:pt x="170733" y="85341"/>
                    <a:pt x="170098" y="86801"/>
                  </a:cubicBezTo>
                  <a:cubicBezTo>
                    <a:pt x="169273" y="88578"/>
                    <a:pt x="168511" y="90356"/>
                    <a:pt x="167304" y="91689"/>
                  </a:cubicBezTo>
                  <a:cubicBezTo>
                    <a:pt x="165527" y="93720"/>
                    <a:pt x="163750" y="94165"/>
                    <a:pt x="161654" y="94609"/>
                  </a:cubicBezTo>
                  <a:lnTo>
                    <a:pt x="160766" y="94799"/>
                  </a:lnTo>
                  <a:cubicBezTo>
                    <a:pt x="160131" y="94927"/>
                    <a:pt x="159432" y="95117"/>
                    <a:pt x="158671" y="95244"/>
                  </a:cubicBezTo>
                  <a:cubicBezTo>
                    <a:pt x="156576" y="95688"/>
                    <a:pt x="154163" y="96196"/>
                    <a:pt x="152640" y="96831"/>
                  </a:cubicBezTo>
                  <a:cubicBezTo>
                    <a:pt x="151370" y="97402"/>
                    <a:pt x="150481" y="97974"/>
                    <a:pt x="149593" y="98482"/>
                  </a:cubicBezTo>
                  <a:cubicBezTo>
                    <a:pt x="147879" y="99561"/>
                    <a:pt x="146228" y="100640"/>
                    <a:pt x="142800" y="100703"/>
                  </a:cubicBezTo>
                  <a:cubicBezTo>
                    <a:pt x="142546" y="100703"/>
                    <a:pt x="142356" y="100703"/>
                    <a:pt x="142101" y="100703"/>
                  </a:cubicBezTo>
                  <a:cubicBezTo>
                    <a:pt x="138102" y="100703"/>
                    <a:pt x="135373" y="99688"/>
                    <a:pt x="132452" y="98672"/>
                  </a:cubicBezTo>
                  <a:cubicBezTo>
                    <a:pt x="131119" y="98164"/>
                    <a:pt x="129659" y="97656"/>
                    <a:pt x="128008" y="97212"/>
                  </a:cubicBezTo>
                  <a:cubicBezTo>
                    <a:pt x="120136" y="95053"/>
                    <a:pt x="111058" y="96577"/>
                    <a:pt x="100901" y="101656"/>
                  </a:cubicBezTo>
                  <a:cubicBezTo>
                    <a:pt x="94996" y="104576"/>
                    <a:pt x="88585" y="105147"/>
                    <a:pt x="82363" y="105655"/>
                  </a:cubicBezTo>
                  <a:cubicBezTo>
                    <a:pt x="79698" y="105846"/>
                    <a:pt x="77158" y="106099"/>
                    <a:pt x="74746" y="106480"/>
                  </a:cubicBezTo>
                  <a:cubicBezTo>
                    <a:pt x="72968" y="106798"/>
                    <a:pt x="71190" y="106861"/>
                    <a:pt x="69477" y="107052"/>
                  </a:cubicBezTo>
                  <a:cubicBezTo>
                    <a:pt x="66365" y="107306"/>
                    <a:pt x="63445" y="107496"/>
                    <a:pt x="60335" y="108639"/>
                  </a:cubicBezTo>
                  <a:cubicBezTo>
                    <a:pt x="58367" y="109337"/>
                    <a:pt x="56653" y="109781"/>
                    <a:pt x="54875" y="110099"/>
                  </a:cubicBezTo>
                  <a:cubicBezTo>
                    <a:pt x="54304" y="110226"/>
                    <a:pt x="53669" y="110226"/>
                    <a:pt x="53034" y="110289"/>
                  </a:cubicBezTo>
                  <a:cubicBezTo>
                    <a:pt x="52336" y="110353"/>
                    <a:pt x="51701" y="110480"/>
                    <a:pt x="51003" y="110480"/>
                  </a:cubicBezTo>
                  <a:cubicBezTo>
                    <a:pt x="50178" y="110480"/>
                    <a:pt x="49352" y="110417"/>
                    <a:pt x="48463" y="110353"/>
                  </a:cubicBezTo>
                  <a:cubicBezTo>
                    <a:pt x="41861" y="109718"/>
                    <a:pt x="34434" y="101148"/>
                    <a:pt x="31387" y="96704"/>
                  </a:cubicBezTo>
                  <a:cubicBezTo>
                    <a:pt x="30180" y="94927"/>
                    <a:pt x="28974" y="93403"/>
                    <a:pt x="27768" y="91943"/>
                  </a:cubicBezTo>
                  <a:cubicBezTo>
                    <a:pt x="26562" y="90419"/>
                    <a:pt x="25419" y="88959"/>
                    <a:pt x="24339" y="87372"/>
                  </a:cubicBezTo>
                  <a:cubicBezTo>
                    <a:pt x="24022" y="86864"/>
                    <a:pt x="23832" y="86293"/>
                    <a:pt x="23514" y="85785"/>
                  </a:cubicBezTo>
                  <a:cubicBezTo>
                    <a:pt x="22943" y="84833"/>
                    <a:pt x="22372" y="83880"/>
                    <a:pt x="21927" y="82801"/>
                  </a:cubicBezTo>
                  <a:cubicBezTo>
                    <a:pt x="18880" y="84452"/>
                    <a:pt x="13548" y="87689"/>
                    <a:pt x="11897" y="90356"/>
                  </a:cubicBezTo>
                  <a:cubicBezTo>
                    <a:pt x="11008" y="91752"/>
                    <a:pt x="10119" y="92768"/>
                    <a:pt x="9357" y="93657"/>
                  </a:cubicBezTo>
                  <a:cubicBezTo>
                    <a:pt x="7770" y="95498"/>
                    <a:pt x="6374" y="97148"/>
                    <a:pt x="5358" y="101719"/>
                  </a:cubicBezTo>
                  <a:cubicBezTo>
                    <a:pt x="4533" y="105528"/>
                    <a:pt x="3327" y="108702"/>
                    <a:pt x="2247" y="111559"/>
                  </a:cubicBezTo>
                  <a:cubicBezTo>
                    <a:pt x="1295" y="114035"/>
                    <a:pt x="470" y="116193"/>
                    <a:pt x="280" y="118034"/>
                  </a:cubicBezTo>
                  <a:cubicBezTo>
                    <a:pt x="-292" y="122796"/>
                    <a:pt x="-419" y="128636"/>
                    <a:pt x="4279" y="131556"/>
                  </a:cubicBezTo>
                  <a:cubicBezTo>
                    <a:pt x="11326" y="136064"/>
                    <a:pt x="12088" y="141777"/>
                    <a:pt x="12088" y="143999"/>
                  </a:cubicBezTo>
                  <a:cubicBezTo>
                    <a:pt x="12088" y="146729"/>
                    <a:pt x="12976" y="151109"/>
                    <a:pt x="15135" y="158473"/>
                  </a:cubicBezTo>
                  <a:cubicBezTo>
                    <a:pt x="16214" y="162346"/>
                    <a:pt x="16531" y="162473"/>
                    <a:pt x="18753" y="163425"/>
                  </a:cubicBezTo>
                  <a:cubicBezTo>
                    <a:pt x="20214" y="164060"/>
                    <a:pt x="22499" y="165076"/>
                    <a:pt x="25864" y="167488"/>
                  </a:cubicBezTo>
                  <a:cubicBezTo>
                    <a:pt x="28657" y="169456"/>
                    <a:pt x="30688" y="170345"/>
                    <a:pt x="32338" y="171107"/>
                  </a:cubicBezTo>
                  <a:cubicBezTo>
                    <a:pt x="36084" y="172757"/>
                    <a:pt x="37354" y="173709"/>
                    <a:pt x="37735" y="180375"/>
                  </a:cubicBezTo>
                  <a:cubicBezTo>
                    <a:pt x="38052" y="186152"/>
                    <a:pt x="35576" y="188946"/>
                    <a:pt x="33608" y="191167"/>
                  </a:cubicBezTo>
                  <a:cubicBezTo>
                    <a:pt x="32212" y="192754"/>
                    <a:pt x="31069" y="194024"/>
                    <a:pt x="31069" y="196056"/>
                  </a:cubicBezTo>
                  <a:cubicBezTo>
                    <a:pt x="31069" y="199293"/>
                    <a:pt x="32275" y="203864"/>
                    <a:pt x="33227" y="207546"/>
                  </a:cubicBezTo>
                  <a:cubicBezTo>
                    <a:pt x="34053" y="210530"/>
                    <a:pt x="34624" y="212879"/>
                    <a:pt x="34624" y="214339"/>
                  </a:cubicBezTo>
                  <a:cubicBezTo>
                    <a:pt x="34624" y="215164"/>
                    <a:pt x="34434" y="216053"/>
                    <a:pt x="34243" y="217005"/>
                  </a:cubicBezTo>
                  <a:cubicBezTo>
                    <a:pt x="33672" y="219925"/>
                    <a:pt x="33100" y="222655"/>
                    <a:pt x="36973" y="224941"/>
                  </a:cubicBezTo>
                  <a:cubicBezTo>
                    <a:pt x="42813" y="228368"/>
                    <a:pt x="45035" y="228876"/>
                    <a:pt x="53732" y="228876"/>
                  </a:cubicBezTo>
                  <a:cubicBezTo>
                    <a:pt x="56843" y="228876"/>
                    <a:pt x="59827" y="229257"/>
                    <a:pt x="62684" y="229638"/>
                  </a:cubicBezTo>
                  <a:cubicBezTo>
                    <a:pt x="67890" y="230273"/>
                    <a:pt x="72714" y="230908"/>
                    <a:pt x="76713" y="229004"/>
                  </a:cubicBezTo>
                  <a:cubicBezTo>
                    <a:pt x="80332" y="227353"/>
                    <a:pt x="80967" y="225068"/>
                    <a:pt x="80840" y="223481"/>
                  </a:cubicBezTo>
                  <a:lnTo>
                    <a:pt x="80586" y="222337"/>
                  </a:lnTo>
                  <a:cubicBezTo>
                    <a:pt x="80459" y="221639"/>
                    <a:pt x="80903" y="220941"/>
                    <a:pt x="81602" y="22075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40" name="Freeform 539">
              <a:extLst>
                <a:ext uri="{FF2B5EF4-FFF2-40B4-BE49-F238E27FC236}">
                  <a16:creationId xmlns:a16="http://schemas.microsoft.com/office/drawing/2014/main" id="{6E84746B-3F2F-B073-2F01-11DC9E75605C}"/>
                </a:ext>
              </a:extLst>
            </p:cNvPr>
            <p:cNvSpPr/>
            <p:nvPr/>
          </p:nvSpPr>
          <p:spPr>
            <a:xfrm>
              <a:off x="8690885" y="4665034"/>
              <a:ext cx="17296" cy="23679"/>
            </a:xfrm>
            <a:custGeom>
              <a:avLst/>
              <a:gdLst>
                <a:gd name="connsiteX0" fmla="*/ 12062 w 17296"/>
                <a:gd name="connsiteY0" fmla="*/ 3174 h 23679"/>
                <a:gd name="connsiteX1" fmla="*/ 6603 w 17296"/>
                <a:gd name="connsiteY1" fmla="*/ 0 h 23679"/>
                <a:gd name="connsiteX2" fmla="*/ 4063 w 17296"/>
                <a:gd name="connsiteY2" fmla="*/ 1524 h 23679"/>
                <a:gd name="connsiteX3" fmla="*/ 0 w 17296"/>
                <a:gd name="connsiteY3" fmla="*/ 3174 h 23679"/>
                <a:gd name="connsiteX4" fmla="*/ 2920 w 17296"/>
                <a:gd name="connsiteY4" fmla="*/ 6221 h 23679"/>
                <a:gd name="connsiteX5" fmla="*/ 5143 w 17296"/>
                <a:gd name="connsiteY5" fmla="*/ 10983 h 23679"/>
                <a:gd name="connsiteX6" fmla="*/ 3999 w 17296"/>
                <a:gd name="connsiteY6" fmla="*/ 13331 h 23679"/>
                <a:gd name="connsiteX7" fmla="*/ 5143 w 17296"/>
                <a:gd name="connsiteY7" fmla="*/ 14093 h 23679"/>
                <a:gd name="connsiteX8" fmla="*/ 10411 w 17296"/>
                <a:gd name="connsiteY8" fmla="*/ 18220 h 23679"/>
                <a:gd name="connsiteX9" fmla="*/ 11173 w 17296"/>
                <a:gd name="connsiteY9" fmla="*/ 19680 h 23679"/>
                <a:gd name="connsiteX10" fmla="*/ 13776 w 17296"/>
                <a:gd name="connsiteY10" fmla="*/ 22981 h 23679"/>
                <a:gd name="connsiteX11" fmla="*/ 14538 w 17296"/>
                <a:gd name="connsiteY11" fmla="*/ 23298 h 23679"/>
                <a:gd name="connsiteX12" fmla="*/ 15617 w 17296"/>
                <a:gd name="connsiteY12" fmla="*/ 23679 h 23679"/>
                <a:gd name="connsiteX13" fmla="*/ 15998 w 17296"/>
                <a:gd name="connsiteY13" fmla="*/ 21584 h 23679"/>
                <a:gd name="connsiteX14" fmla="*/ 16760 w 17296"/>
                <a:gd name="connsiteY14" fmla="*/ 17902 h 23679"/>
                <a:gd name="connsiteX15" fmla="*/ 17267 w 17296"/>
                <a:gd name="connsiteY15" fmla="*/ 15172 h 23679"/>
                <a:gd name="connsiteX16" fmla="*/ 12062 w 17296"/>
                <a:gd name="connsiteY16" fmla="*/ 3174 h 2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296" h="23679">
                  <a:moveTo>
                    <a:pt x="12062" y="3174"/>
                  </a:moveTo>
                  <a:cubicBezTo>
                    <a:pt x="10792" y="1714"/>
                    <a:pt x="8761" y="0"/>
                    <a:pt x="6603" y="0"/>
                  </a:cubicBezTo>
                  <a:cubicBezTo>
                    <a:pt x="5396" y="0"/>
                    <a:pt x="4190" y="1143"/>
                    <a:pt x="4063" y="1524"/>
                  </a:cubicBezTo>
                  <a:cubicBezTo>
                    <a:pt x="3682" y="3047"/>
                    <a:pt x="1905" y="3111"/>
                    <a:pt x="0" y="3174"/>
                  </a:cubicBezTo>
                  <a:cubicBezTo>
                    <a:pt x="825" y="4063"/>
                    <a:pt x="1905" y="5205"/>
                    <a:pt x="2920" y="6221"/>
                  </a:cubicBezTo>
                  <a:cubicBezTo>
                    <a:pt x="4063" y="6856"/>
                    <a:pt x="5714" y="8507"/>
                    <a:pt x="5143" y="10983"/>
                  </a:cubicBezTo>
                  <a:cubicBezTo>
                    <a:pt x="4888" y="11998"/>
                    <a:pt x="4380" y="12760"/>
                    <a:pt x="3999" y="13331"/>
                  </a:cubicBezTo>
                  <a:cubicBezTo>
                    <a:pt x="4317" y="13712"/>
                    <a:pt x="5143" y="14093"/>
                    <a:pt x="5143" y="14093"/>
                  </a:cubicBezTo>
                  <a:cubicBezTo>
                    <a:pt x="7681" y="15172"/>
                    <a:pt x="9015" y="15680"/>
                    <a:pt x="10411" y="18220"/>
                  </a:cubicBezTo>
                  <a:cubicBezTo>
                    <a:pt x="10666" y="18727"/>
                    <a:pt x="10919" y="19172"/>
                    <a:pt x="11173" y="19680"/>
                  </a:cubicBezTo>
                  <a:cubicBezTo>
                    <a:pt x="12126" y="21457"/>
                    <a:pt x="12697" y="22600"/>
                    <a:pt x="13776" y="22981"/>
                  </a:cubicBezTo>
                  <a:lnTo>
                    <a:pt x="14538" y="23298"/>
                  </a:lnTo>
                  <a:cubicBezTo>
                    <a:pt x="14918" y="23425"/>
                    <a:pt x="15427" y="23679"/>
                    <a:pt x="15617" y="23679"/>
                  </a:cubicBezTo>
                  <a:cubicBezTo>
                    <a:pt x="15617" y="23679"/>
                    <a:pt x="15871" y="23171"/>
                    <a:pt x="15998" y="21584"/>
                  </a:cubicBezTo>
                  <a:cubicBezTo>
                    <a:pt x="16252" y="19235"/>
                    <a:pt x="16442" y="18601"/>
                    <a:pt x="16760" y="17902"/>
                  </a:cubicBezTo>
                  <a:cubicBezTo>
                    <a:pt x="16887" y="17521"/>
                    <a:pt x="17077" y="17140"/>
                    <a:pt x="17267" y="15172"/>
                  </a:cubicBezTo>
                  <a:cubicBezTo>
                    <a:pt x="17585" y="12697"/>
                    <a:pt x="15300" y="6856"/>
                    <a:pt x="12062" y="317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41" name="Freeform 540">
              <a:extLst>
                <a:ext uri="{FF2B5EF4-FFF2-40B4-BE49-F238E27FC236}">
                  <a16:creationId xmlns:a16="http://schemas.microsoft.com/office/drawing/2014/main" id="{C8F8C184-54AC-5AB6-A048-A18A9AA063B3}"/>
                </a:ext>
              </a:extLst>
            </p:cNvPr>
            <p:cNvSpPr/>
            <p:nvPr/>
          </p:nvSpPr>
          <p:spPr>
            <a:xfrm>
              <a:off x="8720596" y="4724518"/>
              <a:ext cx="7554" cy="8697"/>
            </a:xfrm>
            <a:custGeom>
              <a:avLst/>
              <a:gdLst>
                <a:gd name="connsiteX0" fmla="*/ 3809 w 7554"/>
                <a:gd name="connsiteY0" fmla="*/ 8697 h 8697"/>
                <a:gd name="connsiteX1" fmla="*/ 6538 w 7554"/>
                <a:gd name="connsiteY1" fmla="*/ 5142 h 8697"/>
                <a:gd name="connsiteX2" fmla="*/ 7554 w 7554"/>
                <a:gd name="connsiteY2" fmla="*/ 3301 h 8697"/>
                <a:gd name="connsiteX3" fmla="*/ 5078 w 7554"/>
                <a:gd name="connsiteY3" fmla="*/ 0 h 8697"/>
                <a:gd name="connsiteX4" fmla="*/ 0 w 7554"/>
                <a:gd name="connsiteY4" fmla="*/ 5142 h 8697"/>
                <a:gd name="connsiteX5" fmla="*/ 1460 w 7554"/>
                <a:gd name="connsiteY5" fmla="*/ 6602 h 8697"/>
                <a:gd name="connsiteX6" fmla="*/ 3809 w 7554"/>
                <a:gd name="connsiteY6" fmla="*/ 8697 h 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54" h="8697">
                  <a:moveTo>
                    <a:pt x="3809" y="8697"/>
                  </a:moveTo>
                  <a:cubicBezTo>
                    <a:pt x="5587" y="7237"/>
                    <a:pt x="6031" y="6158"/>
                    <a:pt x="6538" y="5142"/>
                  </a:cubicBezTo>
                  <a:cubicBezTo>
                    <a:pt x="6792" y="4507"/>
                    <a:pt x="7110" y="3872"/>
                    <a:pt x="7554" y="3301"/>
                  </a:cubicBezTo>
                  <a:cubicBezTo>
                    <a:pt x="7427" y="3047"/>
                    <a:pt x="6348" y="1460"/>
                    <a:pt x="5078" y="0"/>
                  </a:cubicBezTo>
                  <a:cubicBezTo>
                    <a:pt x="126" y="3745"/>
                    <a:pt x="0" y="4952"/>
                    <a:pt x="0" y="5142"/>
                  </a:cubicBezTo>
                  <a:cubicBezTo>
                    <a:pt x="508" y="5587"/>
                    <a:pt x="952" y="6094"/>
                    <a:pt x="1460" y="6602"/>
                  </a:cubicBezTo>
                  <a:cubicBezTo>
                    <a:pt x="2095" y="7427"/>
                    <a:pt x="3174" y="8697"/>
                    <a:pt x="3809" y="869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42" name="Freeform 541">
              <a:extLst>
                <a:ext uri="{FF2B5EF4-FFF2-40B4-BE49-F238E27FC236}">
                  <a16:creationId xmlns:a16="http://schemas.microsoft.com/office/drawing/2014/main" id="{D82B0091-CCBD-51F3-AC9D-3CB40F4796F4}"/>
                </a:ext>
              </a:extLst>
            </p:cNvPr>
            <p:cNvSpPr/>
            <p:nvPr/>
          </p:nvSpPr>
          <p:spPr>
            <a:xfrm>
              <a:off x="8732213" y="4743499"/>
              <a:ext cx="17427" cy="18659"/>
            </a:xfrm>
            <a:custGeom>
              <a:avLst/>
              <a:gdLst>
                <a:gd name="connsiteX0" fmla="*/ 7110 w 17427"/>
                <a:gd name="connsiteY0" fmla="*/ 10411 h 18659"/>
                <a:gd name="connsiteX1" fmla="*/ 8697 w 17427"/>
                <a:gd name="connsiteY1" fmla="*/ 14284 h 18659"/>
                <a:gd name="connsiteX2" fmla="*/ 10411 w 17427"/>
                <a:gd name="connsiteY2" fmla="*/ 17648 h 18659"/>
                <a:gd name="connsiteX3" fmla="*/ 14157 w 17427"/>
                <a:gd name="connsiteY3" fmla="*/ 18474 h 18659"/>
                <a:gd name="connsiteX4" fmla="*/ 17267 w 17427"/>
                <a:gd name="connsiteY4" fmla="*/ 15363 h 18659"/>
                <a:gd name="connsiteX5" fmla="*/ 14411 w 17427"/>
                <a:gd name="connsiteY5" fmla="*/ 6285 h 18659"/>
                <a:gd name="connsiteX6" fmla="*/ 5650 w 17427"/>
                <a:gd name="connsiteY6" fmla="*/ 0 h 18659"/>
                <a:gd name="connsiteX7" fmla="*/ 0 w 17427"/>
                <a:gd name="connsiteY7" fmla="*/ 2730 h 18659"/>
                <a:gd name="connsiteX8" fmla="*/ 952 w 17427"/>
                <a:gd name="connsiteY8" fmla="*/ 7681 h 18659"/>
                <a:gd name="connsiteX9" fmla="*/ 2667 w 17427"/>
                <a:gd name="connsiteY9" fmla="*/ 7427 h 18659"/>
                <a:gd name="connsiteX10" fmla="*/ 7110 w 17427"/>
                <a:gd name="connsiteY10" fmla="*/ 10411 h 18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427" h="18659">
                  <a:moveTo>
                    <a:pt x="7110" y="10411"/>
                  </a:moveTo>
                  <a:cubicBezTo>
                    <a:pt x="7999" y="12062"/>
                    <a:pt x="8379" y="13268"/>
                    <a:pt x="8697" y="14284"/>
                  </a:cubicBezTo>
                  <a:cubicBezTo>
                    <a:pt x="9078" y="15490"/>
                    <a:pt x="9332" y="16378"/>
                    <a:pt x="10411" y="17648"/>
                  </a:cubicBezTo>
                  <a:cubicBezTo>
                    <a:pt x="11173" y="18537"/>
                    <a:pt x="12633" y="18918"/>
                    <a:pt x="14157" y="18474"/>
                  </a:cubicBezTo>
                  <a:cubicBezTo>
                    <a:pt x="14918" y="18283"/>
                    <a:pt x="16760" y="17585"/>
                    <a:pt x="17267" y="15363"/>
                  </a:cubicBezTo>
                  <a:cubicBezTo>
                    <a:pt x="17838" y="12506"/>
                    <a:pt x="16887" y="9459"/>
                    <a:pt x="14411" y="6285"/>
                  </a:cubicBezTo>
                  <a:cubicBezTo>
                    <a:pt x="13649" y="5269"/>
                    <a:pt x="9015" y="2095"/>
                    <a:pt x="5650" y="0"/>
                  </a:cubicBezTo>
                  <a:cubicBezTo>
                    <a:pt x="762" y="1079"/>
                    <a:pt x="0" y="1714"/>
                    <a:pt x="0" y="2730"/>
                  </a:cubicBezTo>
                  <a:cubicBezTo>
                    <a:pt x="0" y="5079"/>
                    <a:pt x="571" y="7174"/>
                    <a:pt x="952" y="7681"/>
                  </a:cubicBezTo>
                  <a:cubicBezTo>
                    <a:pt x="1778" y="7491"/>
                    <a:pt x="2158" y="7427"/>
                    <a:pt x="2667" y="7427"/>
                  </a:cubicBezTo>
                  <a:cubicBezTo>
                    <a:pt x="3999" y="7491"/>
                    <a:pt x="5777" y="7935"/>
                    <a:pt x="7110" y="1041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43" name="Freeform 542">
              <a:extLst>
                <a:ext uri="{FF2B5EF4-FFF2-40B4-BE49-F238E27FC236}">
                  <a16:creationId xmlns:a16="http://schemas.microsoft.com/office/drawing/2014/main" id="{468A17DF-5991-4929-5D66-40385D34DE2B}"/>
                </a:ext>
              </a:extLst>
            </p:cNvPr>
            <p:cNvSpPr/>
            <p:nvPr/>
          </p:nvSpPr>
          <p:spPr>
            <a:xfrm>
              <a:off x="8760971" y="4774352"/>
              <a:ext cx="4204" cy="5459"/>
            </a:xfrm>
            <a:custGeom>
              <a:avLst/>
              <a:gdLst>
                <a:gd name="connsiteX0" fmla="*/ 2476 w 4204"/>
                <a:gd name="connsiteY0" fmla="*/ 4317 h 5459"/>
                <a:gd name="connsiteX1" fmla="*/ 4189 w 4204"/>
                <a:gd name="connsiteY1" fmla="*/ 5459 h 5459"/>
                <a:gd name="connsiteX2" fmla="*/ 3745 w 4204"/>
                <a:gd name="connsiteY2" fmla="*/ 3047 h 5459"/>
                <a:gd name="connsiteX3" fmla="*/ 0 w 4204"/>
                <a:gd name="connsiteY3" fmla="*/ 0 h 5459"/>
                <a:gd name="connsiteX4" fmla="*/ 2349 w 4204"/>
                <a:gd name="connsiteY4" fmla="*/ 4253 h 5459"/>
                <a:gd name="connsiteX5" fmla="*/ 2476 w 4204"/>
                <a:gd name="connsiteY5" fmla="*/ 4317 h 5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04" h="5459">
                  <a:moveTo>
                    <a:pt x="2476" y="4317"/>
                  </a:moveTo>
                  <a:cubicBezTo>
                    <a:pt x="3238" y="4825"/>
                    <a:pt x="3809" y="5206"/>
                    <a:pt x="4189" y="5459"/>
                  </a:cubicBezTo>
                  <a:cubicBezTo>
                    <a:pt x="4253" y="4825"/>
                    <a:pt x="4126" y="3936"/>
                    <a:pt x="3745" y="3047"/>
                  </a:cubicBezTo>
                  <a:cubicBezTo>
                    <a:pt x="3111" y="1651"/>
                    <a:pt x="1840" y="635"/>
                    <a:pt x="0" y="0"/>
                  </a:cubicBezTo>
                  <a:cubicBezTo>
                    <a:pt x="508" y="1460"/>
                    <a:pt x="1840" y="3682"/>
                    <a:pt x="2349" y="4253"/>
                  </a:cubicBezTo>
                  <a:lnTo>
                    <a:pt x="2476" y="4317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44" name="Freeform 543">
              <a:extLst>
                <a:ext uri="{FF2B5EF4-FFF2-40B4-BE49-F238E27FC236}">
                  <a16:creationId xmlns:a16="http://schemas.microsoft.com/office/drawing/2014/main" id="{12DA45D0-FD8F-4501-910E-D00D722E7097}"/>
                </a:ext>
              </a:extLst>
            </p:cNvPr>
            <p:cNvSpPr/>
            <p:nvPr/>
          </p:nvSpPr>
          <p:spPr>
            <a:xfrm>
              <a:off x="9439609" y="5036412"/>
              <a:ext cx="21305" cy="8551"/>
            </a:xfrm>
            <a:custGeom>
              <a:avLst/>
              <a:gdLst>
                <a:gd name="connsiteX0" fmla="*/ 21268 w 21305"/>
                <a:gd name="connsiteY0" fmla="*/ 7300 h 8551"/>
                <a:gd name="connsiteX1" fmla="*/ 13205 w 21305"/>
                <a:gd name="connsiteY1" fmla="*/ 0 h 8551"/>
                <a:gd name="connsiteX2" fmla="*/ 6984 w 21305"/>
                <a:gd name="connsiteY2" fmla="*/ 2730 h 8551"/>
                <a:gd name="connsiteX3" fmla="*/ 0 w 21305"/>
                <a:gd name="connsiteY3" fmla="*/ 5904 h 8551"/>
                <a:gd name="connsiteX4" fmla="*/ 2223 w 21305"/>
                <a:gd name="connsiteY4" fmla="*/ 6475 h 8551"/>
                <a:gd name="connsiteX5" fmla="*/ 21268 w 21305"/>
                <a:gd name="connsiteY5" fmla="*/ 7300 h 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05" h="8551">
                  <a:moveTo>
                    <a:pt x="21268" y="7300"/>
                  </a:moveTo>
                  <a:cubicBezTo>
                    <a:pt x="21712" y="6348"/>
                    <a:pt x="18220" y="2984"/>
                    <a:pt x="13205" y="0"/>
                  </a:cubicBezTo>
                  <a:cubicBezTo>
                    <a:pt x="11682" y="888"/>
                    <a:pt x="9396" y="1777"/>
                    <a:pt x="6984" y="2730"/>
                  </a:cubicBezTo>
                  <a:cubicBezTo>
                    <a:pt x="4761" y="3618"/>
                    <a:pt x="1270" y="5015"/>
                    <a:pt x="0" y="5904"/>
                  </a:cubicBezTo>
                  <a:cubicBezTo>
                    <a:pt x="381" y="6094"/>
                    <a:pt x="1079" y="6285"/>
                    <a:pt x="2223" y="6475"/>
                  </a:cubicBezTo>
                  <a:cubicBezTo>
                    <a:pt x="11491" y="8189"/>
                    <a:pt x="20188" y="9713"/>
                    <a:pt x="21268" y="730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45" name="Freeform 544">
              <a:extLst>
                <a:ext uri="{FF2B5EF4-FFF2-40B4-BE49-F238E27FC236}">
                  <a16:creationId xmlns:a16="http://schemas.microsoft.com/office/drawing/2014/main" id="{4EC70237-3B72-2DF1-F855-10DA527C0624}"/>
                </a:ext>
              </a:extLst>
            </p:cNvPr>
            <p:cNvSpPr/>
            <p:nvPr/>
          </p:nvSpPr>
          <p:spPr>
            <a:xfrm>
              <a:off x="9237414" y="4966390"/>
              <a:ext cx="22550" cy="16158"/>
            </a:xfrm>
            <a:custGeom>
              <a:avLst/>
              <a:gdLst>
                <a:gd name="connsiteX0" fmla="*/ 6221 w 22550"/>
                <a:gd name="connsiteY0" fmla="*/ 15299 h 16158"/>
                <a:gd name="connsiteX1" fmla="*/ 17141 w 22550"/>
                <a:gd name="connsiteY1" fmla="*/ 13141 h 16158"/>
                <a:gd name="connsiteX2" fmla="*/ 22537 w 22550"/>
                <a:gd name="connsiteY2" fmla="*/ 4190 h 16158"/>
                <a:gd name="connsiteX3" fmla="*/ 13078 w 22550"/>
                <a:gd name="connsiteY3" fmla="*/ 0 h 16158"/>
                <a:gd name="connsiteX4" fmla="*/ 7237 w 22550"/>
                <a:gd name="connsiteY4" fmla="*/ 8888 h 16158"/>
                <a:gd name="connsiteX5" fmla="*/ 5904 w 22550"/>
                <a:gd name="connsiteY5" fmla="*/ 9840 h 16158"/>
                <a:gd name="connsiteX6" fmla="*/ 0 w 22550"/>
                <a:gd name="connsiteY6" fmla="*/ 10729 h 16158"/>
                <a:gd name="connsiteX7" fmla="*/ 6221 w 22550"/>
                <a:gd name="connsiteY7" fmla="*/ 15299 h 16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550" h="16158">
                  <a:moveTo>
                    <a:pt x="6221" y="15299"/>
                  </a:moveTo>
                  <a:cubicBezTo>
                    <a:pt x="9459" y="16633"/>
                    <a:pt x="14284" y="16760"/>
                    <a:pt x="17141" y="13141"/>
                  </a:cubicBezTo>
                  <a:cubicBezTo>
                    <a:pt x="22664" y="6095"/>
                    <a:pt x="22600" y="4507"/>
                    <a:pt x="22537" y="4190"/>
                  </a:cubicBezTo>
                  <a:cubicBezTo>
                    <a:pt x="21966" y="3492"/>
                    <a:pt x="17331" y="1460"/>
                    <a:pt x="13078" y="0"/>
                  </a:cubicBezTo>
                  <a:cubicBezTo>
                    <a:pt x="9078" y="3238"/>
                    <a:pt x="7237" y="8888"/>
                    <a:pt x="7237" y="8888"/>
                  </a:cubicBezTo>
                  <a:cubicBezTo>
                    <a:pt x="7047" y="9459"/>
                    <a:pt x="6539" y="9840"/>
                    <a:pt x="5904" y="9840"/>
                  </a:cubicBezTo>
                  <a:cubicBezTo>
                    <a:pt x="3428" y="9840"/>
                    <a:pt x="825" y="10221"/>
                    <a:pt x="0" y="10729"/>
                  </a:cubicBezTo>
                  <a:cubicBezTo>
                    <a:pt x="635" y="12316"/>
                    <a:pt x="2794" y="13903"/>
                    <a:pt x="6221" y="1529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46" name="Freeform 545">
              <a:extLst>
                <a:ext uri="{FF2B5EF4-FFF2-40B4-BE49-F238E27FC236}">
                  <a16:creationId xmlns:a16="http://schemas.microsoft.com/office/drawing/2014/main" id="{02CCFE3E-33FA-F67D-CD66-FB8D250369C5}"/>
                </a:ext>
              </a:extLst>
            </p:cNvPr>
            <p:cNvSpPr/>
            <p:nvPr/>
          </p:nvSpPr>
          <p:spPr>
            <a:xfrm>
              <a:off x="9153005" y="4920852"/>
              <a:ext cx="30258" cy="7909"/>
            </a:xfrm>
            <a:custGeom>
              <a:avLst/>
              <a:gdLst>
                <a:gd name="connsiteX0" fmla="*/ 2833 w 30258"/>
                <a:gd name="connsiteY0" fmla="*/ 7447 h 7909"/>
                <a:gd name="connsiteX1" fmla="*/ 12038 w 30258"/>
                <a:gd name="connsiteY1" fmla="*/ 7701 h 7909"/>
                <a:gd name="connsiteX2" fmla="*/ 18323 w 30258"/>
                <a:gd name="connsiteY2" fmla="*/ 7384 h 7909"/>
                <a:gd name="connsiteX3" fmla="*/ 30258 w 30258"/>
                <a:gd name="connsiteY3" fmla="*/ 5543 h 7909"/>
                <a:gd name="connsiteX4" fmla="*/ 10578 w 30258"/>
                <a:gd name="connsiteY4" fmla="*/ 2051 h 7909"/>
                <a:gd name="connsiteX5" fmla="*/ 9816 w 30258"/>
                <a:gd name="connsiteY5" fmla="*/ 2051 h 7909"/>
                <a:gd name="connsiteX6" fmla="*/ 3151 w 30258"/>
                <a:gd name="connsiteY6" fmla="*/ 782 h 7909"/>
                <a:gd name="connsiteX7" fmla="*/ 166 w 30258"/>
                <a:gd name="connsiteY7" fmla="*/ 20 h 7909"/>
                <a:gd name="connsiteX8" fmla="*/ 40 w 30258"/>
                <a:gd name="connsiteY8" fmla="*/ 3003 h 7909"/>
                <a:gd name="connsiteX9" fmla="*/ 2833 w 30258"/>
                <a:gd name="connsiteY9" fmla="*/ 7447 h 7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258" h="7909">
                  <a:moveTo>
                    <a:pt x="2833" y="7447"/>
                  </a:moveTo>
                  <a:cubicBezTo>
                    <a:pt x="6071" y="8082"/>
                    <a:pt x="8292" y="7955"/>
                    <a:pt x="12038" y="7701"/>
                  </a:cubicBezTo>
                  <a:cubicBezTo>
                    <a:pt x="13752" y="7574"/>
                    <a:pt x="15784" y="7447"/>
                    <a:pt x="18323" y="7384"/>
                  </a:cubicBezTo>
                  <a:cubicBezTo>
                    <a:pt x="23338" y="7257"/>
                    <a:pt x="27528" y="6368"/>
                    <a:pt x="30258" y="5543"/>
                  </a:cubicBezTo>
                  <a:cubicBezTo>
                    <a:pt x="25306" y="4146"/>
                    <a:pt x="15339" y="2051"/>
                    <a:pt x="10578" y="2051"/>
                  </a:cubicBezTo>
                  <a:cubicBezTo>
                    <a:pt x="10324" y="2051"/>
                    <a:pt x="10007" y="2051"/>
                    <a:pt x="9816" y="2051"/>
                  </a:cubicBezTo>
                  <a:cubicBezTo>
                    <a:pt x="7214" y="2178"/>
                    <a:pt x="5055" y="1416"/>
                    <a:pt x="3151" y="782"/>
                  </a:cubicBezTo>
                  <a:cubicBezTo>
                    <a:pt x="2135" y="401"/>
                    <a:pt x="611" y="-107"/>
                    <a:pt x="166" y="20"/>
                  </a:cubicBezTo>
                  <a:cubicBezTo>
                    <a:pt x="104" y="1543"/>
                    <a:pt x="104" y="2305"/>
                    <a:pt x="40" y="3003"/>
                  </a:cubicBezTo>
                  <a:cubicBezTo>
                    <a:pt x="-87" y="6368"/>
                    <a:pt x="-87" y="6876"/>
                    <a:pt x="2833" y="744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47" name="Freeform 546">
              <a:extLst>
                <a:ext uri="{FF2B5EF4-FFF2-40B4-BE49-F238E27FC236}">
                  <a16:creationId xmlns:a16="http://schemas.microsoft.com/office/drawing/2014/main" id="{4A95DC06-69CF-3320-21AF-A56777878123}"/>
                </a:ext>
              </a:extLst>
            </p:cNvPr>
            <p:cNvSpPr/>
            <p:nvPr/>
          </p:nvSpPr>
          <p:spPr>
            <a:xfrm>
              <a:off x="9649929" y="4947598"/>
              <a:ext cx="8838" cy="9786"/>
            </a:xfrm>
            <a:custGeom>
              <a:avLst/>
              <a:gdLst>
                <a:gd name="connsiteX0" fmla="*/ 3619 w 8838"/>
                <a:gd name="connsiteY0" fmla="*/ 7491 h 9786"/>
                <a:gd name="connsiteX1" fmla="*/ 8634 w 8838"/>
                <a:gd name="connsiteY1" fmla="*/ 9650 h 9786"/>
                <a:gd name="connsiteX2" fmla="*/ 4888 w 8838"/>
                <a:gd name="connsiteY2" fmla="*/ 0 h 9786"/>
                <a:gd name="connsiteX3" fmla="*/ 0 w 8838"/>
                <a:gd name="connsiteY3" fmla="*/ 4063 h 9786"/>
                <a:gd name="connsiteX4" fmla="*/ 699 w 8838"/>
                <a:gd name="connsiteY4" fmla="*/ 4888 h 9786"/>
                <a:gd name="connsiteX5" fmla="*/ 3619 w 8838"/>
                <a:gd name="connsiteY5" fmla="*/ 7491 h 9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38" h="9786">
                  <a:moveTo>
                    <a:pt x="3619" y="7491"/>
                  </a:moveTo>
                  <a:cubicBezTo>
                    <a:pt x="5206" y="9205"/>
                    <a:pt x="6158" y="10158"/>
                    <a:pt x="8634" y="9650"/>
                  </a:cubicBezTo>
                  <a:cubicBezTo>
                    <a:pt x="9523" y="8063"/>
                    <a:pt x="7364" y="3682"/>
                    <a:pt x="4888" y="0"/>
                  </a:cubicBezTo>
                  <a:cubicBezTo>
                    <a:pt x="254" y="2476"/>
                    <a:pt x="64" y="3873"/>
                    <a:pt x="0" y="4063"/>
                  </a:cubicBezTo>
                  <a:cubicBezTo>
                    <a:pt x="0" y="4380"/>
                    <a:pt x="381" y="4698"/>
                    <a:pt x="699" y="4888"/>
                  </a:cubicBezTo>
                  <a:cubicBezTo>
                    <a:pt x="1968" y="5650"/>
                    <a:pt x="2857" y="6603"/>
                    <a:pt x="3619" y="749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48" name="Freeform 547">
              <a:extLst>
                <a:ext uri="{FF2B5EF4-FFF2-40B4-BE49-F238E27FC236}">
                  <a16:creationId xmlns:a16="http://schemas.microsoft.com/office/drawing/2014/main" id="{39575CBC-D59C-BFAA-DAD2-04E9FCAD8151}"/>
                </a:ext>
              </a:extLst>
            </p:cNvPr>
            <p:cNvSpPr/>
            <p:nvPr/>
          </p:nvSpPr>
          <p:spPr>
            <a:xfrm>
              <a:off x="9661229" y="4762354"/>
              <a:ext cx="16188" cy="8995"/>
            </a:xfrm>
            <a:custGeom>
              <a:avLst/>
              <a:gdLst>
                <a:gd name="connsiteX0" fmla="*/ 8126 w 16188"/>
                <a:gd name="connsiteY0" fmla="*/ 8380 h 8995"/>
                <a:gd name="connsiteX1" fmla="*/ 10475 w 16188"/>
                <a:gd name="connsiteY1" fmla="*/ 8634 h 8995"/>
                <a:gd name="connsiteX2" fmla="*/ 16189 w 16188"/>
                <a:gd name="connsiteY2" fmla="*/ 8697 h 8995"/>
                <a:gd name="connsiteX3" fmla="*/ 8824 w 16188"/>
                <a:gd name="connsiteY3" fmla="*/ 0 h 8995"/>
                <a:gd name="connsiteX4" fmla="*/ 5587 w 16188"/>
                <a:gd name="connsiteY4" fmla="*/ 127 h 8995"/>
                <a:gd name="connsiteX5" fmla="*/ 0 w 16188"/>
                <a:gd name="connsiteY5" fmla="*/ 762 h 8995"/>
                <a:gd name="connsiteX6" fmla="*/ 8126 w 16188"/>
                <a:gd name="connsiteY6" fmla="*/ 8380 h 8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88" h="8995">
                  <a:moveTo>
                    <a:pt x="8126" y="8380"/>
                  </a:moveTo>
                  <a:cubicBezTo>
                    <a:pt x="8824" y="8443"/>
                    <a:pt x="9650" y="8507"/>
                    <a:pt x="10475" y="8634"/>
                  </a:cubicBezTo>
                  <a:cubicBezTo>
                    <a:pt x="12443" y="8888"/>
                    <a:pt x="14665" y="9269"/>
                    <a:pt x="16189" y="8697"/>
                  </a:cubicBezTo>
                  <a:cubicBezTo>
                    <a:pt x="15680" y="7237"/>
                    <a:pt x="12506" y="3555"/>
                    <a:pt x="8824" y="0"/>
                  </a:cubicBezTo>
                  <a:cubicBezTo>
                    <a:pt x="7682" y="64"/>
                    <a:pt x="6603" y="64"/>
                    <a:pt x="5587" y="127"/>
                  </a:cubicBezTo>
                  <a:cubicBezTo>
                    <a:pt x="3047" y="191"/>
                    <a:pt x="445" y="254"/>
                    <a:pt x="0" y="762"/>
                  </a:cubicBezTo>
                  <a:cubicBezTo>
                    <a:pt x="127" y="3301"/>
                    <a:pt x="6095" y="8190"/>
                    <a:pt x="8126" y="838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49" name="Freeform 548">
              <a:extLst>
                <a:ext uri="{FF2B5EF4-FFF2-40B4-BE49-F238E27FC236}">
                  <a16:creationId xmlns:a16="http://schemas.microsoft.com/office/drawing/2014/main" id="{F2D71545-4CC7-AE41-1B57-8E1535F726BB}"/>
                </a:ext>
              </a:extLst>
            </p:cNvPr>
            <p:cNvSpPr/>
            <p:nvPr/>
          </p:nvSpPr>
          <p:spPr>
            <a:xfrm>
              <a:off x="9690673" y="4739563"/>
              <a:ext cx="8406" cy="8618"/>
            </a:xfrm>
            <a:custGeom>
              <a:avLst/>
              <a:gdLst>
                <a:gd name="connsiteX0" fmla="*/ 8393 w 8406"/>
                <a:gd name="connsiteY0" fmla="*/ 4253 h 8618"/>
                <a:gd name="connsiteX1" fmla="*/ 4267 w 8406"/>
                <a:gd name="connsiteY1" fmla="*/ 0 h 8618"/>
                <a:gd name="connsiteX2" fmla="*/ 13 w 8406"/>
                <a:gd name="connsiteY2" fmla="*/ 6285 h 8618"/>
                <a:gd name="connsiteX3" fmla="*/ 2362 w 8406"/>
                <a:gd name="connsiteY3" fmla="*/ 8062 h 8618"/>
                <a:gd name="connsiteX4" fmla="*/ 4520 w 8406"/>
                <a:gd name="connsiteY4" fmla="*/ 7935 h 8618"/>
                <a:gd name="connsiteX5" fmla="*/ 6107 w 8406"/>
                <a:gd name="connsiteY5" fmla="*/ 6793 h 8618"/>
                <a:gd name="connsiteX6" fmla="*/ 8393 w 8406"/>
                <a:gd name="connsiteY6" fmla="*/ 4253 h 8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06" h="8618">
                  <a:moveTo>
                    <a:pt x="8393" y="4253"/>
                  </a:moveTo>
                  <a:cubicBezTo>
                    <a:pt x="8330" y="3555"/>
                    <a:pt x="6425" y="1651"/>
                    <a:pt x="4267" y="0"/>
                  </a:cubicBezTo>
                  <a:cubicBezTo>
                    <a:pt x="648" y="3174"/>
                    <a:pt x="-114" y="5459"/>
                    <a:pt x="13" y="6285"/>
                  </a:cubicBezTo>
                  <a:cubicBezTo>
                    <a:pt x="1220" y="6983"/>
                    <a:pt x="1854" y="7555"/>
                    <a:pt x="2362" y="8062"/>
                  </a:cubicBezTo>
                  <a:cubicBezTo>
                    <a:pt x="3187" y="8824"/>
                    <a:pt x="3251" y="8824"/>
                    <a:pt x="4520" y="7935"/>
                  </a:cubicBezTo>
                  <a:cubicBezTo>
                    <a:pt x="5092" y="7491"/>
                    <a:pt x="5663" y="7110"/>
                    <a:pt x="6107" y="6793"/>
                  </a:cubicBezTo>
                  <a:cubicBezTo>
                    <a:pt x="8393" y="5332"/>
                    <a:pt x="8456" y="5142"/>
                    <a:pt x="8393" y="425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50" name="Freeform 549">
              <a:extLst>
                <a:ext uri="{FF2B5EF4-FFF2-40B4-BE49-F238E27FC236}">
                  <a16:creationId xmlns:a16="http://schemas.microsoft.com/office/drawing/2014/main" id="{2276EC89-1BB9-8725-68EB-32BF36300017}"/>
                </a:ext>
              </a:extLst>
            </p:cNvPr>
            <p:cNvSpPr/>
            <p:nvPr/>
          </p:nvSpPr>
          <p:spPr>
            <a:xfrm>
              <a:off x="9592242" y="4645608"/>
              <a:ext cx="41563" cy="92674"/>
            </a:xfrm>
            <a:custGeom>
              <a:avLst/>
              <a:gdLst>
                <a:gd name="connsiteX0" fmla="*/ 489 w 41563"/>
                <a:gd name="connsiteY0" fmla="*/ 30218 h 92674"/>
                <a:gd name="connsiteX1" fmla="*/ 2965 w 41563"/>
                <a:gd name="connsiteY1" fmla="*/ 32758 h 92674"/>
                <a:gd name="connsiteX2" fmla="*/ 6647 w 41563"/>
                <a:gd name="connsiteY2" fmla="*/ 38408 h 92674"/>
                <a:gd name="connsiteX3" fmla="*/ 5568 w 41563"/>
                <a:gd name="connsiteY3" fmla="*/ 42851 h 92674"/>
                <a:gd name="connsiteX4" fmla="*/ 4488 w 41563"/>
                <a:gd name="connsiteY4" fmla="*/ 45708 h 92674"/>
                <a:gd name="connsiteX5" fmla="*/ 5949 w 41563"/>
                <a:gd name="connsiteY5" fmla="*/ 53326 h 92674"/>
                <a:gd name="connsiteX6" fmla="*/ 7472 w 41563"/>
                <a:gd name="connsiteY6" fmla="*/ 55167 h 92674"/>
                <a:gd name="connsiteX7" fmla="*/ 8044 w 41563"/>
                <a:gd name="connsiteY7" fmla="*/ 60500 h 92674"/>
                <a:gd name="connsiteX8" fmla="*/ 7662 w 41563"/>
                <a:gd name="connsiteY8" fmla="*/ 71356 h 92674"/>
                <a:gd name="connsiteX9" fmla="*/ 13884 w 41563"/>
                <a:gd name="connsiteY9" fmla="*/ 82021 h 92674"/>
                <a:gd name="connsiteX10" fmla="*/ 14265 w 41563"/>
                <a:gd name="connsiteY10" fmla="*/ 83735 h 92674"/>
                <a:gd name="connsiteX11" fmla="*/ 18264 w 41563"/>
                <a:gd name="connsiteY11" fmla="*/ 89067 h 92674"/>
                <a:gd name="connsiteX12" fmla="*/ 22010 w 41563"/>
                <a:gd name="connsiteY12" fmla="*/ 91607 h 92674"/>
                <a:gd name="connsiteX13" fmla="*/ 24169 w 41563"/>
                <a:gd name="connsiteY13" fmla="*/ 92495 h 92674"/>
                <a:gd name="connsiteX14" fmla="*/ 27089 w 41563"/>
                <a:gd name="connsiteY14" fmla="*/ 92115 h 92674"/>
                <a:gd name="connsiteX15" fmla="*/ 28739 w 41563"/>
                <a:gd name="connsiteY15" fmla="*/ 92051 h 92674"/>
                <a:gd name="connsiteX16" fmla="*/ 25946 w 41563"/>
                <a:gd name="connsiteY16" fmla="*/ 86020 h 92674"/>
                <a:gd name="connsiteX17" fmla="*/ 18137 w 41563"/>
                <a:gd name="connsiteY17" fmla="*/ 75355 h 92674"/>
                <a:gd name="connsiteX18" fmla="*/ 14265 w 41563"/>
                <a:gd name="connsiteY18" fmla="*/ 69197 h 92674"/>
                <a:gd name="connsiteX19" fmla="*/ 13694 w 41563"/>
                <a:gd name="connsiteY19" fmla="*/ 53453 h 92674"/>
                <a:gd name="connsiteX20" fmla="*/ 14646 w 41563"/>
                <a:gd name="connsiteY20" fmla="*/ 52882 h 92674"/>
                <a:gd name="connsiteX21" fmla="*/ 25247 w 41563"/>
                <a:gd name="connsiteY21" fmla="*/ 53644 h 92674"/>
                <a:gd name="connsiteX22" fmla="*/ 31088 w 41563"/>
                <a:gd name="connsiteY22" fmla="*/ 55866 h 92674"/>
                <a:gd name="connsiteX23" fmla="*/ 34960 w 41563"/>
                <a:gd name="connsiteY23" fmla="*/ 56881 h 92674"/>
                <a:gd name="connsiteX24" fmla="*/ 30136 w 41563"/>
                <a:gd name="connsiteY24" fmla="*/ 49263 h 92674"/>
                <a:gd name="connsiteX25" fmla="*/ 26073 w 41563"/>
                <a:gd name="connsiteY25" fmla="*/ 42217 h 92674"/>
                <a:gd name="connsiteX26" fmla="*/ 31406 w 41563"/>
                <a:gd name="connsiteY26" fmla="*/ 32313 h 92674"/>
                <a:gd name="connsiteX27" fmla="*/ 33564 w 41563"/>
                <a:gd name="connsiteY27" fmla="*/ 31742 h 92674"/>
                <a:gd name="connsiteX28" fmla="*/ 35215 w 41563"/>
                <a:gd name="connsiteY28" fmla="*/ 29139 h 92674"/>
                <a:gd name="connsiteX29" fmla="*/ 37817 w 41563"/>
                <a:gd name="connsiteY29" fmla="*/ 24695 h 92674"/>
                <a:gd name="connsiteX30" fmla="*/ 41499 w 41563"/>
                <a:gd name="connsiteY30" fmla="*/ 16950 h 92674"/>
                <a:gd name="connsiteX31" fmla="*/ 40801 w 41563"/>
                <a:gd name="connsiteY31" fmla="*/ 16760 h 92674"/>
                <a:gd name="connsiteX32" fmla="*/ 26073 w 41563"/>
                <a:gd name="connsiteY32" fmla="*/ 20632 h 92674"/>
                <a:gd name="connsiteX33" fmla="*/ 24169 w 41563"/>
                <a:gd name="connsiteY33" fmla="*/ 21204 h 92674"/>
                <a:gd name="connsiteX34" fmla="*/ 22010 w 41563"/>
                <a:gd name="connsiteY34" fmla="*/ 24568 h 92674"/>
                <a:gd name="connsiteX35" fmla="*/ 20740 w 41563"/>
                <a:gd name="connsiteY35" fmla="*/ 27679 h 92674"/>
                <a:gd name="connsiteX36" fmla="*/ 16741 w 41563"/>
                <a:gd name="connsiteY36" fmla="*/ 33647 h 92674"/>
                <a:gd name="connsiteX37" fmla="*/ 13884 w 41563"/>
                <a:gd name="connsiteY37" fmla="*/ 33075 h 92674"/>
                <a:gd name="connsiteX38" fmla="*/ 12170 w 41563"/>
                <a:gd name="connsiteY38" fmla="*/ 32059 h 92674"/>
                <a:gd name="connsiteX39" fmla="*/ 8678 w 41563"/>
                <a:gd name="connsiteY39" fmla="*/ 28631 h 92674"/>
                <a:gd name="connsiteX40" fmla="*/ 9694 w 41563"/>
                <a:gd name="connsiteY40" fmla="*/ 25520 h 92674"/>
                <a:gd name="connsiteX41" fmla="*/ 12741 w 41563"/>
                <a:gd name="connsiteY41" fmla="*/ 22156 h 92674"/>
                <a:gd name="connsiteX42" fmla="*/ 16297 w 41563"/>
                <a:gd name="connsiteY42" fmla="*/ 17902 h 92674"/>
                <a:gd name="connsiteX43" fmla="*/ 17502 w 41563"/>
                <a:gd name="connsiteY43" fmla="*/ 11300 h 92674"/>
                <a:gd name="connsiteX44" fmla="*/ 15535 w 41563"/>
                <a:gd name="connsiteY44" fmla="*/ 10158 h 92674"/>
                <a:gd name="connsiteX45" fmla="*/ 12614 w 41563"/>
                <a:gd name="connsiteY45" fmla="*/ 7682 h 92674"/>
                <a:gd name="connsiteX46" fmla="*/ 13312 w 41563"/>
                <a:gd name="connsiteY46" fmla="*/ 4190 h 92674"/>
                <a:gd name="connsiteX47" fmla="*/ 14963 w 41563"/>
                <a:gd name="connsiteY47" fmla="*/ 0 h 92674"/>
                <a:gd name="connsiteX48" fmla="*/ 9567 w 41563"/>
                <a:gd name="connsiteY48" fmla="*/ 1587 h 92674"/>
                <a:gd name="connsiteX49" fmla="*/ 5949 w 41563"/>
                <a:gd name="connsiteY49" fmla="*/ 9523 h 92674"/>
                <a:gd name="connsiteX50" fmla="*/ 6202 w 41563"/>
                <a:gd name="connsiteY50" fmla="*/ 10666 h 92674"/>
                <a:gd name="connsiteX51" fmla="*/ 5822 w 41563"/>
                <a:gd name="connsiteY51" fmla="*/ 16442 h 92674"/>
                <a:gd name="connsiteX52" fmla="*/ 4806 w 41563"/>
                <a:gd name="connsiteY52" fmla="*/ 19807 h 92674"/>
                <a:gd name="connsiteX53" fmla="*/ 2520 w 41563"/>
                <a:gd name="connsiteY53" fmla="*/ 24632 h 92674"/>
                <a:gd name="connsiteX54" fmla="*/ 489 w 41563"/>
                <a:gd name="connsiteY54" fmla="*/ 30218 h 92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41563" h="92674">
                  <a:moveTo>
                    <a:pt x="489" y="30218"/>
                  </a:moveTo>
                  <a:cubicBezTo>
                    <a:pt x="997" y="31107"/>
                    <a:pt x="1949" y="31869"/>
                    <a:pt x="2965" y="32758"/>
                  </a:cubicBezTo>
                  <a:cubicBezTo>
                    <a:pt x="4679" y="34218"/>
                    <a:pt x="6647" y="35868"/>
                    <a:pt x="6647" y="38408"/>
                  </a:cubicBezTo>
                  <a:cubicBezTo>
                    <a:pt x="6647" y="40566"/>
                    <a:pt x="6139" y="41646"/>
                    <a:pt x="5568" y="42851"/>
                  </a:cubicBezTo>
                  <a:cubicBezTo>
                    <a:pt x="5251" y="43550"/>
                    <a:pt x="4869" y="44438"/>
                    <a:pt x="4488" y="45708"/>
                  </a:cubicBezTo>
                  <a:cubicBezTo>
                    <a:pt x="3664" y="48629"/>
                    <a:pt x="4235" y="50152"/>
                    <a:pt x="5949" y="53326"/>
                  </a:cubicBezTo>
                  <a:cubicBezTo>
                    <a:pt x="6456" y="54279"/>
                    <a:pt x="6964" y="54723"/>
                    <a:pt x="7472" y="55167"/>
                  </a:cubicBezTo>
                  <a:cubicBezTo>
                    <a:pt x="8996" y="56500"/>
                    <a:pt x="9504" y="57643"/>
                    <a:pt x="8044" y="60500"/>
                  </a:cubicBezTo>
                  <a:cubicBezTo>
                    <a:pt x="6266" y="64055"/>
                    <a:pt x="5504" y="68753"/>
                    <a:pt x="7662" y="71356"/>
                  </a:cubicBezTo>
                  <a:cubicBezTo>
                    <a:pt x="10519" y="74720"/>
                    <a:pt x="13059" y="79100"/>
                    <a:pt x="13884" y="82021"/>
                  </a:cubicBezTo>
                  <a:cubicBezTo>
                    <a:pt x="14011" y="82592"/>
                    <a:pt x="14138" y="83164"/>
                    <a:pt x="14265" y="83735"/>
                  </a:cubicBezTo>
                  <a:cubicBezTo>
                    <a:pt x="14583" y="85639"/>
                    <a:pt x="14836" y="86972"/>
                    <a:pt x="18264" y="89067"/>
                  </a:cubicBezTo>
                  <a:cubicBezTo>
                    <a:pt x="19915" y="90083"/>
                    <a:pt x="21121" y="90972"/>
                    <a:pt x="22010" y="91607"/>
                  </a:cubicBezTo>
                  <a:cubicBezTo>
                    <a:pt x="23597" y="92813"/>
                    <a:pt x="23660" y="92813"/>
                    <a:pt x="24169" y="92495"/>
                  </a:cubicBezTo>
                  <a:cubicBezTo>
                    <a:pt x="24994" y="91988"/>
                    <a:pt x="26073" y="92051"/>
                    <a:pt x="27089" y="92115"/>
                  </a:cubicBezTo>
                  <a:cubicBezTo>
                    <a:pt x="27596" y="92115"/>
                    <a:pt x="28549" y="92178"/>
                    <a:pt x="28739" y="92051"/>
                  </a:cubicBezTo>
                  <a:cubicBezTo>
                    <a:pt x="28739" y="92051"/>
                    <a:pt x="28993" y="90908"/>
                    <a:pt x="25946" y="86020"/>
                  </a:cubicBezTo>
                  <a:cubicBezTo>
                    <a:pt x="22454" y="80307"/>
                    <a:pt x="19978" y="77450"/>
                    <a:pt x="18137" y="75355"/>
                  </a:cubicBezTo>
                  <a:cubicBezTo>
                    <a:pt x="16360" y="73324"/>
                    <a:pt x="15090" y="71800"/>
                    <a:pt x="14265" y="69197"/>
                  </a:cubicBezTo>
                  <a:cubicBezTo>
                    <a:pt x="10329" y="56881"/>
                    <a:pt x="11852" y="54342"/>
                    <a:pt x="13694" y="53453"/>
                  </a:cubicBezTo>
                  <a:cubicBezTo>
                    <a:pt x="14074" y="53263"/>
                    <a:pt x="14392" y="53072"/>
                    <a:pt x="14646" y="52882"/>
                  </a:cubicBezTo>
                  <a:cubicBezTo>
                    <a:pt x="16741" y="51485"/>
                    <a:pt x="18328" y="51168"/>
                    <a:pt x="25247" y="53644"/>
                  </a:cubicBezTo>
                  <a:cubicBezTo>
                    <a:pt x="27850" y="54596"/>
                    <a:pt x="29692" y="55294"/>
                    <a:pt x="31088" y="55866"/>
                  </a:cubicBezTo>
                  <a:cubicBezTo>
                    <a:pt x="33818" y="56945"/>
                    <a:pt x="34389" y="57072"/>
                    <a:pt x="34960" y="56881"/>
                  </a:cubicBezTo>
                  <a:cubicBezTo>
                    <a:pt x="34516" y="55421"/>
                    <a:pt x="31850" y="51612"/>
                    <a:pt x="30136" y="49263"/>
                  </a:cubicBezTo>
                  <a:cubicBezTo>
                    <a:pt x="27152" y="45073"/>
                    <a:pt x="26073" y="43423"/>
                    <a:pt x="26073" y="42217"/>
                  </a:cubicBezTo>
                  <a:cubicBezTo>
                    <a:pt x="26073" y="39170"/>
                    <a:pt x="31406" y="32313"/>
                    <a:pt x="31406" y="32313"/>
                  </a:cubicBezTo>
                  <a:cubicBezTo>
                    <a:pt x="31659" y="32059"/>
                    <a:pt x="32421" y="31298"/>
                    <a:pt x="33564" y="31742"/>
                  </a:cubicBezTo>
                  <a:cubicBezTo>
                    <a:pt x="33818" y="31424"/>
                    <a:pt x="34389" y="30726"/>
                    <a:pt x="35215" y="29139"/>
                  </a:cubicBezTo>
                  <a:cubicBezTo>
                    <a:pt x="35976" y="27743"/>
                    <a:pt x="36865" y="26219"/>
                    <a:pt x="37817" y="24695"/>
                  </a:cubicBezTo>
                  <a:cubicBezTo>
                    <a:pt x="39404" y="22156"/>
                    <a:pt x="42007" y="17966"/>
                    <a:pt x="41499" y="16950"/>
                  </a:cubicBezTo>
                  <a:cubicBezTo>
                    <a:pt x="41499" y="16950"/>
                    <a:pt x="41309" y="16760"/>
                    <a:pt x="40801" y="16760"/>
                  </a:cubicBezTo>
                  <a:cubicBezTo>
                    <a:pt x="36357" y="16189"/>
                    <a:pt x="28421" y="19363"/>
                    <a:pt x="26073" y="20632"/>
                  </a:cubicBezTo>
                  <a:cubicBezTo>
                    <a:pt x="25247" y="21077"/>
                    <a:pt x="24549" y="21204"/>
                    <a:pt x="24169" y="21204"/>
                  </a:cubicBezTo>
                  <a:cubicBezTo>
                    <a:pt x="23787" y="21267"/>
                    <a:pt x="23470" y="21331"/>
                    <a:pt x="22010" y="24568"/>
                  </a:cubicBezTo>
                  <a:cubicBezTo>
                    <a:pt x="21502" y="25711"/>
                    <a:pt x="21121" y="26727"/>
                    <a:pt x="20740" y="27679"/>
                  </a:cubicBezTo>
                  <a:cubicBezTo>
                    <a:pt x="19471" y="30790"/>
                    <a:pt x="18582" y="33075"/>
                    <a:pt x="16741" y="33647"/>
                  </a:cubicBezTo>
                  <a:cubicBezTo>
                    <a:pt x="15788" y="33900"/>
                    <a:pt x="14836" y="33710"/>
                    <a:pt x="13884" y="33075"/>
                  </a:cubicBezTo>
                  <a:cubicBezTo>
                    <a:pt x="13312" y="32694"/>
                    <a:pt x="12741" y="32377"/>
                    <a:pt x="12170" y="32059"/>
                  </a:cubicBezTo>
                  <a:cubicBezTo>
                    <a:pt x="10519" y="31107"/>
                    <a:pt x="8996" y="30282"/>
                    <a:pt x="8678" y="28631"/>
                  </a:cubicBezTo>
                  <a:cubicBezTo>
                    <a:pt x="8488" y="27616"/>
                    <a:pt x="8805" y="26600"/>
                    <a:pt x="9694" y="25520"/>
                  </a:cubicBezTo>
                  <a:cubicBezTo>
                    <a:pt x="10710" y="24251"/>
                    <a:pt x="11725" y="23235"/>
                    <a:pt x="12741" y="22156"/>
                  </a:cubicBezTo>
                  <a:cubicBezTo>
                    <a:pt x="14074" y="20759"/>
                    <a:pt x="15408" y="19489"/>
                    <a:pt x="16297" y="17902"/>
                  </a:cubicBezTo>
                  <a:cubicBezTo>
                    <a:pt x="17439" y="16061"/>
                    <a:pt x="17502" y="12887"/>
                    <a:pt x="17502" y="11300"/>
                  </a:cubicBezTo>
                  <a:cubicBezTo>
                    <a:pt x="16931" y="10792"/>
                    <a:pt x="16233" y="10475"/>
                    <a:pt x="15535" y="10158"/>
                  </a:cubicBezTo>
                  <a:cubicBezTo>
                    <a:pt x="14392" y="9650"/>
                    <a:pt x="13059" y="9078"/>
                    <a:pt x="12614" y="7682"/>
                  </a:cubicBezTo>
                  <a:cubicBezTo>
                    <a:pt x="12170" y="6348"/>
                    <a:pt x="12805" y="5079"/>
                    <a:pt x="13312" y="4190"/>
                  </a:cubicBezTo>
                  <a:cubicBezTo>
                    <a:pt x="14328" y="2349"/>
                    <a:pt x="14773" y="952"/>
                    <a:pt x="14963" y="0"/>
                  </a:cubicBezTo>
                  <a:cubicBezTo>
                    <a:pt x="12487" y="254"/>
                    <a:pt x="10012" y="825"/>
                    <a:pt x="9567" y="1587"/>
                  </a:cubicBezTo>
                  <a:cubicBezTo>
                    <a:pt x="7853" y="4317"/>
                    <a:pt x="5949" y="8253"/>
                    <a:pt x="5949" y="9523"/>
                  </a:cubicBezTo>
                  <a:cubicBezTo>
                    <a:pt x="5949" y="9904"/>
                    <a:pt x="6075" y="10221"/>
                    <a:pt x="6202" y="10666"/>
                  </a:cubicBezTo>
                  <a:cubicBezTo>
                    <a:pt x="6647" y="11808"/>
                    <a:pt x="7218" y="13459"/>
                    <a:pt x="5822" y="16442"/>
                  </a:cubicBezTo>
                  <a:cubicBezTo>
                    <a:pt x="5187" y="17839"/>
                    <a:pt x="4996" y="18855"/>
                    <a:pt x="4806" y="19807"/>
                  </a:cubicBezTo>
                  <a:cubicBezTo>
                    <a:pt x="4552" y="21267"/>
                    <a:pt x="4235" y="22791"/>
                    <a:pt x="2520" y="24632"/>
                  </a:cubicBezTo>
                  <a:cubicBezTo>
                    <a:pt x="-146" y="27488"/>
                    <a:pt x="-463" y="28441"/>
                    <a:pt x="489" y="3021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51" name="Freeform 550">
              <a:extLst>
                <a:ext uri="{FF2B5EF4-FFF2-40B4-BE49-F238E27FC236}">
                  <a16:creationId xmlns:a16="http://schemas.microsoft.com/office/drawing/2014/main" id="{58805420-648D-713F-B515-8F3E21B822CE}"/>
                </a:ext>
              </a:extLst>
            </p:cNvPr>
            <p:cNvSpPr/>
            <p:nvPr/>
          </p:nvSpPr>
          <p:spPr>
            <a:xfrm>
              <a:off x="9614362" y="4636720"/>
              <a:ext cx="14435" cy="10515"/>
            </a:xfrm>
            <a:custGeom>
              <a:avLst/>
              <a:gdLst>
                <a:gd name="connsiteX0" fmla="*/ 208 w 14435"/>
                <a:gd name="connsiteY0" fmla="*/ 2158 h 10515"/>
                <a:gd name="connsiteX1" fmla="*/ 17 w 14435"/>
                <a:gd name="connsiteY1" fmla="*/ 3174 h 10515"/>
                <a:gd name="connsiteX2" fmla="*/ 3826 w 14435"/>
                <a:gd name="connsiteY2" fmla="*/ 9459 h 10515"/>
                <a:gd name="connsiteX3" fmla="*/ 13158 w 14435"/>
                <a:gd name="connsiteY3" fmla="*/ 8951 h 10515"/>
                <a:gd name="connsiteX4" fmla="*/ 14301 w 14435"/>
                <a:gd name="connsiteY4" fmla="*/ 3428 h 10515"/>
                <a:gd name="connsiteX5" fmla="*/ 13475 w 14435"/>
                <a:gd name="connsiteY5" fmla="*/ 1651 h 10515"/>
                <a:gd name="connsiteX6" fmla="*/ 12270 w 14435"/>
                <a:gd name="connsiteY6" fmla="*/ 0 h 10515"/>
                <a:gd name="connsiteX7" fmla="*/ 9603 w 14435"/>
                <a:gd name="connsiteY7" fmla="*/ 127 h 10515"/>
                <a:gd name="connsiteX8" fmla="*/ 8270 w 14435"/>
                <a:gd name="connsiteY8" fmla="*/ 254 h 10515"/>
                <a:gd name="connsiteX9" fmla="*/ 208 w 14435"/>
                <a:gd name="connsiteY9" fmla="*/ 2158 h 10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435" h="10515">
                  <a:moveTo>
                    <a:pt x="208" y="2158"/>
                  </a:moveTo>
                  <a:cubicBezTo>
                    <a:pt x="80" y="2349"/>
                    <a:pt x="-47" y="2603"/>
                    <a:pt x="17" y="3174"/>
                  </a:cubicBezTo>
                  <a:cubicBezTo>
                    <a:pt x="462" y="6031"/>
                    <a:pt x="3064" y="8697"/>
                    <a:pt x="3826" y="9459"/>
                  </a:cubicBezTo>
                  <a:cubicBezTo>
                    <a:pt x="7572" y="10602"/>
                    <a:pt x="11508" y="11300"/>
                    <a:pt x="13158" y="8951"/>
                  </a:cubicBezTo>
                  <a:cubicBezTo>
                    <a:pt x="14428" y="7110"/>
                    <a:pt x="14618" y="4825"/>
                    <a:pt x="14301" y="3428"/>
                  </a:cubicBezTo>
                  <a:cubicBezTo>
                    <a:pt x="14110" y="2349"/>
                    <a:pt x="13730" y="1841"/>
                    <a:pt x="13475" y="1651"/>
                  </a:cubicBezTo>
                  <a:cubicBezTo>
                    <a:pt x="12650" y="1079"/>
                    <a:pt x="12397" y="444"/>
                    <a:pt x="12270" y="0"/>
                  </a:cubicBezTo>
                  <a:cubicBezTo>
                    <a:pt x="11888" y="0"/>
                    <a:pt x="11063" y="0"/>
                    <a:pt x="9603" y="127"/>
                  </a:cubicBezTo>
                  <a:lnTo>
                    <a:pt x="8270" y="254"/>
                  </a:lnTo>
                  <a:cubicBezTo>
                    <a:pt x="4969" y="571"/>
                    <a:pt x="1160" y="952"/>
                    <a:pt x="208" y="215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52" name="Freeform 551">
              <a:extLst>
                <a:ext uri="{FF2B5EF4-FFF2-40B4-BE49-F238E27FC236}">
                  <a16:creationId xmlns:a16="http://schemas.microsoft.com/office/drawing/2014/main" id="{46DF033D-7E0F-2435-11D0-0B6A84E92BC5}"/>
                </a:ext>
              </a:extLst>
            </p:cNvPr>
            <p:cNvSpPr/>
            <p:nvPr/>
          </p:nvSpPr>
          <p:spPr>
            <a:xfrm>
              <a:off x="9680761" y="4711647"/>
              <a:ext cx="30683" cy="12897"/>
            </a:xfrm>
            <a:custGeom>
              <a:avLst/>
              <a:gdLst>
                <a:gd name="connsiteX0" fmla="*/ 25288 w 30683"/>
                <a:gd name="connsiteY0" fmla="*/ 10267 h 12897"/>
                <a:gd name="connsiteX1" fmla="*/ 30684 w 30683"/>
                <a:gd name="connsiteY1" fmla="*/ 10585 h 12897"/>
                <a:gd name="connsiteX2" fmla="*/ 23002 w 30683"/>
                <a:gd name="connsiteY2" fmla="*/ 1443 h 12897"/>
                <a:gd name="connsiteX3" fmla="*/ 3703 w 30683"/>
                <a:gd name="connsiteY3" fmla="*/ 428 h 12897"/>
                <a:gd name="connsiteX4" fmla="*/ 2878 w 30683"/>
                <a:gd name="connsiteY4" fmla="*/ 428 h 12897"/>
                <a:gd name="connsiteX5" fmla="*/ 22 w 30683"/>
                <a:gd name="connsiteY5" fmla="*/ 1062 h 12897"/>
                <a:gd name="connsiteX6" fmla="*/ 1164 w 30683"/>
                <a:gd name="connsiteY6" fmla="*/ 3411 h 12897"/>
                <a:gd name="connsiteX7" fmla="*/ 12845 w 30683"/>
                <a:gd name="connsiteY7" fmla="*/ 12870 h 12897"/>
                <a:gd name="connsiteX8" fmla="*/ 13353 w 30683"/>
                <a:gd name="connsiteY8" fmla="*/ 11982 h 12897"/>
                <a:gd name="connsiteX9" fmla="*/ 14305 w 30683"/>
                <a:gd name="connsiteY9" fmla="*/ 9125 h 12897"/>
                <a:gd name="connsiteX10" fmla="*/ 19193 w 30683"/>
                <a:gd name="connsiteY10" fmla="*/ 8680 h 12897"/>
                <a:gd name="connsiteX11" fmla="*/ 25288 w 30683"/>
                <a:gd name="connsiteY11" fmla="*/ 10267 h 12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683" h="12897">
                  <a:moveTo>
                    <a:pt x="25288" y="10267"/>
                  </a:moveTo>
                  <a:cubicBezTo>
                    <a:pt x="28398" y="11156"/>
                    <a:pt x="29351" y="11410"/>
                    <a:pt x="30684" y="10585"/>
                  </a:cubicBezTo>
                  <a:cubicBezTo>
                    <a:pt x="30620" y="9696"/>
                    <a:pt x="27128" y="5316"/>
                    <a:pt x="23002" y="1443"/>
                  </a:cubicBezTo>
                  <a:cubicBezTo>
                    <a:pt x="14813" y="-1032"/>
                    <a:pt x="3703" y="428"/>
                    <a:pt x="3703" y="428"/>
                  </a:cubicBezTo>
                  <a:cubicBezTo>
                    <a:pt x="3449" y="428"/>
                    <a:pt x="3132" y="428"/>
                    <a:pt x="2878" y="428"/>
                  </a:cubicBezTo>
                  <a:cubicBezTo>
                    <a:pt x="1418" y="428"/>
                    <a:pt x="211" y="681"/>
                    <a:pt x="22" y="1062"/>
                  </a:cubicBezTo>
                  <a:cubicBezTo>
                    <a:pt x="-42" y="1253"/>
                    <a:pt x="-42" y="1951"/>
                    <a:pt x="1164" y="3411"/>
                  </a:cubicBezTo>
                  <a:cubicBezTo>
                    <a:pt x="5861" y="9506"/>
                    <a:pt x="9417" y="13251"/>
                    <a:pt x="12845" y="12870"/>
                  </a:cubicBezTo>
                  <a:cubicBezTo>
                    <a:pt x="13353" y="12743"/>
                    <a:pt x="13353" y="12235"/>
                    <a:pt x="13353" y="11982"/>
                  </a:cubicBezTo>
                  <a:cubicBezTo>
                    <a:pt x="13353" y="11156"/>
                    <a:pt x="13289" y="9950"/>
                    <a:pt x="14305" y="9125"/>
                  </a:cubicBezTo>
                  <a:cubicBezTo>
                    <a:pt x="15257" y="8299"/>
                    <a:pt x="16780" y="8172"/>
                    <a:pt x="19193" y="8680"/>
                  </a:cubicBezTo>
                  <a:cubicBezTo>
                    <a:pt x="21732" y="9188"/>
                    <a:pt x="23701" y="9759"/>
                    <a:pt x="25288" y="1026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53" name="Freeform 552">
              <a:extLst>
                <a:ext uri="{FF2B5EF4-FFF2-40B4-BE49-F238E27FC236}">
                  <a16:creationId xmlns:a16="http://schemas.microsoft.com/office/drawing/2014/main" id="{5E440262-A69B-DCC0-BCA0-45B9BDAD346A}"/>
                </a:ext>
              </a:extLst>
            </p:cNvPr>
            <p:cNvSpPr/>
            <p:nvPr/>
          </p:nvSpPr>
          <p:spPr>
            <a:xfrm>
              <a:off x="9593303" y="4821584"/>
              <a:ext cx="35169" cy="10426"/>
            </a:xfrm>
            <a:custGeom>
              <a:avLst/>
              <a:gdLst>
                <a:gd name="connsiteX0" fmla="*/ 26663 w 35169"/>
                <a:gd name="connsiteY0" fmla="*/ 9776 h 10426"/>
                <a:gd name="connsiteX1" fmla="*/ 34852 w 35169"/>
                <a:gd name="connsiteY1" fmla="*/ 3746 h 10426"/>
                <a:gd name="connsiteX2" fmla="*/ 35169 w 35169"/>
                <a:gd name="connsiteY2" fmla="*/ 2666 h 10426"/>
                <a:gd name="connsiteX3" fmla="*/ 17649 w 35169"/>
                <a:gd name="connsiteY3" fmla="*/ 0 h 10426"/>
                <a:gd name="connsiteX4" fmla="*/ 3047 w 35169"/>
                <a:gd name="connsiteY4" fmla="*/ 3238 h 10426"/>
                <a:gd name="connsiteX5" fmla="*/ 0 w 35169"/>
                <a:gd name="connsiteY5" fmla="*/ 3746 h 10426"/>
                <a:gd name="connsiteX6" fmla="*/ 1904 w 35169"/>
                <a:gd name="connsiteY6" fmla="*/ 4634 h 10426"/>
                <a:gd name="connsiteX7" fmla="*/ 26663 w 35169"/>
                <a:gd name="connsiteY7" fmla="*/ 9776 h 10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69" h="10426">
                  <a:moveTo>
                    <a:pt x="26663" y="9776"/>
                  </a:moveTo>
                  <a:cubicBezTo>
                    <a:pt x="30662" y="8570"/>
                    <a:pt x="33773" y="5840"/>
                    <a:pt x="34852" y="3746"/>
                  </a:cubicBezTo>
                  <a:cubicBezTo>
                    <a:pt x="35169" y="3111"/>
                    <a:pt x="35169" y="2666"/>
                    <a:pt x="35169" y="2666"/>
                  </a:cubicBezTo>
                  <a:cubicBezTo>
                    <a:pt x="31995" y="1777"/>
                    <a:pt x="19680" y="254"/>
                    <a:pt x="17649" y="0"/>
                  </a:cubicBezTo>
                  <a:cubicBezTo>
                    <a:pt x="11935" y="1841"/>
                    <a:pt x="6792" y="2603"/>
                    <a:pt x="3047" y="3238"/>
                  </a:cubicBezTo>
                  <a:cubicBezTo>
                    <a:pt x="2031" y="3364"/>
                    <a:pt x="889" y="3555"/>
                    <a:pt x="0" y="3746"/>
                  </a:cubicBezTo>
                  <a:cubicBezTo>
                    <a:pt x="444" y="3999"/>
                    <a:pt x="1079" y="4317"/>
                    <a:pt x="1904" y="4634"/>
                  </a:cubicBezTo>
                  <a:cubicBezTo>
                    <a:pt x="10538" y="8570"/>
                    <a:pt x="19489" y="11871"/>
                    <a:pt x="26663" y="977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54" name="Freeform 553">
              <a:extLst>
                <a:ext uri="{FF2B5EF4-FFF2-40B4-BE49-F238E27FC236}">
                  <a16:creationId xmlns:a16="http://schemas.microsoft.com/office/drawing/2014/main" id="{153CC4D6-EE3C-B43C-B7CC-4D31C87B74AF}"/>
                </a:ext>
              </a:extLst>
            </p:cNvPr>
            <p:cNvSpPr/>
            <p:nvPr/>
          </p:nvSpPr>
          <p:spPr>
            <a:xfrm>
              <a:off x="9607234" y="4796810"/>
              <a:ext cx="81098" cy="27605"/>
            </a:xfrm>
            <a:custGeom>
              <a:avLst/>
              <a:gdLst>
                <a:gd name="connsiteX0" fmla="*/ 32920 w 81098"/>
                <a:gd name="connsiteY0" fmla="*/ 11124 h 27605"/>
                <a:gd name="connsiteX1" fmla="*/ 42061 w 81098"/>
                <a:gd name="connsiteY1" fmla="*/ 19885 h 27605"/>
                <a:gd name="connsiteX2" fmla="*/ 50378 w 81098"/>
                <a:gd name="connsiteY2" fmla="*/ 17219 h 27605"/>
                <a:gd name="connsiteX3" fmla="*/ 57424 w 81098"/>
                <a:gd name="connsiteY3" fmla="*/ 13473 h 27605"/>
                <a:gd name="connsiteX4" fmla="*/ 59266 w 81098"/>
                <a:gd name="connsiteY4" fmla="*/ 13283 h 27605"/>
                <a:gd name="connsiteX5" fmla="*/ 69740 w 81098"/>
                <a:gd name="connsiteY5" fmla="*/ 20393 h 27605"/>
                <a:gd name="connsiteX6" fmla="*/ 74057 w 81098"/>
                <a:gd name="connsiteY6" fmla="*/ 25027 h 27605"/>
                <a:gd name="connsiteX7" fmla="*/ 78755 w 81098"/>
                <a:gd name="connsiteY7" fmla="*/ 27567 h 27605"/>
                <a:gd name="connsiteX8" fmla="*/ 80913 w 81098"/>
                <a:gd name="connsiteY8" fmla="*/ 25472 h 27605"/>
                <a:gd name="connsiteX9" fmla="*/ 77422 w 81098"/>
                <a:gd name="connsiteY9" fmla="*/ 10934 h 27605"/>
                <a:gd name="connsiteX10" fmla="*/ 44410 w 81098"/>
                <a:gd name="connsiteY10" fmla="*/ 15 h 27605"/>
                <a:gd name="connsiteX11" fmla="*/ 39966 w 81098"/>
                <a:gd name="connsiteY11" fmla="*/ 1031 h 27605"/>
                <a:gd name="connsiteX12" fmla="*/ 31904 w 81098"/>
                <a:gd name="connsiteY12" fmla="*/ 2618 h 27605"/>
                <a:gd name="connsiteX13" fmla="*/ 22635 w 81098"/>
                <a:gd name="connsiteY13" fmla="*/ 1792 h 27605"/>
                <a:gd name="connsiteX14" fmla="*/ 7907 w 81098"/>
                <a:gd name="connsiteY14" fmla="*/ 78 h 27605"/>
                <a:gd name="connsiteX15" fmla="*/ 1242 w 81098"/>
                <a:gd name="connsiteY15" fmla="*/ 713 h 27605"/>
                <a:gd name="connsiteX16" fmla="*/ 987 w 81098"/>
                <a:gd name="connsiteY16" fmla="*/ 3951 h 27605"/>
                <a:gd name="connsiteX17" fmla="*/ 99 w 81098"/>
                <a:gd name="connsiteY17" fmla="*/ 13727 h 27605"/>
                <a:gd name="connsiteX18" fmla="*/ 162 w 81098"/>
                <a:gd name="connsiteY18" fmla="*/ 14934 h 27605"/>
                <a:gd name="connsiteX19" fmla="*/ 8415 w 81098"/>
                <a:gd name="connsiteY19" fmla="*/ 14679 h 27605"/>
                <a:gd name="connsiteX20" fmla="*/ 9113 w 81098"/>
                <a:gd name="connsiteY20" fmla="*/ 14679 h 27605"/>
                <a:gd name="connsiteX21" fmla="*/ 20096 w 81098"/>
                <a:gd name="connsiteY21" fmla="*/ 14553 h 27605"/>
                <a:gd name="connsiteX22" fmla="*/ 30698 w 81098"/>
                <a:gd name="connsiteY22" fmla="*/ 9030 h 27605"/>
                <a:gd name="connsiteX23" fmla="*/ 32920 w 81098"/>
                <a:gd name="connsiteY23" fmla="*/ 11124 h 27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1098" h="27605">
                  <a:moveTo>
                    <a:pt x="32920" y="11124"/>
                  </a:moveTo>
                  <a:cubicBezTo>
                    <a:pt x="34507" y="13473"/>
                    <a:pt x="37808" y="18362"/>
                    <a:pt x="42061" y="19885"/>
                  </a:cubicBezTo>
                  <a:cubicBezTo>
                    <a:pt x="44982" y="20901"/>
                    <a:pt x="47140" y="19568"/>
                    <a:pt x="50378" y="17219"/>
                  </a:cubicBezTo>
                  <a:cubicBezTo>
                    <a:pt x="52472" y="15695"/>
                    <a:pt x="54694" y="14108"/>
                    <a:pt x="57424" y="13473"/>
                  </a:cubicBezTo>
                  <a:cubicBezTo>
                    <a:pt x="58059" y="13347"/>
                    <a:pt x="58630" y="13283"/>
                    <a:pt x="59266" y="13283"/>
                  </a:cubicBezTo>
                  <a:cubicBezTo>
                    <a:pt x="63518" y="13283"/>
                    <a:pt x="66566" y="16711"/>
                    <a:pt x="69740" y="20393"/>
                  </a:cubicBezTo>
                  <a:cubicBezTo>
                    <a:pt x="71073" y="21917"/>
                    <a:pt x="72470" y="23504"/>
                    <a:pt x="74057" y="25027"/>
                  </a:cubicBezTo>
                  <a:cubicBezTo>
                    <a:pt x="75962" y="26805"/>
                    <a:pt x="77485" y="27821"/>
                    <a:pt x="78755" y="27567"/>
                  </a:cubicBezTo>
                  <a:cubicBezTo>
                    <a:pt x="79643" y="27440"/>
                    <a:pt x="80215" y="26551"/>
                    <a:pt x="80913" y="25472"/>
                  </a:cubicBezTo>
                  <a:cubicBezTo>
                    <a:pt x="81548" y="24393"/>
                    <a:pt x="80596" y="18679"/>
                    <a:pt x="77422" y="10934"/>
                  </a:cubicBezTo>
                  <a:cubicBezTo>
                    <a:pt x="75326" y="5792"/>
                    <a:pt x="48409" y="-175"/>
                    <a:pt x="44410" y="15"/>
                  </a:cubicBezTo>
                  <a:cubicBezTo>
                    <a:pt x="42886" y="142"/>
                    <a:pt x="41490" y="523"/>
                    <a:pt x="39966" y="1031"/>
                  </a:cubicBezTo>
                  <a:cubicBezTo>
                    <a:pt x="37808" y="1665"/>
                    <a:pt x="35396" y="2364"/>
                    <a:pt x="31904" y="2618"/>
                  </a:cubicBezTo>
                  <a:cubicBezTo>
                    <a:pt x="28920" y="2808"/>
                    <a:pt x="26063" y="2364"/>
                    <a:pt x="22635" y="1792"/>
                  </a:cubicBezTo>
                  <a:cubicBezTo>
                    <a:pt x="19080" y="1221"/>
                    <a:pt x="14637" y="459"/>
                    <a:pt x="7907" y="78"/>
                  </a:cubicBezTo>
                  <a:cubicBezTo>
                    <a:pt x="6447" y="15"/>
                    <a:pt x="2193" y="-239"/>
                    <a:pt x="1242" y="713"/>
                  </a:cubicBezTo>
                  <a:cubicBezTo>
                    <a:pt x="797" y="1157"/>
                    <a:pt x="860" y="2364"/>
                    <a:pt x="987" y="3951"/>
                  </a:cubicBezTo>
                  <a:cubicBezTo>
                    <a:pt x="1115" y="6300"/>
                    <a:pt x="1305" y="9537"/>
                    <a:pt x="99" y="13727"/>
                  </a:cubicBezTo>
                  <a:cubicBezTo>
                    <a:pt x="-156" y="14616"/>
                    <a:pt x="162" y="14934"/>
                    <a:pt x="162" y="14934"/>
                  </a:cubicBezTo>
                  <a:cubicBezTo>
                    <a:pt x="1178" y="16013"/>
                    <a:pt x="5622" y="15505"/>
                    <a:pt x="8415" y="14679"/>
                  </a:cubicBezTo>
                  <a:cubicBezTo>
                    <a:pt x="8669" y="14616"/>
                    <a:pt x="8923" y="14616"/>
                    <a:pt x="9113" y="14679"/>
                  </a:cubicBezTo>
                  <a:cubicBezTo>
                    <a:pt x="13113" y="15695"/>
                    <a:pt x="19144" y="16203"/>
                    <a:pt x="20096" y="14553"/>
                  </a:cubicBezTo>
                  <a:cubicBezTo>
                    <a:pt x="22381" y="10363"/>
                    <a:pt x="30063" y="9030"/>
                    <a:pt x="30698" y="9030"/>
                  </a:cubicBezTo>
                  <a:cubicBezTo>
                    <a:pt x="31586" y="9093"/>
                    <a:pt x="31904" y="9664"/>
                    <a:pt x="32920" y="1112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55" name="Freeform 554">
              <a:extLst>
                <a:ext uri="{FF2B5EF4-FFF2-40B4-BE49-F238E27FC236}">
                  <a16:creationId xmlns:a16="http://schemas.microsoft.com/office/drawing/2014/main" id="{EFA8EB17-338B-E8B4-EA64-6FC8E4EC88CD}"/>
                </a:ext>
              </a:extLst>
            </p:cNvPr>
            <p:cNvSpPr/>
            <p:nvPr/>
          </p:nvSpPr>
          <p:spPr>
            <a:xfrm>
              <a:off x="9592286" y="4753466"/>
              <a:ext cx="19363" cy="10966"/>
            </a:xfrm>
            <a:custGeom>
              <a:avLst/>
              <a:gdLst>
                <a:gd name="connsiteX0" fmla="*/ 7238 w 19363"/>
                <a:gd name="connsiteY0" fmla="*/ 10538 h 10966"/>
                <a:gd name="connsiteX1" fmla="*/ 13650 w 19363"/>
                <a:gd name="connsiteY1" fmla="*/ 10729 h 10966"/>
                <a:gd name="connsiteX2" fmla="*/ 15110 w 19363"/>
                <a:gd name="connsiteY2" fmla="*/ 10538 h 10966"/>
                <a:gd name="connsiteX3" fmla="*/ 19364 w 19363"/>
                <a:gd name="connsiteY3" fmla="*/ 8570 h 10966"/>
                <a:gd name="connsiteX4" fmla="*/ 9333 w 19363"/>
                <a:gd name="connsiteY4" fmla="*/ 0 h 10966"/>
                <a:gd name="connsiteX5" fmla="*/ 1 w 19363"/>
                <a:gd name="connsiteY5" fmla="*/ 6094 h 10966"/>
                <a:gd name="connsiteX6" fmla="*/ 7238 w 19363"/>
                <a:gd name="connsiteY6" fmla="*/ 10538 h 10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63" h="10966">
                  <a:moveTo>
                    <a:pt x="7238" y="10538"/>
                  </a:moveTo>
                  <a:cubicBezTo>
                    <a:pt x="10412" y="11173"/>
                    <a:pt x="11492" y="10983"/>
                    <a:pt x="13650" y="10729"/>
                  </a:cubicBezTo>
                  <a:lnTo>
                    <a:pt x="15110" y="10538"/>
                  </a:lnTo>
                  <a:cubicBezTo>
                    <a:pt x="17268" y="10284"/>
                    <a:pt x="18855" y="9395"/>
                    <a:pt x="19364" y="8570"/>
                  </a:cubicBezTo>
                  <a:cubicBezTo>
                    <a:pt x="18982" y="6856"/>
                    <a:pt x="13904" y="3047"/>
                    <a:pt x="9333" y="0"/>
                  </a:cubicBezTo>
                  <a:cubicBezTo>
                    <a:pt x="3873" y="1968"/>
                    <a:pt x="-63" y="4824"/>
                    <a:pt x="1" y="6094"/>
                  </a:cubicBezTo>
                  <a:cubicBezTo>
                    <a:pt x="1" y="7745"/>
                    <a:pt x="3429" y="9776"/>
                    <a:pt x="7238" y="1053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56" name="Freeform 555">
              <a:extLst>
                <a:ext uri="{FF2B5EF4-FFF2-40B4-BE49-F238E27FC236}">
                  <a16:creationId xmlns:a16="http://schemas.microsoft.com/office/drawing/2014/main" id="{FF729C45-7CD8-B9E2-8252-9441EE5898FD}"/>
                </a:ext>
              </a:extLst>
            </p:cNvPr>
            <p:cNvSpPr/>
            <p:nvPr/>
          </p:nvSpPr>
          <p:spPr>
            <a:xfrm>
              <a:off x="9589046" y="4723946"/>
              <a:ext cx="9595" cy="12696"/>
            </a:xfrm>
            <a:custGeom>
              <a:avLst/>
              <a:gdLst>
                <a:gd name="connsiteX0" fmla="*/ 2542 w 9595"/>
                <a:gd name="connsiteY0" fmla="*/ 7364 h 12696"/>
                <a:gd name="connsiteX1" fmla="*/ 7431 w 9595"/>
                <a:gd name="connsiteY1" fmla="*/ 11618 h 12696"/>
                <a:gd name="connsiteX2" fmla="*/ 8763 w 9595"/>
                <a:gd name="connsiteY2" fmla="*/ 12697 h 12696"/>
                <a:gd name="connsiteX3" fmla="*/ 9589 w 9595"/>
                <a:gd name="connsiteY3" fmla="*/ 5459 h 12696"/>
                <a:gd name="connsiteX4" fmla="*/ 4256 w 9595"/>
                <a:gd name="connsiteY4" fmla="*/ 0 h 12696"/>
                <a:gd name="connsiteX5" fmla="*/ 2860 w 9595"/>
                <a:gd name="connsiteY5" fmla="*/ 635 h 12696"/>
                <a:gd name="connsiteX6" fmla="*/ 2161 w 9595"/>
                <a:gd name="connsiteY6" fmla="*/ 1397 h 12696"/>
                <a:gd name="connsiteX7" fmla="*/ 3 w 9595"/>
                <a:gd name="connsiteY7" fmla="*/ 4698 h 12696"/>
                <a:gd name="connsiteX8" fmla="*/ 2542 w 9595"/>
                <a:gd name="connsiteY8" fmla="*/ 7364 h 1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95" h="12696">
                  <a:moveTo>
                    <a:pt x="2542" y="7364"/>
                  </a:moveTo>
                  <a:cubicBezTo>
                    <a:pt x="5589" y="9395"/>
                    <a:pt x="6669" y="10729"/>
                    <a:pt x="7431" y="11618"/>
                  </a:cubicBezTo>
                  <a:cubicBezTo>
                    <a:pt x="7938" y="12252"/>
                    <a:pt x="8129" y="12443"/>
                    <a:pt x="8763" y="12697"/>
                  </a:cubicBezTo>
                  <a:cubicBezTo>
                    <a:pt x="9271" y="11808"/>
                    <a:pt x="9652" y="8570"/>
                    <a:pt x="9589" y="5459"/>
                  </a:cubicBezTo>
                  <a:cubicBezTo>
                    <a:pt x="7875" y="2349"/>
                    <a:pt x="5716" y="191"/>
                    <a:pt x="4256" y="0"/>
                  </a:cubicBezTo>
                  <a:cubicBezTo>
                    <a:pt x="3748" y="0"/>
                    <a:pt x="3304" y="64"/>
                    <a:pt x="2860" y="635"/>
                  </a:cubicBezTo>
                  <a:lnTo>
                    <a:pt x="2161" y="1397"/>
                  </a:lnTo>
                  <a:cubicBezTo>
                    <a:pt x="1019" y="2666"/>
                    <a:pt x="-61" y="3809"/>
                    <a:pt x="3" y="4698"/>
                  </a:cubicBezTo>
                  <a:cubicBezTo>
                    <a:pt x="66" y="5142"/>
                    <a:pt x="574" y="6031"/>
                    <a:pt x="2542" y="736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57" name="Freeform 556">
              <a:extLst>
                <a:ext uri="{FF2B5EF4-FFF2-40B4-BE49-F238E27FC236}">
                  <a16:creationId xmlns:a16="http://schemas.microsoft.com/office/drawing/2014/main" id="{A3C0C2D5-A2E7-754D-4B49-79F7FE50D84C}"/>
                </a:ext>
              </a:extLst>
            </p:cNvPr>
            <p:cNvSpPr/>
            <p:nvPr/>
          </p:nvSpPr>
          <p:spPr>
            <a:xfrm>
              <a:off x="9217382" y="4921480"/>
              <a:ext cx="13176" cy="6408"/>
            </a:xfrm>
            <a:custGeom>
              <a:avLst/>
              <a:gdLst>
                <a:gd name="connsiteX0" fmla="*/ 13176 w 13176"/>
                <a:gd name="connsiteY0" fmla="*/ 5550 h 6408"/>
                <a:gd name="connsiteX1" fmla="*/ 8796 w 13176"/>
                <a:gd name="connsiteY1" fmla="*/ 1424 h 6408"/>
                <a:gd name="connsiteX2" fmla="*/ 2892 w 13176"/>
                <a:gd name="connsiteY2" fmla="*/ 217 h 6408"/>
                <a:gd name="connsiteX3" fmla="*/ 35 w 13176"/>
                <a:gd name="connsiteY3" fmla="*/ 4471 h 6408"/>
                <a:gd name="connsiteX4" fmla="*/ 2511 w 13176"/>
                <a:gd name="connsiteY4" fmla="*/ 6248 h 6408"/>
                <a:gd name="connsiteX5" fmla="*/ 13176 w 13176"/>
                <a:gd name="connsiteY5" fmla="*/ 5550 h 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176" h="6408">
                  <a:moveTo>
                    <a:pt x="13176" y="5550"/>
                  </a:moveTo>
                  <a:cubicBezTo>
                    <a:pt x="12795" y="4788"/>
                    <a:pt x="11272" y="2884"/>
                    <a:pt x="8796" y="1424"/>
                  </a:cubicBezTo>
                  <a:cubicBezTo>
                    <a:pt x="7526" y="662"/>
                    <a:pt x="4987" y="-481"/>
                    <a:pt x="2892" y="217"/>
                  </a:cubicBezTo>
                  <a:cubicBezTo>
                    <a:pt x="924" y="916"/>
                    <a:pt x="-218" y="3011"/>
                    <a:pt x="35" y="4471"/>
                  </a:cubicBezTo>
                  <a:cubicBezTo>
                    <a:pt x="162" y="5550"/>
                    <a:pt x="1051" y="6121"/>
                    <a:pt x="2511" y="6248"/>
                  </a:cubicBezTo>
                  <a:cubicBezTo>
                    <a:pt x="10383" y="6756"/>
                    <a:pt x="12669" y="5931"/>
                    <a:pt x="13176" y="555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58" name="Freeform 557">
              <a:extLst>
                <a:ext uri="{FF2B5EF4-FFF2-40B4-BE49-F238E27FC236}">
                  <a16:creationId xmlns:a16="http://schemas.microsoft.com/office/drawing/2014/main" id="{853125EC-2603-766B-3FB5-91A1A8240CFB}"/>
                </a:ext>
              </a:extLst>
            </p:cNvPr>
            <p:cNvSpPr/>
            <p:nvPr/>
          </p:nvSpPr>
          <p:spPr>
            <a:xfrm>
              <a:off x="9792547" y="4878021"/>
              <a:ext cx="13009" cy="24842"/>
            </a:xfrm>
            <a:custGeom>
              <a:avLst/>
              <a:gdLst>
                <a:gd name="connsiteX0" fmla="*/ 6060 w 13009"/>
                <a:gd name="connsiteY0" fmla="*/ 0 h 24842"/>
                <a:gd name="connsiteX1" fmla="*/ 93 w 13009"/>
                <a:gd name="connsiteY1" fmla="*/ 12760 h 24842"/>
                <a:gd name="connsiteX2" fmla="*/ 3267 w 13009"/>
                <a:gd name="connsiteY2" fmla="*/ 21521 h 24842"/>
                <a:gd name="connsiteX3" fmla="*/ 4981 w 13009"/>
                <a:gd name="connsiteY3" fmla="*/ 22917 h 24842"/>
                <a:gd name="connsiteX4" fmla="*/ 8282 w 13009"/>
                <a:gd name="connsiteY4" fmla="*/ 24822 h 24842"/>
                <a:gd name="connsiteX5" fmla="*/ 12980 w 13009"/>
                <a:gd name="connsiteY5" fmla="*/ 11935 h 24842"/>
                <a:gd name="connsiteX6" fmla="*/ 6060 w 13009"/>
                <a:gd name="connsiteY6" fmla="*/ 0 h 24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09" h="24842">
                  <a:moveTo>
                    <a:pt x="6060" y="0"/>
                  </a:moveTo>
                  <a:cubicBezTo>
                    <a:pt x="-352" y="6031"/>
                    <a:pt x="-161" y="9015"/>
                    <a:pt x="93" y="12760"/>
                  </a:cubicBezTo>
                  <a:cubicBezTo>
                    <a:pt x="347" y="16759"/>
                    <a:pt x="474" y="19362"/>
                    <a:pt x="3267" y="21521"/>
                  </a:cubicBezTo>
                  <a:cubicBezTo>
                    <a:pt x="3902" y="22029"/>
                    <a:pt x="4473" y="22473"/>
                    <a:pt x="4981" y="22917"/>
                  </a:cubicBezTo>
                  <a:cubicBezTo>
                    <a:pt x="6886" y="24505"/>
                    <a:pt x="7457" y="24949"/>
                    <a:pt x="8282" y="24822"/>
                  </a:cubicBezTo>
                  <a:cubicBezTo>
                    <a:pt x="9234" y="24187"/>
                    <a:pt x="12218" y="17267"/>
                    <a:pt x="12980" y="11935"/>
                  </a:cubicBezTo>
                  <a:cubicBezTo>
                    <a:pt x="13425" y="8570"/>
                    <a:pt x="8727" y="2793"/>
                    <a:pt x="6060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59" name="Freeform 558">
              <a:extLst>
                <a:ext uri="{FF2B5EF4-FFF2-40B4-BE49-F238E27FC236}">
                  <a16:creationId xmlns:a16="http://schemas.microsoft.com/office/drawing/2014/main" id="{11B57673-92CA-076B-8D46-0AAF0ED25CBD}"/>
                </a:ext>
              </a:extLst>
            </p:cNvPr>
            <p:cNvSpPr/>
            <p:nvPr/>
          </p:nvSpPr>
          <p:spPr>
            <a:xfrm>
              <a:off x="9788767" y="4905319"/>
              <a:ext cx="9776" cy="14854"/>
            </a:xfrm>
            <a:custGeom>
              <a:avLst/>
              <a:gdLst>
                <a:gd name="connsiteX0" fmla="*/ 3238 w 9776"/>
                <a:gd name="connsiteY0" fmla="*/ 13395 h 14854"/>
                <a:gd name="connsiteX1" fmla="*/ 5397 w 9776"/>
                <a:gd name="connsiteY1" fmla="*/ 14855 h 14854"/>
                <a:gd name="connsiteX2" fmla="*/ 9777 w 9776"/>
                <a:gd name="connsiteY2" fmla="*/ 9776 h 14854"/>
                <a:gd name="connsiteX3" fmla="*/ 0 w 9776"/>
                <a:gd name="connsiteY3" fmla="*/ 0 h 14854"/>
                <a:gd name="connsiteX4" fmla="*/ 318 w 9776"/>
                <a:gd name="connsiteY4" fmla="*/ 7935 h 14854"/>
                <a:gd name="connsiteX5" fmla="*/ 3238 w 9776"/>
                <a:gd name="connsiteY5" fmla="*/ 13395 h 14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776" h="14854">
                  <a:moveTo>
                    <a:pt x="3238" y="13395"/>
                  </a:moveTo>
                  <a:cubicBezTo>
                    <a:pt x="4381" y="14601"/>
                    <a:pt x="5206" y="14728"/>
                    <a:pt x="5397" y="14855"/>
                  </a:cubicBezTo>
                  <a:cubicBezTo>
                    <a:pt x="7428" y="14284"/>
                    <a:pt x="9777" y="12633"/>
                    <a:pt x="9777" y="9776"/>
                  </a:cubicBezTo>
                  <a:cubicBezTo>
                    <a:pt x="9713" y="8507"/>
                    <a:pt x="5460" y="4380"/>
                    <a:pt x="0" y="0"/>
                  </a:cubicBezTo>
                  <a:cubicBezTo>
                    <a:pt x="889" y="3174"/>
                    <a:pt x="1461" y="6031"/>
                    <a:pt x="318" y="7935"/>
                  </a:cubicBezTo>
                  <a:cubicBezTo>
                    <a:pt x="127" y="8443"/>
                    <a:pt x="1207" y="11237"/>
                    <a:pt x="3238" y="1339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60" name="Freeform 559">
              <a:extLst>
                <a:ext uri="{FF2B5EF4-FFF2-40B4-BE49-F238E27FC236}">
                  <a16:creationId xmlns:a16="http://schemas.microsoft.com/office/drawing/2014/main" id="{CD045E10-BEA4-C10C-0CE5-FD932EE1678C}"/>
                </a:ext>
              </a:extLst>
            </p:cNvPr>
            <p:cNvSpPr/>
            <p:nvPr/>
          </p:nvSpPr>
          <p:spPr>
            <a:xfrm>
              <a:off x="9595651" y="4960232"/>
              <a:ext cx="10347" cy="6111"/>
            </a:xfrm>
            <a:custGeom>
              <a:avLst/>
              <a:gdLst>
                <a:gd name="connsiteX0" fmla="*/ 0 w 10347"/>
                <a:gd name="connsiteY0" fmla="*/ 2222 h 6111"/>
                <a:gd name="connsiteX1" fmla="*/ 3174 w 10347"/>
                <a:gd name="connsiteY1" fmla="*/ 3682 h 6111"/>
                <a:gd name="connsiteX2" fmla="*/ 10348 w 10347"/>
                <a:gd name="connsiteY2" fmla="*/ 6031 h 6111"/>
                <a:gd name="connsiteX3" fmla="*/ 7364 w 10347"/>
                <a:gd name="connsiteY3" fmla="*/ 0 h 6111"/>
                <a:gd name="connsiteX4" fmla="*/ 0 w 10347"/>
                <a:gd name="connsiteY4" fmla="*/ 2222 h 6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47" h="6111">
                  <a:moveTo>
                    <a:pt x="0" y="2222"/>
                  </a:moveTo>
                  <a:cubicBezTo>
                    <a:pt x="1142" y="2730"/>
                    <a:pt x="2158" y="3237"/>
                    <a:pt x="3174" y="3682"/>
                  </a:cubicBezTo>
                  <a:cubicBezTo>
                    <a:pt x="5904" y="5015"/>
                    <a:pt x="8888" y="6475"/>
                    <a:pt x="10348" y="6031"/>
                  </a:cubicBezTo>
                  <a:cubicBezTo>
                    <a:pt x="10348" y="5459"/>
                    <a:pt x="9078" y="2666"/>
                    <a:pt x="7364" y="0"/>
                  </a:cubicBezTo>
                  <a:cubicBezTo>
                    <a:pt x="2793" y="1016"/>
                    <a:pt x="825" y="1777"/>
                    <a:pt x="0" y="222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61" name="Freeform 560">
              <a:extLst>
                <a:ext uri="{FF2B5EF4-FFF2-40B4-BE49-F238E27FC236}">
                  <a16:creationId xmlns:a16="http://schemas.microsoft.com/office/drawing/2014/main" id="{4200B0EE-B6CD-E6E1-D575-ADF6E3979E18}"/>
                </a:ext>
              </a:extLst>
            </p:cNvPr>
            <p:cNvSpPr/>
            <p:nvPr/>
          </p:nvSpPr>
          <p:spPr>
            <a:xfrm>
              <a:off x="9202728" y="4959914"/>
              <a:ext cx="28658" cy="17183"/>
            </a:xfrm>
            <a:custGeom>
              <a:avLst/>
              <a:gdLst>
                <a:gd name="connsiteX0" fmla="*/ 6500 w 28658"/>
                <a:gd name="connsiteY0" fmla="*/ 9396 h 17183"/>
                <a:gd name="connsiteX1" fmla="*/ 11705 w 28658"/>
                <a:gd name="connsiteY1" fmla="*/ 14094 h 17183"/>
                <a:gd name="connsiteX2" fmla="*/ 14435 w 28658"/>
                <a:gd name="connsiteY2" fmla="*/ 17141 h 17183"/>
                <a:gd name="connsiteX3" fmla="*/ 16911 w 28658"/>
                <a:gd name="connsiteY3" fmla="*/ 15934 h 17183"/>
                <a:gd name="connsiteX4" fmla="*/ 19324 w 28658"/>
                <a:gd name="connsiteY4" fmla="*/ 12697 h 17183"/>
                <a:gd name="connsiteX5" fmla="*/ 24211 w 28658"/>
                <a:gd name="connsiteY5" fmla="*/ 8697 h 17183"/>
                <a:gd name="connsiteX6" fmla="*/ 28529 w 28658"/>
                <a:gd name="connsiteY6" fmla="*/ 5396 h 17183"/>
                <a:gd name="connsiteX7" fmla="*/ 28211 w 28658"/>
                <a:gd name="connsiteY7" fmla="*/ 2984 h 17183"/>
                <a:gd name="connsiteX8" fmla="*/ 6944 w 28658"/>
                <a:gd name="connsiteY8" fmla="*/ 0 h 17183"/>
                <a:gd name="connsiteX9" fmla="*/ 88 w 28658"/>
                <a:gd name="connsiteY9" fmla="*/ 2730 h 17183"/>
                <a:gd name="connsiteX10" fmla="*/ 342 w 28658"/>
                <a:gd name="connsiteY10" fmla="*/ 4063 h 17183"/>
                <a:gd name="connsiteX11" fmla="*/ 6500 w 28658"/>
                <a:gd name="connsiteY11" fmla="*/ 9396 h 17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658" h="17183">
                  <a:moveTo>
                    <a:pt x="6500" y="9396"/>
                  </a:moveTo>
                  <a:cubicBezTo>
                    <a:pt x="9039" y="11110"/>
                    <a:pt x="11071" y="12506"/>
                    <a:pt x="11705" y="14094"/>
                  </a:cubicBezTo>
                  <a:cubicBezTo>
                    <a:pt x="12214" y="15426"/>
                    <a:pt x="13292" y="16950"/>
                    <a:pt x="14435" y="17141"/>
                  </a:cubicBezTo>
                  <a:cubicBezTo>
                    <a:pt x="15197" y="17331"/>
                    <a:pt x="16022" y="16887"/>
                    <a:pt x="16911" y="15934"/>
                  </a:cubicBezTo>
                  <a:cubicBezTo>
                    <a:pt x="18244" y="14538"/>
                    <a:pt x="18815" y="13522"/>
                    <a:pt x="19324" y="12697"/>
                  </a:cubicBezTo>
                  <a:cubicBezTo>
                    <a:pt x="20275" y="10983"/>
                    <a:pt x="21101" y="9840"/>
                    <a:pt x="24211" y="8697"/>
                  </a:cubicBezTo>
                  <a:cubicBezTo>
                    <a:pt x="26561" y="7809"/>
                    <a:pt x="28084" y="6666"/>
                    <a:pt x="28529" y="5396"/>
                  </a:cubicBezTo>
                  <a:cubicBezTo>
                    <a:pt x="28783" y="4635"/>
                    <a:pt x="28656" y="3873"/>
                    <a:pt x="28211" y="2984"/>
                  </a:cubicBezTo>
                  <a:cubicBezTo>
                    <a:pt x="27069" y="1524"/>
                    <a:pt x="16276" y="254"/>
                    <a:pt x="6944" y="0"/>
                  </a:cubicBezTo>
                  <a:cubicBezTo>
                    <a:pt x="1294" y="889"/>
                    <a:pt x="279" y="2286"/>
                    <a:pt x="88" y="2730"/>
                  </a:cubicBezTo>
                  <a:cubicBezTo>
                    <a:pt x="25" y="2857"/>
                    <a:pt x="-166" y="3238"/>
                    <a:pt x="342" y="4063"/>
                  </a:cubicBezTo>
                  <a:cubicBezTo>
                    <a:pt x="1421" y="5904"/>
                    <a:pt x="4088" y="7745"/>
                    <a:pt x="6500" y="939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62" name="Freeform 561">
              <a:extLst>
                <a:ext uri="{FF2B5EF4-FFF2-40B4-BE49-F238E27FC236}">
                  <a16:creationId xmlns:a16="http://schemas.microsoft.com/office/drawing/2014/main" id="{D1EC266D-118C-A4CD-C951-0B4082C41353}"/>
                </a:ext>
              </a:extLst>
            </p:cNvPr>
            <p:cNvSpPr/>
            <p:nvPr/>
          </p:nvSpPr>
          <p:spPr>
            <a:xfrm>
              <a:off x="8854101" y="4678112"/>
              <a:ext cx="15172" cy="7236"/>
            </a:xfrm>
            <a:custGeom>
              <a:avLst/>
              <a:gdLst>
                <a:gd name="connsiteX0" fmla="*/ 9523 w 15172"/>
                <a:gd name="connsiteY0" fmla="*/ 7237 h 7236"/>
                <a:gd name="connsiteX1" fmla="*/ 11173 w 15172"/>
                <a:gd name="connsiteY1" fmla="*/ 7047 h 7236"/>
                <a:gd name="connsiteX2" fmla="*/ 15173 w 15172"/>
                <a:gd name="connsiteY2" fmla="*/ 7110 h 7236"/>
                <a:gd name="connsiteX3" fmla="*/ 10666 w 15172"/>
                <a:gd name="connsiteY3" fmla="*/ 127 h 7236"/>
                <a:gd name="connsiteX4" fmla="*/ 8317 w 15172"/>
                <a:gd name="connsiteY4" fmla="*/ 63 h 7236"/>
                <a:gd name="connsiteX5" fmla="*/ 4761 w 15172"/>
                <a:gd name="connsiteY5" fmla="*/ 0 h 7236"/>
                <a:gd name="connsiteX6" fmla="*/ 0 w 15172"/>
                <a:gd name="connsiteY6" fmla="*/ 698 h 7236"/>
                <a:gd name="connsiteX7" fmla="*/ 9523 w 15172"/>
                <a:gd name="connsiteY7" fmla="*/ 7237 h 7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172" h="7236">
                  <a:moveTo>
                    <a:pt x="9523" y="7237"/>
                  </a:moveTo>
                  <a:cubicBezTo>
                    <a:pt x="10411" y="7237"/>
                    <a:pt x="10729" y="7173"/>
                    <a:pt x="11173" y="7047"/>
                  </a:cubicBezTo>
                  <a:cubicBezTo>
                    <a:pt x="12126" y="6792"/>
                    <a:pt x="13014" y="6666"/>
                    <a:pt x="15173" y="7110"/>
                  </a:cubicBezTo>
                  <a:cubicBezTo>
                    <a:pt x="14538" y="5650"/>
                    <a:pt x="12760" y="2856"/>
                    <a:pt x="10666" y="127"/>
                  </a:cubicBezTo>
                  <a:cubicBezTo>
                    <a:pt x="9967" y="127"/>
                    <a:pt x="9142" y="63"/>
                    <a:pt x="8317" y="63"/>
                  </a:cubicBezTo>
                  <a:cubicBezTo>
                    <a:pt x="7428" y="63"/>
                    <a:pt x="6095" y="0"/>
                    <a:pt x="4761" y="0"/>
                  </a:cubicBezTo>
                  <a:cubicBezTo>
                    <a:pt x="2603" y="0"/>
                    <a:pt x="381" y="127"/>
                    <a:pt x="0" y="698"/>
                  </a:cubicBezTo>
                  <a:cubicBezTo>
                    <a:pt x="635" y="3428"/>
                    <a:pt x="7301" y="7110"/>
                    <a:pt x="9523" y="723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63" name="Freeform 562">
              <a:extLst>
                <a:ext uri="{FF2B5EF4-FFF2-40B4-BE49-F238E27FC236}">
                  <a16:creationId xmlns:a16="http://schemas.microsoft.com/office/drawing/2014/main" id="{77204592-BBE1-0A2C-3AE8-4A184F221EA4}"/>
                </a:ext>
              </a:extLst>
            </p:cNvPr>
            <p:cNvSpPr/>
            <p:nvPr/>
          </p:nvSpPr>
          <p:spPr>
            <a:xfrm>
              <a:off x="8995860" y="4788150"/>
              <a:ext cx="26091" cy="18683"/>
            </a:xfrm>
            <a:custGeom>
              <a:avLst/>
              <a:gdLst>
                <a:gd name="connsiteX0" fmla="*/ 5523 w 26091"/>
                <a:gd name="connsiteY0" fmla="*/ 15468 h 18683"/>
                <a:gd name="connsiteX1" fmla="*/ 14664 w 26091"/>
                <a:gd name="connsiteY1" fmla="*/ 15468 h 18683"/>
                <a:gd name="connsiteX2" fmla="*/ 15871 w 26091"/>
                <a:gd name="connsiteY2" fmla="*/ 16167 h 18683"/>
                <a:gd name="connsiteX3" fmla="*/ 18664 w 26091"/>
                <a:gd name="connsiteY3" fmla="*/ 18643 h 18683"/>
                <a:gd name="connsiteX4" fmla="*/ 20632 w 26091"/>
                <a:gd name="connsiteY4" fmla="*/ 17754 h 18683"/>
                <a:gd name="connsiteX5" fmla="*/ 26092 w 26091"/>
                <a:gd name="connsiteY5" fmla="*/ 15659 h 18683"/>
                <a:gd name="connsiteX6" fmla="*/ 25583 w 26091"/>
                <a:gd name="connsiteY6" fmla="*/ 14834 h 18683"/>
                <a:gd name="connsiteX7" fmla="*/ 24441 w 26091"/>
                <a:gd name="connsiteY7" fmla="*/ 12929 h 18683"/>
                <a:gd name="connsiteX8" fmla="*/ 11554 w 26091"/>
                <a:gd name="connsiteY8" fmla="*/ 106 h 18683"/>
                <a:gd name="connsiteX9" fmla="*/ 4571 w 26091"/>
                <a:gd name="connsiteY9" fmla="*/ 2074 h 18683"/>
                <a:gd name="connsiteX10" fmla="*/ 3745 w 26091"/>
                <a:gd name="connsiteY10" fmla="*/ 3724 h 18683"/>
                <a:gd name="connsiteX11" fmla="*/ 4126 w 26091"/>
                <a:gd name="connsiteY11" fmla="*/ 4359 h 18683"/>
                <a:gd name="connsiteX12" fmla="*/ 3238 w 26091"/>
                <a:gd name="connsiteY12" fmla="*/ 9692 h 18683"/>
                <a:gd name="connsiteX13" fmla="*/ 1396 w 26091"/>
                <a:gd name="connsiteY13" fmla="*/ 10961 h 18683"/>
                <a:gd name="connsiteX14" fmla="*/ 0 w 26091"/>
                <a:gd name="connsiteY14" fmla="*/ 11913 h 18683"/>
                <a:gd name="connsiteX15" fmla="*/ 508 w 26091"/>
                <a:gd name="connsiteY15" fmla="*/ 12358 h 18683"/>
                <a:gd name="connsiteX16" fmla="*/ 5523 w 26091"/>
                <a:gd name="connsiteY16" fmla="*/ 15468 h 1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091" h="18683">
                  <a:moveTo>
                    <a:pt x="5523" y="15468"/>
                  </a:moveTo>
                  <a:lnTo>
                    <a:pt x="14664" y="15468"/>
                  </a:lnTo>
                  <a:cubicBezTo>
                    <a:pt x="15173" y="15468"/>
                    <a:pt x="15617" y="15786"/>
                    <a:pt x="15871" y="16167"/>
                  </a:cubicBezTo>
                  <a:cubicBezTo>
                    <a:pt x="16188" y="16738"/>
                    <a:pt x="17394" y="18452"/>
                    <a:pt x="18664" y="18643"/>
                  </a:cubicBezTo>
                  <a:cubicBezTo>
                    <a:pt x="18918" y="18706"/>
                    <a:pt x="19553" y="18833"/>
                    <a:pt x="20632" y="17754"/>
                  </a:cubicBezTo>
                  <a:cubicBezTo>
                    <a:pt x="22536" y="15849"/>
                    <a:pt x="24568" y="15723"/>
                    <a:pt x="26092" y="15659"/>
                  </a:cubicBezTo>
                  <a:cubicBezTo>
                    <a:pt x="25965" y="15405"/>
                    <a:pt x="25837" y="15151"/>
                    <a:pt x="25583" y="14834"/>
                  </a:cubicBezTo>
                  <a:lnTo>
                    <a:pt x="24441" y="12929"/>
                  </a:lnTo>
                  <a:cubicBezTo>
                    <a:pt x="21457" y="7660"/>
                    <a:pt x="17711" y="1058"/>
                    <a:pt x="11554" y="106"/>
                  </a:cubicBezTo>
                  <a:cubicBezTo>
                    <a:pt x="7427" y="-466"/>
                    <a:pt x="5142" y="1439"/>
                    <a:pt x="4571" y="2074"/>
                  </a:cubicBezTo>
                  <a:cubicBezTo>
                    <a:pt x="3872" y="2899"/>
                    <a:pt x="3745" y="3534"/>
                    <a:pt x="3745" y="3724"/>
                  </a:cubicBezTo>
                  <a:lnTo>
                    <a:pt x="4126" y="4359"/>
                  </a:lnTo>
                  <a:cubicBezTo>
                    <a:pt x="4888" y="5629"/>
                    <a:pt x="5967" y="7406"/>
                    <a:pt x="3238" y="9692"/>
                  </a:cubicBezTo>
                  <a:cubicBezTo>
                    <a:pt x="2666" y="10136"/>
                    <a:pt x="1968" y="10581"/>
                    <a:pt x="1396" y="10961"/>
                  </a:cubicBezTo>
                  <a:cubicBezTo>
                    <a:pt x="952" y="11215"/>
                    <a:pt x="253" y="11660"/>
                    <a:pt x="0" y="11913"/>
                  </a:cubicBezTo>
                  <a:cubicBezTo>
                    <a:pt x="0" y="11913"/>
                    <a:pt x="253" y="12104"/>
                    <a:pt x="508" y="12358"/>
                  </a:cubicBezTo>
                  <a:cubicBezTo>
                    <a:pt x="2729" y="14072"/>
                    <a:pt x="4825" y="15151"/>
                    <a:pt x="5523" y="1546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64" name="Freeform 563">
              <a:extLst>
                <a:ext uri="{FF2B5EF4-FFF2-40B4-BE49-F238E27FC236}">
                  <a16:creationId xmlns:a16="http://schemas.microsoft.com/office/drawing/2014/main" id="{3A959B93-A09A-BC39-5790-EE1A3229008A}"/>
                </a:ext>
              </a:extLst>
            </p:cNvPr>
            <p:cNvSpPr/>
            <p:nvPr/>
          </p:nvSpPr>
          <p:spPr>
            <a:xfrm>
              <a:off x="8843633" y="4663891"/>
              <a:ext cx="5087" cy="8126"/>
            </a:xfrm>
            <a:custGeom>
              <a:avLst/>
              <a:gdLst>
                <a:gd name="connsiteX0" fmla="*/ 4438 w 5087"/>
                <a:gd name="connsiteY0" fmla="*/ 7999 h 8126"/>
                <a:gd name="connsiteX1" fmla="*/ 5072 w 5087"/>
                <a:gd name="connsiteY1" fmla="*/ 4761 h 8126"/>
                <a:gd name="connsiteX2" fmla="*/ 121 w 5087"/>
                <a:gd name="connsiteY2" fmla="*/ 0 h 8126"/>
                <a:gd name="connsiteX3" fmla="*/ 1898 w 5087"/>
                <a:gd name="connsiteY3" fmla="*/ 3746 h 8126"/>
                <a:gd name="connsiteX4" fmla="*/ 3993 w 5087"/>
                <a:gd name="connsiteY4" fmla="*/ 7237 h 8126"/>
                <a:gd name="connsiteX5" fmla="*/ 3803 w 5087"/>
                <a:gd name="connsiteY5" fmla="*/ 8126 h 8126"/>
                <a:gd name="connsiteX6" fmla="*/ 4438 w 5087"/>
                <a:gd name="connsiteY6" fmla="*/ 7999 h 8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87" h="8126">
                  <a:moveTo>
                    <a:pt x="4438" y="7999"/>
                  </a:moveTo>
                  <a:cubicBezTo>
                    <a:pt x="5009" y="7555"/>
                    <a:pt x="5136" y="5904"/>
                    <a:pt x="5072" y="4761"/>
                  </a:cubicBezTo>
                  <a:cubicBezTo>
                    <a:pt x="3105" y="1841"/>
                    <a:pt x="882" y="0"/>
                    <a:pt x="121" y="0"/>
                  </a:cubicBezTo>
                  <a:cubicBezTo>
                    <a:pt x="-324" y="1270"/>
                    <a:pt x="502" y="2286"/>
                    <a:pt x="1898" y="3746"/>
                  </a:cubicBezTo>
                  <a:cubicBezTo>
                    <a:pt x="2978" y="4888"/>
                    <a:pt x="3993" y="5904"/>
                    <a:pt x="3993" y="7237"/>
                  </a:cubicBezTo>
                  <a:cubicBezTo>
                    <a:pt x="3993" y="7491"/>
                    <a:pt x="3930" y="7809"/>
                    <a:pt x="3803" y="8126"/>
                  </a:cubicBezTo>
                  <a:cubicBezTo>
                    <a:pt x="4056" y="8126"/>
                    <a:pt x="4311" y="8063"/>
                    <a:pt x="4438" y="799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65" name="Freeform 564">
              <a:extLst>
                <a:ext uri="{FF2B5EF4-FFF2-40B4-BE49-F238E27FC236}">
                  <a16:creationId xmlns:a16="http://schemas.microsoft.com/office/drawing/2014/main" id="{7C3E6821-F6A6-499D-4DE0-DA86204A2BE1}"/>
                </a:ext>
              </a:extLst>
            </p:cNvPr>
            <p:cNvSpPr/>
            <p:nvPr/>
          </p:nvSpPr>
          <p:spPr>
            <a:xfrm>
              <a:off x="8904428" y="4669514"/>
              <a:ext cx="13410" cy="15770"/>
            </a:xfrm>
            <a:custGeom>
              <a:avLst/>
              <a:gdLst>
                <a:gd name="connsiteX0" fmla="*/ 4841 w 13410"/>
                <a:gd name="connsiteY0" fmla="*/ 11581 h 15770"/>
                <a:gd name="connsiteX1" fmla="*/ 13411 w 13410"/>
                <a:gd name="connsiteY1" fmla="*/ 15771 h 15770"/>
                <a:gd name="connsiteX2" fmla="*/ 8459 w 13410"/>
                <a:gd name="connsiteY2" fmla="*/ 2249 h 15770"/>
                <a:gd name="connsiteX3" fmla="*/ 16 w 13410"/>
                <a:gd name="connsiteY3" fmla="*/ 154 h 15770"/>
                <a:gd name="connsiteX4" fmla="*/ 79 w 13410"/>
                <a:gd name="connsiteY4" fmla="*/ 852 h 15770"/>
                <a:gd name="connsiteX5" fmla="*/ 4841 w 13410"/>
                <a:gd name="connsiteY5" fmla="*/ 11581 h 1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10" h="15770">
                  <a:moveTo>
                    <a:pt x="4841" y="11581"/>
                  </a:moveTo>
                  <a:cubicBezTo>
                    <a:pt x="7380" y="13232"/>
                    <a:pt x="11506" y="15263"/>
                    <a:pt x="13411" y="15771"/>
                  </a:cubicBezTo>
                  <a:cubicBezTo>
                    <a:pt x="12840" y="13422"/>
                    <a:pt x="10618" y="7581"/>
                    <a:pt x="8459" y="2249"/>
                  </a:cubicBezTo>
                  <a:cubicBezTo>
                    <a:pt x="4396" y="408"/>
                    <a:pt x="651" y="-354"/>
                    <a:pt x="16" y="154"/>
                  </a:cubicBezTo>
                  <a:cubicBezTo>
                    <a:pt x="16" y="154"/>
                    <a:pt x="-48" y="344"/>
                    <a:pt x="79" y="852"/>
                  </a:cubicBezTo>
                  <a:cubicBezTo>
                    <a:pt x="1349" y="5550"/>
                    <a:pt x="2745" y="10184"/>
                    <a:pt x="4841" y="1158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66" name="Freeform 565">
              <a:extLst>
                <a:ext uri="{FF2B5EF4-FFF2-40B4-BE49-F238E27FC236}">
                  <a16:creationId xmlns:a16="http://schemas.microsoft.com/office/drawing/2014/main" id="{C1CC4956-4A11-E20B-BB39-39CD73770AA6}"/>
                </a:ext>
              </a:extLst>
            </p:cNvPr>
            <p:cNvSpPr/>
            <p:nvPr/>
          </p:nvSpPr>
          <p:spPr>
            <a:xfrm>
              <a:off x="8935799" y="4760196"/>
              <a:ext cx="37534" cy="44120"/>
            </a:xfrm>
            <a:custGeom>
              <a:avLst/>
              <a:gdLst>
                <a:gd name="connsiteX0" fmla="*/ 1529 w 37534"/>
                <a:gd name="connsiteY0" fmla="*/ 11808 h 44120"/>
                <a:gd name="connsiteX1" fmla="*/ 6354 w 37534"/>
                <a:gd name="connsiteY1" fmla="*/ 14474 h 44120"/>
                <a:gd name="connsiteX2" fmla="*/ 8195 w 37534"/>
                <a:gd name="connsiteY2" fmla="*/ 14918 h 44120"/>
                <a:gd name="connsiteX3" fmla="*/ 12449 w 37534"/>
                <a:gd name="connsiteY3" fmla="*/ 17902 h 44120"/>
                <a:gd name="connsiteX4" fmla="*/ 14798 w 37534"/>
                <a:gd name="connsiteY4" fmla="*/ 20886 h 44120"/>
                <a:gd name="connsiteX5" fmla="*/ 18289 w 37534"/>
                <a:gd name="connsiteY5" fmla="*/ 26155 h 44120"/>
                <a:gd name="connsiteX6" fmla="*/ 18924 w 37534"/>
                <a:gd name="connsiteY6" fmla="*/ 28313 h 44120"/>
                <a:gd name="connsiteX7" fmla="*/ 21654 w 37534"/>
                <a:gd name="connsiteY7" fmla="*/ 33900 h 44120"/>
                <a:gd name="connsiteX8" fmla="*/ 26860 w 37534"/>
                <a:gd name="connsiteY8" fmla="*/ 36884 h 44120"/>
                <a:gd name="connsiteX9" fmla="*/ 28954 w 37534"/>
                <a:gd name="connsiteY9" fmla="*/ 35106 h 44120"/>
                <a:gd name="connsiteX10" fmla="*/ 31621 w 37534"/>
                <a:gd name="connsiteY10" fmla="*/ 37646 h 44120"/>
                <a:gd name="connsiteX11" fmla="*/ 32827 w 37534"/>
                <a:gd name="connsiteY11" fmla="*/ 40122 h 44120"/>
                <a:gd name="connsiteX12" fmla="*/ 34985 w 37534"/>
                <a:gd name="connsiteY12" fmla="*/ 44121 h 44120"/>
                <a:gd name="connsiteX13" fmla="*/ 36128 w 37534"/>
                <a:gd name="connsiteY13" fmla="*/ 39423 h 44120"/>
                <a:gd name="connsiteX14" fmla="*/ 36509 w 37534"/>
                <a:gd name="connsiteY14" fmla="*/ 36884 h 44120"/>
                <a:gd name="connsiteX15" fmla="*/ 36890 w 37534"/>
                <a:gd name="connsiteY15" fmla="*/ 35868 h 44120"/>
                <a:gd name="connsiteX16" fmla="*/ 32129 w 37534"/>
                <a:gd name="connsiteY16" fmla="*/ 27806 h 44120"/>
                <a:gd name="connsiteX17" fmla="*/ 28954 w 37534"/>
                <a:gd name="connsiteY17" fmla="*/ 26726 h 44120"/>
                <a:gd name="connsiteX18" fmla="*/ 23622 w 37534"/>
                <a:gd name="connsiteY18" fmla="*/ 20314 h 44120"/>
                <a:gd name="connsiteX19" fmla="*/ 22733 w 37534"/>
                <a:gd name="connsiteY19" fmla="*/ 16378 h 44120"/>
                <a:gd name="connsiteX20" fmla="*/ 21019 w 37534"/>
                <a:gd name="connsiteY20" fmla="*/ 11935 h 44120"/>
                <a:gd name="connsiteX21" fmla="*/ 12385 w 37534"/>
                <a:gd name="connsiteY21" fmla="*/ 0 h 44120"/>
                <a:gd name="connsiteX22" fmla="*/ 12512 w 37534"/>
                <a:gd name="connsiteY22" fmla="*/ 1269 h 44120"/>
                <a:gd name="connsiteX23" fmla="*/ 12258 w 37534"/>
                <a:gd name="connsiteY23" fmla="*/ 4190 h 44120"/>
                <a:gd name="connsiteX24" fmla="*/ 3815 w 37534"/>
                <a:gd name="connsiteY24" fmla="*/ 5142 h 44120"/>
                <a:gd name="connsiteX25" fmla="*/ 1466 w 37534"/>
                <a:gd name="connsiteY25" fmla="*/ 5142 h 44120"/>
                <a:gd name="connsiteX26" fmla="*/ 894 w 37534"/>
                <a:gd name="connsiteY26" fmla="*/ 6094 h 44120"/>
                <a:gd name="connsiteX27" fmla="*/ 450 w 37534"/>
                <a:gd name="connsiteY27" fmla="*/ 7999 h 44120"/>
                <a:gd name="connsiteX28" fmla="*/ 323 w 37534"/>
                <a:gd name="connsiteY28" fmla="*/ 11046 h 44120"/>
                <a:gd name="connsiteX29" fmla="*/ 1529 w 37534"/>
                <a:gd name="connsiteY29" fmla="*/ 11808 h 44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534" h="44120">
                  <a:moveTo>
                    <a:pt x="1529" y="11808"/>
                  </a:moveTo>
                  <a:cubicBezTo>
                    <a:pt x="2863" y="12760"/>
                    <a:pt x="4323" y="13776"/>
                    <a:pt x="6354" y="14474"/>
                  </a:cubicBezTo>
                  <a:cubicBezTo>
                    <a:pt x="7116" y="14728"/>
                    <a:pt x="7688" y="14855"/>
                    <a:pt x="8195" y="14918"/>
                  </a:cubicBezTo>
                  <a:cubicBezTo>
                    <a:pt x="9782" y="15172"/>
                    <a:pt x="10862" y="15490"/>
                    <a:pt x="12449" y="17902"/>
                  </a:cubicBezTo>
                  <a:cubicBezTo>
                    <a:pt x="13147" y="18918"/>
                    <a:pt x="13972" y="19934"/>
                    <a:pt x="14798" y="20886"/>
                  </a:cubicBezTo>
                  <a:cubicBezTo>
                    <a:pt x="16258" y="22600"/>
                    <a:pt x="17654" y="24251"/>
                    <a:pt x="18289" y="26155"/>
                  </a:cubicBezTo>
                  <a:cubicBezTo>
                    <a:pt x="18543" y="26790"/>
                    <a:pt x="18670" y="27552"/>
                    <a:pt x="18924" y="28313"/>
                  </a:cubicBezTo>
                  <a:cubicBezTo>
                    <a:pt x="19495" y="30472"/>
                    <a:pt x="20067" y="32757"/>
                    <a:pt x="21654" y="33900"/>
                  </a:cubicBezTo>
                  <a:cubicBezTo>
                    <a:pt x="22606" y="34598"/>
                    <a:pt x="25399" y="36820"/>
                    <a:pt x="26860" y="36884"/>
                  </a:cubicBezTo>
                  <a:cubicBezTo>
                    <a:pt x="27240" y="35995"/>
                    <a:pt x="27875" y="35106"/>
                    <a:pt x="28954" y="35106"/>
                  </a:cubicBezTo>
                  <a:cubicBezTo>
                    <a:pt x="30097" y="35170"/>
                    <a:pt x="30858" y="36122"/>
                    <a:pt x="31621" y="37646"/>
                  </a:cubicBezTo>
                  <a:cubicBezTo>
                    <a:pt x="32001" y="38407"/>
                    <a:pt x="32446" y="39296"/>
                    <a:pt x="32827" y="40122"/>
                  </a:cubicBezTo>
                  <a:cubicBezTo>
                    <a:pt x="33398" y="41328"/>
                    <a:pt x="34350" y="43232"/>
                    <a:pt x="34985" y="44121"/>
                  </a:cubicBezTo>
                  <a:cubicBezTo>
                    <a:pt x="35810" y="42216"/>
                    <a:pt x="36001" y="40820"/>
                    <a:pt x="36128" y="39423"/>
                  </a:cubicBezTo>
                  <a:cubicBezTo>
                    <a:pt x="36192" y="38534"/>
                    <a:pt x="36319" y="37709"/>
                    <a:pt x="36509" y="36884"/>
                  </a:cubicBezTo>
                  <a:cubicBezTo>
                    <a:pt x="36572" y="36567"/>
                    <a:pt x="36699" y="36249"/>
                    <a:pt x="36890" y="35868"/>
                  </a:cubicBezTo>
                  <a:cubicBezTo>
                    <a:pt x="37779" y="33583"/>
                    <a:pt x="38794" y="30662"/>
                    <a:pt x="32129" y="27806"/>
                  </a:cubicBezTo>
                  <a:cubicBezTo>
                    <a:pt x="30796" y="27234"/>
                    <a:pt x="29780" y="26917"/>
                    <a:pt x="28954" y="26726"/>
                  </a:cubicBezTo>
                  <a:cubicBezTo>
                    <a:pt x="25971" y="25838"/>
                    <a:pt x="24891" y="25203"/>
                    <a:pt x="23622" y="20314"/>
                  </a:cubicBezTo>
                  <a:cubicBezTo>
                    <a:pt x="23114" y="18346"/>
                    <a:pt x="22860" y="17140"/>
                    <a:pt x="22733" y="16378"/>
                  </a:cubicBezTo>
                  <a:cubicBezTo>
                    <a:pt x="22415" y="14791"/>
                    <a:pt x="22415" y="14791"/>
                    <a:pt x="21019" y="11935"/>
                  </a:cubicBezTo>
                  <a:cubicBezTo>
                    <a:pt x="19432" y="8570"/>
                    <a:pt x="14798" y="2349"/>
                    <a:pt x="12385" y="0"/>
                  </a:cubicBezTo>
                  <a:cubicBezTo>
                    <a:pt x="12385" y="444"/>
                    <a:pt x="12449" y="888"/>
                    <a:pt x="12512" y="1269"/>
                  </a:cubicBezTo>
                  <a:cubicBezTo>
                    <a:pt x="12639" y="2285"/>
                    <a:pt x="12766" y="3301"/>
                    <a:pt x="12258" y="4190"/>
                  </a:cubicBezTo>
                  <a:cubicBezTo>
                    <a:pt x="10989" y="6285"/>
                    <a:pt x="4641" y="5459"/>
                    <a:pt x="3815" y="5142"/>
                  </a:cubicBezTo>
                  <a:cubicBezTo>
                    <a:pt x="3370" y="4952"/>
                    <a:pt x="2165" y="4761"/>
                    <a:pt x="1466" y="5142"/>
                  </a:cubicBezTo>
                  <a:cubicBezTo>
                    <a:pt x="1276" y="5269"/>
                    <a:pt x="1022" y="5459"/>
                    <a:pt x="894" y="6094"/>
                  </a:cubicBezTo>
                  <a:cubicBezTo>
                    <a:pt x="767" y="6729"/>
                    <a:pt x="577" y="7364"/>
                    <a:pt x="450" y="7999"/>
                  </a:cubicBezTo>
                  <a:cubicBezTo>
                    <a:pt x="-58" y="10030"/>
                    <a:pt x="-184" y="10729"/>
                    <a:pt x="323" y="11046"/>
                  </a:cubicBezTo>
                  <a:cubicBezTo>
                    <a:pt x="704" y="11173"/>
                    <a:pt x="1085" y="11490"/>
                    <a:pt x="1529" y="1180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67" name="Freeform 566">
              <a:extLst>
                <a:ext uri="{FF2B5EF4-FFF2-40B4-BE49-F238E27FC236}">
                  <a16:creationId xmlns:a16="http://schemas.microsoft.com/office/drawing/2014/main" id="{B9C3BEF7-FB57-0EF0-01A3-F5EDE8075179}"/>
                </a:ext>
              </a:extLst>
            </p:cNvPr>
            <p:cNvSpPr/>
            <p:nvPr/>
          </p:nvSpPr>
          <p:spPr>
            <a:xfrm>
              <a:off x="8906780" y="4714487"/>
              <a:ext cx="21787" cy="21774"/>
            </a:xfrm>
            <a:custGeom>
              <a:avLst/>
              <a:gdLst>
                <a:gd name="connsiteX0" fmla="*/ 6425 w 21787"/>
                <a:gd name="connsiteY0" fmla="*/ 21775 h 21774"/>
                <a:gd name="connsiteX1" fmla="*/ 7123 w 21787"/>
                <a:gd name="connsiteY1" fmla="*/ 21711 h 21774"/>
                <a:gd name="connsiteX2" fmla="*/ 12075 w 21787"/>
                <a:gd name="connsiteY2" fmla="*/ 16506 h 21774"/>
                <a:gd name="connsiteX3" fmla="*/ 21787 w 21787"/>
                <a:gd name="connsiteY3" fmla="*/ 8443 h 21774"/>
                <a:gd name="connsiteX4" fmla="*/ 5028 w 21787"/>
                <a:gd name="connsiteY4" fmla="*/ 0 h 21774"/>
                <a:gd name="connsiteX5" fmla="*/ 4076 w 21787"/>
                <a:gd name="connsiteY5" fmla="*/ 127 h 21774"/>
                <a:gd name="connsiteX6" fmla="*/ 3505 w 21787"/>
                <a:gd name="connsiteY6" fmla="*/ 825 h 21774"/>
                <a:gd name="connsiteX7" fmla="*/ 1727 w 21787"/>
                <a:gd name="connsiteY7" fmla="*/ 7300 h 21774"/>
                <a:gd name="connsiteX8" fmla="*/ 13 w 21787"/>
                <a:gd name="connsiteY8" fmla="*/ 14347 h 21774"/>
                <a:gd name="connsiteX9" fmla="*/ 2171 w 21787"/>
                <a:gd name="connsiteY9" fmla="*/ 19553 h 21774"/>
                <a:gd name="connsiteX10" fmla="*/ 6425 w 21787"/>
                <a:gd name="connsiteY10" fmla="*/ 21775 h 21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787" h="21774">
                  <a:moveTo>
                    <a:pt x="6425" y="21775"/>
                  </a:moveTo>
                  <a:cubicBezTo>
                    <a:pt x="6996" y="21775"/>
                    <a:pt x="7123" y="21711"/>
                    <a:pt x="7123" y="21711"/>
                  </a:cubicBezTo>
                  <a:cubicBezTo>
                    <a:pt x="7567" y="19743"/>
                    <a:pt x="8329" y="17902"/>
                    <a:pt x="12075" y="16506"/>
                  </a:cubicBezTo>
                  <a:cubicBezTo>
                    <a:pt x="16391" y="14855"/>
                    <a:pt x="20200" y="10475"/>
                    <a:pt x="21787" y="8443"/>
                  </a:cubicBezTo>
                  <a:cubicBezTo>
                    <a:pt x="16328" y="4190"/>
                    <a:pt x="8583" y="0"/>
                    <a:pt x="5028" y="0"/>
                  </a:cubicBezTo>
                  <a:cubicBezTo>
                    <a:pt x="4647" y="0"/>
                    <a:pt x="4329" y="64"/>
                    <a:pt x="4076" y="127"/>
                  </a:cubicBezTo>
                  <a:cubicBezTo>
                    <a:pt x="3758" y="254"/>
                    <a:pt x="3567" y="444"/>
                    <a:pt x="3505" y="825"/>
                  </a:cubicBezTo>
                  <a:cubicBezTo>
                    <a:pt x="2996" y="3174"/>
                    <a:pt x="2362" y="5269"/>
                    <a:pt x="1727" y="7300"/>
                  </a:cubicBezTo>
                  <a:cubicBezTo>
                    <a:pt x="965" y="9903"/>
                    <a:pt x="267" y="12189"/>
                    <a:pt x="13" y="14347"/>
                  </a:cubicBezTo>
                  <a:cubicBezTo>
                    <a:pt x="-114" y="15934"/>
                    <a:pt x="711" y="17966"/>
                    <a:pt x="2171" y="19553"/>
                  </a:cubicBezTo>
                  <a:cubicBezTo>
                    <a:pt x="3567" y="20949"/>
                    <a:pt x="5092" y="21775"/>
                    <a:pt x="6425" y="2177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68" name="Freeform 567">
              <a:extLst>
                <a:ext uri="{FF2B5EF4-FFF2-40B4-BE49-F238E27FC236}">
                  <a16:creationId xmlns:a16="http://schemas.microsoft.com/office/drawing/2014/main" id="{77B275B5-4138-67C6-A650-CD114D2E05F2}"/>
                </a:ext>
              </a:extLst>
            </p:cNvPr>
            <p:cNvSpPr/>
            <p:nvPr/>
          </p:nvSpPr>
          <p:spPr>
            <a:xfrm>
              <a:off x="6678140" y="3205359"/>
              <a:ext cx="108080" cy="58738"/>
            </a:xfrm>
            <a:custGeom>
              <a:avLst/>
              <a:gdLst>
                <a:gd name="connsiteX0" fmla="*/ 25905 w 108080"/>
                <a:gd name="connsiteY0" fmla="*/ 0 h 58738"/>
                <a:gd name="connsiteX1" fmla="*/ 24952 w 108080"/>
                <a:gd name="connsiteY1" fmla="*/ 6539 h 58738"/>
                <a:gd name="connsiteX2" fmla="*/ 25651 w 108080"/>
                <a:gd name="connsiteY2" fmla="*/ 13649 h 58738"/>
                <a:gd name="connsiteX3" fmla="*/ 16890 w 108080"/>
                <a:gd name="connsiteY3" fmla="*/ 15807 h 58738"/>
                <a:gd name="connsiteX4" fmla="*/ 11367 w 108080"/>
                <a:gd name="connsiteY4" fmla="*/ 16315 h 58738"/>
                <a:gd name="connsiteX5" fmla="*/ 9336 w 108080"/>
                <a:gd name="connsiteY5" fmla="*/ 18156 h 58738"/>
                <a:gd name="connsiteX6" fmla="*/ 8637 w 108080"/>
                <a:gd name="connsiteY6" fmla="*/ 18855 h 58738"/>
                <a:gd name="connsiteX7" fmla="*/ 5273 w 108080"/>
                <a:gd name="connsiteY7" fmla="*/ 21648 h 58738"/>
                <a:gd name="connsiteX8" fmla="*/ 1908 w 108080"/>
                <a:gd name="connsiteY8" fmla="*/ 24441 h 58738"/>
                <a:gd name="connsiteX9" fmla="*/ 3 w 108080"/>
                <a:gd name="connsiteY9" fmla="*/ 28250 h 58738"/>
                <a:gd name="connsiteX10" fmla="*/ 4891 w 108080"/>
                <a:gd name="connsiteY10" fmla="*/ 28948 h 58738"/>
                <a:gd name="connsiteX11" fmla="*/ 5844 w 108080"/>
                <a:gd name="connsiteY11" fmla="*/ 28885 h 58738"/>
                <a:gd name="connsiteX12" fmla="*/ 8447 w 108080"/>
                <a:gd name="connsiteY12" fmla="*/ 28314 h 58738"/>
                <a:gd name="connsiteX13" fmla="*/ 11049 w 108080"/>
                <a:gd name="connsiteY13" fmla="*/ 27679 h 58738"/>
                <a:gd name="connsiteX14" fmla="*/ 23619 w 108080"/>
                <a:gd name="connsiteY14" fmla="*/ 31932 h 58738"/>
                <a:gd name="connsiteX15" fmla="*/ 27365 w 108080"/>
                <a:gd name="connsiteY15" fmla="*/ 44819 h 58738"/>
                <a:gd name="connsiteX16" fmla="*/ 23809 w 108080"/>
                <a:gd name="connsiteY16" fmla="*/ 50406 h 58738"/>
                <a:gd name="connsiteX17" fmla="*/ 21016 w 108080"/>
                <a:gd name="connsiteY17" fmla="*/ 56056 h 58738"/>
                <a:gd name="connsiteX18" fmla="*/ 22984 w 108080"/>
                <a:gd name="connsiteY18" fmla="*/ 58468 h 58738"/>
                <a:gd name="connsiteX19" fmla="*/ 27111 w 108080"/>
                <a:gd name="connsiteY19" fmla="*/ 58532 h 58738"/>
                <a:gd name="connsiteX20" fmla="*/ 29206 w 108080"/>
                <a:gd name="connsiteY20" fmla="*/ 58468 h 58738"/>
                <a:gd name="connsiteX21" fmla="*/ 33268 w 108080"/>
                <a:gd name="connsiteY21" fmla="*/ 58595 h 58738"/>
                <a:gd name="connsiteX22" fmla="*/ 41649 w 108080"/>
                <a:gd name="connsiteY22" fmla="*/ 58405 h 58738"/>
                <a:gd name="connsiteX23" fmla="*/ 48568 w 108080"/>
                <a:gd name="connsiteY23" fmla="*/ 50977 h 58738"/>
                <a:gd name="connsiteX24" fmla="*/ 57075 w 108080"/>
                <a:gd name="connsiteY24" fmla="*/ 42534 h 58738"/>
                <a:gd name="connsiteX25" fmla="*/ 63868 w 108080"/>
                <a:gd name="connsiteY25" fmla="*/ 42661 h 58738"/>
                <a:gd name="connsiteX26" fmla="*/ 68693 w 108080"/>
                <a:gd name="connsiteY26" fmla="*/ 42915 h 58738"/>
                <a:gd name="connsiteX27" fmla="*/ 72565 w 108080"/>
                <a:gd name="connsiteY27" fmla="*/ 41201 h 58738"/>
                <a:gd name="connsiteX28" fmla="*/ 74152 w 108080"/>
                <a:gd name="connsiteY28" fmla="*/ 38979 h 58738"/>
                <a:gd name="connsiteX29" fmla="*/ 76057 w 108080"/>
                <a:gd name="connsiteY29" fmla="*/ 36313 h 58738"/>
                <a:gd name="connsiteX30" fmla="*/ 88563 w 108080"/>
                <a:gd name="connsiteY30" fmla="*/ 33138 h 58738"/>
                <a:gd name="connsiteX31" fmla="*/ 93006 w 108080"/>
                <a:gd name="connsiteY31" fmla="*/ 33646 h 58738"/>
                <a:gd name="connsiteX32" fmla="*/ 97958 w 108080"/>
                <a:gd name="connsiteY32" fmla="*/ 34027 h 58738"/>
                <a:gd name="connsiteX33" fmla="*/ 106719 w 108080"/>
                <a:gd name="connsiteY33" fmla="*/ 29520 h 58738"/>
                <a:gd name="connsiteX34" fmla="*/ 107925 w 108080"/>
                <a:gd name="connsiteY34" fmla="*/ 23806 h 58738"/>
                <a:gd name="connsiteX35" fmla="*/ 100625 w 108080"/>
                <a:gd name="connsiteY35" fmla="*/ 20949 h 58738"/>
                <a:gd name="connsiteX36" fmla="*/ 99482 w 108080"/>
                <a:gd name="connsiteY36" fmla="*/ 20759 h 58738"/>
                <a:gd name="connsiteX37" fmla="*/ 96435 w 108080"/>
                <a:gd name="connsiteY37" fmla="*/ 21013 h 58738"/>
                <a:gd name="connsiteX38" fmla="*/ 94848 w 108080"/>
                <a:gd name="connsiteY38" fmla="*/ 23362 h 58738"/>
                <a:gd name="connsiteX39" fmla="*/ 92562 w 108080"/>
                <a:gd name="connsiteY39" fmla="*/ 26600 h 58738"/>
                <a:gd name="connsiteX40" fmla="*/ 85452 w 108080"/>
                <a:gd name="connsiteY40" fmla="*/ 25965 h 58738"/>
                <a:gd name="connsiteX41" fmla="*/ 80056 w 108080"/>
                <a:gd name="connsiteY41" fmla="*/ 24949 h 58738"/>
                <a:gd name="connsiteX42" fmla="*/ 77136 w 108080"/>
                <a:gd name="connsiteY42" fmla="*/ 27552 h 58738"/>
                <a:gd name="connsiteX43" fmla="*/ 73136 w 108080"/>
                <a:gd name="connsiteY43" fmla="*/ 30980 h 58738"/>
                <a:gd name="connsiteX44" fmla="*/ 63868 w 108080"/>
                <a:gd name="connsiteY44" fmla="*/ 31551 h 58738"/>
                <a:gd name="connsiteX45" fmla="*/ 58535 w 108080"/>
                <a:gd name="connsiteY45" fmla="*/ 24885 h 58738"/>
                <a:gd name="connsiteX46" fmla="*/ 54853 w 108080"/>
                <a:gd name="connsiteY46" fmla="*/ 19743 h 58738"/>
                <a:gd name="connsiteX47" fmla="*/ 53266 w 108080"/>
                <a:gd name="connsiteY47" fmla="*/ 19616 h 58738"/>
                <a:gd name="connsiteX48" fmla="*/ 48632 w 108080"/>
                <a:gd name="connsiteY48" fmla="*/ 17585 h 58738"/>
                <a:gd name="connsiteX49" fmla="*/ 47552 w 108080"/>
                <a:gd name="connsiteY49" fmla="*/ 14284 h 58738"/>
                <a:gd name="connsiteX50" fmla="*/ 47235 w 108080"/>
                <a:gd name="connsiteY50" fmla="*/ 12697 h 58738"/>
                <a:gd name="connsiteX51" fmla="*/ 36633 w 108080"/>
                <a:gd name="connsiteY51" fmla="*/ 5396 h 58738"/>
                <a:gd name="connsiteX52" fmla="*/ 34855 w 108080"/>
                <a:gd name="connsiteY52" fmla="*/ 4698 h 58738"/>
                <a:gd name="connsiteX53" fmla="*/ 32697 w 108080"/>
                <a:gd name="connsiteY53" fmla="*/ 3999 h 58738"/>
                <a:gd name="connsiteX54" fmla="*/ 25905 w 108080"/>
                <a:gd name="connsiteY54" fmla="*/ 0 h 58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08080" h="58738">
                  <a:moveTo>
                    <a:pt x="25905" y="0"/>
                  </a:moveTo>
                  <a:cubicBezTo>
                    <a:pt x="25016" y="2412"/>
                    <a:pt x="24254" y="5459"/>
                    <a:pt x="24952" y="6539"/>
                  </a:cubicBezTo>
                  <a:cubicBezTo>
                    <a:pt x="26349" y="8697"/>
                    <a:pt x="27999" y="11046"/>
                    <a:pt x="25651" y="13649"/>
                  </a:cubicBezTo>
                  <a:cubicBezTo>
                    <a:pt x="23365" y="16252"/>
                    <a:pt x="19937" y="15998"/>
                    <a:pt x="16890" y="15807"/>
                  </a:cubicBezTo>
                  <a:cubicBezTo>
                    <a:pt x="14795" y="15680"/>
                    <a:pt x="12763" y="15553"/>
                    <a:pt x="11367" y="16315"/>
                  </a:cubicBezTo>
                  <a:cubicBezTo>
                    <a:pt x="10669" y="16696"/>
                    <a:pt x="9970" y="17394"/>
                    <a:pt x="9336" y="18156"/>
                  </a:cubicBezTo>
                  <a:lnTo>
                    <a:pt x="8637" y="18855"/>
                  </a:lnTo>
                  <a:cubicBezTo>
                    <a:pt x="7558" y="19934"/>
                    <a:pt x="6415" y="20823"/>
                    <a:pt x="5273" y="21648"/>
                  </a:cubicBezTo>
                  <a:cubicBezTo>
                    <a:pt x="4066" y="22537"/>
                    <a:pt x="2860" y="23425"/>
                    <a:pt x="1908" y="24441"/>
                  </a:cubicBezTo>
                  <a:cubicBezTo>
                    <a:pt x="892" y="25520"/>
                    <a:pt x="-61" y="27234"/>
                    <a:pt x="3" y="28250"/>
                  </a:cubicBezTo>
                  <a:cubicBezTo>
                    <a:pt x="955" y="29266"/>
                    <a:pt x="3813" y="29075"/>
                    <a:pt x="4891" y="28948"/>
                  </a:cubicBezTo>
                  <a:lnTo>
                    <a:pt x="5844" y="28885"/>
                  </a:lnTo>
                  <a:cubicBezTo>
                    <a:pt x="6733" y="28822"/>
                    <a:pt x="7558" y="28568"/>
                    <a:pt x="8447" y="28314"/>
                  </a:cubicBezTo>
                  <a:cubicBezTo>
                    <a:pt x="9336" y="28060"/>
                    <a:pt x="10161" y="27806"/>
                    <a:pt x="11049" y="27679"/>
                  </a:cubicBezTo>
                  <a:cubicBezTo>
                    <a:pt x="15557" y="27171"/>
                    <a:pt x="20128" y="28694"/>
                    <a:pt x="23619" y="31932"/>
                  </a:cubicBezTo>
                  <a:cubicBezTo>
                    <a:pt x="27301" y="35297"/>
                    <a:pt x="28634" y="39740"/>
                    <a:pt x="27365" y="44819"/>
                  </a:cubicBezTo>
                  <a:cubicBezTo>
                    <a:pt x="26730" y="47232"/>
                    <a:pt x="25207" y="48882"/>
                    <a:pt x="23809" y="50406"/>
                  </a:cubicBezTo>
                  <a:cubicBezTo>
                    <a:pt x="22096" y="52183"/>
                    <a:pt x="20762" y="53643"/>
                    <a:pt x="21016" y="56056"/>
                  </a:cubicBezTo>
                  <a:cubicBezTo>
                    <a:pt x="21207" y="57833"/>
                    <a:pt x="21651" y="58214"/>
                    <a:pt x="22984" y="58468"/>
                  </a:cubicBezTo>
                  <a:cubicBezTo>
                    <a:pt x="24191" y="58659"/>
                    <a:pt x="25651" y="58595"/>
                    <a:pt x="27111" y="58532"/>
                  </a:cubicBezTo>
                  <a:cubicBezTo>
                    <a:pt x="27809" y="58468"/>
                    <a:pt x="28571" y="58468"/>
                    <a:pt x="29206" y="58468"/>
                  </a:cubicBezTo>
                  <a:cubicBezTo>
                    <a:pt x="30475" y="58468"/>
                    <a:pt x="31872" y="58532"/>
                    <a:pt x="33268" y="58595"/>
                  </a:cubicBezTo>
                  <a:cubicBezTo>
                    <a:pt x="36125" y="58722"/>
                    <a:pt x="39109" y="58913"/>
                    <a:pt x="41649" y="58405"/>
                  </a:cubicBezTo>
                  <a:cubicBezTo>
                    <a:pt x="45394" y="57706"/>
                    <a:pt x="46917" y="54405"/>
                    <a:pt x="48568" y="50977"/>
                  </a:cubicBezTo>
                  <a:cubicBezTo>
                    <a:pt x="50282" y="47359"/>
                    <a:pt x="52251" y="43232"/>
                    <a:pt x="57075" y="42534"/>
                  </a:cubicBezTo>
                  <a:cubicBezTo>
                    <a:pt x="59424" y="42216"/>
                    <a:pt x="61646" y="42407"/>
                    <a:pt x="63868" y="42661"/>
                  </a:cubicBezTo>
                  <a:cubicBezTo>
                    <a:pt x="65518" y="42851"/>
                    <a:pt x="67042" y="42978"/>
                    <a:pt x="68693" y="42915"/>
                  </a:cubicBezTo>
                  <a:cubicBezTo>
                    <a:pt x="70534" y="42851"/>
                    <a:pt x="71105" y="42470"/>
                    <a:pt x="72565" y="41201"/>
                  </a:cubicBezTo>
                  <a:cubicBezTo>
                    <a:pt x="73263" y="40629"/>
                    <a:pt x="73708" y="39804"/>
                    <a:pt x="74152" y="38979"/>
                  </a:cubicBezTo>
                  <a:cubicBezTo>
                    <a:pt x="74660" y="38090"/>
                    <a:pt x="75168" y="37074"/>
                    <a:pt x="76057" y="36313"/>
                  </a:cubicBezTo>
                  <a:cubicBezTo>
                    <a:pt x="79421" y="33202"/>
                    <a:pt x="84690" y="33138"/>
                    <a:pt x="88563" y="33138"/>
                  </a:cubicBezTo>
                  <a:cubicBezTo>
                    <a:pt x="90150" y="33138"/>
                    <a:pt x="91610" y="33392"/>
                    <a:pt x="93006" y="33646"/>
                  </a:cubicBezTo>
                  <a:cubicBezTo>
                    <a:pt x="94784" y="33964"/>
                    <a:pt x="96371" y="34281"/>
                    <a:pt x="97958" y="34027"/>
                  </a:cubicBezTo>
                  <a:cubicBezTo>
                    <a:pt x="100625" y="33583"/>
                    <a:pt x="104751" y="31615"/>
                    <a:pt x="106719" y="29520"/>
                  </a:cubicBezTo>
                  <a:cubicBezTo>
                    <a:pt x="107608" y="28568"/>
                    <a:pt x="108433" y="25203"/>
                    <a:pt x="107925" y="23806"/>
                  </a:cubicBezTo>
                  <a:cubicBezTo>
                    <a:pt x="107290" y="22029"/>
                    <a:pt x="102783" y="21267"/>
                    <a:pt x="100625" y="20949"/>
                  </a:cubicBezTo>
                  <a:lnTo>
                    <a:pt x="99482" y="20759"/>
                  </a:lnTo>
                  <a:cubicBezTo>
                    <a:pt x="98085" y="20505"/>
                    <a:pt x="97197" y="20569"/>
                    <a:pt x="96435" y="21013"/>
                  </a:cubicBezTo>
                  <a:cubicBezTo>
                    <a:pt x="95800" y="21394"/>
                    <a:pt x="95292" y="22346"/>
                    <a:pt x="94848" y="23362"/>
                  </a:cubicBezTo>
                  <a:cubicBezTo>
                    <a:pt x="94277" y="24568"/>
                    <a:pt x="93705" y="25774"/>
                    <a:pt x="92562" y="26600"/>
                  </a:cubicBezTo>
                  <a:cubicBezTo>
                    <a:pt x="90277" y="28187"/>
                    <a:pt x="87738" y="26980"/>
                    <a:pt x="85452" y="25965"/>
                  </a:cubicBezTo>
                  <a:cubicBezTo>
                    <a:pt x="83484" y="25076"/>
                    <a:pt x="81643" y="24187"/>
                    <a:pt x="80056" y="24949"/>
                  </a:cubicBezTo>
                  <a:cubicBezTo>
                    <a:pt x="78977" y="25457"/>
                    <a:pt x="78088" y="26472"/>
                    <a:pt x="77136" y="27552"/>
                  </a:cubicBezTo>
                  <a:cubicBezTo>
                    <a:pt x="75993" y="28885"/>
                    <a:pt x="74850" y="30218"/>
                    <a:pt x="73136" y="30980"/>
                  </a:cubicBezTo>
                  <a:cubicBezTo>
                    <a:pt x="70407" y="32186"/>
                    <a:pt x="66089" y="31996"/>
                    <a:pt x="63868" y="31551"/>
                  </a:cubicBezTo>
                  <a:cubicBezTo>
                    <a:pt x="60186" y="30790"/>
                    <a:pt x="59234" y="27488"/>
                    <a:pt x="58535" y="24885"/>
                  </a:cubicBezTo>
                  <a:cubicBezTo>
                    <a:pt x="57710" y="22029"/>
                    <a:pt x="57138" y="20251"/>
                    <a:pt x="54853" y="19743"/>
                  </a:cubicBezTo>
                  <a:cubicBezTo>
                    <a:pt x="54282" y="19616"/>
                    <a:pt x="53774" y="19616"/>
                    <a:pt x="53266" y="19616"/>
                  </a:cubicBezTo>
                  <a:cubicBezTo>
                    <a:pt x="51806" y="19553"/>
                    <a:pt x="50028" y="19553"/>
                    <a:pt x="48632" y="17585"/>
                  </a:cubicBezTo>
                  <a:cubicBezTo>
                    <a:pt x="47870" y="16506"/>
                    <a:pt x="47679" y="15300"/>
                    <a:pt x="47552" y="14284"/>
                  </a:cubicBezTo>
                  <a:cubicBezTo>
                    <a:pt x="47489" y="13712"/>
                    <a:pt x="47362" y="13141"/>
                    <a:pt x="47235" y="12697"/>
                  </a:cubicBezTo>
                  <a:cubicBezTo>
                    <a:pt x="45648" y="8570"/>
                    <a:pt x="41839" y="7047"/>
                    <a:pt x="36633" y="5396"/>
                  </a:cubicBezTo>
                  <a:cubicBezTo>
                    <a:pt x="35935" y="5206"/>
                    <a:pt x="35364" y="4952"/>
                    <a:pt x="34855" y="4698"/>
                  </a:cubicBezTo>
                  <a:cubicBezTo>
                    <a:pt x="34094" y="4380"/>
                    <a:pt x="33522" y="4126"/>
                    <a:pt x="32697" y="3999"/>
                  </a:cubicBezTo>
                  <a:cubicBezTo>
                    <a:pt x="31364" y="3619"/>
                    <a:pt x="27936" y="1397"/>
                    <a:pt x="25905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69" name="Freeform 568">
              <a:extLst>
                <a:ext uri="{FF2B5EF4-FFF2-40B4-BE49-F238E27FC236}">
                  <a16:creationId xmlns:a16="http://schemas.microsoft.com/office/drawing/2014/main" id="{82D6CFF2-ECD9-9EBD-6FA0-15F871446E07}"/>
                </a:ext>
              </a:extLst>
            </p:cNvPr>
            <p:cNvSpPr/>
            <p:nvPr/>
          </p:nvSpPr>
          <p:spPr>
            <a:xfrm>
              <a:off x="7039872" y="3432376"/>
              <a:ext cx="47040" cy="36249"/>
            </a:xfrm>
            <a:custGeom>
              <a:avLst/>
              <a:gdLst>
                <a:gd name="connsiteX0" fmla="*/ 33519 w 47040"/>
                <a:gd name="connsiteY0" fmla="*/ 12062 h 36249"/>
                <a:gd name="connsiteX1" fmla="*/ 28377 w 47040"/>
                <a:gd name="connsiteY1" fmla="*/ 7618 h 36249"/>
                <a:gd name="connsiteX2" fmla="*/ 23425 w 47040"/>
                <a:gd name="connsiteY2" fmla="*/ 4253 h 36249"/>
                <a:gd name="connsiteX3" fmla="*/ 21838 w 47040"/>
                <a:gd name="connsiteY3" fmla="*/ 3809 h 36249"/>
                <a:gd name="connsiteX4" fmla="*/ 18918 w 47040"/>
                <a:gd name="connsiteY4" fmla="*/ 4444 h 36249"/>
                <a:gd name="connsiteX5" fmla="*/ 12823 w 47040"/>
                <a:gd name="connsiteY5" fmla="*/ 5079 h 36249"/>
                <a:gd name="connsiteX6" fmla="*/ 9712 w 47040"/>
                <a:gd name="connsiteY6" fmla="*/ 2222 h 36249"/>
                <a:gd name="connsiteX7" fmla="*/ 5713 w 47040"/>
                <a:gd name="connsiteY7" fmla="*/ 0 h 36249"/>
                <a:gd name="connsiteX8" fmla="*/ 0 w 47040"/>
                <a:gd name="connsiteY8" fmla="*/ 1968 h 36249"/>
                <a:gd name="connsiteX9" fmla="*/ 1015 w 47040"/>
                <a:gd name="connsiteY9" fmla="*/ 2349 h 36249"/>
                <a:gd name="connsiteX10" fmla="*/ 3300 w 47040"/>
                <a:gd name="connsiteY10" fmla="*/ 3047 h 36249"/>
                <a:gd name="connsiteX11" fmla="*/ 10728 w 47040"/>
                <a:gd name="connsiteY11" fmla="*/ 7301 h 36249"/>
                <a:gd name="connsiteX12" fmla="*/ 11617 w 47040"/>
                <a:gd name="connsiteY12" fmla="*/ 12062 h 36249"/>
                <a:gd name="connsiteX13" fmla="*/ 12125 w 47040"/>
                <a:gd name="connsiteY13" fmla="*/ 15554 h 36249"/>
                <a:gd name="connsiteX14" fmla="*/ 17521 w 47040"/>
                <a:gd name="connsiteY14" fmla="*/ 19489 h 36249"/>
                <a:gd name="connsiteX15" fmla="*/ 20822 w 47040"/>
                <a:gd name="connsiteY15" fmla="*/ 21013 h 36249"/>
                <a:gd name="connsiteX16" fmla="*/ 24123 w 47040"/>
                <a:gd name="connsiteY16" fmla="*/ 25330 h 36249"/>
                <a:gd name="connsiteX17" fmla="*/ 25203 w 47040"/>
                <a:gd name="connsiteY17" fmla="*/ 27488 h 36249"/>
                <a:gd name="connsiteX18" fmla="*/ 33202 w 47040"/>
                <a:gd name="connsiteY18" fmla="*/ 30917 h 36249"/>
                <a:gd name="connsiteX19" fmla="*/ 34662 w 47040"/>
                <a:gd name="connsiteY19" fmla="*/ 31107 h 36249"/>
                <a:gd name="connsiteX20" fmla="*/ 43930 w 47040"/>
                <a:gd name="connsiteY20" fmla="*/ 34281 h 36249"/>
                <a:gd name="connsiteX21" fmla="*/ 44501 w 47040"/>
                <a:gd name="connsiteY21" fmla="*/ 34662 h 36249"/>
                <a:gd name="connsiteX22" fmla="*/ 45771 w 47040"/>
                <a:gd name="connsiteY22" fmla="*/ 35551 h 36249"/>
                <a:gd name="connsiteX23" fmla="*/ 47041 w 47040"/>
                <a:gd name="connsiteY23" fmla="*/ 36249 h 36249"/>
                <a:gd name="connsiteX24" fmla="*/ 46215 w 47040"/>
                <a:gd name="connsiteY24" fmla="*/ 34218 h 36249"/>
                <a:gd name="connsiteX25" fmla="*/ 37582 w 47040"/>
                <a:gd name="connsiteY25" fmla="*/ 14538 h 36249"/>
                <a:gd name="connsiteX26" fmla="*/ 33519 w 47040"/>
                <a:gd name="connsiteY26" fmla="*/ 12062 h 36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7040" h="36249">
                  <a:moveTo>
                    <a:pt x="33519" y="12062"/>
                  </a:moveTo>
                  <a:cubicBezTo>
                    <a:pt x="31424" y="11237"/>
                    <a:pt x="29139" y="10348"/>
                    <a:pt x="28377" y="7618"/>
                  </a:cubicBezTo>
                  <a:cubicBezTo>
                    <a:pt x="27806" y="5460"/>
                    <a:pt x="26028" y="4888"/>
                    <a:pt x="23425" y="4253"/>
                  </a:cubicBezTo>
                  <a:cubicBezTo>
                    <a:pt x="22854" y="4127"/>
                    <a:pt x="22282" y="3999"/>
                    <a:pt x="21838" y="3809"/>
                  </a:cubicBezTo>
                  <a:cubicBezTo>
                    <a:pt x="21203" y="3619"/>
                    <a:pt x="20060" y="3999"/>
                    <a:pt x="18918" y="4444"/>
                  </a:cubicBezTo>
                  <a:cubicBezTo>
                    <a:pt x="17204" y="5079"/>
                    <a:pt x="14982" y="5904"/>
                    <a:pt x="12823" y="5079"/>
                  </a:cubicBezTo>
                  <a:cubicBezTo>
                    <a:pt x="11110" y="4444"/>
                    <a:pt x="10348" y="3238"/>
                    <a:pt x="9712" y="2222"/>
                  </a:cubicBezTo>
                  <a:cubicBezTo>
                    <a:pt x="8951" y="952"/>
                    <a:pt x="8379" y="0"/>
                    <a:pt x="5713" y="0"/>
                  </a:cubicBezTo>
                  <a:cubicBezTo>
                    <a:pt x="2793" y="64"/>
                    <a:pt x="1015" y="1016"/>
                    <a:pt x="0" y="1968"/>
                  </a:cubicBezTo>
                  <a:cubicBezTo>
                    <a:pt x="317" y="2095"/>
                    <a:pt x="635" y="2222"/>
                    <a:pt x="1015" y="2349"/>
                  </a:cubicBezTo>
                  <a:cubicBezTo>
                    <a:pt x="1650" y="2603"/>
                    <a:pt x="2475" y="2793"/>
                    <a:pt x="3300" y="3047"/>
                  </a:cubicBezTo>
                  <a:cubicBezTo>
                    <a:pt x="6031" y="3809"/>
                    <a:pt x="9332" y="4698"/>
                    <a:pt x="10728" y="7301"/>
                  </a:cubicBezTo>
                  <a:cubicBezTo>
                    <a:pt x="11490" y="8761"/>
                    <a:pt x="11554" y="10411"/>
                    <a:pt x="11617" y="12062"/>
                  </a:cubicBezTo>
                  <a:cubicBezTo>
                    <a:pt x="11681" y="13332"/>
                    <a:pt x="11744" y="14601"/>
                    <a:pt x="12125" y="15554"/>
                  </a:cubicBezTo>
                  <a:cubicBezTo>
                    <a:pt x="13077" y="17775"/>
                    <a:pt x="15109" y="18537"/>
                    <a:pt x="17521" y="19489"/>
                  </a:cubicBezTo>
                  <a:cubicBezTo>
                    <a:pt x="18664" y="19934"/>
                    <a:pt x="19807" y="20378"/>
                    <a:pt x="20822" y="21013"/>
                  </a:cubicBezTo>
                  <a:cubicBezTo>
                    <a:pt x="22854" y="22219"/>
                    <a:pt x="23552" y="23933"/>
                    <a:pt x="24123" y="25330"/>
                  </a:cubicBezTo>
                  <a:cubicBezTo>
                    <a:pt x="24441" y="26092"/>
                    <a:pt x="24694" y="26790"/>
                    <a:pt x="25203" y="27488"/>
                  </a:cubicBezTo>
                  <a:cubicBezTo>
                    <a:pt x="26726" y="29710"/>
                    <a:pt x="30281" y="30536"/>
                    <a:pt x="33202" y="30917"/>
                  </a:cubicBezTo>
                  <a:lnTo>
                    <a:pt x="34662" y="31107"/>
                  </a:lnTo>
                  <a:cubicBezTo>
                    <a:pt x="37963" y="31551"/>
                    <a:pt x="40629" y="31932"/>
                    <a:pt x="43930" y="34281"/>
                  </a:cubicBezTo>
                  <a:lnTo>
                    <a:pt x="44501" y="34662"/>
                  </a:lnTo>
                  <a:cubicBezTo>
                    <a:pt x="44755" y="34853"/>
                    <a:pt x="45264" y="35233"/>
                    <a:pt x="45771" y="35551"/>
                  </a:cubicBezTo>
                  <a:cubicBezTo>
                    <a:pt x="46533" y="35995"/>
                    <a:pt x="46851" y="36122"/>
                    <a:pt x="47041" y="36249"/>
                  </a:cubicBezTo>
                  <a:lnTo>
                    <a:pt x="46215" y="34218"/>
                  </a:lnTo>
                  <a:cubicBezTo>
                    <a:pt x="43803" y="28250"/>
                    <a:pt x="39359" y="17077"/>
                    <a:pt x="37582" y="14538"/>
                  </a:cubicBezTo>
                  <a:cubicBezTo>
                    <a:pt x="36566" y="13268"/>
                    <a:pt x="35106" y="12633"/>
                    <a:pt x="33519" y="1206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70" name="Freeform 569">
              <a:extLst>
                <a:ext uri="{FF2B5EF4-FFF2-40B4-BE49-F238E27FC236}">
                  <a16:creationId xmlns:a16="http://schemas.microsoft.com/office/drawing/2014/main" id="{678072D8-DBC9-070F-C5EB-0D7EEBC891D3}"/>
                </a:ext>
              </a:extLst>
            </p:cNvPr>
            <p:cNvSpPr/>
            <p:nvPr/>
          </p:nvSpPr>
          <p:spPr>
            <a:xfrm>
              <a:off x="6517087" y="3356017"/>
              <a:ext cx="533389" cy="218040"/>
            </a:xfrm>
            <a:custGeom>
              <a:avLst/>
              <a:gdLst>
                <a:gd name="connsiteX0" fmla="*/ 510025 w 533389"/>
                <a:gd name="connsiteY0" fmla="*/ 88103 h 218040"/>
                <a:gd name="connsiteX1" fmla="*/ 514405 w 533389"/>
                <a:gd name="connsiteY1" fmla="*/ 87976 h 218040"/>
                <a:gd name="connsiteX2" fmla="*/ 516563 w 533389"/>
                <a:gd name="connsiteY2" fmla="*/ 83723 h 218040"/>
                <a:gd name="connsiteX3" fmla="*/ 517452 w 533389"/>
                <a:gd name="connsiteY3" fmla="*/ 81184 h 218040"/>
                <a:gd name="connsiteX4" fmla="*/ 518722 w 533389"/>
                <a:gd name="connsiteY4" fmla="*/ 79089 h 218040"/>
                <a:gd name="connsiteX5" fmla="*/ 517389 w 533389"/>
                <a:gd name="connsiteY5" fmla="*/ 75216 h 218040"/>
                <a:gd name="connsiteX6" fmla="*/ 516563 w 533389"/>
                <a:gd name="connsiteY6" fmla="*/ 72994 h 218040"/>
                <a:gd name="connsiteX7" fmla="*/ 513136 w 533389"/>
                <a:gd name="connsiteY7" fmla="*/ 67979 h 218040"/>
                <a:gd name="connsiteX8" fmla="*/ 501010 w 533389"/>
                <a:gd name="connsiteY8" fmla="*/ 65503 h 218040"/>
                <a:gd name="connsiteX9" fmla="*/ 487996 w 533389"/>
                <a:gd name="connsiteY9" fmla="*/ 63472 h 218040"/>
                <a:gd name="connsiteX10" fmla="*/ 485394 w 533389"/>
                <a:gd name="connsiteY10" fmla="*/ 48045 h 218040"/>
                <a:gd name="connsiteX11" fmla="*/ 484251 w 533389"/>
                <a:gd name="connsiteY11" fmla="*/ 32365 h 218040"/>
                <a:gd name="connsiteX12" fmla="*/ 480569 w 533389"/>
                <a:gd name="connsiteY12" fmla="*/ 26715 h 218040"/>
                <a:gd name="connsiteX13" fmla="*/ 479109 w 533389"/>
                <a:gd name="connsiteY13" fmla="*/ 24620 h 218040"/>
                <a:gd name="connsiteX14" fmla="*/ 473522 w 533389"/>
                <a:gd name="connsiteY14" fmla="*/ 23985 h 218040"/>
                <a:gd name="connsiteX15" fmla="*/ 466729 w 533389"/>
                <a:gd name="connsiteY15" fmla="*/ 22081 h 218040"/>
                <a:gd name="connsiteX16" fmla="*/ 461270 w 533389"/>
                <a:gd name="connsiteY16" fmla="*/ 18081 h 218040"/>
                <a:gd name="connsiteX17" fmla="*/ 456001 w 533389"/>
                <a:gd name="connsiteY17" fmla="*/ 14399 h 218040"/>
                <a:gd name="connsiteX18" fmla="*/ 452954 w 533389"/>
                <a:gd name="connsiteY18" fmla="*/ 14970 h 218040"/>
                <a:gd name="connsiteX19" fmla="*/ 450478 w 533389"/>
                <a:gd name="connsiteY19" fmla="*/ 16557 h 218040"/>
                <a:gd name="connsiteX20" fmla="*/ 446097 w 533389"/>
                <a:gd name="connsiteY20" fmla="*/ 17573 h 218040"/>
                <a:gd name="connsiteX21" fmla="*/ 444383 w 533389"/>
                <a:gd name="connsiteY21" fmla="*/ 17891 h 218040"/>
                <a:gd name="connsiteX22" fmla="*/ 431306 w 533389"/>
                <a:gd name="connsiteY22" fmla="*/ 16684 h 218040"/>
                <a:gd name="connsiteX23" fmla="*/ 429655 w 533389"/>
                <a:gd name="connsiteY23" fmla="*/ 13193 h 218040"/>
                <a:gd name="connsiteX24" fmla="*/ 428766 w 533389"/>
                <a:gd name="connsiteY24" fmla="*/ 10907 h 218040"/>
                <a:gd name="connsiteX25" fmla="*/ 427243 w 533389"/>
                <a:gd name="connsiteY25" fmla="*/ 9257 h 218040"/>
                <a:gd name="connsiteX26" fmla="*/ 426608 w 533389"/>
                <a:gd name="connsiteY26" fmla="*/ 14590 h 218040"/>
                <a:gd name="connsiteX27" fmla="*/ 423307 w 533389"/>
                <a:gd name="connsiteY27" fmla="*/ 21954 h 218040"/>
                <a:gd name="connsiteX28" fmla="*/ 416069 w 533389"/>
                <a:gd name="connsiteY28" fmla="*/ 26144 h 218040"/>
                <a:gd name="connsiteX29" fmla="*/ 413277 w 533389"/>
                <a:gd name="connsiteY29" fmla="*/ 27286 h 218040"/>
                <a:gd name="connsiteX30" fmla="*/ 405531 w 533389"/>
                <a:gd name="connsiteY30" fmla="*/ 32428 h 218040"/>
                <a:gd name="connsiteX31" fmla="*/ 404516 w 533389"/>
                <a:gd name="connsiteY31" fmla="*/ 33698 h 218040"/>
                <a:gd name="connsiteX32" fmla="*/ 400453 w 533389"/>
                <a:gd name="connsiteY32" fmla="*/ 36237 h 218040"/>
                <a:gd name="connsiteX33" fmla="*/ 398611 w 533389"/>
                <a:gd name="connsiteY33" fmla="*/ 36301 h 218040"/>
                <a:gd name="connsiteX34" fmla="*/ 394866 w 533389"/>
                <a:gd name="connsiteY34" fmla="*/ 36809 h 218040"/>
                <a:gd name="connsiteX35" fmla="*/ 393406 w 533389"/>
                <a:gd name="connsiteY35" fmla="*/ 37507 h 218040"/>
                <a:gd name="connsiteX36" fmla="*/ 389724 w 533389"/>
                <a:gd name="connsiteY36" fmla="*/ 38967 h 218040"/>
                <a:gd name="connsiteX37" fmla="*/ 381725 w 533389"/>
                <a:gd name="connsiteY37" fmla="*/ 37190 h 218040"/>
                <a:gd name="connsiteX38" fmla="*/ 378868 w 533389"/>
                <a:gd name="connsiteY38" fmla="*/ 35983 h 218040"/>
                <a:gd name="connsiteX39" fmla="*/ 377916 w 533389"/>
                <a:gd name="connsiteY39" fmla="*/ 35666 h 218040"/>
                <a:gd name="connsiteX40" fmla="*/ 373726 w 533389"/>
                <a:gd name="connsiteY40" fmla="*/ 34269 h 218040"/>
                <a:gd name="connsiteX41" fmla="*/ 367251 w 533389"/>
                <a:gd name="connsiteY41" fmla="*/ 33571 h 218040"/>
                <a:gd name="connsiteX42" fmla="*/ 346745 w 533389"/>
                <a:gd name="connsiteY42" fmla="*/ 37761 h 218040"/>
                <a:gd name="connsiteX43" fmla="*/ 330113 w 533389"/>
                <a:gd name="connsiteY43" fmla="*/ 38015 h 218040"/>
                <a:gd name="connsiteX44" fmla="*/ 327954 w 533389"/>
                <a:gd name="connsiteY44" fmla="*/ 36936 h 218040"/>
                <a:gd name="connsiteX45" fmla="*/ 323764 w 533389"/>
                <a:gd name="connsiteY45" fmla="*/ 35158 h 218040"/>
                <a:gd name="connsiteX46" fmla="*/ 321606 w 533389"/>
                <a:gd name="connsiteY46" fmla="*/ 35285 h 218040"/>
                <a:gd name="connsiteX47" fmla="*/ 320210 w 533389"/>
                <a:gd name="connsiteY47" fmla="*/ 35603 h 218040"/>
                <a:gd name="connsiteX48" fmla="*/ 313290 w 533389"/>
                <a:gd name="connsiteY48" fmla="*/ 33000 h 218040"/>
                <a:gd name="connsiteX49" fmla="*/ 310814 w 533389"/>
                <a:gd name="connsiteY49" fmla="*/ 30968 h 218040"/>
                <a:gd name="connsiteX50" fmla="*/ 305608 w 533389"/>
                <a:gd name="connsiteY50" fmla="*/ 29826 h 218040"/>
                <a:gd name="connsiteX51" fmla="*/ 298879 w 533389"/>
                <a:gd name="connsiteY51" fmla="*/ 28175 h 218040"/>
                <a:gd name="connsiteX52" fmla="*/ 296340 w 533389"/>
                <a:gd name="connsiteY52" fmla="*/ 26080 h 218040"/>
                <a:gd name="connsiteX53" fmla="*/ 292277 w 533389"/>
                <a:gd name="connsiteY53" fmla="*/ 24239 h 218040"/>
                <a:gd name="connsiteX54" fmla="*/ 289737 w 533389"/>
                <a:gd name="connsiteY54" fmla="*/ 24874 h 218040"/>
                <a:gd name="connsiteX55" fmla="*/ 289357 w 533389"/>
                <a:gd name="connsiteY55" fmla="*/ 25699 h 218040"/>
                <a:gd name="connsiteX56" fmla="*/ 288023 w 533389"/>
                <a:gd name="connsiteY56" fmla="*/ 27794 h 218040"/>
                <a:gd name="connsiteX57" fmla="*/ 284468 w 533389"/>
                <a:gd name="connsiteY57" fmla="*/ 28556 h 218040"/>
                <a:gd name="connsiteX58" fmla="*/ 278564 w 533389"/>
                <a:gd name="connsiteY58" fmla="*/ 23033 h 218040"/>
                <a:gd name="connsiteX59" fmla="*/ 275771 w 533389"/>
                <a:gd name="connsiteY59" fmla="*/ 17764 h 218040"/>
                <a:gd name="connsiteX60" fmla="*/ 274628 w 533389"/>
                <a:gd name="connsiteY60" fmla="*/ 15605 h 218040"/>
                <a:gd name="connsiteX61" fmla="*/ 273676 w 533389"/>
                <a:gd name="connsiteY61" fmla="*/ 13574 h 218040"/>
                <a:gd name="connsiteX62" fmla="*/ 270883 w 533389"/>
                <a:gd name="connsiteY62" fmla="*/ 8939 h 218040"/>
                <a:gd name="connsiteX63" fmla="*/ 263646 w 533389"/>
                <a:gd name="connsiteY63" fmla="*/ 11860 h 218040"/>
                <a:gd name="connsiteX64" fmla="*/ 259329 w 533389"/>
                <a:gd name="connsiteY64" fmla="*/ 15034 h 218040"/>
                <a:gd name="connsiteX65" fmla="*/ 248791 w 533389"/>
                <a:gd name="connsiteY65" fmla="*/ 12368 h 218040"/>
                <a:gd name="connsiteX66" fmla="*/ 246505 w 533389"/>
                <a:gd name="connsiteY66" fmla="*/ 9574 h 218040"/>
                <a:gd name="connsiteX67" fmla="*/ 244410 w 533389"/>
                <a:gd name="connsiteY67" fmla="*/ 6971 h 218040"/>
                <a:gd name="connsiteX68" fmla="*/ 243077 w 533389"/>
                <a:gd name="connsiteY68" fmla="*/ 5765 h 218040"/>
                <a:gd name="connsiteX69" fmla="*/ 241109 w 533389"/>
                <a:gd name="connsiteY69" fmla="*/ 3861 h 218040"/>
                <a:gd name="connsiteX70" fmla="*/ 240094 w 533389"/>
                <a:gd name="connsiteY70" fmla="*/ 2337 h 218040"/>
                <a:gd name="connsiteX71" fmla="*/ 238950 w 533389"/>
                <a:gd name="connsiteY71" fmla="*/ 814 h 218040"/>
                <a:gd name="connsiteX72" fmla="*/ 234887 w 533389"/>
                <a:gd name="connsiteY72" fmla="*/ 115 h 218040"/>
                <a:gd name="connsiteX73" fmla="*/ 232095 w 533389"/>
                <a:gd name="connsiteY73" fmla="*/ 1322 h 218040"/>
                <a:gd name="connsiteX74" fmla="*/ 230888 w 533389"/>
                <a:gd name="connsiteY74" fmla="*/ 2147 h 218040"/>
                <a:gd name="connsiteX75" fmla="*/ 223207 w 533389"/>
                <a:gd name="connsiteY75" fmla="*/ 3353 h 218040"/>
                <a:gd name="connsiteX76" fmla="*/ 221365 w 533389"/>
                <a:gd name="connsiteY76" fmla="*/ 2782 h 218040"/>
                <a:gd name="connsiteX77" fmla="*/ 218953 w 533389"/>
                <a:gd name="connsiteY77" fmla="*/ 2274 h 218040"/>
                <a:gd name="connsiteX78" fmla="*/ 218001 w 533389"/>
                <a:gd name="connsiteY78" fmla="*/ 2274 h 218040"/>
                <a:gd name="connsiteX79" fmla="*/ 216033 w 533389"/>
                <a:gd name="connsiteY79" fmla="*/ 2274 h 218040"/>
                <a:gd name="connsiteX80" fmla="*/ 212415 w 533389"/>
                <a:gd name="connsiteY80" fmla="*/ 2972 h 218040"/>
                <a:gd name="connsiteX81" fmla="*/ 209494 w 533389"/>
                <a:gd name="connsiteY81" fmla="*/ 3607 h 218040"/>
                <a:gd name="connsiteX82" fmla="*/ 202511 w 533389"/>
                <a:gd name="connsiteY82" fmla="*/ 3734 h 218040"/>
                <a:gd name="connsiteX83" fmla="*/ 184482 w 533389"/>
                <a:gd name="connsiteY83" fmla="*/ 5892 h 218040"/>
                <a:gd name="connsiteX84" fmla="*/ 172229 w 533389"/>
                <a:gd name="connsiteY84" fmla="*/ 9765 h 218040"/>
                <a:gd name="connsiteX85" fmla="*/ 170896 w 533389"/>
                <a:gd name="connsiteY85" fmla="*/ 10146 h 218040"/>
                <a:gd name="connsiteX86" fmla="*/ 163469 w 533389"/>
                <a:gd name="connsiteY86" fmla="*/ 11352 h 218040"/>
                <a:gd name="connsiteX87" fmla="*/ 160041 w 533389"/>
                <a:gd name="connsiteY87" fmla="*/ 11987 h 218040"/>
                <a:gd name="connsiteX88" fmla="*/ 159152 w 533389"/>
                <a:gd name="connsiteY88" fmla="*/ 13320 h 218040"/>
                <a:gd name="connsiteX89" fmla="*/ 155724 w 533389"/>
                <a:gd name="connsiteY89" fmla="*/ 16304 h 218040"/>
                <a:gd name="connsiteX90" fmla="*/ 154264 w 533389"/>
                <a:gd name="connsiteY90" fmla="*/ 16621 h 218040"/>
                <a:gd name="connsiteX91" fmla="*/ 152295 w 533389"/>
                <a:gd name="connsiteY91" fmla="*/ 17637 h 218040"/>
                <a:gd name="connsiteX92" fmla="*/ 150201 w 533389"/>
                <a:gd name="connsiteY92" fmla="*/ 19732 h 218040"/>
                <a:gd name="connsiteX93" fmla="*/ 146963 w 533389"/>
                <a:gd name="connsiteY93" fmla="*/ 22906 h 218040"/>
                <a:gd name="connsiteX94" fmla="*/ 144107 w 533389"/>
                <a:gd name="connsiteY94" fmla="*/ 26397 h 218040"/>
                <a:gd name="connsiteX95" fmla="*/ 143535 w 533389"/>
                <a:gd name="connsiteY95" fmla="*/ 28429 h 218040"/>
                <a:gd name="connsiteX96" fmla="*/ 140615 w 533389"/>
                <a:gd name="connsiteY96" fmla="*/ 34523 h 218040"/>
                <a:gd name="connsiteX97" fmla="*/ 125379 w 533389"/>
                <a:gd name="connsiteY97" fmla="*/ 36936 h 218040"/>
                <a:gd name="connsiteX98" fmla="*/ 117380 w 533389"/>
                <a:gd name="connsiteY98" fmla="*/ 34396 h 218040"/>
                <a:gd name="connsiteX99" fmla="*/ 111920 w 533389"/>
                <a:gd name="connsiteY99" fmla="*/ 32555 h 218040"/>
                <a:gd name="connsiteX100" fmla="*/ 108619 w 533389"/>
                <a:gd name="connsiteY100" fmla="*/ 32238 h 218040"/>
                <a:gd name="connsiteX101" fmla="*/ 107095 w 533389"/>
                <a:gd name="connsiteY101" fmla="*/ 33698 h 218040"/>
                <a:gd name="connsiteX102" fmla="*/ 104683 w 533389"/>
                <a:gd name="connsiteY102" fmla="*/ 33825 h 218040"/>
                <a:gd name="connsiteX103" fmla="*/ 103668 w 533389"/>
                <a:gd name="connsiteY103" fmla="*/ 33698 h 218040"/>
                <a:gd name="connsiteX104" fmla="*/ 96811 w 533389"/>
                <a:gd name="connsiteY104" fmla="*/ 34396 h 218040"/>
                <a:gd name="connsiteX105" fmla="*/ 96113 w 533389"/>
                <a:gd name="connsiteY105" fmla="*/ 34777 h 218040"/>
                <a:gd name="connsiteX106" fmla="*/ 92367 w 533389"/>
                <a:gd name="connsiteY106" fmla="*/ 35666 h 218040"/>
                <a:gd name="connsiteX107" fmla="*/ 88749 w 533389"/>
                <a:gd name="connsiteY107" fmla="*/ 34904 h 218040"/>
                <a:gd name="connsiteX108" fmla="*/ 85512 w 533389"/>
                <a:gd name="connsiteY108" fmla="*/ 34206 h 218040"/>
                <a:gd name="connsiteX109" fmla="*/ 82337 w 533389"/>
                <a:gd name="connsiteY109" fmla="*/ 35349 h 218040"/>
                <a:gd name="connsiteX110" fmla="*/ 77322 w 533389"/>
                <a:gd name="connsiteY110" fmla="*/ 38586 h 218040"/>
                <a:gd name="connsiteX111" fmla="*/ 81956 w 533389"/>
                <a:gd name="connsiteY111" fmla="*/ 45379 h 218040"/>
                <a:gd name="connsiteX112" fmla="*/ 85575 w 533389"/>
                <a:gd name="connsiteY112" fmla="*/ 45760 h 218040"/>
                <a:gd name="connsiteX113" fmla="*/ 90463 w 533389"/>
                <a:gd name="connsiteY113" fmla="*/ 46331 h 218040"/>
                <a:gd name="connsiteX114" fmla="*/ 91415 w 533389"/>
                <a:gd name="connsiteY114" fmla="*/ 46649 h 218040"/>
                <a:gd name="connsiteX115" fmla="*/ 96367 w 533389"/>
                <a:gd name="connsiteY115" fmla="*/ 50712 h 218040"/>
                <a:gd name="connsiteX116" fmla="*/ 88559 w 533389"/>
                <a:gd name="connsiteY116" fmla="*/ 54838 h 218040"/>
                <a:gd name="connsiteX117" fmla="*/ 86527 w 533389"/>
                <a:gd name="connsiteY117" fmla="*/ 54902 h 218040"/>
                <a:gd name="connsiteX118" fmla="*/ 73068 w 533389"/>
                <a:gd name="connsiteY118" fmla="*/ 57187 h 218040"/>
                <a:gd name="connsiteX119" fmla="*/ 70148 w 533389"/>
                <a:gd name="connsiteY119" fmla="*/ 60107 h 218040"/>
                <a:gd name="connsiteX120" fmla="*/ 71101 w 533389"/>
                <a:gd name="connsiteY120" fmla="*/ 61567 h 218040"/>
                <a:gd name="connsiteX121" fmla="*/ 73513 w 533389"/>
                <a:gd name="connsiteY121" fmla="*/ 61948 h 218040"/>
                <a:gd name="connsiteX122" fmla="*/ 78401 w 533389"/>
                <a:gd name="connsiteY122" fmla="*/ 64170 h 218040"/>
                <a:gd name="connsiteX123" fmla="*/ 78401 w 533389"/>
                <a:gd name="connsiteY123" fmla="*/ 67662 h 218040"/>
                <a:gd name="connsiteX124" fmla="*/ 74021 w 533389"/>
                <a:gd name="connsiteY124" fmla="*/ 70772 h 218040"/>
                <a:gd name="connsiteX125" fmla="*/ 60816 w 533389"/>
                <a:gd name="connsiteY125" fmla="*/ 70582 h 218040"/>
                <a:gd name="connsiteX126" fmla="*/ 51294 w 533389"/>
                <a:gd name="connsiteY126" fmla="*/ 67598 h 218040"/>
                <a:gd name="connsiteX127" fmla="*/ 50722 w 533389"/>
                <a:gd name="connsiteY127" fmla="*/ 66900 h 218040"/>
                <a:gd name="connsiteX128" fmla="*/ 46786 w 533389"/>
                <a:gd name="connsiteY128" fmla="*/ 66138 h 218040"/>
                <a:gd name="connsiteX129" fmla="*/ 45326 w 533389"/>
                <a:gd name="connsiteY129" fmla="*/ 64995 h 218040"/>
                <a:gd name="connsiteX130" fmla="*/ 43993 w 533389"/>
                <a:gd name="connsiteY130" fmla="*/ 64107 h 218040"/>
                <a:gd name="connsiteX131" fmla="*/ 40692 w 533389"/>
                <a:gd name="connsiteY131" fmla="*/ 65630 h 218040"/>
                <a:gd name="connsiteX132" fmla="*/ 37835 w 533389"/>
                <a:gd name="connsiteY132" fmla="*/ 68106 h 218040"/>
                <a:gd name="connsiteX133" fmla="*/ 26535 w 533389"/>
                <a:gd name="connsiteY133" fmla="*/ 66773 h 218040"/>
                <a:gd name="connsiteX134" fmla="*/ 25012 w 533389"/>
                <a:gd name="connsiteY134" fmla="*/ 65376 h 218040"/>
                <a:gd name="connsiteX135" fmla="*/ 21520 w 533389"/>
                <a:gd name="connsiteY135" fmla="*/ 64234 h 218040"/>
                <a:gd name="connsiteX136" fmla="*/ 14791 w 533389"/>
                <a:gd name="connsiteY136" fmla="*/ 67852 h 218040"/>
                <a:gd name="connsiteX137" fmla="*/ 13521 w 533389"/>
                <a:gd name="connsiteY137" fmla="*/ 68741 h 218040"/>
                <a:gd name="connsiteX138" fmla="*/ 4760 w 533389"/>
                <a:gd name="connsiteY138" fmla="*/ 74391 h 218040"/>
                <a:gd name="connsiteX139" fmla="*/ 571 w 533389"/>
                <a:gd name="connsiteY139" fmla="*/ 78962 h 218040"/>
                <a:gd name="connsiteX140" fmla="*/ 380 w 533389"/>
                <a:gd name="connsiteY140" fmla="*/ 86135 h 218040"/>
                <a:gd name="connsiteX141" fmla="*/ 824 w 533389"/>
                <a:gd name="connsiteY141" fmla="*/ 86707 h 218040"/>
                <a:gd name="connsiteX142" fmla="*/ 2031 w 533389"/>
                <a:gd name="connsiteY142" fmla="*/ 89055 h 218040"/>
                <a:gd name="connsiteX143" fmla="*/ 1396 w 533389"/>
                <a:gd name="connsiteY143" fmla="*/ 92103 h 218040"/>
                <a:gd name="connsiteX144" fmla="*/ 697 w 533389"/>
                <a:gd name="connsiteY144" fmla="*/ 93563 h 218040"/>
                <a:gd name="connsiteX145" fmla="*/ 62 w 533389"/>
                <a:gd name="connsiteY145" fmla="*/ 96166 h 218040"/>
                <a:gd name="connsiteX146" fmla="*/ 6474 w 533389"/>
                <a:gd name="connsiteY146" fmla="*/ 95213 h 218040"/>
                <a:gd name="connsiteX147" fmla="*/ 12950 w 533389"/>
                <a:gd name="connsiteY147" fmla="*/ 94198 h 218040"/>
                <a:gd name="connsiteX148" fmla="*/ 14727 w 533389"/>
                <a:gd name="connsiteY148" fmla="*/ 94071 h 218040"/>
                <a:gd name="connsiteX149" fmla="*/ 24821 w 533389"/>
                <a:gd name="connsiteY149" fmla="*/ 96547 h 218040"/>
                <a:gd name="connsiteX150" fmla="*/ 22409 w 533389"/>
                <a:gd name="connsiteY150" fmla="*/ 101879 h 218040"/>
                <a:gd name="connsiteX151" fmla="*/ 21329 w 533389"/>
                <a:gd name="connsiteY151" fmla="*/ 102895 h 218040"/>
                <a:gd name="connsiteX152" fmla="*/ 19933 w 533389"/>
                <a:gd name="connsiteY152" fmla="*/ 107720 h 218040"/>
                <a:gd name="connsiteX153" fmla="*/ 20949 w 533389"/>
                <a:gd name="connsiteY153" fmla="*/ 108862 h 218040"/>
                <a:gd name="connsiteX154" fmla="*/ 22092 w 533389"/>
                <a:gd name="connsiteY154" fmla="*/ 110894 h 218040"/>
                <a:gd name="connsiteX155" fmla="*/ 21520 w 533389"/>
                <a:gd name="connsiteY155" fmla="*/ 113878 h 218040"/>
                <a:gd name="connsiteX156" fmla="*/ 21139 w 533389"/>
                <a:gd name="connsiteY156" fmla="*/ 115655 h 218040"/>
                <a:gd name="connsiteX157" fmla="*/ 23741 w 533389"/>
                <a:gd name="connsiteY157" fmla="*/ 116163 h 218040"/>
                <a:gd name="connsiteX158" fmla="*/ 27932 w 533389"/>
                <a:gd name="connsiteY158" fmla="*/ 116290 h 218040"/>
                <a:gd name="connsiteX159" fmla="*/ 28820 w 533389"/>
                <a:gd name="connsiteY159" fmla="*/ 117433 h 218040"/>
                <a:gd name="connsiteX160" fmla="*/ 25900 w 533389"/>
                <a:gd name="connsiteY160" fmla="*/ 124797 h 218040"/>
                <a:gd name="connsiteX161" fmla="*/ 23679 w 533389"/>
                <a:gd name="connsiteY161" fmla="*/ 126066 h 218040"/>
                <a:gd name="connsiteX162" fmla="*/ 21329 w 533389"/>
                <a:gd name="connsiteY162" fmla="*/ 127400 h 218040"/>
                <a:gd name="connsiteX163" fmla="*/ 20377 w 533389"/>
                <a:gd name="connsiteY163" fmla="*/ 128225 h 218040"/>
                <a:gd name="connsiteX164" fmla="*/ 21139 w 533389"/>
                <a:gd name="connsiteY164" fmla="*/ 128923 h 218040"/>
                <a:gd name="connsiteX165" fmla="*/ 23361 w 533389"/>
                <a:gd name="connsiteY165" fmla="*/ 132351 h 218040"/>
                <a:gd name="connsiteX166" fmla="*/ 21456 w 533389"/>
                <a:gd name="connsiteY166" fmla="*/ 135018 h 218040"/>
                <a:gd name="connsiteX167" fmla="*/ 10855 w 533389"/>
                <a:gd name="connsiteY167" fmla="*/ 134192 h 218040"/>
                <a:gd name="connsiteX168" fmla="*/ 9839 w 533389"/>
                <a:gd name="connsiteY168" fmla="*/ 132669 h 218040"/>
                <a:gd name="connsiteX169" fmla="*/ 9141 w 533389"/>
                <a:gd name="connsiteY169" fmla="*/ 131843 h 218040"/>
                <a:gd name="connsiteX170" fmla="*/ 9521 w 533389"/>
                <a:gd name="connsiteY170" fmla="*/ 134827 h 218040"/>
                <a:gd name="connsiteX171" fmla="*/ 9268 w 533389"/>
                <a:gd name="connsiteY171" fmla="*/ 142191 h 218040"/>
                <a:gd name="connsiteX172" fmla="*/ 8632 w 533389"/>
                <a:gd name="connsiteY172" fmla="*/ 145937 h 218040"/>
                <a:gd name="connsiteX173" fmla="*/ 11870 w 533389"/>
                <a:gd name="connsiteY173" fmla="*/ 146762 h 218040"/>
                <a:gd name="connsiteX174" fmla="*/ 16124 w 533389"/>
                <a:gd name="connsiteY174" fmla="*/ 146953 h 218040"/>
                <a:gd name="connsiteX175" fmla="*/ 17902 w 533389"/>
                <a:gd name="connsiteY175" fmla="*/ 148032 h 218040"/>
                <a:gd name="connsiteX176" fmla="*/ 22281 w 533389"/>
                <a:gd name="connsiteY176" fmla="*/ 149936 h 218040"/>
                <a:gd name="connsiteX177" fmla="*/ 30979 w 533389"/>
                <a:gd name="connsiteY177" fmla="*/ 154063 h 218040"/>
                <a:gd name="connsiteX178" fmla="*/ 30915 w 533389"/>
                <a:gd name="connsiteY178" fmla="*/ 164982 h 218040"/>
                <a:gd name="connsiteX179" fmla="*/ 30217 w 533389"/>
                <a:gd name="connsiteY179" fmla="*/ 168092 h 218040"/>
                <a:gd name="connsiteX180" fmla="*/ 33391 w 533389"/>
                <a:gd name="connsiteY180" fmla="*/ 173298 h 218040"/>
                <a:gd name="connsiteX181" fmla="*/ 36629 w 533389"/>
                <a:gd name="connsiteY181" fmla="*/ 174949 h 218040"/>
                <a:gd name="connsiteX182" fmla="*/ 42977 w 533389"/>
                <a:gd name="connsiteY182" fmla="*/ 179900 h 218040"/>
                <a:gd name="connsiteX183" fmla="*/ 41010 w 533389"/>
                <a:gd name="connsiteY183" fmla="*/ 184090 h 218040"/>
                <a:gd name="connsiteX184" fmla="*/ 37899 w 533389"/>
                <a:gd name="connsiteY184" fmla="*/ 185868 h 218040"/>
                <a:gd name="connsiteX185" fmla="*/ 35740 w 533389"/>
                <a:gd name="connsiteY185" fmla="*/ 187011 h 218040"/>
                <a:gd name="connsiteX186" fmla="*/ 34978 w 533389"/>
                <a:gd name="connsiteY186" fmla="*/ 188915 h 218040"/>
                <a:gd name="connsiteX187" fmla="*/ 35359 w 533389"/>
                <a:gd name="connsiteY187" fmla="*/ 189804 h 218040"/>
                <a:gd name="connsiteX188" fmla="*/ 43486 w 533389"/>
                <a:gd name="connsiteY188" fmla="*/ 187899 h 218040"/>
                <a:gd name="connsiteX189" fmla="*/ 45326 w 533389"/>
                <a:gd name="connsiteY189" fmla="*/ 187201 h 218040"/>
                <a:gd name="connsiteX190" fmla="*/ 59102 w 533389"/>
                <a:gd name="connsiteY190" fmla="*/ 185931 h 218040"/>
                <a:gd name="connsiteX191" fmla="*/ 60562 w 533389"/>
                <a:gd name="connsiteY191" fmla="*/ 187709 h 218040"/>
                <a:gd name="connsiteX192" fmla="*/ 60118 w 533389"/>
                <a:gd name="connsiteY192" fmla="*/ 190566 h 218040"/>
                <a:gd name="connsiteX193" fmla="*/ 53579 w 533389"/>
                <a:gd name="connsiteY193" fmla="*/ 195454 h 218040"/>
                <a:gd name="connsiteX194" fmla="*/ 55864 w 533389"/>
                <a:gd name="connsiteY194" fmla="*/ 195644 h 218040"/>
                <a:gd name="connsiteX195" fmla="*/ 57008 w 533389"/>
                <a:gd name="connsiteY195" fmla="*/ 197168 h 218040"/>
                <a:gd name="connsiteX196" fmla="*/ 57959 w 533389"/>
                <a:gd name="connsiteY196" fmla="*/ 200151 h 218040"/>
                <a:gd name="connsiteX197" fmla="*/ 58912 w 533389"/>
                <a:gd name="connsiteY197" fmla="*/ 197866 h 218040"/>
                <a:gd name="connsiteX198" fmla="*/ 59864 w 533389"/>
                <a:gd name="connsiteY198" fmla="*/ 195263 h 218040"/>
                <a:gd name="connsiteX199" fmla="*/ 64244 w 533389"/>
                <a:gd name="connsiteY199" fmla="*/ 191454 h 218040"/>
                <a:gd name="connsiteX200" fmla="*/ 70085 w 533389"/>
                <a:gd name="connsiteY200" fmla="*/ 190629 h 218040"/>
                <a:gd name="connsiteX201" fmla="*/ 71990 w 533389"/>
                <a:gd name="connsiteY201" fmla="*/ 191835 h 218040"/>
                <a:gd name="connsiteX202" fmla="*/ 72815 w 533389"/>
                <a:gd name="connsiteY202" fmla="*/ 192470 h 218040"/>
                <a:gd name="connsiteX203" fmla="*/ 74782 w 533389"/>
                <a:gd name="connsiteY203" fmla="*/ 193041 h 218040"/>
                <a:gd name="connsiteX204" fmla="*/ 77195 w 533389"/>
                <a:gd name="connsiteY204" fmla="*/ 193676 h 218040"/>
                <a:gd name="connsiteX205" fmla="*/ 81448 w 533389"/>
                <a:gd name="connsiteY205" fmla="*/ 195898 h 218040"/>
                <a:gd name="connsiteX206" fmla="*/ 87543 w 533389"/>
                <a:gd name="connsiteY206" fmla="*/ 195390 h 218040"/>
                <a:gd name="connsiteX207" fmla="*/ 89955 w 533389"/>
                <a:gd name="connsiteY207" fmla="*/ 197866 h 218040"/>
                <a:gd name="connsiteX208" fmla="*/ 90146 w 533389"/>
                <a:gd name="connsiteY208" fmla="*/ 201485 h 218040"/>
                <a:gd name="connsiteX209" fmla="*/ 90082 w 533389"/>
                <a:gd name="connsiteY209" fmla="*/ 202627 h 218040"/>
                <a:gd name="connsiteX210" fmla="*/ 94526 w 533389"/>
                <a:gd name="connsiteY210" fmla="*/ 211388 h 218040"/>
                <a:gd name="connsiteX211" fmla="*/ 97129 w 533389"/>
                <a:gd name="connsiteY211" fmla="*/ 212023 h 218040"/>
                <a:gd name="connsiteX212" fmla="*/ 103350 w 533389"/>
                <a:gd name="connsiteY212" fmla="*/ 213039 h 218040"/>
                <a:gd name="connsiteX213" fmla="*/ 104366 w 533389"/>
                <a:gd name="connsiteY213" fmla="*/ 213420 h 218040"/>
                <a:gd name="connsiteX214" fmla="*/ 109064 w 533389"/>
                <a:gd name="connsiteY214" fmla="*/ 212531 h 218040"/>
                <a:gd name="connsiteX215" fmla="*/ 111730 w 533389"/>
                <a:gd name="connsiteY215" fmla="*/ 210944 h 218040"/>
                <a:gd name="connsiteX216" fmla="*/ 117443 w 533389"/>
                <a:gd name="connsiteY216" fmla="*/ 209674 h 218040"/>
                <a:gd name="connsiteX217" fmla="*/ 119411 w 533389"/>
                <a:gd name="connsiteY217" fmla="*/ 209801 h 218040"/>
                <a:gd name="connsiteX218" fmla="*/ 121951 w 533389"/>
                <a:gd name="connsiteY218" fmla="*/ 209801 h 218040"/>
                <a:gd name="connsiteX219" fmla="*/ 122395 w 533389"/>
                <a:gd name="connsiteY219" fmla="*/ 209166 h 218040"/>
                <a:gd name="connsiteX220" fmla="*/ 125252 w 533389"/>
                <a:gd name="connsiteY220" fmla="*/ 207198 h 218040"/>
                <a:gd name="connsiteX221" fmla="*/ 128172 w 533389"/>
                <a:gd name="connsiteY221" fmla="*/ 209039 h 218040"/>
                <a:gd name="connsiteX222" fmla="*/ 128680 w 533389"/>
                <a:gd name="connsiteY222" fmla="*/ 209674 h 218040"/>
                <a:gd name="connsiteX223" fmla="*/ 129950 w 533389"/>
                <a:gd name="connsiteY223" fmla="*/ 209674 h 218040"/>
                <a:gd name="connsiteX224" fmla="*/ 131092 w 533389"/>
                <a:gd name="connsiteY224" fmla="*/ 201485 h 218040"/>
                <a:gd name="connsiteX225" fmla="*/ 131029 w 533389"/>
                <a:gd name="connsiteY225" fmla="*/ 200151 h 218040"/>
                <a:gd name="connsiteX226" fmla="*/ 130965 w 533389"/>
                <a:gd name="connsiteY226" fmla="*/ 198501 h 218040"/>
                <a:gd name="connsiteX227" fmla="*/ 131410 w 533389"/>
                <a:gd name="connsiteY227" fmla="*/ 192978 h 218040"/>
                <a:gd name="connsiteX228" fmla="*/ 138901 w 533389"/>
                <a:gd name="connsiteY228" fmla="*/ 190248 h 218040"/>
                <a:gd name="connsiteX229" fmla="*/ 143408 w 533389"/>
                <a:gd name="connsiteY229" fmla="*/ 190185 h 218040"/>
                <a:gd name="connsiteX230" fmla="*/ 162961 w 533389"/>
                <a:gd name="connsiteY230" fmla="*/ 192914 h 218040"/>
                <a:gd name="connsiteX231" fmla="*/ 165628 w 533389"/>
                <a:gd name="connsiteY231" fmla="*/ 194628 h 218040"/>
                <a:gd name="connsiteX232" fmla="*/ 168420 w 533389"/>
                <a:gd name="connsiteY232" fmla="*/ 196343 h 218040"/>
                <a:gd name="connsiteX233" fmla="*/ 170515 w 533389"/>
                <a:gd name="connsiteY233" fmla="*/ 196723 h 218040"/>
                <a:gd name="connsiteX234" fmla="*/ 172674 w 533389"/>
                <a:gd name="connsiteY234" fmla="*/ 197104 h 218040"/>
                <a:gd name="connsiteX235" fmla="*/ 182387 w 533389"/>
                <a:gd name="connsiteY235" fmla="*/ 206436 h 218040"/>
                <a:gd name="connsiteX236" fmla="*/ 184228 w 533389"/>
                <a:gd name="connsiteY236" fmla="*/ 209039 h 218040"/>
                <a:gd name="connsiteX237" fmla="*/ 188164 w 533389"/>
                <a:gd name="connsiteY237" fmla="*/ 212023 h 218040"/>
                <a:gd name="connsiteX238" fmla="*/ 189941 w 533389"/>
                <a:gd name="connsiteY238" fmla="*/ 213102 h 218040"/>
                <a:gd name="connsiteX239" fmla="*/ 190767 w 533389"/>
                <a:gd name="connsiteY239" fmla="*/ 213610 h 218040"/>
                <a:gd name="connsiteX240" fmla="*/ 196924 w 533389"/>
                <a:gd name="connsiteY240" fmla="*/ 215959 h 218040"/>
                <a:gd name="connsiteX241" fmla="*/ 202829 w 533389"/>
                <a:gd name="connsiteY241" fmla="*/ 215197 h 218040"/>
                <a:gd name="connsiteX242" fmla="*/ 204669 w 533389"/>
                <a:gd name="connsiteY242" fmla="*/ 214816 h 218040"/>
                <a:gd name="connsiteX243" fmla="*/ 210955 w 533389"/>
                <a:gd name="connsiteY243" fmla="*/ 214435 h 218040"/>
                <a:gd name="connsiteX244" fmla="*/ 214065 w 533389"/>
                <a:gd name="connsiteY244" fmla="*/ 214435 h 218040"/>
                <a:gd name="connsiteX245" fmla="*/ 220033 w 533389"/>
                <a:gd name="connsiteY245" fmla="*/ 211642 h 218040"/>
                <a:gd name="connsiteX246" fmla="*/ 229555 w 533389"/>
                <a:gd name="connsiteY246" fmla="*/ 208722 h 218040"/>
                <a:gd name="connsiteX247" fmla="*/ 231840 w 533389"/>
                <a:gd name="connsiteY247" fmla="*/ 209738 h 218040"/>
                <a:gd name="connsiteX248" fmla="*/ 235078 w 533389"/>
                <a:gd name="connsiteY248" fmla="*/ 211007 h 218040"/>
                <a:gd name="connsiteX249" fmla="*/ 235776 w 533389"/>
                <a:gd name="connsiteY249" fmla="*/ 209928 h 218040"/>
                <a:gd name="connsiteX250" fmla="*/ 236221 w 533389"/>
                <a:gd name="connsiteY250" fmla="*/ 208912 h 218040"/>
                <a:gd name="connsiteX251" fmla="*/ 237110 w 533389"/>
                <a:gd name="connsiteY251" fmla="*/ 207325 h 218040"/>
                <a:gd name="connsiteX252" fmla="*/ 238887 w 533389"/>
                <a:gd name="connsiteY252" fmla="*/ 203516 h 218040"/>
                <a:gd name="connsiteX253" fmla="*/ 239205 w 533389"/>
                <a:gd name="connsiteY253" fmla="*/ 201612 h 218040"/>
                <a:gd name="connsiteX254" fmla="*/ 239903 w 533389"/>
                <a:gd name="connsiteY254" fmla="*/ 198311 h 218040"/>
                <a:gd name="connsiteX255" fmla="*/ 245426 w 533389"/>
                <a:gd name="connsiteY255" fmla="*/ 191391 h 218040"/>
                <a:gd name="connsiteX256" fmla="*/ 262440 w 533389"/>
                <a:gd name="connsiteY256" fmla="*/ 190820 h 218040"/>
                <a:gd name="connsiteX257" fmla="*/ 264598 w 533389"/>
                <a:gd name="connsiteY257" fmla="*/ 191835 h 218040"/>
                <a:gd name="connsiteX258" fmla="*/ 267709 w 533389"/>
                <a:gd name="connsiteY258" fmla="*/ 193168 h 218040"/>
                <a:gd name="connsiteX259" fmla="*/ 274311 w 533389"/>
                <a:gd name="connsiteY259" fmla="*/ 193105 h 218040"/>
                <a:gd name="connsiteX260" fmla="*/ 280215 w 533389"/>
                <a:gd name="connsiteY260" fmla="*/ 190883 h 218040"/>
                <a:gd name="connsiteX261" fmla="*/ 281865 w 533389"/>
                <a:gd name="connsiteY261" fmla="*/ 190058 h 218040"/>
                <a:gd name="connsiteX262" fmla="*/ 284214 w 533389"/>
                <a:gd name="connsiteY262" fmla="*/ 188598 h 218040"/>
                <a:gd name="connsiteX263" fmla="*/ 290119 w 533389"/>
                <a:gd name="connsiteY263" fmla="*/ 186058 h 218040"/>
                <a:gd name="connsiteX264" fmla="*/ 291578 w 533389"/>
                <a:gd name="connsiteY264" fmla="*/ 187391 h 218040"/>
                <a:gd name="connsiteX265" fmla="*/ 292594 w 533389"/>
                <a:gd name="connsiteY265" fmla="*/ 189804 h 218040"/>
                <a:gd name="connsiteX266" fmla="*/ 293991 w 533389"/>
                <a:gd name="connsiteY266" fmla="*/ 194628 h 218040"/>
                <a:gd name="connsiteX267" fmla="*/ 291134 w 533389"/>
                <a:gd name="connsiteY267" fmla="*/ 200342 h 218040"/>
                <a:gd name="connsiteX268" fmla="*/ 288531 w 533389"/>
                <a:gd name="connsiteY268" fmla="*/ 202247 h 218040"/>
                <a:gd name="connsiteX269" fmla="*/ 285738 w 533389"/>
                <a:gd name="connsiteY269" fmla="*/ 204722 h 218040"/>
                <a:gd name="connsiteX270" fmla="*/ 286500 w 533389"/>
                <a:gd name="connsiteY270" fmla="*/ 209738 h 218040"/>
                <a:gd name="connsiteX271" fmla="*/ 287643 w 533389"/>
                <a:gd name="connsiteY271" fmla="*/ 211134 h 218040"/>
                <a:gd name="connsiteX272" fmla="*/ 289610 w 533389"/>
                <a:gd name="connsiteY272" fmla="*/ 215641 h 218040"/>
                <a:gd name="connsiteX273" fmla="*/ 289293 w 533389"/>
                <a:gd name="connsiteY273" fmla="*/ 217419 h 218040"/>
                <a:gd name="connsiteX274" fmla="*/ 292023 w 533389"/>
                <a:gd name="connsiteY274" fmla="*/ 217800 h 218040"/>
                <a:gd name="connsiteX275" fmla="*/ 305164 w 533389"/>
                <a:gd name="connsiteY275" fmla="*/ 217800 h 218040"/>
                <a:gd name="connsiteX276" fmla="*/ 305164 w 533389"/>
                <a:gd name="connsiteY276" fmla="*/ 215769 h 218040"/>
                <a:gd name="connsiteX277" fmla="*/ 305164 w 533389"/>
                <a:gd name="connsiteY277" fmla="*/ 212340 h 218040"/>
                <a:gd name="connsiteX278" fmla="*/ 307068 w 533389"/>
                <a:gd name="connsiteY278" fmla="*/ 207516 h 218040"/>
                <a:gd name="connsiteX279" fmla="*/ 308592 w 533389"/>
                <a:gd name="connsiteY279" fmla="*/ 205738 h 218040"/>
                <a:gd name="connsiteX280" fmla="*/ 309291 w 533389"/>
                <a:gd name="connsiteY280" fmla="*/ 202373 h 218040"/>
                <a:gd name="connsiteX281" fmla="*/ 309354 w 533389"/>
                <a:gd name="connsiteY281" fmla="*/ 199707 h 218040"/>
                <a:gd name="connsiteX282" fmla="*/ 312147 w 533389"/>
                <a:gd name="connsiteY282" fmla="*/ 192280 h 218040"/>
                <a:gd name="connsiteX283" fmla="*/ 323955 w 533389"/>
                <a:gd name="connsiteY283" fmla="*/ 188915 h 218040"/>
                <a:gd name="connsiteX284" fmla="*/ 327129 w 533389"/>
                <a:gd name="connsiteY284" fmla="*/ 189613 h 218040"/>
                <a:gd name="connsiteX285" fmla="*/ 342492 w 533389"/>
                <a:gd name="connsiteY285" fmla="*/ 187011 h 218040"/>
                <a:gd name="connsiteX286" fmla="*/ 381915 w 533389"/>
                <a:gd name="connsiteY286" fmla="*/ 186566 h 218040"/>
                <a:gd name="connsiteX287" fmla="*/ 400833 w 533389"/>
                <a:gd name="connsiteY287" fmla="*/ 187328 h 218040"/>
                <a:gd name="connsiteX288" fmla="*/ 406420 w 533389"/>
                <a:gd name="connsiteY288" fmla="*/ 184154 h 218040"/>
                <a:gd name="connsiteX289" fmla="*/ 410039 w 533389"/>
                <a:gd name="connsiteY289" fmla="*/ 181805 h 218040"/>
                <a:gd name="connsiteX290" fmla="*/ 419815 w 533389"/>
                <a:gd name="connsiteY290" fmla="*/ 178123 h 218040"/>
                <a:gd name="connsiteX291" fmla="*/ 434924 w 533389"/>
                <a:gd name="connsiteY291" fmla="*/ 176917 h 218040"/>
                <a:gd name="connsiteX292" fmla="*/ 449842 w 533389"/>
                <a:gd name="connsiteY292" fmla="*/ 175710 h 218040"/>
                <a:gd name="connsiteX293" fmla="*/ 453398 w 533389"/>
                <a:gd name="connsiteY293" fmla="*/ 174822 h 218040"/>
                <a:gd name="connsiteX294" fmla="*/ 463682 w 533389"/>
                <a:gd name="connsiteY294" fmla="*/ 173044 h 218040"/>
                <a:gd name="connsiteX295" fmla="*/ 469141 w 533389"/>
                <a:gd name="connsiteY295" fmla="*/ 173362 h 218040"/>
                <a:gd name="connsiteX296" fmla="*/ 471999 w 533389"/>
                <a:gd name="connsiteY296" fmla="*/ 170886 h 218040"/>
                <a:gd name="connsiteX297" fmla="*/ 479426 w 533389"/>
                <a:gd name="connsiteY297" fmla="*/ 167458 h 218040"/>
                <a:gd name="connsiteX298" fmla="*/ 481521 w 533389"/>
                <a:gd name="connsiteY298" fmla="*/ 167394 h 218040"/>
                <a:gd name="connsiteX299" fmla="*/ 484251 w 533389"/>
                <a:gd name="connsiteY299" fmla="*/ 167013 h 218040"/>
                <a:gd name="connsiteX300" fmla="*/ 485711 w 533389"/>
                <a:gd name="connsiteY300" fmla="*/ 165870 h 218040"/>
                <a:gd name="connsiteX301" fmla="*/ 488441 w 533389"/>
                <a:gd name="connsiteY301" fmla="*/ 164093 h 218040"/>
                <a:gd name="connsiteX302" fmla="*/ 503867 w 533389"/>
                <a:gd name="connsiteY302" fmla="*/ 165363 h 218040"/>
                <a:gd name="connsiteX303" fmla="*/ 509390 w 533389"/>
                <a:gd name="connsiteY303" fmla="*/ 166632 h 218040"/>
                <a:gd name="connsiteX304" fmla="*/ 513898 w 533389"/>
                <a:gd name="connsiteY304" fmla="*/ 166188 h 218040"/>
                <a:gd name="connsiteX305" fmla="*/ 520754 w 533389"/>
                <a:gd name="connsiteY305" fmla="*/ 166188 h 218040"/>
                <a:gd name="connsiteX306" fmla="*/ 525324 w 533389"/>
                <a:gd name="connsiteY306" fmla="*/ 172155 h 218040"/>
                <a:gd name="connsiteX307" fmla="*/ 525578 w 533389"/>
                <a:gd name="connsiteY307" fmla="*/ 173552 h 218040"/>
                <a:gd name="connsiteX308" fmla="*/ 526658 w 533389"/>
                <a:gd name="connsiteY308" fmla="*/ 175901 h 218040"/>
                <a:gd name="connsiteX309" fmla="*/ 528816 w 533389"/>
                <a:gd name="connsiteY309" fmla="*/ 175583 h 218040"/>
                <a:gd name="connsiteX310" fmla="*/ 532943 w 533389"/>
                <a:gd name="connsiteY310" fmla="*/ 174060 h 218040"/>
                <a:gd name="connsiteX311" fmla="*/ 533387 w 533389"/>
                <a:gd name="connsiteY311" fmla="*/ 171393 h 218040"/>
                <a:gd name="connsiteX312" fmla="*/ 530911 w 533389"/>
                <a:gd name="connsiteY312" fmla="*/ 163839 h 218040"/>
                <a:gd name="connsiteX313" fmla="*/ 529197 w 533389"/>
                <a:gd name="connsiteY313" fmla="*/ 160665 h 218040"/>
                <a:gd name="connsiteX314" fmla="*/ 528054 w 533389"/>
                <a:gd name="connsiteY314" fmla="*/ 158506 h 218040"/>
                <a:gd name="connsiteX315" fmla="*/ 527165 w 533389"/>
                <a:gd name="connsiteY315" fmla="*/ 156285 h 218040"/>
                <a:gd name="connsiteX316" fmla="*/ 525833 w 533389"/>
                <a:gd name="connsiteY316" fmla="*/ 153428 h 218040"/>
                <a:gd name="connsiteX317" fmla="*/ 522277 w 533389"/>
                <a:gd name="connsiteY317" fmla="*/ 151206 h 218040"/>
                <a:gd name="connsiteX318" fmla="*/ 517834 w 533389"/>
                <a:gd name="connsiteY318" fmla="*/ 148349 h 218040"/>
                <a:gd name="connsiteX319" fmla="*/ 515485 w 533389"/>
                <a:gd name="connsiteY319" fmla="*/ 138192 h 218040"/>
                <a:gd name="connsiteX320" fmla="*/ 518595 w 533389"/>
                <a:gd name="connsiteY320" fmla="*/ 131843 h 218040"/>
                <a:gd name="connsiteX321" fmla="*/ 520944 w 533389"/>
                <a:gd name="connsiteY321" fmla="*/ 127527 h 218040"/>
                <a:gd name="connsiteX322" fmla="*/ 521071 w 533389"/>
                <a:gd name="connsiteY322" fmla="*/ 125876 h 218040"/>
                <a:gd name="connsiteX323" fmla="*/ 518659 w 533389"/>
                <a:gd name="connsiteY323" fmla="*/ 125051 h 218040"/>
                <a:gd name="connsiteX324" fmla="*/ 515421 w 533389"/>
                <a:gd name="connsiteY324" fmla="*/ 124098 h 218040"/>
                <a:gd name="connsiteX325" fmla="*/ 511358 w 533389"/>
                <a:gd name="connsiteY325" fmla="*/ 116607 h 218040"/>
                <a:gd name="connsiteX326" fmla="*/ 510914 w 533389"/>
                <a:gd name="connsiteY326" fmla="*/ 114893 h 218040"/>
                <a:gd name="connsiteX327" fmla="*/ 509327 w 533389"/>
                <a:gd name="connsiteY327" fmla="*/ 106069 h 218040"/>
                <a:gd name="connsiteX328" fmla="*/ 508882 w 533389"/>
                <a:gd name="connsiteY328" fmla="*/ 102514 h 218040"/>
                <a:gd name="connsiteX329" fmla="*/ 506724 w 533389"/>
                <a:gd name="connsiteY329" fmla="*/ 97054 h 218040"/>
                <a:gd name="connsiteX330" fmla="*/ 504312 w 533389"/>
                <a:gd name="connsiteY330" fmla="*/ 88548 h 218040"/>
                <a:gd name="connsiteX331" fmla="*/ 505327 w 533389"/>
                <a:gd name="connsiteY331" fmla="*/ 87341 h 218040"/>
                <a:gd name="connsiteX332" fmla="*/ 510025 w 533389"/>
                <a:gd name="connsiteY332" fmla="*/ 88103 h 218040"/>
                <a:gd name="connsiteX333" fmla="*/ 375249 w 533389"/>
                <a:gd name="connsiteY333" fmla="*/ 139334 h 218040"/>
                <a:gd name="connsiteX334" fmla="*/ 369155 w 533389"/>
                <a:gd name="connsiteY334" fmla="*/ 141620 h 218040"/>
                <a:gd name="connsiteX335" fmla="*/ 368330 w 533389"/>
                <a:gd name="connsiteY335" fmla="*/ 141683 h 218040"/>
                <a:gd name="connsiteX336" fmla="*/ 364965 w 533389"/>
                <a:gd name="connsiteY336" fmla="*/ 140477 h 218040"/>
                <a:gd name="connsiteX337" fmla="*/ 363188 w 533389"/>
                <a:gd name="connsiteY337" fmla="*/ 136224 h 218040"/>
                <a:gd name="connsiteX338" fmla="*/ 360394 w 533389"/>
                <a:gd name="connsiteY338" fmla="*/ 134764 h 218040"/>
                <a:gd name="connsiteX339" fmla="*/ 352586 w 533389"/>
                <a:gd name="connsiteY339" fmla="*/ 130320 h 218040"/>
                <a:gd name="connsiteX340" fmla="*/ 349539 w 533389"/>
                <a:gd name="connsiteY340" fmla="*/ 126384 h 218040"/>
                <a:gd name="connsiteX341" fmla="*/ 352904 w 533389"/>
                <a:gd name="connsiteY341" fmla="*/ 125178 h 218040"/>
                <a:gd name="connsiteX342" fmla="*/ 357347 w 533389"/>
                <a:gd name="connsiteY342" fmla="*/ 124670 h 218040"/>
                <a:gd name="connsiteX343" fmla="*/ 366489 w 533389"/>
                <a:gd name="connsiteY343" fmla="*/ 128669 h 218040"/>
                <a:gd name="connsiteX344" fmla="*/ 369663 w 533389"/>
                <a:gd name="connsiteY344" fmla="*/ 131589 h 218040"/>
                <a:gd name="connsiteX345" fmla="*/ 375249 w 533389"/>
                <a:gd name="connsiteY345" fmla="*/ 139334 h 218040"/>
                <a:gd name="connsiteX346" fmla="*/ 389343 w 533389"/>
                <a:gd name="connsiteY346" fmla="*/ 124416 h 218040"/>
                <a:gd name="connsiteX347" fmla="*/ 384074 w 533389"/>
                <a:gd name="connsiteY347" fmla="*/ 127273 h 218040"/>
                <a:gd name="connsiteX348" fmla="*/ 382169 w 533389"/>
                <a:gd name="connsiteY348" fmla="*/ 126193 h 218040"/>
                <a:gd name="connsiteX349" fmla="*/ 374487 w 533389"/>
                <a:gd name="connsiteY349" fmla="*/ 116036 h 218040"/>
                <a:gd name="connsiteX350" fmla="*/ 372012 w 533389"/>
                <a:gd name="connsiteY350" fmla="*/ 116227 h 218040"/>
                <a:gd name="connsiteX351" fmla="*/ 364584 w 533389"/>
                <a:gd name="connsiteY351" fmla="*/ 115845 h 218040"/>
                <a:gd name="connsiteX352" fmla="*/ 363315 w 533389"/>
                <a:gd name="connsiteY352" fmla="*/ 115401 h 218040"/>
                <a:gd name="connsiteX353" fmla="*/ 358490 w 533389"/>
                <a:gd name="connsiteY353" fmla="*/ 111846 h 218040"/>
                <a:gd name="connsiteX354" fmla="*/ 360204 w 533389"/>
                <a:gd name="connsiteY354" fmla="*/ 108164 h 218040"/>
                <a:gd name="connsiteX355" fmla="*/ 381471 w 533389"/>
                <a:gd name="connsiteY355" fmla="*/ 110132 h 218040"/>
                <a:gd name="connsiteX356" fmla="*/ 382106 w 533389"/>
                <a:gd name="connsiteY356" fmla="*/ 110513 h 218040"/>
                <a:gd name="connsiteX357" fmla="*/ 386740 w 533389"/>
                <a:gd name="connsiteY357" fmla="*/ 115020 h 218040"/>
                <a:gd name="connsiteX358" fmla="*/ 389407 w 533389"/>
                <a:gd name="connsiteY358" fmla="*/ 121369 h 218040"/>
                <a:gd name="connsiteX359" fmla="*/ 389343 w 533389"/>
                <a:gd name="connsiteY359" fmla="*/ 124416 h 218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</a:cxnLst>
              <a:rect l="l" t="t" r="r" b="b"/>
              <a:pathLst>
                <a:path w="533389" h="218040">
                  <a:moveTo>
                    <a:pt x="510025" y="88103"/>
                  </a:moveTo>
                  <a:cubicBezTo>
                    <a:pt x="511676" y="88294"/>
                    <a:pt x="513389" y="88484"/>
                    <a:pt x="514405" y="87976"/>
                  </a:cubicBezTo>
                  <a:cubicBezTo>
                    <a:pt x="515421" y="87532"/>
                    <a:pt x="516056" y="85310"/>
                    <a:pt x="516563" y="83723"/>
                  </a:cubicBezTo>
                  <a:cubicBezTo>
                    <a:pt x="516881" y="82771"/>
                    <a:pt x="517135" y="81882"/>
                    <a:pt x="517452" y="81184"/>
                  </a:cubicBezTo>
                  <a:cubicBezTo>
                    <a:pt x="517897" y="80295"/>
                    <a:pt x="518278" y="79660"/>
                    <a:pt x="518722" y="79089"/>
                  </a:cubicBezTo>
                  <a:cubicBezTo>
                    <a:pt x="518405" y="77692"/>
                    <a:pt x="517897" y="76422"/>
                    <a:pt x="517389" y="75216"/>
                  </a:cubicBezTo>
                  <a:cubicBezTo>
                    <a:pt x="517135" y="74518"/>
                    <a:pt x="516945" y="73629"/>
                    <a:pt x="516563" y="72994"/>
                  </a:cubicBezTo>
                  <a:cubicBezTo>
                    <a:pt x="515612" y="71090"/>
                    <a:pt x="514469" y="69439"/>
                    <a:pt x="513136" y="67979"/>
                  </a:cubicBezTo>
                  <a:cubicBezTo>
                    <a:pt x="510215" y="64932"/>
                    <a:pt x="505772" y="65186"/>
                    <a:pt x="501010" y="65503"/>
                  </a:cubicBezTo>
                  <a:cubicBezTo>
                    <a:pt x="496503" y="65821"/>
                    <a:pt x="491805" y="66074"/>
                    <a:pt x="487996" y="63472"/>
                  </a:cubicBezTo>
                  <a:cubicBezTo>
                    <a:pt x="483425" y="60297"/>
                    <a:pt x="483425" y="53251"/>
                    <a:pt x="485394" y="48045"/>
                  </a:cubicBezTo>
                  <a:cubicBezTo>
                    <a:pt x="487996" y="41252"/>
                    <a:pt x="487488" y="38713"/>
                    <a:pt x="484251" y="32365"/>
                  </a:cubicBezTo>
                  <a:cubicBezTo>
                    <a:pt x="483362" y="30587"/>
                    <a:pt x="481965" y="28683"/>
                    <a:pt x="480569" y="26715"/>
                  </a:cubicBezTo>
                  <a:cubicBezTo>
                    <a:pt x="480060" y="26016"/>
                    <a:pt x="479616" y="25318"/>
                    <a:pt x="479109" y="24620"/>
                  </a:cubicBezTo>
                  <a:cubicBezTo>
                    <a:pt x="477268" y="24493"/>
                    <a:pt x="475553" y="24302"/>
                    <a:pt x="473522" y="23985"/>
                  </a:cubicBezTo>
                  <a:cubicBezTo>
                    <a:pt x="470919" y="23477"/>
                    <a:pt x="468697" y="22906"/>
                    <a:pt x="466729" y="22081"/>
                  </a:cubicBezTo>
                  <a:cubicBezTo>
                    <a:pt x="464634" y="21192"/>
                    <a:pt x="462920" y="19605"/>
                    <a:pt x="461270" y="18081"/>
                  </a:cubicBezTo>
                  <a:cubicBezTo>
                    <a:pt x="459492" y="16494"/>
                    <a:pt x="457841" y="14970"/>
                    <a:pt x="456001" y="14399"/>
                  </a:cubicBezTo>
                  <a:cubicBezTo>
                    <a:pt x="454287" y="13891"/>
                    <a:pt x="453905" y="14145"/>
                    <a:pt x="452954" y="14970"/>
                  </a:cubicBezTo>
                  <a:cubicBezTo>
                    <a:pt x="452382" y="15478"/>
                    <a:pt x="451620" y="16050"/>
                    <a:pt x="450478" y="16557"/>
                  </a:cubicBezTo>
                  <a:cubicBezTo>
                    <a:pt x="449462" y="17002"/>
                    <a:pt x="447748" y="17319"/>
                    <a:pt x="446097" y="17573"/>
                  </a:cubicBezTo>
                  <a:cubicBezTo>
                    <a:pt x="445462" y="17700"/>
                    <a:pt x="444828" y="17764"/>
                    <a:pt x="444383" y="17891"/>
                  </a:cubicBezTo>
                  <a:cubicBezTo>
                    <a:pt x="443431" y="18081"/>
                    <a:pt x="434607" y="19859"/>
                    <a:pt x="431306" y="16684"/>
                  </a:cubicBezTo>
                  <a:cubicBezTo>
                    <a:pt x="430480" y="15859"/>
                    <a:pt x="430035" y="14462"/>
                    <a:pt x="429655" y="13193"/>
                  </a:cubicBezTo>
                  <a:cubicBezTo>
                    <a:pt x="429401" y="12304"/>
                    <a:pt x="429084" y="11415"/>
                    <a:pt x="428766" y="10907"/>
                  </a:cubicBezTo>
                  <a:cubicBezTo>
                    <a:pt x="428259" y="10146"/>
                    <a:pt x="427750" y="9828"/>
                    <a:pt x="427243" y="9257"/>
                  </a:cubicBezTo>
                  <a:cubicBezTo>
                    <a:pt x="427115" y="11161"/>
                    <a:pt x="426988" y="12875"/>
                    <a:pt x="426608" y="14590"/>
                  </a:cubicBezTo>
                  <a:cubicBezTo>
                    <a:pt x="426100" y="17065"/>
                    <a:pt x="425338" y="19859"/>
                    <a:pt x="423307" y="21954"/>
                  </a:cubicBezTo>
                  <a:cubicBezTo>
                    <a:pt x="421085" y="24239"/>
                    <a:pt x="418545" y="25191"/>
                    <a:pt x="416069" y="26144"/>
                  </a:cubicBezTo>
                  <a:cubicBezTo>
                    <a:pt x="415117" y="26524"/>
                    <a:pt x="414228" y="26842"/>
                    <a:pt x="413277" y="27286"/>
                  </a:cubicBezTo>
                  <a:cubicBezTo>
                    <a:pt x="411054" y="28302"/>
                    <a:pt x="407880" y="30016"/>
                    <a:pt x="405531" y="32428"/>
                  </a:cubicBezTo>
                  <a:cubicBezTo>
                    <a:pt x="405087" y="32873"/>
                    <a:pt x="404833" y="33317"/>
                    <a:pt x="404516" y="33698"/>
                  </a:cubicBezTo>
                  <a:cubicBezTo>
                    <a:pt x="403754" y="34841"/>
                    <a:pt x="402865" y="36047"/>
                    <a:pt x="400453" y="36237"/>
                  </a:cubicBezTo>
                  <a:cubicBezTo>
                    <a:pt x="399818" y="36301"/>
                    <a:pt x="399183" y="36301"/>
                    <a:pt x="398611" y="36301"/>
                  </a:cubicBezTo>
                  <a:cubicBezTo>
                    <a:pt x="397215" y="36237"/>
                    <a:pt x="395945" y="36301"/>
                    <a:pt x="394866" y="36809"/>
                  </a:cubicBezTo>
                  <a:cubicBezTo>
                    <a:pt x="394358" y="36999"/>
                    <a:pt x="393914" y="37253"/>
                    <a:pt x="393406" y="37507"/>
                  </a:cubicBezTo>
                  <a:cubicBezTo>
                    <a:pt x="392327" y="38078"/>
                    <a:pt x="391184" y="38650"/>
                    <a:pt x="389724" y="38967"/>
                  </a:cubicBezTo>
                  <a:cubicBezTo>
                    <a:pt x="386804" y="39665"/>
                    <a:pt x="384074" y="38332"/>
                    <a:pt x="381725" y="37190"/>
                  </a:cubicBezTo>
                  <a:cubicBezTo>
                    <a:pt x="380773" y="36745"/>
                    <a:pt x="379821" y="36301"/>
                    <a:pt x="378868" y="35983"/>
                  </a:cubicBezTo>
                  <a:lnTo>
                    <a:pt x="377916" y="35666"/>
                  </a:lnTo>
                  <a:cubicBezTo>
                    <a:pt x="376519" y="35222"/>
                    <a:pt x="375123" y="34714"/>
                    <a:pt x="373726" y="34269"/>
                  </a:cubicBezTo>
                  <a:cubicBezTo>
                    <a:pt x="371631" y="33635"/>
                    <a:pt x="369663" y="33571"/>
                    <a:pt x="367251" y="33571"/>
                  </a:cubicBezTo>
                  <a:cubicBezTo>
                    <a:pt x="359125" y="33571"/>
                    <a:pt x="352205" y="34968"/>
                    <a:pt x="346745" y="37761"/>
                  </a:cubicBezTo>
                  <a:cubicBezTo>
                    <a:pt x="341603" y="40427"/>
                    <a:pt x="335509" y="40491"/>
                    <a:pt x="330113" y="38015"/>
                  </a:cubicBezTo>
                  <a:cubicBezTo>
                    <a:pt x="329414" y="37697"/>
                    <a:pt x="328653" y="37317"/>
                    <a:pt x="327954" y="36936"/>
                  </a:cubicBezTo>
                  <a:cubicBezTo>
                    <a:pt x="326558" y="36174"/>
                    <a:pt x="325098" y="35412"/>
                    <a:pt x="323764" y="35158"/>
                  </a:cubicBezTo>
                  <a:cubicBezTo>
                    <a:pt x="322939" y="34968"/>
                    <a:pt x="322431" y="35095"/>
                    <a:pt x="321606" y="35285"/>
                  </a:cubicBezTo>
                  <a:cubicBezTo>
                    <a:pt x="321162" y="35412"/>
                    <a:pt x="320717" y="35476"/>
                    <a:pt x="320210" y="35603"/>
                  </a:cubicBezTo>
                  <a:cubicBezTo>
                    <a:pt x="316401" y="36174"/>
                    <a:pt x="314877" y="34523"/>
                    <a:pt x="313290" y="33000"/>
                  </a:cubicBezTo>
                  <a:cubicBezTo>
                    <a:pt x="312591" y="32301"/>
                    <a:pt x="311829" y="31539"/>
                    <a:pt x="310814" y="30968"/>
                  </a:cubicBezTo>
                  <a:cubicBezTo>
                    <a:pt x="309291" y="30079"/>
                    <a:pt x="307513" y="29952"/>
                    <a:pt x="305608" y="29826"/>
                  </a:cubicBezTo>
                  <a:cubicBezTo>
                    <a:pt x="303386" y="29699"/>
                    <a:pt x="301101" y="29508"/>
                    <a:pt x="298879" y="28175"/>
                  </a:cubicBezTo>
                  <a:cubicBezTo>
                    <a:pt x="297736" y="27477"/>
                    <a:pt x="296974" y="26778"/>
                    <a:pt x="296340" y="26080"/>
                  </a:cubicBezTo>
                  <a:cubicBezTo>
                    <a:pt x="295133" y="24937"/>
                    <a:pt x="294435" y="24239"/>
                    <a:pt x="292277" y="24239"/>
                  </a:cubicBezTo>
                  <a:cubicBezTo>
                    <a:pt x="290753" y="24239"/>
                    <a:pt x="290309" y="24302"/>
                    <a:pt x="289737" y="24874"/>
                  </a:cubicBezTo>
                  <a:cubicBezTo>
                    <a:pt x="289610" y="25001"/>
                    <a:pt x="289484" y="25318"/>
                    <a:pt x="289357" y="25699"/>
                  </a:cubicBezTo>
                  <a:cubicBezTo>
                    <a:pt x="289103" y="26334"/>
                    <a:pt x="288785" y="27159"/>
                    <a:pt x="288023" y="27794"/>
                  </a:cubicBezTo>
                  <a:cubicBezTo>
                    <a:pt x="286944" y="28556"/>
                    <a:pt x="285738" y="28810"/>
                    <a:pt x="284468" y="28556"/>
                  </a:cubicBezTo>
                  <a:cubicBezTo>
                    <a:pt x="281611" y="27858"/>
                    <a:pt x="279389" y="24683"/>
                    <a:pt x="278564" y="23033"/>
                  </a:cubicBezTo>
                  <a:cubicBezTo>
                    <a:pt x="277675" y="21255"/>
                    <a:pt x="276724" y="19541"/>
                    <a:pt x="275771" y="17764"/>
                  </a:cubicBezTo>
                  <a:lnTo>
                    <a:pt x="274628" y="15605"/>
                  </a:lnTo>
                  <a:cubicBezTo>
                    <a:pt x="274311" y="15034"/>
                    <a:pt x="273993" y="14336"/>
                    <a:pt x="273676" y="13574"/>
                  </a:cubicBezTo>
                  <a:cubicBezTo>
                    <a:pt x="272978" y="11923"/>
                    <a:pt x="271962" y="9701"/>
                    <a:pt x="270883" y="8939"/>
                  </a:cubicBezTo>
                  <a:cubicBezTo>
                    <a:pt x="268725" y="7543"/>
                    <a:pt x="266629" y="9130"/>
                    <a:pt x="263646" y="11860"/>
                  </a:cubicBezTo>
                  <a:cubicBezTo>
                    <a:pt x="262186" y="13193"/>
                    <a:pt x="260789" y="14462"/>
                    <a:pt x="259329" y="15034"/>
                  </a:cubicBezTo>
                  <a:cubicBezTo>
                    <a:pt x="256091" y="16304"/>
                    <a:pt x="250949" y="14653"/>
                    <a:pt x="248791" y="12368"/>
                  </a:cubicBezTo>
                  <a:cubicBezTo>
                    <a:pt x="247965" y="11479"/>
                    <a:pt x="247267" y="10526"/>
                    <a:pt x="246505" y="9574"/>
                  </a:cubicBezTo>
                  <a:cubicBezTo>
                    <a:pt x="245807" y="8686"/>
                    <a:pt x="245172" y="7797"/>
                    <a:pt x="244410" y="6971"/>
                  </a:cubicBezTo>
                  <a:cubicBezTo>
                    <a:pt x="244029" y="6527"/>
                    <a:pt x="243521" y="6146"/>
                    <a:pt x="243077" y="5765"/>
                  </a:cubicBezTo>
                  <a:cubicBezTo>
                    <a:pt x="242379" y="5194"/>
                    <a:pt x="241681" y="4623"/>
                    <a:pt x="241109" y="3861"/>
                  </a:cubicBezTo>
                  <a:cubicBezTo>
                    <a:pt x="240728" y="3416"/>
                    <a:pt x="240410" y="2845"/>
                    <a:pt x="240094" y="2337"/>
                  </a:cubicBezTo>
                  <a:cubicBezTo>
                    <a:pt x="239712" y="1766"/>
                    <a:pt x="239395" y="1194"/>
                    <a:pt x="238950" y="814"/>
                  </a:cubicBezTo>
                  <a:cubicBezTo>
                    <a:pt x="237998" y="-139"/>
                    <a:pt x="236665" y="-75"/>
                    <a:pt x="234887" y="115"/>
                  </a:cubicBezTo>
                  <a:cubicBezTo>
                    <a:pt x="233745" y="242"/>
                    <a:pt x="233110" y="687"/>
                    <a:pt x="232095" y="1322"/>
                  </a:cubicBezTo>
                  <a:cubicBezTo>
                    <a:pt x="231713" y="1575"/>
                    <a:pt x="231333" y="1829"/>
                    <a:pt x="230888" y="2147"/>
                  </a:cubicBezTo>
                  <a:cubicBezTo>
                    <a:pt x="228730" y="3416"/>
                    <a:pt x="225619" y="3861"/>
                    <a:pt x="223207" y="3353"/>
                  </a:cubicBezTo>
                  <a:cubicBezTo>
                    <a:pt x="222445" y="3162"/>
                    <a:pt x="221874" y="2972"/>
                    <a:pt x="221365" y="2782"/>
                  </a:cubicBezTo>
                  <a:cubicBezTo>
                    <a:pt x="220540" y="2464"/>
                    <a:pt x="219969" y="2274"/>
                    <a:pt x="218953" y="2274"/>
                  </a:cubicBezTo>
                  <a:lnTo>
                    <a:pt x="218001" y="2274"/>
                  </a:lnTo>
                  <a:cubicBezTo>
                    <a:pt x="217366" y="2274"/>
                    <a:pt x="216668" y="2274"/>
                    <a:pt x="216033" y="2274"/>
                  </a:cubicBezTo>
                  <a:cubicBezTo>
                    <a:pt x="214827" y="2337"/>
                    <a:pt x="213621" y="2655"/>
                    <a:pt x="212415" y="2972"/>
                  </a:cubicBezTo>
                  <a:cubicBezTo>
                    <a:pt x="211399" y="3226"/>
                    <a:pt x="210446" y="3480"/>
                    <a:pt x="209494" y="3607"/>
                  </a:cubicBezTo>
                  <a:cubicBezTo>
                    <a:pt x="207145" y="3924"/>
                    <a:pt x="204796" y="3797"/>
                    <a:pt x="202511" y="3734"/>
                  </a:cubicBezTo>
                  <a:cubicBezTo>
                    <a:pt x="195972" y="3480"/>
                    <a:pt x="190640" y="3670"/>
                    <a:pt x="184482" y="5892"/>
                  </a:cubicBezTo>
                  <a:cubicBezTo>
                    <a:pt x="179975" y="7543"/>
                    <a:pt x="176102" y="8749"/>
                    <a:pt x="172229" y="9765"/>
                  </a:cubicBezTo>
                  <a:lnTo>
                    <a:pt x="170896" y="10146"/>
                  </a:lnTo>
                  <a:cubicBezTo>
                    <a:pt x="168420" y="10844"/>
                    <a:pt x="166326" y="11352"/>
                    <a:pt x="163469" y="11352"/>
                  </a:cubicBezTo>
                  <a:cubicBezTo>
                    <a:pt x="161501" y="11288"/>
                    <a:pt x="160676" y="11352"/>
                    <a:pt x="160041" y="11987"/>
                  </a:cubicBezTo>
                  <a:cubicBezTo>
                    <a:pt x="159660" y="12368"/>
                    <a:pt x="159469" y="12812"/>
                    <a:pt x="159152" y="13320"/>
                  </a:cubicBezTo>
                  <a:cubicBezTo>
                    <a:pt x="158581" y="14399"/>
                    <a:pt x="157882" y="15732"/>
                    <a:pt x="155724" y="16304"/>
                  </a:cubicBezTo>
                  <a:cubicBezTo>
                    <a:pt x="155153" y="16431"/>
                    <a:pt x="154644" y="16557"/>
                    <a:pt x="154264" y="16621"/>
                  </a:cubicBezTo>
                  <a:cubicBezTo>
                    <a:pt x="153438" y="16748"/>
                    <a:pt x="153184" y="16811"/>
                    <a:pt x="152295" y="17637"/>
                  </a:cubicBezTo>
                  <a:cubicBezTo>
                    <a:pt x="151597" y="18335"/>
                    <a:pt x="150899" y="19033"/>
                    <a:pt x="150201" y="19732"/>
                  </a:cubicBezTo>
                  <a:cubicBezTo>
                    <a:pt x="149185" y="20811"/>
                    <a:pt x="148106" y="21890"/>
                    <a:pt x="146963" y="22906"/>
                  </a:cubicBezTo>
                  <a:cubicBezTo>
                    <a:pt x="145757" y="23985"/>
                    <a:pt x="144614" y="25064"/>
                    <a:pt x="144107" y="26397"/>
                  </a:cubicBezTo>
                  <a:cubicBezTo>
                    <a:pt x="143852" y="27096"/>
                    <a:pt x="143725" y="27731"/>
                    <a:pt x="143535" y="28429"/>
                  </a:cubicBezTo>
                  <a:cubicBezTo>
                    <a:pt x="142964" y="30460"/>
                    <a:pt x="142392" y="32555"/>
                    <a:pt x="140615" y="34523"/>
                  </a:cubicBezTo>
                  <a:cubicBezTo>
                    <a:pt x="136488" y="39031"/>
                    <a:pt x="127854" y="37507"/>
                    <a:pt x="125379" y="36936"/>
                  </a:cubicBezTo>
                  <a:cubicBezTo>
                    <a:pt x="122586" y="36301"/>
                    <a:pt x="119919" y="35349"/>
                    <a:pt x="117380" y="34396"/>
                  </a:cubicBezTo>
                  <a:cubicBezTo>
                    <a:pt x="115539" y="33761"/>
                    <a:pt x="113761" y="33063"/>
                    <a:pt x="111920" y="32555"/>
                  </a:cubicBezTo>
                  <a:cubicBezTo>
                    <a:pt x="110651" y="32174"/>
                    <a:pt x="109444" y="31793"/>
                    <a:pt x="108619" y="32238"/>
                  </a:cubicBezTo>
                  <a:cubicBezTo>
                    <a:pt x="108238" y="32809"/>
                    <a:pt x="107857" y="33381"/>
                    <a:pt x="107095" y="33698"/>
                  </a:cubicBezTo>
                  <a:cubicBezTo>
                    <a:pt x="106461" y="33952"/>
                    <a:pt x="105635" y="33952"/>
                    <a:pt x="104683" y="33825"/>
                  </a:cubicBezTo>
                  <a:lnTo>
                    <a:pt x="103668" y="33698"/>
                  </a:lnTo>
                  <a:cubicBezTo>
                    <a:pt x="101065" y="33444"/>
                    <a:pt x="99034" y="33254"/>
                    <a:pt x="96811" y="34396"/>
                  </a:cubicBezTo>
                  <a:lnTo>
                    <a:pt x="96113" y="34777"/>
                  </a:lnTo>
                  <a:cubicBezTo>
                    <a:pt x="95160" y="35349"/>
                    <a:pt x="94209" y="35920"/>
                    <a:pt x="92367" y="35666"/>
                  </a:cubicBezTo>
                  <a:cubicBezTo>
                    <a:pt x="91161" y="35539"/>
                    <a:pt x="89955" y="35222"/>
                    <a:pt x="88749" y="34904"/>
                  </a:cubicBezTo>
                  <a:cubicBezTo>
                    <a:pt x="87606" y="34587"/>
                    <a:pt x="86463" y="34269"/>
                    <a:pt x="85512" y="34206"/>
                  </a:cubicBezTo>
                  <a:cubicBezTo>
                    <a:pt x="84559" y="34714"/>
                    <a:pt x="83416" y="35031"/>
                    <a:pt x="82337" y="35349"/>
                  </a:cubicBezTo>
                  <a:cubicBezTo>
                    <a:pt x="79544" y="36174"/>
                    <a:pt x="77893" y="36809"/>
                    <a:pt x="77322" y="38586"/>
                  </a:cubicBezTo>
                  <a:cubicBezTo>
                    <a:pt x="76751" y="40427"/>
                    <a:pt x="79734" y="44427"/>
                    <a:pt x="81956" y="45379"/>
                  </a:cubicBezTo>
                  <a:cubicBezTo>
                    <a:pt x="82908" y="45760"/>
                    <a:pt x="84241" y="45760"/>
                    <a:pt x="85575" y="45760"/>
                  </a:cubicBezTo>
                  <a:cubicBezTo>
                    <a:pt x="87099" y="45760"/>
                    <a:pt x="88812" y="45696"/>
                    <a:pt x="90463" y="46331"/>
                  </a:cubicBezTo>
                  <a:cubicBezTo>
                    <a:pt x="90717" y="46458"/>
                    <a:pt x="91035" y="46522"/>
                    <a:pt x="91415" y="46649"/>
                  </a:cubicBezTo>
                  <a:cubicBezTo>
                    <a:pt x="93383" y="47283"/>
                    <a:pt x="96303" y="48172"/>
                    <a:pt x="96367" y="50712"/>
                  </a:cubicBezTo>
                  <a:cubicBezTo>
                    <a:pt x="96367" y="54838"/>
                    <a:pt x="91098" y="54838"/>
                    <a:pt x="88559" y="54838"/>
                  </a:cubicBezTo>
                  <a:lnTo>
                    <a:pt x="86527" y="54902"/>
                  </a:lnTo>
                  <a:cubicBezTo>
                    <a:pt x="81638" y="55028"/>
                    <a:pt x="77385" y="55219"/>
                    <a:pt x="73068" y="57187"/>
                  </a:cubicBezTo>
                  <a:cubicBezTo>
                    <a:pt x="71481" y="57885"/>
                    <a:pt x="70275" y="59155"/>
                    <a:pt x="70148" y="60107"/>
                  </a:cubicBezTo>
                  <a:cubicBezTo>
                    <a:pt x="70148" y="60297"/>
                    <a:pt x="70085" y="60805"/>
                    <a:pt x="71101" y="61567"/>
                  </a:cubicBezTo>
                  <a:cubicBezTo>
                    <a:pt x="71608" y="61948"/>
                    <a:pt x="72561" y="61948"/>
                    <a:pt x="73513" y="61948"/>
                  </a:cubicBezTo>
                  <a:cubicBezTo>
                    <a:pt x="75100" y="61948"/>
                    <a:pt x="77322" y="62012"/>
                    <a:pt x="78401" y="64170"/>
                  </a:cubicBezTo>
                  <a:cubicBezTo>
                    <a:pt x="78973" y="65313"/>
                    <a:pt x="78973" y="66519"/>
                    <a:pt x="78401" y="67662"/>
                  </a:cubicBezTo>
                  <a:cubicBezTo>
                    <a:pt x="77513" y="69439"/>
                    <a:pt x="75544" y="70518"/>
                    <a:pt x="74021" y="70772"/>
                  </a:cubicBezTo>
                  <a:cubicBezTo>
                    <a:pt x="69894" y="71534"/>
                    <a:pt x="64879" y="71026"/>
                    <a:pt x="60816" y="70582"/>
                  </a:cubicBezTo>
                  <a:cubicBezTo>
                    <a:pt x="57896" y="70264"/>
                    <a:pt x="53960" y="69376"/>
                    <a:pt x="51294" y="67598"/>
                  </a:cubicBezTo>
                  <a:cubicBezTo>
                    <a:pt x="51040" y="67408"/>
                    <a:pt x="50849" y="67154"/>
                    <a:pt x="50722" y="66900"/>
                  </a:cubicBezTo>
                  <a:cubicBezTo>
                    <a:pt x="49453" y="66900"/>
                    <a:pt x="48120" y="66900"/>
                    <a:pt x="46786" y="66138"/>
                  </a:cubicBezTo>
                  <a:cubicBezTo>
                    <a:pt x="46151" y="65757"/>
                    <a:pt x="45707" y="65376"/>
                    <a:pt x="45326" y="64995"/>
                  </a:cubicBezTo>
                  <a:cubicBezTo>
                    <a:pt x="44818" y="64487"/>
                    <a:pt x="44501" y="64234"/>
                    <a:pt x="43993" y="64107"/>
                  </a:cubicBezTo>
                  <a:cubicBezTo>
                    <a:pt x="42406" y="63726"/>
                    <a:pt x="41898" y="64234"/>
                    <a:pt x="40692" y="65630"/>
                  </a:cubicBezTo>
                  <a:cubicBezTo>
                    <a:pt x="39930" y="66455"/>
                    <a:pt x="39105" y="67408"/>
                    <a:pt x="37835" y="68106"/>
                  </a:cubicBezTo>
                  <a:cubicBezTo>
                    <a:pt x="35296" y="69376"/>
                    <a:pt x="28948" y="68677"/>
                    <a:pt x="26535" y="66773"/>
                  </a:cubicBezTo>
                  <a:cubicBezTo>
                    <a:pt x="25900" y="66328"/>
                    <a:pt x="25456" y="65821"/>
                    <a:pt x="25012" y="65376"/>
                  </a:cubicBezTo>
                  <a:cubicBezTo>
                    <a:pt x="23932" y="64234"/>
                    <a:pt x="23552" y="63853"/>
                    <a:pt x="21520" y="64234"/>
                  </a:cubicBezTo>
                  <a:cubicBezTo>
                    <a:pt x="19107" y="64678"/>
                    <a:pt x="16949" y="66328"/>
                    <a:pt x="14791" y="67852"/>
                  </a:cubicBezTo>
                  <a:lnTo>
                    <a:pt x="13521" y="68741"/>
                  </a:lnTo>
                  <a:cubicBezTo>
                    <a:pt x="10918" y="70645"/>
                    <a:pt x="8125" y="72423"/>
                    <a:pt x="4760" y="74391"/>
                  </a:cubicBezTo>
                  <a:cubicBezTo>
                    <a:pt x="2920" y="75470"/>
                    <a:pt x="1205" y="76803"/>
                    <a:pt x="571" y="78962"/>
                  </a:cubicBezTo>
                  <a:cubicBezTo>
                    <a:pt x="126" y="80803"/>
                    <a:pt x="-191" y="84866"/>
                    <a:pt x="380" y="86135"/>
                  </a:cubicBezTo>
                  <a:cubicBezTo>
                    <a:pt x="507" y="86389"/>
                    <a:pt x="634" y="86516"/>
                    <a:pt x="824" y="86707"/>
                  </a:cubicBezTo>
                  <a:cubicBezTo>
                    <a:pt x="1269" y="87151"/>
                    <a:pt x="1904" y="87722"/>
                    <a:pt x="2031" y="89055"/>
                  </a:cubicBezTo>
                  <a:cubicBezTo>
                    <a:pt x="2158" y="90008"/>
                    <a:pt x="1460" y="91849"/>
                    <a:pt x="1396" y="92103"/>
                  </a:cubicBezTo>
                  <a:cubicBezTo>
                    <a:pt x="1142" y="92674"/>
                    <a:pt x="951" y="93118"/>
                    <a:pt x="697" y="93563"/>
                  </a:cubicBezTo>
                  <a:cubicBezTo>
                    <a:pt x="126" y="94642"/>
                    <a:pt x="-128" y="95213"/>
                    <a:pt x="62" y="96166"/>
                  </a:cubicBezTo>
                  <a:cubicBezTo>
                    <a:pt x="2221" y="96229"/>
                    <a:pt x="4316" y="95721"/>
                    <a:pt x="6474" y="95213"/>
                  </a:cubicBezTo>
                  <a:cubicBezTo>
                    <a:pt x="8506" y="94706"/>
                    <a:pt x="10664" y="94198"/>
                    <a:pt x="12950" y="94198"/>
                  </a:cubicBezTo>
                  <a:cubicBezTo>
                    <a:pt x="13394" y="94198"/>
                    <a:pt x="14029" y="94134"/>
                    <a:pt x="14727" y="94071"/>
                  </a:cubicBezTo>
                  <a:cubicBezTo>
                    <a:pt x="18473" y="93817"/>
                    <a:pt x="23552" y="93372"/>
                    <a:pt x="24821" y="96547"/>
                  </a:cubicBezTo>
                  <a:cubicBezTo>
                    <a:pt x="25837" y="99086"/>
                    <a:pt x="23805" y="100737"/>
                    <a:pt x="22409" y="101879"/>
                  </a:cubicBezTo>
                  <a:cubicBezTo>
                    <a:pt x="22028" y="102197"/>
                    <a:pt x="21583" y="102514"/>
                    <a:pt x="21329" y="102895"/>
                  </a:cubicBezTo>
                  <a:cubicBezTo>
                    <a:pt x="20060" y="104355"/>
                    <a:pt x="19679" y="105815"/>
                    <a:pt x="19933" y="107720"/>
                  </a:cubicBezTo>
                  <a:cubicBezTo>
                    <a:pt x="20250" y="108418"/>
                    <a:pt x="20631" y="108545"/>
                    <a:pt x="20949" y="108862"/>
                  </a:cubicBezTo>
                  <a:cubicBezTo>
                    <a:pt x="22092" y="109561"/>
                    <a:pt x="22092" y="110322"/>
                    <a:pt x="22092" y="110894"/>
                  </a:cubicBezTo>
                  <a:cubicBezTo>
                    <a:pt x="22092" y="112290"/>
                    <a:pt x="21774" y="113116"/>
                    <a:pt x="21520" y="113878"/>
                  </a:cubicBezTo>
                  <a:cubicBezTo>
                    <a:pt x="21266" y="114512"/>
                    <a:pt x="21076" y="115084"/>
                    <a:pt x="21139" y="115655"/>
                  </a:cubicBezTo>
                  <a:cubicBezTo>
                    <a:pt x="21583" y="116417"/>
                    <a:pt x="22980" y="116227"/>
                    <a:pt x="23741" y="116163"/>
                  </a:cubicBezTo>
                  <a:cubicBezTo>
                    <a:pt x="25202" y="115973"/>
                    <a:pt x="26599" y="115782"/>
                    <a:pt x="27932" y="116290"/>
                  </a:cubicBezTo>
                  <a:cubicBezTo>
                    <a:pt x="28440" y="116480"/>
                    <a:pt x="28757" y="116925"/>
                    <a:pt x="28820" y="117433"/>
                  </a:cubicBezTo>
                  <a:cubicBezTo>
                    <a:pt x="29075" y="119845"/>
                    <a:pt x="27805" y="123590"/>
                    <a:pt x="25900" y="124797"/>
                  </a:cubicBezTo>
                  <a:cubicBezTo>
                    <a:pt x="25202" y="125241"/>
                    <a:pt x="24440" y="125686"/>
                    <a:pt x="23679" y="126066"/>
                  </a:cubicBezTo>
                  <a:cubicBezTo>
                    <a:pt x="22853" y="126511"/>
                    <a:pt x="22092" y="126892"/>
                    <a:pt x="21329" y="127400"/>
                  </a:cubicBezTo>
                  <a:cubicBezTo>
                    <a:pt x="20694" y="127844"/>
                    <a:pt x="20441" y="128098"/>
                    <a:pt x="20377" y="128225"/>
                  </a:cubicBezTo>
                  <a:cubicBezTo>
                    <a:pt x="20377" y="128225"/>
                    <a:pt x="20631" y="128479"/>
                    <a:pt x="21139" y="128923"/>
                  </a:cubicBezTo>
                  <a:cubicBezTo>
                    <a:pt x="22472" y="130193"/>
                    <a:pt x="23425" y="131018"/>
                    <a:pt x="23361" y="132351"/>
                  </a:cubicBezTo>
                  <a:cubicBezTo>
                    <a:pt x="23297" y="133557"/>
                    <a:pt x="22345" y="134383"/>
                    <a:pt x="21456" y="135018"/>
                  </a:cubicBezTo>
                  <a:cubicBezTo>
                    <a:pt x="18282" y="137240"/>
                    <a:pt x="13521" y="137493"/>
                    <a:pt x="10855" y="134192"/>
                  </a:cubicBezTo>
                  <a:cubicBezTo>
                    <a:pt x="10410" y="133621"/>
                    <a:pt x="10093" y="133113"/>
                    <a:pt x="9839" y="132669"/>
                  </a:cubicBezTo>
                  <a:cubicBezTo>
                    <a:pt x="9521" y="132224"/>
                    <a:pt x="9395" y="131970"/>
                    <a:pt x="9141" y="131843"/>
                  </a:cubicBezTo>
                  <a:cubicBezTo>
                    <a:pt x="9204" y="132859"/>
                    <a:pt x="9395" y="133811"/>
                    <a:pt x="9521" y="134827"/>
                  </a:cubicBezTo>
                  <a:cubicBezTo>
                    <a:pt x="9903" y="137112"/>
                    <a:pt x="10347" y="139461"/>
                    <a:pt x="9268" y="142191"/>
                  </a:cubicBezTo>
                  <a:cubicBezTo>
                    <a:pt x="8632" y="143715"/>
                    <a:pt x="8315" y="144667"/>
                    <a:pt x="8632" y="145937"/>
                  </a:cubicBezTo>
                  <a:cubicBezTo>
                    <a:pt x="8887" y="146825"/>
                    <a:pt x="9268" y="147079"/>
                    <a:pt x="11870" y="146762"/>
                  </a:cubicBezTo>
                  <a:cubicBezTo>
                    <a:pt x="13204" y="146635"/>
                    <a:pt x="14727" y="146445"/>
                    <a:pt x="16124" y="146953"/>
                  </a:cubicBezTo>
                  <a:cubicBezTo>
                    <a:pt x="16949" y="147270"/>
                    <a:pt x="17457" y="147651"/>
                    <a:pt x="17902" y="148032"/>
                  </a:cubicBezTo>
                  <a:cubicBezTo>
                    <a:pt x="19616" y="149365"/>
                    <a:pt x="20631" y="149746"/>
                    <a:pt x="22281" y="149936"/>
                  </a:cubicBezTo>
                  <a:cubicBezTo>
                    <a:pt x="25519" y="150317"/>
                    <a:pt x="28566" y="150698"/>
                    <a:pt x="30979" y="154063"/>
                  </a:cubicBezTo>
                  <a:cubicBezTo>
                    <a:pt x="33201" y="157110"/>
                    <a:pt x="33201" y="161046"/>
                    <a:pt x="30915" y="164982"/>
                  </a:cubicBezTo>
                  <a:cubicBezTo>
                    <a:pt x="30027" y="166442"/>
                    <a:pt x="29773" y="166886"/>
                    <a:pt x="30217" y="168092"/>
                  </a:cubicBezTo>
                  <a:cubicBezTo>
                    <a:pt x="30725" y="169553"/>
                    <a:pt x="32439" y="172346"/>
                    <a:pt x="33391" y="173298"/>
                  </a:cubicBezTo>
                  <a:cubicBezTo>
                    <a:pt x="33899" y="173806"/>
                    <a:pt x="35359" y="174441"/>
                    <a:pt x="36629" y="174949"/>
                  </a:cubicBezTo>
                  <a:cubicBezTo>
                    <a:pt x="39550" y="176155"/>
                    <a:pt x="42533" y="177424"/>
                    <a:pt x="42977" y="179900"/>
                  </a:cubicBezTo>
                  <a:cubicBezTo>
                    <a:pt x="43231" y="181297"/>
                    <a:pt x="42533" y="182694"/>
                    <a:pt x="41010" y="184090"/>
                  </a:cubicBezTo>
                  <a:cubicBezTo>
                    <a:pt x="40057" y="184979"/>
                    <a:pt x="38851" y="185487"/>
                    <a:pt x="37899" y="185868"/>
                  </a:cubicBezTo>
                  <a:cubicBezTo>
                    <a:pt x="37074" y="186185"/>
                    <a:pt x="36312" y="186503"/>
                    <a:pt x="35740" y="187011"/>
                  </a:cubicBezTo>
                  <a:cubicBezTo>
                    <a:pt x="35359" y="187328"/>
                    <a:pt x="34915" y="188217"/>
                    <a:pt x="34978" y="188915"/>
                  </a:cubicBezTo>
                  <a:cubicBezTo>
                    <a:pt x="34978" y="189486"/>
                    <a:pt x="35359" y="189804"/>
                    <a:pt x="35359" y="189804"/>
                  </a:cubicBezTo>
                  <a:cubicBezTo>
                    <a:pt x="36502" y="190629"/>
                    <a:pt x="41771" y="188598"/>
                    <a:pt x="43486" y="187899"/>
                  </a:cubicBezTo>
                  <a:cubicBezTo>
                    <a:pt x="44247" y="187582"/>
                    <a:pt x="44882" y="187391"/>
                    <a:pt x="45326" y="187201"/>
                  </a:cubicBezTo>
                  <a:cubicBezTo>
                    <a:pt x="45707" y="187074"/>
                    <a:pt x="55547" y="184027"/>
                    <a:pt x="59102" y="185931"/>
                  </a:cubicBezTo>
                  <a:cubicBezTo>
                    <a:pt x="60055" y="186439"/>
                    <a:pt x="60435" y="187137"/>
                    <a:pt x="60562" y="187709"/>
                  </a:cubicBezTo>
                  <a:cubicBezTo>
                    <a:pt x="60753" y="188344"/>
                    <a:pt x="60816" y="189359"/>
                    <a:pt x="60118" y="190566"/>
                  </a:cubicBezTo>
                  <a:cubicBezTo>
                    <a:pt x="58912" y="192724"/>
                    <a:pt x="55737" y="194502"/>
                    <a:pt x="53579" y="195454"/>
                  </a:cubicBezTo>
                  <a:cubicBezTo>
                    <a:pt x="54277" y="195390"/>
                    <a:pt x="55103" y="195517"/>
                    <a:pt x="55864" y="195644"/>
                  </a:cubicBezTo>
                  <a:cubicBezTo>
                    <a:pt x="56563" y="195771"/>
                    <a:pt x="57070" y="196406"/>
                    <a:pt x="57008" y="197168"/>
                  </a:cubicBezTo>
                  <a:cubicBezTo>
                    <a:pt x="56880" y="198247"/>
                    <a:pt x="57515" y="199834"/>
                    <a:pt x="57959" y="200151"/>
                  </a:cubicBezTo>
                  <a:cubicBezTo>
                    <a:pt x="58531" y="199453"/>
                    <a:pt x="58721" y="198628"/>
                    <a:pt x="58912" y="197866"/>
                  </a:cubicBezTo>
                  <a:cubicBezTo>
                    <a:pt x="59166" y="196977"/>
                    <a:pt x="59356" y="196025"/>
                    <a:pt x="59864" y="195263"/>
                  </a:cubicBezTo>
                  <a:cubicBezTo>
                    <a:pt x="61006" y="193295"/>
                    <a:pt x="62720" y="192280"/>
                    <a:pt x="64244" y="191454"/>
                  </a:cubicBezTo>
                  <a:cubicBezTo>
                    <a:pt x="66339" y="190375"/>
                    <a:pt x="68243" y="190058"/>
                    <a:pt x="70085" y="190629"/>
                  </a:cubicBezTo>
                  <a:cubicBezTo>
                    <a:pt x="70910" y="190883"/>
                    <a:pt x="71481" y="191391"/>
                    <a:pt x="71990" y="191835"/>
                  </a:cubicBezTo>
                  <a:cubicBezTo>
                    <a:pt x="72306" y="192089"/>
                    <a:pt x="72561" y="192343"/>
                    <a:pt x="72815" y="192470"/>
                  </a:cubicBezTo>
                  <a:cubicBezTo>
                    <a:pt x="73386" y="192724"/>
                    <a:pt x="74084" y="192851"/>
                    <a:pt x="74782" y="193041"/>
                  </a:cubicBezTo>
                  <a:cubicBezTo>
                    <a:pt x="75544" y="193168"/>
                    <a:pt x="76369" y="193359"/>
                    <a:pt x="77195" y="193676"/>
                  </a:cubicBezTo>
                  <a:cubicBezTo>
                    <a:pt x="78655" y="194248"/>
                    <a:pt x="80178" y="194882"/>
                    <a:pt x="81448" y="195898"/>
                  </a:cubicBezTo>
                  <a:cubicBezTo>
                    <a:pt x="83988" y="194946"/>
                    <a:pt x="86019" y="194756"/>
                    <a:pt x="87543" y="195390"/>
                  </a:cubicBezTo>
                  <a:cubicBezTo>
                    <a:pt x="88622" y="195835"/>
                    <a:pt x="89447" y="196723"/>
                    <a:pt x="89955" y="197866"/>
                  </a:cubicBezTo>
                  <a:cubicBezTo>
                    <a:pt x="90399" y="198945"/>
                    <a:pt x="90273" y="200279"/>
                    <a:pt x="90146" y="201485"/>
                  </a:cubicBezTo>
                  <a:cubicBezTo>
                    <a:pt x="90082" y="201866"/>
                    <a:pt x="90082" y="202247"/>
                    <a:pt x="90082" y="202627"/>
                  </a:cubicBezTo>
                  <a:cubicBezTo>
                    <a:pt x="90082" y="205548"/>
                    <a:pt x="91796" y="208912"/>
                    <a:pt x="94526" y="211388"/>
                  </a:cubicBezTo>
                  <a:cubicBezTo>
                    <a:pt x="95351" y="212150"/>
                    <a:pt x="95669" y="212150"/>
                    <a:pt x="97129" y="212023"/>
                  </a:cubicBezTo>
                  <a:cubicBezTo>
                    <a:pt x="99985" y="211833"/>
                    <a:pt x="101636" y="212467"/>
                    <a:pt x="103350" y="213039"/>
                  </a:cubicBezTo>
                  <a:lnTo>
                    <a:pt x="104366" y="213420"/>
                  </a:lnTo>
                  <a:cubicBezTo>
                    <a:pt x="106651" y="214181"/>
                    <a:pt x="107413" y="213610"/>
                    <a:pt x="109064" y="212531"/>
                  </a:cubicBezTo>
                  <a:cubicBezTo>
                    <a:pt x="109825" y="212023"/>
                    <a:pt x="110651" y="211452"/>
                    <a:pt x="111730" y="210944"/>
                  </a:cubicBezTo>
                  <a:cubicBezTo>
                    <a:pt x="113380" y="210182"/>
                    <a:pt x="115221" y="209801"/>
                    <a:pt x="117443" y="209674"/>
                  </a:cubicBezTo>
                  <a:cubicBezTo>
                    <a:pt x="117951" y="209674"/>
                    <a:pt x="118650" y="209738"/>
                    <a:pt x="119411" y="209801"/>
                  </a:cubicBezTo>
                  <a:cubicBezTo>
                    <a:pt x="120237" y="209928"/>
                    <a:pt x="121506" y="209992"/>
                    <a:pt x="121951" y="209801"/>
                  </a:cubicBezTo>
                  <a:cubicBezTo>
                    <a:pt x="122078" y="209738"/>
                    <a:pt x="122268" y="209420"/>
                    <a:pt x="122395" y="209166"/>
                  </a:cubicBezTo>
                  <a:cubicBezTo>
                    <a:pt x="122840" y="208404"/>
                    <a:pt x="123538" y="207198"/>
                    <a:pt x="125252" y="207198"/>
                  </a:cubicBezTo>
                  <a:cubicBezTo>
                    <a:pt x="126839" y="207198"/>
                    <a:pt x="127664" y="208341"/>
                    <a:pt x="128172" y="209039"/>
                  </a:cubicBezTo>
                  <a:cubicBezTo>
                    <a:pt x="128363" y="209293"/>
                    <a:pt x="128680" y="209674"/>
                    <a:pt x="128680" y="209674"/>
                  </a:cubicBezTo>
                  <a:cubicBezTo>
                    <a:pt x="129632" y="209992"/>
                    <a:pt x="129950" y="209674"/>
                    <a:pt x="129950" y="209674"/>
                  </a:cubicBezTo>
                  <a:cubicBezTo>
                    <a:pt x="131346" y="208658"/>
                    <a:pt x="131156" y="203453"/>
                    <a:pt x="131092" y="201485"/>
                  </a:cubicBezTo>
                  <a:cubicBezTo>
                    <a:pt x="131092" y="200977"/>
                    <a:pt x="131029" y="200469"/>
                    <a:pt x="131029" y="200151"/>
                  </a:cubicBezTo>
                  <a:cubicBezTo>
                    <a:pt x="131029" y="199707"/>
                    <a:pt x="130965" y="199136"/>
                    <a:pt x="130965" y="198501"/>
                  </a:cubicBezTo>
                  <a:cubicBezTo>
                    <a:pt x="130838" y="196660"/>
                    <a:pt x="130648" y="194565"/>
                    <a:pt x="131410" y="192978"/>
                  </a:cubicBezTo>
                  <a:cubicBezTo>
                    <a:pt x="132806" y="190121"/>
                    <a:pt x="136615" y="190185"/>
                    <a:pt x="138901" y="190248"/>
                  </a:cubicBezTo>
                  <a:cubicBezTo>
                    <a:pt x="140805" y="190248"/>
                    <a:pt x="142138" y="190248"/>
                    <a:pt x="143408" y="190185"/>
                  </a:cubicBezTo>
                  <a:cubicBezTo>
                    <a:pt x="150010" y="190058"/>
                    <a:pt x="156803" y="189931"/>
                    <a:pt x="162961" y="192914"/>
                  </a:cubicBezTo>
                  <a:cubicBezTo>
                    <a:pt x="163913" y="193422"/>
                    <a:pt x="164802" y="193994"/>
                    <a:pt x="165628" y="194628"/>
                  </a:cubicBezTo>
                  <a:cubicBezTo>
                    <a:pt x="166579" y="195327"/>
                    <a:pt x="167468" y="195962"/>
                    <a:pt x="168420" y="196343"/>
                  </a:cubicBezTo>
                  <a:cubicBezTo>
                    <a:pt x="169055" y="196596"/>
                    <a:pt x="169753" y="196660"/>
                    <a:pt x="170515" y="196723"/>
                  </a:cubicBezTo>
                  <a:cubicBezTo>
                    <a:pt x="171214" y="196787"/>
                    <a:pt x="171976" y="196914"/>
                    <a:pt x="172674" y="197104"/>
                  </a:cubicBezTo>
                  <a:cubicBezTo>
                    <a:pt x="176863" y="198311"/>
                    <a:pt x="179911" y="202818"/>
                    <a:pt x="182387" y="206436"/>
                  </a:cubicBezTo>
                  <a:cubicBezTo>
                    <a:pt x="183022" y="207389"/>
                    <a:pt x="183657" y="208278"/>
                    <a:pt x="184228" y="209039"/>
                  </a:cubicBezTo>
                  <a:cubicBezTo>
                    <a:pt x="185244" y="210372"/>
                    <a:pt x="186577" y="211134"/>
                    <a:pt x="188164" y="212023"/>
                  </a:cubicBezTo>
                  <a:cubicBezTo>
                    <a:pt x="188736" y="212340"/>
                    <a:pt x="189370" y="212721"/>
                    <a:pt x="189941" y="213102"/>
                  </a:cubicBezTo>
                  <a:lnTo>
                    <a:pt x="190767" y="213610"/>
                  </a:lnTo>
                  <a:cubicBezTo>
                    <a:pt x="192925" y="215007"/>
                    <a:pt x="194385" y="215959"/>
                    <a:pt x="196924" y="215959"/>
                  </a:cubicBezTo>
                  <a:cubicBezTo>
                    <a:pt x="199083" y="215959"/>
                    <a:pt x="200924" y="215578"/>
                    <a:pt x="202829" y="215197"/>
                  </a:cubicBezTo>
                  <a:lnTo>
                    <a:pt x="204669" y="214816"/>
                  </a:lnTo>
                  <a:cubicBezTo>
                    <a:pt x="206828" y="214435"/>
                    <a:pt x="208923" y="214435"/>
                    <a:pt x="210955" y="214435"/>
                  </a:cubicBezTo>
                  <a:cubicBezTo>
                    <a:pt x="211970" y="214435"/>
                    <a:pt x="212986" y="214435"/>
                    <a:pt x="214065" y="214435"/>
                  </a:cubicBezTo>
                  <a:cubicBezTo>
                    <a:pt x="216160" y="214372"/>
                    <a:pt x="218065" y="213039"/>
                    <a:pt x="220033" y="211642"/>
                  </a:cubicBezTo>
                  <a:cubicBezTo>
                    <a:pt x="222699" y="209801"/>
                    <a:pt x="225746" y="207643"/>
                    <a:pt x="229555" y="208722"/>
                  </a:cubicBezTo>
                  <a:cubicBezTo>
                    <a:pt x="230253" y="208912"/>
                    <a:pt x="230952" y="209293"/>
                    <a:pt x="231840" y="209738"/>
                  </a:cubicBezTo>
                  <a:cubicBezTo>
                    <a:pt x="232666" y="210118"/>
                    <a:pt x="234570" y="211134"/>
                    <a:pt x="235078" y="211007"/>
                  </a:cubicBezTo>
                  <a:cubicBezTo>
                    <a:pt x="235332" y="210880"/>
                    <a:pt x="235459" y="210690"/>
                    <a:pt x="235776" y="209928"/>
                  </a:cubicBezTo>
                  <a:cubicBezTo>
                    <a:pt x="235903" y="209611"/>
                    <a:pt x="236030" y="209293"/>
                    <a:pt x="236221" y="208912"/>
                  </a:cubicBezTo>
                  <a:cubicBezTo>
                    <a:pt x="236475" y="208404"/>
                    <a:pt x="236792" y="207896"/>
                    <a:pt x="237110" y="207325"/>
                  </a:cubicBezTo>
                  <a:cubicBezTo>
                    <a:pt x="237808" y="206056"/>
                    <a:pt x="238506" y="204849"/>
                    <a:pt x="238887" y="203516"/>
                  </a:cubicBezTo>
                  <a:cubicBezTo>
                    <a:pt x="239078" y="202881"/>
                    <a:pt x="239141" y="202247"/>
                    <a:pt x="239205" y="201612"/>
                  </a:cubicBezTo>
                  <a:cubicBezTo>
                    <a:pt x="239332" y="200533"/>
                    <a:pt x="239459" y="199390"/>
                    <a:pt x="239903" y="198311"/>
                  </a:cubicBezTo>
                  <a:cubicBezTo>
                    <a:pt x="241046" y="195454"/>
                    <a:pt x="243521" y="192851"/>
                    <a:pt x="245426" y="191391"/>
                  </a:cubicBezTo>
                  <a:cubicBezTo>
                    <a:pt x="249743" y="188026"/>
                    <a:pt x="255266" y="187836"/>
                    <a:pt x="262440" y="190820"/>
                  </a:cubicBezTo>
                  <a:cubicBezTo>
                    <a:pt x="263138" y="191073"/>
                    <a:pt x="263836" y="191454"/>
                    <a:pt x="264598" y="191835"/>
                  </a:cubicBezTo>
                  <a:cubicBezTo>
                    <a:pt x="265678" y="192407"/>
                    <a:pt x="266756" y="192978"/>
                    <a:pt x="267709" y="193168"/>
                  </a:cubicBezTo>
                  <a:cubicBezTo>
                    <a:pt x="268978" y="193486"/>
                    <a:pt x="271390" y="193486"/>
                    <a:pt x="274311" y="193105"/>
                  </a:cubicBezTo>
                  <a:cubicBezTo>
                    <a:pt x="276279" y="192851"/>
                    <a:pt x="278311" y="191835"/>
                    <a:pt x="280215" y="190883"/>
                  </a:cubicBezTo>
                  <a:cubicBezTo>
                    <a:pt x="280787" y="190629"/>
                    <a:pt x="281358" y="190312"/>
                    <a:pt x="281865" y="190058"/>
                  </a:cubicBezTo>
                  <a:cubicBezTo>
                    <a:pt x="282627" y="189740"/>
                    <a:pt x="283389" y="189169"/>
                    <a:pt x="284214" y="188598"/>
                  </a:cubicBezTo>
                  <a:cubicBezTo>
                    <a:pt x="285928" y="187391"/>
                    <a:pt x="287897" y="186058"/>
                    <a:pt x="290119" y="186058"/>
                  </a:cubicBezTo>
                  <a:cubicBezTo>
                    <a:pt x="290880" y="186058"/>
                    <a:pt x="291578" y="186630"/>
                    <a:pt x="291578" y="187391"/>
                  </a:cubicBezTo>
                  <a:cubicBezTo>
                    <a:pt x="291578" y="188217"/>
                    <a:pt x="292086" y="188979"/>
                    <a:pt x="292594" y="189804"/>
                  </a:cubicBezTo>
                  <a:cubicBezTo>
                    <a:pt x="293356" y="191010"/>
                    <a:pt x="294245" y="192597"/>
                    <a:pt x="293991" y="194628"/>
                  </a:cubicBezTo>
                  <a:cubicBezTo>
                    <a:pt x="293737" y="196596"/>
                    <a:pt x="292721" y="198691"/>
                    <a:pt x="291134" y="200342"/>
                  </a:cubicBezTo>
                  <a:cubicBezTo>
                    <a:pt x="290372" y="201167"/>
                    <a:pt x="289420" y="201739"/>
                    <a:pt x="288531" y="202247"/>
                  </a:cubicBezTo>
                  <a:cubicBezTo>
                    <a:pt x="287325" y="203008"/>
                    <a:pt x="286183" y="203707"/>
                    <a:pt x="285738" y="204722"/>
                  </a:cubicBezTo>
                  <a:cubicBezTo>
                    <a:pt x="285040" y="206373"/>
                    <a:pt x="285611" y="208404"/>
                    <a:pt x="286500" y="209738"/>
                  </a:cubicBezTo>
                  <a:cubicBezTo>
                    <a:pt x="286881" y="210309"/>
                    <a:pt x="287325" y="210753"/>
                    <a:pt x="287643" y="211134"/>
                  </a:cubicBezTo>
                  <a:cubicBezTo>
                    <a:pt x="288595" y="212150"/>
                    <a:pt x="289737" y="213293"/>
                    <a:pt x="289610" y="215641"/>
                  </a:cubicBezTo>
                  <a:cubicBezTo>
                    <a:pt x="289547" y="216340"/>
                    <a:pt x="289420" y="216911"/>
                    <a:pt x="289293" y="217419"/>
                  </a:cubicBezTo>
                  <a:cubicBezTo>
                    <a:pt x="290563" y="217609"/>
                    <a:pt x="291451" y="217800"/>
                    <a:pt x="292023" y="217800"/>
                  </a:cubicBezTo>
                  <a:cubicBezTo>
                    <a:pt x="296149" y="218181"/>
                    <a:pt x="300720" y="218054"/>
                    <a:pt x="305164" y="217800"/>
                  </a:cubicBezTo>
                  <a:cubicBezTo>
                    <a:pt x="305164" y="217102"/>
                    <a:pt x="305164" y="216467"/>
                    <a:pt x="305164" y="215769"/>
                  </a:cubicBezTo>
                  <a:cubicBezTo>
                    <a:pt x="305164" y="214626"/>
                    <a:pt x="305164" y="213483"/>
                    <a:pt x="305164" y="212340"/>
                  </a:cubicBezTo>
                  <a:cubicBezTo>
                    <a:pt x="305291" y="209420"/>
                    <a:pt x="305862" y="208658"/>
                    <a:pt x="307068" y="207516"/>
                  </a:cubicBezTo>
                  <a:cubicBezTo>
                    <a:pt x="307513" y="207135"/>
                    <a:pt x="308020" y="206627"/>
                    <a:pt x="308592" y="205738"/>
                  </a:cubicBezTo>
                  <a:cubicBezTo>
                    <a:pt x="309354" y="204722"/>
                    <a:pt x="309291" y="203770"/>
                    <a:pt x="309291" y="202373"/>
                  </a:cubicBezTo>
                  <a:cubicBezTo>
                    <a:pt x="309291" y="201548"/>
                    <a:pt x="309291" y="200659"/>
                    <a:pt x="309354" y="199707"/>
                  </a:cubicBezTo>
                  <a:cubicBezTo>
                    <a:pt x="309735" y="196787"/>
                    <a:pt x="310814" y="194692"/>
                    <a:pt x="312147" y="192280"/>
                  </a:cubicBezTo>
                  <a:cubicBezTo>
                    <a:pt x="315194" y="186757"/>
                    <a:pt x="319828" y="187899"/>
                    <a:pt x="323955" y="188915"/>
                  </a:cubicBezTo>
                  <a:cubicBezTo>
                    <a:pt x="324971" y="189169"/>
                    <a:pt x="326050" y="189423"/>
                    <a:pt x="327129" y="189613"/>
                  </a:cubicBezTo>
                  <a:cubicBezTo>
                    <a:pt x="332779" y="190566"/>
                    <a:pt x="337159" y="189359"/>
                    <a:pt x="342492" y="187011"/>
                  </a:cubicBezTo>
                  <a:cubicBezTo>
                    <a:pt x="355570" y="181297"/>
                    <a:pt x="369155" y="183392"/>
                    <a:pt x="381915" y="186566"/>
                  </a:cubicBezTo>
                  <a:cubicBezTo>
                    <a:pt x="384645" y="187264"/>
                    <a:pt x="394041" y="189296"/>
                    <a:pt x="400833" y="187328"/>
                  </a:cubicBezTo>
                  <a:cubicBezTo>
                    <a:pt x="402802" y="186757"/>
                    <a:pt x="404579" y="185487"/>
                    <a:pt x="406420" y="184154"/>
                  </a:cubicBezTo>
                  <a:cubicBezTo>
                    <a:pt x="407563" y="183328"/>
                    <a:pt x="408769" y="182440"/>
                    <a:pt x="410039" y="181805"/>
                  </a:cubicBezTo>
                  <a:cubicBezTo>
                    <a:pt x="413530" y="179964"/>
                    <a:pt x="416513" y="178821"/>
                    <a:pt x="419815" y="178123"/>
                  </a:cubicBezTo>
                  <a:cubicBezTo>
                    <a:pt x="424830" y="177044"/>
                    <a:pt x="429973" y="176980"/>
                    <a:pt x="434924" y="176917"/>
                  </a:cubicBezTo>
                  <a:cubicBezTo>
                    <a:pt x="439876" y="176853"/>
                    <a:pt x="444955" y="176790"/>
                    <a:pt x="449842" y="175710"/>
                  </a:cubicBezTo>
                  <a:cubicBezTo>
                    <a:pt x="451049" y="175457"/>
                    <a:pt x="452255" y="175139"/>
                    <a:pt x="453398" y="174822"/>
                  </a:cubicBezTo>
                  <a:cubicBezTo>
                    <a:pt x="456763" y="173996"/>
                    <a:pt x="459937" y="173171"/>
                    <a:pt x="463682" y="173044"/>
                  </a:cubicBezTo>
                  <a:cubicBezTo>
                    <a:pt x="465460" y="172981"/>
                    <a:pt x="467237" y="173108"/>
                    <a:pt x="469141" y="173362"/>
                  </a:cubicBezTo>
                  <a:cubicBezTo>
                    <a:pt x="469903" y="172536"/>
                    <a:pt x="470856" y="171711"/>
                    <a:pt x="471999" y="170886"/>
                  </a:cubicBezTo>
                  <a:cubicBezTo>
                    <a:pt x="474537" y="169108"/>
                    <a:pt x="476379" y="167902"/>
                    <a:pt x="479426" y="167458"/>
                  </a:cubicBezTo>
                  <a:cubicBezTo>
                    <a:pt x="480060" y="167394"/>
                    <a:pt x="480759" y="167394"/>
                    <a:pt x="481521" y="167394"/>
                  </a:cubicBezTo>
                  <a:cubicBezTo>
                    <a:pt x="482536" y="167394"/>
                    <a:pt x="483489" y="167458"/>
                    <a:pt x="484251" y="167013"/>
                  </a:cubicBezTo>
                  <a:cubicBezTo>
                    <a:pt x="484822" y="166696"/>
                    <a:pt x="485203" y="166315"/>
                    <a:pt x="485711" y="165870"/>
                  </a:cubicBezTo>
                  <a:cubicBezTo>
                    <a:pt x="486345" y="165236"/>
                    <a:pt x="487108" y="164474"/>
                    <a:pt x="488441" y="164093"/>
                  </a:cubicBezTo>
                  <a:cubicBezTo>
                    <a:pt x="493329" y="162569"/>
                    <a:pt x="498916" y="164093"/>
                    <a:pt x="503867" y="165363"/>
                  </a:cubicBezTo>
                  <a:cubicBezTo>
                    <a:pt x="505835" y="165870"/>
                    <a:pt x="507740" y="166378"/>
                    <a:pt x="509390" y="166632"/>
                  </a:cubicBezTo>
                  <a:cubicBezTo>
                    <a:pt x="511040" y="166886"/>
                    <a:pt x="512374" y="166505"/>
                    <a:pt x="513898" y="166188"/>
                  </a:cubicBezTo>
                  <a:cubicBezTo>
                    <a:pt x="515929" y="165680"/>
                    <a:pt x="518150" y="165172"/>
                    <a:pt x="520754" y="166188"/>
                  </a:cubicBezTo>
                  <a:cubicBezTo>
                    <a:pt x="524562" y="167712"/>
                    <a:pt x="524880" y="169616"/>
                    <a:pt x="525324" y="172155"/>
                  </a:cubicBezTo>
                  <a:cubicBezTo>
                    <a:pt x="525388" y="172600"/>
                    <a:pt x="525451" y="173044"/>
                    <a:pt x="525578" y="173552"/>
                  </a:cubicBezTo>
                  <a:cubicBezTo>
                    <a:pt x="525896" y="175203"/>
                    <a:pt x="526340" y="175710"/>
                    <a:pt x="526658" y="175901"/>
                  </a:cubicBezTo>
                  <a:cubicBezTo>
                    <a:pt x="527038" y="176091"/>
                    <a:pt x="527800" y="176028"/>
                    <a:pt x="528816" y="175583"/>
                  </a:cubicBezTo>
                  <a:cubicBezTo>
                    <a:pt x="530149" y="175012"/>
                    <a:pt x="531546" y="174441"/>
                    <a:pt x="532943" y="174060"/>
                  </a:cubicBezTo>
                  <a:cubicBezTo>
                    <a:pt x="533133" y="173235"/>
                    <a:pt x="533323" y="172346"/>
                    <a:pt x="533387" y="171393"/>
                  </a:cubicBezTo>
                  <a:cubicBezTo>
                    <a:pt x="533450" y="168410"/>
                    <a:pt x="532308" y="166378"/>
                    <a:pt x="530911" y="163839"/>
                  </a:cubicBezTo>
                  <a:lnTo>
                    <a:pt x="529197" y="160665"/>
                  </a:lnTo>
                  <a:cubicBezTo>
                    <a:pt x="528816" y="159967"/>
                    <a:pt x="528435" y="159268"/>
                    <a:pt x="528054" y="158506"/>
                  </a:cubicBezTo>
                  <a:cubicBezTo>
                    <a:pt x="527737" y="157872"/>
                    <a:pt x="527420" y="157110"/>
                    <a:pt x="527165" y="156285"/>
                  </a:cubicBezTo>
                  <a:cubicBezTo>
                    <a:pt x="526785" y="155205"/>
                    <a:pt x="526340" y="154063"/>
                    <a:pt x="525833" y="153428"/>
                  </a:cubicBezTo>
                  <a:cubicBezTo>
                    <a:pt x="525071" y="152412"/>
                    <a:pt x="523737" y="151841"/>
                    <a:pt x="522277" y="151206"/>
                  </a:cubicBezTo>
                  <a:cubicBezTo>
                    <a:pt x="520626" y="150508"/>
                    <a:pt x="518976" y="149746"/>
                    <a:pt x="517834" y="148349"/>
                  </a:cubicBezTo>
                  <a:cubicBezTo>
                    <a:pt x="515612" y="145683"/>
                    <a:pt x="514786" y="141874"/>
                    <a:pt x="515485" y="138192"/>
                  </a:cubicBezTo>
                  <a:cubicBezTo>
                    <a:pt x="515992" y="135843"/>
                    <a:pt x="517325" y="133811"/>
                    <a:pt x="518595" y="131843"/>
                  </a:cubicBezTo>
                  <a:cubicBezTo>
                    <a:pt x="519611" y="130320"/>
                    <a:pt x="520563" y="128923"/>
                    <a:pt x="520944" y="127527"/>
                  </a:cubicBezTo>
                  <a:cubicBezTo>
                    <a:pt x="521261" y="126384"/>
                    <a:pt x="521135" y="126003"/>
                    <a:pt x="521071" y="125876"/>
                  </a:cubicBezTo>
                  <a:cubicBezTo>
                    <a:pt x="520817" y="125432"/>
                    <a:pt x="519611" y="125241"/>
                    <a:pt x="518659" y="125051"/>
                  </a:cubicBezTo>
                  <a:cubicBezTo>
                    <a:pt x="517643" y="124860"/>
                    <a:pt x="516437" y="124670"/>
                    <a:pt x="515421" y="124098"/>
                  </a:cubicBezTo>
                  <a:cubicBezTo>
                    <a:pt x="512945" y="122765"/>
                    <a:pt x="512056" y="119337"/>
                    <a:pt x="511358" y="116607"/>
                  </a:cubicBezTo>
                  <a:cubicBezTo>
                    <a:pt x="511167" y="115973"/>
                    <a:pt x="511040" y="115401"/>
                    <a:pt x="510914" y="114893"/>
                  </a:cubicBezTo>
                  <a:cubicBezTo>
                    <a:pt x="509962" y="111783"/>
                    <a:pt x="509644" y="109053"/>
                    <a:pt x="509327" y="106069"/>
                  </a:cubicBezTo>
                  <a:cubicBezTo>
                    <a:pt x="509200" y="104926"/>
                    <a:pt x="509073" y="103720"/>
                    <a:pt x="508882" y="102514"/>
                  </a:cubicBezTo>
                  <a:cubicBezTo>
                    <a:pt x="508628" y="100483"/>
                    <a:pt x="507676" y="98832"/>
                    <a:pt x="506724" y="97054"/>
                  </a:cubicBezTo>
                  <a:cubicBezTo>
                    <a:pt x="505390" y="94642"/>
                    <a:pt x="503994" y="92103"/>
                    <a:pt x="504312" y="88548"/>
                  </a:cubicBezTo>
                  <a:cubicBezTo>
                    <a:pt x="504375" y="87976"/>
                    <a:pt x="504756" y="87468"/>
                    <a:pt x="505327" y="87341"/>
                  </a:cubicBezTo>
                  <a:cubicBezTo>
                    <a:pt x="506660" y="87722"/>
                    <a:pt x="508375" y="87913"/>
                    <a:pt x="510025" y="88103"/>
                  </a:cubicBezTo>
                  <a:close/>
                  <a:moveTo>
                    <a:pt x="375249" y="139334"/>
                  </a:moveTo>
                  <a:cubicBezTo>
                    <a:pt x="374361" y="140477"/>
                    <a:pt x="372329" y="141239"/>
                    <a:pt x="369155" y="141620"/>
                  </a:cubicBezTo>
                  <a:cubicBezTo>
                    <a:pt x="368901" y="141683"/>
                    <a:pt x="368584" y="141683"/>
                    <a:pt x="368330" y="141683"/>
                  </a:cubicBezTo>
                  <a:cubicBezTo>
                    <a:pt x="366679" y="141683"/>
                    <a:pt x="365600" y="141048"/>
                    <a:pt x="364965" y="140477"/>
                  </a:cubicBezTo>
                  <a:cubicBezTo>
                    <a:pt x="363823" y="139461"/>
                    <a:pt x="363188" y="137874"/>
                    <a:pt x="363188" y="136224"/>
                  </a:cubicBezTo>
                  <a:cubicBezTo>
                    <a:pt x="362997" y="135970"/>
                    <a:pt x="361601" y="135335"/>
                    <a:pt x="360394" y="134764"/>
                  </a:cubicBezTo>
                  <a:cubicBezTo>
                    <a:pt x="358427" y="133811"/>
                    <a:pt x="355697" y="132542"/>
                    <a:pt x="352586" y="130320"/>
                  </a:cubicBezTo>
                  <a:cubicBezTo>
                    <a:pt x="350428" y="128733"/>
                    <a:pt x="349094" y="127717"/>
                    <a:pt x="349539" y="126384"/>
                  </a:cubicBezTo>
                  <a:cubicBezTo>
                    <a:pt x="349983" y="125114"/>
                    <a:pt x="351317" y="125178"/>
                    <a:pt x="352904" y="125178"/>
                  </a:cubicBezTo>
                  <a:cubicBezTo>
                    <a:pt x="354300" y="125241"/>
                    <a:pt x="356141" y="125305"/>
                    <a:pt x="357347" y="124670"/>
                  </a:cubicBezTo>
                  <a:cubicBezTo>
                    <a:pt x="360839" y="123019"/>
                    <a:pt x="363886" y="126003"/>
                    <a:pt x="366489" y="128669"/>
                  </a:cubicBezTo>
                  <a:cubicBezTo>
                    <a:pt x="367568" y="129748"/>
                    <a:pt x="368647" y="130891"/>
                    <a:pt x="369663" y="131589"/>
                  </a:cubicBezTo>
                  <a:cubicBezTo>
                    <a:pt x="376456" y="137747"/>
                    <a:pt x="375948" y="138382"/>
                    <a:pt x="375249" y="139334"/>
                  </a:cubicBezTo>
                  <a:close/>
                  <a:moveTo>
                    <a:pt x="389343" y="124416"/>
                  </a:moveTo>
                  <a:cubicBezTo>
                    <a:pt x="388327" y="126066"/>
                    <a:pt x="385724" y="127273"/>
                    <a:pt x="384074" y="127273"/>
                  </a:cubicBezTo>
                  <a:cubicBezTo>
                    <a:pt x="382868" y="127209"/>
                    <a:pt x="382297" y="126511"/>
                    <a:pt x="382169" y="126193"/>
                  </a:cubicBezTo>
                  <a:cubicBezTo>
                    <a:pt x="381788" y="125432"/>
                    <a:pt x="377599" y="119972"/>
                    <a:pt x="374487" y="116036"/>
                  </a:cubicBezTo>
                  <a:cubicBezTo>
                    <a:pt x="373662" y="116099"/>
                    <a:pt x="372838" y="116163"/>
                    <a:pt x="372012" y="116227"/>
                  </a:cubicBezTo>
                  <a:cubicBezTo>
                    <a:pt x="369028" y="116480"/>
                    <a:pt x="366426" y="116734"/>
                    <a:pt x="364584" y="115845"/>
                  </a:cubicBezTo>
                  <a:cubicBezTo>
                    <a:pt x="364267" y="115719"/>
                    <a:pt x="363823" y="115528"/>
                    <a:pt x="363315" y="115401"/>
                  </a:cubicBezTo>
                  <a:cubicBezTo>
                    <a:pt x="361347" y="114703"/>
                    <a:pt x="358934" y="113878"/>
                    <a:pt x="358490" y="111846"/>
                  </a:cubicBezTo>
                  <a:cubicBezTo>
                    <a:pt x="358236" y="110640"/>
                    <a:pt x="358807" y="109434"/>
                    <a:pt x="360204" y="108164"/>
                  </a:cubicBezTo>
                  <a:cubicBezTo>
                    <a:pt x="364902" y="103911"/>
                    <a:pt x="380201" y="109370"/>
                    <a:pt x="381471" y="110132"/>
                  </a:cubicBezTo>
                  <a:lnTo>
                    <a:pt x="382106" y="110513"/>
                  </a:lnTo>
                  <a:cubicBezTo>
                    <a:pt x="384899" y="112227"/>
                    <a:pt x="386740" y="113433"/>
                    <a:pt x="386740" y="115020"/>
                  </a:cubicBezTo>
                  <a:cubicBezTo>
                    <a:pt x="386740" y="115719"/>
                    <a:pt x="388009" y="118956"/>
                    <a:pt x="389407" y="121369"/>
                  </a:cubicBezTo>
                  <a:cubicBezTo>
                    <a:pt x="389978" y="122384"/>
                    <a:pt x="389978" y="123464"/>
                    <a:pt x="389343" y="12441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71" name="Freeform 570">
              <a:extLst>
                <a:ext uri="{FF2B5EF4-FFF2-40B4-BE49-F238E27FC236}">
                  <a16:creationId xmlns:a16="http://schemas.microsoft.com/office/drawing/2014/main" id="{2456704B-5724-6B0B-7260-D0E73DF3DF01}"/>
                </a:ext>
              </a:extLst>
            </p:cNvPr>
            <p:cNvSpPr/>
            <p:nvPr/>
          </p:nvSpPr>
          <p:spPr>
            <a:xfrm>
              <a:off x="6899066" y="3523089"/>
              <a:ext cx="285231" cy="276412"/>
            </a:xfrm>
            <a:custGeom>
              <a:avLst/>
              <a:gdLst>
                <a:gd name="connsiteX0" fmla="*/ 203528 w 285231"/>
                <a:gd name="connsiteY0" fmla="*/ 56632 h 276412"/>
                <a:gd name="connsiteX1" fmla="*/ 206829 w 285231"/>
                <a:gd name="connsiteY1" fmla="*/ 55871 h 276412"/>
                <a:gd name="connsiteX2" fmla="*/ 207781 w 285231"/>
                <a:gd name="connsiteY2" fmla="*/ 54982 h 276412"/>
                <a:gd name="connsiteX3" fmla="*/ 203909 w 285231"/>
                <a:gd name="connsiteY3" fmla="*/ 52506 h 276412"/>
                <a:gd name="connsiteX4" fmla="*/ 194640 w 285231"/>
                <a:gd name="connsiteY4" fmla="*/ 51236 h 276412"/>
                <a:gd name="connsiteX5" fmla="*/ 187149 w 285231"/>
                <a:gd name="connsiteY5" fmla="*/ 48760 h 276412"/>
                <a:gd name="connsiteX6" fmla="*/ 184610 w 285231"/>
                <a:gd name="connsiteY6" fmla="*/ 47300 h 276412"/>
                <a:gd name="connsiteX7" fmla="*/ 180230 w 285231"/>
                <a:gd name="connsiteY7" fmla="*/ 46158 h 276412"/>
                <a:gd name="connsiteX8" fmla="*/ 172675 w 285231"/>
                <a:gd name="connsiteY8" fmla="*/ 42920 h 276412"/>
                <a:gd name="connsiteX9" fmla="*/ 170453 w 285231"/>
                <a:gd name="connsiteY9" fmla="*/ 36889 h 276412"/>
                <a:gd name="connsiteX10" fmla="*/ 169691 w 285231"/>
                <a:gd name="connsiteY10" fmla="*/ 33397 h 276412"/>
                <a:gd name="connsiteX11" fmla="*/ 165819 w 285231"/>
                <a:gd name="connsiteY11" fmla="*/ 29715 h 276412"/>
                <a:gd name="connsiteX12" fmla="*/ 163977 w 285231"/>
                <a:gd name="connsiteY12" fmla="*/ 28446 h 276412"/>
                <a:gd name="connsiteX13" fmla="*/ 163343 w 285231"/>
                <a:gd name="connsiteY13" fmla="*/ 27938 h 276412"/>
                <a:gd name="connsiteX14" fmla="*/ 158963 w 285231"/>
                <a:gd name="connsiteY14" fmla="*/ 20828 h 276412"/>
                <a:gd name="connsiteX15" fmla="*/ 158836 w 285231"/>
                <a:gd name="connsiteY15" fmla="*/ 18225 h 276412"/>
                <a:gd name="connsiteX16" fmla="*/ 157376 w 285231"/>
                <a:gd name="connsiteY16" fmla="*/ 11305 h 276412"/>
                <a:gd name="connsiteX17" fmla="*/ 152360 w 285231"/>
                <a:gd name="connsiteY17" fmla="*/ 10289 h 276412"/>
                <a:gd name="connsiteX18" fmla="*/ 147980 w 285231"/>
                <a:gd name="connsiteY18" fmla="*/ 11813 h 276412"/>
                <a:gd name="connsiteX19" fmla="*/ 143219 w 285231"/>
                <a:gd name="connsiteY19" fmla="*/ 12130 h 276412"/>
                <a:gd name="connsiteX20" fmla="*/ 140743 w 285231"/>
                <a:gd name="connsiteY20" fmla="*/ 7877 h 276412"/>
                <a:gd name="connsiteX21" fmla="*/ 140489 w 285231"/>
                <a:gd name="connsiteY21" fmla="*/ 6417 h 276412"/>
                <a:gd name="connsiteX22" fmla="*/ 137632 w 285231"/>
                <a:gd name="connsiteY22" fmla="*/ 2544 h 276412"/>
                <a:gd name="connsiteX23" fmla="*/ 132490 w 285231"/>
                <a:gd name="connsiteY23" fmla="*/ 2672 h 276412"/>
                <a:gd name="connsiteX24" fmla="*/ 126903 w 285231"/>
                <a:gd name="connsiteY24" fmla="*/ 3179 h 276412"/>
                <a:gd name="connsiteX25" fmla="*/ 121126 w 285231"/>
                <a:gd name="connsiteY25" fmla="*/ 1846 h 276412"/>
                <a:gd name="connsiteX26" fmla="*/ 107224 w 285231"/>
                <a:gd name="connsiteY26" fmla="*/ 513 h 276412"/>
                <a:gd name="connsiteX27" fmla="*/ 105573 w 285231"/>
                <a:gd name="connsiteY27" fmla="*/ 1656 h 276412"/>
                <a:gd name="connsiteX28" fmla="*/ 103478 w 285231"/>
                <a:gd name="connsiteY28" fmla="*/ 3243 h 276412"/>
                <a:gd name="connsiteX29" fmla="*/ 99415 w 285231"/>
                <a:gd name="connsiteY29" fmla="*/ 3941 h 276412"/>
                <a:gd name="connsiteX30" fmla="*/ 97765 w 285231"/>
                <a:gd name="connsiteY30" fmla="*/ 4005 h 276412"/>
                <a:gd name="connsiteX31" fmla="*/ 91797 w 285231"/>
                <a:gd name="connsiteY31" fmla="*/ 6798 h 276412"/>
                <a:gd name="connsiteX32" fmla="*/ 88813 w 285231"/>
                <a:gd name="connsiteY32" fmla="*/ 9464 h 276412"/>
                <a:gd name="connsiteX33" fmla="*/ 87417 w 285231"/>
                <a:gd name="connsiteY33" fmla="*/ 13781 h 276412"/>
                <a:gd name="connsiteX34" fmla="*/ 80814 w 285231"/>
                <a:gd name="connsiteY34" fmla="*/ 22732 h 276412"/>
                <a:gd name="connsiteX35" fmla="*/ 73958 w 285231"/>
                <a:gd name="connsiteY35" fmla="*/ 23304 h 276412"/>
                <a:gd name="connsiteX36" fmla="*/ 65198 w 285231"/>
                <a:gd name="connsiteY36" fmla="*/ 25272 h 276412"/>
                <a:gd name="connsiteX37" fmla="*/ 59928 w 285231"/>
                <a:gd name="connsiteY37" fmla="*/ 36445 h 276412"/>
                <a:gd name="connsiteX38" fmla="*/ 62023 w 285231"/>
                <a:gd name="connsiteY38" fmla="*/ 47173 h 276412"/>
                <a:gd name="connsiteX39" fmla="*/ 62785 w 285231"/>
                <a:gd name="connsiteY39" fmla="*/ 49078 h 276412"/>
                <a:gd name="connsiteX40" fmla="*/ 65896 w 285231"/>
                <a:gd name="connsiteY40" fmla="*/ 62727 h 276412"/>
                <a:gd name="connsiteX41" fmla="*/ 63356 w 285231"/>
                <a:gd name="connsiteY41" fmla="*/ 69964 h 276412"/>
                <a:gd name="connsiteX42" fmla="*/ 61262 w 285231"/>
                <a:gd name="connsiteY42" fmla="*/ 74408 h 276412"/>
                <a:gd name="connsiteX43" fmla="*/ 60753 w 285231"/>
                <a:gd name="connsiteY43" fmla="*/ 84057 h 276412"/>
                <a:gd name="connsiteX44" fmla="*/ 60753 w 285231"/>
                <a:gd name="connsiteY44" fmla="*/ 86597 h 276412"/>
                <a:gd name="connsiteX45" fmla="*/ 59357 w 285231"/>
                <a:gd name="connsiteY45" fmla="*/ 93326 h 276412"/>
                <a:gd name="connsiteX46" fmla="*/ 57008 w 285231"/>
                <a:gd name="connsiteY46" fmla="*/ 95484 h 276412"/>
                <a:gd name="connsiteX47" fmla="*/ 55357 w 285231"/>
                <a:gd name="connsiteY47" fmla="*/ 96881 h 276412"/>
                <a:gd name="connsiteX48" fmla="*/ 54786 w 285231"/>
                <a:gd name="connsiteY48" fmla="*/ 98024 h 276412"/>
                <a:gd name="connsiteX49" fmla="*/ 0 w 285231"/>
                <a:gd name="connsiteY49" fmla="*/ 136495 h 276412"/>
                <a:gd name="connsiteX50" fmla="*/ 14347 w 285231"/>
                <a:gd name="connsiteY50" fmla="*/ 176362 h 276412"/>
                <a:gd name="connsiteX51" fmla="*/ 39614 w 285231"/>
                <a:gd name="connsiteY51" fmla="*/ 176362 h 276412"/>
                <a:gd name="connsiteX52" fmla="*/ 40439 w 285231"/>
                <a:gd name="connsiteY52" fmla="*/ 176616 h 276412"/>
                <a:gd name="connsiteX53" fmla="*/ 183150 w 285231"/>
                <a:gd name="connsiteY53" fmla="*/ 276412 h 276412"/>
                <a:gd name="connsiteX54" fmla="*/ 233746 w 285231"/>
                <a:gd name="connsiteY54" fmla="*/ 272222 h 276412"/>
                <a:gd name="connsiteX55" fmla="*/ 235333 w 285231"/>
                <a:gd name="connsiteY55" fmla="*/ 270698 h 276412"/>
                <a:gd name="connsiteX56" fmla="*/ 236032 w 285231"/>
                <a:gd name="connsiteY56" fmla="*/ 269937 h 276412"/>
                <a:gd name="connsiteX57" fmla="*/ 237745 w 285231"/>
                <a:gd name="connsiteY57" fmla="*/ 266890 h 276412"/>
                <a:gd name="connsiteX58" fmla="*/ 241491 w 285231"/>
                <a:gd name="connsiteY58" fmla="*/ 260287 h 276412"/>
                <a:gd name="connsiteX59" fmla="*/ 247014 w 285231"/>
                <a:gd name="connsiteY59" fmla="*/ 249559 h 276412"/>
                <a:gd name="connsiteX60" fmla="*/ 256410 w 285231"/>
                <a:gd name="connsiteY60" fmla="*/ 243591 h 276412"/>
                <a:gd name="connsiteX61" fmla="*/ 257997 w 285231"/>
                <a:gd name="connsiteY61" fmla="*/ 243591 h 276412"/>
                <a:gd name="connsiteX62" fmla="*/ 267646 w 285231"/>
                <a:gd name="connsiteY62" fmla="*/ 244099 h 276412"/>
                <a:gd name="connsiteX63" fmla="*/ 270059 w 285231"/>
                <a:gd name="connsiteY63" fmla="*/ 244734 h 276412"/>
                <a:gd name="connsiteX64" fmla="*/ 272471 w 285231"/>
                <a:gd name="connsiteY64" fmla="*/ 245369 h 276412"/>
                <a:gd name="connsiteX65" fmla="*/ 274947 w 285231"/>
                <a:gd name="connsiteY65" fmla="*/ 245242 h 276412"/>
                <a:gd name="connsiteX66" fmla="*/ 281232 w 285231"/>
                <a:gd name="connsiteY66" fmla="*/ 245432 h 276412"/>
                <a:gd name="connsiteX67" fmla="*/ 285231 w 285231"/>
                <a:gd name="connsiteY67" fmla="*/ 239084 h 276412"/>
                <a:gd name="connsiteX68" fmla="*/ 284470 w 285231"/>
                <a:gd name="connsiteY68" fmla="*/ 238005 h 276412"/>
                <a:gd name="connsiteX69" fmla="*/ 281358 w 285231"/>
                <a:gd name="connsiteY69" fmla="*/ 236037 h 276412"/>
                <a:gd name="connsiteX70" fmla="*/ 278184 w 285231"/>
                <a:gd name="connsiteY70" fmla="*/ 234069 h 276412"/>
                <a:gd name="connsiteX71" fmla="*/ 272915 w 285231"/>
                <a:gd name="connsiteY71" fmla="*/ 221943 h 276412"/>
                <a:gd name="connsiteX72" fmla="*/ 272661 w 285231"/>
                <a:gd name="connsiteY72" fmla="*/ 220166 h 276412"/>
                <a:gd name="connsiteX73" fmla="*/ 271074 w 285231"/>
                <a:gd name="connsiteY73" fmla="*/ 214897 h 276412"/>
                <a:gd name="connsiteX74" fmla="*/ 268725 w 285231"/>
                <a:gd name="connsiteY74" fmla="*/ 214135 h 276412"/>
                <a:gd name="connsiteX75" fmla="*/ 265551 w 285231"/>
                <a:gd name="connsiteY75" fmla="*/ 213690 h 276412"/>
                <a:gd name="connsiteX76" fmla="*/ 262187 w 285231"/>
                <a:gd name="connsiteY76" fmla="*/ 202898 h 276412"/>
                <a:gd name="connsiteX77" fmla="*/ 262250 w 285231"/>
                <a:gd name="connsiteY77" fmla="*/ 200803 h 276412"/>
                <a:gd name="connsiteX78" fmla="*/ 263710 w 285231"/>
                <a:gd name="connsiteY78" fmla="*/ 192741 h 276412"/>
                <a:gd name="connsiteX79" fmla="*/ 264472 w 285231"/>
                <a:gd name="connsiteY79" fmla="*/ 190075 h 276412"/>
                <a:gd name="connsiteX80" fmla="*/ 263964 w 285231"/>
                <a:gd name="connsiteY80" fmla="*/ 180679 h 276412"/>
                <a:gd name="connsiteX81" fmla="*/ 260790 w 285231"/>
                <a:gd name="connsiteY81" fmla="*/ 178965 h 276412"/>
                <a:gd name="connsiteX82" fmla="*/ 256028 w 285231"/>
                <a:gd name="connsiteY82" fmla="*/ 175727 h 276412"/>
                <a:gd name="connsiteX83" fmla="*/ 254124 w 285231"/>
                <a:gd name="connsiteY83" fmla="*/ 171474 h 276412"/>
                <a:gd name="connsiteX84" fmla="*/ 250188 w 285231"/>
                <a:gd name="connsiteY84" fmla="*/ 164872 h 276412"/>
                <a:gd name="connsiteX85" fmla="*/ 244982 w 285231"/>
                <a:gd name="connsiteY85" fmla="*/ 162586 h 276412"/>
                <a:gd name="connsiteX86" fmla="*/ 242634 w 285231"/>
                <a:gd name="connsiteY86" fmla="*/ 161951 h 276412"/>
                <a:gd name="connsiteX87" fmla="*/ 239459 w 285231"/>
                <a:gd name="connsiteY87" fmla="*/ 159920 h 276412"/>
                <a:gd name="connsiteX88" fmla="*/ 238317 w 285231"/>
                <a:gd name="connsiteY88" fmla="*/ 158968 h 276412"/>
                <a:gd name="connsiteX89" fmla="*/ 235905 w 285231"/>
                <a:gd name="connsiteY89" fmla="*/ 157825 h 276412"/>
                <a:gd name="connsiteX90" fmla="*/ 232920 w 285231"/>
                <a:gd name="connsiteY90" fmla="*/ 156365 h 276412"/>
                <a:gd name="connsiteX91" fmla="*/ 220732 w 285231"/>
                <a:gd name="connsiteY91" fmla="*/ 149699 h 276412"/>
                <a:gd name="connsiteX92" fmla="*/ 216478 w 285231"/>
                <a:gd name="connsiteY92" fmla="*/ 148874 h 276412"/>
                <a:gd name="connsiteX93" fmla="*/ 209622 w 285231"/>
                <a:gd name="connsiteY93" fmla="*/ 147033 h 276412"/>
                <a:gd name="connsiteX94" fmla="*/ 206194 w 285231"/>
                <a:gd name="connsiteY94" fmla="*/ 138907 h 276412"/>
                <a:gd name="connsiteX95" fmla="*/ 206067 w 285231"/>
                <a:gd name="connsiteY95" fmla="*/ 137447 h 276412"/>
                <a:gd name="connsiteX96" fmla="*/ 202893 w 285231"/>
                <a:gd name="connsiteY96" fmla="*/ 128813 h 276412"/>
                <a:gd name="connsiteX97" fmla="*/ 195402 w 285231"/>
                <a:gd name="connsiteY97" fmla="*/ 123226 h 276412"/>
                <a:gd name="connsiteX98" fmla="*/ 189816 w 285231"/>
                <a:gd name="connsiteY98" fmla="*/ 119925 h 276412"/>
                <a:gd name="connsiteX99" fmla="*/ 187594 w 285231"/>
                <a:gd name="connsiteY99" fmla="*/ 105007 h 276412"/>
                <a:gd name="connsiteX100" fmla="*/ 188101 w 285231"/>
                <a:gd name="connsiteY100" fmla="*/ 102531 h 276412"/>
                <a:gd name="connsiteX101" fmla="*/ 188229 w 285231"/>
                <a:gd name="connsiteY101" fmla="*/ 98912 h 276412"/>
                <a:gd name="connsiteX102" fmla="*/ 188673 w 285231"/>
                <a:gd name="connsiteY102" fmla="*/ 93643 h 276412"/>
                <a:gd name="connsiteX103" fmla="*/ 190196 w 285231"/>
                <a:gd name="connsiteY103" fmla="*/ 90659 h 276412"/>
                <a:gd name="connsiteX104" fmla="*/ 191466 w 285231"/>
                <a:gd name="connsiteY104" fmla="*/ 88120 h 276412"/>
                <a:gd name="connsiteX105" fmla="*/ 191720 w 285231"/>
                <a:gd name="connsiteY105" fmla="*/ 86216 h 276412"/>
                <a:gd name="connsiteX106" fmla="*/ 193688 w 285231"/>
                <a:gd name="connsiteY106" fmla="*/ 81454 h 276412"/>
                <a:gd name="connsiteX107" fmla="*/ 197815 w 285231"/>
                <a:gd name="connsiteY107" fmla="*/ 80185 h 276412"/>
                <a:gd name="connsiteX108" fmla="*/ 200735 w 285231"/>
                <a:gd name="connsiteY108" fmla="*/ 79296 h 276412"/>
                <a:gd name="connsiteX109" fmla="*/ 200671 w 285231"/>
                <a:gd name="connsiteY109" fmla="*/ 70535 h 276412"/>
                <a:gd name="connsiteX110" fmla="*/ 199211 w 285231"/>
                <a:gd name="connsiteY110" fmla="*/ 68250 h 276412"/>
                <a:gd name="connsiteX111" fmla="*/ 197180 w 285231"/>
                <a:gd name="connsiteY111" fmla="*/ 59934 h 276412"/>
                <a:gd name="connsiteX112" fmla="*/ 203528 w 285231"/>
                <a:gd name="connsiteY112" fmla="*/ 56632 h 276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285231" h="276412">
                  <a:moveTo>
                    <a:pt x="203528" y="56632"/>
                  </a:moveTo>
                  <a:cubicBezTo>
                    <a:pt x="204798" y="56505"/>
                    <a:pt x="206003" y="56378"/>
                    <a:pt x="206829" y="55871"/>
                  </a:cubicBezTo>
                  <a:cubicBezTo>
                    <a:pt x="207527" y="55490"/>
                    <a:pt x="207781" y="54982"/>
                    <a:pt x="207781" y="54982"/>
                  </a:cubicBezTo>
                  <a:cubicBezTo>
                    <a:pt x="207718" y="54284"/>
                    <a:pt x="205750" y="52950"/>
                    <a:pt x="203909" y="52506"/>
                  </a:cubicBezTo>
                  <a:cubicBezTo>
                    <a:pt x="200798" y="51744"/>
                    <a:pt x="197624" y="51300"/>
                    <a:pt x="194640" y="51236"/>
                  </a:cubicBezTo>
                  <a:cubicBezTo>
                    <a:pt x="190958" y="51109"/>
                    <a:pt x="189244" y="50030"/>
                    <a:pt x="187149" y="48760"/>
                  </a:cubicBezTo>
                  <a:cubicBezTo>
                    <a:pt x="186451" y="48316"/>
                    <a:pt x="185626" y="47808"/>
                    <a:pt x="184610" y="47300"/>
                  </a:cubicBezTo>
                  <a:cubicBezTo>
                    <a:pt x="183277" y="46602"/>
                    <a:pt x="181817" y="46412"/>
                    <a:pt x="180230" y="46158"/>
                  </a:cubicBezTo>
                  <a:cubicBezTo>
                    <a:pt x="177817" y="45777"/>
                    <a:pt x="175087" y="45396"/>
                    <a:pt x="172675" y="42920"/>
                  </a:cubicBezTo>
                  <a:cubicBezTo>
                    <a:pt x="170961" y="41142"/>
                    <a:pt x="170707" y="38857"/>
                    <a:pt x="170453" y="36889"/>
                  </a:cubicBezTo>
                  <a:cubicBezTo>
                    <a:pt x="170326" y="35619"/>
                    <a:pt x="170136" y="34413"/>
                    <a:pt x="169691" y="33397"/>
                  </a:cubicBezTo>
                  <a:cubicBezTo>
                    <a:pt x="168929" y="31810"/>
                    <a:pt x="167406" y="30795"/>
                    <a:pt x="165819" y="29715"/>
                  </a:cubicBezTo>
                  <a:cubicBezTo>
                    <a:pt x="165184" y="29271"/>
                    <a:pt x="164613" y="28890"/>
                    <a:pt x="163977" y="28446"/>
                  </a:cubicBezTo>
                  <a:lnTo>
                    <a:pt x="163343" y="27938"/>
                  </a:lnTo>
                  <a:cubicBezTo>
                    <a:pt x="161057" y="26160"/>
                    <a:pt x="159343" y="24891"/>
                    <a:pt x="158963" y="20828"/>
                  </a:cubicBezTo>
                  <a:cubicBezTo>
                    <a:pt x="158899" y="20002"/>
                    <a:pt x="158899" y="19114"/>
                    <a:pt x="158836" y="18225"/>
                  </a:cubicBezTo>
                  <a:cubicBezTo>
                    <a:pt x="158772" y="15686"/>
                    <a:pt x="158709" y="13019"/>
                    <a:pt x="157376" y="11305"/>
                  </a:cubicBezTo>
                  <a:cubicBezTo>
                    <a:pt x="156740" y="10480"/>
                    <a:pt x="155471" y="9528"/>
                    <a:pt x="152360" y="10289"/>
                  </a:cubicBezTo>
                  <a:cubicBezTo>
                    <a:pt x="150837" y="10670"/>
                    <a:pt x="149250" y="11305"/>
                    <a:pt x="147980" y="11813"/>
                  </a:cubicBezTo>
                  <a:cubicBezTo>
                    <a:pt x="145885" y="12702"/>
                    <a:pt x="144425" y="12702"/>
                    <a:pt x="143219" y="12130"/>
                  </a:cubicBezTo>
                  <a:cubicBezTo>
                    <a:pt x="141568" y="11242"/>
                    <a:pt x="140996" y="9274"/>
                    <a:pt x="140743" y="7877"/>
                  </a:cubicBezTo>
                  <a:cubicBezTo>
                    <a:pt x="140616" y="7369"/>
                    <a:pt x="140552" y="6861"/>
                    <a:pt x="140489" y="6417"/>
                  </a:cubicBezTo>
                  <a:cubicBezTo>
                    <a:pt x="140108" y="4132"/>
                    <a:pt x="139981" y="3497"/>
                    <a:pt x="137632" y="2544"/>
                  </a:cubicBezTo>
                  <a:cubicBezTo>
                    <a:pt x="135855" y="1846"/>
                    <a:pt x="134331" y="2227"/>
                    <a:pt x="132490" y="2672"/>
                  </a:cubicBezTo>
                  <a:cubicBezTo>
                    <a:pt x="130903" y="3052"/>
                    <a:pt x="129062" y="3560"/>
                    <a:pt x="126903" y="3179"/>
                  </a:cubicBezTo>
                  <a:cubicBezTo>
                    <a:pt x="125062" y="2862"/>
                    <a:pt x="123158" y="2354"/>
                    <a:pt x="121126" y="1846"/>
                  </a:cubicBezTo>
                  <a:cubicBezTo>
                    <a:pt x="116301" y="576"/>
                    <a:pt x="111350" y="-757"/>
                    <a:pt x="107224" y="513"/>
                  </a:cubicBezTo>
                  <a:cubicBezTo>
                    <a:pt x="106525" y="704"/>
                    <a:pt x="106144" y="1084"/>
                    <a:pt x="105573" y="1656"/>
                  </a:cubicBezTo>
                  <a:cubicBezTo>
                    <a:pt x="105065" y="2164"/>
                    <a:pt x="104430" y="2798"/>
                    <a:pt x="103478" y="3243"/>
                  </a:cubicBezTo>
                  <a:cubicBezTo>
                    <a:pt x="102081" y="3941"/>
                    <a:pt x="100685" y="3941"/>
                    <a:pt x="99415" y="3941"/>
                  </a:cubicBezTo>
                  <a:cubicBezTo>
                    <a:pt x="98843" y="3941"/>
                    <a:pt x="98272" y="3878"/>
                    <a:pt x="97765" y="4005"/>
                  </a:cubicBezTo>
                  <a:cubicBezTo>
                    <a:pt x="95352" y="4322"/>
                    <a:pt x="93956" y="5274"/>
                    <a:pt x="91797" y="6798"/>
                  </a:cubicBezTo>
                  <a:cubicBezTo>
                    <a:pt x="90337" y="7814"/>
                    <a:pt x="89448" y="8575"/>
                    <a:pt x="88813" y="9464"/>
                  </a:cubicBezTo>
                  <a:cubicBezTo>
                    <a:pt x="87924" y="10670"/>
                    <a:pt x="87480" y="12004"/>
                    <a:pt x="87417" y="13781"/>
                  </a:cubicBezTo>
                  <a:cubicBezTo>
                    <a:pt x="87163" y="18669"/>
                    <a:pt x="85068" y="21526"/>
                    <a:pt x="80814" y="22732"/>
                  </a:cubicBezTo>
                  <a:cubicBezTo>
                    <a:pt x="78529" y="23367"/>
                    <a:pt x="76180" y="23367"/>
                    <a:pt x="73958" y="23304"/>
                  </a:cubicBezTo>
                  <a:cubicBezTo>
                    <a:pt x="70657" y="23240"/>
                    <a:pt x="67610" y="23177"/>
                    <a:pt x="65198" y="25272"/>
                  </a:cubicBezTo>
                  <a:cubicBezTo>
                    <a:pt x="62722" y="27430"/>
                    <a:pt x="60500" y="32826"/>
                    <a:pt x="59928" y="36445"/>
                  </a:cubicBezTo>
                  <a:cubicBezTo>
                    <a:pt x="59293" y="40825"/>
                    <a:pt x="60373" y="43364"/>
                    <a:pt x="62023" y="47173"/>
                  </a:cubicBezTo>
                  <a:lnTo>
                    <a:pt x="62785" y="49078"/>
                  </a:lnTo>
                  <a:cubicBezTo>
                    <a:pt x="64499" y="53204"/>
                    <a:pt x="65642" y="58283"/>
                    <a:pt x="65896" y="62727"/>
                  </a:cubicBezTo>
                  <a:cubicBezTo>
                    <a:pt x="66023" y="65647"/>
                    <a:pt x="64689" y="67869"/>
                    <a:pt x="63356" y="69964"/>
                  </a:cubicBezTo>
                  <a:cubicBezTo>
                    <a:pt x="62404" y="71488"/>
                    <a:pt x="61515" y="72884"/>
                    <a:pt x="61262" y="74408"/>
                  </a:cubicBezTo>
                  <a:cubicBezTo>
                    <a:pt x="60691" y="77391"/>
                    <a:pt x="60753" y="80756"/>
                    <a:pt x="60753" y="84057"/>
                  </a:cubicBezTo>
                  <a:lnTo>
                    <a:pt x="60753" y="86597"/>
                  </a:lnTo>
                  <a:cubicBezTo>
                    <a:pt x="60753" y="88755"/>
                    <a:pt x="60753" y="91231"/>
                    <a:pt x="59357" y="93326"/>
                  </a:cubicBezTo>
                  <a:cubicBezTo>
                    <a:pt x="58786" y="94151"/>
                    <a:pt x="57897" y="94786"/>
                    <a:pt x="57008" y="95484"/>
                  </a:cubicBezTo>
                  <a:cubicBezTo>
                    <a:pt x="56437" y="95865"/>
                    <a:pt x="55484" y="96563"/>
                    <a:pt x="55357" y="96881"/>
                  </a:cubicBezTo>
                  <a:cubicBezTo>
                    <a:pt x="55421" y="97389"/>
                    <a:pt x="55230" y="97706"/>
                    <a:pt x="54786" y="98024"/>
                  </a:cubicBezTo>
                  <a:lnTo>
                    <a:pt x="0" y="136495"/>
                  </a:lnTo>
                  <a:lnTo>
                    <a:pt x="14347" y="176362"/>
                  </a:lnTo>
                  <a:lnTo>
                    <a:pt x="39614" y="176362"/>
                  </a:lnTo>
                  <a:cubicBezTo>
                    <a:pt x="39868" y="176362"/>
                    <a:pt x="40185" y="176426"/>
                    <a:pt x="40439" y="176616"/>
                  </a:cubicBezTo>
                  <a:lnTo>
                    <a:pt x="183150" y="276412"/>
                  </a:lnTo>
                  <a:lnTo>
                    <a:pt x="233746" y="272222"/>
                  </a:lnTo>
                  <a:cubicBezTo>
                    <a:pt x="234381" y="271841"/>
                    <a:pt x="234825" y="271270"/>
                    <a:pt x="235333" y="270698"/>
                  </a:cubicBezTo>
                  <a:cubicBezTo>
                    <a:pt x="235523" y="270445"/>
                    <a:pt x="235841" y="270254"/>
                    <a:pt x="236032" y="269937"/>
                  </a:cubicBezTo>
                  <a:cubicBezTo>
                    <a:pt x="236666" y="268985"/>
                    <a:pt x="237238" y="267969"/>
                    <a:pt x="237745" y="266890"/>
                  </a:cubicBezTo>
                  <a:cubicBezTo>
                    <a:pt x="239079" y="264350"/>
                    <a:pt x="240285" y="262382"/>
                    <a:pt x="241491" y="260287"/>
                  </a:cubicBezTo>
                  <a:cubicBezTo>
                    <a:pt x="243586" y="256732"/>
                    <a:pt x="245808" y="253050"/>
                    <a:pt x="247014" y="249559"/>
                  </a:cubicBezTo>
                  <a:cubicBezTo>
                    <a:pt x="248982" y="244099"/>
                    <a:pt x="251267" y="243591"/>
                    <a:pt x="256410" y="243591"/>
                  </a:cubicBezTo>
                  <a:lnTo>
                    <a:pt x="257997" y="243591"/>
                  </a:lnTo>
                  <a:cubicBezTo>
                    <a:pt x="261234" y="243591"/>
                    <a:pt x="264472" y="243528"/>
                    <a:pt x="267646" y="244099"/>
                  </a:cubicBezTo>
                  <a:cubicBezTo>
                    <a:pt x="268535" y="244226"/>
                    <a:pt x="269297" y="244480"/>
                    <a:pt x="270059" y="244734"/>
                  </a:cubicBezTo>
                  <a:cubicBezTo>
                    <a:pt x="270884" y="244988"/>
                    <a:pt x="271646" y="245242"/>
                    <a:pt x="272471" y="245369"/>
                  </a:cubicBezTo>
                  <a:cubicBezTo>
                    <a:pt x="273106" y="245432"/>
                    <a:pt x="274058" y="245369"/>
                    <a:pt x="274947" y="245242"/>
                  </a:cubicBezTo>
                  <a:cubicBezTo>
                    <a:pt x="277296" y="244988"/>
                    <a:pt x="279327" y="245115"/>
                    <a:pt x="281232" y="245432"/>
                  </a:cubicBezTo>
                  <a:cubicBezTo>
                    <a:pt x="281930" y="243273"/>
                    <a:pt x="282628" y="240226"/>
                    <a:pt x="285231" y="239084"/>
                  </a:cubicBezTo>
                  <a:cubicBezTo>
                    <a:pt x="284977" y="238766"/>
                    <a:pt x="284723" y="238258"/>
                    <a:pt x="284470" y="238005"/>
                  </a:cubicBezTo>
                  <a:cubicBezTo>
                    <a:pt x="283581" y="237243"/>
                    <a:pt x="282501" y="236671"/>
                    <a:pt x="281358" y="236037"/>
                  </a:cubicBezTo>
                  <a:cubicBezTo>
                    <a:pt x="280280" y="235465"/>
                    <a:pt x="279136" y="234830"/>
                    <a:pt x="278184" y="234069"/>
                  </a:cubicBezTo>
                  <a:cubicBezTo>
                    <a:pt x="274122" y="231021"/>
                    <a:pt x="273486" y="226197"/>
                    <a:pt x="272915" y="221943"/>
                  </a:cubicBezTo>
                  <a:lnTo>
                    <a:pt x="272661" y="220166"/>
                  </a:lnTo>
                  <a:cubicBezTo>
                    <a:pt x="272408" y="218261"/>
                    <a:pt x="272153" y="216166"/>
                    <a:pt x="271074" y="214897"/>
                  </a:cubicBezTo>
                  <a:cubicBezTo>
                    <a:pt x="270312" y="214071"/>
                    <a:pt x="269678" y="214071"/>
                    <a:pt x="268725" y="214135"/>
                  </a:cubicBezTo>
                  <a:cubicBezTo>
                    <a:pt x="267836" y="214135"/>
                    <a:pt x="266821" y="214135"/>
                    <a:pt x="265551" y="213690"/>
                  </a:cubicBezTo>
                  <a:cubicBezTo>
                    <a:pt x="261615" y="212167"/>
                    <a:pt x="261933" y="206834"/>
                    <a:pt x="262187" y="202898"/>
                  </a:cubicBezTo>
                  <a:cubicBezTo>
                    <a:pt x="262250" y="202136"/>
                    <a:pt x="262250" y="201438"/>
                    <a:pt x="262250" y="200803"/>
                  </a:cubicBezTo>
                  <a:cubicBezTo>
                    <a:pt x="262250" y="197566"/>
                    <a:pt x="262949" y="195217"/>
                    <a:pt x="263710" y="192741"/>
                  </a:cubicBezTo>
                  <a:cubicBezTo>
                    <a:pt x="263964" y="191916"/>
                    <a:pt x="264218" y="191027"/>
                    <a:pt x="264472" y="190075"/>
                  </a:cubicBezTo>
                  <a:cubicBezTo>
                    <a:pt x="265170" y="187345"/>
                    <a:pt x="265425" y="182520"/>
                    <a:pt x="263964" y="180679"/>
                  </a:cubicBezTo>
                  <a:cubicBezTo>
                    <a:pt x="263202" y="179663"/>
                    <a:pt x="262060" y="179346"/>
                    <a:pt x="260790" y="178965"/>
                  </a:cubicBezTo>
                  <a:cubicBezTo>
                    <a:pt x="259139" y="178457"/>
                    <a:pt x="257235" y="177822"/>
                    <a:pt x="256028" y="175727"/>
                  </a:cubicBezTo>
                  <a:cubicBezTo>
                    <a:pt x="255203" y="174267"/>
                    <a:pt x="254696" y="172871"/>
                    <a:pt x="254124" y="171474"/>
                  </a:cubicBezTo>
                  <a:cubicBezTo>
                    <a:pt x="253172" y="168998"/>
                    <a:pt x="252283" y="166713"/>
                    <a:pt x="250188" y="164872"/>
                  </a:cubicBezTo>
                  <a:cubicBezTo>
                    <a:pt x="248538" y="163412"/>
                    <a:pt x="246951" y="163031"/>
                    <a:pt x="244982" y="162586"/>
                  </a:cubicBezTo>
                  <a:cubicBezTo>
                    <a:pt x="244221" y="162396"/>
                    <a:pt x="243459" y="162205"/>
                    <a:pt x="242634" y="161951"/>
                  </a:cubicBezTo>
                  <a:cubicBezTo>
                    <a:pt x="241174" y="161507"/>
                    <a:pt x="240285" y="160618"/>
                    <a:pt x="239459" y="159920"/>
                  </a:cubicBezTo>
                  <a:cubicBezTo>
                    <a:pt x="239142" y="159603"/>
                    <a:pt x="238761" y="159222"/>
                    <a:pt x="238317" y="158968"/>
                  </a:cubicBezTo>
                  <a:cubicBezTo>
                    <a:pt x="237809" y="158587"/>
                    <a:pt x="236857" y="158206"/>
                    <a:pt x="235905" y="157825"/>
                  </a:cubicBezTo>
                  <a:cubicBezTo>
                    <a:pt x="234762" y="157381"/>
                    <a:pt x="233683" y="156936"/>
                    <a:pt x="232920" y="156365"/>
                  </a:cubicBezTo>
                  <a:cubicBezTo>
                    <a:pt x="229366" y="153635"/>
                    <a:pt x="224604" y="151032"/>
                    <a:pt x="220732" y="149699"/>
                  </a:cubicBezTo>
                  <a:cubicBezTo>
                    <a:pt x="219525" y="149318"/>
                    <a:pt x="218065" y="149064"/>
                    <a:pt x="216478" y="148874"/>
                  </a:cubicBezTo>
                  <a:cubicBezTo>
                    <a:pt x="214066" y="148556"/>
                    <a:pt x="211590" y="148175"/>
                    <a:pt x="209622" y="147033"/>
                  </a:cubicBezTo>
                  <a:cubicBezTo>
                    <a:pt x="206702" y="145319"/>
                    <a:pt x="206448" y="141891"/>
                    <a:pt x="206194" y="138907"/>
                  </a:cubicBezTo>
                  <a:lnTo>
                    <a:pt x="206067" y="137447"/>
                  </a:lnTo>
                  <a:cubicBezTo>
                    <a:pt x="205750" y="134590"/>
                    <a:pt x="204607" y="131479"/>
                    <a:pt x="202893" y="128813"/>
                  </a:cubicBezTo>
                  <a:cubicBezTo>
                    <a:pt x="201052" y="126083"/>
                    <a:pt x="198322" y="124687"/>
                    <a:pt x="195402" y="123226"/>
                  </a:cubicBezTo>
                  <a:cubicBezTo>
                    <a:pt x="193497" y="122274"/>
                    <a:pt x="191593" y="121322"/>
                    <a:pt x="189816" y="119925"/>
                  </a:cubicBezTo>
                  <a:cubicBezTo>
                    <a:pt x="185181" y="116243"/>
                    <a:pt x="186514" y="110022"/>
                    <a:pt x="187594" y="105007"/>
                  </a:cubicBezTo>
                  <a:cubicBezTo>
                    <a:pt x="187784" y="104118"/>
                    <a:pt x="187974" y="103293"/>
                    <a:pt x="188101" y="102531"/>
                  </a:cubicBezTo>
                  <a:cubicBezTo>
                    <a:pt x="188292" y="101452"/>
                    <a:pt x="188292" y="100246"/>
                    <a:pt x="188229" y="98912"/>
                  </a:cubicBezTo>
                  <a:cubicBezTo>
                    <a:pt x="188229" y="97135"/>
                    <a:pt x="188165" y="95294"/>
                    <a:pt x="188673" y="93643"/>
                  </a:cubicBezTo>
                  <a:cubicBezTo>
                    <a:pt x="188990" y="92501"/>
                    <a:pt x="189625" y="91612"/>
                    <a:pt x="190196" y="90659"/>
                  </a:cubicBezTo>
                  <a:cubicBezTo>
                    <a:pt x="190768" y="89834"/>
                    <a:pt x="191212" y="89009"/>
                    <a:pt x="191466" y="88120"/>
                  </a:cubicBezTo>
                  <a:cubicBezTo>
                    <a:pt x="191656" y="87549"/>
                    <a:pt x="191656" y="86914"/>
                    <a:pt x="191720" y="86216"/>
                  </a:cubicBezTo>
                  <a:cubicBezTo>
                    <a:pt x="191847" y="84692"/>
                    <a:pt x="191974" y="82788"/>
                    <a:pt x="193688" y="81454"/>
                  </a:cubicBezTo>
                  <a:cubicBezTo>
                    <a:pt x="194957" y="80502"/>
                    <a:pt x="196481" y="80312"/>
                    <a:pt x="197815" y="80185"/>
                  </a:cubicBezTo>
                  <a:cubicBezTo>
                    <a:pt x="199020" y="80058"/>
                    <a:pt x="200100" y="79994"/>
                    <a:pt x="200735" y="79296"/>
                  </a:cubicBezTo>
                  <a:cubicBezTo>
                    <a:pt x="202131" y="77899"/>
                    <a:pt x="201687" y="72884"/>
                    <a:pt x="200671" y="70535"/>
                  </a:cubicBezTo>
                  <a:cubicBezTo>
                    <a:pt x="200354" y="69837"/>
                    <a:pt x="199782" y="69075"/>
                    <a:pt x="199211" y="68250"/>
                  </a:cubicBezTo>
                  <a:cubicBezTo>
                    <a:pt x="197688" y="66155"/>
                    <a:pt x="195593" y="63298"/>
                    <a:pt x="197180" y="59934"/>
                  </a:cubicBezTo>
                  <a:cubicBezTo>
                    <a:pt x="198386" y="57204"/>
                    <a:pt x="201242" y="56886"/>
                    <a:pt x="203528" y="5663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72" name="Freeform 571">
              <a:extLst>
                <a:ext uri="{FF2B5EF4-FFF2-40B4-BE49-F238E27FC236}">
                  <a16:creationId xmlns:a16="http://schemas.microsoft.com/office/drawing/2014/main" id="{D3DBA753-6BEB-5B90-EED8-E3ED1F0BEA83}"/>
                </a:ext>
              </a:extLst>
            </p:cNvPr>
            <p:cNvSpPr/>
            <p:nvPr/>
          </p:nvSpPr>
          <p:spPr>
            <a:xfrm>
              <a:off x="6999687" y="3377680"/>
              <a:ext cx="99834" cy="89612"/>
            </a:xfrm>
            <a:custGeom>
              <a:avLst/>
              <a:gdLst>
                <a:gd name="connsiteX0" fmla="*/ 97574 w 99834"/>
                <a:gd name="connsiteY0" fmla="*/ 71773 h 89612"/>
                <a:gd name="connsiteX1" fmla="*/ 99098 w 99834"/>
                <a:gd name="connsiteY1" fmla="*/ 70504 h 89612"/>
                <a:gd name="connsiteX2" fmla="*/ 99796 w 99834"/>
                <a:gd name="connsiteY2" fmla="*/ 69996 h 89612"/>
                <a:gd name="connsiteX3" fmla="*/ 96241 w 99834"/>
                <a:gd name="connsiteY3" fmla="*/ 65996 h 89612"/>
                <a:gd name="connsiteX4" fmla="*/ 95352 w 99834"/>
                <a:gd name="connsiteY4" fmla="*/ 65298 h 89612"/>
                <a:gd name="connsiteX5" fmla="*/ 85068 w 99834"/>
                <a:gd name="connsiteY5" fmla="*/ 61362 h 89612"/>
                <a:gd name="connsiteX6" fmla="*/ 68753 w 99834"/>
                <a:gd name="connsiteY6" fmla="*/ 47523 h 89612"/>
                <a:gd name="connsiteX7" fmla="*/ 70657 w 99834"/>
                <a:gd name="connsiteY7" fmla="*/ 41746 h 89612"/>
                <a:gd name="connsiteX8" fmla="*/ 71800 w 99834"/>
                <a:gd name="connsiteY8" fmla="*/ 35143 h 89612"/>
                <a:gd name="connsiteX9" fmla="*/ 65261 w 99834"/>
                <a:gd name="connsiteY9" fmla="*/ 30827 h 89612"/>
                <a:gd name="connsiteX10" fmla="*/ 58913 w 99834"/>
                <a:gd name="connsiteY10" fmla="*/ 27018 h 89612"/>
                <a:gd name="connsiteX11" fmla="*/ 59293 w 99834"/>
                <a:gd name="connsiteY11" fmla="*/ 19019 h 89612"/>
                <a:gd name="connsiteX12" fmla="*/ 60818 w 99834"/>
                <a:gd name="connsiteY12" fmla="*/ 16733 h 89612"/>
                <a:gd name="connsiteX13" fmla="*/ 57960 w 99834"/>
                <a:gd name="connsiteY13" fmla="*/ 7782 h 89612"/>
                <a:gd name="connsiteX14" fmla="*/ 54215 w 99834"/>
                <a:gd name="connsiteY14" fmla="*/ 7528 h 89612"/>
                <a:gd name="connsiteX15" fmla="*/ 51421 w 99834"/>
                <a:gd name="connsiteY15" fmla="*/ 7592 h 89612"/>
                <a:gd name="connsiteX16" fmla="*/ 44375 w 99834"/>
                <a:gd name="connsiteY16" fmla="*/ 5243 h 89612"/>
                <a:gd name="connsiteX17" fmla="*/ 41201 w 99834"/>
                <a:gd name="connsiteY17" fmla="*/ 2767 h 89612"/>
                <a:gd name="connsiteX18" fmla="*/ 40439 w 99834"/>
                <a:gd name="connsiteY18" fmla="*/ 1878 h 89612"/>
                <a:gd name="connsiteX19" fmla="*/ 39106 w 99834"/>
                <a:gd name="connsiteY19" fmla="*/ 418 h 89612"/>
                <a:gd name="connsiteX20" fmla="*/ 33075 w 99834"/>
                <a:gd name="connsiteY20" fmla="*/ 418 h 89612"/>
                <a:gd name="connsiteX21" fmla="*/ 30916 w 99834"/>
                <a:gd name="connsiteY21" fmla="*/ 101 h 89612"/>
                <a:gd name="connsiteX22" fmla="*/ 20379 w 99834"/>
                <a:gd name="connsiteY22" fmla="*/ 101 h 89612"/>
                <a:gd name="connsiteX23" fmla="*/ 10856 w 99834"/>
                <a:gd name="connsiteY23" fmla="*/ 1561 h 89612"/>
                <a:gd name="connsiteX24" fmla="*/ 4634 w 99834"/>
                <a:gd name="connsiteY24" fmla="*/ 2703 h 89612"/>
                <a:gd name="connsiteX25" fmla="*/ 3809 w 99834"/>
                <a:gd name="connsiteY25" fmla="*/ 2767 h 89612"/>
                <a:gd name="connsiteX26" fmla="*/ 0 w 99834"/>
                <a:gd name="connsiteY26" fmla="*/ 3148 h 89612"/>
                <a:gd name="connsiteX27" fmla="*/ 4127 w 99834"/>
                <a:gd name="connsiteY27" fmla="*/ 9496 h 89612"/>
                <a:gd name="connsiteX28" fmla="*/ 5396 w 99834"/>
                <a:gd name="connsiteY28" fmla="*/ 27398 h 89612"/>
                <a:gd name="connsiteX29" fmla="*/ 6983 w 99834"/>
                <a:gd name="connsiteY29" fmla="*/ 39524 h 89612"/>
                <a:gd name="connsiteX30" fmla="*/ 18220 w 99834"/>
                <a:gd name="connsiteY30" fmla="*/ 41047 h 89612"/>
                <a:gd name="connsiteX31" fmla="*/ 32567 w 99834"/>
                <a:gd name="connsiteY31" fmla="*/ 44412 h 89612"/>
                <a:gd name="connsiteX32" fmla="*/ 36250 w 99834"/>
                <a:gd name="connsiteY32" fmla="*/ 49744 h 89612"/>
                <a:gd name="connsiteX33" fmla="*/ 37074 w 99834"/>
                <a:gd name="connsiteY33" fmla="*/ 51776 h 89612"/>
                <a:gd name="connsiteX34" fmla="*/ 38281 w 99834"/>
                <a:gd name="connsiteY34" fmla="*/ 54633 h 89612"/>
                <a:gd name="connsiteX35" fmla="*/ 45581 w 99834"/>
                <a:gd name="connsiteY35" fmla="*/ 51903 h 89612"/>
                <a:gd name="connsiteX36" fmla="*/ 52247 w 99834"/>
                <a:gd name="connsiteY36" fmla="*/ 55395 h 89612"/>
                <a:gd name="connsiteX37" fmla="*/ 53897 w 99834"/>
                <a:gd name="connsiteY37" fmla="*/ 57109 h 89612"/>
                <a:gd name="connsiteX38" fmla="*/ 58151 w 99834"/>
                <a:gd name="connsiteY38" fmla="*/ 56474 h 89612"/>
                <a:gd name="connsiteX39" fmla="*/ 61643 w 99834"/>
                <a:gd name="connsiteY39" fmla="*/ 55649 h 89612"/>
                <a:gd name="connsiteX40" fmla="*/ 62849 w 99834"/>
                <a:gd name="connsiteY40" fmla="*/ 55839 h 89612"/>
                <a:gd name="connsiteX41" fmla="*/ 64245 w 99834"/>
                <a:gd name="connsiteY41" fmla="*/ 56220 h 89612"/>
                <a:gd name="connsiteX42" fmla="*/ 71165 w 99834"/>
                <a:gd name="connsiteY42" fmla="*/ 61553 h 89612"/>
                <a:gd name="connsiteX43" fmla="*/ 74593 w 99834"/>
                <a:gd name="connsiteY43" fmla="*/ 64155 h 89612"/>
                <a:gd name="connsiteX44" fmla="*/ 79925 w 99834"/>
                <a:gd name="connsiteY44" fmla="*/ 67647 h 89612"/>
                <a:gd name="connsiteX45" fmla="*/ 88877 w 99834"/>
                <a:gd name="connsiteY45" fmla="*/ 87898 h 89612"/>
                <a:gd name="connsiteX46" fmla="*/ 89575 w 99834"/>
                <a:gd name="connsiteY46" fmla="*/ 89612 h 89612"/>
                <a:gd name="connsiteX47" fmla="*/ 90273 w 99834"/>
                <a:gd name="connsiteY47" fmla="*/ 89168 h 89612"/>
                <a:gd name="connsiteX48" fmla="*/ 93956 w 99834"/>
                <a:gd name="connsiteY48" fmla="*/ 88406 h 89612"/>
                <a:gd name="connsiteX49" fmla="*/ 94273 w 99834"/>
                <a:gd name="connsiteY49" fmla="*/ 87454 h 89612"/>
                <a:gd name="connsiteX50" fmla="*/ 95543 w 99834"/>
                <a:gd name="connsiteY50" fmla="*/ 84533 h 89612"/>
                <a:gd name="connsiteX51" fmla="*/ 96305 w 99834"/>
                <a:gd name="connsiteY51" fmla="*/ 83137 h 89612"/>
                <a:gd name="connsiteX52" fmla="*/ 96559 w 99834"/>
                <a:gd name="connsiteY52" fmla="*/ 78630 h 89612"/>
                <a:gd name="connsiteX53" fmla="*/ 96495 w 99834"/>
                <a:gd name="connsiteY53" fmla="*/ 75963 h 89612"/>
                <a:gd name="connsiteX54" fmla="*/ 97574 w 99834"/>
                <a:gd name="connsiteY54" fmla="*/ 71773 h 89612"/>
                <a:gd name="connsiteX55" fmla="*/ 59040 w 99834"/>
                <a:gd name="connsiteY55" fmla="*/ 46126 h 89612"/>
                <a:gd name="connsiteX56" fmla="*/ 57706 w 99834"/>
                <a:gd name="connsiteY56" fmla="*/ 46063 h 89612"/>
                <a:gd name="connsiteX57" fmla="*/ 48629 w 99834"/>
                <a:gd name="connsiteY57" fmla="*/ 42190 h 89612"/>
                <a:gd name="connsiteX58" fmla="*/ 48438 w 99834"/>
                <a:gd name="connsiteY58" fmla="*/ 40666 h 89612"/>
                <a:gd name="connsiteX59" fmla="*/ 47994 w 99834"/>
                <a:gd name="connsiteY59" fmla="*/ 36984 h 89612"/>
                <a:gd name="connsiteX60" fmla="*/ 47296 w 99834"/>
                <a:gd name="connsiteY60" fmla="*/ 33556 h 89612"/>
                <a:gd name="connsiteX61" fmla="*/ 44121 w 99834"/>
                <a:gd name="connsiteY61" fmla="*/ 30573 h 89612"/>
                <a:gd name="connsiteX62" fmla="*/ 40439 w 99834"/>
                <a:gd name="connsiteY62" fmla="*/ 27335 h 89612"/>
                <a:gd name="connsiteX63" fmla="*/ 40502 w 99834"/>
                <a:gd name="connsiteY63" fmla="*/ 24605 h 89612"/>
                <a:gd name="connsiteX64" fmla="*/ 47867 w 99834"/>
                <a:gd name="connsiteY64" fmla="*/ 24415 h 89612"/>
                <a:gd name="connsiteX65" fmla="*/ 54659 w 99834"/>
                <a:gd name="connsiteY65" fmla="*/ 28414 h 89612"/>
                <a:gd name="connsiteX66" fmla="*/ 64690 w 99834"/>
                <a:gd name="connsiteY66" fmla="*/ 43079 h 89612"/>
                <a:gd name="connsiteX67" fmla="*/ 59040 w 99834"/>
                <a:gd name="connsiteY67" fmla="*/ 46126 h 89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99834" h="89612">
                  <a:moveTo>
                    <a:pt x="97574" y="71773"/>
                  </a:moveTo>
                  <a:cubicBezTo>
                    <a:pt x="97955" y="71202"/>
                    <a:pt x="98526" y="70821"/>
                    <a:pt x="99098" y="70504"/>
                  </a:cubicBezTo>
                  <a:cubicBezTo>
                    <a:pt x="99352" y="70377"/>
                    <a:pt x="99669" y="70123"/>
                    <a:pt x="99796" y="69996"/>
                  </a:cubicBezTo>
                  <a:cubicBezTo>
                    <a:pt x="100177" y="68853"/>
                    <a:pt x="97638" y="66949"/>
                    <a:pt x="96241" y="65996"/>
                  </a:cubicBezTo>
                  <a:cubicBezTo>
                    <a:pt x="95923" y="65742"/>
                    <a:pt x="95606" y="65552"/>
                    <a:pt x="95352" y="65298"/>
                  </a:cubicBezTo>
                  <a:cubicBezTo>
                    <a:pt x="92940" y="63457"/>
                    <a:pt x="89131" y="62441"/>
                    <a:pt x="85068" y="61362"/>
                  </a:cubicBezTo>
                  <a:cubicBezTo>
                    <a:pt x="77260" y="59331"/>
                    <a:pt x="68499" y="56982"/>
                    <a:pt x="68753" y="47523"/>
                  </a:cubicBezTo>
                  <a:cubicBezTo>
                    <a:pt x="68816" y="45555"/>
                    <a:pt x="69768" y="43587"/>
                    <a:pt x="70657" y="41746"/>
                  </a:cubicBezTo>
                  <a:cubicBezTo>
                    <a:pt x="72117" y="38762"/>
                    <a:pt x="72879" y="36794"/>
                    <a:pt x="71800" y="35143"/>
                  </a:cubicBezTo>
                  <a:cubicBezTo>
                    <a:pt x="70466" y="33175"/>
                    <a:pt x="67928" y="32033"/>
                    <a:pt x="65261" y="30827"/>
                  </a:cubicBezTo>
                  <a:cubicBezTo>
                    <a:pt x="62976" y="29811"/>
                    <a:pt x="60563" y="28731"/>
                    <a:pt x="58913" y="27018"/>
                  </a:cubicBezTo>
                  <a:cubicBezTo>
                    <a:pt x="55612" y="23653"/>
                    <a:pt x="57833" y="20860"/>
                    <a:pt x="59293" y="19019"/>
                  </a:cubicBezTo>
                  <a:cubicBezTo>
                    <a:pt x="59929" y="18257"/>
                    <a:pt x="60500" y="17495"/>
                    <a:pt x="60818" y="16733"/>
                  </a:cubicBezTo>
                  <a:cubicBezTo>
                    <a:pt x="61896" y="14067"/>
                    <a:pt x="60246" y="8925"/>
                    <a:pt x="57960" y="7782"/>
                  </a:cubicBezTo>
                  <a:cubicBezTo>
                    <a:pt x="57072" y="7338"/>
                    <a:pt x="55612" y="7465"/>
                    <a:pt x="54215" y="7528"/>
                  </a:cubicBezTo>
                  <a:cubicBezTo>
                    <a:pt x="53199" y="7592"/>
                    <a:pt x="52247" y="7655"/>
                    <a:pt x="51421" y="7592"/>
                  </a:cubicBezTo>
                  <a:cubicBezTo>
                    <a:pt x="48629" y="7338"/>
                    <a:pt x="46660" y="6639"/>
                    <a:pt x="44375" y="5243"/>
                  </a:cubicBezTo>
                  <a:cubicBezTo>
                    <a:pt x="43169" y="4481"/>
                    <a:pt x="42153" y="3656"/>
                    <a:pt x="41201" y="2767"/>
                  </a:cubicBezTo>
                  <a:cubicBezTo>
                    <a:pt x="40947" y="2513"/>
                    <a:pt x="40693" y="2195"/>
                    <a:pt x="40439" y="1878"/>
                  </a:cubicBezTo>
                  <a:cubicBezTo>
                    <a:pt x="39995" y="1370"/>
                    <a:pt x="39487" y="926"/>
                    <a:pt x="39106" y="418"/>
                  </a:cubicBezTo>
                  <a:cubicBezTo>
                    <a:pt x="37265" y="1053"/>
                    <a:pt x="35043" y="735"/>
                    <a:pt x="33075" y="418"/>
                  </a:cubicBezTo>
                  <a:cubicBezTo>
                    <a:pt x="32313" y="291"/>
                    <a:pt x="31551" y="164"/>
                    <a:pt x="30916" y="101"/>
                  </a:cubicBezTo>
                  <a:cubicBezTo>
                    <a:pt x="27425" y="-90"/>
                    <a:pt x="23806" y="37"/>
                    <a:pt x="20379" y="101"/>
                  </a:cubicBezTo>
                  <a:cubicBezTo>
                    <a:pt x="17141" y="164"/>
                    <a:pt x="14093" y="862"/>
                    <a:pt x="10856" y="1561"/>
                  </a:cubicBezTo>
                  <a:cubicBezTo>
                    <a:pt x="8824" y="2005"/>
                    <a:pt x="6793" y="2386"/>
                    <a:pt x="4634" y="2703"/>
                  </a:cubicBezTo>
                  <a:cubicBezTo>
                    <a:pt x="4381" y="2767"/>
                    <a:pt x="4063" y="2767"/>
                    <a:pt x="3809" y="2767"/>
                  </a:cubicBezTo>
                  <a:cubicBezTo>
                    <a:pt x="2539" y="2894"/>
                    <a:pt x="1334" y="3084"/>
                    <a:pt x="0" y="3148"/>
                  </a:cubicBezTo>
                  <a:cubicBezTo>
                    <a:pt x="1651" y="5497"/>
                    <a:pt x="3111" y="7528"/>
                    <a:pt x="4127" y="9496"/>
                  </a:cubicBezTo>
                  <a:cubicBezTo>
                    <a:pt x="7682" y="16543"/>
                    <a:pt x="8317" y="19717"/>
                    <a:pt x="5396" y="27398"/>
                  </a:cubicBezTo>
                  <a:cubicBezTo>
                    <a:pt x="4063" y="30890"/>
                    <a:pt x="3365" y="37048"/>
                    <a:pt x="6983" y="39524"/>
                  </a:cubicBezTo>
                  <a:cubicBezTo>
                    <a:pt x="9904" y="41619"/>
                    <a:pt x="13967" y="41365"/>
                    <a:pt x="18220" y="41047"/>
                  </a:cubicBezTo>
                  <a:cubicBezTo>
                    <a:pt x="23426" y="40730"/>
                    <a:pt x="28758" y="40349"/>
                    <a:pt x="32567" y="44412"/>
                  </a:cubicBezTo>
                  <a:cubicBezTo>
                    <a:pt x="34027" y="45936"/>
                    <a:pt x="35234" y="47777"/>
                    <a:pt x="36250" y="49744"/>
                  </a:cubicBezTo>
                  <a:cubicBezTo>
                    <a:pt x="36567" y="50379"/>
                    <a:pt x="36821" y="51078"/>
                    <a:pt x="37074" y="51776"/>
                  </a:cubicBezTo>
                  <a:cubicBezTo>
                    <a:pt x="37455" y="52728"/>
                    <a:pt x="37963" y="53617"/>
                    <a:pt x="38281" y="54633"/>
                  </a:cubicBezTo>
                  <a:cubicBezTo>
                    <a:pt x="39677" y="53300"/>
                    <a:pt x="42026" y="51966"/>
                    <a:pt x="45581" y="51903"/>
                  </a:cubicBezTo>
                  <a:cubicBezTo>
                    <a:pt x="50089" y="51903"/>
                    <a:pt x="51358" y="53934"/>
                    <a:pt x="52247" y="55395"/>
                  </a:cubicBezTo>
                  <a:cubicBezTo>
                    <a:pt x="52819" y="56283"/>
                    <a:pt x="53136" y="56791"/>
                    <a:pt x="53897" y="57109"/>
                  </a:cubicBezTo>
                  <a:cubicBezTo>
                    <a:pt x="55168" y="57553"/>
                    <a:pt x="56564" y="57045"/>
                    <a:pt x="58151" y="56474"/>
                  </a:cubicBezTo>
                  <a:cubicBezTo>
                    <a:pt x="59293" y="56029"/>
                    <a:pt x="60436" y="55649"/>
                    <a:pt x="61643" y="55649"/>
                  </a:cubicBezTo>
                  <a:cubicBezTo>
                    <a:pt x="62023" y="55649"/>
                    <a:pt x="62467" y="55712"/>
                    <a:pt x="62849" y="55839"/>
                  </a:cubicBezTo>
                  <a:cubicBezTo>
                    <a:pt x="63293" y="55966"/>
                    <a:pt x="63738" y="56093"/>
                    <a:pt x="64245" y="56220"/>
                  </a:cubicBezTo>
                  <a:cubicBezTo>
                    <a:pt x="66594" y="56791"/>
                    <a:pt x="70150" y="57617"/>
                    <a:pt x="71165" y="61553"/>
                  </a:cubicBezTo>
                  <a:cubicBezTo>
                    <a:pt x="71546" y="62886"/>
                    <a:pt x="72625" y="63394"/>
                    <a:pt x="74593" y="64155"/>
                  </a:cubicBezTo>
                  <a:cubicBezTo>
                    <a:pt x="76434" y="64854"/>
                    <a:pt x="78465" y="65679"/>
                    <a:pt x="79925" y="67647"/>
                  </a:cubicBezTo>
                  <a:cubicBezTo>
                    <a:pt x="81767" y="70250"/>
                    <a:pt x="85386" y="79074"/>
                    <a:pt x="88877" y="87898"/>
                  </a:cubicBezTo>
                  <a:lnTo>
                    <a:pt x="89575" y="89612"/>
                  </a:lnTo>
                  <a:cubicBezTo>
                    <a:pt x="89829" y="89485"/>
                    <a:pt x="90020" y="89295"/>
                    <a:pt x="90273" y="89168"/>
                  </a:cubicBezTo>
                  <a:cubicBezTo>
                    <a:pt x="91480" y="88533"/>
                    <a:pt x="92749" y="88406"/>
                    <a:pt x="93956" y="88406"/>
                  </a:cubicBezTo>
                  <a:cubicBezTo>
                    <a:pt x="94146" y="88025"/>
                    <a:pt x="94209" y="87771"/>
                    <a:pt x="94273" y="87454"/>
                  </a:cubicBezTo>
                  <a:cubicBezTo>
                    <a:pt x="94463" y="86121"/>
                    <a:pt x="95035" y="85232"/>
                    <a:pt x="95543" y="84533"/>
                  </a:cubicBezTo>
                  <a:cubicBezTo>
                    <a:pt x="95860" y="84089"/>
                    <a:pt x="96114" y="83708"/>
                    <a:pt x="96305" y="83137"/>
                  </a:cubicBezTo>
                  <a:cubicBezTo>
                    <a:pt x="96749" y="81931"/>
                    <a:pt x="96685" y="80280"/>
                    <a:pt x="96559" y="78630"/>
                  </a:cubicBezTo>
                  <a:cubicBezTo>
                    <a:pt x="96495" y="77741"/>
                    <a:pt x="96432" y="76788"/>
                    <a:pt x="96495" y="75963"/>
                  </a:cubicBezTo>
                  <a:cubicBezTo>
                    <a:pt x="96622" y="74313"/>
                    <a:pt x="96685" y="73107"/>
                    <a:pt x="97574" y="71773"/>
                  </a:cubicBezTo>
                  <a:close/>
                  <a:moveTo>
                    <a:pt x="59040" y="46126"/>
                  </a:moveTo>
                  <a:cubicBezTo>
                    <a:pt x="58595" y="46126"/>
                    <a:pt x="58151" y="46126"/>
                    <a:pt x="57706" y="46063"/>
                  </a:cubicBezTo>
                  <a:cubicBezTo>
                    <a:pt x="50216" y="45364"/>
                    <a:pt x="48629" y="45237"/>
                    <a:pt x="48629" y="42190"/>
                  </a:cubicBezTo>
                  <a:cubicBezTo>
                    <a:pt x="48629" y="41746"/>
                    <a:pt x="48629" y="41238"/>
                    <a:pt x="48438" y="40666"/>
                  </a:cubicBezTo>
                  <a:cubicBezTo>
                    <a:pt x="47930" y="38889"/>
                    <a:pt x="47994" y="37810"/>
                    <a:pt x="47994" y="36984"/>
                  </a:cubicBezTo>
                  <a:cubicBezTo>
                    <a:pt x="47994" y="36032"/>
                    <a:pt x="48057" y="35270"/>
                    <a:pt x="47296" y="33556"/>
                  </a:cubicBezTo>
                  <a:cubicBezTo>
                    <a:pt x="46660" y="32033"/>
                    <a:pt x="45454" y="31334"/>
                    <a:pt x="44121" y="30573"/>
                  </a:cubicBezTo>
                  <a:cubicBezTo>
                    <a:pt x="42788" y="29811"/>
                    <a:pt x="41328" y="28985"/>
                    <a:pt x="40439" y="27335"/>
                  </a:cubicBezTo>
                  <a:cubicBezTo>
                    <a:pt x="39677" y="25938"/>
                    <a:pt x="40186" y="25050"/>
                    <a:pt x="40502" y="24605"/>
                  </a:cubicBezTo>
                  <a:cubicBezTo>
                    <a:pt x="42217" y="22637"/>
                    <a:pt x="47867" y="24415"/>
                    <a:pt x="47867" y="24415"/>
                  </a:cubicBezTo>
                  <a:cubicBezTo>
                    <a:pt x="48121" y="24478"/>
                    <a:pt x="48629" y="24669"/>
                    <a:pt x="54659" y="28414"/>
                  </a:cubicBezTo>
                  <a:cubicBezTo>
                    <a:pt x="61579" y="32668"/>
                    <a:pt x="66023" y="39143"/>
                    <a:pt x="64690" y="43079"/>
                  </a:cubicBezTo>
                  <a:cubicBezTo>
                    <a:pt x="64309" y="44221"/>
                    <a:pt x="63039" y="46126"/>
                    <a:pt x="59040" y="4612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73" name="Freeform 572">
              <a:extLst>
                <a:ext uri="{FF2B5EF4-FFF2-40B4-BE49-F238E27FC236}">
                  <a16:creationId xmlns:a16="http://schemas.microsoft.com/office/drawing/2014/main" id="{6431B19D-C240-3C4F-82D4-07E11A873B06}"/>
                </a:ext>
              </a:extLst>
            </p:cNvPr>
            <p:cNvSpPr/>
            <p:nvPr/>
          </p:nvSpPr>
          <p:spPr>
            <a:xfrm>
              <a:off x="7041522" y="3351879"/>
              <a:ext cx="156042" cy="130712"/>
            </a:xfrm>
            <a:custGeom>
              <a:avLst/>
              <a:gdLst>
                <a:gd name="connsiteX0" fmla="*/ 128046 w 156042"/>
                <a:gd name="connsiteY0" fmla="*/ 101827 h 130712"/>
                <a:gd name="connsiteX1" fmla="*/ 131792 w 156042"/>
                <a:gd name="connsiteY1" fmla="*/ 82148 h 130712"/>
                <a:gd name="connsiteX2" fmla="*/ 131792 w 156042"/>
                <a:gd name="connsiteY2" fmla="*/ 77005 h 130712"/>
                <a:gd name="connsiteX3" fmla="*/ 141061 w 156042"/>
                <a:gd name="connsiteY3" fmla="*/ 56627 h 130712"/>
                <a:gd name="connsiteX4" fmla="*/ 156043 w 156042"/>
                <a:gd name="connsiteY4" fmla="*/ 50469 h 130712"/>
                <a:gd name="connsiteX5" fmla="*/ 138014 w 156042"/>
                <a:gd name="connsiteY5" fmla="*/ 44692 h 130712"/>
                <a:gd name="connsiteX6" fmla="*/ 137188 w 156042"/>
                <a:gd name="connsiteY6" fmla="*/ 43931 h 130712"/>
                <a:gd name="connsiteX7" fmla="*/ 131919 w 156042"/>
                <a:gd name="connsiteY7" fmla="*/ 38788 h 130712"/>
                <a:gd name="connsiteX8" fmla="*/ 126904 w 156042"/>
                <a:gd name="connsiteY8" fmla="*/ 36693 h 130712"/>
                <a:gd name="connsiteX9" fmla="*/ 119349 w 156042"/>
                <a:gd name="connsiteY9" fmla="*/ 29520 h 130712"/>
                <a:gd name="connsiteX10" fmla="*/ 121318 w 156042"/>
                <a:gd name="connsiteY10" fmla="*/ 23870 h 130712"/>
                <a:gd name="connsiteX11" fmla="*/ 119667 w 156042"/>
                <a:gd name="connsiteY11" fmla="*/ 14665 h 130712"/>
                <a:gd name="connsiteX12" fmla="*/ 106335 w 156042"/>
                <a:gd name="connsiteY12" fmla="*/ 2222 h 130712"/>
                <a:gd name="connsiteX13" fmla="*/ 103478 w 156042"/>
                <a:gd name="connsiteY13" fmla="*/ 0 h 130712"/>
                <a:gd name="connsiteX14" fmla="*/ 102907 w 156042"/>
                <a:gd name="connsiteY14" fmla="*/ 444 h 130712"/>
                <a:gd name="connsiteX15" fmla="*/ 97511 w 156042"/>
                <a:gd name="connsiteY15" fmla="*/ 4698 h 130712"/>
                <a:gd name="connsiteX16" fmla="*/ 88496 w 156042"/>
                <a:gd name="connsiteY16" fmla="*/ 14157 h 130712"/>
                <a:gd name="connsiteX17" fmla="*/ 80941 w 156042"/>
                <a:gd name="connsiteY17" fmla="*/ 20315 h 130712"/>
                <a:gd name="connsiteX18" fmla="*/ 77831 w 156042"/>
                <a:gd name="connsiteY18" fmla="*/ 21077 h 130712"/>
                <a:gd name="connsiteX19" fmla="*/ 75418 w 156042"/>
                <a:gd name="connsiteY19" fmla="*/ 21584 h 130712"/>
                <a:gd name="connsiteX20" fmla="*/ 72816 w 156042"/>
                <a:gd name="connsiteY20" fmla="*/ 20950 h 130712"/>
                <a:gd name="connsiteX21" fmla="*/ 71991 w 156042"/>
                <a:gd name="connsiteY21" fmla="*/ 20505 h 130712"/>
                <a:gd name="connsiteX22" fmla="*/ 68562 w 156042"/>
                <a:gd name="connsiteY22" fmla="*/ 17902 h 130712"/>
                <a:gd name="connsiteX23" fmla="*/ 61452 w 156042"/>
                <a:gd name="connsiteY23" fmla="*/ 10602 h 130712"/>
                <a:gd name="connsiteX24" fmla="*/ 54215 w 156042"/>
                <a:gd name="connsiteY24" fmla="*/ 3873 h 130712"/>
                <a:gd name="connsiteX25" fmla="*/ 51676 w 156042"/>
                <a:gd name="connsiteY25" fmla="*/ 3365 h 130712"/>
                <a:gd name="connsiteX26" fmla="*/ 50470 w 156042"/>
                <a:gd name="connsiteY26" fmla="*/ 3238 h 130712"/>
                <a:gd name="connsiteX27" fmla="*/ 47994 w 156042"/>
                <a:gd name="connsiteY27" fmla="*/ 2984 h 130712"/>
                <a:gd name="connsiteX28" fmla="*/ 46216 w 156042"/>
                <a:gd name="connsiteY28" fmla="*/ 2857 h 130712"/>
                <a:gd name="connsiteX29" fmla="*/ 43994 w 156042"/>
                <a:gd name="connsiteY29" fmla="*/ 2730 h 130712"/>
                <a:gd name="connsiteX30" fmla="*/ 41582 w 156042"/>
                <a:gd name="connsiteY30" fmla="*/ 2603 h 130712"/>
                <a:gd name="connsiteX31" fmla="*/ 40440 w 156042"/>
                <a:gd name="connsiteY31" fmla="*/ 2539 h 130712"/>
                <a:gd name="connsiteX32" fmla="*/ 41646 w 156042"/>
                <a:gd name="connsiteY32" fmla="*/ 13776 h 130712"/>
                <a:gd name="connsiteX33" fmla="*/ 49390 w 156042"/>
                <a:gd name="connsiteY33" fmla="*/ 34979 h 130712"/>
                <a:gd name="connsiteX34" fmla="*/ 48438 w 156042"/>
                <a:gd name="connsiteY34" fmla="*/ 35678 h 130712"/>
                <a:gd name="connsiteX35" fmla="*/ 47296 w 156042"/>
                <a:gd name="connsiteY35" fmla="*/ 35360 h 130712"/>
                <a:gd name="connsiteX36" fmla="*/ 29965 w 156042"/>
                <a:gd name="connsiteY36" fmla="*/ 27108 h 130712"/>
                <a:gd name="connsiteX37" fmla="*/ 29012 w 156042"/>
                <a:gd name="connsiteY37" fmla="*/ 26980 h 130712"/>
                <a:gd name="connsiteX38" fmla="*/ 19997 w 156042"/>
                <a:gd name="connsiteY38" fmla="*/ 24758 h 130712"/>
                <a:gd name="connsiteX39" fmla="*/ 17458 w 156042"/>
                <a:gd name="connsiteY39" fmla="*/ 23171 h 130712"/>
                <a:gd name="connsiteX40" fmla="*/ 12507 w 156042"/>
                <a:gd name="connsiteY40" fmla="*/ 20759 h 130712"/>
                <a:gd name="connsiteX41" fmla="*/ 4888 w 156042"/>
                <a:gd name="connsiteY41" fmla="*/ 20886 h 130712"/>
                <a:gd name="connsiteX42" fmla="*/ 1461 w 156042"/>
                <a:gd name="connsiteY42" fmla="*/ 23425 h 130712"/>
                <a:gd name="connsiteX43" fmla="*/ 0 w 156042"/>
                <a:gd name="connsiteY43" fmla="*/ 24822 h 130712"/>
                <a:gd name="connsiteX44" fmla="*/ 952 w 156042"/>
                <a:gd name="connsiteY44" fmla="*/ 25965 h 130712"/>
                <a:gd name="connsiteX45" fmla="*/ 1651 w 156042"/>
                <a:gd name="connsiteY45" fmla="*/ 26727 h 130712"/>
                <a:gd name="connsiteX46" fmla="*/ 4317 w 156042"/>
                <a:gd name="connsiteY46" fmla="*/ 28822 h 130712"/>
                <a:gd name="connsiteX47" fmla="*/ 10158 w 156042"/>
                <a:gd name="connsiteY47" fmla="*/ 30790 h 130712"/>
                <a:gd name="connsiteX48" fmla="*/ 12507 w 156042"/>
                <a:gd name="connsiteY48" fmla="*/ 30726 h 130712"/>
                <a:gd name="connsiteX49" fmla="*/ 17649 w 156042"/>
                <a:gd name="connsiteY49" fmla="*/ 31234 h 130712"/>
                <a:gd name="connsiteX50" fmla="*/ 21902 w 156042"/>
                <a:gd name="connsiteY50" fmla="*/ 43677 h 130712"/>
                <a:gd name="connsiteX51" fmla="*/ 19997 w 156042"/>
                <a:gd name="connsiteY51" fmla="*/ 46660 h 130712"/>
                <a:gd name="connsiteX52" fmla="*/ 19426 w 156042"/>
                <a:gd name="connsiteY52" fmla="*/ 50977 h 130712"/>
                <a:gd name="connsiteX53" fmla="*/ 24949 w 156042"/>
                <a:gd name="connsiteY53" fmla="*/ 54215 h 130712"/>
                <a:gd name="connsiteX54" fmla="*/ 32631 w 156042"/>
                <a:gd name="connsiteY54" fmla="*/ 59547 h 130712"/>
                <a:gd name="connsiteX55" fmla="*/ 31679 w 156042"/>
                <a:gd name="connsiteY55" fmla="*/ 68880 h 130712"/>
                <a:gd name="connsiteX56" fmla="*/ 30028 w 156042"/>
                <a:gd name="connsiteY56" fmla="*/ 73577 h 130712"/>
                <a:gd name="connsiteX57" fmla="*/ 44312 w 156042"/>
                <a:gd name="connsiteY57" fmla="*/ 84687 h 130712"/>
                <a:gd name="connsiteX58" fmla="*/ 55548 w 156042"/>
                <a:gd name="connsiteY58" fmla="*/ 89067 h 130712"/>
                <a:gd name="connsiteX59" fmla="*/ 56373 w 156042"/>
                <a:gd name="connsiteY59" fmla="*/ 89702 h 130712"/>
                <a:gd name="connsiteX60" fmla="*/ 60881 w 156042"/>
                <a:gd name="connsiteY60" fmla="*/ 97003 h 130712"/>
                <a:gd name="connsiteX61" fmla="*/ 59167 w 156042"/>
                <a:gd name="connsiteY61" fmla="*/ 98780 h 130712"/>
                <a:gd name="connsiteX62" fmla="*/ 58469 w 156042"/>
                <a:gd name="connsiteY62" fmla="*/ 99288 h 130712"/>
                <a:gd name="connsiteX63" fmla="*/ 57960 w 156042"/>
                <a:gd name="connsiteY63" fmla="*/ 101573 h 130712"/>
                <a:gd name="connsiteX64" fmla="*/ 58024 w 156042"/>
                <a:gd name="connsiteY64" fmla="*/ 104494 h 130712"/>
                <a:gd name="connsiteX65" fmla="*/ 57580 w 156042"/>
                <a:gd name="connsiteY65" fmla="*/ 110144 h 130712"/>
                <a:gd name="connsiteX66" fmla="*/ 56500 w 156042"/>
                <a:gd name="connsiteY66" fmla="*/ 112112 h 130712"/>
                <a:gd name="connsiteX67" fmla="*/ 55675 w 156042"/>
                <a:gd name="connsiteY67" fmla="*/ 113953 h 130712"/>
                <a:gd name="connsiteX68" fmla="*/ 57771 w 156042"/>
                <a:gd name="connsiteY68" fmla="*/ 114334 h 130712"/>
                <a:gd name="connsiteX69" fmla="*/ 62722 w 156042"/>
                <a:gd name="connsiteY69" fmla="*/ 109382 h 130712"/>
                <a:gd name="connsiteX70" fmla="*/ 63801 w 156042"/>
                <a:gd name="connsiteY70" fmla="*/ 107668 h 130712"/>
                <a:gd name="connsiteX71" fmla="*/ 66531 w 156042"/>
                <a:gd name="connsiteY71" fmla="*/ 105573 h 130712"/>
                <a:gd name="connsiteX72" fmla="*/ 68055 w 156042"/>
                <a:gd name="connsiteY72" fmla="*/ 105319 h 130712"/>
                <a:gd name="connsiteX73" fmla="*/ 72498 w 156042"/>
                <a:gd name="connsiteY73" fmla="*/ 101954 h 130712"/>
                <a:gd name="connsiteX74" fmla="*/ 75038 w 156042"/>
                <a:gd name="connsiteY74" fmla="*/ 99606 h 130712"/>
                <a:gd name="connsiteX75" fmla="*/ 76816 w 156042"/>
                <a:gd name="connsiteY75" fmla="*/ 98018 h 130712"/>
                <a:gd name="connsiteX76" fmla="*/ 77894 w 156042"/>
                <a:gd name="connsiteY76" fmla="*/ 96114 h 130712"/>
                <a:gd name="connsiteX77" fmla="*/ 79672 w 156042"/>
                <a:gd name="connsiteY77" fmla="*/ 93321 h 130712"/>
                <a:gd name="connsiteX78" fmla="*/ 82466 w 156042"/>
                <a:gd name="connsiteY78" fmla="*/ 92051 h 130712"/>
                <a:gd name="connsiteX79" fmla="*/ 83608 w 156042"/>
                <a:gd name="connsiteY79" fmla="*/ 91734 h 130712"/>
                <a:gd name="connsiteX80" fmla="*/ 85640 w 156042"/>
                <a:gd name="connsiteY80" fmla="*/ 90401 h 130712"/>
                <a:gd name="connsiteX81" fmla="*/ 89131 w 156042"/>
                <a:gd name="connsiteY81" fmla="*/ 88432 h 130712"/>
                <a:gd name="connsiteX82" fmla="*/ 92432 w 156042"/>
                <a:gd name="connsiteY82" fmla="*/ 87988 h 130712"/>
                <a:gd name="connsiteX83" fmla="*/ 96368 w 156042"/>
                <a:gd name="connsiteY83" fmla="*/ 88813 h 130712"/>
                <a:gd name="connsiteX84" fmla="*/ 97257 w 156042"/>
                <a:gd name="connsiteY84" fmla="*/ 89194 h 130712"/>
                <a:gd name="connsiteX85" fmla="*/ 100622 w 156042"/>
                <a:gd name="connsiteY85" fmla="*/ 91670 h 130712"/>
                <a:gd name="connsiteX86" fmla="*/ 104748 w 156042"/>
                <a:gd name="connsiteY86" fmla="*/ 100177 h 130712"/>
                <a:gd name="connsiteX87" fmla="*/ 107796 w 156042"/>
                <a:gd name="connsiteY87" fmla="*/ 103859 h 130712"/>
                <a:gd name="connsiteX88" fmla="*/ 111160 w 156042"/>
                <a:gd name="connsiteY88" fmla="*/ 107351 h 130712"/>
                <a:gd name="connsiteX89" fmla="*/ 110334 w 156042"/>
                <a:gd name="connsiteY89" fmla="*/ 110779 h 130712"/>
                <a:gd name="connsiteX90" fmla="*/ 106208 w 156042"/>
                <a:gd name="connsiteY90" fmla="*/ 113445 h 130712"/>
                <a:gd name="connsiteX91" fmla="*/ 103732 w 156042"/>
                <a:gd name="connsiteY91" fmla="*/ 114778 h 130712"/>
                <a:gd name="connsiteX92" fmla="*/ 107160 w 156042"/>
                <a:gd name="connsiteY92" fmla="*/ 118397 h 130712"/>
                <a:gd name="connsiteX93" fmla="*/ 108621 w 156042"/>
                <a:gd name="connsiteY93" fmla="*/ 119222 h 130712"/>
                <a:gd name="connsiteX94" fmla="*/ 109319 w 156042"/>
                <a:gd name="connsiteY94" fmla="*/ 119603 h 130712"/>
                <a:gd name="connsiteX95" fmla="*/ 114461 w 156042"/>
                <a:gd name="connsiteY95" fmla="*/ 124428 h 130712"/>
                <a:gd name="connsiteX96" fmla="*/ 117889 w 156042"/>
                <a:gd name="connsiteY96" fmla="*/ 127983 h 130712"/>
                <a:gd name="connsiteX97" fmla="*/ 121507 w 156042"/>
                <a:gd name="connsiteY97" fmla="*/ 129887 h 130712"/>
                <a:gd name="connsiteX98" fmla="*/ 122905 w 156042"/>
                <a:gd name="connsiteY98" fmla="*/ 130268 h 130712"/>
                <a:gd name="connsiteX99" fmla="*/ 125063 w 156042"/>
                <a:gd name="connsiteY99" fmla="*/ 130712 h 130712"/>
                <a:gd name="connsiteX100" fmla="*/ 125634 w 156042"/>
                <a:gd name="connsiteY100" fmla="*/ 114778 h 130712"/>
                <a:gd name="connsiteX101" fmla="*/ 128046 w 156042"/>
                <a:gd name="connsiteY101" fmla="*/ 101827 h 130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156042" h="130712">
                  <a:moveTo>
                    <a:pt x="128046" y="101827"/>
                  </a:moveTo>
                  <a:cubicBezTo>
                    <a:pt x="129761" y="95416"/>
                    <a:pt x="131475" y="88813"/>
                    <a:pt x="131792" y="82148"/>
                  </a:cubicBezTo>
                  <a:cubicBezTo>
                    <a:pt x="131855" y="80560"/>
                    <a:pt x="131792" y="78783"/>
                    <a:pt x="131792" y="77005"/>
                  </a:cubicBezTo>
                  <a:cubicBezTo>
                    <a:pt x="131538" y="69260"/>
                    <a:pt x="131221" y="59611"/>
                    <a:pt x="141061" y="56627"/>
                  </a:cubicBezTo>
                  <a:cubicBezTo>
                    <a:pt x="149822" y="54024"/>
                    <a:pt x="154074" y="51739"/>
                    <a:pt x="156043" y="50469"/>
                  </a:cubicBezTo>
                  <a:lnTo>
                    <a:pt x="138014" y="44692"/>
                  </a:lnTo>
                  <a:cubicBezTo>
                    <a:pt x="137632" y="44565"/>
                    <a:pt x="137315" y="44312"/>
                    <a:pt x="137188" y="43931"/>
                  </a:cubicBezTo>
                  <a:cubicBezTo>
                    <a:pt x="137188" y="43931"/>
                    <a:pt x="136045" y="41518"/>
                    <a:pt x="131919" y="38788"/>
                  </a:cubicBezTo>
                  <a:cubicBezTo>
                    <a:pt x="130459" y="37836"/>
                    <a:pt x="128681" y="37265"/>
                    <a:pt x="126904" y="36693"/>
                  </a:cubicBezTo>
                  <a:cubicBezTo>
                    <a:pt x="123349" y="35614"/>
                    <a:pt x="119349" y="34345"/>
                    <a:pt x="119349" y="29520"/>
                  </a:cubicBezTo>
                  <a:cubicBezTo>
                    <a:pt x="119349" y="27171"/>
                    <a:pt x="120429" y="25393"/>
                    <a:pt x="121318" y="23870"/>
                  </a:cubicBezTo>
                  <a:cubicBezTo>
                    <a:pt x="122905" y="21331"/>
                    <a:pt x="124047" y="19426"/>
                    <a:pt x="119667" y="14665"/>
                  </a:cubicBezTo>
                  <a:cubicBezTo>
                    <a:pt x="113064" y="7428"/>
                    <a:pt x="112303" y="6793"/>
                    <a:pt x="106335" y="2222"/>
                  </a:cubicBezTo>
                  <a:lnTo>
                    <a:pt x="103478" y="0"/>
                  </a:lnTo>
                  <a:cubicBezTo>
                    <a:pt x="103351" y="127"/>
                    <a:pt x="103034" y="318"/>
                    <a:pt x="102907" y="444"/>
                  </a:cubicBezTo>
                  <a:cubicBezTo>
                    <a:pt x="101384" y="1714"/>
                    <a:pt x="99669" y="3111"/>
                    <a:pt x="97511" y="4698"/>
                  </a:cubicBezTo>
                  <a:cubicBezTo>
                    <a:pt x="93194" y="7809"/>
                    <a:pt x="90591" y="11364"/>
                    <a:pt x="88496" y="14157"/>
                  </a:cubicBezTo>
                  <a:cubicBezTo>
                    <a:pt x="86084" y="17395"/>
                    <a:pt x="84179" y="19997"/>
                    <a:pt x="80941" y="20315"/>
                  </a:cubicBezTo>
                  <a:cubicBezTo>
                    <a:pt x="79672" y="20442"/>
                    <a:pt x="78720" y="20759"/>
                    <a:pt x="77831" y="21077"/>
                  </a:cubicBezTo>
                  <a:cubicBezTo>
                    <a:pt x="76943" y="21394"/>
                    <a:pt x="76180" y="21521"/>
                    <a:pt x="75418" y="21584"/>
                  </a:cubicBezTo>
                  <a:cubicBezTo>
                    <a:pt x="74149" y="21457"/>
                    <a:pt x="73451" y="21267"/>
                    <a:pt x="72816" y="20950"/>
                  </a:cubicBezTo>
                  <a:cubicBezTo>
                    <a:pt x="72562" y="20823"/>
                    <a:pt x="72244" y="20696"/>
                    <a:pt x="71991" y="20505"/>
                  </a:cubicBezTo>
                  <a:cubicBezTo>
                    <a:pt x="71038" y="19934"/>
                    <a:pt x="69959" y="19172"/>
                    <a:pt x="68562" y="17902"/>
                  </a:cubicBezTo>
                  <a:cubicBezTo>
                    <a:pt x="66023" y="15617"/>
                    <a:pt x="63611" y="12951"/>
                    <a:pt x="61452" y="10602"/>
                  </a:cubicBezTo>
                  <a:cubicBezTo>
                    <a:pt x="58596" y="7555"/>
                    <a:pt x="55675" y="4317"/>
                    <a:pt x="54215" y="3873"/>
                  </a:cubicBezTo>
                  <a:cubicBezTo>
                    <a:pt x="53708" y="3682"/>
                    <a:pt x="52755" y="3555"/>
                    <a:pt x="51676" y="3365"/>
                  </a:cubicBezTo>
                  <a:cubicBezTo>
                    <a:pt x="51295" y="3301"/>
                    <a:pt x="50850" y="3238"/>
                    <a:pt x="50470" y="3238"/>
                  </a:cubicBezTo>
                  <a:cubicBezTo>
                    <a:pt x="49708" y="3174"/>
                    <a:pt x="48819" y="3047"/>
                    <a:pt x="47994" y="2984"/>
                  </a:cubicBezTo>
                  <a:cubicBezTo>
                    <a:pt x="47423" y="2920"/>
                    <a:pt x="46851" y="2857"/>
                    <a:pt x="46216" y="2857"/>
                  </a:cubicBezTo>
                  <a:cubicBezTo>
                    <a:pt x="45454" y="2793"/>
                    <a:pt x="44693" y="2730"/>
                    <a:pt x="43994" y="2730"/>
                  </a:cubicBezTo>
                  <a:cubicBezTo>
                    <a:pt x="43233" y="2666"/>
                    <a:pt x="42407" y="2603"/>
                    <a:pt x="41582" y="2603"/>
                  </a:cubicBezTo>
                  <a:cubicBezTo>
                    <a:pt x="41138" y="2603"/>
                    <a:pt x="40757" y="2539"/>
                    <a:pt x="40440" y="2539"/>
                  </a:cubicBezTo>
                  <a:cubicBezTo>
                    <a:pt x="38154" y="7809"/>
                    <a:pt x="37138" y="10729"/>
                    <a:pt x="41646" y="13776"/>
                  </a:cubicBezTo>
                  <a:cubicBezTo>
                    <a:pt x="48501" y="18474"/>
                    <a:pt x="53326" y="27234"/>
                    <a:pt x="49390" y="34979"/>
                  </a:cubicBezTo>
                  <a:cubicBezTo>
                    <a:pt x="49200" y="35360"/>
                    <a:pt x="48819" y="35614"/>
                    <a:pt x="48438" y="35678"/>
                  </a:cubicBezTo>
                  <a:cubicBezTo>
                    <a:pt x="47867" y="35678"/>
                    <a:pt x="47550" y="35614"/>
                    <a:pt x="47296" y="35360"/>
                  </a:cubicBezTo>
                  <a:cubicBezTo>
                    <a:pt x="41391" y="30282"/>
                    <a:pt x="36186" y="27806"/>
                    <a:pt x="29965" y="27108"/>
                  </a:cubicBezTo>
                  <a:lnTo>
                    <a:pt x="29012" y="26980"/>
                  </a:lnTo>
                  <a:cubicBezTo>
                    <a:pt x="25965" y="26663"/>
                    <a:pt x="22855" y="26282"/>
                    <a:pt x="19997" y="24758"/>
                  </a:cubicBezTo>
                  <a:cubicBezTo>
                    <a:pt x="19109" y="24251"/>
                    <a:pt x="18283" y="23679"/>
                    <a:pt x="17458" y="23171"/>
                  </a:cubicBezTo>
                  <a:cubicBezTo>
                    <a:pt x="15871" y="22029"/>
                    <a:pt x="14474" y="21077"/>
                    <a:pt x="12507" y="20759"/>
                  </a:cubicBezTo>
                  <a:cubicBezTo>
                    <a:pt x="10285" y="20378"/>
                    <a:pt x="6984" y="20188"/>
                    <a:pt x="4888" y="20886"/>
                  </a:cubicBezTo>
                  <a:cubicBezTo>
                    <a:pt x="3555" y="21331"/>
                    <a:pt x="2539" y="22346"/>
                    <a:pt x="1461" y="23425"/>
                  </a:cubicBezTo>
                  <a:cubicBezTo>
                    <a:pt x="1016" y="23870"/>
                    <a:pt x="508" y="24378"/>
                    <a:pt x="0" y="24822"/>
                  </a:cubicBezTo>
                  <a:cubicBezTo>
                    <a:pt x="318" y="25203"/>
                    <a:pt x="572" y="25647"/>
                    <a:pt x="952" y="25965"/>
                  </a:cubicBezTo>
                  <a:cubicBezTo>
                    <a:pt x="1207" y="26219"/>
                    <a:pt x="1397" y="26473"/>
                    <a:pt x="1651" y="26727"/>
                  </a:cubicBezTo>
                  <a:cubicBezTo>
                    <a:pt x="2412" y="27488"/>
                    <a:pt x="3301" y="28123"/>
                    <a:pt x="4317" y="28822"/>
                  </a:cubicBezTo>
                  <a:cubicBezTo>
                    <a:pt x="6222" y="30028"/>
                    <a:pt x="7746" y="30536"/>
                    <a:pt x="10158" y="30790"/>
                  </a:cubicBezTo>
                  <a:cubicBezTo>
                    <a:pt x="10856" y="30853"/>
                    <a:pt x="11682" y="30790"/>
                    <a:pt x="12507" y="30726"/>
                  </a:cubicBezTo>
                  <a:cubicBezTo>
                    <a:pt x="14221" y="30599"/>
                    <a:pt x="16125" y="30472"/>
                    <a:pt x="17649" y="31234"/>
                  </a:cubicBezTo>
                  <a:cubicBezTo>
                    <a:pt x="21457" y="33075"/>
                    <a:pt x="23362" y="40058"/>
                    <a:pt x="21902" y="43677"/>
                  </a:cubicBezTo>
                  <a:cubicBezTo>
                    <a:pt x="21457" y="44819"/>
                    <a:pt x="20696" y="45772"/>
                    <a:pt x="19997" y="46660"/>
                  </a:cubicBezTo>
                  <a:cubicBezTo>
                    <a:pt x="18347" y="48755"/>
                    <a:pt x="17903" y="49454"/>
                    <a:pt x="19426" y="50977"/>
                  </a:cubicBezTo>
                  <a:cubicBezTo>
                    <a:pt x="20759" y="52310"/>
                    <a:pt x="22791" y="53263"/>
                    <a:pt x="24949" y="54215"/>
                  </a:cubicBezTo>
                  <a:cubicBezTo>
                    <a:pt x="27869" y="55548"/>
                    <a:pt x="30917" y="56881"/>
                    <a:pt x="32631" y="59547"/>
                  </a:cubicBezTo>
                  <a:cubicBezTo>
                    <a:pt x="34662" y="62595"/>
                    <a:pt x="33075" y="65959"/>
                    <a:pt x="31679" y="68880"/>
                  </a:cubicBezTo>
                  <a:cubicBezTo>
                    <a:pt x="30854" y="70594"/>
                    <a:pt x="30092" y="72181"/>
                    <a:pt x="30028" y="73577"/>
                  </a:cubicBezTo>
                  <a:cubicBezTo>
                    <a:pt x="29838" y="80814"/>
                    <a:pt x="36821" y="82719"/>
                    <a:pt x="44312" y="84687"/>
                  </a:cubicBezTo>
                  <a:cubicBezTo>
                    <a:pt x="48629" y="85830"/>
                    <a:pt x="52692" y="86909"/>
                    <a:pt x="55548" y="89067"/>
                  </a:cubicBezTo>
                  <a:cubicBezTo>
                    <a:pt x="55802" y="89258"/>
                    <a:pt x="56056" y="89448"/>
                    <a:pt x="56373" y="89702"/>
                  </a:cubicBezTo>
                  <a:cubicBezTo>
                    <a:pt x="58469" y="91226"/>
                    <a:pt x="62023" y="93765"/>
                    <a:pt x="60881" y="97003"/>
                  </a:cubicBezTo>
                  <a:cubicBezTo>
                    <a:pt x="60563" y="97892"/>
                    <a:pt x="59802" y="98399"/>
                    <a:pt x="59167" y="98780"/>
                  </a:cubicBezTo>
                  <a:cubicBezTo>
                    <a:pt x="58913" y="98907"/>
                    <a:pt x="58532" y="99161"/>
                    <a:pt x="58469" y="99288"/>
                  </a:cubicBezTo>
                  <a:cubicBezTo>
                    <a:pt x="58024" y="99923"/>
                    <a:pt x="58024" y="100494"/>
                    <a:pt x="57960" y="101573"/>
                  </a:cubicBezTo>
                  <a:cubicBezTo>
                    <a:pt x="57898" y="102843"/>
                    <a:pt x="57960" y="103669"/>
                    <a:pt x="58024" y="104494"/>
                  </a:cubicBezTo>
                  <a:cubicBezTo>
                    <a:pt x="58151" y="106335"/>
                    <a:pt x="58278" y="108366"/>
                    <a:pt x="57580" y="110144"/>
                  </a:cubicBezTo>
                  <a:cubicBezTo>
                    <a:pt x="57262" y="110969"/>
                    <a:pt x="56882" y="111540"/>
                    <a:pt x="56500" y="112112"/>
                  </a:cubicBezTo>
                  <a:cubicBezTo>
                    <a:pt x="56120" y="112747"/>
                    <a:pt x="55802" y="113191"/>
                    <a:pt x="55675" y="113953"/>
                  </a:cubicBezTo>
                  <a:cubicBezTo>
                    <a:pt x="56373" y="114397"/>
                    <a:pt x="57135" y="114461"/>
                    <a:pt x="57771" y="114334"/>
                  </a:cubicBezTo>
                  <a:cubicBezTo>
                    <a:pt x="59992" y="113762"/>
                    <a:pt x="61389" y="111540"/>
                    <a:pt x="62722" y="109382"/>
                  </a:cubicBezTo>
                  <a:cubicBezTo>
                    <a:pt x="63103" y="108747"/>
                    <a:pt x="63421" y="108176"/>
                    <a:pt x="63801" y="107668"/>
                  </a:cubicBezTo>
                  <a:cubicBezTo>
                    <a:pt x="64817" y="106208"/>
                    <a:pt x="65134" y="105700"/>
                    <a:pt x="66531" y="105573"/>
                  </a:cubicBezTo>
                  <a:cubicBezTo>
                    <a:pt x="66848" y="105573"/>
                    <a:pt x="67293" y="105509"/>
                    <a:pt x="68055" y="105319"/>
                  </a:cubicBezTo>
                  <a:cubicBezTo>
                    <a:pt x="69832" y="104875"/>
                    <a:pt x="71102" y="103541"/>
                    <a:pt x="72498" y="101954"/>
                  </a:cubicBezTo>
                  <a:cubicBezTo>
                    <a:pt x="73451" y="100875"/>
                    <a:pt x="74276" y="100240"/>
                    <a:pt x="75038" y="99606"/>
                  </a:cubicBezTo>
                  <a:cubicBezTo>
                    <a:pt x="75673" y="99098"/>
                    <a:pt x="76244" y="98590"/>
                    <a:pt x="76816" y="98018"/>
                  </a:cubicBezTo>
                  <a:cubicBezTo>
                    <a:pt x="77260" y="97511"/>
                    <a:pt x="77577" y="96876"/>
                    <a:pt x="77894" y="96114"/>
                  </a:cubicBezTo>
                  <a:cubicBezTo>
                    <a:pt x="78339" y="95162"/>
                    <a:pt x="78783" y="94146"/>
                    <a:pt x="79672" y="93321"/>
                  </a:cubicBezTo>
                  <a:cubicBezTo>
                    <a:pt x="80624" y="92432"/>
                    <a:pt x="81640" y="92178"/>
                    <a:pt x="82466" y="92051"/>
                  </a:cubicBezTo>
                  <a:cubicBezTo>
                    <a:pt x="82910" y="91988"/>
                    <a:pt x="83291" y="91861"/>
                    <a:pt x="83608" y="91734"/>
                  </a:cubicBezTo>
                  <a:cubicBezTo>
                    <a:pt x="84370" y="91416"/>
                    <a:pt x="84941" y="90908"/>
                    <a:pt x="85640" y="90401"/>
                  </a:cubicBezTo>
                  <a:cubicBezTo>
                    <a:pt x="86591" y="89702"/>
                    <a:pt x="87607" y="88813"/>
                    <a:pt x="89131" y="88432"/>
                  </a:cubicBezTo>
                  <a:cubicBezTo>
                    <a:pt x="90210" y="88115"/>
                    <a:pt x="91353" y="87988"/>
                    <a:pt x="92432" y="87988"/>
                  </a:cubicBezTo>
                  <a:cubicBezTo>
                    <a:pt x="93765" y="87988"/>
                    <a:pt x="95099" y="88305"/>
                    <a:pt x="96368" y="88813"/>
                  </a:cubicBezTo>
                  <a:cubicBezTo>
                    <a:pt x="96686" y="88940"/>
                    <a:pt x="96939" y="89067"/>
                    <a:pt x="97257" y="89194"/>
                  </a:cubicBezTo>
                  <a:cubicBezTo>
                    <a:pt x="98463" y="89829"/>
                    <a:pt x="99606" y="90591"/>
                    <a:pt x="100622" y="91670"/>
                  </a:cubicBezTo>
                  <a:cubicBezTo>
                    <a:pt x="103098" y="94400"/>
                    <a:pt x="104049" y="97384"/>
                    <a:pt x="104748" y="100177"/>
                  </a:cubicBezTo>
                  <a:cubicBezTo>
                    <a:pt x="105256" y="102335"/>
                    <a:pt x="105510" y="102526"/>
                    <a:pt x="107796" y="103859"/>
                  </a:cubicBezTo>
                  <a:cubicBezTo>
                    <a:pt x="109319" y="104811"/>
                    <a:pt x="110779" y="105763"/>
                    <a:pt x="111160" y="107351"/>
                  </a:cubicBezTo>
                  <a:cubicBezTo>
                    <a:pt x="111414" y="108430"/>
                    <a:pt x="111160" y="109509"/>
                    <a:pt x="110334" y="110779"/>
                  </a:cubicBezTo>
                  <a:cubicBezTo>
                    <a:pt x="109383" y="112175"/>
                    <a:pt x="107668" y="112874"/>
                    <a:pt x="106208" y="113445"/>
                  </a:cubicBezTo>
                  <a:cubicBezTo>
                    <a:pt x="105256" y="113826"/>
                    <a:pt x="103923" y="114334"/>
                    <a:pt x="103732" y="114778"/>
                  </a:cubicBezTo>
                  <a:cubicBezTo>
                    <a:pt x="103288" y="115921"/>
                    <a:pt x="105447" y="117381"/>
                    <a:pt x="107160" y="118397"/>
                  </a:cubicBezTo>
                  <a:cubicBezTo>
                    <a:pt x="107732" y="118714"/>
                    <a:pt x="108240" y="119031"/>
                    <a:pt x="108621" y="119222"/>
                  </a:cubicBezTo>
                  <a:lnTo>
                    <a:pt x="109319" y="119603"/>
                  </a:lnTo>
                  <a:cubicBezTo>
                    <a:pt x="111477" y="120809"/>
                    <a:pt x="113001" y="122650"/>
                    <a:pt x="114461" y="124428"/>
                  </a:cubicBezTo>
                  <a:cubicBezTo>
                    <a:pt x="115540" y="125761"/>
                    <a:pt x="116620" y="127030"/>
                    <a:pt x="117889" y="127983"/>
                  </a:cubicBezTo>
                  <a:cubicBezTo>
                    <a:pt x="118969" y="128808"/>
                    <a:pt x="120174" y="129379"/>
                    <a:pt x="121507" y="129887"/>
                  </a:cubicBezTo>
                  <a:cubicBezTo>
                    <a:pt x="121952" y="130014"/>
                    <a:pt x="122460" y="130141"/>
                    <a:pt x="122905" y="130268"/>
                  </a:cubicBezTo>
                  <a:cubicBezTo>
                    <a:pt x="123603" y="130459"/>
                    <a:pt x="124301" y="130585"/>
                    <a:pt x="125063" y="130712"/>
                  </a:cubicBezTo>
                  <a:cubicBezTo>
                    <a:pt x="124555" y="125443"/>
                    <a:pt x="124745" y="119984"/>
                    <a:pt x="125634" y="114778"/>
                  </a:cubicBezTo>
                  <a:cubicBezTo>
                    <a:pt x="125825" y="110144"/>
                    <a:pt x="126967" y="105954"/>
                    <a:pt x="128046" y="10182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74" name="Freeform 573">
              <a:extLst>
                <a:ext uri="{FF2B5EF4-FFF2-40B4-BE49-F238E27FC236}">
                  <a16:creationId xmlns:a16="http://schemas.microsoft.com/office/drawing/2014/main" id="{0C873AB1-2724-0619-917B-1B44FC9B2E97}"/>
                </a:ext>
              </a:extLst>
            </p:cNvPr>
            <p:cNvSpPr/>
            <p:nvPr/>
          </p:nvSpPr>
          <p:spPr>
            <a:xfrm>
              <a:off x="6793962" y="3702054"/>
              <a:ext cx="614176" cy="512057"/>
            </a:xfrm>
            <a:custGeom>
              <a:avLst/>
              <a:gdLst>
                <a:gd name="connsiteX0" fmla="*/ 281016 w 614176"/>
                <a:gd name="connsiteY0" fmla="*/ 461144 h 512057"/>
                <a:gd name="connsiteX1" fmla="*/ 286602 w 614176"/>
                <a:gd name="connsiteY1" fmla="*/ 463683 h 512057"/>
                <a:gd name="connsiteX2" fmla="*/ 310472 w 614176"/>
                <a:gd name="connsiteY2" fmla="*/ 466730 h 512057"/>
                <a:gd name="connsiteX3" fmla="*/ 358085 w 614176"/>
                <a:gd name="connsiteY3" fmla="*/ 487362 h 512057"/>
                <a:gd name="connsiteX4" fmla="*/ 358910 w 614176"/>
                <a:gd name="connsiteY4" fmla="*/ 488505 h 512057"/>
                <a:gd name="connsiteX5" fmla="*/ 360688 w 614176"/>
                <a:gd name="connsiteY5" fmla="*/ 512057 h 512057"/>
                <a:gd name="connsiteX6" fmla="*/ 411284 w 614176"/>
                <a:gd name="connsiteY6" fmla="*/ 444702 h 512057"/>
                <a:gd name="connsiteX7" fmla="*/ 411982 w 614176"/>
                <a:gd name="connsiteY7" fmla="*/ 444194 h 512057"/>
                <a:gd name="connsiteX8" fmla="*/ 527459 w 614176"/>
                <a:gd name="connsiteY8" fmla="*/ 409151 h 512057"/>
                <a:gd name="connsiteX9" fmla="*/ 610622 w 614176"/>
                <a:gd name="connsiteY9" fmla="*/ 383948 h 512057"/>
                <a:gd name="connsiteX10" fmla="*/ 610749 w 614176"/>
                <a:gd name="connsiteY10" fmla="*/ 382234 h 512057"/>
                <a:gd name="connsiteX11" fmla="*/ 614177 w 614176"/>
                <a:gd name="connsiteY11" fmla="*/ 328844 h 512057"/>
                <a:gd name="connsiteX12" fmla="*/ 614114 w 614176"/>
                <a:gd name="connsiteY12" fmla="*/ 327067 h 512057"/>
                <a:gd name="connsiteX13" fmla="*/ 613732 w 614176"/>
                <a:gd name="connsiteY13" fmla="*/ 323892 h 512057"/>
                <a:gd name="connsiteX14" fmla="*/ 613478 w 614176"/>
                <a:gd name="connsiteY14" fmla="*/ 322432 h 512057"/>
                <a:gd name="connsiteX15" fmla="*/ 613034 w 614176"/>
                <a:gd name="connsiteY15" fmla="*/ 320084 h 512057"/>
                <a:gd name="connsiteX16" fmla="*/ 612653 w 614176"/>
                <a:gd name="connsiteY16" fmla="*/ 318369 h 512057"/>
                <a:gd name="connsiteX17" fmla="*/ 612145 w 614176"/>
                <a:gd name="connsiteY17" fmla="*/ 315893 h 512057"/>
                <a:gd name="connsiteX18" fmla="*/ 611765 w 614176"/>
                <a:gd name="connsiteY18" fmla="*/ 314243 h 512057"/>
                <a:gd name="connsiteX19" fmla="*/ 611002 w 614176"/>
                <a:gd name="connsiteY19" fmla="*/ 311132 h 512057"/>
                <a:gd name="connsiteX20" fmla="*/ 610812 w 614176"/>
                <a:gd name="connsiteY20" fmla="*/ 310244 h 512057"/>
                <a:gd name="connsiteX21" fmla="*/ 609860 w 614176"/>
                <a:gd name="connsiteY21" fmla="*/ 306434 h 512057"/>
                <a:gd name="connsiteX22" fmla="*/ 609606 w 614176"/>
                <a:gd name="connsiteY22" fmla="*/ 305546 h 512057"/>
                <a:gd name="connsiteX23" fmla="*/ 608971 w 614176"/>
                <a:gd name="connsiteY23" fmla="*/ 303070 h 512057"/>
                <a:gd name="connsiteX24" fmla="*/ 608781 w 614176"/>
                <a:gd name="connsiteY24" fmla="*/ 302371 h 512057"/>
                <a:gd name="connsiteX25" fmla="*/ 608527 w 614176"/>
                <a:gd name="connsiteY25" fmla="*/ 301483 h 512057"/>
                <a:gd name="connsiteX26" fmla="*/ 600909 w 614176"/>
                <a:gd name="connsiteY26" fmla="*/ 307006 h 512057"/>
                <a:gd name="connsiteX27" fmla="*/ 600083 w 614176"/>
                <a:gd name="connsiteY27" fmla="*/ 307260 h 512057"/>
                <a:gd name="connsiteX28" fmla="*/ 510128 w 614176"/>
                <a:gd name="connsiteY28" fmla="*/ 294944 h 512057"/>
                <a:gd name="connsiteX29" fmla="*/ 508985 w 614176"/>
                <a:gd name="connsiteY29" fmla="*/ 293992 h 512057"/>
                <a:gd name="connsiteX30" fmla="*/ 501367 w 614176"/>
                <a:gd name="connsiteY30" fmla="*/ 271138 h 512057"/>
                <a:gd name="connsiteX31" fmla="*/ 499844 w 614176"/>
                <a:gd name="connsiteY31" fmla="*/ 268789 h 512057"/>
                <a:gd name="connsiteX32" fmla="*/ 497431 w 614176"/>
                <a:gd name="connsiteY32" fmla="*/ 264281 h 512057"/>
                <a:gd name="connsiteX33" fmla="*/ 495336 w 614176"/>
                <a:gd name="connsiteY33" fmla="*/ 258314 h 512057"/>
                <a:gd name="connsiteX34" fmla="*/ 495145 w 614176"/>
                <a:gd name="connsiteY34" fmla="*/ 257616 h 512057"/>
                <a:gd name="connsiteX35" fmla="*/ 494828 w 614176"/>
                <a:gd name="connsiteY35" fmla="*/ 251712 h 512057"/>
                <a:gd name="connsiteX36" fmla="*/ 492479 w 614176"/>
                <a:gd name="connsiteY36" fmla="*/ 242507 h 512057"/>
                <a:gd name="connsiteX37" fmla="*/ 492543 w 614176"/>
                <a:gd name="connsiteY37" fmla="*/ 241555 h 512057"/>
                <a:gd name="connsiteX38" fmla="*/ 486385 w 614176"/>
                <a:gd name="connsiteY38" fmla="*/ 240983 h 512057"/>
                <a:gd name="connsiteX39" fmla="*/ 480417 w 614176"/>
                <a:gd name="connsiteY39" fmla="*/ 239459 h 512057"/>
                <a:gd name="connsiteX40" fmla="*/ 475338 w 614176"/>
                <a:gd name="connsiteY40" fmla="*/ 236920 h 512057"/>
                <a:gd name="connsiteX41" fmla="*/ 472038 w 614176"/>
                <a:gd name="connsiteY41" fmla="*/ 233175 h 512057"/>
                <a:gd name="connsiteX42" fmla="*/ 465879 w 614176"/>
                <a:gd name="connsiteY42" fmla="*/ 221557 h 512057"/>
                <a:gd name="connsiteX43" fmla="*/ 465245 w 614176"/>
                <a:gd name="connsiteY43" fmla="*/ 218129 h 512057"/>
                <a:gd name="connsiteX44" fmla="*/ 463086 w 614176"/>
                <a:gd name="connsiteY44" fmla="*/ 212670 h 512057"/>
                <a:gd name="connsiteX45" fmla="*/ 461563 w 614176"/>
                <a:gd name="connsiteY45" fmla="*/ 210575 h 512057"/>
                <a:gd name="connsiteX46" fmla="*/ 459214 w 614176"/>
                <a:gd name="connsiteY46" fmla="*/ 206892 h 512057"/>
                <a:gd name="connsiteX47" fmla="*/ 455024 w 614176"/>
                <a:gd name="connsiteY47" fmla="*/ 201052 h 512057"/>
                <a:gd name="connsiteX48" fmla="*/ 452802 w 614176"/>
                <a:gd name="connsiteY48" fmla="*/ 198703 h 512057"/>
                <a:gd name="connsiteX49" fmla="*/ 449501 w 614176"/>
                <a:gd name="connsiteY49" fmla="*/ 190260 h 512057"/>
                <a:gd name="connsiteX50" fmla="*/ 449310 w 614176"/>
                <a:gd name="connsiteY50" fmla="*/ 187594 h 512057"/>
                <a:gd name="connsiteX51" fmla="*/ 441121 w 614176"/>
                <a:gd name="connsiteY51" fmla="*/ 170643 h 512057"/>
                <a:gd name="connsiteX52" fmla="*/ 436106 w 614176"/>
                <a:gd name="connsiteY52" fmla="*/ 163787 h 512057"/>
                <a:gd name="connsiteX53" fmla="*/ 431218 w 614176"/>
                <a:gd name="connsiteY53" fmla="*/ 157122 h 512057"/>
                <a:gd name="connsiteX54" fmla="*/ 426964 w 614176"/>
                <a:gd name="connsiteY54" fmla="*/ 154836 h 512057"/>
                <a:gd name="connsiteX55" fmla="*/ 421377 w 614176"/>
                <a:gd name="connsiteY55" fmla="*/ 151154 h 512057"/>
                <a:gd name="connsiteX56" fmla="*/ 420743 w 614176"/>
                <a:gd name="connsiteY56" fmla="*/ 146774 h 512057"/>
                <a:gd name="connsiteX57" fmla="*/ 420489 w 614176"/>
                <a:gd name="connsiteY57" fmla="*/ 143917 h 512057"/>
                <a:gd name="connsiteX58" fmla="*/ 414903 w 614176"/>
                <a:gd name="connsiteY58" fmla="*/ 141124 h 512057"/>
                <a:gd name="connsiteX59" fmla="*/ 413125 w 614176"/>
                <a:gd name="connsiteY59" fmla="*/ 141124 h 512057"/>
                <a:gd name="connsiteX60" fmla="*/ 405317 w 614176"/>
                <a:gd name="connsiteY60" fmla="*/ 137886 h 512057"/>
                <a:gd name="connsiteX61" fmla="*/ 402459 w 614176"/>
                <a:gd name="connsiteY61" fmla="*/ 128681 h 512057"/>
                <a:gd name="connsiteX62" fmla="*/ 400619 w 614176"/>
                <a:gd name="connsiteY62" fmla="*/ 121380 h 512057"/>
                <a:gd name="connsiteX63" fmla="*/ 393509 w 614176"/>
                <a:gd name="connsiteY63" fmla="*/ 111477 h 512057"/>
                <a:gd name="connsiteX64" fmla="*/ 391731 w 614176"/>
                <a:gd name="connsiteY64" fmla="*/ 109382 h 512057"/>
                <a:gd name="connsiteX65" fmla="*/ 390080 w 614176"/>
                <a:gd name="connsiteY65" fmla="*/ 107604 h 512057"/>
                <a:gd name="connsiteX66" fmla="*/ 375226 w 614176"/>
                <a:gd name="connsiteY66" fmla="*/ 114841 h 512057"/>
                <a:gd name="connsiteX67" fmla="*/ 374273 w 614176"/>
                <a:gd name="connsiteY67" fmla="*/ 115222 h 512057"/>
                <a:gd name="connsiteX68" fmla="*/ 372877 w 614176"/>
                <a:gd name="connsiteY68" fmla="*/ 113826 h 512057"/>
                <a:gd name="connsiteX69" fmla="*/ 373194 w 614176"/>
                <a:gd name="connsiteY69" fmla="*/ 110525 h 512057"/>
                <a:gd name="connsiteX70" fmla="*/ 373448 w 614176"/>
                <a:gd name="connsiteY70" fmla="*/ 107414 h 512057"/>
                <a:gd name="connsiteX71" fmla="*/ 373257 w 614176"/>
                <a:gd name="connsiteY71" fmla="*/ 105700 h 512057"/>
                <a:gd name="connsiteX72" fmla="*/ 371924 w 614176"/>
                <a:gd name="connsiteY72" fmla="*/ 105446 h 512057"/>
                <a:gd name="connsiteX73" fmla="*/ 370210 w 614176"/>
                <a:gd name="connsiteY73" fmla="*/ 105192 h 512057"/>
                <a:gd name="connsiteX74" fmla="*/ 356244 w 614176"/>
                <a:gd name="connsiteY74" fmla="*/ 101700 h 512057"/>
                <a:gd name="connsiteX75" fmla="*/ 353006 w 614176"/>
                <a:gd name="connsiteY75" fmla="*/ 100812 h 512057"/>
                <a:gd name="connsiteX76" fmla="*/ 350276 w 614176"/>
                <a:gd name="connsiteY76" fmla="*/ 100177 h 512057"/>
                <a:gd name="connsiteX77" fmla="*/ 346404 w 614176"/>
                <a:gd name="connsiteY77" fmla="*/ 99224 h 512057"/>
                <a:gd name="connsiteX78" fmla="*/ 345451 w 614176"/>
                <a:gd name="connsiteY78" fmla="*/ 98971 h 512057"/>
                <a:gd name="connsiteX79" fmla="*/ 343039 w 614176"/>
                <a:gd name="connsiteY79" fmla="*/ 98209 h 512057"/>
                <a:gd name="connsiteX80" fmla="*/ 341960 w 614176"/>
                <a:gd name="connsiteY80" fmla="*/ 97764 h 512057"/>
                <a:gd name="connsiteX81" fmla="*/ 340246 w 614176"/>
                <a:gd name="connsiteY81" fmla="*/ 97003 h 512057"/>
                <a:gd name="connsiteX82" fmla="*/ 339421 w 614176"/>
                <a:gd name="connsiteY82" fmla="*/ 96432 h 512057"/>
                <a:gd name="connsiteX83" fmla="*/ 338532 w 614176"/>
                <a:gd name="connsiteY83" fmla="*/ 95860 h 512057"/>
                <a:gd name="connsiteX84" fmla="*/ 287682 w 614176"/>
                <a:gd name="connsiteY84" fmla="*/ 100050 h 512057"/>
                <a:gd name="connsiteX85" fmla="*/ 286856 w 614176"/>
                <a:gd name="connsiteY85" fmla="*/ 99796 h 512057"/>
                <a:gd name="connsiteX86" fmla="*/ 144082 w 614176"/>
                <a:gd name="connsiteY86" fmla="*/ 0 h 512057"/>
                <a:gd name="connsiteX87" fmla="*/ 118054 w 614176"/>
                <a:gd name="connsiteY87" fmla="*/ 0 h 512057"/>
                <a:gd name="connsiteX88" fmla="*/ 113864 w 614176"/>
                <a:gd name="connsiteY88" fmla="*/ 3174 h 512057"/>
                <a:gd name="connsiteX89" fmla="*/ 107960 w 614176"/>
                <a:gd name="connsiteY89" fmla="*/ 8316 h 512057"/>
                <a:gd name="connsiteX90" fmla="*/ 91899 w 614176"/>
                <a:gd name="connsiteY90" fmla="*/ 14538 h 512057"/>
                <a:gd name="connsiteX91" fmla="*/ 85233 w 614176"/>
                <a:gd name="connsiteY91" fmla="*/ 14982 h 512057"/>
                <a:gd name="connsiteX92" fmla="*/ 71965 w 614176"/>
                <a:gd name="connsiteY92" fmla="*/ 20505 h 512057"/>
                <a:gd name="connsiteX93" fmla="*/ 70886 w 614176"/>
                <a:gd name="connsiteY93" fmla="*/ 21077 h 512057"/>
                <a:gd name="connsiteX94" fmla="*/ 63712 w 614176"/>
                <a:gd name="connsiteY94" fmla="*/ 24505 h 512057"/>
                <a:gd name="connsiteX95" fmla="*/ 67140 w 614176"/>
                <a:gd name="connsiteY95" fmla="*/ 28187 h 512057"/>
                <a:gd name="connsiteX96" fmla="*/ 74187 w 614176"/>
                <a:gd name="connsiteY96" fmla="*/ 34979 h 512057"/>
                <a:gd name="connsiteX97" fmla="*/ 79075 w 614176"/>
                <a:gd name="connsiteY97" fmla="*/ 38725 h 512057"/>
                <a:gd name="connsiteX98" fmla="*/ 87391 w 614176"/>
                <a:gd name="connsiteY98" fmla="*/ 44756 h 512057"/>
                <a:gd name="connsiteX99" fmla="*/ 98184 w 614176"/>
                <a:gd name="connsiteY99" fmla="*/ 54596 h 512057"/>
                <a:gd name="connsiteX100" fmla="*/ 94819 w 614176"/>
                <a:gd name="connsiteY100" fmla="*/ 64436 h 512057"/>
                <a:gd name="connsiteX101" fmla="*/ 91899 w 614176"/>
                <a:gd name="connsiteY101" fmla="*/ 67800 h 512057"/>
                <a:gd name="connsiteX102" fmla="*/ 88471 w 614176"/>
                <a:gd name="connsiteY102" fmla="*/ 71927 h 512057"/>
                <a:gd name="connsiteX103" fmla="*/ 85677 w 614176"/>
                <a:gd name="connsiteY103" fmla="*/ 80116 h 512057"/>
                <a:gd name="connsiteX104" fmla="*/ 78504 w 614176"/>
                <a:gd name="connsiteY104" fmla="*/ 87797 h 512057"/>
                <a:gd name="connsiteX105" fmla="*/ 68473 w 614176"/>
                <a:gd name="connsiteY105" fmla="*/ 87797 h 512057"/>
                <a:gd name="connsiteX106" fmla="*/ 56031 w 614176"/>
                <a:gd name="connsiteY106" fmla="*/ 92940 h 512057"/>
                <a:gd name="connsiteX107" fmla="*/ 48476 w 614176"/>
                <a:gd name="connsiteY107" fmla="*/ 99732 h 512057"/>
                <a:gd name="connsiteX108" fmla="*/ 43969 w 614176"/>
                <a:gd name="connsiteY108" fmla="*/ 103542 h 512057"/>
                <a:gd name="connsiteX109" fmla="*/ 42889 w 614176"/>
                <a:gd name="connsiteY109" fmla="*/ 104621 h 512057"/>
                <a:gd name="connsiteX110" fmla="*/ 37874 w 614176"/>
                <a:gd name="connsiteY110" fmla="*/ 107414 h 512057"/>
                <a:gd name="connsiteX111" fmla="*/ 33811 w 614176"/>
                <a:gd name="connsiteY111" fmla="*/ 106208 h 512057"/>
                <a:gd name="connsiteX112" fmla="*/ 31716 w 614176"/>
                <a:gd name="connsiteY112" fmla="*/ 105383 h 512057"/>
                <a:gd name="connsiteX113" fmla="*/ 24924 w 614176"/>
                <a:gd name="connsiteY113" fmla="*/ 103351 h 512057"/>
                <a:gd name="connsiteX114" fmla="*/ 20035 w 614176"/>
                <a:gd name="connsiteY114" fmla="*/ 101827 h 512057"/>
                <a:gd name="connsiteX115" fmla="*/ 12036 w 614176"/>
                <a:gd name="connsiteY115" fmla="*/ 99415 h 512057"/>
                <a:gd name="connsiteX116" fmla="*/ 7339 w 614176"/>
                <a:gd name="connsiteY116" fmla="*/ 98019 h 512057"/>
                <a:gd name="connsiteX117" fmla="*/ 5053 w 614176"/>
                <a:gd name="connsiteY117" fmla="*/ 97764 h 512057"/>
                <a:gd name="connsiteX118" fmla="*/ 3212 w 614176"/>
                <a:gd name="connsiteY118" fmla="*/ 98336 h 512057"/>
                <a:gd name="connsiteX119" fmla="*/ 1688 w 614176"/>
                <a:gd name="connsiteY119" fmla="*/ 99542 h 512057"/>
                <a:gd name="connsiteX120" fmla="*/ 356 w 614176"/>
                <a:gd name="connsiteY120" fmla="*/ 101193 h 512057"/>
                <a:gd name="connsiteX121" fmla="*/ 228 w 614176"/>
                <a:gd name="connsiteY121" fmla="*/ 105446 h 512057"/>
                <a:gd name="connsiteX122" fmla="*/ 2070 w 614176"/>
                <a:gd name="connsiteY122" fmla="*/ 128300 h 512057"/>
                <a:gd name="connsiteX123" fmla="*/ 9053 w 614176"/>
                <a:gd name="connsiteY123" fmla="*/ 132109 h 512057"/>
                <a:gd name="connsiteX124" fmla="*/ 18512 w 614176"/>
                <a:gd name="connsiteY124" fmla="*/ 135727 h 512057"/>
                <a:gd name="connsiteX125" fmla="*/ 25305 w 614176"/>
                <a:gd name="connsiteY125" fmla="*/ 145821 h 512057"/>
                <a:gd name="connsiteX126" fmla="*/ 27971 w 614176"/>
                <a:gd name="connsiteY126" fmla="*/ 150456 h 512057"/>
                <a:gd name="connsiteX127" fmla="*/ 31970 w 614176"/>
                <a:gd name="connsiteY127" fmla="*/ 157312 h 512057"/>
                <a:gd name="connsiteX128" fmla="*/ 36033 w 614176"/>
                <a:gd name="connsiteY128" fmla="*/ 164168 h 512057"/>
                <a:gd name="connsiteX129" fmla="*/ 39525 w 614176"/>
                <a:gd name="connsiteY129" fmla="*/ 168802 h 512057"/>
                <a:gd name="connsiteX130" fmla="*/ 45112 w 614176"/>
                <a:gd name="connsiteY130" fmla="*/ 177119 h 512057"/>
                <a:gd name="connsiteX131" fmla="*/ 46063 w 614176"/>
                <a:gd name="connsiteY131" fmla="*/ 180293 h 512057"/>
                <a:gd name="connsiteX132" fmla="*/ 47206 w 614176"/>
                <a:gd name="connsiteY132" fmla="*/ 183658 h 512057"/>
                <a:gd name="connsiteX133" fmla="*/ 49365 w 614176"/>
                <a:gd name="connsiteY133" fmla="*/ 185562 h 512057"/>
                <a:gd name="connsiteX134" fmla="*/ 51904 w 614176"/>
                <a:gd name="connsiteY134" fmla="*/ 187720 h 512057"/>
                <a:gd name="connsiteX135" fmla="*/ 56285 w 614176"/>
                <a:gd name="connsiteY135" fmla="*/ 197306 h 512057"/>
                <a:gd name="connsiteX136" fmla="*/ 58760 w 614176"/>
                <a:gd name="connsiteY136" fmla="*/ 203655 h 512057"/>
                <a:gd name="connsiteX137" fmla="*/ 67331 w 614176"/>
                <a:gd name="connsiteY137" fmla="*/ 214066 h 512057"/>
                <a:gd name="connsiteX138" fmla="*/ 77741 w 614176"/>
                <a:gd name="connsiteY138" fmla="*/ 230064 h 512057"/>
                <a:gd name="connsiteX139" fmla="*/ 78377 w 614176"/>
                <a:gd name="connsiteY139" fmla="*/ 235777 h 512057"/>
                <a:gd name="connsiteX140" fmla="*/ 87455 w 614176"/>
                <a:gd name="connsiteY140" fmla="*/ 249680 h 512057"/>
                <a:gd name="connsiteX141" fmla="*/ 94184 w 614176"/>
                <a:gd name="connsiteY141" fmla="*/ 250379 h 512057"/>
                <a:gd name="connsiteX142" fmla="*/ 114182 w 614176"/>
                <a:gd name="connsiteY142" fmla="*/ 261869 h 512057"/>
                <a:gd name="connsiteX143" fmla="*/ 121418 w 614176"/>
                <a:gd name="connsiteY143" fmla="*/ 280026 h 512057"/>
                <a:gd name="connsiteX144" fmla="*/ 124656 w 614176"/>
                <a:gd name="connsiteY144" fmla="*/ 289294 h 512057"/>
                <a:gd name="connsiteX145" fmla="*/ 130941 w 614176"/>
                <a:gd name="connsiteY145" fmla="*/ 316655 h 512057"/>
                <a:gd name="connsiteX146" fmla="*/ 130941 w 614176"/>
                <a:gd name="connsiteY146" fmla="*/ 318369 h 512057"/>
                <a:gd name="connsiteX147" fmla="*/ 133163 w 614176"/>
                <a:gd name="connsiteY147" fmla="*/ 343065 h 512057"/>
                <a:gd name="connsiteX148" fmla="*/ 144844 w 614176"/>
                <a:gd name="connsiteY148" fmla="*/ 362363 h 512057"/>
                <a:gd name="connsiteX149" fmla="*/ 146875 w 614176"/>
                <a:gd name="connsiteY149" fmla="*/ 364458 h 512057"/>
                <a:gd name="connsiteX150" fmla="*/ 164778 w 614176"/>
                <a:gd name="connsiteY150" fmla="*/ 378488 h 512057"/>
                <a:gd name="connsiteX151" fmla="*/ 198551 w 614176"/>
                <a:gd name="connsiteY151" fmla="*/ 416896 h 512057"/>
                <a:gd name="connsiteX152" fmla="*/ 202550 w 614176"/>
                <a:gd name="connsiteY152" fmla="*/ 427307 h 512057"/>
                <a:gd name="connsiteX153" fmla="*/ 206295 w 614176"/>
                <a:gd name="connsiteY153" fmla="*/ 436766 h 512057"/>
                <a:gd name="connsiteX154" fmla="*/ 206931 w 614176"/>
                <a:gd name="connsiteY154" fmla="*/ 441464 h 512057"/>
                <a:gd name="connsiteX155" fmla="*/ 209089 w 614176"/>
                <a:gd name="connsiteY155" fmla="*/ 447431 h 512057"/>
                <a:gd name="connsiteX156" fmla="*/ 215818 w 614176"/>
                <a:gd name="connsiteY156" fmla="*/ 452256 h 512057"/>
                <a:gd name="connsiteX157" fmla="*/ 219056 w 614176"/>
                <a:gd name="connsiteY157" fmla="*/ 454224 h 512057"/>
                <a:gd name="connsiteX158" fmla="*/ 223564 w 614176"/>
                <a:gd name="connsiteY158" fmla="*/ 456954 h 512057"/>
                <a:gd name="connsiteX159" fmla="*/ 239053 w 614176"/>
                <a:gd name="connsiteY159" fmla="*/ 469587 h 512057"/>
                <a:gd name="connsiteX160" fmla="*/ 239751 w 614176"/>
                <a:gd name="connsiteY160" fmla="*/ 475872 h 512057"/>
                <a:gd name="connsiteX161" fmla="*/ 240069 w 614176"/>
                <a:gd name="connsiteY161" fmla="*/ 480252 h 512057"/>
                <a:gd name="connsiteX162" fmla="*/ 242798 w 614176"/>
                <a:gd name="connsiteY162" fmla="*/ 482411 h 512057"/>
                <a:gd name="connsiteX163" fmla="*/ 246735 w 614176"/>
                <a:gd name="connsiteY163" fmla="*/ 485585 h 512057"/>
                <a:gd name="connsiteX164" fmla="*/ 252004 w 614176"/>
                <a:gd name="connsiteY164" fmla="*/ 496250 h 512057"/>
                <a:gd name="connsiteX165" fmla="*/ 262225 w 614176"/>
                <a:gd name="connsiteY165" fmla="*/ 496250 h 512057"/>
                <a:gd name="connsiteX166" fmla="*/ 269906 w 614176"/>
                <a:gd name="connsiteY166" fmla="*/ 488568 h 512057"/>
                <a:gd name="connsiteX167" fmla="*/ 264701 w 614176"/>
                <a:gd name="connsiteY167" fmla="*/ 476253 h 512057"/>
                <a:gd name="connsiteX168" fmla="*/ 268446 w 614176"/>
                <a:gd name="connsiteY168" fmla="*/ 468444 h 512057"/>
                <a:gd name="connsiteX169" fmla="*/ 281016 w 614176"/>
                <a:gd name="connsiteY169" fmla="*/ 461144 h 512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</a:cxnLst>
              <a:rect l="l" t="t" r="r" b="b"/>
              <a:pathLst>
                <a:path w="614176" h="512057">
                  <a:moveTo>
                    <a:pt x="281016" y="461144"/>
                  </a:moveTo>
                  <a:cubicBezTo>
                    <a:pt x="282476" y="461651"/>
                    <a:pt x="285713" y="463239"/>
                    <a:pt x="286602" y="463683"/>
                  </a:cubicBezTo>
                  <a:lnTo>
                    <a:pt x="310472" y="466730"/>
                  </a:lnTo>
                  <a:cubicBezTo>
                    <a:pt x="310853" y="466857"/>
                    <a:pt x="358085" y="487362"/>
                    <a:pt x="358085" y="487362"/>
                  </a:cubicBezTo>
                  <a:cubicBezTo>
                    <a:pt x="358529" y="487553"/>
                    <a:pt x="358846" y="487997"/>
                    <a:pt x="358910" y="488505"/>
                  </a:cubicBezTo>
                  <a:lnTo>
                    <a:pt x="360688" y="512057"/>
                  </a:lnTo>
                  <a:lnTo>
                    <a:pt x="411284" y="444702"/>
                  </a:lnTo>
                  <a:cubicBezTo>
                    <a:pt x="411474" y="444447"/>
                    <a:pt x="411729" y="444321"/>
                    <a:pt x="411982" y="444194"/>
                  </a:cubicBezTo>
                  <a:lnTo>
                    <a:pt x="527459" y="409151"/>
                  </a:lnTo>
                  <a:lnTo>
                    <a:pt x="610622" y="383948"/>
                  </a:lnTo>
                  <a:cubicBezTo>
                    <a:pt x="610685" y="383503"/>
                    <a:pt x="610685" y="382932"/>
                    <a:pt x="610749" y="382234"/>
                  </a:cubicBezTo>
                  <a:cubicBezTo>
                    <a:pt x="611511" y="372521"/>
                    <a:pt x="614177" y="338938"/>
                    <a:pt x="614177" y="328844"/>
                  </a:cubicBezTo>
                  <a:cubicBezTo>
                    <a:pt x="614177" y="328146"/>
                    <a:pt x="614177" y="327511"/>
                    <a:pt x="614114" y="327067"/>
                  </a:cubicBezTo>
                  <a:cubicBezTo>
                    <a:pt x="614050" y="325987"/>
                    <a:pt x="613923" y="324972"/>
                    <a:pt x="613732" y="323892"/>
                  </a:cubicBezTo>
                  <a:cubicBezTo>
                    <a:pt x="613669" y="323448"/>
                    <a:pt x="613605" y="322940"/>
                    <a:pt x="613478" y="322432"/>
                  </a:cubicBezTo>
                  <a:cubicBezTo>
                    <a:pt x="613352" y="321671"/>
                    <a:pt x="613225" y="320909"/>
                    <a:pt x="613034" y="320084"/>
                  </a:cubicBezTo>
                  <a:cubicBezTo>
                    <a:pt x="612907" y="319512"/>
                    <a:pt x="612780" y="318941"/>
                    <a:pt x="612653" y="318369"/>
                  </a:cubicBezTo>
                  <a:cubicBezTo>
                    <a:pt x="612463" y="317544"/>
                    <a:pt x="612336" y="316719"/>
                    <a:pt x="612145" y="315893"/>
                  </a:cubicBezTo>
                  <a:cubicBezTo>
                    <a:pt x="612018" y="315322"/>
                    <a:pt x="611891" y="314814"/>
                    <a:pt x="611765" y="314243"/>
                  </a:cubicBezTo>
                  <a:cubicBezTo>
                    <a:pt x="611511" y="313164"/>
                    <a:pt x="611257" y="312148"/>
                    <a:pt x="611002" y="311132"/>
                  </a:cubicBezTo>
                  <a:cubicBezTo>
                    <a:pt x="610940" y="310815"/>
                    <a:pt x="610876" y="310561"/>
                    <a:pt x="610812" y="310244"/>
                  </a:cubicBezTo>
                  <a:cubicBezTo>
                    <a:pt x="610495" y="308910"/>
                    <a:pt x="610178" y="307641"/>
                    <a:pt x="609860" y="306434"/>
                  </a:cubicBezTo>
                  <a:cubicBezTo>
                    <a:pt x="609797" y="306117"/>
                    <a:pt x="609669" y="305863"/>
                    <a:pt x="609606" y="305546"/>
                  </a:cubicBezTo>
                  <a:cubicBezTo>
                    <a:pt x="609352" y="304657"/>
                    <a:pt x="609162" y="303832"/>
                    <a:pt x="608971" y="303070"/>
                  </a:cubicBezTo>
                  <a:cubicBezTo>
                    <a:pt x="608908" y="302816"/>
                    <a:pt x="608844" y="302626"/>
                    <a:pt x="608781" y="302371"/>
                  </a:cubicBezTo>
                  <a:cubicBezTo>
                    <a:pt x="608653" y="301991"/>
                    <a:pt x="608591" y="301737"/>
                    <a:pt x="608527" y="301483"/>
                  </a:cubicBezTo>
                  <a:lnTo>
                    <a:pt x="600909" y="307006"/>
                  </a:lnTo>
                  <a:cubicBezTo>
                    <a:pt x="600655" y="307196"/>
                    <a:pt x="600401" y="307260"/>
                    <a:pt x="600083" y="307260"/>
                  </a:cubicBezTo>
                  <a:cubicBezTo>
                    <a:pt x="599893" y="307260"/>
                    <a:pt x="510128" y="294944"/>
                    <a:pt x="510128" y="294944"/>
                  </a:cubicBezTo>
                  <a:cubicBezTo>
                    <a:pt x="509619" y="294880"/>
                    <a:pt x="509175" y="294500"/>
                    <a:pt x="508985" y="293992"/>
                  </a:cubicBezTo>
                  <a:lnTo>
                    <a:pt x="501367" y="271138"/>
                  </a:lnTo>
                  <a:cubicBezTo>
                    <a:pt x="501113" y="270757"/>
                    <a:pt x="500542" y="269931"/>
                    <a:pt x="499844" y="268789"/>
                  </a:cubicBezTo>
                  <a:cubicBezTo>
                    <a:pt x="499018" y="267456"/>
                    <a:pt x="498193" y="265932"/>
                    <a:pt x="497431" y="264281"/>
                  </a:cubicBezTo>
                  <a:cubicBezTo>
                    <a:pt x="496479" y="262123"/>
                    <a:pt x="495844" y="260219"/>
                    <a:pt x="495336" y="258314"/>
                  </a:cubicBezTo>
                  <a:cubicBezTo>
                    <a:pt x="495272" y="258060"/>
                    <a:pt x="495209" y="257870"/>
                    <a:pt x="495145" y="257616"/>
                  </a:cubicBezTo>
                  <a:cubicBezTo>
                    <a:pt x="494701" y="255648"/>
                    <a:pt x="494637" y="253680"/>
                    <a:pt x="494828" y="251712"/>
                  </a:cubicBezTo>
                  <a:cubicBezTo>
                    <a:pt x="492162" y="249299"/>
                    <a:pt x="492352" y="245744"/>
                    <a:pt x="492479" y="242507"/>
                  </a:cubicBezTo>
                  <a:lnTo>
                    <a:pt x="492543" y="241555"/>
                  </a:lnTo>
                  <a:cubicBezTo>
                    <a:pt x="490447" y="241491"/>
                    <a:pt x="488416" y="241300"/>
                    <a:pt x="486385" y="240983"/>
                  </a:cubicBezTo>
                  <a:cubicBezTo>
                    <a:pt x="484226" y="240602"/>
                    <a:pt x="482259" y="240094"/>
                    <a:pt x="480417" y="239459"/>
                  </a:cubicBezTo>
                  <a:cubicBezTo>
                    <a:pt x="478259" y="238698"/>
                    <a:pt x="476735" y="237872"/>
                    <a:pt x="475338" y="236920"/>
                  </a:cubicBezTo>
                  <a:cubicBezTo>
                    <a:pt x="473561" y="235587"/>
                    <a:pt x="472609" y="234444"/>
                    <a:pt x="472038" y="233175"/>
                  </a:cubicBezTo>
                  <a:cubicBezTo>
                    <a:pt x="467277" y="230762"/>
                    <a:pt x="466515" y="225684"/>
                    <a:pt x="465879" y="221557"/>
                  </a:cubicBezTo>
                  <a:cubicBezTo>
                    <a:pt x="465689" y="220287"/>
                    <a:pt x="465499" y="219145"/>
                    <a:pt x="465245" y="218129"/>
                  </a:cubicBezTo>
                  <a:cubicBezTo>
                    <a:pt x="464673" y="216098"/>
                    <a:pt x="463912" y="214257"/>
                    <a:pt x="463086" y="212670"/>
                  </a:cubicBezTo>
                  <a:cubicBezTo>
                    <a:pt x="462705" y="212035"/>
                    <a:pt x="462134" y="211336"/>
                    <a:pt x="461563" y="210575"/>
                  </a:cubicBezTo>
                  <a:cubicBezTo>
                    <a:pt x="460610" y="209432"/>
                    <a:pt x="459722" y="208226"/>
                    <a:pt x="459214" y="206892"/>
                  </a:cubicBezTo>
                  <a:cubicBezTo>
                    <a:pt x="458389" y="204417"/>
                    <a:pt x="456802" y="202893"/>
                    <a:pt x="455024" y="201052"/>
                  </a:cubicBezTo>
                  <a:cubicBezTo>
                    <a:pt x="454326" y="200290"/>
                    <a:pt x="453564" y="199529"/>
                    <a:pt x="452802" y="198703"/>
                  </a:cubicBezTo>
                  <a:cubicBezTo>
                    <a:pt x="449755" y="195212"/>
                    <a:pt x="449628" y="193244"/>
                    <a:pt x="449501" y="190260"/>
                  </a:cubicBezTo>
                  <a:cubicBezTo>
                    <a:pt x="449437" y="189498"/>
                    <a:pt x="449437" y="188609"/>
                    <a:pt x="449310" y="187594"/>
                  </a:cubicBezTo>
                  <a:cubicBezTo>
                    <a:pt x="448739" y="182197"/>
                    <a:pt x="445756" y="176040"/>
                    <a:pt x="441121" y="170643"/>
                  </a:cubicBezTo>
                  <a:cubicBezTo>
                    <a:pt x="439280" y="168549"/>
                    <a:pt x="437693" y="166136"/>
                    <a:pt x="436106" y="163787"/>
                  </a:cubicBezTo>
                  <a:cubicBezTo>
                    <a:pt x="434519" y="161375"/>
                    <a:pt x="432995" y="159090"/>
                    <a:pt x="431218" y="157122"/>
                  </a:cubicBezTo>
                  <a:cubicBezTo>
                    <a:pt x="430329" y="156106"/>
                    <a:pt x="428615" y="155471"/>
                    <a:pt x="426964" y="154836"/>
                  </a:cubicBezTo>
                  <a:cubicBezTo>
                    <a:pt x="424742" y="154011"/>
                    <a:pt x="422520" y="153185"/>
                    <a:pt x="421377" y="151154"/>
                  </a:cubicBezTo>
                  <a:cubicBezTo>
                    <a:pt x="420426" y="149504"/>
                    <a:pt x="420616" y="147980"/>
                    <a:pt x="420743" y="146774"/>
                  </a:cubicBezTo>
                  <a:cubicBezTo>
                    <a:pt x="420870" y="145758"/>
                    <a:pt x="420933" y="144869"/>
                    <a:pt x="420489" y="143917"/>
                  </a:cubicBezTo>
                  <a:cubicBezTo>
                    <a:pt x="419410" y="141441"/>
                    <a:pt x="417696" y="141124"/>
                    <a:pt x="414903" y="141124"/>
                  </a:cubicBezTo>
                  <a:cubicBezTo>
                    <a:pt x="414331" y="141124"/>
                    <a:pt x="413696" y="141124"/>
                    <a:pt x="413125" y="141124"/>
                  </a:cubicBezTo>
                  <a:cubicBezTo>
                    <a:pt x="410458" y="141124"/>
                    <a:pt x="407411" y="140806"/>
                    <a:pt x="405317" y="137886"/>
                  </a:cubicBezTo>
                  <a:cubicBezTo>
                    <a:pt x="403602" y="135474"/>
                    <a:pt x="403031" y="132046"/>
                    <a:pt x="402459" y="128681"/>
                  </a:cubicBezTo>
                  <a:cubicBezTo>
                    <a:pt x="402015" y="126078"/>
                    <a:pt x="401571" y="123348"/>
                    <a:pt x="400619" y="121380"/>
                  </a:cubicBezTo>
                  <a:cubicBezTo>
                    <a:pt x="398651" y="117445"/>
                    <a:pt x="396175" y="114588"/>
                    <a:pt x="393509" y="111477"/>
                  </a:cubicBezTo>
                  <a:lnTo>
                    <a:pt x="391731" y="109382"/>
                  </a:lnTo>
                  <a:cubicBezTo>
                    <a:pt x="391096" y="108620"/>
                    <a:pt x="390524" y="108112"/>
                    <a:pt x="390080" y="107604"/>
                  </a:cubicBezTo>
                  <a:cubicBezTo>
                    <a:pt x="384621" y="109001"/>
                    <a:pt x="379098" y="111286"/>
                    <a:pt x="375226" y="114841"/>
                  </a:cubicBezTo>
                  <a:cubicBezTo>
                    <a:pt x="374971" y="115095"/>
                    <a:pt x="374654" y="115222"/>
                    <a:pt x="374273" y="115222"/>
                  </a:cubicBezTo>
                  <a:cubicBezTo>
                    <a:pt x="373194" y="114841"/>
                    <a:pt x="372877" y="114334"/>
                    <a:pt x="372877" y="113826"/>
                  </a:cubicBezTo>
                  <a:cubicBezTo>
                    <a:pt x="372877" y="112746"/>
                    <a:pt x="373003" y="111604"/>
                    <a:pt x="373194" y="110525"/>
                  </a:cubicBezTo>
                  <a:cubicBezTo>
                    <a:pt x="373321" y="109509"/>
                    <a:pt x="373448" y="108493"/>
                    <a:pt x="373448" y="107414"/>
                  </a:cubicBezTo>
                  <a:cubicBezTo>
                    <a:pt x="373448" y="105954"/>
                    <a:pt x="373257" y="105700"/>
                    <a:pt x="373257" y="105700"/>
                  </a:cubicBezTo>
                  <a:cubicBezTo>
                    <a:pt x="373130" y="105573"/>
                    <a:pt x="372432" y="105510"/>
                    <a:pt x="371924" y="105446"/>
                  </a:cubicBezTo>
                  <a:cubicBezTo>
                    <a:pt x="371416" y="105383"/>
                    <a:pt x="370845" y="105319"/>
                    <a:pt x="370210" y="105192"/>
                  </a:cubicBezTo>
                  <a:cubicBezTo>
                    <a:pt x="365385" y="104303"/>
                    <a:pt x="360942" y="103034"/>
                    <a:pt x="356244" y="101700"/>
                  </a:cubicBezTo>
                  <a:lnTo>
                    <a:pt x="353006" y="100812"/>
                  </a:lnTo>
                  <a:cubicBezTo>
                    <a:pt x="352307" y="100621"/>
                    <a:pt x="351356" y="100431"/>
                    <a:pt x="350276" y="100177"/>
                  </a:cubicBezTo>
                  <a:cubicBezTo>
                    <a:pt x="348943" y="99860"/>
                    <a:pt x="347610" y="99542"/>
                    <a:pt x="346404" y="99224"/>
                  </a:cubicBezTo>
                  <a:cubicBezTo>
                    <a:pt x="346086" y="99161"/>
                    <a:pt x="345769" y="99034"/>
                    <a:pt x="345451" y="98971"/>
                  </a:cubicBezTo>
                  <a:cubicBezTo>
                    <a:pt x="344626" y="98717"/>
                    <a:pt x="343737" y="98526"/>
                    <a:pt x="343039" y="98209"/>
                  </a:cubicBezTo>
                  <a:cubicBezTo>
                    <a:pt x="342659" y="98082"/>
                    <a:pt x="342341" y="97892"/>
                    <a:pt x="341960" y="97764"/>
                  </a:cubicBezTo>
                  <a:cubicBezTo>
                    <a:pt x="341325" y="97511"/>
                    <a:pt x="340754" y="97256"/>
                    <a:pt x="340246" y="97003"/>
                  </a:cubicBezTo>
                  <a:cubicBezTo>
                    <a:pt x="339928" y="96812"/>
                    <a:pt x="339674" y="96622"/>
                    <a:pt x="339421" y="96432"/>
                  </a:cubicBezTo>
                  <a:cubicBezTo>
                    <a:pt x="339103" y="96241"/>
                    <a:pt x="338786" y="96050"/>
                    <a:pt x="338532" y="95860"/>
                  </a:cubicBezTo>
                  <a:lnTo>
                    <a:pt x="287682" y="100050"/>
                  </a:lnTo>
                  <a:cubicBezTo>
                    <a:pt x="287427" y="100050"/>
                    <a:pt x="287047" y="99987"/>
                    <a:pt x="286856" y="99796"/>
                  </a:cubicBezTo>
                  <a:lnTo>
                    <a:pt x="144082" y="0"/>
                  </a:lnTo>
                  <a:lnTo>
                    <a:pt x="118054" y="0"/>
                  </a:lnTo>
                  <a:cubicBezTo>
                    <a:pt x="116720" y="1206"/>
                    <a:pt x="115260" y="2222"/>
                    <a:pt x="113864" y="3174"/>
                  </a:cubicBezTo>
                  <a:cubicBezTo>
                    <a:pt x="111642" y="4761"/>
                    <a:pt x="109547" y="6221"/>
                    <a:pt x="107960" y="8316"/>
                  </a:cubicBezTo>
                  <a:cubicBezTo>
                    <a:pt x="103389" y="14220"/>
                    <a:pt x="97549" y="14411"/>
                    <a:pt x="91899" y="14538"/>
                  </a:cubicBezTo>
                  <a:cubicBezTo>
                    <a:pt x="89740" y="14601"/>
                    <a:pt x="87518" y="14665"/>
                    <a:pt x="85233" y="14982"/>
                  </a:cubicBezTo>
                  <a:cubicBezTo>
                    <a:pt x="81360" y="15617"/>
                    <a:pt x="76092" y="18220"/>
                    <a:pt x="71965" y="20505"/>
                  </a:cubicBezTo>
                  <a:lnTo>
                    <a:pt x="70886" y="21077"/>
                  </a:lnTo>
                  <a:cubicBezTo>
                    <a:pt x="68791" y="22219"/>
                    <a:pt x="66124" y="23679"/>
                    <a:pt x="63712" y="24505"/>
                  </a:cubicBezTo>
                  <a:cubicBezTo>
                    <a:pt x="64918" y="25711"/>
                    <a:pt x="65997" y="26917"/>
                    <a:pt x="67140" y="28187"/>
                  </a:cubicBezTo>
                  <a:cubicBezTo>
                    <a:pt x="69362" y="30663"/>
                    <a:pt x="71457" y="33075"/>
                    <a:pt x="74187" y="34979"/>
                  </a:cubicBezTo>
                  <a:cubicBezTo>
                    <a:pt x="75837" y="36186"/>
                    <a:pt x="77425" y="37455"/>
                    <a:pt x="79075" y="38725"/>
                  </a:cubicBezTo>
                  <a:cubicBezTo>
                    <a:pt x="81741" y="40820"/>
                    <a:pt x="84408" y="43042"/>
                    <a:pt x="87391" y="44756"/>
                  </a:cubicBezTo>
                  <a:cubicBezTo>
                    <a:pt x="91263" y="47041"/>
                    <a:pt x="96850" y="50279"/>
                    <a:pt x="98184" y="54596"/>
                  </a:cubicBezTo>
                  <a:cubicBezTo>
                    <a:pt x="99326" y="58278"/>
                    <a:pt x="96406" y="62277"/>
                    <a:pt x="94819" y="64436"/>
                  </a:cubicBezTo>
                  <a:cubicBezTo>
                    <a:pt x="93867" y="65642"/>
                    <a:pt x="92851" y="66784"/>
                    <a:pt x="91899" y="67800"/>
                  </a:cubicBezTo>
                  <a:cubicBezTo>
                    <a:pt x="90629" y="69133"/>
                    <a:pt x="89423" y="70403"/>
                    <a:pt x="88471" y="71927"/>
                  </a:cubicBezTo>
                  <a:cubicBezTo>
                    <a:pt x="86376" y="75228"/>
                    <a:pt x="85868" y="76371"/>
                    <a:pt x="85677" y="80116"/>
                  </a:cubicBezTo>
                  <a:cubicBezTo>
                    <a:pt x="85424" y="84878"/>
                    <a:pt x="84153" y="87797"/>
                    <a:pt x="78504" y="87797"/>
                  </a:cubicBezTo>
                  <a:lnTo>
                    <a:pt x="68473" y="87797"/>
                  </a:lnTo>
                  <a:cubicBezTo>
                    <a:pt x="62379" y="87797"/>
                    <a:pt x="59712" y="88877"/>
                    <a:pt x="56031" y="92940"/>
                  </a:cubicBezTo>
                  <a:cubicBezTo>
                    <a:pt x="53682" y="95543"/>
                    <a:pt x="51015" y="97701"/>
                    <a:pt x="48476" y="99732"/>
                  </a:cubicBezTo>
                  <a:cubicBezTo>
                    <a:pt x="46952" y="100939"/>
                    <a:pt x="45429" y="102208"/>
                    <a:pt x="43969" y="103542"/>
                  </a:cubicBezTo>
                  <a:cubicBezTo>
                    <a:pt x="43588" y="103859"/>
                    <a:pt x="43270" y="104240"/>
                    <a:pt x="42889" y="104621"/>
                  </a:cubicBezTo>
                  <a:cubicBezTo>
                    <a:pt x="41620" y="105954"/>
                    <a:pt x="40160" y="107414"/>
                    <a:pt x="37874" y="107414"/>
                  </a:cubicBezTo>
                  <a:cubicBezTo>
                    <a:pt x="36414" y="107351"/>
                    <a:pt x="35081" y="106779"/>
                    <a:pt x="33811" y="106208"/>
                  </a:cubicBezTo>
                  <a:cubicBezTo>
                    <a:pt x="33050" y="105891"/>
                    <a:pt x="32288" y="105573"/>
                    <a:pt x="31716" y="105383"/>
                  </a:cubicBezTo>
                  <a:cubicBezTo>
                    <a:pt x="29431" y="104811"/>
                    <a:pt x="27145" y="104049"/>
                    <a:pt x="24924" y="103351"/>
                  </a:cubicBezTo>
                  <a:cubicBezTo>
                    <a:pt x="23273" y="102780"/>
                    <a:pt x="21622" y="102272"/>
                    <a:pt x="20035" y="101827"/>
                  </a:cubicBezTo>
                  <a:cubicBezTo>
                    <a:pt x="17369" y="101066"/>
                    <a:pt x="14703" y="100240"/>
                    <a:pt x="12036" y="99415"/>
                  </a:cubicBezTo>
                  <a:lnTo>
                    <a:pt x="7339" y="98019"/>
                  </a:lnTo>
                  <a:cubicBezTo>
                    <a:pt x="6513" y="97764"/>
                    <a:pt x="5688" y="97701"/>
                    <a:pt x="5053" y="97764"/>
                  </a:cubicBezTo>
                  <a:cubicBezTo>
                    <a:pt x="4419" y="97828"/>
                    <a:pt x="3720" y="98019"/>
                    <a:pt x="3212" y="98336"/>
                  </a:cubicBezTo>
                  <a:cubicBezTo>
                    <a:pt x="2704" y="98653"/>
                    <a:pt x="2133" y="99034"/>
                    <a:pt x="1688" y="99542"/>
                  </a:cubicBezTo>
                  <a:cubicBezTo>
                    <a:pt x="990" y="100367"/>
                    <a:pt x="673" y="100748"/>
                    <a:pt x="356" y="101193"/>
                  </a:cubicBezTo>
                  <a:cubicBezTo>
                    <a:pt x="292" y="102526"/>
                    <a:pt x="228" y="103986"/>
                    <a:pt x="228" y="105446"/>
                  </a:cubicBezTo>
                  <a:cubicBezTo>
                    <a:pt x="-88" y="113762"/>
                    <a:pt x="-470" y="123158"/>
                    <a:pt x="2070" y="128300"/>
                  </a:cubicBezTo>
                  <a:cubicBezTo>
                    <a:pt x="3657" y="131538"/>
                    <a:pt x="5942" y="131791"/>
                    <a:pt x="9053" y="132109"/>
                  </a:cubicBezTo>
                  <a:cubicBezTo>
                    <a:pt x="11973" y="132427"/>
                    <a:pt x="15338" y="132744"/>
                    <a:pt x="18512" y="135727"/>
                  </a:cubicBezTo>
                  <a:cubicBezTo>
                    <a:pt x="21178" y="138267"/>
                    <a:pt x="23273" y="142076"/>
                    <a:pt x="25305" y="145821"/>
                  </a:cubicBezTo>
                  <a:cubicBezTo>
                    <a:pt x="26193" y="147472"/>
                    <a:pt x="27082" y="149059"/>
                    <a:pt x="27971" y="150456"/>
                  </a:cubicBezTo>
                  <a:cubicBezTo>
                    <a:pt x="29431" y="152804"/>
                    <a:pt x="30701" y="155090"/>
                    <a:pt x="31970" y="157312"/>
                  </a:cubicBezTo>
                  <a:cubicBezTo>
                    <a:pt x="33303" y="159724"/>
                    <a:pt x="34637" y="162010"/>
                    <a:pt x="36033" y="164168"/>
                  </a:cubicBezTo>
                  <a:cubicBezTo>
                    <a:pt x="37049" y="165692"/>
                    <a:pt x="38319" y="167279"/>
                    <a:pt x="39525" y="168802"/>
                  </a:cubicBezTo>
                  <a:cubicBezTo>
                    <a:pt x="41620" y="171405"/>
                    <a:pt x="43714" y="174135"/>
                    <a:pt x="45112" y="177119"/>
                  </a:cubicBezTo>
                  <a:cubicBezTo>
                    <a:pt x="45556" y="178071"/>
                    <a:pt x="45810" y="179214"/>
                    <a:pt x="46063" y="180293"/>
                  </a:cubicBezTo>
                  <a:cubicBezTo>
                    <a:pt x="46317" y="181563"/>
                    <a:pt x="46635" y="182832"/>
                    <a:pt x="47206" y="183658"/>
                  </a:cubicBezTo>
                  <a:cubicBezTo>
                    <a:pt x="47777" y="184546"/>
                    <a:pt x="48476" y="184991"/>
                    <a:pt x="49365" y="185562"/>
                  </a:cubicBezTo>
                  <a:cubicBezTo>
                    <a:pt x="50190" y="186070"/>
                    <a:pt x="51142" y="186705"/>
                    <a:pt x="51904" y="187720"/>
                  </a:cubicBezTo>
                  <a:cubicBezTo>
                    <a:pt x="54062" y="190768"/>
                    <a:pt x="55142" y="194069"/>
                    <a:pt x="56285" y="197306"/>
                  </a:cubicBezTo>
                  <a:cubicBezTo>
                    <a:pt x="56983" y="199401"/>
                    <a:pt x="57745" y="201623"/>
                    <a:pt x="58760" y="203655"/>
                  </a:cubicBezTo>
                  <a:cubicBezTo>
                    <a:pt x="60728" y="207718"/>
                    <a:pt x="64093" y="210956"/>
                    <a:pt x="67331" y="214066"/>
                  </a:cubicBezTo>
                  <a:cubicBezTo>
                    <a:pt x="71902" y="218510"/>
                    <a:pt x="76599" y="223081"/>
                    <a:pt x="77741" y="230064"/>
                  </a:cubicBezTo>
                  <a:cubicBezTo>
                    <a:pt x="78059" y="231969"/>
                    <a:pt x="78250" y="233936"/>
                    <a:pt x="78377" y="235777"/>
                  </a:cubicBezTo>
                  <a:cubicBezTo>
                    <a:pt x="79012" y="243142"/>
                    <a:pt x="79519" y="248474"/>
                    <a:pt x="87455" y="249680"/>
                  </a:cubicBezTo>
                  <a:cubicBezTo>
                    <a:pt x="89867" y="250061"/>
                    <a:pt x="92089" y="250252"/>
                    <a:pt x="94184" y="250379"/>
                  </a:cubicBezTo>
                  <a:cubicBezTo>
                    <a:pt x="102183" y="251077"/>
                    <a:pt x="108468" y="251585"/>
                    <a:pt x="114182" y="261869"/>
                  </a:cubicBezTo>
                  <a:cubicBezTo>
                    <a:pt x="117229" y="267456"/>
                    <a:pt x="119387" y="273867"/>
                    <a:pt x="121418" y="280026"/>
                  </a:cubicBezTo>
                  <a:cubicBezTo>
                    <a:pt x="122498" y="283263"/>
                    <a:pt x="123514" y="286374"/>
                    <a:pt x="124656" y="289294"/>
                  </a:cubicBezTo>
                  <a:cubicBezTo>
                    <a:pt x="128719" y="299832"/>
                    <a:pt x="130941" y="305482"/>
                    <a:pt x="130941" y="316655"/>
                  </a:cubicBezTo>
                  <a:lnTo>
                    <a:pt x="130941" y="318369"/>
                  </a:lnTo>
                  <a:cubicBezTo>
                    <a:pt x="130941" y="327194"/>
                    <a:pt x="130941" y="334812"/>
                    <a:pt x="133163" y="343065"/>
                  </a:cubicBezTo>
                  <a:cubicBezTo>
                    <a:pt x="135956" y="353285"/>
                    <a:pt x="138178" y="355571"/>
                    <a:pt x="144844" y="362363"/>
                  </a:cubicBezTo>
                  <a:lnTo>
                    <a:pt x="146875" y="364458"/>
                  </a:lnTo>
                  <a:cubicBezTo>
                    <a:pt x="153097" y="370870"/>
                    <a:pt x="158366" y="374616"/>
                    <a:pt x="164778" y="378488"/>
                  </a:cubicBezTo>
                  <a:cubicBezTo>
                    <a:pt x="173157" y="383567"/>
                    <a:pt x="193282" y="397470"/>
                    <a:pt x="198551" y="416896"/>
                  </a:cubicBezTo>
                  <a:cubicBezTo>
                    <a:pt x="199503" y="420387"/>
                    <a:pt x="201090" y="423879"/>
                    <a:pt x="202550" y="427307"/>
                  </a:cubicBezTo>
                  <a:cubicBezTo>
                    <a:pt x="204010" y="430544"/>
                    <a:pt x="205407" y="433655"/>
                    <a:pt x="206295" y="436766"/>
                  </a:cubicBezTo>
                  <a:cubicBezTo>
                    <a:pt x="206804" y="438671"/>
                    <a:pt x="206867" y="440194"/>
                    <a:pt x="206931" y="441464"/>
                  </a:cubicBezTo>
                  <a:cubicBezTo>
                    <a:pt x="206994" y="443559"/>
                    <a:pt x="207121" y="445019"/>
                    <a:pt x="209089" y="447431"/>
                  </a:cubicBezTo>
                  <a:cubicBezTo>
                    <a:pt x="210613" y="449336"/>
                    <a:pt x="213279" y="450859"/>
                    <a:pt x="215818" y="452256"/>
                  </a:cubicBezTo>
                  <a:cubicBezTo>
                    <a:pt x="216961" y="452891"/>
                    <a:pt x="218104" y="453526"/>
                    <a:pt x="219056" y="454224"/>
                  </a:cubicBezTo>
                  <a:cubicBezTo>
                    <a:pt x="220389" y="455049"/>
                    <a:pt x="221913" y="456001"/>
                    <a:pt x="223564" y="456954"/>
                  </a:cubicBezTo>
                  <a:cubicBezTo>
                    <a:pt x="229277" y="460318"/>
                    <a:pt x="236387" y="464508"/>
                    <a:pt x="239053" y="469587"/>
                  </a:cubicBezTo>
                  <a:cubicBezTo>
                    <a:pt x="240133" y="471682"/>
                    <a:pt x="239942" y="473904"/>
                    <a:pt x="239751" y="475872"/>
                  </a:cubicBezTo>
                  <a:cubicBezTo>
                    <a:pt x="239624" y="477522"/>
                    <a:pt x="239498" y="479046"/>
                    <a:pt x="240069" y="480252"/>
                  </a:cubicBezTo>
                  <a:cubicBezTo>
                    <a:pt x="240450" y="481014"/>
                    <a:pt x="241656" y="481712"/>
                    <a:pt x="242798" y="482411"/>
                  </a:cubicBezTo>
                  <a:cubicBezTo>
                    <a:pt x="244196" y="483236"/>
                    <a:pt x="245783" y="484188"/>
                    <a:pt x="246735" y="485585"/>
                  </a:cubicBezTo>
                  <a:cubicBezTo>
                    <a:pt x="248830" y="488568"/>
                    <a:pt x="250608" y="492187"/>
                    <a:pt x="252004" y="496250"/>
                  </a:cubicBezTo>
                  <a:lnTo>
                    <a:pt x="262225" y="496250"/>
                  </a:lnTo>
                  <a:lnTo>
                    <a:pt x="269906" y="488568"/>
                  </a:lnTo>
                  <a:lnTo>
                    <a:pt x="264701" y="476253"/>
                  </a:lnTo>
                  <a:cubicBezTo>
                    <a:pt x="263368" y="474158"/>
                    <a:pt x="267177" y="469904"/>
                    <a:pt x="268446" y="468444"/>
                  </a:cubicBezTo>
                  <a:cubicBezTo>
                    <a:pt x="272827" y="463683"/>
                    <a:pt x="278730" y="460255"/>
                    <a:pt x="281016" y="46114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75" name="Freeform 574">
              <a:extLst>
                <a:ext uri="{FF2B5EF4-FFF2-40B4-BE49-F238E27FC236}">
                  <a16:creationId xmlns:a16="http://schemas.microsoft.com/office/drawing/2014/main" id="{156DDECD-8D8F-BA22-A802-42D31726C6B7}"/>
                </a:ext>
              </a:extLst>
            </p:cNvPr>
            <p:cNvSpPr/>
            <p:nvPr/>
          </p:nvSpPr>
          <p:spPr>
            <a:xfrm>
              <a:off x="6661193" y="4570316"/>
              <a:ext cx="170317" cy="174896"/>
            </a:xfrm>
            <a:custGeom>
              <a:avLst/>
              <a:gdLst>
                <a:gd name="connsiteX0" fmla="*/ 140362 w 170317"/>
                <a:gd name="connsiteY0" fmla="*/ 0 h 174896"/>
                <a:gd name="connsiteX1" fmla="*/ 138521 w 170317"/>
                <a:gd name="connsiteY1" fmla="*/ 127 h 174896"/>
                <a:gd name="connsiteX2" fmla="*/ 136172 w 170317"/>
                <a:gd name="connsiteY2" fmla="*/ 381 h 174896"/>
                <a:gd name="connsiteX3" fmla="*/ 133696 w 170317"/>
                <a:gd name="connsiteY3" fmla="*/ 952 h 174896"/>
                <a:gd name="connsiteX4" fmla="*/ 131982 w 170317"/>
                <a:gd name="connsiteY4" fmla="*/ 1397 h 174896"/>
                <a:gd name="connsiteX5" fmla="*/ 129823 w 170317"/>
                <a:gd name="connsiteY5" fmla="*/ 2476 h 174896"/>
                <a:gd name="connsiteX6" fmla="*/ 128807 w 170317"/>
                <a:gd name="connsiteY6" fmla="*/ 3047 h 174896"/>
                <a:gd name="connsiteX7" fmla="*/ 126522 w 170317"/>
                <a:gd name="connsiteY7" fmla="*/ 5396 h 174896"/>
                <a:gd name="connsiteX8" fmla="*/ 124618 w 170317"/>
                <a:gd name="connsiteY8" fmla="*/ 9459 h 174896"/>
                <a:gd name="connsiteX9" fmla="*/ 120935 w 170317"/>
                <a:gd name="connsiteY9" fmla="*/ 15173 h 174896"/>
                <a:gd name="connsiteX10" fmla="*/ 118206 w 170317"/>
                <a:gd name="connsiteY10" fmla="*/ 16633 h 174896"/>
                <a:gd name="connsiteX11" fmla="*/ 107160 w 170317"/>
                <a:gd name="connsiteY11" fmla="*/ 17014 h 174896"/>
                <a:gd name="connsiteX12" fmla="*/ 102970 w 170317"/>
                <a:gd name="connsiteY12" fmla="*/ 16760 h 174896"/>
                <a:gd name="connsiteX13" fmla="*/ 97510 w 170317"/>
                <a:gd name="connsiteY13" fmla="*/ 16442 h 174896"/>
                <a:gd name="connsiteX14" fmla="*/ 86781 w 170317"/>
                <a:gd name="connsiteY14" fmla="*/ 16569 h 174896"/>
                <a:gd name="connsiteX15" fmla="*/ 82020 w 170317"/>
                <a:gd name="connsiteY15" fmla="*/ 18410 h 174896"/>
                <a:gd name="connsiteX16" fmla="*/ 72371 w 170317"/>
                <a:gd name="connsiteY16" fmla="*/ 20505 h 174896"/>
                <a:gd name="connsiteX17" fmla="*/ 64562 w 170317"/>
                <a:gd name="connsiteY17" fmla="*/ 19299 h 174896"/>
                <a:gd name="connsiteX18" fmla="*/ 40375 w 170317"/>
                <a:gd name="connsiteY18" fmla="*/ 20759 h 174896"/>
                <a:gd name="connsiteX19" fmla="*/ 39232 w 170317"/>
                <a:gd name="connsiteY19" fmla="*/ 21585 h 174896"/>
                <a:gd name="connsiteX20" fmla="*/ 24187 w 170317"/>
                <a:gd name="connsiteY20" fmla="*/ 43994 h 174896"/>
                <a:gd name="connsiteX21" fmla="*/ 23933 w 170317"/>
                <a:gd name="connsiteY21" fmla="*/ 58532 h 174896"/>
                <a:gd name="connsiteX22" fmla="*/ 27044 w 170317"/>
                <a:gd name="connsiteY22" fmla="*/ 63483 h 174896"/>
                <a:gd name="connsiteX23" fmla="*/ 30916 w 170317"/>
                <a:gd name="connsiteY23" fmla="*/ 73197 h 174896"/>
                <a:gd name="connsiteX24" fmla="*/ 25330 w 170317"/>
                <a:gd name="connsiteY24" fmla="*/ 93003 h 174896"/>
                <a:gd name="connsiteX25" fmla="*/ 24885 w 170317"/>
                <a:gd name="connsiteY25" fmla="*/ 93892 h 174896"/>
                <a:gd name="connsiteX26" fmla="*/ 18600 w 170317"/>
                <a:gd name="connsiteY26" fmla="*/ 114524 h 174896"/>
                <a:gd name="connsiteX27" fmla="*/ 18473 w 170317"/>
                <a:gd name="connsiteY27" fmla="*/ 118651 h 174896"/>
                <a:gd name="connsiteX28" fmla="*/ 15998 w 170317"/>
                <a:gd name="connsiteY28" fmla="*/ 131919 h 174896"/>
                <a:gd name="connsiteX29" fmla="*/ 11490 w 170317"/>
                <a:gd name="connsiteY29" fmla="*/ 140425 h 174896"/>
                <a:gd name="connsiteX30" fmla="*/ 5840 w 170317"/>
                <a:gd name="connsiteY30" fmla="*/ 151535 h 174896"/>
                <a:gd name="connsiteX31" fmla="*/ 3809 w 170317"/>
                <a:gd name="connsiteY31" fmla="*/ 158899 h 174896"/>
                <a:gd name="connsiteX32" fmla="*/ 0 w 170317"/>
                <a:gd name="connsiteY32" fmla="*/ 170072 h 174896"/>
                <a:gd name="connsiteX33" fmla="*/ 2222 w 170317"/>
                <a:gd name="connsiteY33" fmla="*/ 171596 h 174896"/>
                <a:gd name="connsiteX34" fmla="*/ 13395 w 170317"/>
                <a:gd name="connsiteY34" fmla="*/ 174897 h 174896"/>
                <a:gd name="connsiteX35" fmla="*/ 27171 w 170317"/>
                <a:gd name="connsiteY35" fmla="*/ 168485 h 174896"/>
                <a:gd name="connsiteX36" fmla="*/ 43422 w 170317"/>
                <a:gd name="connsiteY36" fmla="*/ 160994 h 174896"/>
                <a:gd name="connsiteX37" fmla="*/ 62595 w 170317"/>
                <a:gd name="connsiteY37" fmla="*/ 161248 h 174896"/>
                <a:gd name="connsiteX38" fmla="*/ 69768 w 170317"/>
                <a:gd name="connsiteY38" fmla="*/ 161375 h 174896"/>
                <a:gd name="connsiteX39" fmla="*/ 68054 w 170317"/>
                <a:gd name="connsiteY39" fmla="*/ 152932 h 174896"/>
                <a:gd name="connsiteX40" fmla="*/ 66276 w 170317"/>
                <a:gd name="connsiteY40" fmla="*/ 146520 h 174896"/>
                <a:gd name="connsiteX41" fmla="*/ 71038 w 170317"/>
                <a:gd name="connsiteY41" fmla="*/ 127475 h 174896"/>
                <a:gd name="connsiteX42" fmla="*/ 86655 w 170317"/>
                <a:gd name="connsiteY42" fmla="*/ 126586 h 174896"/>
                <a:gd name="connsiteX43" fmla="*/ 100177 w 170317"/>
                <a:gd name="connsiteY43" fmla="*/ 126903 h 174896"/>
                <a:gd name="connsiteX44" fmla="*/ 121571 w 170317"/>
                <a:gd name="connsiteY44" fmla="*/ 123158 h 174896"/>
                <a:gd name="connsiteX45" fmla="*/ 126522 w 170317"/>
                <a:gd name="connsiteY45" fmla="*/ 126396 h 174896"/>
                <a:gd name="connsiteX46" fmla="*/ 129316 w 170317"/>
                <a:gd name="connsiteY46" fmla="*/ 128364 h 174896"/>
                <a:gd name="connsiteX47" fmla="*/ 132553 w 170317"/>
                <a:gd name="connsiteY47" fmla="*/ 123920 h 174896"/>
                <a:gd name="connsiteX48" fmla="*/ 134394 w 170317"/>
                <a:gd name="connsiteY48" fmla="*/ 121444 h 174896"/>
                <a:gd name="connsiteX49" fmla="*/ 139854 w 170317"/>
                <a:gd name="connsiteY49" fmla="*/ 115984 h 174896"/>
                <a:gd name="connsiteX50" fmla="*/ 142266 w 170317"/>
                <a:gd name="connsiteY50" fmla="*/ 114080 h 174896"/>
                <a:gd name="connsiteX51" fmla="*/ 152170 w 170317"/>
                <a:gd name="connsiteY51" fmla="*/ 101383 h 174896"/>
                <a:gd name="connsiteX52" fmla="*/ 161629 w 170317"/>
                <a:gd name="connsiteY52" fmla="*/ 80815 h 174896"/>
                <a:gd name="connsiteX53" fmla="*/ 164612 w 170317"/>
                <a:gd name="connsiteY53" fmla="*/ 77069 h 174896"/>
                <a:gd name="connsiteX54" fmla="*/ 169373 w 170317"/>
                <a:gd name="connsiteY54" fmla="*/ 61770 h 174896"/>
                <a:gd name="connsiteX55" fmla="*/ 163660 w 170317"/>
                <a:gd name="connsiteY55" fmla="*/ 53009 h 174896"/>
                <a:gd name="connsiteX56" fmla="*/ 158137 w 170317"/>
                <a:gd name="connsiteY56" fmla="*/ 44819 h 174896"/>
                <a:gd name="connsiteX57" fmla="*/ 155026 w 170317"/>
                <a:gd name="connsiteY57" fmla="*/ 37900 h 174896"/>
                <a:gd name="connsiteX58" fmla="*/ 150328 w 170317"/>
                <a:gd name="connsiteY58" fmla="*/ 28187 h 174896"/>
                <a:gd name="connsiteX59" fmla="*/ 147726 w 170317"/>
                <a:gd name="connsiteY59" fmla="*/ 24251 h 174896"/>
                <a:gd name="connsiteX60" fmla="*/ 139791 w 170317"/>
                <a:gd name="connsiteY60" fmla="*/ 889 h 174896"/>
                <a:gd name="connsiteX61" fmla="*/ 140362 w 170317"/>
                <a:gd name="connsiteY61" fmla="*/ 0 h 174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70317" h="174896">
                  <a:moveTo>
                    <a:pt x="140362" y="0"/>
                  </a:moveTo>
                  <a:cubicBezTo>
                    <a:pt x="139727" y="0"/>
                    <a:pt x="139092" y="64"/>
                    <a:pt x="138521" y="127"/>
                  </a:cubicBezTo>
                  <a:cubicBezTo>
                    <a:pt x="137695" y="191"/>
                    <a:pt x="136870" y="254"/>
                    <a:pt x="136172" y="381"/>
                  </a:cubicBezTo>
                  <a:cubicBezTo>
                    <a:pt x="135283" y="508"/>
                    <a:pt x="134521" y="698"/>
                    <a:pt x="133696" y="952"/>
                  </a:cubicBezTo>
                  <a:cubicBezTo>
                    <a:pt x="133125" y="1079"/>
                    <a:pt x="132490" y="1206"/>
                    <a:pt x="131982" y="1397"/>
                  </a:cubicBezTo>
                  <a:cubicBezTo>
                    <a:pt x="131156" y="1714"/>
                    <a:pt x="130522" y="2095"/>
                    <a:pt x="129823" y="2476"/>
                  </a:cubicBezTo>
                  <a:cubicBezTo>
                    <a:pt x="129506" y="2667"/>
                    <a:pt x="129125" y="2793"/>
                    <a:pt x="128807" y="3047"/>
                  </a:cubicBezTo>
                  <a:cubicBezTo>
                    <a:pt x="127919" y="3746"/>
                    <a:pt x="127158" y="4507"/>
                    <a:pt x="126522" y="5396"/>
                  </a:cubicBezTo>
                  <a:cubicBezTo>
                    <a:pt x="125570" y="6793"/>
                    <a:pt x="125126" y="8126"/>
                    <a:pt x="124618" y="9459"/>
                  </a:cubicBezTo>
                  <a:cubicBezTo>
                    <a:pt x="123856" y="11490"/>
                    <a:pt x="123158" y="13522"/>
                    <a:pt x="120935" y="15173"/>
                  </a:cubicBezTo>
                  <a:cubicBezTo>
                    <a:pt x="120237" y="15744"/>
                    <a:pt x="119348" y="16188"/>
                    <a:pt x="118206" y="16633"/>
                  </a:cubicBezTo>
                  <a:cubicBezTo>
                    <a:pt x="115349" y="17775"/>
                    <a:pt x="110969" y="17394"/>
                    <a:pt x="107160" y="17014"/>
                  </a:cubicBezTo>
                  <a:cubicBezTo>
                    <a:pt x="105573" y="16887"/>
                    <a:pt x="104176" y="16760"/>
                    <a:pt x="102970" y="16760"/>
                  </a:cubicBezTo>
                  <a:cubicBezTo>
                    <a:pt x="101319" y="16760"/>
                    <a:pt x="99478" y="16633"/>
                    <a:pt x="97510" y="16442"/>
                  </a:cubicBezTo>
                  <a:cubicBezTo>
                    <a:pt x="93702" y="16125"/>
                    <a:pt x="89766" y="15807"/>
                    <a:pt x="86781" y="16569"/>
                  </a:cubicBezTo>
                  <a:cubicBezTo>
                    <a:pt x="84941" y="17077"/>
                    <a:pt x="83481" y="17775"/>
                    <a:pt x="82020" y="18410"/>
                  </a:cubicBezTo>
                  <a:cubicBezTo>
                    <a:pt x="79418" y="19680"/>
                    <a:pt x="76688" y="20949"/>
                    <a:pt x="72371" y="20505"/>
                  </a:cubicBezTo>
                  <a:cubicBezTo>
                    <a:pt x="69959" y="20251"/>
                    <a:pt x="67292" y="19807"/>
                    <a:pt x="64562" y="19299"/>
                  </a:cubicBezTo>
                  <a:cubicBezTo>
                    <a:pt x="56246" y="17775"/>
                    <a:pt x="46851" y="16125"/>
                    <a:pt x="40375" y="20759"/>
                  </a:cubicBezTo>
                  <a:cubicBezTo>
                    <a:pt x="39994" y="21013"/>
                    <a:pt x="39614" y="21330"/>
                    <a:pt x="39232" y="21585"/>
                  </a:cubicBezTo>
                  <a:cubicBezTo>
                    <a:pt x="33456" y="26219"/>
                    <a:pt x="26980" y="35233"/>
                    <a:pt x="24187" y="43994"/>
                  </a:cubicBezTo>
                  <a:cubicBezTo>
                    <a:pt x="22473" y="49263"/>
                    <a:pt x="22092" y="54405"/>
                    <a:pt x="23933" y="58532"/>
                  </a:cubicBezTo>
                  <a:cubicBezTo>
                    <a:pt x="24821" y="60627"/>
                    <a:pt x="25965" y="62087"/>
                    <a:pt x="27044" y="63483"/>
                  </a:cubicBezTo>
                  <a:cubicBezTo>
                    <a:pt x="28948" y="65959"/>
                    <a:pt x="30726" y="68245"/>
                    <a:pt x="30916" y="73197"/>
                  </a:cubicBezTo>
                  <a:cubicBezTo>
                    <a:pt x="31233" y="81005"/>
                    <a:pt x="28504" y="86591"/>
                    <a:pt x="25330" y="93003"/>
                  </a:cubicBezTo>
                  <a:lnTo>
                    <a:pt x="24885" y="93892"/>
                  </a:lnTo>
                  <a:cubicBezTo>
                    <a:pt x="21394" y="101066"/>
                    <a:pt x="18981" y="107287"/>
                    <a:pt x="18600" y="114524"/>
                  </a:cubicBezTo>
                  <a:cubicBezTo>
                    <a:pt x="18537" y="115984"/>
                    <a:pt x="18473" y="117381"/>
                    <a:pt x="18473" y="118651"/>
                  </a:cubicBezTo>
                  <a:cubicBezTo>
                    <a:pt x="18410" y="123158"/>
                    <a:pt x="18283" y="127030"/>
                    <a:pt x="15998" y="131919"/>
                  </a:cubicBezTo>
                  <a:cubicBezTo>
                    <a:pt x="14601" y="134839"/>
                    <a:pt x="13014" y="137696"/>
                    <a:pt x="11490" y="140425"/>
                  </a:cubicBezTo>
                  <a:cubicBezTo>
                    <a:pt x="9523" y="143980"/>
                    <a:pt x="7427" y="147663"/>
                    <a:pt x="5840" y="151535"/>
                  </a:cubicBezTo>
                  <a:cubicBezTo>
                    <a:pt x="5015" y="153440"/>
                    <a:pt x="4444" y="156106"/>
                    <a:pt x="3809" y="158899"/>
                  </a:cubicBezTo>
                  <a:cubicBezTo>
                    <a:pt x="2856" y="163152"/>
                    <a:pt x="1904" y="167533"/>
                    <a:pt x="0" y="170072"/>
                  </a:cubicBezTo>
                  <a:cubicBezTo>
                    <a:pt x="571" y="170771"/>
                    <a:pt x="1396" y="171151"/>
                    <a:pt x="2222" y="171596"/>
                  </a:cubicBezTo>
                  <a:cubicBezTo>
                    <a:pt x="6856" y="174199"/>
                    <a:pt x="8189" y="174897"/>
                    <a:pt x="13395" y="174897"/>
                  </a:cubicBezTo>
                  <a:cubicBezTo>
                    <a:pt x="19362" y="174834"/>
                    <a:pt x="23172" y="171723"/>
                    <a:pt x="27171" y="168485"/>
                  </a:cubicBezTo>
                  <a:cubicBezTo>
                    <a:pt x="31488" y="164993"/>
                    <a:pt x="36376" y="160994"/>
                    <a:pt x="43422" y="160994"/>
                  </a:cubicBezTo>
                  <a:cubicBezTo>
                    <a:pt x="49771" y="160994"/>
                    <a:pt x="56183" y="161121"/>
                    <a:pt x="62595" y="161248"/>
                  </a:cubicBezTo>
                  <a:lnTo>
                    <a:pt x="69768" y="161375"/>
                  </a:lnTo>
                  <a:cubicBezTo>
                    <a:pt x="69832" y="157820"/>
                    <a:pt x="68943" y="155471"/>
                    <a:pt x="68054" y="152932"/>
                  </a:cubicBezTo>
                  <a:cubicBezTo>
                    <a:pt x="67356" y="150964"/>
                    <a:pt x="66658" y="148932"/>
                    <a:pt x="66276" y="146520"/>
                  </a:cubicBezTo>
                  <a:cubicBezTo>
                    <a:pt x="65515" y="141124"/>
                    <a:pt x="66785" y="131221"/>
                    <a:pt x="71038" y="127475"/>
                  </a:cubicBezTo>
                  <a:cubicBezTo>
                    <a:pt x="75037" y="123920"/>
                    <a:pt x="80941" y="125316"/>
                    <a:pt x="86655" y="126586"/>
                  </a:cubicBezTo>
                  <a:cubicBezTo>
                    <a:pt x="91606" y="127729"/>
                    <a:pt x="96685" y="128871"/>
                    <a:pt x="100177" y="126903"/>
                  </a:cubicBezTo>
                  <a:cubicBezTo>
                    <a:pt x="106969" y="123094"/>
                    <a:pt x="113636" y="119412"/>
                    <a:pt x="121571" y="123158"/>
                  </a:cubicBezTo>
                  <a:cubicBezTo>
                    <a:pt x="123411" y="124047"/>
                    <a:pt x="124999" y="125253"/>
                    <a:pt x="126522" y="126396"/>
                  </a:cubicBezTo>
                  <a:cubicBezTo>
                    <a:pt x="127474" y="127094"/>
                    <a:pt x="128363" y="127792"/>
                    <a:pt x="129316" y="128364"/>
                  </a:cubicBezTo>
                  <a:cubicBezTo>
                    <a:pt x="130394" y="126713"/>
                    <a:pt x="131474" y="125380"/>
                    <a:pt x="132553" y="123920"/>
                  </a:cubicBezTo>
                  <a:cubicBezTo>
                    <a:pt x="133188" y="123094"/>
                    <a:pt x="133759" y="122142"/>
                    <a:pt x="134394" y="121444"/>
                  </a:cubicBezTo>
                  <a:cubicBezTo>
                    <a:pt x="136172" y="119286"/>
                    <a:pt x="138013" y="117444"/>
                    <a:pt x="139854" y="115984"/>
                  </a:cubicBezTo>
                  <a:lnTo>
                    <a:pt x="142266" y="114080"/>
                  </a:lnTo>
                  <a:cubicBezTo>
                    <a:pt x="147345" y="110080"/>
                    <a:pt x="149884" y="108049"/>
                    <a:pt x="152170" y="101383"/>
                  </a:cubicBezTo>
                  <a:cubicBezTo>
                    <a:pt x="154646" y="93955"/>
                    <a:pt x="157249" y="86845"/>
                    <a:pt x="161629" y="80815"/>
                  </a:cubicBezTo>
                  <a:cubicBezTo>
                    <a:pt x="162581" y="79545"/>
                    <a:pt x="163597" y="78275"/>
                    <a:pt x="164612" y="77069"/>
                  </a:cubicBezTo>
                  <a:cubicBezTo>
                    <a:pt x="168612" y="72244"/>
                    <a:pt x="172040" y="68054"/>
                    <a:pt x="169373" y="61770"/>
                  </a:cubicBezTo>
                  <a:cubicBezTo>
                    <a:pt x="168168" y="58849"/>
                    <a:pt x="165882" y="55865"/>
                    <a:pt x="163660" y="53009"/>
                  </a:cubicBezTo>
                  <a:cubicBezTo>
                    <a:pt x="161629" y="50342"/>
                    <a:pt x="159597" y="47613"/>
                    <a:pt x="158137" y="44819"/>
                  </a:cubicBezTo>
                  <a:cubicBezTo>
                    <a:pt x="156931" y="42470"/>
                    <a:pt x="155978" y="40122"/>
                    <a:pt x="155026" y="37900"/>
                  </a:cubicBezTo>
                  <a:cubicBezTo>
                    <a:pt x="153630" y="34535"/>
                    <a:pt x="152297" y="31424"/>
                    <a:pt x="150328" y="28187"/>
                  </a:cubicBezTo>
                  <a:cubicBezTo>
                    <a:pt x="149630" y="26980"/>
                    <a:pt x="148678" y="25648"/>
                    <a:pt x="147726" y="24251"/>
                  </a:cubicBezTo>
                  <a:cubicBezTo>
                    <a:pt x="143218" y="17585"/>
                    <a:pt x="137061" y="8507"/>
                    <a:pt x="139791" y="889"/>
                  </a:cubicBezTo>
                  <a:cubicBezTo>
                    <a:pt x="140044" y="762"/>
                    <a:pt x="140171" y="381"/>
                    <a:pt x="140362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76" name="Freeform 575">
              <a:extLst>
                <a:ext uri="{FF2B5EF4-FFF2-40B4-BE49-F238E27FC236}">
                  <a16:creationId xmlns:a16="http://schemas.microsoft.com/office/drawing/2014/main" id="{95E1EA78-7CE7-99FA-D558-D28F36334DAD}"/>
                </a:ext>
              </a:extLst>
            </p:cNvPr>
            <p:cNvSpPr/>
            <p:nvPr/>
          </p:nvSpPr>
          <p:spPr>
            <a:xfrm>
              <a:off x="6663986" y="4729025"/>
              <a:ext cx="318433" cy="322460"/>
            </a:xfrm>
            <a:custGeom>
              <a:avLst/>
              <a:gdLst>
                <a:gd name="connsiteX0" fmla="*/ 273297 w 318433"/>
                <a:gd name="connsiteY0" fmla="*/ 104049 h 322460"/>
                <a:gd name="connsiteX1" fmla="*/ 265488 w 318433"/>
                <a:gd name="connsiteY1" fmla="*/ 98399 h 322460"/>
                <a:gd name="connsiteX2" fmla="*/ 263838 w 318433"/>
                <a:gd name="connsiteY2" fmla="*/ 97447 h 322460"/>
                <a:gd name="connsiteX3" fmla="*/ 248094 w 318433"/>
                <a:gd name="connsiteY3" fmla="*/ 83989 h 322460"/>
                <a:gd name="connsiteX4" fmla="*/ 245300 w 318433"/>
                <a:gd name="connsiteY4" fmla="*/ 78656 h 322460"/>
                <a:gd name="connsiteX5" fmla="*/ 234508 w 318433"/>
                <a:gd name="connsiteY5" fmla="*/ 63166 h 322460"/>
                <a:gd name="connsiteX6" fmla="*/ 207591 w 318433"/>
                <a:gd name="connsiteY6" fmla="*/ 47993 h 322460"/>
                <a:gd name="connsiteX7" fmla="*/ 182706 w 318433"/>
                <a:gd name="connsiteY7" fmla="*/ 34408 h 322460"/>
                <a:gd name="connsiteX8" fmla="*/ 161185 w 318433"/>
                <a:gd name="connsiteY8" fmla="*/ 17141 h 322460"/>
                <a:gd name="connsiteX9" fmla="*/ 145631 w 318433"/>
                <a:gd name="connsiteY9" fmla="*/ 4190 h 322460"/>
                <a:gd name="connsiteX10" fmla="*/ 139283 w 318433"/>
                <a:gd name="connsiteY10" fmla="*/ 0 h 322460"/>
                <a:gd name="connsiteX11" fmla="*/ 138331 w 318433"/>
                <a:gd name="connsiteY11" fmla="*/ 2159 h 322460"/>
                <a:gd name="connsiteX12" fmla="*/ 128554 w 318433"/>
                <a:gd name="connsiteY12" fmla="*/ 8888 h 322460"/>
                <a:gd name="connsiteX13" fmla="*/ 123793 w 318433"/>
                <a:gd name="connsiteY13" fmla="*/ 11237 h 322460"/>
                <a:gd name="connsiteX14" fmla="*/ 114334 w 318433"/>
                <a:gd name="connsiteY14" fmla="*/ 18410 h 322460"/>
                <a:gd name="connsiteX15" fmla="*/ 113381 w 318433"/>
                <a:gd name="connsiteY15" fmla="*/ 19362 h 322460"/>
                <a:gd name="connsiteX16" fmla="*/ 105446 w 318433"/>
                <a:gd name="connsiteY16" fmla="*/ 30282 h 322460"/>
                <a:gd name="connsiteX17" fmla="*/ 110271 w 318433"/>
                <a:gd name="connsiteY17" fmla="*/ 32250 h 322460"/>
                <a:gd name="connsiteX18" fmla="*/ 111921 w 318433"/>
                <a:gd name="connsiteY18" fmla="*/ 32377 h 322460"/>
                <a:gd name="connsiteX19" fmla="*/ 123158 w 318433"/>
                <a:gd name="connsiteY19" fmla="*/ 39296 h 322460"/>
                <a:gd name="connsiteX20" fmla="*/ 123222 w 318433"/>
                <a:gd name="connsiteY20" fmla="*/ 49390 h 322460"/>
                <a:gd name="connsiteX21" fmla="*/ 115857 w 318433"/>
                <a:gd name="connsiteY21" fmla="*/ 50787 h 322460"/>
                <a:gd name="connsiteX22" fmla="*/ 114270 w 318433"/>
                <a:gd name="connsiteY22" fmla="*/ 50723 h 322460"/>
                <a:gd name="connsiteX23" fmla="*/ 109763 w 318433"/>
                <a:gd name="connsiteY23" fmla="*/ 51612 h 322460"/>
                <a:gd name="connsiteX24" fmla="*/ 86973 w 318433"/>
                <a:gd name="connsiteY24" fmla="*/ 53390 h 322460"/>
                <a:gd name="connsiteX25" fmla="*/ 83037 w 318433"/>
                <a:gd name="connsiteY25" fmla="*/ 50660 h 322460"/>
                <a:gd name="connsiteX26" fmla="*/ 73578 w 318433"/>
                <a:gd name="connsiteY26" fmla="*/ 48438 h 322460"/>
                <a:gd name="connsiteX27" fmla="*/ 71673 w 318433"/>
                <a:gd name="connsiteY27" fmla="*/ 56754 h 322460"/>
                <a:gd name="connsiteX28" fmla="*/ 62912 w 318433"/>
                <a:gd name="connsiteY28" fmla="*/ 56056 h 322460"/>
                <a:gd name="connsiteX29" fmla="*/ 59231 w 318433"/>
                <a:gd name="connsiteY29" fmla="*/ 42470 h 322460"/>
                <a:gd name="connsiteX30" fmla="*/ 59357 w 318433"/>
                <a:gd name="connsiteY30" fmla="*/ 39550 h 322460"/>
                <a:gd name="connsiteX31" fmla="*/ 59294 w 318433"/>
                <a:gd name="connsiteY31" fmla="*/ 36186 h 322460"/>
                <a:gd name="connsiteX32" fmla="*/ 61389 w 318433"/>
                <a:gd name="connsiteY32" fmla="*/ 20251 h 322460"/>
                <a:gd name="connsiteX33" fmla="*/ 62658 w 318433"/>
                <a:gd name="connsiteY33" fmla="*/ 17458 h 322460"/>
                <a:gd name="connsiteX34" fmla="*/ 66785 w 318433"/>
                <a:gd name="connsiteY34" fmla="*/ 5587 h 322460"/>
                <a:gd name="connsiteX35" fmla="*/ 59865 w 318433"/>
                <a:gd name="connsiteY35" fmla="*/ 5459 h 322460"/>
                <a:gd name="connsiteX36" fmla="*/ 40757 w 318433"/>
                <a:gd name="connsiteY36" fmla="*/ 5206 h 322460"/>
                <a:gd name="connsiteX37" fmla="*/ 36694 w 318433"/>
                <a:gd name="connsiteY37" fmla="*/ 5777 h 322460"/>
                <a:gd name="connsiteX38" fmla="*/ 35424 w 318433"/>
                <a:gd name="connsiteY38" fmla="*/ 6222 h 322460"/>
                <a:gd name="connsiteX39" fmla="*/ 33138 w 318433"/>
                <a:gd name="connsiteY39" fmla="*/ 7174 h 322460"/>
                <a:gd name="connsiteX40" fmla="*/ 31742 w 318433"/>
                <a:gd name="connsiteY40" fmla="*/ 7999 h 322460"/>
                <a:gd name="connsiteX41" fmla="*/ 30028 w 318433"/>
                <a:gd name="connsiteY41" fmla="*/ 9078 h 322460"/>
                <a:gd name="connsiteX42" fmla="*/ 28251 w 318433"/>
                <a:gd name="connsiteY42" fmla="*/ 10411 h 322460"/>
                <a:gd name="connsiteX43" fmla="*/ 30282 w 318433"/>
                <a:gd name="connsiteY43" fmla="*/ 13839 h 322460"/>
                <a:gd name="connsiteX44" fmla="*/ 31488 w 318433"/>
                <a:gd name="connsiteY44" fmla="*/ 15426 h 322460"/>
                <a:gd name="connsiteX45" fmla="*/ 33774 w 318433"/>
                <a:gd name="connsiteY45" fmla="*/ 21330 h 322460"/>
                <a:gd name="connsiteX46" fmla="*/ 34408 w 318433"/>
                <a:gd name="connsiteY46" fmla="*/ 31361 h 322460"/>
                <a:gd name="connsiteX47" fmla="*/ 34535 w 318433"/>
                <a:gd name="connsiteY47" fmla="*/ 35805 h 322460"/>
                <a:gd name="connsiteX48" fmla="*/ 34662 w 318433"/>
                <a:gd name="connsiteY48" fmla="*/ 37074 h 322460"/>
                <a:gd name="connsiteX49" fmla="*/ 34408 w 318433"/>
                <a:gd name="connsiteY49" fmla="*/ 44185 h 322460"/>
                <a:gd name="connsiteX50" fmla="*/ 30472 w 318433"/>
                <a:gd name="connsiteY50" fmla="*/ 46533 h 322460"/>
                <a:gd name="connsiteX51" fmla="*/ 28568 w 318433"/>
                <a:gd name="connsiteY51" fmla="*/ 47232 h 322460"/>
                <a:gd name="connsiteX52" fmla="*/ 26409 w 318433"/>
                <a:gd name="connsiteY52" fmla="*/ 52818 h 322460"/>
                <a:gd name="connsiteX53" fmla="*/ 26790 w 318433"/>
                <a:gd name="connsiteY53" fmla="*/ 57389 h 322460"/>
                <a:gd name="connsiteX54" fmla="*/ 31805 w 318433"/>
                <a:gd name="connsiteY54" fmla="*/ 63864 h 322460"/>
                <a:gd name="connsiteX55" fmla="*/ 37646 w 318433"/>
                <a:gd name="connsiteY55" fmla="*/ 72244 h 322460"/>
                <a:gd name="connsiteX56" fmla="*/ 27108 w 318433"/>
                <a:gd name="connsiteY56" fmla="*/ 87925 h 322460"/>
                <a:gd name="connsiteX57" fmla="*/ 19680 w 318433"/>
                <a:gd name="connsiteY57" fmla="*/ 93892 h 322460"/>
                <a:gd name="connsiteX58" fmla="*/ 17394 w 318433"/>
                <a:gd name="connsiteY58" fmla="*/ 98082 h 322460"/>
                <a:gd name="connsiteX59" fmla="*/ 11554 w 318433"/>
                <a:gd name="connsiteY59" fmla="*/ 105256 h 322460"/>
                <a:gd name="connsiteX60" fmla="*/ 5968 w 318433"/>
                <a:gd name="connsiteY60" fmla="*/ 107097 h 322460"/>
                <a:gd name="connsiteX61" fmla="*/ 3872 w 318433"/>
                <a:gd name="connsiteY61" fmla="*/ 107541 h 322460"/>
                <a:gd name="connsiteX62" fmla="*/ 0 w 318433"/>
                <a:gd name="connsiteY62" fmla="*/ 108430 h 322460"/>
                <a:gd name="connsiteX63" fmla="*/ 2032 w 318433"/>
                <a:gd name="connsiteY63" fmla="*/ 117063 h 322460"/>
                <a:gd name="connsiteX64" fmla="*/ 5333 w 318433"/>
                <a:gd name="connsiteY64" fmla="*/ 132553 h 322460"/>
                <a:gd name="connsiteX65" fmla="*/ 2921 w 318433"/>
                <a:gd name="connsiteY65" fmla="*/ 140235 h 322460"/>
                <a:gd name="connsiteX66" fmla="*/ 952 w 318433"/>
                <a:gd name="connsiteY66" fmla="*/ 145123 h 322460"/>
                <a:gd name="connsiteX67" fmla="*/ 762 w 318433"/>
                <a:gd name="connsiteY67" fmla="*/ 158074 h 322460"/>
                <a:gd name="connsiteX68" fmla="*/ 6348 w 318433"/>
                <a:gd name="connsiteY68" fmla="*/ 162708 h 322460"/>
                <a:gd name="connsiteX69" fmla="*/ 11364 w 318433"/>
                <a:gd name="connsiteY69" fmla="*/ 166454 h 322460"/>
                <a:gd name="connsiteX70" fmla="*/ 23679 w 318433"/>
                <a:gd name="connsiteY70" fmla="*/ 185753 h 322460"/>
                <a:gd name="connsiteX71" fmla="*/ 23870 w 318433"/>
                <a:gd name="connsiteY71" fmla="*/ 192482 h 322460"/>
                <a:gd name="connsiteX72" fmla="*/ 23870 w 318433"/>
                <a:gd name="connsiteY72" fmla="*/ 197751 h 322460"/>
                <a:gd name="connsiteX73" fmla="*/ 29202 w 318433"/>
                <a:gd name="connsiteY73" fmla="*/ 211463 h 322460"/>
                <a:gd name="connsiteX74" fmla="*/ 32314 w 318433"/>
                <a:gd name="connsiteY74" fmla="*/ 215780 h 322460"/>
                <a:gd name="connsiteX75" fmla="*/ 37075 w 318433"/>
                <a:gd name="connsiteY75" fmla="*/ 222509 h 322460"/>
                <a:gd name="connsiteX76" fmla="*/ 39741 w 318433"/>
                <a:gd name="connsiteY76" fmla="*/ 231524 h 322460"/>
                <a:gd name="connsiteX77" fmla="*/ 40884 w 318433"/>
                <a:gd name="connsiteY77" fmla="*/ 231524 h 322460"/>
                <a:gd name="connsiteX78" fmla="*/ 43042 w 318433"/>
                <a:gd name="connsiteY78" fmla="*/ 231588 h 322460"/>
                <a:gd name="connsiteX79" fmla="*/ 44693 w 318433"/>
                <a:gd name="connsiteY79" fmla="*/ 231778 h 322460"/>
                <a:gd name="connsiteX80" fmla="*/ 47169 w 318433"/>
                <a:gd name="connsiteY80" fmla="*/ 232350 h 322460"/>
                <a:gd name="connsiteX81" fmla="*/ 48692 w 318433"/>
                <a:gd name="connsiteY81" fmla="*/ 232857 h 322460"/>
                <a:gd name="connsiteX82" fmla="*/ 52628 w 318433"/>
                <a:gd name="connsiteY82" fmla="*/ 235270 h 322460"/>
                <a:gd name="connsiteX83" fmla="*/ 66341 w 318433"/>
                <a:gd name="connsiteY83" fmla="*/ 241047 h 322460"/>
                <a:gd name="connsiteX84" fmla="*/ 70022 w 318433"/>
                <a:gd name="connsiteY84" fmla="*/ 241110 h 322460"/>
                <a:gd name="connsiteX85" fmla="*/ 71927 w 318433"/>
                <a:gd name="connsiteY85" fmla="*/ 241237 h 322460"/>
                <a:gd name="connsiteX86" fmla="*/ 74213 w 318433"/>
                <a:gd name="connsiteY86" fmla="*/ 241364 h 322460"/>
                <a:gd name="connsiteX87" fmla="*/ 76561 w 318433"/>
                <a:gd name="connsiteY87" fmla="*/ 241681 h 322460"/>
                <a:gd name="connsiteX88" fmla="*/ 78656 w 318433"/>
                <a:gd name="connsiteY88" fmla="*/ 241935 h 322460"/>
                <a:gd name="connsiteX89" fmla="*/ 81068 w 318433"/>
                <a:gd name="connsiteY89" fmla="*/ 242443 h 322460"/>
                <a:gd name="connsiteX90" fmla="*/ 83163 w 318433"/>
                <a:gd name="connsiteY90" fmla="*/ 242888 h 322460"/>
                <a:gd name="connsiteX91" fmla="*/ 85449 w 318433"/>
                <a:gd name="connsiteY91" fmla="*/ 243586 h 322460"/>
                <a:gd name="connsiteX92" fmla="*/ 87607 w 318433"/>
                <a:gd name="connsiteY92" fmla="*/ 244284 h 322460"/>
                <a:gd name="connsiteX93" fmla="*/ 89575 w 318433"/>
                <a:gd name="connsiteY93" fmla="*/ 245173 h 322460"/>
                <a:gd name="connsiteX94" fmla="*/ 91670 w 318433"/>
                <a:gd name="connsiteY94" fmla="*/ 246189 h 322460"/>
                <a:gd name="connsiteX95" fmla="*/ 93321 w 318433"/>
                <a:gd name="connsiteY95" fmla="*/ 247332 h 322460"/>
                <a:gd name="connsiteX96" fmla="*/ 95225 w 318433"/>
                <a:gd name="connsiteY96" fmla="*/ 248728 h 322460"/>
                <a:gd name="connsiteX97" fmla="*/ 96432 w 318433"/>
                <a:gd name="connsiteY97" fmla="*/ 250061 h 322460"/>
                <a:gd name="connsiteX98" fmla="*/ 97892 w 318433"/>
                <a:gd name="connsiteY98" fmla="*/ 251648 h 322460"/>
                <a:gd name="connsiteX99" fmla="*/ 103542 w 318433"/>
                <a:gd name="connsiteY99" fmla="*/ 253426 h 322460"/>
                <a:gd name="connsiteX100" fmla="*/ 108811 w 318433"/>
                <a:gd name="connsiteY100" fmla="*/ 256029 h 322460"/>
                <a:gd name="connsiteX101" fmla="*/ 110843 w 318433"/>
                <a:gd name="connsiteY101" fmla="*/ 257362 h 322460"/>
                <a:gd name="connsiteX102" fmla="*/ 113699 w 318433"/>
                <a:gd name="connsiteY102" fmla="*/ 259330 h 322460"/>
                <a:gd name="connsiteX103" fmla="*/ 116366 w 318433"/>
                <a:gd name="connsiteY103" fmla="*/ 261362 h 322460"/>
                <a:gd name="connsiteX104" fmla="*/ 117699 w 318433"/>
                <a:gd name="connsiteY104" fmla="*/ 262377 h 322460"/>
                <a:gd name="connsiteX105" fmla="*/ 123983 w 318433"/>
                <a:gd name="connsiteY105" fmla="*/ 257552 h 322460"/>
                <a:gd name="connsiteX106" fmla="*/ 130077 w 318433"/>
                <a:gd name="connsiteY106" fmla="*/ 261425 h 322460"/>
                <a:gd name="connsiteX107" fmla="*/ 141885 w 318433"/>
                <a:gd name="connsiteY107" fmla="*/ 278248 h 322460"/>
                <a:gd name="connsiteX108" fmla="*/ 142076 w 318433"/>
                <a:gd name="connsiteY108" fmla="*/ 284152 h 322460"/>
                <a:gd name="connsiteX109" fmla="*/ 142965 w 318433"/>
                <a:gd name="connsiteY109" fmla="*/ 293611 h 322460"/>
                <a:gd name="connsiteX110" fmla="*/ 146710 w 318433"/>
                <a:gd name="connsiteY110" fmla="*/ 301800 h 322460"/>
                <a:gd name="connsiteX111" fmla="*/ 151154 w 318433"/>
                <a:gd name="connsiteY111" fmla="*/ 313735 h 322460"/>
                <a:gd name="connsiteX112" fmla="*/ 151345 w 318433"/>
                <a:gd name="connsiteY112" fmla="*/ 318306 h 322460"/>
                <a:gd name="connsiteX113" fmla="*/ 154773 w 318433"/>
                <a:gd name="connsiteY113" fmla="*/ 318497 h 322460"/>
                <a:gd name="connsiteX114" fmla="*/ 158137 w 318433"/>
                <a:gd name="connsiteY114" fmla="*/ 318687 h 322460"/>
                <a:gd name="connsiteX115" fmla="*/ 161946 w 318433"/>
                <a:gd name="connsiteY115" fmla="*/ 318687 h 322460"/>
                <a:gd name="connsiteX116" fmla="*/ 165375 w 318433"/>
                <a:gd name="connsiteY116" fmla="*/ 318687 h 322460"/>
                <a:gd name="connsiteX117" fmla="*/ 169691 w 318433"/>
                <a:gd name="connsiteY117" fmla="*/ 318433 h 322460"/>
                <a:gd name="connsiteX118" fmla="*/ 172103 w 318433"/>
                <a:gd name="connsiteY118" fmla="*/ 318306 h 322460"/>
                <a:gd name="connsiteX119" fmla="*/ 178071 w 318433"/>
                <a:gd name="connsiteY119" fmla="*/ 317481 h 322460"/>
                <a:gd name="connsiteX120" fmla="*/ 179214 w 318433"/>
                <a:gd name="connsiteY120" fmla="*/ 317798 h 322460"/>
                <a:gd name="connsiteX121" fmla="*/ 179722 w 318433"/>
                <a:gd name="connsiteY121" fmla="*/ 318941 h 322460"/>
                <a:gd name="connsiteX122" fmla="*/ 180039 w 318433"/>
                <a:gd name="connsiteY122" fmla="*/ 319576 h 322460"/>
                <a:gd name="connsiteX123" fmla="*/ 192990 w 318433"/>
                <a:gd name="connsiteY123" fmla="*/ 322433 h 322460"/>
                <a:gd name="connsiteX124" fmla="*/ 203083 w 318433"/>
                <a:gd name="connsiteY124" fmla="*/ 321290 h 322460"/>
                <a:gd name="connsiteX125" fmla="*/ 206004 w 318433"/>
                <a:gd name="connsiteY125" fmla="*/ 319830 h 322460"/>
                <a:gd name="connsiteX126" fmla="*/ 212797 w 318433"/>
                <a:gd name="connsiteY126" fmla="*/ 317354 h 322460"/>
                <a:gd name="connsiteX127" fmla="*/ 224795 w 318433"/>
                <a:gd name="connsiteY127" fmla="*/ 319449 h 322460"/>
                <a:gd name="connsiteX128" fmla="*/ 236539 w 318433"/>
                <a:gd name="connsiteY128" fmla="*/ 321036 h 322460"/>
                <a:gd name="connsiteX129" fmla="*/ 242380 w 318433"/>
                <a:gd name="connsiteY129" fmla="*/ 314814 h 322460"/>
                <a:gd name="connsiteX130" fmla="*/ 242951 w 318433"/>
                <a:gd name="connsiteY130" fmla="*/ 313418 h 322460"/>
                <a:gd name="connsiteX131" fmla="*/ 243332 w 318433"/>
                <a:gd name="connsiteY131" fmla="*/ 311577 h 322460"/>
                <a:gd name="connsiteX132" fmla="*/ 246443 w 318433"/>
                <a:gd name="connsiteY132" fmla="*/ 308212 h 322460"/>
                <a:gd name="connsiteX133" fmla="*/ 261742 w 318433"/>
                <a:gd name="connsiteY133" fmla="*/ 307260 h 322460"/>
                <a:gd name="connsiteX134" fmla="*/ 266758 w 318433"/>
                <a:gd name="connsiteY134" fmla="*/ 307577 h 322460"/>
                <a:gd name="connsiteX135" fmla="*/ 277169 w 318433"/>
                <a:gd name="connsiteY135" fmla="*/ 308149 h 322460"/>
                <a:gd name="connsiteX136" fmla="*/ 300277 w 318433"/>
                <a:gd name="connsiteY136" fmla="*/ 307387 h 322460"/>
                <a:gd name="connsiteX137" fmla="*/ 307324 w 318433"/>
                <a:gd name="connsiteY137" fmla="*/ 302118 h 322460"/>
                <a:gd name="connsiteX138" fmla="*/ 309165 w 318433"/>
                <a:gd name="connsiteY138" fmla="*/ 300404 h 322460"/>
                <a:gd name="connsiteX139" fmla="*/ 316910 w 318433"/>
                <a:gd name="connsiteY139" fmla="*/ 291008 h 322460"/>
                <a:gd name="connsiteX140" fmla="*/ 318433 w 318433"/>
                <a:gd name="connsiteY140" fmla="*/ 288850 h 322460"/>
                <a:gd name="connsiteX141" fmla="*/ 315957 w 318433"/>
                <a:gd name="connsiteY141" fmla="*/ 285612 h 322460"/>
                <a:gd name="connsiteX142" fmla="*/ 305546 w 318433"/>
                <a:gd name="connsiteY142" fmla="*/ 278375 h 322460"/>
                <a:gd name="connsiteX143" fmla="*/ 292913 w 318433"/>
                <a:gd name="connsiteY143" fmla="*/ 266504 h 322460"/>
                <a:gd name="connsiteX144" fmla="*/ 292849 w 318433"/>
                <a:gd name="connsiteY144" fmla="*/ 255076 h 322460"/>
                <a:gd name="connsiteX145" fmla="*/ 293294 w 318433"/>
                <a:gd name="connsiteY145" fmla="*/ 249490 h 322460"/>
                <a:gd name="connsiteX146" fmla="*/ 288913 w 318433"/>
                <a:gd name="connsiteY146" fmla="*/ 241491 h 322460"/>
                <a:gd name="connsiteX147" fmla="*/ 283644 w 318433"/>
                <a:gd name="connsiteY147" fmla="*/ 225112 h 322460"/>
                <a:gd name="connsiteX148" fmla="*/ 285548 w 318433"/>
                <a:gd name="connsiteY148" fmla="*/ 216098 h 322460"/>
                <a:gd name="connsiteX149" fmla="*/ 287009 w 318433"/>
                <a:gd name="connsiteY149" fmla="*/ 204290 h 322460"/>
                <a:gd name="connsiteX150" fmla="*/ 286057 w 318433"/>
                <a:gd name="connsiteY150" fmla="*/ 200036 h 322460"/>
                <a:gd name="connsiteX151" fmla="*/ 285422 w 318433"/>
                <a:gd name="connsiteY151" fmla="*/ 192164 h 322460"/>
                <a:gd name="connsiteX152" fmla="*/ 288342 w 318433"/>
                <a:gd name="connsiteY152" fmla="*/ 186705 h 322460"/>
                <a:gd name="connsiteX153" fmla="*/ 290373 w 318433"/>
                <a:gd name="connsiteY153" fmla="*/ 183150 h 322460"/>
                <a:gd name="connsiteX154" fmla="*/ 283263 w 318433"/>
                <a:gd name="connsiteY154" fmla="*/ 168929 h 322460"/>
                <a:gd name="connsiteX155" fmla="*/ 277549 w 318433"/>
                <a:gd name="connsiteY155" fmla="*/ 163914 h 322460"/>
                <a:gd name="connsiteX156" fmla="*/ 274884 w 318433"/>
                <a:gd name="connsiteY156" fmla="*/ 133760 h 322460"/>
                <a:gd name="connsiteX157" fmla="*/ 275962 w 318433"/>
                <a:gd name="connsiteY157" fmla="*/ 130713 h 322460"/>
                <a:gd name="connsiteX158" fmla="*/ 277740 w 318433"/>
                <a:gd name="connsiteY158" fmla="*/ 121444 h 322460"/>
                <a:gd name="connsiteX159" fmla="*/ 280216 w 318433"/>
                <a:gd name="connsiteY159" fmla="*/ 110080 h 322460"/>
                <a:gd name="connsiteX160" fmla="*/ 276851 w 318433"/>
                <a:gd name="connsiteY160" fmla="*/ 106843 h 322460"/>
                <a:gd name="connsiteX161" fmla="*/ 273297 w 318433"/>
                <a:gd name="connsiteY161" fmla="*/ 104049 h 32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</a:cxnLst>
              <a:rect l="l" t="t" r="r" b="b"/>
              <a:pathLst>
                <a:path w="318433" h="322460">
                  <a:moveTo>
                    <a:pt x="273297" y="104049"/>
                  </a:moveTo>
                  <a:cubicBezTo>
                    <a:pt x="270884" y="101954"/>
                    <a:pt x="268345" y="99986"/>
                    <a:pt x="265488" y="98399"/>
                  </a:cubicBezTo>
                  <a:lnTo>
                    <a:pt x="263838" y="97447"/>
                  </a:lnTo>
                  <a:cubicBezTo>
                    <a:pt x="257616" y="93955"/>
                    <a:pt x="251776" y="90718"/>
                    <a:pt x="248094" y="83989"/>
                  </a:cubicBezTo>
                  <a:cubicBezTo>
                    <a:pt x="247078" y="82211"/>
                    <a:pt x="246189" y="80370"/>
                    <a:pt x="245300" y="78656"/>
                  </a:cubicBezTo>
                  <a:cubicBezTo>
                    <a:pt x="242444" y="73006"/>
                    <a:pt x="239777" y="67737"/>
                    <a:pt x="234508" y="63166"/>
                  </a:cubicBezTo>
                  <a:cubicBezTo>
                    <a:pt x="227398" y="57008"/>
                    <a:pt x="217558" y="51485"/>
                    <a:pt x="207591" y="47993"/>
                  </a:cubicBezTo>
                  <a:cubicBezTo>
                    <a:pt x="197624" y="44565"/>
                    <a:pt x="191403" y="40249"/>
                    <a:pt x="182706" y="34408"/>
                  </a:cubicBezTo>
                  <a:cubicBezTo>
                    <a:pt x="174961" y="29139"/>
                    <a:pt x="167978" y="23045"/>
                    <a:pt x="161185" y="17141"/>
                  </a:cubicBezTo>
                  <a:cubicBezTo>
                    <a:pt x="156169" y="12760"/>
                    <a:pt x="150964" y="8190"/>
                    <a:pt x="145631" y="4190"/>
                  </a:cubicBezTo>
                  <a:cubicBezTo>
                    <a:pt x="143600" y="2667"/>
                    <a:pt x="141505" y="1333"/>
                    <a:pt x="139283" y="0"/>
                  </a:cubicBezTo>
                  <a:cubicBezTo>
                    <a:pt x="139029" y="825"/>
                    <a:pt x="138711" y="1524"/>
                    <a:pt x="138331" y="2159"/>
                  </a:cubicBezTo>
                  <a:cubicBezTo>
                    <a:pt x="136172" y="5396"/>
                    <a:pt x="132109" y="7237"/>
                    <a:pt x="128554" y="8888"/>
                  </a:cubicBezTo>
                  <a:cubicBezTo>
                    <a:pt x="126776" y="9650"/>
                    <a:pt x="125126" y="10411"/>
                    <a:pt x="123793" y="11237"/>
                  </a:cubicBezTo>
                  <a:cubicBezTo>
                    <a:pt x="121571" y="12697"/>
                    <a:pt x="117317" y="15554"/>
                    <a:pt x="114334" y="18410"/>
                  </a:cubicBezTo>
                  <a:lnTo>
                    <a:pt x="113381" y="19362"/>
                  </a:lnTo>
                  <a:cubicBezTo>
                    <a:pt x="111160" y="21457"/>
                    <a:pt x="104557" y="27679"/>
                    <a:pt x="105446" y="30282"/>
                  </a:cubicBezTo>
                  <a:cubicBezTo>
                    <a:pt x="105954" y="31805"/>
                    <a:pt x="107414" y="32059"/>
                    <a:pt x="110271" y="32250"/>
                  </a:cubicBezTo>
                  <a:cubicBezTo>
                    <a:pt x="110843" y="32313"/>
                    <a:pt x="111414" y="32313"/>
                    <a:pt x="111921" y="32377"/>
                  </a:cubicBezTo>
                  <a:cubicBezTo>
                    <a:pt x="116683" y="32948"/>
                    <a:pt x="121063" y="33456"/>
                    <a:pt x="123158" y="39296"/>
                  </a:cubicBezTo>
                  <a:cubicBezTo>
                    <a:pt x="123476" y="40185"/>
                    <a:pt x="124999" y="47549"/>
                    <a:pt x="123222" y="49390"/>
                  </a:cubicBezTo>
                  <a:cubicBezTo>
                    <a:pt x="121571" y="51231"/>
                    <a:pt x="118270" y="50977"/>
                    <a:pt x="115857" y="50787"/>
                  </a:cubicBezTo>
                  <a:cubicBezTo>
                    <a:pt x="115223" y="50723"/>
                    <a:pt x="114715" y="50723"/>
                    <a:pt x="114270" y="50723"/>
                  </a:cubicBezTo>
                  <a:cubicBezTo>
                    <a:pt x="111985" y="50723"/>
                    <a:pt x="111350" y="50977"/>
                    <a:pt x="109763" y="51612"/>
                  </a:cubicBezTo>
                  <a:cubicBezTo>
                    <a:pt x="102526" y="54532"/>
                    <a:pt x="94019" y="57135"/>
                    <a:pt x="86973" y="53390"/>
                  </a:cubicBezTo>
                  <a:cubicBezTo>
                    <a:pt x="85576" y="52628"/>
                    <a:pt x="84306" y="51612"/>
                    <a:pt x="83037" y="50660"/>
                  </a:cubicBezTo>
                  <a:cubicBezTo>
                    <a:pt x="79481" y="47867"/>
                    <a:pt x="77069" y="46153"/>
                    <a:pt x="73578" y="48438"/>
                  </a:cubicBezTo>
                  <a:cubicBezTo>
                    <a:pt x="73895" y="51358"/>
                    <a:pt x="74340" y="54913"/>
                    <a:pt x="71673" y="56754"/>
                  </a:cubicBezTo>
                  <a:cubicBezTo>
                    <a:pt x="69324" y="58341"/>
                    <a:pt x="64436" y="57008"/>
                    <a:pt x="62912" y="56056"/>
                  </a:cubicBezTo>
                  <a:cubicBezTo>
                    <a:pt x="58532" y="53390"/>
                    <a:pt x="58913" y="47359"/>
                    <a:pt x="59231" y="42470"/>
                  </a:cubicBezTo>
                  <a:cubicBezTo>
                    <a:pt x="59294" y="41391"/>
                    <a:pt x="59357" y="40375"/>
                    <a:pt x="59357" y="39550"/>
                  </a:cubicBezTo>
                  <a:cubicBezTo>
                    <a:pt x="59357" y="38407"/>
                    <a:pt x="59357" y="37328"/>
                    <a:pt x="59294" y="36186"/>
                  </a:cubicBezTo>
                  <a:cubicBezTo>
                    <a:pt x="59167" y="30853"/>
                    <a:pt x="59040" y="25393"/>
                    <a:pt x="61389" y="20251"/>
                  </a:cubicBezTo>
                  <a:cubicBezTo>
                    <a:pt x="61833" y="19299"/>
                    <a:pt x="62214" y="18347"/>
                    <a:pt x="62658" y="17458"/>
                  </a:cubicBezTo>
                  <a:cubicBezTo>
                    <a:pt x="64436" y="13522"/>
                    <a:pt x="66150" y="9840"/>
                    <a:pt x="66785" y="5587"/>
                  </a:cubicBezTo>
                  <a:lnTo>
                    <a:pt x="59865" y="5459"/>
                  </a:lnTo>
                  <a:cubicBezTo>
                    <a:pt x="53453" y="5333"/>
                    <a:pt x="47041" y="5206"/>
                    <a:pt x="40757" y="5206"/>
                  </a:cubicBezTo>
                  <a:cubicBezTo>
                    <a:pt x="39297" y="5206"/>
                    <a:pt x="37963" y="5396"/>
                    <a:pt x="36694" y="5777"/>
                  </a:cubicBezTo>
                  <a:cubicBezTo>
                    <a:pt x="36250" y="5904"/>
                    <a:pt x="35868" y="6095"/>
                    <a:pt x="35424" y="6222"/>
                  </a:cubicBezTo>
                  <a:cubicBezTo>
                    <a:pt x="34662" y="6475"/>
                    <a:pt x="33837" y="6793"/>
                    <a:pt x="33138" y="7174"/>
                  </a:cubicBezTo>
                  <a:cubicBezTo>
                    <a:pt x="32631" y="7428"/>
                    <a:pt x="32187" y="7745"/>
                    <a:pt x="31742" y="7999"/>
                  </a:cubicBezTo>
                  <a:cubicBezTo>
                    <a:pt x="31171" y="8380"/>
                    <a:pt x="30599" y="8697"/>
                    <a:pt x="30028" y="9078"/>
                  </a:cubicBezTo>
                  <a:cubicBezTo>
                    <a:pt x="29393" y="9523"/>
                    <a:pt x="28822" y="9967"/>
                    <a:pt x="28251" y="10411"/>
                  </a:cubicBezTo>
                  <a:cubicBezTo>
                    <a:pt x="28695" y="11681"/>
                    <a:pt x="29456" y="12760"/>
                    <a:pt x="30282" y="13839"/>
                  </a:cubicBezTo>
                  <a:cubicBezTo>
                    <a:pt x="30663" y="14347"/>
                    <a:pt x="31171" y="14855"/>
                    <a:pt x="31488" y="15426"/>
                  </a:cubicBezTo>
                  <a:cubicBezTo>
                    <a:pt x="32567" y="17141"/>
                    <a:pt x="33392" y="19045"/>
                    <a:pt x="33774" y="21330"/>
                  </a:cubicBezTo>
                  <a:cubicBezTo>
                    <a:pt x="34281" y="24441"/>
                    <a:pt x="34345" y="27996"/>
                    <a:pt x="34408" y="31361"/>
                  </a:cubicBezTo>
                  <a:cubicBezTo>
                    <a:pt x="34472" y="32884"/>
                    <a:pt x="34472" y="34408"/>
                    <a:pt x="34535" y="35805"/>
                  </a:cubicBezTo>
                  <a:cubicBezTo>
                    <a:pt x="34535" y="36122"/>
                    <a:pt x="34599" y="36567"/>
                    <a:pt x="34662" y="37074"/>
                  </a:cubicBezTo>
                  <a:cubicBezTo>
                    <a:pt x="34979" y="40312"/>
                    <a:pt x="35170" y="42915"/>
                    <a:pt x="34408" y="44185"/>
                  </a:cubicBezTo>
                  <a:cubicBezTo>
                    <a:pt x="33519" y="45772"/>
                    <a:pt x="31805" y="46216"/>
                    <a:pt x="30472" y="46533"/>
                  </a:cubicBezTo>
                  <a:cubicBezTo>
                    <a:pt x="29711" y="46724"/>
                    <a:pt x="29012" y="46914"/>
                    <a:pt x="28568" y="47232"/>
                  </a:cubicBezTo>
                  <a:cubicBezTo>
                    <a:pt x="26917" y="48565"/>
                    <a:pt x="26473" y="50977"/>
                    <a:pt x="26409" y="52818"/>
                  </a:cubicBezTo>
                  <a:cubicBezTo>
                    <a:pt x="26346" y="54278"/>
                    <a:pt x="26473" y="55929"/>
                    <a:pt x="26790" y="57389"/>
                  </a:cubicBezTo>
                  <a:cubicBezTo>
                    <a:pt x="27362" y="60119"/>
                    <a:pt x="29520" y="61960"/>
                    <a:pt x="31805" y="63864"/>
                  </a:cubicBezTo>
                  <a:cubicBezTo>
                    <a:pt x="34408" y="66086"/>
                    <a:pt x="37138" y="68372"/>
                    <a:pt x="37646" y="72244"/>
                  </a:cubicBezTo>
                  <a:cubicBezTo>
                    <a:pt x="38598" y="80307"/>
                    <a:pt x="32503" y="84370"/>
                    <a:pt x="27108" y="87925"/>
                  </a:cubicBezTo>
                  <a:cubicBezTo>
                    <a:pt x="24378" y="89766"/>
                    <a:pt x="21521" y="91607"/>
                    <a:pt x="19680" y="93892"/>
                  </a:cubicBezTo>
                  <a:cubicBezTo>
                    <a:pt x="18728" y="95098"/>
                    <a:pt x="18093" y="96558"/>
                    <a:pt x="17394" y="98082"/>
                  </a:cubicBezTo>
                  <a:cubicBezTo>
                    <a:pt x="16189" y="100875"/>
                    <a:pt x="14856" y="103796"/>
                    <a:pt x="11554" y="105256"/>
                  </a:cubicBezTo>
                  <a:cubicBezTo>
                    <a:pt x="10031" y="105890"/>
                    <a:pt x="8063" y="106525"/>
                    <a:pt x="5968" y="107097"/>
                  </a:cubicBezTo>
                  <a:cubicBezTo>
                    <a:pt x="5270" y="107287"/>
                    <a:pt x="4571" y="107414"/>
                    <a:pt x="3872" y="107541"/>
                  </a:cubicBezTo>
                  <a:cubicBezTo>
                    <a:pt x="2603" y="107858"/>
                    <a:pt x="1334" y="108176"/>
                    <a:pt x="0" y="108430"/>
                  </a:cubicBezTo>
                  <a:cubicBezTo>
                    <a:pt x="318" y="110906"/>
                    <a:pt x="762" y="113699"/>
                    <a:pt x="2032" y="117063"/>
                  </a:cubicBezTo>
                  <a:cubicBezTo>
                    <a:pt x="3683" y="121571"/>
                    <a:pt x="5587" y="126713"/>
                    <a:pt x="5333" y="132553"/>
                  </a:cubicBezTo>
                  <a:cubicBezTo>
                    <a:pt x="5143" y="135728"/>
                    <a:pt x="4063" y="138013"/>
                    <a:pt x="2921" y="140235"/>
                  </a:cubicBezTo>
                  <a:cubicBezTo>
                    <a:pt x="2159" y="141822"/>
                    <a:pt x="1396" y="143282"/>
                    <a:pt x="952" y="145123"/>
                  </a:cubicBezTo>
                  <a:cubicBezTo>
                    <a:pt x="191" y="148297"/>
                    <a:pt x="-508" y="155661"/>
                    <a:pt x="762" y="158074"/>
                  </a:cubicBezTo>
                  <a:cubicBezTo>
                    <a:pt x="1587" y="159661"/>
                    <a:pt x="3999" y="161248"/>
                    <a:pt x="6348" y="162708"/>
                  </a:cubicBezTo>
                  <a:cubicBezTo>
                    <a:pt x="8190" y="163851"/>
                    <a:pt x="10094" y="165120"/>
                    <a:pt x="11364" y="166454"/>
                  </a:cubicBezTo>
                  <a:cubicBezTo>
                    <a:pt x="18537" y="174072"/>
                    <a:pt x="22537" y="180357"/>
                    <a:pt x="23679" y="185753"/>
                  </a:cubicBezTo>
                  <a:cubicBezTo>
                    <a:pt x="24188" y="187974"/>
                    <a:pt x="23997" y="190260"/>
                    <a:pt x="23870" y="192482"/>
                  </a:cubicBezTo>
                  <a:cubicBezTo>
                    <a:pt x="23743" y="194323"/>
                    <a:pt x="23616" y="196100"/>
                    <a:pt x="23870" y="197751"/>
                  </a:cubicBezTo>
                  <a:cubicBezTo>
                    <a:pt x="24695" y="203338"/>
                    <a:pt x="27235" y="208289"/>
                    <a:pt x="29202" y="211463"/>
                  </a:cubicBezTo>
                  <a:cubicBezTo>
                    <a:pt x="29964" y="212669"/>
                    <a:pt x="31107" y="214193"/>
                    <a:pt x="32314" y="215780"/>
                  </a:cubicBezTo>
                  <a:cubicBezTo>
                    <a:pt x="33901" y="217812"/>
                    <a:pt x="35678" y="220160"/>
                    <a:pt x="37075" y="222509"/>
                  </a:cubicBezTo>
                  <a:cubicBezTo>
                    <a:pt x="38471" y="224859"/>
                    <a:pt x="40122" y="228159"/>
                    <a:pt x="39741" y="231524"/>
                  </a:cubicBezTo>
                  <a:cubicBezTo>
                    <a:pt x="40249" y="231524"/>
                    <a:pt x="40566" y="231524"/>
                    <a:pt x="40884" y="231524"/>
                  </a:cubicBezTo>
                  <a:cubicBezTo>
                    <a:pt x="41582" y="231524"/>
                    <a:pt x="42217" y="231524"/>
                    <a:pt x="43042" y="231588"/>
                  </a:cubicBezTo>
                  <a:cubicBezTo>
                    <a:pt x="43613" y="231651"/>
                    <a:pt x="44121" y="231715"/>
                    <a:pt x="44693" y="231778"/>
                  </a:cubicBezTo>
                  <a:cubicBezTo>
                    <a:pt x="45518" y="231905"/>
                    <a:pt x="46343" y="232095"/>
                    <a:pt x="47169" y="232350"/>
                  </a:cubicBezTo>
                  <a:cubicBezTo>
                    <a:pt x="47676" y="232476"/>
                    <a:pt x="48184" y="232603"/>
                    <a:pt x="48692" y="232857"/>
                  </a:cubicBezTo>
                  <a:cubicBezTo>
                    <a:pt x="50089" y="233429"/>
                    <a:pt x="51421" y="234190"/>
                    <a:pt x="52628" y="235270"/>
                  </a:cubicBezTo>
                  <a:cubicBezTo>
                    <a:pt x="57833" y="240094"/>
                    <a:pt x="60119" y="241047"/>
                    <a:pt x="66341" y="241047"/>
                  </a:cubicBezTo>
                  <a:cubicBezTo>
                    <a:pt x="67483" y="241047"/>
                    <a:pt x="68753" y="241047"/>
                    <a:pt x="70022" y="241110"/>
                  </a:cubicBezTo>
                  <a:cubicBezTo>
                    <a:pt x="70657" y="241110"/>
                    <a:pt x="71292" y="241173"/>
                    <a:pt x="71927" y="241237"/>
                  </a:cubicBezTo>
                  <a:cubicBezTo>
                    <a:pt x="72689" y="241301"/>
                    <a:pt x="73387" y="241301"/>
                    <a:pt x="74213" y="241364"/>
                  </a:cubicBezTo>
                  <a:cubicBezTo>
                    <a:pt x="74974" y="241428"/>
                    <a:pt x="75800" y="241554"/>
                    <a:pt x="76561" y="241681"/>
                  </a:cubicBezTo>
                  <a:cubicBezTo>
                    <a:pt x="77260" y="241745"/>
                    <a:pt x="77958" y="241809"/>
                    <a:pt x="78656" y="241935"/>
                  </a:cubicBezTo>
                  <a:cubicBezTo>
                    <a:pt x="79481" y="242062"/>
                    <a:pt x="80307" y="242253"/>
                    <a:pt x="81068" y="242443"/>
                  </a:cubicBezTo>
                  <a:cubicBezTo>
                    <a:pt x="81767" y="242570"/>
                    <a:pt x="82465" y="242697"/>
                    <a:pt x="83163" y="242888"/>
                  </a:cubicBezTo>
                  <a:cubicBezTo>
                    <a:pt x="83925" y="243078"/>
                    <a:pt x="84687" y="243332"/>
                    <a:pt x="85449" y="243586"/>
                  </a:cubicBezTo>
                  <a:cubicBezTo>
                    <a:pt x="86147" y="243840"/>
                    <a:pt x="86909" y="244030"/>
                    <a:pt x="87607" y="244284"/>
                  </a:cubicBezTo>
                  <a:cubicBezTo>
                    <a:pt x="88306" y="244538"/>
                    <a:pt x="88940" y="244919"/>
                    <a:pt x="89575" y="245173"/>
                  </a:cubicBezTo>
                  <a:cubicBezTo>
                    <a:pt x="90273" y="245491"/>
                    <a:pt x="91036" y="245808"/>
                    <a:pt x="91670" y="246189"/>
                  </a:cubicBezTo>
                  <a:cubicBezTo>
                    <a:pt x="92242" y="246506"/>
                    <a:pt x="92749" y="246951"/>
                    <a:pt x="93321" y="247332"/>
                  </a:cubicBezTo>
                  <a:cubicBezTo>
                    <a:pt x="93956" y="247776"/>
                    <a:pt x="94654" y="248220"/>
                    <a:pt x="95225" y="248728"/>
                  </a:cubicBezTo>
                  <a:cubicBezTo>
                    <a:pt x="95670" y="249109"/>
                    <a:pt x="96050" y="249617"/>
                    <a:pt x="96432" y="250061"/>
                  </a:cubicBezTo>
                  <a:cubicBezTo>
                    <a:pt x="96939" y="250569"/>
                    <a:pt x="97447" y="251077"/>
                    <a:pt x="97892" y="251648"/>
                  </a:cubicBezTo>
                  <a:cubicBezTo>
                    <a:pt x="99859" y="252093"/>
                    <a:pt x="101764" y="252664"/>
                    <a:pt x="103542" y="253426"/>
                  </a:cubicBezTo>
                  <a:cubicBezTo>
                    <a:pt x="105382" y="254188"/>
                    <a:pt x="107097" y="255076"/>
                    <a:pt x="108811" y="256029"/>
                  </a:cubicBezTo>
                  <a:cubicBezTo>
                    <a:pt x="109509" y="256410"/>
                    <a:pt x="110144" y="256918"/>
                    <a:pt x="110843" y="257362"/>
                  </a:cubicBezTo>
                  <a:cubicBezTo>
                    <a:pt x="111794" y="257997"/>
                    <a:pt x="112810" y="258631"/>
                    <a:pt x="113699" y="259330"/>
                  </a:cubicBezTo>
                  <a:cubicBezTo>
                    <a:pt x="114588" y="259965"/>
                    <a:pt x="115477" y="260663"/>
                    <a:pt x="116366" y="261362"/>
                  </a:cubicBezTo>
                  <a:cubicBezTo>
                    <a:pt x="116810" y="261742"/>
                    <a:pt x="117254" y="262060"/>
                    <a:pt x="117699" y="262377"/>
                  </a:cubicBezTo>
                  <a:cubicBezTo>
                    <a:pt x="119159" y="259647"/>
                    <a:pt x="121571" y="257743"/>
                    <a:pt x="123983" y="257552"/>
                  </a:cubicBezTo>
                  <a:cubicBezTo>
                    <a:pt x="125253" y="257425"/>
                    <a:pt x="127983" y="257806"/>
                    <a:pt x="130077" y="261425"/>
                  </a:cubicBezTo>
                  <a:cubicBezTo>
                    <a:pt x="134585" y="262314"/>
                    <a:pt x="141187" y="270566"/>
                    <a:pt x="141885" y="278248"/>
                  </a:cubicBezTo>
                  <a:cubicBezTo>
                    <a:pt x="142076" y="280279"/>
                    <a:pt x="142076" y="282247"/>
                    <a:pt x="142076" y="284152"/>
                  </a:cubicBezTo>
                  <a:cubicBezTo>
                    <a:pt x="142076" y="287390"/>
                    <a:pt x="142076" y="290437"/>
                    <a:pt x="142965" y="293611"/>
                  </a:cubicBezTo>
                  <a:cubicBezTo>
                    <a:pt x="143790" y="296468"/>
                    <a:pt x="145250" y="299197"/>
                    <a:pt x="146710" y="301800"/>
                  </a:cubicBezTo>
                  <a:cubicBezTo>
                    <a:pt x="148742" y="305482"/>
                    <a:pt x="150837" y="309291"/>
                    <a:pt x="151154" y="313735"/>
                  </a:cubicBezTo>
                  <a:cubicBezTo>
                    <a:pt x="151282" y="315259"/>
                    <a:pt x="151345" y="316782"/>
                    <a:pt x="151345" y="318306"/>
                  </a:cubicBezTo>
                  <a:cubicBezTo>
                    <a:pt x="152487" y="318370"/>
                    <a:pt x="153630" y="318433"/>
                    <a:pt x="154773" y="318497"/>
                  </a:cubicBezTo>
                  <a:cubicBezTo>
                    <a:pt x="155916" y="318560"/>
                    <a:pt x="156994" y="318623"/>
                    <a:pt x="158137" y="318687"/>
                  </a:cubicBezTo>
                  <a:cubicBezTo>
                    <a:pt x="159407" y="318687"/>
                    <a:pt x="160677" y="318687"/>
                    <a:pt x="161946" y="318687"/>
                  </a:cubicBezTo>
                  <a:cubicBezTo>
                    <a:pt x="163089" y="318687"/>
                    <a:pt x="164232" y="318687"/>
                    <a:pt x="165375" y="318687"/>
                  </a:cubicBezTo>
                  <a:cubicBezTo>
                    <a:pt x="166898" y="318623"/>
                    <a:pt x="168295" y="318560"/>
                    <a:pt x="169691" y="318433"/>
                  </a:cubicBezTo>
                  <a:cubicBezTo>
                    <a:pt x="170516" y="318370"/>
                    <a:pt x="171342" y="318370"/>
                    <a:pt x="172103" y="318306"/>
                  </a:cubicBezTo>
                  <a:cubicBezTo>
                    <a:pt x="174262" y="318115"/>
                    <a:pt x="176294" y="317862"/>
                    <a:pt x="178071" y="317481"/>
                  </a:cubicBezTo>
                  <a:cubicBezTo>
                    <a:pt x="178642" y="317481"/>
                    <a:pt x="178960" y="317544"/>
                    <a:pt x="179214" y="317798"/>
                  </a:cubicBezTo>
                  <a:cubicBezTo>
                    <a:pt x="179531" y="318052"/>
                    <a:pt x="179722" y="318497"/>
                    <a:pt x="179722" y="318941"/>
                  </a:cubicBezTo>
                  <a:cubicBezTo>
                    <a:pt x="179722" y="319068"/>
                    <a:pt x="179722" y="319322"/>
                    <a:pt x="180039" y="319576"/>
                  </a:cubicBezTo>
                  <a:cubicBezTo>
                    <a:pt x="181817" y="321480"/>
                    <a:pt x="188800" y="322369"/>
                    <a:pt x="192990" y="322433"/>
                  </a:cubicBezTo>
                  <a:cubicBezTo>
                    <a:pt x="196799" y="322496"/>
                    <a:pt x="200163" y="322559"/>
                    <a:pt x="203083" y="321290"/>
                  </a:cubicBezTo>
                  <a:cubicBezTo>
                    <a:pt x="204163" y="320782"/>
                    <a:pt x="205115" y="320274"/>
                    <a:pt x="206004" y="319830"/>
                  </a:cubicBezTo>
                  <a:cubicBezTo>
                    <a:pt x="207972" y="318750"/>
                    <a:pt x="209877" y="317734"/>
                    <a:pt x="212797" y="317354"/>
                  </a:cubicBezTo>
                  <a:cubicBezTo>
                    <a:pt x="217240" y="316846"/>
                    <a:pt x="221113" y="318179"/>
                    <a:pt x="224795" y="319449"/>
                  </a:cubicBezTo>
                  <a:cubicBezTo>
                    <a:pt x="228731" y="320782"/>
                    <a:pt x="232349" y="321988"/>
                    <a:pt x="236539" y="321036"/>
                  </a:cubicBezTo>
                  <a:cubicBezTo>
                    <a:pt x="240285" y="320084"/>
                    <a:pt x="241046" y="318115"/>
                    <a:pt x="242380" y="314814"/>
                  </a:cubicBezTo>
                  <a:lnTo>
                    <a:pt x="242951" y="313418"/>
                  </a:lnTo>
                  <a:cubicBezTo>
                    <a:pt x="243396" y="312402"/>
                    <a:pt x="243396" y="311958"/>
                    <a:pt x="243332" y="311577"/>
                  </a:cubicBezTo>
                  <a:cubicBezTo>
                    <a:pt x="243332" y="309926"/>
                    <a:pt x="244094" y="309418"/>
                    <a:pt x="246443" y="308212"/>
                  </a:cubicBezTo>
                  <a:cubicBezTo>
                    <a:pt x="250316" y="306244"/>
                    <a:pt x="256664" y="306816"/>
                    <a:pt x="261742" y="307260"/>
                  </a:cubicBezTo>
                  <a:cubicBezTo>
                    <a:pt x="263647" y="307450"/>
                    <a:pt x="265361" y="307577"/>
                    <a:pt x="266758" y="307577"/>
                  </a:cubicBezTo>
                  <a:cubicBezTo>
                    <a:pt x="269932" y="307577"/>
                    <a:pt x="273424" y="307831"/>
                    <a:pt x="277169" y="308149"/>
                  </a:cubicBezTo>
                  <a:cubicBezTo>
                    <a:pt x="285104" y="308720"/>
                    <a:pt x="294119" y="309418"/>
                    <a:pt x="300277" y="307387"/>
                  </a:cubicBezTo>
                  <a:cubicBezTo>
                    <a:pt x="302753" y="306562"/>
                    <a:pt x="305165" y="304213"/>
                    <a:pt x="307324" y="302118"/>
                  </a:cubicBezTo>
                  <a:cubicBezTo>
                    <a:pt x="307958" y="301483"/>
                    <a:pt x="308529" y="300912"/>
                    <a:pt x="309165" y="300404"/>
                  </a:cubicBezTo>
                  <a:cubicBezTo>
                    <a:pt x="312148" y="297674"/>
                    <a:pt x="314561" y="294246"/>
                    <a:pt x="316910" y="291008"/>
                  </a:cubicBezTo>
                  <a:cubicBezTo>
                    <a:pt x="317417" y="290310"/>
                    <a:pt x="317926" y="289548"/>
                    <a:pt x="318433" y="288850"/>
                  </a:cubicBezTo>
                  <a:cubicBezTo>
                    <a:pt x="317798" y="287834"/>
                    <a:pt x="316973" y="286755"/>
                    <a:pt x="315957" y="285612"/>
                  </a:cubicBezTo>
                  <a:cubicBezTo>
                    <a:pt x="312656" y="281867"/>
                    <a:pt x="309038" y="280089"/>
                    <a:pt x="305546" y="278375"/>
                  </a:cubicBezTo>
                  <a:cubicBezTo>
                    <a:pt x="300594" y="275899"/>
                    <a:pt x="295896" y="273614"/>
                    <a:pt x="292913" y="266504"/>
                  </a:cubicBezTo>
                  <a:cubicBezTo>
                    <a:pt x="291516" y="263139"/>
                    <a:pt x="292214" y="258822"/>
                    <a:pt x="292849" y="255076"/>
                  </a:cubicBezTo>
                  <a:cubicBezTo>
                    <a:pt x="293230" y="252855"/>
                    <a:pt x="293611" y="250569"/>
                    <a:pt x="293294" y="249490"/>
                  </a:cubicBezTo>
                  <a:cubicBezTo>
                    <a:pt x="292342" y="246379"/>
                    <a:pt x="290691" y="243967"/>
                    <a:pt x="288913" y="241491"/>
                  </a:cubicBezTo>
                  <a:cubicBezTo>
                    <a:pt x="285993" y="237238"/>
                    <a:pt x="282946" y="232857"/>
                    <a:pt x="283644" y="225112"/>
                  </a:cubicBezTo>
                  <a:cubicBezTo>
                    <a:pt x="283961" y="221494"/>
                    <a:pt x="284787" y="218764"/>
                    <a:pt x="285548" y="216098"/>
                  </a:cubicBezTo>
                  <a:cubicBezTo>
                    <a:pt x="286628" y="212416"/>
                    <a:pt x="287517" y="209178"/>
                    <a:pt x="287009" y="204290"/>
                  </a:cubicBezTo>
                  <a:cubicBezTo>
                    <a:pt x="286819" y="202576"/>
                    <a:pt x="286437" y="201306"/>
                    <a:pt x="286057" y="200036"/>
                  </a:cubicBezTo>
                  <a:cubicBezTo>
                    <a:pt x="285359" y="197751"/>
                    <a:pt x="284723" y="195656"/>
                    <a:pt x="285422" y="192164"/>
                  </a:cubicBezTo>
                  <a:cubicBezTo>
                    <a:pt x="285866" y="190196"/>
                    <a:pt x="287135" y="188356"/>
                    <a:pt x="288342" y="186705"/>
                  </a:cubicBezTo>
                  <a:cubicBezTo>
                    <a:pt x="289294" y="185372"/>
                    <a:pt x="290183" y="184165"/>
                    <a:pt x="290373" y="183150"/>
                  </a:cubicBezTo>
                  <a:cubicBezTo>
                    <a:pt x="291707" y="175532"/>
                    <a:pt x="288151" y="172802"/>
                    <a:pt x="283263" y="168929"/>
                  </a:cubicBezTo>
                  <a:cubicBezTo>
                    <a:pt x="281359" y="167469"/>
                    <a:pt x="279391" y="165882"/>
                    <a:pt x="277549" y="163914"/>
                  </a:cubicBezTo>
                  <a:cubicBezTo>
                    <a:pt x="267646" y="153376"/>
                    <a:pt x="270821" y="144742"/>
                    <a:pt x="274884" y="133760"/>
                  </a:cubicBezTo>
                  <a:lnTo>
                    <a:pt x="275962" y="130713"/>
                  </a:lnTo>
                  <a:cubicBezTo>
                    <a:pt x="276788" y="128427"/>
                    <a:pt x="277232" y="124872"/>
                    <a:pt x="277740" y="121444"/>
                  </a:cubicBezTo>
                  <a:cubicBezTo>
                    <a:pt x="278312" y="117191"/>
                    <a:pt x="278883" y="112874"/>
                    <a:pt x="280216" y="110080"/>
                  </a:cubicBezTo>
                  <a:cubicBezTo>
                    <a:pt x="279136" y="108938"/>
                    <a:pt x="277994" y="107922"/>
                    <a:pt x="276851" y="106843"/>
                  </a:cubicBezTo>
                  <a:cubicBezTo>
                    <a:pt x="275328" y="105954"/>
                    <a:pt x="274375" y="105002"/>
                    <a:pt x="273297" y="10404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77" name="Freeform 576">
              <a:extLst>
                <a:ext uri="{FF2B5EF4-FFF2-40B4-BE49-F238E27FC236}">
                  <a16:creationId xmlns:a16="http://schemas.microsoft.com/office/drawing/2014/main" id="{60900C13-09A3-A7DE-02C4-E5CAC20077E6}"/>
                </a:ext>
              </a:extLst>
            </p:cNvPr>
            <p:cNvSpPr/>
            <p:nvPr/>
          </p:nvSpPr>
          <p:spPr>
            <a:xfrm>
              <a:off x="6754577" y="4984863"/>
              <a:ext cx="91784" cy="237964"/>
            </a:xfrm>
            <a:custGeom>
              <a:avLst/>
              <a:gdLst>
                <a:gd name="connsiteX0" fmla="*/ 83798 w 91784"/>
                <a:gd name="connsiteY0" fmla="*/ 177310 h 237964"/>
                <a:gd name="connsiteX1" fmla="*/ 89131 w 91784"/>
                <a:gd name="connsiteY1" fmla="*/ 173119 h 237964"/>
                <a:gd name="connsiteX2" fmla="*/ 83798 w 91784"/>
                <a:gd name="connsiteY2" fmla="*/ 153376 h 237964"/>
                <a:gd name="connsiteX3" fmla="*/ 80116 w 91784"/>
                <a:gd name="connsiteY3" fmla="*/ 149123 h 237964"/>
                <a:gd name="connsiteX4" fmla="*/ 77767 w 91784"/>
                <a:gd name="connsiteY4" fmla="*/ 145949 h 237964"/>
                <a:gd name="connsiteX5" fmla="*/ 65769 w 91784"/>
                <a:gd name="connsiteY5" fmla="*/ 132998 h 237964"/>
                <a:gd name="connsiteX6" fmla="*/ 62023 w 91784"/>
                <a:gd name="connsiteY6" fmla="*/ 131030 h 237964"/>
                <a:gd name="connsiteX7" fmla="*/ 66467 w 91784"/>
                <a:gd name="connsiteY7" fmla="*/ 145949 h 237964"/>
                <a:gd name="connsiteX8" fmla="*/ 65452 w 91784"/>
                <a:gd name="connsiteY8" fmla="*/ 147282 h 237964"/>
                <a:gd name="connsiteX9" fmla="*/ 63928 w 91784"/>
                <a:gd name="connsiteY9" fmla="*/ 146647 h 237964"/>
                <a:gd name="connsiteX10" fmla="*/ 55675 w 91784"/>
                <a:gd name="connsiteY10" fmla="*/ 142203 h 237964"/>
                <a:gd name="connsiteX11" fmla="*/ 53136 w 91784"/>
                <a:gd name="connsiteY11" fmla="*/ 145695 h 237964"/>
                <a:gd name="connsiteX12" fmla="*/ 52056 w 91784"/>
                <a:gd name="connsiteY12" fmla="*/ 146837 h 237964"/>
                <a:gd name="connsiteX13" fmla="*/ 44946 w 91784"/>
                <a:gd name="connsiteY13" fmla="*/ 145631 h 237964"/>
                <a:gd name="connsiteX14" fmla="*/ 38661 w 91784"/>
                <a:gd name="connsiteY14" fmla="*/ 127919 h 237964"/>
                <a:gd name="connsiteX15" fmla="*/ 37646 w 91784"/>
                <a:gd name="connsiteY15" fmla="*/ 121507 h 237964"/>
                <a:gd name="connsiteX16" fmla="*/ 33583 w 91784"/>
                <a:gd name="connsiteY16" fmla="*/ 110906 h 237964"/>
                <a:gd name="connsiteX17" fmla="*/ 27869 w 91784"/>
                <a:gd name="connsiteY17" fmla="*/ 88115 h 237964"/>
                <a:gd name="connsiteX18" fmla="*/ 33011 w 91784"/>
                <a:gd name="connsiteY18" fmla="*/ 72943 h 237964"/>
                <a:gd name="connsiteX19" fmla="*/ 37772 w 91784"/>
                <a:gd name="connsiteY19" fmla="*/ 60754 h 237964"/>
                <a:gd name="connsiteX20" fmla="*/ 27806 w 91784"/>
                <a:gd name="connsiteY20" fmla="*/ 27933 h 237964"/>
                <a:gd name="connsiteX21" fmla="*/ 25901 w 91784"/>
                <a:gd name="connsiteY21" fmla="*/ 9459 h 237964"/>
                <a:gd name="connsiteX22" fmla="*/ 19299 w 91784"/>
                <a:gd name="connsiteY22" fmla="*/ 4571 h 237964"/>
                <a:gd name="connsiteX23" fmla="*/ 17839 w 91784"/>
                <a:gd name="connsiteY23" fmla="*/ 3555 h 237964"/>
                <a:gd name="connsiteX24" fmla="*/ 10729 w 91784"/>
                <a:gd name="connsiteY24" fmla="*/ 0 h 237964"/>
                <a:gd name="connsiteX25" fmla="*/ 13142 w 91784"/>
                <a:gd name="connsiteY25" fmla="*/ 5650 h 237964"/>
                <a:gd name="connsiteX26" fmla="*/ 14538 w 91784"/>
                <a:gd name="connsiteY26" fmla="*/ 8570 h 237964"/>
                <a:gd name="connsiteX27" fmla="*/ 15490 w 91784"/>
                <a:gd name="connsiteY27" fmla="*/ 10094 h 237964"/>
                <a:gd name="connsiteX28" fmla="*/ 16760 w 91784"/>
                <a:gd name="connsiteY28" fmla="*/ 14538 h 237964"/>
                <a:gd name="connsiteX29" fmla="*/ 16887 w 91784"/>
                <a:gd name="connsiteY29" fmla="*/ 17204 h 237964"/>
                <a:gd name="connsiteX30" fmla="*/ 17776 w 91784"/>
                <a:gd name="connsiteY30" fmla="*/ 21775 h 237964"/>
                <a:gd name="connsiteX31" fmla="*/ 19997 w 91784"/>
                <a:gd name="connsiteY31" fmla="*/ 24060 h 237964"/>
                <a:gd name="connsiteX32" fmla="*/ 23426 w 91784"/>
                <a:gd name="connsiteY32" fmla="*/ 28695 h 237964"/>
                <a:gd name="connsiteX33" fmla="*/ 21901 w 91784"/>
                <a:gd name="connsiteY33" fmla="*/ 37900 h 237964"/>
                <a:gd name="connsiteX34" fmla="*/ 17014 w 91784"/>
                <a:gd name="connsiteY34" fmla="*/ 43486 h 237964"/>
                <a:gd name="connsiteX35" fmla="*/ 13014 w 91784"/>
                <a:gd name="connsiteY35" fmla="*/ 47803 h 237964"/>
                <a:gd name="connsiteX36" fmla="*/ 13649 w 91784"/>
                <a:gd name="connsiteY36" fmla="*/ 56627 h 237964"/>
                <a:gd name="connsiteX37" fmla="*/ 14729 w 91784"/>
                <a:gd name="connsiteY37" fmla="*/ 59040 h 237964"/>
                <a:gd name="connsiteX38" fmla="*/ 15871 w 91784"/>
                <a:gd name="connsiteY38" fmla="*/ 71863 h 237964"/>
                <a:gd name="connsiteX39" fmla="*/ 15807 w 91784"/>
                <a:gd name="connsiteY39" fmla="*/ 75228 h 237964"/>
                <a:gd name="connsiteX40" fmla="*/ 15807 w 91784"/>
                <a:gd name="connsiteY40" fmla="*/ 76053 h 237964"/>
                <a:gd name="connsiteX41" fmla="*/ 17140 w 91784"/>
                <a:gd name="connsiteY41" fmla="*/ 83544 h 237964"/>
                <a:gd name="connsiteX42" fmla="*/ 18727 w 91784"/>
                <a:gd name="connsiteY42" fmla="*/ 85449 h 237964"/>
                <a:gd name="connsiteX43" fmla="*/ 20823 w 91784"/>
                <a:gd name="connsiteY43" fmla="*/ 91289 h 237964"/>
                <a:gd name="connsiteX44" fmla="*/ 11300 w 91784"/>
                <a:gd name="connsiteY44" fmla="*/ 99669 h 237964"/>
                <a:gd name="connsiteX45" fmla="*/ 4761 w 91784"/>
                <a:gd name="connsiteY45" fmla="*/ 103796 h 237964"/>
                <a:gd name="connsiteX46" fmla="*/ 2794 w 91784"/>
                <a:gd name="connsiteY46" fmla="*/ 113635 h 237964"/>
                <a:gd name="connsiteX47" fmla="*/ 1905 w 91784"/>
                <a:gd name="connsiteY47" fmla="*/ 121698 h 237964"/>
                <a:gd name="connsiteX48" fmla="*/ 508 w 91784"/>
                <a:gd name="connsiteY48" fmla="*/ 127285 h 237964"/>
                <a:gd name="connsiteX49" fmla="*/ 445 w 91784"/>
                <a:gd name="connsiteY49" fmla="*/ 127983 h 237964"/>
                <a:gd name="connsiteX50" fmla="*/ 0 w 91784"/>
                <a:gd name="connsiteY50" fmla="*/ 132363 h 237964"/>
                <a:gd name="connsiteX51" fmla="*/ 64 w 91784"/>
                <a:gd name="connsiteY51" fmla="*/ 133569 h 237964"/>
                <a:gd name="connsiteX52" fmla="*/ 191 w 91784"/>
                <a:gd name="connsiteY52" fmla="*/ 137442 h 237964"/>
                <a:gd name="connsiteX53" fmla="*/ 381 w 91784"/>
                <a:gd name="connsiteY53" fmla="*/ 139283 h 237964"/>
                <a:gd name="connsiteX54" fmla="*/ 825 w 91784"/>
                <a:gd name="connsiteY54" fmla="*/ 143219 h 237964"/>
                <a:gd name="connsiteX55" fmla="*/ 7618 w 91784"/>
                <a:gd name="connsiteY55" fmla="*/ 140870 h 237964"/>
                <a:gd name="connsiteX56" fmla="*/ 8443 w 91784"/>
                <a:gd name="connsiteY56" fmla="*/ 140870 h 237964"/>
                <a:gd name="connsiteX57" fmla="*/ 16950 w 91784"/>
                <a:gd name="connsiteY57" fmla="*/ 145123 h 237964"/>
                <a:gd name="connsiteX58" fmla="*/ 20061 w 91784"/>
                <a:gd name="connsiteY58" fmla="*/ 147980 h 237964"/>
                <a:gd name="connsiteX59" fmla="*/ 32567 w 91784"/>
                <a:gd name="connsiteY59" fmla="*/ 148932 h 237964"/>
                <a:gd name="connsiteX60" fmla="*/ 37772 w 91784"/>
                <a:gd name="connsiteY60" fmla="*/ 148488 h 237964"/>
                <a:gd name="connsiteX61" fmla="*/ 38598 w 91784"/>
                <a:gd name="connsiteY61" fmla="*/ 148424 h 237964"/>
                <a:gd name="connsiteX62" fmla="*/ 41328 w 91784"/>
                <a:gd name="connsiteY62" fmla="*/ 148742 h 237964"/>
                <a:gd name="connsiteX63" fmla="*/ 42407 w 91784"/>
                <a:gd name="connsiteY63" fmla="*/ 148932 h 237964"/>
                <a:gd name="connsiteX64" fmla="*/ 45264 w 91784"/>
                <a:gd name="connsiteY64" fmla="*/ 150392 h 237964"/>
                <a:gd name="connsiteX65" fmla="*/ 48184 w 91784"/>
                <a:gd name="connsiteY65" fmla="*/ 157820 h 237964"/>
                <a:gd name="connsiteX66" fmla="*/ 42153 w 91784"/>
                <a:gd name="connsiteY66" fmla="*/ 184165 h 237964"/>
                <a:gd name="connsiteX67" fmla="*/ 41137 w 91784"/>
                <a:gd name="connsiteY67" fmla="*/ 185880 h 237964"/>
                <a:gd name="connsiteX68" fmla="*/ 37963 w 91784"/>
                <a:gd name="connsiteY68" fmla="*/ 194387 h 237964"/>
                <a:gd name="connsiteX69" fmla="*/ 42534 w 91784"/>
                <a:gd name="connsiteY69" fmla="*/ 203338 h 237964"/>
                <a:gd name="connsiteX70" fmla="*/ 47105 w 91784"/>
                <a:gd name="connsiteY70" fmla="*/ 206258 h 237964"/>
                <a:gd name="connsiteX71" fmla="*/ 59484 w 91784"/>
                <a:gd name="connsiteY71" fmla="*/ 225620 h 237964"/>
                <a:gd name="connsiteX72" fmla="*/ 58468 w 91784"/>
                <a:gd name="connsiteY72" fmla="*/ 229493 h 237964"/>
                <a:gd name="connsiteX73" fmla="*/ 57135 w 91784"/>
                <a:gd name="connsiteY73" fmla="*/ 236984 h 237964"/>
                <a:gd name="connsiteX74" fmla="*/ 67801 w 91784"/>
                <a:gd name="connsiteY74" fmla="*/ 237492 h 237964"/>
                <a:gd name="connsiteX75" fmla="*/ 71165 w 91784"/>
                <a:gd name="connsiteY75" fmla="*/ 232667 h 237964"/>
                <a:gd name="connsiteX76" fmla="*/ 71610 w 91784"/>
                <a:gd name="connsiteY76" fmla="*/ 224414 h 237964"/>
                <a:gd name="connsiteX77" fmla="*/ 71610 w 91784"/>
                <a:gd name="connsiteY77" fmla="*/ 219081 h 237964"/>
                <a:gd name="connsiteX78" fmla="*/ 71673 w 91784"/>
                <a:gd name="connsiteY78" fmla="*/ 218066 h 237964"/>
                <a:gd name="connsiteX79" fmla="*/ 72688 w 91784"/>
                <a:gd name="connsiteY79" fmla="*/ 212733 h 237964"/>
                <a:gd name="connsiteX80" fmla="*/ 76244 w 91784"/>
                <a:gd name="connsiteY80" fmla="*/ 208035 h 237964"/>
                <a:gd name="connsiteX81" fmla="*/ 79418 w 91784"/>
                <a:gd name="connsiteY81" fmla="*/ 203401 h 237964"/>
                <a:gd name="connsiteX82" fmla="*/ 78021 w 91784"/>
                <a:gd name="connsiteY82" fmla="*/ 195592 h 237964"/>
                <a:gd name="connsiteX83" fmla="*/ 76180 w 91784"/>
                <a:gd name="connsiteY83" fmla="*/ 188292 h 237964"/>
                <a:gd name="connsiteX84" fmla="*/ 83798 w 91784"/>
                <a:gd name="connsiteY84" fmla="*/ 177310 h 237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784" h="237964">
                  <a:moveTo>
                    <a:pt x="83798" y="177310"/>
                  </a:moveTo>
                  <a:cubicBezTo>
                    <a:pt x="85703" y="176103"/>
                    <a:pt x="87671" y="174897"/>
                    <a:pt x="89131" y="173119"/>
                  </a:cubicBezTo>
                  <a:cubicBezTo>
                    <a:pt x="94845" y="166454"/>
                    <a:pt x="90527" y="160740"/>
                    <a:pt x="83798" y="153376"/>
                  </a:cubicBezTo>
                  <a:cubicBezTo>
                    <a:pt x="82465" y="151853"/>
                    <a:pt x="81132" y="150456"/>
                    <a:pt x="80116" y="149123"/>
                  </a:cubicBezTo>
                  <a:cubicBezTo>
                    <a:pt x="79354" y="148107"/>
                    <a:pt x="78593" y="147028"/>
                    <a:pt x="77767" y="145949"/>
                  </a:cubicBezTo>
                  <a:cubicBezTo>
                    <a:pt x="74275" y="141251"/>
                    <a:pt x="70339" y="135855"/>
                    <a:pt x="65769" y="132998"/>
                  </a:cubicBezTo>
                  <a:cubicBezTo>
                    <a:pt x="64626" y="132300"/>
                    <a:pt x="63356" y="131665"/>
                    <a:pt x="62023" y="131030"/>
                  </a:cubicBezTo>
                  <a:cubicBezTo>
                    <a:pt x="64563" y="135601"/>
                    <a:pt x="66467" y="140299"/>
                    <a:pt x="66467" y="145949"/>
                  </a:cubicBezTo>
                  <a:cubicBezTo>
                    <a:pt x="66467" y="146583"/>
                    <a:pt x="66023" y="147155"/>
                    <a:pt x="65452" y="147282"/>
                  </a:cubicBezTo>
                  <a:cubicBezTo>
                    <a:pt x="64880" y="147409"/>
                    <a:pt x="64245" y="147155"/>
                    <a:pt x="63928" y="146647"/>
                  </a:cubicBezTo>
                  <a:cubicBezTo>
                    <a:pt x="62467" y="144171"/>
                    <a:pt x="58532" y="141632"/>
                    <a:pt x="55675" y="142203"/>
                  </a:cubicBezTo>
                  <a:cubicBezTo>
                    <a:pt x="55168" y="142330"/>
                    <a:pt x="53517" y="142647"/>
                    <a:pt x="53136" y="145695"/>
                  </a:cubicBezTo>
                  <a:cubicBezTo>
                    <a:pt x="53072" y="146266"/>
                    <a:pt x="52628" y="146710"/>
                    <a:pt x="52056" y="146837"/>
                  </a:cubicBezTo>
                  <a:cubicBezTo>
                    <a:pt x="49263" y="147409"/>
                    <a:pt x="46851" y="147028"/>
                    <a:pt x="44946" y="145631"/>
                  </a:cubicBezTo>
                  <a:cubicBezTo>
                    <a:pt x="40375" y="142330"/>
                    <a:pt x="39423" y="134331"/>
                    <a:pt x="38661" y="127919"/>
                  </a:cubicBezTo>
                  <a:cubicBezTo>
                    <a:pt x="38344" y="125380"/>
                    <a:pt x="38090" y="123031"/>
                    <a:pt x="37646" y="121507"/>
                  </a:cubicBezTo>
                  <a:cubicBezTo>
                    <a:pt x="36630" y="117952"/>
                    <a:pt x="35043" y="114334"/>
                    <a:pt x="33583" y="110906"/>
                  </a:cubicBezTo>
                  <a:cubicBezTo>
                    <a:pt x="30472" y="103669"/>
                    <a:pt x="27298" y="96178"/>
                    <a:pt x="27869" y="88115"/>
                  </a:cubicBezTo>
                  <a:cubicBezTo>
                    <a:pt x="28250" y="82402"/>
                    <a:pt x="30662" y="77640"/>
                    <a:pt x="33011" y="72943"/>
                  </a:cubicBezTo>
                  <a:cubicBezTo>
                    <a:pt x="34916" y="69134"/>
                    <a:pt x="36948" y="65134"/>
                    <a:pt x="37772" y="60754"/>
                  </a:cubicBezTo>
                  <a:cubicBezTo>
                    <a:pt x="39868" y="49644"/>
                    <a:pt x="33519" y="37392"/>
                    <a:pt x="27806" y="27933"/>
                  </a:cubicBezTo>
                  <a:cubicBezTo>
                    <a:pt x="24505" y="22473"/>
                    <a:pt x="23933" y="16950"/>
                    <a:pt x="25901" y="9459"/>
                  </a:cubicBezTo>
                  <a:cubicBezTo>
                    <a:pt x="23362" y="7428"/>
                    <a:pt x="21394" y="5967"/>
                    <a:pt x="19299" y="4571"/>
                  </a:cubicBezTo>
                  <a:cubicBezTo>
                    <a:pt x="18791" y="4254"/>
                    <a:pt x="18347" y="3873"/>
                    <a:pt x="17839" y="3555"/>
                  </a:cubicBezTo>
                  <a:cubicBezTo>
                    <a:pt x="15617" y="2159"/>
                    <a:pt x="13268" y="952"/>
                    <a:pt x="10729" y="0"/>
                  </a:cubicBezTo>
                  <a:cubicBezTo>
                    <a:pt x="11617" y="2476"/>
                    <a:pt x="12443" y="4190"/>
                    <a:pt x="13142" y="5650"/>
                  </a:cubicBezTo>
                  <a:cubicBezTo>
                    <a:pt x="13649" y="6729"/>
                    <a:pt x="14093" y="7745"/>
                    <a:pt x="14538" y="8570"/>
                  </a:cubicBezTo>
                  <a:cubicBezTo>
                    <a:pt x="14918" y="9269"/>
                    <a:pt x="15236" y="9713"/>
                    <a:pt x="15490" y="10094"/>
                  </a:cubicBezTo>
                  <a:cubicBezTo>
                    <a:pt x="16316" y="11300"/>
                    <a:pt x="16506" y="11872"/>
                    <a:pt x="16760" y="14538"/>
                  </a:cubicBezTo>
                  <a:cubicBezTo>
                    <a:pt x="16887" y="15490"/>
                    <a:pt x="16887" y="16379"/>
                    <a:pt x="16887" y="17204"/>
                  </a:cubicBezTo>
                  <a:cubicBezTo>
                    <a:pt x="16887" y="18918"/>
                    <a:pt x="16887" y="20251"/>
                    <a:pt x="17776" y="21775"/>
                  </a:cubicBezTo>
                  <a:cubicBezTo>
                    <a:pt x="18283" y="22664"/>
                    <a:pt x="19109" y="23362"/>
                    <a:pt x="19997" y="24060"/>
                  </a:cubicBezTo>
                  <a:cubicBezTo>
                    <a:pt x="21330" y="25140"/>
                    <a:pt x="22854" y="26409"/>
                    <a:pt x="23426" y="28695"/>
                  </a:cubicBezTo>
                  <a:cubicBezTo>
                    <a:pt x="24124" y="31551"/>
                    <a:pt x="23108" y="35297"/>
                    <a:pt x="21901" y="37900"/>
                  </a:cubicBezTo>
                  <a:cubicBezTo>
                    <a:pt x="20823" y="40249"/>
                    <a:pt x="18854" y="41899"/>
                    <a:pt x="17014" y="43486"/>
                  </a:cubicBezTo>
                  <a:cubicBezTo>
                    <a:pt x="15427" y="44883"/>
                    <a:pt x="13903" y="46153"/>
                    <a:pt x="13014" y="47803"/>
                  </a:cubicBezTo>
                  <a:cubicBezTo>
                    <a:pt x="11173" y="51168"/>
                    <a:pt x="12253" y="53580"/>
                    <a:pt x="13649" y="56627"/>
                  </a:cubicBezTo>
                  <a:cubicBezTo>
                    <a:pt x="14030" y="57389"/>
                    <a:pt x="14411" y="58215"/>
                    <a:pt x="14729" y="59040"/>
                  </a:cubicBezTo>
                  <a:cubicBezTo>
                    <a:pt x="16189" y="62849"/>
                    <a:pt x="16061" y="67610"/>
                    <a:pt x="15871" y="71863"/>
                  </a:cubicBezTo>
                  <a:cubicBezTo>
                    <a:pt x="15807" y="73006"/>
                    <a:pt x="15807" y="74149"/>
                    <a:pt x="15807" y="75228"/>
                  </a:cubicBezTo>
                  <a:lnTo>
                    <a:pt x="15807" y="76053"/>
                  </a:lnTo>
                  <a:cubicBezTo>
                    <a:pt x="15807" y="79037"/>
                    <a:pt x="15744" y="81132"/>
                    <a:pt x="17140" y="83544"/>
                  </a:cubicBezTo>
                  <a:cubicBezTo>
                    <a:pt x="17585" y="84306"/>
                    <a:pt x="18156" y="84878"/>
                    <a:pt x="18727" y="85449"/>
                  </a:cubicBezTo>
                  <a:cubicBezTo>
                    <a:pt x="19997" y="86719"/>
                    <a:pt x="21457" y="88179"/>
                    <a:pt x="20823" y="91289"/>
                  </a:cubicBezTo>
                  <a:cubicBezTo>
                    <a:pt x="19997" y="95670"/>
                    <a:pt x="15363" y="97765"/>
                    <a:pt x="11300" y="99669"/>
                  </a:cubicBezTo>
                  <a:cubicBezTo>
                    <a:pt x="8634" y="100875"/>
                    <a:pt x="5904" y="102145"/>
                    <a:pt x="4761" y="103796"/>
                  </a:cubicBezTo>
                  <a:cubicBezTo>
                    <a:pt x="2856" y="106462"/>
                    <a:pt x="2794" y="109953"/>
                    <a:pt x="2794" y="113635"/>
                  </a:cubicBezTo>
                  <a:cubicBezTo>
                    <a:pt x="2794" y="116365"/>
                    <a:pt x="2730" y="119159"/>
                    <a:pt x="1905" y="121698"/>
                  </a:cubicBezTo>
                  <a:cubicBezTo>
                    <a:pt x="1269" y="123730"/>
                    <a:pt x="762" y="125507"/>
                    <a:pt x="508" y="127285"/>
                  </a:cubicBezTo>
                  <a:cubicBezTo>
                    <a:pt x="445" y="127538"/>
                    <a:pt x="445" y="127729"/>
                    <a:pt x="445" y="127983"/>
                  </a:cubicBezTo>
                  <a:cubicBezTo>
                    <a:pt x="191" y="129443"/>
                    <a:pt x="64" y="130903"/>
                    <a:pt x="0" y="132363"/>
                  </a:cubicBezTo>
                  <a:cubicBezTo>
                    <a:pt x="0" y="132744"/>
                    <a:pt x="64" y="133188"/>
                    <a:pt x="64" y="133569"/>
                  </a:cubicBezTo>
                  <a:cubicBezTo>
                    <a:pt x="64" y="134839"/>
                    <a:pt x="64" y="136108"/>
                    <a:pt x="191" y="137442"/>
                  </a:cubicBezTo>
                  <a:cubicBezTo>
                    <a:pt x="254" y="138013"/>
                    <a:pt x="318" y="138648"/>
                    <a:pt x="381" y="139283"/>
                  </a:cubicBezTo>
                  <a:cubicBezTo>
                    <a:pt x="508" y="140552"/>
                    <a:pt x="635" y="141822"/>
                    <a:pt x="825" y="143219"/>
                  </a:cubicBezTo>
                  <a:cubicBezTo>
                    <a:pt x="3111" y="142076"/>
                    <a:pt x="5143" y="140997"/>
                    <a:pt x="7618" y="140870"/>
                  </a:cubicBezTo>
                  <a:cubicBezTo>
                    <a:pt x="7935" y="140870"/>
                    <a:pt x="8190" y="140870"/>
                    <a:pt x="8443" y="140870"/>
                  </a:cubicBezTo>
                  <a:cubicBezTo>
                    <a:pt x="13142" y="140870"/>
                    <a:pt x="15046" y="143028"/>
                    <a:pt x="16950" y="145123"/>
                  </a:cubicBezTo>
                  <a:cubicBezTo>
                    <a:pt x="17903" y="146139"/>
                    <a:pt x="18791" y="147155"/>
                    <a:pt x="20061" y="147980"/>
                  </a:cubicBezTo>
                  <a:cubicBezTo>
                    <a:pt x="23299" y="150011"/>
                    <a:pt x="27996" y="149440"/>
                    <a:pt x="32567" y="148932"/>
                  </a:cubicBezTo>
                  <a:cubicBezTo>
                    <a:pt x="34345" y="148742"/>
                    <a:pt x="36059" y="148551"/>
                    <a:pt x="37772" y="148488"/>
                  </a:cubicBezTo>
                  <a:cubicBezTo>
                    <a:pt x="38027" y="148488"/>
                    <a:pt x="38344" y="148424"/>
                    <a:pt x="38598" y="148424"/>
                  </a:cubicBezTo>
                  <a:cubicBezTo>
                    <a:pt x="39804" y="148488"/>
                    <a:pt x="40566" y="148615"/>
                    <a:pt x="41328" y="148742"/>
                  </a:cubicBezTo>
                  <a:cubicBezTo>
                    <a:pt x="41709" y="148805"/>
                    <a:pt x="42090" y="148805"/>
                    <a:pt x="42407" y="148932"/>
                  </a:cubicBezTo>
                  <a:cubicBezTo>
                    <a:pt x="43486" y="149250"/>
                    <a:pt x="44438" y="149694"/>
                    <a:pt x="45264" y="150392"/>
                  </a:cubicBezTo>
                  <a:cubicBezTo>
                    <a:pt x="47105" y="151979"/>
                    <a:pt x="48057" y="154392"/>
                    <a:pt x="48184" y="157820"/>
                  </a:cubicBezTo>
                  <a:cubicBezTo>
                    <a:pt x="48501" y="167787"/>
                    <a:pt x="46533" y="176674"/>
                    <a:pt x="42153" y="184165"/>
                  </a:cubicBezTo>
                  <a:lnTo>
                    <a:pt x="41137" y="185880"/>
                  </a:lnTo>
                  <a:cubicBezTo>
                    <a:pt x="39423" y="188673"/>
                    <a:pt x="38344" y="190514"/>
                    <a:pt x="37963" y="194387"/>
                  </a:cubicBezTo>
                  <a:cubicBezTo>
                    <a:pt x="37455" y="199402"/>
                    <a:pt x="38154" y="200291"/>
                    <a:pt x="42534" y="203338"/>
                  </a:cubicBezTo>
                  <a:cubicBezTo>
                    <a:pt x="44058" y="204417"/>
                    <a:pt x="45581" y="205369"/>
                    <a:pt x="47105" y="206258"/>
                  </a:cubicBezTo>
                  <a:cubicBezTo>
                    <a:pt x="54024" y="210575"/>
                    <a:pt x="60563" y="214637"/>
                    <a:pt x="59484" y="225620"/>
                  </a:cubicBezTo>
                  <a:cubicBezTo>
                    <a:pt x="59420" y="226572"/>
                    <a:pt x="58976" y="227906"/>
                    <a:pt x="58468" y="229493"/>
                  </a:cubicBezTo>
                  <a:cubicBezTo>
                    <a:pt x="57770" y="231588"/>
                    <a:pt x="56373" y="235968"/>
                    <a:pt x="57135" y="236984"/>
                  </a:cubicBezTo>
                  <a:cubicBezTo>
                    <a:pt x="58151" y="238190"/>
                    <a:pt x="66150" y="238190"/>
                    <a:pt x="67801" y="237492"/>
                  </a:cubicBezTo>
                  <a:cubicBezTo>
                    <a:pt x="70213" y="236413"/>
                    <a:pt x="70339" y="235905"/>
                    <a:pt x="71165" y="232667"/>
                  </a:cubicBezTo>
                  <a:cubicBezTo>
                    <a:pt x="71800" y="230127"/>
                    <a:pt x="71737" y="227207"/>
                    <a:pt x="71610" y="224414"/>
                  </a:cubicBezTo>
                  <a:cubicBezTo>
                    <a:pt x="71546" y="222636"/>
                    <a:pt x="71482" y="220859"/>
                    <a:pt x="71610" y="219081"/>
                  </a:cubicBezTo>
                  <a:lnTo>
                    <a:pt x="71673" y="218066"/>
                  </a:lnTo>
                  <a:cubicBezTo>
                    <a:pt x="71737" y="216352"/>
                    <a:pt x="71864" y="214701"/>
                    <a:pt x="72688" y="212733"/>
                  </a:cubicBezTo>
                  <a:cubicBezTo>
                    <a:pt x="73577" y="210765"/>
                    <a:pt x="74911" y="209369"/>
                    <a:pt x="76244" y="208035"/>
                  </a:cubicBezTo>
                  <a:cubicBezTo>
                    <a:pt x="77704" y="206575"/>
                    <a:pt x="78974" y="205306"/>
                    <a:pt x="79418" y="203401"/>
                  </a:cubicBezTo>
                  <a:cubicBezTo>
                    <a:pt x="80053" y="200671"/>
                    <a:pt x="79037" y="198195"/>
                    <a:pt x="78021" y="195592"/>
                  </a:cubicBezTo>
                  <a:cubicBezTo>
                    <a:pt x="77069" y="193307"/>
                    <a:pt x="76117" y="190958"/>
                    <a:pt x="76180" y="188292"/>
                  </a:cubicBezTo>
                  <a:cubicBezTo>
                    <a:pt x="76053" y="182198"/>
                    <a:pt x="79989" y="179722"/>
                    <a:pt x="83798" y="17731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78" name="Freeform 577">
              <a:extLst>
                <a:ext uri="{FF2B5EF4-FFF2-40B4-BE49-F238E27FC236}">
                  <a16:creationId xmlns:a16="http://schemas.microsoft.com/office/drawing/2014/main" id="{804B014D-DA4C-583A-0BB1-7574C84C573F}"/>
                </a:ext>
              </a:extLst>
            </p:cNvPr>
            <p:cNvSpPr/>
            <p:nvPr/>
          </p:nvSpPr>
          <p:spPr>
            <a:xfrm>
              <a:off x="6435081" y="4034262"/>
              <a:ext cx="487346" cy="554845"/>
            </a:xfrm>
            <a:custGeom>
              <a:avLst/>
              <a:gdLst>
                <a:gd name="connsiteX0" fmla="*/ 373648 w 487346"/>
                <a:gd name="connsiteY0" fmla="*/ 527548 h 554845"/>
                <a:gd name="connsiteX1" fmla="*/ 379044 w 487346"/>
                <a:gd name="connsiteY1" fmla="*/ 522723 h 554845"/>
                <a:gd name="connsiteX2" fmla="*/ 388186 w 487346"/>
                <a:gd name="connsiteY2" fmla="*/ 514026 h 554845"/>
                <a:gd name="connsiteX3" fmla="*/ 392947 w 487346"/>
                <a:gd name="connsiteY3" fmla="*/ 507106 h 554845"/>
                <a:gd name="connsiteX4" fmla="*/ 398343 w 487346"/>
                <a:gd name="connsiteY4" fmla="*/ 499107 h 554845"/>
                <a:gd name="connsiteX5" fmla="*/ 395867 w 487346"/>
                <a:gd name="connsiteY5" fmla="*/ 494726 h 554845"/>
                <a:gd name="connsiteX6" fmla="*/ 395549 w 487346"/>
                <a:gd name="connsiteY6" fmla="*/ 493711 h 554845"/>
                <a:gd name="connsiteX7" fmla="*/ 394534 w 487346"/>
                <a:gd name="connsiteY7" fmla="*/ 488886 h 554845"/>
                <a:gd name="connsiteX8" fmla="*/ 393835 w 487346"/>
                <a:gd name="connsiteY8" fmla="*/ 484823 h 554845"/>
                <a:gd name="connsiteX9" fmla="*/ 382853 w 487346"/>
                <a:gd name="connsiteY9" fmla="*/ 468508 h 554845"/>
                <a:gd name="connsiteX10" fmla="*/ 376441 w 487346"/>
                <a:gd name="connsiteY10" fmla="*/ 466667 h 554845"/>
                <a:gd name="connsiteX11" fmla="*/ 366220 w 487346"/>
                <a:gd name="connsiteY11" fmla="*/ 462350 h 554845"/>
                <a:gd name="connsiteX12" fmla="*/ 361522 w 487346"/>
                <a:gd name="connsiteY12" fmla="*/ 450859 h 554845"/>
                <a:gd name="connsiteX13" fmla="*/ 359872 w 487346"/>
                <a:gd name="connsiteY13" fmla="*/ 444701 h 554845"/>
                <a:gd name="connsiteX14" fmla="*/ 354158 w 487346"/>
                <a:gd name="connsiteY14" fmla="*/ 438353 h 554845"/>
                <a:gd name="connsiteX15" fmla="*/ 350413 w 487346"/>
                <a:gd name="connsiteY15" fmla="*/ 436385 h 554845"/>
                <a:gd name="connsiteX16" fmla="*/ 338668 w 487346"/>
                <a:gd name="connsiteY16" fmla="*/ 431878 h 554845"/>
                <a:gd name="connsiteX17" fmla="*/ 329337 w 487346"/>
                <a:gd name="connsiteY17" fmla="*/ 426164 h 554845"/>
                <a:gd name="connsiteX18" fmla="*/ 331939 w 487346"/>
                <a:gd name="connsiteY18" fmla="*/ 416452 h 554845"/>
                <a:gd name="connsiteX19" fmla="*/ 344001 w 487346"/>
                <a:gd name="connsiteY19" fmla="*/ 409214 h 554845"/>
                <a:gd name="connsiteX20" fmla="*/ 355174 w 487346"/>
                <a:gd name="connsiteY20" fmla="*/ 400326 h 554845"/>
                <a:gd name="connsiteX21" fmla="*/ 357015 w 487346"/>
                <a:gd name="connsiteY21" fmla="*/ 394423 h 554845"/>
                <a:gd name="connsiteX22" fmla="*/ 365014 w 487346"/>
                <a:gd name="connsiteY22" fmla="*/ 363252 h 554845"/>
                <a:gd name="connsiteX23" fmla="*/ 365268 w 487346"/>
                <a:gd name="connsiteY23" fmla="*/ 361729 h 554845"/>
                <a:gd name="connsiteX24" fmla="*/ 372061 w 487346"/>
                <a:gd name="connsiteY24" fmla="*/ 345540 h 554845"/>
                <a:gd name="connsiteX25" fmla="*/ 376124 w 487346"/>
                <a:gd name="connsiteY25" fmla="*/ 341922 h 554845"/>
                <a:gd name="connsiteX26" fmla="*/ 382599 w 487346"/>
                <a:gd name="connsiteY26" fmla="*/ 334621 h 554845"/>
                <a:gd name="connsiteX27" fmla="*/ 385265 w 487346"/>
                <a:gd name="connsiteY27" fmla="*/ 328146 h 554845"/>
                <a:gd name="connsiteX28" fmla="*/ 388757 w 487346"/>
                <a:gd name="connsiteY28" fmla="*/ 319957 h 554845"/>
                <a:gd name="connsiteX29" fmla="*/ 394788 w 487346"/>
                <a:gd name="connsiteY29" fmla="*/ 310371 h 554845"/>
                <a:gd name="connsiteX30" fmla="*/ 400755 w 487346"/>
                <a:gd name="connsiteY30" fmla="*/ 300785 h 554845"/>
                <a:gd name="connsiteX31" fmla="*/ 409389 w 487346"/>
                <a:gd name="connsiteY31" fmla="*/ 285295 h 554845"/>
                <a:gd name="connsiteX32" fmla="*/ 427863 w 487346"/>
                <a:gd name="connsiteY32" fmla="*/ 244602 h 554845"/>
                <a:gd name="connsiteX33" fmla="*/ 428942 w 487346"/>
                <a:gd name="connsiteY33" fmla="*/ 234762 h 554845"/>
                <a:gd name="connsiteX34" fmla="*/ 428687 w 487346"/>
                <a:gd name="connsiteY34" fmla="*/ 223017 h 554845"/>
                <a:gd name="connsiteX35" fmla="*/ 428307 w 487346"/>
                <a:gd name="connsiteY35" fmla="*/ 212987 h 554845"/>
                <a:gd name="connsiteX36" fmla="*/ 436497 w 487346"/>
                <a:gd name="connsiteY36" fmla="*/ 186133 h 554845"/>
                <a:gd name="connsiteX37" fmla="*/ 439734 w 487346"/>
                <a:gd name="connsiteY37" fmla="*/ 169120 h 554845"/>
                <a:gd name="connsiteX38" fmla="*/ 440622 w 487346"/>
                <a:gd name="connsiteY38" fmla="*/ 155915 h 554845"/>
                <a:gd name="connsiteX39" fmla="*/ 449003 w 487346"/>
                <a:gd name="connsiteY39" fmla="*/ 145504 h 554845"/>
                <a:gd name="connsiteX40" fmla="*/ 449701 w 487346"/>
                <a:gd name="connsiteY40" fmla="*/ 144996 h 554845"/>
                <a:gd name="connsiteX41" fmla="*/ 452367 w 487346"/>
                <a:gd name="connsiteY41" fmla="*/ 143854 h 554845"/>
                <a:gd name="connsiteX42" fmla="*/ 455351 w 487346"/>
                <a:gd name="connsiteY42" fmla="*/ 141568 h 554845"/>
                <a:gd name="connsiteX43" fmla="*/ 455287 w 487346"/>
                <a:gd name="connsiteY43" fmla="*/ 139473 h 554845"/>
                <a:gd name="connsiteX44" fmla="*/ 455542 w 487346"/>
                <a:gd name="connsiteY44" fmla="*/ 135347 h 554845"/>
                <a:gd name="connsiteX45" fmla="*/ 471793 w 487346"/>
                <a:gd name="connsiteY45" fmla="*/ 128173 h 554845"/>
                <a:gd name="connsiteX46" fmla="*/ 478776 w 487346"/>
                <a:gd name="connsiteY46" fmla="*/ 126586 h 554845"/>
                <a:gd name="connsiteX47" fmla="*/ 484109 w 487346"/>
                <a:gd name="connsiteY47" fmla="*/ 124364 h 554845"/>
                <a:gd name="connsiteX48" fmla="*/ 485569 w 487346"/>
                <a:gd name="connsiteY48" fmla="*/ 123602 h 554845"/>
                <a:gd name="connsiteX49" fmla="*/ 487347 w 487346"/>
                <a:gd name="connsiteY49" fmla="*/ 122650 h 554845"/>
                <a:gd name="connsiteX50" fmla="*/ 476681 w 487346"/>
                <a:gd name="connsiteY50" fmla="*/ 115286 h 554845"/>
                <a:gd name="connsiteX51" fmla="*/ 471158 w 487346"/>
                <a:gd name="connsiteY51" fmla="*/ 111858 h 554845"/>
                <a:gd name="connsiteX52" fmla="*/ 468111 w 487346"/>
                <a:gd name="connsiteY52" fmla="*/ 108239 h 554845"/>
                <a:gd name="connsiteX53" fmla="*/ 465064 w 487346"/>
                <a:gd name="connsiteY53" fmla="*/ 104430 h 554845"/>
                <a:gd name="connsiteX54" fmla="*/ 460874 w 487346"/>
                <a:gd name="connsiteY54" fmla="*/ 102018 h 554845"/>
                <a:gd name="connsiteX55" fmla="*/ 454653 w 487346"/>
                <a:gd name="connsiteY55" fmla="*/ 97701 h 554845"/>
                <a:gd name="connsiteX56" fmla="*/ 444876 w 487346"/>
                <a:gd name="connsiteY56" fmla="*/ 72942 h 554845"/>
                <a:gd name="connsiteX57" fmla="*/ 443098 w 487346"/>
                <a:gd name="connsiteY57" fmla="*/ 58468 h 554845"/>
                <a:gd name="connsiteX58" fmla="*/ 441384 w 487346"/>
                <a:gd name="connsiteY58" fmla="*/ 44375 h 554845"/>
                <a:gd name="connsiteX59" fmla="*/ 439797 w 487346"/>
                <a:gd name="connsiteY59" fmla="*/ 40249 h 554845"/>
                <a:gd name="connsiteX60" fmla="*/ 437575 w 487346"/>
                <a:gd name="connsiteY60" fmla="*/ 33075 h 554845"/>
                <a:gd name="connsiteX61" fmla="*/ 439734 w 487346"/>
                <a:gd name="connsiteY61" fmla="*/ 28885 h 554845"/>
                <a:gd name="connsiteX62" fmla="*/ 440686 w 487346"/>
                <a:gd name="connsiteY62" fmla="*/ 27488 h 554845"/>
                <a:gd name="connsiteX63" fmla="*/ 436750 w 487346"/>
                <a:gd name="connsiteY63" fmla="*/ 18093 h 554845"/>
                <a:gd name="connsiteX64" fmla="*/ 433068 w 487346"/>
                <a:gd name="connsiteY64" fmla="*/ 11173 h 554845"/>
                <a:gd name="connsiteX65" fmla="*/ 430910 w 487346"/>
                <a:gd name="connsiteY65" fmla="*/ 2603 h 554845"/>
                <a:gd name="connsiteX66" fmla="*/ 430465 w 487346"/>
                <a:gd name="connsiteY66" fmla="*/ 0 h 554845"/>
                <a:gd name="connsiteX67" fmla="*/ 78196 w 487346"/>
                <a:gd name="connsiteY67" fmla="*/ 0 h 554845"/>
                <a:gd name="connsiteX68" fmla="*/ 80481 w 487346"/>
                <a:gd name="connsiteY68" fmla="*/ 55231 h 554845"/>
                <a:gd name="connsiteX69" fmla="*/ 79339 w 487346"/>
                <a:gd name="connsiteY69" fmla="*/ 56627 h 554845"/>
                <a:gd name="connsiteX70" fmla="*/ 54707 w 487346"/>
                <a:gd name="connsiteY70" fmla="*/ 61071 h 554845"/>
                <a:gd name="connsiteX71" fmla="*/ 54707 w 487346"/>
                <a:gd name="connsiteY71" fmla="*/ 69134 h 554845"/>
                <a:gd name="connsiteX72" fmla="*/ 54707 w 487346"/>
                <a:gd name="connsiteY72" fmla="*/ 185435 h 554845"/>
                <a:gd name="connsiteX73" fmla="*/ 56612 w 487346"/>
                <a:gd name="connsiteY73" fmla="*/ 190069 h 554845"/>
                <a:gd name="connsiteX74" fmla="*/ 48740 w 487346"/>
                <a:gd name="connsiteY74" fmla="*/ 192863 h 554845"/>
                <a:gd name="connsiteX75" fmla="*/ 21505 w 487346"/>
                <a:gd name="connsiteY75" fmla="*/ 213622 h 554845"/>
                <a:gd name="connsiteX76" fmla="*/ 16299 w 487346"/>
                <a:gd name="connsiteY76" fmla="*/ 220605 h 554845"/>
                <a:gd name="connsiteX77" fmla="*/ 10776 w 487346"/>
                <a:gd name="connsiteY77" fmla="*/ 228858 h 554845"/>
                <a:gd name="connsiteX78" fmla="*/ 10840 w 487346"/>
                <a:gd name="connsiteY78" fmla="*/ 242570 h 554845"/>
                <a:gd name="connsiteX79" fmla="*/ 10776 w 487346"/>
                <a:gd name="connsiteY79" fmla="*/ 256663 h 554845"/>
                <a:gd name="connsiteX80" fmla="*/ 5761 w 487346"/>
                <a:gd name="connsiteY80" fmla="*/ 265805 h 554845"/>
                <a:gd name="connsiteX81" fmla="*/ 48 w 487346"/>
                <a:gd name="connsiteY81" fmla="*/ 277486 h 554845"/>
                <a:gd name="connsiteX82" fmla="*/ 3730 w 487346"/>
                <a:gd name="connsiteY82" fmla="*/ 287834 h 554845"/>
                <a:gd name="connsiteX83" fmla="*/ 7729 w 487346"/>
                <a:gd name="connsiteY83" fmla="*/ 296214 h 554845"/>
                <a:gd name="connsiteX84" fmla="*/ 18648 w 487346"/>
                <a:gd name="connsiteY84" fmla="*/ 317989 h 554845"/>
                <a:gd name="connsiteX85" fmla="*/ 19728 w 487346"/>
                <a:gd name="connsiteY85" fmla="*/ 319385 h 554845"/>
                <a:gd name="connsiteX86" fmla="*/ 23156 w 487346"/>
                <a:gd name="connsiteY86" fmla="*/ 329289 h 554845"/>
                <a:gd name="connsiteX87" fmla="*/ 21822 w 487346"/>
                <a:gd name="connsiteY87" fmla="*/ 331637 h 554845"/>
                <a:gd name="connsiteX88" fmla="*/ 21188 w 487346"/>
                <a:gd name="connsiteY88" fmla="*/ 332209 h 554845"/>
                <a:gd name="connsiteX89" fmla="*/ 20109 w 487346"/>
                <a:gd name="connsiteY89" fmla="*/ 332971 h 554845"/>
                <a:gd name="connsiteX90" fmla="*/ 19347 w 487346"/>
                <a:gd name="connsiteY90" fmla="*/ 333288 h 554845"/>
                <a:gd name="connsiteX91" fmla="*/ 18141 w 487346"/>
                <a:gd name="connsiteY91" fmla="*/ 333542 h 554845"/>
                <a:gd name="connsiteX92" fmla="*/ 17379 w 487346"/>
                <a:gd name="connsiteY92" fmla="*/ 333605 h 554845"/>
                <a:gd name="connsiteX93" fmla="*/ 18839 w 487346"/>
                <a:gd name="connsiteY93" fmla="*/ 335066 h 554845"/>
                <a:gd name="connsiteX94" fmla="*/ 24108 w 487346"/>
                <a:gd name="connsiteY94" fmla="*/ 342112 h 554845"/>
                <a:gd name="connsiteX95" fmla="*/ 27536 w 487346"/>
                <a:gd name="connsiteY95" fmla="*/ 346810 h 554845"/>
                <a:gd name="connsiteX96" fmla="*/ 31789 w 487346"/>
                <a:gd name="connsiteY96" fmla="*/ 351952 h 554845"/>
                <a:gd name="connsiteX97" fmla="*/ 40804 w 487346"/>
                <a:gd name="connsiteY97" fmla="*/ 364776 h 554845"/>
                <a:gd name="connsiteX98" fmla="*/ 43280 w 487346"/>
                <a:gd name="connsiteY98" fmla="*/ 381789 h 554845"/>
                <a:gd name="connsiteX99" fmla="*/ 47406 w 487346"/>
                <a:gd name="connsiteY99" fmla="*/ 399628 h 554845"/>
                <a:gd name="connsiteX100" fmla="*/ 57437 w 487346"/>
                <a:gd name="connsiteY100" fmla="*/ 401342 h 554845"/>
                <a:gd name="connsiteX101" fmla="*/ 59912 w 487346"/>
                <a:gd name="connsiteY101" fmla="*/ 400834 h 554845"/>
                <a:gd name="connsiteX102" fmla="*/ 68864 w 487346"/>
                <a:gd name="connsiteY102" fmla="*/ 401152 h 554845"/>
                <a:gd name="connsiteX103" fmla="*/ 71784 w 487346"/>
                <a:gd name="connsiteY103" fmla="*/ 405215 h 554845"/>
                <a:gd name="connsiteX104" fmla="*/ 74323 w 487346"/>
                <a:gd name="connsiteY104" fmla="*/ 408706 h 554845"/>
                <a:gd name="connsiteX105" fmla="*/ 80164 w 487346"/>
                <a:gd name="connsiteY105" fmla="*/ 410167 h 554845"/>
                <a:gd name="connsiteX106" fmla="*/ 88036 w 487346"/>
                <a:gd name="connsiteY106" fmla="*/ 412388 h 554845"/>
                <a:gd name="connsiteX107" fmla="*/ 94828 w 487346"/>
                <a:gd name="connsiteY107" fmla="*/ 422038 h 554845"/>
                <a:gd name="connsiteX108" fmla="*/ 96225 w 487346"/>
                <a:gd name="connsiteY108" fmla="*/ 425212 h 554845"/>
                <a:gd name="connsiteX109" fmla="*/ 98002 w 487346"/>
                <a:gd name="connsiteY109" fmla="*/ 428640 h 554845"/>
                <a:gd name="connsiteX110" fmla="*/ 102383 w 487346"/>
                <a:gd name="connsiteY110" fmla="*/ 441210 h 554845"/>
                <a:gd name="connsiteX111" fmla="*/ 100733 w 487346"/>
                <a:gd name="connsiteY111" fmla="*/ 445463 h 554845"/>
                <a:gd name="connsiteX112" fmla="*/ 99907 w 487346"/>
                <a:gd name="connsiteY112" fmla="*/ 448891 h 554845"/>
                <a:gd name="connsiteX113" fmla="*/ 104605 w 487346"/>
                <a:gd name="connsiteY113" fmla="*/ 451113 h 554845"/>
                <a:gd name="connsiteX114" fmla="*/ 107144 w 487346"/>
                <a:gd name="connsiteY114" fmla="*/ 452002 h 554845"/>
                <a:gd name="connsiteX115" fmla="*/ 119269 w 487346"/>
                <a:gd name="connsiteY115" fmla="*/ 459049 h 554845"/>
                <a:gd name="connsiteX116" fmla="*/ 125745 w 487346"/>
                <a:gd name="connsiteY116" fmla="*/ 467556 h 554845"/>
                <a:gd name="connsiteX117" fmla="*/ 128411 w 487346"/>
                <a:gd name="connsiteY117" fmla="*/ 472507 h 554845"/>
                <a:gd name="connsiteX118" fmla="*/ 138441 w 487346"/>
                <a:gd name="connsiteY118" fmla="*/ 480633 h 554845"/>
                <a:gd name="connsiteX119" fmla="*/ 149996 w 487346"/>
                <a:gd name="connsiteY119" fmla="*/ 490283 h 554845"/>
                <a:gd name="connsiteX120" fmla="*/ 155392 w 487346"/>
                <a:gd name="connsiteY120" fmla="*/ 506280 h 554845"/>
                <a:gd name="connsiteX121" fmla="*/ 158820 w 487346"/>
                <a:gd name="connsiteY121" fmla="*/ 518787 h 554845"/>
                <a:gd name="connsiteX122" fmla="*/ 158883 w 487346"/>
                <a:gd name="connsiteY122" fmla="*/ 519866 h 554845"/>
                <a:gd name="connsiteX123" fmla="*/ 158121 w 487346"/>
                <a:gd name="connsiteY123" fmla="*/ 520628 h 554845"/>
                <a:gd name="connsiteX124" fmla="*/ 155010 w 487346"/>
                <a:gd name="connsiteY124" fmla="*/ 521517 h 554845"/>
                <a:gd name="connsiteX125" fmla="*/ 155646 w 487346"/>
                <a:gd name="connsiteY125" fmla="*/ 523357 h 554845"/>
                <a:gd name="connsiteX126" fmla="*/ 170881 w 487346"/>
                <a:gd name="connsiteY126" fmla="*/ 528055 h 554845"/>
                <a:gd name="connsiteX127" fmla="*/ 188022 w 487346"/>
                <a:gd name="connsiteY127" fmla="*/ 532182 h 554845"/>
                <a:gd name="connsiteX128" fmla="*/ 191513 w 487346"/>
                <a:gd name="connsiteY128" fmla="*/ 535419 h 554845"/>
                <a:gd name="connsiteX129" fmla="*/ 200655 w 487346"/>
                <a:gd name="connsiteY129" fmla="*/ 538213 h 554845"/>
                <a:gd name="connsiteX130" fmla="*/ 208273 w 487346"/>
                <a:gd name="connsiteY130" fmla="*/ 532118 h 554845"/>
                <a:gd name="connsiteX131" fmla="*/ 212971 w 487346"/>
                <a:gd name="connsiteY131" fmla="*/ 527611 h 554845"/>
                <a:gd name="connsiteX132" fmla="*/ 218685 w 487346"/>
                <a:gd name="connsiteY132" fmla="*/ 524056 h 554845"/>
                <a:gd name="connsiteX133" fmla="*/ 219573 w 487346"/>
                <a:gd name="connsiteY133" fmla="*/ 523612 h 554845"/>
                <a:gd name="connsiteX134" fmla="*/ 224525 w 487346"/>
                <a:gd name="connsiteY134" fmla="*/ 522469 h 554845"/>
                <a:gd name="connsiteX135" fmla="*/ 226747 w 487346"/>
                <a:gd name="connsiteY135" fmla="*/ 522532 h 554845"/>
                <a:gd name="connsiteX136" fmla="*/ 242491 w 487346"/>
                <a:gd name="connsiteY136" fmla="*/ 537134 h 554845"/>
                <a:gd name="connsiteX137" fmla="*/ 247125 w 487346"/>
                <a:gd name="connsiteY137" fmla="*/ 543736 h 554845"/>
                <a:gd name="connsiteX138" fmla="*/ 255124 w 487346"/>
                <a:gd name="connsiteY138" fmla="*/ 549386 h 554845"/>
                <a:gd name="connsiteX139" fmla="*/ 259441 w 487346"/>
                <a:gd name="connsiteY139" fmla="*/ 551354 h 554845"/>
                <a:gd name="connsiteX140" fmla="*/ 264202 w 487346"/>
                <a:gd name="connsiteY140" fmla="*/ 554845 h 554845"/>
                <a:gd name="connsiteX141" fmla="*/ 291310 w 487346"/>
                <a:gd name="connsiteY141" fmla="*/ 553068 h 554845"/>
                <a:gd name="connsiteX142" fmla="*/ 298864 w 487346"/>
                <a:gd name="connsiteY142" fmla="*/ 554274 h 554845"/>
                <a:gd name="connsiteX143" fmla="*/ 307117 w 487346"/>
                <a:gd name="connsiteY143" fmla="*/ 552433 h 554845"/>
                <a:gd name="connsiteX144" fmla="*/ 312386 w 487346"/>
                <a:gd name="connsiteY144" fmla="*/ 550401 h 554845"/>
                <a:gd name="connsiteX145" fmla="*/ 324003 w 487346"/>
                <a:gd name="connsiteY145" fmla="*/ 550148 h 554845"/>
                <a:gd name="connsiteX146" fmla="*/ 329273 w 487346"/>
                <a:gd name="connsiteY146" fmla="*/ 550401 h 554845"/>
                <a:gd name="connsiteX147" fmla="*/ 333717 w 487346"/>
                <a:gd name="connsiteY147" fmla="*/ 550719 h 554845"/>
                <a:gd name="connsiteX148" fmla="*/ 343493 w 487346"/>
                <a:gd name="connsiteY148" fmla="*/ 550465 h 554845"/>
                <a:gd name="connsiteX149" fmla="*/ 348254 w 487346"/>
                <a:gd name="connsiteY149" fmla="*/ 544878 h 554845"/>
                <a:gd name="connsiteX150" fmla="*/ 350476 w 487346"/>
                <a:gd name="connsiteY150" fmla="*/ 540244 h 554845"/>
                <a:gd name="connsiteX151" fmla="*/ 368442 w 487346"/>
                <a:gd name="connsiteY151" fmla="*/ 533515 h 554845"/>
                <a:gd name="connsiteX152" fmla="*/ 372950 w 487346"/>
                <a:gd name="connsiteY152" fmla="*/ 528690 h 554845"/>
                <a:gd name="connsiteX153" fmla="*/ 373648 w 487346"/>
                <a:gd name="connsiteY153" fmla="*/ 527548 h 554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</a:cxnLst>
              <a:rect l="l" t="t" r="r" b="b"/>
              <a:pathLst>
                <a:path w="487346" h="554845">
                  <a:moveTo>
                    <a:pt x="373648" y="527548"/>
                  </a:moveTo>
                  <a:cubicBezTo>
                    <a:pt x="375362" y="525960"/>
                    <a:pt x="377202" y="524310"/>
                    <a:pt x="379044" y="522723"/>
                  </a:cubicBezTo>
                  <a:cubicBezTo>
                    <a:pt x="382662" y="519612"/>
                    <a:pt x="386090" y="516628"/>
                    <a:pt x="388186" y="514026"/>
                  </a:cubicBezTo>
                  <a:cubicBezTo>
                    <a:pt x="389646" y="512184"/>
                    <a:pt x="391233" y="509709"/>
                    <a:pt x="392947" y="507106"/>
                  </a:cubicBezTo>
                  <a:cubicBezTo>
                    <a:pt x="394660" y="504439"/>
                    <a:pt x="396438" y="501710"/>
                    <a:pt x="398343" y="499107"/>
                  </a:cubicBezTo>
                  <a:cubicBezTo>
                    <a:pt x="397136" y="497900"/>
                    <a:pt x="396438" y="496313"/>
                    <a:pt x="395867" y="494726"/>
                  </a:cubicBezTo>
                  <a:cubicBezTo>
                    <a:pt x="395740" y="494409"/>
                    <a:pt x="395613" y="494028"/>
                    <a:pt x="395549" y="493711"/>
                  </a:cubicBezTo>
                  <a:cubicBezTo>
                    <a:pt x="395105" y="492124"/>
                    <a:pt x="394788" y="490537"/>
                    <a:pt x="394534" y="488886"/>
                  </a:cubicBezTo>
                  <a:cubicBezTo>
                    <a:pt x="394343" y="487553"/>
                    <a:pt x="394153" y="486156"/>
                    <a:pt x="393835" y="484823"/>
                  </a:cubicBezTo>
                  <a:cubicBezTo>
                    <a:pt x="391995" y="476507"/>
                    <a:pt x="388439" y="471301"/>
                    <a:pt x="382853" y="468508"/>
                  </a:cubicBezTo>
                  <a:cubicBezTo>
                    <a:pt x="380949" y="467556"/>
                    <a:pt x="378790" y="467111"/>
                    <a:pt x="376441" y="466667"/>
                  </a:cubicBezTo>
                  <a:cubicBezTo>
                    <a:pt x="372823" y="465969"/>
                    <a:pt x="369014" y="465207"/>
                    <a:pt x="366220" y="462350"/>
                  </a:cubicBezTo>
                  <a:cubicBezTo>
                    <a:pt x="363300" y="459366"/>
                    <a:pt x="362411" y="455049"/>
                    <a:pt x="361522" y="450859"/>
                  </a:cubicBezTo>
                  <a:cubicBezTo>
                    <a:pt x="361078" y="448638"/>
                    <a:pt x="360633" y="446479"/>
                    <a:pt x="359872" y="444701"/>
                  </a:cubicBezTo>
                  <a:cubicBezTo>
                    <a:pt x="358031" y="440258"/>
                    <a:pt x="356952" y="439686"/>
                    <a:pt x="354158" y="438353"/>
                  </a:cubicBezTo>
                  <a:cubicBezTo>
                    <a:pt x="353143" y="437845"/>
                    <a:pt x="351936" y="437274"/>
                    <a:pt x="350413" y="436385"/>
                  </a:cubicBezTo>
                  <a:cubicBezTo>
                    <a:pt x="345588" y="433529"/>
                    <a:pt x="344255" y="432957"/>
                    <a:pt x="338668" y="431878"/>
                  </a:cubicBezTo>
                  <a:cubicBezTo>
                    <a:pt x="333589" y="430926"/>
                    <a:pt x="330415" y="429021"/>
                    <a:pt x="329337" y="426164"/>
                  </a:cubicBezTo>
                  <a:cubicBezTo>
                    <a:pt x="328321" y="423498"/>
                    <a:pt x="329146" y="420197"/>
                    <a:pt x="331939" y="416452"/>
                  </a:cubicBezTo>
                  <a:cubicBezTo>
                    <a:pt x="335176" y="412008"/>
                    <a:pt x="339874" y="410484"/>
                    <a:pt x="344001" y="409214"/>
                  </a:cubicBezTo>
                  <a:cubicBezTo>
                    <a:pt x="349016" y="407627"/>
                    <a:pt x="353333" y="406230"/>
                    <a:pt x="355174" y="400326"/>
                  </a:cubicBezTo>
                  <a:cubicBezTo>
                    <a:pt x="355809" y="398359"/>
                    <a:pt x="356381" y="396391"/>
                    <a:pt x="357015" y="394423"/>
                  </a:cubicBezTo>
                  <a:cubicBezTo>
                    <a:pt x="360189" y="384329"/>
                    <a:pt x="363491" y="373918"/>
                    <a:pt x="365014" y="363252"/>
                  </a:cubicBezTo>
                  <a:lnTo>
                    <a:pt x="365268" y="361729"/>
                  </a:lnTo>
                  <a:cubicBezTo>
                    <a:pt x="366220" y="355380"/>
                    <a:pt x="366855" y="350746"/>
                    <a:pt x="372061" y="345540"/>
                  </a:cubicBezTo>
                  <a:cubicBezTo>
                    <a:pt x="373457" y="344144"/>
                    <a:pt x="374790" y="343001"/>
                    <a:pt x="376124" y="341922"/>
                  </a:cubicBezTo>
                  <a:cubicBezTo>
                    <a:pt x="378790" y="339700"/>
                    <a:pt x="381075" y="337795"/>
                    <a:pt x="382599" y="334621"/>
                  </a:cubicBezTo>
                  <a:cubicBezTo>
                    <a:pt x="383551" y="332590"/>
                    <a:pt x="384376" y="330431"/>
                    <a:pt x="385265" y="328146"/>
                  </a:cubicBezTo>
                  <a:cubicBezTo>
                    <a:pt x="386281" y="325416"/>
                    <a:pt x="387360" y="322623"/>
                    <a:pt x="388757" y="319957"/>
                  </a:cubicBezTo>
                  <a:cubicBezTo>
                    <a:pt x="390535" y="316529"/>
                    <a:pt x="392756" y="313355"/>
                    <a:pt x="394788" y="310371"/>
                  </a:cubicBezTo>
                  <a:cubicBezTo>
                    <a:pt x="397009" y="307196"/>
                    <a:pt x="399041" y="304149"/>
                    <a:pt x="400755" y="300785"/>
                  </a:cubicBezTo>
                  <a:cubicBezTo>
                    <a:pt x="403358" y="295642"/>
                    <a:pt x="406278" y="290627"/>
                    <a:pt x="409389" y="285295"/>
                  </a:cubicBezTo>
                  <a:cubicBezTo>
                    <a:pt x="416816" y="272408"/>
                    <a:pt x="424498" y="259076"/>
                    <a:pt x="427863" y="244602"/>
                  </a:cubicBezTo>
                  <a:cubicBezTo>
                    <a:pt x="428625" y="241364"/>
                    <a:pt x="428878" y="238063"/>
                    <a:pt x="428942" y="234762"/>
                  </a:cubicBezTo>
                  <a:cubicBezTo>
                    <a:pt x="429069" y="230889"/>
                    <a:pt x="428878" y="226890"/>
                    <a:pt x="428687" y="223017"/>
                  </a:cubicBezTo>
                  <a:cubicBezTo>
                    <a:pt x="428498" y="219716"/>
                    <a:pt x="428307" y="216352"/>
                    <a:pt x="428307" y="212987"/>
                  </a:cubicBezTo>
                  <a:cubicBezTo>
                    <a:pt x="428307" y="201496"/>
                    <a:pt x="430719" y="195656"/>
                    <a:pt x="436497" y="186133"/>
                  </a:cubicBezTo>
                  <a:cubicBezTo>
                    <a:pt x="439988" y="180293"/>
                    <a:pt x="439861" y="174897"/>
                    <a:pt x="439734" y="169120"/>
                  </a:cubicBezTo>
                  <a:cubicBezTo>
                    <a:pt x="439607" y="164993"/>
                    <a:pt x="439480" y="160677"/>
                    <a:pt x="440622" y="155915"/>
                  </a:cubicBezTo>
                  <a:cubicBezTo>
                    <a:pt x="442083" y="149885"/>
                    <a:pt x="444241" y="148488"/>
                    <a:pt x="449003" y="145504"/>
                  </a:cubicBezTo>
                  <a:lnTo>
                    <a:pt x="449701" y="144996"/>
                  </a:lnTo>
                  <a:cubicBezTo>
                    <a:pt x="450780" y="144298"/>
                    <a:pt x="451669" y="144044"/>
                    <a:pt x="452367" y="143854"/>
                  </a:cubicBezTo>
                  <a:cubicBezTo>
                    <a:pt x="453446" y="143536"/>
                    <a:pt x="454208" y="143346"/>
                    <a:pt x="455351" y="141568"/>
                  </a:cubicBezTo>
                  <a:cubicBezTo>
                    <a:pt x="455605" y="141251"/>
                    <a:pt x="455415" y="140235"/>
                    <a:pt x="455287" y="139473"/>
                  </a:cubicBezTo>
                  <a:cubicBezTo>
                    <a:pt x="455033" y="138140"/>
                    <a:pt x="454780" y="136616"/>
                    <a:pt x="455542" y="135347"/>
                  </a:cubicBezTo>
                  <a:cubicBezTo>
                    <a:pt x="458462" y="130585"/>
                    <a:pt x="465508" y="129316"/>
                    <a:pt x="471793" y="128173"/>
                  </a:cubicBezTo>
                  <a:cubicBezTo>
                    <a:pt x="474460" y="127665"/>
                    <a:pt x="476935" y="127221"/>
                    <a:pt x="478776" y="126586"/>
                  </a:cubicBezTo>
                  <a:cubicBezTo>
                    <a:pt x="480681" y="125888"/>
                    <a:pt x="482459" y="125126"/>
                    <a:pt x="484109" y="124364"/>
                  </a:cubicBezTo>
                  <a:cubicBezTo>
                    <a:pt x="484617" y="124110"/>
                    <a:pt x="485061" y="123856"/>
                    <a:pt x="485569" y="123602"/>
                  </a:cubicBezTo>
                  <a:cubicBezTo>
                    <a:pt x="486204" y="123285"/>
                    <a:pt x="486775" y="122967"/>
                    <a:pt x="487347" y="122650"/>
                  </a:cubicBezTo>
                  <a:cubicBezTo>
                    <a:pt x="483982" y="119730"/>
                    <a:pt x="480554" y="117635"/>
                    <a:pt x="476681" y="115286"/>
                  </a:cubicBezTo>
                  <a:cubicBezTo>
                    <a:pt x="474904" y="114207"/>
                    <a:pt x="473063" y="113128"/>
                    <a:pt x="471158" y="111858"/>
                  </a:cubicBezTo>
                  <a:cubicBezTo>
                    <a:pt x="470460" y="111413"/>
                    <a:pt x="469571" y="110271"/>
                    <a:pt x="468111" y="108239"/>
                  </a:cubicBezTo>
                  <a:cubicBezTo>
                    <a:pt x="467095" y="106843"/>
                    <a:pt x="465826" y="105065"/>
                    <a:pt x="465064" y="104430"/>
                  </a:cubicBezTo>
                  <a:cubicBezTo>
                    <a:pt x="463858" y="103415"/>
                    <a:pt x="462398" y="102716"/>
                    <a:pt x="460874" y="102018"/>
                  </a:cubicBezTo>
                  <a:cubicBezTo>
                    <a:pt x="458652" y="101002"/>
                    <a:pt x="456367" y="99860"/>
                    <a:pt x="454653" y="97701"/>
                  </a:cubicBezTo>
                  <a:cubicBezTo>
                    <a:pt x="449637" y="91416"/>
                    <a:pt x="445638" y="75990"/>
                    <a:pt x="444876" y="72942"/>
                  </a:cubicBezTo>
                  <a:cubicBezTo>
                    <a:pt x="443670" y="68118"/>
                    <a:pt x="443416" y="63230"/>
                    <a:pt x="443098" y="58468"/>
                  </a:cubicBezTo>
                  <a:cubicBezTo>
                    <a:pt x="442781" y="53834"/>
                    <a:pt x="442527" y="49009"/>
                    <a:pt x="441384" y="44375"/>
                  </a:cubicBezTo>
                  <a:cubicBezTo>
                    <a:pt x="441067" y="43105"/>
                    <a:pt x="440433" y="41709"/>
                    <a:pt x="439797" y="40249"/>
                  </a:cubicBezTo>
                  <a:cubicBezTo>
                    <a:pt x="438718" y="37900"/>
                    <a:pt x="437639" y="35487"/>
                    <a:pt x="437575" y="33075"/>
                  </a:cubicBezTo>
                  <a:cubicBezTo>
                    <a:pt x="437575" y="32186"/>
                    <a:pt x="438210" y="31107"/>
                    <a:pt x="439734" y="28885"/>
                  </a:cubicBezTo>
                  <a:cubicBezTo>
                    <a:pt x="440115" y="28314"/>
                    <a:pt x="440496" y="27806"/>
                    <a:pt x="440686" y="27488"/>
                  </a:cubicBezTo>
                  <a:cubicBezTo>
                    <a:pt x="440305" y="23743"/>
                    <a:pt x="438655" y="21140"/>
                    <a:pt x="436750" y="18093"/>
                  </a:cubicBezTo>
                  <a:cubicBezTo>
                    <a:pt x="435481" y="15998"/>
                    <a:pt x="434084" y="13839"/>
                    <a:pt x="433068" y="11173"/>
                  </a:cubicBezTo>
                  <a:cubicBezTo>
                    <a:pt x="431799" y="7809"/>
                    <a:pt x="431354" y="5015"/>
                    <a:pt x="430910" y="2603"/>
                  </a:cubicBezTo>
                  <a:cubicBezTo>
                    <a:pt x="430783" y="1714"/>
                    <a:pt x="430592" y="825"/>
                    <a:pt x="430465" y="0"/>
                  </a:cubicBezTo>
                  <a:lnTo>
                    <a:pt x="78196" y="0"/>
                  </a:lnTo>
                  <a:lnTo>
                    <a:pt x="80481" y="55231"/>
                  </a:lnTo>
                  <a:cubicBezTo>
                    <a:pt x="80481" y="55929"/>
                    <a:pt x="80037" y="56500"/>
                    <a:pt x="79339" y="56627"/>
                  </a:cubicBezTo>
                  <a:lnTo>
                    <a:pt x="54707" y="61071"/>
                  </a:lnTo>
                  <a:lnTo>
                    <a:pt x="54707" y="69134"/>
                  </a:lnTo>
                  <a:lnTo>
                    <a:pt x="54707" y="185435"/>
                  </a:lnTo>
                  <a:cubicBezTo>
                    <a:pt x="55659" y="186324"/>
                    <a:pt x="57246" y="188165"/>
                    <a:pt x="56612" y="190069"/>
                  </a:cubicBezTo>
                  <a:cubicBezTo>
                    <a:pt x="55976" y="191974"/>
                    <a:pt x="53437" y="192863"/>
                    <a:pt x="48740" y="192863"/>
                  </a:cubicBezTo>
                  <a:cubicBezTo>
                    <a:pt x="38265" y="192863"/>
                    <a:pt x="24679" y="207274"/>
                    <a:pt x="21505" y="213622"/>
                  </a:cubicBezTo>
                  <a:cubicBezTo>
                    <a:pt x="20045" y="216542"/>
                    <a:pt x="18141" y="218573"/>
                    <a:pt x="16299" y="220605"/>
                  </a:cubicBezTo>
                  <a:cubicBezTo>
                    <a:pt x="14078" y="223017"/>
                    <a:pt x="11982" y="225239"/>
                    <a:pt x="10776" y="228858"/>
                  </a:cubicBezTo>
                  <a:cubicBezTo>
                    <a:pt x="9697" y="232032"/>
                    <a:pt x="10269" y="237365"/>
                    <a:pt x="10840" y="242570"/>
                  </a:cubicBezTo>
                  <a:cubicBezTo>
                    <a:pt x="11411" y="248093"/>
                    <a:pt x="11982" y="253299"/>
                    <a:pt x="10776" y="256663"/>
                  </a:cubicBezTo>
                  <a:cubicBezTo>
                    <a:pt x="9761" y="259394"/>
                    <a:pt x="7856" y="262504"/>
                    <a:pt x="5761" y="265805"/>
                  </a:cubicBezTo>
                  <a:cubicBezTo>
                    <a:pt x="3158" y="270059"/>
                    <a:pt x="428" y="274439"/>
                    <a:pt x="48" y="277486"/>
                  </a:cubicBezTo>
                  <a:cubicBezTo>
                    <a:pt x="-333" y="280533"/>
                    <a:pt x="1635" y="284088"/>
                    <a:pt x="3730" y="287834"/>
                  </a:cubicBezTo>
                  <a:cubicBezTo>
                    <a:pt x="5190" y="290500"/>
                    <a:pt x="6777" y="293230"/>
                    <a:pt x="7729" y="296214"/>
                  </a:cubicBezTo>
                  <a:cubicBezTo>
                    <a:pt x="10269" y="304022"/>
                    <a:pt x="14014" y="311577"/>
                    <a:pt x="18648" y="317989"/>
                  </a:cubicBezTo>
                  <a:cubicBezTo>
                    <a:pt x="18966" y="318433"/>
                    <a:pt x="19347" y="318878"/>
                    <a:pt x="19728" y="319385"/>
                  </a:cubicBezTo>
                  <a:cubicBezTo>
                    <a:pt x="21759" y="321925"/>
                    <a:pt x="24489" y="325480"/>
                    <a:pt x="23156" y="329289"/>
                  </a:cubicBezTo>
                  <a:cubicBezTo>
                    <a:pt x="22775" y="330304"/>
                    <a:pt x="22330" y="331066"/>
                    <a:pt x="21822" y="331637"/>
                  </a:cubicBezTo>
                  <a:cubicBezTo>
                    <a:pt x="21632" y="331892"/>
                    <a:pt x="21441" y="332018"/>
                    <a:pt x="21188" y="332209"/>
                  </a:cubicBezTo>
                  <a:cubicBezTo>
                    <a:pt x="20870" y="332526"/>
                    <a:pt x="20489" y="332780"/>
                    <a:pt x="20109" y="332971"/>
                  </a:cubicBezTo>
                  <a:cubicBezTo>
                    <a:pt x="19854" y="333098"/>
                    <a:pt x="19601" y="333224"/>
                    <a:pt x="19347" y="333288"/>
                  </a:cubicBezTo>
                  <a:cubicBezTo>
                    <a:pt x="18966" y="333415"/>
                    <a:pt x="18521" y="333479"/>
                    <a:pt x="18141" y="333542"/>
                  </a:cubicBezTo>
                  <a:cubicBezTo>
                    <a:pt x="17886" y="333542"/>
                    <a:pt x="17633" y="333605"/>
                    <a:pt x="17379" y="333605"/>
                  </a:cubicBezTo>
                  <a:cubicBezTo>
                    <a:pt x="17950" y="334050"/>
                    <a:pt x="18394" y="334558"/>
                    <a:pt x="18839" y="335066"/>
                  </a:cubicBezTo>
                  <a:cubicBezTo>
                    <a:pt x="20807" y="337415"/>
                    <a:pt x="22521" y="339763"/>
                    <a:pt x="24108" y="342112"/>
                  </a:cubicBezTo>
                  <a:cubicBezTo>
                    <a:pt x="25251" y="343699"/>
                    <a:pt x="26330" y="345286"/>
                    <a:pt x="27536" y="346810"/>
                  </a:cubicBezTo>
                  <a:cubicBezTo>
                    <a:pt x="28932" y="348588"/>
                    <a:pt x="30329" y="350302"/>
                    <a:pt x="31789" y="351952"/>
                  </a:cubicBezTo>
                  <a:cubicBezTo>
                    <a:pt x="35218" y="356015"/>
                    <a:pt x="38455" y="359824"/>
                    <a:pt x="40804" y="364776"/>
                  </a:cubicBezTo>
                  <a:cubicBezTo>
                    <a:pt x="43026" y="369474"/>
                    <a:pt x="43153" y="375695"/>
                    <a:pt x="43280" y="381789"/>
                  </a:cubicBezTo>
                  <a:cubicBezTo>
                    <a:pt x="43407" y="389280"/>
                    <a:pt x="43534" y="396327"/>
                    <a:pt x="47406" y="399628"/>
                  </a:cubicBezTo>
                  <a:cubicBezTo>
                    <a:pt x="49565" y="401469"/>
                    <a:pt x="52866" y="402041"/>
                    <a:pt x="57437" y="401342"/>
                  </a:cubicBezTo>
                  <a:cubicBezTo>
                    <a:pt x="58199" y="401215"/>
                    <a:pt x="59024" y="401025"/>
                    <a:pt x="59912" y="400834"/>
                  </a:cubicBezTo>
                  <a:cubicBezTo>
                    <a:pt x="62706" y="400136"/>
                    <a:pt x="66134" y="399311"/>
                    <a:pt x="68864" y="401152"/>
                  </a:cubicBezTo>
                  <a:cubicBezTo>
                    <a:pt x="70324" y="402104"/>
                    <a:pt x="71086" y="403691"/>
                    <a:pt x="71784" y="405215"/>
                  </a:cubicBezTo>
                  <a:cubicBezTo>
                    <a:pt x="72482" y="406675"/>
                    <a:pt x="73117" y="408008"/>
                    <a:pt x="74323" y="408706"/>
                  </a:cubicBezTo>
                  <a:cubicBezTo>
                    <a:pt x="75847" y="409595"/>
                    <a:pt x="77941" y="409913"/>
                    <a:pt x="80164" y="410167"/>
                  </a:cubicBezTo>
                  <a:cubicBezTo>
                    <a:pt x="82893" y="410484"/>
                    <a:pt x="85687" y="410865"/>
                    <a:pt x="88036" y="412388"/>
                  </a:cubicBezTo>
                  <a:cubicBezTo>
                    <a:pt x="91781" y="414801"/>
                    <a:pt x="93368" y="418483"/>
                    <a:pt x="94828" y="422038"/>
                  </a:cubicBezTo>
                  <a:cubicBezTo>
                    <a:pt x="95273" y="423117"/>
                    <a:pt x="95717" y="424196"/>
                    <a:pt x="96225" y="425212"/>
                  </a:cubicBezTo>
                  <a:cubicBezTo>
                    <a:pt x="96797" y="426355"/>
                    <a:pt x="97431" y="427498"/>
                    <a:pt x="98002" y="428640"/>
                  </a:cubicBezTo>
                  <a:cubicBezTo>
                    <a:pt x="100098" y="432513"/>
                    <a:pt x="102320" y="436512"/>
                    <a:pt x="102383" y="441210"/>
                  </a:cubicBezTo>
                  <a:cubicBezTo>
                    <a:pt x="102383" y="442988"/>
                    <a:pt x="101431" y="444384"/>
                    <a:pt x="100733" y="445463"/>
                  </a:cubicBezTo>
                  <a:cubicBezTo>
                    <a:pt x="99780" y="446860"/>
                    <a:pt x="99336" y="447622"/>
                    <a:pt x="99907" y="448891"/>
                  </a:cubicBezTo>
                  <a:cubicBezTo>
                    <a:pt x="100415" y="449907"/>
                    <a:pt x="102954" y="450606"/>
                    <a:pt x="104605" y="451113"/>
                  </a:cubicBezTo>
                  <a:cubicBezTo>
                    <a:pt x="105621" y="451431"/>
                    <a:pt x="106509" y="451685"/>
                    <a:pt x="107144" y="452002"/>
                  </a:cubicBezTo>
                  <a:cubicBezTo>
                    <a:pt x="111397" y="454097"/>
                    <a:pt x="115397" y="456002"/>
                    <a:pt x="119269" y="459049"/>
                  </a:cubicBezTo>
                  <a:cubicBezTo>
                    <a:pt x="123142" y="462096"/>
                    <a:pt x="124412" y="464699"/>
                    <a:pt x="125745" y="467556"/>
                  </a:cubicBezTo>
                  <a:cubicBezTo>
                    <a:pt x="126443" y="469079"/>
                    <a:pt x="127205" y="470666"/>
                    <a:pt x="128411" y="472507"/>
                  </a:cubicBezTo>
                  <a:cubicBezTo>
                    <a:pt x="130887" y="476253"/>
                    <a:pt x="134569" y="478348"/>
                    <a:pt x="138441" y="480633"/>
                  </a:cubicBezTo>
                  <a:cubicBezTo>
                    <a:pt x="142632" y="483109"/>
                    <a:pt x="146949" y="485585"/>
                    <a:pt x="149996" y="490283"/>
                  </a:cubicBezTo>
                  <a:cubicBezTo>
                    <a:pt x="153423" y="495615"/>
                    <a:pt x="154439" y="501011"/>
                    <a:pt x="155392" y="506280"/>
                  </a:cubicBezTo>
                  <a:cubicBezTo>
                    <a:pt x="156090" y="510343"/>
                    <a:pt x="156915" y="514597"/>
                    <a:pt x="158820" y="518787"/>
                  </a:cubicBezTo>
                  <a:cubicBezTo>
                    <a:pt x="159010" y="519104"/>
                    <a:pt x="159010" y="519485"/>
                    <a:pt x="158883" y="519866"/>
                  </a:cubicBezTo>
                  <a:cubicBezTo>
                    <a:pt x="158757" y="520247"/>
                    <a:pt x="158502" y="520501"/>
                    <a:pt x="158121" y="520628"/>
                  </a:cubicBezTo>
                  <a:cubicBezTo>
                    <a:pt x="157106" y="521072"/>
                    <a:pt x="156026" y="521326"/>
                    <a:pt x="155010" y="521517"/>
                  </a:cubicBezTo>
                  <a:cubicBezTo>
                    <a:pt x="154947" y="522151"/>
                    <a:pt x="155328" y="522913"/>
                    <a:pt x="155646" y="523357"/>
                  </a:cubicBezTo>
                  <a:cubicBezTo>
                    <a:pt x="159137" y="527674"/>
                    <a:pt x="164597" y="527801"/>
                    <a:pt x="170881" y="528055"/>
                  </a:cubicBezTo>
                  <a:cubicBezTo>
                    <a:pt x="176786" y="528246"/>
                    <a:pt x="182816" y="528436"/>
                    <a:pt x="188022" y="532182"/>
                  </a:cubicBezTo>
                  <a:cubicBezTo>
                    <a:pt x="189419" y="533197"/>
                    <a:pt x="190562" y="534340"/>
                    <a:pt x="191513" y="535419"/>
                  </a:cubicBezTo>
                  <a:cubicBezTo>
                    <a:pt x="194053" y="538086"/>
                    <a:pt x="195704" y="539800"/>
                    <a:pt x="200655" y="538213"/>
                  </a:cubicBezTo>
                  <a:cubicBezTo>
                    <a:pt x="203259" y="537324"/>
                    <a:pt x="205797" y="534721"/>
                    <a:pt x="208273" y="532118"/>
                  </a:cubicBezTo>
                  <a:cubicBezTo>
                    <a:pt x="209797" y="530531"/>
                    <a:pt x="211320" y="528880"/>
                    <a:pt x="212971" y="527611"/>
                  </a:cubicBezTo>
                  <a:cubicBezTo>
                    <a:pt x="214939" y="526024"/>
                    <a:pt x="216843" y="524881"/>
                    <a:pt x="218685" y="524056"/>
                  </a:cubicBezTo>
                  <a:cubicBezTo>
                    <a:pt x="219002" y="523929"/>
                    <a:pt x="219319" y="523738"/>
                    <a:pt x="219573" y="523612"/>
                  </a:cubicBezTo>
                  <a:cubicBezTo>
                    <a:pt x="221288" y="522913"/>
                    <a:pt x="222938" y="522532"/>
                    <a:pt x="224525" y="522469"/>
                  </a:cubicBezTo>
                  <a:cubicBezTo>
                    <a:pt x="225604" y="522342"/>
                    <a:pt x="226176" y="522405"/>
                    <a:pt x="226747" y="522532"/>
                  </a:cubicBezTo>
                  <a:cubicBezTo>
                    <a:pt x="233413" y="523548"/>
                    <a:pt x="237793" y="530150"/>
                    <a:pt x="242491" y="537134"/>
                  </a:cubicBezTo>
                  <a:cubicBezTo>
                    <a:pt x="244014" y="539355"/>
                    <a:pt x="245538" y="541641"/>
                    <a:pt x="247125" y="543736"/>
                  </a:cubicBezTo>
                  <a:cubicBezTo>
                    <a:pt x="249792" y="547164"/>
                    <a:pt x="252013" y="548116"/>
                    <a:pt x="255124" y="549386"/>
                  </a:cubicBezTo>
                  <a:cubicBezTo>
                    <a:pt x="256394" y="549957"/>
                    <a:pt x="257854" y="550529"/>
                    <a:pt x="259441" y="551354"/>
                  </a:cubicBezTo>
                  <a:cubicBezTo>
                    <a:pt x="261155" y="552242"/>
                    <a:pt x="262679" y="553448"/>
                    <a:pt x="264202" y="554845"/>
                  </a:cubicBezTo>
                  <a:cubicBezTo>
                    <a:pt x="272455" y="549703"/>
                    <a:pt x="282486" y="551481"/>
                    <a:pt x="291310" y="553068"/>
                  </a:cubicBezTo>
                  <a:cubicBezTo>
                    <a:pt x="294039" y="553576"/>
                    <a:pt x="296579" y="554020"/>
                    <a:pt x="298864" y="554274"/>
                  </a:cubicBezTo>
                  <a:cubicBezTo>
                    <a:pt x="302483" y="554528"/>
                    <a:pt x="304641" y="553576"/>
                    <a:pt x="307117" y="552433"/>
                  </a:cubicBezTo>
                  <a:cubicBezTo>
                    <a:pt x="308577" y="551735"/>
                    <a:pt x="310291" y="550909"/>
                    <a:pt x="312386" y="550401"/>
                  </a:cubicBezTo>
                  <a:cubicBezTo>
                    <a:pt x="315815" y="549513"/>
                    <a:pt x="320004" y="549830"/>
                    <a:pt x="324003" y="550148"/>
                  </a:cubicBezTo>
                  <a:cubicBezTo>
                    <a:pt x="325845" y="550274"/>
                    <a:pt x="327686" y="550401"/>
                    <a:pt x="329273" y="550401"/>
                  </a:cubicBezTo>
                  <a:cubicBezTo>
                    <a:pt x="330479" y="550401"/>
                    <a:pt x="332066" y="550529"/>
                    <a:pt x="333717" y="550719"/>
                  </a:cubicBezTo>
                  <a:cubicBezTo>
                    <a:pt x="337081" y="551036"/>
                    <a:pt x="341208" y="551417"/>
                    <a:pt x="343493" y="550465"/>
                  </a:cubicBezTo>
                  <a:cubicBezTo>
                    <a:pt x="346731" y="549195"/>
                    <a:pt x="347366" y="547418"/>
                    <a:pt x="348254" y="544878"/>
                  </a:cubicBezTo>
                  <a:cubicBezTo>
                    <a:pt x="348762" y="543482"/>
                    <a:pt x="349333" y="541895"/>
                    <a:pt x="350476" y="540244"/>
                  </a:cubicBezTo>
                  <a:cubicBezTo>
                    <a:pt x="354412" y="534403"/>
                    <a:pt x="362030" y="533515"/>
                    <a:pt x="368442" y="533515"/>
                  </a:cubicBezTo>
                  <a:cubicBezTo>
                    <a:pt x="370029" y="531610"/>
                    <a:pt x="371426" y="530150"/>
                    <a:pt x="372950" y="528690"/>
                  </a:cubicBezTo>
                  <a:cubicBezTo>
                    <a:pt x="373139" y="528055"/>
                    <a:pt x="373394" y="527801"/>
                    <a:pt x="373648" y="52754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79" name="Freeform 578">
              <a:extLst>
                <a:ext uri="{FF2B5EF4-FFF2-40B4-BE49-F238E27FC236}">
                  <a16:creationId xmlns:a16="http://schemas.microsoft.com/office/drawing/2014/main" id="{8364B793-2BFB-87DD-03D6-9CDFF8344750}"/>
                </a:ext>
              </a:extLst>
            </p:cNvPr>
            <p:cNvSpPr/>
            <p:nvPr/>
          </p:nvSpPr>
          <p:spPr>
            <a:xfrm>
              <a:off x="7521868" y="3450778"/>
              <a:ext cx="396043" cy="328852"/>
            </a:xfrm>
            <a:custGeom>
              <a:avLst/>
              <a:gdLst>
                <a:gd name="connsiteX0" fmla="*/ 313705 w 396043"/>
                <a:gd name="connsiteY0" fmla="*/ 73458 h 328852"/>
                <a:gd name="connsiteX1" fmla="*/ 314404 w 396043"/>
                <a:gd name="connsiteY1" fmla="*/ 73014 h 328852"/>
                <a:gd name="connsiteX2" fmla="*/ 332306 w 396043"/>
                <a:gd name="connsiteY2" fmla="*/ 64825 h 328852"/>
                <a:gd name="connsiteX3" fmla="*/ 345384 w 396043"/>
                <a:gd name="connsiteY3" fmla="*/ 65967 h 328852"/>
                <a:gd name="connsiteX4" fmla="*/ 351795 w 396043"/>
                <a:gd name="connsiteY4" fmla="*/ 69268 h 328852"/>
                <a:gd name="connsiteX5" fmla="*/ 352874 w 396043"/>
                <a:gd name="connsiteY5" fmla="*/ 68697 h 328852"/>
                <a:gd name="connsiteX6" fmla="*/ 353763 w 396043"/>
                <a:gd name="connsiteY6" fmla="*/ 67872 h 328852"/>
                <a:gd name="connsiteX7" fmla="*/ 355097 w 396043"/>
                <a:gd name="connsiteY7" fmla="*/ 67047 h 328852"/>
                <a:gd name="connsiteX8" fmla="*/ 356048 w 396043"/>
                <a:gd name="connsiteY8" fmla="*/ 66602 h 328852"/>
                <a:gd name="connsiteX9" fmla="*/ 357699 w 396043"/>
                <a:gd name="connsiteY9" fmla="*/ 66094 h 328852"/>
                <a:gd name="connsiteX10" fmla="*/ 358524 w 396043"/>
                <a:gd name="connsiteY10" fmla="*/ 65840 h 328852"/>
                <a:gd name="connsiteX11" fmla="*/ 361254 w 396043"/>
                <a:gd name="connsiteY11" fmla="*/ 65332 h 328852"/>
                <a:gd name="connsiteX12" fmla="*/ 368047 w 396043"/>
                <a:gd name="connsiteY12" fmla="*/ 64444 h 328852"/>
                <a:gd name="connsiteX13" fmla="*/ 382966 w 396043"/>
                <a:gd name="connsiteY13" fmla="*/ 61270 h 328852"/>
                <a:gd name="connsiteX14" fmla="*/ 386902 w 396043"/>
                <a:gd name="connsiteY14" fmla="*/ 59111 h 328852"/>
                <a:gd name="connsiteX15" fmla="*/ 388171 w 396043"/>
                <a:gd name="connsiteY15" fmla="*/ 58222 h 328852"/>
                <a:gd name="connsiteX16" fmla="*/ 390838 w 396043"/>
                <a:gd name="connsiteY16" fmla="*/ 56254 h 328852"/>
                <a:gd name="connsiteX17" fmla="*/ 392171 w 396043"/>
                <a:gd name="connsiteY17" fmla="*/ 54985 h 328852"/>
                <a:gd name="connsiteX18" fmla="*/ 394202 w 396043"/>
                <a:gd name="connsiteY18" fmla="*/ 52890 h 328852"/>
                <a:gd name="connsiteX19" fmla="*/ 395281 w 396043"/>
                <a:gd name="connsiteY19" fmla="*/ 51366 h 328852"/>
                <a:gd name="connsiteX20" fmla="*/ 396043 w 396043"/>
                <a:gd name="connsiteY20" fmla="*/ 49969 h 328852"/>
                <a:gd name="connsiteX21" fmla="*/ 394138 w 396043"/>
                <a:gd name="connsiteY21" fmla="*/ 49842 h 328852"/>
                <a:gd name="connsiteX22" fmla="*/ 387282 w 396043"/>
                <a:gd name="connsiteY22" fmla="*/ 49017 h 328852"/>
                <a:gd name="connsiteX23" fmla="*/ 386394 w 396043"/>
                <a:gd name="connsiteY23" fmla="*/ 48128 h 328852"/>
                <a:gd name="connsiteX24" fmla="*/ 386648 w 396043"/>
                <a:gd name="connsiteY24" fmla="*/ 46859 h 328852"/>
                <a:gd name="connsiteX25" fmla="*/ 389758 w 396043"/>
                <a:gd name="connsiteY25" fmla="*/ 43748 h 328852"/>
                <a:gd name="connsiteX26" fmla="*/ 395599 w 396043"/>
                <a:gd name="connsiteY26" fmla="*/ 36321 h 328852"/>
                <a:gd name="connsiteX27" fmla="*/ 394964 w 396043"/>
                <a:gd name="connsiteY27" fmla="*/ 35432 h 328852"/>
                <a:gd name="connsiteX28" fmla="*/ 384045 w 396043"/>
                <a:gd name="connsiteY28" fmla="*/ 37400 h 328852"/>
                <a:gd name="connsiteX29" fmla="*/ 382394 w 396043"/>
                <a:gd name="connsiteY29" fmla="*/ 38035 h 328852"/>
                <a:gd name="connsiteX30" fmla="*/ 378839 w 396043"/>
                <a:gd name="connsiteY30" fmla="*/ 39177 h 328852"/>
                <a:gd name="connsiteX31" fmla="*/ 375157 w 396043"/>
                <a:gd name="connsiteY31" fmla="*/ 40383 h 328852"/>
                <a:gd name="connsiteX32" fmla="*/ 374205 w 396043"/>
                <a:gd name="connsiteY32" fmla="*/ 40891 h 328852"/>
                <a:gd name="connsiteX33" fmla="*/ 370332 w 396043"/>
                <a:gd name="connsiteY33" fmla="*/ 42161 h 328852"/>
                <a:gd name="connsiteX34" fmla="*/ 367793 w 396043"/>
                <a:gd name="connsiteY34" fmla="*/ 40066 h 328852"/>
                <a:gd name="connsiteX35" fmla="*/ 365825 w 396043"/>
                <a:gd name="connsiteY35" fmla="*/ 38479 h 328852"/>
                <a:gd name="connsiteX36" fmla="*/ 362778 w 396043"/>
                <a:gd name="connsiteY36" fmla="*/ 37146 h 328852"/>
                <a:gd name="connsiteX37" fmla="*/ 354779 w 396043"/>
                <a:gd name="connsiteY37" fmla="*/ 40129 h 328852"/>
                <a:gd name="connsiteX38" fmla="*/ 326338 w 396043"/>
                <a:gd name="connsiteY38" fmla="*/ 64190 h 328852"/>
                <a:gd name="connsiteX39" fmla="*/ 323672 w 396043"/>
                <a:gd name="connsiteY39" fmla="*/ 65967 h 328852"/>
                <a:gd name="connsiteX40" fmla="*/ 307039 w 396043"/>
                <a:gd name="connsiteY40" fmla="*/ 69205 h 328852"/>
                <a:gd name="connsiteX41" fmla="*/ 302659 w 396043"/>
                <a:gd name="connsiteY41" fmla="*/ 57587 h 328852"/>
                <a:gd name="connsiteX42" fmla="*/ 302025 w 396043"/>
                <a:gd name="connsiteY42" fmla="*/ 55048 h 328852"/>
                <a:gd name="connsiteX43" fmla="*/ 299993 w 396043"/>
                <a:gd name="connsiteY43" fmla="*/ 45906 h 328852"/>
                <a:gd name="connsiteX44" fmla="*/ 298025 w 396043"/>
                <a:gd name="connsiteY44" fmla="*/ 37019 h 328852"/>
                <a:gd name="connsiteX45" fmla="*/ 293708 w 396043"/>
                <a:gd name="connsiteY45" fmla="*/ 29528 h 328852"/>
                <a:gd name="connsiteX46" fmla="*/ 288692 w 396043"/>
                <a:gd name="connsiteY46" fmla="*/ 18482 h 328852"/>
                <a:gd name="connsiteX47" fmla="*/ 288566 w 396043"/>
                <a:gd name="connsiteY47" fmla="*/ 15117 h 328852"/>
                <a:gd name="connsiteX48" fmla="*/ 283233 w 396043"/>
                <a:gd name="connsiteY48" fmla="*/ 2357 h 328852"/>
                <a:gd name="connsiteX49" fmla="*/ 273774 w 396043"/>
                <a:gd name="connsiteY49" fmla="*/ 262 h 328852"/>
                <a:gd name="connsiteX50" fmla="*/ 268187 w 396043"/>
                <a:gd name="connsiteY50" fmla="*/ 5912 h 328852"/>
                <a:gd name="connsiteX51" fmla="*/ 266791 w 396043"/>
                <a:gd name="connsiteY51" fmla="*/ 9150 h 328852"/>
                <a:gd name="connsiteX52" fmla="*/ 263617 w 396043"/>
                <a:gd name="connsiteY52" fmla="*/ 22418 h 328852"/>
                <a:gd name="connsiteX53" fmla="*/ 262157 w 396043"/>
                <a:gd name="connsiteY53" fmla="*/ 31432 h 328852"/>
                <a:gd name="connsiteX54" fmla="*/ 251238 w 396043"/>
                <a:gd name="connsiteY54" fmla="*/ 41399 h 328852"/>
                <a:gd name="connsiteX55" fmla="*/ 245968 w 396043"/>
                <a:gd name="connsiteY55" fmla="*/ 43685 h 328852"/>
                <a:gd name="connsiteX56" fmla="*/ 243112 w 396043"/>
                <a:gd name="connsiteY56" fmla="*/ 47557 h 328852"/>
                <a:gd name="connsiteX57" fmla="*/ 241652 w 396043"/>
                <a:gd name="connsiteY57" fmla="*/ 51366 h 328852"/>
                <a:gd name="connsiteX58" fmla="*/ 234795 w 396043"/>
                <a:gd name="connsiteY58" fmla="*/ 54540 h 328852"/>
                <a:gd name="connsiteX59" fmla="*/ 231684 w 396043"/>
                <a:gd name="connsiteY59" fmla="*/ 54032 h 328852"/>
                <a:gd name="connsiteX60" fmla="*/ 215750 w 396043"/>
                <a:gd name="connsiteY60" fmla="*/ 57968 h 328852"/>
                <a:gd name="connsiteX61" fmla="*/ 211623 w 396043"/>
                <a:gd name="connsiteY61" fmla="*/ 59619 h 328852"/>
                <a:gd name="connsiteX62" fmla="*/ 209656 w 396043"/>
                <a:gd name="connsiteY62" fmla="*/ 60508 h 328852"/>
                <a:gd name="connsiteX63" fmla="*/ 199117 w 396043"/>
                <a:gd name="connsiteY63" fmla="*/ 61270 h 328852"/>
                <a:gd name="connsiteX64" fmla="*/ 197023 w 396043"/>
                <a:gd name="connsiteY64" fmla="*/ 58540 h 328852"/>
                <a:gd name="connsiteX65" fmla="*/ 196641 w 396043"/>
                <a:gd name="connsiteY65" fmla="*/ 57334 h 328852"/>
                <a:gd name="connsiteX66" fmla="*/ 195943 w 396043"/>
                <a:gd name="connsiteY66" fmla="*/ 54858 h 328852"/>
                <a:gd name="connsiteX67" fmla="*/ 195753 w 396043"/>
                <a:gd name="connsiteY67" fmla="*/ 53207 h 328852"/>
                <a:gd name="connsiteX68" fmla="*/ 195563 w 396043"/>
                <a:gd name="connsiteY68" fmla="*/ 50668 h 328852"/>
                <a:gd name="connsiteX69" fmla="*/ 195563 w 396043"/>
                <a:gd name="connsiteY69" fmla="*/ 49017 h 328852"/>
                <a:gd name="connsiteX70" fmla="*/ 195563 w 396043"/>
                <a:gd name="connsiteY70" fmla="*/ 47303 h 328852"/>
                <a:gd name="connsiteX71" fmla="*/ 194674 w 396043"/>
                <a:gd name="connsiteY71" fmla="*/ 47176 h 328852"/>
                <a:gd name="connsiteX72" fmla="*/ 178867 w 396043"/>
                <a:gd name="connsiteY72" fmla="*/ 54032 h 328852"/>
                <a:gd name="connsiteX73" fmla="*/ 177914 w 396043"/>
                <a:gd name="connsiteY73" fmla="*/ 54413 h 328852"/>
                <a:gd name="connsiteX74" fmla="*/ 176898 w 396043"/>
                <a:gd name="connsiteY74" fmla="*/ 53969 h 328852"/>
                <a:gd name="connsiteX75" fmla="*/ 175375 w 396043"/>
                <a:gd name="connsiteY75" fmla="*/ 52636 h 328852"/>
                <a:gd name="connsiteX76" fmla="*/ 173089 w 396043"/>
                <a:gd name="connsiteY76" fmla="*/ 49525 h 328852"/>
                <a:gd name="connsiteX77" fmla="*/ 168010 w 396043"/>
                <a:gd name="connsiteY77" fmla="*/ 48700 h 328852"/>
                <a:gd name="connsiteX78" fmla="*/ 162614 w 396043"/>
                <a:gd name="connsiteY78" fmla="*/ 47874 h 328852"/>
                <a:gd name="connsiteX79" fmla="*/ 160012 w 396043"/>
                <a:gd name="connsiteY79" fmla="*/ 48128 h 328852"/>
                <a:gd name="connsiteX80" fmla="*/ 156520 w 396043"/>
                <a:gd name="connsiteY80" fmla="*/ 49081 h 328852"/>
                <a:gd name="connsiteX81" fmla="*/ 150299 w 396043"/>
                <a:gd name="connsiteY81" fmla="*/ 50287 h 328852"/>
                <a:gd name="connsiteX82" fmla="*/ 143379 w 396043"/>
                <a:gd name="connsiteY82" fmla="*/ 49144 h 328852"/>
                <a:gd name="connsiteX83" fmla="*/ 131571 w 396043"/>
                <a:gd name="connsiteY83" fmla="*/ 48827 h 328852"/>
                <a:gd name="connsiteX84" fmla="*/ 111701 w 396043"/>
                <a:gd name="connsiteY84" fmla="*/ 59809 h 328852"/>
                <a:gd name="connsiteX85" fmla="*/ 112082 w 396043"/>
                <a:gd name="connsiteY85" fmla="*/ 66539 h 328852"/>
                <a:gd name="connsiteX86" fmla="*/ 112526 w 396043"/>
                <a:gd name="connsiteY86" fmla="*/ 74411 h 328852"/>
                <a:gd name="connsiteX87" fmla="*/ 108337 w 396043"/>
                <a:gd name="connsiteY87" fmla="*/ 81775 h 328852"/>
                <a:gd name="connsiteX88" fmla="*/ 106178 w 396043"/>
                <a:gd name="connsiteY88" fmla="*/ 84885 h 328852"/>
                <a:gd name="connsiteX89" fmla="*/ 91259 w 396043"/>
                <a:gd name="connsiteY89" fmla="*/ 97646 h 328852"/>
                <a:gd name="connsiteX90" fmla="*/ 84467 w 396043"/>
                <a:gd name="connsiteY90" fmla="*/ 101582 h 328852"/>
                <a:gd name="connsiteX91" fmla="*/ 81102 w 396043"/>
                <a:gd name="connsiteY91" fmla="*/ 103486 h 328852"/>
                <a:gd name="connsiteX92" fmla="*/ 74690 w 396043"/>
                <a:gd name="connsiteY92" fmla="*/ 108057 h 328852"/>
                <a:gd name="connsiteX93" fmla="*/ 72151 w 396043"/>
                <a:gd name="connsiteY93" fmla="*/ 114532 h 328852"/>
                <a:gd name="connsiteX94" fmla="*/ 70056 w 396043"/>
                <a:gd name="connsiteY94" fmla="*/ 120880 h 328852"/>
                <a:gd name="connsiteX95" fmla="*/ 67009 w 396043"/>
                <a:gd name="connsiteY95" fmla="*/ 125070 h 328852"/>
                <a:gd name="connsiteX96" fmla="*/ 66247 w 396043"/>
                <a:gd name="connsiteY96" fmla="*/ 125896 h 328852"/>
                <a:gd name="connsiteX97" fmla="*/ 62057 w 396043"/>
                <a:gd name="connsiteY97" fmla="*/ 129514 h 328852"/>
                <a:gd name="connsiteX98" fmla="*/ 61041 w 396043"/>
                <a:gd name="connsiteY98" fmla="*/ 130212 h 328852"/>
                <a:gd name="connsiteX99" fmla="*/ 56153 w 396043"/>
                <a:gd name="connsiteY99" fmla="*/ 132879 h 328852"/>
                <a:gd name="connsiteX100" fmla="*/ 50440 w 396043"/>
                <a:gd name="connsiteY100" fmla="*/ 134085 h 328852"/>
                <a:gd name="connsiteX101" fmla="*/ 49741 w 396043"/>
                <a:gd name="connsiteY101" fmla="*/ 134212 h 328852"/>
                <a:gd name="connsiteX102" fmla="*/ 44917 w 396043"/>
                <a:gd name="connsiteY102" fmla="*/ 133260 h 328852"/>
                <a:gd name="connsiteX103" fmla="*/ 41044 w 396043"/>
                <a:gd name="connsiteY103" fmla="*/ 125832 h 328852"/>
                <a:gd name="connsiteX104" fmla="*/ 40028 w 396043"/>
                <a:gd name="connsiteY104" fmla="*/ 121325 h 328852"/>
                <a:gd name="connsiteX105" fmla="*/ 33616 w 396043"/>
                <a:gd name="connsiteY105" fmla="*/ 120944 h 328852"/>
                <a:gd name="connsiteX106" fmla="*/ 28284 w 396043"/>
                <a:gd name="connsiteY106" fmla="*/ 121007 h 328852"/>
                <a:gd name="connsiteX107" fmla="*/ 22380 w 396043"/>
                <a:gd name="connsiteY107" fmla="*/ 117706 h 328852"/>
                <a:gd name="connsiteX108" fmla="*/ 17746 w 396043"/>
                <a:gd name="connsiteY108" fmla="*/ 114976 h 328852"/>
                <a:gd name="connsiteX109" fmla="*/ 15714 w 396043"/>
                <a:gd name="connsiteY109" fmla="*/ 116691 h 328852"/>
                <a:gd name="connsiteX110" fmla="*/ 15206 w 396043"/>
                <a:gd name="connsiteY110" fmla="*/ 119992 h 328852"/>
                <a:gd name="connsiteX111" fmla="*/ 15397 w 396043"/>
                <a:gd name="connsiteY111" fmla="*/ 123674 h 328852"/>
                <a:gd name="connsiteX112" fmla="*/ 15524 w 396043"/>
                <a:gd name="connsiteY112" fmla="*/ 126340 h 328852"/>
                <a:gd name="connsiteX113" fmla="*/ 9747 w 396043"/>
                <a:gd name="connsiteY113" fmla="*/ 143671 h 328852"/>
                <a:gd name="connsiteX114" fmla="*/ 5938 w 396043"/>
                <a:gd name="connsiteY114" fmla="*/ 147289 h 328852"/>
                <a:gd name="connsiteX115" fmla="*/ 33 w 396043"/>
                <a:gd name="connsiteY115" fmla="*/ 157320 h 328852"/>
                <a:gd name="connsiteX116" fmla="*/ 6128 w 396043"/>
                <a:gd name="connsiteY116" fmla="*/ 159478 h 328852"/>
                <a:gd name="connsiteX117" fmla="*/ 9112 w 396043"/>
                <a:gd name="connsiteY117" fmla="*/ 172175 h 328852"/>
                <a:gd name="connsiteX118" fmla="*/ 11778 w 396043"/>
                <a:gd name="connsiteY118" fmla="*/ 185253 h 328852"/>
                <a:gd name="connsiteX119" fmla="*/ 14952 w 396043"/>
                <a:gd name="connsiteY119" fmla="*/ 187792 h 328852"/>
                <a:gd name="connsiteX120" fmla="*/ 15587 w 396043"/>
                <a:gd name="connsiteY120" fmla="*/ 195029 h 328852"/>
                <a:gd name="connsiteX121" fmla="*/ 12984 w 396043"/>
                <a:gd name="connsiteY121" fmla="*/ 197822 h 328852"/>
                <a:gd name="connsiteX122" fmla="*/ 11270 w 396043"/>
                <a:gd name="connsiteY122" fmla="*/ 199536 h 328852"/>
                <a:gd name="connsiteX123" fmla="*/ 11968 w 396043"/>
                <a:gd name="connsiteY123" fmla="*/ 202457 h 328852"/>
                <a:gd name="connsiteX124" fmla="*/ 15143 w 396043"/>
                <a:gd name="connsiteY124" fmla="*/ 205821 h 328852"/>
                <a:gd name="connsiteX125" fmla="*/ 16539 w 396043"/>
                <a:gd name="connsiteY125" fmla="*/ 223597 h 328852"/>
                <a:gd name="connsiteX126" fmla="*/ 16286 w 396043"/>
                <a:gd name="connsiteY126" fmla="*/ 229627 h 328852"/>
                <a:gd name="connsiteX127" fmla="*/ 17999 w 396043"/>
                <a:gd name="connsiteY127" fmla="*/ 240293 h 328852"/>
                <a:gd name="connsiteX128" fmla="*/ 19206 w 396043"/>
                <a:gd name="connsiteY128" fmla="*/ 244991 h 328852"/>
                <a:gd name="connsiteX129" fmla="*/ 19777 w 396043"/>
                <a:gd name="connsiteY129" fmla="*/ 249815 h 328852"/>
                <a:gd name="connsiteX130" fmla="*/ 23713 w 396043"/>
                <a:gd name="connsiteY130" fmla="*/ 254576 h 328852"/>
                <a:gd name="connsiteX131" fmla="*/ 26062 w 396043"/>
                <a:gd name="connsiteY131" fmla="*/ 254894 h 328852"/>
                <a:gd name="connsiteX132" fmla="*/ 31839 w 396043"/>
                <a:gd name="connsiteY132" fmla="*/ 254767 h 328852"/>
                <a:gd name="connsiteX133" fmla="*/ 42123 w 396043"/>
                <a:gd name="connsiteY133" fmla="*/ 255402 h 328852"/>
                <a:gd name="connsiteX134" fmla="*/ 52407 w 396043"/>
                <a:gd name="connsiteY134" fmla="*/ 284477 h 328852"/>
                <a:gd name="connsiteX135" fmla="*/ 40536 w 396043"/>
                <a:gd name="connsiteY135" fmla="*/ 305681 h 328852"/>
                <a:gd name="connsiteX136" fmla="*/ 33299 w 396043"/>
                <a:gd name="connsiteY136" fmla="*/ 313934 h 328852"/>
                <a:gd name="connsiteX137" fmla="*/ 32029 w 396043"/>
                <a:gd name="connsiteY137" fmla="*/ 316600 h 328852"/>
                <a:gd name="connsiteX138" fmla="*/ 39076 w 396043"/>
                <a:gd name="connsiteY138" fmla="*/ 319139 h 328852"/>
                <a:gd name="connsiteX139" fmla="*/ 46313 w 396043"/>
                <a:gd name="connsiteY139" fmla="*/ 321678 h 328852"/>
                <a:gd name="connsiteX140" fmla="*/ 71834 w 396043"/>
                <a:gd name="connsiteY140" fmla="*/ 327329 h 328852"/>
                <a:gd name="connsiteX141" fmla="*/ 85927 w 396043"/>
                <a:gd name="connsiteY141" fmla="*/ 328090 h 328852"/>
                <a:gd name="connsiteX142" fmla="*/ 100211 w 396043"/>
                <a:gd name="connsiteY142" fmla="*/ 328852 h 328852"/>
                <a:gd name="connsiteX143" fmla="*/ 127064 w 396043"/>
                <a:gd name="connsiteY143" fmla="*/ 323774 h 328852"/>
                <a:gd name="connsiteX144" fmla="*/ 164456 w 396043"/>
                <a:gd name="connsiteY144" fmla="*/ 319076 h 328852"/>
                <a:gd name="connsiteX145" fmla="*/ 165979 w 396043"/>
                <a:gd name="connsiteY145" fmla="*/ 319076 h 328852"/>
                <a:gd name="connsiteX146" fmla="*/ 183119 w 396043"/>
                <a:gd name="connsiteY146" fmla="*/ 308474 h 328852"/>
                <a:gd name="connsiteX147" fmla="*/ 183056 w 396043"/>
                <a:gd name="connsiteY147" fmla="*/ 292032 h 328852"/>
                <a:gd name="connsiteX148" fmla="*/ 181977 w 396043"/>
                <a:gd name="connsiteY148" fmla="*/ 289111 h 328852"/>
                <a:gd name="connsiteX149" fmla="*/ 180644 w 396043"/>
                <a:gd name="connsiteY149" fmla="*/ 279462 h 328852"/>
                <a:gd name="connsiteX150" fmla="*/ 185342 w 396043"/>
                <a:gd name="connsiteY150" fmla="*/ 274574 h 328852"/>
                <a:gd name="connsiteX151" fmla="*/ 189913 w 396043"/>
                <a:gd name="connsiteY151" fmla="*/ 270130 h 328852"/>
                <a:gd name="connsiteX152" fmla="*/ 201213 w 396043"/>
                <a:gd name="connsiteY152" fmla="*/ 263655 h 328852"/>
                <a:gd name="connsiteX153" fmla="*/ 204196 w 396043"/>
                <a:gd name="connsiteY153" fmla="*/ 263782 h 328852"/>
                <a:gd name="connsiteX154" fmla="*/ 213592 w 396043"/>
                <a:gd name="connsiteY154" fmla="*/ 258449 h 328852"/>
                <a:gd name="connsiteX155" fmla="*/ 224956 w 396043"/>
                <a:gd name="connsiteY155" fmla="*/ 246070 h 328852"/>
                <a:gd name="connsiteX156" fmla="*/ 253840 w 396043"/>
                <a:gd name="connsiteY156" fmla="*/ 243911 h 328852"/>
                <a:gd name="connsiteX157" fmla="*/ 260125 w 396043"/>
                <a:gd name="connsiteY157" fmla="*/ 227914 h 328852"/>
                <a:gd name="connsiteX158" fmla="*/ 264760 w 396043"/>
                <a:gd name="connsiteY158" fmla="*/ 204933 h 328852"/>
                <a:gd name="connsiteX159" fmla="*/ 271933 w 396043"/>
                <a:gd name="connsiteY159" fmla="*/ 198203 h 328852"/>
                <a:gd name="connsiteX160" fmla="*/ 278789 w 396043"/>
                <a:gd name="connsiteY160" fmla="*/ 190585 h 328852"/>
                <a:gd name="connsiteX161" fmla="*/ 275425 w 396043"/>
                <a:gd name="connsiteY161" fmla="*/ 182015 h 328852"/>
                <a:gd name="connsiteX162" fmla="*/ 272123 w 396043"/>
                <a:gd name="connsiteY162" fmla="*/ 168683 h 328852"/>
                <a:gd name="connsiteX163" fmla="*/ 287423 w 396043"/>
                <a:gd name="connsiteY163" fmla="*/ 165827 h 328852"/>
                <a:gd name="connsiteX164" fmla="*/ 295676 w 396043"/>
                <a:gd name="connsiteY164" fmla="*/ 166842 h 328852"/>
                <a:gd name="connsiteX165" fmla="*/ 304818 w 396043"/>
                <a:gd name="connsiteY165" fmla="*/ 151606 h 328852"/>
                <a:gd name="connsiteX166" fmla="*/ 302278 w 396043"/>
                <a:gd name="connsiteY166" fmla="*/ 148369 h 328852"/>
                <a:gd name="connsiteX167" fmla="*/ 299294 w 396043"/>
                <a:gd name="connsiteY167" fmla="*/ 144687 h 328852"/>
                <a:gd name="connsiteX168" fmla="*/ 303992 w 396043"/>
                <a:gd name="connsiteY168" fmla="*/ 132371 h 328852"/>
                <a:gd name="connsiteX169" fmla="*/ 306277 w 396043"/>
                <a:gd name="connsiteY169" fmla="*/ 129705 h 328852"/>
                <a:gd name="connsiteX170" fmla="*/ 308119 w 396043"/>
                <a:gd name="connsiteY170" fmla="*/ 113326 h 328852"/>
                <a:gd name="connsiteX171" fmla="*/ 304310 w 396043"/>
                <a:gd name="connsiteY171" fmla="*/ 107612 h 328852"/>
                <a:gd name="connsiteX172" fmla="*/ 299549 w 396043"/>
                <a:gd name="connsiteY172" fmla="*/ 99931 h 328852"/>
                <a:gd name="connsiteX173" fmla="*/ 313705 w 396043"/>
                <a:gd name="connsiteY173" fmla="*/ 73458 h 328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</a:cxnLst>
              <a:rect l="l" t="t" r="r" b="b"/>
              <a:pathLst>
                <a:path w="396043" h="328852">
                  <a:moveTo>
                    <a:pt x="313705" y="73458"/>
                  </a:moveTo>
                  <a:lnTo>
                    <a:pt x="314404" y="73014"/>
                  </a:lnTo>
                  <a:cubicBezTo>
                    <a:pt x="319419" y="69903"/>
                    <a:pt x="326275" y="65650"/>
                    <a:pt x="332306" y="64825"/>
                  </a:cubicBezTo>
                  <a:cubicBezTo>
                    <a:pt x="336496" y="64253"/>
                    <a:pt x="341448" y="64698"/>
                    <a:pt x="345384" y="65967"/>
                  </a:cubicBezTo>
                  <a:cubicBezTo>
                    <a:pt x="347669" y="66729"/>
                    <a:pt x="349763" y="67999"/>
                    <a:pt x="351795" y="69268"/>
                  </a:cubicBezTo>
                  <a:cubicBezTo>
                    <a:pt x="352303" y="69141"/>
                    <a:pt x="352557" y="68951"/>
                    <a:pt x="352874" y="68697"/>
                  </a:cubicBezTo>
                  <a:cubicBezTo>
                    <a:pt x="353192" y="68443"/>
                    <a:pt x="353446" y="68126"/>
                    <a:pt x="353763" y="67872"/>
                  </a:cubicBezTo>
                  <a:cubicBezTo>
                    <a:pt x="354208" y="67554"/>
                    <a:pt x="354652" y="67300"/>
                    <a:pt x="355097" y="67047"/>
                  </a:cubicBezTo>
                  <a:cubicBezTo>
                    <a:pt x="355414" y="66919"/>
                    <a:pt x="355731" y="66666"/>
                    <a:pt x="356048" y="66602"/>
                  </a:cubicBezTo>
                  <a:cubicBezTo>
                    <a:pt x="356557" y="66412"/>
                    <a:pt x="357128" y="66221"/>
                    <a:pt x="357699" y="66094"/>
                  </a:cubicBezTo>
                  <a:cubicBezTo>
                    <a:pt x="357953" y="66031"/>
                    <a:pt x="358207" y="65904"/>
                    <a:pt x="358524" y="65840"/>
                  </a:cubicBezTo>
                  <a:cubicBezTo>
                    <a:pt x="359413" y="65650"/>
                    <a:pt x="360302" y="65523"/>
                    <a:pt x="361254" y="65332"/>
                  </a:cubicBezTo>
                  <a:cubicBezTo>
                    <a:pt x="363476" y="64951"/>
                    <a:pt x="365761" y="64698"/>
                    <a:pt x="368047" y="64444"/>
                  </a:cubicBezTo>
                  <a:cubicBezTo>
                    <a:pt x="373253" y="63872"/>
                    <a:pt x="378585" y="63301"/>
                    <a:pt x="382966" y="61270"/>
                  </a:cubicBezTo>
                  <a:cubicBezTo>
                    <a:pt x="384235" y="60698"/>
                    <a:pt x="385568" y="59936"/>
                    <a:pt x="386902" y="59111"/>
                  </a:cubicBezTo>
                  <a:cubicBezTo>
                    <a:pt x="387346" y="58857"/>
                    <a:pt x="387727" y="58540"/>
                    <a:pt x="388171" y="58222"/>
                  </a:cubicBezTo>
                  <a:cubicBezTo>
                    <a:pt x="389060" y="57587"/>
                    <a:pt x="390013" y="56953"/>
                    <a:pt x="390838" y="56254"/>
                  </a:cubicBezTo>
                  <a:cubicBezTo>
                    <a:pt x="391282" y="55873"/>
                    <a:pt x="391727" y="55429"/>
                    <a:pt x="392171" y="54985"/>
                  </a:cubicBezTo>
                  <a:cubicBezTo>
                    <a:pt x="392869" y="54286"/>
                    <a:pt x="393567" y="53588"/>
                    <a:pt x="394202" y="52890"/>
                  </a:cubicBezTo>
                  <a:cubicBezTo>
                    <a:pt x="394583" y="52382"/>
                    <a:pt x="394901" y="51874"/>
                    <a:pt x="395281" y="51366"/>
                  </a:cubicBezTo>
                  <a:cubicBezTo>
                    <a:pt x="395599" y="50922"/>
                    <a:pt x="395789" y="50414"/>
                    <a:pt x="396043" y="49969"/>
                  </a:cubicBezTo>
                  <a:cubicBezTo>
                    <a:pt x="395408" y="49906"/>
                    <a:pt x="394837" y="49906"/>
                    <a:pt x="394138" y="49842"/>
                  </a:cubicBezTo>
                  <a:cubicBezTo>
                    <a:pt x="391789" y="49715"/>
                    <a:pt x="389124" y="49589"/>
                    <a:pt x="387282" y="49017"/>
                  </a:cubicBezTo>
                  <a:cubicBezTo>
                    <a:pt x="386838" y="48890"/>
                    <a:pt x="386521" y="48573"/>
                    <a:pt x="386394" y="48128"/>
                  </a:cubicBezTo>
                  <a:cubicBezTo>
                    <a:pt x="386266" y="47684"/>
                    <a:pt x="386330" y="47240"/>
                    <a:pt x="386648" y="46859"/>
                  </a:cubicBezTo>
                  <a:cubicBezTo>
                    <a:pt x="387282" y="46034"/>
                    <a:pt x="388425" y="44954"/>
                    <a:pt x="389758" y="43748"/>
                  </a:cubicBezTo>
                  <a:cubicBezTo>
                    <a:pt x="391980" y="41653"/>
                    <a:pt x="395789" y="38161"/>
                    <a:pt x="395599" y="36321"/>
                  </a:cubicBezTo>
                  <a:cubicBezTo>
                    <a:pt x="395599" y="36067"/>
                    <a:pt x="395472" y="35813"/>
                    <a:pt x="394964" y="35432"/>
                  </a:cubicBezTo>
                  <a:cubicBezTo>
                    <a:pt x="392678" y="33908"/>
                    <a:pt x="387092" y="36193"/>
                    <a:pt x="384045" y="37400"/>
                  </a:cubicBezTo>
                  <a:cubicBezTo>
                    <a:pt x="383410" y="37654"/>
                    <a:pt x="382839" y="37908"/>
                    <a:pt x="382394" y="38035"/>
                  </a:cubicBezTo>
                  <a:cubicBezTo>
                    <a:pt x="381252" y="38479"/>
                    <a:pt x="380045" y="38860"/>
                    <a:pt x="378839" y="39177"/>
                  </a:cubicBezTo>
                  <a:cubicBezTo>
                    <a:pt x="377569" y="39558"/>
                    <a:pt x="376363" y="39939"/>
                    <a:pt x="375157" y="40383"/>
                  </a:cubicBezTo>
                  <a:cubicBezTo>
                    <a:pt x="374903" y="40447"/>
                    <a:pt x="374586" y="40637"/>
                    <a:pt x="374205" y="40891"/>
                  </a:cubicBezTo>
                  <a:cubicBezTo>
                    <a:pt x="372618" y="41780"/>
                    <a:pt x="371348" y="42415"/>
                    <a:pt x="370332" y="42161"/>
                  </a:cubicBezTo>
                  <a:cubicBezTo>
                    <a:pt x="368428" y="41780"/>
                    <a:pt x="367983" y="40574"/>
                    <a:pt x="367793" y="40066"/>
                  </a:cubicBezTo>
                  <a:cubicBezTo>
                    <a:pt x="366841" y="39558"/>
                    <a:pt x="366270" y="38987"/>
                    <a:pt x="365825" y="38479"/>
                  </a:cubicBezTo>
                  <a:cubicBezTo>
                    <a:pt x="365190" y="37844"/>
                    <a:pt x="364809" y="37463"/>
                    <a:pt x="362778" y="37146"/>
                  </a:cubicBezTo>
                  <a:cubicBezTo>
                    <a:pt x="358715" y="36574"/>
                    <a:pt x="358334" y="36638"/>
                    <a:pt x="354779" y="40129"/>
                  </a:cubicBezTo>
                  <a:cubicBezTo>
                    <a:pt x="345701" y="49271"/>
                    <a:pt x="337321" y="57651"/>
                    <a:pt x="326338" y="64190"/>
                  </a:cubicBezTo>
                  <a:cubicBezTo>
                    <a:pt x="325513" y="64634"/>
                    <a:pt x="324624" y="65269"/>
                    <a:pt x="323672" y="65967"/>
                  </a:cubicBezTo>
                  <a:cubicBezTo>
                    <a:pt x="318911" y="69205"/>
                    <a:pt x="311737" y="74030"/>
                    <a:pt x="307039" y="69205"/>
                  </a:cubicBezTo>
                  <a:cubicBezTo>
                    <a:pt x="304754" y="66856"/>
                    <a:pt x="303612" y="61714"/>
                    <a:pt x="302659" y="57587"/>
                  </a:cubicBezTo>
                  <a:cubicBezTo>
                    <a:pt x="302405" y="56635"/>
                    <a:pt x="302214" y="55746"/>
                    <a:pt x="302025" y="55048"/>
                  </a:cubicBezTo>
                  <a:cubicBezTo>
                    <a:pt x="301199" y="52001"/>
                    <a:pt x="300564" y="48890"/>
                    <a:pt x="299993" y="45906"/>
                  </a:cubicBezTo>
                  <a:cubicBezTo>
                    <a:pt x="299422" y="42986"/>
                    <a:pt x="298787" y="39939"/>
                    <a:pt x="298025" y="37019"/>
                  </a:cubicBezTo>
                  <a:cubicBezTo>
                    <a:pt x="297136" y="33781"/>
                    <a:pt x="295486" y="31686"/>
                    <a:pt x="293708" y="29528"/>
                  </a:cubicBezTo>
                  <a:cubicBezTo>
                    <a:pt x="291423" y="26735"/>
                    <a:pt x="289074" y="23814"/>
                    <a:pt x="288692" y="18482"/>
                  </a:cubicBezTo>
                  <a:cubicBezTo>
                    <a:pt x="288629" y="17339"/>
                    <a:pt x="288566" y="16196"/>
                    <a:pt x="288566" y="15117"/>
                  </a:cubicBezTo>
                  <a:cubicBezTo>
                    <a:pt x="288376" y="9467"/>
                    <a:pt x="288248" y="5404"/>
                    <a:pt x="283233" y="2357"/>
                  </a:cubicBezTo>
                  <a:cubicBezTo>
                    <a:pt x="279742" y="262"/>
                    <a:pt x="276694" y="-436"/>
                    <a:pt x="273774" y="262"/>
                  </a:cubicBezTo>
                  <a:cubicBezTo>
                    <a:pt x="270092" y="1087"/>
                    <a:pt x="269458" y="2674"/>
                    <a:pt x="268187" y="5912"/>
                  </a:cubicBezTo>
                  <a:cubicBezTo>
                    <a:pt x="267807" y="6928"/>
                    <a:pt x="267362" y="7943"/>
                    <a:pt x="266791" y="9150"/>
                  </a:cubicBezTo>
                  <a:cubicBezTo>
                    <a:pt x="264633" y="13720"/>
                    <a:pt x="264124" y="17910"/>
                    <a:pt x="263617" y="22418"/>
                  </a:cubicBezTo>
                  <a:cubicBezTo>
                    <a:pt x="263299" y="25274"/>
                    <a:pt x="262982" y="28258"/>
                    <a:pt x="262157" y="31432"/>
                  </a:cubicBezTo>
                  <a:cubicBezTo>
                    <a:pt x="260506" y="37971"/>
                    <a:pt x="255808" y="39685"/>
                    <a:pt x="251238" y="41399"/>
                  </a:cubicBezTo>
                  <a:cubicBezTo>
                    <a:pt x="249460" y="42034"/>
                    <a:pt x="247619" y="42732"/>
                    <a:pt x="245968" y="43685"/>
                  </a:cubicBezTo>
                  <a:cubicBezTo>
                    <a:pt x="243746" y="45018"/>
                    <a:pt x="243492" y="45970"/>
                    <a:pt x="243112" y="47557"/>
                  </a:cubicBezTo>
                  <a:cubicBezTo>
                    <a:pt x="242858" y="48573"/>
                    <a:pt x="242541" y="49842"/>
                    <a:pt x="241652" y="51366"/>
                  </a:cubicBezTo>
                  <a:cubicBezTo>
                    <a:pt x="239493" y="55112"/>
                    <a:pt x="238033" y="55175"/>
                    <a:pt x="234795" y="54540"/>
                  </a:cubicBezTo>
                  <a:cubicBezTo>
                    <a:pt x="233970" y="54350"/>
                    <a:pt x="232955" y="54159"/>
                    <a:pt x="231684" y="54032"/>
                  </a:cubicBezTo>
                  <a:cubicBezTo>
                    <a:pt x="226606" y="53398"/>
                    <a:pt x="221273" y="55619"/>
                    <a:pt x="215750" y="57968"/>
                  </a:cubicBezTo>
                  <a:cubicBezTo>
                    <a:pt x="214417" y="58540"/>
                    <a:pt x="213021" y="59111"/>
                    <a:pt x="211623" y="59619"/>
                  </a:cubicBezTo>
                  <a:cubicBezTo>
                    <a:pt x="210989" y="59873"/>
                    <a:pt x="210354" y="60190"/>
                    <a:pt x="209656" y="60508"/>
                  </a:cubicBezTo>
                  <a:cubicBezTo>
                    <a:pt x="206672" y="61904"/>
                    <a:pt x="202482" y="63809"/>
                    <a:pt x="199117" y="61270"/>
                  </a:cubicBezTo>
                  <a:cubicBezTo>
                    <a:pt x="198229" y="60571"/>
                    <a:pt x="197530" y="59682"/>
                    <a:pt x="197023" y="58540"/>
                  </a:cubicBezTo>
                  <a:cubicBezTo>
                    <a:pt x="196832" y="58159"/>
                    <a:pt x="196769" y="57714"/>
                    <a:pt x="196641" y="57334"/>
                  </a:cubicBezTo>
                  <a:cubicBezTo>
                    <a:pt x="196388" y="56572"/>
                    <a:pt x="196070" y="55746"/>
                    <a:pt x="195943" y="54858"/>
                  </a:cubicBezTo>
                  <a:cubicBezTo>
                    <a:pt x="195880" y="54350"/>
                    <a:pt x="195816" y="53779"/>
                    <a:pt x="195753" y="53207"/>
                  </a:cubicBezTo>
                  <a:cubicBezTo>
                    <a:pt x="195690" y="52318"/>
                    <a:pt x="195563" y="51493"/>
                    <a:pt x="195563" y="50668"/>
                  </a:cubicBezTo>
                  <a:cubicBezTo>
                    <a:pt x="195563" y="50096"/>
                    <a:pt x="195563" y="49589"/>
                    <a:pt x="195563" y="49017"/>
                  </a:cubicBezTo>
                  <a:cubicBezTo>
                    <a:pt x="195563" y="48446"/>
                    <a:pt x="195563" y="47874"/>
                    <a:pt x="195563" y="47303"/>
                  </a:cubicBezTo>
                  <a:cubicBezTo>
                    <a:pt x="195245" y="47240"/>
                    <a:pt x="194991" y="47176"/>
                    <a:pt x="194674" y="47176"/>
                  </a:cubicBezTo>
                  <a:cubicBezTo>
                    <a:pt x="187437" y="46224"/>
                    <a:pt x="184453" y="48763"/>
                    <a:pt x="178867" y="54032"/>
                  </a:cubicBezTo>
                  <a:cubicBezTo>
                    <a:pt x="178612" y="54286"/>
                    <a:pt x="178232" y="54413"/>
                    <a:pt x="177914" y="54413"/>
                  </a:cubicBezTo>
                  <a:cubicBezTo>
                    <a:pt x="177533" y="54413"/>
                    <a:pt x="177152" y="54286"/>
                    <a:pt x="176898" y="53969"/>
                  </a:cubicBezTo>
                  <a:cubicBezTo>
                    <a:pt x="176327" y="53334"/>
                    <a:pt x="175820" y="52953"/>
                    <a:pt x="175375" y="52636"/>
                  </a:cubicBezTo>
                  <a:cubicBezTo>
                    <a:pt x="174422" y="51937"/>
                    <a:pt x="173533" y="51239"/>
                    <a:pt x="173089" y="49525"/>
                  </a:cubicBezTo>
                  <a:cubicBezTo>
                    <a:pt x="171185" y="49398"/>
                    <a:pt x="169597" y="49081"/>
                    <a:pt x="168010" y="48700"/>
                  </a:cubicBezTo>
                  <a:cubicBezTo>
                    <a:pt x="166361" y="48319"/>
                    <a:pt x="164646" y="48001"/>
                    <a:pt x="162614" y="47874"/>
                  </a:cubicBezTo>
                  <a:cubicBezTo>
                    <a:pt x="161853" y="47811"/>
                    <a:pt x="161027" y="47938"/>
                    <a:pt x="160012" y="48128"/>
                  </a:cubicBezTo>
                  <a:cubicBezTo>
                    <a:pt x="158806" y="48382"/>
                    <a:pt x="157663" y="48700"/>
                    <a:pt x="156520" y="49081"/>
                  </a:cubicBezTo>
                  <a:cubicBezTo>
                    <a:pt x="154488" y="49715"/>
                    <a:pt x="152394" y="50350"/>
                    <a:pt x="150299" y="50287"/>
                  </a:cubicBezTo>
                  <a:cubicBezTo>
                    <a:pt x="147823" y="50160"/>
                    <a:pt x="145538" y="49652"/>
                    <a:pt x="143379" y="49144"/>
                  </a:cubicBezTo>
                  <a:cubicBezTo>
                    <a:pt x="139633" y="48319"/>
                    <a:pt x="136142" y="47494"/>
                    <a:pt x="131571" y="48827"/>
                  </a:cubicBezTo>
                  <a:cubicBezTo>
                    <a:pt x="122747" y="51429"/>
                    <a:pt x="112907" y="55683"/>
                    <a:pt x="111701" y="59809"/>
                  </a:cubicBezTo>
                  <a:cubicBezTo>
                    <a:pt x="111066" y="61904"/>
                    <a:pt x="111574" y="64126"/>
                    <a:pt x="112082" y="66539"/>
                  </a:cubicBezTo>
                  <a:cubicBezTo>
                    <a:pt x="112653" y="69078"/>
                    <a:pt x="113224" y="71744"/>
                    <a:pt x="112526" y="74411"/>
                  </a:cubicBezTo>
                  <a:cubicBezTo>
                    <a:pt x="111955" y="76759"/>
                    <a:pt x="110114" y="79299"/>
                    <a:pt x="108337" y="81775"/>
                  </a:cubicBezTo>
                  <a:cubicBezTo>
                    <a:pt x="107511" y="82854"/>
                    <a:pt x="106749" y="83933"/>
                    <a:pt x="106178" y="84885"/>
                  </a:cubicBezTo>
                  <a:cubicBezTo>
                    <a:pt x="102052" y="91805"/>
                    <a:pt x="97036" y="94535"/>
                    <a:pt x="91259" y="97646"/>
                  </a:cubicBezTo>
                  <a:cubicBezTo>
                    <a:pt x="89101" y="98852"/>
                    <a:pt x="86816" y="100058"/>
                    <a:pt x="84467" y="101582"/>
                  </a:cubicBezTo>
                  <a:cubicBezTo>
                    <a:pt x="83451" y="102280"/>
                    <a:pt x="82308" y="102851"/>
                    <a:pt x="81102" y="103486"/>
                  </a:cubicBezTo>
                  <a:cubicBezTo>
                    <a:pt x="78753" y="104756"/>
                    <a:pt x="76277" y="106025"/>
                    <a:pt x="74690" y="108057"/>
                  </a:cubicBezTo>
                  <a:cubicBezTo>
                    <a:pt x="73167" y="109961"/>
                    <a:pt x="72722" y="112183"/>
                    <a:pt x="72151" y="114532"/>
                  </a:cubicBezTo>
                  <a:cubicBezTo>
                    <a:pt x="71707" y="116627"/>
                    <a:pt x="71198" y="118722"/>
                    <a:pt x="70056" y="120880"/>
                  </a:cubicBezTo>
                  <a:cubicBezTo>
                    <a:pt x="69294" y="122277"/>
                    <a:pt x="68215" y="123674"/>
                    <a:pt x="67009" y="125070"/>
                  </a:cubicBezTo>
                  <a:cubicBezTo>
                    <a:pt x="66755" y="125324"/>
                    <a:pt x="66564" y="125642"/>
                    <a:pt x="66247" y="125896"/>
                  </a:cubicBezTo>
                  <a:cubicBezTo>
                    <a:pt x="64977" y="127229"/>
                    <a:pt x="63644" y="128435"/>
                    <a:pt x="62057" y="129514"/>
                  </a:cubicBezTo>
                  <a:cubicBezTo>
                    <a:pt x="61739" y="129768"/>
                    <a:pt x="61359" y="129959"/>
                    <a:pt x="61041" y="130212"/>
                  </a:cubicBezTo>
                  <a:cubicBezTo>
                    <a:pt x="59454" y="131228"/>
                    <a:pt x="57867" y="132180"/>
                    <a:pt x="56153" y="132879"/>
                  </a:cubicBezTo>
                  <a:cubicBezTo>
                    <a:pt x="54058" y="133704"/>
                    <a:pt x="52217" y="134021"/>
                    <a:pt x="50440" y="134085"/>
                  </a:cubicBezTo>
                  <a:cubicBezTo>
                    <a:pt x="50186" y="134085"/>
                    <a:pt x="49931" y="134212"/>
                    <a:pt x="49741" y="134212"/>
                  </a:cubicBezTo>
                  <a:cubicBezTo>
                    <a:pt x="47773" y="134085"/>
                    <a:pt x="46313" y="133831"/>
                    <a:pt x="44917" y="133260"/>
                  </a:cubicBezTo>
                  <a:cubicBezTo>
                    <a:pt x="40663" y="131419"/>
                    <a:pt x="40917" y="128181"/>
                    <a:pt x="41044" y="125832"/>
                  </a:cubicBezTo>
                  <a:cubicBezTo>
                    <a:pt x="41171" y="123801"/>
                    <a:pt x="41234" y="122467"/>
                    <a:pt x="40028" y="121325"/>
                  </a:cubicBezTo>
                  <a:cubicBezTo>
                    <a:pt x="39012" y="120309"/>
                    <a:pt x="36029" y="120627"/>
                    <a:pt x="33616" y="120944"/>
                  </a:cubicBezTo>
                  <a:cubicBezTo>
                    <a:pt x="31648" y="121134"/>
                    <a:pt x="29744" y="121388"/>
                    <a:pt x="28284" y="121007"/>
                  </a:cubicBezTo>
                  <a:cubicBezTo>
                    <a:pt x="26760" y="120690"/>
                    <a:pt x="24665" y="119230"/>
                    <a:pt x="22380" y="117706"/>
                  </a:cubicBezTo>
                  <a:cubicBezTo>
                    <a:pt x="20793" y="116627"/>
                    <a:pt x="18444" y="115040"/>
                    <a:pt x="17746" y="114976"/>
                  </a:cubicBezTo>
                  <a:cubicBezTo>
                    <a:pt x="16730" y="115104"/>
                    <a:pt x="16095" y="115611"/>
                    <a:pt x="15714" y="116691"/>
                  </a:cubicBezTo>
                  <a:cubicBezTo>
                    <a:pt x="15333" y="117579"/>
                    <a:pt x="15270" y="118785"/>
                    <a:pt x="15206" y="119992"/>
                  </a:cubicBezTo>
                  <a:cubicBezTo>
                    <a:pt x="15206" y="121198"/>
                    <a:pt x="15270" y="122531"/>
                    <a:pt x="15397" y="123674"/>
                  </a:cubicBezTo>
                  <a:cubicBezTo>
                    <a:pt x="15460" y="124689"/>
                    <a:pt x="15524" y="125578"/>
                    <a:pt x="15524" y="126340"/>
                  </a:cubicBezTo>
                  <a:cubicBezTo>
                    <a:pt x="15524" y="134593"/>
                    <a:pt x="15270" y="137513"/>
                    <a:pt x="9747" y="143671"/>
                  </a:cubicBezTo>
                  <a:cubicBezTo>
                    <a:pt x="8540" y="145004"/>
                    <a:pt x="7207" y="146147"/>
                    <a:pt x="5938" y="147289"/>
                  </a:cubicBezTo>
                  <a:cubicBezTo>
                    <a:pt x="2573" y="150210"/>
                    <a:pt x="-347" y="152686"/>
                    <a:pt x="33" y="157320"/>
                  </a:cubicBezTo>
                  <a:cubicBezTo>
                    <a:pt x="2637" y="157383"/>
                    <a:pt x="4668" y="158082"/>
                    <a:pt x="6128" y="159478"/>
                  </a:cubicBezTo>
                  <a:cubicBezTo>
                    <a:pt x="9048" y="162272"/>
                    <a:pt x="9112" y="167096"/>
                    <a:pt x="9112" y="172175"/>
                  </a:cubicBezTo>
                  <a:cubicBezTo>
                    <a:pt x="9112" y="177000"/>
                    <a:pt x="9175" y="182015"/>
                    <a:pt x="11778" y="185253"/>
                  </a:cubicBezTo>
                  <a:cubicBezTo>
                    <a:pt x="13048" y="186776"/>
                    <a:pt x="14063" y="187347"/>
                    <a:pt x="14952" y="187792"/>
                  </a:cubicBezTo>
                  <a:cubicBezTo>
                    <a:pt x="17809" y="189252"/>
                    <a:pt x="17428" y="190903"/>
                    <a:pt x="15587" y="195029"/>
                  </a:cubicBezTo>
                  <a:cubicBezTo>
                    <a:pt x="15079" y="196172"/>
                    <a:pt x="14000" y="196997"/>
                    <a:pt x="12984" y="197822"/>
                  </a:cubicBezTo>
                  <a:cubicBezTo>
                    <a:pt x="12350" y="198330"/>
                    <a:pt x="11397" y="199092"/>
                    <a:pt x="11270" y="199536"/>
                  </a:cubicBezTo>
                  <a:cubicBezTo>
                    <a:pt x="10763" y="201822"/>
                    <a:pt x="11016" y="201949"/>
                    <a:pt x="11968" y="202457"/>
                  </a:cubicBezTo>
                  <a:cubicBezTo>
                    <a:pt x="12857" y="202965"/>
                    <a:pt x="14254" y="203726"/>
                    <a:pt x="15143" y="205821"/>
                  </a:cubicBezTo>
                  <a:cubicBezTo>
                    <a:pt x="17301" y="211027"/>
                    <a:pt x="16857" y="217693"/>
                    <a:pt x="16539" y="223597"/>
                  </a:cubicBezTo>
                  <a:cubicBezTo>
                    <a:pt x="16412" y="225692"/>
                    <a:pt x="16286" y="227787"/>
                    <a:pt x="16286" y="229627"/>
                  </a:cubicBezTo>
                  <a:cubicBezTo>
                    <a:pt x="16286" y="234135"/>
                    <a:pt x="17047" y="236992"/>
                    <a:pt x="17999" y="240293"/>
                  </a:cubicBezTo>
                  <a:cubicBezTo>
                    <a:pt x="18380" y="241753"/>
                    <a:pt x="18824" y="243213"/>
                    <a:pt x="19206" y="244991"/>
                  </a:cubicBezTo>
                  <a:cubicBezTo>
                    <a:pt x="19650" y="246959"/>
                    <a:pt x="19713" y="248546"/>
                    <a:pt x="19777" y="249815"/>
                  </a:cubicBezTo>
                  <a:cubicBezTo>
                    <a:pt x="19904" y="252608"/>
                    <a:pt x="19904" y="253370"/>
                    <a:pt x="23713" y="254576"/>
                  </a:cubicBezTo>
                  <a:cubicBezTo>
                    <a:pt x="24474" y="254830"/>
                    <a:pt x="25300" y="254830"/>
                    <a:pt x="26062" y="254894"/>
                  </a:cubicBezTo>
                  <a:cubicBezTo>
                    <a:pt x="27903" y="255084"/>
                    <a:pt x="29808" y="255021"/>
                    <a:pt x="31839" y="254767"/>
                  </a:cubicBezTo>
                  <a:cubicBezTo>
                    <a:pt x="35267" y="254450"/>
                    <a:pt x="38822" y="254069"/>
                    <a:pt x="42123" y="255402"/>
                  </a:cubicBezTo>
                  <a:cubicBezTo>
                    <a:pt x="53614" y="260036"/>
                    <a:pt x="53169" y="277304"/>
                    <a:pt x="52407" y="284477"/>
                  </a:cubicBezTo>
                  <a:cubicBezTo>
                    <a:pt x="51391" y="294508"/>
                    <a:pt x="46123" y="299967"/>
                    <a:pt x="40536" y="305681"/>
                  </a:cubicBezTo>
                  <a:cubicBezTo>
                    <a:pt x="38060" y="308220"/>
                    <a:pt x="35520" y="310823"/>
                    <a:pt x="33299" y="313934"/>
                  </a:cubicBezTo>
                  <a:cubicBezTo>
                    <a:pt x="32664" y="314822"/>
                    <a:pt x="32346" y="315711"/>
                    <a:pt x="32029" y="316600"/>
                  </a:cubicBezTo>
                  <a:cubicBezTo>
                    <a:pt x="34315" y="317489"/>
                    <a:pt x="36664" y="318314"/>
                    <a:pt x="39076" y="319139"/>
                  </a:cubicBezTo>
                  <a:cubicBezTo>
                    <a:pt x="41679" y="319964"/>
                    <a:pt x="44155" y="320790"/>
                    <a:pt x="46313" y="321678"/>
                  </a:cubicBezTo>
                  <a:cubicBezTo>
                    <a:pt x="52471" y="324281"/>
                    <a:pt x="61866" y="327329"/>
                    <a:pt x="71834" y="327329"/>
                  </a:cubicBezTo>
                  <a:cubicBezTo>
                    <a:pt x="76531" y="327329"/>
                    <a:pt x="81293" y="327709"/>
                    <a:pt x="85927" y="328090"/>
                  </a:cubicBezTo>
                  <a:cubicBezTo>
                    <a:pt x="90561" y="328471"/>
                    <a:pt x="95386" y="328852"/>
                    <a:pt x="100211" y="328852"/>
                  </a:cubicBezTo>
                  <a:cubicBezTo>
                    <a:pt x="110177" y="328852"/>
                    <a:pt x="117097" y="327138"/>
                    <a:pt x="127064" y="323774"/>
                  </a:cubicBezTo>
                  <a:cubicBezTo>
                    <a:pt x="139506" y="319583"/>
                    <a:pt x="152267" y="318885"/>
                    <a:pt x="164456" y="319076"/>
                  </a:cubicBezTo>
                  <a:cubicBezTo>
                    <a:pt x="164963" y="319076"/>
                    <a:pt x="165472" y="319076"/>
                    <a:pt x="165979" y="319076"/>
                  </a:cubicBezTo>
                  <a:cubicBezTo>
                    <a:pt x="175565" y="319076"/>
                    <a:pt x="181723" y="318568"/>
                    <a:pt x="183119" y="308474"/>
                  </a:cubicBezTo>
                  <a:cubicBezTo>
                    <a:pt x="183755" y="303649"/>
                    <a:pt x="184326" y="297428"/>
                    <a:pt x="183056" y="292032"/>
                  </a:cubicBezTo>
                  <a:cubicBezTo>
                    <a:pt x="182866" y="291270"/>
                    <a:pt x="182421" y="290191"/>
                    <a:pt x="181977" y="289111"/>
                  </a:cubicBezTo>
                  <a:cubicBezTo>
                    <a:pt x="180771" y="286191"/>
                    <a:pt x="179247" y="282509"/>
                    <a:pt x="180644" y="279462"/>
                  </a:cubicBezTo>
                  <a:cubicBezTo>
                    <a:pt x="181406" y="277811"/>
                    <a:pt x="183310" y="276224"/>
                    <a:pt x="185342" y="274574"/>
                  </a:cubicBezTo>
                  <a:cubicBezTo>
                    <a:pt x="187119" y="273114"/>
                    <a:pt x="188960" y="271653"/>
                    <a:pt x="189913" y="270130"/>
                  </a:cubicBezTo>
                  <a:cubicBezTo>
                    <a:pt x="193277" y="264861"/>
                    <a:pt x="194293" y="263464"/>
                    <a:pt x="201213" y="263655"/>
                  </a:cubicBezTo>
                  <a:cubicBezTo>
                    <a:pt x="202355" y="263655"/>
                    <a:pt x="203308" y="263718"/>
                    <a:pt x="204196" y="263782"/>
                  </a:cubicBezTo>
                  <a:cubicBezTo>
                    <a:pt x="209656" y="264036"/>
                    <a:pt x="210608" y="264036"/>
                    <a:pt x="213592" y="258449"/>
                  </a:cubicBezTo>
                  <a:cubicBezTo>
                    <a:pt x="216448" y="252989"/>
                    <a:pt x="219813" y="249307"/>
                    <a:pt x="224956" y="246070"/>
                  </a:cubicBezTo>
                  <a:cubicBezTo>
                    <a:pt x="229145" y="243467"/>
                    <a:pt x="247555" y="237880"/>
                    <a:pt x="253840" y="243911"/>
                  </a:cubicBezTo>
                  <a:cubicBezTo>
                    <a:pt x="259173" y="241055"/>
                    <a:pt x="260061" y="232738"/>
                    <a:pt x="260125" y="227914"/>
                  </a:cubicBezTo>
                  <a:cubicBezTo>
                    <a:pt x="260188" y="221311"/>
                    <a:pt x="261014" y="211979"/>
                    <a:pt x="264760" y="204933"/>
                  </a:cubicBezTo>
                  <a:cubicBezTo>
                    <a:pt x="266473" y="201695"/>
                    <a:pt x="269203" y="199917"/>
                    <a:pt x="271933" y="198203"/>
                  </a:cubicBezTo>
                  <a:cubicBezTo>
                    <a:pt x="274981" y="196235"/>
                    <a:pt x="277773" y="194394"/>
                    <a:pt x="278789" y="190585"/>
                  </a:cubicBezTo>
                  <a:cubicBezTo>
                    <a:pt x="279742" y="187030"/>
                    <a:pt x="277773" y="184681"/>
                    <a:pt x="275425" y="182015"/>
                  </a:cubicBezTo>
                  <a:cubicBezTo>
                    <a:pt x="272568" y="178714"/>
                    <a:pt x="269330" y="174968"/>
                    <a:pt x="272123" y="168683"/>
                  </a:cubicBezTo>
                  <a:cubicBezTo>
                    <a:pt x="274790" y="162653"/>
                    <a:pt x="281773" y="164430"/>
                    <a:pt x="287423" y="165827"/>
                  </a:cubicBezTo>
                  <a:cubicBezTo>
                    <a:pt x="290534" y="166588"/>
                    <a:pt x="293644" y="167414"/>
                    <a:pt x="295676" y="166842"/>
                  </a:cubicBezTo>
                  <a:cubicBezTo>
                    <a:pt x="300500" y="165573"/>
                    <a:pt x="306277" y="157130"/>
                    <a:pt x="304818" y="151606"/>
                  </a:cubicBezTo>
                  <a:cubicBezTo>
                    <a:pt x="304500" y="150273"/>
                    <a:pt x="303421" y="149321"/>
                    <a:pt x="302278" y="148369"/>
                  </a:cubicBezTo>
                  <a:cubicBezTo>
                    <a:pt x="301072" y="147353"/>
                    <a:pt x="299866" y="146274"/>
                    <a:pt x="299294" y="144687"/>
                  </a:cubicBezTo>
                  <a:cubicBezTo>
                    <a:pt x="297390" y="139544"/>
                    <a:pt x="301072" y="135545"/>
                    <a:pt x="303992" y="132371"/>
                  </a:cubicBezTo>
                  <a:cubicBezTo>
                    <a:pt x="304818" y="131482"/>
                    <a:pt x="305643" y="130593"/>
                    <a:pt x="306277" y="129705"/>
                  </a:cubicBezTo>
                  <a:cubicBezTo>
                    <a:pt x="309515" y="125324"/>
                    <a:pt x="310341" y="118087"/>
                    <a:pt x="308119" y="113326"/>
                  </a:cubicBezTo>
                  <a:cubicBezTo>
                    <a:pt x="307166" y="111294"/>
                    <a:pt x="305770" y="109517"/>
                    <a:pt x="304310" y="107612"/>
                  </a:cubicBezTo>
                  <a:cubicBezTo>
                    <a:pt x="302469" y="105327"/>
                    <a:pt x="300627" y="102915"/>
                    <a:pt x="299549" y="99931"/>
                  </a:cubicBezTo>
                  <a:cubicBezTo>
                    <a:pt x="294215" y="86917"/>
                    <a:pt x="303674" y="79743"/>
                    <a:pt x="313705" y="7345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80" name="Freeform 579">
              <a:extLst>
                <a:ext uri="{FF2B5EF4-FFF2-40B4-BE49-F238E27FC236}">
                  <a16:creationId xmlns:a16="http://schemas.microsoft.com/office/drawing/2014/main" id="{FF9797F3-D09E-0097-356C-40E1AF3DA381}"/>
                </a:ext>
              </a:extLst>
            </p:cNvPr>
            <p:cNvSpPr/>
            <p:nvPr/>
          </p:nvSpPr>
          <p:spPr>
            <a:xfrm>
              <a:off x="6766550" y="4250805"/>
              <a:ext cx="450758" cy="341116"/>
            </a:xfrm>
            <a:custGeom>
              <a:avLst/>
              <a:gdLst>
                <a:gd name="connsiteX0" fmla="*/ 300303 w 450758"/>
                <a:gd name="connsiteY0" fmla="*/ 150519 h 341116"/>
                <a:gd name="connsiteX1" fmla="*/ 295858 w 450758"/>
                <a:gd name="connsiteY1" fmla="*/ 147789 h 341116"/>
                <a:gd name="connsiteX2" fmla="*/ 290780 w 450758"/>
                <a:gd name="connsiteY2" fmla="*/ 138521 h 341116"/>
                <a:gd name="connsiteX3" fmla="*/ 290653 w 450758"/>
                <a:gd name="connsiteY3" fmla="*/ 130268 h 341116"/>
                <a:gd name="connsiteX4" fmla="*/ 291034 w 450758"/>
                <a:gd name="connsiteY4" fmla="*/ 125761 h 341116"/>
                <a:gd name="connsiteX5" fmla="*/ 291478 w 450758"/>
                <a:gd name="connsiteY5" fmla="*/ 121698 h 341116"/>
                <a:gd name="connsiteX6" fmla="*/ 291542 w 450758"/>
                <a:gd name="connsiteY6" fmla="*/ 120872 h 341116"/>
                <a:gd name="connsiteX7" fmla="*/ 290653 w 450758"/>
                <a:gd name="connsiteY7" fmla="*/ 120872 h 341116"/>
                <a:gd name="connsiteX8" fmla="*/ 285765 w 450758"/>
                <a:gd name="connsiteY8" fmla="*/ 121571 h 341116"/>
                <a:gd name="connsiteX9" fmla="*/ 279353 w 450758"/>
                <a:gd name="connsiteY9" fmla="*/ 122459 h 341116"/>
                <a:gd name="connsiteX10" fmla="*/ 277384 w 450758"/>
                <a:gd name="connsiteY10" fmla="*/ 122523 h 341116"/>
                <a:gd name="connsiteX11" fmla="*/ 273512 w 450758"/>
                <a:gd name="connsiteY11" fmla="*/ 122650 h 341116"/>
                <a:gd name="connsiteX12" fmla="*/ 270274 w 450758"/>
                <a:gd name="connsiteY12" fmla="*/ 122586 h 341116"/>
                <a:gd name="connsiteX13" fmla="*/ 268624 w 450758"/>
                <a:gd name="connsiteY13" fmla="*/ 122523 h 341116"/>
                <a:gd name="connsiteX14" fmla="*/ 264751 w 450758"/>
                <a:gd name="connsiteY14" fmla="*/ 122206 h 341116"/>
                <a:gd name="connsiteX15" fmla="*/ 259228 w 450758"/>
                <a:gd name="connsiteY15" fmla="*/ 115984 h 341116"/>
                <a:gd name="connsiteX16" fmla="*/ 261641 w 450758"/>
                <a:gd name="connsiteY16" fmla="*/ 104303 h 341116"/>
                <a:gd name="connsiteX17" fmla="*/ 261958 w 450758"/>
                <a:gd name="connsiteY17" fmla="*/ 103668 h 341116"/>
                <a:gd name="connsiteX18" fmla="*/ 264942 w 450758"/>
                <a:gd name="connsiteY18" fmla="*/ 95542 h 341116"/>
                <a:gd name="connsiteX19" fmla="*/ 265450 w 450758"/>
                <a:gd name="connsiteY19" fmla="*/ 92559 h 341116"/>
                <a:gd name="connsiteX20" fmla="*/ 266466 w 450758"/>
                <a:gd name="connsiteY20" fmla="*/ 86782 h 341116"/>
                <a:gd name="connsiteX21" fmla="*/ 268687 w 450758"/>
                <a:gd name="connsiteY21" fmla="*/ 80751 h 341116"/>
                <a:gd name="connsiteX22" fmla="*/ 270910 w 450758"/>
                <a:gd name="connsiteY22" fmla="*/ 79545 h 341116"/>
                <a:gd name="connsiteX23" fmla="*/ 271861 w 450758"/>
                <a:gd name="connsiteY23" fmla="*/ 79164 h 341116"/>
                <a:gd name="connsiteX24" fmla="*/ 272750 w 450758"/>
                <a:gd name="connsiteY24" fmla="*/ 75736 h 341116"/>
                <a:gd name="connsiteX25" fmla="*/ 271989 w 450758"/>
                <a:gd name="connsiteY25" fmla="*/ 74783 h 341116"/>
                <a:gd name="connsiteX26" fmla="*/ 267989 w 450758"/>
                <a:gd name="connsiteY26" fmla="*/ 72562 h 341116"/>
                <a:gd name="connsiteX27" fmla="*/ 262847 w 450758"/>
                <a:gd name="connsiteY27" fmla="*/ 69641 h 341116"/>
                <a:gd name="connsiteX28" fmla="*/ 258594 w 450758"/>
                <a:gd name="connsiteY28" fmla="*/ 63674 h 341116"/>
                <a:gd name="connsiteX29" fmla="*/ 257895 w 450758"/>
                <a:gd name="connsiteY29" fmla="*/ 62531 h 341116"/>
                <a:gd name="connsiteX30" fmla="*/ 255547 w 450758"/>
                <a:gd name="connsiteY30" fmla="*/ 58278 h 341116"/>
                <a:gd name="connsiteX31" fmla="*/ 247484 w 450758"/>
                <a:gd name="connsiteY31" fmla="*/ 47866 h 341116"/>
                <a:gd name="connsiteX32" fmla="*/ 241834 w 450758"/>
                <a:gd name="connsiteY32" fmla="*/ 45390 h 341116"/>
                <a:gd name="connsiteX33" fmla="*/ 232629 w 450758"/>
                <a:gd name="connsiteY33" fmla="*/ 39931 h 341116"/>
                <a:gd name="connsiteX34" fmla="*/ 230851 w 450758"/>
                <a:gd name="connsiteY34" fmla="*/ 37455 h 341116"/>
                <a:gd name="connsiteX35" fmla="*/ 227931 w 450758"/>
                <a:gd name="connsiteY35" fmla="*/ 34091 h 341116"/>
                <a:gd name="connsiteX36" fmla="*/ 224312 w 450758"/>
                <a:gd name="connsiteY36" fmla="*/ 33836 h 341116"/>
                <a:gd name="connsiteX37" fmla="*/ 221202 w 450758"/>
                <a:gd name="connsiteY37" fmla="*/ 33836 h 341116"/>
                <a:gd name="connsiteX38" fmla="*/ 213266 w 450758"/>
                <a:gd name="connsiteY38" fmla="*/ 27679 h 341116"/>
                <a:gd name="connsiteX39" fmla="*/ 210790 w 450758"/>
                <a:gd name="connsiteY39" fmla="*/ 23933 h 341116"/>
                <a:gd name="connsiteX40" fmla="*/ 205649 w 450758"/>
                <a:gd name="connsiteY40" fmla="*/ 21521 h 341116"/>
                <a:gd name="connsiteX41" fmla="*/ 200443 w 450758"/>
                <a:gd name="connsiteY41" fmla="*/ 20569 h 341116"/>
                <a:gd name="connsiteX42" fmla="*/ 196697 w 450758"/>
                <a:gd name="connsiteY42" fmla="*/ 15871 h 341116"/>
                <a:gd name="connsiteX43" fmla="*/ 196253 w 450758"/>
                <a:gd name="connsiteY43" fmla="*/ 14918 h 341116"/>
                <a:gd name="connsiteX44" fmla="*/ 189143 w 450758"/>
                <a:gd name="connsiteY44" fmla="*/ 11998 h 341116"/>
                <a:gd name="connsiteX45" fmla="*/ 184889 w 450758"/>
                <a:gd name="connsiteY45" fmla="*/ 12633 h 341116"/>
                <a:gd name="connsiteX46" fmla="*/ 176510 w 450758"/>
                <a:gd name="connsiteY46" fmla="*/ 10347 h 341116"/>
                <a:gd name="connsiteX47" fmla="*/ 174098 w 450758"/>
                <a:gd name="connsiteY47" fmla="*/ 7808 h 341116"/>
                <a:gd name="connsiteX48" fmla="*/ 171431 w 450758"/>
                <a:gd name="connsiteY48" fmla="*/ 5269 h 341116"/>
                <a:gd name="connsiteX49" fmla="*/ 168384 w 450758"/>
                <a:gd name="connsiteY49" fmla="*/ 5650 h 341116"/>
                <a:gd name="connsiteX50" fmla="*/ 164512 w 450758"/>
                <a:gd name="connsiteY50" fmla="*/ 6158 h 341116"/>
                <a:gd name="connsiteX51" fmla="*/ 161654 w 450758"/>
                <a:gd name="connsiteY51" fmla="*/ 5777 h 341116"/>
                <a:gd name="connsiteX52" fmla="*/ 157655 w 450758"/>
                <a:gd name="connsiteY52" fmla="*/ 5396 h 341116"/>
                <a:gd name="connsiteX53" fmla="*/ 152513 w 450758"/>
                <a:gd name="connsiteY53" fmla="*/ 7364 h 341116"/>
                <a:gd name="connsiteX54" fmla="*/ 145085 w 450758"/>
                <a:gd name="connsiteY54" fmla="*/ 9586 h 341116"/>
                <a:gd name="connsiteX55" fmla="*/ 135626 w 450758"/>
                <a:gd name="connsiteY55" fmla="*/ 4634 h 341116"/>
                <a:gd name="connsiteX56" fmla="*/ 134039 w 450758"/>
                <a:gd name="connsiteY56" fmla="*/ 3364 h 341116"/>
                <a:gd name="connsiteX57" fmla="*/ 130357 w 450758"/>
                <a:gd name="connsiteY57" fmla="*/ 888 h 341116"/>
                <a:gd name="connsiteX58" fmla="*/ 128198 w 450758"/>
                <a:gd name="connsiteY58" fmla="*/ 0 h 341116"/>
                <a:gd name="connsiteX59" fmla="*/ 127564 w 450758"/>
                <a:gd name="connsiteY59" fmla="*/ 1269 h 341116"/>
                <a:gd name="connsiteX60" fmla="*/ 125723 w 450758"/>
                <a:gd name="connsiteY60" fmla="*/ 5777 h 341116"/>
                <a:gd name="connsiteX61" fmla="*/ 122104 w 450758"/>
                <a:gd name="connsiteY61" fmla="*/ 12950 h 341116"/>
                <a:gd name="connsiteX62" fmla="*/ 113216 w 450758"/>
                <a:gd name="connsiteY62" fmla="*/ 19045 h 341116"/>
                <a:gd name="connsiteX63" fmla="*/ 112455 w 450758"/>
                <a:gd name="connsiteY63" fmla="*/ 19489 h 341116"/>
                <a:gd name="connsiteX64" fmla="*/ 101218 w 450758"/>
                <a:gd name="connsiteY64" fmla="*/ 21203 h 341116"/>
                <a:gd name="connsiteX65" fmla="*/ 99949 w 450758"/>
                <a:gd name="connsiteY65" fmla="*/ 20949 h 341116"/>
                <a:gd name="connsiteX66" fmla="*/ 99821 w 450758"/>
                <a:gd name="connsiteY66" fmla="*/ 21648 h 341116"/>
                <a:gd name="connsiteX67" fmla="*/ 98806 w 450758"/>
                <a:gd name="connsiteY67" fmla="*/ 28631 h 341116"/>
                <a:gd name="connsiteX68" fmla="*/ 80078 w 450758"/>
                <a:gd name="connsiteY68" fmla="*/ 70086 h 341116"/>
                <a:gd name="connsiteX69" fmla="*/ 71508 w 450758"/>
                <a:gd name="connsiteY69" fmla="*/ 85512 h 341116"/>
                <a:gd name="connsiteX70" fmla="*/ 65350 w 450758"/>
                <a:gd name="connsiteY70" fmla="*/ 95415 h 341116"/>
                <a:gd name="connsiteX71" fmla="*/ 59446 w 450758"/>
                <a:gd name="connsiteY71" fmla="*/ 104748 h 341116"/>
                <a:gd name="connsiteX72" fmla="*/ 56081 w 450758"/>
                <a:gd name="connsiteY72" fmla="*/ 112620 h 341116"/>
                <a:gd name="connsiteX73" fmla="*/ 53288 w 450758"/>
                <a:gd name="connsiteY73" fmla="*/ 119285 h 341116"/>
                <a:gd name="connsiteX74" fmla="*/ 46115 w 450758"/>
                <a:gd name="connsiteY74" fmla="*/ 127474 h 341116"/>
                <a:gd name="connsiteX75" fmla="*/ 42242 w 450758"/>
                <a:gd name="connsiteY75" fmla="*/ 130903 h 341116"/>
                <a:gd name="connsiteX76" fmla="*/ 36275 w 450758"/>
                <a:gd name="connsiteY76" fmla="*/ 145504 h 341116"/>
                <a:gd name="connsiteX77" fmla="*/ 36085 w 450758"/>
                <a:gd name="connsiteY77" fmla="*/ 147027 h 341116"/>
                <a:gd name="connsiteX78" fmla="*/ 27959 w 450758"/>
                <a:gd name="connsiteY78" fmla="*/ 178642 h 341116"/>
                <a:gd name="connsiteX79" fmla="*/ 26117 w 450758"/>
                <a:gd name="connsiteY79" fmla="*/ 184483 h 341116"/>
                <a:gd name="connsiteX80" fmla="*/ 13166 w 450758"/>
                <a:gd name="connsiteY80" fmla="*/ 195212 h 341116"/>
                <a:gd name="connsiteX81" fmla="*/ 2502 w 450758"/>
                <a:gd name="connsiteY81" fmla="*/ 201496 h 341116"/>
                <a:gd name="connsiteX82" fmla="*/ 216 w 450758"/>
                <a:gd name="connsiteY82" fmla="*/ 208606 h 341116"/>
                <a:gd name="connsiteX83" fmla="*/ 7454 w 450758"/>
                <a:gd name="connsiteY83" fmla="*/ 212606 h 341116"/>
                <a:gd name="connsiteX84" fmla="*/ 20087 w 450758"/>
                <a:gd name="connsiteY84" fmla="*/ 217431 h 341116"/>
                <a:gd name="connsiteX85" fmla="*/ 23641 w 450758"/>
                <a:gd name="connsiteY85" fmla="*/ 219272 h 341116"/>
                <a:gd name="connsiteX86" fmla="*/ 30751 w 450758"/>
                <a:gd name="connsiteY86" fmla="*/ 227080 h 341116"/>
                <a:gd name="connsiteX87" fmla="*/ 32529 w 450758"/>
                <a:gd name="connsiteY87" fmla="*/ 233682 h 341116"/>
                <a:gd name="connsiteX88" fmla="*/ 36465 w 450758"/>
                <a:gd name="connsiteY88" fmla="*/ 243776 h 341116"/>
                <a:gd name="connsiteX89" fmla="*/ 45226 w 450758"/>
                <a:gd name="connsiteY89" fmla="*/ 247331 h 341116"/>
                <a:gd name="connsiteX90" fmla="*/ 52336 w 450758"/>
                <a:gd name="connsiteY90" fmla="*/ 249426 h 341116"/>
                <a:gd name="connsiteX91" fmla="*/ 64779 w 450758"/>
                <a:gd name="connsiteY91" fmla="*/ 267646 h 341116"/>
                <a:gd name="connsiteX92" fmla="*/ 65540 w 450758"/>
                <a:gd name="connsiteY92" fmla="*/ 271899 h 341116"/>
                <a:gd name="connsiteX93" fmla="*/ 66556 w 450758"/>
                <a:gd name="connsiteY93" fmla="*/ 276788 h 341116"/>
                <a:gd name="connsiteX94" fmla="*/ 69096 w 450758"/>
                <a:gd name="connsiteY94" fmla="*/ 280914 h 341116"/>
                <a:gd name="connsiteX95" fmla="*/ 70683 w 450758"/>
                <a:gd name="connsiteY95" fmla="*/ 282057 h 341116"/>
                <a:gd name="connsiteX96" fmla="*/ 74682 w 450758"/>
                <a:gd name="connsiteY96" fmla="*/ 282882 h 341116"/>
                <a:gd name="connsiteX97" fmla="*/ 81919 w 450758"/>
                <a:gd name="connsiteY97" fmla="*/ 288024 h 341116"/>
                <a:gd name="connsiteX98" fmla="*/ 83824 w 450758"/>
                <a:gd name="connsiteY98" fmla="*/ 298245 h 341116"/>
                <a:gd name="connsiteX99" fmla="*/ 83887 w 450758"/>
                <a:gd name="connsiteY99" fmla="*/ 299451 h 341116"/>
                <a:gd name="connsiteX100" fmla="*/ 83951 w 450758"/>
                <a:gd name="connsiteY100" fmla="*/ 304466 h 341116"/>
                <a:gd name="connsiteX101" fmla="*/ 88966 w 450758"/>
                <a:gd name="connsiteY101" fmla="*/ 315830 h 341116"/>
                <a:gd name="connsiteX102" fmla="*/ 98616 w 450758"/>
                <a:gd name="connsiteY102" fmla="*/ 314052 h 341116"/>
                <a:gd name="connsiteX103" fmla="*/ 107122 w 450758"/>
                <a:gd name="connsiteY103" fmla="*/ 311957 h 341116"/>
                <a:gd name="connsiteX104" fmla="*/ 112645 w 450758"/>
                <a:gd name="connsiteY104" fmla="*/ 311767 h 341116"/>
                <a:gd name="connsiteX105" fmla="*/ 113915 w 450758"/>
                <a:gd name="connsiteY105" fmla="*/ 311831 h 341116"/>
                <a:gd name="connsiteX106" fmla="*/ 115565 w 450758"/>
                <a:gd name="connsiteY106" fmla="*/ 311894 h 341116"/>
                <a:gd name="connsiteX107" fmla="*/ 120327 w 450758"/>
                <a:gd name="connsiteY107" fmla="*/ 312465 h 341116"/>
                <a:gd name="connsiteX108" fmla="*/ 122295 w 450758"/>
                <a:gd name="connsiteY108" fmla="*/ 312910 h 341116"/>
                <a:gd name="connsiteX109" fmla="*/ 126294 w 450758"/>
                <a:gd name="connsiteY109" fmla="*/ 314560 h 341116"/>
                <a:gd name="connsiteX110" fmla="*/ 128072 w 450758"/>
                <a:gd name="connsiteY110" fmla="*/ 315449 h 341116"/>
                <a:gd name="connsiteX111" fmla="*/ 133277 w 450758"/>
                <a:gd name="connsiteY111" fmla="*/ 319893 h 341116"/>
                <a:gd name="connsiteX112" fmla="*/ 137023 w 450758"/>
                <a:gd name="connsiteY112" fmla="*/ 324464 h 341116"/>
                <a:gd name="connsiteX113" fmla="*/ 149148 w 450758"/>
                <a:gd name="connsiteY113" fmla="*/ 335192 h 341116"/>
                <a:gd name="connsiteX114" fmla="*/ 194539 w 450758"/>
                <a:gd name="connsiteY114" fmla="*/ 334875 h 341116"/>
                <a:gd name="connsiteX115" fmla="*/ 197205 w 450758"/>
                <a:gd name="connsiteY115" fmla="*/ 330495 h 341116"/>
                <a:gd name="connsiteX116" fmla="*/ 201713 w 450758"/>
                <a:gd name="connsiteY116" fmla="*/ 324464 h 341116"/>
                <a:gd name="connsiteX117" fmla="*/ 211552 w 450758"/>
                <a:gd name="connsiteY117" fmla="*/ 322622 h 341116"/>
                <a:gd name="connsiteX118" fmla="*/ 213648 w 450758"/>
                <a:gd name="connsiteY118" fmla="*/ 322559 h 341116"/>
                <a:gd name="connsiteX119" fmla="*/ 247738 w 450758"/>
                <a:gd name="connsiteY119" fmla="*/ 331193 h 341116"/>
                <a:gd name="connsiteX120" fmla="*/ 254214 w 450758"/>
                <a:gd name="connsiteY120" fmla="*/ 333923 h 341116"/>
                <a:gd name="connsiteX121" fmla="*/ 256562 w 450758"/>
                <a:gd name="connsiteY121" fmla="*/ 334812 h 341116"/>
                <a:gd name="connsiteX122" fmla="*/ 259482 w 450758"/>
                <a:gd name="connsiteY122" fmla="*/ 335891 h 341116"/>
                <a:gd name="connsiteX123" fmla="*/ 268751 w 450758"/>
                <a:gd name="connsiteY123" fmla="*/ 329034 h 341116"/>
                <a:gd name="connsiteX124" fmla="*/ 272687 w 450758"/>
                <a:gd name="connsiteY124" fmla="*/ 325416 h 341116"/>
                <a:gd name="connsiteX125" fmla="*/ 279416 w 450758"/>
                <a:gd name="connsiteY125" fmla="*/ 319956 h 341116"/>
                <a:gd name="connsiteX126" fmla="*/ 291034 w 450758"/>
                <a:gd name="connsiteY126" fmla="*/ 316973 h 341116"/>
                <a:gd name="connsiteX127" fmla="*/ 299604 w 450758"/>
                <a:gd name="connsiteY127" fmla="*/ 315131 h 341116"/>
                <a:gd name="connsiteX128" fmla="*/ 311222 w 450758"/>
                <a:gd name="connsiteY128" fmla="*/ 309037 h 341116"/>
                <a:gd name="connsiteX129" fmla="*/ 331409 w 450758"/>
                <a:gd name="connsiteY129" fmla="*/ 301038 h 341116"/>
                <a:gd name="connsiteX130" fmla="*/ 339344 w 450758"/>
                <a:gd name="connsiteY130" fmla="*/ 300721 h 341116"/>
                <a:gd name="connsiteX131" fmla="*/ 367087 w 450758"/>
                <a:gd name="connsiteY131" fmla="*/ 293611 h 341116"/>
                <a:gd name="connsiteX132" fmla="*/ 390068 w 450758"/>
                <a:gd name="connsiteY132" fmla="*/ 269931 h 341116"/>
                <a:gd name="connsiteX133" fmla="*/ 404415 w 450758"/>
                <a:gd name="connsiteY133" fmla="*/ 253426 h 341116"/>
                <a:gd name="connsiteX134" fmla="*/ 418191 w 450758"/>
                <a:gd name="connsiteY134" fmla="*/ 237745 h 341116"/>
                <a:gd name="connsiteX135" fmla="*/ 421619 w 450758"/>
                <a:gd name="connsiteY135" fmla="*/ 233111 h 341116"/>
                <a:gd name="connsiteX136" fmla="*/ 430126 w 450758"/>
                <a:gd name="connsiteY136" fmla="*/ 222890 h 341116"/>
                <a:gd name="connsiteX137" fmla="*/ 440410 w 450758"/>
                <a:gd name="connsiteY137" fmla="*/ 216542 h 341116"/>
                <a:gd name="connsiteX138" fmla="*/ 450758 w 450758"/>
                <a:gd name="connsiteY138" fmla="*/ 209939 h 341116"/>
                <a:gd name="connsiteX139" fmla="*/ 433491 w 450758"/>
                <a:gd name="connsiteY139" fmla="*/ 209114 h 341116"/>
                <a:gd name="connsiteX140" fmla="*/ 392227 w 450758"/>
                <a:gd name="connsiteY140" fmla="*/ 202322 h 341116"/>
                <a:gd name="connsiteX141" fmla="*/ 362834 w 450758"/>
                <a:gd name="connsiteY141" fmla="*/ 193751 h 341116"/>
                <a:gd name="connsiteX142" fmla="*/ 348042 w 450758"/>
                <a:gd name="connsiteY142" fmla="*/ 189752 h 341116"/>
                <a:gd name="connsiteX143" fmla="*/ 339726 w 450758"/>
                <a:gd name="connsiteY143" fmla="*/ 186958 h 341116"/>
                <a:gd name="connsiteX144" fmla="*/ 317252 w 450758"/>
                <a:gd name="connsiteY144" fmla="*/ 178769 h 341116"/>
                <a:gd name="connsiteX145" fmla="*/ 312872 w 450758"/>
                <a:gd name="connsiteY145" fmla="*/ 176738 h 341116"/>
                <a:gd name="connsiteX146" fmla="*/ 301254 w 450758"/>
                <a:gd name="connsiteY146" fmla="*/ 166961 h 341116"/>
                <a:gd name="connsiteX147" fmla="*/ 301064 w 450758"/>
                <a:gd name="connsiteY147" fmla="*/ 158772 h 341116"/>
                <a:gd name="connsiteX148" fmla="*/ 300303 w 450758"/>
                <a:gd name="connsiteY148" fmla="*/ 150519 h 341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</a:cxnLst>
              <a:rect l="l" t="t" r="r" b="b"/>
              <a:pathLst>
                <a:path w="450758" h="341116">
                  <a:moveTo>
                    <a:pt x="300303" y="150519"/>
                  </a:moveTo>
                  <a:cubicBezTo>
                    <a:pt x="298588" y="148615"/>
                    <a:pt x="297191" y="148170"/>
                    <a:pt x="295858" y="147789"/>
                  </a:cubicBezTo>
                  <a:cubicBezTo>
                    <a:pt x="292748" y="146837"/>
                    <a:pt x="291224" y="145567"/>
                    <a:pt x="290780" y="138521"/>
                  </a:cubicBezTo>
                  <a:cubicBezTo>
                    <a:pt x="290590" y="136045"/>
                    <a:pt x="290590" y="133188"/>
                    <a:pt x="290653" y="130268"/>
                  </a:cubicBezTo>
                  <a:cubicBezTo>
                    <a:pt x="290717" y="128681"/>
                    <a:pt x="290906" y="127221"/>
                    <a:pt x="291034" y="125761"/>
                  </a:cubicBezTo>
                  <a:cubicBezTo>
                    <a:pt x="291161" y="124427"/>
                    <a:pt x="291224" y="123094"/>
                    <a:pt x="291478" y="121698"/>
                  </a:cubicBezTo>
                  <a:cubicBezTo>
                    <a:pt x="291542" y="121443"/>
                    <a:pt x="291542" y="121126"/>
                    <a:pt x="291542" y="120872"/>
                  </a:cubicBezTo>
                  <a:cubicBezTo>
                    <a:pt x="291224" y="120872"/>
                    <a:pt x="290970" y="120872"/>
                    <a:pt x="290653" y="120872"/>
                  </a:cubicBezTo>
                  <a:cubicBezTo>
                    <a:pt x="289130" y="120999"/>
                    <a:pt x="287542" y="121190"/>
                    <a:pt x="285765" y="121571"/>
                  </a:cubicBezTo>
                  <a:cubicBezTo>
                    <a:pt x="283352" y="122015"/>
                    <a:pt x="281320" y="122269"/>
                    <a:pt x="279353" y="122459"/>
                  </a:cubicBezTo>
                  <a:cubicBezTo>
                    <a:pt x="278655" y="122523"/>
                    <a:pt x="278020" y="122523"/>
                    <a:pt x="277384" y="122523"/>
                  </a:cubicBezTo>
                  <a:cubicBezTo>
                    <a:pt x="276052" y="122586"/>
                    <a:pt x="274719" y="122650"/>
                    <a:pt x="273512" y="122650"/>
                  </a:cubicBezTo>
                  <a:cubicBezTo>
                    <a:pt x="272370" y="122650"/>
                    <a:pt x="271354" y="122586"/>
                    <a:pt x="270274" y="122586"/>
                  </a:cubicBezTo>
                  <a:cubicBezTo>
                    <a:pt x="269703" y="122586"/>
                    <a:pt x="269132" y="122586"/>
                    <a:pt x="268624" y="122523"/>
                  </a:cubicBezTo>
                  <a:cubicBezTo>
                    <a:pt x="267164" y="122459"/>
                    <a:pt x="265831" y="122332"/>
                    <a:pt x="264751" y="122206"/>
                  </a:cubicBezTo>
                  <a:cubicBezTo>
                    <a:pt x="259737" y="121761"/>
                    <a:pt x="259292" y="120237"/>
                    <a:pt x="259228" y="115984"/>
                  </a:cubicBezTo>
                  <a:cubicBezTo>
                    <a:pt x="259165" y="111477"/>
                    <a:pt x="259990" y="107541"/>
                    <a:pt x="261641" y="104303"/>
                  </a:cubicBezTo>
                  <a:lnTo>
                    <a:pt x="261958" y="103668"/>
                  </a:lnTo>
                  <a:cubicBezTo>
                    <a:pt x="263546" y="100621"/>
                    <a:pt x="264371" y="99098"/>
                    <a:pt x="264942" y="95542"/>
                  </a:cubicBezTo>
                  <a:lnTo>
                    <a:pt x="265450" y="92559"/>
                  </a:lnTo>
                  <a:cubicBezTo>
                    <a:pt x="265767" y="90654"/>
                    <a:pt x="266149" y="88750"/>
                    <a:pt x="266466" y="86782"/>
                  </a:cubicBezTo>
                  <a:cubicBezTo>
                    <a:pt x="266783" y="84687"/>
                    <a:pt x="267164" y="82338"/>
                    <a:pt x="268687" y="80751"/>
                  </a:cubicBezTo>
                  <a:cubicBezTo>
                    <a:pt x="269259" y="80116"/>
                    <a:pt x="270148" y="79798"/>
                    <a:pt x="270910" y="79545"/>
                  </a:cubicBezTo>
                  <a:cubicBezTo>
                    <a:pt x="271227" y="79417"/>
                    <a:pt x="271735" y="79291"/>
                    <a:pt x="271861" y="79164"/>
                  </a:cubicBezTo>
                  <a:cubicBezTo>
                    <a:pt x="273195" y="77704"/>
                    <a:pt x="273322" y="76624"/>
                    <a:pt x="272750" y="75736"/>
                  </a:cubicBezTo>
                  <a:cubicBezTo>
                    <a:pt x="272560" y="75418"/>
                    <a:pt x="272306" y="75101"/>
                    <a:pt x="271989" y="74783"/>
                  </a:cubicBezTo>
                  <a:cubicBezTo>
                    <a:pt x="271100" y="73894"/>
                    <a:pt x="269576" y="73260"/>
                    <a:pt x="267989" y="72562"/>
                  </a:cubicBezTo>
                  <a:cubicBezTo>
                    <a:pt x="266149" y="71800"/>
                    <a:pt x="264244" y="70974"/>
                    <a:pt x="262847" y="69641"/>
                  </a:cubicBezTo>
                  <a:cubicBezTo>
                    <a:pt x="261197" y="68118"/>
                    <a:pt x="259737" y="65642"/>
                    <a:pt x="258594" y="63674"/>
                  </a:cubicBezTo>
                  <a:lnTo>
                    <a:pt x="257895" y="62531"/>
                  </a:lnTo>
                  <a:cubicBezTo>
                    <a:pt x="257070" y="61134"/>
                    <a:pt x="256308" y="59738"/>
                    <a:pt x="255547" y="58278"/>
                  </a:cubicBezTo>
                  <a:cubicBezTo>
                    <a:pt x="253388" y="54215"/>
                    <a:pt x="251420" y="50342"/>
                    <a:pt x="247484" y="47866"/>
                  </a:cubicBezTo>
                  <a:cubicBezTo>
                    <a:pt x="245706" y="46724"/>
                    <a:pt x="243739" y="46089"/>
                    <a:pt x="241834" y="45390"/>
                  </a:cubicBezTo>
                  <a:cubicBezTo>
                    <a:pt x="238660" y="44248"/>
                    <a:pt x="235358" y="43105"/>
                    <a:pt x="232629" y="39931"/>
                  </a:cubicBezTo>
                  <a:cubicBezTo>
                    <a:pt x="231994" y="39233"/>
                    <a:pt x="231423" y="38344"/>
                    <a:pt x="230851" y="37455"/>
                  </a:cubicBezTo>
                  <a:cubicBezTo>
                    <a:pt x="229963" y="35995"/>
                    <a:pt x="229074" y="34662"/>
                    <a:pt x="227931" y="34091"/>
                  </a:cubicBezTo>
                  <a:cubicBezTo>
                    <a:pt x="226979" y="33583"/>
                    <a:pt x="225710" y="33710"/>
                    <a:pt x="224312" y="33836"/>
                  </a:cubicBezTo>
                  <a:cubicBezTo>
                    <a:pt x="223297" y="33900"/>
                    <a:pt x="222218" y="33963"/>
                    <a:pt x="221202" y="33836"/>
                  </a:cubicBezTo>
                  <a:cubicBezTo>
                    <a:pt x="216250" y="33075"/>
                    <a:pt x="214790" y="30472"/>
                    <a:pt x="213266" y="27679"/>
                  </a:cubicBezTo>
                  <a:cubicBezTo>
                    <a:pt x="212568" y="26472"/>
                    <a:pt x="211870" y="25203"/>
                    <a:pt x="210790" y="23933"/>
                  </a:cubicBezTo>
                  <a:cubicBezTo>
                    <a:pt x="208823" y="21584"/>
                    <a:pt x="207553" y="21584"/>
                    <a:pt x="205649" y="21521"/>
                  </a:cubicBezTo>
                  <a:cubicBezTo>
                    <a:pt x="204316" y="21521"/>
                    <a:pt x="202602" y="21457"/>
                    <a:pt x="200443" y="20569"/>
                  </a:cubicBezTo>
                  <a:cubicBezTo>
                    <a:pt x="198284" y="19616"/>
                    <a:pt x="197459" y="17648"/>
                    <a:pt x="196697" y="15871"/>
                  </a:cubicBezTo>
                  <a:cubicBezTo>
                    <a:pt x="196570" y="15553"/>
                    <a:pt x="196443" y="15236"/>
                    <a:pt x="196253" y="14918"/>
                  </a:cubicBezTo>
                  <a:cubicBezTo>
                    <a:pt x="194348" y="10919"/>
                    <a:pt x="192825" y="11236"/>
                    <a:pt x="189143" y="11998"/>
                  </a:cubicBezTo>
                  <a:cubicBezTo>
                    <a:pt x="187873" y="12252"/>
                    <a:pt x="186477" y="12506"/>
                    <a:pt x="184889" y="12633"/>
                  </a:cubicBezTo>
                  <a:cubicBezTo>
                    <a:pt x="181461" y="12950"/>
                    <a:pt x="179303" y="12315"/>
                    <a:pt x="176510" y="10347"/>
                  </a:cubicBezTo>
                  <a:cubicBezTo>
                    <a:pt x="175621" y="9713"/>
                    <a:pt x="174859" y="8760"/>
                    <a:pt x="174098" y="7808"/>
                  </a:cubicBezTo>
                  <a:cubicBezTo>
                    <a:pt x="173272" y="6729"/>
                    <a:pt x="172256" y="5523"/>
                    <a:pt x="171431" y="5269"/>
                  </a:cubicBezTo>
                  <a:cubicBezTo>
                    <a:pt x="170733" y="5079"/>
                    <a:pt x="169590" y="5332"/>
                    <a:pt x="168384" y="5650"/>
                  </a:cubicBezTo>
                  <a:cubicBezTo>
                    <a:pt x="167114" y="5967"/>
                    <a:pt x="165717" y="6285"/>
                    <a:pt x="164512" y="6158"/>
                  </a:cubicBezTo>
                  <a:cubicBezTo>
                    <a:pt x="163496" y="6094"/>
                    <a:pt x="162607" y="5904"/>
                    <a:pt x="161654" y="5777"/>
                  </a:cubicBezTo>
                  <a:cubicBezTo>
                    <a:pt x="160321" y="5523"/>
                    <a:pt x="159052" y="5269"/>
                    <a:pt x="157655" y="5396"/>
                  </a:cubicBezTo>
                  <a:cubicBezTo>
                    <a:pt x="155624" y="5459"/>
                    <a:pt x="154100" y="6412"/>
                    <a:pt x="152513" y="7364"/>
                  </a:cubicBezTo>
                  <a:cubicBezTo>
                    <a:pt x="150545" y="8570"/>
                    <a:pt x="148323" y="9903"/>
                    <a:pt x="145085" y="9586"/>
                  </a:cubicBezTo>
                  <a:cubicBezTo>
                    <a:pt x="141149" y="9078"/>
                    <a:pt x="138356" y="6856"/>
                    <a:pt x="135626" y="4634"/>
                  </a:cubicBezTo>
                  <a:lnTo>
                    <a:pt x="134039" y="3364"/>
                  </a:lnTo>
                  <a:cubicBezTo>
                    <a:pt x="132770" y="2349"/>
                    <a:pt x="131690" y="1524"/>
                    <a:pt x="130357" y="888"/>
                  </a:cubicBezTo>
                  <a:cubicBezTo>
                    <a:pt x="129785" y="635"/>
                    <a:pt x="128643" y="63"/>
                    <a:pt x="128198" y="0"/>
                  </a:cubicBezTo>
                  <a:cubicBezTo>
                    <a:pt x="128009" y="571"/>
                    <a:pt x="127564" y="1269"/>
                    <a:pt x="127564" y="1269"/>
                  </a:cubicBezTo>
                  <a:cubicBezTo>
                    <a:pt x="126738" y="2603"/>
                    <a:pt x="126231" y="4126"/>
                    <a:pt x="125723" y="5777"/>
                  </a:cubicBezTo>
                  <a:cubicBezTo>
                    <a:pt x="124961" y="8189"/>
                    <a:pt x="124136" y="10665"/>
                    <a:pt x="122104" y="12950"/>
                  </a:cubicBezTo>
                  <a:cubicBezTo>
                    <a:pt x="119882" y="15363"/>
                    <a:pt x="116010" y="17521"/>
                    <a:pt x="113216" y="19045"/>
                  </a:cubicBezTo>
                  <a:lnTo>
                    <a:pt x="112455" y="19489"/>
                  </a:lnTo>
                  <a:cubicBezTo>
                    <a:pt x="109598" y="21076"/>
                    <a:pt x="105091" y="21711"/>
                    <a:pt x="101218" y="21203"/>
                  </a:cubicBezTo>
                  <a:cubicBezTo>
                    <a:pt x="100837" y="21140"/>
                    <a:pt x="100393" y="21076"/>
                    <a:pt x="99949" y="20949"/>
                  </a:cubicBezTo>
                  <a:cubicBezTo>
                    <a:pt x="99949" y="21203"/>
                    <a:pt x="99885" y="21394"/>
                    <a:pt x="99821" y="21648"/>
                  </a:cubicBezTo>
                  <a:cubicBezTo>
                    <a:pt x="99631" y="23997"/>
                    <a:pt x="99377" y="26345"/>
                    <a:pt x="98806" y="28631"/>
                  </a:cubicBezTo>
                  <a:cubicBezTo>
                    <a:pt x="95378" y="43486"/>
                    <a:pt x="87570" y="57008"/>
                    <a:pt x="80078" y="70086"/>
                  </a:cubicBezTo>
                  <a:cubicBezTo>
                    <a:pt x="77031" y="75418"/>
                    <a:pt x="74111" y="80433"/>
                    <a:pt x="71508" y="85512"/>
                  </a:cubicBezTo>
                  <a:cubicBezTo>
                    <a:pt x="69730" y="89004"/>
                    <a:pt x="67509" y="92241"/>
                    <a:pt x="65350" y="95415"/>
                  </a:cubicBezTo>
                  <a:cubicBezTo>
                    <a:pt x="63319" y="98399"/>
                    <a:pt x="61224" y="101446"/>
                    <a:pt x="59446" y="104748"/>
                  </a:cubicBezTo>
                  <a:cubicBezTo>
                    <a:pt x="58113" y="107223"/>
                    <a:pt x="57097" y="110017"/>
                    <a:pt x="56081" y="112620"/>
                  </a:cubicBezTo>
                  <a:cubicBezTo>
                    <a:pt x="55256" y="114841"/>
                    <a:pt x="54367" y="117127"/>
                    <a:pt x="53288" y="119285"/>
                  </a:cubicBezTo>
                  <a:cubicBezTo>
                    <a:pt x="51511" y="123031"/>
                    <a:pt x="48908" y="125189"/>
                    <a:pt x="46115" y="127474"/>
                  </a:cubicBezTo>
                  <a:cubicBezTo>
                    <a:pt x="44845" y="128554"/>
                    <a:pt x="43512" y="129633"/>
                    <a:pt x="42242" y="130903"/>
                  </a:cubicBezTo>
                  <a:cubicBezTo>
                    <a:pt x="37734" y="135410"/>
                    <a:pt x="37163" y="139219"/>
                    <a:pt x="36275" y="145504"/>
                  </a:cubicBezTo>
                  <a:lnTo>
                    <a:pt x="36085" y="147027"/>
                  </a:lnTo>
                  <a:cubicBezTo>
                    <a:pt x="34498" y="157946"/>
                    <a:pt x="31133" y="168485"/>
                    <a:pt x="27959" y="178642"/>
                  </a:cubicBezTo>
                  <a:cubicBezTo>
                    <a:pt x="27324" y="180610"/>
                    <a:pt x="26752" y="182578"/>
                    <a:pt x="26117" y="184483"/>
                  </a:cubicBezTo>
                  <a:cubicBezTo>
                    <a:pt x="23896" y="191783"/>
                    <a:pt x="18436" y="193497"/>
                    <a:pt x="13166" y="195212"/>
                  </a:cubicBezTo>
                  <a:cubicBezTo>
                    <a:pt x="9104" y="196544"/>
                    <a:pt x="5231" y="197751"/>
                    <a:pt x="2502" y="201496"/>
                  </a:cubicBezTo>
                  <a:cubicBezTo>
                    <a:pt x="343" y="204480"/>
                    <a:pt x="-418" y="206829"/>
                    <a:pt x="216" y="208606"/>
                  </a:cubicBezTo>
                  <a:cubicBezTo>
                    <a:pt x="1169" y="210955"/>
                    <a:pt x="4660" y="212034"/>
                    <a:pt x="7454" y="212606"/>
                  </a:cubicBezTo>
                  <a:cubicBezTo>
                    <a:pt x="13421" y="213749"/>
                    <a:pt x="15071" y="214447"/>
                    <a:pt x="20087" y="217431"/>
                  </a:cubicBezTo>
                  <a:cubicBezTo>
                    <a:pt x="21483" y="218256"/>
                    <a:pt x="22625" y="218827"/>
                    <a:pt x="23641" y="219272"/>
                  </a:cubicBezTo>
                  <a:cubicBezTo>
                    <a:pt x="27006" y="220922"/>
                    <a:pt x="28593" y="221874"/>
                    <a:pt x="30751" y="227080"/>
                  </a:cubicBezTo>
                  <a:cubicBezTo>
                    <a:pt x="31577" y="229048"/>
                    <a:pt x="32085" y="231460"/>
                    <a:pt x="32529" y="233682"/>
                  </a:cubicBezTo>
                  <a:cubicBezTo>
                    <a:pt x="33355" y="237491"/>
                    <a:pt x="34116" y="241364"/>
                    <a:pt x="36465" y="243776"/>
                  </a:cubicBezTo>
                  <a:cubicBezTo>
                    <a:pt x="38623" y="246061"/>
                    <a:pt x="41861" y="246697"/>
                    <a:pt x="45226" y="247331"/>
                  </a:cubicBezTo>
                  <a:cubicBezTo>
                    <a:pt x="47638" y="247776"/>
                    <a:pt x="50114" y="248284"/>
                    <a:pt x="52336" y="249426"/>
                  </a:cubicBezTo>
                  <a:cubicBezTo>
                    <a:pt x="58748" y="252664"/>
                    <a:pt x="62747" y="258441"/>
                    <a:pt x="64779" y="267646"/>
                  </a:cubicBezTo>
                  <a:cubicBezTo>
                    <a:pt x="65096" y="269042"/>
                    <a:pt x="65350" y="270503"/>
                    <a:pt x="65540" y="271899"/>
                  </a:cubicBezTo>
                  <a:cubicBezTo>
                    <a:pt x="65794" y="273613"/>
                    <a:pt x="66112" y="275264"/>
                    <a:pt x="66556" y="276788"/>
                  </a:cubicBezTo>
                  <a:cubicBezTo>
                    <a:pt x="67254" y="278883"/>
                    <a:pt x="68016" y="280025"/>
                    <a:pt x="69096" y="280914"/>
                  </a:cubicBezTo>
                  <a:cubicBezTo>
                    <a:pt x="69603" y="281295"/>
                    <a:pt x="70048" y="281739"/>
                    <a:pt x="70683" y="282057"/>
                  </a:cubicBezTo>
                  <a:cubicBezTo>
                    <a:pt x="72270" y="282692"/>
                    <a:pt x="73476" y="282819"/>
                    <a:pt x="74682" y="282882"/>
                  </a:cubicBezTo>
                  <a:cubicBezTo>
                    <a:pt x="77539" y="283072"/>
                    <a:pt x="79634" y="283580"/>
                    <a:pt x="81919" y="288024"/>
                  </a:cubicBezTo>
                  <a:cubicBezTo>
                    <a:pt x="83252" y="290627"/>
                    <a:pt x="83570" y="295007"/>
                    <a:pt x="83824" y="298245"/>
                  </a:cubicBezTo>
                  <a:lnTo>
                    <a:pt x="83887" y="299451"/>
                  </a:lnTo>
                  <a:cubicBezTo>
                    <a:pt x="84014" y="301038"/>
                    <a:pt x="83951" y="302816"/>
                    <a:pt x="83951" y="304466"/>
                  </a:cubicBezTo>
                  <a:cubicBezTo>
                    <a:pt x="83760" y="310688"/>
                    <a:pt x="84014" y="314560"/>
                    <a:pt x="88966" y="315830"/>
                  </a:cubicBezTo>
                  <a:cubicBezTo>
                    <a:pt x="91633" y="316528"/>
                    <a:pt x="95187" y="315259"/>
                    <a:pt x="98616" y="314052"/>
                  </a:cubicBezTo>
                  <a:cubicBezTo>
                    <a:pt x="101472" y="313100"/>
                    <a:pt x="104392" y="312084"/>
                    <a:pt x="107122" y="311957"/>
                  </a:cubicBezTo>
                  <a:cubicBezTo>
                    <a:pt x="109027" y="311894"/>
                    <a:pt x="110868" y="311767"/>
                    <a:pt x="112645" y="311767"/>
                  </a:cubicBezTo>
                  <a:cubicBezTo>
                    <a:pt x="113089" y="311767"/>
                    <a:pt x="113471" y="311831"/>
                    <a:pt x="113915" y="311831"/>
                  </a:cubicBezTo>
                  <a:cubicBezTo>
                    <a:pt x="114487" y="311831"/>
                    <a:pt x="115058" y="311894"/>
                    <a:pt x="115565" y="311894"/>
                  </a:cubicBezTo>
                  <a:cubicBezTo>
                    <a:pt x="117216" y="311957"/>
                    <a:pt x="118803" y="312211"/>
                    <a:pt x="120327" y="312465"/>
                  </a:cubicBezTo>
                  <a:cubicBezTo>
                    <a:pt x="120962" y="312592"/>
                    <a:pt x="121660" y="312719"/>
                    <a:pt x="122295" y="312910"/>
                  </a:cubicBezTo>
                  <a:cubicBezTo>
                    <a:pt x="123691" y="313291"/>
                    <a:pt x="125024" y="313862"/>
                    <a:pt x="126294" y="314560"/>
                  </a:cubicBezTo>
                  <a:cubicBezTo>
                    <a:pt x="126865" y="314878"/>
                    <a:pt x="127500" y="315068"/>
                    <a:pt x="128072" y="315449"/>
                  </a:cubicBezTo>
                  <a:cubicBezTo>
                    <a:pt x="129849" y="316592"/>
                    <a:pt x="131627" y="317988"/>
                    <a:pt x="133277" y="319893"/>
                  </a:cubicBezTo>
                  <a:cubicBezTo>
                    <a:pt x="134610" y="321416"/>
                    <a:pt x="135817" y="322940"/>
                    <a:pt x="137023" y="324464"/>
                  </a:cubicBezTo>
                  <a:cubicBezTo>
                    <a:pt x="140515" y="328844"/>
                    <a:pt x="143752" y="332970"/>
                    <a:pt x="149148" y="335192"/>
                  </a:cubicBezTo>
                  <a:cubicBezTo>
                    <a:pt x="164003" y="341287"/>
                    <a:pt x="184762" y="344842"/>
                    <a:pt x="194539" y="334875"/>
                  </a:cubicBezTo>
                  <a:cubicBezTo>
                    <a:pt x="195808" y="333605"/>
                    <a:pt x="196443" y="332082"/>
                    <a:pt x="197205" y="330495"/>
                  </a:cubicBezTo>
                  <a:cubicBezTo>
                    <a:pt x="198221" y="328336"/>
                    <a:pt x="199237" y="326114"/>
                    <a:pt x="201713" y="324464"/>
                  </a:cubicBezTo>
                  <a:cubicBezTo>
                    <a:pt x="204442" y="322686"/>
                    <a:pt x="208252" y="322622"/>
                    <a:pt x="211552" y="322622"/>
                  </a:cubicBezTo>
                  <a:cubicBezTo>
                    <a:pt x="212314" y="322622"/>
                    <a:pt x="213013" y="322622"/>
                    <a:pt x="213648" y="322559"/>
                  </a:cubicBezTo>
                  <a:cubicBezTo>
                    <a:pt x="225963" y="322115"/>
                    <a:pt x="237327" y="326368"/>
                    <a:pt x="247738" y="331193"/>
                  </a:cubicBezTo>
                  <a:cubicBezTo>
                    <a:pt x="249960" y="332209"/>
                    <a:pt x="252118" y="333097"/>
                    <a:pt x="254214" y="333923"/>
                  </a:cubicBezTo>
                  <a:cubicBezTo>
                    <a:pt x="255039" y="334240"/>
                    <a:pt x="255801" y="334494"/>
                    <a:pt x="256562" y="334812"/>
                  </a:cubicBezTo>
                  <a:cubicBezTo>
                    <a:pt x="257578" y="335192"/>
                    <a:pt x="258594" y="335573"/>
                    <a:pt x="259482" y="335891"/>
                  </a:cubicBezTo>
                  <a:cubicBezTo>
                    <a:pt x="262593" y="333415"/>
                    <a:pt x="265513" y="331256"/>
                    <a:pt x="268751" y="329034"/>
                  </a:cubicBezTo>
                  <a:cubicBezTo>
                    <a:pt x="270084" y="328082"/>
                    <a:pt x="271354" y="326813"/>
                    <a:pt x="272687" y="325416"/>
                  </a:cubicBezTo>
                  <a:cubicBezTo>
                    <a:pt x="274655" y="323384"/>
                    <a:pt x="276623" y="321290"/>
                    <a:pt x="279416" y="319956"/>
                  </a:cubicBezTo>
                  <a:cubicBezTo>
                    <a:pt x="283035" y="318242"/>
                    <a:pt x="287098" y="317607"/>
                    <a:pt x="291034" y="316973"/>
                  </a:cubicBezTo>
                  <a:cubicBezTo>
                    <a:pt x="294081" y="316465"/>
                    <a:pt x="297001" y="316020"/>
                    <a:pt x="299604" y="315131"/>
                  </a:cubicBezTo>
                  <a:cubicBezTo>
                    <a:pt x="303794" y="313671"/>
                    <a:pt x="307413" y="311450"/>
                    <a:pt x="311222" y="309037"/>
                  </a:cubicBezTo>
                  <a:cubicBezTo>
                    <a:pt x="317062" y="305355"/>
                    <a:pt x="323093" y="301546"/>
                    <a:pt x="331409" y="301038"/>
                  </a:cubicBezTo>
                  <a:cubicBezTo>
                    <a:pt x="334266" y="300848"/>
                    <a:pt x="336868" y="300784"/>
                    <a:pt x="339344" y="300721"/>
                  </a:cubicBezTo>
                  <a:cubicBezTo>
                    <a:pt x="349565" y="300403"/>
                    <a:pt x="356993" y="300149"/>
                    <a:pt x="367087" y="293611"/>
                  </a:cubicBezTo>
                  <a:cubicBezTo>
                    <a:pt x="376165" y="287707"/>
                    <a:pt x="382323" y="280089"/>
                    <a:pt x="390068" y="269931"/>
                  </a:cubicBezTo>
                  <a:cubicBezTo>
                    <a:pt x="394512" y="264027"/>
                    <a:pt x="399527" y="258695"/>
                    <a:pt x="404415" y="253426"/>
                  </a:cubicBezTo>
                  <a:cubicBezTo>
                    <a:pt x="409050" y="248474"/>
                    <a:pt x="413874" y="243332"/>
                    <a:pt x="418191" y="237745"/>
                  </a:cubicBezTo>
                  <a:cubicBezTo>
                    <a:pt x="419397" y="236158"/>
                    <a:pt x="420476" y="234635"/>
                    <a:pt x="421619" y="233111"/>
                  </a:cubicBezTo>
                  <a:cubicBezTo>
                    <a:pt x="424222" y="229492"/>
                    <a:pt x="426634" y="226064"/>
                    <a:pt x="430126" y="222890"/>
                  </a:cubicBezTo>
                  <a:cubicBezTo>
                    <a:pt x="432982" y="220351"/>
                    <a:pt x="436729" y="218383"/>
                    <a:pt x="440410" y="216542"/>
                  </a:cubicBezTo>
                  <a:cubicBezTo>
                    <a:pt x="444410" y="214510"/>
                    <a:pt x="448155" y="212542"/>
                    <a:pt x="450758" y="209939"/>
                  </a:cubicBezTo>
                  <a:cubicBezTo>
                    <a:pt x="444917" y="209432"/>
                    <a:pt x="439141" y="209241"/>
                    <a:pt x="433491" y="209114"/>
                  </a:cubicBezTo>
                  <a:cubicBezTo>
                    <a:pt x="419271" y="208797"/>
                    <a:pt x="405812" y="208416"/>
                    <a:pt x="392227" y="202322"/>
                  </a:cubicBezTo>
                  <a:cubicBezTo>
                    <a:pt x="382132" y="197814"/>
                    <a:pt x="374134" y="194957"/>
                    <a:pt x="362834" y="193751"/>
                  </a:cubicBezTo>
                  <a:cubicBezTo>
                    <a:pt x="357564" y="193180"/>
                    <a:pt x="352739" y="191466"/>
                    <a:pt x="348042" y="189752"/>
                  </a:cubicBezTo>
                  <a:cubicBezTo>
                    <a:pt x="345312" y="188800"/>
                    <a:pt x="342519" y="187784"/>
                    <a:pt x="339726" y="186958"/>
                  </a:cubicBezTo>
                  <a:cubicBezTo>
                    <a:pt x="331283" y="184673"/>
                    <a:pt x="324680" y="182705"/>
                    <a:pt x="317252" y="178769"/>
                  </a:cubicBezTo>
                  <a:cubicBezTo>
                    <a:pt x="315792" y="178007"/>
                    <a:pt x="314332" y="177372"/>
                    <a:pt x="312872" y="176738"/>
                  </a:cubicBezTo>
                  <a:cubicBezTo>
                    <a:pt x="307984" y="174643"/>
                    <a:pt x="302968" y="172421"/>
                    <a:pt x="301254" y="166961"/>
                  </a:cubicBezTo>
                  <a:cubicBezTo>
                    <a:pt x="300429" y="164358"/>
                    <a:pt x="300747" y="161501"/>
                    <a:pt x="301064" y="158772"/>
                  </a:cubicBezTo>
                  <a:cubicBezTo>
                    <a:pt x="301699" y="155598"/>
                    <a:pt x="302080" y="152487"/>
                    <a:pt x="300303" y="15051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81" name="Freeform 580">
              <a:extLst>
                <a:ext uri="{FF2B5EF4-FFF2-40B4-BE49-F238E27FC236}">
                  <a16:creationId xmlns:a16="http://schemas.microsoft.com/office/drawing/2014/main" id="{3960CA59-7B41-8CDD-36B5-E1CC7CC25877}"/>
                </a:ext>
              </a:extLst>
            </p:cNvPr>
            <p:cNvSpPr/>
            <p:nvPr/>
          </p:nvSpPr>
          <p:spPr>
            <a:xfrm>
              <a:off x="8670190" y="4061035"/>
              <a:ext cx="250248" cy="466747"/>
            </a:xfrm>
            <a:custGeom>
              <a:avLst/>
              <a:gdLst>
                <a:gd name="connsiteX0" fmla="*/ 45327 w 250248"/>
                <a:gd name="connsiteY0" fmla="*/ 374634 h 466747"/>
                <a:gd name="connsiteX1" fmla="*/ 48438 w 250248"/>
                <a:gd name="connsiteY1" fmla="*/ 402312 h 466747"/>
                <a:gd name="connsiteX2" fmla="*/ 48565 w 250248"/>
                <a:gd name="connsiteY2" fmla="*/ 398694 h 466747"/>
                <a:gd name="connsiteX3" fmla="*/ 50977 w 250248"/>
                <a:gd name="connsiteY3" fmla="*/ 389044 h 466747"/>
                <a:gd name="connsiteX4" fmla="*/ 57770 w 250248"/>
                <a:gd name="connsiteY4" fmla="*/ 386124 h 466747"/>
                <a:gd name="connsiteX5" fmla="*/ 65578 w 250248"/>
                <a:gd name="connsiteY5" fmla="*/ 395583 h 466747"/>
                <a:gd name="connsiteX6" fmla="*/ 70657 w 250248"/>
                <a:gd name="connsiteY6" fmla="*/ 403582 h 466747"/>
                <a:gd name="connsiteX7" fmla="*/ 71673 w 250248"/>
                <a:gd name="connsiteY7" fmla="*/ 404725 h 466747"/>
                <a:gd name="connsiteX8" fmla="*/ 75291 w 250248"/>
                <a:gd name="connsiteY8" fmla="*/ 409803 h 466747"/>
                <a:gd name="connsiteX9" fmla="*/ 76815 w 250248"/>
                <a:gd name="connsiteY9" fmla="*/ 412152 h 466747"/>
                <a:gd name="connsiteX10" fmla="*/ 81259 w 250248"/>
                <a:gd name="connsiteY10" fmla="*/ 417548 h 466747"/>
                <a:gd name="connsiteX11" fmla="*/ 86337 w 250248"/>
                <a:gd name="connsiteY11" fmla="*/ 423770 h 466747"/>
                <a:gd name="connsiteX12" fmla="*/ 90273 w 250248"/>
                <a:gd name="connsiteY12" fmla="*/ 430435 h 466747"/>
                <a:gd name="connsiteX13" fmla="*/ 91226 w 250248"/>
                <a:gd name="connsiteY13" fmla="*/ 433990 h 466747"/>
                <a:gd name="connsiteX14" fmla="*/ 96305 w 250248"/>
                <a:gd name="connsiteY14" fmla="*/ 438561 h 466747"/>
                <a:gd name="connsiteX15" fmla="*/ 100621 w 250248"/>
                <a:gd name="connsiteY15" fmla="*/ 442053 h 466747"/>
                <a:gd name="connsiteX16" fmla="*/ 103986 w 250248"/>
                <a:gd name="connsiteY16" fmla="*/ 439196 h 466747"/>
                <a:gd name="connsiteX17" fmla="*/ 118333 w 250248"/>
                <a:gd name="connsiteY17" fmla="*/ 436911 h 466747"/>
                <a:gd name="connsiteX18" fmla="*/ 120619 w 250248"/>
                <a:gd name="connsiteY18" fmla="*/ 438752 h 466747"/>
                <a:gd name="connsiteX19" fmla="*/ 125887 w 250248"/>
                <a:gd name="connsiteY19" fmla="*/ 442243 h 466747"/>
                <a:gd name="connsiteX20" fmla="*/ 128363 w 250248"/>
                <a:gd name="connsiteY20" fmla="*/ 443005 h 466747"/>
                <a:gd name="connsiteX21" fmla="*/ 134839 w 250248"/>
                <a:gd name="connsiteY21" fmla="*/ 446941 h 466747"/>
                <a:gd name="connsiteX22" fmla="*/ 135728 w 250248"/>
                <a:gd name="connsiteY22" fmla="*/ 459638 h 466747"/>
                <a:gd name="connsiteX23" fmla="*/ 134648 w 250248"/>
                <a:gd name="connsiteY23" fmla="*/ 466748 h 466747"/>
                <a:gd name="connsiteX24" fmla="*/ 141441 w 250248"/>
                <a:gd name="connsiteY24" fmla="*/ 464145 h 466747"/>
                <a:gd name="connsiteX25" fmla="*/ 149821 w 250248"/>
                <a:gd name="connsiteY25" fmla="*/ 461034 h 466747"/>
                <a:gd name="connsiteX26" fmla="*/ 153058 w 250248"/>
                <a:gd name="connsiteY26" fmla="*/ 461542 h 466747"/>
                <a:gd name="connsiteX27" fmla="*/ 156741 w 250248"/>
                <a:gd name="connsiteY27" fmla="*/ 461034 h 466747"/>
                <a:gd name="connsiteX28" fmla="*/ 158899 w 250248"/>
                <a:gd name="connsiteY28" fmla="*/ 458749 h 466747"/>
                <a:gd name="connsiteX29" fmla="*/ 156804 w 250248"/>
                <a:gd name="connsiteY29" fmla="*/ 459257 h 466747"/>
                <a:gd name="connsiteX30" fmla="*/ 155598 w 250248"/>
                <a:gd name="connsiteY30" fmla="*/ 458622 h 466747"/>
                <a:gd name="connsiteX31" fmla="*/ 152551 w 250248"/>
                <a:gd name="connsiteY31" fmla="*/ 452337 h 466747"/>
                <a:gd name="connsiteX32" fmla="*/ 145948 w 250248"/>
                <a:gd name="connsiteY32" fmla="*/ 443830 h 466747"/>
                <a:gd name="connsiteX33" fmla="*/ 137442 w 250248"/>
                <a:gd name="connsiteY33" fmla="*/ 441228 h 466747"/>
                <a:gd name="connsiteX34" fmla="*/ 124809 w 250248"/>
                <a:gd name="connsiteY34" fmla="*/ 434879 h 466747"/>
                <a:gd name="connsiteX35" fmla="*/ 122713 w 250248"/>
                <a:gd name="connsiteY35" fmla="*/ 431451 h 466747"/>
                <a:gd name="connsiteX36" fmla="*/ 118968 w 250248"/>
                <a:gd name="connsiteY36" fmla="*/ 426372 h 466747"/>
                <a:gd name="connsiteX37" fmla="*/ 114143 w 250248"/>
                <a:gd name="connsiteY37" fmla="*/ 424659 h 466747"/>
                <a:gd name="connsiteX38" fmla="*/ 108367 w 250248"/>
                <a:gd name="connsiteY38" fmla="*/ 422436 h 466747"/>
                <a:gd name="connsiteX39" fmla="*/ 107097 w 250248"/>
                <a:gd name="connsiteY39" fmla="*/ 412597 h 466747"/>
                <a:gd name="connsiteX40" fmla="*/ 107795 w 250248"/>
                <a:gd name="connsiteY40" fmla="*/ 410311 h 466747"/>
                <a:gd name="connsiteX41" fmla="*/ 108557 w 250248"/>
                <a:gd name="connsiteY41" fmla="*/ 394504 h 466747"/>
                <a:gd name="connsiteX42" fmla="*/ 103478 w 250248"/>
                <a:gd name="connsiteY42" fmla="*/ 383521 h 466747"/>
                <a:gd name="connsiteX43" fmla="*/ 100431 w 250248"/>
                <a:gd name="connsiteY43" fmla="*/ 379141 h 466747"/>
                <a:gd name="connsiteX44" fmla="*/ 97003 w 250248"/>
                <a:gd name="connsiteY44" fmla="*/ 375649 h 466747"/>
                <a:gd name="connsiteX45" fmla="*/ 94463 w 250248"/>
                <a:gd name="connsiteY45" fmla="*/ 373618 h 466747"/>
                <a:gd name="connsiteX46" fmla="*/ 90655 w 250248"/>
                <a:gd name="connsiteY46" fmla="*/ 367841 h 466747"/>
                <a:gd name="connsiteX47" fmla="*/ 88369 w 250248"/>
                <a:gd name="connsiteY47" fmla="*/ 363905 h 466747"/>
                <a:gd name="connsiteX48" fmla="*/ 82783 w 250248"/>
                <a:gd name="connsiteY48" fmla="*/ 357683 h 466747"/>
                <a:gd name="connsiteX49" fmla="*/ 79037 w 250248"/>
                <a:gd name="connsiteY49" fmla="*/ 358763 h 466747"/>
                <a:gd name="connsiteX50" fmla="*/ 75164 w 250248"/>
                <a:gd name="connsiteY50" fmla="*/ 360350 h 466747"/>
                <a:gd name="connsiteX51" fmla="*/ 74149 w 250248"/>
                <a:gd name="connsiteY51" fmla="*/ 360032 h 466747"/>
                <a:gd name="connsiteX52" fmla="*/ 73641 w 250248"/>
                <a:gd name="connsiteY52" fmla="*/ 359080 h 466747"/>
                <a:gd name="connsiteX53" fmla="*/ 71864 w 250248"/>
                <a:gd name="connsiteY53" fmla="*/ 354509 h 466747"/>
                <a:gd name="connsiteX54" fmla="*/ 70022 w 250248"/>
                <a:gd name="connsiteY54" fmla="*/ 350383 h 466747"/>
                <a:gd name="connsiteX55" fmla="*/ 69832 w 250248"/>
                <a:gd name="connsiteY55" fmla="*/ 339527 h 466747"/>
                <a:gd name="connsiteX56" fmla="*/ 70022 w 250248"/>
                <a:gd name="connsiteY56" fmla="*/ 337305 h 466747"/>
                <a:gd name="connsiteX57" fmla="*/ 68245 w 250248"/>
                <a:gd name="connsiteY57" fmla="*/ 319022 h 466747"/>
                <a:gd name="connsiteX58" fmla="*/ 68054 w 250248"/>
                <a:gd name="connsiteY58" fmla="*/ 318070 h 466747"/>
                <a:gd name="connsiteX59" fmla="*/ 70150 w 250248"/>
                <a:gd name="connsiteY59" fmla="*/ 305627 h 466747"/>
                <a:gd name="connsiteX60" fmla="*/ 74593 w 250248"/>
                <a:gd name="connsiteY60" fmla="*/ 297501 h 466747"/>
                <a:gd name="connsiteX61" fmla="*/ 82211 w 250248"/>
                <a:gd name="connsiteY61" fmla="*/ 279028 h 466747"/>
                <a:gd name="connsiteX62" fmla="*/ 82783 w 250248"/>
                <a:gd name="connsiteY62" fmla="*/ 274457 h 466747"/>
                <a:gd name="connsiteX63" fmla="*/ 84687 w 250248"/>
                <a:gd name="connsiteY63" fmla="*/ 264363 h 466747"/>
                <a:gd name="connsiteX64" fmla="*/ 85322 w 250248"/>
                <a:gd name="connsiteY64" fmla="*/ 262522 h 466747"/>
                <a:gd name="connsiteX65" fmla="*/ 87861 w 250248"/>
                <a:gd name="connsiteY65" fmla="*/ 248428 h 466747"/>
                <a:gd name="connsiteX66" fmla="*/ 87353 w 250248"/>
                <a:gd name="connsiteY66" fmla="*/ 244493 h 466747"/>
                <a:gd name="connsiteX67" fmla="*/ 91797 w 250248"/>
                <a:gd name="connsiteY67" fmla="*/ 226019 h 466747"/>
                <a:gd name="connsiteX68" fmla="*/ 109827 w 250248"/>
                <a:gd name="connsiteY68" fmla="*/ 223352 h 466747"/>
                <a:gd name="connsiteX69" fmla="*/ 117190 w 250248"/>
                <a:gd name="connsiteY69" fmla="*/ 227542 h 466747"/>
                <a:gd name="connsiteX70" fmla="*/ 116683 w 250248"/>
                <a:gd name="connsiteY70" fmla="*/ 240049 h 466747"/>
                <a:gd name="connsiteX71" fmla="*/ 116048 w 250248"/>
                <a:gd name="connsiteY71" fmla="*/ 242144 h 466747"/>
                <a:gd name="connsiteX72" fmla="*/ 114524 w 250248"/>
                <a:gd name="connsiteY72" fmla="*/ 251412 h 466747"/>
                <a:gd name="connsiteX73" fmla="*/ 115350 w 250248"/>
                <a:gd name="connsiteY73" fmla="*/ 253126 h 466747"/>
                <a:gd name="connsiteX74" fmla="*/ 116428 w 250248"/>
                <a:gd name="connsiteY74" fmla="*/ 253316 h 466747"/>
                <a:gd name="connsiteX75" fmla="*/ 119222 w 250248"/>
                <a:gd name="connsiteY75" fmla="*/ 253697 h 466747"/>
                <a:gd name="connsiteX76" fmla="*/ 140933 w 250248"/>
                <a:gd name="connsiteY76" fmla="*/ 254713 h 466747"/>
                <a:gd name="connsiteX77" fmla="*/ 141758 w 250248"/>
                <a:gd name="connsiteY77" fmla="*/ 254713 h 466747"/>
                <a:gd name="connsiteX78" fmla="*/ 151726 w 250248"/>
                <a:gd name="connsiteY78" fmla="*/ 259602 h 466747"/>
                <a:gd name="connsiteX79" fmla="*/ 153630 w 250248"/>
                <a:gd name="connsiteY79" fmla="*/ 261570 h 466747"/>
                <a:gd name="connsiteX80" fmla="*/ 164295 w 250248"/>
                <a:gd name="connsiteY80" fmla="*/ 267600 h 466747"/>
                <a:gd name="connsiteX81" fmla="*/ 166326 w 250248"/>
                <a:gd name="connsiteY81" fmla="*/ 268362 h 466747"/>
                <a:gd name="connsiteX82" fmla="*/ 167279 w 250248"/>
                <a:gd name="connsiteY82" fmla="*/ 267156 h 466747"/>
                <a:gd name="connsiteX83" fmla="*/ 169755 w 250248"/>
                <a:gd name="connsiteY83" fmla="*/ 259665 h 466747"/>
                <a:gd name="connsiteX84" fmla="*/ 163597 w 250248"/>
                <a:gd name="connsiteY84" fmla="*/ 244556 h 466747"/>
                <a:gd name="connsiteX85" fmla="*/ 157376 w 250248"/>
                <a:gd name="connsiteY85" fmla="*/ 233700 h 466747"/>
                <a:gd name="connsiteX86" fmla="*/ 162772 w 250248"/>
                <a:gd name="connsiteY86" fmla="*/ 216496 h 466747"/>
                <a:gd name="connsiteX87" fmla="*/ 167025 w 250248"/>
                <a:gd name="connsiteY87" fmla="*/ 207862 h 466747"/>
                <a:gd name="connsiteX88" fmla="*/ 169628 w 250248"/>
                <a:gd name="connsiteY88" fmla="*/ 200689 h 466747"/>
                <a:gd name="connsiteX89" fmla="*/ 187657 w 250248"/>
                <a:gd name="connsiteY89" fmla="*/ 192880 h 466747"/>
                <a:gd name="connsiteX90" fmla="*/ 189371 w 250248"/>
                <a:gd name="connsiteY90" fmla="*/ 192880 h 466747"/>
                <a:gd name="connsiteX91" fmla="*/ 200544 w 250248"/>
                <a:gd name="connsiteY91" fmla="*/ 191674 h 466747"/>
                <a:gd name="connsiteX92" fmla="*/ 209813 w 250248"/>
                <a:gd name="connsiteY92" fmla="*/ 190532 h 466747"/>
                <a:gd name="connsiteX93" fmla="*/ 234889 w 250248"/>
                <a:gd name="connsiteY93" fmla="*/ 191357 h 466747"/>
                <a:gd name="connsiteX94" fmla="*/ 240221 w 250248"/>
                <a:gd name="connsiteY94" fmla="*/ 192690 h 466747"/>
                <a:gd name="connsiteX95" fmla="*/ 241555 w 250248"/>
                <a:gd name="connsiteY95" fmla="*/ 193198 h 466747"/>
                <a:gd name="connsiteX96" fmla="*/ 243904 w 250248"/>
                <a:gd name="connsiteY96" fmla="*/ 194023 h 466747"/>
                <a:gd name="connsiteX97" fmla="*/ 244475 w 250248"/>
                <a:gd name="connsiteY97" fmla="*/ 191484 h 466747"/>
                <a:gd name="connsiteX98" fmla="*/ 244729 w 250248"/>
                <a:gd name="connsiteY98" fmla="*/ 189579 h 466747"/>
                <a:gd name="connsiteX99" fmla="*/ 246887 w 250248"/>
                <a:gd name="connsiteY99" fmla="*/ 181707 h 466747"/>
                <a:gd name="connsiteX100" fmla="*/ 249236 w 250248"/>
                <a:gd name="connsiteY100" fmla="*/ 172248 h 466747"/>
                <a:gd name="connsiteX101" fmla="*/ 249427 w 250248"/>
                <a:gd name="connsiteY101" fmla="*/ 170534 h 466747"/>
                <a:gd name="connsiteX102" fmla="*/ 250061 w 250248"/>
                <a:gd name="connsiteY102" fmla="*/ 162916 h 466747"/>
                <a:gd name="connsiteX103" fmla="*/ 250125 w 250248"/>
                <a:gd name="connsiteY103" fmla="*/ 161139 h 466747"/>
                <a:gd name="connsiteX104" fmla="*/ 249490 w 250248"/>
                <a:gd name="connsiteY104" fmla="*/ 152061 h 466747"/>
                <a:gd name="connsiteX105" fmla="*/ 244856 w 250248"/>
                <a:gd name="connsiteY105" fmla="*/ 149775 h 466747"/>
                <a:gd name="connsiteX106" fmla="*/ 242634 w 250248"/>
                <a:gd name="connsiteY106" fmla="*/ 149140 h 466747"/>
                <a:gd name="connsiteX107" fmla="*/ 231587 w 250248"/>
                <a:gd name="connsiteY107" fmla="*/ 143427 h 466747"/>
                <a:gd name="connsiteX108" fmla="*/ 224224 w 250248"/>
                <a:gd name="connsiteY108" fmla="*/ 126858 h 466747"/>
                <a:gd name="connsiteX109" fmla="*/ 224033 w 250248"/>
                <a:gd name="connsiteY109" fmla="*/ 117589 h 466747"/>
                <a:gd name="connsiteX110" fmla="*/ 223843 w 250248"/>
                <a:gd name="connsiteY110" fmla="*/ 108511 h 466747"/>
                <a:gd name="connsiteX111" fmla="*/ 216478 w 250248"/>
                <a:gd name="connsiteY111" fmla="*/ 98671 h 466747"/>
                <a:gd name="connsiteX112" fmla="*/ 207591 w 250248"/>
                <a:gd name="connsiteY112" fmla="*/ 89720 h 466747"/>
                <a:gd name="connsiteX113" fmla="*/ 206956 w 250248"/>
                <a:gd name="connsiteY113" fmla="*/ 86927 h 466747"/>
                <a:gd name="connsiteX114" fmla="*/ 206448 w 250248"/>
                <a:gd name="connsiteY114" fmla="*/ 84704 h 466747"/>
                <a:gd name="connsiteX115" fmla="*/ 204925 w 250248"/>
                <a:gd name="connsiteY115" fmla="*/ 83372 h 466747"/>
                <a:gd name="connsiteX116" fmla="*/ 203274 w 250248"/>
                <a:gd name="connsiteY116" fmla="*/ 81911 h 466747"/>
                <a:gd name="connsiteX117" fmla="*/ 201687 w 250248"/>
                <a:gd name="connsiteY117" fmla="*/ 80007 h 466747"/>
                <a:gd name="connsiteX118" fmla="*/ 197624 w 250248"/>
                <a:gd name="connsiteY118" fmla="*/ 76007 h 466747"/>
                <a:gd name="connsiteX119" fmla="*/ 179531 w 250248"/>
                <a:gd name="connsiteY119" fmla="*/ 72706 h 466747"/>
                <a:gd name="connsiteX120" fmla="*/ 172738 w 250248"/>
                <a:gd name="connsiteY120" fmla="*/ 79436 h 466747"/>
                <a:gd name="connsiteX121" fmla="*/ 161502 w 250248"/>
                <a:gd name="connsiteY121" fmla="*/ 87815 h 466747"/>
                <a:gd name="connsiteX122" fmla="*/ 160296 w 250248"/>
                <a:gd name="connsiteY122" fmla="*/ 87879 h 466747"/>
                <a:gd name="connsiteX123" fmla="*/ 151662 w 250248"/>
                <a:gd name="connsiteY123" fmla="*/ 86609 h 466747"/>
                <a:gd name="connsiteX124" fmla="*/ 148615 w 250248"/>
                <a:gd name="connsiteY124" fmla="*/ 83689 h 466747"/>
                <a:gd name="connsiteX125" fmla="*/ 144615 w 250248"/>
                <a:gd name="connsiteY125" fmla="*/ 80134 h 466747"/>
                <a:gd name="connsiteX126" fmla="*/ 130649 w 250248"/>
                <a:gd name="connsiteY126" fmla="*/ 81023 h 466747"/>
                <a:gd name="connsiteX127" fmla="*/ 125443 w 250248"/>
                <a:gd name="connsiteY127" fmla="*/ 82991 h 466747"/>
                <a:gd name="connsiteX128" fmla="*/ 117190 w 250248"/>
                <a:gd name="connsiteY128" fmla="*/ 89212 h 466747"/>
                <a:gd name="connsiteX129" fmla="*/ 116365 w 250248"/>
                <a:gd name="connsiteY129" fmla="*/ 90227 h 466747"/>
                <a:gd name="connsiteX130" fmla="*/ 109318 w 250248"/>
                <a:gd name="connsiteY130" fmla="*/ 93846 h 466747"/>
                <a:gd name="connsiteX131" fmla="*/ 105129 w 250248"/>
                <a:gd name="connsiteY131" fmla="*/ 77277 h 466747"/>
                <a:gd name="connsiteX132" fmla="*/ 104938 w 250248"/>
                <a:gd name="connsiteY132" fmla="*/ 72579 h 466747"/>
                <a:gd name="connsiteX133" fmla="*/ 104684 w 250248"/>
                <a:gd name="connsiteY133" fmla="*/ 61025 h 466747"/>
                <a:gd name="connsiteX134" fmla="*/ 104938 w 250248"/>
                <a:gd name="connsiteY134" fmla="*/ 51249 h 466747"/>
                <a:gd name="connsiteX135" fmla="*/ 105700 w 250248"/>
                <a:gd name="connsiteY135" fmla="*/ 42933 h 466747"/>
                <a:gd name="connsiteX136" fmla="*/ 106462 w 250248"/>
                <a:gd name="connsiteY136" fmla="*/ 41409 h 466747"/>
                <a:gd name="connsiteX137" fmla="*/ 109255 w 250248"/>
                <a:gd name="connsiteY137" fmla="*/ 33854 h 466747"/>
                <a:gd name="connsiteX138" fmla="*/ 102780 w 250248"/>
                <a:gd name="connsiteY138" fmla="*/ 34426 h 466747"/>
                <a:gd name="connsiteX139" fmla="*/ 96432 w 250248"/>
                <a:gd name="connsiteY139" fmla="*/ 35060 h 466747"/>
                <a:gd name="connsiteX140" fmla="*/ 93956 w 250248"/>
                <a:gd name="connsiteY140" fmla="*/ 35124 h 466747"/>
                <a:gd name="connsiteX141" fmla="*/ 90020 w 250248"/>
                <a:gd name="connsiteY141" fmla="*/ 34299 h 466747"/>
                <a:gd name="connsiteX142" fmla="*/ 87480 w 250248"/>
                <a:gd name="connsiteY142" fmla="*/ 31505 h 466747"/>
                <a:gd name="connsiteX143" fmla="*/ 85830 w 250248"/>
                <a:gd name="connsiteY143" fmla="*/ 29664 h 466747"/>
                <a:gd name="connsiteX144" fmla="*/ 84623 w 250248"/>
                <a:gd name="connsiteY144" fmla="*/ 28903 h 466747"/>
                <a:gd name="connsiteX145" fmla="*/ 84750 w 250248"/>
                <a:gd name="connsiteY145" fmla="*/ 27443 h 466747"/>
                <a:gd name="connsiteX146" fmla="*/ 84941 w 250248"/>
                <a:gd name="connsiteY146" fmla="*/ 17095 h 466747"/>
                <a:gd name="connsiteX147" fmla="*/ 84497 w 250248"/>
                <a:gd name="connsiteY147" fmla="*/ 9032 h 466747"/>
                <a:gd name="connsiteX148" fmla="*/ 81005 w 250248"/>
                <a:gd name="connsiteY148" fmla="*/ 6366 h 466747"/>
                <a:gd name="connsiteX149" fmla="*/ 72181 w 250248"/>
                <a:gd name="connsiteY149" fmla="*/ 3065 h 466747"/>
                <a:gd name="connsiteX150" fmla="*/ 70150 w 250248"/>
                <a:gd name="connsiteY150" fmla="*/ 907 h 466747"/>
                <a:gd name="connsiteX151" fmla="*/ 69324 w 250248"/>
                <a:gd name="connsiteY151" fmla="*/ 18 h 466747"/>
                <a:gd name="connsiteX152" fmla="*/ 66658 w 250248"/>
                <a:gd name="connsiteY152" fmla="*/ 81 h 466747"/>
                <a:gd name="connsiteX153" fmla="*/ 62785 w 250248"/>
                <a:gd name="connsiteY153" fmla="*/ 272 h 466747"/>
                <a:gd name="connsiteX154" fmla="*/ 57643 w 250248"/>
                <a:gd name="connsiteY154" fmla="*/ 1478 h 466747"/>
                <a:gd name="connsiteX155" fmla="*/ 56119 w 250248"/>
                <a:gd name="connsiteY155" fmla="*/ 5795 h 466747"/>
                <a:gd name="connsiteX156" fmla="*/ 56944 w 250248"/>
                <a:gd name="connsiteY156" fmla="*/ 11699 h 466747"/>
                <a:gd name="connsiteX157" fmla="*/ 47295 w 250248"/>
                <a:gd name="connsiteY157" fmla="*/ 17222 h 466747"/>
                <a:gd name="connsiteX158" fmla="*/ 47295 w 250248"/>
                <a:gd name="connsiteY158" fmla="*/ 18428 h 466747"/>
                <a:gd name="connsiteX159" fmla="*/ 41582 w 250248"/>
                <a:gd name="connsiteY159" fmla="*/ 27824 h 466747"/>
                <a:gd name="connsiteX160" fmla="*/ 38788 w 250248"/>
                <a:gd name="connsiteY160" fmla="*/ 28776 h 466747"/>
                <a:gd name="connsiteX161" fmla="*/ 34535 w 250248"/>
                <a:gd name="connsiteY161" fmla="*/ 30807 h 466747"/>
                <a:gd name="connsiteX162" fmla="*/ 33138 w 250248"/>
                <a:gd name="connsiteY162" fmla="*/ 31950 h 466747"/>
                <a:gd name="connsiteX163" fmla="*/ 25520 w 250248"/>
                <a:gd name="connsiteY163" fmla="*/ 34045 h 466747"/>
                <a:gd name="connsiteX164" fmla="*/ 22156 w 250248"/>
                <a:gd name="connsiteY164" fmla="*/ 31569 h 466747"/>
                <a:gd name="connsiteX165" fmla="*/ 18601 w 250248"/>
                <a:gd name="connsiteY165" fmla="*/ 29855 h 466747"/>
                <a:gd name="connsiteX166" fmla="*/ 17521 w 250248"/>
                <a:gd name="connsiteY166" fmla="*/ 32585 h 466747"/>
                <a:gd name="connsiteX167" fmla="*/ 17458 w 250248"/>
                <a:gd name="connsiteY167" fmla="*/ 34299 h 466747"/>
                <a:gd name="connsiteX168" fmla="*/ 12126 w 250248"/>
                <a:gd name="connsiteY168" fmla="*/ 49916 h 466747"/>
                <a:gd name="connsiteX169" fmla="*/ 11364 w 250248"/>
                <a:gd name="connsiteY169" fmla="*/ 56899 h 466747"/>
                <a:gd name="connsiteX170" fmla="*/ 7999 w 250248"/>
                <a:gd name="connsiteY170" fmla="*/ 67437 h 466747"/>
                <a:gd name="connsiteX171" fmla="*/ 4507 w 250248"/>
                <a:gd name="connsiteY171" fmla="*/ 69151 h 466747"/>
                <a:gd name="connsiteX172" fmla="*/ 0 w 250248"/>
                <a:gd name="connsiteY172" fmla="*/ 72833 h 466747"/>
                <a:gd name="connsiteX173" fmla="*/ 3872 w 250248"/>
                <a:gd name="connsiteY173" fmla="*/ 77721 h 466747"/>
                <a:gd name="connsiteX174" fmla="*/ 6031 w 250248"/>
                <a:gd name="connsiteY174" fmla="*/ 80134 h 466747"/>
                <a:gd name="connsiteX175" fmla="*/ 10157 w 250248"/>
                <a:gd name="connsiteY175" fmla="*/ 86736 h 466747"/>
                <a:gd name="connsiteX176" fmla="*/ 17649 w 250248"/>
                <a:gd name="connsiteY176" fmla="*/ 97592 h 466747"/>
                <a:gd name="connsiteX177" fmla="*/ 20886 w 250248"/>
                <a:gd name="connsiteY177" fmla="*/ 100830 h 466747"/>
                <a:gd name="connsiteX178" fmla="*/ 29711 w 250248"/>
                <a:gd name="connsiteY178" fmla="*/ 113780 h 466747"/>
                <a:gd name="connsiteX179" fmla="*/ 37455 w 250248"/>
                <a:gd name="connsiteY179" fmla="*/ 119875 h 466747"/>
                <a:gd name="connsiteX180" fmla="*/ 38915 w 250248"/>
                <a:gd name="connsiteY180" fmla="*/ 126096 h 466747"/>
                <a:gd name="connsiteX181" fmla="*/ 39423 w 250248"/>
                <a:gd name="connsiteY181" fmla="*/ 129587 h 466747"/>
                <a:gd name="connsiteX182" fmla="*/ 42851 w 250248"/>
                <a:gd name="connsiteY182" fmla="*/ 132317 h 466747"/>
                <a:gd name="connsiteX183" fmla="*/ 47803 w 250248"/>
                <a:gd name="connsiteY183" fmla="*/ 137015 h 466747"/>
                <a:gd name="connsiteX184" fmla="*/ 46914 w 250248"/>
                <a:gd name="connsiteY184" fmla="*/ 141713 h 466747"/>
                <a:gd name="connsiteX185" fmla="*/ 42534 w 250248"/>
                <a:gd name="connsiteY185" fmla="*/ 145649 h 466747"/>
                <a:gd name="connsiteX186" fmla="*/ 38471 w 250248"/>
                <a:gd name="connsiteY186" fmla="*/ 150219 h 466747"/>
                <a:gd name="connsiteX187" fmla="*/ 39042 w 250248"/>
                <a:gd name="connsiteY187" fmla="*/ 154600 h 466747"/>
                <a:gd name="connsiteX188" fmla="*/ 39614 w 250248"/>
                <a:gd name="connsiteY188" fmla="*/ 158155 h 466747"/>
                <a:gd name="connsiteX189" fmla="*/ 36567 w 250248"/>
                <a:gd name="connsiteY189" fmla="*/ 170725 h 466747"/>
                <a:gd name="connsiteX190" fmla="*/ 41709 w 250248"/>
                <a:gd name="connsiteY190" fmla="*/ 189262 h 466747"/>
                <a:gd name="connsiteX191" fmla="*/ 44058 w 250248"/>
                <a:gd name="connsiteY191" fmla="*/ 192944 h 466747"/>
                <a:gd name="connsiteX192" fmla="*/ 48501 w 250248"/>
                <a:gd name="connsiteY192" fmla="*/ 199356 h 466747"/>
                <a:gd name="connsiteX193" fmla="*/ 51739 w 250248"/>
                <a:gd name="connsiteY193" fmla="*/ 204879 h 466747"/>
                <a:gd name="connsiteX194" fmla="*/ 54532 w 250248"/>
                <a:gd name="connsiteY194" fmla="*/ 209703 h 466747"/>
                <a:gd name="connsiteX195" fmla="*/ 56755 w 250248"/>
                <a:gd name="connsiteY195" fmla="*/ 211481 h 466747"/>
                <a:gd name="connsiteX196" fmla="*/ 57770 w 250248"/>
                <a:gd name="connsiteY196" fmla="*/ 212052 h 466747"/>
                <a:gd name="connsiteX197" fmla="*/ 61007 w 250248"/>
                <a:gd name="connsiteY197" fmla="*/ 213576 h 466747"/>
                <a:gd name="connsiteX198" fmla="*/ 61833 w 250248"/>
                <a:gd name="connsiteY198" fmla="*/ 214020 h 466747"/>
                <a:gd name="connsiteX199" fmla="*/ 65071 w 250248"/>
                <a:gd name="connsiteY199" fmla="*/ 222336 h 466747"/>
                <a:gd name="connsiteX200" fmla="*/ 66023 w 250248"/>
                <a:gd name="connsiteY200" fmla="*/ 231478 h 466747"/>
                <a:gd name="connsiteX201" fmla="*/ 67991 w 250248"/>
                <a:gd name="connsiteY201" fmla="*/ 243731 h 466747"/>
                <a:gd name="connsiteX202" fmla="*/ 69641 w 250248"/>
                <a:gd name="connsiteY202" fmla="*/ 253634 h 466747"/>
                <a:gd name="connsiteX203" fmla="*/ 71228 w 250248"/>
                <a:gd name="connsiteY203" fmla="*/ 262839 h 466747"/>
                <a:gd name="connsiteX204" fmla="*/ 73451 w 250248"/>
                <a:gd name="connsiteY204" fmla="*/ 265823 h 466747"/>
                <a:gd name="connsiteX205" fmla="*/ 76434 w 250248"/>
                <a:gd name="connsiteY205" fmla="*/ 270584 h 466747"/>
                <a:gd name="connsiteX206" fmla="*/ 72752 w 250248"/>
                <a:gd name="connsiteY206" fmla="*/ 282646 h 466747"/>
                <a:gd name="connsiteX207" fmla="*/ 71673 w 250248"/>
                <a:gd name="connsiteY207" fmla="*/ 284233 h 466747"/>
                <a:gd name="connsiteX208" fmla="*/ 67674 w 250248"/>
                <a:gd name="connsiteY208" fmla="*/ 292168 h 466747"/>
                <a:gd name="connsiteX209" fmla="*/ 63865 w 250248"/>
                <a:gd name="connsiteY209" fmla="*/ 299850 h 466747"/>
                <a:gd name="connsiteX210" fmla="*/ 58468 w 250248"/>
                <a:gd name="connsiteY210" fmla="*/ 312674 h 466747"/>
                <a:gd name="connsiteX211" fmla="*/ 56246 w 250248"/>
                <a:gd name="connsiteY211" fmla="*/ 317625 h 466747"/>
                <a:gd name="connsiteX212" fmla="*/ 54723 w 250248"/>
                <a:gd name="connsiteY212" fmla="*/ 320546 h 466747"/>
                <a:gd name="connsiteX213" fmla="*/ 53707 w 250248"/>
                <a:gd name="connsiteY213" fmla="*/ 325307 h 466747"/>
                <a:gd name="connsiteX214" fmla="*/ 53263 w 250248"/>
                <a:gd name="connsiteY214" fmla="*/ 328417 h 466747"/>
                <a:gd name="connsiteX215" fmla="*/ 50723 w 250248"/>
                <a:gd name="connsiteY215" fmla="*/ 335400 h 466747"/>
                <a:gd name="connsiteX216" fmla="*/ 51358 w 250248"/>
                <a:gd name="connsiteY216" fmla="*/ 347209 h 466747"/>
                <a:gd name="connsiteX217" fmla="*/ 48057 w 250248"/>
                <a:gd name="connsiteY217" fmla="*/ 362254 h 466747"/>
                <a:gd name="connsiteX218" fmla="*/ 45327 w 250248"/>
                <a:gd name="connsiteY218" fmla="*/ 374634 h 466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250248" h="466747">
                  <a:moveTo>
                    <a:pt x="45327" y="374634"/>
                  </a:moveTo>
                  <a:cubicBezTo>
                    <a:pt x="44248" y="381870"/>
                    <a:pt x="44820" y="396345"/>
                    <a:pt x="48438" y="402312"/>
                  </a:cubicBezTo>
                  <a:cubicBezTo>
                    <a:pt x="48565" y="401170"/>
                    <a:pt x="48565" y="399963"/>
                    <a:pt x="48565" y="398694"/>
                  </a:cubicBezTo>
                  <a:cubicBezTo>
                    <a:pt x="48565" y="395266"/>
                    <a:pt x="48565" y="391774"/>
                    <a:pt x="50977" y="389044"/>
                  </a:cubicBezTo>
                  <a:cubicBezTo>
                    <a:pt x="53643" y="385997"/>
                    <a:pt x="56119" y="385743"/>
                    <a:pt x="57770" y="386124"/>
                  </a:cubicBezTo>
                  <a:cubicBezTo>
                    <a:pt x="61579" y="386949"/>
                    <a:pt x="64372" y="391711"/>
                    <a:pt x="65578" y="395583"/>
                  </a:cubicBezTo>
                  <a:cubicBezTo>
                    <a:pt x="66658" y="399011"/>
                    <a:pt x="68245" y="400852"/>
                    <a:pt x="70657" y="403582"/>
                  </a:cubicBezTo>
                  <a:lnTo>
                    <a:pt x="71673" y="404725"/>
                  </a:lnTo>
                  <a:cubicBezTo>
                    <a:pt x="73197" y="406438"/>
                    <a:pt x="74213" y="408153"/>
                    <a:pt x="75291" y="409803"/>
                  </a:cubicBezTo>
                  <a:cubicBezTo>
                    <a:pt x="75800" y="410565"/>
                    <a:pt x="76244" y="411390"/>
                    <a:pt x="76815" y="412152"/>
                  </a:cubicBezTo>
                  <a:cubicBezTo>
                    <a:pt x="77831" y="413739"/>
                    <a:pt x="79545" y="415580"/>
                    <a:pt x="81259" y="417548"/>
                  </a:cubicBezTo>
                  <a:cubicBezTo>
                    <a:pt x="83100" y="419643"/>
                    <a:pt x="85004" y="421802"/>
                    <a:pt x="86337" y="423770"/>
                  </a:cubicBezTo>
                  <a:cubicBezTo>
                    <a:pt x="89384" y="424659"/>
                    <a:pt x="89893" y="427959"/>
                    <a:pt x="90273" y="430435"/>
                  </a:cubicBezTo>
                  <a:cubicBezTo>
                    <a:pt x="90464" y="431832"/>
                    <a:pt x="90718" y="433229"/>
                    <a:pt x="91226" y="433990"/>
                  </a:cubicBezTo>
                  <a:cubicBezTo>
                    <a:pt x="92559" y="435895"/>
                    <a:pt x="94400" y="437165"/>
                    <a:pt x="96305" y="438561"/>
                  </a:cubicBezTo>
                  <a:cubicBezTo>
                    <a:pt x="97765" y="439577"/>
                    <a:pt x="99288" y="440656"/>
                    <a:pt x="100621" y="442053"/>
                  </a:cubicBezTo>
                  <a:lnTo>
                    <a:pt x="103986" y="439196"/>
                  </a:lnTo>
                  <a:cubicBezTo>
                    <a:pt x="108303" y="435324"/>
                    <a:pt x="112048" y="432022"/>
                    <a:pt x="118333" y="436911"/>
                  </a:cubicBezTo>
                  <a:cubicBezTo>
                    <a:pt x="119159" y="437545"/>
                    <a:pt x="119920" y="438180"/>
                    <a:pt x="120619" y="438752"/>
                  </a:cubicBezTo>
                  <a:cubicBezTo>
                    <a:pt x="122269" y="440212"/>
                    <a:pt x="123602" y="441291"/>
                    <a:pt x="125887" y="442243"/>
                  </a:cubicBezTo>
                  <a:cubicBezTo>
                    <a:pt x="126776" y="442624"/>
                    <a:pt x="127602" y="442815"/>
                    <a:pt x="128363" y="443005"/>
                  </a:cubicBezTo>
                  <a:cubicBezTo>
                    <a:pt x="130522" y="443576"/>
                    <a:pt x="132744" y="444148"/>
                    <a:pt x="134839" y="446941"/>
                  </a:cubicBezTo>
                  <a:cubicBezTo>
                    <a:pt x="138013" y="451258"/>
                    <a:pt x="136871" y="455511"/>
                    <a:pt x="135728" y="459638"/>
                  </a:cubicBezTo>
                  <a:cubicBezTo>
                    <a:pt x="135093" y="461923"/>
                    <a:pt x="134522" y="464336"/>
                    <a:pt x="134648" y="466748"/>
                  </a:cubicBezTo>
                  <a:cubicBezTo>
                    <a:pt x="137378" y="466748"/>
                    <a:pt x="139283" y="465541"/>
                    <a:pt x="141441" y="464145"/>
                  </a:cubicBezTo>
                  <a:cubicBezTo>
                    <a:pt x="143663" y="462685"/>
                    <a:pt x="146203" y="461034"/>
                    <a:pt x="149821" y="461034"/>
                  </a:cubicBezTo>
                  <a:cubicBezTo>
                    <a:pt x="151154" y="461034"/>
                    <a:pt x="152233" y="461352"/>
                    <a:pt x="153058" y="461542"/>
                  </a:cubicBezTo>
                  <a:cubicBezTo>
                    <a:pt x="154392" y="461923"/>
                    <a:pt x="155090" y="462114"/>
                    <a:pt x="156741" y="461034"/>
                  </a:cubicBezTo>
                  <a:cubicBezTo>
                    <a:pt x="157566" y="460463"/>
                    <a:pt x="158201" y="459574"/>
                    <a:pt x="158899" y="458749"/>
                  </a:cubicBezTo>
                  <a:cubicBezTo>
                    <a:pt x="158328" y="459003"/>
                    <a:pt x="157629" y="459193"/>
                    <a:pt x="156804" y="459257"/>
                  </a:cubicBezTo>
                  <a:cubicBezTo>
                    <a:pt x="156360" y="459257"/>
                    <a:pt x="155852" y="459003"/>
                    <a:pt x="155598" y="458622"/>
                  </a:cubicBezTo>
                  <a:cubicBezTo>
                    <a:pt x="154138" y="456400"/>
                    <a:pt x="153313" y="454242"/>
                    <a:pt x="152551" y="452337"/>
                  </a:cubicBezTo>
                  <a:cubicBezTo>
                    <a:pt x="151154" y="448846"/>
                    <a:pt x="150011" y="446052"/>
                    <a:pt x="145948" y="443830"/>
                  </a:cubicBezTo>
                  <a:cubicBezTo>
                    <a:pt x="143219" y="442370"/>
                    <a:pt x="140298" y="441799"/>
                    <a:pt x="137442" y="441228"/>
                  </a:cubicBezTo>
                  <a:cubicBezTo>
                    <a:pt x="132871" y="440339"/>
                    <a:pt x="128173" y="439450"/>
                    <a:pt x="124809" y="434879"/>
                  </a:cubicBezTo>
                  <a:cubicBezTo>
                    <a:pt x="123983" y="433800"/>
                    <a:pt x="123349" y="432594"/>
                    <a:pt x="122713" y="431451"/>
                  </a:cubicBezTo>
                  <a:cubicBezTo>
                    <a:pt x="121698" y="429546"/>
                    <a:pt x="120682" y="427706"/>
                    <a:pt x="118968" y="426372"/>
                  </a:cubicBezTo>
                  <a:cubicBezTo>
                    <a:pt x="117762" y="425420"/>
                    <a:pt x="115921" y="425039"/>
                    <a:pt x="114143" y="424659"/>
                  </a:cubicBezTo>
                  <a:cubicBezTo>
                    <a:pt x="112048" y="424214"/>
                    <a:pt x="109890" y="423706"/>
                    <a:pt x="108367" y="422436"/>
                  </a:cubicBezTo>
                  <a:cubicBezTo>
                    <a:pt x="104875" y="419453"/>
                    <a:pt x="106081" y="415644"/>
                    <a:pt x="107097" y="412597"/>
                  </a:cubicBezTo>
                  <a:cubicBezTo>
                    <a:pt x="107351" y="411835"/>
                    <a:pt x="107604" y="411073"/>
                    <a:pt x="107795" y="410311"/>
                  </a:cubicBezTo>
                  <a:cubicBezTo>
                    <a:pt x="108938" y="405677"/>
                    <a:pt x="109128" y="400662"/>
                    <a:pt x="108557" y="394504"/>
                  </a:cubicBezTo>
                  <a:cubicBezTo>
                    <a:pt x="108112" y="389743"/>
                    <a:pt x="106081" y="386949"/>
                    <a:pt x="103478" y="383521"/>
                  </a:cubicBezTo>
                  <a:cubicBezTo>
                    <a:pt x="102462" y="382188"/>
                    <a:pt x="101446" y="380728"/>
                    <a:pt x="100431" y="379141"/>
                  </a:cubicBezTo>
                  <a:cubicBezTo>
                    <a:pt x="99288" y="377300"/>
                    <a:pt x="98336" y="376602"/>
                    <a:pt x="97003" y="375649"/>
                  </a:cubicBezTo>
                  <a:cubicBezTo>
                    <a:pt x="96241" y="375078"/>
                    <a:pt x="95416" y="374506"/>
                    <a:pt x="94463" y="373618"/>
                  </a:cubicBezTo>
                  <a:cubicBezTo>
                    <a:pt x="92622" y="371967"/>
                    <a:pt x="91607" y="369872"/>
                    <a:pt x="90655" y="367841"/>
                  </a:cubicBezTo>
                  <a:cubicBezTo>
                    <a:pt x="89956" y="366380"/>
                    <a:pt x="89322" y="365048"/>
                    <a:pt x="88369" y="363905"/>
                  </a:cubicBezTo>
                  <a:cubicBezTo>
                    <a:pt x="87163" y="362381"/>
                    <a:pt x="83608" y="358191"/>
                    <a:pt x="82783" y="357683"/>
                  </a:cubicBezTo>
                  <a:cubicBezTo>
                    <a:pt x="81767" y="357302"/>
                    <a:pt x="80687" y="357810"/>
                    <a:pt x="79037" y="358763"/>
                  </a:cubicBezTo>
                  <a:cubicBezTo>
                    <a:pt x="77894" y="359397"/>
                    <a:pt x="76561" y="360159"/>
                    <a:pt x="75164" y="360350"/>
                  </a:cubicBezTo>
                  <a:cubicBezTo>
                    <a:pt x="74784" y="360350"/>
                    <a:pt x="74402" y="360286"/>
                    <a:pt x="74149" y="360032"/>
                  </a:cubicBezTo>
                  <a:cubicBezTo>
                    <a:pt x="73831" y="359778"/>
                    <a:pt x="73641" y="359461"/>
                    <a:pt x="73641" y="359080"/>
                  </a:cubicBezTo>
                  <a:cubicBezTo>
                    <a:pt x="73451" y="357366"/>
                    <a:pt x="72688" y="355969"/>
                    <a:pt x="71864" y="354509"/>
                  </a:cubicBezTo>
                  <a:cubicBezTo>
                    <a:pt x="71165" y="353240"/>
                    <a:pt x="70466" y="351970"/>
                    <a:pt x="70022" y="350383"/>
                  </a:cubicBezTo>
                  <a:cubicBezTo>
                    <a:pt x="69134" y="347018"/>
                    <a:pt x="69514" y="343019"/>
                    <a:pt x="69832" y="339527"/>
                  </a:cubicBezTo>
                  <a:cubicBezTo>
                    <a:pt x="69895" y="338765"/>
                    <a:pt x="69959" y="338004"/>
                    <a:pt x="70022" y="337305"/>
                  </a:cubicBezTo>
                  <a:cubicBezTo>
                    <a:pt x="70530" y="329877"/>
                    <a:pt x="69705" y="325815"/>
                    <a:pt x="68245" y="319022"/>
                  </a:cubicBezTo>
                  <a:lnTo>
                    <a:pt x="68054" y="318070"/>
                  </a:lnTo>
                  <a:cubicBezTo>
                    <a:pt x="66975" y="312800"/>
                    <a:pt x="68118" y="309880"/>
                    <a:pt x="70150" y="305627"/>
                  </a:cubicBezTo>
                  <a:cubicBezTo>
                    <a:pt x="71546" y="302770"/>
                    <a:pt x="73069" y="300104"/>
                    <a:pt x="74593" y="297501"/>
                  </a:cubicBezTo>
                  <a:cubicBezTo>
                    <a:pt x="77958" y="291661"/>
                    <a:pt x="81196" y="286074"/>
                    <a:pt x="82211" y="279028"/>
                  </a:cubicBezTo>
                  <a:cubicBezTo>
                    <a:pt x="82465" y="277440"/>
                    <a:pt x="82592" y="275917"/>
                    <a:pt x="82783" y="274457"/>
                  </a:cubicBezTo>
                  <a:cubicBezTo>
                    <a:pt x="83163" y="271155"/>
                    <a:pt x="83481" y="267981"/>
                    <a:pt x="84687" y="264363"/>
                  </a:cubicBezTo>
                  <a:lnTo>
                    <a:pt x="85322" y="262522"/>
                  </a:lnTo>
                  <a:cubicBezTo>
                    <a:pt x="86909" y="257697"/>
                    <a:pt x="88306" y="253571"/>
                    <a:pt x="87861" y="248428"/>
                  </a:cubicBezTo>
                  <a:cubicBezTo>
                    <a:pt x="87735" y="247159"/>
                    <a:pt x="87544" y="245825"/>
                    <a:pt x="87353" y="244493"/>
                  </a:cubicBezTo>
                  <a:cubicBezTo>
                    <a:pt x="86401" y="237954"/>
                    <a:pt x="85385" y="230526"/>
                    <a:pt x="91797" y="226019"/>
                  </a:cubicBezTo>
                  <a:cubicBezTo>
                    <a:pt x="96495" y="222781"/>
                    <a:pt x="104430" y="222336"/>
                    <a:pt x="109827" y="223352"/>
                  </a:cubicBezTo>
                  <a:cubicBezTo>
                    <a:pt x="113445" y="224051"/>
                    <a:pt x="115857" y="225384"/>
                    <a:pt x="117190" y="227542"/>
                  </a:cubicBezTo>
                  <a:cubicBezTo>
                    <a:pt x="119349" y="231034"/>
                    <a:pt x="117952" y="235858"/>
                    <a:pt x="116683" y="240049"/>
                  </a:cubicBezTo>
                  <a:cubicBezTo>
                    <a:pt x="116555" y="240620"/>
                    <a:pt x="116302" y="241318"/>
                    <a:pt x="116048" y="242144"/>
                  </a:cubicBezTo>
                  <a:cubicBezTo>
                    <a:pt x="115095" y="245000"/>
                    <a:pt x="113636" y="249317"/>
                    <a:pt x="114524" y="251412"/>
                  </a:cubicBezTo>
                  <a:cubicBezTo>
                    <a:pt x="114841" y="252174"/>
                    <a:pt x="115223" y="252999"/>
                    <a:pt x="115350" y="253126"/>
                  </a:cubicBezTo>
                  <a:cubicBezTo>
                    <a:pt x="115350" y="253126"/>
                    <a:pt x="115984" y="253253"/>
                    <a:pt x="116428" y="253316"/>
                  </a:cubicBezTo>
                  <a:cubicBezTo>
                    <a:pt x="117127" y="253380"/>
                    <a:pt x="117952" y="253507"/>
                    <a:pt x="119222" y="253697"/>
                  </a:cubicBezTo>
                  <a:cubicBezTo>
                    <a:pt x="126586" y="255094"/>
                    <a:pt x="132808" y="255031"/>
                    <a:pt x="140933" y="254713"/>
                  </a:cubicBezTo>
                  <a:cubicBezTo>
                    <a:pt x="141187" y="254713"/>
                    <a:pt x="141505" y="254713"/>
                    <a:pt x="141758" y="254713"/>
                  </a:cubicBezTo>
                  <a:cubicBezTo>
                    <a:pt x="147028" y="254713"/>
                    <a:pt x="148932" y="256681"/>
                    <a:pt x="151726" y="259602"/>
                  </a:cubicBezTo>
                  <a:cubicBezTo>
                    <a:pt x="152297" y="260236"/>
                    <a:pt x="152931" y="260871"/>
                    <a:pt x="153630" y="261570"/>
                  </a:cubicBezTo>
                  <a:cubicBezTo>
                    <a:pt x="156931" y="264744"/>
                    <a:pt x="160169" y="266013"/>
                    <a:pt x="164295" y="267600"/>
                  </a:cubicBezTo>
                  <a:lnTo>
                    <a:pt x="166326" y="268362"/>
                  </a:lnTo>
                  <a:cubicBezTo>
                    <a:pt x="166835" y="268045"/>
                    <a:pt x="167025" y="267600"/>
                    <a:pt x="167279" y="267156"/>
                  </a:cubicBezTo>
                  <a:cubicBezTo>
                    <a:pt x="168422" y="264680"/>
                    <a:pt x="169500" y="262331"/>
                    <a:pt x="169755" y="259665"/>
                  </a:cubicBezTo>
                  <a:cubicBezTo>
                    <a:pt x="170453" y="253824"/>
                    <a:pt x="167152" y="249317"/>
                    <a:pt x="163597" y="244556"/>
                  </a:cubicBezTo>
                  <a:cubicBezTo>
                    <a:pt x="161121" y="241191"/>
                    <a:pt x="158518" y="237763"/>
                    <a:pt x="157376" y="233700"/>
                  </a:cubicBezTo>
                  <a:cubicBezTo>
                    <a:pt x="155154" y="225765"/>
                    <a:pt x="157629" y="221384"/>
                    <a:pt x="162772" y="216496"/>
                  </a:cubicBezTo>
                  <a:cubicBezTo>
                    <a:pt x="165311" y="214084"/>
                    <a:pt x="166136" y="211164"/>
                    <a:pt x="167025" y="207862"/>
                  </a:cubicBezTo>
                  <a:cubicBezTo>
                    <a:pt x="167660" y="205514"/>
                    <a:pt x="168358" y="203101"/>
                    <a:pt x="169628" y="200689"/>
                  </a:cubicBezTo>
                  <a:cubicBezTo>
                    <a:pt x="173945" y="192817"/>
                    <a:pt x="180102" y="192880"/>
                    <a:pt x="187657" y="192880"/>
                  </a:cubicBezTo>
                  <a:lnTo>
                    <a:pt x="189371" y="192880"/>
                  </a:lnTo>
                  <a:cubicBezTo>
                    <a:pt x="193244" y="192880"/>
                    <a:pt x="196799" y="192309"/>
                    <a:pt x="200544" y="191674"/>
                  </a:cubicBezTo>
                  <a:cubicBezTo>
                    <a:pt x="203528" y="191166"/>
                    <a:pt x="206575" y="190722"/>
                    <a:pt x="209813" y="190532"/>
                  </a:cubicBezTo>
                  <a:cubicBezTo>
                    <a:pt x="218383" y="190087"/>
                    <a:pt x="227271" y="189897"/>
                    <a:pt x="234889" y="191357"/>
                  </a:cubicBezTo>
                  <a:cubicBezTo>
                    <a:pt x="236921" y="191738"/>
                    <a:pt x="238634" y="192182"/>
                    <a:pt x="240221" y="192690"/>
                  </a:cubicBezTo>
                  <a:cubicBezTo>
                    <a:pt x="240666" y="192817"/>
                    <a:pt x="241110" y="193007"/>
                    <a:pt x="241555" y="193198"/>
                  </a:cubicBezTo>
                  <a:cubicBezTo>
                    <a:pt x="242317" y="193452"/>
                    <a:pt x="243142" y="193706"/>
                    <a:pt x="243904" y="194023"/>
                  </a:cubicBezTo>
                  <a:cubicBezTo>
                    <a:pt x="244221" y="193007"/>
                    <a:pt x="244411" y="192309"/>
                    <a:pt x="244475" y="191484"/>
                  </a:cubicBezTo>
                  <a:cubicBezTo>
                    <a:pt x="244538" y="190913"/>
                    <a:pt x="244665" y="190277"/>
                    <a:pt x="244729" y="189579"/>
                  </a:cubicBezTo>
                  <a:cubicBezTo>
                    <a:pt x="245237" y="186913"/>
                    <a:pt x="246062" y="184246"/>
                    <a:pt x="246887" y="181707"/>
                  </a:cubicBezTo>
                  <a:cubicBezTo>
                    <a:pt x="247840" y="178597"/>
                    <a:pt x="248855" y="175423"/>
                    <a:pt x="249236" y="172248"/>
                  </a:cubicBezTo>
                  <a:lnTo>
                    <a:pt x="249427" y="170534"/>
                  </a:lnTo>
                  <a:cubicBezTo>
                    <a:pt x="249744" y="167932"/>
                    <a:pt x="249998" y="165456"/>
                    <a:pt x="250061" y="162916"/>
                  </a:cubicBezTo>
                  <a:cubicBezTo>
                    <a:pt x="250061" y="162472"/>
                    <a:pt x="250125" y="161837"/>
                    <a:pt x="250125" y="161139"/>
                  </a:cubicBezTo>
                  <a:cubicBezTo>
                    <a:pt x="250252" y="158536"/>
                    <a:pt x="250505" y="153711"/>
                    <a:pt x="249490" y="152061"/>
                  </a:cubicBezTo>
                  <a:cubicBezTo>
                    <a:pt x="248728" y="150727"/>
                    <a:pt x="246760" y="150219"/>
                    <a:pt x="244856" y="149775"/>
                  </a:cubicBezTo>
                  <a:cubicBezTo>
                    <a:pt x="244031" y="149585"/>
                    <a:pt x="243332" y="149394"/>
                    <a:pt x="242634" y="149140"/>
                  </a:cubicBezTo>
                  <a:cubicBezTo>
                    <a:pt x="239523" y="148061"/>
                    <a:pt x="235841" y="146156"/>
                    <a:pt x="231587" y="143427"/>
                  </a:cubicBezTo>
                  <a:cubicBezTo>
                    <a:pt x="224604" y="138983"/>
                    <a:pt x="224224" y="134476"/>
                    <a:pt x="224224" y="126858"/>
                  </a:cubicBezTo>
                  <a:cubicBezTo>
                    <a:pt x="224224" y="123747"/>
                    <a:pt x="224160" y="120700"/>
                    <a:pt x="224033" y="117589"/>
                  </a:cubicBezTo>
                  <a:cubicBezTo>
                    <a:pt x="223970" y="114605"/>
                    <a:pt x="223843" y="111558"/>
                    <a:pt x="223843" y="108511"/>
                  </a:cubicBezTo>
                  <a:cubicBezTo>
                    <a:pt x="223843" y="103559"/>
                    <a:pt x="220414" y="101274"/>
                    <a:pt x="216478" y="98671"/>
                  </a:cubicBezTo>
                  <a:cubicBezTo>
                    <a:pt x="213241" y="96513"/>
                    <a:pt x="209559" y="94037"/>
                    <a:pt x="207591" y="89720"/>
                  </a:cubicBezTo>
                  <a:cubicBezTo>
                    <a:pt x="207146" y="88704"/>
                    <a:pt x="207083" y="87752"/>
                    <a:pt x="206956" y="86927"/>
                  </a:cubicBezTo>
                  <a:cubicBezTo>
                    <a:pt x="206892" y="86101"/>
                    <a:pt x="206829" y="85403"/>
                    <a:pt x="206448" y="84704"/>
                  </a:cubicBezTo>
                  <a:cubicBezTo>
                    <a:pt x="206258" y="84387"/>
                    <a:pt x="205496" y="83816"/>
                    <a:pt x="204925" y="83372"/>
                  </a:cubicBezTo>
                  <a:cubicBezTo>
                    <a:pt x="204290" y="82864"/>
                    <a:pt x="203655" y="82356"/>
                    <a:pt x="203274" y="81911"/>
                  </a:cubicBezTo>
                  <a:cubicBezTo>
                    <a:pt x="202703" y="81277"/>
                    <a:pt x="202195" y="80642"/>
                    <a:pt x="201687" y="80007"/>
                  </a:cubicBezTo>
                  <a:cubicBezTo>
                    <a:pt x="200418" y="78420"/>
                    <a:pt x="199211" y="76960"/>
                    <a:pt x="197624" y="76007"/>
                  </a:cubicBezTo>
                  <a:cubicBezTo>
                    <a:pt x="193752" y="73595"/>
                    <a:pt x="184102" y="71246"/>
                    <a:pt x="179531" y="72706"/>
                  </a:cubicBezTo>
                  <a:cubicBezTo>
                    <a:pt x="176548" y="73722"/>
                    <a:pt x="174707" y="76515"/>
                    <a:pt x="172738" y="79436"/>
                  </a:cubicBezTo>
                  <a:cubicBezTo>
                    <a:pt x="170199" y="83244"/>
                    <a:pt x="167342" y="87561"/>
                    <a:pt x="161502" y="87815"/>
                  </a:cubicBezTo>
                  <a:lnTo>
                    <a:pt x="160296" y="87879"/>
                  </a:lnTo>
                  <a:cubicBezTo>
                    <a:pt x="157503" y="88069"/>
                    <a:pt x="154074" y="88323"/>
                    <a:pt x="151662" y="86609"/>
                  </a:cubicBezTo>
                  <a:cubicBezTo>
                    <a:pt x="150519" y="85784"/>
                    <a:pt x="149567" y="84704"/>
                    <a:pt x="148615" y="83689"/>
                  </a:cubicBezTo>
                  <a:cubicBezTo>
                    <a:pt x="147408" y="82356"/>
                    <a:pt x="146203" y="81023"/>
                    <a:pt x="144615" y="80134"/>
                  </a:cubicBezTo>
                  <a:cubicBezTo>
                    <a:pt x="139473" y="77341"/>
                    <a:pt x="135601" y="78991"/>
                    <a:pt x="130649" y="81023"/>
                  </a:cubicBezTo>
                  <a:cubicBezTo>
                    <a:pt x="128999" y="81721"/>
                    <a:pt x="127285" y="82419"/>
                    <a:pt x="125443" y="82991"/>
                  </a:cubicBezTo>
                  <a:cubicBezTo>
                    <a:pt x="121444" y="84260"/>
                    <a:pt x="119730" y="86228"/>
                    <a:pt x="117190" y="89212"/>
                  </a:cubicBezTo>
                  <a:lnTo>
                    <a:pt x="116365" y="90227"/>
                  </a:lnTo>
                  <a:cubicBezTo>
                    <a:pt x="113636" y="93402"/>
                    <a:pt x="111350" y="94608"/>
                    <a:pt x="109318" y="93846"/>
                  </a:cubicBezTo>
                  <a:cubicBezTo>
                    <a:pt x="105700" y="92576"/>
                    <a:pt x="105319" y="85847"/>
                    <a:pt x="105129" y="77277"/>
                  </a:cubicBezTo>
                  <a:cubicBezTo>
                    <a:pt x="105065" y="75309"/>
                    <a:pt x="105065" y="73595"/>
                    <a:pt x="104938" y="72579"/>
                  </a:cubicBezTo>
                  <a:cubicBezTo>
                    <a:pt x="104430" y="68580"/>
                    <a:pt x="103922" y="65025"/>
                    <a:pt x="104684" y="61025"/>
                  </a:cubicBezTo>
                  <a:cubicBezTo>
                    <a:pt x="105382" y="57153"/>
                    <a:pt x="105827" y="54868"/>
                    <a:pt x="104938" y="51249"/>
                  </a:cubicBezTo>
                  <a:cubicBezTo>
                    <a:pt x="103795" y="46932"/>
                    <a:pt x="103859" y="46551"/>
                    <a:pt x="105700" y="42933"/>
                  </a:cubicBezTo>
                  <a:lnTo>
                    <a:pt x="106462" y="41409"/>
                  </a:lnTo>
                  <a:cubicBezTo>
                    <a:pt x="107668" y="39060"/>
                    <a:pt x="109191" y="36203"/>
                    <a:pt x="109255" y="33854"/>
                  </a:cubicBezTo>
                  <a:cubicBezTo>
                    <a:pt x="107287" y="33854"/>
                    <a:pt x="105065" y="34108"/>
                    <a:pt x="102780" y="34426"/>
                  </a:cubicBezTo>
                  <a:cubicBezTo>
                    <a:pt x="100685" y="34743"/>
                    <a:pt x="98590" y="35060"/>
                    <a:pt x="96432" y="35060"/>
                  </a:cubicBezTo>
                  <a:cubicBezTo>
                    <a:pt x="95416" y="35060"/>
                    <a:pt x="94718" y="35124"/>
                    <a:pt x="93956" y="35124"/>
                  </a:cubicBezTo>
                  <a:cubicBezTo>
                    <a:pt x="92686" y="35124"/>
                    <a:pt x="91289" y="34997"/>
                    <a:pt x="90020" y="34299"/>
                  </a:cubicBezTo>
                  <a:cubicBezTo>
                    <a:pt x="88940" y="33664"/>
                    <a:pt x="88179" y="32585"/>
                    <a:pt x="87480" y="31505"/>
                  </a:cubicBezTo>
                  <a:cubicBezTo>
                    <a:pt x="86972" y="30744"/>
                    <a:pt x="86274" y="29664"/>
                    <a:pt x="85830" y="29664"/>
                  </a:cubicBezTo>
                  <a:cubicBezTo>
                    <a:pt x="85322" y="29664"/>
                    <a:pt x="84877" y="29347"/>
                    <a:pt x="84623" y="28903"/>
                  </a:cubicBezTo>
                  <a:cubicBezTo>
                    <a:pt x="84370" y="28458"/>
                    <a:pt x="84433" y="27887"/>
                    <a:pt x="84750" y="27443"/>
                  </a:cubicBezTo>
                  <a:cubicBezTo>
                    <a:pt x="85703" y="26109"/>
                    <a:pt x="85322" y="21348"/>
                    <a:pt x="84941" y="17095"/>
                  </a:cubicBezTo>
                  <a:cubicBezTo>
                    <a:pt x="84687" y="14365"/>
                    <a:pt x="84497" y="11635"/>
                    <a:pt x="84497" y="9032"/>
                  </a:cubicBezTo>
                  <a:cubicBezTo>
                    <a:pt x="84497" y="6493"/>
                    <a:pt x="83861" y="6430"/>
                    <a:pt x="81005" y="6366"/>
                  </a:cubicBezTo>
                  <a:cubicBezTo>
                    <a:pt x="78529" y="6303"/>
                    <a:pt x="75101" y="6175"/>
                    <a:pt x="72181" y="3065"/>
                  </a:cubicBezTo>
                  <a:cubicBezTo>
                    <a:pt x="71292" y="2112"/>
                    <a:pt x="70657" y="1414"/>
                    <a:pt x="70150" y="907"/>
                  </a:cubicBezTo>
                  <a:cubicBezTo>
                    <a:pt x="69641" y="399"/>
                    <a:pt x="69514" y="208"/>
                    <a:pt x="69324" y="18"/>
                  </a:cubicBezTo>
                  <a:cubicBezTo>
                    <a:pt x="68499" y="-46"/>
                    <a:pt x="67546" y="81"/>
                    <a:pt x="66658" y="81"/>
                  </a:cubicBezTo>
                  <a:cubicBezTo>
                    <a:pt x="65388" y="81"/>
                    <a:pt x="64055" y="144"/>
                    <a:pt x="62785" y="272"/>
                  </a:cubicBezTo>
                  <a:cubicBezTo>
                    <a:pt x="60944" y="525"/>
                    <a:pt x="59167" y="843"/>
                    <a:pt x="57643" y="1478"/>
                  </a:cubicBezTo>
                  <a:cubicBezTo>
                    <a:pt x="54977" y="2620"/>
                    <a:pt x="55230" y="3319"/>
                    <a:pt x="56119" y="5795"/>
                  </a:cubicBezTo>
                  <a:cubicBezTo>
                    <a:pt x="56691" y="7382"/>
                    <a:pt x="57389" y="9413"/>
                    <a:pt x="56944" y="11699"/>
                  </a:cubicBezTo>
                  <a:cubicBezTo>
                    <a:pt x="55866" y="16968"/>
                    <a:pt x="51168" y="17158"/>
                    <a:pt x="47295" y="17222"/>
                  </a:cubicBezTo>
                  <a:cubicBezTo>
                    <a:pt x="47295" y="17666"/>
                    <a:pt x="47295" y="18047"/>
                    <a:pt x="47295" y="18428"/>
                  </a:cubicBezTo>
                  <a:cubicBezTo>
                    <a:pt x="47232" y="22554"/>
                    <a:pt x="47169" y="25601"/>
                    <a:pt x="41582" y="27824"/>
                  </a:cubicBezTo>
                  <a:cubicBezTo>
                    <a:pt x="40502" y="28268"/>
                    <a:pt x="39614" y="28522"/>
                    <a:pt x="38788" y="28776"/>
                  </a:cubicBezTo>
                  <a:cubicBezTo>
                    <a:pt x="37328" y="29220"/>
                    <a:pt x="36312" y="29537"/>
                    <a:pt x="34535" y="30807"/>
                  </a:cubicBezTo>
                  <a:cubicBezTo>
                    <a:pt x="34027" y="31188"/>
                    <a:pt x="33583" y="31569"/>
                    <a:pt x="33138" y="31950"/>
                  </a:cubicBezTo>
                  <a:cubicBezTo>
                    <a:pt x="31298" y="33537"/>
                    <a:pt x="29329" y="35315"/>
                    <a:pt x="25520" y="34045"/>
                  </a:cubicBezTo>
                  <a:cubicBezTo>
                    <a:pt x="24124" y="33600"/>
                    <a:pt x="23108" y="32585"/>
                    <a:pt x="22156" y="31569"/>
                  </a:cubicBezTo>
                  <a:cubicBezTo>
                    <a:pt x="20569" y="29982"/>
                    <a:pt x="19870" y="29347"/>
                    <a:pt x="18601" y="29855"/>
                  </a:cubicBezTo>
                  <a:cubicBezTo>
                    <a:pt x="17649" y="30236"/>
                    <a:pt x="17521" y="30744"/>
                    <a:pt x="17521" y="32585"/>
                  </a:cubicBezTo>
                  <a:cubicBezTo>
                    <a:pt x="17521" y="33156"/>
                    <a:pt x="17521" y="33727"/>
                    <a:pt x="17458" y="34299"/>
                  </a:cubicBezTo>
                  <a:cubicBezTo>
                    <a:pt x="16696" y="40901"/>
                    <a:pt x="15300" y="45027"/>
                    <a:pt x="12126" y="49916"/>
                  </a:cubicBezTo>
                  <a:cubicBezTo>
                    <a:pt x="10729" y="52074"/>
                    <a:pt x="11046" y="54423"/>
                    <a:pt x="11364" y="56899"/>
                  </a:cubicBezTo>
                  <a:cubicBezTo>
                    <a:pt x="11808" y="60327"/>
                    <a:pt x="12316" y="64199"/>
                    <a:pt x="7999" y="67437"/>
                  </a:cubicBezTo>
                  <a:cubicBezTo>
                    <a:pt x="7047" y="68135"/>
                    <a:pt x="5714" y="68643"/>
                    <a:pt x="4507" y="69151"/>
                  </a:cubicBezTo>
                  <a:cubicBezTo>
                    <a:pt x="1714" y="70230"/>
                    <a:pt x="64" y="70992"/>
                    <a:pt x="0" y="72833"/>
                  </a:cubicBezTo>
                  <a:cubicBezTo>
                    <a:pt x="64" y="73722"/>
                    <a:pt x="2730" y="76515"/>
                    <a:pt x="3872" y="77721"/>
                  </a:cubicBezTo>
                  <a:cubicBezTo>
                    <a:pt x="4761" y="78674"/>
                    <a:pt x="5587" y="79499"/>
                    <a:pt x="6031" y="80134"/>
                  </a:cubicBezTo>
                  <a:cubicBezTo>
                    <a:pt x="7491" y="82229"/>
                    <a:pt x="8824" y="84514"/>
                    <a:pt x="10157" y="86736"/>
                  </a:cubicBezTo>
                  <a:cubicBezTo>
                    <a:pt x="12379" y="90545"/>
                    <a:pt x="14729" y="94545"/>
                    <a:pt x="17649" y="97592"/>
                  </a:cubicBezTo>
                  <a:cubicBezTo>
                    <a:pt x="18791" y="98798"/>
                    <a:pt x="19870" y="99814"/>
                    <a:pt x="20886" y="100830"/>
                  </a:cubicBezTo>
                  <a:cubicBezTo>
                    <a:pt x="24632" y="104448"/>
                    <a:pt x="27933" y="107622"/>
                    <a:pt x="29711" y="113780"/>
                  </a:cubicBezTo>
                  <a:cubicBezTo>
                    <a:pt x="32187" y="114923"/>
                    <a:pt x="35361" y="116700"/>
                    <a:pt x="37455" y="119875"/>
                  </a:cubicBezTo>
                  <a:cubicBezTo>
                    <a:pt x="38915" y="122033"/>
                    <a:pt x="38915" y="124191"/>
                    <a:pt x="38915" y="126096"/>
                  </a:cubicBezTo>
                  <a:cubicBezTo>
                    <a:pt x="38915" y="127429"/>
                    <a:pt x="38915" y="128572"/>
                    <a:pt x="39423" y="129587"/>
                  </a:cubicBezTo>
                  <a:cubicBezTo>
                    <a:pt x="39931" y="130603"/>
                    <a:pt x="41391" y="131492"/>
                    <a:pt x="42851" y="132317"/>
                  </a:cubicBezTo>
                  <a:cubicBezTo>
                    <a:pt x="44883" y="133460"/>
                    <a:pt x="47169" y="134729"/>
                    <a:pt x="47803" y="137015"/>
                  </a:cubicBezTo>
                  <a:cubicBezTo>
                    <a:pt x="48184" y="138412"/>
                    <a:pt x="47867" y="139999"/>
                    <a:pt x="46914" y="141713"/>
                  </a:cubicBezTo>
                  <a:cubicBezTo>
                    <a:pt x="45898" y="143554"/>
                    <a:pt x="44184" y="144633"/>
                    <a:pt x="42534" y="145649"/>
                  </a:cubicBezTo>
                  <a:cubicBezTo>
                    <a:pt x="40566" y="146855"/>
                    <a:pt x="38852" y="147934"/>
                    <a:pt x="38471" y="150219"/>
                  </a:cubicBezTo>
                  <a:cubicBezTo>
                    <a:pt x="38281" y="151299"/>
                    <a:pt x="38661" y="153076"/>
                    <a:pt x="39042" y="154600"/>
                  </a:cubicBezTo>
                  <a:cubicBezTo>
                    <a:pt x="39297" y="155870"/>
                    <a:pt x="39614" y="157076"/>
                    <a:pt x="39614" y="158155"/>
                  </a:cubicBezTo>
                  <a:cubicBezTo>
                    <a:pt x="39868" y="162535"/>
                    <a:pt x="40185" y="168566"/>
                    <a:pt x="36567" y="170725"/>
                  </a:cubicBezTo>
                  <a:cubicBezTo>
                    <a:pt x="36376" y="177263"/>
                    <a:pt x="38344" y="184246"/>
                    <a:pt x="41709" y="189262"/>
                  </a:cubicBezTo>
                  <a:cubicBezTo>
                    <a:pt x="42534" y="190532"/>
                    <a:pt x="43296" y="191738"/>
                    <a:pt x="44058" y="192944"/>
                  </a:cubicBezTo>
                  <a:cubicBezTo>
                    <a:pt x="45454" y="195166"/>
                    <a:pt x="46724" y="197261"/>
                    <a:pt x="48501" y="199356"/>
                  </a:cubicBezTo>
                  <a:cubicBezTo>
                    <a:pt x="49834" y="201006"/>
                    <a:pt x="50787" y="202974"/>
                    <a:pt x="51739" y="204879"/>
                  </a:cubicBezTo>
                  <a:cubicBezTo>
                    <a:pt x="52628" y="206656"/>
                    <a:pt x="53390" y="208307"/>
                    <a:pt x="54532" y="209703"/>
                  </a:cubicBezTo>
                  <a:cubicBezTo>
                    <a:pt x="55357" y="210719"/>
                    <a:pt x="55802" y="210973"/>
                    <a:pt x="56755" y="211481"/>
                  </a:cubicBezTo>
                  <a:cubicBezTo>
                    <a:pt x="57072" y="211671"/>
                    <a:pt x="57389" y="211798"/>
                    <a:pt x="57770" y="212052"/>
                  </a:cubicBezTo>
                  <a:cubicBezTo>
                    <a:pt x="58087" y="212179"/>
                    <a:pt x="60309" y="213322"/>
                    <a:pt x="61007" y="213576"/>
                  </a:cubicBezTo>
                  <a:cubicBezTo>
                    <a:pt x="61325" y="213639"/>
                    <a:pt x="61642" y="213766"/>
                    <a:pt x="61833" y="214020"/>
                  </a:cubicBezTo>
                  <a:cubicBezTo>
                    <a:pt x="63547" y="215988"/>
                    <a:pt x="64563" y="219607"/>
                    <a:pt x="65071" y="222336"/>
                  </a:cubicBezTo>
                  <a:cubicBezTo>
                    <a:pt x="65705" y="225448"/>
                    <a:pt x="65896" y="228495"/>
                    <a:pt x="66023" y="231478"/>
                  </a:cubicBezTo>
                  <a:cubicBezTo>
                    <a:pt x="66277" y="235732"/>
                    <a:pt x="66531" y="239794"/>
                    <a:pt x="67991" y="243731"/>
                  </a:cubicBezTo>
                  <a:cubicBezTo>
                    <a:pt x="69134" y="246905"/>
                    <a:pt x="69388" y="250333"/>
                    <a:pt x="69641" y="253634"/>
                  </a:cubicBezTo>
                  <a:cubicBezTo>
                    <a:pt x="69895" y="256999"/>
                    <a:pt x="70150" y="260109"/>
                    <a:pt x="71228" y="262839"/>
                  </a:cubicBezTo>
                  <a:cubicBezTo>
                    <a:pt x="71673" y="263918"/>
                    <a:pt x="72498" y="264870"/>
                    <a:pt x="73451" y="265823"/>
                  </a:cubicBezTo>
                  <a:cubicBezTo>
                    <a:pt x="74657" y="267093"/>
                    <a:pt x="75989" y="268553"/>
                    <a:pt x="76434" y="270584"/>
                  </a:cubicBezTo>
                  <a:cubicBezTo>
                    <a:pt x="77577" y="275536"/>
                    <a:pt x="75038" y="279345"/>
                    <a:pt x="72752" y="282646"/>
                  </a:cubicBezTo>
                  <a:cubicBezTo>
                    <a:pt x="72371" y="283217"/>
                    <a:pt x="72054" y="283725"/>
                    <a:pt x="71673" y="284233"/>
                  </a:cubicBezTo>
                  <a:cubicBezTo>
                    <a:pt x="70086" y="286772"/>
                    <a:pt x="68879" y="289502"/>
                    <a:pt x="67674" y="292168"/>
                  </a:cubicBezTo>
                  <a:cubicBezTo>
                    <a:pt x="66531" y="294708"/>
                    <a:pt x="65388" y="297374"/>
                    <a:pt x="63865" y="299850"/>
                  </a:cubicBezTo>
                  <a:cubicBezTo>
                    <a:pt x="61135" y="304294"/>
                    <a:pt x="60119" y="307658"/>
                    <a:pt x="58468" y="312674"/>
                  </a:cubicBezTo>
                  <a:cubicBezTo>
                    <a:pt x="57833" y="314768"/>
                    <a:pt x="57008" y="316229"/>
                    <a:pt x="56246" y="317625"/>
                  </a:cubicBezTo>
                  <a:cubicBezTo>
                    <a:pt x="55739" y="318578"/>
                    <a:pt x="55168" y="319466"/>
                    <a:pt x="54723" y="320546"/>
                  </a:cubicBezTo>
                  <a:cubicBezTo>
                    <a:pt x="54088" y="322069"/>
                    <a:pt x="53897" y="323593"/>
                    <a:pt x="53707" y="325307"/>
                  </a:cubicBezTo>
                  <a:cubicBezTo>
                    <a:pt x="53580" y="326322"/>
                    <a:pt x="53453" y="327338"/>
                    <a:pt x="53263" y="328417"/>
                  </a:cubicBezTo>
                  <a:cubicBezTo>
                    <a:pt x="52819" y="330513"/>
                    <a:pt x="51930" y="332925"/>
                    <a:pt x="50723" y="335400"/>
                  </a:cubicBezTo>
                  <a:cubicBezTo>
                    <a:pt x="51358" y="339527"/>
                    <a:pt x="51549" y="343209"/>
                    <a:pt x="51358" y="347209"/>
                  </a:cubicBezTo>
                  <a:cubicBezTo>
                    <a:pt x="51104" y="352224"/>
                    <a:pt x="49517" y="357366"/>
                    <a:pt x="48057" y="362254"/>
                  </a:cubicBezTo>
                  <a:cubicBezTo>
                    <a:pt x="47105" y="366571"/>
                    <a:pt x="45898" y="370634"/>
                    <a:pt x="45327" y="37463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82" name="Freeform 581">
              <a:extLst>
                <a:ext uri="{FF2B5EF4-FFF2-40B4-BE49-F238E27FC236}">
                  <a16:creationId xmlns:a16="http://schemas.microsoft.com/office/drawing/2014/main" id="{92CF4470-F7BC-2532-474A-0CEDE8C812A6}"/>
                </a:ext>
              </a:extLst>
            </p:cNvPr>
            <p:cNvSpPr/>
            <p:nvPr/>
          </p:nvSpPr>
          <p:spPr>
            <a:xfrm>
              <a:off x="8119753" y="3744549"/>
              <a:ext cx="242462" cy="122261"/>
            </a:xfrm>
            <a:custGeom>
              <a:avLst/>
              <a:gdLst>
                <a:gd name="connsiteX0" fmla="*/ 87135 w 242462"/>
                <a:gd name="connsiteY0" fmla="*/ 94438 h 122261"/>
                <a:gd name="connsiteX1" fmla="*/ 95705 w 242462"/>
                <a:gd name="connsiteY1" fmla="*/ 95454 h 122261"/>
                <a:gd name="connsiteX2" fmla="*/ 98244 w 242462"/>
                <a:gd name="connsiteY2" fmla="*/ 95391 h 122261"/>
                <a:gd name="connsiteX3" fmla="*/ 117607 w 242462"/>
                <a:gd name="connsiteY3" fmla="*/ 94375 h 122261"/>
                <a:gd name="connsiteX4" fmla="*/ 137033 w 242462"/>
                <a:gd name="connsiteY4" fmla="*/ 94375 h 122261"/>
                <a:gd name="connsiteX5" fmla="*/ 145349 w 242462"/>
                <a:gd name="connsiteY5" fmla="*/ 101739 h 122261"/>
                <a:gd name="connsiteX6" fmla="*/ 148333 w 242462"/>
                <a:gd name="connsiteY6" fmla="*/ 106120 h 122261"/>
                <a:gd name="connsiteX7" fmla="*/ 164267 w 242462"/>
                <a:gd name="connsiteY7" fmla="*/ 108913 h 122261"/>
                <a:gd name="connsiteX8" fmla="*/ 168902 w 242462"/>
                <a:gd name="connsiteY8" fmla="*/ 108786 h 122261"/>
                <a:gd name="connsiteX9" fmla="*/ 171505 w 242462"/>
                <a:gd name="connsiteY9" fmla="*/ 108913 h 122261"/>
                <a:gd name="connsiteX10" fmla="*/ 172774 w 242462"/>
                <a:gd name="connsiteY10" fmla="*/ 108976 h 122261"/>
                <a:gd name="connsiteX11" fmla="*/ 178297 w 242462"/>
                <a:gd name="connsiteY11" fmla="*/ 109738 h 122261"/>
                <a:gd name="connsiteX12" fmla="*/ 179504 w 242462"/>
                <a:gd name="connsiteY12" fmla="*/ 109992 h 122261"/>
                <a:gd name="connsiteX13" fmla="*/ 184772 w 242462"/>
                <a:gd name="connsiteY13" fmla="*/ 111706 h 122261"/>
                <a:gd name="connsiteX14" fmla="*/ 185915 w 242462"/>
                <a:gd name="connsiteY14" fmla="*/ 112151 h 122261"/>
                <a:gd name="connsiteX15" fmla="*/ 192708 w 242462"/>
                <a:gd name="connsiteY15" fmla="*/ 115578 h 122261"/>
                <a:gd name="connsiteX16" fmla="*/ 205150 w 242462"/>
                <a:gd name="connsiteY16" fmla="*/ 119007 h 122261"/>
                <a:gd name="connsiteX17" fmla="*/ 214673 w 242462"/>
                <a:gd name="connsiteY17" fmla="*/ 120721 h 122261"/>
                <a:gd name="connsiteX18" fmla="*/ 220577 w 242462"/>
                <a:gd name="connsiteY18" fmla="*/ 121990 h 122261"/>
                <a:gd name="connsiteX19" fmla="*/ 236765 w 242462"/>
                <a:gd name="connsiteY19" fmla="*/ 119070 h 122261"/>
                <a:gd name="connsiteX20" fmla="*/ 242288 w 242462"/>
                <a:gd name="connsiteY20" fmla="*/ 101739 h 122261"/>
                <a:gd name="connsiteX21" fmla="*/ 242162 w 242462"/>
                <a:gd name="connsiteY21" fmla="*/ 99835 h 122261"/>
                <a:gd name="connsiteX22" fmla="*/ 241971 w 242462"/>
                <a:gd name="connsiteY22" fmla="*/ 92978 h 122261"/>
                <a:gd name="connsiteX23" fmla="*/ 241717 w 242462"/>
                <a:gd name="connsiteY23" fmla="*/ 84979 h 122261"/>
                <a:gd name="connsiteX24" fmla="*/ 241463 w 242462"/>
                <a:gd name="connsiteY24" fmla="*/ 82250 h 122261"/>
                <a:gd name="connsiteX25" fmla="*/ 241019 w 242462"/>
                <a:gd name="connsiteY25" fmla="*/ 77488 h 122261"/>
                <a:gd name="connsiteX26" fmla="*/ 239686 w 242462"/>
                <a:gd name="connsiteY26" fmla="*/ 77679 h 122261"/>
                <a:gd name="connsiteX27" fmla="*/ 230734 w 242462"/>
                <a:gd name="connsiteY27" fmla="*/ 78060 h 122261"/>
                <a:gd name="connsiteX28" fmla="*/ 217530 w 242462"/>
                <a:gd name="connsiteY28" fmla="*/ 79203 h 122261"/>
                <a:gd name="connsiteX29" fmla="*/ 196898 w 242462"/>
                <a:gd name="connsiteY29" fmla="*/ 66315 h 122261"/>
                <a:gd name="connsiteX30" fmla="*/ 194993 w 242462"/>
                <a:gd name="connsiteY30" fmla="*/ 63459 h 122261"/>
                <a:gd name="connsiteX31" fmla="*/ 171822 w 242462"/>
                <a:gd name="connsiteY31" fmla="*/ 58253 h 122261"/>
                <a:gd name="connsiteX32" fmla="*/ 167886 w 242462"/>
                <a:gd name="connsiteY32" fmla="*/ 60348 h 122261"/>
                <a:gd name="connsiteX33" fmla="*/ 153221 w 242462"/>
                <a:gd name="connsiteY33" fmla="*/ 63776 h 122261"/>
                <a:gd name="connsiteX34" fmla="*/ 143635 w 242462"/>
                <a:gd name="connsiteY34" fmla="*/ 47905 h 122261"/>
                <a:gd name="connsiteX35" fmla="*/ 143699 w 242462"/>
                <a:gd name="connsiteY35" fmla="*/ 45366 h 122261"/>
                <a:gd name="connsiteX36" fmla="*/ 139572 w 242462"/>
                <a:gd name="connsiteY36" fmla="*/ 45176 h 122261"/>
                <a:gd name="connsiteX37" fmla="*/ 131002 w 242462"/>
                <a:gd name="connsiteY37" fmla="*/ 43969 h 122261"/>
                <a:gd name="connsiteX38" fmla="*/ 125669 w 242462"/>
                <a:gd name="connsiteY38" fmla="*/ 39906 h 122261"/>
                <a:gd name="connsiteX39" fmla="*/ 120464 w 242462"/>
                <a:gd name="connsiteY39" fmla="*/ 36034 h 122261"/>
                <a:gd name="connsiteX40" fmla="*/ 116908 w 242462"/>
                <a:gd name="connsiteY40" fmla="*/ 31526 h 122261"/>
                <a:gd name="connsiteX41" fmla="*/ 114496 w 242462"/>
                <a:gd name="connsiteY41" fmla="*/ 28797 h 122261"/>
                <a:gd name="connsiteX42" fmla="*/ 113544 w 242462"/>
                <a:gd name="connsiteY42" fmla="*/ 27971 h 122261"/>
                <a:gd name="connsiteX43" fmla="*/ 112083 w 242462"/>
                <a:gd name="connsiteY43" fmla="*/ 26892 h 122261"/>
                <a:gd name="connsiteX44" fmla="*/ 108402 w 242462"/>
                <a:gd name="connsiteY44" fmla="*/ 26765 h 122261"/>
                <a:gd name="connsiteX45" fmla="*/ 106371 w 242462"/>
                <a:gd name="connsiteY45" fmla="*/ 30765 h 122261"/>
                <a:gd name="connsiteX46" fmla="*/ 105799 w 242462"/>
                <a:gd name="connsiteY46" fmla="*/ 34764 h 122261"/>
                <a:gd name="connsiteX47" fmla="*/ 101228 w 242462"/>
                <a:gd name="connsiteY47" fmla="*/ 39653 h 122261"/>
                <a:gd name="connsiteX48" fmla="*/ 96276 w 242462"/>
                <a:gd name="connsiteY48" fmla="*/ 39653 h 122261"/>
                <a:gd name="connsiteX49" fmla="*/ 90627 w 242462"/>
                <a:gd name="connsiteY49" fmla="*/ 30701 h 122261"/>
                <a:gd name="connsiteX50" fmla="*/ 89864 w 242462"/>
                <a:gd name="connsiteY50" fmla="*/ 28289 h 122261"/>
                <a:gd name="connsiteX51" fmla="*/ 89484 w 242462"/>
                <a:gd name="connsiteY51" fmla="*/ 27273 h 122261"/>
                <a:gd name="connsiteX52" fmla="*/ 85103 w 242462"/>
                <a:gd name="connsiteY52" fmla="*/ 21750 h 122261"/>
                <a:gd name="connsiteX53" fmla="*/ 79961 w 242462"/>
                <a:gd name="connsiteY53" fmla="*/ 20861 h 122261"/>
                <a:gd name="connsiteX54" fmla="*/ 71899 w 242462"/>
                <a:gd name="connsiteY54" fmla="*/ 17751 h 122261"/>
                <a:gd name="connsiteX55" fmla="*/ 67201 w 242462"/>
                <a:gd name="connsiteY55" fmla="*/ 12481 h 122261"/>
                <a:gd name="connsiteX56" fmla="*/ 57107 w 242462"/>
                <a:gd name="connsiteY56" fmla="*/ 3594 h 122261"/>
                <a:gd name="connsiteX57" fmla="*/ 32349 w 242462"/>
                <a:gd name="connsiteY57" fmla="*/ 2578 h 122261"/>
                <a:gd name="connsiteX58" fmla="*/ 26699 w 242462"/>
                <a:gd name="connsiteY58" fmla="*/ 4800 h 122261"/>
                <a:gd name="connsiteX59" fmla="*/ 24794 w 242462"/>
                <a:gd name="connsiteY59" fmla="*/ 4927 h 122261"/>
                <a:gd name="connsiteX60" fmla="*/ 21620 w 242462"/>
                <a:gd name="connsiteY60" fmla="*/ 5054 h 122261"/>
                <a:gd name="connsiteX61" fmla="*/ 19398 w 242462"/>
                <a:gd name="connsiteY61" fmla="*/ 4546 h 122261"/>
                <a:gd name="connsiteX62" fmla="*/ 16605 w 242462"/>
                <a:gd name="connsiteY62" fmla="*/ 3784 h 122261"/>
                <a:gd name="connsiteX63" fmla="*/ 14065 w 242462"/>
                <a:gd name="connsiteY63" fmla="*/ 2769 h 122261"/>
                <a:gd name="connsiteX64" fmla="*/ 12542 w 242462"/>
                <a:gd name="connsiteY64" fmla="*/ 2134 h 122261"/>
                <a:gd name="connsiteX65" fmla="*/ 10384 w 242462"/>
                <a:gd name="connsiteY65" fmla="*/ 11656 h 122261"/>
                <a:gd name="connsiteX66" fmla="*/ 6321 w 242462"/>
                <a:gd name="connsiteY66" fmla="*/ 22068 h 122261"/>
                <a:gd name="connsiteX67" fmla="*/ 4606 w 242462"/>
                <a:gd name="connsiteY67" fmla="*/ 25686 h 122261"/>
                <a:gd name="connsiteX68" fmla="*/ 1369 w 242462"/>
                <a:gd name="connsiteY68" fmla="*/ 36034 h 122261"/>
                <a:gd name="connsiteX69" fmla="*/ 607 w 242462"/>
                <a:gd name="connsiteY69" fmla="*/ 39271 h 122261"/>
                <a:gd name="connsiteX70" fmla="*/ 4099 w 242462"/>
                <a:gd name="connsiteY70" fmla="*/ 50572 h 122261"/>
                <a:gd name="connsiteX71" fmla="*/ 18001 w 242462"/>
                <a:gd name="connsiteY71" fmla="*/ 53999 h 122261"/>
                <a:gd name="connsiteX72" fmla="*/ 33999 w 242462"/>
                <a:gd name="connsiteY72" fmla="*/ 58443 h 122261"/>
                <a:gd name="connsiteX73" fmla="*/ 56790 w 242462"/>
                <a:gd name="connsiteY73" fmla="*/ 79583 h 122261"/>
                <a:gd name="connsiteX74" fmla="*/ 67137 w 242462"/>
                <a:gd name="connsiteY74" fmla="*/ 85043 h 122261"/>
                <a:gd name="connsiteX75" fmla="*/ 87071 w 242462"/>
                <a:gd name="connsiteY75" fmla="*/ 89677 h 122261"/>
                <a:gd name="connsiteX76" fmla="*/ 87833 w 242462"/>
                <a:gd name="connsiteY76" fmla="*/ 90502 h 122261"/>
                <a:gd name="connsiteX77" fmla="*/ 87706 w 242462"/>
                <a:gd name="connsiteY77" fmla="*/ 91645 h 122261"/>
                <a:gd name="connsiteX78" fmla="*/ 87135 w 242462"/>
                <a:gd name="connsiteY78" fmla="*/ 94438 h 122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42462" h="122261">
                  <a:moveTo>
                    <a:pt x="87135" y="94438"/>
                  </a:moveTo>
                  <a:cubicBezTo>
                    <a:pt x="88024" y="95899"/>
                    <a:pt x="93038" y="95581"/>
                    <a:pt x="95705" y="95454"/>
                  </a:cubicBezTo>
                  <a:cubicBezTo>
                    <a:pt x="96657" y="95391"/>
                    <a:pt x="97546" y="95391"/>
                    <a:pt x="98244" y="95391"/>
                  </a:cubicBezTo>
                  <a:cubicBezTo>
                    <a:pt x="105228" y="95391"/>
                    <a:pt x="111195" y="95201"/>
                    <a:pt x="117607" y="94375"/>
                  </a:cubicBezTo>
                  <a:cubicBezTo>
                    <a:pt x="122178" y="93740"/>
                    <a:pt x="131383" y="93105"/>
                    <a:pt x="137033" y="94375"/>
                  </a:cubicBezTo>
                  <a:cubicBezTo>
                    <a:pt x="141921" y="95518"/>
                    <a:pt x="143635" y="98692"/>
                    <a:pt x="145349" y="101739"/>
                  </a:cubicBezTo>
                  <a:cubicBezTo>
                    <a:pt x="146175" y="103263"/>
                    <a:pt x="147063" y="104786"/>
                    <a:pt x="148333" y="106120"/>
                  </a:cubicBezTo>
                  <a:cubicBezTo>
                    <a:pt x="151634" y="109484"/>
                    <a:pt x="158300" y="109230"/>
                    <a:pt x="164267" y="108913"/>
                  </a:cubicBezTo>
                  <a:cubicBezTo>
                    <a:pt x="165854" y="108849"/>
                    <a:pt x="167442" y="108786"/>
                    <a:pt x="168902" y="108786"/>
                  </a:cubicBezTo>
                  <a:cubicBezTo>
                    <a:pt x="169854" y="108786"/>
                    <a:pt x="170616" y="108913"/>
                    <a:pt x="171505" y="108913"/>
                  </a:cubicBezTo>
                  <a:cubicBezTo>
                    <a:pt x="171949" y="108913"/>
                    <a:pt x="172393" y="108976"/>
                    <a:pt x="172774" y="108976"/>
                  </a:cubicBezTo>
                  <a:cubicBezTo>
                    <a:pt x="174679" y="109103"/>
                    <a:pt x="176583" y="109357"/>
                    <a:pt x="178297" y="109738"/>
                  </a:cubicBezTo>
                  <a:cubicBezTo>
                    <a:pt x="178678" y="109802"/>
                    <a:pt x="179122" y="109865"/>
                    <a:pt x="179504" y="109992"/>
                  </a:cubicBezTo>
                  <a:cubicBezTo>
                    <a:pt x="181281" y="110436"/>
                    <a:pt x="183058" y="111008"/>
                    <a:pt x="184772" y="111706"/>
                  </a:cubicBezTo>
                  <a:cubicBezTo>
                    <a:pt x="185153" y="111833"/>
                    <a:pt x="185534" y="111960"/>
                    <a:pt x="185915" y="112151"/>
                  </a:cubicBezTo>
                  <a:cubicBezTo>
                    <a:pt x="188074" y="113103"/>
                    <a:pt x="190232" y="114182"/>
                    <a:pt x="192708" y="115578"/>
                  </a:cubicBezTo>
                  <a:cubicBezTo>
                    <a:pt x="197596" y="118435"/>
                    <a:pt x="199564" y="118816"/>
                    <a:pt x="205150" y="119007"/>
                  </a:cubicBezTo>
                  <a:cubicBezTo>
                    <a:pt x="208515" y="119134"/>
                    <a:pt x="211626" y="119959"/>
                    <a:pt x="214673" y="120721"/>
                  </a:cubicBezTo>
                  <a:cubicBezTo>
                    <a:pt x="216578" y="121165"/>
                    <a:pt x="218545" y="121673"/>
                    <a:pt x="220577" y="121990"/>
                  </a:cubicBezTo>
                  <a:cubicBezTo>
                    <a:pt x="225910" y="122816"/>
                    <a:pt x="232131" y="121737"/>
                    <a:pt x="236765" y="119070"/>
                  </a:cubicBezTo>
                  <a:cubicBezTo>
                    <a:pt x="242987" y="115515"/>
                    <a:pt x="242669" y="108849"/>
                    <a:pt x="242288" y="101739"/>
                  </a:cubicBezTo>
                  <a:lnTo>
                    <a:pt x="242162" y="99835"/>
                  </a:lnTo>
                  <a:cubicBezTo>
                    <a:pt x="242098" y="97613"/>
                    <a:pt x="242035" y="95327"/>
                    <a:pt x="241971" y="92978"/>
                  </a:cubicBezTo>
                  <a:cubicBezTo>
                    <a:pt x="241908" y="90312"/>
                    <a:pt x="241844" y="87646"/>
                    <a:pt x="241717" y="84979"/>
                  </a:cubicBezTo>
                  <a:cubicBezTo>
                    <a:pt x="241653" y="84027"/>
                    <a:pt x="241590" y="83139"/>
                    <a:pt x="241463" y="82250"/>
                  </a:cubicBezTo>
                  <a:cubicBezTo>
                    <a:pt x="241336" y="80663"/>
                    <a:pt x="241209" y="79076"/>
                    <a:pt x="241019" y="77488"/>
                  </a:cubicBezTo>
                  <a:cubicBezTo>
                    <a:pt x="240575" y="77552"/>
                    <a:pt x="240130" y="77616"/>
                    <a:pt x="239686" y="77679"/>
                  </a:cubicBezTo>
                  <a:cubicBezTo>
                    <a:pt x="236639" y="77996"/>
                    <a:pt x="233654" y="77996"/>
                    <a:pt x="230734" y="78060"/>
                  </a:cubicBezTo>
                  <a:cubicBezTo>
                    <a:pt x="226227" y="78124"/>
                    <a:pt x="221910" y="78187"/>
                    <a:pt x="217530" y="79203"/>
                  </a:cubicBezTo>
                  <a:cubicBezTo>
                    <a:pt x="207055" y="81488"/>
                    <a:pt x="201659" y="73425"/>
                    <a:pt x="196898" y="66315"/>
                  </a:cubicBezTo>
                  <a:cubicBezTo>
                    <a:pt x="196263" y="65363"/>
                    <a:pt x="195628" y="64411"/>
                    <a:pt x="194993" y="63459"/>
                  </a:cubicBezTo>
                  <a:cubicBezTo>
                    <a:pt x="190232" y="56793"/>
                    <a:pt x="179821" y="54444"/>
                    <a:pt x="171822" y="58253"/>
                  </a:cubicBezTo>
                  <a:cubicBezTo>
                    <a:pt x="170425" y="58888"/>
                    <a:pt x="169092" y="59650"/>
                    <a:pt x="167886" y="60348"/>
                  </a:cubicBezTo>
                  <a:cubicBezTo>
                    <a:pt x="163759" y="62697"/>
                    <a:pt x="159887" y="64855"/>
                    <a:pt x="153221" y="63776"/>
                  </a:cubicBezTo>
                  <a:cubicBezTo>
                    <a:pt x="143318" y="62126"/>
                    <a:pt x="143445" y="54888"/>
                    <a:pt x="143635" y="47905"/>
                  </a:cubicBezTo>
                  <a:cubicBezTo>
                    <a:pt x="143635" y="47080"/>
                    <a:pt x="143699" y="46255"/>
                    <a:pt x="143699" y="45366"/>
                  </a:cubicBezTo>
                  <a:cubicBezTo>
                    <a:pt x="142429" y="45239"/>
                    <a:pt x="141032" y="45176"/>
                    <a:pt x="139572" y="45176"/>
                  </a:cubicBezTo>
                  <a:cubicBezTo>
                    <a:pt x="136652" y="45112"/>
                    <a:pt x="133604" y="45112"/>
                    <a:pt x="131002" y="43969"/>
                  </a:cubicBezTo>
                  <a:cubicBezTo>
                    <a:pt x="128843" y="43017"/>
                    <a:pt x="127256" y="41430"/>
                    <a:pt x="125669" y="39906"/>
                  </a:cubicBezTo>
                  <a:cubicBezTo>
                    <a:pt x="124082" y="38319"/>
                    <a:pt x="122558" y="36796"/>
                    <a:pt x="120464" y="36034"/>
                  </a:cubicBezTo>
                  <a:cubicBezTo>
                    <a:pt x="117670" y="35018"/>
                    <a:pt x="117226" y="32986"/>
                    <a:pt x="116908" y="31526"/>
                  </a:cubicBezTo>
                  <a:cubicBezTo>
                    <a:pt x="116591" y="30066"/>
                    <a:pt x="116401" y="29305"/>
                    <a:pt x="114496" y="28797"/>
                  </a:cubicBezTo>
                  <a:cubicBezTo>
                    <a:pt x="114052" y="28670"/>
                    <a:pt x="113671" y="28352"/>
                    <a:pt x="113544" y="27971"/>
                  </a:cubicBezTo>
                  <a:cubicBezTo>
                    <a:pt x="113417" y="27654"/>
                    <a:pt x="112972" y="27273"/>
                    <a:pt x="112083" y="26892"/>
                  </a:cubicBezTo>
                  <a:cubicBezTo>
                    <a:pt x="110814" y="26384"/>
                    <a:pt x="109291" y="26321"/>
                    <a:pt x="108402" y="26765"/>
                  </a:cubicBezTo>
                  <a:cubicBezTo>
                    <a:pt x="106434" y="27718"/>
                    <a:pt x="106371" y="28797"/>
                    <a:pt x="106371" y="30765"/>
                  </a:cubicBezTo>
                  <a:cubicBezTo>
                    <a:pt x="106371" y="31971"/>
                    <a:pt x="106371" y="33304"/>
                    <a:pt x="105799" y="34764"/>
                  </a:cubicBezTo>
                  <a:cubicBezTo>
                    <a:pt x="104973" y="36922"/>
                    <a:pt x="103196" y="38827"/>
                    <a:pt x="101228" y="39653"/>
                  </a:cubicBezTo>
                  <a:cubicBezTo>
                    <a:pt x="99577" y="40287"/>
                    <a:pt x="97863" y="40351"/>
                    <a:pt x="96276" y="39653"/>
                  </a:cubicBezTo>
                  <a:cubicBezTo>
                    <a:pt x="92785" y="38192"/>
                    <a:pt x="91642" y="34002"/>
                    <a:pt x="90627" y="30701"/>
                  </a:cubicBezTo>
                  <a:cubicBezTo>
                    <a:pt x="90373" y="29812"/>
                    <a:pt x="90118" y="28987"/>
                    <a:pt x="89864" y="28289"/>
                  </a:cubicBezTo>
                  <a:lnTo>
                    <a:pt x="89484" y="27273"/>
                  </a:lnTo>
                  <a:cubicBezTo>
                    <a:pt x="88341" y="24226"/>
                    <a:pt x="87833" y="22893"/>
                    <a:pt x="85103" y="21750"/>
                  </a:cubicBezTo>
                  <a:cubicBezTo>
                    <a:pt x="83135" y="20925"/>
                    <a:pt x="81485" y="20925"/>
                    <a:pt x="79961" y="20861"/>
                  </a:cubicBezTo>
                  <a:cubicBezTo>
                    <a:pt x="77549" y="20798"/>
                    <a:pt x="75009" y="20798"/>
                    <a:pt x="71899" y="17751"/>
                  </a:cubicBezTo>
                  <a:cubicBezTo>
                    <a:pt x="70121" y="16037"/>
                    <a:pt x="68661" y="14259"/>
                    <a:pt x="67201" y="12481"/>
                  </a:cubicBezTo>
                  <a:cubicBezTo>
                    <a:pt x="64281" y="8990"/>
                    <a:pt x="61487" y="5625"/>
                    <a:pt x="57107" y="3594"/>
                  </a:cubicBezTo>
                  <a:cubicBezTo>
                    <a:pt x="50378" y="547"/>
                    <a:pt x="40602" y="-2183"/>
                    <a:pt x="32349" y="2578"/>
                  </a:cubicBezTo>
                  <a:cubicBezTo>
                    <a:pt x="30318" y="3721"/>
                    <a:pt x="28476" y="4419"/>
                    <a:pt x="26699" y="4800"/>
                  </a:cubicBezTo>
                  <a:cubicBezTo>
                    <a:pt x="26064" y="4927"/>
                    <a:pt x="25429" y="4863"/>
                    <a:pt x="24794" y="4927"/>
                  </a:cubicBezTo>
                  <a:cubicBezTo>
                    <a:pt x="23715" y="5054"/>
                    <a:pt x="22635" y="5181"/>
                    <a:pt x="21620" y="5054"/>
                  </a:cubicBezTo>
                  <a:cubicBezTo>
                    <a:pt x="20858" y="4990"/>
                    <a:pt x="20160" y="4737"/>
                    <a:pt x="19398" y="4546"/>
                  </a:cubicBezTo>
                  <a:cubicBezTo>
                    <a:pt x="18509" y="4356"/>
                    <a:pt x="17557" y="4165"/>
                    <a:pt x="16605" y="3784"/>
                  </a:cubicBezTo>
                  <a:cubicBezTo>
                    <a:pt x="15780" y="3467"/>
                    <a:pt x="14954" y="3149"/>
                    <a:pt x="14065" y="2769"/>
                  </a:cubicBezTo>
                  <a:cubicBezTo>
                    <a:pt x="13558" y="2578"/>
                    <a:pt x="13049" y="2388"/>
                    <a:pt x="12542" y="2134"/>
                  </a:cubicBezTo>
                  <a:cubicBezTo>
                    <a:pt x="11844" y="5308"/>
                    <a:pt x="11209" y="8482"/>
                    <a:pt x="10384" y="11656"/>
                  </a:cubicBezTo>
                  <a:cubicBezTo>
                    <a:pt x="9368" y="15783"/>
                    <a:pt x="7908" y="18830"/>
                    <a:pt x="6321" y="22068"/>
                  </a:cubicBezTo>
                  <a:cubicBezTo>
                    <a:pt x="5749" y="23210"/>
                    <a:pt x="5178" y="24416"/>
                    <a:pt x="4606" y="25686"/>
                  </a:cubicBezTo>
                  <a:cubicBezTo>
                    <a:pt x="3337" y="28543"/>
                    <a:pt x="2194" y="32542"/>
                    <a:pt x="1369" y="36034"/>
                  </a:cubicBezTo>
                  <a:cubicBezTo>
                    <a:pt x="1051" y="37177"/>
                    <a:pt x="798" y="38319"/>
                    <a:pt x="607" y="39271"/>
                  </a:cubicBezTo>
                  <a:cubicBezTo>
                    <a:pt x="-790" y="45302"/>
                    <a:pt x="163" y="48286"/>
                    <a:pt x="4099" y="50572"/>
                  </a:cubicBezTo>
                  <a:cubicBezTo>
                    <a:pt x="8225" y="52984"/>
                    <a:pt x="12986" y="53492"/>
                    <a:pt x="18001" y="53999"/>
                  </a:cubicBezTo>
                  <a:cubicBezTo>
                    <a:pt x="23461" y="54571"/>
                    <a:pt x="29174" y="55206"/>
                    <a:pt x="33999" y="58443"/>
                  </a:cubicBezTo>
                  <a:cubicBezTo>
                    <a:pt x="42252" y="64030"/>
                    <a:pt x="51203" y="72346"/>
                    <a:pt x="56790" y="79583"/>
                  </a:cubicBezTo>
                  <a:cubicBezTo>
                    <a:pt x="59900" y="83583"/>
                    <a:pt x="62122" y="84789"/>
                    <a:pt x="67137" y="85043"/>
                  </a:cubicBezTo>
                  <a:cubicBezTo>
                    <a:pt x="75327" y="85424"/>
                    <a:pt x="80088" y="86884"/>
                    <a:pt x="87071" y="89677"/>
                  </a:cubicBezTo>
                  <a:cubicBezTo>
                    <a:pt x="87453" y="89804"/>
                    <a:pt x="87706" y="90122"/>
                    <a:pt x="87833" y="90502"/>
                  </a:cubicBezTo>
                  <a:cubicBezTo>
                    <a:pt x="87960" y="90883"/>
                    <a:pt x="87897" y="91328"/>
                    <a:pt x="87706" y="91645"/>
                  </a:cubicBezTo>
                  <a:cubicBezTo>
                    <a:pt x="87008" y="92915"/>
                    <a:pt x="86817" y="93931"/>
                    <a:pt x="87135" y="9443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83" name="Freeform 582">
              <a:extLst>
                <a:ext uri="{FF2B5EF4-FFF2-40B4-BE49-F238E27FC236}">
                  <a16:creationId xmlns:a16="http://schemas.microsoft.com/office/drawing/2014/main" id="{21342473-0071-3EF4-67B7-7544507FDFE3}"/>
                </a:ext>
              </a:extLst>
            </p:cNvPr>
            <p:cNvSpPr/>
            <p:nvPr/>
          </p:nvSpPr>
          <p:spPr>
            <a:xfrm>
              <a:off x="8383562" y="3807008"/>
              <a:ext cx="91432" cy="54221"/>
            </a:xfrm>
            <a:custGeom>
              <a:avLst/>
              <a:gdLst>
                <a:gd name="connsiteX0" fmla="*/ 79291 w 91432"/>
                <a:gd name="connsiteY0" fmla="*/ 13125 h 54221"/>
                <a:gd name="connsiteX1" fmla="*/ 76307 w 91432"/>
                <a:gd name="connsiteY1" fmla="*/ 12045 h 54221"/>
                <a:gd name="connsiteX2" fmla="*/ 61198 w 91432"/>
                <a:gd name="connsiteY2" fmla="*/ 9506 h 54221"/>
                <a:gd name="connsiteX3" fmla="*/ 45073 w 91432"/>
                <a:gd name="connsiteY3" fmla="*/ 4554 h 54221"/>
                <a:gd name="connsiteX4" fmla="*/ 35741 w 91432"/>
                <a:gd name="connsiteY4" fmla="*/ 682 h 54221"/>
                <a:gd name="connsiteX5" fmla="*/ 9523 w 91432"/>
                <a:gd name="connsiteY5" fmla="*/ 15600 h 54221"/>
                <a:gd name="connsiteX6" fmla="*/ 8824 w 91432"/>
                <a:gd name="connsiteY6" fmla="*/ 16807 h 54221"/>
                <a:gd name="connsiteX7" fmla="*/ 7237 w 91432"/>
                <a:gd name="connsiteY7" fmla="*/ 19409 h 54221"/>
                <a:gd name="connsiteX8" fmla="*/ 6348 w 91432"/>
                <a:gd name="connsiteY8" fmla="*/ 20616 h 54221"/>
                <a:gd name="connsiteX9" fmla="*/ 5270 w 91432"/>
                <a:gd name="connsiteY9" fmla="*/ 22012 h 54221"/>
                <a:gd name="connsiteX10" fmla="*/ 3999 w 91432"/>
                <a:gd name="connsiteY10" fmla="*/ 23028 h 54221"/>
                <a:gd name="connsiteX11" fmla="*/ 2730 w 91432"/>
                <a:gd name="connsiteY11" fmla="*/ 23917 h 54221"/>
                <a:gd name="connsiteX12" fmla="*/ 1270 w 91432"/>
                <a:gd name="connsiteY12" fmla="*/ 24361 h 54221"/>
                <a:gd name="connsiteX13" fmla="*/ 318 w 91432"/>
                <a:gd name="connsiteY13" fmla="*/ 24679 h 54221"/>
                <a:gd name="connsiteX14" fmla="*/ 0 w 91432"/>
                <a:gd name="connsiteY14" fmla="*/ 31154 h 54221"/>
                <a:gd name="connsiteX15" fmla="*/ 0 w 91432"/>
                <a:gd name="connsiteY15" fmla="*/ 32297 h 54221"/>
                <a:gd name="connsiteX16" fmla="*/ 5079 w 91432"/>
                <a:gd name="connsiteY16" fmla="*/ 48485 h 54221"/>
                <a:gd name="connsiteX17" fmla="*/ 12570 w 91432"/>
                <a:gd name="connsiteY17" fmla="*/ 48167 h 54221"/>
                <a:gd name="connsiteX18" fmla="*/ 16950 w 91432"/>
                <a:gd name="connsiteY18" fmla="*/ 45501 h 54221"/>
                <a:gd name="connsiteX19" fmla="*/ 20125 w 91432"/>
                <a:gd name="connsiteY19" fmla="*/ 43533 h 54221"/>
                <a:gd name="connsiteX20" fmla="*/ 21267 w 91432"/>
                <a:gd name="connsiteY20" fmla="*/ 43089 h 54221"/>
                <a:gd name="connsiteX21" fmla="*/ 23743 w 91432"/>
                <a:gd name="connsiteY21" fmla="*/ 42454 h 54221"/>
                <a:gd name="connsiteX22" fmla="*/ 24378 w 91432"/>
                <a:gd name="connsiteY22" fmla="*/ 42264 h 54221"/>
                <a:gd name="connsiteX23" fmla="*/ 25838 w 91432"/>
                <a:gd name="connsiteY23" fmla="*/ 42581 h 54221"/>
                <a:gd name="connsiteX24" fmla="*/ 26917 w 91432"/>
                <a:gd name="connsiteY24" fmla="*/ 42835 h 54221"/>
                <a:gd name="connsiteX25" fmla="*/ 30789 w 91432"/>
                <a:gd name="connsiteY25" fmla="*/ 45056 h 54221"/>
                <a:gd name="connsiteX26" fmla="*/ 34281 w 91432"/>
                <a:gd name="connsiteY26" fmla="*/ 48802 h 54221"/>
                <a:gd name="connsiteX27" fmla="*/ 40375 w 91432"/>
                <a:gd name="connsiteY27" fmla="*/ 54008 h 54221"/>
                <a:gd name="connsiteX28" fmla="*/ 46343 w 91432"/>
                <a:gd name="connsiteY28" fmla="*/ 50897 h 54221"/>
                <a:gd name="connsiteX29" fmla="*/ 57707 w 91432"/>
                <a:gd name="connsiteY29" fmla="*/ 47787 h 54221"/>
                <a:gd name="connsiteX30" fmla="*/ 60182 w 91432"/>
                <a:gd name="connsiteY30" fmla="*/ 49310 h 54221"/>
                <a:gd name="connsiteX31" fmla="*/ 64563 w 91432"/>
                <a:gd name="connsiteY31" fmla="*/ 50961 h 54221"/>
                <a:gd name="connsiteX32" fmla="*/ 69895 w 91432"/>
                <a:gd name="connsiteY32" fmla="*/ 49120 h 54221"/>
                <a:gd name="connsiteX33" fmla="*/ 75418 w 91432"/>
                <a:gd name="connsiteY33" fmla="*/ 46834 h 54221"/>
                <a:gd name="connsiteX34" fmla="*/ 81450 w 91432"/>
                <a:gd name="connsiteY34" fmla="*/ 46961 h 54221"/>
                <a:gd name="connsiteX35" fmla="*/ 89575 w 91432"/>
                <a:gd name="connsiteY35" fmla="*/ 46263 h 54221"/>
                <a:gd name="connsiteX36" fmla="*/ 91099 w 91432"/>
                <a:gd name="connsiteY36" fmla="*/ 34391 h 54221"/>
                <a:gd name="connsiteX37" fmla="*/ 86719 w 91432"/>
                <a:gd name="connsiteY37" fmla="*/ 30900 h 54221"/>
                <a:gd name="connsiteX38" fmla="*/ 81259 w 91432"/>
                <a:gd name="connsiteY38" fmla="*/ 27472 h 54221"/>
                <a:gd name="connsiteX39" fmla="*/ 79101 w 91432"/>
                <a:gd name="connsiteY39" fmla="*/ 14712 h 54221"/>
                <a:gd name="connsiteX40" fmla="*/ 79291 w 91432"/>
                <a:gd name="connsiteY40" fmla="*/ 13125 h 54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91432" h="54221">
                  <a:moveTo>
                    <a:pt x="79291" y="13125"/>
                  </a:moveTo>
                  <a:cubicBezTo>
                    <a:pt x="78085" y="12617"/>
                    <a:pt x="77133" y="12299"/>
                    <a:pt x="76307" y="12045"/>
                  </a:cubicBezTo>
                  <a:cubicBezTo>
                    <a:pt x="70594" y="10204"/>
                    <a:pt x="67483" y="9506"/>
                    <a:pt x="61198" y="9506"/>
                  </a:cubicBezTo>
                  <a:cubicBezTo>
                    <a:pt x="54850" y="9442"/>
                    <a:pt x="49898" y="6966"/>
                    <a:pt x="45073" y="4554"/>
                  </a:cubicBezTo>
                  <a:cubicBezTo>
                    <a:pt x="42153" y="3094"/>
                    <a:pt x="39042" y="1570"/>
                    <a:pt x="35741" y="682"/>
                  </a:cubicBezTo>
                  <a:cubicBezTo>
                    <a:pt x="25711" y="-1921"/>
                    <a:pt x="17205" y="2904"/>
                    <a:pt x="9523" y="15600"/>
                  </a:cubicBezTo>
                  <a:lnTo>
                    <a:pt x="8824" y="16807"/>
                  </a:lnTo>
                  <a:cubicBezTo>
                    <a:pt x="8317" y="17632"/>
                    <a:pt x="7808" y="18520"/>
                    <a:pt x="7237" y="19409"/>
                  </a:cubicBezTo>
                  <a:cubicBezTo>
                    <a:pt x="6983" y="19854"/>
                    <a:pt x="6666" y="20171"/>
                    <a:pt x="6348" y="20616"/>
                  </a:cubicBezTo>
                  <a:cubicBezTo>
                    <a:pt x="5968" y="21060"/>
                    <a:pt x="5650" y="21568"/>
                    <a:pt x="5270" y="22012"/>
                  </a:cubicBezTo>
                  <a:cubicBezTo>
                    <a:pt x="4888" y="22456"/>
                    <a:pt x="4444" y="22711"/>
                    <a:pt x="3999" y="23028"/>
                  </a:cubicBezTo>
                  <a:cubicBezTo>
                    <a:pt x="3619" y="23345"/>
                    <a:pt x="3174" y="23663"/>
                    <a:pt x="2730" y="23917"/>
                  </a:cubicBezTo>
                  <a:cubicBezTo>
                    <a:pt x="2285" y="24171"/>
                    <a:pt x="1778" y="24234"/>
                    <a:pt x="1270" y="24361"/>
                  </a:cubicBezTo>
                  <a:cubicBezTo>
                    <a:pt x="952" y="24424"/>
                    <a:pt x="635" y="24615"/>
                    <a:pt x="318" y="24679"/>
                  </a:cubicBezTo>
                  <a:cubicBezTo>
                    <a:pt x="127" y="26774"/>
                    <a:pt x="0" y="28868"/>
                    <a:pt x="0" y="31154"/>
                  </a:cubicBezTo>
                  <a:lnTo>
                    <a:pt x="0" y="32297"/>
                  </a:lnTo>
                  <a:cubicBezTo>
                    <a:pt x="0" y="35344"/>
                    <a:pt x="381" y="45501"/>
                    <a:pt x="5079" y="48485"/>
                  </a:cubicBezTo>
                  <a:cubicBezTo>
                    <a:pt x="6983" y="49691"/>
                    <a:pt x="9459" y="49627"/>
                    <a:pt x="12570" y="48167"/>
                  </a:cubicBezTo>
                  <a:cubicBezTo>
                    <a:pt x="14157" y="47406"/>
                    <a:pt x="15617" y="46453"/>
                    <a:pt x="16950" y="45501"/>
                  </a:cubicBezTo>
                  <a:cubicBezTo>
                    <a:pt x="17966" y="44803"/>
                    <a:pt x="19045" y="44104"/>
                    <a:pt x="20125" y="43533"/>
                  </a:cubicBezTo>
                  <a:cubicBezTo>
                    <a:pt x="20505" y="43343"/>
                    <a:pt x="20886" y="43279"/>
                    <a:pt x="21267" y="43089"/>
                  </a:cubicBezTo>
                  <a:cubicBezTo>
                    <a:pt x="22092" y="42771"/>
                    <a:pt x="22917" y="42517"/>
                    <a:pt x="23743" y="42454"/>
                  </a:cubicBezTo>
                  <a:cubicBezTo>
                    <a:pt x="23997" y="42454"/>
                    <a:pt x="24188" y="42264"/>
                    <a:pt x="24378" y="42264"/>
                  </a:cubicBezTo>
                  <a:cubicBezTo>
                    <a:pt x="24822" y="42264"/>
                    <a:pt x="25393" y="42454"/>
                    <a:pt x="25838" y="42581"/>
                  </a:cubicBezTo>
                  <a:cubicBezTo>
                    <a:pt x="26219" y="42644"/>
                    <a:pt x="26536" y="42644"/>
                    <a:pt x="26917" y="42835"/>
                  </a:cubicBezTo>
                  <a:cubicBezTo>
                    <a:pt x="28124" y="43279"/>
                    <a:pt x="29393" y="43914"/>
                    <a:pt x="30789" y="45056"/>
                  </a:cubicBezTo>
                  <a:cubicBezTo>
                    <a:pt x="32059" y="46072"/>
                    <a:pt x="33202" y="47469"/>
                    <a:pt x="34281" y="48802"/>
                  </a:cubicBezTo>
                  <a:cubicBezTo>
                    <a:pt x="36122" y="51024"/>
                    <a:pt x="37963" y="53373"/>
                    <a:pt x="40375" y="54008"/>
                  </a:cubicBezTo>
                  <a:cubicBezTo>
                    <a:pt x="43360" y="54770"/>
                    <a:pt x="44502" y="53436"/>
                    <a:pt x="46343" y="50897"/>
                  </a:cubicBezTo>
                  <a:cubicBezTo>
                    <a:pt x="48311" y="48167"/>
                    <a:pt x="51041" y="44485"/>
                    <a:pt x="57707" y="47787"/>
                  </a:cubicBezTo>
                  <a:cubicBezTo>
                    <a:pt x="58659" y="48294"/>
                    <a:pt x="59420" y="48802"/>
                    <a:pt x="60182" y="49310"/>
                  </a:cubicBezTo>
                  <a:cubicBezTo>
                    <a:pt x="61643" y="50262"/>
                    <a:pt x="62722" y="50961"/>
                    <a:pt x="64563" y="50961"/>
                  </a:cubicBezTo>
                  <a:cubicBezTo>
                    <a:pt x="66531" y="50961"/>
                    <a:pt x="68118" y="50072"/>
                    <a:pt x="69895" y="49120"/>
                  </a:cubicBezTo>
                  <a:cubicBezTo>
                    <a:pt x="71482" y="48231"/>
                    <a:pt x="73197" y="47279"/>
                    <a:pt x="75418" y="46834"/>
                  </a:cubicBezTo>
                  <a:cubicBezTo>
                    <a:pt x="77133" y="46517"/>
                    <a:pt x="79227" y="46707"/>
                    <a:pt x="81450" y="46961"/>
                  </a:cubicBezTo>
                  <a:cubicBezTo>
                    <a:pt x="84560" y="47279"/>
                    <a:pt x="88115" y="47596"/>
                    <a:pt x="89575" y="46263"/>
                  </a:cubicBezTo>
                  <a:cubicBezTo>
                    <a:pt x="90972" y="44993"/>
                    <a:pt x="91987" y="36994"/>
                    <a:pt x="91099" y="34391"/>
                  </a:cubicBezTo>
                  <a:cubicBezTo>
                    <a:pt x="90337" y="32233"/>
                    <a:pt x="88813" y="31662"/>
                    <a:pt x="86719" y="30900"/>
                  </a:cubicBezTo>
                  <a:cubicBezTo>
                    <a:pt x="84941" y="30202"/>
                    <a:pt x="82910" y="29440"/>
                    <a:pt x="81259" y="27472"/>
                  </a:cubicBezTo>
                  <a:cubicBezTo>
                    <a:pt x="78465" y="24234"/>
                    <a:pt x="78783" y="19156"/>
                    <a:pt x="79101" y="14712"/>
                  </a:cubicBezTo>
                  <a:cubicBezTo>
                    <a:pt x="79227" y="14077"/>
                    <a:pt x="79291" y="13632"/>
                    <a:pt x="79291" y="1312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84" name="Freeform 583">
              <a:extLst>
                <a:ext uri="{FF2B5EF4-FFF2-40B4-BE49-F238E27FC236}">
                  <a16:creationId xmlns:a16="http://schemas.microsoft.com/office/drawing/2014/main" id="{E556FC28-BAC7-B818-3014-A1EF4976F0D0}"/>
                </a:ext>
              </a:extLst>
            </p:cNvPr>
            <p:cNvSpPr/>
            <p:nvPr/>
          </p:nvSpPr>
          <p:spPr>
            <a:xfrm>
              <a:off x="7692735" y="2701872"/>
              <a:ext cx="1826562" cy="1357496"/>
            </a:xfrm>
            <a:custGeom>
              <a:avLst/>
              <a:gdLst>
                <a:gd name="connsiteX0" fmla="*/ 1041572 w 1826562"/>
                <a:gd name="connsiteY0" fmla="*/ 1319249 h 1357496"/>
                <a:gd name="connsiteX1" fmla="*/ 1048555 w 1826562"/>
                <a:gd name="connsiteY1" fmla="*/ 1323248 h 1357496"/>
                <a:gd name="connsiteX2" fmla="*/ 1062839 w 1826562"/>
                <a:gd name="connsiteY2" fmla="*/ 1319884 h 1357496"/>
                <a:gd name="connsiteX3" fmla="*/ 1065315 w 1826562"/>
                <a:gd name="connsiteY3" fmla="*/ 1318805 h 1357496"/>
                <a:gd name="connsiteX4" fmla="*/ 1075727 w 1826562"/>
                <a:gd name="connsiteY4" fmla="*/ 1320519 h 1357496"/>
                <a:gd name="connsiteX5" fmla="*/ 1077758 w 1826562"/>
                <a:gd name="connsiteY5" fmla="*/ 1324391 h 1357496"/>
                <a:gd name="connsiteX6" fmla="*/ 1079980 w 1826562"/>
                <a:gd name="connsiteY6" fmla="*/ 1327184 h 1357496"/>
                <a:gd name="connsiteX7" fmla="*/ 1080805 w 1826562"/>
                <a:gd name="connsiteY7" fmla="*/ 1328200 h 1357496"/>
                <a:gd name="connsiteX8" fmla="*/ 1082520 w 1826562"/>
                <a:gd name="connsiteY8" fmla="*/ 1331628 h 1357496"/>
                <a:gd name="connsiteX9" fmla="*/ 1083218 w 1826562"/>
                <a:gd name="connsiteY9" fmla="*/ 1333025 h 1357496"/>
                <a:gd name="connsiteX10" fmla="*/ 1087344 w 1826562"/>
                <a:gd name="connsiteY10" fmla="*/ 1333406 h 1357496"/>
                <a:gd name="connsiteX11" fmla="*/ 1092423 w 1826562"/>
                <a:gd name="connsiteY11" fmla="*/ 1331692 h 1357496"/>
                <a:gd name="connsiteX12" fmla="*/ 1092550 w 1826562"/>
                <a:gd name="connsiteY12" fmla="*/ 1326550 h 1357496"/>
                <a:gd name="connsiteX13" fmla="*/ 1092486 w 1826562"/>
                <a:gd name="connsiteY13" fmla="*/ 1320011 h 1357496"/>
                <a:gd name="connsiteX14" fmla="*/ 1089185 w 1826562"/>
                <a:gd name="connsiteY14" fmla="*/ 1308330 h 1357496"/>
                <a:gd name="connsiteX15" fmla="*/ 1088170 w 1826562"/>
                <a:gd name="connsiteY15" fmla="*/ 1306171 h 1357496"/>
                <a:gd name="connsiteX16" fmla="*/ 1090709 w 1826562"/>
                <a:gd name="connsiteY16" fmla="*/ 1297157 h 1357496"/>
                <a:gd name="connsiteX17" fmla="*/ 1092232 w 1826562"/>
                <a:gd name="connsiteY17" fmla="*/ 1295506 h 1357496"/>
                <a:gd name="connsiteX18" fmla="*/ 1093883 w 1826562"/>
                <a:gd name="connsiteY18" fmla="*/ 1293792 h 1357496"/>
                <a:gd name="connsiteX19" fmla="*/ 1094581 w 1826562"/>
                <a:gd name="connsiteY19" fmla="*/ 1293602 h 1357496"/>
                <a:gd name="connsiteX20" fmla="*/ 1096422 w 1826562"/>
                <a:gd name="connsiteY20" fmla="*/ 1293157 h 1357496"/>
                <a:gd name="connsiteX21" fmla="*/ 1097247 w 1826562"/>
                <a:gd name="connsiteY21" fmla="*/ 1293157 h 1357496"/>
                <a:gd name="connsiteX22" fmla="*/ 1099216 w 1826562"/>
                <a:gd name="connsiteY22" fmla="*/ 1293221 h 1357496"/>
                <a:gd name="connsiteX23" fmla="*/ 1100612 w 1826562"/>
                <a:gd name="connsiteY23" fmla="*/ 1293348 h 1357496"/>
                <a:gd name="connsiteX24" fmla="*/ 1102898 w 1826562"/>
                <a:gd name="connsiteY24" fmla="*/ 1291443 h 1357496"/>
                <a:gd name="connsiteX25" fmla="*/ 1103914 w 1826562"/>
                <a:gd name="connsiteY25" fmla="*/ 1290618 h 1357496"/>
                <a:gd name="connsiteX26" fmla="*/ 1108166 w 1826562"/>
                <a:gd name="connsiteY26" fmla="*/ 1288015 h 1357496"/>
                <a:gd name="connsiteX27" fmla="*/ 1109373 w 1826562"/>
                <a:gd name="connsiteY27" fmla="*/ 1287317 h 1357496"/>
                <a:gd name="connsiteX28" fmla="*/ 1117372 w 1826562"/>
                <a:gd name="connsiteY28" fmla="*/ 1285793 h 1357496"/>
                <a:gd name="connsiteX29" fmla="*/ 1119848 w 1826562"/>
                <a:gd name="connsiteY29" fmla="*/ 1286809 h 1357496"/>
                <a:gd name="connsiteX30" fmla="*/ 1127022 w 1826562"/>
                <a:gd name="connsiteY30" fmla="*/ 1284397 h 1357496"/>
                <a:gd name="connsiteX31" fmla="*/ 1130386 w 1826562"/>
                <a:gd name="connsiteY31" fmla="*/ 1281222 h 1357496"/>
                <a:gd name="connsiteX32" fmla="*/ 1135909 w 1826562"/>
                <a:gd name="connsiteY32" fmla="*/ 1278429 h 1357496"/>
                <a:gd name="connsiteX33" fmla="*/ 1139718 w 1826562"/>
                <a:gd name="connsiteY33" fmla="*/ 1281857 h 1357496"/>
                <a:gd name="connsiteX34" fmla="*/ 1140670 w 1826562"/>
                <a:gd name="connsiteY34" fmla="*/ 1283190 h 1357496"/>
                <a:gd name="connsiteX35" fmla="*/ 1147590 w 1826562"/>
                <a:gd name="connsiteY35" fmla="*/ 1285222 h 1357496"/>
                <a:gd name="connsiteX36" fmla="*/ 1151463 w 1826562"/>
                <a:gd name="connsiteY36" fmla="*/ 1282492 h 1357496"/>
                <a:gd name="connsiteX37" fmla="*/ 1158382 w 1826562"/>
                <a:gd name="connsiteY37" fmla="*/ 1278683 h 1357496"/>
                <a:gd name="connsiteX38" fmla="*/ 1165873 w 1826562"/>
                <a:gd name="connsiteY38" fmla="*/ 1280207 h 1357496"/>
                <a:gd name="connsiteX39" fmla="*/ 1168857 w 1826562"/>
                <a:gd name="connsiteY39" fmla="*/ 1281413 h 1357496"/>
                <a:gd name="connsiteX40" fmla="*/ 1176094 w 1826562"/>
                <a:gd name="connsiteY40" fmla="*/ 1278556 h 1357496"/>
                <a:gd name="connsiteX41" fmla="*/ 1196409 w 1826562"/>
                <a:gd name="connsiteY41" fmla="*/ 1266304 h 1357496"/>
                <a:gd name="connsiteX42" fmla="*/ 1207963 w 1826562"/>
                <a:gd name="connsiteY42" fmla="*/ 1267764 h 1357496"/>
                <a:gd name="connsiteX43" fmla="*/ 1211327 w 1826562"/>
                <a:gd name="connsiteY43" fmla="*/ 1270303 h 1357496"/>
                <a:gd name="connsiteX44" fmla="*/ 1216088 w 1826562"/>
                <a:gd name="connsiteY44" fmla="*/ 1273287 h 1357496"/>
                <a:gd name="connsiteX45" fmla="*/ 1224722 w 1826562"/>
                <a:gd name="connsiteY45" fmla="*/ 1274112 h 1357496"/>
                <a:gd name="connsiteX46" fmla="*/ 1238371 w 1826562"/>
                <a:gd name="connsiteY46" fmla="*/ 1276969 h 1357496"/>
                <a:gd name="connsiteX47" fmla="*/ 1239069 w 1826562"/>
                <a:gd name="connsiteY47" fmla="*/ 1290936 h 1357496"/>
                <a:gd name="connsiteX48" fmla="*/ 1236847 w 1826562"/>
                <a:gd name="connsiteY48" fmla="*/ 1296649 h 1357496"/>
                <a:gd name="connsiteX49" fmla="*/ 1244910 w 1826562"/>
                <a:gd name="connsiteY49" fmla="*/ 1305664 h 1357496"/>
                <a:gd name="connsiteX50" fmla="*/ 1252211 w 1826562"/>
                <a:gd name="connsiteY50" fmla="*/ 1310171 h 1357496"/>
                <a:gd name="connsiteX51" fmla="*/ 1260019 w 1826562"/>
                <a:gd name="connsiteY51" fmla="*/ 1314551 h 1357496"/>
                <a:gd name="connsiteX52" fmla="*/ 1266177 w 1826562"/>
                <a:gd name="connsiteY52" fmla="*/ 1314869 h 1357496"/>
                <a:gd name="connsiteX53" fmla="*/ 1275636 w 1826562"/>
                <a:gd name="connsiteY53" fmla="*/ 1316138 h 1357496"/>
                <a:gd name="connsiteX54" fmla="*/ 1279572 w 1826562"/>
                <a:gd name="connsiteY54" fmla="*/ 1319503 h 1357496"/>
                <a:gd name="connsiteX55" fmla="*/ 1280588 w 1826562"/>
                <a:gd name="connsiteY55" fmla="*/ 1321154 h 1357496"/>
                <a:gd name="connsiteX56" fmla="*/ 1281604 w 1826562"/>
                <a:gd name="connsiteY56" fmla="*/ 1322804 h 1357496"/>
                <a:gd name="connsiteX57" fmla="*/ 1284841 w 1826562"/>
                <a:gd name="connsiteY57" fmla="*/ 1323185 h 1357496"/>
                <a:gd name="connsiteX58" fmla="*/ 1290618 w 1826562"/>
                <a:gd name="connsiteY58" fmla="*/ 1323376 h 1357496"/>
                <a:gd name="connsiteX59" fmla="*/ 1294871 w 1826562"/>
                <a:gd name="connsiteY59" fmla="*/ 1319884 h 1357496"/>
                <a:gd name="connsiteX60" fmla="*/ 1300585 w 1826562"/>
                <a:gd name="connsiteY60" fmla="*/ 1316202 h 1357496"/>
                <a:gd name="connsiteX61" fmla="*/ 1305346 w 1826562"/>
                <a:gd name="connsiteY61" fmla="*/ 1317725 h 1357496"/>
                <a:gd name="connsiteX62" fmla="*/ 1324772 w 1826562"/>
                <a:gd name="connsiteY62" fmla="*/ 1324709 h 1357496"/>
                <a:gd name="connsiteX63" fmla="*/ 1331882 w 1826562"/>
                <a:gd name="connsiteY63" fmla="*/ 1325597 h 1357496"/>
                <a:gd name="connsiteX64" fmla="*/ 1333787 w 1826562"/>
                <a:gd name="connsiteY64" fmla="*/ 1326867 h 1357496"/>
                <a:gd name="connsiteX65" fmla="*/ 1331311 w 1826562"/>
                <a:gd name="connsiteY65" fmla="*/ 1342484 h 1357496"/>
                <a:gd name="connsiteX66" fmla="*/ 1329724 w 1826562"/>
                <a:gd name="connsiteY66" fmla="*/ 1348261 h 1357496"/>
                <a:gd name="connsiteX67" fmla="*/ 1335056 w 1826562"/>
                <a:gd name="connsiteY67" fmla="*/ 1356070 h 1357496"/>
                <a:gd name="connsiteX68" fmla="*/ 1351118 w 1826562"/>
                <a:gd name="connsiteY68" fmla="*/ 1355308 h 1357496"/>
                <a:gd name="connsiteX69" fmla="*/ 1352070 w 1826562"/>
                <a:gd name="connsiteY69" fmla="*/ 1354483 h 1357496"/>
                <a:gd name="connsiteX70" fmla="*/ 1350165 w 1826562"/>
                <a:gd name="connsiteY70" fmla="*/ 1349531 h 1357496"/>
                <a:gd name="connsiteX71" fmla="*/ 1351626 w 1826562"/>
                <a:gd name="connsiteY71" fmla="*/ 1330613 h 1357496"/>
                <a:gd name="connsiteX72" fmla="*/ 1384764 w 1826562"/>
                <a:gd name="connsiteY72" fmla="*/ 1316138 h 1357496"/>
                <a:gd name="connsiteX73" fmla="*/ 1425965 w 1826562"/>
                <a:gd name="connsiteY73" fmla="*/ 1293094 h 1357496"/>
                <a:gd name="connsiteX74" fmla="*/ 1426219 w 1826562"/>
                <a:gd name="connsiteY74" fmla="*/ 1284333 h 1357496"/>
                <a:gd name="connsiteX75" fmla="*/ 1428504 w 1826562"/>
                <a:gd name="connsiteY75" fmla="*/ 1272144 h 1357496"/>
                <a:gd name="connsiteX76" fmla="*/ 1435742 w 1826562"/>
                <a:gd name="connsiteY76" fmla="*/ 1270875 h 1357496"/>
                <a:gd name="connsiteX77" fmla="*/ 1442470 w 1826562"/>
                <a:gd name="connsiteY77" fmla="*/ 1287000 h 1357496"/>
                <a:gd name="connsiteX78" fmla="*/ 1445327 w 1826562"/>
                <a:gd name="connsiteY78" fmla="*/ 1296649 h 1357496"/>
                <a:gd name="connsiteX79" fmla="*/ 1455485 w 1826562"/>
                <a:gd name="connsiteY79" fmla="*/ 1290618 h 1357496"/>
                <a:gd name="connsiteX80" fmla="*/ 1472625 w 1826562"/>
                <a:gd name="connsiteY80" fmla="*/ 1281857 h 1357496"/>
                <a:gd name="connsiteX81" fmla="*/ 1474022 w 1826562"/>
                <a:gd name="connsiteY81" fmla="*/ 1281857 h 1357496"/>
                <a:gd name="connsiteX82" fmla="*/ 1499478 w 1826562"/>
                <a:gd name="connsiteY82" fmla="*/ 1280270 h 1357496"/>
                <a:gd name="connsiteX83" fmla="*/ 1501129 w 1826562"/>
                <a:gd name="connsiteY83" fmla="*/ 1279699 h 1357496"/>
                <a:gd name="connsiteX84" fmla="*/ 1524174 w 1826562"/>
                <a:gd name="connsiteY84" fmla="*/ 1261606 h 1357496"/>
                <a:gd name="connsiteX85" fmla="*/ 1540299 w 1826562"/>
                <a:gd name="connsiteY85" fmla="*/ 1240974 h 1357496"/>
                <a:gd name="connsiteX86" fmla="*/ 1553694 w 1826562"/>
                <a:gd name="connsiteY86" fmla="*/ 1235895 h 1357496"/>
                <a:gd name="connsiteX87" fmla="*/ 1555915 w 1826562"/>
                <a:gd name="connsiteY87" fmla="*/ 1234816 h 1357496"/>
                <a:gd name="connsiteX88" fmla="*/ 1567850 w 1826562"/>
                <a:gd name="connsiteY88" fmla="*/ 1226627 h 1357496"/>
                <a:gd name="connsiteX89" fmla="*/ 1567216 w 1826562"/>
                <a:gd name="connsiteY89" fmla="*/ 1224976 h 1357496"/>
                <a:gd name="connsiteX90" fmla="*/ 1563978 w 1826562"/>
                <a:gd name="connsiteY90" fmla="*/ 1224405 h 1357496"/>
                <a:gd name="connsiteX91" fmla="*/ 1557248 w 1826562"/>
                <a:gd name="connsiteY91" fmla="*/ 1222119 h 1357496"/>
                <a:gd name="connsiteX92" fmla="*/ 1557122 w 1826562"/>
                <a:gd name="connsiteY92" fmla="*/ 1220659 h 1357496"/>
                <a:gd name="connsiteX93" fmla="*/ 1573818 w 1826562"/>
                <a:gd name="connsiteY93" fmla="*/ 1215835 h 1357496"/>
                <a:gd name="connsiteX94" fmla="*/ 1583341 w 1826562"/>
                <a:gd name="connsiteY94" fmla="*/ 1214882 h 1357496"/>
                <a:gd name="connsiteX95" fmla="*/ 1583912 w 1826562"/>
                <a:gd name="connsiteY95" fmla="*/ 1210121 h 1357496"/>
                <a:gd name="connsiteX96" fmla="*/ 1581245 w 1826562"/>
                <a:gd name="connsiteY96" fmla="*/ 1205233 h 1357496"/>
                <a:gd name="connsiteX97" fmla="*/ 1578325 w 1826562"/>
                <a:gd name="connsiteY97" fmla="*/ 1195964 h 1357496"/>
                <a:gd name="connsiteX98" fmla="*/ 1585435 w 1826562"/>
                <a:gd name="connsiteY98" fmla="*/ 1193742 h 1357496"/>
                <a:gd name="connsiteX99" fmla="*/ 1588546 w 1826562"/>
                <a:gd name="connsiteY99" fmla="*/ 1194441 h 1357496"/>
                <a:gd name="connsiteX100" fmla="*/ 1585054 w 1826562"/>
                <a:gd name="connsiteY100" fmla="*/ 1191520 h 1357496"/>
                <a:gd name="connsiteX101" fmla="*/ 1580166 w 1826562"/>
                <a:gd name="connsiteY101" fmla="*/ 1187013 h 1357496"/>
                <a:gd name="connsiteX102" fmla="*/ 1581816 w 1826562"/>
                <a:gd name="connsiteY102" fmla="*/ 1181808 h 1357496"/>
                <a:gd name="connsiteX103" fmla="*/ 1587403 w 1826562"/>
                <a:gd name="connsiteY103" fmla="*/ 1179014 h 1357496"/>
                <a:gd name="connsiteX104" fmla="*/ 1595021 w 1826562"/>
                <a:gd name="connsiteY104" fmla="*/ 1181300 h 1357496"/>
                <a:gd name="connsiteX105" fmla="*/ 1597941 w 1826562"/>
                <a:gd name="connsiteY105" fmla="*/ 1186696 h 1357496"/>
                <a:gd name="connsiteX106" fmla="*/ 1600481 w 1826562"/>
                <a:gd name="connsiteY106" fmla="*/ 1191076 h 1357496"/>
                <a:gd name="connsiteX107" fmla="*/ 1602957 w 1826562"/>
                <a:gd name="connsiteY107" fmla="*/ 1190886 h 1357496"/>
                <a:gd name="connsiteX108" fmla="*/ 1600988 w 1826562"/>
                <a:gd name="connsiteY108" fmla="*/ 1183966 h 1357496"/>
                <a:gd name="connsiteX109" fmla="*/ 1598830 w 1826562"/>
                <a:gd name="connsiteY109" fmla="*/ 1176983 h 1357496"/>
                <a:gd name="connsiteX110" fmla="*/ 1598957 w 1826562"/>
                <a:gd name="connsiteY110" fmla="*/ 1173174 h 1357496"/>
                <a:gd name="connsiteX111" fmla="*/ 1598640 w 1826562"/>
                <a:gd name="connsiteY111" fmla="*/ 1167968 h 1357496"/>
                <a:gd name="connsiteX112" fmla="*/ 1597624 w 1826562"/>
                <a:gd name="connsiteY112" fmla="*/ 1166445 h 1357496"/>
                <a:gd name="connsiteX113" fmla="*/ 1593307 w 1826562"/>
                <a:gd name="connsiteY113" fmla="*/ 1166063 h 1357496"/>
                <a:gd name="connsiteX114" fmla="*/ 1590069 w 1826562"/>
                <a:gd name="connsiteY114" fmla="*/ 1162127 h 1357496"/>
                <a:gd name="connsiteX115" fmla="*/ 1598068 w 1826562"/>
                <a:gd name="connsiteY115" fmla="*/ 1156033 h 1357496"/>
                <a:gd name="connsiteX116" fmla="*/ 1601941 w 1826562"/>
                <a:gd name="connsiteY116" fmla="*/ 1154192 h 1357496"/>
                <a:gd name="connsiteX117" fmla="*/ 1606004 w 1826562"/>
                <a:gd name="connsiteY117" fmla="*/ 1148542 h 1357496"/>
                <a:gd name="connsiteX118" fmla="*/ 1602004 w 1826562"/>
                <a:gd name="connsiteY118" fmla="*/ 1145431 h 1357496"/>
                <a:gd name="connsiteX119" fmla="*/ 1599148 w 1826562"/>
                <a:gd name="connsiteY119" fmla="*/ 1144860 h 1357496"/>
                <a:gd name="connsiteX120" fmla="*/ 1592164 w 1826562"/>
                <a:gd name="connsiteY120" fmla="*/ 1141750 h 1357496"/>
                <a:gd name="connsiteX121" fmla="*/ 1592545 w 1826562"/>
                <a:gd name="connsiteY121" fmla="*/ 1136480 h 1357496"/>
                <a:gd name="connsiteX122" fmla="*/ 1603147 w 1826562"/>
                <a:gd name="connsiteY122" fmla="*/ 1132417 h 1357496"/>
                <a:gd name="connsiteX123" fmla="*/ 1611971 w 1826562"/>
                <a:gd name="connsiteY123" fmla="*/ 1129560 h 1357496"/>
                <a:gd name="connsiteX124" fmla="*/ 1612543 w 1826562"/>
                <a:gd name="connsiteY124" fmla="*/ 1125434 h 1357496"/>
                <a:gd name="connsiteX125" fmla="*/ 1615019 w 1826562"/>
                <a:gd name="connsiteY125" fmla="*/ 1118451 h 1357496"/>
                <a:gd name="connsiteX126" fmla="*/ 1619526 w 1826562"/>
                <a:gd name="connsiteY126" fmla="*/ 1119022 h 1357496"/>
                <a:gd name="connsiteX127" fmla="*/ 1619653 w 1826562"/>
                <a:gd name="connsiteY127" fmla="*/ 1108040 h 1357496"/>
                <a:gd name="connsiteX128" fmla="*/ 1624287 w 1826562"/>
                <a:gd name="connsiteY128" fmla="*/ 1089122 h 1357496"/>
                <a:gd name="connsiteX129" fmla="*/ 1644475 w 1826562"/>
                <a:gd name="connsiteY129" fmla="*/ 1073187 h 1357496"/>
                <a:gd name="connsiteX130" fmla="*/ 1636793 w 1826562"/>
                <a:gd name="connsiteY130" fmla="*/ 1058523 h 1357496"/>
                <a:gd name="connsiteX131" fmla="*/ 1633873 w 1826562"/>
                <a:gd name="connsiteY131" fmla="*/ 1052873 h 1357496"/>
                <a:gd name="connsiteX132" fmla="*/ 1637809 w 1826562"/>
                <a:gd name="connsiteY132" fmla="*/ 1045445 h 1357496"/>
                <a:gd name="connsiteX133" fmla="*/ 1640476 w 1826562"/>
                <a:gd name="connsiteY133" fmla="*/ 1040747 h 1357496"/>
                <a:gd name="connsiteX134" fmla="*/ 1632603 w 1826562"/>
                <a:gd name="connsiteY134" fmla="*/ 1038208 h 1357496"/>
                <a:gd name="connsiteX135" fmla="*/ 1631397 w 1826562"/>
                <a:gd name="connsiteY135" fmla="*/ 1037065 h 1357496"/>
                <a:gd name="connsiteX136" fmla="*/ 1640158 w 1826562"/>
                <a:gd name="connsiteY136" fmla="*/ 1024876 h 1357496"/>
                <a:gd name="connsiteX137" fmla="*/ 1645427 w 1826562"/>
                <a:gd name="connsiteY137" fmla="*/ 1019290 h 1357496"/>
                <a:gd name="connsiteX138" fmla="*/ 1633555 w 1826562"/>
                <a:gd name="connsiteY138" fmla="*/ 1012434 h 1357496"/>
                <a:gd name="connsiteX139" fmla="*/ 1613812 w 1826562"/>
                <a:gd name="connsiteY139" fmla="*/ 1008625 h 1357496"/>
                <a:gd name="connsiteX140" fmla="*/ 1601941 w 1826562"/>
                <a:gd name="connsiteY140" fmla="*/ 1003800 h 1357496"/>
                <a:gd name="connsiteX141" fmla="*/ 1594260 w 1826562"/>
                <a:gd name="connsiteY141" fmla="*/ 1005260 h 1357496"/>
                <a:gd name="connsiteX142" fmla="*/ 1586451 w 1826562"/>
                <a:gd name="connsiteY142" fmla="*/ 1008053 h 1357496"/>
                <a:gd name="connsiteX143" fmla="*/ 1585435 w 1826562"/>
                <a:gd name="connsiteY143" fmla="*/ 1007419 h 1357496"/>
                <a:gd name="connsiteX144" fmla="*/ 1585308 w 1826562"/>
                <a:gd name="connsiteY144" fmla="*/ 1006212 h 1357496"/>
                <a:gd name="connsiteX145" fmla="*/ 1608416 w 1826562"/>
                <a:gd name="connsiteY145" fmla="*/ 991230 h 1357496"/>
                <a:gd name="connsiteX146" fmla="*/ 1630064 w 1826562"/>
                <a:gd name="connsiteY146" fmla="*/ 977010 h 1357496"/>
                <a:gd name="connsiteX147" fmla="*/ 1620605 w 1826562"/>
                <a:gd name="connsiteY147" fmla="*/ 962091 h 1357496"/>
                <a:gd name="connsiteX148" fmla="*/ 1583467 w 1826562"/>
                <a:gd name="connsiteY148" fmla="*/ 945459 h 1357496"/>
                <a:gd name="connsiteX149" fmla="*/ 1567025 w 1826562"/>
                <a:gd name="connsiteY149" fmla="*/ 940190 h 1357496"/>
                <a:gd name="connsiteX150" fmla="*/ 1544552 w 1826562"/>
                <a:gd name="connsiteY150" fmla="*/ 938158 h 1357496"/>
                <a:gd name="connsiteX151" fmla="*/ 1543219 w 1826562"/>
                <a:gd name="connsiteY151" fmla="*/ 938412 h 1357496"/>
                <a:gd name="connsiteX152" fmla="*/ 1542330 w 1826562"/>
                <a:gd name="connsiteY152" fmla="*/ 937333 h 1357496"/>
                <a:gd name="connsiteX153" fmla="*/ 1544742 w 1826562"/>
                <a:gd name="connsiteY153" fmla="*/ 928128 h 1357496"/>
                <a:gd name="connsiteX154" fmla="*/ 1576103 w 1826562"/>
                <a:gd name="connsiteY154" fmla="*/ 935174 h 1357496"/>
                <a:gd name="connsiteX155" fmla="*/ 1578071 w 1826562"/>
                <a:gd name="connsiteY155" fmla="*/ 936127 h 1357496"/>
                <a:gd name="connsiteX156" fmla="*/ 1587721 w 1826562"/>
                <a:gd name="connsiteY156" fmla="*/ 937841 h 1357496"/>
                <a:gd name="connsiteX157" fmla="*/ 1630318 w 1826562"/>
                <a:gd name="connsiteY157" fmla="*/ 940951 h 1357496"/>
                <a:gd name="connsiteX158" fmla="*/ 1615019 w 1826562"/>
                <a:gd name="connsiteY158" fmla="*/ 924953 h 1357496"/>
                <a:gd name="connsiteX159" fmla="*/ 1586959 w 1826562"/>
                <a:gd name="connsiteY159" fmla="*/ 894799 h 1357496"/>
                <a:gd name="connsiteX160" fmla="*/ 1582452 w 1826562"/>
                <a:gd name="connsiteY160" fmla="*/ 886800 h 1357496"/>
                <a:gd name="connsiteX161" fmla="*/ 1577309 w 1826562"/>
                <a:gd name="connsiteY161" fmla="*/ 876516 h 1357496"/>
                <a:gd name="connsiteX162" fmla="*/ 1570834 w 1826562"/>
                <a:gd name="connsiteY162" fmla="*/ 857407 h 1357496"/>
                <a:gd name="connsiteX163" fmla="*/ 1562264 w 1826562"/>
                <a:gd name="connsiteY163" fmla="*/ 852328 h 1357496"/>
                <a:gd name="connsiteX164" fmla="*/ 1555661 w 1826562"/>
                <a:gd name="connsiteY164" fmla="*/ 850107 h 1357496"/>
                <a:gd name="connsiteX165" fmla="*/ 1552550 w 1826562"/>
                <a:gd name="connsiteY165" fmla="*/ 848012 h 1357496"/>
                <a:gd name="connsiteX166" fmla="*/ 1548869 w 1826562"/>
                <a:gd name="connsiteY166" fmla="*/ 845790 h 1357496"/>
                <a:gd name="connsiteX167" fmla="*/ 1545822 w 1826562"/>
                <a:gd name="connsiteY167" fmla="*/ 844837 h 1357496"/>
                <a:gd name="connsiteX168" fmla="*/ 1541124 w 1826562"/>
                <a:gd name="connsiteY168" fmla="*/ 843250 h 1357496"/>
                <a:gd name="connsiteX169" fmla="*/ 1534204 w 1826562"/>
                <a:gd name="connsiteY169" fmla="*/ 829728 h 1357496"/>
                <a:gd name="connsiteX170" fmla="*/ 1534331 w 1826562"/>
                <a:gd name="connsiteY170" fmla="*/ 829030 h 1357496"/>
                <a:gd name="connsiteX171" fmla="*/ 1536045 w 1826562"/>
                <a:gd name="connsiteY171" fmla="*/ 815064 h 1357496"/>
                <a:gd name="connsiteX172" fmla="*/ 1535981 w 1826562"/>
                <a:gd name="connsiteY172" fmla="*/ 812588 h 1357496"/>
                <a:gd name="connsiteX173" fmla="*/ 1539537 w 1826562"/>
                <a:gd name="connsiteY173" fmla="*/ 796209 h 1357496"/>
                <a:gd name="connsiteX174" fmla="*/ 1546456 w 1826562"/>
                <a:gd name="connsiteY174" fmla="*/ 790369 h 1357496"/>
                <a:gd name="connsiteX175" fmla="*/ 1551218 w 1826562"/>
                <a:gd name="connsiteY175" fmla="*/ 787448 h 1357496"/>
                <a:gd name="connsiteX176" fmla="*/ 1550265 w 1826562"/>
                <a:gd name="connsiteY176" fmla="*/ 781798 h 1357496"/>
                <a:gd name="connsiteX177" fmla="*/ 1550075 w 1826562"/>
                <a:gd name="connsiteY177" fmla="*/ 773419 h 1357496"/>
                <a:gd name="connsiteX178" fmla="*/ 1556106 w 1826562"/>
                <a:gd name="connsiteY178" fmla="*/ 771197 h 1357496"/>
                <a:gd name="connsiteX179" fmla="*/ 1560105 w 1826562"/>
                <a:gd name="connsiteY179" fmla="*/ 770054 h 1357496"/>
                <a:gd name="connsiteX180" fmla="*/ 1560233 w 1826562"/>
                <a:gd name="connsiteY180" fmla="*/ 768911 h 1357496"/>
                <a:gd name="connsiteX181" fmla="*/ 1560931 w 1826562"/>
                <a:gd name="connsiteY181" fmla="*/ 766118 h 1357496"/>
                <a:gd name="connsiteX182" fmla="*/ 1563534 w 1826562"/>
                <a:gd name="connsiteY182" fmla="*/ 764975 h 1357496"/>
                <a:gd name="connsiteX183" fmla="*/ 1564358 w 1826562"/>
                <a:gd name="connsiteY183" fmla="*/ 764785 h 1357496"/>
                <a:gd name="connsiteX184" fmla="*/ 1566327 w 1826562"/>
                <a:gd name="connsiteY184" fmla="*/ 762245 h 1357496"/>
                <a:gd name="connsiteX185" fmla="*/ 1565057 w 1826562"/>
                <a:gd name="connsiteY185" fmla="*/ 760531 h 1357496"/>
                <a:gd name="connsiteX186" fmla="*/ 1562264 w 1826562"/>
                <a:gd name="connsiteY186" fmla="*/ 754120 h 1357496"/>
                <a:gd name="connsiteX187" fmla="*/ 1563534 w 1826562"/>
                <a:gd name="connsiteY187" fmla="*/ 752977 h 1357496"/>
                <a:gd name="connsiteX188" fmla="*/ 1571088 w 1826562"/>
                <a:gd name="connsiteY188" fmla="*/ 754183 h 1357496"/>
                <a:gd name="connsiteX189" fmla="*/ 1575531 w 1826562"/>
                <a:gd name="connsiteY189" fmla="*/ 755262 h 1357496"/>
                <a:gd name="connsiteX190" fmla="*/ 1586705 w 1826562"/>
                <a:gd name="connsiteY190" fmla="*/ 748596 h 1357496"/>
                <a:gd name="connsiteX191" fmla="*/ 1588419 w 1826562"/>
                <a:gd name="connsiteY191" fmla="*/ 745041 h 1357496"/>
                <a:gd name="connsiteX192" fmla="*/ 1593371 w 1826562"/>
                <a:gd name="connsiteY192" fmla="*/ 738376 h 1357496"/>
                <a:gd name="connsiteX193" fmla="*/ 1597751 w 1826562"/>
                <a:gd name="connsiteY193" fmla="*/ 739264 h 1357496"/>
                <a:gd name="connsiteX194" fmla="*/ 1602131 w 1826562"/>
                <a:gd name="connsiteY194" fmla="*/ 744280 h 1357496"/>
                <a:gd name="connsiteX195" fmla="*/ 1608098 w 1826562"/>
                <a:gd name="connsiteY195" fmla="*/ 749422 h 1357496"/>
                <a:gd name="connsiteX196" fmla="*/ 1611527 w 1826562"/>
                <a:gd name="connsiteY196" fmla="*/ 747454 h 1357496"/>
                <a:gd name="connsiteX197" fmla="*/ 1612606 w 1826562"/>
                <a:gd name="connsiteY197" fmla="*/ 745105 h 1357496"/>
                <a:gd name="connsiteX198" fmla="*/ 1612416 w 1826562"/>
                <a:gd name="connsiteY198" fmla="*/ 744153 h 1357496"/>
                <a:gd name="connsiteX199" fmla="*/ 1610511 w 1826562"/>
                <a:gd name="connsiteY199" fmla="*/ 742947 h 1357496"/>
                <a:gd name="connsiteX200" fmla="*/ 1606829 w 1826562"/>
                <a:gd name="connsiteY200" fmla="*/ 735138 h 1357496"/>
                <a:gd name="connsiteX201" fmla="*/ 1609940 w 1826562"/>
                <a:gd name="connsiteY201" fmla="*/ 730821 h 1357496"/>
                <a:gd name="connsiteX202" fmla="*/ 1613305 w 1826562"/>
                <a:gd name="connsiteY202" fmla="*/ 729679 h 1357496"/>
                <a:gd name="connsiteX203" fmla="*/ 1615272 w 1826562"/>
                <a:gd name="connsiteY203" fmla="*/ 727076 h 1357496"/>
                <a:gd name="connsiteX204" fmla="*/ 1611781 w 1826562"/>
                <a:gd name="connsiteY204" fmla="*/ 721299 h 1357496"/>
                <a:gd name="connsiteX205" fmla="*/ 1604734 w 1826562"/>
                <a:gd name="connsiteY205" fmla="*/ 719902 h 1357496"/>
                <a:gd name="connsiteX206" fmla="*/ 1602259 w 1826562"/>
                <a:gd name="connsiteY206" fmla="*/ 718569 h 1357496"/>
                <a:gd name="connsiteX207" fmla="*/ 1590069 w 1826562"/>
                <a:gd name="connsiteY207" fmla="*/ 719712 h 1357496"/>
                <a:gd name="connsiteX208" fmla="*/ 1586895 w 1826562"/>
                <a:gd name="connsiteY208" fmla="*/ 721235 h 1357496"/>
                <a:gd name="connsiteX209" fmla="*/ 1580801 w 1826562"/>
                <a:gd name="connsiteY209" fmla="*/ 723457 h 1357496"/>
                <a:gd name="connsiteX210" fmla="*/ 1566263 w 1826562"/>
                <a:gd name="connsiteY210" fmla="*/ 715077 h 1357496"/>
                <a:gd name="connsiteX211" fmla="*/ 1555661 w 1826562"/>
                <a:gd name="connsiteY211" fmla="*/ 707967 h 1357496"/>
                <a:gd name="connsiteX212" fmla="*/ 1550837 w 1826562"/>
                <a:gd name="connsiteY212" fmla="*/ 710443 h 1357496"/>
                <a:gd name="connsiteX213" fmla="*/ 1546202 w 1826562"/>
                <a:gd name="connsiteY213" fmla="*/ 713236 h 1357496"/>
                <a:gd name="connsiteX214" fmla="*/ 1541251 w 1826562"/>
                <a:gd name="connsiteY214" fmla="*/ 713554 h 1357496"/>
                <a:gd name="connsiteX215" fmla="*/ 1535918 w 1826562"/>
                <a:gd name="connsiteY215" fmla="*/ 715014 h 1357496"/>
                <a:gd name="connsiteX216" fmla="*/ 1533125 w 1826562"/>
                <a:gd name="connsiteY216" fmla="*/ 724028 h 1357496"/>
                <a:gd name="connsiteX217" fmla="*/ 1532934 w 1826562"/>
                <a:gd name="connsiteY217" fmla="*/ 725298 h 1357496"/>
                <a:gd name="connsiteX218" fmla="*/ 1531792 w 1826562"/>
                <a:gd name="connsiteY218" fmla="*/ 726441 h 1357496"/>
                <a:gd name="connsiteX219" fmla="*/ 1526904 w 1826562"/>
                <a:gd name="connsiteY219" fmla="*/ 726441 h 1357496"/>
                <a:gd name="connsiteX220" fmla="*/ 1524174 w 1826562"/>
                <a:gd name="connsiteY220" fmla="*/ 726568 h 1357496"/>
                <a:gd name="connsiteX221" fmla="*/ 1523602 w 1826562"/>
                <a:gd name="connsiteY221" fmla="*/ 728472 h 1357496"/>
                <a:gd name="connsiteX222" fmla="*/ 1524174 w 1826562"/>
                <a:gd name="connsiteY222" fmla="*/ 732916 h 1357496"/>
                <a:gd name="connsiteX223" fmla="*/ 1524745 w 1826562"/>
                <a:gd name="connsiteY223" fmla="*/ 739138 h 1357496"/>
                <a:gd name="connsiteX224" fmla="*/ 1521634 w 1826562"/>
                <a:gd name="connsiteY224" fmla="*/ 744597 h 1357496"/>
                <a:gd name="connsiteX225" fmla="*/ 1511858 w 1826562"/>
                <a:gd name="connsiteY225" fmla="*/ 745803 h 1357496"/>
                <a:gd name="connsiteX226" fmla="*/ 1494781 w 1826562"/>
                <a:gd name="connsiteY226" fmla="*/ 728345 h 1357496"/>
                <a:gd name="connsiteX227" fmla="*/ 1493194 w 1826562"/>
                <a:gd name="connsiteY227" fmla="*/ 722187 h 1357496"/>
                <a:gd name="connsiteX228" fmla="*/ 1488432 w 1826562"/>
                <a:gd name="connsiteY228" fmla="*/ 711776 h 1357496"/>
                <a:gd name="connsiteX229" fmla="*/ 1479228 w 1826562"/>
                <a:gd name="connsiteY229" fmla="*/ 708538 h 1357496"/>
                <a:gd name="connsiteX230" fmla="*/ 1478402 w 1826562"/>
                <a:gd name="connsiteY230" fmla="*/ 708538 h 1357496"/>
                <a:gd name="connsiteX231" fmla="*/ 1476053 w 1826562"/>
                <a:gd name="connsiteY231" fmla="*/ 708602 h 1357496"/>
                <a:gd name="connsiteX232" fmla="*/ 1462404 w 1826562"/>
                <a:gd name="connsiteY232" fmla="*/ 705047 h 1357496"/>
                <a:gd name="connsiteX233" fmla="*/ 1454469 w 1826562"/>
                <a:gd name="connsiteY233" fmla="*/ 689430 h 1357496"/>
                <a:gd name="connsiteX234" fmla="*/ 1453200 w 1826562"/>
                <a:gd name="connsiteY234" fmla="*/ 686065 h 1357496"/>
                <a:gd name="connsiteX235" fmla="*/ 1453771 w 1826562"/>
                <a:gd name="connsiteY235" fmla="*/ 661624 h 1357496"/>
                <a:gd name="connsiteX236" fmla="*/ 1460881 w 1826562"/>
                <a:gd name="connsiteY236" fmla="*/ 656926 h 1357496"/>
                <a:gd name="connsiteX237" fmla="*/ 1474276 w 1826562"/>
                <a:gd name="connsiteY237" fmla="*/ 657117 h 1357496"/>
                <a:gd name="connsiteX238" fmla="*/ 1479481 w 1826562"/>
                <a:gd name="connsiteY238" fmla="*/ 659466 h 1357496"/>
                <a:gd name="connsiteX239" fmla="*/ 1483544 w 1826562"/>
                <a:gd name="connsiteY239" fmla="*/ 661307 h 1357496"/>
                <a:gd name="connsiteX240" fmla="*/ 1487290 w 1826562"/>
                <a:gd name="connsiteY240" fmla="*/ 646706 h 1357496"/>
                <a:gd name="connsiteX241" fmla="*/ 1487290 w 1826562"/>
                <a:gd name="connsiteY241" fmla="*/ 645245 h 1357496"/>
                <a:gd name="connsiteX242" fmla="*/ 1495098 w 1826562"/>
                <a:gd name="connsiteY242" fmla="*/ 622899 h 1357496"/>
                <a:gd name="connsiteX243" fmla="*/ 1499923 w 1826562"/>
                <a:gd name="connsiteY243" fmla="*/ 620487 h 1357496"/>
                <a:gd name="connsiteX244" fmla="*/ 1504049 w 1826562"/>
                <a:gd name="connsiteY244" fmla="*/ 618455 h 1357496"/>
                <a:gd name="connsiteX245" fmla="*/ 1511033 w 1826562"/>
                <a:gd name="connsiteY245" fmla="*/ 611853 h 1357496"/>
                <a:gd name="connsiteX246" fmla="*/ 1513826 w 1826562"/>
                <a:gd name="connsiteY246" fmla="*/ 603664 h 1357496"/>
                <a:gd name="connsiteX247" fmla="*/ 1515476 w 1826562"/>
                <a:gd name="connsiteY247" fmla="*/ 597442 h 1357496"/>
                <a:gd name="connsiteX248" fmla="*/ 1516492 w 1826562"/>
                <a:gd name="connsiteY248" fmla="*/ 594776 h 1357496"/>
                <a:gd name="connsiteX249" fmla="*/ 1524808 w 1826562"/>
                <a:gd name="connsiteY249" fmla="*/ 579985 h 1357496"/>
                <a:gd name="connsiteX250" fmla="*/ 1534458 w 1826562"/>
                <a:gd name="connsiteY250" fmla="*/ 577001 h 1357496"/>
                <a:gd name="connsiteX251" fmla="*/ 1540362 w 1826562"/>
                <a:gd name="connsiteY251" fmla="*/ 576556 h 1357496"/>
                <a:gd name="connsiteX252" fmla="*/ 1543155 w 1826562"/>
                <a:gd name="connsiteY252" fmla="*/ 574461 h 1357496"/>
                <a:gd name="connsiteX253" fmla="*/ 1552106 w 1826562"/>
                <a:gd name="connsiteY253" fmla="*/ 572684 h 1357496"/>
                <a:gd name="connsiteX254" fmla="*/ 1558645 w 1826562"/>
                <a:gd name="connsiteY254" fmla="*/ 578778 h 1357496"/>
                <a:gd name="connsiteX255" fmla="*/ 1562454 w 1826562"/>
                <a:gd name="connsiteY255" fmla="*/ 582905 h 1357496"/>
                <a:gd name="connsiteX256" fmla="*/ 1565311 w 1826562"/>
                <a:gd name="connsiteY256" fmla="*/ 585000 h 1357496"/>
                <a:gd name="connsiteX257" fmla="*/ 1573691 w 1826562"/>
                <a:gd name="connsiteY257" fmla="*/ 594713 h 1357496"/>
                <a:gd name="connsiteX258" fmla="*/ 1570580 w 1826562"/>
                <a:gd name="connsiteY258" fmla="*/ 602585 h 1357496"/>
                <a:gd name="connsiteX259" fmla="*/ 1562645 w 1826562"/>
                <a:gd name="connsiteY259" fmla="*/ 616424 h 1357496"/>
                <a:gd name="connsiteX260" fmla="*/ 1557312 w 1826562"/>
                <a:gd name="connsiteY260" fmla="*/ 621058 h 1357496"/>
                <a:gd name="connsiteX261" fmla="*/ 1554011 w 1826562"/>
                <a:gd name="connsiteY261" fmla="*/ 622328 h 1357496"/>
                <a:gd name="connsiteX262" fmla="*/ 1552678 w 1826562"/>
                <a:gd name="connsiteY262" fmla="*/ 624613 h 1357496"/>
                <a:gd name="connsiteX263" fmla="*/ 1555026 w 1826562"/>
                <a:gd name="connsiteY263" fmla="*/ 627407 h 1357496"/>
                <a:gd name="connsiteX264" fmla="*/ 1555979 w 1826562"/>
                <a:gd name="connsiteY264" fmla="*/ 628168 h 1357496"/>
                <a:gd name="connsiteX265" fmla="*/ 1559407 w 1826562"/>
                <a:gd name="connsiteY265" fmla="*/ 636866 h 1357496"/>
                <a:gd name="connsiteX266" fmla="*/ 1559471 w 1826562"/>
                <a:gd name="connsiteY266" fmla="*/ 637628 h 1357496"/>
                <a:gd name="connsiteX267" fmla="*/ 1564105 w 1826562"/>
                <a:gd name="connsiteY267" fmla="*/ 637374 h 1357496"/>
                <a:gd name="connsiteX268" fmla="*/ 1572040 w 1826562"/>
                <a:gd name="connsiteY268" fmla="*/ 637628 h 1357496"/>
                <a:gd name="connsiteX269" fmla="*/ 1572993 w 1826562"/>
                <a:gd name="connsiteY269" fmla="*/ 639088 h 1357496"/>
                <a:gd name="connsiteX270" fmla="*/ 1568295 w 1826562"/>
                <a:gd name="connsiteY270" fmla="*/ 645880 h 1357496"/>
                <a:gd name="connsiteX271" fmla="*/ 1567787 w 1826562"/>
                <a:gd name="connsiteY271" fmla="*/ 646388 h 1357496"/>
                <a:gd name="connsiteX272" fmla="*/ 1564041 w 1826562"/>
                <a:gd name="connsiteY272" fmla="*/ 652038 h 1357496"/>
                <a:gd name="connsiteX273" fmla="*/ 1563534 w 1826562"/>
                <a:gd name="connsiteY273" fmla="*/ 653118 h 1357496"/>
                <a:gd name="connsiteX274" fmla="*/ 1556677 w 1826562"/>
                <a:gd name="connsiteY274" fmla="*/ 659656 h 1357496"/>
                <a:gd name="connsiteX275" fmla="*/ 1554392 w 1826562"/>
                <a:gd name="connsiteY275" fmla="*/ 661116 h 1357496"/>
                <a:gd name="connsiteX276" fmla="*/ 1552678 w 1826562"/>
                <a:gd name="connsiteY276" fmla="*/ 662196 h 1357496"/>
                <a:gd name="connsiteX277" fmla="*/ 1547155 w 1826562"/>
                <a:gd name="connsiteY277" fmla="*/ 666766 h 1357496"/>
                <a:gd name="connsiteX278" fmla="*/ 1547980 w 1826562"/>
                <a:gd name="connsiteY278" fmla="*/ 668988 h 1357496"/>
                <a:gd name="connsiteX279" fmla="*/ 1558328 w 1826562"/>
                <a:gd name="connsiteY279" fmla="*/ 671020 h 1357496"/>
                <a:gd name="connsiteX280" fmla="*/ 1574516 w 1826562"/>
                <a:gd name="connsiteY280" fmla="*/ 659783 h 1357496"/>
                <a:gd name="connsiteX281" fmla="*/ 1578134 w 1826562"/>
                <a:gd name="connsiteY281" fmla="*/ 651276 h 1357496"/>
                <a:gd name="connsiteX282" fmla="*/ 1579150 w 1826562"/>
                <a:gd name="connsiteY282" fmla="*/ 646007 h 1357496"/>
                <a:gd name="connsiteX283" fmla="*/ 1589689 w 1826562"/>
                <a:gd name="connsiteY283" fmla="*/ 635088 h 1357496"/>
                <a:gd name="connsiteX284" fmla="*/ 1591911 w 1826562"/>
                <a:gd name="connsiteY284" fmla="*/ 634009 h 1357496"/>
                <a:gd name="connsiteX285" fmla="*/ 1595592 w 1826562"/>
                <a:gd name="connsiteY285" fmla="*/ 630454 h 1357496"/>
                <a:gd name="connsiteX286" fmla="*/ 1595910 w 1826562"/>
                <a:gd name="connsiteY286" fmla="*/ 628168 h 1357496"/>
                <a:gd name="connsiteX287" fmla="*/ 1600799 w 1826562"/>
                <a:gd name="connsiteY287" fmla="*/ 625058 h 1357496"/>
                <a:gd name="connsiteX288" fmla="*/ 1603655 w 1826562"/>
                <a:gd name="connsiteY288" fmla="*/ 625121 h 1357496"/>
                <a:gd name="connsiteX289" fmla="*/ 1608543 w 1826562"/>
                <a:gd name="connsiteY289" fmla="*/ 624867 h 1357496"/>
                <a:gd name="connsiteX290" fmla="*/ 1610003 w 1826562"/>
                <a:gd name="connsiteY290" fmla="*/ 623725 h 1357496"/>
                <a:gd name="connsiteX291" fmla="*/ 1612416 w 1826562"/>
                <a:gd name="connsiteY291" fmla="*/ 622074 h 1357496"/>
                <a:gd name="connsiteX292" fmla="*/ 1617495 w 1826562"/>
                <a:gd name="connsiteY292" fmla="*/ 621376 h 1357496"/>
                <a:gd name="connsiteX293" fmla="*/ 1622891 w 1826562"/>
                <a:gd name="connsiteY293" fmla="*/ 620297 h 1357496"/>
                <a:gd name="connsiteX294" fmla="*/ 1624478 w 1826562"/>
                <a:gd name="connsiteY294" fmla="*/ 618836 h 1357496"/>
                <a:gd name="connsiteX295" fmla="*/ 1627207 w 1826562"/>
                <a:gd name="connsiteY295" fmla="*/ 616678 h 1357496"/>
                <a:gd name="connsiteX296" fmla="*/ 1633238 w 1826562"/>
                <a:gd name="connsiteY296" fmla="*/ 616487 h 1357496"/>
                <a:gd name="connsiteX297" fmla="*/ 1636476 w 1826562"/>
                <a:gd name="connsiteY297" fmla="*/ 616741 h 1357496"/>
                <a:gd name="connsiteX298" fmla="*/ 1639460 w 1826562"/>
                <a:gd name="connsiteY298" fmla="*/ 611155 h 1357496"/>
                <a:gd name="connsiteX299" fmla="*/ 1639840 w 1826562"/>
                <a:gd name="connsiteY299" fmla="*/ 610457 h 1357496"/>
                <a:gd name="connsiteX300" fmla="*/ 1640983 w 1826562"/>
                <a:gd name="connsiteY300" fmla="*/ 603029 h 1357496"/>
                <a:gd name="connsiteX301" fmla="*/ 1642507 w 1826562"/>
                <a:gd name="connsiteY301" fmla="*/ 594332 h 1357496"/>
                <a:gd name="connsiteX302" fmla="*/ 1647141 w 1826562"/>
                <a:gd name="connsiteY302" fmla="*/ 588364 h 1357496"/>
                <a:gd name="connsiteX303" fmla="*/ 1650760 w 1826562"/>
                <a:gd name="connsiteY303" fmla="*/ 584048 h 1357496"/>
                <a:gd name="connsiteX304" fmla="*/ 1652982 w 1826562"/>
                <a:gd name="connsiteY304" fmla="*/ 576556 h 1357496"/>
                <a:gd name="connsiteX305" fmla="*/ 1653362 w 1826562"/>
                <a:gd name="connsiteY305" fmla="*/ 573573 h 1357496"/>
                <a:gd name="connsiteX306" fmla="*/ 1662885 w 1826562"/>
                <a:gd name="connsiteY306" fmla="*/ 560622 h 1357496"/>
                <a:gd name="connsiteX307" fmla="*/ 1669805 w 1826562"/>
                <a:gd name="connsiteY307" fmla="*/ 553829 h 1357496"/>
                <a:gd name="connsiteX308" fmla="*/ 1672852 w 1826562"/>
                <a:gd name="connsiteY308" fmla="*/ 541894 h 1357496"/>
                <a:gd name="connsiteX309" fmla="*/ 1673233 w 1826562"/>
                <a:gd name="connsiteY309" fmla="*/ 537705 h 1357496"/>
                <a:gd name="connsiteX310" fmla="*/ 1676661 w 1826562"/>
                <a:gd name="connsiteY310" fmla="*/ 527166 h 1357496"/>
                <a:gd name="connsiteX311" fmla="*/ 1678439 w 1826562"/>
                <a:gd name="connsiteY311" fmla="*/ 525452 h 1357496"/>
                <a:gd name="connsiteX312" fmla="*/ 1682882 w 1826562"/>
                <a:gd name="connsiteY312" fmla="*/ 524754 h 1357496"/>
                <a:gd name="connsiteX313" fmla="*/ 1690690 w 1826562"/>
                <a:gd name="connsiteY313" fmla="*/ 532943 h 1357496"/>
                <a:gd name="connsiteX314" fmla="*/ 1693548 w 1826562"/>
                <a:gd name="connsiteY314" fmla="*/ 537070 h 1357496"/>
                <a:gd name="connsiteX315" fmla="*/ 1705101 w 1826562"/>
                <a:gd name="connsiteY315" fmla="*/ 540688 h 1357496"/>
                <a:gd name="connsiteX316" fmla="*/ 1707895 w 1826562"/>
                <a:gd name="connsiteY316" fmla="*/ 540942 h 1357496"/>
                <a:gd name="connsiteX317" fmla="*/ 1727193 w 1826562"/>
                <a:gd name="connsiteY317" fmla="*/ 538720 h 1357496"/>
                <a:gd name="connsiteX318" fmla="*/ 1729035 w 1826562"/>
                <a:gd name="connsiteY318" fmla="*/ 532499 h 1357496"/>
                <a:gd name="connsiteX319" fmla="*/ 1725606 w 1826562"/>
                <a:gd name="connsiteY319" fmla="*/ 524183 h 1357496"/>
                <a:gd name="connsiteX320" fmla="*/ 1723575 w 1826562"/>
                <a:gd name="connsiteY320" fmla="*/ 522595 h 1357496"/>
                <a:gd name="connsiteX321" fmla="*/ 1719830 w 1826562"/>
                <a:gd name="connsiteY321" fmla="*/ 517517 h 1357496"/>
                <a:gd name="connsiteX322" fmla="*/ 1731955 w 1826562"/>
                <a:gd name="connsiteY322" fmla="*/ 504693 h 1357496"/>
                <a:gd name="connsiteX323" fmla="*/ 1736272 w 1826562"/>
                <a:gd name="connsiteY323" fmla="*/ 502281 h 1357496"/>
                <a:gd name="connsiteX324" fmla="*/ 1740652 w 1826562"/>
                <a:gd name="connsiteY324" fmla="*/ 496631 h 1357496"/>
                <a:gd name="connsiteX325" fmla="*/ 1745922 w 1826562"/>
                <a:gd name="connsiteY325" fmla="*/ 490155 h 1357496"/>
                <a:gd name="connsiteX326" fmla="*/ 1746493 w 1826562"/>
                <a:gd name="connsiteY326" fmla="*/ 489775 h 1357496"/>
                <a:gd name="connsiteX327" fmla="*/ 1753666 w 1826562"/>
                <a:gd name="connsiteY327" fmla="*/ 481077 h 1357496"/>
                <a:gd name="connsiteX328" fmla="*/ 1754110 w 1826562"/>
                <a:gd name="connsiteY328" fmla="*/ 475681 h 1357496"/>
                <a:gd name="connsiteX329" fmla="*/ 1755253 w 1826562"/>
                <a:gd name="connsiteY329" fmla="*/ 466984 h 1357496"/>
                <a:gd name="connsiteX330" fmla="*/ 1757983 w 1826562"/>
                <a:gd name="connsiteY330" fmla="*/ 464508 h 1357496"/>
                <a:gd name="connsiteX331" fmla="*/ 1764712 w 1826562"/>
                <a:gd name="connsiteY331" fmla="*/ 470920 h 1357496"/>
                <a:gd name="connsiteX332" fmla="*/ 1765982 w 1826562"/>
                <a:gd name="connsiteY332" fmla="*/ 472444 h 1357496"/>
                <a:gd name="connsiteX333" fmla="*/ 1766744 w 1826562"/>
                <a:gd name="connsiteY333" fmla="*/ 473078 h 1357496"/>
                <a:gd name="connsiteX334" fmla="*/ 1768077 w 1826562"/>
                <a:gd name="connsiteY334" fmla="*/ 474158 h 1357496"/>
                <a:gd name="connsiteX335" fmla="*/ 1769156 w 1826562"/>
                <a:gd name="connsiteY335" fmla="*/ 474920 h 1357496"/>
                <a:gd name="connsiteX336" fmla="*/ 1770490 w 1826562"/>
                <a:gd name="connsiteY336" fmla="*/ 475808 h 1357496"/>
                <a:gd name="connsiteX337" fmla="*/ 1771568 w 1826562"/>
                <a:gd name="connsiteY337" fmla="*/ 476443 h 1357496"/>
                <a:gd name="connsiteX338" fmla="*/ 1772330 w 1826562"/>
                <a:gd name="connsiteY338" fmla="*/ 476887 h 1357496"/>
                <a:gd name="connsiteX339" fmla="*/ 1773791 w 1826562"/>
                <a:gd name="connsiteY339" fmla="*/ 473840 h 1357496"/>
                <a:gd name="connsiteX340" fmla="*/ 1773219 w 1826562"/>
                <a:gd name="connsiteY340" fmla="*/ 470476 h 1357496"/>
                <a:gd name="connsiteX341" fmla="*/ 1773282 w 1826562"/>
                <a:gd name="connsiteY341" fmla="*/ 466413 h 1357496"/>
                <a:gd name="connsiteX342" fmla="*/ 1778044 w 1826562"/>
                <a:gd name="connsiteY342" fmla="*/ 464191 h 1357496"/>
                <a:gd name="connsiteX343" fmla="*/ 1782678 w 1826562"/>
                <a:gd name="connsiteY343" fmla="*/ 459874 h 1357496"/>
                <a:gd name="connsiteX344" fmla="*/ 1783757 w 1826562"/>
                <a:gd name="connsiteY344" fmla="*/ 442733 h 1357496"/>
                <a:gd name="connsiteX345" fmla="*/ 1781916 w 1826562"/>
                <a:gd name="connsiteY345" fmla="*/ 413404 h 1357496"/>
                <a:gd name="connsiteX346" fmla="*/ 1773473 w 1826562"/>
                <a:gd name="connsiteY346" fmla="*/ 396454 h 1357496"/>
                <a:gd name="connsiteX347" fmla="*/ 1766934 w 1826562"/>
                <a:gd name="connsiteY347" fmla="*/ 377155 h 1357496"/>
                <a:gd name="connsiteX348" fmla="*/ 1770108 w 1826562"/>
                <a:gd name="connsiteY348" fmla="*/ 374489 h 1357496"/>
                <a:gd name="connsiteX349" fmla="*/ 1778361 w 1826562"/>
                <a:gd name="connsiteY349" fmla="*/ 366363 h 1357496"/>
                <a:gd name="connsiteX350" fmla="*/ 1779567 w 1826562"/>
                <a:gd name="connsiteY350" fmla="*/ 364141 h 1357496"/>
                <a:gd name="connsiteX351" fmla="*/ 1786488 w 1826562"/>
                <a:gd name="connsiteY351" fmla="*/ 357920 h 1357496"/>
                <a:gd name="connsiteX352" fmla="*/ 1789979 w 1826562"/>
                <a:gd name="connsiteY352" fmla="*/ 355253 h 1357496"/>
                <a:gd name="connsiteX353" fmla="*/ 1806993 w 1826562"/>
                <a:gd name="connsiteY353" fmla="*/ 348905 h 1357496"/>
                <a:gd name="connsiteX354" fmla="*/ 1808833 w 1826562"/>
                <a:gd name="connsiteY354" fmla="*/ 349984 h 1357496"/>
                <a:gd name="connsiteX355" fmla="*/ 1809913 w 1826562"/>
                <a:gd name="connsiteY355" fmla="*/ 352143 h 1357496"/>
                <a:gd name="connsiteX356" fmla="*/ 1811056 w 1826562"/>
                <a:gd name="connsiteY356" fmla="*/ 355380 h 1357496"/>
                <a:gd name="connsiteX357" fmla="*/ 1813214 w 1826562"/>
                <a:gd name="connsiteY357" fmla="*/ 361094 h 1357496"/>
                <a:gd name="connsiteX358" fmla="*/ 1816896 w 1826562"/>
                <a:gd name="connsiteY358" fmla="*/ 365537 h 1357496"/>
                <a:gd name="connsiteX359" fmla="*/ 1820895 w 1826562"/>
                <a:gd name="connsiteY359" fmla="*/ 363125 h 1357496"/>
                <a:gd name="connsiteX360" fmla="*/ 1820070 w 1826562"/>
                <a:gd name="connsiteY360" fmla="*/ 357031 h 1357496"/>
                <a:gd name="connsiteX361" fmla="*/ 1818864 w 1826562"/>
                <a:gd name="connsiteY361" fmla="*/ 354618 h 1357496"/>
                <a:gd name="connsiteX362" fmla="*/ 1816959 w 1826562"/>
                <a:gd name="connsiteY362" fmla="*/ 346873 h 1357496"/>
                <a:gd name="connsiteX363" fmla="*/ 1817912 w 1826562"/>
                <a:gd name="connsiteY363" fmla="*/ 343318 h 1357496"/>
                <a:gd name="connsiteX364" fmla="*/ 1819943 w 1826562"/>
                <a:gd name="connsiteY364" fmla="*/ 331256 h 1357496"/>
                <a:gd name="connsiteX365" fmla="*/ 1821784 w 1826562"/>
                <a:gd name="connsiteY365" fmla="*/ 323892 h 1357496"/>
                <a:gd name="connsiteX366" fmla="*/ 1821975 w 1826562"/>
                <a:gd name="connsiteY366" fmla="*/ 322242 h 1357496"/>
                <a:gd name="connsiteX367" fmla="*/ 1821593 w 1826562"/>
                <a:gd name="connsiteY367" fmla="*/ 319004 h 1357496"/>
                <a:gd name="connsiteX368" fmla="*/ 1821276 w 1826562"/>
                <a:gd name="connsiteY368" fmla="*/ 316846 h 1357496"/>
                <a:gd name="connsiteX369" fmla="*/ 1821022 w 1826562"/>
                <a:gd name="connsiteY369" fmla="*/ 314179 h 1357496"/>
                <a:gd name="connsiteX370" fmla="*/ 1822355 w 1826562"/>
                <a:gd name="connsiteY370" fmla="*/ 309926 h 1357496"/>
                <a:gd name="connsiteX371" fmla="*/ 1820578 w 1826562"/>
                <a:gd name="connsiteY371" fmla="*/ 301356 h 1357496"/>
                <a:gd name="connsiteX372" fmla="*/ 1819753 w 1826562"/>
                <a:gd name="connsiteY372" fmla="*/ 297166 h 1357496"/>
                <a:gd name="connsiteX373" fmla="*/ 1821340 w 1826562"/>
                <a:gd name="connsiteY373" fmla="*/ 290944 h 1357496"/>
                <a:gd name="connsiteX374" fmla="*/ 1822609 w 1826562"/>
                <a:gd name="connsiteY374" fmla="*/ 289040 h 1357496"/>
                <a:gd name="connsiteX375" fmla="*/ 1823307 w 1826562"/>
                <a:gd name="connsiteY375" fmla="*/ 287707 h 1357496"/>
                <a:gd name="connsiteX376" fmla="*/ 1823498 w 1826562"/>
                <a:gd name="connsiteY376" fmla="*/ 286628 h 1357496"/>
                <a:gd name="connsiteX377" fmla="*/ 1823244 w 1826562"/>
                <a:gd name="connsiteY377" fmla="*/ 285929 h 1357496"/>
                <a:gd name="connsiteX378" fmla="*/ 1821213 w 1826562"/>
                <a:gd name="connsiteY378" fmla="*/ 282882 h 1357496"/>
                <a:gd name="connsiteX379" fmla="*/ 1817277 w 1826562"/>
                <a:gd name="connsiteY379" fmla="*/ 274629 h 1357496"/>
                <a:gd name="connsiteX380" fmla="*/ 1817594 w 1826562"/>
                <a:gd name="connsiteY380" fmla="*/ 272280 h 1357496"/>
                <a:gd name="connsiteX381" fmla="*/ 1816579 w 1826562"/>
                <a:gd name="connsiteY381" fmla="*/ 266313 h 1357496"/>
                <a:gd name="connsiteX382" fmla="*/ 1815817 w 1826562"/>
                <a:gd name="connsiteY382" fmla="*/ 263710 h 1357496"/>
                <a:gd name="connsiteX383" fmla="*/ 1819562 w 1826562"/>
                <a:gd name="connsiteY383" fmla="*/ 255711 h 1357496"/>
                <a:gd name="connsiteX384" fmla="*/ 1826355 w 1826562"/>
                <a:gd name="connsiteY384" fmla="*/ 248347 h 1357496"/>
                <a:gd name="connsiteX385" fmla="*/ 1824069 w 1826562"/>
                <a:gd name="connsiteY385" fmla="*/ 240285 h 1357496"/>
                <a:gd name="connsiteX386" fmla="*/ 1817467 w 1826562"/>
                <a:gd name="connsiteY386" fmla="*/ 230127 h 1357496"/>
                <a:gd name="connsiteX387" fmla="*/ 1815880 w 1826562"/>
                <a:gd name="connsiteY387" fmla="*/ 228223 h 1357496"/>
                <a:gd name="connsiteX388" fmla="*/ 1814166 w 1826562"/>
                <a:gd name="connsiteY388" fmla="*/ 222446 h 1357496"/>
                <a:gd name="connsiteX389" fmla="*/ 1815372 w 1826562"/>
                <a:gd name="connsiteY389" fmla="*/ 212542 h 1357496"/>
                <a:gd name="connsiteX390" fmla="*/ 1814864 w 1826562"/>
                <a:gd name="connsiteY390" fmla="*/ 211908 h 1357496"/>
                <a:gd name="connsiteX391" fmla="*/ 1813785 w 1826562"/>
                <a:gd name="connsiteY391" fmla="*/ 212035 h 1357496"/>
                <a:gd name="connsiteX392" fmla="*/ 1807945 w 1826562"/>
                <a:gd name="connsiteY392" fmla="*/ 210765 h 1357496"/>
                <a:gd name="connsiteX393" fmla="*/ 1805659 w 1826562"/>
                <a:gd name="connsiteY393" fmla="*/ 209178 h 1357496"/>
                <a:gd name="connsiteX394" fmla="*/ 1800834 w 1826562"/>
                <a:gd name="connsiteY394" fmla="*/ 206892 h 1357496"/>
                <a:gd name="connsiteX395" fmla="*/ 1788709 w 1826562"/>
                <a:gd name="connsiteY395" fmla="*/ 211400 h 1357496"/>
                <a:gd name="connsiteX396" fmla="*/ 1787503 w 1826562"/>
                <a:gd name="connsiteY396" fmla="*/ 217748 h 1357496"/>
                <a:gd name="connsiteX397" fmla="*/ 1785154 w 1826562"/>
                <a:gd name="connsiteY397" fmla="*/ 218954 h 1357496"/>
                <a:gd name="connsiteX398" fmla="*/ 1783567 w 1826562"/>
                <a:gd name="connsiteY398" fmla="*/ 219716 h 1357496"/>
                <a:gd name="connsiteX399" fmla="*/ 1783694 w 1826562"/>
                <a:gd name="connsiteY399" fmla="*/ 221113 h 1357496"/>
                <a:gd name="connsiteX400" fmla="*/ 1783250 w 1826562"/>
                <a:gd name="connsiteY400" fmla="*/ 224477 h 1357496"/>
                <a:gd name="connsiteX401" fmla="*/ 1780076 w 1826562"/>
                <a:gd name="connsiteY401" fmla="*/ 225620 h 1357496"/>
                <a:gd name="connsiteX402" fmla="*/ 1776076 w 1826562"/>
                <a:gd name="connsiteY402" fmla="*/ 225112 h 1357496"/>
                <a:gd name="connsiteX403" fmla="*/ 1774426 w 1826562"/>
                <a:gd name="connsiteY403" fmla="*/ 225112 h 1357496"/>
                <a:gd name="connsiteX404" fmla="*/ 1772584 w 1826562"/>
                <a:gd name="connsiteY404" fmla="*/ 226445 h 1357496"/>
                <a:gd name="connsiteX405" fmla="*/ 1772013 w 1826562"/>
                <a:gd name="connsiteY405" fmla="*/ 228477 h 1357496"/>
                <a:gd name="connsiteX406" fmla="*/ 1770235 w 1826562"/>
                <a:gd name="connsiteY406" fmla="*/ 231905 h 1357496"/>
                <a:gd name="connsiteX407" fmla="*/ 1767696 w 1826562"/>
                <a:gd name="connsiteY407" fmla="*/ 236793 h 1357496"/>
                <a:gd name="connsiteX408" fmla="*/ 1766554 w 1826562"/>
                <a:gd name="connsiteY408" fmla="*/ 241047 h 1357496"/>
                <a:gd name="connsiteX409" fmla="*/ 1755761 w 1826562"/>
                <a:gd name="connsiteY409" fmla="*/ 251458 h 1357496"/>
                <a:gd name="connsiteX410" fmla="*/ 1748080 w 1826562"/>
                <a:gd name="connsiteY410" fmla="*/ 252156 h 1357496"/>
                <a:gd name="connsiteX411" fmla="*/ 1740588 w 1826562"/>
                <a:gd name="connsiteY411" fmla="*/ 253616 h 1357496"/>
                <a:gd name="connsiteX412" fmla="*/ 1738748 w 1826562"/>
                <a:gd name="connsiteY412" fmla="*/ 254695 h 1357496"/>
                <a:gd name="connsiteX413" fmla="*/ 1737161 w 1826562"/>
                <a:gd name="connsiteY413" fmla="*/ 255140 h 1357496"/>
                <a:gd name="connsiteX414" fmla="*/ 1736018 w 1826562"/>
                <a:gd name="connsiteY414" fmla="*/ 254315 h 1357496"/>
                <a:gd name="connsiteX415" fmla="*/ 1732653 w 1826562"/>
                <a:gd name="connsiteY415" fmla="*/ 251331 h 1357496"/>
                <a:gd name="connsiteX416" fmla="*/ 1721607 w 1826562"/>
                <a:gd name="connsiteY416" fmla="*/ 248284 h 1357496"/>
                <a:gd name="connsiteX417" fmla="*/ 1719194 w 1826562"/>
                <a:gd name="connsiteY417" fmla="*/ 248347 h 1357496"/>
                <a:gd name="connsiteX418" fmla="*/ 1715005 w 1826562"/>
                <a:gd name="connsiteY418" fmla="*/ 245237 h 1357496"/>
                <a:gd name="connsiteX419" fmla="*/ 1714560 w 1826562"/>
                <a:gd name="connsiteY419" fmla="*/ 244729 h 1357496"/>
                <a:gd name="connsiteX420" fmla="*/ 1712021 w 1826562"/>
                <a:gd name="connsiteY420" fmla="*/ 241999 h 1357496"/>
                <a:gd name="connsiteX421" fmla="*/ 1709608 w 1826562"/>
                <a:gd name="connsiteY421" fmla="*/ 240031 h 1357496"/>
                <a:gd name="connsiteX422" fmla="*/ 1707959 w 1826562"/>
                <a:gd name="connsiteY422" fmla="*/ 238698 h 1357496"/>
                <a:gd name="connsiteX423" fmla="*/ 1704657 w 1826562"/>
                <a:gd name="connsiteY423" fmla="*/ 228794 h 1357496"/>
                <a:gd name="connsiteX424" fmla="*/ 1704276 w 1826562"/>
                <a:gd name="connsiteY424" fmla="*/ 216986 h 1357496"/>
                <a:gd name="connsiteX425" fmla="*/ 1701800 w 1826562"/>
                <a:gd name="connsiteY425" fmla="*/ 215399 h 1357496"/>
                <a:gd name="connsiteX426" fmla="*/ 1697547 w 1826562"/>
                <a:gd name="connsiteY426" fmla="*/ 209051 h 1357496"/>
                <a:gd name="connsiteX427" fmla="*/ 1699198 w 1826562"/>
                <a:gd name="connsiteY427" fmla="*/ 204417 h 1357496"/>
                <a:gd name="connsiteX428" fmla="*/ 1700721 w 1826562"/>
                <a:gd name="connsiteY428" fmla="*/ 199846 h 1357496"/>
                <a:gd name="connsiteX429" fmla="*/ 1700467 w 1826562"/>
                <a:gd name="connsiteY429" fmla="*/ 197751 h 1357496"/>
                <a:gd name="connsiteX430" fmla="*/ 1697928 w 1826562"/>
                <a:gd name="connsiteY430" fmla="*/ 198386 h 1357496"/>
                <a:gd name="connsiteX431" fmla="*/ 1671074 w 1826562"/>
                <a:gd name="connsiteY431" fmla="*/ 194005 h 1357496"/>
                <a:gd name="connsiteX432" fmla="*/ 1663837 w 1826562"/>
                <a:gd name="connsiteY432" fmla="*/ 187657 h 1357496"/>
                <a:gd name="connsiteX433" fmla="*/ 1662695 w 1826562"/>
                <a:gd name="connsiteY433" fmla="*/ 186514 h 1357496"/>
                <a:gd name="connsiteX434" fmla="*/ 1658505 w 1826562"/>
                <a:gd name="connsiteY434" fmla="*/ 182959 h 1357496"/>
                <a:gd name="connsiteX435" fmla="*/ 1653553 w 1826562"/>
                <a:gd name="connsiteY435" fmla="*/ 177119 h 1357496"/>
                <a:gd name="connsiteX436" fmla="*/ 1651204 w 1826562"/>
                <a:gd name="connsiteY436" fmla="*/ 174262 h 1357496"/>
                <a:gd name="connsiteX437" fmla="*/ 1643713 w 1826562"/>
                <a:gd name="connsiteY437" fmla="*/ 175849 h 1357496"/>
                <a:gd name="connsiteX438" fmla="*/ 1638317 w 1826562"/>
                <a:gd name="connsiteY438" fmla="*/ 177436 h 1357496"/>
                <a:gd name="connsiteX439" fmla="*/ 1633619 w 1826562"/>
                <a:gd name="connsiteY439" fmla="*/ 174897 h 1357496"/>
                <a:gd name="connsiteX440" fmla="*/ 1630763 w 1826562"/>
                <a:gd name="connsiteY440" fmla="*/ 172992 h 1357496"/>
                <a:gd name="connsiteX441" fmla="*/ 1629810 w 1826562"/>
                <a:gd name="connsiteY441" fmla="*/ 172992 h 1357496"/>
                <a:gd name="connsiteX442" fmla="*/ 1622256 w 1826562"/>
                <a:gd name="connsiteY442" fmla="*/ 171532 h 1357496"/>
                <a:gd name="connsiteX443" fmla="*/ 1621748 w 1826562"/>
                <a:gd name="connsiteY443" fmla="*/ 168866 h 1357496"/>
                <a:gd name="connsiteX444" fmla="*/ 1622065 w 1826562"/>
                <a:gd name="connsiteY444" fmla="*/ 166136 h 1357496"/>
                <a:gd name="connsiteX445" fmla="*/ 1620160 w 1826562"/>
                <a:gd name="connsiteY445" fmla="*/ 166644 h 1357496"/>
                <a:gd name="connsiteX446" fmla="*/ 1608797 w 1826562"/>
                <a:gd name="connsiteY446" fmla="*/ 169310 h 1357496"/>
                <a:gd name="connsiteX447" fmla="*/ 1604544 w 1826562"/>
                <a:gd name="connsiteY447" fmla="*/ 168993 h 1357496"/>
                <a:gd name="connsiteX448" fmla="*/ 1587848 w 1826562"/>
                <a:gd name="connsiteY448" fmla="*/ 162200 h 1357496"/>
                <a:gd name="connsiteX449" fmla="*/ 1581372 w 1826562"/>
                <a:gd name="connsiteY449" fmla="*/ 150011 h 1357496"/>
                <a:gd name="connsiteX450" fmla="*/ 1577309 w 1826562"/>
                <a:gd name="connsiteY450" fmla="*/ 139854 h 1357496"/>
                <a:gd name="connsiteX451" fmla="*/ 1576674 w 1826562"/>
                <a:gd name="connsiteY451" fmla="*/ 139092 h 1357496"/>
                <a:gd name="connsiteX452" fmla="*/ 1573818 w 1826562"/>
                <a:gd name="connsiteY452" fmla="*/ 133887 h 1357496"/>
                <a:gd name="connsiteX453" fmla="*/ 1568358 w 1826562"/>
                <a:gd name="connsiteY453" fmla="*/ 123793 h 1357496"/>
                <a:gd name="connsiteX454" fmla="*/ 1560740 w 1826562"/>
                <a:gd name="connsiteY454" fmla="*/ 114524 h 1357496"/>
                <a:gd name="connsiteX455" fmla="*/ 1555979 w 1826562"/>
                <a:gd name="connsiteY455" fmla="*/ 109699 h 1357496"/>
                <a:gd name="connsiteX456" fmla="*/ 1550456 w 1826562"/>
                <a:gd name="connsiteY456" fmla="*/ 102589 h 1357496"/>
                <a:gd name="connsiteX457" fmla="*/ 1550012 w 1826562"/>
                <a:gd name="connsiteY457" fmla="*/ 101319 h 1357496"/>
                <a:gd name="connsiteX458" fmla="*/ 1548298 w 1826562"/>
                <a:gd name="connsiteY458" fmla="*/ 99161 h 1357496"/>
                <a:gd name="connsiteX459" fmla="*/ 1547789 w 1826562"/>
                <a:gd name="connsiteY459" fmla="*/ 98526 h 1357496"/>
                <a:gd name="connsiteX460" fmla="*/ 1545695 w 1826562"/>
                <a:gd name="connsiteY460" fmla="*/ 96114 h 1357496"/>
                <a:gd name="connsiteX461" fmla="*/ 1544552 w 1826562"/>
                <a:gd name="connsiteY461" fmla="*/ 93892 h 1357496"/>
                <a:gd name="connsiteX462" fmla="*/ 1542647 w 1826562"/>
                <a:gd name="connsiteY462" fmla="*/ 90400 h 1357496"/>
                <a:gd name="connsiteX463" fmla="*/ 1540108 w 1826562"/>
                <a:gd name="connsiteY463" fmla="*/ 87290 h 1357496"/>
                <a:gd name="connsiteX464" fmla="*/ 1534458 w 1826562"/>
                <a:gd name="connsiteY464" fmla="*/ 79354 h 1357496"/>
                <a:gd name="connsiteX465" fmla="*/ 1526777 w 1826562"/>
                <a:gd name="connsiteY465" fmla="*/ 67546 h 1357496"/>
                <a:gd name="connsiteX466" fmla="*/ 1522523 w 1826562"/>
                <a:gd name="connsiteY466" fmla="*/ 55167 h 1357496"/>
                <a:gd name="connsiteX467" fmla="*/ 1520428 w 1826562"/>
                <a:gd name="connsiteY467" fmla="*/ 54786 h 1357496"/>
                <a:gd name="connsiteX468" fmla="*/ 1513509 w 1826562"/>
                <a:gd name="connsiteY468" fmla="*/ 50977 h 1357496"/>
                <a:gd name="connsiteX469" fmla="*/ 1507668 w 1826562"/>
                <a:gd name="connsiteY469" fmla="*/ 36947 h 1357496"/>
                <a:gd name="connsiteX470" fmla="*/ 1506970 w 1826562"/>
                <a:gd name="connsiteY470" fmla="*/ 34535 h 1357496"/>
                <a:gd name="connsiteX471" fmla="*/ 1504113 w 1826562"/>
                <a:gd name="connsiteY471" fmla="*/ 31932 h 1357496"/>
                <a:gd name="connsiteX472" fmla="*/ 1501002 w 1826562"/>
                <a:gd name="connsiteY472" fmla="*/ 31551 h 1357496"/>
                <a:gd name="connsiteX473" fmla="*/ 1495415 w 1826562"/>
                <a:gd name="connsiteY473" fmla="*/ 28187 h 1357496"/>
                <a:gd name="connsiteX474" fmla="*/ 1495035 w 1826562"/>
                <a:gd name="connsiteY474" fmla="*/ 25266 h 1357496"/>
                <a:gd name="connsiteX475" fmla="*/ 1494082 w 1826562"/>
                <a:gd name="connsiteY475" fmla="*/ 21965 h 1357496"/>
                <a:gd name="connsiteX476" fmla="*/ 1490083 w 1826562"/>
                <a:gd name="connsiteY476" fmla="*/ 21394 h 1357496"/>
                <a:gd name="connsiteX477" fmla="*/ 1484433 w 1826562"/>
                <a:gd name="connsiteY477" fmla="*/ 20124 h 1357496"/>
                <a:gd name="connsiteX478" fmla="*/ 1482655 w 1826562"/>
                <a:gd name="connsiteY478" fmla="*/ 16950 h 1357496"/>
                <a:gd name="connsiteX479" fmla="*/ 1479926 w 1826562"/>
                <a:gd name="connsiteY479" fmla="*/ 12887 h 1357496"/>
                <a:gd name="connsiteX480" fmla="*/ 1477450 w 1826562"/>
                <a:gd name="connsiteY480" fmla="*/ 10983 h 1357496"/>
                <a:gd name="connsiteX481" fmla="*/ 1471736 w 1826562"/>
                <a:gd name="connsiteY481" fmla="*/ 8697 h 1357496"/>
                <a:gd name="connsiteX482" fmla="*/ 1464435 w 1826562"/>
                <a:gd name="connsiteY482" fmla="*/ 10284 h 1357496"/>
                <a:gd name="connsiteX483" fmla="*/ 1459230 w 1826562"/>
                <a:gd name="connsiteY483" fmla="*/ 12062 h 1357496"/>
                <a:gd name="connsiteX484" fmla="*/ 1457580 w 1826562"/>
                <a:gd name="connsiteY484" fmla="*/ 12252 h 1357496"/>
                <a:gd name="connsiteX485" fmla="*/ 1441265 w 1826562"/>
                <a:gd name="connsiteY485" fmla="*/ 10030 h 1357496"/>
                <a:gd name="connsiteX486" fmla="*/ 1430536 w 1826562"/>
                <a:gd name="connsiteY486" fmla="*/ 4380 h 1357496"/>
                <a:gd name="connsiteX487" fmla="*/ 1425774 w 1826562"/>
                <a:gd name="connsiteY487" fmla="*/ 2158 h 1357496"/>
                <a:gd name="connsiteX488" fmla="*/ 1420124 w 1826562"/>
                <a:gd name="connsiteY488" fmla="*/ 0 h 1357496"/>
                <a:gd name="connsiteX489" fmla="*/ 1402730 w 1826562"/>
                <a:gd name="connsiteY489" fmla="*/ 4634 h 1357496"/>
                <a:gd name="connsiteX490" fmla="*/ 1400000 w 1826562"/>
                <a:gd name="connsiteY490" fmla="*/ 5967 h 1357496"/>
                <a:gd name="connsiteX491" fmla="*/ 1388700 w 1826562"/>
                <a:gd name="connsiteY491" fmla="*/ 8316 h 1357496"/>
                <a:gd name="connsiteX492" fmla="*/ 1386224 w 1826562"/>
                <a:gd name="connsiteY492" fmla="*/ 8697 h 1357496"/>
                <a:gd name="connsiteX493" fmla="*/ 1382098 w 1826562"/>
                <a:gd name="connsiteY493" fmla="*/ 10284 h 1357496"/>
                <a:gd name="connsiteX494" fmla="*/ 1380256 w 1826562"/>
                <a:gd name="connsiteY494" fmla="*/ 11110 h 1357496"/>
                <a:gd name="connsiteX495" fmla="*/ 1378669 w 1826562"/>
                <a:gd name="connsiteY495" fmla="*/ 11110 h 1357496"/>
                <a:gd name="connsiteX496" fmla="*/ 1372575 w 1826562"/>
                <a:gd name="connsiteY496" fmla="*/ 13332 h 1357496"/>
                <a:gd name="connsiteX497" fmla="*/ 1357149 w 1826562"/>
                <a:gd name="connsiteY497" fmla="*/ 19616 h 1357496"/>
                <a:gd name="connsiteX498" fmla="*/ 1356133 w 1826562"/>
                <a:gd name="connsiteY498" fmla="*/ 19743 h 1357496"/>
                <a:gd name="connsiteX499" fmla="*/ 1345087 w 1826562"/>
                <a:gd name="connsiteY499" fmla="*/ 24441 h 1357496"/>
                <a:gd name="connsiteX500" fmla="*/ 1340770 w 1826562"/>
                <a:gd name="connsiteY500" fmla="*/ 31996 h 1357496"/>
                <a:gd name="connsiteX501" fmla="*/ 1340389 w 1826562"/>
                <a:gd name="connsiteY501" fmla="*/ 32567 h 1357496"/>
                <a:gd name="connsiteX502" fmla="*/ 1337025 w 1826562"/>
                <a:gd name="connsiteY502" fmla="*/ 37328 h 1357496"/>
                <a:gd name="connsiteX503" fmla="*/ 1333977 w 1826562"/>
                <a:gd name="connsiteY503" fmla="*/ 54405 h 1357496"/>
                <a:gd name="connsiteX504" fmla="*/ 1335565 w 1826562"/>
                <a:gd name="connsiteY504" fmla="*/ 54850 h 1357496"/>
                <a:gd name="connsiteX505" fmla="*/ 1342420 w 1826562"/>
                <a:gd name="connsiteY505" fmla="*/ 51485 h 1357496"/>
                <a:gd name="connsiteX506" fmla="*/ 1348007 w 1826562"/>
                <a:gd name="connsiteY506" fmla="*/ 49009 h 1357496"/>
                <a:gd name="connsiteX507" fmla="*/ 1350039 w 1826562"/>
                <a:gd name="connsiteY507" fmla="*/ 49390 h 1357496"/>
                <a:gd name="connsiteX508" fmla="*/ 1360006 w 1826562"/>
                <a:gd name="connsiteY508" fmla="*/ 61452 h 1357496"/>
                <a:gd name="connsiteX509" fmla="*/ 1362100 w 1826562"/>
                <a:gd name="connsiteY509" fmla="*/ 65324 h 1357496"/>
                <a:gd name="connsiteX510" fmla="*/ 1364957 w 1826562"/>
                <a:gd name="connsiteY510" fmla="*/ 70213 h 1357496"/>
                <a:gd name="connsiteX511" fmla="*/ 1362227 w 1826562"/>
                <a:gd name="connsiteY511" fmla="*/ 86401 h 1357496"/>
                <a:gd name="connsiteX512" fmla="*/ 1357022 w 1826562"/>
                <a:gd name="connsiteY512" fmla="*/ 94463 h 1357496"/>
                <a:gd name="connsiteX513" fmla="*/ 1354419 w 1826562"/>
                <a:gd name="connsiteY513" fmla="*/ 99415 h 1357496"/>
                <a:gd name="connsiteX514" fmla="*/ 1350737 w 1826562"/>
                <a:gd name="connsiteY514" fmla="*/ 105192 h 1357496"/>
                <a:gd name="connsiteX515" fmla="*/ 1350927 w 1826562"/>
                <a:gd name="connsiteY515" fmla="*/ 111350 h 1357496"/>
                <a:gd name="connsiteX516" fmla="*/ 1352134 w 1826562"/>
                <a:gd name="connsiteY516" fmla="*/ 117762 h 1357496"/>
                <a:gd name="connsiteX517" fmla="*/ 1351054 w 1826562"/>
                <a:gd name="connsiteY517" fmla="*/ 122650 h 1357496"/>
                <a:gd name="connsiteX518" fmla="*/ 1351308 w 1826562"/>
                <a:gd name="connsiteY518" fmla="*/ 126396 h 1357496"/>
                <a:gd name="connsiteX519" fmla="*/ 1352768 w 1826562"/>
                <a:gd name="connsiteY519" fmla="*/ 128681 h 1357496"/>
                <a:gd name="connsiteX520" fmla="*/ 1355054 w 1826562"/>
                <a:gd name="connsiteY520" fmla="*/ 135664 h 1357496"/>
                <a:gd name="connsiteX521" fmla="*/ 1352832 w 1826562"/>
                <a:gd name="connsiteY521" fmla="*/ 138330 h 1357496"/>
                <a:gd name="connsiteX522" fmla="*/ 1350927 w 1826562"/>
                <a:gd name="connsiteY522" fmla="*/ 142012 h 1357496"/>
                <a:gd name="connsiteX523" fmla="*/ 1351054 w 1826562"/>
                <a:gd name="connsiteY523" fmla="*/ 145821 h 1357496"/>
                <a:gd name="connsiteX524" fmla="*/ 1351118 w 1826562"/>
                <a:gd name="connsiteY524" fmla="*/ 149694 h 1357496"/>
                <a:gd name="connsiteX525" fmla="*/ 1350547 w 1826562"/>
                <a:gd name="connsiteY525" fmla="*/ 153884 h 1357496"/>
                <a:gd name="connsiteX526" fmla="*/ 1351435 w 1826562"/>
                <a:gd name="connsiteY526" fmla="*/ 165438 h 1357496"/>
                <a:gd name="connsiteX527" fmla="*/ 1352832 w 1826562"/>
                <a:gd name="connsiteY527" fmla="*/ 166390 h 1357496"/>
                <a:gd name="connsiteX528" fmla="*/ 1361593 w 1826562"/>
                <a:gd name="connsiteY528" fmla="*/ 172802 h 1357496"/>
                <a:gd name="connsiteX529" fmla="*/ 1361847 w 1826562"/>
                <a:gd name="connsiteY529" fmla="*/ 178706 h 1357496"/>
                <a:gd name="connsiteX530" fmla="*/ 1348261 w 1826562"/>
                <a:gd name="connsiteY530" fmla="*/ 185435 h 1357496"/>
                <a:gd name="connsiteX531" fmla="*/ 1336453 w 1826562"/>
                <a:gd name="connsiteY531" fmla="*/ 194069 h 1357496"/>
                <a:gd name="connsiteX532" fmla="*/ 1326042 w 1826562"/>
                <a:gd name="connsiteY532" fmla="*/ 202449 h 1357496"/>
                <a:gd name="connsiteX533" fmla="*/ 1316583 w 1826562"/>
                <a:gd name="connsiteY533" fmla="*/ 201560 h 1357496"/>
                <a:gd name="connsiteX534" fmla="*/ 1309726 w 1826562"/>
                <a:gd name="connsiteY534" fmla="*/ 199021 h 1357496"/>
                <a:gd name="connsiteX535" fmla="*/ 1304394 w 1826562"/>
                <a:gd name="connsiteY535" fmla="*/ 198893 h 1357496"/>
                <a:gd name="connsiteX536" fmla="*/ 1302045 w 1826562"/>
                <a:gd name="connsiteY536" fmla="*/ 199147 h 1357496"/>
                <a:gd name="connsiteX537" fmla="*/ 1298300 w 1826562"/>
                <a:gd name="connsiteY537" fmla="*/ 199401 h 1357496"/>
                <a:gd name="connsiteX538" fmla="*/ 1297474 w 1826562"/>
                <a:gd name="connsiteY538" fmla="*/ 199401 h 1357496"/>
                <a:gd name="connsiteX539" fmla="*/ 1295887 w 1826562"/>
                <a:gd name="connsiteY539" fmla="*/ 199147 h 1357496"/>
                <a:gd name="connsiteX540" fmla="*/ 1294617 w 1826562"/>
                <a:gd name="connsiteY540" fmla="*/ 198830 h 1357496"/>
                <a:gd name="connsiteX541" fmla="*/ 1292904 w 1826562"/>
                <a:gd name="connsiteY541" fmla="*/ 198259 h 1357496"/>
                <a:gd name="connsiteX542" fmla="*/ 1292205 w 1826562"/>
                <a:gd name="connsiteY542" fmla="*/ 198005 h 1357496"/>
                <a:gd name="connsiteX543" fmla="*/ 1290618 w 1826562"/>
                <a:gd name="connsiteY543" fmla="*/ 201560 h 1357496"/>
                <a:gd name="connsiteX544" fmla="*/ 1286428 w 1826562"/>
                <a:gd name="connsiteY544" fmla="*/ 224668 h 1357496"/>
                <a:gd name="connsiteX545" fmla="*/ 1286111 w 1826562"/>
                <a:gd name="connsiteY545" fmla="*/ 227525 h 1357496"/>
                <a:gd name="connsiteX546" fmla="*/ 1284841 w 1826562"/>
                <a:gd name="connsiteY546" fmla="*/ 236031 h 1357496"/>
                <a:gd name="connsiteX547" fmla="*/ 1283254 w 1826562"/>
                <a:gd name="connsiteY547" fmla="*/ 250125 h 1357496"/>
                <a:gd name="connsiteX548" fmla="*/ 1283318 w 1826562"/>
                <a:gd name="connsiteY548" fmla="*/ 254441 h 1357496"/>
                <a:gd name="connsiteX549" fmla="*/ 1282746 w 1826562"/>
                <a:gd name="connsiteY549" fmla="*/ 270693 h 1357496"/>
                <a:gd name="connsiteX550" fmla="*/ 1290999 w 1826562"/>
                <a:gd name="connsiteY550" fmla="*/ 294754 h 1357496"/>
                <a:gd name="connsiteX551" fmla="*/ 1295189 w 1826562"/>
                <a:gd name="connsiteY551" fmla="*/ 296404 h 1357496"/>
                <a:gd name="connsiteX552" fmla="*/ 1295951 w 1826562"/>
                <a:gd name="connsiteY552" fmla="*/ 296531 h 1357496"/>
                <a:gd name="connsiteX553" fmla="*/ 1299315 w 1826562"/>
                <a:gd name="connsiteY553" fmla="*/ 296975 h 1357496"/>
                <a:gd name="connsiteX554" fmla="*/ 1301601 w 1826562"/>
                <a:gd name="connsiteY554" fmla="*/ 296848 h 1357496"/>
                <a:gd name="connsiteX555" fmla="*/ 1303505 w 1826562"/>
                <a:gd name="connsiteY555" fmla="*/ 296721 h 1357496"/>
                <a:gd name="connsiteX556" fmla="*/ 1307695 w 1826562"/>
                <a:gd name="connsiteY556" fmla="*/ 296150 h 1357496"/>
                <a:gd name="connsiteX557" fmla="*/ 1316836 w 1826562"/>
                <a:gd name="connsiteY557" fmla="*/ 295198 h 1357496"/>
                <a:gd name="connsiteX558" fmla="*/ 1318297 w 1826562"/>
                <a:gd name="connsiteY558" fmla="*/ 295198 h 1357496"/>
                <a:gd name="connsiteX559" fmla="*/ 1330295 w 1826562"/>
                <a:gd name="connsiteY559" fmla="*/ 297801 h 1357496"/>
                <a:gd name="connsiteX560" fmla="*/ 1332263 w 1826562"/>
                <a:gd name="connsiteY560" fmla="*/ 299007 h 1357496"/>
                <a:gd name="connsiteX561" fmla="*/ 1341722 w 1826562"/>
                <a:gd name="connsiteY561" fmla="*/ 299832 h 1357496"/>
                <a:gd name="connsiteX562" fmla="*/ 1346166 w 1826562"/>
                <a:gd name="connsiteY562" fmla="*/ 287643 h 1357496"/>
                <a:gd name="connsiteX563" fmla="*/ 1349658 w 1826562"/>
                <a:gd name="connsiteY563" fmla="*/ 275899 h 1357496"/>
                <a:gd name="connsiteX564" fmla="*/ 1371242 w 1826562"/>
                <a:gd name="connsiteY564" fmla="*/ 275137 h 1357496"/>
                <a:gd name="connsiteX565" fmla="*/ 1373845 w 1826562"/>
                <a:gd name="connsiteY565" fmla="*/ 276343 h 1357496"/>
                <a:gd name="connsiteX566" fmla="*/ 1382986 w 1826562"/>
                <a:gd name="connsiteY566" fmla="*/ 282057 h 1357496"/>
                <a:gd name="connsiteX567" fmla="*/ 1389208 w 1826562"/>
                <a:gd name="connsiteY567" fmla="*/ 290627 h 1357496"/>
                <a:gd name="connsiteX568" fmla="*/ 1391303 w 1826562"/>
                <a:gd name="connsiteY568" fmla="*/ 293801 h 1357496"/>
                <a:gd name="connsiteX569" fmla="*/ 1393017 w 1826562"/>
                <a:gd name="connsiteY569" fmla="*/ 296341 h 1357496"/>
                <a:gd name="connsiteX570" fmla="*/ 1398921 w 1826562"/>
                <a:gd name="connsiteY570" fmla="*/ 303832 h 1357496"/>
                <a:gd name="connsiteX571" fmla="*/ 1402730 w 1826562"/>
                <a:gd name="connsiteY571" fmla="*/ 306688 h 1357496"/>
                <a:gd name="connsiteX572" fmla="*/ 1409713 w 1826562"/>
                <a:gd name="connsiteY572" fmla="*/ 312783 h 1357496"/>
                <a:gd name="connsiteX573" fmla="*/ 1407364 w 1826562"/>
                <a:gd name="connsiteY573" fmla="*/ 337986 h 1357496"/>
                <a:gd name="connsiteX574" fmla="*/ 1405460 w 1826562"/>
                <a:gd name="connsiteY574" fmla="*/ 337795 h 1357496"/>
                <a:gd name="connsiteX575" fmla="*/ 1398413 w 1826562"/>
                <a:gd name="connsiteY575" fmla="*/ 336906 h 1357496"/>
                <a:gd name="connsiteX576" fmla="*/ 1392445 w 1826562"/>
                <a:gd name="connsiteY576" fmla="*/ 336780 h 1357496"/>
                <a:gd name="connsiteX577" fmla="*/ 1388002 w 1826562"/>
                <a:gd name="connsiteY577" fmla="*/ 335192 h 1357496"/>
                <a:gd name="connsiteX578" fmla="*/ 1379432 w 1826562"/>
                <a:gd name="connsiteY578" fmla="*/ 333859 h 1357496"/>
                <a:gd name="connsiteX579" fmla="*/ 1371052 w 1826562"/>
                <a:gd name="connsiteY579" fmla="*/ 343191 h 1357496"/>
                <a:gd name="connsiteX580" fmla="*/ 1369528 w 1826562"/>
                <a:gd name="connsiteY580" fmla="*/ 345477 h 1357496"/>
                <a:gd name="connsiteX581" fmla="*/ 1358800 w 1826562"/>
                <a:gd name="connsiteY581" fmla="*/ 350175 h 1357496"/>
                <a:gd name="connsiteX582" fmla="*/ 1356197 w 1826562"/>
                <a:gd name="connsiteY582" fmla="*/ 349794 h 1357496"/>
                <a:gd name="connsiteX583" fmla="*/ 1346547 w 1826562"/>
                <a:gd name="connsiteY583" fmla="*/ 360967 h 1357496"/>
                <a:gd name="connsiteX584" fmla="*/ 1337723 w 1826562"/>
                <a:gd name="connsiteY584" fmla="*/ 370743 h 1357496"/>
                <a:gd name="connsiteX585" fmla="*/ 1336580 w 1826562"/>
                <a:gd name="connsiteY585" fmla="*/ 376139 h 1357496"/>
                <a:gd name="connsiteX586" fmla="*/ 1334485 w 1826562"/>
                <a:gd name="connsiteY586" fmla="*/ 384075 h 1357496"/>
                <a:gd name="connsiteX587" fmla="*/ 1324137 w 1826562"/>
                <a:gd name="connsiteY587" fmla="*/ 393407 h 1357496"/>
                <a:gd name="connsiteX588" fmla="*/ 1322233 w 1826562"/>
                <a:gd name="connsiteY588" fmla="*/ 394803 h 1357496"/>
                <a:gd name="connsiteX589" fmla="*/ 1307124 w 1826562"/>
                <a:gd name="connsiteY589" fmla="*/ 399501 h 1357496"/>
                <a:gd name="connsiteX590" fmla="*/ 1303696 w 1826562"/>
                <a:gd name="connsiteY590" fmla="*/ 399438 h 1357496"/>
                <a:gd name="connsiteX591" fmla="*/ 1293602 w 1826562"/>
                <a:gd name="connsiteY591" fmla="*/ 400961 h 1357496"/>
                <a:gd name="connsiteX592" fmla="*/ 1291507 w 1826562"/>
                <a:gd name="connsiteY592" fmla="*/ 406167 h 1357496"/>
                <a:gd name="connsiteX593" fmla="*/ 1290745 w 1826562"/>
                <a:gd name="connsiteY593" fmla="*/ 409405 h 1357496"/>
                <a:gd name="connsiteX594" fmla="*/ 1286365 w 1826562"/>
                <a:gd name="connsiteY594" fmla="*/ 417340 h 1357496"/>
                <a:gd name="connsiteX595" fmla="*/ 1284841 w 1826562"/>
                <a:gd name="connsiteY595" fmla="*/ 419689 h 1357496"/>
                <a:gd name="connsiteX596" fmla="*/ 1283318 w 1826562"/>
                <a:gd name="connsiteY596" fmla="*/ 422228 h 1357496"/>
                <a:gd name="connsiteX597" fmla="*/ 1271763 w 1826562"/>
                <a:gd name="connsiteY597" fmla="*/ 435115 h 1357496"/>
                <a:gd name="connsiteX598" fmla="*/ 1253861 w 1826562"/>
                <a:gd name="connsiteY598" fmla="*/ 431751 h 1357496"/>
                <a:gd name="connsiteX599" fmla="*/ 1251131 w 1826562"/>
                <a:gd name="connsiteY599" fmla="*/ 430544 h 1357496"/>
                <a:gd name="connsiteX600" fmla="*/ 1244021 w 1826562"/>
                <a:gd name="connsiteY600" fmla="*/ 426672 h 1357496"/>
                <a:gd name="connsiteX601" fmla="*/ 1230690 w 1826562"/>
                <a:gd name="connsiteY601" fmla="*/ 421530 h 1357496"/>
                <a:gd name="connsiteX602" fmla="*/ 1214501 w 1826562"/>
                <a:gd name="connsiteY602" fmla="*/ 427942 h 1357496"/>
                <a:gd name="connsiteX603" fmla="*/ 1212661 w 1826562"/>
                <a:gd name="connsiteY603" fmla="*/ 429084 h 1357496"/>
                <a:gd name="connsiteX604" fmla="*/ 1207391 w 1826562"/>
                <a:gd name="connsiteY604" fmla="*/ 442289 h 1357496"/>
                <a:gd name="connsiteX605" fmla="*/ 1207455 w 1826562"/>
                <a:gd name="connsiteY605" fmla="*/ 444511 h 1357496"/>
                <a:gd name="connsiteX606" fmla="*/ 1210058 w 1826562"/>
                <a:gd name="connsiteY606" fmla="*/ 457588 h 1357496"/>
                <a:gd name="connsiteX607" fmla="*/ 1216279 w 1826562"/>
                <a:gd name="connsiteY607" fmla="*/ 461398 h 1357496"/>
                <a:gd name="connsiteX608" fmla="*/ 1219453 w 1826562"/>
                <a:gd name="connsiteY608" fmla="*/ 462794 h 1357496"/>
                <a:gd name="connsiteX609" fmla="*/ 1221802 w 1826562"/>
                <a:gd name="connsiteY609" fmla="*/ 463810 h 1357496"/>
                <a:gd name="connsiteX610" fmla="*/ 1228595 w 1826562"/>
                <a:gd name="connsiteY610" fmla="*/ 468127 h 1357496"/>
                <a:gd name="connsiteX611" fmla="*/ 1226119 w 1826562"/>
                <a:gd name="connsiteY611" fmla="*/ 485775 h 1357496"/>
                <a:gd name="connsiteX612" fmla="*/ 1204344 w 1826562"/>
                <a:gd name="connsiteY612" fmla="*/ 514533 h 1357496"/>
                <a:gd name="connsiteX613" fmla="*/ 1203011 w 1826562"/>
                <a:gd name="connsiteY613" fmla="*/ 515993 h 1357496"/>
                <a:gd name="connsiteX614" fmla="*/ 1190758 w 1826562"/>
                <a:gd name="connsiteY614" fmla="*/ 525770 h 1357496"/>
                <a:gd name="connsiteX615" fmla="*/ 1181744 w 1826562"/>
                <a:gd name="connsiteY615" fmla="*/ 528309 h 1357496"/>
                <a:gd name="connsiteX616" fmla="*/ 1175522 w 1826562"/>
                <a:gd name="connsiteY616" fmla="*/ 529833 h 1357496"/>
                <a:gd name="connsiteX617" fmla="*/ 1157493 w 1826562"/>
                <a:gd name="connsiteY617" fmla="*/ 539165 h 1357496"/>
                <a:gd name="connsiteX618" fmla="*/ 1144987 w 1826562"/>
                <a:gd name="connsiteY618" fmla="*/ 542974 h 1357496"/>
                <a:gd name="connsiteX619" fmla="*/ 1119657 w 1826562"/>
                <a:gd name="connsiteY619" fmla="*/ 551798 h 1357496"/>
                <a:gd name="connsiteX620" fmla="*/ 1101628 w 1826562"/>
                <a:gd name="connsiteY620" fmla="*/ 556242 h 1357496"/>
                <a:gd name="connsiteX621" fmla="*/ 1089503 w 1826562"/>
                <a:gd name="connsiteY621" fmla="*/ 557765 h 1357496"/>
                <a:gd name="connsiteX622" fmla="*/ 1084869 w 1826562"/>
                <a:gd name="connsiteY622" fmla="*/ 560051 h 1357496"/>
                <a:gd name="connsiteX623" fmla="*/ 1074267 w 1826562"/>
                <a:gd name="connsiteY623" fmla="*/ 570526 h 1357496"/>
                <a:gd name="connsiteX624" fmla="*/ 1070521 w 1826562"/>
                <a:gd name="connsiteY624" fmla="*/ 574906 h 1357496"/>
                <a:gd name="connsiteX625" fmla="*/ 1066013 w 1826562"/>
                <a:gd name="connsiteY625" fmla="*/ 579159 h 1357496"/>
                <a:gd name="connsiteX626" fmla="*/ 1065252 w 1826562"/>
                <a:gd name="connsiteY626" fmla="*/ 579731 h 1357496"/>
                <a:gd name="connsiteX627" fmla="*/ 1060490 w 1826562"/>
                <a:gd name="connsiteY627" fmla="*/ 582333 h 1357496"/>
                <a:gd name="connsiteX628" fmla="*/ 1059412 w 1826562"/>
                <a:gd name="connsiteY628" fmla="*/ 582714 h 1357496"/>
                <a:gd name="connsiteX629" fmla="*/ 1053444 w 1826562"/>
                <a:gd name="connsiteY629" fmla="*/ 583730 h 1357496"/>
                <a:gd name="connsiteX630" fmla="*/ 1049826 w 1826562"/>
                <a:gd name="connsiteY630" fmla="*/ 583603 h 1357496"/>
                <a:gd name="connsiteX631" fmla="*/ 1041954 w 1826562"/>
                <a:gd name="connsiteY631" fmla="*/ 579540 h 1357496"/>
                <a:gd name="connsiteX632" fmla="*/ 1037509 w 1826562"/>
                <a:gd name="connsiteY632" fmla="*/ 576112 h 1357496"/>
                <a:gd name="connsiteX633" fmla="*/ 1025448 w 1826562"/>
                <a:gd name="connsiteY633" fmla="*/ 575223 h 1357496"/>
                <a:gd name="connsiteX634" fmla="*/ 1013450 w 1826562"/>
                <a:gd name="connsiteY634" fmla="*/ 574652 h 1357496"/>
                <a:gd name="connsiteX635" fmla="*/ 1001642 w 1826562"/>
                <a:gd name="connsiteY635" fmla="*/ 571160 h 1357496"/>
                <a:gd name="connsiteX636" fmla="*/ 968566 w 1826562"/>
                <a:gd name="connsiteY636" fmla="*/ 559670 h 1357496"/>
                <a:gd name="connsiteX637" fmla="*/ 923620 w 1826562"/>
                <a:gd name="connsiteY637" fmla="*/ 546592 h 1357496"/>
                <a:gd name="connsiteX638" fmla="*/ 888133 w 1826562"/>
                <a:gd name="connsiteY638" fmla="*/ 550084 h 1357496"/>
                <a:gd name="connsiteX639" fmla="*/ 862042 w 1826562"/>
                <a:gd name="connsiteY639" fmla="*/ 558908 h 1357496"/>
                <a:gd name="connsiteX640" fmla="*/ 843885 w 1826562"/>
                <a:gd name="connsiteY640" fmla="*/ 559162 h 1357496"/>
                <a:gd name="connsiteX641" fmla="*/ 802621 w 1826562"/>
                <a:gd name="connsiteY641" fmla="*/ 555290 h 1357496"/>
                <a:gd name="connsiteX642" fmla="*/ 775514 w 1826562"/>
                <a:gd name="connsiteY642" fmla="*/ 522595 h 1357496"/>
                <a:gd name="connsiteX643" fmla="*/ 773927 w 1826562"/>
                <a:gd name="connsiteY643" fmla="*/ 519485 h 1357496"/>
                <a:gd name="connsiteX644" fmla="*/ 762055 w 1826562"/>
                <a:gd name="connsiteY644" fmla="*/ 502408 h 1357496"/>
                <a:gd name="connsiteX645" fmla="*/ 761230 w 1826562"/>
                <a:gd name="connsiteY645" fmla="*/ 501392 h 1357496"/>
                <a:gd name="connsiteX646" fmla="*/ 758119 w 1826562"/>
                <a:gd name="connsiteY646" fmla="*/ 497266 h 1357496"/>
                <a:gd name="connsiteX647" fmla="*/ 744089 w 1826562"/>
                <a:gd name="connsiteY647" fmla="*/ 487362 h 1357496"/>
                <a:gd name="connsiteX648" fmla="*/ 739011 w 1826562"/>
                <a:gd name="connsiteY648" fmla="*/ 486918 h 1357496"/>
                <a:gd name="connsiteX649" fmla="*/ 725425 w 1826562"/>
                <a:gd name="connsiteY649" fmla="*/ 483998 h 1357496"/>
                <a:gd name="connsiteX650" fmla="*/ 718252 w 1826562"/>
                <a:gd name="connsiteY650" fmla="*/ 475999 h 1357496"/>
                <a:gd name="connsiteX651" fmla="*/ 714189 w 1826562"/>
                <a:gd name="connsiteY651" fmla="*/ 470539 h 1357496"/>
                <a:gd name="connsiteX652" fmla="*/ 679780 w 1826562"/>
                <a:gd name="connsiteY652" fmla="*/ 466413 h 1357496"/>
                <a:gd name="connsiteX653" fmla="*/ 659783 w 1826562"/>
                <a:gd name="connsiteY653" fmla="*/ 466603 h 1357496"/>
                <a:gd name="connsiteX654" fmla="*/ 617948 w 1826562"/>
                <a:gd name="connsiteY654" fmla="*/ 449653 h 1357496"/>
                <a:gd name="connsiteX655" fmla="*/ 614393 w 1826562"/>
                <a:gd name="connsiteY655" fmla="*/ 427624 h 1357496"/>
                <a:gd name="connsiteX656" fmla="*/ 614329 w 1826562"/>
                <a:gd name="connsiteY656" fmla="*/ 418229 h 1357496"/>
                <a:gd name="connsiteX657" fmla="*/ 604362 w 1826562"/>
                <a:gd name="connsiteY657" fmla="*/ 392518 h 1357496"/>
                <a:gd name="connsiteX658" fmla="*/ 589825 w 1826562"/>
                <a:gd name="connsiteY658" fmla="*/ 371695 h 1357496"/>
                <a:gd name="connsiteX659" fmla="*/ 588682 w 1826562"/>
                <a:gd name="connsiteY659" fmla="*/ 369664 h 1357496"/>
                <a:gd name="connsiteX660" fmla="*/ 573763 w 1826562"/>
                <a:gd name="connsiteY660" fmla="*/ 353412 h 1357496"/>
                <a:gd name="connsiteX661" fmla="*/ 565701 w 1826562"/>
                <a:gd name="connsiteY661" fmla="*/ 351063 h 1357496"/>
                <a:gd name="connsiteX662" fmla="*/ 558020 w 1826562"/>
                <a:gd name="connsiteY662" fmla="*/ 350365 h 1357496"/>
                <a:gd name="connsiteX663" fmla="*/ 540815 w 1826562"/>
                <a:gd name="connsiteY663" fmla="*/ 352396 h 1357496"/>
                <a:gd name="connsiteX664" fmla="*/ 518406 w 1826562"/>
                <a:gd name="connsiteY664" fmla="*/ 345921 h 1357496"/>
                <a:gd name="connsiteX665" fmla="*/ 516565 w 1826562"/>
                <a:gd name="connsiteY665" fmla="*/ 343572 h 1357496"/>
                <a:gd name="connsiteX666" fmla="*/ 509073 w 1826562"/>
                <a:gd name="connsiteY666" fmla="*/ 336018 h 1357496"/>
                <a:gd name="connsiteX667" fmla="*/ 498725 w 1826562"/>
                <a:gd name="connsiteY667" fmla="*/ 324210 h 1357496"/>
                <a:gd name="connsiteX668" fmla="*/ 497774 w 1826562"/>
                <a:gd name="connsiteY668" fmla="*/ 322496 h 1357496"/>
                <a:gd name="connsiteX669" fmla="*/ 495361 w 1826562"/>
                <a:gd name="connsiteY669" fmla="*/ 318179 h 1357496"/>
                <a:gd name="connsiteX670" fmla="*/ 494600 w 1826562"/>
                <a:gd name="connsiteY670" fmla="*/ 316655 h 1357496"/>
                <a:gd name="connsiteX671" fmla="*/ 493075 w 1826562"/>
                <a:gd name="connsiteY671" fmla="*/ 313481 h 1357496"/>
                <a:gd name="connsiteX672" fmla="*/ 492377 w 1826562"/>
                <a:gd name="connsiteY672" fmla="*/ 311577 h 1357496"/>
                <a:gd name="connsiteX673" fmla="*/ 491298 w 1826562"/>
                <a:gd name="connsiteY673" fmla="*/ 308530 h 1357496"/>
                <a:gd name="connsiteX674" fmla="*/ 490854 w 1826562"/>
                <a:gd name="connsiteY674" fmla="*/ 306434 h 1357496"/>
                <a:gd name="connsiteX675" fmla="*/ 490346 w 1826562"/>
                <a:gd name="connsiteY675" fmla="*/ 303959 h 1357496"/>
                <a:gd name="connsiteX676" fmla="*/ 486283 w 1826562"/>
                <a:gd name="connsiteY676" fmla="*/ 303133 h 1357496"/>
                <a:gd name="connsiteX677" fmla="*/ 483299 w 1826562"/>
                <a:gd name="connsiteY677" fmla="*/ 306625 h 1357496"/>
                <a:gd name="connsiteX678" fmla="*/ 476062 w 1826562"/>
                <a:gd name="connsiteY678" fmla="*/ 310561 h 1357496"/>
                <a:gd name="connsiteX679" fmla="*/ 470666 w 1826562"/>
                <a:gd name="connsiteY679" fmla="*/ 313481 h 1357496"/>
                <a:gd name="connsiteX680" fmla="*/ 469968 w 1826562"/>
                <a:gd name="connsiteY680" fmla="*/ 316465 h 1357496"/>
                <a:gd name="connsiteX681" fmla="*/ 470412 w 1826562"/>
                <a:gd name="connsiteY681" fmla="*/ 320147 h 1357496"/>
                <a:gd name="connsiteX682" fmla="*/ 470920 w 1826562"/>
                <a:gd name="connsiteY682" fmla="*/ 324718 h 1357496"/>
                <a:gd name="connsiteX683" fmla="*/ 470666 w 1826562"/>
                <a:gd name="connsiteY683" fmla="*/ 327003 h 1357496"/>
                <a:gd name="connsiteX684" fmla="*/ 469714 w 1826562"/>
                <a:gd name="connsiteY684" fmla="*/ 329098 h 1357496"/>
                <a:gd name="connsiteX685" fmla="*/ 458604 w 1826562"/>
                <a:gd name="connsiteY685" fmla="*/ 336335 h 1357496"/>
                <a:gd name="connsiteX686" fmla="*/ 453272 w 1826562"/>
                <a:gd name="connsiteY686" fmla="*/ 339128 h 1357496"/>
                <a:gd name="connsiteX687" fmla="*/ 451176 w 1826562"/>
                <a:gd name="connsiteY687" fmla="*/ 340271 h 1357496"/>
                <a:gd name="connsiteX688" fmla="*/ 447558 w 1826562"/>
                <a:gd name="connsiteY688" fmla="*/ 343953 h 1357496"/>
                <a:gd name="connsiteX689" fmla="*/ 448066 w 1826562"/>
                <a:gd name="connsiteY689" fmla="*/ 349349 h 1357496"/>
                <a:gd name="connsiteX690" fmla="*/ 448637 w 1826562"/>
                <a:gd name="connsiteY690" fmla="*/ 352904 h 1357496"/>
                <a:gd name="connsiteX691" fmla="*/ 452319 w 1826562"/>
                <a:gd name="connsiteY691" fmla="*/ 368648 h 1357496"/>
                <a:gd name="connsiteX692" fmla="*/ 456510 w 1826562"/>
                <a:gd name="connsiteY692" fmla="*/ 374425 h 1357496"/>
                <a:gd name="connsiteX693" fmla="*/ 461842 w 1826562"/>
                <a:gd name="connsiteY693" fmla="*/ 384646 h 1357496"/>
                <a:gd name="connsiteX694" fmla="*/ 451811 w 1826562"/>
                <a:gd name="connsiteY694" fmla="*/ 393534 h 1357496"/>
                <a:gd name="connsiteX695" fmla="*/ 448129 w 1826562"/>
                <a:gd name="connsiteY695" fmla="*/ 395946 h 1357496"/>
                <a:gd name="connsiteX696" fmla="*/ 445653 w 1826562"/>
                <a:gd name="connsiteY696" fmla="*/ 398168 h 1357496"/>
                <a:gd name="connsiteX697" fmla="*/ 430989 w 1826562"/>
                <a:gd name="connsiteY697" fmla="*/ 402548 h 1357496"/>
                <a:gd name="connsiteX698" fmla="*/ 428513 w 1826562"/>
                <a:gd name="connsiteY698" fmla="*/ 400707 h 1357496"/>
                <a:gd name="connsiteX699" fmla="*/ 425720 w 1826562"/>
                <a:gd name="connsiteY699" fmla="*/ 399120 h 1357496"/>
                <a:gd name="connsiteX700" fmla="*/ 423307 w 1826562"/>
                <a:gd name="connsiteY700" fmla="*/ 399501 h 1357496"/>
                <a:gd name="connsiteX701" fmla="*/ 419880 w 1826562"/>
                <a:gd name="connsiteY701" fmla="*/ 400009 h 1357496"/>
                <a:gd name="connsiteX702" fmla="*/ 406230 w 1826562"/>
                <a:gd name="connsiteY702" fmla="*/ 395438 h 1357496"/>
                <a:gd name="connsiteX703" fmla="*/ 404516 w 1826562"/>
                <a:gd name="connsiteY703" fmla="*/ 394549 h 1357496"/>
                <a:gd name="connsiteX704" fmla="*/ 392327 w 1826562"/>
                <a:gd name="connsiteY704" fmla="*/ 392899 h 1357496"/>
                <a:gd name="connsiteX705" fmla="*/ 383884 w 1826562"/>
                <a:gd name="connsiteY705" fmla="*/ 403628 h 1357496"/>
                <a:gd name="connsiteX706" fmla="*/ 377917 w 1826562"/>
                <a:gd name="connsiteY706" fmla="*/ 438543 h 1357496"/>
                <a:gd name="connsiteX707" fmla="*/ 377663 w 1826562"/>
                <a:gd name="connsiteY707" fmla="*/ 441908 h 1357496"/>
                <a:gd name="connsiteX708" fmla="*/ 377726 w 1826562"/>
                <a:gd name="connsiteY708" fmla="*/ 452256 h 1357496"/>
                <a:gd name="connsiteX709" fmla="*/ 382551 w 1826562"/>
                <a:gd name="connsiteY709" fmla="*/ 457525 h 1357496"/>
                <a:gd name="connsiteX710" fmla="*/ 387947 w 1826562"/>
                <a:gd name="connsiteY710" fmla="*/ 462985 h 1357496"/>
                <a:gd name="connsiteX711" fmla="*/ 386614 w 1826562"/>
                <a:gd name="connsiteY711" fmla="*/ 476507 h 1357496"/>
                <a:gd name="connsiteX712" fmla="*/ 383821 w 1826562"/>
                <a:gd name="connsiteY712" fmla="*/ 479998 h 1357496"/>
                <a:gd name="connsiteX713" fmla="*/ 380456 w 1826562"/>
                <a:gd name="connsiteY713" fmla="*/ 482601 h 1357496"/>
                <a:gd name="connsiteX714" fmla="*/ 376901 w 1826562"/>
                <a:gd name="connsiteY714" fmla="*/ 484124 h 1357496"/>
                <a:gd name="connsiteX715" fmla="*/ 375822 w 1826562"/>
                <a:gd name="connsiteY715" fmla="*/ 484315 h 1357496"/>
                <a:gd name="connsiteX716" fmla="*/ 373727 w 1826562"/>
                <a:gd name="connsiteY716" fmla="*/ 484632 h 1357496"/>
                <a:gd name="connsiteX717" fmla="*/ 373029 w 1826562"/>
                <a:gd name="connsiteY717" fmla="*/ 484632 h 1357496"/>
                <a:gd name="connsiteX718" fmla="*/ 365919 w 1826562"/>
                <a:gd name="connsiteY718" fmla="*/ 482030 h 1357496"/>
                <a:gd name="connsiteX719" fmla="*/ 361728 w 1826562"/>
                <a:gd name="connsiteY719" fmla="*/ 479935 h 1357496"/>
                <a:gd name="connsiteX720" fmla="*/ 357094 w 1826562"/>
                <a:gd name="connsiteY720" fmla="*/ 479998 h 1357496"/>
                <a:gd name="connsiteX721" fmla="*/ 348778 w 1826562"/>
                <a:gd name="connsiteY721" fmla="*/ 478475 h 1357496"/>
                <a:gd name="connsiteX722" fmla="*/ 345667 w 1826562"/>
                <a:gd name="connsiteY722" fmla="*/ 480443 h 1357496"/>
                <a:gd name="connsiteX723" fmla="*/ 339891 w 1826562"/>
                <a:gd name="connsiteY723" fmla="*/ 483680 h 1357496"/>
                <a:gd name="connsiteX724" fmla="*/ 331828 w 1826562"/>
                <a:gd name="connsiteY724" fmla="*/ 484632 h 1357496"/>
                <a:gd name="connsiteX725" fmla="*/ 328844 w 1826562"/>
                <a:gd name="connsiteY725" fmla="*/ 484315 h 1357496"/>
                <a:gd name="connsiteX726" fmla="*/ 319131 w 1826562"/>
                <a:gd name="connsiteY726" fmla="*/ 484886 h 1357496"/>
                <a:gd name="connsiteX727" fmla="*/ 318179 w 1826562"/>
                <a:gd name="connsiteY727" fmla="*/ 494790 h 1357496"/>
                <a:gd name="connsiteX728" fmla="*/ 330749 w 1826562"/>
                <a:gd name="connsiteY728" fmla="*/ 499614 h 1357496"/>
                <a:gd name="connsiteX729" fmla="*/ 333986 w 1826562"/>
                <a:gd name="connsiteY729" fmla="*/ 499995 h 1357496"/>
                <a:gd name="connsiteX730" fmla="*/ 335192 w 1826562"/>
                <a:gd name="connsiteY730" fmla="*/ 501265 h 1357496"/>
                <a:gd name="connsiteX731" fmla="*/ 339255 w 1826562"/>
                <a:gd name="connsiteY731" fmla="*/ 517834 h 1357496"/>
                <a:gd name="connsiteX732" fmla="*/ 340335 w 1826562"/>
                <a:gd name="connsiteY732" fmla="*/ 528119 h 1357496"/>
                <a:gd name="connsiteX733" fmla="*/ 340906 w 1826562"/>
                <a:gd name="connsiteY733" fmla="*/ 536625 h 1357496"/>
                <a:gd name="connsiteX734" fmla="*/ 341287 w 1826562"/>
                <a:gd name="connsiteY734" fmla="*/ 540498 h 1357496"/>
                <a:gd name="connsiteX735" fmla="*/ 341795 w 1826562"/>
                <a:gd name="connsiteY735" fmla="*/ 543736 h 1357496"/>
                <a:gd name="connsiteX736" fmla="*/ 344398 w 1826562"/>
                <a:gd name="connsiteY736" fmla="*/ 544942 h 1357496"/>
                <a:gd name="connsiteX737" fmla="*/ 347762 w 1826562"/>
                <a:gd name="connsiteY737" fmla="*/ 546402 h 1357496"/>
                <a:gd name="connsiteX738" fmla="*/ 351190 w 1826562"/>
                <a:gd name="connsiteY738" fmla="*/ 553702 h 1357496"/>
                <a:gd name="connsiteX739" fmla="*/ 351381 w 1826562"/>
                <a:gd name="connsiteY739" fmla="*/ 564431 h 1357496"/>
                <a:gd name="connsiteX740" fmla="*/ 351190 w 1826562"/>
                <a:gd name="connsiteY740" fmla="*/ 569319 h 1357496"/>
                <a:gd name="connsiteX741" fmla="*/ 349286 w 1826562"/>
                <a:gd name="connsiteY741" fmla="*/ 578271 h 1357496"/>
                <a:gd name="connsiteX742" fmla="*/ 347063 w 1826562"/>
                <a:gd name="connsiteY742" fmla="*/ 580619 h 1357496"/>
                <a:gd name="connsiteX743" fmla="*/ 345603 w 1826562"/>
                <a:gd name="connsiteY743" fmla="*/ 582397 h 1357496"/>
                <a:gd name="connsiteX744" fmla="*/ 347127 w 1826562"/>
                <a:gd name="connsiteY744" fmla="*/ 587730 h 1357496"/>
                <a:gd name="connsiteX745" fmla="*/ 348651 w 1826562"/>
                <a:gd name="connsiteY745" fmla="*/ 596617 h 1357496"/>
                <a:gd name="connsiteX746" fmla="*/ 347191 w 1826562"/>
                <a:gd name="connsiteY746" fmla="*/ 597570 h 1357496"/>
                <a:gd name="connsiteX747" fmla="*/ 331955 w 1826562"/>
                <a:gd name="connsiteY747" fmla="*/ 591856 h 1357496"/>
                <a:gd name="connsiteX748" fmla="*/ 330304 w 1826562"/>
                <a:gd name="connsiteY748" fmla="*/ 590713 h 1357496"/>
                <a:gd name="connsiteX749" fmla="*/ 327574 w 1826562"/>
                <a:gd name="connsiteY749" fmla="*/ 588872 h 1357496"/>
                <a:gd name="connsiteX750" fmla="*/ 315259 w 1826562"/>
                <a:gd name="connsiteY750" fmla="*/ 578778 h 1357496"/>
                <a:gd name="connsiteX751" fmla="*/ 285992 w 1826562"/>
                <a:gd name="connsiteY751" fmla="*/ 572938 h 1357496"/>
                <a:gd name="connsiteX752" fmla="*/ 283390 w 1826562"/>
                <a:gd name="connsiteY752" fmla="*/ 573509 h 1357496"/>
                <a:gd name="connsiteX753" fmla="*/ 270185 w 1826562"/>
                <a:gd name="connsiteY753" fmla="*/ 575350 h 1357496"/>
                <a:gd name="connsiteX754" fmla="*/ 262885 w 1826562"/>
                <a:gd name="connsiteY754" fmla="*/ 572874 h 1357496"/>
                <a:gd name="connsiteX755" fmla="*/ 256790 w 1826562"/>
                <a:gd name="connsiteY755" fmla="*/ 570843 h 1357496"/>
                <a:gd name="connsiteX756" fmla="*/ 225112 w 1826562"/>
                <a:gd name="connsiteY756" fmla="*/ 576683 h 1357496"/>
                <a:gd name="connsiteX757" fmla="*/ 221430 w 1826562"/>
                <a:gd name="connsiteY757" fmla="*/ 578271 h 1357496"/>
                <a:gd name="connsiteX758" fmla="*/ 212733 w 1826562"/>
                <a:gd name="connsiteY758" fmla="*/ 580492 h 1357496"/>
                <a:gd name="connsiteX759" fmla="*/ 199973 w 1826562"/>
                <a:gd name="connsiteY759" fmla="*/ 579096 h 1357496"/>
                <a:gd name="connsiteX760" fmla="*/ 164739 w 1826562"/>
                <a:gd name="connsiteY760" fmla="*/ 573382 h 1357496"/>
                <a:gd name="connsiteX761" fmla="*/ 148043 w 1826562"/>
                <a:gd name="connsiteY761" fmla="*/ 575795 h 1357496"/>
                <a:gd name="connsiteX762" fmla="*/ 146647 w 1826562"/>
                <a:gd name="connsiteY762" fmla="*/ 584428 h 1357496"/>
                <a:gd name="connsiteX763" fmla="*/ 147790 w 1826562"/>
                <a:gd name="connsiteY763" fmla="*/ 587730 h 1357496"/>
                <a:gd name="connsiteX764" fmla="*/ 149123 w 1826562"/>
                <a:gd name="connsiteY764" fmla="*/ 593697 h 1357496"/>
                <a:gd name="connsiteX765" fmla="*/ 146964 w 1826562"/>
                <a:gd name="connsiteY765" fmla="*/ 597570 h 1357496"/>
                <a:gd name="connsiteX766" fmla="*/ 140298 w 1826562"/>
                <a:gd name="connsiteY766" fmla="*/ 597316 h 1357496"/>
                <a:gd name="connsiteX767" fmla="*/ 137568 w 1826562"/>
                <a:gd name="connsiteY767" fmla="*/ 596554 h 1357496"/>
                <a:gd name="connsiteX768" fmla="*/ 130522 w 1826562"/>
                <a:gd name="connsiteY768" fmla="*/ 595094 h 1357496"/>
                <a:gd name="connsiteX769" fmla="*/ 88559 w 1826562"/>
                <a:gd name="connsiteY769" fmla="*/ 591856 h 1357496"/>
                <a:gd name="connsiteX770" fmla="*/ 83417 w 1826562"/>
                <a:gd name="connsiteY770" fmla="*/ 596490 h 1357496"/>
                <a:gd name="connsiteX771" fmla="*/ 81767 w 1826562"/>
                <a:gd name="connsiteY771" fmla="*/ 600172 h 1357496"/>
                <a:gd name="connsiteX772" fmla="*/ 80116 w 1826562"/>
                <a:gd name="connsiteY772" fmla="*/ 602648 h 1357496"/>
                <a:gd name="connsiteX773" fmla="*/ 78846 w 1826562"/>
                <a:gd name="connsiteY773" fmla="*/ 606902 h 1357496"/>
                <a:gd name="connsiteX774" fmla="*/ 78846 w 1826562"/>
                <a:gd name="connsiteY774" fmla="*/ 608425 h 1357496"/>
                <a:gd name="connsiteX775" fmla="*/ 78973 w 1826562"/>
                <a:gd name="connsiteY775" fmla="*/ 610012 h 1357496"/>
                <a:gd name="connsiteX776" fmla="*/ 78783 w 1826562"/>
                <a:gd name="connsiteY776" fmla="*/ 616361 h 1357496"/>
                <a:gd name="connsiteX777" fmla="*/ 74910 w 1826562"/>
                <a:gd name="connsiteY777" fmla="*/ 622772 h 1357496"/>
                <a:gd name="connsiteX778" fmla="*/ 72498 w 1826562"/>
                <a:gd name="connsiteY778" fmla="*/ 625947 h 1357496"/>
                <a:gd name="connsiteX779" fmla="*/ 70530 w 1826562"/>
                <a:gd name="connsiteY779" fmla="*/ 635913 h 1357496"/>
                <a:gd name="connsiteX780" fmla="*/ 74402 w 1826562"/>
                <a:gd name="connsiteY780" fmla="*/ 636612 h 1357496"/>
                <a:gd name="connsiteX781" fmla="*/ 75672 w 1826562"/>
                <a:gd name="connsiteY781" fmla="*/ 636612 h 1357496"/>
                <a:gd name="connsiteX782" fmla="*/ 80180 w 1826562"/>
                <a:gd name="connsiteY782" fmla="*/ 636866 h 1357496"/>
                <a:gd name="connsiteX783" fmla="*/ 86210 w 1826562"/>
                <a:gd name="connsiteY783" fmla="*/ 640357 h 1357496"/>
                <a:gd name="connsiteX784" fmla="*/ 96622 w 1826562"/>
                <a:gd name="connsiteY784" fmla="*/ 643531 h 1357496"/>
                <a:gd name="connsiteX785" fmla="*/ 98716 w 1826562"/>
                <a:gd name="connsiteY785" fmla="*/ 637310 h 1357496"/>
                <a:gd name="connsiteX786" fmla="*/ 101002 w 1826562"/>
                <a:gd name="connsiteY786" fmla="*/ 631279 h 1357496"/>
                <a:gd name="connsiteX787" fmla="*/ 104684 w 1826562"/>
                <a:gd name="connsiteY787" fmla="*/ 631406 h 1357496"/>
                <a:gd name="connsiteX788" fmla="*/ 108557 w 1826562"/>
                <a:gd name="connsiteY788" fmla="*/ 635660 h 1357496"/>
                <a:gd name="connsiteX789" fmla="*/ 110588 w 1826562"/>
                <a:gd name="connsiteY789" fmla="*/ 638326 h 1357496"/>
                <a:gd name="connsiteX790" fmla="*/ 113825 w 1826562"/>
                <a:gd name="connsiteY790" fmla="*/ 640738 h 1357496"/>
                <a:gd name="connsiteX791" fmla="*/ 118397 w 1826562"/>
                <a:gd name="connsiteY791" fmla="*/ 644357 h 1357496"/>
                <a:gd name="connsiteX792" fmla="*/ 119666 w 1826562"/>
                <a:gd name="connsiteY792" fmla="*/ 661180 h 1357496"/>
                <a:gd name="connsiteX793" fmla="*/ 103097 w 1826562"/>
                <a:gd name="connsiteY793" fmla="*/ 663084 h 1357496"/>
                <a:gd name="connsiteX794" fmla="*/ 96050 w 1826562"/>
                <a:gd name="connsiteY794" fmla="*/ 662513 h 1357496"/>
                <a:gd name="connsiteX795" fmla="*/ 94146 w 1826562"/>
                <a:gd name="connsiteY795" fmla="*/ 662450 h 1357496"/>
                <a:gd name="connsiteX796" fmla="*/ 90908 w 1826562"/>
                <a:gd name="connsiteY796" fmla="*/ 662386 h 1357496"/>
                <a:gd name="connsiteX797" fmla="*/ 86719 w 1826562"/>
                <a:gd name="connsiteY797" fmla="*/ 661688 h 1357496"/>
                <a:gd name="connsiteX798" fmla="*/ 82020 w 1826562"/>
                <a:gd name="connsiteY798" fmla="*/ 657498 h 1357496"/>
                <a:gd name="connsiteX799" fmla="*/ 79545 w 1826562"/>
                <a:gd name="connsiteY799" fmla="*/ 654895 h 1357496"/>
                <a:gd name="connsiteX800" fmla="*/ 77640 w 1826562"/>
                <a:gd name="connsiteY800" fmla="*/ 654705 h 1357496"/>
                <a:gd name="connsiteX801" fmla="*/ 75862 w 1826562"/>
                <a:gd name="connsiteY801" fmla="*/ 655593 h 1357496"/>
                <a:gd name="connsiteX802" fmla="*/ 74402 w 1826562"/>
                <a:gd name="connsiteY802" fmla="*/ 656419 h 1357496"/>
                <a:gd name="connsiteX803" fmla="*/ 69578 w 1826562"/>
                <a:gd name="connsiteY803" fmla="*/ 658260 h 1357496"/>
                <a:gd name="connsiteX804" fmla="*/ 63991 w 1826562"/>
                <a:gd name="connsiteY804" fmla="*/ 660672 h 1357496"/>
                <a:gd name="connsiteX805" fmla="*/ 61769 w 1826562"/>
                <a:gd name="connsiteY805" fmla="*/ 663275 h 1357496"/>
                <a:gd name="connsiteX806" fmla="*/ 59547 w 1826562"/>
                <a:gd name="connsiteY806" fmla="*/ 665941 h 1357496"/>
                <a:gd name="connsiteX807" fmla="*/ 54850 w 1826562"/>
                <a:gd name="connsiteY807" fmla="*/ 668734 h 1357496"/>
                <a:gd name="connsiteX808" fmla="*/ 50469 w 1826562"/>
                <a:gd name="connsiteY808" fmla="*/ 671274 h 1357496"/>
                <a:gd name="connsiteX809" fmla="*/ 52374 w 1826562"/>
                <a:gd name="connsiteY809" fmla="*/ 674892 h 1357496"/>
                <a:gd name="connsiteX810" fmla="*/ 55992 w 1826562"/>
                <a:gd name="connsiteY810" fmla="*/ 687399 h 1357496"/>
                <a:gd name="connsiteX811" fmla="*/ 50152 w 1826562"/>
                <a:gd name="connsiteY811" fmla="*/ 691335 h 1357496"/>
                <a:gd name="connsiteX812" fmla="*/ 47930 w 1826562"/>
                <a:gd name="connsiteY812" fmla="*/ 692541 h 1357496"/>
                <a:gd name="connsiteX813" fmla="*/ 39232 w 1826562"/>
                <a:gd name="connsiteY813" fmla="*/ 695969 h 1357496"/>
                <a:gd name="connsiteX814" fmla="*/ 34662 w 1826562"/>
                <a:gd name="connsiteY814" fmla="*/ 697238 h 1357496"/>
                <a:gd name="connsiteX815" fmla="*/ 35360 w 1826562"/>
                <a:gd name="connsiteY815" fmla="*/ 700222 h 1357496"/>
                <a:gd name="connsiteX816" fmla="*/ 36058 w 1826562"/>
                <a:gd name="connsiteY816" fmla="*/ 706253 h 1357496"/>
                <a:gd name="connsiteX817" fmla="*/ 33011 w 1826562"/>
                <a:gd name="connsiteY817" fmla="*/ 710697 h 1357496"/>
                <a:gd name="connsiteX818" fmla="*/ 31360 w 1826562"/>
                <a:gd name="connsiteY818" fmla="*/ 712284 h 1357496"/>
                <a:gd name="connsiteX819" fmla="*/ 30980 w 1826562"/>
                <a:gd name="connsiteY819" fmla="*/ 713617 h 1357496"/>
                <a:gd name="connsiteX820" fmla="*/ 28568 w 1826562"/>
                <a:gd name="connsiteY820" fmla="*/ 717109 h 1357496"/>
                <a:gd name="connsiteX821" fmla="*/ 23933 w 1826562"/>
                <a:gd name="connsiteY821" fmla="*/ 716982 h 1357496"/>
                <a:gd name="connsiteX822" fmla="*/ 22346 w 1826562"/>
                <a:gd name="connsiteY822" fmla="*/ 716664 h 1357496"/>
                <a:gd name="connsiteX823" fmla="*/ 18156 w 1826562"/>
                <a:gd name="connsiteY823" fmla="*/ 716411 h 1357496"/>
                <a:gd name="connsiteX824" fmla="*/ 0 w 1826562"/>
                <a:gd name="connsiteY824" fmla="*/ 716791 h 1357496"/>
                <a:gd name="connsiteX825" fmla="*/ 21203 w 1826562"/>
                <a:gd name="connsiteY825" fmla="*/ 735519 h 1357496"/>
                <a:gd name="connsiteX826" fmla="*/ 24568 w 1826562"/>
                <a:gd name="connsiteY826" fmla="*/ 735709 h 1357496"/>
                <a:gd name="connsiteX827" fmla="*/ 31043 w 1826562"/>
                <a:gd name="connsiteY827" fmla="*/ 741423 h 1357496"/>
                <a:gd name="connsiteX828" fmla="*/ 31360 w 1826562"/>
                <a:gd name="connsiteY828" fmla="*/ 742947 h 1357496"/>
                <a:gd name="connsiteX829" fmla="*/ 33646 w 1826562"/>
                <a:gd name="connsiteY829" fmla="*/ 748850 h 1357496"/>
                <a:gd name="connsiteX830" fmla="*/ 35932 w 1826562"/>
                <a:gd name="connsiteY830" fmla="*/ 754564 h 1357496"/>
                <a:gd name="connsiteX831" fmla="*/ 31551 w 1826562"/>
                <a:gd name="connsiteY831" fmla="*/ 779513 h 1357496"/>
                <a:gd name="connsiteX832" fmla="*/ 28313 w 1826562"/>
                <a:gd name="connsiteY832" fmla="*/ 788782 h 1357496"/>
                <a:gd name="connsiteX833" fmla="*/ 27108 w 1826562"/>
                <a:gd name="connsiteY833" fmla="*/ 796019 h 1357496"/>
                <a:gd name="connsiteX834" fmla="*/ 29456 w 1826562"/>
                <a:gd name="connsiteY834" fmla="*/ 808779 h 1357496"/>
                <a:gd name="connsiteX835" fmla="*/ 37201 w 1826562"/>
                <a:gd name="connsiteY835" fmla="*/ 807763 h 1357496"/>
                <a:gd name="connsiteX836" fmla="*/ 39359 w 1826562"/>
                <a:gd name="connsiteY836" fmla="*/ 806811 h 1357496"/>
                <a:gd name="connsiteX837" fmla="*/ 43422 w 1826562"/>
                <a:gd name="connsiteY837" fmla="*/ 805160 h 1357496"/>
                <a:gd name="connsiteX838" fmla="*/ 60753 w 1826562"/>
                <a:gd name="connsiteY838" fmla="*/ 801034 h 1357496"/>
                <a:gd name="connsiteX839" fmla="*/ 64118 w 1826562"/>
                <a:gd name="connsiteY839" fmla="*/ 801605 h 1357496"/>
                <a:gd name="connsiteX840" fmla="*/ 67991 w 1826562"/>
                <a:gd name="connsiteY840" fmla="*/ 799764 h 1357496"/>
                <a:gd name="connsiteX841" fmla="*/ 69134 w 1826562"/>
                <a:gd name="connsiteY841" fmla="*/ 796717 h 1357496"/>
                <a:gd name="connsiteX842" fmla="*/ 73260 w 1826562"/>
                <a:gd name="connsiteY842" fmla="*/ 791130 h 1357496"/>
                <a:gd name="connsiteX843" fmla="*/ 78973 w 1826562"/>
                <a:gd name="connsiteY843" fmla="*/ 788655 h 1357496"/>
                <a:gd name="connsiteX844" fmla="*/ 88179 w 1826562"/>
                <a:gd name="connsiteY844" fmla="*/ 780656 h 1357496"/>
                <a:gd name="connsiteX845" fmla="*/ 89575 w 1826562"/>
                <a:gd name="connsiteY845" fmla="*/ 772022 h 1357496"/>
                <a:gd name="connsiteX846" fmla="*/ 93003 w 1826562"/>
                <a:gd name="connsiteY846" fmla="*/ 757865 h 1357496"/>
                <a:gd name="connsiteX847" fmla="*/ 94273 w 1826562"/>
                <a:gd name="connsiteY847" fmla="*/ 754818 h 1357496"/>
                <a:gd name="connsiteX848" fmla="*/ 101828 w 1826562"/>
                <a:gd name="connsiteY848" fmla="*/ 747454 h 1357496"/>
                <a:gd name="connsiteX849" fmla="*/ 113381 w 1826562"/>
                <a:gd name="connsiteY849" fmla="*/ 749930 h 1357496"/>
                <a:gd name="connsiteX850" fmla="*/ 120110 w 1826562"/>
                <a:gd name="connsiteY850" fmla="*/ 764912 h 1357496"/>
                <a:gd name="connsiteX851" fmla="*/ 120237 w 1826562"/>
                <a:gd name="connsiteY851" fmla="*/ 768213 h 1357496"/>
                <a:gd name="connsiteX852" fmla="*/ 124618 w 1826562"/>
                <a:gd name="connsiteY852" fmla="*/ 777672 h 1357496"/>
                <a:gd name="connsiteX853" fmla="*/ 129443 w 1826562"/>
                <a:gd name="connsiteY853" fmla="*/ 786179 h 1357496"/>
                <a:gd name="connsiteX854" fmla="*/ 131410 w 1826562"/>
                <a:gd name="connsiteY854" fmla="*/ 795193 h 1357496"/>
                <a:gd name="connsiteX855" fmla="*/ 133379 w 1826562"/>
                <a:gd name="connsiteY855" fmla="*/ 804144 h 1357496"/>
                <a:gd name="connsiteX856" fmla="*/ 134013 w 1826562"/>
                <a:gd name="connsiteY856" fmla="*/ 806811 h 1357496"/>
                <a:gd name="connsiteX857" fmla="*/ 137695 w 1826562"/>
                <a:gd name="connsiteY857" fmla="*/ 817095 h 1357496"/>
                <a:gd name="connsiteX858" fmla="*/ 150773 w 1826562"/>
                <a:gd name="connsiteY858" fmla="*/ 813477 h 1357496"/>
                <a:gd name="connsiteX859" fmla="*/ 153566 w 1826562"/>
                <a:gd name="connsiteY859" fmla="*/ 811636 h 1357496"/>
                <a:gd name="connsiteX860" fmla="*/ 181245 w 1826562"/>
                <a:gd name="connsiteY860" fmla="*/ 788210 h 1357496"/>
                <a:gd name="connsiteX861" fmla="*/ 191783 w 1826562"/>
                <a:gd name="connsiteY861" fmla="*/ 784211 h 1357496"/>
                <a:gd name="connsiteX862" fmla="*/ 196417 w 1826562"/>
                <a:gd name="connsiteY862" fmla="*/ 786369 h 1357496"/>
                <a:gd name="connsiteX863" fmla="*/ 197877 w 1826562"/>
                <a:gd name="connsiteY863" fmla="*/ 787448 h 1357496"/>
                <a:gd name="connsiteX864" fmla="*/ 199084 w 1826562"/>
                <a:gd name="connsiteY864" fmla="*/ 788845 h 1357496"/>
                <a:gd name="connsiteX865" fmla="*/ 199655 w 1826562"/>
                <a:gd name="connsiteY865" fmla="*/ 789226 h 1357496"/>
                <a:gd name="connsiteX866" fmla="*/ 201623 w 1826562"/>
                <a:gd name="connsiteY866" fmla="*/ 788274 h 1357496"/>
                <a:gd name="connsiteX867" fmla="*/ 202956 w 1826562"/>
                <a:gd name="connsiteY867" fmla="*/ 787575 h 1357496"/>
                <a:gd name="connsiteX868" fmla="*/ 206765 w 1826562"/>
                <a:gd name="connsiteY868" fmla="*/ 786306 h 1357496"/>
                <a:gd name="connsiteX869" fmla="*/ 210194 w 1826562"/>
                <a:gd name="connsiteY869" fmla="*/ 785163 h 1357496"/>
                <a:gd name="connsiteX870" fmla="*/ 211781 w 1826562"/>
                <a:gd name="connsiteY870" fmla="*/ 784528 h 1357496"/>
                <a:gd name="connsiteX871" fmla="*/ 225303 w 1826562"/>
                <a:gd name="connsiteY871" fmla="*/ 782814 h 1357496"/>
                <a:gd name="connsiteX872" fmla="*/ 227207 w 1826562"/>
                <a:gd name="connsiteY872" fmla="*/ 785798 h 1357496"/>
                <a:gd name="connsiteX873" fmla="*/ 220478 w 1826562"/>
                <a:gd name="connsiteY873" fmla="*/ 795447 h 1357496"/>
                <a:gd name="connsiteX874" fmla="*/ 219335 w 1826562"/>
                <a:gd name="connsiteY874" fmla="*/ 796463 h 1357496"/>
                <a:gd name="connsiteX875" fmla="*/ 223208 w 1826562"/>
                <a:gd name="connsiteY875" fmla="*/ 796717 h 1357496"/>
                <a:gd name="connsiteX876" fmla="*/ 226255 w 1826562"/>
                <a:gd name="connsiteY876" fmla="*/ 796907 h 1357496"/>
                <a:gd name="connsiteX877" fmla="*/ 227334 w 1826562"/>
                <a:gd name="connsiteY877" fmla="*/ 796971 h 1357496"/>
                <a:gd name="connsiteX878" fmla="*/ 231206 w 1826562"/>
                <a:gd name="connsiteY878" fmla="*/ 796653 h 1357496"/>
                <a:gd name="connsiteX879" fmla="*/ 239967 w 1826562"/>
                <a:gd name="connsiteY879" fmla="*/ 794876 h 1357496"/>
                <a:gd name="connsiteX880" fmla="*/ 243395 w 1826562"/>
                <a:gd name="connsiteY880" fmla="*/ 793987 h 1357496"/>
                <a:gd name="connsiteX881" fmla="*/ 260155 w 1826562"/>
                <a:gd name="connsiteY881" fmla="*/ 802367 h 1357496"/>
                <a:gd name="connsiteX882" fmla="*/ 262440 w 1826562"/>
                <a:gd name="connsiteY882" fmla="*/ 811255 h 1357496"/>
                <a:gd name="connsiteX883" fmla="*/ 272661 w 1826562"/>
                <a:gd name="connsiteY883" fmla="*/ 832395 h 1357496"/>
                <a:gd name="connsiteX884" fmla="*/ 273741 w 1826562"/>
                <a:gd name="connsiteY884" fmla="*/ 833220 h 1357496"/>
                <a:gd name="connsiteX885" fmla="*/ 274312 w 1826562"/>
                <a:gd name="connsiteY885" fmla="*/ 833664 h 1357496"/>
                <a:gd name="connsiteX886" fmla="*/ 280343 w 1826562"/>
                <a:gd name="connsiteY886" fmla="*/ 838425 h 1357496"/>
                <a:gd name="connsiteX887" fmla="*/ 287834 w 1826562"/>
                <a:gd name="connsiteY887" fmla="*/ 843631 h 1357496"/>
                <a:gd name="connsiteX888" fmla="*/ 296023 w 1826562"/>
                <a:gd name="connsiteY888" fmla="*/ 843758 h 1357496"/>
                <a:gd name="connsiteX889" fmla="*/ 301419 w 1826562"/>
                <a:gd name="connsiteY889" fmla="*/ 843568 h 1357496"/>
                <a:gd name="connsiteX890" fmla="*/ 315195 w 1826562"/>
                <a:gd name="connsiteY890" fmla="*/ 846488 h 1357496"/>
                <a:gd name="connsiteX891" fmla="*/ 318941 w 1826562"/>
                <a:gd name="connsiteY891" fmla="*/ 850805 h 1357496"/>
                <a:gd name="connsiteX892" fmla="*/ 320147 w 1826562"/>
                <a:gd name="connsiteY892" fmla="*/ 853154 h 1357496"/>
                <a:gd name="connsiteX893" fmla="*/ 330050 w 1826562"/>
                <a:gd name="connsiteY893" fmla="*/ 860200 h 1357496"/>
                <a:gd name="connsiteX894" fmla="*/ 337415 w 1826562"/>
                <a:gd name="connsiteY894" fmla="*/ 864327 h 1357496"/>
                <a:gd name="connsiteX895" fmla="*/ 343889 w 1826562"/>
                <a:gd name="connsiteY895" fmla="*/ 871564 h 1357496"/>
                <a:gd name="connsiteX896" fmla="*/ 349032 w 1826562"/>
                <a:gd name="connsiteY896" fmla="*/ 877658 h 1357496"/>
                <a:gd name="connsiteX897" fmla="*/ 353539 w 1826562"/>
                <a:gd name="connsiteY897" fmla="*/ 881277 h 1357496"/>
                <a:gd name="connsiteX898" fmla="*/ 365919 w 1826562"/>
                <a:gd name="connsiteY898" fmla="*/ 899624 h 1357496"/>
                <a:gd name="connsiteX899" fmla="*/ 367188 w 1826562"/>
                <a:gd name="connsiteY899" fmla="*/ 903940 h 1357496"/>
                <a:gd name="connsiteX900" fmla="*/ 367252 w 1826562"/>
                <a:gd name="connsiteY900" fmla="*/ 918923 h 1357496"/>
                <a:gd name="connsiteX901" fmla="*/ 366871 w 1826562"/>
                <a:gd name="connsiteY901" fmla="*/ 928001 h 1357496"/>
                <a:gd name="connsiteX902" fmla="*/ 366934 w 1826562"/>
                <a:gd name="connsiteY902" fmla="*/ 929524 h 1357496"/>
                <a:gd name="connsiteX903" fmla="*/ 370807 w 1826562"/>
                <a:gd name="connsiteY903" fmla="*/ 935365 h 1357496"/>
                <a:gd name="connsiteX904" fmla="*/ 377345 w 1826562"/>
                <a:gd name="connsiteY904" fmla="*/ 935492 h 1357496"/>
                <a:gd name="connsiteX905" fmla="*/ 382361 w 1826562"/>
                <a:gd name="connsiteY905" fmla="*/ 935492 h 1357496"/>
                <a:gd name="connsiteX906" fmla="*/ 384582 w 1826562"/>
                <a:gd name="connsiteY906" fmla="*/ 935682 h 1357496"/>
                <a:gd name="connsiteX907" fmla="*/ 385662 w 1826562"/>
                <a:gd name="connsiteY907" fmla="*/ 936761 h 1357496"/>
                <a:gd name="connsiteX908" fmla="*/ 381599 w 1826562"/>
                <a:gd name="connsiteY908" fmla="*/ 958917 h 1357496"/>
                <a:gd name="connsiteX909" fmla="*/ 380646 w 1826562"/>
                <a:gd name="connsiteY909" fmla="*/ 959616 h 1357496"/>
                <a:gd name="connsiteX910" fmla="*/ 379504 w 1826562"/>
                <a:gd name="connsiteY910" fmla="*/ 959362 h 1357496"/>
                <a:gd name="connsiteX911" fmla="*/ 373029 w 1826562"/>
                <a:gd name="connsiteY911" fmla="*/ 957774 h 1357496"/>
                <a:gd name="connsiteX912" fmla="*/ 366617 w 1826562"/>
                <a:gd name="connsiteY912" fmla="*/ 966091 h 1357496"/>
                <a:gd name="connsiteX913" fmla="*/ 366680 w 1826562"/>
                <a:gd name="connsiteY913" fmla="*/ 974661 h 1357496"/>
                <a:gd name="connsiteX914" fmla="*/ 372013 w 1826562"/>
                <a:gd name="connsiteY914" fmla="*/ 984247 h 1357496"/>
                <a:gd name="connsiteX915" fmla="*/ 376012 w 1826562"/>
                <a:gd name="connsiteY915" fmla="*/ 990913 h 1357496"/>
                <a:gd name="connsiteX916" fmla="*/ 378679 w 1826562"/>
                <a:gd name="connsiteY916" fmla="*/ 998912 h 1357496"/>
                <a:gd name="connsiteX917" fmla="*/ 383249 w 1826562"/>
                <a:gd name="connsiteY917" fmla="*/ 1009259 h 1357496"/>
                <a:gd name="connsiteX918" fmla="*/ 394359 w 1826562"/>
                <a:gd name="connsiteY918" fmla="*/ 1012561 h 1357496"/>
                <a:gd name="connsiteX919" fmla="*/ 400073 w 1826562"/>
                <a:gd name="connsiteY919" fmla="*/ 1012878 h 1357496"/>
                <a:gd name="connsiteX920" fmla="*/ 419245 w 1826562"/>
                <a:gd name="connsiteY920" fmla="*/ 1023289 h 1357496"/>
                <a:gd name="connsiteX921" fmla="*/ 424260 w 1826562"/>
                <a:gd name="connsiteY921" fmla="*/ 1029257 h 1357496"/>
                <a:gd name="connsiteX922" fmla="*/ 437527 w 1826562"/>
                <a:gd name="connsiteY922" fmla="*/ 1041572 h 1357496"/>
                <a:gd name="connsiteX923" fmla="*/ 438797 w 1826562"/>
                <a:gd name="connsiteY923" fmla="*/ 1042144 h 1357496"/>
                <a:gd name="connsiteX924" fmla="*/ 452319 w 1826562"/>
                <a:gd name="connsiteY924" fmla="*/ 1045381 h 1357496"/>
                <a:gd name="connsiteX925" fmla="*/ 457588 w 1826562"/>
                <a:gd name="connsiteY925" fmla="*/ 1043350 h 1357496"/>
                <a:gd name="connsiteX926" fmla="*/ 484887 w 1826562"/>
                <a:gd name="connsiteY926" fmla="*/ 1044239 h 1357496"/>
                <a:gd name="connsiteX927" fmla="*/ 495933 w 1826562"/>
                <a:gd name="connsiteY927" fmla="*/ 1053825 h 1357496"/>
                <a:gd name="connsiteX928" fmla="*/ 500440 w 1826562"/>
                <a:gd name="connsiteY928" fmla="*/ 1058904 h 1357496"/>
                <a:gd name="connsiteX929" fmla="*/ 506597 w 1826562"/>
                <a:gd name="connsiteY929" fmla="*/ 1061253 h 1357496"/>
                <a:gd name="connsiteX930" fmla="*/ 512692 w 1826562"/>
                <a:gd name="connsiteY930" fmla="*/ 1062332 h 1357496"/>
                <a:gd name="connsiteX931" fmla="*/ 518596 w 1826562"/>
                <a:gd name="connsiteY931" fmla="*/ 1069442 h 1357496"/>
                <a:gd name="connsiteX932" fmla="*/ 518977 w 1826562"/>
                <a:gd name="connsiteY932" fmla="*/ 1070394 h 1357496"/>
                <a:gd name="connsiteX933" fmla="*/ 519802 w 1826562"/>
                <a:gd name="connsiteY933" fmla="*/ 1072997 h 1357496"/>
                <a:gd name="connsiteX934" fmla="*/ 523865 w 1826562"/>
                <a:gd name="connsiteY934" fmla="*/ 1080234 h 1357496"/>
                <a:gd name="connsiteX935" fmla="*/ 526658 w 1826562"/>
                <a:gd name="connsiteY935" fmla="*/ 1080234 h 1357496"/>
                <a:gd name="connsiteX936" fmla="*/ 529705 w 1826562"/>
                <a:gd name="connsiteY936" fmla="*/ 1076869 h 1357496"/>
                <a:gd name="connsiteX937" fmla="*/ 530087 w 1826562"/>
                <a:gd name="connsiteY937" fmla="*/ 1073886 h 1357496"/>
                <a:gd name="connsiteX938" fmla="*/ 533641 w 1826562"/>
                <a:gd name="connsiteY938" fmla="*/ 1067410 h 1357496"/>
                <a:gd name="connsiteX939" fmla="*/ 539609 w 1826562"/>
                <a:gd name="connsiteY939" fmla="*/ 1067474 h 1357496"/>
                <a:gd name="connsiteX940" fmla="*/ 542275 w 1826562"/>
                <a:gd name="connsiteY940" fmla="*/ 1069505 h 1357496"/>
                <a:gd name="connsiteX941" fmla="*/ 546085 w 1826562"/>
                <a:gd name="connsiteY941" fmla="*/ 1074140 h 1357496"/>
                <a:gd name="connsiteX942" fmla="*/ 547862 w 1826562"/>
                <a:gd name="connsiteY942" fmla="*/ 1076615 h 1357496"/>
                <a:gd name="connsiteX943" fmla="*/ 554084 w 1826562"/>
                <a:gd name="connsiteY943" fmla="*/ 1081123 h 1357496"/>
                <a:gd name="connsiteX944" fmla="*/ 558527 w 1826562"/>
                <a:gd name="connsiteY944" fmla="*/ 1084614 h 1357496"/>
                <a:gd name="connsiteX945" fmla="*/ 566019 w 1826562"/>
                <a:gd name="connsiteY945" fmla="*/ 1085630 h 1357496"/>
                <a:gd name="connsiteX946" fmla="*/ 571731 w 1826562"/>
                <a:gd name="connsiteY946" fmla="*/ 1086074 h 1357496"/>
                <a:gd name="connsiteX947" fmla="*/ 572874 w 1826562"/>
                <a:gd name="connsiteY947" fmla="*/ 1087408 h 1357496"/>
                <a:gd name="connsiteX948" fmla="*/ 572811 w 1826562"/>
                <a:gd name="connsiteY948" fmla="*/ 1091153 h 1357496"/>
                <a:gd name="connsiteX949" fmla="*/ 580112 w 1826562"/>
                <a:gd name="connsiteY949" fmla="*/ 1104231 h 1357496"/>
                <a:gd name="connsiteX950" fmla="*/ 592935 w 1826562"/>
                <a:gd name="connsiteY950" fmla="*/ 1101120 h 1357496"/>
                <a:gd name="connsiteX951" fmla="*/ 597061 w 1826562"/>
                <a:gd name="connsiteY951" fmla="*/ 1098898 h 1357496"/>
                <a:gd name="connsiteX952" fmla="*/ 623661 w 1826562"/>
                <a:gd name="connsiteY952" fmla="*/ 1104992 h 1357496"/>
                <a:gd name="connsiteX953" fmla="*/ 625629 w 1826562"/>
                <a:gd name="connsiteY953" fmla="*/ 1107849 h 1357496"/>
                <a:gd name="connsiteX954" fmla="*/ 643341 w 1826562"/>
                <a:gd name="connsiteY954" fmla="*/ 1119594 h 1357496"/>
                <a:gd name="connsiteX955" fmla="*/ 657117 w 1826562"/>
                <a:gd name="connsiteY955" fmla="*/ 1118388 h 1357496"/>
                <a:gd name="connsiteX956" fmla="*/ 665878 w 1826562"/>
                <a:gd name="connsiteY956" fmla="*/ 1118007 h 1357496"/>
                <a:gd name="connsiteX957" fmla="*/ 668354 w 1826562"/>
                <a:gd name="connsiteY957" fmla="*/ 1117562 h 1357496"/>
                <a:gd name="connsiteX958" fmla="*/ 671908 w 1826562"/>
                <a:gd name="connsiteY958" fmla="*/ 1116546 h 1357496"/>
                <a:gd name="connsiteX959" fmla="*/ 680733 w 1826562"/>
                <a:gd name="connsiteY959" fmla="*/ 1114896 h 1357496"/>
                <a:gd name="connsiteX960" fmla="*/ 683907 w 1826562"/>
                <a:gd name="connsiteY960" fmla="*/ 1115404 h 1357496"/>
                <a:gd name="connsiteX961" fmla="*/ 684859 w 1826562"/>
                <a:gd name="connsiteY961" fmla="*/ 1116546 h 1357496"/>
                <a:gd name="connsiteX962" fmla="*/ 685050 w 1826562"/>
                <a:gd name="connsiteY962" fmla="*/ 1120101 h 1357496"/>
                <a:gd name="connsiteX963" fmla="*/ 687335 w 1826562"/>
                <a:gd name="connsiteY963" fmla="*/ 1126640 h 1357496"/>
                <a:gd name="connsiteX964" fmla="*/ 689430 w 1826562"/>
                <a:gd name="connsiteY964" fmla="*/ 1127402 h 1357496"/>
                <a:gd name="connsiteX965" fmla="*/ 696667 w 1826562"/>
                <a:gd name="connsiteY965" fmla="*/ 1120990 h 1357496"/>
                <a:gd name="connsiteX966" fmla="*/ 697365 w 1826562"/>
                <a:gd name="connsiteY966" fmla="*/ 1119784 h 1357496"/>
                <a:gd name="connsiteX967" fmla="*/ 726631 w 1826562"/>
                <a:gd name="connsiteY967" fmla="*/ 1103596 h 1357496"/>
                <a:gd name="connsiteX968" fmla="*/ 736471 w 1826562"/>
                <a:gd name="connsiteY968" fmla="*/ 1107659 h 1357496"/>
                <a:gd name="connsiteX969" fmla="*/ 751390 w 1826562"/>
                <a:gd name="connsiteY969" fmla="*/ 1112293 h 1357496"/>
                <a:gd name="connsiteX970" fmla="*/ 767324 w 1826562"/>
                <a:gd name="connsiteY970" fmla="*/ 1114959 h 1357496"/>
                <a:gd name="connsiteX971" fmla="*/ 770117 w 1826562"/>
                <a:gd name="connsiteY971" fmla="*/ 1115975 h 1357496"/>
                <a:gd name="connsiteX972" fmla="*/ 771324 w 1826562"/>
                <a:gd name="connsiteY972" fmla="*/ 1116420 h 1357496"/>
                <a:gd name="connsiteX973" fmla="*/ 779703 w 1826562"/>
                <a:gd name="connsiteY973" fmla="*/ 1117753 h 1357496"/>
                <a:gd name="connsiteX974" fmla="*/ 781227 w 1826562"/>
                <a:gd name="connsiteY974" fmla="*/ 1112357 h 1357496"/>
                <a:gd name="connsiteX975" fmla="*/ 796082 w 1826562"/>
                <a:gd name="connsiteY975" fmla="*/ 1106897 h 1357496"/>
                <a:gd name="connsiteX976" fmla="*/ 804716 w 1826562"/>
                <a:gd name="connsiteY976" fmla="*/ 1104802 h 1357496"/>
                <a:gd name="connsiteX977" fmla="*/ 809160 w 1826562"/>
                <a:gd name="connsiteY977" fmla="*/ 1098327 h 1357496"/>
                <a:gd name="connsiteX978" fmla="*/ 816270 w 1826562"/>
                <a:gd name="connsiteY978" fmla="*/ 1089502 h 1357496"/>
                <a:gd name="connsiteX979" fmla="*/ 823634 w 1826562"/>
                <a:gd name="connsiteY979" fmla="*/ 1087281 h 1357496"/>
                <a:gd name="connsiteX980" fmla="*/ 831379 w 1826562"/>
                <a:gd name="connsiteY980" fmla="*/ 1084551 h 1357496"/>
                <a:gd name="connsiteX981" fmla="*/ 840838 w 1826562"/>
                <a:gd name="connsiteY981" fmla="*/ 1071600 h 1357496"/>
                <a:gd name="connsiteX982" fmla="*/ 846424 w 1826562"/>
                <a:gd name="connsiteY982" fmla="*/ 1065061 h 1357496"/>
                <a:gd name="connsiteX983" fmla="*/ 856265 w 1826562"/>
                <a:gd name="connsiteY983" fmla="*/ 1065760 h 1357496"/>
                <a:gd name="connsiteX984" fmla="*/ 858423 w 1826562"/>
                <a:gd name="connsiteY984" fmla="*/ 1068363 h 1357496"/>
                <a:gd name="connsiteX985" fmla="*/ 858868 w 1826562"/>
                <a:gd name="connsiteY985" fmla="*/ 1069188 h 1357496"/>
                <a:gd name="connsiteX986" fmla="*/ 860391 w 1826562"/>
                <a:gd name="connsiteY986" fmla="*/ 1069442 h 1357496"/>
                <a:gd name="connsiteX987" fmla="*/ 862422 w 1826562"/>
                <a:gd name="connsiteY987" fmla="*/ 1069759 h 1357496"/>
                <a:gd name="connsiteX988" fmla="*/ 866168 w 1826562"/>
                <a:gd name="connsiteY988" fmla="*/ 1070267 h 1357496"/>
                <a:gd name="connsiteX989" fmla="*/ 869660 w 1826562"/>
                <a:gd name="connsiteY989" fmla="*/ 1070648 h 1357496"/>
                <a:gd name="connsiteX990" fmla="*/ 883562 w 1826562"/>
                <a:gd name="connsiteY990" fmla="*/ 1065061 h 1357496"/>
                <a:gd name="connsiteX991" fmla="*/ 883753 w 1826562"/>
                <a:gd name="connsiteY991" fmla="*/ 1062649 h 1357496"/>
                <a:gd name="connsiteX992" fmla="*/ 885974 w 1826562"/>
                <a:gd name="connsiteY992" fmla="*/ 1057190 h 1357496"/>
                <a:gd name="connsiteX993" fmla="*/ 895371 w 1826562"/>
                <a:gd name="connsiteY993" fmla="*/ 1055793 h 1357496"/>
                <a:gd name="connsiteX994" fmla="*/ 903877 w 1826562"/>
                <a:gd name="connsiteY994" fmla="*/ 1061570 h 1357496"/>
                <a:gd name="connsiteX995" fmla="*/ 903115 w 1826562"/>
                <a:gd name="connsiteY995" fmla="*/ 1070712 h 1357496"/>
                <a:gd name="connsiteX996" fmla="*/ 901782 w 1826562"/>
                <a:gd name="connsiteY996" fmla="*/ 1076362 h 1357496"/>
                <a:gd name="connsiteX997" fmla="*/ 902798 w 1826562"/>
                <a:gd name="connsiteY997" fmla="*/ 1076235 h 1357496"/>
                <a:gd name="connsiteX998" fmla="*/ 916954 w 1826562"/>
                <a:gd name="connsiteY998" fmla="*/ 1082202 h 1357496"/>
                <a:gd name="connsiteX999" fmla="*/ 913527 w 1826562"/>
                <a:gd name="connsiteY999" fmla="*/ 1090645 h 1357496"/>
                <a:gd name="connsiteX1000" fmla="*/ 910670 w 1826562"/>
                <a:gd name="connsiteY1000" fmla="*/ 1096549 h 1357496"/>
                <a:gd name="connsiteX1001" fmla="*/ 912829 w 1826562"/>
                <a:gd name="connsiteY1001" fmla="*/ 1098517 h 1357496"/>
                <a:gd name="connsiteX1002" fmla="*/ 920192 w 1826562"/>
                <a:gd name="connsiteY1002" fmla="*/ 1098962 h 1357496"/>
                <a:gd name="connsiteX1003" fmla="*/ 930603 w 1826562"/>
                <a:gd name="connsiteY1003" fmla="*/ 1100485 h 1357496"/>
                <a:gd name="connsiteX1004" fmla="*/ 933206 w 1826562"/>
                <a:gd name="connsiteY1004" fmla="*/ 1102644 h 1357496"/>
                <a:gd name="connsiteX1005" fmla="*/ 940380 w 1826562"/>
                <a:gd name="connsiteY1005" fmla="*/ 1103850 h 1357496"/>
                <a:gd name="connsiteX1006" fmla="*/ 942793 w 1826562"/>
                <a:gd name="connsiteY1006" fmla="*/ 1104866 h 1357496"/>
                <a:gd name="connsiteX1007" fmla="*/ 946728 w 1826562"/>
                <a:gd name="connsiteY1007" fmla="*/ 1103977 h 1357496"/>
                <a:gd name="connsiteX1008" fmla="*/ 948252 w 1826562"/>
                <a:gd name="connsiteY1008" fmla="*/ 1103024 h 1357496"/>
                <a:gd name="connsiteX1009" fmla="*/ 955743 w 1826562"/>
                <a:gd name="connsiteY1009" fmla="*/ 1101501 h 1357496"/>
                <a:gd name="connsiteX1010" fmla="*/ 961838 w 1826562"/>
                <a:gd name="connsiteY1010" fmla="*/ 1112420 h 1357496"/>
                <a:gd name="connsiteX1011" fmla="*/ 962980 w 1826562"/>
                <a:gd name="connsiteY1011" fmla="*/ 1115467 h 1357496"/>
                <a:gd name="connsiteX1012" fmla="*/ 964440 w 1826562"/>
                <a:gd name="connsiteY1012" fmla="*/ 1119721 h 1357496"/>
                <a:gd name="connsiteX1013" fmla="*/ 965075 w 1826562"/>
                <a:gd name="connsiteY1013" fmla="*/ 1121689 h 1357496"/>
                <a:gd name="connsiteX1014" fmla="*/ 967361 w 1826562"/>
                <a:gd name="connsiteY1014" fmla="*/ 1126323 h 1357496"/>
                <a:gd name="connsiteX1015" fmla="*/ 968630 w 1826562"/>
                <a:gd name="connsiteY1015" fmla="*/ 1126513 h 1357496"/>
                <a:gd name="connsiteX1016" fmla="*/ 972884 w 1826562"/>
                <a:gd name="connsiteY1016" fmla="*/ 1128164 h 1357496"/>
                <a:gd name="connsiteX1017" fmla="*/ 974344 w 1826562"/>
                <a:gd name="connsiteY1017" fmla="*/ 1133878 h 1357496"/>
                <a:gd name="connsiteX1018" fmla="*/ 974661 w 1826562"/>
                <a:gd name="connsiteY1018" fmla="*/ 1136861 h 1357496"/>
                <a:gd name="connsiteX1019" fmla="*/ 977137 w 1826562"/>
                <a:gd name="connsiteY1019" fmla="*/ 1141813 h 1357496"/>
                <a:gd name="connsiteX1020" fmla="*/ 980501 w 1826562"/>
                <a:gd name="connsiteY1020" fmla="*/ 1150955 h 1357496"/>
                <a:gd name="connsiteX1021" fmla="*/ 980946 w 1826562"/>
                <a:gd name="connsiteY1021" fmla="*/ 1155589 h 1357496"/>
                <a:gd name="connsiteX1022" fmla="*/ 980121 w 1826562"/>
                <a:gd name="connsiteY1022" fmla="*/ 1183077 h 1357496"/>
                <a:gd name="connsiteX1023" fmla="*/ 977074 w 1826562"/>
                <a:gd name="connsiteY1023" fmla="*/ 1187331 h 1357496"/>
                <a:gd name="connsiteX1024" fmla="*/ 974407 w 1826562"/>
                <a:gd name="connsiteY1024" fmla="*/ 1191139 h 1357496"/>
                <a:gd name="connsiteX1025" fmla="*/ 974344 w 1826562"/>
                <a:gd name="connsiteY1025" fmla="*/ 1195330 h 1357496"/>
                <a:gd name="connsiteX1026" fmla="*/ 974280 w 1826562"/>
                <a:gd name="connsiteY1026" fmla="*/ 1200218 h 1357496"/>
                <a:gd name="connsiteX1027" fmla="*/ 968186 w 1826562"/>
                <a:gd name="connsiteY1027" fmla="*/ 1207455 h 1357496"/>
                <a:gd name="connsiteX1028" fmla="*/ 964885 w 1826562"/>
                <a:gd name="connsiteY1028" fmla="*/ 1209931 h 1357496"/>
                <a:gd name="connsiteX1029" fmla="*/ 960441 w 1826562"/>
                <a:gd name="connsiteY1029" fmla="*/ 1221358 h 1357496"/>
                <a:gd name="connsiteX1030" fmla="*/ 962472 w 1826562"/>
                <a:gd name="connsiteY1030" fmla="*/ 1222881 h 1357496"/>
                <a:gd name="connsiteX1031" fmla="*/ 966154 w 1826562"/>
                <a:gd name="connsiteY1031" fmla="*/ 1224278 h 1357496"/>
                <a:gd name="connsiteX1032" fmla="*/ 970598 w 1826562"/>
                <a:gd name="connsiteY1032" fmla="*/ 1233610 h 1357496"/>
                <a:gd name="connsiteX1033" fmla="*/ 970788 w 1826562"/>
                <a:gd name="connsiteY1033" fmla="*/ 1235070 h 1357496"/>
                <a:gd name="connsiteX1034" fmla="*/ 971042 w 1826562"/>
                <a:gd name="connsiteY1034" fmla="*/ 1237228 h 1357496"/>
                <a:gd name="connsiteX1035" fmla="*/ 974217 w 1826562"/>
                <a:gd name="connsiteY1035" fmla="*/ 1247259 h 1357496"/>
                <a:gd name="connsiteX1036" fmla="*/ 977708 w 1826562"/>
                <a:gd name="connsiteY1036" fmla="*/ 1247068 h 1357496"/>
                <a:gd name="connsiteX1037" fmla="*/ 979740 w 1826562"/>
                <a:gd name="connsiteY1037" fmla="*/ 1245227 h 1357496"/>
                <a:gd name="connsiteX1038" fmla="*/ 985580 w 1826562"/>
                <a:gd name="connsiteY1038" fmla="*/ 1242561 h 1357496"/>
                <a:gd name="connsiteX1039" fmla="*/ 990214 w 1826562"/>
                <a:gd name="connsiteY1039" fmla="*/ 1247703 h 1357496"/>
                <a:gd name="connsiteX1040" fmla="*/ 990913 w 1826562"/>
                <a:gd name="connsiteY1040" fmla="*/ 1250370 h 1357496"/>
                <a:gd name="connsiteX1041" fmla="*/ 993452 w 1826562"/>
                <a:gd name="connsiteY1041" fmla="*/ 1251957 h 1357496"/>
                <a:gd name="connsiteX1042" fmla="*/ 996372 w 1826562"/>
                <a:gd name="connsiteY1042" fmla="*/ 1252338 h 1357496"/>
                <a:gd name="connsiteX1043" fmla="*/ 998086 w 1826562"/>
                <a:gd name="connsiteY1043" fmla="*/ 1252782 h 1357496"/>
                <a:gd name="connsiteX1044" fmla="*/ 1001261 w 1826562"/>
                <a:gd name="connsiteY1044" fmla="*/ 1255639 h 1357496"/>
                <a:gd name="connsiteX1045" fmla="*/ 1002022 w 1826562"/>
                <a:gd name="connsiteY1045" fmla="*/ 1258305 h 1357496"/>
                <a:gd name="connsiteX1046" fmla="*/ 1003165 w 1826562"/>
                <a:gd name="connsiteY1046" fmla="*/ 1260908 h 1357496"/>
                <a:gd name="connsiteX1047" fmla="*/ 1007990 w 1826562"/>
                <a:gd name="connsiteY1047" fmla="*/ 1261797 h 1357496"/>
                <a:gd name="connsiteX1048" fmla="*/ 1012878 w 1826562"/>
                <a:gd name="connsiteY1048" fmla="*/ 1269668 h 1357496"/>
                <a:gd name="connsiteX1049" fmla="*/ 1014592 w 1826562"/>
                <a:gd name="connsiteY1049" fmla="*/ 1273985 h 1357496"/>
                <a:gd name="connsiteX1050" fmla="*/ 1018274 w 1826562"/>
                <a:gd name="connsiteY1050" fmla="*/ 1274493 h 1357496"/>
                <a:gd name="connsiteX1051" fmla="*/ 1024813 w 1826562"/>
                <a:gd name="connsiteY1051" fmla="*/ 1275954 h 1357496"/>
                <a:gd name="connsiteX1052" fmla="*/ 1028241 w 1826562"/>
                <a:gd name="connsiteY1052" fmla="*/ 1285349 h 1357496"/>
                <a:gd name="connsiteX1053" fmla="*/ 1023861 w 1826562"/>
                <a:gd name="connsiteY1053" fmla="*/ 1296522 h 1357496"/>
                <a:gd name="connsiteX1054" fmla="*/ 1021702 w 1826562"/>
                <a:gd name="connsiteY1054" fmla="*/ 1299950 h 1357496"/>
                <a:gd name="connsiteX1055" fmla="*/ 1019036 w 1826562"/>
                <a:gd name="connsiteY1055" fmla="*/ 1310107 h 1357496"/>
                <a:gd name="connsiteX1056" fmla="*/ 1018909 w 1826562"/>
                <a:gd name="connsiteY1056" fmla="*/ 1311123 h 1357496"/>
                <a:gd name="connsiteX1057" fmla="*/ 1026019 w 1826562"/>
                <a:gd name="connsiteY1057" fmla="*/ 1309282 h 1357496"/>
                <a:gd name="connsiteX1058" fmla="*/ 1039668 w 1826562"/>
                <a:gd name="connsiteY1058" fmla="*/ 1308774 h 1357496"/>
                <a:gd name="connsiteX1059" fmla="*/ 1040811 w 1826562"/>
                <a:gd name="connsiteY1059" fmla="*/ 1315885 h 1357496"/>
                <a:gd name="connsiteX1060" fmla="*/ 1041572 w 1826562"/>
                <a:gd name="connsiteY1060" fmla="*/ 1319249 h 1357496"/>
                <a:gd name="connsiteX1061" fmla="*/ 508820 w 1826562"/>
                <a:gd name="connsiteY1061" fmla="*/ 383123 h 1357496"/>
                <a:gd name="connsiteX1062" fmla="*/ 507423 w 1826562"/>
                <a:gd name="connsiteY1062" fmla="*/ 384329 h 1357496"/>
                <a:gd name="connsiteX1063" fmla="*/ 506979 w 1826562"/>
                <a:gd name="connsiteY1063" fmla="*/ 385598 h 1357496"/>
                <a:gd name="connsiteX1064" fmla="*/ 504503 w 1826562"/>
                <a:gd name="connsiteY1064" fmla="*/ 390360 h 1357496"/>
                <a:gd name="connsiteX1065" fmla="*/ 501138 w 1826562"/>
                <a:gd name="connsiteY1065" fmla="*/ 392010 h 1357496"/>
                <a:gd name="connsiteX1066" fmla="*/ 496377 w 1826562"/>
                <a:gd name="connsiteY1066" fmla="*/ 388201 h 1357496"/>
                <a:gd name="connsiteX1067" fmla="*/ 495869 w 1826562"/>
                <a:gd name="connsiteY1067" fmla="*/ 387439 h 1357496"/>
                <a:gd name="connsiteX1068" fmla="*/ 494218 w 1826562"/>
                <a:gd name="connsiteY1068" fmla="*/ 380901 h 1357496"/>
                <a:gd name="connsiteX1069" fmla="*/ 506979 w 1826562"/>
                <a:gd name="connsiteY1069" fmla="*/ 374996 h 1357496"/>
                <a:gd name="connsiteX1070" fmla="*/ 507804 w 1826562"/>
                <a:gd name="connsiteY1070" fmla="*/ 375124 h 1357496"/>
                <a:gd name="connsiteX1071" fmla="*/ 511232 w 1826562"/>
                <a:gd name="connsiteY1071" fmla="*/ 378933 h 1357496"/>
                <a:gd name="connsiteX1072" fmla="*/ 508820 w 1826562"/>
                <a:gd name="connsiteY1072" fmla="*/ 383123 h 1357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</a:cxnLst>
              <a:rect l="l" t="t" r="r" b="b"/>
              <a:pathLst>
                <a:path w="1826562" h="1357496">
                  <a:moveTo>
                    <a:pt x="1041572" y="1319249"/>
                  </a:moveTo>
                  <a:cubicBezTo>
                    <a:pt x="1042715" y="1322677"/>
                    <a:pt x="1044557" y="1323756"/>
                    <a:pt x="1048555" y="1323248"/>
                  </a:cubicBezTo>
                  <a:cubicBezTo>
                    <a:pt x="1052047" y="1322868"/>
                    <a:pt x="1059348" y="1321154"/>
                    <a:pt x="1062839" y="1319884"/>
                  </a:cubicBezTo>
                  <a:cubicBezTo>
                    <a:pt x="1063728" y="1319567"/>
                    <a:pt x="1064553" y="1319186"/>
                    <a:pt x="1065315" y="1318805"/>
                  </a:cubicBezTo>
                  <a:cubicBezTo>
                    <a:pt x="1068426" y="1317345"/>
                    <a:pt x="1071981" y="1315694"/>
                    <a:pt x="1075727" y="1320519"/>
                  </a:cubicBezTo>
                  <a:cubicBezTo>
                    <a:pt x="1076806" y="1321916"/>
                    <a:pt x="1077377" y="1323185"/>
                    <a:pt x="1077758" y="1324391"/>
                  </a:cubicBezTo>
                  <a:cubicBezTo>
                    <a:pt x="1078837" y="1325471"/>
                    <a:pt x="1079346" y="1326359"/>
                    <a:pt x="1079980" y="1327184"/>
                  </a:cubicBezTo>
                  <a:cubicBezTo>
                    <a:pt x="1080234" y="1327565"/>
                    <a:pt x="1080615" y="1327819"/>
                    <a:pt x="1080805" y="1328200"/>
                  </a:cubicBezTo>
                  <a:cubicBezTo>
                    <a:pt x="1081567" y="1329407"/>
                    <a:pt x="1082075" y="1330613"/>
                    <a:pt x="1082520" y="1331628"/>
                  </a:cubicBezTo>
                  <a:cubicBezTo>
                    <a:pt x="1082773" y="1332200"/>
                    <a:pt x="1083027" y="1332834"/>
                    <a:pt x="1083218" y="1333025"/>
                  </a:cubicBezTo>
                  <a:cubicBezTo>
                    <a:pt x="1083471" y="1333279"/>
                    <a:pt x="1084869" y="1333660"/>
                    <a:pt x="1087344" y="1333406"/>
                  </a:cubicBezTo>
                  <a:cubicBezTo>
                    <a:pt x="1090264" y="1333089"/>
                    <a:pt x="1092169" y="1332136"/>
                    <a:pt x="1092423" y="1331692"/>
                  </a:cubicBezTo>
                  <a:cubicBezTo>
                    <a:pt x="1092868" y="1330803"/>
                    <a:pt x="1092740" y="1328645"/>
                    <a:pt x="1092550" y="1326550"/>
                  </a:cubicBezTo>
                  <a:cubicBezTo>
                    <a:pt x="1092359" y="1324455"/>
                    <a:pt x="1092232" y="1322169"/>
                    <a:pt x="1092486" y="1320011"/>
                  </a:cubicBezTo>
                  <a:cubicBezTo>
                    <a:pt x="1092931" y="1316583"/>
                    <a:pt x="1091217" y="1312774"/>
                    <a:pt x="1089185" y="1308330"/>
                  </a:cubicBezTo>
                  <a:lnTo>
                    <a:pt x="1088170" y="1306171"/>
                  </a:lnTo>
                  <a:cubicBezTo>
                    <a:pt x="1086011" y="1301410"/>
                    <a:pt x="1088868" y="1298871"/>
                    <a:pt x="1090709" y="1297157"/>
                  </a:cubicBezTo>
                  <a:cubicBezTo>
                    <a:pt x="1091344" y="1296586"/>
                    <a:pt x="1092042" y="1295951"/>
                    <a:pt x="1092232" y="1295506"/>
                  </a:cubicBezTo>
                  <a:cubicBezTo>
                    <a:pt x="1092550" y="1294681"/>
                    <a:pt x="1093184" y="1294173"/>
                    <a:pt x="1093883" y="1293792"/>
                  </a:cubicBezTo>
                  <a:cubicBezTo>
                    <a:pt x="1094073" y="1293665"/>
                    <a:pt x="1094391" y="1293665"/>
                    <a:pt x="1094581" y="1293602"/>
                  </a:cubicBezTo>
                  <a:cubicBezTo>
                    <a:pt x="1095153" y="1293412"/>
                    <a:pt x="1095787" y="1293221"/>
                    <a:pt x="1096422" y="1293157"/>
                  </a:cubicBezTo>
                  <a:cubicBezTo>
                    <a:pt x="1096676" y="1293157"/>
                    <a:pt x="1096931" y="1293157"/>
                    <a:pt x="1097247" y="1293157"/>
                  </a:cubicBezTo>
                  <a:cubicBezTo>
                    <a:pt x="1097946" y="1293157"/>
                    <a:pt x="1098580" y="1293157"/>
                    <a:pt x="1099216" y="1293221"/>
                  </a:cubicBezTo>
                  <a:cubicBezTo>
                    <a:pt x="1100041" y="1293284"/>
                    <a:pt x="1100358" y="1293348"/>
                    <a:pt x="1100612" y="1293348"/>
                  </a:cubicBezTo>
                  <a:cubicBezTo>
                    <a:pt x="1101247" y="1292649"/>
                    <a:pt x="1102072" y="1292078"/>
                    <a:pt x="1102898" y="1291443"/>
                  </a:cubicBezTo>
                  <a:cubicBezTo>
                    <a:pt x="1103279" y="1291189"/>
                    <a:pt x="1103532" y="1290872"/>
                    <a:pt x="1103914" y="1290618"/>
                  </a:cubicBezTo>
                  <a:cubicBezTo>
                    <a:pt x="1105246" y="1289729"/>
                    <a:pt x="1106706" y="1288841"/>
                    <a:pt x="1108166" y="1288015"/>
                  </a:cubicBezTo>
                  <a:lnTo>
                    <a:pt x="1109373" y="1287317"/>
                  </a:lnTo>
                  <a:cubicBezTo>
                    <a:pt x="1113817" y="1284714"/>
                    <a:pt x="1114388" y="1284397"/>
                    <a:pt x="1117372" y="1285793"/>
                  </a:cubicBezTo>
                  <a:cubicBezTo>
                    <a:pt x="1118007" y="1286047"/>
                    <a:pt x="1118768" y="1286428"/>
                    <a:pt x="1119848" y="1286809"/>
                  </a:cubicBezTo>
                  <a:cubicBezTo>
                    <a:pt x="1123530" y="1288206"/>
                    <a:pt x="1124673" y="1286936"/>
                    <a:pt x="1127022" y="1284397"/>
                  </a:cubicBezTo>
                  <a:cubicBezTo>
                    <a:pt x="1127973" y="1283381"/>
                    <a:pt x="1128989" y="1282238"/>
                    <a:pt x="1130386" y="1281222"/>
                  </a:cubicBezTo>
                  <a:cubicBezTo>
                    <a:pt x="1132862" y="1279318"/>
                    <a:pt x="1134385" y="1278302"/>
                    <a:pt x="1135909" y="1278429"/>
                  </a:cubicBezTo>
                  <a:cubicBezTo>
                    <a:pt x="1137369" y="1278620"/>
                    <a:pt x="1138258" y="1279826"/>
                    <a:pt x="1139718" y="1281857"/>
                  </a:cubicBezTo>
                  <a:lnTo>
                    <a:pt x="1140670" y="1283190"/>
                  </a:lnTo>
                  <a:cubicBezTo>
                    <a:pt x="1142956" y="1286555"/>
                    <a:pt x="1143400" y="1287126"/>
                    <a:pt x="1147590" y="1285222"/>
                  </a:cubicBezTo>
                  <a:cubicBezTo>
                    <a:pt x="1148987" y="1284587"/>
                    <a:pt x="1150192" y="1283571"/>
                    <a:pt x="1151463" y="1282492"/>
                  </a:cubicBezTo>
                  <a:cubicBezTo>
                    <a:pt x="1153430" y="1280842"/>
                    <a:pt x="1155526" y="1279128"/>
                    <a:pt x="1158382" y="1278683"/>
                  </a:cubicBezTo>
                  <a:cubicBezTo>
                    <a:pt x="1161493" y="1278112"/>
                    <a:pt x="1163714" y="1279191"/>
                    <a:pt x="1165873" y="1280207"/>
                  </a:cubicBezTo>
                  <a:cubicBezTo>
                    <a:pt x="1166825" y="1280651"/>
                    <a:pt x="1167841" y="1281096"/>
                    <a:pt x="1168857" y="1281413"/>
                  </a:cubicBezTo>
                  <a:cubicBezTo>
                    <a:pt x="1173428" y="1282746"/>
                    <a:pt x="1173935" y="1282238"/>
                    <a:pt x="1176094" y="1278556"/>
                  </a:cubicBezTo>
                  <a:cubicBezTo>
                    <a:pt x="1180728" y="1270875"/>
                    <a:pt x="1186759" y="1267193"/>
                    <a:pt x="1196409" y="1266304"/>
                  </a:cubicBezTo>
                  <a:cubicBezTo>
                    <a:pt x="1200028" y="1265987"/>
                    <a:pt x="1204535" y="1265860"/>
                    <a:pt x="1207963" y="1267764"/>
                  </a:cubicBezTo>
                  <a:cubicBezTo>
                    <a:pt x="1209296" y="1268526"/>
                    <a:pt x="1210312" y="1269415"/>
                    <a:pt x="1211327" y="1270303"/>
                  </a:cubicBezTo>
                  <a:cubicBezTo>
                    <a:pt x="1212724" y="1271510"/>
                    <a:pt x="1214057" y="1272716"/>
                    <a:pt x="1216088" y="1273287"/>
                  </a:cubicBezTo>
                  <a:cubicBezTo>
                    <a:pt x="1218311" y="1273922"/>
                    <a:pt x="1221421" y="1273985"/>
                    <a:pt x="1224722" y="1274112"/>
                  </a:cubicBezTo>
                  <a:cubicBezTo>
                    <a:pt x="1229992" y="1274239"/>
                    <a:pt x="1235451" y="1274430"/>
                    <a:pt x="1238371" y="1276969"/>
                  </a:cubicBezTo>
                  <a:cubicBezTo>
                    <a:pt x="1243767" y="1281603"/>
                    <a:pt x="1241165" y="1286745"/>
                    <a:pt x="1239069" y="1290936"/>
                  </a:cubicBezTo>
                  <a:cubicBezTo>
                    <a:pt x="1238054" y="1292967"/>
                    <a:pt x="1237102" y="1294872"/>
                    <a:pt x="1236847" y="1296649"/>
                  </a:cubicBezTo>
                  <a:cubicBezTo>
                    <a:pt x="1236213" y="1301982"/>
                    <a:pt x="1239323" y="1303505"/>
                    <a:pt x="1244910" y="1305664"/>
                  </a:cubicBezTo>
                  <a:cubicBezTo>
                    <a:pt x="1247894" y="1306806"/>
                    <a:pt x="1250115" y="1308520"/>
                    <a:pt x="1252211" y="1310171"/>
                  </a:cubicBezTo>
                  <a:cubicBezTo>
                    <a:pt x="1254750" y="1312139"/>
                    <a:pt x="1257099" y="1313917"/>
                    <a:pt x="1260019" y="1314551"/>
                  </a:cubicBezTo>
                  <a:cubicBezTo>
                    <a:pt x="1261860" y="1314932"/>
                    <a:pt x="1263955" y="1314932"/>
                    <a:pt x="1266177" y="1314869"/>
                  </a:cubicBezTo>
                  <a:cubicBezTo>
                    <a:pt x="1269415" y="1314742"/>
                    <a:pt x="1272779" y="1314678"/>
                    <a:pt x="1275636" y="1316138"/>
                  </a:cubicBezTo>
                  <a:cubicBezTo>
                    <a:pt x="1277350" y="1317027"/>
                    <a:pt x="1278620" y="1318233"/>
                    <a:pt x="1279572" y="1319503"/>
                  </a:cubicBezTo>
                  <a:cubicBezTo>
                    <a:pt x="1280017" y="1320074"/>
                    <a:pt x="1280270" y="1320582"/>
                    <a:pt x="1280588" y="1321154"/>
                  </a:cubicBezTo>
                  <a:cubicBezTo>
                    <a:pt x="1280905" y="1321725"/>
                    <a:pt x="1281349" y="1322296"/>
                    <a:pt x="1281604" y="1322804"/>
                  </a:cubicBezTo>
                  <a:cubicBezTo>
                    <a:pt x="1282682" y="1322868"/>
                    <a:pt x="1283762" y="1323058"/>
                    <a:pt x="1284841" y="1323185"/>
                  </a:cubicBezTo>
                  <a:cubicBezTo>
                    <a:pt x="1286936" y="1323503"/>
                    <a:pt x="1289094" y="1323820"/>
                    <a:pt x="1290618" y="1323376"/>
                  </a:cubicBezTo>
                  <a:cubicBezTo>
                    <a:pt x="1292523" y="1322804"/>
                    <a:pt x="1293666" y="1321408"/>
                    <a:pt x="1294871" y="1319884"/>
                  </a:cubicBezTo>
                  <a:cubicBezTo>
                    <a:pt x="1296204" y="1318170"/>
                    <a:pt x="1297791" y="1316202"/>
                    <a:pt x="1300585" y="1316202"/>
                  </a:cubicBezTo>
                  <a:cubicBezTo>
                    <a:pt x="1301854" y="1316202"/>
                    <a:pt x="1303442" y="1316646"/>
                    <a:pt x="1305346" y="1317725"/>
                  </a:cubicBezTo>
                  <a:cubicBezTo>
                    <a:pt x="1316138" y="1323756"/>
                    <a:pt x="1317789" y="1323947"/>
                    <a:pt x="1324772" y="1324709"/>
                  </a:cubicBezTo>
                  <a:cubicBezTo>
                    <a:pt x="1326677" y="1324899"/>
                    <a:pt x="1328962" y="1325153"/>
                    <a:pt x="1331882" y="1325597"/>
                  </a:cubicBezTo>
                  <a:cubicBezTo>
                    <a:pt x="1332707" y="1325724"/>
                    <a:pt x="1333343" y="1326169"/>
                    <a:pt x="1333787" y="1326867"/>
                  </a:cubicBezTo>
                  <a:cubicBezTo>
                    <a:pt x="1335310" y="1329343"/>
                    <a:pt x="1333723" y="1334866"/>
                    <a:pt x="1331311" y="1342484"/>
                  </a:cubicBezTo>
                  <a:cubicBezTo>
                    <a:pt x="1330613" y="1344769"/>
                    <a:pt x="1329660" y="1347626"/>
                    <a:pt x="1329724" y="1348261"/>
                  </a:cubicBezTo>
                  <a:cubicBezTo>
                    <a:pt x="1330358" y="1351943"/>
                    <a:pt x="1332136" y="1354546"/>
                    <a:pt x="1335056" y="1356070"/>
                  </a:cubicBezTo>
                  <a:cubicBezTo>
                    <a:pt x="1339183" y="1358228"/>
                    <a:pt x="1345468" y="1357911"/>
                    <a:pt x="1351118" y="1355308"/>
                  </a:cubicBezTo>
                  <a:cubicBezTo>
                    <a:pt x="1351943" y="1354927"/>
                    <a:pt x="1352070" y="1354483"/>
                    <a:pt x="1352070" y="1354483"/>
                  </a:cubicBezTo>
                  <a:cubicBezTo>
                    <a:pt x="1352388" y="1353530"/>
                    <a:pt x="1351245" y="1351499"/>
                    <a:pt x="1350165" y="1349531"/>
                  </a:cubicBezTo>
                  <a:cubicBezTo>
                    <a:pt x="1347499" y="1344706"/>
                    <a:pt x="1343373" y="1337469"/>
                    <a:pt x="1351626" y="1330613"/>
                  </a:cubicBezTo>
                  <a:cubicBezTo>
                    <a:pt x="1360958" y="1322804"/>
                    <a:pt x="1373083" y="1319440"/>
                    <a:pt x="1384764" y="1316138"/>
                  </a:cubicBezTo>
                  <a:cubicBezTo>
                    <a:pt x="1400064" y="1311821"/>
                    <a:pt x="1415871" y="1307441"/>
                    <a:pt x="1425965" y="1293094"/>
                  </a:cubicBezTo>
                  <a:cubicBezTo>
                    <a:pt x="1427298" y="1291253"/>
                    <a:pt x="1426727" y="1287698"/>
                    <a:pt x="1426219" y="1284333"/>
                  </a:cubicBezTo>
                  <a:cubicBezTo>
                    <a:pt x="1425520" y="1279762"/>
                    <a:pt x="1424695" y="1274557"/>
                    <a:pt x="1428504" y="1272144"/>
                  </a:cubicBezTo>
                  <a:cubicBezTo>
                    <a:pt x="1431234" y="1270367"/>
                    <a:pt x="1433710" y="1269923"/>
                    <a:pt x="1435742" y="1270875"/>
                  </a:cubicBezTo>
                  <a:cubicBezTo>
                    <a:pt x="1440058" y="1272779"/>
                    <a:pt x="1441265" y="1280016"/>
                    <a:pt x="1442470" y="1287000"/>
                  </a:cubicBezTo>
                  <a:cubicBezTo>
                    <a:pt x="1443042" y="1290618"/>
                    <a:pt x="1444058" y="1296649"/>
                    <a:pt x="1445327" y="1296649"/>
                  </a:cubicBezTo>
                  <a:cubicBezTo>
                    <a:pt x="1449009" y="1296649"/>
                    <a:pt x="1452056" y="1293856"/>
                    <a:pt x="1455485" y="1290618"/>
                  </a:cubicBezTo>
                  <a:cubicBezTo>
                    <a:pt x="1459928" y="1286492"/>
                    <a:pt x="1464880" y="1281857"/>
                    <a:pt x="1472625" y="1281857"/>
                  </a:cubicBezTo>
                  <a:cubicBezTo>
                    <a:pt x="1473070" y="1281857"/>
                    <a:pt x="1473387" y="1281857"/>
                    <a:pt x="1474022" y="1281857"/>
                  </a:cubicBezTo>
                  <a:cubicBezTo>
                    <a:pt x="1478529" y="1281857"/>
                    <a:pt x="1497764" y="1280778"/>
                    <a:pt x="1499478" y="1280270"/>
                  </a:cubicBezTo>
                  <a:lnTo>
                    <a:pt x="1501129" y="1279699"/>
                  </a:lnTo>
                  <a:cubicBezTo>
                    <a:pt x="1510397" y="1276715"/>
                    <a:pt x="1524364" y="1272144"/>
                    <a:pt x="1524174" y="1261606"/>
                  </a:cubicBezTo>
                  <a:cubicBezTo>
                    <a:pt x="1523919" y="1245799"/>
                    <a:pt x="1530776" y="1243767"/>
                    <a:pt x="1540299" y="1240974"/>
                  </a:cubicBezTo>
                  <a:cubicBezTo>
                    <a:pt x="1544298" y="1239768"/>
                    <a:pt x="1548805" y="1238498"/>
                    <a:pt x="1553694" y="1235895"/>
                  </a:cubicBezTo>
                  <a:cubicBezTo>
                    <a:pt x="1554201" y="1235641"/>
                    <a:pt x="1554963" y="1235260"/>
                    <a:pt x="1555915" y="1234816"/>
                  </a:cubicBezTo>
                  <a:cubicBezTo>
                    <a:pt x="1559344" y="1233229"/>
                    <a:pt x="1567279" y="1229610"/>
                    <a:pt x="1567850" y="1226627"/>
                  </a:cubicBezTo>
                  <a:cubicBezTo>
                    <a:pt x="1567914" y="1226309"/>
                    <a:pt x="1567914" y="1225738"/>
                    <a:pt x="1567216" y="1224976"/>
                  </a:cubicBezTo>
                  <a:cubicBezTo>
                    <a:pt x="1566644" y="1224405"/>
                    <a:pt x="1565628" y="1224405"/>
                    <a:pt x="1563978" y="1224405"/>
                  </a:cubicBezTo>
                  <a:cubicBezTo>
                    <a:pt x="1561820" y="1224468"/>
                    <a:pt x="1559089" y="1224595"/>
                    <a:pt x="1557248" y="1222119"/>
                  </a:cubicBezTo>
                  <a:cubicBezTo>
                    <a:pt x="1556931" y="1221675"/>
                    <a:pt x="1556868" y="1221104"/>
                    <a:pt x="1557122" y="1220659"/>
                  </a:cubicBezTo>
                  <a:cubicBezTo>
                    <a:pt x="1560296" y="1214692"/>
                    <a:pt x="1567470" y="1215263"/>
                    <a:pt x="1573818" y="1215835"/>
                  </a:cubicBezTo>
                  <a:cubicBezTo>
                    <a:pt x="1577944" y="1216215"/>
                    <a:pt x="1581880" y="1216533"/>
                    <a:pt x="1583341" y="1214882"/>
                  </a:cubicBezTo>
                  <a:cubicBezTo>
                    <a:pt x="1584166" y="1213994"/>
                    <a:pt x="1584356" y="1212407"/>
                    <a:pt x="1583912" y="1210121"/>
                  </a:cubicBezTo>
                  <a:cubicBezTo>
                    <a:pt x="1583658" y="1208597"/>
                    <a:pt x="1582388" y="1206884"/>
                    <a:pt x="1581245" y="1205233"/>
                  </a:cubicBezTo>
                  <a:cubicBezTo>
                    <a:pt x="1579278" y="1202440"/>
                    <a:pt x="1576992" y="1199329"/>
                    <a:pt x="1578325" y="1195964"/>
                  </a:cubicBezTo>
                  <a:cubicBezTo>
                    <a:pt x="1579849" y="1191901"/>
                    <a:pt x="1583213" y="1192981"/>
                    <a:pt x="1585435" y="1193742"/>
                  </a:cubicBezTo>
                  <a:cubicBezTo>
                    <a:pt x="1586451" y="1194123"/>
                    <a:pt x="1587593" y="1194441"/>
                    <a:pt x="1588546" y="1194441"/>
                  </a:cubicBezTo>
                  <a:cubicBezTo>
                    <a:pt x="1588482" y="1193425"/>
                    <a:pt x="1587466" y="1192727"/>
                    <a:pt x="1585054" y="1191520"/>
                  </a:cubicBezTo>
                  <a:cubicBezTo>
                    <a:pt x="1583023" y="1190441"/>
                    <a:pt x="1580674" y="1189299"/>
                    <a:pt x="1580166" y="1187013"/>
                  </a:cubicBezTo>
                  <a:cubicBezTo>
                    <a:pt x="1579785" y="1185490"/>
                    <a:pt x="1580356" y="1183776"/>
                    <a:pt x="1581816" y="1181808"/>
                  </a:cubicBezTo>
                  <a:cubicBezTo>
                    <a:pt x="1583023" y="1180220"/>
                    <a:pt x="1584990" y="1179205"/>
                    <a:pt x="1587403" y="1179014"/>
                  </a:cubicBezTo>
                  <a:cubicBezTo>
                    <a:pt x="1590260" y="1178824"/>
                    <a:pt x="1593307" y="1179712"/>
                    <a:pt x="1595021" y="1181300"/>
                  </a:cubicBezTo>
                  <a:cubicBezTo>
                    <a:pt x="1596481" y="1182633"/>
                    <a:pt x="1597180" y="1184728"/>
                    <a:pt x="1597941" y="1186696"/>
                  </a:cubicBezTo>
                  <a:cubicBezTo>
                    <a:pt x="1598640" y="1188664"/>
                    <a:pt x="1599338" y="1190568"/>
                    <a:pt x="1600481" y="1191076"/>
                  </a:cubicBezTo>
                  <a:cubicBezTo>
                    <a:pt x="1601052" y="1191330"/>
                    <a:pt x="1601877" y="1191267"/>
                    <a:pt x="1602957" y="1190886"/>
                  </a:cubicBezTo>
                  <a:cubicBezTo>
                    <a:pt x="1602893" y="1188473"/>
                    <a:pt x="1602004" y="1186251"/>
                    <a:pt x="1600988" y="1183966"/>
                  </a:cubicBezTo>
                  <a:cubicBezTo>
                    <a:pt x="1600037" y="1181808"/>
                    <a:pt x="1599084" y="1179522"/>
                    <a:pt x="1598830" y="1176983"/>
                  </a:cubicBezTo>
                  <a:cubicBezTo>
                    <a:pt x="1598703" y="1175777"/>
                    <a:pt x="1598830" y="1174443"/>
                    <a:pt x="1598957" y="1173174"/>
                  </a:cubicBezTo>
                  <a:cubicBezTo>
                    <a:pt x="1599148" y="1171269"/>
                    <a:pt x="1599338" y="1169238"/>
                    <a:pt x="1598640" y="1167968"/>
                  </a:cubicBezTo>
                  <a:cubicBezTo>
                    <a:pt x="1597941" y="1166698"/>
                    <a:pt x="1597624" y="1166445"/>
                    <a:pt x="1597624" y="1166445"/>
                  </a:cubicBezTo>
                  <a:cubicBezTo>
                    <a:pt x="1596672" y="1166762"/>
                    <a:pt x="1595402" y="1167143"/>
                    <a:pt x="1593307" y="1166063"/>
                  </a:cubicBezTo>
                  <a:cubicBezTo>
                    <a:pt x="1592482" y="1165619"/>
                    <a:pt x="1589942" y="1164350"/>
                    <a:pt x="1590069" y="1162127"/>
                  </a:cubicBezTo>
                  <a:cubicBezTo>
                    <a:pt x="1590133" y="1159398"/>
                    <a:pt x="1594005" y="1157747"/>
                    <a:pt x="1598068" y="1156033"/>
                  </a:cubicBezTo>
                  <a:cubicBezTo>
                    <a:pt x="1599655" y="1155335"/>
                    <a:pt x="1601115" y="1154700"/>
                    <a:pt x="1601941" y="1154192"/>
                  </a:cubicBezTo>
                  <a:cubicBezTo>
                    <a:pt x="1604734" y="1152351"/>
                    <a:pt x="1606258" y="1150193"/>
                    <a:pt x="1606004" y="1148542"/>
                  </a:cubicBezTo>
                  <a:cubicBezTo>
                    <a:pt x="1605813" y="1147209"/>
                    <a:pt x="1604417" y="1146130"/>
                    <a:pt x="1602004" y="1145431"/>
                  </a:cubicBezTo>
                  <a:cubicBezTo>
                    <a:pt x="1601179" y="1145177"/>
                    <a:pt x="1600163" y="1145050"/>
                    <a:pt x="1599148" y="1144860"/>
                  </a:cubicBezTo>
                  <a:cubicBezTo>
                    <a:pt x="1596418" y="1144479"/>
                    <a:pt x="1593371" y="1143971"/>
                    <a:pt x="1592164" y="1141750"/>
                  </a:cubicBezTo>
                  <a:cubicBezTo>
                    <a:pt x="1591402" y="1140353"/>
                    <a:pt x="1591529" y="1138639"/>
                    <a:pt x="1592545" y="1136480"/>
                  </a:cubicBezTo>
                  <a:cubicBezTo>
                    <a:pt x="1594894" y="1131402"/>
                    <a:pt x="1599465" y="1131973"/>
                    <a:pt x="1603147" y="1132417"/>
                  </a:cubicBezTo>
                  <a:cubicBezTo>
                    <a:pt x="1607337" y="1132989"/>
                    <a:pt x="1610003" y="1133116"/>
                    <a:pt x="1611971" y="1129560"/>
                  </a:cubicBezTo>
                  <a:cubicBezTo>
                    <a:pt x="1612416" y="1128799"/>
                    <a:pt x="1612479" y="1127021"/>
                    <a:pt x="1612543" y="1125434"/>
                  </a:cubicBezTo>
                  <a:cubicBezTo>
                    <a:pt x="1612670" y="1122514"/>
                    <a:pt x="1612860" y="1119530"/>
                    <a:pt x="1615019" y="1118451"/>
                  </a:cubicBezTo>
                  <a:cubicBezTo>
                    <a:pt x="1616415" y="1117753"/>
                    <a:pt x="1618066" y="1118261"/>
                    <a:pt x="1619526" y="1119022"/>
                  </a:cubicBezTo>
                  <a:cubicBezTo>
                    <a:pt x="1620415" y="1115340"/>
                    <a:pt x="1619970" y="1111595"/>
                    <a:pt x="1619653" y="1108040"/>
                  </a:cubicBezTo>
                  <a:cubicBezTo>
                    <a:pt x="1619018" y="1101755"/>
                    <a:pt x="1618319" y="1095216"/>
                    <a:pt x="1624287" y="1089122"/>
                  </a:cubicBezTo>
                  <a:cubicBezTo>
                    <a:pt x="1626065" y="1087344"/>
                    <a:pt x="1640983" y="1075854"/>
                    <a:pt x="1644475" y="1073187"/>
                  </a:cubicBezTo>
                  <a:cubicBezTo>
                    <a:pt x="1643523" y="1069759"/>
                    <a:pt x="1639333" y="1062776"/>
                    <a:pt x="1636793" y="1058523"/>
                  </a:cubicBezTo>
                  <a:cubicBezTo>
                    <a:pt x="1634127" y="1054079"/>
                    <a:pt x="1633873" y="1053507"/>
                    <a:pt x="1633873" y="1052873"/>
                  </a:cubicBezTo>
                  <a:cubicBezTo>
                    <a:pt x="1634000" y="1050206"/>
                    <a:pt x="1636031" y="1047667"/>
                    <a:pt x="1637809" y="1045445"/>
                  </a:cubicBezTo>
                  <a:cubicBezTo>
                    <a:pt x="1639142" y="1043794"/>
                    <a:pt x="1640856" y="1041700"/>
                    <a:pt x="1640476" y="1040747"/>
                  </a:cubicBezTo>
                  <a:cubicBezTo>
                    <a:pt x="1640285" y="1040239"/>
                    <a:pt x="1639078" y="1038970"/>
                    <a:pt x="1632603" y="1038208"/>
                  </a:cubicBezTo>
                  <a:cubicBezTo>
                    <a:pt x="1631968" y="1038144"/>
                    <a:pt x="1631461" y="1037637"/>
                    <a:pt x="1631397" y="1037065"/>
                  </a:cubicBezTo>
                  <a:cubicBezTo>
                    <a:pt x="1630953" y="1034018"/>
                    <a:pt x="1634571" y="1030272"/>
                    <a:pt x="1640158" y="1024876"/>
                  </a:cubicBezTo>
                  <a:cubicBezTo>
                    <a:pt x="1642126" y="1022972"/>
                    <a:pt x="1644729" y="1020496"/>
                    <a:pt x="1645427" y="1019290"/>
                  </a:cubicBezTo>
                  <a:cubicBezTo>
                    <a:pt x="1639460" y="1016878"/>
                    <a:pt x="1636158" y="1014402"/>
                    <a:pt x="1633555" y="1012434"/>
                  </a:cubicBezTo>
                  <a:cubicBezTo>
                    <a:pt x="1629112" y="1009069"/>
                    <a:pt x="1626382" y="1007038"/>
                    <a:pt x="1613812" y="1008625"/>
                  </a:cubicBezTo>
                  <a:cubicBezTo>
                    <a:pt x="1608987" y="1008752"/>
                    <a:pt x="1604988" y="1007228"/>
                    <a:pt x="1601941" y="1003800"/>
                  </a:cubicBezTo>
                  <a:cubicBezTo>
                    <a:pt x="1599655" y="1001959"/>
                    <a:pt x="1597497" y="1003165"/>
                    <a:pt x="1594260" y="1005260"/>
                  </a:cubicBezTo>
                  <a:cubicBezTo>
                    <a:pt x="1591847" y="1006847"/>
                    <a:pt x="1589371" y="1008434"/>
                    <a:pt x="1586451" y="1008053"/>
                  </a:cubicBezTo>
                  <a:cubicBezTo>
                    <a:pt x="1586070" y="1007990"/>
                    <a:pt x="1585689" y="1007736"/>
                    <a:pt x="1585435" y="1007419"/>
                  </a:cubicBezTo>
                  <a:cubicBezTo>
                    <a:pt x="1585181" y="1007038"/>
                    <a:pt x="1585181" y="1006657"/>
                    <a:pt x="1585308" y="1006212"/>
                  </a:cubicBezTo>
                  <a:cubicBezTo>
                    <a:pt x="1587721" y="999293"/>
                    <a:pt x="1597751" y="995420"/>
                    <a:pt x="1608416" y="991230"/>
                  </a:cubicBezTo>
                  <a:cubicBezTo>
                    <a:pt x="1618573" y="987294"/>
                    <a:pt x="1628985" y="983231"/>
                    <a:pt x="1630064" y="977010"/>
                  </a:cubicBezTo>
                  <a:cubicBezTo>
                    <a:pt x="1630763" y="973074"/>
                    <a:pt x="1627525" y="968059"/>
                    <a:pt x="1620605" y="962091"/>
                  </a:cubicBezTo>
                  <a:cubicBezTo>
                    <a:pt x="1616352" y="958473"/>
                    <a:pt x="1594767" y="940761"/>
                    <a:pt x="1583467" y="945459"/>
                  </a:cubicBezTo>
                  <a:cubicBezTo>
                    <a:pt x="1577309" y="947998"/>
                    <a:pt x="1572040" y="944062"/>
                    <a:pt x="1567025" y="940190"/>
                  </a:cubicBezTo>
                  <a:cubicBezTo>
                    <a:pt x="1560296" y="935047"/>
                    <a:pt x="1553948" y="930159"/>
                    <a:pt x="1544552" y="938158"/>
                  </a:cubicBezTo>
                  <a:cubicBezTo>
                    <a:pt x="1544171" y="938475"/>
                    <a:pt x="1543600" y="938603"/>
                    <a:pt x="1543219" y="938412"/>
                  </a:cubicBezTo>
                  <a:cubicBezTo>
                    <a:pt x="1542711" y="938221"/>
                    <a:pt x="1542393" y="937841"/>
                    <a:pt x="1542330" y="937333"/>
                  </a:cubicBezTo>
                  <a:cubicBezTo>
                    <a:pt x="1541568" y="933016"/>
                    <a:pt x="1542330" y="929905"/>
                    <a:pt x="1544742" y="928128"/>
                  </a:cubicBezTo>
                  <a:cubicBezTo>
                    <a:pt x="1550774" y="923557"/>
                    <a:pt x="1564676" y="929524"/>
                    <a:pt x="1576103" y="935174"/>
                  </a:cubicBezTo>
                  <a:cubicBezTo>
                    <a:pt x="1577119" y="935682"/>
                    <a:pt x="1577818" y="936000"/>
                    <a:pt x="1578071" y="936127"/>
                  </a:cubicBezTo>
                  <a:cubicBezTo>
                    <a:pt x="1580928" y="936571"/>
                    <a:pt x="1584229" y="937206"/>
                    <a:pt x="1587721" y="937841"/>
                  </a:cubicBezTo>
                  <a:cubicBezTo>
                    <a:pt x="1601243" y="940380"/>
                    <a:pt x="1618002" y="943554"/>
                    <a:pt x="1630318" y="940951"/>
                  </a:cubicBezTo>
                  <a:cubicBezTo>
                    <a:pt x="1629175" y="936127"/>
                    <a:pt x="1619018" y="925842"/>
                    <a:pt x="1615019" y="924953"/>
                  </a:cubicBezTo>
                  <a:cubicBezTo>
                    <a:pt x="1600671" y="921779"/>
                    <a:pt x="1592482" y="913019"/>
                    <a:pt x="1586959" y="894799"/>
                  </a:cubicBezTo>
                  <a:cubicBezTo>
                    <a:pt x="1586006" y="891688"/>
                    <a:pt x="1584292" y="889339"/>
                    <a:pt x="1582452" y="886800"/>
                  </a:cubicBezTo>
                  <a:cubicBezTo>
                    <a:pt x="1580293" y="883816"/>
                    <a:pt x="1578071" y="880769"/>
                    <a:pt x="1577309" y="876516"/>
                  </a:cubicBezTo>
                  <a:cubicBezTo>
                    <a:pt x="1576167" y="869723"/>
                    <a:pt x="1574770" y="863121"/>
                    <a:pt x="1570834" y="857407"/>
                  </a:cubicBezTo>
                  <a:cubicBezTo>
                    <a:pt x="1568358" y="853789"/>
                    <a:pt x="1565692" y="853154"/>
                    <a:pt x="1562264" y="852328"/>
                  </a:cubicBezTo>
                  <a:cubicBezTo>
                    <a:pt x="1560296" y="851821"/>
                    <a:pt x="1558074" y="851313"/>
                    <a:pt x="1555661" y="850107"/>
                  </a:cubicBezTo>
                  <a:cubicBezTo>
                    <a:pt x="1554455" y="849472"/>
                    <a:pt x="1553503" y="848773"/>
                    <a:pt x="1552550" y="848012"/>
                  </a:cubicBezTo>
                  <a:cubicBezTo>
                    <a:pt x="1551408" y="847123"/>
                    <a:pt x="1550329" y="846361"/>
                    <a:pt x="1548869" y="845790"/>
                  </a:cubicBezTo>
                  <a:cubicBezTo>
                    <a:pt x="1547916" y="845409"/>
                    <a:pt x="1546838" y="845155"/>
                    <a:pt x="1545822" y="844837"/>
                  </a:cubicBezTo>
                  <a:cubicBezTo>
                    <a:pt x="1544298" y="844393"/>
                    <a:pt x="1542647" y="843949"/>
                    <a:pt x="1541124" y="843250"/>
                  </a:cubicBezTo>
                  <a:cubicBezTo>
                    <a:pt x="1534903" y="840521"/>
                    <a:pt x="1532871" y="836585"/>
                    <a:pt x="1534204" y="829728"/>
                  </a:cubicBezTo>
                  <a:lnTo>
                    <a:pt x="1534331" y="829030"/>
                  </a:lnTo>
                  <a:cubicBezTo>
                    <a:pt x="1535283" y="824078"/>
                    <a:pt x="1536045" y="820206"/>
                    <a:pt x="1536045" y="815064"/>
                  </a:cubicBezTo>
                  <a:cubicBezTo>
                    <a:pt x="1536045" y="814365"/>
                    <a:pt x="1536045" y="813540"/>
                    <a:pt x="1535981" y="812588"/>
                  </a:cubicBezTo>
                  <a:cubicBezTo>
                    <a:pt x="1535791" y="807382"/>
                    <a:pt x="1535601" y="799574"/>
                    <a:pt x="1539537" y="796209"/>
                  </a:cubicBezTo>
                  <a:cubicBezTo>
                    <a:pt x="1539981" y="792972"/>
                    <a:pt x="1543409" y="791575"/>
                    <a:pt x="1546456" y="790369"/>
                  </a:cubicBezTo>
                  <a:cubicBezTo>
                    <a:pt x="1548551" y="789543"/>
                    <a:pt x="1550710" y="788655"/>
                    <a:pt x="1551218" y="787448"/>
                  </a:cubicBezTo>
                  <a:cubicBezTo>
                    <a:pt x="1551916" y="785798"/>
                    <a:pt x="1551090" y="783830"/>
                    <a:pt x="1550265" y="781798"/>
                  </a:cubicBezTo>
                  <a:cubicBezTo>
                    <a:pt x="1549186" y="779132"/>
                    <a:pt x="1547980" y="776148"/>
                    <a:pt x="1550075" y="773419"/>
                  </a:cubicBezTo>
                  <a:cubicBezTo>
                    <a:pt x="1551662" y="771324"/>
                    <a:pt x="1554138" y="771260"/>
                    <a:pt x="1556106" y="771197"/>
                  </a:cubicBezTo>
                  <a:cubicBezTo>
                    <a:pt x="1558074" y="771133"/>
                    <a:pt x="1559280" y="771070"/>
                    <a:pt x="1560105" y="770054"/>
                  </a:cubicBezTo>
                  <a:cubicBezTo>
                    <a:pt x="1560233" y="769927"/>
                    <a:pt x="1560233" y="769229"/>
                    <a:pt x="1560233" y="768911"/>
                  </a:cubicBezTo>
                  <a:cubicBezTo>
                    <a:pt x="1560233" y="768022"/>
                    <a:pt x="1560233" y="766943"/>
                    <a:pt x="1560931" y="766118"/>
                  </a:cubicBezTo>
                  <a:cubicBezTo>
                    <a:pt x="1561692" y="765166"/>
                    <a:pt x="1562771" y="765039"/>
                    <a:pt x="1563534" y="764975"/>
                  </a:cubicBezTo>
                  <a:cubicBezTo>
                    <a:pt x="1563914" y="764912"/>
                    <a:pt x="1564232" y="764912"/>
                    <a:pt x="1564358" y="764785"/>
                  </a:cubicBezTo>
                  <a:cubicBezTo>
                    <a:pt x="1566136" y="763261"/>
                    <a:pt x="1566327" y="762499"/>
                    <a:pt x="1566327" y="762245"/>
                  </a:cubicBezTo>
                  <a:cubicBezTo>
                    <a:pt x="1566327" y="761801"/>
                    <a:pt x="1565692" y="761166"/>
                    <a:pt x="1565057" y="760531"/>
                  </a:cubicBezTo>
                  <a:cubicBezTo>
                    <a:pt x="1563660" y="759198"/>
                    <a:pt x="1561756" y="757357"/>
                    <a:pt x="1562264" y="754120"/>
                  </a:cubicBezTo>
                  <a:cubicBezTo>
                    <a:pt x="1562327" y="753485"/>
                    <a:pt x="1562898" y="752977"/>
                    <a:pt x="1563534" y="752977"/>
                  </a:cubicBezTo>
                  <a:cubicBezTo>
                    <a:pt x="1566581" y="752723"/>
                    <a:pt x="1568866" y="753485"/>
                    <a:pt x="1571088" y="754183"/>
                  </a:cubicBezTo>
                  <a:cubicBezTo>
                    <a:pt x="1572548" y="754627"/>
                    <a:pt x="1573881" y="755072"/>
                    <a:pt x="1575531" y="755262"/>
                  </a:cubicBezTo>
                  <a:cubicBezTo>
                    <a:pt x="1579467" y="755643"/>
                    <a:pt x="1583213" y="753548"/>
                    <a:pt x="1586705" y="748596"/>
                  </a:cubicBezTo>
                  <a:cubicBezTo>
                    <a:pt x="1587277" y="747771"/>
                    <a:pt x="1587848" y="746438"/>
                    <a:pt x="1588419" y="745041"/>
                  </a:cubicBezTo>
                  <a:cubicBezTo>
                    <a:pt x="1589625" y="742121"/>
                    <a:pt x="1590831" y="739138"/>
                    <a:pt x="1593371" y="738376"/>
                  </a:cubicBezTo>
                  <a:cubicBezTo>
                    <a:pt x="1594704" y="737931"/>
                    <a:pt x="1596164" y="738249"/>
                    <a:pt x="1597751" y="739264"/>
                  </a:cubicBezTo>
                  <a:cubicBezTo>
                    <a:pt x="1599528" y="740407"/>
                    <a:pt x="1600861" y="742375"/>
                    <a:pt x="1602131" y="744280"/>
                  </a:cubicBezTo>
                  <a:cubicBezTo>
                    <a:pt x="1603909" y="746882"/>
                    <a:pt x="1605686" y="749422"/>
                    <a:pt x="1608098" y="749422"/>
                  </a:cubicBezTo>
                  <a:cubicBezTo>
                    <a:pt x="1609051" y="749422"/>
                    <a:pt x="1610574" y="748533"/>
                    <a:pt x="1611527" y="747454"/>
                  </a:cubicBezTo>
                  <a:cubicBezTo>
                    <a:pt x="1612289" y="746629"/>
                    <a:pt x="1612670" y="745740"/>
                    <a:pt x="1612606" y="745105"/>
                  </a:cubicBezTo>
                  <a:cubicBezTo>
                    <a:pt x="1612543" y="744343"/>
                    <a:pt x="1612416" y="744153"/>
                    <a:pt x="1612416" y="744153"/>
                  </a:cubicBezTo>
                  <a:cubicBezTo>
                    <a:pt x="1611781" y="743899"/>
                    <a:pt x="1611146" y="743645"/>
                    <a:pt x="1610511" y="742947"/>
                  </a:cubicBezTo>
                  <a:cubicBezTo>
                    <a:pt x="1608607" y="740851"/>
                    <a:pt x="1606448" y="738058"/>
                    <a:pt x="1606829" y="735138"/>
                  </a:cubicBezTo>
                  <a:cubicBezTo>
                    <a:pt x="1607083" y="733424"/>
                    <a:pt x="1608098" y="731964"/>
                    <a:pt x="1609940" y="730821"/>
                  </a:cubicBezTo>
                  <a:cubicBezTo>
                    <a:pt x="1611083" y="730059"/>
                    <a:pt x="1612352" y="729869"/>
                    <a:pt x="1613305" y="729679"/>
                  </a:cubicBezTo>
                  <a:cubicBezTo>
                    <a:pt x="1615082" y="729361"/>
                    <a:pt x="1615463" y="729234"/>
                    <a:pt x="1615272" y="727076"/>
                  </a:cubicBezTo>
                  <a:cubicBezTo>
                    <a:pt x="1615145" y="725742"/>
                    <a:pt x="1613177" y="722695"/>
                    <a:pt x="1611781" y="721299"/>
                  </a:cubicBezTo>
                  <a:cubicBezTo>
                    <a:pt x="1608734" y="722314"/>
                    <a:pt x="1606575" y="721045"/>
                    <a:pt x="1604734" y="719902"/>
                  </a:cubicBezTo>
                  <a:cubicBezTo>
                    <a:pt x="1603973" y="719458"/>
                    <a:pt x="1603147" y="718950"/>
                    <a:pt x="1602259" y="718569"/>
                  </a:cubicBezTo>
                  <a:cubicBezTo>
                    <a:pt x="1598450" y="717045"/>
                    <a:pt x="1593688" y="718379"/>
                    <a:pt x="1590069" y="719712"/>
                  </a:cubicBezTo>
                  <a:cubicBezTo>
                    <a:pt x="1588927" y="720092"/>
                    <a:pt x="1587911" y="720664"/>
                    <a:pt x="1586895" y="721235"/>
                  </a:cubicBezTo>
                  <a:cubicBezTo>
                    <a:pt x="1585118" y="722187"/>
                    <a:pt x="1583213" y="723203"/>
                    <a:pt x="1580801" y="723457"/>
                  </a:cubicBezTo>
                  <a:cubicBezTo>
                    <a:pt x="1573627" y="724155"/>
                    <a:pt x="1569057" y="721489"/>
                    <a:pt x="1566263" y="715077"/>
                  </a:cubicBezTo>
                  <a:cubicBezTo>
                    <a:pt x="1563851" y="709554"/>
                    <a:pt x="1560994" y="707459"/>
                    <a:pt x="1555661" y="707967"/>
                  </a:cubicBezTo>
                  <a:cubicBezTo>
                    <a:pt x="1553694" y="708094"/>
                    <a:pt x="1552361" y="709173"/>
                    <a:pt x="1550837" y="710443"/>
                  </a:cubicBezTo>
                  <a:cubicBezTo>
                    <a:pt x="1549567" y="711459"/>
                    <a:pt x="1548107" y="712665"/>
                    <a:pt x="1546202" y="713236"/>
                  </a:cubicBezTo>
                  <a:cubicBezTo>
                    <a:pt x="1544489" y="713744"/>
                    <a:pt x="1542775" y="713617"/>
                    <a:pt x="1541251" y="713554"/>
                  </a:cubicBezTo>
                  <a:cubicBezTo>
                    <a:pt x="1538775" y="713427"/>
                    <a:pt x="1537252" y="713363"/>
                    <a:pt x="1535918" y="715014"/>
                  </a:cubicBezTo>
                  <a:cubicBezTo>
                    <a:pt x="1534267" y="716918"/>
                    <a:pt x="1533569" y="721172"/>
                    <a:pt x="1533125" y="724028"/>
                  </a:cubicBezTo>
                  <a:lnTo>
                    <a:pt x="1532934" y="725298"/>
                  </a:lnTo>
                  <a:cubicBezTo>
                    <a:pt x="1532871" y="725870"/>
                    <a:pt x="1532363" y="726314"/>
                    <a:pt x="1531792" y="726441"/>
                  </a:cubicBezTo>
                  <a:cubicBezTo>
                    <a:pt x="1529951" y="726758"/>
                    <a:pt x="1528237" y="726568"/>
                    <a:pt x="1526904" y="726441"/>
                  </a:cubicBezTo>
                  <a:cubicBezTo>
                    <a:pt x="1525761" y="726314"/>
                    <a:pt x="1524555" y="726187"/>
                    <a:pt x="1524174" y="726568"/>
                  </a:cubicBezTo>
                  <a:cubicBezTo>
                    <a:pt x="1523983" y="726695"/>
                    <a:pt x="1523730" y="727139"/>
                    <a:pt x="1523602" y="728472"/>
                  </a:cubicBezTo>
                  <a:cubicBezTo>
                    <a:pt x="1523539" y="729932"/>
                    <a:pt x="1523857" y="731329"/>
                    <a:pt x="1524174" y="732916"/>
                  </a:cubicBezTo>
                  <a:cubicBezTo>
                    <a:pt x="1524618" y="734884"/>
                    <a:pt x="1525126" y="736852"/>
                    <a:pt x="1524745" y="739138"/>
                  </a:cubicBezTo>
                  <a:cubicBezTo>
                    <a:pt x="1524364" y="741550"/>
                    <a:pt x="1523348" y="743391"/>
                    <a:pt x="1521634" y="744597"/>
                  </a:cubicBezTo>
                  <a:cubicBezTo>
                    <a:pt x="1519412" y="746184"/>
                    <a:pt x="1516111" y="746565"/>
                    <a:pt x="1511858" y="745803"/>
                  </a:cubicBezTo>
                  <a:cubicBezTo>
                    <a:pt x="1501256" y="743835"/>
                    <a:pt x="1497384" y="736217"/>
                    <a:pt x="1494781" y="728345"/>
                  </a:cubicBezTo>
                  <a:cubicBezTo>
                    <a:pt x="1494019" y="726060"/>
                    <a:pt x="1493575" y="724028"/>
                    <a:pt x="1493194" y="722187"/>
                  </a:cubicBezTo>
                  <a:cubicBezTo>
                    <a:pt x="1492368" y="718251"/>
                    <a:pt x="1491670" y="715077"/>
                    <a:pt x="1488432" y="711776"/>
                  </a:cubicBezTo>
                  <a:cubicBezTo>
                    <a:pt x="1485258" y="708538"/>
                    <a:pt x="1483671" y="708538"/>
                    <a:pt x="1479228" y="708538"/>
                  </a:cubicBezTo>
                  <a:lnTo>
                    <a:pt x="1478402" y="708538"/>
                  </a:lnTo>
                  <a:cubicBezTo>
                    <a:pt x="1477640" y="708538"/>
                    <a:pt x="1476879" y="708538"/>
                    <a:pt x="1476053" y="708602"/>
                  </a:cubicBezTo>
                  <a:cubicBezTo>
                    <a:pt x="1471292" y="708729"/>
                    <a:pt x="1465959" y="708919"/>
                    <a:pt x="1462404" y="705047"/>
                  </a:cubicBezTo>
                  <a:cubicBezTo>
                    <a:pt x="1458976" y="701428"/>
                    <a:pt x="1456500" y="694763"/>
                    <a:pt x="1454469" y="689430"/>
                  </a:cubicBezTo>
                  <a:cubicBezTo>
                    <a:pt x="1454025" y="688224"/>
                    <a:pt x="1453580" y="687081"/>
                    <a:pt x="1453200" y="686065"/>
                  </a:cubicBezTo>
                  <a:cubicBezTo>
                    <a:pt x="1450913" y="680288"/>
                    <a:pt x="1449771" y="668226"/>
                    <a:pt x="1453771" y="661624"/>
                  </a:cubicBezTo>
                  <a:cubicBezTo>
                    <a:pt x="1455421" y="658831"/>
                    <a:pt x="1457897" y="657244"/>
                    <a:pt x="1460881" y="656926"/>
                  </a:cubicBezTo>
                  <a:cubicBezTo>
                    <a:pt x="1465388" y="656419"/>
                    <a:pt x="1470403" y="656482"/>
                    <a:pt x="1474276" y="657117"/>
                  </a:cubicBezTo>
                  <a:cubicBezTo>
                    <a:pt x="1476053" y="657371"/>
                    <a:pt x="1477768" y="658450"/>
                    <a:pt x="1479481" y="659466"/>
                  </a:cubicBezTo>
                  <a:cubicBezTo>
                    <a:pt x="1481005" y="660355"/>
                    <a:pt x="1482529" y="661307"/>
                    <a:pt x="1483544" y="661307"/>
                  </a:cubicBezTo>
                  <a:cubicBezTo>
                    <a:pt x="1487607" y="661180"/>
                    <a:pt x="1487416" y="650705"/>
                    <a:pt x="1487290" y="646706"/>
                  </a:cubicBezTo>
                  <a:lnTo>
                    <a:pt x="1487290" y="645245"/>
                  </a:lnTo>
                  <a:cubicBezTo>
                    <a:pt x="1487290" y="637120"/>
                    <a:pt x="1488178" y="628042"/>
                    <a:pt x="1495098" y="622899"/>
                  </a:cubicBezTo>
                  <a:cubicBezTo>
                    <a:pt x="1496686" y="621693"/>
                    <a:pt x="1498336" y="621122"/>
                    <a:pt x="1499923" y="620487"/>
                  </a:cubicBezTo>
                  <a:cubicBezTo>
                    <a:pt x="1501383" y="619916"/>
                    <a:pt x="1502780" y="619408"/>
                    <a:pt x="1504049" y="618455"/>
                  </a:cubicBezTo>
                  <a:cubicBezTo>
                    <a:pt x="1506399" y="616741"/>
                    <a:pt x="1509446" y="614075"/>
                    <a:pt x="1511033" y="611853"/>
                  </a:cubicBezTo>
                  <a:cubicBezTo>
                    <a:pt x="1512620" y="609504"/>
                    <a:pt x="1513191" y="606711"/>
                    <a:pt x="1513826" y="603664"/>
                  </a:cubicBezTo>
                  <a:cubicBezTo>
                    <a:pt x="1514207" y="601569"/>
                    <a:pt x="1514651" y="599474"/>
                    <a:pt x="1515476" y="597442"/>
                  </a:cubicBezTo>
                  <a:cubicBezTo>
                    <a:pt x="1515794" y="596554"/>
                    <a:pt x="1516175" y="595665"/>
                    <a:pt x="1516492" y="594776"/>
                  </a:cubicBezTo>
                  <a:cubicBezTo>
                    <a:pt x="1518460" y="589634"/>
                    <a:pt x="1520682" y="583794"/>
                    <a:pt x="1524808" y="579985"/>
                  </a:cubicBezTo>
                  <a:cubicBezTo>
                    <a:pt x="1529125" y="576049"/>
                    <a:pt x="1531855" y="576556"/>
                    <a:pt x="1534458" y="577001"/>
                  </a:cubicBezTo>
                  <a:cubicBezTo>
                    <a:pt x="1536236" y="577318"/>
                    <a:pt x="1537886" y="577636"/>
                    <a:pt x="1540362" y="576556"/>
                  </a:cubicBezTo>
                  <a:cubicBezTo>
                    <a:pt x="1541441" y="576112"/>
                    <a:pt x="1542266" y="575350"/>
                    <a:pt x="1543155" y="574461"/>
                  </a:cubicBezTo>
                  <a:cubicBezTo>
                    <a:pt x="1545060" y="572684"/>
                    <a:pt x="1547409" y="570399"/>
                    <a:pt x="1552106" y="572684"/>
                  </a:cubicBezTo>
                  <a:cubicBezTo>
                    <a:pt x="1554773" y="573954"/>
                    <a:pt x="1556741" y="576429"/>
                    <a:pt x="1558645" y="578778"/>
                  </a:cubicBezTo>
                  <a:cubicBezTo>
                    <a:pt x="1559915" y="580365"/>
                    <a:pt x="1561121" y="581889"/>
                    <a:pt x="1562454" y="582905"/>
                  </a:cubicBezTo>
                  <a:cubicBezTo>
                    <a:pt x="1563407" y="583603"/>
                    <a:pt x="1564358" y="584301"/>
                    <a:pt x="1565311" y="585000"/>
                  </a:cubicBezTo>
                  <a:cubicBezTo>
                    <a:pt x="1569183" y="587730"/>
                    <a:pt x="1573183" y="590586"/>
                    <a:pt x="1573691" y="594713"/>
                  </a:cubicBezTo>
                  <a:cubicBezTo>
                    <a:pt x="1574008" y="597188"/>
                    <a:pt x="1572993" y="599791"/>
                    <a:pt x="1570580" y="602585"/>
                  </a:cubicBezTo>
                  <a:cubicBezTo>
                    <a:pt x="1566327" y="607536"/>
                    <a:pt x="1564485" y="610393"/>
                    <a:pt x="1562645" y="616424"/>
                  </a:cubicBezTo>
                  <a:cubicBezTo>
                    <a:pt x="1561375" y="620551"/>
                    <a:pt x="1559471" y="620931"/>
                    <a:pt x="1557312" y="621058"/>
                  </a:cubicBezTo>
                  <a:cubicBezTo>
                    <a:pt x="1556169" y="621122"/>
                    <a:pt x="1555217" y="621185"/>
                    <a:pt x="1554011" y="622328"/>
                  </a:cubicBezTo>
                  <a:cubicBezTo>
                    <a:pt x="1553376" y="622963"/>
                    <a:pt x="1552678" y="623852"/>
                    <a:pt x="1552678" y="624613"/>
                  </a:cubicBezTo>
                  <a:cubicBezTo>
                    <a:pt x="1552741" y="625566"/>
                    <a:pt x="1553884" y="626518"/>
                    <a:pt x="1555026" y="627407"/>
                  </a:cubicBezTo>
                  <a:cubicBezTo>
                    <a:pt x="1555344" y="627661"/>
                    <a:pt x="1555661" y="627915"/>
                    <a:pt x="1555979" y="628168"/>
                  </a:cubicBezTo>
                  <a:cubicBezTo>
                    <a:pt x="1558962" y="630771"/>
                    <a:pt x="1559153" y="633628"/>
                    <a:pt x="1559407" y="636866"/>
                  </a:cubicBezTo>
                  <a:cubicBezTo>
                    <a:pt x="1559407" y="637120"/>
                    <a:pt x="1559471" y="637374"/>
                    <a:pt x="1559471" y="637628"/>
                  </a:cubicBezTo>
                  <a:cubicBezTo>
                    <a:pt x="1560931" y="637754"/>
                    <a:pt x="1562518" y="637564"/>
                    <a:pt x="1564105" y="637374"/>
                  </a:cubicBezTo>
                  <a:cubicBezTo>
                    <a:pt x="1566708" y="637120"/>
                    <a:pt x="1569374" y="636802"/>
                    <a:pt x="1572040" y="637628"/>
                  </a:cubicBezTo>
                  <a:cubicBezTo>
                    <a:pt x="1572675" y="637818"/>
                    <a:pt x="1573056" y="638453"/>
                    <a:pt x="1572993" y="639088"/>
                  </a:cubicBezTo>
                  <a:cubicBezTo>
                    <a:pt x="1572802" y="641246"/>
                    <a:pt x="1570580" y="643658"/>
                    <a:pt x="1568295" y="645880"/>
                  </a:cubicBezTo>
                  <a:lnTo>
                    <a:pt x="1567787" y="646388"/>
                  </a:lnTo>
                  <a:cubicBezTo>
                    <a:pt x="1565692" y="648483"/>
                    <a:pt x="1565184" y="649562"/>
                    <a:pt x="1564041" y="652038"/>
                  </a:cubicBezTo>
                  <a:lnTo>
                    <a:pt x="1563534" y="653118"/>
                  </a:lnTo>
                  <a:cubicBezTo>
                    <a:pt x="1561947" y="656419"/>
                    <a:pt x="1559407" y="658006"/>
                    <a:pt x="1556677" y="659656"/>
                  </a:cubicBezTo>
                  <a:cubicBezTo>
                    <a:pt x="1555915" y="660101"/>
                    <a:pt x="1555154" y="660609"/>
                    <a:pt x="1554392" y="661116"/>
                  </a:cubicBezTo>
                  <a:cubicBezTo>
                    <a:pt x="1553948" y="661434"/>
                    <a:pt x="1553376" y="661751"/>
                    <a:pt x="1552678" y="662196"/>
                  </a:cubicBezTo>
                  <a:cubicBezTo>
                    <a:pt x="1550963" y="663211"/>
                    <a:pt x="1547409" y="665370"/>
                    <a:pt x="1547155" y="666766"/>
                  </a:cubicBezTo>
                  <a:cubicBezTo>
                    <a:pt x="1547027" y="667592"/>
                    <a:pt x="1547282" y="668354"/>
                    <a:pt x="1547980" y="668988"/>
                  </a:cubicBezTo>
                  <a:cubicBezTo>
                    <a:pt x="1550202" y="671020"/>
                    <a:pt x="1555788" y="671655"/>
                    <a:pt x="1558328" y="671020"/>
                  </a:cubicBezTo>
                  <a:cubicBezTo>
                    <a:pt x="1564676" y="669306"/>
                    <a:pt x="1570644" y="663973"/>
                    <a:pt x="1574516" y="659783"/>
                  </a:cubicBezTo>
                  <a:cubicBezTo>
                    <a:pt x="1577373" y="656673"/>
                    <a:pt x="1577690" y="654387"/>
                    <a:pt x="1578134" y="651276"/>
                  </a:cubicBezTo>
                  <a:cubicBezTo>
                    <a:pt x="1578325" y="649753"/>
                    <a:pt x="1578579" y="647975"/>
                    <a:pt x="1579150" y="646007"/>
                  </a:cubicBezTo>
                  <a:cubicBezTo>
                    <a:pt x="1580738" y="640675"/>
                    <a:pt x="1585372" y="637500"/>
                    <a:pt x="1589689" y="635088"/>
                  </a:cubicBezTo>
                  <a:cubicBezTo>
                    <a:pt x="1590514" y="634644"/>
                    <a:pt x="1591276" y="634326"/>
                    <a:pt x="1591911" y="634009"/>
                  </a:cubicBezTo>
                  <a:cubicBezTo>
                    <a:pt x="1593942" y="633057"/>
                    <a:pt x="1594958" y="632612"/>
                    <a:pt x="1595592" y="630454"/>
                  </a:cubicBezTo>
                  <a:cubicBezTo>
                    <a:pt x="1595847" y="629438"/>
                    <a:pt x="1595910" y="628740"/>
                    <a:pt x="1595910" y="628168"/>
                  </a:cubicBezTo>
                  <a:cubicBezTo>
                    <a:pt x="1596037" y="625312"/>
                    <a:pt x="1597624" y="625248"/>
                    <a:pt x="1600799" y="625058"/>
                  </a:cubicBezTo>
                  <a:cubicBezTo>
                    <a:pt x="1601624" y="624994"/>
                    <a:pt x="1602639" y="625058"/>
                    <a:pt x="1603655" y="625121"/>
                  </a:cubicBezTo>
                  <a:cubicBezTo>
                    <a:pt x="1605433" y="625185"/>
                    <a:pt x="1607464" y="625312"/>
                    <a:pt x="1608543" y="624867"/>
                  </a:cubicBezTo>
                  <a:cubicBezTo>
                    <a:pt x="1609114" y="624613"/>
                    <a:pt x="1609496" y="624232"/>
                    <a:pt x="1610003" y="623725"/>
                  </a:cubicBezTo>
                  <a:cubicBezTo>
                    <a:pt x="1610638" y="623153"/>
                    <a:pt x="1611336" y="622455"/>
                    <a:pt x="1612416" y="622074"/>
                  </a:cubicBezTo>
                  <a:cubicBezTo>
                    <a:pt x="1614130" y="621439"/>
                    <a:pt x="1615844" y="621439"/>
                    <a:pt x="1617495" y="621376"/>
                  </a:cubicBezTo>
                  <a:cubicBezTo>
                    <a:pt x="1619462" y="621312"/>
                    <a:pt x="1621240" y="621312"/>
                    <a:pt x="1622891" y="620297"/>
                  </a:cubicBezTo>
                  <a:cubicBezTo>
                    <a:pt x="1623525" y="619916"/>
                    <a:pt x="1623969" y="619408"/>
                    <a:pt x="1624478" y="618836"/>
                  </a:cubicBezTo>
                  <a:cubicBezTo>
                    <a:pt x="1625176" y="618075"/>
                    <a:pt x="1625938" y="617186"/>
                    <a:pt x="1627207" y="616678"/>
                  </a:cubicBezTo>
                  <a:cubicBezTo>
                    <a:pt x="1629048" y="615980"/>
                    <a:pt x="1631143" y="616233"/>
                    <a:pt x="1633238" y="616487"/>
                  </a:cubicBezTo>
                  <a:cubicBezTo>
                    <a:pt x="1634444" y="616615"/>
                    <a:pt x="1635587" y="616805"/>
                    <a:pt x="1636476" y="616741"/>
                  </a:cubicBezTo>
                  <a:cubicBezTo>
                    <a:pt x="1637555" y="614900"/>
                    <a:pt x="1638634" y="612996"/>
                    <a:pt x="1639460" y="611155"/>
                  </a:cubicBezTo>
                  <a:cubicBezTo>
                    <a:pt x="1639587" y="610901"/>
                    <a:pt x="1639714" y="610710"/>
                    <a:pt x="1639840" y="610457"/>
                  </a:cubicBezTo>
                  <a:cubicBezTo>
                    <a:pt x="1640793" y="608171"/>
                    <a:pt x="1640856" y="605695"/>
                    <a:pt x="1640983" y="603029"/>
                  </a:cubicBezTo>
                  <a:cubicBezTo>
                    <a:pt x="1641047" y="600109"/>
                    <a:pt x="1641110" y="597125"/>
                    <a:pt x="1642507" y="594332"/>
                  </a:cubicBezTo>
                  <a:cubicBezTo>
                    <a:pt x="1643650" y="592046"/>
                    <a:pt x="1645427" y="590205"/>
                    <a:pt x="1647141" y="588364"/>
                  </a:cubicBezTo>
                  <a:cubicBezTo>
                    <a:pt x="1648537" y="586904"/>
                    <a:pt x="1649808" y="585571"/>
                    <a:pt x="1650760" y="584048"/>
                  </a:cubicBezTo>
                  <a:cubicBezTo>
                    <a:pt x="1652473" y="581381"/>
                    <a:pt x="1652728" y="579223"/>
                    <a:pt x="1652982" y="576556"/>
                  </a:cubicBezTo>
                  <a:cubicBezTo>
                    <a:pt x="1653109" y="575604"/>
                    <a:pt x="1653172" y="574652"/>
                    <a:pt x="1653362" y="573573"/>
                  </a:cubicBezTo>
                  <a:cubicBezTo>
                    <a:pt x="1654378" y="567224"/>
                    <a:pt x="1658695" y="563860"/>
                    <a:pt x="1662885" y="560622"/>
                  </a:cubicBezTo>
                  <a:cubicBezTo>
                    <a:pt x="1665551" y="558527"/>
                    <a:pt x="1668091" y="556559"/>
                    <a:pt x="1669805" y="553829"/>
                  </a:cubicBezTo>
                  <a:cubicBezTo>
                    <a:pt x="1672154" y="550084"/>
                    <a:pt x="1672471" y="546148"/>
                    <a:pt x="1672852" y="541894"/>
                  </a:cubicBezTo>
                  <a:cubicBezTo>
                    <a:pt x="1672979" y="540498"/>
                    <a:pt x="1673105" y="539101"/>
                    <a:pt x="1673233" y="537705"/>
                  </a:cubicBezTo>
                  <a:cubicBezTo>
                    <a:pt x="1673867" y="532880"/>
                    <a:pt x="1675010" y="529388"/>
                    <a:pt x="1676661" y="527166"/>
                  </a:cubicBezTo>
                  <a:cubicBezTo>
                    <a:pt x="1677168" y="526468"/>
                    <a:pt x="1677804" y="525833"/>
                    <a:pt x="1678439" y="525452"/>
                  </a:cubicBezTo>
                  <a:cubicBezTo>
                    <a:pt x="1679772" y="524564"/>
                    <a:pt x="1681295" y="524310"/>
                    <a:pt x="1682882" y="524754"/>
                  </a:cubicBezTo>
                  <a:cubicBezTo>
                    <a:pt x="1686120" y="525643"/>
                    <a:pt x="1688532" y="529515"/>
                    <a:pt x="1690690" y="532943"/>
                  </a:cubicBezTo>
                  <a:cubicBezTo>
                    <a:pt x="1691706" y="534594"/>
                    <a:pt x="1692659" y="536181"/>
                    <a:pt x="1693548" y="537070"/>
                  </a:cubicBezTo>
                  <a:cubicBezTo>
                    <a:pt x="1696277" y="539926"/>
                    <a:pt x="1700975" y="540307"/>
                    <a:pt x="1705101" y="540688"/>
                  </a:cubicBezTo>
                  <a:lnTo>
                    <a:pt x="1707895" y="540942"/>
                  </a:lnTo>
                  <a:cubicBezTo>
                    <a:pt x="1714053" y="541577"/>
                    <a:pt x="1723385" y="542529"/>
                    <a:pt x="1727193" y="538720"/>
                  </a:cubicBezTo>
                  <a:cubicBezTo>
                    <a:pt x="1728653" y="537260"/>
                    <a:pt x="1729225" y="535229"/>
                    <a:pt x="1729035" y="532499"/>
                  </a:cubicBezTo>
                  <a:cubicBezTo>
                    <a:pt x="1728717" y="528817"/>
                    <a:pt x="1728146" y="526722"/>
                    <a:pt x="1725606" y="524183"/>
                  </a:cubicBezTo>
                  <a:cubicBezTo>
                    <a:pt x="1724972" y="523548"/>
                    <a:pt x="1724273" y="523040"/>
                    <a:pt x="1723575" y="522595"/>
                  </a:cubicBezTo>
                  <a:cubicBezTo>
                    <a:pt x="1721988" y="521516"/>
                    <a:pt x="1720401" y="520437"/>
                    <a:pt x="1719830" y="517517"/>
                  </a:cubicBezTo>
                  <a:cubicBezTo>
                    <a:pt x="1718687" y="511486"/>
                    <a:pt x="1726368" y="507550"/>
                    <a:pt x="1731955" y="504693"/>
                  </a:cubicBezTo>
                  <a:cubicBezTo>
                    <a:pt x="1733669" y="503804"/>
                    <a:pt x="1735256" y="502979"/>
                    <a:pt x="1736272" y="502281"/>
                  </a:cubicBezTo>
                  <a:cubicBezTo>
                    <a:pt x="1738430" y="500821"/>
                    <a:pt x="1739510" y="498789"/>
                    <a:pt x="1740652" y="496631"/>
                  </a:cubicBezTo>
                  <a:cubicBezTo>
                    <a:pt x="1741922" y="494282"/>
                    <a:pt x="1743191" y="491869"/>
                    <a:pt x="1745922" y="490155"/>
                  </a:cubicBezTo>
                  <a:lnTo>
                    <a:pt x="1746493" y="489775"/>
                  </a:lnTo>
                  <a:cubicBezTo>
                    <a:pt x="1750302" y="487362"/>
                    <a:pt x="1752841" y="485775"/>
                    <a:pt x="1753666" y="481077"/>
                  </a:cubicBezTo>
                  <a:cubicBezTo>
                    <a:pt x="1753984" y="479427"/>
                    <a:pt x="1754047" y="477586"/>
                    <a:pt x="1754110" y="475681"/>
                  </a:cubicBezTo>
                  <a:cubicBezTo>
                    <a:pt x="1754174" y="472698"/>
                    <a:pt x="1754301" y="469650"/>
                    <a:pt x="1755253" y="466984"/>
                  </a:cubicBezTo>
                  <a:cubicBezTo>
                    <a:pt x="1755952" y="465016"/>
                    <a:pt x="1757158" y="464572"/>
                    <a:pt x="1757983" y="464508"/>
                  </a:cubicBezTo>
                  <a:cubicBezTo>
                    <a:pt x="1761094" y="464508"/>
                    <a:pt x="1763887" y="469396"/>
                    <a:pt x="1764712" y="470920"/>
                  </a:cubicBezTo>
                  <a:cubicBezTo>
                    <a:pt x="1764967" y="471364"/>
                    <a:pt x="1765411" y="471872"/>
                    <a:pt x="1765982" y="472444"/>
                  </a:cubicBezTo>
                  <a:cubicBezTo>
                    <a:pt x="1766172" y="472634"/>
                    <a:pt x="1766490" y="472824"/>
                    <a:pt x="1766744" y="473078"/>
                  </a:cubicBezTo>
                  <a:cubicBezTo>
                    <a:pt x="1767188" y="473459"/>
                    <a:pt x="1767569" y="473777"/>
                    <a:pt x="1768077" y="474158"/>
                  </a:cubicBezTo>
                  <a:cubicBezTo>
                    <a:pt x="1768458" y="474412"/>
                    <a:pt x="1768775" y="474666"/>
                    <a:pt x="1769156" y="474920"/>
                  </a:cubicBezTo>
                  <a:cubicBezTo>
                    <a:pt x="1769601" y="475237"/>
                    <a:pt x="1770045" y="475491"/>
                    <a:pt x="1770490" y="475808"/>
                  </a:cubicBezTo>
                  <a:cubicBezTo>
                    <a:pt x="1770870" y="476062"/>
                    <a:pt x="1771188" y="476253"/>
                    <a:pt x="1771568" y="476443"/>
                  </a:cubicBezTo>
                  <a:cubicBezTo>
                    <a:pt x="1771823" y="476570"/>
                    <a:pt x="1772077" y="476761"/>
                    <a:pt x="1772330" y="476887"/>
                  </a:cubicBezTo>
                  <a:cubicBezTo>
                    <a:pt x="1773537" y="475427"/>
                    <a:pt x="1773791" y="474729"/>
                    <a:pt x="1773791" y="473840"/>
                  </a:cubicBezTo>
                  <a:cubicBezTo>
                    <a:pt x="1773791" y="472571"/>
                    <a:pt x="1773473" y="471491"/>
                    <a:pt x="1773219" y="470476"/>
                  </a:cubicBezTo>
                  <a:cubicBezTo>
                    <a:pt x="1772838" y="469079"/>
                    <a:pt x="1772457" y="467682"/>
                    <a:pt x="1773282" y="466413"/>
                  </a:cubicBezTo>
                  <a:cubicBezTo>
                    <a:pt x="1773981" y="465270"/>
                    <a:pt x="1775441" y="464635"/>
                    <a:pt x="1778044" y="464191"/>
                  </a:cubicBezTo>
                  <a:cubicBezTo>
                    <a:pt x="1779758" y="463873"/>
                    <a:pt x="1781409" y="462350"/>
                    <a:pt x="1782678" y="459874"/>
                  </a:cubicBezTo>
                  <a:cubicBezTo>
                    <a:pt x="1785408" y="454668"/>
                    <a:pt x="1785852" y="447114"/>
                    <a:pt x="1783757" y="442733"/>
                  </a:cubicBezTo>
                  <a:cubicBezTo>
                    <a:pt x="1779949" y="434734"/>
                    <a:pt x="1781027" y="417721"/>
                    <a:pt x="1781916" y="413404"/>
                  </a:cubicBezTo>
                  <a:cubicBezTo>
                    <a:pt x="1782488" y="410611"/>
                    <a:pt x="1777282" y="401469"/>
                    <a:pt x="1773473" y="396454"/>
                  </a:cubicBezTo>
                  <a:cubicBezTo>
                    <a:pt x="1771442" y="393724"/>
                    <a:pt x="1764903" y="382488"/>
                    <a:pt x="1766934" y="377155"/>
                  </a:cubicBezTo>
                  <a:cubicBezTo>
                    <a:pt x="1767505" y="375695"/>
                    <a:pt x="1768585" y="374806"/>
                    <a:pt x="1770108" y="374489"/>
                  </a:cubicBezTo>
                  <a:cubicBezTo>
                    <a:pt x="1774616" y="373536"/>
                    <a:pt x="1776647" y="369727"/>
                    <a:pt x="1778361" y="366363"/>
                  </a:cubicBezTo>
                  <a:cubicBezTo>
                    <a:pt x="1778806" y="365537"/>
                    <a:pt x="1779187" y="364776"/>
                    <a:pt x="1779567" y="364141"/>
                  </a:cubicBezTo>
                  <a:cubicBezTo>
                    <a:pt x="1781027" y="361728"/>
                    <a:pt x="1783948" y="359697"/>
                    <a:pt x="1786488" y="357920"/>
                  </a:cubicBezTo>
                  <a:cubicBezTo>
                    <a:pt x="1787884" y="356967"/>
                    <a:pt x="1789217" y="356015"/>
                    <a:pt x="1789979" y="355253"/>
                  </a:cubicBezTo>
                  <a:cubicBezTo>
                    <a:pt x="1792518" y="352714"/>
                    <a:pt x="1804008" y="348905"/>
                    <a:pt x="1806993" y="348905"/>
                  </a:cubicBezTo>
                  <a:cubicBezTo>
                    <a:pt x="1807881" y="348968"/>
                    <a:pt x="1808389" y="349349"/>
                    <a:pt x="1808833" y="349984"/>
                  </a:cubicBezTo>
                  <a:cubicBezTo>
                    <a:pt x="1809278" y="350556"/>
                    <a:pt x="1809595" y="351381"/>
                    <a:pt x="1809913" y="352143"/>
                  </a:cubicBezTo>
                  <a:cubicBezTo>
                    <a:pt x="1810294" y="353031"/>
                    <a:pt x="1810674" y="354174"/>
                    <a:pt x="1811056" y="355380"/>
                  </a:cubicBezTo>
                  <a:cubicBezTo>
                    <a:pt x="1811690" y="357221"/>
                    <a:pt x="1812389" y="359316"/>
                    <a:pt x="1813214" y="361094"/>
                  </a:cubicBezTo>
                  <a:cubicBezTo>
                    <a:pt x="1814166" y="363125"/>
                    <a:pt x="1815499" y="365537"/>
                    <a:pt x="1816896" y="365537"/>
                  </a:cubicBezTo>
                  <a:cubicBezTo>
                    <a:pt x="1819117" y="365030"/>
                    <a:pt x="1820387" y="364268"/>
                    <a:pt x="1820895" y="363125"/>
                  </a:cubicBezTo>
                  <a:cubicBezTo>
                    <a:pt x="1821593" y="361728"/>
                    <a:pt x="1821276" y="359697"/>
                    <a:pt x="1820070" y="357031"/>
                  </a:cubicBezTo>
                  <a:cubicBezTo>
                    <a:pt x="1819626" y="356142"/>
                    <a:pt x="1819244" y="355317"/>
                    <a:pt x="1818864" y="354618"/>
                  </a:cubicBezTo>
                  <a:cubicBezTo>
                    <a:pt x="1817530" y="352079"/>
                    <a:pt x="1816515" y="349984"/>
                    <a:pt x="1816959" y="346873"/>
                  </a:cubicBezTo>
                  <a:cubicBezTo>
                    <a:pt x="1817086" y="345794"/>
                    <a:pt x="1817404" y="344651"/>
                    <a:pt x="1817912" y="343318"/>
                  </a:cubicBezTo>
                  <a:cubicBezTo>
                    <a:pt x="1820133" y="337605"/>
                    <a:pt x="1820324" y="335002"/>
                    <a:pt x="1819943" y="331256"/>
                  </a:cubicBezTo>
                  <a:cubicBezTo>
                    <a:pt x="1819562" y="327575"/>
                    <a:pt x="1819753" y="325606"/>
                    <a:pt x="1821784" y="323892"/>
                  </a:cubicBezTo>
                  <a:cubicBezTo>
                    <a:pt x="1822038" y="323702"/>
                    <a:pt x="1822038" y="323004"/>
                    <a:pt x="1821975" y="322242"/>
                  </a:cubicBezTo>
                  <a:cubicBezTo>
                    <a:pt x="1821847" y="320845"/>
                    <a:pt x="1821720" y="319893"/>
                    <a:pt x="1821593" y="319004"/>
                  </a:cubicBezTo>
                  <a:cubicBezTo>
                    <a:pt x="1821466" y="318306"/>
                    <a:pt x="1821403" y="317608"/>
                    <a:pt x="1821276" y="316846"/>
                  </a:cubicBezTo>
                  <a:cubicBezTo>
                    <a:pt x="1821149" y="315767"/>
                    <a:pt x="1821022" y="314941"/>
                    <a:pt x="1821022" y="314179"/>
                  </a:cubicBezTo>
                  <a:cubicBezTo>
                    <a:pt x="1820895" y="312021"/>
                    <a:pt x="1821340" y="311132"/>
                    <a:pt x="1822355" y="309926"/>
                  </a:cubicBezTo>
                  <a:cubicBezTo>
                    <a:pt x="1822419" y="309164"/>
                    <a:pt x="1821213" y="303895"/>
                    <a:pt x="1820578" y="301356"/>
                  </a:cubicBezTo>
                  <a:cubicBezTo>
                    <a:pt x="1819943" y="298753"/>
                    <a:pt x="1819753" y="297737"/>
                    <a:pt x="1819753" y="297166"/>
                  </a:cubicBezTo>
                  <a:cubicBezTo>
                    <a:pt x="1819753" y="296087"/>
                    <a:pt x="1820260" y="293166"/>
                    <a:pt x="1821340" y="290944"/>
                  </a:cubicBezTo>
                  <a:cubicBezTo>
                    <a:pt x="1821720" y="290183"/>
                    <a:pt x="1822165" y="289548"/>
                    <a:pt x="1822609" y="289040"/>
                  </a:cubicBezTo>
                  <a:cubicBezTo>
                    <a:pt x="1822927" y="288786"/>
                    <a:pt x="1823117" y="288278"/>
                    <a:pt x="1823307" y="287707"/>
                  </a:cubicBezTo>
                  <a:cubicBezTo>
                    <a:pt x="1823371" y="287389"/>
                    <a:pt x="1823498" y="287072"/>
                    <a:pt x="1823498" y="286628"/>
                  </a:cubicBezTo>
                  <a:cubicBezTo>
                    <a:pt x="1823498" y="286374"/>
                    <a:pt x="1823307" y="286183"/>
                    <a:pt x="1823244" y="285929"/>
                  </a:cubicBezTo>
                  <a:cubicBezTo>
                    <a:pt x="1822991" y="284850"/>
                    <a:pt x="1822355" y="283771"/>
                    <a:pt x="1821213" y="282882"/>
                  </a:cubicBezTo>
                  <a:cubicBezTo>
                    <a:pt x="1817467" y="279835"/>
                    <a:pt x="1815943" y="278121"/>
                    <a:pt x="1817277" y="274629"/>
                  </a:cubicBezTo>
                  <a:cubicBezTo>
                    <a:pt x="1817530" y="273867"/>
                    <a:pt x="1817594" y="273169"/>
                    <a:pt x="1817594" y="272280"/>
                  </a:cubicBezTo>
                  <a:cubicBezTo>
                    <a:pt x="1817530" y="270566"/>
                    <a:pt x="1817086" y="268281"/>
                    <a:pt x="1816579" y="266313"/>
                  </a:cubicBezTo>
                  <a:cubicBezTo>
                    <a:pt x="1816324" y="265361"/>
                    <a:pt x="1816070" y="264408"/>
                    <a:pt x="1815817" y="263710"/>
                  </a:cubicBezTo>
                  <a:cubicBezTo>
                    <a:pt x="1815245" y="261996"/>
                    <a:pt x="1815436" y="257806"/>
                    <a:pt x="1819562" y="255711"/>
                  </a:cubicBezTo>
                  <a:cubicBezTo>
                    <a:pt x="1822800" y="254061"/>
                    <a:pt x="1825911" y="249934"/>
                    <a:pt x="1826355" y="248347"/>
                  </a:cubicBezTo>
                  <a:cubicBezTo>
                    <a:pt x="1826799" y="246824"/>
                    <a:pt x="1826736" y="242824"/>
                    <a:pt x="1824069" y="240285"/>
                  </a:cubicBezTo>
                  <a:cubicBezTo>
                    <a:pt x="1820578" y="237047"/>
                    <a:pt x="1817657" y="234000"/>
                    <a:pt x="1817467" y="230127"/>
                  </a:cubicBezTo>
                  <a:cubicBezTo>
                    <a:pt x="1817404" y="229366"/>
                    <a:pt x="1816959" y="228985"/>
                    <a:pt x="1815880" y="228223"/>
                  </a:cubicBezTo>
                  <a:cubicBezTo>
                    <a:pt x="1814547" y="227334"/>
                    <a:pt x="1812389" y="225810"/>
                    <a:pt x="1814166" y="222446"/>
                  </a:cubicBezTo>
                  <a:cubicBezTo>
                    <a:pt x="1815690" y="219526"/>
                    <a:pt x="1816261" y="214637"/>
                    <a:pt x="1815372" y="212542"/>
                  </a:cubicBezTo>
                  <a:cubicBezTo>
                    <a:pt x="1815308" y="212352"/>
                    <a:pt x="1815118" y="211971"/>
                    <a:pt x="1814864" y="211908"/>
                  </a:cubicBezTo>
                  <a:cubicBezTo>
                    <a:pt x="1814293" y="211717"/>
                    <a:pt x="1814166" y="211844"/>
                    <a:pt x="1813785" y="212035"/>
                  </a:cubicBezTo>
                  <a:cubicBezTo>
                    <a:pt x="1812325" y="212796"/>
                    <a:pt x="1810992" y="212860"/>
                    <a:pt x="1807945" y="210765"/>
                  </a:cubicBezTo>
                  <a:cubicBezTo>
                    <a:pt x="1807120" y="210194"/>
                    <a:pt x="1806358" y="209686"/>
                    <a:pt x="1805659" y="209178"/>
                  </a:cubicBezTo>
                  <a:cubicBezTo>
                    <a:pt x="1802612" y="207019"/>
                    <a:pt x="1801597" y="206384"/>
                    <a:pt x="1800834" y="206892"/>
                  </a:cubicBezTo>
                  <a:cubicBezTo>
                    <a:pt x="1799057" y="208099"/>
                    <a:pt x="1791693" y="210511"/>
                    <a:pt x="1788709" y="211400"/>
                  </a:cubicBezTo>
                  <a:cubicBezTo>
                    <a:pt x="1788582" y="213939"/>
                    <a:pt x="1788264" y="216796"/>
                    <a:pt x="1787503" y="217748"/>
                  </a:cubicBezTo>
                  <a:cubicBezTo>
                    <a:pt x="1786932" y="218446"/>
                    <a:pt x="1786043" y="218700"/>
                    <a:pt x="1785154" y="218954"/>
                  </a:cubicBezTo>
                  <a:cubicBezTo>
                    <a:pt x="1784139" y="219208"/>
                    <a:pt x="1783630" y="219399"/>
                    <a:pt x="1783567" y="219716"/>
                  </a:cubicBezTo>
                  <a:cubicBezTo>
                    <a:pt x="1783567" y="220097"/>
                    <a:pt x="1783630" y="220605"/>
                    <a:pt x="1783694" y="221113"/>
                  </a:cubicBezTo>
                  <a:cubicBezTo>
                    <a:pt x="1783885" y="222128"/>
                    <a:pt x="1784139" y="223462"/>
                    <a:pt x="1783250" y="224477"/>
                  </a:cubicBezTo>
                  <a:cubicBezTo>
                    <a:pt x="1782425" y="225493"/>
                    <a:pt x="1781027" y="225620"/>
                    <a:pt x="1780076" y="225620"/>
                  </a:cubicBezTo>
                  <a:cubicBezTo>
                    <a:pt x="1778361" y="225620"/>
                    <a:pt x="1777028" y="225303"/>
                    <a:pt x="1776076" y="225112"/>
                  </a:cubicBezTo>
                  <a:cubicBezTo>
                    <a:pt x="1774616" y="224795"/>
                    <a:pt x="1774616" y="224858"/>
                    <a:pt x="1774426" y="225112"/>
                  </a:cubicBezTo>
                  <a:cubicBezTo>
                    <a:pt x="1773727" y="226064"/>
                    <a:pt x="1772966" y="226318"/>
                    <a:pt x="1772584" y="226445"/>
                  </a:cubicBezTo>
                  <a:cubicBezTo>
                    <a:pt x="1772457" y="226509"/>
                    <a:pt x="1772204" y="226890"/>
                    <a:pt x="1772013" y="228477"/>
                  </a:cubicBezTo>
                  <a:cubicBezTo>
                    <a:pt x="1771695" y="230572"/>
                    <a:pt x="1771188" y="231270"/>
                    <a:pt x="1770235" y="231905"/>
                  </a:cubicBezTo>
                  <a:cubicBezTo>
                    <a:pt x="1769791" y="232222"/>
                    <a:pt x="1768966" y="232730"/>
                    <a:pt x="1767696" y="236793"/>
                  </a:cubicBezTo>
                  <a:cubicBezTo>
                    <a:pt x="1767252" y="238317"/>
                    <a:pt x="1766871" y="239713"/>
                    <a:pt x="1766554" y="241047"/>
                  </a:cubicBezTo>
                  <a:cubicBezTo>
                    <a:pt x="1765220" y="246443"/>
                    <a:pt x="1764331" y="250379"/>
                    <a:pt x="1755761" y="251458"/>
                  </a:cubicBezTo>
                  <a:cubicBezTo>
                    <a:pt x="1752397" y="251839"/>
                    <a:pt x="1749985" y="252029"/>
                    <a:pt x="1748080" y="252156"/>
                  </a:cubicBezTo>
                  <a:cubicBezTo>
                    <a:pt x="1744715" y="252410"/>
                    <a:pt x="1743191" y="252474"/>
                    <a:pt x="1740588" y="253616"/>
                  </a:cubicBezTo>
                  <a:cubicBezTo>
                    <a:pt x="1739510" y="254124"/>
                    <a:pt x="1739001" y="254441"/>
                    <a:pt x="1738748" y="254695"/>
                  </a:cubicBezTo>
                  <a:cubicBezTo>
                    <a:pt x="1738113" y="255203"/>
                    <a:pt x="1737605" y="255267"/>
                    <a:pt x="1737161" y="255140"/>
                  </a:cubicBezTo>
                  <a:cubicBezTo>
                    <a:pt x="1736716" y="255013"/>
                    <a:pt x="1736399" y="254695"/>
                    <a:pt x="1736018" y="254315"/>
                  </a:cubicBezTo>
                  <a:cubicBezTo>
                    <a:pt x="1735637" y="253870"/>
                    <a:pt x="1734748" y="252918"/>
                    <a:pt x="1732653" y="251331"/>
                  </a:cubicBezTo>
                  <a:cubicBezTo>
                    <a:pt x="1727257" y="247268"/>
                    <a:pt x="1724654" y="247712"/>
                    <a:pt x="1721607" y="248284"/>
                  </a:cubicBezTo>
                  <a:cubicBezTo>
                    <a:pt x="1720465" y="248474"/>
                    <a:pt x="1719766" y="248474"/>
                    <a:pt x="1719194" y="248347"/>
                  </a:cubicBezTo>
                  <a:cubicBezTo>
                    <a:pt x="1717481" y="247966"/>
                    <a:pt x="1716274" y="246697"/>
                    <a:pt x="1715005" y="245237"/>
                  </a:cubicBezTo>
                  <a:cubicBezTo>
                    <a:pt x="1714878" y="245046"/>
                    <a:pt x="1714687" y="244919"/>
                    <a:pt x="1714560" y="244729"/>
                  </a:cubicBezTo>
                  <a:cubicBezTo>
                    <a:pt x="1713862" y="243903"/>
                    <a:pt x="1713037" y="242951"/>
                    <a:pt x="1712021" y="241999"/>
                  </a:cubicBezTo>
                  <a:cubicBezTo>
                    <a:pt x="1711259" y="241300"/>
                    <a:pt x="1710434" y="240666"/>
                    <a:pt x="1709608" y="240031"/>
                  </a:cubicBezTo>
                  <a:cubicBezTo>
                    <a:pt x="1709037" y="239586"/>
                    <a:pt x="1708530" y="239142"/>
                    <a:pt x="1707959" y="238698"/>
                  </a:cubicBezTo>
                  <a:cubicBezTo>
                    <a:pt x="1705546" y="236666"/>
                    <a:pt x="1703514" y="234000"/>
                    <a:pt x="1704657" y="228794"/>
                  </a:cubicBezTo>
                  <a:cubicBezTo>
                    <a:pt x="1706308" y="221240"/>
                    <a:pt x="1705292" y="218510"/>
                    <a:pt x="1704276" y="216986"/>
                  </a:cubicBezTo>
                  <a:cubicBezTo>
                    <a:pt x="1703896" y="216479"/>
                    <a:pt x="1702816" y="215907"/>
                    <a:pt x="1701800" y="215399"/>
                  </a:cubicBezTo>
                  <a:cubicBezTo>
                    <a:pt x="1699642" y="214320"/>
                    <a:pt x="1696341" y="212733"/>
                    <a:pt x="1697547" y="209051"/>
                  </a:cubicBezTo>
                  <a:cubicBezTo>
                    <a:pt x="1698055" y="207464"/>
                    <a:pt x="1698689" y="205877"/>
                    <a:pt x="1699198" y="204417"/>
                  </a:cubicBezTo>
                  <a:cubicBezTo>
                    <a:pt x="1699896" y="202639"/>
                    <a:pt x="1700721" y="200417"/>
                    <a:pt x="1700721" y="199846"/>
                  </a:cubicBezTo>
                  <a:cubicBezTo>
                    <a:pt x="1700721" y="198513"/>
                    <a:pt x="1700658" y="197878"/>
                    <a:pt x="1700467" y="197751"/>
                  </a:cubicBezTo>
                  <a:cubicBezTo>
                    <a:pt x="1700467" y="197751"/>
                    <a:pt x="1699896" y="197434"/>
                    <a:pt x="1697928" y="198386"/>
                  </a:cubicBezTo>
                  <a:cubicBezTo>
                    <a:pt x="1692722" y="200861"/>
                    <a:pt x="1680851" y="201877"/>
                    <a:pt x="1671074" y="194005"/>
                  </a:cubicBezTo>
                  <a:cubicBezTo>
                    <a:pt x="1667393" y="191022"/>
                    <a:pt x="1665297" y="189054"/>
                    <a:pt x="1663837" y="187657"/>
                  </a:cubicBezTo>
                  <a:cubicBezTo>
                    <a:pt x="1663393" y="187213"/>
                    <a:pt x="1663012" y="186832"/>
                    <a:pt x="1662695" y="186514"/>
                  </a:cubicBezTo>
                  <a:cubicBezTo>
                    <a:pt x="1661298" y="185118"/>
                    <a:pt x="1660472" y="184292"/>
                    <a:pt x="1658505" y="182959"/>
                  </a:cubicBezTo>
                  <a:cubicBezTo>
                    <a:pt x="1655902" y="181245"/>
                    <a:pt x="1654632" y="178960"/>
                    <a:pt x="1653553" y="177119"/>
                  </a:cubicBezTo>
                  <a:cubicBezTo>
                    <a:pt x="1652728" y="175722"/>
                    <a:pt x="1652156" y="174579"/>
                    <a:pt x="1651204" y="174262"/>
                  </a:cubicBezTo>
                  <a:cubicBezTo>
                    <a:pt x="1649871" y="173691"/>
                    <a:pt x="1646443" y="174897"/>
                    <a:pt x="1643713" y="175849"/>
                  </a:cubicBezTo>
                  <a:cubicBezTo>
                    <a:pt x="1641872" y="176484"/>
                    <a:pt x="1639967" y="177119"/>
                    <a:pt x="1638317" y="177436"/>
                  </a:cubicBezTo>
                  <a:cubicBezTo>
                    <a:pt x="1635206" y="177944"/>
                    <a:pt x="1634254" y="176103"/>
                    <a:pt x="1633619" y="174897"/>
                  </a:cubicBezTo>
                  <a:cubicBezTo>
                    <a:pt x="1632984" y="173754"/>
                    <a:pt x="1632603" y="172992"/>
                    <a:pt x="1630763" y="172992"/>
                  </a:cubicBezTo>
                  <a:lnTo>
                    <a:pt x="1629810" y="172992"/>
                  </a:lnTo>
                  <a:cubicBezTo>
                    <a:pt x="1626065" y="173119"/>
                    <a:pt x="1623462" y="172992"/>
                    <a:pt x="1622256" y="171532"/>
                  </a:cubicBezTo>
                  <a:cubicBezTo>
                    <a:pt x="1621684" y="170834"/>
                    <a:pt x="1621493" y="169945"/>
                    <a:pt x="1621748" y="168866"/>
                  </a:cubicBezTo>
                  <a:cubicBezTo>
                    <a:pt x="1621875" y="168168"/>
                    <a:pt x="1622256" y="166580"/>
                    <a:pt x="1622065" y="166136"/>
                  </a:cubicBezTo>
                  <a:cubicBezTo>
                    <a:pt x="1622065" y="166136"/>
                    <a:pt x="1621557" y="166073"/>
                    <a:pt x="1620160" y="166644"/>
                  </a:cubicBezTo>
                  <a:cubicBezTo>
                    <a:pt x="1618383" y="167279"/>
                    <a:pt x="1613368" y="168993"/>
                    <a:pt x="1608797" y="169310"/>
                  </a:cubicBezTo>
                  <a:cubicBezTo>
                    <a:pt x="1607273" y="169374"/>
                    <a:pt x="1605813" y="169310"/>
                    <a:pt x="1604544" y="168993"/>
                  </a:cubicBezTo>
                  <a:cubicBezTo>
                    <a:pt x="1600735" y="168041"/>
                    <a:pt x="1591656" y="165120"/>
                    <a:pt x="1587848" y="162200"/>
                  </a:cubicBezTo>
                  <a:cubicBezTo>
                    <a:pt x="1584483" y="159597"/>
                    <a:pt x="1580674" y="156614"/>
                    <a:pt x="1581372" y="150011"/>
                  </a:cubicBezTo>
                  <a:cubicBezTo>
                    <a:pt x="1581816" y="145250"/>
                    <a:pt x="1579849" y="142838"/>
                    <a:pt x="1577309" y="139854"/>
                  </a:cubicBezTo>
                  <a:lnTo>
                    <a:pt x="1576674" y="139092"/>
                  </a:lnTo>
                  <a:cubicBezTo>
                    <a:pt x="1575278" y="137378"/>
                    <a:pt x="1574580" y="135855"/>
                    <a:pt x="1573818" y="133887"/>
                  </a:cubicBezTo>
                  <a:cubicBezTo>
                    <a:pt x="1572802" y="131538"/>
                    <a:pt x="1571596" y="128554"/>
                    <a:pt x="1568358" y="123793"/>
                  </a:cubicBezTo>
                  <a:cubicBezTo>
                    <a:pt x="1564549" y="118143"/>
                    <a:pt x="1563025" y="116683"/>
                    <a:pt x="1560740" y="114524"/>
                  </a:cubicBezTo>
                  <a:cubicBezTo>
                    <a:pt x="1559471" y="113318"/>
                    <a:pt x="1558074" y="111985"/>
                    <a:pt x="1555979" y="109699"/>
                  </a:cubicBezTo>
                  <a:cubicBezTo>
                    <a:pt x="1551408" y="104684"/>
                    <a:pt x="1550900" y="103922"/>
                    <a:pt x="1550456" y="102589"/>
                  </a:cubicBezTo>
                  <a:cubicBezTo>
                    <a:pt x="1550265" y="102018"/>
                    <a:pt x="1550202" y="101700"/>
                    <a:pt x="1550012" y="101319"/>
                  </a:cubicBezTo>
                  <a:cubicBezTo>
                    <a:pt x="1549694" y="100494"/>
                    <a:pt x="1548996" y="99796"/>
                    <a:pt x="1548298" y="99161"/>
                  </a:cubicBezTo>
                  <a:cubicBezTo>
                    <a:pt x="1548107" y="98971"/>
                    <a:pt x="1548043" y="98717"/>
                    <a:pt x="1547789" y="98526"/>
                  </a:cubicBezTo>
                  <a:cubicBezTo>
                    <a:pt x="1547027" y="97828"/>
                    <a:pt x="1546266" y="97066"/>
                    <a:pt x="1545695" y="96114"/>
                  </a:cubicBezTo>
                  <a:cubicBezTo>
                    <a:pt x="1545251" y="95352"/>
                    <a:pt x="1544933" y="94654"/>
                    <a:pt x="1544552" y="93892"/>
                  </a:cubicBezTo>
                  <a:cubicBezTo>
                    <a:pt x="1544044" y="92876"/>
                    <a:pt x="1543536" y="91797"/>
                    <a:pt x="1542647" y="90400"/>
                  </a:cubicBezTo>
                  <a:cubicBezTo>
                    <a:pt x="1542139" y="89639"/>
                    <a:pt x="1541187" y="88496"/>
                    <a:pt x="1540108" y="87290"/>
                  </a:cubicBezTo>
                  <a:cubicBezTo>
                    <a:pt x="1538140" y="85004"/>
                    <a:pt x="1535664" y="82148"/>
                    <a:pt x="1534458" y="79354"/>
                  </a:cubicBezTo>
                  <a:cubicBezTo>
                    <a:pt x="1532680" y="75291"/>
                    <a:pt x="1529633" y="69832"/>
                    <a:pt x="1526777" y="67546"/>
                  </a:cubicBezTo>
                  <a:cubicBezTo>
                    <a:pt x="1522586" y="64182"/>
                    <a:pt x="1522523" y="55548"/>
                    <a:pt x="1522523" y="55167"/>
                  </a:cubicBezTo>
                  <a:cubicBezTo>
                    <a:pt x="1522332" y="55167"/>
                    <a:pt x="1521190" y="54913"/>
                    <a:pt x="1520428" y="54786"/>
                  </a:cubicBezTo>
                  <a:cubicBezTo>
                    <a:pt x="1518143" y="54342"/>
                    <a:pt x="1515032" y="53707"/>
                    <a:pt x="1513509" y="50977"/>
                  </a:cubicBezTo>
                  <a:cubicBezTo>
                    <a:pt x="1511223" y="46787"/>
                    <a:pt x="1508810" y="40121"/>
                    <a:pt x="1507668" y="36947"/>
                  </a:cubicBezTo>
                  <a:cubicBezTo>
                    <a:pt x="1507350" y="36059"/>
                    <a:pt x="1507160" y="35233"/>
                    <a:pt x="1506970" y="34535"/>
                  </a:cubicBezTo>
                  <a:cubicBezTo>
                    <a:pt x="1506525" y="32694"/>
                    <a:pt x="1506461" y="32313"/>
                    <a:pt x="1504113" y="31932"/>
                  </a:cubicBezTo>
                  <a:cubicBezTo>
                    <a:pt x="1502970" y="31742"/>
                    <a:pt x="1501954" y="31678"/>
                    <a:pt x="1501002" y="31551"/>
                  </a:cubicBezTo>
                  <a:cubicBezTo>
                    <a:pt x="1498590" y="31361"/>
                    <a:pt x="1496114" y="31170"/>
                    <a:pt x="1495415" y="28187"/>
                  </a:cubicBezTo>
                  <a:cubicBezTo>
                    <a:pt x="1495162" y="27171"/>
                    <a:pt x="1495098" y="26219"/>
                    <a:pt x="1495035" y="25266"/>
                  </a:cubicBezTo>
                  <a:cubicBezTo>
                    <a:pt x="1494844" y="23616"/>
                    <a:pt x="1494717" y="22537"/>
                    <a:pt x="1494082" y="21965"/>
                  </a:cubicBezTo>
                  <a:cubicBezTo>
                    <a:pt x="1493638" y="21584"/>
                    <a:pt x="1491416" y="21457"/>
                    <a:pt x="1490083" y="21394"/>
                  </a:cubicBezTo>
                  <a:cubicBezTo>
                    <a:pt x="1487671" y="21267"/>
                    <a:pt x="1485576" y="21203"/>
                    <a:pt x="1484433" y="20124"/>
                  </a:cubicBezTo>
                  <a:cubicBezTo>
                    <a:pt x="1483608" y="19362"/>
                    <a:pt x="1483164" y="18156"/>
                    <a:pt x="1482655" y="16950"/>
                  </a:cubicBezTo>
                  <a:cubicBezTo>
                    <a:pt x="1482020" y="15363"/>
                    <a:pt x="1481386" y="13649"/>
                    <a:pt x="1479926" y="12887"/>
                  </a:cubicBezTo>
                  <a:cubicBezTo>
                    <a:pt x="1478783" y="12252"/>
                    <a:pt x="1478085" y="11617"/>
                    <a:pt x="1477450" y="10983"/>
                  </a:cubicBezTo>
                  <a:cubicBezTo>
                    <a:pt x="1476370" y="9967"/>
                    <a:pt x="1475481" y="9142"/>
                    <a:pt x="1471736" y="8697"/>
                  </a:cubicBezTo>
                  <a:cubicBezTo>
                    <a:pt x="1468371" y="8253"/>
                    <a:pt x="1466467" y="9269"/>
                    <a:pt x="1464435" y="10284"/>
                  </a:cubicBezTo>
                  <a:cubicBezTo>
                    <a:pt x="1462912" y="11046"/>
                    <a:pt x="1461325" y="11808"/>
                    <a:pt x="1459230" y="12062"/>
                  </a:cubicBezTo>
                  <a:lnTo>
                    <a:pt x="1457580" y="12252"/>
                  </a:lnTo>
                  <a:cubicBezTo>
                    <a:pt x="1452691" y="12887"/>
                    <a:pt x="1445327" y="13776"/>
                    <a:pt x="1441265" y="10030"/>
                  </a:cubicBezTo>
                  <a:cubicBezTo>
                    <a:pt x="1437138" y="6221"/>
                    <a:pt x="1434535" y="4380"/>
                    <a:pt x="1430536" y="4380"/>
                  </a:cubicBezTo>
                  <a:cubicBezTo>
                    <a:pt x="1427932" y="4380"/>
                    <a:pt x="1426727" y="3174"/>
                    <a:pt x="1425774" y="2158"/>
                  </a:cubicBezTo>
                  <a:cubicBezTo>
                    <a:pt x="1424695" y="1079"/>
                    <a:pt x="1423743" y="0"/>
                    <a:pt x="1420124" y="0"/>
                  </a:cubicBezTo>
                  <a:cubicBezTo>
                    <a:pt x="1413268" y="0"/>
                    <a:pt x="1405904" y="2349"/>
                    <a:pt x="1402730" y="4634"/>
                  </a:cubicBezTo>
                  <a:cubicBezTo>
                    <a:pt x="1402032" y="5142"/>
                    <a:pt x="1401079" y="5587"/>
                    <a:pt x="1400000" y="5967"/>
                  </a:cubicBezTo>
                  <a:cubicBezTo>
                    <a:pt x="1396763" y="7174"/>
                    <a:pt x="1392255" y="7808"/>
                    <a:pt x="1388700" y="8316"/>
                  </a:cubicBezTo>
                  <a:cubicBezTo>
                    <a:pt x="1387748" y="8443"/>
                    <a:pt x="1386922" y="8570"/>
                    <a:pt x="1386224" y="8697"/>
                  </a:cubicBezTo>
                  <a:cubicBezTo>
                    <a:pt x="1384130" y="9078"/>
                    <a:pt x="1382986" y="9713"/>
                    <a:pt x="1382098" y="10284"/>
                  </a:cubicBezTo>
                  <a:cubicBezTo>
                    <a:pt x="1381526" y="10665"/>
                    <a:pt x="1380955" y="10983"/>
                    <a:pt x="1380256" y="11110"/>
                  </a:cubicBezTo>
                  <a:cubicBezTo>
                    <a:pt x="1379749" y="11236"/>
                    <a:pt x="1379241" y="11173"/>
                    <a:pt x="1378669" y="11110"/>
                  </a:cubicBezTo>
                  <a:cubicBezTo>
                    <a:pt x="1377273" y="10919"/>
                    <a:pt x="1375369" y="10729"/>
                    <a:pt x="1372575" y="13332"/>
                  </a:cubicBezTo>
                  <a:cubicBezTo>
                    <a:pt x="1368004" y="17585"/>
                    <a:pt x="1364323" y="18664"/>
                    <a:pt x="1357149" y="19616"/>
                  </a:cubicBezTo>
                  <a:lnTo>
                    <a:pt x="1356133" y="19743"/>
                  </a:lnTo>
                  <a:cubicBezTo>
                    <a:pt x="1349403" y="20569"/>
                    <a:pt x="1346103" y="21140"/>
                    <a:pt x="1345087" y="24441"/>
                  </a:cubicBezTo>
                  <a:cubicBezTo>
                    <a:pt x="1344135" y="27361"/>
                    <a:pt x="1342611" y="29583"/>
                    <a:pt x="1340770" y="31996"/>
                  </a:cubicBezTo>
                  <a:cubicBezTo>
                    <a:pt x="1340643" y="32186"/>
                    <a:pt x="1340516" y="32377"/>
                    <a:pt x="1340389" y="32567"/>
                  </a:cubicBezTo>
                  <a:cubicBezTo>
                    <a:pt x="1339183" y="34154"/>
                    <a:pt x="1338168" y="35614"/>
                    <a:pt x="1337025" y="37328"/>
                  </a:cubicBezTo>
                  <a:cubicBezTo>
                    <a:pt x="1334231" y="41582"/>
                    <a:pt x="1332073" y="51675"/>
                    <a:pt x="1333977" y="54405"/>
                  </a:cubicBezTo>
                  <a:cubicBezTo>
                    <a:pt x="1334803" y="54913"/>
                    <a:pt x="1335120" y="54977"/>
                    <a:pt x="1335565" y="54850"/>
                  </a:cubicBezTo>
                  <a:cubicBezTo>
                    <a:pt x="1338421" y="54215"/>
                    <a:pt x="1340516" y="52755"/>
                    <a:pt x="1342420" y="51485"/>
                  </a:cubicBezTo>
                  <a:cubicBezTo>
                    <a:pt x="1344262" y="50215"/>
                    <a:pt x="1346039" y="49073"/>
                    <a:pt x="1348007" y="49009"/>
                  </a:cubicBezTo>
                  <a:cubicBezTo>
                    <a:pt x="1348642" y="49009"/>
                    <a:pt x="1349340" y="49136"/>
                    <a:pt x="1350039" y="49390"/>
                  </a:cubicBezTo>
                  <a:cubicBezTo>
                    <a:pt x="1354292" y="51168"/>
                    <a:pt x="1359498" y="56818"/>
                    <a:pt x="1360006" y="61452"/>
                  </a:cubicBezTo>
                  <a:cubicBezTo>
                    <a:pt x="1360196" y="63039"/>
                    <a:pt x="1361021" y="64055"/>
                    <a:pt x="1362100" y="65324"/>
                  </a:cubicBezTo>
                  <a:cubicBezTo>
                    <a:pt x="1363180" y="66594"/>
                    <a:pt x="1364385" y="67991"/>
                    <a:pt x="1364957" y="70213"/>
                  </a:cubicBezTo>
                  <a:cubicBezTo>
                    <a:pt x="1366989" y="78021"/>
                    <a:pt x="1366036" y="83608"/>
                    <a:pt x="1362227" y="86401"/>
                  </a:cubicBezTo>
                  <a:cubicBezTo>
                    <a:pt x="1357974" y="89575"/>
                    <a:pt x="1357466" y="91035"/>
                    <a:pt x="1357022" y="94463"/>
                  </a:cubicBezTo>
                  <a:cubicBezTo>
                    <a:pt x="1356704" y="96812"/>
                    <a:pt x="1355626" y="98082"/>
                    <a:pt x="1354419" y="99415"/>
                  </a:cubicBezTo>
                  <a:cubicBezTo>
                    <a:pt x="1353276" y="100748"/>
                    <a:pt x="1352007" y="102208"/>
                    <a:pt x="1350737" y="105192"/>
                  </a:cubicBezTo>
                  <a:cubicBezTo>
                    <a:pt x="1349467" y="108239"/>
                    <a:pt x="1350102" y="109509"/>
                    <a:pt x="1350927" y="111350"/>
                  </a:cubicBezTo>
                  <a:cubicBezTo>
                    <a:pt x="1351626" y="112874"/>
                    <a:pt x="1352514" y="114778"/>
                    <a:pt x="1352134" y="117762"/>
                  </a:cubicBezTo>
                  <a:cubicBezTo>
                    <a:pt x="1351816" y="120047"/>
                    <a:pt x="1351372" y="121571"/>
                    <a:pt x="1351054" y="122650"/>
                  </a:cubicBezTo>
                  <a:cubicBezTo>
                    <a:pt x="1350547" y="124364"/>
                    <a:pt x="1350419" y="124808"/>
                    <a:pt x="1351308" y="126396"/>
                  </a:cubicBezTo>
                  <a:cubicBezTo>
                    <a:pt x="1351816" y="127221"/>
                    <a:pt x="1352261" y="127983"/>
                    <a:pt x="1352768" y="128681"/>
                  </a:cubicBezTo>
                  <a:cubicBezTo>
                    <a:pt x="1354355" y="131030"/>
                    <a:pt x="1355815" y="133252"/>
                    <a:pt x="1355054" y="135664"/>
                  </a:cubicBezTo>
                  <a:cubicBezTo>
                    <a:pt x="1354610" y="137061"/>
                    <a:pt x="1353594" y="137759"/>
                    <a:pt x="1352832" y="138330"/>
                  </a:cubicBezTo>
                  <a:cubicBezTo>
                    <a:pt x="1351689" y="139156"/>
                    <a:pt x="1350927" y="139727"/>
                    <a:pt x="1350927" y="142012"/>
                  </a:cubicBezTo>
                  <a:cubicBezTo>
                    <a:pt x="1350927" y="143473"/>
                    <a:pt x="1350991" y="144679"/>
                    <a:pt x="1351054" y="145821"/>
                  </a:cubicBezTo>
                  <a:cubicBezTo>
                    <a:pt x="1351118" y="147155"/>
                    <a:pt x="1351181" y="148424"/>
                    <a:pt x="1351118" y="149694"/>
                  </a:cubicBezTo>
                  <a:cubicBezTo>
                    <a:pt x="1351054" y="150964"/>
                    <a:pt x="1350927" y="152360"/>
                    <a:pt x="1350547" y="153884"/>
                  </a:cubicBezTo>
                  <a:cubicBezTo>
                    <a:pt x="1349785" y="156994"/>
                    <a:pt x="1349721" y="163025"/>
                    <a:pt x="1351435" y="165438"/>
                  </a:cubicBezTo>
                  <a:cubicBezTo>
                    <a:pt x="1352007" y="166200"/>
                    <a:pt x="1352514" y="166326"/>
                    <a:pt x="1352832" y="166390"/>
                  </a:cubicBezTo>
                  <a:cubicBezTo>
                    <a:pt x="1356133" y="166771"/>
                    <a:pt x="1359942" y="169564"/>
                    <a:pt x="1361593" y="172802"/>
                  </a:cubicBezTo>
                  <a:cubicBezTo>
                    <a:pt x="1362672" y="174897"/>
                    <a:pt x="1362736" y="176992"/>
                    <a:pt x="1361847" y="178706"/>
                  </a:cubicBezTo>
                  <a:cubicBezTo>
                    <a:pt x="1359371" y="183277"/>
                    <a:pt x="1358101" y="183912"/>
                    <a:pt x="1348261" y="185435"/>
                  </a:cubicBezTo>
                  <a:cubicBezTo>
                    <a:pt x="1343436" y="186197"/>
                    <a:pt x="1339881" y="190196"/>
                    <a:pt x="1336453" y="194069"/>
                  </a:cubicBezTo>
                  <a:cubicBezTo>
                    <a:pt x="1333343" y="197560"/>
                    <a:pt x="1330169" y="201115"/>
                    <a:pt x="1326042" y="202449"/>
                  </a:cubicBezTo>
                  <a:cubicBezTo>
                    <a:pt x="1320646" y="204163"/>
                    <a:pt x="1318741" y="202957"/>
                    <a:pt x="1316583" y="201560"/>
                  </a:cubicBezTo>
                  <a:cubicBezTo>
                    <a:pt x="1315060" y="200608"/>
                    <a:pt x="1313345" y="199528"/>
                    <a:pt x="1309726" y="199021"/>
                  </a:cubicBezTo>
                  <a:cubicBezTo>
                    <a:pt x="1307505" y="198703"/>
                    <a:pt x="1305854" y="198767"/>
                    <a:pt x="1304394" y="198893"/>
                  </a:cubicBezTo>
                  <a:cubicBezTo>
                    <a:pt x="1303569" y="198957"/>
                    <a:pt x="1302807" y="199021"/>
                    <a:pt x="1302045" y="199147"/>
                  </a:cubicBezTo>
                  <a:cubicBezTo>
                    <a:pt x="1300776" y="199338"/>
                    <a:pt x="1299569" y="199465"/>
                    <a:pt x="1298300" y="199401"/>
                  </a:cubicBezTo>
                  <a:cubicBezTo>
                    <a:pt x="1298046" y="199401"/>
                    <a:pt x="1297728" y="199401"/>
                    <a:pt x="1297474" y="199401"/>
                  </a:cubicBezTo>
                  <a:cubicBezTo>
                    <a:pt x="1296966" y="199338"/>
                    <a:pt x="1296395" y="199274"/>
                    <a:pt x="1295887" y="199147"/>
                  </a:cubicBezTo>
                  <a:cubicBezTo>
                    <a:pt x="1295506" y="199084"/>
                    <a:pt x="1295062" y="198957"/>
                    <a:pt x="1294617" y="198830"/>
                  </a:cubicBezTo>
                  <a:cubicBezTo>
                    <a:pt x="1294110" y="198703"/>
                    <a:pt x="1293539" y="198449"/>
                    <a:pt x="1292904" y="198259"/>
                  </a:cubicBezTo>
                  <a:cubicBezTo>
                    <a:pt x="1292650" y="198132"/>
                    <a:pt x="1292459" y="198132"/>
                    <a:pt x="1292205" y="198005"/>
                  </a:cubicBezTo>
                  <a:cubicBezTo>
                    <a:pt x="1291570" y="199274"/>
                    <a:pt x="1290936" y="200608"/>
                    <a:pt x="1290618" y="201560"/>
                  </a:cubicBezTo>
                  <a:cubicBezTo>
                    <a:pt x="1288079" y="209178"/>
                    <a:pt x="1287254" y="216732"/>
                    <a:pt x="1286428" y="224668"/>
                  </a:cubicBezTo>
                  <a:lnTo>
                    <a:pt x="1286111" y="227525"/>
                  </a:lnTo>
                  <a:cubicBezTo>
                    <a:pt x="1285794" y="230445"/>
                    <a:pt x="1285285" y="233238"/>
                    <a:pt x="1284841" y="236031"/>
                  </a:cubicBezTo>
                  <a:cubicBezTo>
                    <a:pt x="1284016" y="240793"/>
                    <a:pt x="1283254" y="245300"/>
                    <a:pt x="1283254" y="250125"/>
                  </a:cubicBezTo>
                  <a:cubicBezTo>
                    <a:pt x="1283254" y="251585"/>
                    <a:pt x="1283254" y="252981"/>
                    <a:pt x="1283318" y="254441"/>
                  </a:cubicBezTo>
                  <a:cubicBezTo>
                    <a:pt x="1283381" y="259774"/>
                    <a:pt x="1283508" y="265361"/>
                    <a:pt x="1282746" y="270693"/>
                  </a:cubicBezTo>
                  <a:cubicBezTo>
                    <a:pt x="1281032" y="282945"/>
                    <a:pt x="1280651" y="289040"/>
                    <a:pt x="1290999" y="294754"/>
                  </a:cubicBezTo>
                  <a:cubicBezTo>
                    <a:pt x="1292395" y="295515"/>
                    <a:pt x="1293792" y="296023"/>
                    <a:pt x="1295189" y="296404"/>
                  </a:cubicBezTo>
                  <a:cubicBezTo>
                    <a:pt x="1295443" y="296467"/>
                    <a:pt x="1295697" y="296467"/>
                    <a:pt x="1295951" y="296531"/>
                  </a:cubicBezTo>
                  <a:cubicBezTo>
                    <a:pt x="1297093" y="296721"/>
                    <a:pt x="1298173" y="296912"/>
                    <a:pt x="1299315" y="296975"/>
                  </a:cubicBezTo>
                  <a:cubicBezTo>
                    <a:pt x="1300078" y="296975"/>
                    <a:pt x="1300839" y="296912"/>
                    <a:pt x="1301601" y="296848"/>
                  </a:cubicBezTo>
                  <a:cubicBezTo>
                    <a:pt x="1302236" y="296785"/>
                    <a:pt x="1302870" y="296848"/>
                    <a:pt x="1303505" y="296721"/>
                  </a:cubicBezTo>
                  <a:cubicBezTo>
                    <a:pt x="1304902" y="296595"/>
                    <a:pt x="1306299" y="296341"/>
                    <a:pt x="1307695" y="296150"/>
                  </a:cubicBezTo>
                  <a:cubicBezTo>
                    <a:pt x="1310615" y="295706"/>
                    <a:pt x="1313662" y="295198"/>
                    <a:pt x="1316836" y="295198"/>
                  </a:cubicBezTo>
                  <a:lnTo>
                    <a:pt x="1318297" y="295198"/>
                  </a:lnTo>
                  <a:cubicBezTo>
                    <a:pt x="1323248" y="295198"/>
                    <a:pt x="1325851" y="295261"/>
                    <a:pt x="1330295" y="297801"/>
                  </a:cubicBezTo>
                  <a:cubicBezTo>
                    <a:pt x="1330994" y="298182"/>
                    <a:pt x="1331629" y="298626"/>
                    <a:pt x="1332263" y="299007"/>
                  </a:cubicBezTo>
                  <a:cubicBezTo>
                    <a:pt x="1336072" y="301419"/>
                    <a:pt x="1338421" y="302625"/>
                    <a:pt x="1341722" y="299832"/>
                  </a:cubicBezTo>
                  <a:cubicBezTo>
                    <a:pt x="1345340" y="296785"/>
                    <a:pt x="1345722" y="292341"/>
                    <a:pt x="1346166" y="287643"/>
                  </a:cubicBezTo>
                  <a:cubicBezTo>
                    <a:pt x="1346547" y="283517"/>
                    <a:pt x="1346928" y="279200"/>
                    <a:pt x="1349658" y="275899"/>
                  </a:cubicBezTo>
                  <a:cubicBezTo>
                    <a:pt x="1356450" y="267837"/>
                    <a:pt x="1366481" y="272788"/>
                    <a:pt x="1371242" y="275137"/>
                  </a:cubicBezTo>
                  <a:cubicBezTo>
                    <a:pt x="1372131" y="275582"/>
                    <a:pt x="1373020" y="275962"/>
                    <a:pt x="1373845" y="276343"/>
                  </a:cubicBezTo>
                  <a:cubicBezTo>
                    <a:pt x="1377019" y="277803"/>
                    <a:pt x="1380320" y="279327"/>
                    <a:pt x="1382986" y="282057"/>
                  </a:cubicBezTo>
                  <a:cubicBezTo>
                    <a:pt x="1385145" y="284342"/>
                    <a:pt x="1387304" y="287643"/>
                    <a:pt x="1389208" y="290627"/>
                  </a:cubicBezTo>
                  <a:cubicBezTo>
                    <a:pt x="1389906" y="291770"/>
                    <a:pt x="1390604" y="292786"/>
                    <a:pt x="1391303" y="293801"/>
                  </a:cubicBezTo>
                  <a:cubicBezTo>
                    <a:pt x="1391938" y="294690"/>
                    <a:pt x="1392445" y="295515"/>
                    <a:pt x="1393017" y="296341"/>
                  </a:cubicBezTo>
                  <a:cubicBezTo>
                    <a:pt x="1394794" y="299070"/>
                    <a:pt x="1396318" y="301419"/>
                    <a:pt x="1398921" y="303832"/>
                  </a:cubicBezTo>
                  <a:cubicBezTo>
                    <a:pt x="1399810" y="304657"/>
                    <a:pt x="1401270" y="305673"/>
                    <a:pt x="1402730" y="306688"/>
                  </a:cubicBezTo>
                  <a:cubicBezTo>
                    <a:pt x="1405523" y="308593"/>
                    <a:pt x="1408443" y="310561"/>
                    <a:pt x="1409713" y="312783"/>
                  </a:cubicBezTo>
                  <a:cubicBezTo>
                    <a:pt x="1412634" y="317925"/>
                    <a:pt x="1411618" y="334621"/>
                    <a:pt x="1407364" y="337986"/>
                  </a:cubicBezTo>
                  <a:cubicBezTo>
                    <a:pt x="1406793" y="338430"/>
                    <a:pt x="1405904" y="338367"/>
                    <a:pt x="1405460" y="337795"/>
                  </a:cubicBezTo>
                  <a:cubicBezTo>
                    <a:pt x="1404444" y="336589"/>
                    <a:pt x="1401270" y="336716"/>
                    <a:pt x="1398413" y="336906"/>
                  </a:cubicBezTo>
                  <a:cubicBezTo>
                    <a:pt x="1396318" y="337034"/>
                    <a:pt x="1394160" y="337160"/>
                    <a:pt x="1392445" y="336780"/>
                  </a:cubicBezTo>
                  <a:cubicBezTo>
                    <a:pt x="1390985" y="336462"/>
                    <a:pt x="1389462" y="335827"/>
                    <a:pt x="1388002" y="335192"/>
                  </a:cubicBezTo>
                  <a:cubicBezTo>
                    <a:pt x="1384955" y="333923"/>
                    <a:pt x="1382098" y="332717"/>
                    <a:pt x="1379432" y="333859"/>
                  </a:cubicBezTo>
                  <a:cubicBezTo>
                    <a:pt x="1376194" y="335256"/>
                    <a:pt x="1373400" y="339636"/>
                    <a:pt x="1371052" y="343191"/>
                  </a:cubicBezTo>
                  <a:cubicBezTo>
                    <a:pt x="1370544" y="344017"/>
                    <a:pt x="1370036" y="344778"/>
                    <a:pt x="1369528" y="345477"/>
                  </a:cubicBezTo>
                  <a:cubicBezTo>
                    <a:pt x="1365719" y="351000"/>
                    <a:pt x="1363180" y="350873"/>
                    <a:pt x="1358800" y="350175"/>
                  </a:cubicBezTo>
                  <a:cubicBezTo>
                    <a:pt x="1358037" y="350048"/>
                    <a:pt x="1357149" y="349921"/>
                    <a:pt x="1356197" y="349794"/>
                  </a:cubicBezTo>
                  <a:cubicBezTo>
                    <a:pt x="1354673" y="354936"/>
                    <a:pt x="1350547" y="357983"/>
                    <a:pt x="1346547" y="360967"/>
                  </a:cubicBezTo>
                  <a:cubicBezTo>
                    <a:pt x="1342738" y="363824"/>
                    <a:pt x="1339183" y="366490"/>
                    <a:pt x="1337723" y="370743"/>
                  </a:cubicBezTo>
                  <a:cubicBezTo>
                    <a:pt x="1337215" y="372330"/>
                    <a:pt x="1336897" y="374171"/>
                    <a:pt x="1336580" y="376139"/>
                  </a:cubicBezTo>
                  <a:cubicBezTo>
                    <a:pt x="1336136" y="378933"/>
                    <a:pt x="1335692" y="381789"/>
                    <a:pt x="1334485" y="384075"/>
                  </a:cubicBezTo>
                  <a:cubicBezTo>
                    <a:pt x="1332771" y="387185"/>
                    <a:pt x="1327820" y="390740"/>
                    <a:pt x="1324137" y="393407"/>
                  </a:cubicBezTo>
                  <a:cubicBezTo>
                    <a:pt x="1323439" y="393915"/>
                    <a:pt x="1322741" y="394423"/>
                    <a:pt x="1322233" y="394803"/>
                  </a:cubicBezTo>
                  <a:cubicBezTo>
                    <a:pt x="1317345" y="398485"/>
                    <a:pt x="1312837" y="399311"/>
                    <a:pt x="1307124" y="399501"/>
                  </a:cubicBezTo>
                  <a:cubicBezTo>
                    <a:pt x="1306108" y="399565"/>
                    <a:pt x="1304902" y="399501"/>
                    <a:pt x="1303696" y="399438"/>
                  </a:cubicBezTo>
                  <a:cubicBezTo>
                    <a:pt x="1300140" y="399247"/>
                    <a:pt x="1295760" y="399120"/>
                    <a:pt x="1293602" y="400961"/>
                  </a:cubicBezTo>
                  <a:cubicBezTo>
                    <a:pt x="1292268" y="402104"/>
                    <a:pt x="1291888" y="404072"/>
                    <a:pt x="1291507" y="406167"/>
                  </a:cubicBezTo>
                  <a:cubicBezTo>
                    <a:pt x="1291317" y="407246"/>
                    <a:pt x="1291126" y="408389"/>
                    <a:pt x="1290745" y="409405"/>
                  </a:cubicBezTo>
                  <a:cubicBezTo>
                    <a:pt x="1289730" y="412261"/>
                    <a:pt x="1288016" y="414864"/>
                    <a:pt x="1286365" y="417340"/>
                  </a:cubicBezTo>
                  <a:cubicBezTo>
                    <a:pt x="1285857" y="418165"/>
                    <a:pt x="1285349" y="418927"/>
                    <a:pt x="1284841" y="419689"/>
                  </a:cubicBezTo>
                  <a:cubicBezTo>
                    <a:pt x="1284333" y="420451"/>
                    <a:pt x="1283825" y="421339"/>
                    <a:pt x="1283318" y="422228"/>
                  </a:cubicBezTo>
                  <a:cubicBezTo>
                    <a:pt x="1280461" y="427053"/>
                    <a:pt x="1276906" y="433084"/>
                    <a:pt x="1271763" y="435115"/>
                  </a:cubicBezTo>
                  <a:cubicBezTo>
                    <a:pt x="1265923" y="437464"/>
                    <a:pt x="1259257" y="434290"/>
                    <a:pt x="1253861" y="431751"/>
                  </a:cubicBezTo>
                  <a:cubicBezTo>
                    <a:pt x="1252909" y="431306"/>
                    <a:pt x="1252020" y="430862"/>
                    <a:pt x="1251131" y="430544"/>
                  </a:cubicBezTo>
                  <a:cubicBezTo>
                    <a:pt x="1248592" y="429465"/>
                    <a:pt x="1246306" y="428069"/>
                    <a:pt x="1244021" y="426672"/>
                  </a:cubicBezTo>
                  <a:cubicBezTo>
                    <a:pt x="1239705" y="424069"/>
                    <a:pt x="1235642" y="421657"/>
                    <a:pt x="1230690" y="421530"/>
                  </a:cubicBezTo>
                  <a:cubicBezTo>
                    <a:pt x="1224976" y="421530"/>
                    <a:pt x="1219644" y="424768"/>
                    <a:pt x="1214501" y="427942"/>
                  </a:cubicBezTo>
                  <a:lnTo>
                    <a:pt x="1212661" y="429084"/>
                  </a:lnTo>
                  <a:cubicBezTo>
                    <a:pt x="1206947" y="432513"/>
                    <a:pt x="1207074" y="435560"/>
                    <a:pt x="1207391" y="442289"/>
                  </a:cubicBezTo>
                  <a:lnTo>
                    <a:pt x="1207455" y="444511"/>
                  </a:lnTo>
                  <a:cubicBezTo>
                    <a:pt x="1207582" y="449082"/>
                    <a:pt x="1207772" y="454287"/>
                    <a:pt x="1210058" y="457588"/>
                  </a:cubicBezTo>
                  <a:cubicBezTo>
                    <a:pt x="1211263" y="459366"/>
                    <a:pt x="1213803" y="460382"/>
                    <a:pt x="1216279" y="461398"/>
                  </a:cubicBezTo>
                  <a:cubicBezTo>
                    <a:pt x="1217422" y="461842"/>
                    <a:pt x="1218437" y="462286"/>
                    <a:pt x="1219453" y="462794"/>
                  </a:cubicBezTo>
                  <a:cubicBezTo>
                    <a:pt x="1220088" y="463175"/>
                    <a:pt x="1220913" y="463492"/>
                    <a:pt x="1221802" y="463810"/>
                  </a:cubicBezTo>
                  <a:cubicBezTo>
                    <a:pt x="1224341" y="464826"/>
                    <a:pt x="1227198" y="466032"/>
                    <a:pt x="1228595" y="468127"/>
                  </a:cubicBezTo>
                  <a:cubicBezTo>
                    <a:pt x="1231896" y="473142"/>
                    <a:pt x="1229483" y="480506"/>
                    <a:pt x="1226119" y="485775"/>
                  </a:cubicBezTo>
                  <a:cubicBezTo>
                    <a:pt x="1220406" y="494599"/>
                    <a:pt x="1213359" y="504884"/>
                    <a:pt x="1204344" y="514533"/>
                  </a:cubicBezTo>
                  <a:lnTo>
                    <a:pt x="1203011" y="515993"/>
                  </a:lnTo>
                  <a:cubicBezTo>
                    <a:pt x="1199139" y="520247"/>
                    <a:pt x="1196028" y="523548"/>
                    <a:pt x="1190758" y="525770"/>
                  </a:cubicBezTo>
                  <a:cubicBezTo>
                    <a:pt x="1187711" y="527039"/>
                    <a:pt x="1184791" y="527674"/>
                    <a:pt x="1181744" y="528309"/>
                  </a:cubicBezTo>
                  <a:cubicBezTo>
                    <a:pt x="1179776" y="528753"/>
                    <a:pt x="1177681" y="529198"/>
                    <a:pt x="1175522" y="529833"/>
                  </a:cubicBezTo>
                  <a:cubicBezTo>
                    <a:pt x="1168349" y="531991"/>
                    <a:pt x="1163080" y="534721"/>
                    <a:pt x="1157493" y="539165"/>
                  </a:cubicBezTo>
                  <a:cubicBezTo>
                    <a:pt x="1154002" y="541958"/>
                    <a:pt x="1149177" y="542593"/>
                    <a:pt x="1144987" y="542974"/>
                  </a:cubicBezTo>
                  <a:cubicBezTo>
                    <a:pt x="1133814" y="544053"/>
                    <a:pt x="1128418" y="545132"/>
                    <a:pt x="1119657" y="551798"/>
                  </a:cubicBezTo>
                  <a:cubicBezTo>
                    <a:pt x="1114071" y="556051"/>
                    <a:pt x="1107786" y="556115"/>
                    <a:pt x="1101628" y="556242"/>
                  </a:cubicBezTo>
                  <a:cubicBezTo>
                    <a:pt x="1097375" y="556305"/>
                    <a:pt x="1093312" y="556432"/>
                    <a:pt x="1089503" y="557765"/>
                  </a:cubicBezTo>
                  <a:cubicBezTo>
                    <a:pt x="1087789" y="558400"/>
                    <a:pt x="1086265" y="559162"/>
                    <a:pt x="1084869" y="560051"/>
                  </a:cubicBezTo>
                  <a:cubicBezTo>
                    <a:pt x="1080615" y="562781"/>
                    <a:pt x="1077377" y="566717"/>
                    <a:pt x="1074267" y="570526"/>
                  </a:cubicBezTo>
                  <a:cubicBezTo>
                    <a:pt x="1073061" y="571986"/>
                    <a:pt x="1071791" y="573509"/>
                    <a:pt x="1070521" y="574906"/>
                  </a:cubicBezTo>
                  <a:cubicBezTo>
                    <a:pt x="1068807" y="576747"/>
                    <a:pt x="1067474" y="578017"/>
                    <a:pt x="1066013" y="579159"/>
                  </a:cubicBezTo>
                  <a:cubicBezTo>
                    <a:pt x="1065760" y="579350"/>
                    <a:pt x="1065506" y="579540"/>
                    <a:pt x="1065252" y="579731"/>
                  </a:cubicBezTo>
                  <a:cubicBezTo>
                    <a:pt x="1063792" y="580746"/>
                    <a:pt x="1062205" y="581635"/>
                    <a:pt x="1060490" y="582333"/>
                  </a:cubicBezTo>
                  <a:cubicBezTo>
                    <a:pt x="1060173" y="582460"/>
                    <a:pt x="1059792" y="582587"/>
                    <a:pt x="1059412" y="582714"/>
                  </a:cubicBezTo>
                  <a:cubicBezTo>
                    <a:pt x="1057634" y="583286"/>
                    <a:pt x="1055666" y="583667"/>
                    <a:pt x="1053444" y="583730"/>
                  </a:cubicBezTo>
                  <a:cubicBezTo>
                    <a:pt x="1051984" y="583794"/>
                    <a:pt x="1050905" y="583730"/>
                    <a:pt x="1049826" y="583603"/>
                  </a:cubicBezTo>
                  <a:cubicBezTo>
                    <a:pt x="1044810" y="582968"/>
                    <a:pt x="1043350" y="581254"/>
                    <a:pt x="1041954" y="579540"/>
                  </a:cubicBezTo>
                  <a:cubicBezTo>
                    <a:pt x="1041001" y="578397"/>
                    <a:pt x="1039985" y="577191"/>
                    <a:pt x="1037509" y="576112"/>
                  </a:cubicBezTo>
                  <a:cubicBezTo>
                    <a:pt x="1034209" y="574652"/>
                    <a:pt x="1029955" y="574906"/>
                    <a:pt x="1025448" y="575223"/>
                  </a:cubicBezTo>
                  <a:cubicBezTo>
                    <a:pt x="1021385" y="575541"/>
                    <a:pt x="1017131" y="575795"/>
                    <a:pt x="1013450" y="574652"/>
                  </a:cubicBezTo>
                  <a:cubicBezTo>
                    <a:pt x="1009641" y="573446"/>
                    <a:pt x="1005641" y="572303"/>
                    <a:pt x="1001642" y="571160"/>
                  </a:cubicBezTo>
                  <a:cubicBezTo>
                    <a:pt x="990342" y="567923"/>
                    <a:pt x="978661" y="564558"/>
                    <a:pt x="968566" y="559670"/>
                  </a:cubicBezTo>
                  <a:cubicBezTo>
                    <a:pt x="954791" y="552941"/>
                    <a:pt x="939237" y="548433"/>
                    <a:pt x="923620" y="546592"/>
                  </a:cubicBezTo>
                  <a:cubicBezTo>
                    <a:pt x="910860" y="545132"/>
                    <a:pt x="898036" y="543545"/>
                    <a:pt x="888133" y="550084"/>
                  </a:cubicBezTo>
                  <a:cubicBezTo>
                    <a:pt x="879309" y="555861"/>
                    <a:pt x="873468" y="559416"/>
                    <a:pt x="862042" y="558908"/>
                  </a:cubicBezTo>
                  <a:cubicBezTo>
                    <a:pt x="856455" y="558654"/>
                    <a:pt x="850360" y="558908"/>
                    <a:pt x="843885" y="559162"/>
                  </a:cubicBezTo>
                  <a:cubicBezTo>
                    <a:pt x="829348" y="559733"/>
                    <a:pt x="814302" y="560368"/>
                    <a:pt x="802621" y="555290"/>
                  </a:cubicBezTo>
                  <a:cubicBezTo>
                    <a:pt x="789480" y="549576"/>
                    <a:pt x="782052" y="535229"/>
                    <a:pt x="775514" y="522595"/>
                  </a:cubicBezTo>
                  <a:lnTo>
                    <a:pt x="773927" y="519485"/>
                  </a:lnTo>
                  <a:cubicBezTo>
                    <a:pt x="770753" y="513327"/>
                    <a:pt x="766308" y="507804"/>
                    <a:pt x="762055" y="502408"/>
                  </a:cubicBezTo>
                  <a:lnTo>
                    <a:pt x="761230" y="501392"/>
                  </a:lnTo>
                  <a:cubicBezTo>
                    <a:pt x="760087" y="499932"/>
                    <a:pt x="759071" y="498535"/>
                    <a:pt x="758119" y="497266"/>
                  </a:cubicBezTo>
                  <a:cubicBezTo>
                    <a:pt x="754056" y="491743"/>
                    <a:pt x="751644" y="488378"/>
                    <a:pt x="744089" y="487362"/>
                  </a:cubicBezTo>
                  <a:cubicBezTo>
                    <a:pt x="742502" y="487172"/>
                    <a:pt x="740788" y="487045"/>
                    <a:pt x="739011" y="486918"/>
                  </a:cubicBezTo>
                  <a:cubicBezTo>
                    <a:pt x="734376" y="486664"/>
                    <a:pt x="729551" y="486346"/>
                    <a:pt x="725425" y="483998"/>
                  </a:cubicBezTo>
                  <a:cubicBezTo>
                    <a:pt x="721870" y="482030"/>
                    <a:pt x="720029" y="478982"/>
                    <a:pt x="718252" y="475999"/>
                  </a:cubicBezTo>
                  <a:cubicBezTo>
                    <a:pt x="717045" y="473967"/>
                    <a:pt x="715839" y="472063"/>
                    <a:pt x="714189" y="470539"/>
                  </a:cubicBezTo>
                  <a:cubicBezTo>
                    <a:pt x="707523" y="464381"/>
                    <a:pt x="692731" y="465460"/>
                    <a:pt x="679780" y="466413"/>
                  </a:cubicBezTo>
                  <a:cubicBezTo>
                    <a:pt x="672226" y="466984"/>
                    <a:pt x="665053" y="467555"/>
                    <a:pt x="659783" y="466603"/>
                  </a:cubicBezTo>
                  <a:cubicBezTo>
                    <a:pt x="654196" y="465651"/>
                    <a:pt x="625947" y="460382"/>
                    <a:pt x="617948" y="449653"/>
                  </a:cubicBezTo>
                  <a:cubicBezTo>
                    <a:pt x="613948" y="444320"/>
                    <a:pt x="614202" y="435433"/>
                    <a:pt x="614393" y="427624"/>
                  </a:cubicBezTo>
                  <a:cubicBezTo>
                    <a:pt x="614456" y="424196"/>
                    <a:pt x="614583" y="420959"/>
                    <a:pt x="614329" y="418229"/>
                  </a:cubicBezTo>
                  <a:cubicBezTo>
                    <a:pt x="613186" y="406929"/>
                    <a:pt x="612234" y="400644"/>
                    <a:pt x="604362" y="392518"/>
                  </a:cubicBezTo>
                  <a:cubicBezTo>
                    <a:pt x="597506" y="385408"/>
                    <a:pt x="594078" y="379377"/>
                    <a:pt x="589825" y="371695"/>
                  </a:cubicBezTo>
                  <a:lnTo>
                    <a:pt x="588682" y="369664"/>
                  </a:lnTo>
                  <a:cubicBezTo>
                    <a:pt x="586396" y="365601"/>
                    <a:pt x="581128" y="357412"/>
                    <a:pt x="573763" y="353412"/>
                  </a:cubicBezTo>
                  <a:cubicBezTo>
                    <a:pt x="571287" y="352079"/>
                    <a:pt x="568621" y="351190"/>
                    <a:pt x="565701" y="351063"/>
                  </a:cubicBezTo>
                  <a:cubicBezTo>
                    <a:pt x="562907" y="350936"/>
                    <a:pt x="560432" y="350619"/>
                    <a:pt x="558020" y="350365"/>
                  </a:cubicBezTo>
                  <a:cubicBezTo>
                    <a:pt x="551798" y="349540"/>
                    <a:pt x="546910" y="348968"/>
                    <a:pt x="540815" y="352396"/>
                  </a:cubicBezTo>
                  <a:cubicBezTo>
                    <a:pt x="528880" y="359253"/>
                    <a:pt x="524944" y="354237"/>
                    <a:pt x="518406" y="345921"/>
                  </a:cubicBezTo>
                  <a:lnTo>
                    <a:pt x="516565" y="343572"/>
                  </a:lnTo>
                  <a:cubicBezTo>
                    <a:pt x="514343" y="340715"/>
                    <a:pt x="511676" y="338303"/>
                    <a:pt x="509073" y="336018"/>
                  </a:cubicBezTo>
                  <a:cubicBezTo>
                    <a:pt x="505328" y="332590"/>
                    <a:pt x="501456" y="329098"/>
                    <a:pt x="498725" y="324210"/>
                  </a:cubicBezTo>
                  <a:lnTo>
                    <a:pt x="497774" y="322496"/>
                  </a:lnTo>
                  <a:cubicBezTo>
                    <a:pt x="497012" y="321163"/>
                    <a:pt x="496187" y="319702"/>
                    <a:pt x="495361" y="318179"/>
                  </a:cubicBezTo>
                  <a:cubicBezTo>
                    <a:pt x="495107" y="317671"/>
                    <a:pt x="494853" y="317163"/>
                    <a:pt x="494600" y="316655"/>
                  </a:cubicBezTo>
                  <a:cubicBezTo>
                    <a:pt x="494091" y="315576"/>
                    <a:pt x="493520" y="314560"/>
                    <a:pt x="493075" y="313481"/>
                  </a:cubicBezTo>
                  <a:cubicBezTo>
                    <a:pt x="492822" y="312846"/>
                    <a:pt x="492568" y="312211"/>
                    <a:pt x="492377" y="311577"/>
                  </a:cubicBezTo>
                  <a:cubicBezTo>
                    <a:pt x="491997" y="310561"/>
                    <a:pt x="491552" y="309545"/>
                    <a:pt x="491298" y="308530"/>
                  </a:cubicBezTo>
                  <a:cubicBezTo>
                    <a:pt x="491108" y="307831"/>
                    <a:pt x="490981" y="307133"/>
                    <a:pt x="490854" y="306434"/>
                  </a:cubicBezTo>
                  <a:cubicBezTo>
                    <a:pt x="490664" y="305609"/>
                    <a:pt x="490410" y="304784"/>
                    <a:pt x="490346" y="303959"/>
                  </a:cubicBezTo>
                  <a:cubicBezTo>
                    <a:pt x="488822" y="303705"/>
                    <a:pt x="487616" y="303451"/>
                    <a:pt x="486283" y="303133"/>
                  </a:cubicBezTo>
                  <a:cubicBezTo>
                    <a:pt x="485331" y="304212"/>
                    <a:pt x="484442" y="305419"/>
                    <a:pt x="483299" y="306625"/>
                  </a:cubicBezTo>
                  <a:cubicBezTo>
                    <a:pt x="481458" y="308593"/>
                    <a:pt x="478729" y="309609"/>
                    <a:pt x="476062" y="310561"/>
                  </a:cubicBezTo>
                  <a:cubicBezTo>
                    <a:pt x="473777" y="311386"/>
                    <a:pt x="471555" y="312211"/>
                    <a:pt x="470666" y="313481"/>
                  </a:cubicBezTo>
                  <a:cubicBezTo>
                    <a:pt x="470094" y="314306"/>
                    <a:pt x="469905" y="315322"/>
                    <a:pt x="469968" y="316465"/>
                  </a:cubicBezTo>
                  <a:cubicBezTo>
                    <a:pt x="469968" y="317608"/>
                    <a:pt x="470221" y="318877"/>
                    <a:pt x="470412" y="320147"/>
                  </a:cubicBezTo>
                  <a:cubicBezTo>
                    <a:pt x="470666" y="321607"/>
                    <a:pt x="470920" y="323194"/>
                    <a:pt x="470920" y="324718"/>
                  </a:cubicBezTo>
                  <a:cubicBezTo>
                    <a:pt x="470920" y="325479"/>
                    <a:pt x="470856" y="326241"/>
                    <a:pt x="470666" y="327003"/>
                  </a:cubicBezTo>
                  <a:cubicBezTo>
                    <a:pt x="470476" y="327765"/>
                    <a:pt x="470158" y="328463"/>
                    <a:pt x="469714" y="329098"/>
                  </a:cubicBezTo>
                  <a:cubicBezTo>
                    <a:pt x="467936" y="331828"/>
                    <a:pt x="462984" y="334240"/>
                    <a:pt x="458604" y="336335"/>
                  </a:cubicBezTo>
                  <a:cubicBezTo>
                    <a:pt x="456510" y="337351"/>
                    <a:pt x="454541" y="338303"/>
                    <a:pt x="453272" y="339128"/>
                  </a:cubicBezTo>
                  <a:cubicBezTo>
                    <a:pt x="452574" y="339573"/>
                    <a:pt x="451875" y="339954"/>
                    <a:pt x="451176" y="340271"/>
                  </a:cubicBezTo>
                  <a:cubicBezTo>
                    <a:pt x="449145" y="341287"/>
                    <a:pt x="448002" y="341985"/>
                    <a:pt x="447558" y="343953"/>
                  </a:cubicBezTo>
                  <a:cubicBezTo>
                    <a:pt x="447304" y="345223"/>
                    <a:pt x="447685" y="347381"/>
                    <a:pt x="448066" y="349349"/>
                  </a:cubicBezTo>
                  <a:cubicBezTo>
                    <a:pt x="448320" y="350619"/>
                    <a:pt x="448511" y="351889"/>
                    <a:pt x="448637" y="352904"/>
                  </a:cubicBezTo>
                  <a:cubicBezTo>
                    <a:pt x="449018" y="357983"/>
                    <a:pt x="450161" y="362871"/>
                    <a:pt x="452319" y="368648"/>
                  </a:cubicBezTo>
                  <a:cubicBezTo>
                    <a:pt x="452954" y="370299"/>
                    <a:pt x="454795" y="372394"/>
                    <a:pt x="456510" y="374425"/>
                  </a:cubicBezTo>
                  <a:cubicBezTo>
                    <a:pt x="459430" y="377853"/>
                    <a:pt x="462540" y="381345"/>
                    <a:pt x="461842" y="384646"/>
                  </a:cubicBezTo>
                  <a:cubicBezTo>
                    <a:pt x="461271" y="387630"/>
                    <a:pt x="457144" y="390296"/>
                    <a:pt x="451811" y="393534"/>
                  </a:cubicBezTo>
                  <a:cubicBezTo>
                    <a:pt x="450288" y="394486"/>
                    <a:pt x="448828" y="395375"/>
                    <a:pt x="448129" y="395946"/>
                  </a:cubicBezTo>
                  <a:cubicBezTo>
                    <a:pt x="447304" y="396644"/>
                    <a:pt x="446479" y="397406"/>
                    <a:pt x="445653" y="398168"/>
                  </a:cubicBezTo>
                  <a:cubicBezTo>
                    <a:pt x="441654" y="401850"/>
                    <a:pt x="437083" y="406040"/>
                    <a:pt x="430989" y="402548"/>
                  </a:cubicBezTo>
                  <a:cubicBezTo>
                    <a:pt x="429910" y="401977"/>
                    <a:pt x="429211" y="401279"/>
                    <a:pt x="428513" y="400707"/>
                  </a:cubicBezTo>
                  <a:cubicBezTo>
                    <a:pt x="427624" y="399882"/>
                    <a:pt x="426990" y="399311"/>
                    <a:pt x="425720" y="399120"/>
                  </a:cubicBezTo>
                  <a:cubicBezTo>
                    <a:pt x="425339" y="399120"/>
                    <a:pt x="424132" y="399311"/>
                    <a:pt x="423307" y="399501"/>
                  </a:cubicBezTo>
                  <a:cubicBezTo>
                    <a:pt x="422101" y="399755"/>
                    <a:pt x="420895" y="400009"/>
                    <a:pt x="419880" y="400009"/>
                  </a:cubicBezTo>
                  <a:cubicBezTo>
                    <a:pt x="414801" y="399819"/>
                    <a:pt x="410421" y="397597"/>
                    <a:pt x="406230" y="395438"/>
                  </a:cubicBezTo>
                  <a:lnTo>
                    <a:pt x="404516" y="394549"/>
                  </a:lnTo>
                  <a:cubicBezTo>
                    <a:pt x="399691" y="392137"/>
                    <a:pt x="395565" y="391629"/>
                    <a:pt x="392327" y="392899"/>
                  </a:cubicBezTo>
                  <a:cubicBezTo>
                    <a:pt x="388836" y="394295"/>
                    <a:pt x="386042" y="397914"/>
                    <a:pt x="383884" y="403628"/>
                  </a:cubicBezTo>
                  <a:cubicBezTo>
                    <a:pt x="380774" y="412198"/>
                    <a:pt x="378488" y="425275"/>
                    <a:pt x="377917" y="438543"/>
                  </a:cubicBezTo>
                  <a:cubicBezTo>
                    <a:pt x="377854" y="439496"/>
                    <a:pt x="377790" y="440702"/>
                    <a:pt x="377663" y="441908"/>
                  </a:cubicBezTo>
                  <a:cubicBezTo>
                    <a:pt x="377345" y="445400"/>
                    <a:pt x="376901" y="449780"/>
                    <a:pt x="377726" y="452256"/>
                  </a:cubicBezTo>
                  <a:cubicBezTo>
                    <a:pt x="378425" y="454287"/>
                    <a:pt x="380392" y="455811"/>
                    <a:pt x="382551" y="457525"/>
                  </a:cubicBezTo>
                  <a:cubicBezTo>
                    <a:pt x="384582" y="459112"/>
                    <a:pt x="386678" y="460763"/>
                    <a:pt x="387947" y="462985"/>
                  </a:cubicBezTo>
                  <a:cubicBezTo>
                    <a:pt x="390105" y="466794"/>
                    <a:pt x="389598" y="471872"/>
                    <a:pt x="386614" y="476507"/>
                  </a:cubicBezTo>
                  <a:cubicBezTo>
                    <a:pt x="385789" y="477776"/>
                    <a:pt x="384837" y="478919"/>
                    <a:pt x="383821" y="479998"/>
                  </a:cubicBezTo>
                  <a:cubicBezTo>
                    <a:pt x="382551" y="481141"/>
                    <a:pt x="381535" y="481966"/>
                    <a:pt x="380456" y="482601"/>
                  </a:cubicBezTo>
                  <a:cubicBezTo>
                    <a:pt x="379059" y="483363"/>
                    <a:pt x="377981" y="483807"/>
                    <a:pt x="376901" y="484124"/>
                  </a:cubicBezTo>
                  <a:cubicBezTo>
                    <a:pt x="376520" y="484252"/>
                    <a:pt x="376203" y="484252"/>
                    <a:pt x="375822" y="484315"/>
                  </a:cubicBezTo>
                  <a:cubicBezTo>
                    <a:pt x="375123" y="484442"/>
                    <a:pt x="374425" y="484632"/>
                    <a:pt x="373727" y="484632"/>
                  </a:cubicBezTo>
                  <a:cubicBezTo>
                    <a:pt x="373473" y="484632"/>
                    <a:pt x="373219" y="484632"/>
                    <a:pt x="373029" y="484632"/>
                  </a:cubicBezTo>
                  <a:cubicBezTo>
                    <a:pt x="369664" y="484378"/>
                    <a:pt x="367759" y="483172"/>
                    <a:pt x="365919" y="482030"/>
                  </a:cubicBezTo>
                  <a:cubicBezTo>
                    <a:pt x="364648" y="481204"/>
                    <a:pt x="363443" y="480443"/>
                    <a:pt x="361728" y="479935"/>
                  </a:cubicBezTo>
                  <a:cubicBezTo>
                    <a:pt x="360649" y="479617"/>
                    <a:pt x="358872" y="479808"/>
                    <a:pt x="357094" y="479998"/>
                  </a:cubicBezTo>
                  <a:cubicBezTo>
                    <a:pt x="354174" y="480379"/>
                    <a:pt x="350619" y="480823"/>
                    <a:pt x="348778" y="478475"/>
                  </a:cubicBezTo>
                  <a:cubicBezTo>
                    <a:pt x="347635" y="479173"/>
                    <a:pt x="346619" y="479871"/>
                    <a:pt x="345667" y="480443"/>
                  </a:cubicBezTo>
                  <a:cubicBezTo>
                    <a:pt x="343699" y="481776"/>
                    <a:pt x="341985" y="482918"/>
                    <a:pt x="339891" y="483680"/>
                  </a:cubicBezTo>
                  <a:cubicBezTo>
                    <a:pt x="337795" y="484442"/>
                    <a:pt x="335319" y="484823"/>
                    <a:pt x="331828" y="484632"/>
                  </a:cubicBezTo>
                  <a:cubicBezTo>
                    <a:pt x="331003" y="484569"/>
                    <a:pt x="329987" y="484505"/>
                    <a:pt x="328844" y="484315"/>
                  </a:cubicBezTo>
                  <a:cubicBezTo>
                    <a:pt x="325607" y="483934"/>
                    <a:pt x="321162" y="483426"/>
                    <a:pt x="319131" y="484886"/>
                  </a:cubicBezTo>
                  <a:cubicBezTo>
                    <a:pt x="316909" y="486474"/>
                    <a:pt x="316655" y="492314"/>
                    <a:pt x="318179" y="494790"/>
                  </a:cubicBezTo>
                  <a:cubicBezTo>
                    <a:pt x="320464" y="498599"/>
                    <a:pt x="325924" y="499107"/>
                    <a:pt x="330749" y="499614"/>
                  </a:cubicBezTo>
                  <a:cubicBezTo>
                    <a:pt x="331892" y="499742"/>
                    <a:pt x="332970" y="499805"/>
                    <a:pt x="333986" y="499995"/>
                  </a:cubicBezTo>
                  <a:cubicBezTo>
                    <a:pt x="334621" y="500059"/>
                    <a:pt x="335129" y="500630"/>
                    <a:pt x="335192" y="501265"/>
                  </a:cubicBezTo>
                  <a:cubicBezTo>
                    <a:pt x="335637" y="507359"/>
                    <a:pt x="336399" y="511994"/>
                    <a:pt x="339255" y="517834"/>
                  </a:cubicBezTo>
                  <a:cubicBezTo>
                    <a:pt x="340906" y="521262"/>
                    <a:pt x="340589" y="524754"/>
                    <a:pt x="340335" y="528119"/>
                  </a:cubicBezTo>
                  <a:cubicBezTo>
                    <a:pt x="340080" y="531039"/>
                    <a:pt x="339827" y="533896"/>
                    <a:pt x="340906" y="536625"/>
                  </a:cubicBezTo>
                  <a:cubicBezTo>
                    <a:pt x="341414" y="537895"/>
                    <a:pt x="341351" y="539292"/>
                    <a:pt x="341287" y="540498"/>
                  </a:cubicBezTo>
                  <a:cubicBezTo>
                    <a:pt x="341223" y="541831"/>
                    <a:pt x="341160" y="542974"/>
                    <a:pt x="341795" y="543736"/>
                  </a:cubicBezTo>
                  <a:cubicBezTo>
                    <a:pt x="342302" y="544434"/>
                    <a:pt x="343318" y="544688"/>
                    <a:pt x="344398" y="544942"/>
                  </a:cubicBezTo>
                  <a:cubicBezTo>
                    <a:pt x="345540" y="545196"/>
                    <a:pt x="346810" y="545577"/>
                    <a:pt x="347762" y="546402"/>
                  </a:cubicBezTo>
                  <a:cubicBezTo>
                    <a:pt x="349730" y="548179"/>
                    <a:pt x="350810" y="551798"/>
                    <a:pt x="351190" y="553702"/>
                  </a:cubicBezTo>
                  <a:cubicBezTo>
                    <a:pt x="351762" y="557067"/>
                    <a:pt x="351571" y="560813"/>
                    <a:pt x="351381" y="564431"/>
                  </a:cubicBezTo>
                  <a:cubicBezTo>
                    <a:pt x="351317" y="566145"/>
                    <a:pt x="351190" y="567796"/>
                    <a:pt x="351190" y="569319"/>
                  </a:cubicBezTo>
                  <a:cubicBezTo>
                    <a:pt x="351190" y="571986"/>
                    <a:pt x="350937" y="575477"/>
                    <a:pt x="349286" y="578271"/>
                  </a:cubicBezTo>
                  <a:cubicBezTo>
                    <a:pt x="348651" y="579350"/>
                    <a:pt x="347762" y="580048"/>
                    <a:pt x="347063" y="580619"/>
                  </a:cubicBezTo>
                  <a:cubicBezTo>
                    <a:pt x="346175" y="581318"/>
                    <a:pt x="345731" y="581699"/>
                    <a:pt x="345603" y="582397"/>
                  </a:cubicBezTo>
                  <a:cubicBezTo>
                    <a:pt x="345286" y="584365"/>
                    <a:pt x="346175" y="585952"/>
                    <a:pt x="347127" y="587730"/>
                  </a:cubicBezTo>
                  <a:cubicBezTo>
                    <a:pt x="348397" y="590078"/>
                    <a:pt x="349857" y="592808"/>
                    <a:pt x="348651" y="596617"/>
                  </a:cubicBezTo>
                  <a:cubicBezTo>
                    <a:pt x="348461" y="597252"/>
                    <a:pt x="347889" y="597696"/>
                    <a:pt x="347191" y="597570"/>
                  </a:cubicBezTo>
                  <a:cubicBezTo>
                    <a:pt x="339255" y="596871"/>
                    <a:pt x="337288" y="595474"/>
                    <a:pt x="331955" y="591856"/>
                  </a:cubicBezTo>
                  <a:lnTo>
                    <a:pt x="330304" y="590713"/>
                  </a:lnTo>
                  <a:cubicBezTo>
                    <a:pt x="329352" y="590078"/>
                    <a:pt x="328463" y="589444"/>
                    <a:pt x="327574" y="588872"/>
                  </a:cubicBezTo>
                  <a:cubicBezTo>
                    <a:pt x="323004" y="585825"/>
                    <a:pt x="319448" y="583476"/>
                    <a:pt x="315259" y="578778"/>
                  </a:cubicBezTo>
                  <a:cubicBezTo>
                    <a:pt x="307260" y="569827"/>
                    <a:pt x="296531" y="570716"/>
                    <a:pt x="285992" y="572938"/>
                  </a:cubicBezTo>
                  <a:lnTo>
                    <a:pt x="283390" y="573509"/>
                  </a:lnTo>
                  <a:cubicBezTo>
                    <a:pt x="279264" y="574461"/>
                    <a:pt x="274566" y="575541"/>
                    <a:pt x="270185" y="575350"/>
                  </a:cubicBezTo>
                  <a:cubicBezTo>
                    <a:pt x="266947" y="575223"/>
                    <a:pt x="264789" y="573954"/>
                    <a:pt x="262885" y="572874"/>
                  </a:cubicBezTo>
                  <a:cubicBezTo>
                    <a:pt x="261044" y="571795"/>
                    <a:pt x="259393" y="570843"/>
                    <a:pt x="256790" y="570843"/>
                  </a:cubicBezTo>
                  <a:cubicBezTo>
                    <a:pt x="247522" y="570906"/>
                    <a:pt x="234762" y="573255"/>
                    <a:pt x="225112" y="576683"/>
                  </a:cubicBezTo>
                  <a:cubicBezTo>
                    <a:pt x="223716" y="577191"/>
                    <a:pt x="222509" y="577699"/>
                    <a:pt x="221430" y="578271"/>
                  </a:cubicBezTo>
                  <a:cubicBezTo>
                    <a:pt x="218954" y="579413"/>
                    <a:pt x="216542" y="580492"/>
                    <a:pt x="212733" y="580492"/>
                  </a:cubicBezTo>
                  <a:cubicBezTo>
                    <a:pt x="208352" y="580492"/>
                    <a:pt x="204036" y="579985"/>
                    <a:pt x="199973" y="579096"/>
                  </a:cubicBezTo>
                  <a:cubicBezTo>
                    <a:pt x="188609" y="576493"/>
                    <a:pt x="177055" y="574652"/>
                    <a:pt x="164739" y="573382"/>
                  </a:cubicBezTo>
                  <a:cubicBezTo>
                    <a:pt x="158200" y="572684"/>
                    <a:pt x="151154" y="572494"/>
                    <a:pt x="148043" y="575795"/>
                  </a:cubicBezTo>
                  <a:cubicBezTo>
                    <a:pt x="146392" y="577636"/>
                    <a:pt x="145885" y="580429"/>
                    <a:pt x="146647" y="584428"/>
                  </a:cubicBezTo>
                  <a:cubicBezTo>
                    <a:pt x="146837" y="585444"/>
                    <a:pt x="147281" y="586523"/>
                    <a:pt x="147790" y="587730"/>
                  </a:cubicBezTo>
                  <a:cubicBezTo>
                    <a:pt x="148615" y="589697"/>
                    <a:pt x="149440" y="591665"/>
                    <a:pt x="149123" y="593697"/>
                  </a:cubicBezTo>
                  <a:cubicBezTo>
                    <a:pt x="148805" y="595601"/>
                    <a:pt x="148107" y="596871"/>
                    <a:pt x="146964" y="597570"/>
                  </a:cubicBezTo>
                  <a:cubicBezTo>
                    <a:pt x="145123" y="598776"/>
                    <a:pt x="142647" y="598014"/>
                    <a:pt x="140298" y="597316"/>
                  </a:cubicBezTo>
                  <a:cubicBezTo>
                    <a:pt x="139409" y="597062"/>
                    <a:pt x="138521" y="596744"/>
                    <a:pt x="137568" y="596554"/>
                  </a:cubicBezTo>
                  <a:cubicBezTo>
                    <a:pt x="135283" y="596109"/>
                    <a:pt x="132934" y="595601"/>
                    <a:pt x="130522" y="595094"/>
                  </a:cubicBezTo>
                  <a:cubicBezTo>
                    <a:pt x="117127" y="592237"/>
                    <a:pt x="101890" y="588936"/>
                    <a:pt x="88559" y="591856"/>
                  </a:cubicBezTo>
                  <a:cubicBezTo>
                    <a:pt x="84877" y="592681"/>
                    <a:pt x="84370" y="593951"/>
                    <a:pt x="83417" y="596490"/>
                  </a:cubicBezTo>
                  <a:cubicBezTo>
                    <a:pt x="83036" y="597570"/>
                    <a:pt x="82528" y="598776"/>
                    <a:pt x="81767" y="600172"/>
                  </a:cubicBezTo>
                  <a:cubicBezTo>
                    <a:pt x="81132" y="601315"/>
                    <a:pt x="80560" y="602013"/>
                    <a:pt x="80116" y="602648"/>
                  </a:cubicBezTo>
                  <a:cubicBezTo>
                    <a:pt x="79227" y="603791"/>
                    <a:pt x="78909" y="604235"/>
                    <a:pt x="78846" y="606902"/>
                  </a:cubicBezTo>
                  <a:cubicBezTo>
                    <a:pt x="78846" y="607409"/>
                    <a:pt x="78846" y="607917"/>
                    <a:pt x="78846" y="608425"/>
                  </a:cubicBezTo>
                  <a:cubicBezTo>
                    <a:pt x="78846" y="608933"/>
                    <a:pt x="78909" y="609441"/>
                    <a:pt x="78973" y="610012"/>
                  </a:cubicBezTo>
                  <a:cubicBezTo>
                    <a:pt x="79164" y="612171"/>
                    <a:pt x="79354" y="614393"/>
                    <a:pt x="78783" y="616361"/>
                  </a:cubicBezTo>
                  <a:cubicBezTo>
                    <a:pt x="78084" y="618963"/>
                    <a:pt x="76434" y="620868"/>
                    <a:pt x="74910" y="622772"/>
                  </a:cubicBezTo>
                  <a:cubicBezTo>
                    <a:pt x="74085" y="623788"/>
                    <a:pt x="73197" y="624804"/>
                    <a:pt x="72498" y="625947"/>
                  </a:cubicBezTo>
                  <a:cubicBezTo>
                    <a:pt x="70848" y="628549"/>
                    <a:pt x="68372" y="633945"/>
                    <a:pt x="70530" y="635913"/>
                  </a:cubicBezTo>
                  <a:cubicBezTo>
                    <a:pt x="71292" y="636612"/>
                    <a:pt x="72815" y="636612"/>
                    <a:pt x="74402" y="636612"/>
                  </a:cubicBezTo>
                  <a:cubicBezTo>
                    <a:pt x="74847" y="636612"/>
                    <a:pt x="75228" y="636612"/>
                    <a:pt x="75672" y="636612"/>
                  </a:cubicBezTo>
                  <a:cubicBezTo>
                    <a:pt x="77322" y="636548"/>
                    <a:pt x="78909" y="636485"/>
                    <a:pt x="80180" y="636866"/>
                  </a:cubicBezTo>
                  <a:cubicBezTo>
                    <a:pt x="82147" y="637437"/>
                    <a:pt x="84116" y="638834"/>
                    <a:pt x="86210" y="640357"/>
                  </a:cubicBezTo>
                  <a:cubicBezTo>
                    <a:pt x="90527" y="643468"/>
                    <a:pt x="93575" y="645436"/>
                    <a:pt x="96622" y="643531"/>
                  </a:cubicBezTo>
                  <a:cubicBezTo>
                    <a:pt x="98145" y="642579"/>
                    <a:pt x="98463" y="639786"/>
                    <a:pt x="98716" y="637310"/>
                  </a:cubicBezTo>
                  <a:cubicBezTo>
                    <a:pt x="98970" y="634707"/>
                    <a:pt x="99288" y="632295"/>
                    <a:pt x="101002" y="631279"/>
                  </a:cubicBezTo>
                  <a:cubicBezTo>
                    <a:pt x="102018" y="630708"/>
                    <a:pt x="103224" y="630771"/>
                    <a:pt x="104684" y="631406"/>
                  </a:cubicBezTo>
                  <a:cubicBezTo>
                    <a:pt x="106271" y="632104"/>
                    <a:pt x="107477" y="633945"/>
                    <a:pt x="108557" y="635660"/>
                  </a:cubicBezTo>
                  <a:cubicBezTo>
                    <a:pt x="109255" y="636739"/>
                    <a:pt x="109953" y="637818"/>
                    <a:pt x="110588" y="638326"/>
                  </a:cubicBezTo>
                  <a:cubicBezTo>
                    <a:pt x="111667" y="639215"/>
                    <a:pt x="112747" y="639976"/>
                    <a:pt x="113825" y="640738"/>
                  </a:cubicBezTo>
                  <a:cubicBezTo>
                    <a:pt x="115349" y="641754"/>
                    <a:pt x="116873" y="642897"/>
                    <a:pt x="118397" y="644357"/>
                  </a:cubicBezTo>
                  <a:cubicBezTo>
                    <a:pt x="123348" y="649118"/>
                    <a:pt x="123856" y="656038"/>
                    <a:pt x="119666" y="661180"/>
                  </a:cubicBezTo>
                  <a:cubicBezTo>
                    <a:pt x="115603" y="666258"/>
                    <a:pt x="108049" y="664354"/>
                    <a:pt x="103097" y="663084"/>
                  </a:cubicBezTo>
                  <a:cubicBezTo>
                    <a:pt x="101002" y="662577"/>
                    <a:pt x="98590" y="662513"/>
                    <a:pt x="96050" y="662513"/>
                  </a:cubicBezTo>
                  <a:cubicBezTo>
                    <a:pt x="94907" y="662513"/>
                    <a:pt x="94527" y="662450"/>
                    <a:pt x="94146" y="662450"/>
                  </a:cubicBezTo>
                  <a:cubicBezTo>
                    <a:pt x="93067" y="662450"/>
                    <a:pt x="91987" y="662450"/>
                    <a:pt x="90908" y="662386"/>
                  </a:cubicBezTo>
                  <a:cubicBezTo>
                    <a:pt x="89448" y="662259"/>
                    <a:pt x="88051" y="662069"/>
                    <a:pt x="86719" y="661688"/>
                  </a:cubicBezTo>
                  <a:cubicBezTo>
                    <a:pt x="84560" y="660989"/>
                    <a:pt x="83227" y="659148"/>
                    <a:pt x="82020" y="657498"/>
                  </a:cubicBezTo>
                  <a:cubicBezTo>
                    <a:pt x="81196" y="656292"/>
                    <a:pt x="80370" y="655212"/>
                    <a:pt x="79545" y="654895"/>
                  </a:cubicBezTo>
                  <a:cubicBezTo>
                    <a:pt x="78720" y="654641"/>
                    <a:pt x="78148" y="654578"/>
                    <a:pt x="77640" y="654705"/>
                  </a:cubicBezTo>
                  <a:cubicBezTo>
                    <a:pt x="77133" y="654832"/>
                    <a:pt x="76561" y="655149"/>
                    <a:pt x="75862" y="655593"/>
                  </a:cubicBezTo>
                  <a:cubicBezTo>
                    <a:pt x="75418" y="655847"/>
                    <a:pt x="74974" y="656101"/>
                    <a:pt x="74402" y="656419"/>
                  </a:cubicBezTo>
                  <a:cubicBezTo>
                    <a:pt x="72879" y="657244"/>
                    <a:pt x="71228" y="657752"/>
                    <a:pt x="69578" y="658260"/>
                  </a:cubicBezTo>
                  <a:cubicBezTo>
                    <a:pt x="67483" y="658958"/>
                    <a:pt x="65515" y="659529"/>
                    <a:pt x="63991" y="660672"/>
                  </a:cubicBezTo>
                  <a:cubicBezTo>
                    <a:pt x="63102" y="661307"/>
                    <a:pt x="62467" y="662259"/>
                    <a:pt x="61769" y="663275"/>
                  </a:cubicBezTo>
                  <a:cubicBezTo>
                    <a:pt x="61135" y="664227"/>
                    <a:pt x="60436" y="665179"/>
                    <a:pt x="59547" y="665941"/>
                  </a:cubicBezTo>
                  <a:cubicBezTo>
                    <a:pt x="58151" y="667147"/>
                    <a:pt x="56437" y="667909"/>
                    <a:pt x="54850" y="668734"/>
                  </a:cubicBezTo>
                  <a:cubicBezTo>
                    <a:pt x="53263" y="669496"/>
                    <a:pt x="51739" y="670194"/>
                    <a:pt x="50469" y="671274"/>
                  </a:cubicBezTo>
                  <a:cubicBezTo>
                    <a:pt x="50914" y="672289"/>
                    <a:pt x="51612" y="673559"/>
                    <a:pt x="52374" y="674892"/>
                  </a:cubicBezTo>
                  <a:cubicBezTo>
                    <a:pt x="54786" y="679336"/>
                    <a:pt x="57579" y="684351"/>
                    <a:pt x="55992" y="687399"/>
                  </a:cubicBezTo>
                  <a:cubicBezTo>
                    <a:pt x="55484" y="688414"/>
                    <a:pt x="53834" y="689367"/>
                    <a:pt x="50152" y="691335"/>
                  </a:cubicBezTo>
                  <a:cubicBezTo>
                    <a:pt x="49200" y="691842"/>
                    <a:pt x="48311" y="692287"/>
                    <a:pt x="47930" y="692541"/>
                  </a:cubicBezTo>
                  <a:cubicBezTo>
                    <a:pt x="45010" y="694572"/>
                    <a:pt x="42090" y="695270"/>
                    <a:pt x="39232" y="695969"/>
                  </a:cubicBezTo>
                  <a:cubicBezTo>
                    <a:pt x="37772" y="696350"/>
                    <a:pt x="36185" y="696667"/>
                    <a:pt x="34662" y="697238"/>
                  </a:cubicBezTo>
                  <a:cubicBezTo>
                    <a:pt x="34725" y="698191"/>
                    <a:pt x="35043" y="699206"/>
                    <a:pt x="35360" y="700222"/>
                  </a:cubicBezTo>
                  <a:cubicBezTo>
                    <a:pt x="35932" y="702000"/>
                    <a:pt x="36567" y="704095"/>
                    <a:pt x="36058" y="706253"/>
                  </a:cubicBezTo>
                  <a:cubicBezTo>
                    <a:pt x="35487" y="708856"/>
                    <a:pt x="34154" y="709872"/>
                    <a:pt x="33011" y="710697"/>
                  </a:cubicBezTo>
                  <a:cubicBezTo>
                    <a:pt x="32376" y="711141"/>
                    <a:pt x="31805" y="711586"/>
                    <a:pt x="31360" y="712284"/>
                  </a:cubicBezTo>
                  <a:cubicBezTo>
                    <a:pt x="30916" y="712919"/>
                    <a:pt x="30980" y="713173"/>
                    <a:pt x="30980" y="713617"/>
                  </a:cubicBezTo>
                  <a:cubicBezTo>
                    <a:pt x="31107" y="715014"/>
                    <a:pt x="30789" y="716093"/>
                    <a:pt x="28568" y="717109"/>
                  </a:cubicBezTo>
                  <a:cubicBezTo>
                    <a:pt x="27171" y="717744"/>
                    <a:pt x="25457" y="717363"/>
                    <a:pt x="23933" y="716982"/>
                  </a:cubicBezTo>
                  <a:cubicBezTo>
                    <a:pt x="23361" y="716855"/>
                    <a:pt x="22790" y="716664"/>
                    <a:pt x="22346" y="716664"/>
                  </a:cubicBezTo>
                  <a:cubicBezTo>
                    <a:pt x="21076" y="716601"/>
                    <a:pt x="19616" y="716474"/>
                    <a:pt x="18156" y="716411"/>
                  </a:cubicBezTo>
                  <a:cubicBezTo>
                    <a:pt x="12252" y="715966"/>
                    <a:pt x="5015" y="715522"/>
                    <a:pt x="0" y="716791"/>
                  </a:cubicBezTo>
                  <a:cubicBezTo>
                    <a:pt x="380" y="726060"/>
                    <a:pt x="13141" y="734948"/>
                    <a:pt x="21203" y="735519"/>
                  </a:cubicBezTo>
                  <a:cubicBezTo>
                    <a:pt x="22536" y="735646"/>
                    <a:pt x="23679" y="735646"/>
                    <a:pt x="24568" y="735709"/>
                  </a:cubicBezTo>
                  <a:cubicBezTo>
                    <a:pt x="29520" y="735900"/>
                    <a:pt x="30091" y="736408"/>
                    <a:pt x="31043" y="741423"/>
                  </a:cubicBezTo>
                  <a:lnTo>
                    <a:pt x="31360" y="742947"/>
                  </a:lnTo>
                  <a:cubicBezTo>
                    <a:pt x="31805" y="744915"/>
                    <a:pt x="32694" y="746946"/>
                    <a:pt x="33646" y="748850"/>
                  </a:cubicBezTo>
                  <a:cubicBezTo>
                    <a:pt x="34535" y="750692"/>
                    <a:pt x="35423" y="752596"/>
                    <a:pt x="35932" y="754564"/>
                  </a:cubicBezTo>
                  <a:cubicBezTo>
                    <a:pt x="38027" y="762944"/>
                    <a:pt x="34725" y="771387"/>
                    <a:pt x="31551" y="779513"/>
                  </a:cubicBezTo>
                  <a:cubicBezTo>
                    <a:pt x="30282" y="782751"/>
                    <a:pt x="29075" y="785798"/>
                    <a:pt x="28313" y="788782"/>
                  </a:cubicBezTo>
                  <a:cubicBezTo>
                    <a:pt x="27933" y="790242"/>
                    <a:pt x="27361" y="792908"/>
                    <a:pt x="27108" y="796019"/>
                  </a:cubicBezTo>
                  <a:cubicBezTo>
                    <a:pt x="26536" y="802557"/>
                    <a:pt x="27361" y="807255"/>
                    <a:pt x="29456" y="808779"/>
                  </a:cubicBezTo>
                  <a:cubicBezTo>
                    <a:pt x="31424" y="810239"/>
                    <a:pt x="33900" y="809223"/>
                    <a:pt x="37201" y="807763"/>
                  </a:cubicBezTo>
                  <a:cubicBezTo>
                    <a:pt x="37963" y="807382"/>
                    <a:pt x="38661" y="807065"/>
                    <a:pt x="39359" y="806811"/>
                  </a:cubicBezTo>
                  <a:cubicBezTo>
                    <a:pt x="40693" y="806303"/>
                    <a:pt x="42090" y="805732"/>
                    <a:pt x="43422" y="805160"/>
                  </a:cubicBezTo>
                  <a:cubicBezTo>
                    <a:pt x="49073" y="802811"/>
                    <a:pt x="54913" y="800399"/>
                    <a:pt x="60753" y="801034"/>
                  </a:cubicBezTo>
                  <a:cubicBezTo>
                    <a:pt x="62151" y="801161"/>
                    <a:pt x="63229" y="801415"/>
                    <a:pt x="64118" y="801605"/>
                  </a:cubicBezTo>
                  <a:cubicBezTo>
                    <a:pt x="66467" y="802050"/>
                    <a:pt x="66594" y="802113"/>
                    <a:pt x="67991" y="799764"/>
                  </a:cubicBezTo>
                  <a:cubicBezTo>
                    <a:pt x="68689" y="798621"/>
                    <a:pt x="68879" y="797669"/>
                    <a:pt x="69134" y="796717"/>
                  </a:cubicBezTo>
                  <a:cubicBezTo>
                    <a:pt x="69578" y="794876"/>
                    <a:pt x="70022" y="793035"/>
                    <a:pt x="73260" y="791130"/>
                  </a:cubicBezTo>
                  <a:cubicBezTo>
                    <a:pt x="75101" y="790051"/>
                    <a:pt x="77069" y="789353"/>
                    <a:pt x="78973" y="788655"/>
                  </a:cubicBezTo>
                  <a:cubicBezTo>
                    <a:pt x="83227" y="787131"/>
                    <a:pt x="86908" y="785734"/>
                    <a:pt x="88179" y="780656"/>
                  </a:cubicBezTo>
                  <a:cubicBezTo>
                    <a:pt x="88940" y="777672"/>
                    <a:pt x="89257" y="774815"/>
                    <a:pt x="89575" y="772022"/>
                  </a:cubicBezTo>
                  <a:cubicBezTo>
                    <a:pt x="90083" y="767515"/>
                    <a:pt x="90591" y="762817"/>
                    <a:pt x="93003" y="757865"/>
                  </a:cubicBezTo>
                  <a:cubicBezTo>
                    <a:pt x="93511" y="756786"/>
                    <a:pt x="93955" y="755770"/>
                    <a:pt x="94273" y="754818"/>
                  </a:cubicBezTo>
                  <a:cubicBezTo>
                    <a:pt x="95606" y="751453"/>
                    <a:pt x="96749" y="748596"/>
                    <a:pt x="101828" y="747454"/>
                  </a:cubicBezTo>
                  <a:cubicBezTo>
                    <a:pt x="105573" y="746629"/>
                    <a:pt x="109191" y="747390"/>
                    <a:pt x="113381" y="749930"/>
                  </a:cubicBezTo>
                  <a:cubicBezTo>
                    <a:pt x="119666" y="753739"/>
                    <a:pt x="119857" y="759198"/>
                    <a:pt x="120110" y="764912"/>
                  </a:cubicBezTo>
                  <a:cubicBezTo>
                    <a:pt x="120174" y="765991"/>
                    <a:pt x="120174" y="767070"/>
                    <a:pt x="120237" y="768213"/>
                  </a:cubicBezTo>
                  <a:cubicBezTo>
                    <a:pt x="120555" y="772657"/>
                    <a:pt x="122460" y="775006"/>
                    <a:pt x="124618" y="777672"/>
                  </a:cubicBezTo>
                  <a:cubicBezTo>
                    <a:pt x="126522" y="779957"/>
                    <a:pt x="128427" y="782370"/>
                    <a:pt x="129443" y="786179"/>
                  </a:cubicBezTo>
                  <a:cubicBezTo>
                    <a:pt x="130268" y="789226"/>
                    <a:pt x="130839" y="792273"/>
                    <a:pt x="131410" y="795193"/>
                  </a:cubicBezTo>
                  <a:cubicBezTo>
                    <a:pt x="131982" y="798114"/>
                    <a:pt x="132617" y="801224"/>
                    <a:pt x="133379" y="804144"/>
                  </a:cubicBezTo>
                  <a:cubicBezTo>
                    <a:pt x="133569" y="804906"/>
                    <a:pt x="133759" y="805795"/>
                    <a:pt x="134013" y="806811"/>
                  </a:cubicBezTo>
                  <a:cubicBezTo>
                    <a:pt x="134775" y="810175"/>
                    <a:pt x="135981" y="815318"/>
                    <a:pt x="137695" y="817095"/>
                  </a:cubicBezTo>
                  <a:cubicBezTo>
                    <a:pt x="140489" y="820015"/>
                    <a:pt x="145250" y="817222"/>
                    <a:pt x="150773" y="813477"/>
                  </a:cubicBezTo>
                  <a:cubicBezTo>
                    <a:pt x="151789" y="812778"/>
                    <a:pt x="152741" y="812143"/>
                    <a:pt x="153566" y="811636"/>
                  </a:cubicBezTo>
                  <a:cubicBezTo>
                    <a:pt x="164232" y="805224"/>
                    <a:pt x="172484" y="796971"/>
                    <a:pt x="181245" y="788210"/>
                  </a:cubicBezTo>
                  <a:cubicBezTo>
                    <a:pt x="185498" y="783957"/>
                    <a:pt x="186831" y="783512"/>
                    <a:pt x="191783" y="784211"/>
                  </a:cubicBezTo>
                  <a:cubicBezTo>
                    <a:pt x="194577" y="784592"/>
                    <a:pt x="195466" y="785353"/>
                    <a:pt x="196417" y="786369"/>
                  </a:cubicBezTo>
                  <a:cubicBezTo>
                    <a:pt x="196799" y="786750"/>
                    <a:pt x="197116" y="787131"/>
                    <a:pt x="197877" y="787448"/>
                  </a:cubicBezTo>
                  <a:cubicBezTo>
                    <a:pt x="198640" y="787829"/>
                    <a:pt x="198893" y="788528"/>
                    <a:pt x="199084" y="788845"/>
                  </a:cubicBezTo>
                  <a:cubicBezTo>
                    <a:pt x="199211" y="789099"/>
                    <a:pt x="199338" y="789162"/>
                    <a:pt x="199655" y="789226"/>
                  </a:cubicBezTo>
                  <a:cubicBezTo>
                    <a:pt x="199909" y="789162"/>
                    <a:pt x="201052" y="788528"/>
                    <a:pt x="201623" y="788274"/>
                  </a:cubicBezTo>
                  <a:cubicBezTo>
                    <a:pt x="202195" y="787956"/>
                    <a:pt x="202639" y="787702"/>
                    <a:pt x="202956" y="787575"/>
                  </a:cubicBezTo>
                  <a:cubicBezTo>
                    <a:pt x="204226" y="787131"/>
                    <a:pt x="205496" y="786687"/>
                    <a:pt x="206765" y="786306"/>
                  </a:cubicBezTo>
                  <a:cubicBezTo>
                    <a:pt x="207908" y="785925"/>
                    <a:pt x="209051" y="785544"/>
                    <a:pt x="210194" y="785163"/>
                  </a:cubicBezTo>
                  <a:cubicBezTo>
                    <a:pt x="210638" y="785036"/>
                    <a:pt x="211146" y="784782"/>
                    <a:pt x="211781" y="784528"/>
                  </a:cubicBezTo>
                  <a:cubicBezTo>
                    <a:pt x="215780" y="782941"/>
                    <a:pt x="221811" y="780529"/>
                    <a:pt x="225303" y="782814"/>
                  </a:cubicBezTo>
                  <a:cubicBezTo>
                    <a:pt x="226699" y="783766"/>
                    <a:pt x="227144" y="784973"/>
                    <a:pt x="227207" y="785798"/>
                  </a:cubicBezTo>
                  <a:cubicBezTo>
                    <a:pt x="227461" y="788972"/>
                    <a:pt x="223716" y="792400"/>
                    <a:pt x="220478" y="795447"/>
                  </a:cubicBezTo>
                  <a:cubicBezTo>
                    <a:pt x="220097" y="795828"/>
                    <a:pt x="219716" y="796146"/>
                    <a:pt x="219335" y="796463"/>
                  </a:cubicBezTo>
                  <a:cubicBezTo>
                    <a:pt x="220541" y="796590"/>
                    <a:pt x="221938" y="796653"/>
                    <a:pt x="223208" y="796717"/>
                  </a:cubicBezTo>
                  <a:cubicBezTo>
                    <a:pt x="224350" y="796780"/>
                    <a:pt x="225366" y="796844"/>
                    <a:pt x="226255" y="796907"/>
                  </a:cubicBezTo>
                  <a:cubicBezTo>
                    <a:pt x="226636" y="796971"/>
                    <a:pt x="226953" y="796907"/>
                    <a:pt x="227334" y="796971"/>
                  </a:cubicBezTo>
                  <a:cubicBezTo>
                    <a:pt x="228604" y="797034"/>
                    <a:pt x="229937" y="796780"/>
                    <a:pt x="231206" y="796653"/>
                  </a:cubicBezTo>
                  <a:cubicBezTo>
                    <a:pt x="234190" y="796273"/>
                    <a:pt x="237110" y="795638"/>
                    <a:pt x="239967" y="794876"/>
                  </a:cubicBezTo>
                  <a:cubicBezTo>
                    <a:pt x="241110" y="794559"/>
                    <a:pt x="242253" y="794241"/>
                    <a:pt x="243395" y="793987"/>
                  </a:cubicBezTo>
                  <a:cubicBezTo>
                    <a:pt x="251838" y="791956"/>
                    <a:pt x="256854" y="794495"/>
                    <a:pt x="260155" y="802367"/>
                  </a:cubicBezTo>
                  <a:cubicBezTo>
                    <a:pt x="260980" y="804398"/>
                    <a:pt x="261679" y="807573"/>
                    <a:pt x="262440" y="811255"/>
                  </a:cubicBezTo>
                  <a:cubicBezTo>
                    <a:pt x="264282" y="819888"/>
                    <a:pt x="266758" y="831696"/>
                    <a:pt x="272661" y="832395"/>
                  </a:cubicBezTo>
                  <a:cubicBezTo>
                    <a:pt x="273169" y="832458"/>
                    <a:pt x="273550" y="832776"/>
                    <a:pt x="273741" y="833220"/>
                  </a:cubicBezTo>
                  <a:cubicBezTo>
                    <a:pt x="273931" y="833347"/>
                    <a:pt x="274121" y="833474"/>
                    <a:pt x="274312" y="833664"/>
                  </a:cubicBezTo>
                  <a:cubicBezTo>
                    <a:pt x="276533" y="834870"/>
                    <a:pt x="278502" y="836648"/>
                    <a:pt x="280343" y="838425"/>
                  </a:cubicBezTo>
                  <a:cubicBezTo>
                    <a:pt x="282755" y="840711"/>
                    <a:pt x="285041" y="842869"/>
                    <a:pt x="287834" y="843631"/>
                  </a:cubicBezTo>
                  <a:cubicBezTo>
                    <a:pt x="290055" y="844266"/>
                    <a:pt x="293103" y="844012"/>
                    <a:pt x="296023" y="843758"/>
                  </a:cubicBezTo>
                  <a:cubicBezTo>
                    <a:pt x="297991" y="843631"/>
                    <a:pt x="299832" y="843441"/>
                    <a:pt x="301419" y="843568"/>
                  </a:cubicBezTo>
                  <a:cubicBezTo>
                    <a:pt x="306180" y="843822"/>
                    <a:pt x="311196" y="844330"/>
                    <a:pt x="315195" y="846488"/>
                  </a:cubicBezTo>
                  <a:cubicBezTo>
                    <a:pt x="317798" y="847948"/>
                    <a:pt x="318370" y="849345"/>
                    <a:pt x="318941" y="850805"/>
                  </a:cubicBezTo>
                  <a:cubicBezTo>
                    <a:pt x="319258" y="851503"/>
                    <a:pt x="319512" y="852265"/>
                    <a:pt x="320147" y="853154"/>
                  </a:cubicBezTo>
                  <a:cubicBezTo>
                    <a:pt x="322559" y="856645"/>
                    <a:pt x="326178" y="858359"/>
                    <a:pt x="330050" y="860200"/>
                  </a:cubicBezTo>
                  <a:cubicBezTo>
                    <a:pt x="332526" y="861343"/>
                    <a:pt x="335129" y="862613"/>
                    <a:pt x="337415" y="864327"/>
                  </a:cubicBezTo>
                  <a:cubicBezTo>
                    <a:pt x="339891" y="866231"/>
                    <a:pt x="341985" y="868961"/>
                    <a:pt x="343889" y="871564"/>
                  </a:cubicBezTo>
                  <a:cubicBezTo>
                    <a:pt x="345476" y="873722"/>
                    <a:pt x="347127" y="875881"/>
                    <a:pt x="349032" y="877658"/>
                  </a:cubicBezTo>
                  <a:cubicBezTo>
                    <a:pt x="350238" y="878801"/>
                    <a:pt x="351825" y="880007"/>
                    <a:pt x="353539" y="881277"/>
                  </a:cubicBezTo>
                  <a:cubicBezTo>
                    <a:pt x="359443" y="885721"/>
                    <a:pt x="366807" y="891307"/>
                    <a:pt x="365919" y="899624"/>
                  </a:cubicBezTo>
                  <a:cubicBezTo>
                    <a:pt x="366490" y="900957"/>
                    <a:pt x="366934" y="902417"/>
                    <a:pt x="367188" y="903940"/>
                  </a:cubicBezTo>
                  <a:cubicBezTo>
                    <a:pt x="368013" y="908511"/>
                    <a:pt x="367633" y="913780"/>
                    <a:pt x="367252" y="918923"/>
                  </a:cubicBezTo>
                  <a:cubicBezTo>
                    <a:pt x="366997" y="922224"/>
                    <a:pt x="366744" y="925334"/>
                    <a:pt x="366871" y="928001"/>
                  </a:cubicBezTo>
                  <a:lnTo>
                    <a:pt x="366934" y="929524"/>
                  </a:lnTo>
                  <a:cubicBezTo>
                    <a:pt x="367124" y="934159"/>
                    <a:pt x="367188" y="934730"/>
                    <a:pt x="370807" y="935365"/>
                  </a:cubicBezTo>
                  <a:cubicBezTo>
                    <a:pt x="372838" y="935746"/>
                    <a:pt x="374996" y="935619"/>
                    <a:pt x="377345" y="935492"/>
                  </a:cubicBezTo>
                  <a:cubicBezTo>
                    <a:pt x="378996" y="935428"/>
                    <a:pt x="380646" y="935365"/>
                    <a:pt x="382361" y="935492"/>
                  </a:cubicBezTo>
                  <a:cubicBezTo>
                    <a:pt x="383122" y="935555"/>
                    <a:pt x="383884" y="935555"/>
                    <a:pt x="384582" y="935682"/>
                  </a:cubicBezTo>
                  <a:cubicBezTo>
                    <a:pt x="385154" y="935809"/>
                    <a:pt x="385535" y="936253"/>
                    <a:pt x="385662" y="936761"/>
                  </a:cubicBezTo>
                  <a:cubicBezTo>
                    <a:pt x="386868" y="942729"/>
                    <a:pt x="384011" y="954283"/>
                    <a:pt x="381599" y="958917"/>
                  </a:cubicBezTo>
                  <a:cubicBezTo>
                    <a:pt x="381408" y="959298"/>
                    <a:pt x="381091" y="959552"/>
                    <a:pt x="380646" y="959616"/>
                  </a:cubicBezTo>
                  <a:cubicBezTo>
                    <a:pt x="380266" y="959742"/>
                    <a:pt x="379821" y="959616"/>
                    <a:pt x="379504" y="959362"/>
                  </a:cubicBezTo>
                  <a:cubicBezTo>
                    <a:pt x="377218" y="957648"/>
                    <a:pt x="375060" y="957076"/>
                    <a:pt x="373029" y="957774"/>
                  </a:cubicBezTo>
                  <a:cubicBezTo>
                    <a:pt x="370235" y="958727"/>
                    <a:pt x="367823" y="961901"/>
                    <a:pt x="366617" y="966091"/>
                  </a:cubicBezTo>
                  <a:cubicBezTo>
                    <a:pt x="365728" y="969201"/>
                    <a:pt x="365792" y="972376"/>
                    <a:pt x="366680" y="974661"/>
                  </a:cubicBezTo>
                  <a:cubicBezTo>
                    <a:pt x="367823" y="977645"/>
                    <a:pt x="369982" y="981009"/>
                    <a:pt x="372013" y="984247"/>
                  </a:cubicBezTo>
                  <a:cubicBezTo>
                    <a:pt x="373536" y="986596"/>
                    <a:pt x="374933" y="988818"/>
                    <a:pt x="376012" y="990913"/>
                  </a:cubicBezTo>
                  <a:cubicBezTo>
                    <a:pt x="377218" y="993325"/>
                    <a:pt x="377981" y="996182"/>
                    <a:pt x="378679" y="998912"/>
                  </a:cubicBezTo>
                  <a:cubicBezTo>
                    <a:pt x="379758" y="1003038"/>
                    <a:pt x="380774" y="1006911"/>
                    <a:pt x="383249" y="1009259"/>
                  </a:cubicBezTo>
                  <a:cubicBezTo>
                    <a:pt x="386741" y="1012561"/>
                    <a:pt x="390360" y="1012434"/>
                    <a:pt x="394359" y="1012561"/>
                  </a:cubicBezTo>
                  <a:cubicBezTo>
                    <a:pt x="396263" y="1012561"/>
                    <a:pt x="398168" y="1012561"/>
                    <a:pt x="400073" y="1012878"/>
                  </a:cubicBezTo>
                  <a:cubicBezTo>
                    <a:pt x="406548" y="1013830"/>
                    <a:pt x="414229" y="1018020"/>
                    <a:pt x="419245" y="1023289"/>
                  </a:cubicBezTo>
                  <a:cubicBezTo>
                    <a:pt x="420958" y="1025130"/>
                    <a:pt x="422672" y="1027225"/>
                    <a:pt x="424260" y="1029257"/>
                  </a:cubicBezTo>
                  <a:cubicBezTo>
                    <a:pt x="428132" y="1034081"/>
                    <a:pt x="432131" y="1039097"/>
                    <a:pt x="437527" y="1041572"/>
                  </a:cubicBezTo>
                  <a:lnTo>
                    <a:pt x="438797" y="1042144"/>
                  </a:lnTo>
                  <a:cubicBezTo>
                    <a:pt x="443939" y="1044493"/>
                    <a:pt x="447812" y="1046207"/>
                    <a:pt x="452319" y="1045381"/>
                  </a:cubicBezTo>
                  <a:cubicBezTo>
                    <a:pt x="453970" y="1045064"/>
                    <a:pt x="455684" y="1044493"/>
                    <a:pt x="457588" y="1043350"/>
                  </a:cubicBezTo>
                  <a:cubicBezTo>
                    <a:pt x="466920" y="1038017"/>
                    <a:pt x="477522" y="1040874"/>
                    <a:pt x="484887" y="1044239"/>
                  </a:cubicBezTo>
                  <a:cubicBezTo>
                    <a:pt x="489838" y="1046524"/>
                    <a:pt x="492822" y="1050079"/>
                    <a:pt x="495933" y="1053825"/>
                  </a:cubicBezTo>
                  <a:cubicBezTo>
                    <a:pt x="497329" y="1055475"/>
                    <a:pt x="498789" y="1057253"/>
                    <a:pt x="500440" y="1058904"/>
                  </a:cubicBezTo>
                  <a:cubicBezTo>
                    <a:pt x="502725" y="1061189"/>
                    <a:pt x="504376" y="1061189"/>
                    <a:pt x="506597" y="1061253"/>
                  </a:cubicBezTo>
                  <a:cubicBezTo>
                    <a:pt x="508312" y="1061316"/>
                    <a:pt x="510216" y="1061316"/>
                    <a:pt x="512692" y="1062332"/>
                  </a:cubicBezTo>
                  <a:cubicBezTo>
                    <a:pt x="516565" y="1063919"/>
                    <a:pt x="517390" y="1066204"/>
                    <a:pt x="518596" y="1069442"/>
                  </a:cubicBezTo>
                  <a:lnTo>
                    <a:pt x="518977" y="1070394"/>
                  </a:lnTo>
                  <a:cubicBezTo>
                    <a:pt x="519231" y="1071156"/>
                    <a:pt x="519548" y="1072044"/>
                    <a:pt x="519802" y="1072997"/>
                  </a:cubicBezTo>
                  <a:cubicBezTo>
                    <a:pt x="520564" y="1075790"/>
                    <a:pt x="521580" y="1079218"/>
                    <a:pt x="523865" y="1080234"/>
                  </a:cubicBezTo>
                  <a:cubicBezTo>
                    <a:pt x="524817" y="1080615"/>
                    <a:pt x="525769" y="1080678"/>
                    <a:pt x="526658" y="1080234"/>
                  </a:cubicBezTo>
                  <a:cubicBezTo>
                    <a:pt x="527928" y="1079663"/>
                    <a:pt x="529134" y="1078393"/>
                    <a:pt x="529705" y="1076869"/>
                  </a:cubicBezTo>
                  <a:cubicBezTo>
                    <a:pt x="530087" y="1075917"/>
                    <a:pt x="530087" y="1074901"/>
                    <a:pt x="530087" y="1073886"/>
                  </a:cubicBezTo>
                  <a:cubicBezTo>
                    <a:pt x="530087" y="1071727"/>
                    <a:pt x="530087" y="1069124"/>
                    <a:pt x="533641" y="1067410"/>
                  </a:cubicBezTo>
                  <a:cubicBezTo>
                    <a:pt x="535228" y="1066649"/>
                    <a:pt x="537514" y="1066649"/>
                    <a:pt x="539609" y="1067474"/>
                  </a:cubicBezTo>
                  <a:cubicBezTo>
                    <a:pt x="540815" y="1067982"/>
                    <a:pt x="541704" y="1068616"/>
                    <a:pt x="542275" y="1069505"/>
                  </a:cubicBezTo>
                  <a:cubicBezTo>
                    <a:pt x="545259" y="1070457"/>
                    <a:pt x="545703" y="1072552"/>
                    <a:pt x="546085" y="1074140"/>
                  </a:cubicBezTo>
                  <a:cubicBezTo>
                    <a:pt x="546402" y="1075473"/>
                    <a:pt x="546529" y="1076171"/>
                    <a:pt x="547862" y="1076615"/>
                  </a:cubicBezTo>
                  <a:cubicBezTo>
                    <a:pt x="550528" y="1077568"/>
                    <a:pt x="552369" y="1079409"/>
                    <a:pt x="554084" y="1081123"/>
                  </a:cubicBezTo>
                  <a:cubicBezTo>
                    <a:pt x="555544" y="1082583"/>
                    <a:pt x="556877" y="1083916"/>
                    <a:pt x="558527" y="1084614"/>
                  </a:cubicBezTo>
                  <a:cubicBezTo>
                    <a:pt x="560622" y="1085566"/>
                    <a:pt x="563352" y="1085566"/>
                    <a:pt x="566019" y="1085630"/>
                  </a:cubicBezTo>
                  <a:cubicBezTo>
                    <a:pt x="567923" y="1085630"/>
                    <a:pt x="569954" y="1085694"/>
                    <a:pt x="571731" y="1086074"/>
                  </a:cubicBezTo>
                  <a:cubicBezTo>
                    <a:pt x="572367" y="1086202"/>
                    <a:pt x="572811" y="1086773"/>
                    <a:pt x="572874" y="1087408"/>
                  </a:cubicBezTo>
                  <a:cubicBezTo>
                    <a:pt x="572874" y="1088677"/>
                    <a:pt x="572874" y="1089947"/>
                    <a:pt x="572811" y="1091153"/>
                  </a:cubicBezTo>
                  <a:cubicBezTo>
                    <a:pt x="572620" y="1098898"/>
                    <a:pt x="572874" y="1103024"/>
                    <a:pt x="580112" y="1104231"/>
                  </a:cubicBezTo>
                  <a:cubicBezTo>
                    <a:pt x="585825" y="1105183"/>
                    <a:pt x="588936" y="1103342"/>
                    <a:pt x="592935" y="1101120"/>
                  </a:cubicBezTo>
                  <a:cubicBezTo>
                    <a:pt x="594205" y="1100358"/>
                    <a:pt x="595601" y="1099596"/>
                    <a:pt x="597061" y="1098898"/>
                  </a:cubicBezTo>
                  <a:cubicBezTo>
                    <a:pt x="606330" y="1094581"/>
                    <a:pt x="618265" y="1097311"/>
                    <a:pt x="623661" y="1104992"/>
                  </a:cubicBezTo>
                  <a:cubicBezTo>
                    <a:pt x="624296" y="1105945"/>
                    <a:pt x="624994" y="1106897"/>
                    <a:pt x="625629" y="1107849"/>
                  </a:cubicBezTo>
                  <a:cubicBezTo>
                    <a:pt x="630137" y="1114578"/>
                    <a:pt x="634834" y="1121498"/>
                    <a:pt x="643341" y="1119594"/>
                  </a:cubicBezTo>
                  <a:cubicBezTo>
                    <a:pt x="648039" y="1118514"/>
                    <a:pt x="652673" y="1118451"/>
                    <a:pt x="657117" y="1118388"/>
                  </a:cubicBezTo>
                  <a:cubicBezTo>
                    <a:pt x="659974" y="1118324"/>
                    <a:pt x="662894" y="1118324"/>
                    <a:pt x="665878" y="1118007"/>
                  </a:cubicBezTo>
                  <a:cubicBezTo>
                    <a:pt x="666703" y="1117943"/>
                    <a:pt x="667528" y="1117753"/>
                    <a:pt x="668354" y="1117562"/>
                  </a:cubicBezTo>
                  <a:cubicBezTo>
                    <a:pt x="669560" y="1117308"/>
                    <a:pt x="670703" y="1116927"/>
                    <a:pt x="671908" y="1116546"/>
                  </a:cubicBezTo>
                  <a:cubicBezTo>
                    <a:pt x="674766" y="1115658"/>
                    <a:pt x="677686" y="1114769"/>
                    <a:pt x="680733" y="1114896"/>
                  </a:cubicBezTo>
                  <a:cubicBezTo>
                    <a:pt x="681749" y="1114959"/>
                    <a:pt x="682827" y="1115086"/>
                    <a:pt x="683907" y="1115404"/>
                  </a:cubicBezTo>
                  <a:cubicBezTo>
                    <a:pt x="684415" y="1115531"/>
                    <a:pt x="684796" y="1115975"/>
                    <a:pt x="684859" y="1116546"/>
                  </a:cubicBezTo>
                  <a:cubicBezTo>
                    <a:pt x="685050" y="1117689"/>
                    <a:pt x="685050" y="1118959"/>
                    <a:pt x="685050" y="1120101"/>
                  </a:cubicBezTo>
                  <a:cubicBezTo>
                    <a:pt x="685050" y="1123403"/>
                    <a:pt x="685176" y="1125434"/>
                    <a:pt x="687335" y="1126640"/>
                  </a:cubicBezTo>
                  <a:cubicBezTo>
                    <a:pt x="688034" y="1127021"/>
                    <a:pt x="688732" y="1127275"/>
                    <a:pt x="689430" y="1127402"/>
                  </a:cubicBezTo>
                  <a:cubicBezTo>
                    <a:pt x="692413" y="1127529"/>
                    <a:pt x="694445" y="1124799"/>
                    <a:pt x="696667" y="1120990"/>
                  </a:cubicBezTo>
                  <a:lnTo>
                    <a:pt x="697365" y="1119784"/>
                  </a:lnTo>
                  <a:cubicBezTo>
                    <a:pt x="705808" y="1105881"/>
                    <a:pt x="715394" y="1100549"/>
                    <a:pt x="726631" y="1103596"/>
                  </a:cubicBezTo>
                  <a:cubicBezTo>
                    <a:pt x="730187" y="1104548"/>
                    <a:pt x="733424" y="1106135"/>
                    <a:pt x="736471" y="1107659"/>
                  </a:cubicBezTo>
                  <a:cubicBezTo>
                    <a:pt x="741169" y="1110008"/>
                    <a:pt x="745613" y="1112230"/>
                    <a:pt x="751390" y="1112293"/>
                  </a:cubicBezTo>
                  <a:cubicBezTo>
                    <a:pt x="758119" y="1112357"/>
                    <a:pt x="761611" y="1113118"/>
                    <a:pt x="767324" y="1114959"/>
                  </a:cubicBezTo>
                  <a:cubicBezTo>
                    <a:pt x="768213" y="1115213"/>
                    <a:pt x="769166" y="1115594"/>
                    <a:pt x="770117" y="1115975"/>
                  </a:cubicBezTo>
                  <a:lnTo>
                    <a:pt x="771324" y="1116420"/>
                  </a:lnTo>
                  <a:cubicBezTo>
                    <a:pt x="774053" y="1117435"/>
                    <a:pt x="777164" y="1118388"/>
                    <a:pt x="779703" y="1117753"/>
                  </a:cubicBezTo>
                  <a:cubicBezTo>
                    <a:pt x="779576" y="1115658"/>
                    <a:pt x="780084" y="1113880"/>
                    <a:pt x="781227" y="1112357"/>
                  </a:cubicBezTo>
                  <a:cubicBezTo>
                    <a:pt x="784084" y="1108547"/>
                    <a:pt x="790496" y="1107659"/>
                    <a:pt x="796082" y="1106897"/>
                  </a:cubicBezTo>
                  <a:cubicBezTo>
                    <a:pt x="799701" y="1106389"/>
                    <a:pt x="803129" y="1105945"/>
                    <a:pt x="804716" y="1104802"/>
                  </a:cubicBezTo>
                  <a:cubicBezTo>
                    <a:pt x="806938" y="1103279"/>
                    <a:pt x="808017" y="1100866"/>
                    <a:pt x="809160" y="1098327"/>
                  </a:cubicBezTo>
                  <a:cubicBezTo>
                    <a:pt x="810620" y="1095153"/>
                    <a:pt x="812270" y="1091597"/>
                    <a:pt x="816270" y="1089502"/>
                  </a:cubicBezTo>
                  <a:cubicBezTo>
                    <a:pt x="818809" y="1088233"/>
                    <a:pt x="821285" y="1087725"/>
                    <a:pt x="823634" y="1087281"/>
                  </a:cubicBezTo>
                  <a:cubicBezTo>
                    <a:pt x="826363" y="1086773"/>
                    <a:pt x="828903" y="1086265"/>
                    <a:pt x="831379" y="1084551"/>
                  </a:cubicBezTo>
                  <a:cubicBezTo>
                    <a:pt x="836267" y="1081059"/>
                    <a:pt x="838934" y="1077441"/>
                    <a:pt x="840838" y="1071600"/>
                  </a:cubicBezTo>
                  <a:cubicBezTo>
                    <a:pt x="841854" y="1068489"/>
                    <a:pt x="843821" y="1066204"/>
                    <a:pt x="846424" y="1065061"/>
                  </a:cubicBezTo>
                  <a:cubicBezTo>
                    <a:pt x="849218" y="1063855"/>
                    <a:pt x="852582" y="1064046"/>
                    <a:pt x="856265" y="1065760"/>
                  </a:cubicBezTo>
                  <a:cubicBezTo>
                    <a:pt x="857470" y="1066331"/>
                    <a:pt x="858042" y="1067474"/>
                    <a:pt x="858423" y="1068363"/>
                  </a:cubicBezTo>
                  <a:cubicBezTo>
                    <a:pt x="858550" y="1068616"/>
                    <a:pt x="858741" y="1069061"/>
                    <a:pt x="858868" y="1069188"/>
                  </a:cubicBezTo>
                  <a:cubicBezTo>
                    <a:pt x="859248" y="1069378"/>
                    <a:pt x="859756" y="1069378"/>
                    <a:pt x="860391" y="1069442"/>
                  </a:cubicBezTo>
                  <a:cubicBezTo>
                    <a:pt x="861026" y="1069505"/>
                    <a:pt x="861661" y="1069505"/>
                    <a:pt x="862422" y="1069759"/>
                  </a:cubicBezTo>
                  <a:cubicBezTo>
                    <a:pt x="863502" y="1070140"/>
                    <a:pt x="864771" y="1070204"/>
                    <a:pt x="866168" y="1070267"/>
                  </a:cubicBezTo>
                  <a:cubicBezTo>
                    <a:pt x="867311" y="1070331"/>
                    <a:pt x="868516" y="1070394"/>
                    <a:pt x="869660" y="1070648"/>
                  </a:cubicBezTo>
                  <a:cubicBezTo>
                    <a:pt x="877468" y="1072489"/>
                    <a:pt x="881594" y="1070838"/>
                    <a:pt x="883562" y="1065061"/>
                  </a:cubicBezTo>
                  <a:cubicBezTo>
                    <a:pt x="883816" y="1064236"/>
                    <a:pt x="883816" y="1063474"/>
                    <a:pt x="883753" y="1062649"/>
                  </a:cubicBezTo>
                  <a:cubicBezTo>
                    <a:pt x="883689" y="1061062"/>
                    <a:pt x="883626" y="1059158"/>
                    <a:pt x="885974" y="1057190"/>
                  </a:cubicBezTo>
                  <a:cubicBezTo>
                    <a:pt x="888070" y="1055475"/>
                    <a:pt x="892958" y="1055222"/>
                    <a:pt x="895371" y="1055793"/>
                  </a:cubicBezTo>
                  <a:cubicBezTo>
                    <a:pt x="897592" y="1056301"/>
                    <a:pt x="902671" y="1058967"/>
                    <a:pt x="903877" y="1061570"/>
                  </a:cubicBezTo>
                  <a:cubicBezTo>
                    <a:pt x="905528" y="1064934"/>
                    <a:pt x="904258" y="1067982"/>
                    <a:pt x="903115" y="1070712"/>
                  </a:cubicBezTo>
                  <a:cubicBezTo>
                    <a:pt x="902290" y="1072616"/>
                    <a:pt x="901528" y="1074457"/>
                    <a:pt x="901782" y="1076362"/>
                  </a:cubicBezTo>
                  <a:cubicBezTo>
                    <a:pt x="902099" y="1076362"/>
                    <a:pt x="902481" y="1076298"/>
                    <a:pt x="902798" y="1076235"/>
                  </a:cubicBezTo>
                  <a:cubicBezTo>
                    <a:pt x="908067" y="1075727"/>
                    <a:pt x="915177" y="1074901"/>
                    <a:pt x="916954" y="1082202"/>
                  </a:cubicBezTo>
                  <a:cubicBezTo>
                    <a:pt x="917653" y="1085059"/>
                    <a:pt x="915558" y="1087852"/>
                    <a:pt x="913527" y="1090645"/>
                  </a:cubicBezTo>
                  <a:cubicBezTo>
                    <a:pt x="911940" y="1092867"/>
                    <a:pt x="910289" y="1095089"/>
                    <a:pt x="910670" y="1096549"/>
                  </a:cubicBezTo>
                  <a:cubicBezTo>
                    <a:pt x="910860" y="1097248"/>
                    <a:pt x="911558" y="1097946"/>
                    <a:pt x="912829" y="1098517"/>
                  </a:cubicBezTo>
                  <a:cubicBezTo>
                    <a:pt x="914987" y="1099533"/>
                    <a:pt x="917463" y="1099279"/>
                    <a:pt x="920192" y="1098962"/>
                  </a:cubicBezTo>
                  <a:cubicBezTo>
                    <a:pt x="923493" y="1098644"/>
                    <a:pt x="927239" y="1098263"/>
                    <a:pt x="930603" y="1100485"/>
                  </a:cubicBezTo>
                  <a:cubicBezTo>
                    <a:pt x="931238" y="1100930"/>
                    <a:pt x="932191" y="1101755"/>
                    <a:pt x="933206" y="1102644"/>
                  </a:cubicBezTo>
                  <a:cubicBezTo>
                    <a:pt x="935111" y="1101882"/>
                    <a:pt x="936571" y="1102453"/>
                    <a:pt x="940380" y="1103850"/>
                  </a:cubicBezTo>
                  <a:cubicBezTo>
                    <a:pt x="941650" y="1104294"/>
                    <a:pt x="942284" y="1104611"/>
                    <a:pt x="942793" y="1104866"/>
                  </a:cubicBezTo>
                  <a:cubicBezTo>
                    <a:pt x="943871" y="1105373"/>
                    <a:pt x="943935" y="1105373"/>
                    <a:pt x="946728" y="1103977"/>
                  </a:cubicBezTo>
                  <a:cubicBezTo>
                    <a:pt x="947236" y="1103723"/>
                    <a:pt x="947744" y="1103405"/>
                    <a:pt x="948252" y="1103024"/>
                  </a:cubicBezTo>
                  <a:cubicBezTo>
                    <a:pt x="950156" y="1101691"/>
                    <a:pt x="952696" y="1099914"/>
                    <a:pt x="955743" y="1101501"/>
                  </a:cubicBezTo>
                  <a:cubicBezTo>
                    <a:pt x="958219" y="1102771"/>
                    <a:pt x="959996" y="1107215"/>
                    <a:pt x="961838" y="1112420"/>
                  </a:cubicBezTo>
                  <a:cubicBezTo>
                    <a:pt x="962282" y="1113690"/>
                    <a:pt x="962663" y="1114769"/>
                    <a:pt x="962980" y="1115467"/>
                  </a:cubicBezTo>
                  <a:cubicBezTo>
                    <a:pt x="963488" y="1116610"/>
                    <a:pt x="963932" y="1118133"/>
                    <a:pt x="964440" y="1119721"/>
                  </a:cubicBezTo>
                  <a:cubicBezTo>
                    <a:pt x="964630" y="1120356"/>
                    <a:pt x="964821" y="1120990"/>
                    <a:pt x="965075" y="1121689"/>
                  </a:cubicBezTo>
                  <a:cubicBezTo>
                    <a:pt x="965710" y="1123657"/>
                    <a:pt x="966472" y="1125624"/>
                    <a:pt x="967361" y="1126323"/>
                  </a:cubicBezTo>
                  <a:cubicBezTo>
                    <a:pt x="967995" y="1126513"/>
                    <a:pt x="968249" y="1126513"/>
                    <a:pt x="968630" y="1126513"/>
                  </a:cubicBezTo>
                  <a:cubicBezTo>
                    <a:pt x="969709" y="1126450"/>
                    <a:pt x="971297" y="1126260"/>
                    <a:pt x="972884" y="1128164"/>
                  </a:cubicBezTo>
                  <a:cubicBezTo>
                    <a:pt x="974280" y="1129751"/>
                    <a:pt x="974280" y="1131973"/>
                    <a:pt x="974344" y="1133878"/>
                  </a:cubicBezTo>
                  <a:cubicBezTo>
                    <a:pt x="974344" y="1135020"/>
                    <a:pt x="974344" y="1136099"/>
                    <a:pt x="974661" y="1136861"/>
                  </a:cubicBezTo>
                  <a:cubicBezTo>
                    <a:pt x="975360" y="1138702"/>
                    <a:pt x="976248" y="1140289"/>
                    <a:pt x="977137" y="1141813"/>
                  </a:cubicBezTo>
                  <a:cubicBezTo>
                    <a:pt x="978661" y="1144352"/>
                    <a:pt x="980184" y="1147018"/>
                    <a:pt x="980501" y="1150955"/>
                  </a:cubicBezTo>
                  <a:cubicBezTo>
                    <a:pt x="980628" y="1152351"/>
                    <a:pt x="980819" y="1153938"/>
                    <a:pt x="980946" y="1155589"/>
                  </a:cubicBezTo>
                  <a:cubicBezTo>
                    <a:pt x="981898" y="1164603"/>
                    <a:pt x="983041" y="1175840"/>
                    <a:pt x="980121" y="1183077"/>
                  </a:cubicBezTo>
                  <a:cubicBezTo>
                    <a:pt x="979486" y="1184664"/>
                    <a:pt x="978280" y="1185997"/>
                    <a:pt x="977074" y="1187331"/>
                  </a:cubicBezTo>
                  <a:cubicBezTo>
                    <a:pt x="975931" y="1188600"/>
                    <a:pt x="974788" y="1189870"/>
                    <a:pt x="974407" y="1191139"/>
                  </a:cubicBezTo>
                  <a:cubicBezTo>
                    <a:pt x="974089" y="1192346"/>
                    <a:pt x="974217" y="1193742"/>
                    <a:pt x="974344" y="1195330"/>
                  </a:cubicBezTo>
                  <a:cubicBezTo>
                    <a:pt x="974534" y="1196917"/>
                    <a:pt x="974661" y="1198567"/>
                    <a:pt x="974280" y="1200218"/>
                  </a:cubicBezTo>
                  <a:cubicBezTo>
                    <a:pt x="973391" y="1203963"/>
                    <a:pt x="970725" y="1205741"/>
                    <a:pt x="968186" y="1207455"/>
                  </a:cubicBezTo>
                  <a:cubicBezTo>
                    <a:pt x="967043" y="1208216"/>
                    <a:pt x="965901" y="1208978"/>
                    <a:pt x="964885" y="1209931"/>
                  </a:cubicBezTo>
                  <a:cubicBezTo>
                    <a:pt x="962916" y="1211835"/>
                    <a:pt x="958409" y="1216787"/>
                    <a:pt x="960441" y="1221358"/>
                  </a:cubicBezTo>
                  <a:cubicBezTo>
                    <a:pt x="961012" y="1222564"/>
                    <a:pt x="961329" y="1222627"/>
                    <a:pt x="962472" y="1222881"/>
                  </a:cubicBezTo>
                  <a:cubicBezTo>
                    <a:pt x="963425" y="1223072"/>
                    <a:pt x="964694" y="1223262"/>
                    <a:pt x="966154" y="1224278"/>
                  </a:cubicBezTo>
                  <a:cubicBezTo>
                    <a:pt x="969837" y="1226754"/>
                    <a:pt x="970217" y="1230245"/>
                    <a:pt x="970598" y="1233610"/>
                  </a:cubicBezTo>
                  <a:lnTo>
                    <a:pt x="970788" y="1235070"/>
                  </a:lnTo>
                  <a:cubicBezTo>
                    <a:pt x="970852" y="1235705"/>
                    <a:pt x="970979" y="1236467"/>
                    <a:pt x="971042" y="1237228"/>
                  </a:cubicBezTo>
                  <a:cubicBezTo>
                    <a:pt x="971424" y="1240720"/>
                    <a:pt x="971931" y="1245926"/>
                    <a:pt x="974217" y="1247259"/>
                  </a:cubicBezTo>
                  <a:cubicBezTo>
                    <a:pt x="975105" y="1247767"/>
                    <a:pt x="976185" y="1247703"/>
                    <a:pt x="977708" y="1247068"/>
                  </a:cubicBezTo>
                  <a:cubicBezTo>
                    <a:pt x="978597" y="1246687"/>
                    <a:pt x="979105" y="1245989"/>
                    <a:pt x="979740" y="1245227"/>
                  </a:cubicBezTo>
                  <a:cubicBezTo>
                    <a:pt x="980756" y="1243894"/>
                    <a:pt x="982216" y="1241990"/>
                    <a:pt x="985580" y="1242561"/>
                  </a:cubicBezTo>
                  <a:cubicBezTo>
                    <a:pt x="989707" y="1243196"/>
                    <a:pt x="989960" y="1245799"/>
                    <a:pt x="990214" y="1247703"/>
                  </a:cubicBezTo>
                  <a:cubicBezTo>
                    <a:pt x="990342" y="1248655"/>
                    <a:pt x="990405" y="1249608"/>
                    <a:pt x="990913" y="1250370"/>
                  </a:cubicBezTo>
                  <a:cubicBezTo>
                    <a:pt x="992056" y="1251893"/>
                    <a:pt x="992309" y="1251957"/>
                    <a:pt x="993452" y="1251957"/>
                  </a:cubicBezTo>
                  <a:cubicBezTo>
                    <a:pt x="994150" y="1251957"/>
                    <a:pt x="995103" y="1252020"/>
                    <a:pt x="996372" y="1252338"/>
                  </a:cubicBezTo>
                  <a:cubicBezTo>
                    <a:pt x="997070" y="1252528"/>
                    <a:pt x="997642" y="1252655"/>
                    <a:pt x="998086" y="1252782"/>
                  </a:cubicBezTo>
                  <a:cubicBezTo>
                    <a:pt x="1000181" y="1253353"/>
                    <a:pt x="1000816" y="1253544"/>
                    <a:pt x="1001261" y="1255639"/>
                  </a:cubicBezTo>
                  <a:cubicBezTo>
                    <a:pt x="1001388" y="1256210"/>
                    <a:pt x="1001578" y="1257035"/>
                    <a:pt x="1002022" y="1258305"/>
                  </a:cubicBezTo>
                  <a:cubicBezTo>
                    <a:pt x="1002721" y="1260209"/>
                    <a:pt x="1003038" y="1260781"/>
                    <a:pt x="1003165" y="1260908"/>
                  </a:cubicBezTo>
                  <a:cubicBezTo>
                    <a:pt x="1004625" y="1260908"/>
                    <a:pt x="1005958" y="1260908"/>
                    <a:pt x="1007990" y="1261797"/>
                  </a:cubicBezTo>
                  <a:cubicBezTo>
                    <a:pt x="1012116" y="1263511"/>
                    <a:pt x="1012561" y="1266939"/>
                    <a:pt x="1012878" y="1269668"/>
                  </a:cubicBezTo>
                  <a:cubicBezTo>
                    <a:pt x="1013132" y="1271827"/>
                    <a:pt x="1013386" y="1273160"/>
                    <a:pt x="1014592" y="1273985"/>
                  </a:cubicBezTo>
                  <a:cubicBezTo>
                    <a:pt x="1015481" y="1274557"/>
                    <a:pt x="1016814" y="1274557"/>
                    <a:pt x="1018274" y="1274493"/>
                  </a:cubicBezTo>
                  <a:cubicBezTo>
                    <a:pt x="1020369" y="1274430"/>
                    <a:pt x="1022718" y="1274303"/>
                    <a:pt x="1024813" y="1275954"/>
                  </a:cubicBezTo>
                  <a:cubicBezTo>
                    <a:pt x="1028495" y="1278683"/>
                    <a:pt x="1028368" y="1281477"/>
                    <a:pt x="1028241" y="1285349"/>
                  </a:cubicBezTo>
                  <a:cubicBezTo>
                    <a:pt x="1028050" y="1290174"/>
                    <a:pt x="1026019" y="1293284"/>
                    <a:pt x="1023861" y="1296522"/>
                  </a:cubicBezTo>
                  <a:cubicBezTo>
                    <a:pt x="1023162" y="1297601"/>
                    <a:pt x="1022400" y="1298744"/>
                    <a:pt x="1021702" y="1299950"/>
                  </a:cubicBezTo>
                  <a:cubicBezTo>
                    <a:pt x="1019671" y="1303505"/>
                    <a:pt x="1019417" y="1306235"/>
                    <a:pt x="1019036" y="1310107"/>
                  </a:cubicBezTo>
                  <a:lnTo>
                    <a:pt x="1018909" y="1311123"/>
                  </a:lnTo>
                  <a:cubicBezTo>
                    <a:pt x="1020877" y="1311123"/>
                    <a:pt x="1023543" y="1310171"/>
                    <a:pt x="1026019" y="1309282"/>
                  </a:cubicBezTo>
                  <a:cubicBezTo>
                    <a:pt x="1030844" y="1307505"/>
                    <a:pt x="1036304" y="1305537"/>
                    <a:pt x="1039668" y="1308774"/>
                  </a:cubicBezTo>
                  <a:cubicBezTo>
                    <a:pt x="1041192" y="1310234"/>
                    <a:pt x="1041001" y="1313091"/>
                    <a:pt x="1040811" y="1315885"/>
                  </a:cubicBezTo>
                  <a:cubicBezTo>
                    <a:pt x="1041445" y="1316964"/>
                    <a:pt x="1041319" y="1318551"/>
                    <a:pt x="1041572" y="1319249"/>
                  </a:cubicBezTo>
                  <a:close/>
                  <a:moveTo>
                    <a:pt x="508820" y="383123"/>
                  </a:moveTo>
                  <a:cubicBezTo>
                    <a:pt x="508312" y="383503"/>
                    <a:pt x="507804" y="383884"/>
                    <a:pt x="507423" y="384329"/>
                  </a:cubicBezTo>
                  <a:cubicBezTo>
                    <a:pt x="507169" y="384646"/>
                    <a:pt x="507106" y="384963"/>
                    <a:pt x="506979" y="385598"/>
                  </a:cubicBezTo>
                  <a:cubicBezTo>
                    <a:pt x="506788" y="386741"/>
                    <a:pt x="506535" y="388265"/>
                    <a:pt x="504503" y="390360"/>
                  </a:cubicBezTo>
                  <a:cubicBezTo>
                    <a:pt x="503423" y="391439"/>
                    <a:pt x="502281" y="392010"/>
                    <a:pt x="501138" y="392010"/>
                  </a:cubicBezTo>
                  <a:cubicBezTo>
                    <a:pt x="498472" y="391693"/>
                    <a:pt x="497075" y="389407"/>
                    <a:pt x="496377" y="388201"/>
                  </a:cubicBezTo>
                  <a:lnTo>
                    <a:pt x="495869" y="387439"/>
                  </a:lnTo>
                  <a:cubicBezTo>
                    <a:pt x="494853" y="385789"/>
                    <a:pt x="493647" y="383884"/>
                    <a:pt x="494218" y="380901"/>
                  </a:cubicBezTo>
                  <a:cubicBezTo>
                    <a:pt x="494980" y="377282"/>
                    <a:pt x="499868" y="375885"/>
                    <a:pt x="506979" y="374996"/>
                  </a:cubicBezTo>
                  <a:cubicBezTo>
                    <a:pt x="507233" y="374933"/>
                    <a:pt x="507550" y="374996"/>
                    <a:pt x="507804" y="375124"/>
                  </a:cubicBezTo>
                  <a:cubicBezTo>
                    <a:pt x="508122" y="375250"/>
                    <a:pt x="510724" y="376647"/>
                    <a:pt x="511232" y="378933"/>
                  </a:cubicBezTo>
                  <a:cubicBezTo>
                    <a:pt x="511613" y="380901"/>
                    <a:pt x="510026" y="382170"/>
                    <a:pt x="508820" y="38312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 dirty="0"/>
            </a:p>
          </p:txBody>
        </p:sp>
        <p:sp>
          <p:nvSpPr>
            <p:cNvPr id="585" name="Freeform 584">
              <a:extLst>
                <a:ext uri="{FF2B5EF4-FFF2-40B4-BE49-F238E27FC236}">
                  <a16:creationId xmlns:a16="http://schemas.microsoft.com/office/drawing/2014/main" id="{82E97B75-2465-6B3B-AC18-D26A215C39FB}"/>
                </a:ext>
              </a:extLst>
            </p:cNvPr>
            <p:cNvSpPr/>
            <p:nvPr/>
          </p:nvSpPr>
          <p:spPr>
            <a:xfrm>
              <a:off x="6429288" y="4949185"/>
              <a:ext cx="346012" cy="293049"/>
            </a:xfrm>
            <a:custGeom>
              <a:avLst/>
              <a:gdLst>
                <a:gd name="connsiteX0" fmla="*/ 322813 w 346012"/>
                <a:gd name="connsiteY0" fmla="*/ 162708 h 293049"/>
                <a:gd name="connsiteX1" fmla="*/ 324337 w 346012"/>
                <a:gd name="connsiteY1" fmla="*/ 156614 h 293049"/>
                <a:gd name="connsiteX2" fmla="*/ 325098 w 346012"/>
                <a:gd name="connsiteY2" fmla="*/ 149377 h 293049"/>
                <a:gd name="connsiteX3" fmla="*/ 327638 w 346012"/>
                <a:gd name="connsiteY3" fmla="*/ 137950 h 293049"/>
                <a:gd name="connsiteX4" fmla="*/ 335256 w 346012"/>
                <a:gd name="connsiteY4" fmla="*/ 132934 h 293049"/>
                <a:gd name="connsiteX5" fmla="*/ 343255 w 346012"/>
                <a:gd name="connsiteY5" fmla="*/ 126522 h 293049"/>
                <a:gd name="connsiteX6" fmla="*/ 341922 w 346012"/>
                <a:gd name="connsiteY6" fmla="*/ 123094 h 293049"/>
                <a:gd name="connsiteX7" fmla="*/ 339954 w 346012"/>
                <a:gd name="connsiteY7" fmla="*/ 120619 h 293049"/>
                <a:gd name="connsiteX8" fmla="*/ 338176 w 346012"/>
                <a:gd name="connsiteY8" fmla="*/ 111668 h 293049"/>
                <a:gd name="connsiteX9" fmla="*/ 338176 w 346012"/>
                <a:gd name="connsiteY9" fmla="*/ 110842 h 293049"/>
                <a:gd name="connsiteX10" fmla="*/ 338240 w 346012"/>
                <a:gd name="connsiteY10" fmla="*/ 107414 h 293049"/>
                <a:gd name="connsiteX11" fmla="*/ 337288 w 346012"/>
                <a:gd name="connsiteY11" fmla="*/ 95733 h 293049"/>
                <a:gd name="connsiteX12" fmla="*/ 336272 w 346012"/>
                <a:gd name="connsiteY12" fmla="*/ 93448 h 293049"/>
                <a:gd name="connsiteX13" fmla="*/ 335700 w 346012"/>
                <a:gd name="connsiteY13" fmla="*/ 82148 h 293049"/>
                <a:gd name="connsiteX14" fmla="*/ 340335 w 346012"/>
                <a:gd name="connsiteY14" fmla="*/ 77069 h 293049"/>
                <a:gd name="connsiteX15" fmla="*/ 344525 w 346012"/>
                <a:gd name="connsiteY15" fmla="*/ 72435 h 293049"/>
                <a:gd name="connsiteX16" fmla="*/ 345858 w 346012"/>
                <a:gd name="connsiteY16" fmla="*/ 65071 h 293049"/>
                <a:gd name="connsiteX17" fmla="*/ 343382 w 346012"/>
                <a:gd name="connsiteY17" fmla="*/ 61896 h 293049"/>
                <a:gd name="connsiteX18" fmla="*/ 340462 w 346012"/>
                <a:gd name="connsiteY18" fmla="*/ 58786 h 293049"/>
                <a:gd name="connsiteX19" fmla="*/ 339255 w 346012"/>
                <a:gd name="connsiteY19" fmla="*/ 52882 h 293049"/>
                <a:gd name="connsiteX20" fmla="*/ 339192 w 346012"/>
                <a:gd name="connsiteY20" fmla="*/ 50469 h 293049"/>
                <a:gd name="connsiteX21" fmla="*/ 338367 w 346012"/>
                <a:gd name="connsiteY21" fmla="*/ 47295 h 293049"/>
                <a:gd name="connsiteX22" fmla="*/ 337288 w 346012"/>
                <a:gd name="connsiteY22" fmla="*/ 45518 h 293049"/>
                <a:gd name="connsiteX23" fmla="*/ 335828 w 346012"/>
                <a:gd name="connsiteY23" fmla="*/ 42470 h 293049"/>
                <a:gd name="connsiteX24" fmla="*/ 333479 w 346012"/>
                <a:gd name="connsiteY24" fmla="*/ 37646 h 293049"/>
                <a:gd name="connsiteX25" fmla="*/ 330368 w 346012"/>
                <a:gd name="connsiteY25" fmla="*/ 33583 h 293049"/>
                <a:gd name="connsiteX26" fmla="*/ 300848 w 346012"/>
                <a:gd name="connsiteY26" fmla="*/ 23680 h 293049"/>
                <a:gd name="connsiteX27" fmla="*/ 285294 w 346012"/>
                <a:gd name="connsiteY27" fmla="*/ 17141 h 293049"/>
                <a:gd name="connsiteX28" fmla="*/ 272725 w 346012"/>
                <a:gd name="connsiteY28" fmla="*/ 14347 h 293049"/>
                <a:gd name="connsiteX29" fmla="*/ 253490 w 346012"/>
                <a:gd name="connsiteY29" fmla="*/ 0 h 293049"/>
                <a:gd name="connsiteX30" fmla="*/ 249554 w 346012"/>
                <a:gd name="connsiteY30" fmla="*/ 1206 h 293049"/>
                <a:gd name="connsiteX31" fmla="*/ 247585 w 346012"/>
                <a:gd name="connsiteY31" fmla="*/ 1841 h 293049"/>
                <a:gd name="connsiteX32" fmla="*/ 241174 w 346012"/>
                <a:gd name="connsiteY32" fmla="*/ 2984 h 293049"/>
                <a:gd name="connsiteX33" fmla="*/ 239079 w 346012"/>
                <a:gd name="connsiteY33" fmla="*/ 3301 h 293049"/>
                <a:gd name="connsiteX34" fmla="*/ 220097 w 346012"/>
                <a:gd name="connsiteY34" fmla="*/ 7555 h 293049"/>
                <a:gd name="connsiteX35" fmla="*/ 207274 w 346012"/>
                <a:gd name="connsiteY35" fmla="*/ 16189 h 293049"/>
                <a:gd name="connsiteX36" fmla="*/ 200925 w 346012"/>
                <a:gd name="connsiteY36" fmla="*/ 31488 h 293049"/>
                <a:gd name="connsiteX37" fmla="*/ 201878 w 346012"/>
                <a:gd name="connsiteY37" fmla="*/ 36757 h 293049"/>
                <a:gd name="connsiteX38" fmla="*/ 202131 w 346012"/>
                <a:gd name="connsiteY38" fmla="*/ 37455 h 293049"/>
                <a:gd name="connsiteX39" fmla="*/ 204226 w 346012"/>
                <a:gd name="connsiteY39" fmla="*/ 41455 h 293049"/>
                <a:gd name="connsiteX40" fmla="*/ 206448 w 346012"/>
                <a:gd name="connsiteY40" fmla="*/ 46025 h 293049"/>
                <a:gd name="connsiteX41" fmla="*/ 202893 w 346012"/>
                <a:gd name="connsiteY41" fmla="*/ 65198 h 293049"/>
                <a:gd name="connsiteX42" fmla="*/ 200480 w 346012"/>
                <a:gd name="connsiteY42" fmla="*/ 69578 h 293049"/>
                <a:gd name="connsiteX43" fmla="*/ 196355 w 346012"/>
                <a:gd name="connsiteY43" fmla="*/ 78339 h 293049"/>
                <a:gd name="connsiteX44" fmla="*/ 194704 w 346012"/>
                <a:gd name="connsiteY44" fmla="*/ 81513 h 293049"/>
                <a:gd name="connsiteX45" fmla="*/ 193752 w 346012"/>
                <a:gd name="connsiteY45" fmla="*/ 83036 h 293049"/>
                <a:gd name="connsiteX46" fmla="*/ 192863 w 346012"/>
                <a:gd name="connsiteY46" fmla="*/ 87988 h 293049"/>
                <a:gd name="connsiteX47" fmla="*/ 192672 w 346012"/>
                <a:gd name="connsiteY47" fmla="*/ 90527 h 293049"/>
                <a:gd name="connsiteX48" fmla="*/ 193243 w 346012"/>
                <a:gd name="connsiteY48" fmla="*/ 101764 h 293049"/>
                <a:gd name="connsiteX49" fmla="*/ 195656 w 346012"/>
                <a:gd name="connsiteY49" fmla="*/ 104621 h 293049"/>
                <a:gd name="connsiteX50" fmla="*/ 197116 w 346012"/>
                <a:gd name="connsiteY50" fmla="*/ 106017 h 293049"/>
                <a:gd name="connsiteX51" fmla="*/ 200291 w 346012"/>
                <a:gd name="connsiteY51" fmla="*/ 110525 h 293049"/>
                <a:gd name="connsiteX52" fmla="*/ 201560 w 346012"/>
                <a:gd name="connsiteY52" fmla="*/ 112620 h 293049"/>
                <a:gd name="connsiteX53" fmla="*/ 204163 w 346012"/>
                <a:gd name="connsiteY53" fmla="*/ 117191 h 293049"/>
                <a:gd name="connsiteX54" fmla="*/ 210955 w 346012"/>
                <a:gd name="connsiteY54" fmla="*/ 125697 h 293049"/>
                <a:gd name="connsiteX55" fmla="*/ 218510 w 346012"/>
                <a:gd name="connsiteY55" fmla="*/ 126904 h 293049"/>
                <a:gd name="connsiteX56" fmla="*/ 222001 w 346012"/>
                <a:gd name="connsiteY56" fmla="*/ 124428 h 293049"/>
                <a:gd name="connsiteX57" fmla="*/ 224097 w 346012"/>
                <a:gd name="connsiteY57" fmla="*/ 120619 h 293049"/>
                <a:gd name="connsiteX58" fmla="*/ 230889 w 346012"/>
                <a:gd name="connsiteY58" fmla="*/ 118968 h 293049"/>
                <a:gd name="connsiteX59" fmla="*/ 234127 w 346012"/>
                <a:gd name="connsiteY59" fmla="*/ 128237 h 293049"/>
                <a:gd name="connsiteX60" fmla="*/ 234127 w 346012"/>
                <a:gd name="connsiteY60" fmla="*/ 129189 h 293049"/>
                <a:gd name="connsiteX61" fmla="*/ 233809 w 346012"/>
                <a:gd name="connsiteY61" fmla="*/ 137569 h 293049"/>
                <a:gd name="connsiteX62" fmla="*/ 233556 w 346012"/>
                <a:gd name="connsiteY62" fmla="*/ 142393 h 293049"/>
                <a:gd name="connsiteX63" fmla="*/ 233683 w 346012"/>
                <a:gd name="connsiteY63" fmla="*/ 146583 h 293049"/>
                <a:gd name="connsiteX64" fmla="*/ 233429 w 346012"/>
                <a:gd name="connsiteY64" fmla="*/ 154138 h 293049"/>
                <a:gd name="connsiteX65" fmla="*/ 232476 w 346012"/>
                <a:gd name="connsiteY65" fmla="*/ 155154 h 293049"/>
                <a:gd name="connsiteX66" fmla="*/ 224922 w 346012"/>
                <a:gd name="connsiteY66" fmla="*/ 155471 h 293049"/>
                <a:gd name="connsiteX67" fmla="*/ 220351 w 346012"/>
                <a:gd name="connsiteY67" fmla="*/ 155344 h 293049"/>
                <a:gd name="connsiteX68" fmla="*/ 216605 w 346012"/>
                <a:gd name="connsiteY68" fmla="*/ 156106 h 293049"/>
                <a:gd name="connsiteX69" fmla="*/ 211844 w 346012"/>
                <a:gd name="connsiteY69" fmla="*/ 156868 h 293049"/>
                <a:gd name="connsiteX70" fmla="*/ 210955 w 346012"/>
                <a:gd name="connsiteY70" fmla="*/ 156995 h 293049"/>
                <a:gd name="connsiteX71" fmla="*/ 208226 w 346012"/>
                <a:gd name="connsiteY71" fmla="*/ 156614 h 293049"/>
                <a:gd name="connsiteX72" fmla="*/ 201433 w 346012"/>
                <a:gd name="connsiteY72" fmla="*/ 147345 h 293049"/>
                <a:gd name="connsiteX73" fmla="*/ 195846 w 346012"/>
                <a:gd name="connsiteY73" fmla="*/ 136680 h 293049"/>
                <a:gd name="connsiteX74" fmla="*/ 180102 w 346012"/>
                <a:gd name="connsiteY74" fmla="*/ 123983 h 293049"/>
                <a:gd name="connsiteX75" fmla="*/ 175214 w 346012"/>
                <a:gd name="connsiteY75" fmla="*/ 122841 h 293049"/>
                <a:gd name="connsiteX76" fmla="*/ 167406 w 346012"/>
                <a:gd name="connsiteY76" fmla="*/ 120428 h 293049"/>
                <a:gd name="connsiteX77" fmla="*/ 160740 w 346012"/>
                <a:gd name="connsiteY77" fmla="*/ 109509 h 293049"/>
                <a:gd name="connsiteX78" fmla="*/ 160296 w 346012"/>
                <a:gd name="connsiteY78" fmla="*/ 106779 h 293049"/>
                <a:gd name="connsiteX79" fmla="*/ 159661 w 346012"/>
                <a:gd name="connsiteY79" fmla="*/ 103288 h 293049"/>
                <a:gd name="connsiteX80" fmla="*/ 152742 w 346012"/>
                <a:gd name="connsiteY80" fmla="*/ 105700 h 293049"/>
                <a:gd name="connsiteX81" fmla="*/ 150075 w 346012"/>
                <a:gd name="connsiteY81" fmla="*/ 108747 h 293049"/>
                <a:gd name="connsiteX82" fmla="*/ 145504 w 346012"/>
                <a:gd name="connsiteY82" fmla="*/ 113318 h 293049"/>
                <a:gd name="connsiteX83" fmla="*/ 134395 w 346012"/>
                <a:gd name="connsiteY83" fmla="*/ 115095 h 293049"/>
                <a:gd name="connsiteX84" fmla="*/ 131919 w 346012"/>
                <a:gd name="connsiteY84" fmla="*/ 115159 h 293049"/>
                <a:gd name="connsiteX85" fmla="*/ 124174 w 346012"/>
                <a:gd name="connsiteY85" fmla="*/ 114778 h 293049"/>
                <a:gd name="connsiteX86" fmla="*/ 116365 w 346012"/>
                <a:gd name="connsiteY86" fmla="*/ 111921 h 293049"/>
                <a:gd name="connsiteX87" fmla="*/ 112429 w 346012"/>
                <a:gd name="connsiteY87" fmla="*/ 110334 h 293049"/>
                <a:gd name="connsiteX88" fmla="*/ 105573 w 346012"/>
                <a:gd name="connsiteY88" fmla="*/ 106081 h 293049"/>
                <a:gd name="connsiteX89" fmla="*/ 101828 w 346012"/>
                <a:gd name="connsiteY89" fmla="*/ 97638 h 293049"/>
                <a:gd name="connsiteX90" fmla="*/ 100114 w 346012"/>
                <a:gd name="connsiteY90" fmla="*/ 92750 h 293049"/>
                <a:gd name="connsiteX91" fmla="*/ 93384 w 346012"/>
                <a:gd name="connsiteY91" fmla="*/ 90591 h 293049"/>
                <a:gd name="connsiteX92" fmla="*/ 87163 w 346012"/>
                <a:gd name="connsiteY92" fmla="*/ 92369 h 293049"/>
                <a:gd name="connsiteX93" fmla="*/ 85512 w 346012"/>
                <a:gd name="connsiteY93" fmla="*/ 93067 h 293049"/>
                <a:gd name="connsiteX94" fmla="*/ 84052 w 346012"/>
                <a:gd name="connsiteY94" fmla="*/ 93702 h 293049"/>
                <a:gd name="connsiteX95" fmla="*/ 74720 w 346012"/>
                <a:gd name="connsiteY95" fmla="*/ 95924 h 293049"/>
                <a:gd name="connsiteX96" fmla="*/ 71292 w 346012"/>
                <a:gd name="connsiteY96" fmla="*/ 91861 h 293049"/>
                <a:gd name="connsiteX97" fmla="*/ 68562 w 346012"/>
                <a:gd name="connsiteY97" fmla="*/ 89702 h 293049"/>
                <a:gd name="connsiteX98" fmla="*/ 66658 w 346012"/>
                <a:gd name="connsiteY98" fmla="*/ 89575 h 293049"/>
                <a:gd name="connsiteX99" fmla="*/ 60944 w 346012"/>
                <a:gd name="connsiteY99" fmla="*/ 89639 h 293049"/>
                <a:gd name="connsiteX100" fmla="*/ 59801 w 346012"/>
                <a:gd name="connsiteY100" fmla="*/ 90401 h 293049"/>
                <a:gd name="connsiteX101" fmla="*/ 61706 w 346012"/>
                <a:gd name="connsiteY101" fmla="*/ 93575 h 293049"/>
                <a:gd name="connsiteX102" fmla="*/ 62214 w 346012"/>
                <a:gd name="connsiteY102" fmla="*/ 97574 h 293049"/>
                <a:gd name="connsiteX103" fmla="*/ 62150 w 346012"/>
                <a:gd name="connsiteY103" fmla="*/ 111287 h 293049"/>
                <a:gd name="connsiteX104" fmla="*/ 62341 w 346012"/>
                <a:gd name="connsiteY104" fmla="*/ 118397 h 293049"/>
                <a:gd name="connsiteX105" fmla="*/ 62341 w 346012"/>
                <a:gd name="connsiteY105" fmla="*/ 145567 h 293049"/>
                <a:gd name="connsiteX106" fmla="*/ 61960 w 346012"/>
                <a:gd name="connsiteY106" fmla="*/ 146520 h 293049"/>
                <a:gd name="connsiteX107" fmla="*/ 61007 w 346012"/>
                <a:gd name="connsiteY107" fmla="*/ 146901 h 293049"/>
                <a:gd name="connsiteX108" fmla="*/ 0 w 346012"/>
                <a:gd name="connsiteY108" fmla="*/ 146901 h 293049"/>
                <a:gd name="connsiteX109" fmla="*/ 0 w 346012"/>
                <a:gd name="connsiteY109" fmla="*/ 244729 h 293049"/>
                <a:gd name="connsiteX110" fmla="*/ 38725 w 346012"/>
                <a:gd name="connsiteY110" fmla="*/ 286945 h 293049"/>
                <a:gd name="connsiteX111" fmla="*/ 46533 w 346012"/>
                <a:gd name="connsiteY111" fmla="*/ 284088 h 293049"/>
                <a:gd name="connsiteX112" fmla="*/ 50469 w 346012"/>
                <a:gd name="connsiteY112" fmla="*/ 282565 h 293049"/>
                <a:gd name="connsiteX113" fmla="*/ 52310 w 346012"/>
                <a:gd name="connsiteY113" fmla="*/ 281867 h 293049"/>
                <a:gd name="connsiteX114" fmla="*/ 53707 w 346012"/>
                <a:gd name="connsiteY114" fmla="*/ 281359 h 293049"/>
                <a:gd name="connsiteX115" fmla="*/ 56437 w 346012"/>
                <a:gd name="connsiteY115" fmla="*/ 280470 h 293049"/>
                <a:gd name="connsiteX116" fmla="*/ 72625 w 346012"/>
                <a:gd name="connsiteY116" fmla="*/ 278883 h 293049"/>
                <a:gd name="connsiteX117" fmla="*/ 76180 w 346012"/>
                <a:gd name="connsiteY117" fmla="*/ 278883 h 293049"/>
                <a:gd name="connsiteX118" fmla="*/ 77005 w 346012"/>
                <a:gd name="connsiteY118" fmla="*/ 278883 h 293049"/>
                <a:gd name="connsiteX119" fmla="*/ 78720 w 346012"/>
                <a:gd name="connsiteY119" fmla="*/ 278946 h 293049"/>
                <a:gd name="connsiteX120" fmla="*/ 80687 w 346012"/>
                <a:gd name="connsiteY120" fmla="*/ 279010 h 293049"/>
                <a:gd name="connsiteX121" fmla="*/ 83417 w 346012"/>
                <a:gd name="connsiteY121" fmla="*/ 279391 h 293049"/>
                <a:gd name="connsiteX122" fmla="*/ 84941 w 346012"/>
                <a:gd name="connsiteY122" fmla="*/ 279645 h 293049"/>
                <a:gd name="connsiteX123" fmla="*/ 87544 w 346012"/>
                <a:gd name="connsiteY123" fmla="*/ 280724 h 293049"/>
                <a:gd name="connsiteX124" fmla="*/ 88813 w 346012"/>
                <a:gd name="connsiteY124" fmla="*/ 281295 h 293049"/>
                <a:gd name="connsiteX125" fmla="*/ 92305 w 346012"/>
                <a:gd name="connsiteY125" fmla="*/ 284406 h 293049"/>
                <a:gd name="connsiteX126" fmla="*/ 94019 w 346012"/>
                <a:gd name="connsiteY126" fmla="*/ 287326 h 293049"/>
                <a:gd name="connsiteX127" fmla="*/ 94082 w 346012"/>
                <a:gd name="connsiteY127" fmla="*/ 288088 h 293049"/>
                <a:gd name="connsiteX128" fmla="*/ 94209 w 346012"/>
                <a:gd name="connsiteY128" fmla="*/ 289548 h 293049"/>
                <a:gd name="connsiteX129" fmla="*/ 99225 w 346012"/>
                <a:gd name="connsiteY129" fmla="*/ 290881 h 293049"/>
                <a:gd name="connsiteX130" fmla="*/ 101446 w 346012"/>
                <a:gd name="connsiteY130" fmla="*/ 291453 h 293049"/>
                <a:gd name="connsiteX131" fmla="*/ 107414 w 346012"/>
                <a:gd name="connsiteY131" fmla="*/ 292468 h 293049"/>
                <a:gd name="connsiteX132" fmla="*/ 110525 w 346012"/>
                <a:gd name="connsiteY132" fmla="*/ 291961 h 293049"/>
                <a:gd name="connsiteX133" fmla="*/ 112112 w 346012"/>
                <a:gd name="connsiteY133" fmla="*/ 291516 h 293049"/>
                <a:gd name="connsiteX134" fmla="*/ 114461 w 346012"/>
                <a:gd name="connsiteY134" fmla="*/ 290754 h 293049"/>
                <a:gd name="connsiteX135" fmla="*/ 118904 w 346012"/>
                <a:gd name="connsiteY135" fmla="*/ 289358 h 293049"/>
                <a:gd name="connsiteX136" fmla="*/ 120237 w 346012"/>
                <a:gd name="connsiteY136" fmla="*/ 289167 h 293049"/>
                <a:gd name="connsiteX137" fmla="*/ 123222 w 346012"/>
                <a:gd name="connsiteY137" fmla="*/ 288786 h 293049"/>
                <a:gd name="connsiteX138" fmla="*/ 124554 w 346012"/>
                <a:gd name="connsiteY138" fmla="*/ 288850 h 293049"/>
                <a:gd name="connsiteX139" fmla="*/ 130459 w 346012"/>
                <a:gd name="connsiteY139" fmla="*/ 290500 h 293049"/>
                <a:gd name="connsiteX140" fmla="*/ 132172 w 346012"/>
                <a:gd name="connsiteY140" fmla="*/ 291198 h 293049"/>
                <a:gd name="connsiteX141" fmla="*/ 133252 w 346012"/>
                <a:gd name="connsiteY141" fmla="*/ 291706 h 293049"/>
                <a:gd name="connsiteX142" fmla="*/ 142394 w 346012"/>
                <a:gd name="connsiteY142" fmla="*/ 291198 h 293049"/>
                <a:gd name="connsiteX143" fmla="*/ 147155 w 346012"/>
                <a:gd name="connsiteY143" fmla="*/ 285549 h 293049"/>
                <a:gd name="connsiteX144" fmla="*/ 150964 w 346012"/>
                <a:gd name="connsiteY144" fmla="*/ 280787 h 293049"/>
                <a:gd name="connsiteX145" fmla="*/ 157439 w 346012"/>
                <a:gd name="connsiteY145" fmla="*/ 275201 h 293049"/>
                <a:gd name="connsiteX146" fmla="*/ 159026 w 346012"/>
                <a:gd name="connsiteY146" fmla="*/ 273804 h 293049"/>
                <a:gd name="connsiteX147" fmla="*/ 163152 w 346012"/>
                <a:gd name="connsiteY147" fmla="*/ 270503 h 293049"/>
                <a:gd name="connsiteX148" fmla="*/ 164041 w 346012"/>
                <a:gd name="connsiteY148" fmla="*/ 269741 h 293049"/>
                <a:gd name="connsiteX149" fmla="*/ 176484 w 346012"/>
                <a:gd name="connsiteY149" fmla="*/ 259965 h 293049"/>
                <a:gd name="connsiteX150" fmla="*/ 182324 w 346012"/>
                <a:gd name="connsiteY150" fmla="*/ 256473 h 293049"/>
                <a:gd name="connsiteX151" fmla="*/ 183086 w 346012"/>
                <a:gd name="connsiteY151" fmla="*/ 256029 h 293049"/>
                <a:gd name="connsiteX152" fmla="*/ 190514 w 346012"/>
                <a:gd name="connsiteY152" fmla="*/ 252855 h 293049"/>
                <a:gd name="connsiteX153" fmla="*/ 198767 w 346012"/>
                <a:gd name="connsiteY153" fmla="*/ 244094 h 293049"/>
                <a:gd name="connsiteX154" fmla="*/ 199846 w 346012"/>
                <a:gd name="connsiteY154" fmla="*/ 239904 h 293049"/>
                <a:gd name="connsiteX155" fmla="*/ 202131 w 346012"/>
                <a:gd name="connsiteY155" fmla="*/ 234698 h 293049"/>
                <a:gd name="connsiteX156" fmla="*/ 229048 w 346012"/>
                <a:gd name="connsiteY156" fmla="*/ 221240 h 293049"/>
                <a:gd name="connsiteX157" fmla="*/ 231778 w 346012"/>
                <a:gd name="connsiteY157" fmla="*/ 220923 h 293049"/>
                <a:gd name="connsiteX158" fmla="*/ 236032 w 346012"/>
                <a:gd name="connsiteY158" fmla="*/ 220478 h 293049"/>
                <a:gd name="connsiteX159" fmla="*/ 247967 w 346012"/>
                <a:gd name="connsiteY159" fmla="*/ 222827 h 293049"/>
                <a:gd name="connsiteX160" fmla="*/ 248538 w 346012"/>
                <a:gd name="connsiteY160" fmla="*/ 224287 h 293049"/>
                <a:gd name="connsiteX161" fmla="*/ 248601 w 346012"/>
                <a:gd name="connsiteY161" fmla="*/ 225112 h 293049"/>
                <a:gd name="connsiteX162" fmla="*/ 248284 w 346012"/>
                <a:gd name="connsiteY162" fmla="*/ 220160 h 293049"/>
                <a:gd name="connsiteX163" fmla="*/ 248347 w 346012"/>
                <a:gd name="connsiteY163" fmla="*/ 210067 h 293049"/>
                <a:gd name="connsiteX164" fmla="*/ 263900 w 346012"/>
                <a:gd name="connsiteY164" fmla="*/ 200227 h 293049"/>
                <a:gd name="connsiteX165" fmla="*/ 267202 w 346012"/>
                <a:gd name="connsiteY165" fmla="*/ 199147 h 293049"/>
                <a:gd name="connsiteX166" fmla="*/ 270186 w 346012"/>
                <a:gd name="connsiteY166" fmla="*/ 198005 h 293049"/>
                <a:gd name="connsiteX167" fmla="*/ 282883 w 346012"/>
                <a:gd name="connsiteY167" fmla="*/ 193879 h 293049"/>
                <a:gd name="connsiteX168" fmla="*/ 295134 w 346012"/>
                <a:gd name="connsiteY168" fmla="*/ 188863 h 293049"/>
                <a:gd name="connsiteX169" fmla="*/ 299959 w 346012"/>
                <a:gd name="connsiteY169" fmla="*/ 186451 h 293049"/>
                <a:gd name="connsiteX170" fmla="*/ 311767 w 346012"/>
                <a:gd name="connsiteY170" fmla="*/ 182896 h 293049"/>
                <a:gd name="connsiteX171" fmla="*/ 314941 w 346012"/>
                <a:gd name="connsiteY171" fmla="*/ 182198 h 293049"/>
                <a:gd name="connsiteX172" fmla="*/ 319957 w 346012"/>
                <a:gd name="connsiteY172" fmla="*/ 179912 h 293049"/>
                <a:gd name="connsiteX173" fmla="*/ 322877 w 346012"/>
                <a:gd name="connsiteY173" fmla="*/ 178134 h 293049"/>
                <a:gd name="connsiteX174" fmla="*/ 322750 w 346012"/>
                <a:gd name="connsiteY174" fmla="*/ 176738 h 293049"/>
                <a:gd name="connsiteX175" fmla="*/ 322496 w 346012"/>
                <a:gd name="connsiteY175" fmla="*/ 174389 h 293049"/>
                <a:gd name="connsiteX176" fmla="*/ 322306 w 346012"/>
                <a:gd name="connsiteY176" fmla="*/ 170707 h 293049"/>
                <a:gd name="connsiteX177" fmla="*/ 322242 w 346012"/>
                <a:gd name="connsiteY177" fmla="*/ 168676 h 293049"/>
                <a:gd name="connsiteX178" fmla="*/ 322560 w 346012"/>
                <a:gd name="connsiteY178" fmla="*/ 164930 h 293049"/>
                <a:gd name="connsiteX179" fmla="*/ 322813 w 346012"/>
                <a:gd name="connsiteY179" fmla="*/ 162708 h 293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</a:cxnLst>
              <a:rect l="l" t="t" r="r" b="b"/>
              <a:pathLst>
                <a:path w="346012" h="293049">
                  <a:moveTo>
                    <a:pt x="322813" y="162708"/>
                  </a:moveTo>
                  <a:cubicBezTo>
                    <a:pt x="323131" y="160804"/>
                    <a:pt x="323638" y="158836"/>
                    <a:pt x="324337" y="156614"/>
                  </a:cubicBezTo>
                  <a:cubicBezTo>
                    <a:pt x="325035" y="154519"/>
                    <a:pt x="325035" y="152043"/>
                    <a:pt x="325098" y="149377"/>
                  </a:cubicBezTo>
                  <a:cubicBezTo>
                    <a:pt x="325162" y="145377"/>
                    <a:pt x="325162" y="141314"/>
                    <a:pt x="327638" y="137950"/>
                  </a:cubicBezTo>
                  <a:cubicBezTo>
                    <a:pt x="329225" y="135728"/>
                    <a:pt x="332209" y="134395"/>
                    <a:pt x="335256" y="132934"/>
                  </a:cubicBezTo>
                  <a:cubicBezTo>
                    <a:pt x="338938" y="131284"/>
                    <a:pt x="342683" y="129506"/>
                    <a:pt x="343255" y="126522"/>
                  </a:cubicBezTo>
                  <a:cubicBezTo>
                    <a:pt x="343572" y="124809"/>
                    <a:pt x="343001" y="124237"/>
                    <a:pt x="341922" y="123094"/>
                  </a:cubicBezTo>
                  <a:cubicBezTo>
                    <a:pt x="341287" y="122460"/>
                    <a:pt x="340589" y="121698"/>
                    <a:pt x="339954" y="120619"/>
                  </a:cubicBezTo>
                  <a:cubicBezTo>
                    <a:pt x="338176" y="117571"/>
                    <a:pt x="338176" y="114842"/>
                    <a:pt x="338176" y="111668"/>
                  </a:cubicBezTo>
                  <a:lnTo>
                    <a:pt x="338176" y="110842"/>
                  </a:lnTo>
                  <a:cubicBezTo>
                    <a:pt x="338176" y="109700"/>
                    <a:pt x="338240" y="108557"/>
                    <a:pt x="338240" y="107414"/>
                  </a:cubicBezTo>
                  <a:cubicBezTo>
                    <a:pt x="338367" y="103288"/>
                    <a:pt x="338557" y="99034"/>
                    <a:pt x="337288" y="95733"/>
                  </a:cubicBezTo>
                  <a:cubicBezTo>
                    <a:pt x="336970" y="94908"/>
                    <a:pt x="336653" y="94210"/>
                    <a:pt x="336272" y="93448"/>
                  </a:cubicBezTo>
                  <a:cubicBezTo>
                    <a:pt x="334748" y="90147"/>
                    <a:pt x="333161" y="86719"/>
                    <a:pt x="335700" y="82148"/>
                  </a:cubicBezTo>
                  <a:cubicBezTo>
                    <a:pt x="336843" y="80053"/>
                    <a:pt x="338620" y="78593"/>
                    <a:pt x="340335" y="77069"/>
                  </a:cubicBezTo>
                  <a:cubicBezTo>
                    <a:pt x="342049" y="75609"/>
                    <a:pt x="343699" y="74212"/>
                    <a:pt x="344525" y="72435"/>
                  </a:cubicBezTo>
                  <a:cubicBezTo>
                    <a:pt x="345541" y="70213"/>
                    <a:pt x="346366" y="67102"/>
                    <a:pt x="345858" y="65071"/>
                  </a:cubicBezTo>
                  <a:cubicBezTo>
                    <a:pt x="345541" y="63674"/>
                    <a:pt x="344588" y="62912"/>
                    <a:pt x="343382" y="61896"/>
                  </a:cubicBezTo>
                  <a:cubicBezTo>
                    <a:pt x="342367" y="61071"/>
                    <a:pt x="341223" y="60183"/>
                    <a:pt x="340462" y="58786"/>
                  </a:cubicBezTo>
                  <a:cubicBezTo>
                    <a:pt x="339255" y="56627"/>
                    <a:pt x="339255" y="54723"/>
                    <a:pt x="339255" y="52882"/>
                  </a:cubicBezTo>
                  <a:cubicBezTo>
                    <a:pt x="339255" y="52120"/>
                    <a:pt x="339255" y="51358"/>
                    <a:pt x="339192" y="50469"/>
                  </a:cubicBezTo>
                  <a:cubicBezTo>
                    <a:pt x="338938" y="48184"/>
                    <a:pt x="338875" y="47993"/>
                    <a:pt x="338367" y="47295"/>
                  </a:cubicBezTo>
                  <a:cubicBezTo>
                    <a:pt x="338113" y="46914"/>
                    <a:pt x="337732" y="46406"/>
                    <a:pt x="337288" y="45518"/>
                  </a:cubicBezTo>
                  <a:cubicBezTo>
                    <a:pt x="336843" y="44693"/>
                    <a:pt x="336335" y="43613"/>
                    <a:pt x="335828" y="42470"/>
                  </a:cubicBezTo>
                  <a:cubicBezTo>
                    <a:pt x="335129" y="40947"/>
                    <a:pt x="334304" y="39170"/>
                    <a:pt x="333479" y="37646"/>
                  </a:cubicBezTo>
                  <a:cubicBezTo>
                    <a:pt x="332336" y="36376"/>
                    <a:pt x="331320" y="35107"/>
                    <a:pt x="330368" y="33583"/>
                  </a:cubicBezTo>
                  <a:cubicBezTo>
                    <a:pt x="324654" y="24632"/>
                    <a:pt x="307831" y="23680"/>
                    <a:pt x="300848" y="23680"/>
                  </a:cubicBezTo>
                  <a:cubicBezTo>
                    <a:pt x="293992" y="23680"/>
                    <a:pt x="290944" y="22410"/>
                    <a:pt x="285294" y="17141"/>
                  </a:cubicBezTo>
                  <a:cubicBezTo>
                    <a:pt x="280533" y="12697"/>
                    <a:pt x="272725" y="14347"/>
                    <a:pt x="272725" y="14347"/>
                  </a:cubicBezTo>
                  <a:cubicBezTo>
                    <a:pt x="264599" y="12443"/>
                    <a:pt x="258631" y="7872"/>
                    <a:pt x="253490" y="0"/>
                  </a:cubicBezTo>
                  <a:cubicBezTo>
                    <a:pt x="252283" y="572"/>
                    <a:pt x="250887" y="889"/>
                    <a:pt x="249554" y="1206"/>
                  </a:cubicBezTo>
                  <a:cubicBezTo>
                    <a:pt x="248855" y="1397"/>
                    <a:pt x="248284" y="1651"/>
                    <a:pt x="247585" y="1841"/>
                  </a:cubicBezTo>
                  <a:cubicBezTo>
                    <a:pt x="245364" y="2349"/>
                    <a:pt x="243142" y="2667"/>
                    <a:pt x="241174" y="2984"/>
                  </a:cubicBezTo>
                  <a:lnTo>
                    <a:pt x="239079" y="3301"/>
                  </a:lnTo>
                  <a:cubicBezTo>
                    <a:pt x="232730" y="4317"/>
                    <a:pt x="226572" y="5396"/>
                    <a:pt x="220097" y="7555"/>
                  </a:cubicBezTo>
                  <a:cubicBezTo>
                    <a:pt x="216478" y="8761"/>
                    <a:pt x="210066" y="11490"/>
                    <a:pt x="207274" y="16189"/>
                  </a:cubicBezTo>
                  <a:cubicBezTo>
                    <a:pt x="204226" y="21394"/>
                    <a:pt x="201306" y="26790"/>
                    <a:pt x="200925" y="31488"/>
                  </a:cubicBezTo>
                  <a:cubicBezTo>
                    <a:pt x="200735" y="33519"/>
                    <a:pt x="201179" y="34789"/>
                    <a:pt x="201878" y="36757"/>
                  </a:cubicBezTo>
                  <a:lnTo>
                    <a:pt x="202131" y="37455"/>
                  </a:lnTo>
                  <a:cubicBezTo>
                    <a:pt x="202766" y="39360"/>
                    <a:pt x="203083" y="39868"/>
                    <a:pt x="204226" y="41455"/>
                  </a:cubicBezTo>
                  <a:cubicBezTo>
                    <a:pt x="205369" y="42978"/>
                    <a:pt x="206067" y="44438"/>
                    <a:pt x="206448" y="46025"/>
                  </a:cubicBezTo>
                  <a:cubicBezTo>
                    <a:pt x="207908" y="52056"/>
                    <a:pt x="205496" y="60119"/>
                    <a:pt x="202893" y="65198"/>
                  </a:cubicBezTo>
                  <a:cubicBezTo>
                    <a:pt x="202131" y="66721"/>
                    <a:pt x="201306" y="68118"/>
                    <a:pt x="200480" y="69578"/>
                  </a:cubicBezTo>
                  <a:cubicBezTo>
                    <a:pt x="198830" y="72371"/>
                    <a:pt x="197243" y="75037"/>
                    <a:pt x="196355" y="78339"/>
                  </a:cubicBezTo>
                  <a:cubicBezTo>
                    <a:pt x="195973" y="79862"/>
                    <a:pt x="195339" y="80688"/>
                    <a:pt x="194704" y="81513"/>
                  </a:cubicBezTo>
                  <a:cubicBezTo>
                    <a:pt x="194386" y="81957"/>
                    <a:pt x="194069" y="82402"/>
                    <a:pt x="193752" y="83036"/>
                  </a:cubicBezTo>
                  <a:cubicBezTo>
                    <a:pt x="193117" y="84243"/>
                    <a:pt x="192990" y="86274"/>
                    <a:pt x="192863" y="87988"/>
                  </a:cubicBezTo>
                  <a:lnTo>
                    <a:pt x="192672" y="90527"/>
                  </a:lnTo>
                  <a:cubicBezTo>
                    <a:pt x="192355" y="94082"/>
                    <a:pt x="191974" y="98907"/>
                    <a:pt x="193243" y="101764"/>
                  </a:cubicBezTo>
                  <a:cubicBezTo>
                    <a:pt x="193688" y="102780"/>
                    <a:pt x="194704" y="103669"/>
                    <a:pt x="195656" y="104621"/>
                  </a:cubicBezTo>
                  <a:cubicBezTo>
                    <a:pt x="196164" y="105065"/>
                    <a:pt x="196672" y="105509"/>
                    <a:pt x="197116" y="106017"/>
                  </a:cubicBezTo>
                  <a:cubicBezTo>
                    <a:pt x="198449" y="107414"/>
                    <a:pt x="199402" y="109001"/>
                    <a:pt x="200291" y="110525"/>
                  </a:cubicBezTo>
                  <a:cubicBezTo>
                    <a:pt x="200735" y="111223"/>
                    <a:pt x="201116" y="111985"/>
                    <a:pt x="201560" y="112620"/>
                  </a:cubicBezTo>
                  <a:cubicBezTo>
                    <a:pt x="202512" y="114080"/>
                    <a:pt x="203338" y="115667"/>
                    <a:pt x="204163" y="117191"/>
                  </a:cubicBezTo>
                  <a:cubicBezTo>
                    <a:pt x="205940" y="120682"/>
                    <a:pt x="207654" y="123983"/>
                    <a:pt x="210955" y="125697"/>
                  </a:cubicBezTo>
                  <a:cubicBezTo>
                    <a:pt x="213304" y="126904"/>
                    <a:pt x="215971" y="126967"/>
                    <a:pt x="218510" y="126904"/>
                  </a:cubicBezTo>
                  <a:cubicBezTo>
                    <a:pt x="221049" y="126840"/>
                    <a:pt x="221303" y="126205"/>
                    <a:pt x="222001" y="124428"/>
                  </a:cubicBezTo>
                  <a:cubicBezTo>
                    <a:pt x="222383" y="123348"/>
                    <a:pt x="222954" y="122015"/>
                    <a:pt x="224097" y="120619"/>
                  </a:cubicBezTo>
                  <a:cubicBezTo>
                    <a:pt x="225557" y="118778"/>
                    <a:pt x="227461" y="117191"/>
                    <a:pt x="230889" y="118968"/>
                  </a:cubicBezTo>
                  <a:cubicBezTo>
                    <a:pt x="234254" y="120746"/>
                    <a:pt x="234190" y="125253"/>
                    <a:pt x="234127" y="128237"/>
                  </a:cubicBezTo>
                  <a:lnTo>
                    <a:pt x="234127" y="129189"/>
                  </a:lnTo>
                  <a:cubicBezTo>
                    <a:pt x="234127" y="131982"/>
                    <a:pt x="233936" y="134776"/>
                    <a:pt x="233809" y="137569"/>
                  </a:cubicBezTo>
                  <a:cubicBezTo>
                    <a:pt x="233746" y="139156"/>
                    <a:pt x="233619" y="140806"/>
                    <a:pt x="233556" y="142393"/>
                  </a:cubicBezTo>
                  <a:cubicBezTo>
                    <a:pt x="233492" y="143727"/>
                    <a:pt x="233556" y="145187"/>
                    <a:pt x="233683" y="146583"/>
                  </a:cubicBezTo>
                  <a:cubicBezTo>
                    <a:pt x="233809" y="149123"/>
                    <a:pt x="233936" y="151726"/>
                    <a:pt x="233429" y="154138"/>
                  </a:cubicBezTo>
                  <a:cubicBezTo>
                    <a:pt x="233302" y="154646"/>
                    <a:pt x="232984" y="155027"/>
                    <a:pt x="232476" y="155154"/>
                  </a:cubicBezTo>
                  <a:cubicBezTo>
                    <a:pt x="230064" y="155915"/>
                    <a:pt x="227461" y="155661"/>
                    <a:pt x="224922" y="155471"/>
                  </a:cubicBezTo>
                  <a:cubicBezTo>
                    <a:pt x="223335" y="155344"/>
                    <a:pt x="221748" y="155217"/>
                    <a:pt x="220351" y="155344"/>
                  </a:cubicBezTo>
                  <a:cubicBezTo>
                    <a:pt x="219208" y="155471"/>
                    <a:pt x="217938" y="155725"/>
                    <a:pt x="216605" y="156106"/>
                  </a:cubicBezTo>
                  <a:cubicBezTo>
                    <a:pt x="215082" y="156487"/>
                    <a:pt x="213495" y="156741"/>
                    <a:pt x="211844" y="156868"/>
                  </a:cubicBezTo>
                  <a:cubicBezTo>
                    <a:pt x="211526" y="156868"/>
                    <a:pt x="211273" y="156995"/>
                    <a:pt x="210955" y="156995"/>
                  </a:cubicBezTo>
                  <a:cubicBezTo>
                    <a:pt x="210066" y="156995"/>
                    <a:pt x="209114" y="156868"/>
                    <a:pt x="208226" y="156614"/>
                  </a:cubicBezTo>
                  <a:cubicBezTo>
                    <a:pt x="204226" y="155408"/>
                    <a:pt x="202512" y="150583"/>
                    <a:pt x="201433" y="147345"/>
                  </a:cubicBezTo>
                  <a:cubicBezTo>
                    <a:pt x="200100" y="143536"/>
                    <a:pt x="197751" y="139727"/>
                    <a:pt x="195846" y="136680"/>
                  </a:cubicBezTo>
                  <a:cubicBezTo>
                    <a:pt x="191720" y="130141"/>
                    <a:pt x="187340" y="126586"/>
                    <a:pt x="180102" y="123983"/>
                  </a:cubicBezTo>
                  <a:cubicBezTo>
                    <a:pt x="178579" y="123412"/>
                    <a:pt x="176928" y="123158"/>
                    <a:pt x="175214" y="122841"/>
                  </a:cubicBezTo>
                  <a:cubicBezTo>
                    <a:pt x="172548" y="122396"/>
                    <a:pt x="169818" y="121888"/>
                    <a:pt x="167406" y="120428"/>
                  </a:cubicBezTo>
                  <a:cubicBezTo>
                    <a:pt x="163406" y="117952"/>
                    <a:pt x="162010" y="113508"/>
                    <a:pt x="160740" y="109509"/>
                  </a:cubicBezTo>
                  <a:cubicBezTo>
                    <a:pt x="160486" y="108620"/>
                    <a:pt x="160359" y="107732"/>
                    <a:pt x="160296" y="106779"/>
                  </a:cubicBezTo>
                  <a:cubicBezTo>
                    <a:pt x="160232" y="105764"/>
                    <a:pt x="160041" y="103732"/>
                    <a:pt x="159661" y="103288"/>
                  </a:cubicBezTo>
                  <a:cubicBezTo>
                    <a:pt x="158454" y="102462"/>
                    <a:pt x="154646" y="104113"/>
                    <a:pt x="152742" y="105700"/>
                  </a:cubicBezTo>
                  <a:cubicBezTo>
                    <a:pt x="151789" y="106462"/>
                    <a:pt x="150964" y="107604"/>
                    <a:pt x="150075" y="108747"/>
                  </a:cubicBezTo>
                  <a:cubicBezTo>
                    <a:pt x="148742" y="110461"/>
                    <a:pt x="147408" y="112239"/>
                    <a:pt x="145504" y="113318"/>
                  </a:cubicBezTo>
                  <a:cubicBezTo>
                    <a:pt x="142394" y="115032"/>
                    <a:pt x="137442" y="115032"/>
                    <a:pt x="134395" y="115095"/>
                  </a:cubicBezTo>
                  <a:cubicBezTo>
                    <a:pt x="133569" y="115095"/>
                    <a:pt x="132744" y="115159"/>
                    <a:pt x="131919" y="115159"/>
                  </a:cubicBezTo>
                  <a:cubicBezTo>
                    <a:pt x="129316" y="115223"/>
                    <a:pt x="126649" y="115413"/>
                    <a:pt x="124174" y="114778"/>
                  </a:cubicBezTo>
                  <a:cubicBezTo>
                    <a:pt x="121571" y="114143"/>
                    <a:pt x="118904" y="113001"/>
                    <a:pt x="116365" y="111921"/>
                  </a:cubicBezTo>
                  <a:cubicBezTo>
                    <a:pt x="115032" y="111350"/>
                    <a:pt x="113699" y="110779"/>
                    <a:pt x="112429" y="110334"/>
                  </a:cubicBezTo>
                  <a:cubicBezTo>
                    <a:pt x="109827" y="109382"/>
                    <a:pt x="107414" y="108493"/>
                    <a:pt x="105573" y="106081"/>
                  </a:cubicBezTo>
                  <a:cubicBezTo>
                    <a:pt x="103605" y="103541"/>
                    <a:pt x="102717" y="100558"/>
                    <a:pt x="101828" y="97638"/>
                  </a:cubicBezTo>
                  <a:cubicBezTo>
                    <a:pt x="101319" y="95924"/>
                    <a:pt x="100812" y="94273"/>
                    <a:pt x="100114" y="92750"/>
                  </a:cubicBezTo>
                  <a:cubicBezTo>
                    <a:pt x="98907" y="90083"/>
                    <a:pt x="97701" y="90083"/>
                    <a:pt x="93384" y="90591"/>
                  </a:cubicBezTo>
                  <a:cubicBezTo>
                    <a:pt x="90782" y="90845"/>
                    <a:pt x="89067" y="91543"/>
                    <a:pt x="87163" y="92369"/>
                  </a:cubicBezTo>
                  <a:cubicBezTo>
                    <a:pt x="86591" y="92622"/>
                    <a:pt x="86084" y="92813"/>
                    <a:pt x="85512" y="93067"/>
                  </a:cubicBezTo>
                  <a:cubicBezTo>
                    <a:pt x="85195" y="93194"/>
                    <a:pt x="84687" y="93448"/>
                    <a:pt x="84052" y="93702"/>
                  </a:cubicBezTo>
                  <a:cubicBezTo>
                    <a:pt x="80370" y="95352"/>
                    <a:pt x="76815" y="96812"/>
                    <a:pt x="74720" y="95924"/>
                  </a:cubicBezTo>
                  <a:cubicBezTo>
                    <a:pt x="72435" y="94971"/>
                    <a:pt x="71800" y="93130"/>
                    <a:pt x="71292" y="91861"/>
                  </a:cubicBezTo>
                  <a:cubicBezTo>
                    <a:pt x="70784" y="90401"/>
                    <a:pt x="70530" y="89766"/>
                    <a:pt x="68562" y="89702"/>
                  </a:cubicBezTo>
                  <a:cubicBezTo>
                    <a:pt x="67991" y="89702"/>
                    <a:pt x="67292" y="89639"/>
                    <a:pt x="66658" y="89575"/>
                  </a:cubicBezTo>
                  <a:cubicBezTo>
                    <a:pt x="64690" y="89385"/>
                    <a:pt x="62468" y="89258"/>
                    <a:pt x="60944" y="89639"/>
                  </a:cubicBezTo>
                  <a:cubicBezTo>
                    <a:pt x="60563" y="89766"/>
                    <a:pt x="60182" y="90147"/>
                    <a:pt x="59801" y="90401"/>
                  </a:cubicBezTo>
                  <a:cubicBezTo>
                    <a:pt x="60563" y="91353"/>
                    <a:pt x="61262" y="92369"/>
                    <a:pt x="61706" y="93575"/>
                  </a:cubicBezTo>
                  <a:cubicBezTo>
                    <a:pt x="62214" y="94844"/>
                    <a:pt x="62468" y="96178"/>
                    <a:pt x="62214" y="97574"/>
                  </a:cubicBezTo>
                  <a:cubicBezTo>
                    <a:pt x="61769" y="100621"/>
                    <a:pt x="61960" y="106272"/>
                    <a:pt x="62150" y="111287"/>
                  </a:cubicBezTo>
                  <a:cubicBezTo>
                    <a:pt x="62214" y="114016"/>
                    <a:pt x="62341" y="116492"/>
                    <a:pt x="62341" y="118397"/>
                  </a:cubicBezTo>
                  <a:cubicBezTo>
                    <a:pt x="62277" y="123793"/>
                    <a:pt x="62341" y="145567"/>
                    <a:pt x="62341" y="145567"/>
                  </a:cubicBezTo>
                  <a:cubicBezTo>
                    <a:pt x="62341" y="145949"/>
                    <a:pt x="62214" y="146266"/>
                    <a:pt x="61960" y="146520"/>
                  </a:cubicBezTo>
                  <a:cubicBezTo>
                    <a:pt x="61706" y="146774"/>
                    <a:pt x="61325" y="146901"/>
                    <a:pt x="61007" y="146901"/>
                  </a:cubicBezTo>
                  <a:lnTo>
                    <a:pt x="0" y="146901"/>
                  </a:lnTo>
                  <a:lnTo>
                    <a:pt x="0" y="244729"/>
                  </a:lnTo>
                  <a:lnTo>
                    <a:pt x="38725" y="286945"/>
                  </a:lnTo>
                  <a:cubicBezTo>
                    <a:pt x="41772" y="285930"/>
                    <a:pt x="44185" y="284977"/>
                    <a:pt x="46533" y="284088"/>
                  </a:cubicBezTo>
                  <a:cubicBezTo>
                    <a:pt x="47866" y="283581"/>
                    <a:pt x="49136" y="283073"/>
                    <a:pt x="50469" y="282565"/>
                  </a:cubicBezTo>
                  <a:cubicBezTo>
                    <a:pt x="51421" y="282184"/>
                    <a:pt x="51866" y="282057"/>
                    <a:pt x="52310" y="281867"/>
                  </a:cubicBezTo>
                  <a:lnTo>
                    <a:pt x="53707" y="281359"/>
                  </a:lnTo>
                  <a:cubicBezTo>
                    <a:pt x="54659" y="281041"/>
                    <a:pt x="55548" y="280724"/>
                    <a:pt x="56437" y="280470"/>
                  </a:cubicBezTo>
                  <a:cubicBezTo>
                    <a:pt x="61833" y="278820"/>
                    <a:pt x="67356" y="278883"/>
                    <a:pt x="72625" y="278883"/>
                  </a:cubicBezTo>
                  <a:cubicBezTo>
                    <a:pt x="73324" y="278883"/>
                    <a:pt x="76180" y="278883"/>
                    <a:pt x="76180" y="278883"/>
                  </a:cubicBezTo>
                  <a:cubicBezTo>
                    <a:pt x="76434" y="278883"/>
                    <a:pt x="76751" y="278883"/>
                    <a:pt x="77005" y="278883"/>
                  </a:cubicBezTo>
                  <a:cubicBezTo>
                    <a:pt x="77577" y="278883"/>
                    <a:pt x="78148" y="278946"/>
                    <a:pt x="78720" y="278946"/>
                  </a:cubicBezTo>
                  <a:cubicBezTo>
                    <a:pt x="79354" y="278946"/>
                    <a:pt x="80053" y="278946"/>
                    <a:pt x="80687" y="279010"/>
                  </a:cubicBezTo>
                  <a:cubicBezTo>
                    <a:pt x="81576" y="279073"/>
                    <a:pt x="82465" y="279264"/>
                    <a:pt x="83417" y="279391"/>
                  </a:cubicBezTo>
                  <a:cubicBezTo>
                    <a:pt x="83925" y="279454"/>
                    <a:pt x="84433" y="279518"/>
                    <a:pt x="84941" y="279645"/>
                  </a:cubicBezTo>
                  <a:cubicBezTo>
                    <a:pt x="85830" y="279899"/>
                    <a:pt x="86719" y="280343"/>
                    <a:pt x="87544" y="280724"/>
                  </a:cubicBezTo>
                  <a:cubicBezTo>
                    <a:pt x="87988" y="280914"/>
                    <a:pt x="88433" y="281041"/>
                    <a:pt x="88813" y="281295"/>
                  </a:cubicBezTo>
                  <a:cubicBezTo>
                    <a:pt x="90020" y="282057"/>
                    <a:pt x="91226" y="283073"/>
                    <a:pt x="92305" y="284406"/>
                  </a:cubicBezTo>
                  <a:cubicBezTo>
                    <a:pt x="93194" y="285485"/>
                    <a:pt x="93702" y="286437"/>
                    <a:pt x="94019" y="287326"/>
                  </a:cubicBezTo>
                  <a:cubicBezTo>
                    <a:pt x="94146" y="287580"/>
                    <a:pt x="94082" y="287834"/>
                    <a:pt x="94082" y="288088"/>
                  </a:cubicBezTo>
                  <a:cubicBezTo>
                    <a:pt x="94146" y="288596"/>
                    <a:pt x="94336" y="289104"/>
                    <a:pt x="94209" y="289548"/>
                  </a:cubicBezTo>
                  <a:cubicBezTo>
                    <a:pt x="96241" y="289992"/>
                    <a:pt x="97701" y="290437"/>
                    <a:pt x="99225" y="290881"/>
                  </a:cubicBezTo>
                  <a:cubicBezTo>
                    <a:pt x="99986" y="291072"/>
                    <a:pt x="100685" y="291262"/>
                    <a:pt x="101446" y="291453"/>
                  </a:cubicBezTo>
                  <a:cubicBezTo>
                    <a:pt x="103478" y="291961"/>
                    <a:pt x="105509" y="292405"/>
                    <a:pt x="107414" y="292468"/>
                  </a:cubicBezTo>
                  <a:cubicBezTo>
                    <a:pt x="108493" y="292405"/>
                    <a:pt x="109509" y="292214"/>
                    <a:pt x="110525" y="291961"/>
                  </a:cubicBezTo>
                  <a:cubicBezTo>
                    <a:pt x="111032" y="291834"/>
                    <a:pt x="111604" y="291643"/>
                    <a:pt x="112112" y="291516"/>
                  </a:cubicBezTo>
                  <a:cubicBezTo>
                    <a:pt x="112874" y="291262"/>
                    <a:pt x="113636" y="291008"/>
                    <a:pt x="114461" y="290754"/>
                  </a:cubicBezTo>
                  <a:cubicBezTo>
                    <a:pt x="116111" y="290183"/>
                    <a:pt x="117508" y="289738"/>
                    <a:pt x="118904" y="289358"/>
                  </a:cubicBezTo>
                  <a:cubicBezTo>
                    <a:pt x="119349" y="289230"/>
                    <a:pt x="119793" y="289230"/>
                    <a:pt x="120237" y="289167"/>
                  </a:cubicBezTo>
                  <a:cubicBezTo>
                    <a:pt x="121190" y="288977"/>
                    <a:pt x="122142" y="288786"/>
                    <a:pt x="123222" y="288786"/>
                  </a:cubicBezTo>
                  <a:cubicBezTo>
                    <a:pt x="123666" y="288786"/>
                    <a:pt x="124110" y="288786"/>
                    <a:pt x="124554" y="288850"/>
                  </a:cubicBezTo>
                  <a:cubicBezTo>
                    <a:pt x="126713" y="289040"/>
                    <a:pt x="128681" y="289738"/>
                    <a:pt x="130459" y="290500"/>
                  </a:cubicBezTo>
                  <a:cubicBezTo>
                    <a:pt x="131030" y="290754"/>
                    <a:pt x="131601" y="290945"/>
                    <a:pt x="132172" y="291198"/>
                  </a:cubicBezTo>
                  <a:cubicBezTo>
                    <a:pt x="132553" y="291389"/>
                    <a:pt x="132934" y="291516"/>
                    <a:pt x="133252" y="291706"/>
                  </a:cubicBezTo>
                  <a:cubicBezTo>
                    <a:pt x="136553" y="293166"/>
                    <a:pt x="139156" y="293992"/>
                    <a:pt x="142394" y="291198"/>
                  </a:cubicBezTo>
                  <a:cubicBezTo>
                    <a:pt x="144171" y="289675"/>
                    <a:pt x="145631" y="287707"/>
                    <a:pt x="147155" y="285549"/>
                  </a:cubicBezTo>
                  <a:cubicBezTo>
                    <a:pt x="148361" y="283898"/>
                    <a:pt x="149567" y="282247"/>
                    <a:pt x="150964" y="280787"/>
                  </a:cubicBezTo>
                  <a:cubicBezTo>
                    <a:pt x="152931" y="278692"/>
                    <a:pt x="155217" y="276978"/>
                    <a:pt x="157439" y="275201"/>
                  </a:cubicBezTo>
                  <a:cubicBezTo>
                    <a:pt x="158010" y="274756"/>
                    <a:pt x="158518" y="274248"/>
                    <a:pt x="159026" y="273804"/>
                  </a:cubicBezTo>
                  <a:cubicBezTo>
                    <a:pt x="160423" y="272725"/>
                    <a:pt x="161819" y="271646"/>
                    <a:pt x="163152" y="270503"/>
                  </a:cubicBezTo>
                  <a:lnTo>
                    <a:pt x="164041" y="269741"/>
                  </a:lnTo>
                  <a:cubicBezTo>
                    <a:pt x="168295" y="266186"/>
                    <a:pt x="172231" y="262885"/>
                    <a:pt x="176484" y="259965"/>
                  </a:cubicBezTo>
                  <a:cubicBezTo>
                    <a:pt x="178325" y="258695"/>
                    <a:pt x="180293" y="257552"/>
                    <a:pt x="182324" y="256473"/>
                  </a:cubicBezTo>
                  <a:cubicBezTo>
                    <a:pt x="182578" y="256346"/>
                    <a:pt x="182833" y="256156"/>
                    <a:pt x="183086" y="256029"/>
                  </a:cubicBezTo>
                  <a:cubicBezTo>
                    <a:pt x="185371" y="254823"/>
                    <a:pt x="187847" y="253743"/>
                    <a:pt x="190514" y="252855"/>
                  </a:cubicBezTo>
                  <a:cubicBezTo>
                    <a:pt x="197243" y="250506"/>
                    <a:pt x="197624" y="248919"/>
                    <a:pt x="198767" y="244094"/>
                  </a:cubicBezTo>
                  <a:cubicBezTo>
                    <a:pt x="199020" y="242888"/>
                    <a:pt x="199402" y="241491"/>
                    <a:pt x="199846" y="239904"/>
                  </a:cubicBezTo>
                  <a:cubicBezTo>
                    <a:pt x="200417" y="238000"/>
                    <a:pt x="201179" y="236222"/>
                    <a:pt x="202131" y="234698"/>
                  </a:cubicBezTo>
                  <a:cubicBezTo>
                    <a:pt x="208861" y="223843"/>
                    <a:pt x="224033" y="221621"/>
                    <a:pt x="229048" y="221240"/>
                  </a:cubicBezTo>
                  <a:cubicBezTo>
                    <a:pt x="229810" y="221176"/>
                    <a:pt x="230699" y="221049"/>
                    <a:pt x="231778" y="220923"/>
                  </a:cubicBezTo>
                  <a:cubicBezTo>
                    <a:pt x="233111" y="220732"/>
                    <a:pt x="234571" y="220605"/>
                    <a:pt x="236032" y="220478"/>
                  </a:cubicBezTo>
                  <a:cubicBezTo>
                    <a:pt x="241046" y="220034"/>
                    <a:pt x="245935" y="220160"/>
                    <a:pt x="247967" y="222827"/>
                  </a:cubicBezTo>
                  <a:cubicBezTo>
                    <a:pt x="248284" y="223271"/>
                    <a:pt x="248474" y="223779"/>
                    <a:pt x="248538" y="224287"/>
                  </a:cubicBezTo>
                  <a:cubicBezTo>
                    <a:pt x="248601" y="224541"/>
                    <a:pt x="248601" y="224859"/>
                    <a:pt x="248601" y="225112"/>
                  </a:cubicBezTo>
                  <a:cubicBezTo>
                    <a:pt x="248601" y="223525"/>
                    <a:pt x="248474" y="221875"/>
                    <a:pt x="248284" y="220160"/>
                  </a:cubicBezTo>
                  <a:cubicBezTo>
                    <a:pt x="247903" y="216796"/>
                    <a:pt x="247458" y="213305"/>
                    <a:pt x="248347" y="210067"/>
                  </a:cubicBezTo>
                  <a:cubicBezTo>
                    <a:pt x="249871" y="204544"/>
                    <a:pt x="257997" y="202068"/>
                    <a:pt x="263900" y="200227"/>
                  </a:cubicBezTo>
                  <a:cubicBezTo>
                    <a:pt x="265170" y="199846"/>
                    <a:pt x="266313" y="199465"/>
                    <a:pt x="267202" y="199147"/>
                  </a:cubicBezTo>
                  <a:lnTo>
                    <a:pt x="270186" y="198005"/>
                  </a:lnTo>
                  <a:cubicBezTo>
                    <a:pt x="274248" y="196481"/>
                    <a:pt x="278502" y="194894"/>
                    <a:pt x="282883" y="193879"/>
                  </a:cubicBezTo>
                  <a:cubicBezTo>
                    <a:pt x="287644" y="192799"/>
                    <a:pt x="291262" y="190895"/>
                    <a:pt x="295134" y="188863"/>
                  </a:cubicBezTo>
                  <a:cubicBezTo>
                    <a:pt x="296658" y="188038"/>
                    <a:pt x="298245" y="187213"/>
                    <a:pt x="299959" y="186451"/>
                  </a:cubicBezTo>
                  <a:cubicBezTo>
                    <a:pt x="303768" y="184673"/>
                    <a:pt x="307831" y="183785"/>
                    <a:pt x="311767" y="182896"/>
                  </a:cubicBezTo>
                  <a:cubicBezTo>
                    <a:pt x="312847" y="182642"/>
                    <a:pt x="313862" y="182452"/>
                    <a:pt x="314941" y="182198"/>
                  </a:cubicBezTo>
                  <a:cubicBezTo>
                    <a:pt x="317036" y="181690"/>
                    <a:pt x="318179" y="181182"/>
                    <a:pt x="319957" y="179912"/>
                  </a:cubicBezTo>
                  <a:cubicBezTo>
                    <a:pt x="320973" y="179214"/>
                    <a:pt x="321988" y="178642"/>
                    <a:pt x="322877" y="178134"/>
                  </a:cubicBezTo>
                  <a:cubicBezTo>
                    <a:pt x="322813" y="177627"/>
                    <a:pt x="322813" y="177182"/>
                    <a:pt x="322750" y="176738"/>
                  </a:cubicBezTo>
                  <a:cubicBezTo>
                    <a:pt x="322686" y="175976"/>
                    <a:pt x="322560" y="175151"/>
                    <a:pt x="322496" y="174389"/>
                  </a:cubicBezTo>
                  <a:cubicBezTo>
                    <a:pt x="322369" y="173119"/>
                    <a:pt x="322306" y="171913"/>
                    <a:pt x="322306" y="170707"/>
                  </a:cubicBezTo>
                  <a:cubicBezTo>
                    <a:pt x="322306" y="170009"/>
                    <a:pt x="322242" y="169311"/>
                    <a:pt x="322242" y="168676"/>
                  </a:cubicBezTo>
                  <a:cubicBezTo>
                    <a:pt x="322242" y="167469"/>
                    <a:pt x="322433" y="166200"/>
                    <a:pt x="322560" y="164930"/>
                  </a:cubicBezTo>
                  <a:cubicBezTo>
                    <a:pt x="322686" y="163978"/>
                    <a:pt x="322686" y="163343"/>
                    <a:pt x="322813" y="16270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86" name="Freeform 585">
              <a:extLst>
                <a:ext uri="{FF2B5EF4-FFF2-40B4-BE49-F238E27FC236}">
                  <a16:creationId xmlns:a16="http://schemas.microsoft.com/office/drawing/2014/main" id="{E06BABBF-0F5C-9D94-5F0F-831A38C77A49}"/>
                </a:ext>
              </a:extLst>
            </p:cNvPr>
            <p:cNvSpPr/>
            <p:nvPr/>
          </p:nvSpPr>
          <p:spPr>
            <a:xfrm>
              <a:off x="7865974" y="3497161"/>
              <a:ext cx="210411" cy="172125"/>
            </a:xfrm>
            <a:custGeom>
              <a:avLst/>
              <a:gdLst>
                <a:gd name="connsiteX0" fmla="*/ 37844 w 210411"/>
                <a:gd name="connsiteY0" fmla="*/ 89416 h 172125"/>
                <a:gd name="connsiteX1" fmla="*/ 33717 w 210411"/>
                <a:gd name="connsiteY1" fmla="*/ 93098 h 172125"/>
                <a:gd name="connsiteX2" fmla="*/ 33019 w 210411"/>
                <a:gd name="connsiteY2" fmla="*/ 93924 h 172125"/>
                <a:gd name="connsiteX3" fmla="*/ 29210 w 210411"/>
                <a:gd name="connsiteY3" fmla="*/ 102177 h 172125"/>
                <a:gd name="connsiteX4" fmla="*/ 35050 w 210411"/>
                <a:gd name="connsiteY4" fmla="*/ 118873 h 172125"/>
                <a:gd name="connsiteX5" fmla="*/ 39938 w 210411"/>
                <a:gd name="connsiteY5" fmla="*/ 129792 h 172125"/>
                <a:gd name="connsiteX6" fmla="*/ 41589 w 210411"/>
                <a:gd name="connsiteY6" fmla="*/ 138172 h 172125"/>
                <a:gd name="connsiteX7" fmla="*/ 51556 w 210411"/>
                <a:gd name="connsiteY7" fmla="*/ 152582 h 172125"/>
                <a:gd name="connsiteX8" fmla="*/ 56825 w 210411"/>
                <a:gd name="connsiteY8" fmla="*/ 154931 h 172125"/>
                <a:gd name="connsiteX9" fmla="*/ 81076 w 210411"/>
                <a:gd name="connsiteY9" fmla="*/ 164390 h 172125"/>
                <a:gd name="connsiteX10" fmla="*/ 89265 w 210411"/>
                <a:gd name="connsiteY10" fmla="*/ 168390 h 172125"/>
                <a:gd name="connsiteX11" fmla="*/ 97518 w 210411"/>
                <a:gd name="connsiteY11" fmla="*/ 172072 h 172125"/>
                <a:gd name="connsiteX12" fmla="*/ 104247 w 210411"/>
                <a:gd name="connsiteY12" fmla="*/ 168834 h 172125"/>
                <a:gd name="connsiteX13" fmla="*/ 111421 w 210411"/>
                <a:gd name="connsiteY13" fmla="*/ 158613 h 172125"/>
                <a:gd name="connsiteX14" fmla="*/ 112055 w 210411"/>
                <a:gd name="connsiteY14" fmla="*/ 156963 h 172125"/>
                <a:gd name="connsiteX15" fmla="*/ 114531 w 210411"/>
                <a:gd name="connsiteY15" fmla="*/ 153217 h 172125"/>
                <a:gd name="connsiteX16" fmla="*/ 118594 w 210411"/>
                <a:gd name="connsiteY16" fmla="*/ 151567 h 172125"/>
                <a:gd name="connsiteX17" fmla="*/ 122594 w 210411"/>
                <a:gd name="connsiteY17" fmla="*/ 149662 h 172125"/>
                <a:gd name="connsiteX18" fmla="*/ 124752 w 210411"/>
                <a:gd name="connsiteY18" fmla="*/ 147123 h 172125"/>
                <a:gd name="connsiteX19" fmla="*/ 129006 w 210411"/>
                <a:gd name="connsiteY19" fmla="*/ 142933 h 172125"/>
                <a:gd name="connsiteX20" fmla="*/ 141004 w 210411"/>
                <a:gd name="connsiteY20" fmla="*/ 146742 h 172125"/>
                <a:gd name="connsiteX21" fmla="*/ 145956 w 210411"/>
                <a:gd name="connsiteY21" fmla="*/ 150170 h 172125"/>
                <a:gd name="connsiteX22" fmla="*/ 154463 w 210411"/>
                <a:gd name="connsiteY22" fmla="*/ 150995 h 172125"/>
                <a:gd name="connsiteX23" fmla="*/ 162525 w 210411"/>
                <a:gd name="connsiteY23" fmla="*/ 151376 h 172125"/>
                <a:gd name="connsiteX24" fmla="*/ 168175 w 210411"/>
                <a:gd name="connsiteY24" fmla="*/ 155566 h 172125"/>
                <a:gd name="connsiteX25" fmla="*/ 169001 w 210411"/>
                <a:gd name="connsiteY25" fmla="*/ 156645 h 172125"/>
                <a:gd name="connsiteX26" fmla="*/ 176618 w 210411"/>
                <a:gd name="connsiteY26" fmla="*/ 161534 h 172125"/>
                <a:gd name="connsiteX27" fmla="*/ 189188 w 210411"/>
                <a:gd name="connsiteY27" fmla="*/ 166803 h 172125"/>
                <a:gd name="connsiteX28" fmla="*/ 191664 w 210411"/>
                <a:gd name="connsiteY28" fmla="*/ 167945 h 172125"/>
                <a:gd name="connsiteX29" fmla="*/ 192172 w 210411"/>
                <a:gd name="connsiteY29" fmla="*/ 166803 h 172125"/>
                <a:gd name="connsiteX30" fmla="*/ 192807 w 210411"/>
                <a:gd name="connsiteY30" fmla="*/ 165470 h 172125"/>
                <a:gd name="connsiteX31" fmla="*/ 193886 w 210411"/>
                <a:gd name="connsiteY31" fmla="*/ 163755 h 172125"/>
                <a:gd name="connsiteX32" fmla="*/ 194647 w 210411"/>
                <a:gd name="connsiteY32" fmla="*/ 162676 h 172125"/>
                <a:gd name="connsiteX33" fmla="*/ 196107 w 210411"/>
                <a:gd name="connsiteY33" fmla="*/ 161280 h 172125"/>
                <a:gd name="connsiteX34" fmla="*/ 196869 w 210411"/>
                <a:gd name="connsiteY34" fmla="*/ 160581 h 172125"/>
                <a:gd name="connsiteX35" fmla="*/ 199345 w 210411"/>
                <a:gd name="connsiteY35" fmla="*/ 159248 h 172125"/>
                <a:gd name="connsiteX36" fmla="*/ 207027 w 210411"/>
                <a:gd name="connsiteY36" fmla="*/ 160327 h 172125"/>
                <a:gd name="connsiteX37" fmla="*/ 210328 w 210411"/>
                <a:gd name="connsiteY37" fmla="*/ 142361 h 172125"/>
                <a:gd name="connsiteX38" fmla="*/ 204742 w 210411"/>
                <a:gd name="connsiteY38" fmla="*/ 142361 h 172125"/>
                <a:gd name="connsiteX39" fmla="*/ 197568 w 210411"/>
                <a:gd name="connsiteY39" fmla="*/ 142235 h 172125"/>
                <a:gd name="connsiteX40" fmla="*/ 191346 w 210411"/>
                <a:gd name="connsiteY40" fmla="*/ 133791 h 172125"/>
                <a:gd name="connsiteX41" fmla="*/ 191283 w 210411"/>
                <a:gd name="connsiteY41" fmla="*/ 132268 h 172125"/>
                <a:gd name="connsiteX42" fmla="*/ 191664 w 210411"/>
                <a:gd name="connsiteY42" fmla="*/ 122809 h 172125"/>
                <a:gd name="connsiteX43" fmla="*/ 191982 w 210411"/>
                <a:gd name="connsiteY43" fmla="*/ 117793 h 172125"/>
                <a:gd name="connsiteX44" fmla="*/ 192045 w 210411"/>
                <a:gd name="connsiteY44" fmla="*/ 112905 h 172125"/>
                <a:gd name="connsiteX45" fmla="*/ 190395 w 210411"/>
                <a:gd name="connsiteY45" fmla="*/ 104462 h 172125"/>
                <a:gd name="connsiteX46" fmla="*/ 190267 w 210411"/>
                <a:gd name="connsiteY46" fmla="*/ 103700 h 172125"/>
                <a:gd name="connsiteX47" fmla="*/ 179031 w 210411"/>
                <a:gd name="connsiteY47" fmla="*/ 87512 h 172125"/>
                <a:gd name="connsiteX48" fmla="*/ 174333 w 210411"/>
                <a:gd name="connsiteY48" fmla="*/ 83703 h 172125"/>
                <a:gd name="connsiteX49" fmla="*/ 168810 w 210411"/>
                <a:gd name="connsiteY49" fmla="*/ 77228 h 172125"/>
                <a:gd name="connsiteX50" fmla="*/ 162842 w 210411"/>
                <a:gd name="connsiteY50" fmla="*/ 70562 h 172125"/>
                <a:gd name="connsiteX51" fmla="*/ 155986 w 210411"/>
                <a:gd name="connsiteY51" fmla="*/ 66753 h 172125"/>
                <a:gd name="connsiteX52" fmla="*/ 144940 w 210411"/>
                <a:gd name="connsiteY52" fmla="*/ 58754 h 172125"/>
                <a:gd name="connsiteX53" fmla="*/ 143480 w 210411"/>
                <a:gd name="connsiteY53" fmla="*/ 55834 h 172125"/>
                <a:gd name="connsiteX54" fmla="*/ 140941 w 210411"/>
                <a:gd name="connsiteY54" fmla="*/ 52913 h 172125"/>
                <a:gd name="connsiteX55" fmla="*/ 128371 w 210411"/>
                <a:gd name="connsiteY55" fmla="*/ 50311 h 172125"/>
                <a:gd name="connsiteX56" fmla="*/ 123292 w 210411"/>
                <a:gd name="connsiteY56" fmla="*/ 50501 h 172125"/>
                <a:gd name="connsiteX57" fmla="*/ 114151 w 210411"/>
                <a:gd name="connsiteY57" fmla="*/ 50247 h 172125"/>
                <a:gd name="connsiteX58" fmla="*/ 105454 w 210411"/>
                <a:gd name="connsiteY58" fmla="*/ 44407 h 172125"/>
                <a:gd name="connsiteX59" fmla="*/ 99676 w 210411"/>
                <a:gd name="connsiteY59" fmla="*/ 39899 h 172125"/>
                <a:gd name="connsiteX60" fmla="*/ 99105 w 210411"/>
                <a:gd name="connsiteY60" fmla="*/ 39391 h 172125"/>
                <a:gd name="connsiteX61" fmla="*/ 86789 w 210411"/>
                <a:gd name="connsiteY61" fmla="*/ 15776 h 172125"/>
                <a:gd name="connsiteX62" fmla="*/ 84631 w 210411"/>
                <a:gd name="connsiteY62" fmla="*/ 7396 h 172125"/>
                <a:gd name="connsiteX63" fmla="*/ 71045 w 210411"/>
                <a:gd name="connsiteY63" fmla="*/ 603 h 172125"/>
                <a:gd name="connsiteX64" fmla="*/ 67681 w 210411"/>
                <a:gd name="connsiteY64" fmla="*/ 1492 h 172125"/>
                <a:gd name="connsiteX65" fmla="*/ 61205 w 210411"/>
                <a:gd name="connsiteY65" fmla="*/ 3015 h 172125"/>
                <a:gd name="connsiteX66" fmla="*/ 59872 w 210411"/>
                <a:gd name="connsiteY66" fmla="*/ 3142 h 172125"/>
                <a:gd name="connsiteX67" fmla="*/ 55302 w 210411"/>
                <a:gd name="connsiteY67" fmla="*/ 3650 h 172125"/>
                <a:gd name="connsiteX68" fmla="*/ 53905 w 210411"/>
                <a:gd name="connsiteY68" fmla="*/ 5745 h 172125"/>
                <a:gd name="connsiteX69" fmla="*/ 52699 w 210411"/>
                <a:gd name="connsiteY69" fmla="*/ 7713 h 172125"/>
                <a:gd name="connsiteX70" fmla="*/ 50413 w 210411"/>
                <a:gd name="connsiteY70" fmla="*/ 10126 h 172125"/>
                <a:gd name="connsiteX71" fmla="*/ 48890 w 210411"/>
                <a:gd name="connsiteY71" fmla="*/ 11649 h 172125"/>
                <a:gd name="connsiteX72" fmla="*/ 45779 w 210411"/>
                <a:gd name="connsiteY72" fmla="*/ 13998 h 172125"/>
                <a:gd name="connsiteX73" fmla="*/ 44509 w 210411"/>
                <a:gd name="connsiteY73" fmla="*/ 14950 h 172125"/>
                <a:gd name="connsiteX74" fmla="*/ 40065 w 210411"/>
                <a:gd name="connsiteY74" fmla="*/ 17363 h 172125"/>
                <a:gd name="connsiteX75" fmla="*/ 24322 w 210411"/>
                <a:gd name="connsiteY75" fmla="*/ 20727 h 172125"/>
                <a:gd name="connsiteX76" fmla="*/ 17656 w 210411"/>
                <a:gd name="connsiteY76" fmla="*/ 21553 h 172125"/>
                <a:gd name="connsiteX77" fmla="*/ 9530 w 210411"/>
                <a:gd name="connsiteY77" fmla="*/ 25488 h 172125"/>
                <a:gd name="connsiteX78" fmla="*/ 8895 w 210411"/>
                <a:gd name="connsiteY78" fmla="*/ 26504 h 172125"/>
                <a:gd name="connsiteX79" fmla="*/ 8133 w 210411"/>
                <a:gd name="connsiteY79" fmla="*/ 28472 h 172125"/>
                <a:gd name="connsiteX80" fmla="*/ 6546 w 210411"/>
                <a:gd name="connsiteY80" fmla="*/ 31837 h 172125"/>
                <a:gd name="connsiteX81" fmla="*/ 4515 w 210411"/>
                <a:gd name="connsiteY81" fmla="*/ 33361 h 172125"/>
                <a:gd name="connsiteX82" fmla="*/ 2991 w 210411"/>
                <a:gd name="connsiteY82" fmla="*/ 34376 h 172125"/>
                <a:gd name="connsiteX83" fmla="*/ 198 w 210411"/>
                <a:gd name="connsiteY83" fmla="*/ 51072 h 172125"/>
                <a:gd name="connsiteX84" fmla="*/ 14354 w 210411"/>
                <a:gd name="connsiteY84" fmla="*/ 54246 h 172125"/>
                <a:gd name="connsiteX85" fmla="*/ 21655 w 210411"/>
                <a:gd name="connsiteY85" fmla="*/ 58627 h 172125"/>
                <a:gd name="connsiteX86" fmla="*/ 27876 w 210411"/>
                <a:gd name="connsiteY86" fmla="*/ 62245 h 172125"/>
                <a:gd name="connsiteX87" fmla="*/ 31939 w 210411"/>
                <a:gd name="connsiteY87" fmla="*/ 64658 h 172125"/>
                <a:gd name="connsiteX88" fmla="*/ 44319 w 210411"/>
                <a:gd name="connsiteY88" fmla="*/ 81925 h 172125"/>
                <a:gd name="connsiteX89" fmla="*/ 37844 w 210411"/>
                <a:gd name="connsiteY89" fmla="*/ 89416 h 17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210411" h="172125">
                  <a:moveTo>
                    <a:pt x="37844" y="89416"/>
                  </a:moveTo>
                  <a:cubicBezTo>
                    <a:pt x="36257" y="90623"/>
                    <a:pt x="34733" y="91829"/>
                    <a:pt x="33717" y="93098"/>
                  </a:cubicBezTo>
                  <a:lnTo>
                    <a:pt x="33019" y="93924"/>
                  </a:lnTo>
                  <a:cubicBezTo>
                    <a:pt x="30861" y="96654"/>
                    <a:pt x="29083" y="98812"/>
                    <a:pt x="29210" y="102177"/>
                  </a:cubicBezTo>
                  <a:cubicBezTo>
                    <a:pt x="29400" y="108017"/>
                    <a:pt x="32257" y="113540"/>
                    <a:pt x="35050" y="118873"/>
                  </a:cubicBezTo>
                  <a:cubicBezTo>
                    <a:pt x="36891" y="122428"/>
                    <a:pt x="38796" y="126046"/>
                    <a:pt x="39938" y="129792"/>
                  </a:cubicBezTo>
                  <a:cubicBezTo>
                    <a:pt x="40891" y="132903"/>
                    <a:pt x="41209" y="135696"/>
                    <a:pt x="41589" y="138172"/>
                  </a:cubicBezTo>
                  <a:cubicBezTo>
                    <a:pt x="42478" y="144583"/>
                    <a:pt x="43049" y="148837"/>
                    <a:pt x="51556" y="152582"/>
                  </a:cubicBezTo>
                  <a:cubicBezTo>
                    <a:pt x="53333" y="153344"/>
                    <a:pt x="55047" y="154106"/>
                    <a:pt x="56825" y="154931"/>
                  </a:cubicBezTo>
                  <a:cubicBezTo>
                    <a:pt x="64824" y="158486"/>
                    <a:pt x="73077" y="162105"/>
                    <a:pt x="81076" y="164390"/>
                  </a:cubicBezTo>
                  <a:cubicBezTo>
                    <a:pt x="83996" y="165216"/>
                    <a:pt x="86662" y="166866"/>
                    <a:pt x="89265" y="168390"/>
                  </a:cubicBezTo>
                  <a:cubicBezTo>
                    <a:pt x="92185" y="170167"/>
                    <a:pt x="94915" y="171818"/>
                    <a:pt x="97518" y="172072"/>
                  </a:cubicBezTo>
                  <a:cubicBezTo>
                    <a:pt x="100057" y="172389"/>
                    <a:pt x="102089" y="171310"/>
                    <a:pt x="104247" y="168834"/>
                  </a:cubicBezTo>
                  <a:cubicBezTo>
                    <a:pt x="106977" y="165724"/>
                    <a:pt x="109517" y="162105"/>
                    <a:pt x="111421" y="158613"/>
                  </a:cubicBezTo>
                  <a:cubicBezTo>
                    <a:pt x="111739" y="158042"/>
                    <a:pt x="111866" y="157471"/>
                    <a:pt x="112055" y="156963"/>
                  </a:cubicBezTo>
                  <a:cubicBezTo>
                    <a:pt x="112373" y="155757"/>
                    <a:pt x="112754" y="154423"/>
                    <a:pt x="114531" y="153217"/>
                  </a:cubicBezTo>
                  <a:cubicBezTo>
                    <a:pt x="115991" y="152202"/>
                    <a:pt x="117389" y="151884"/>
                    <a:pt x="118594" y="151567"/>
                  </a:cubicBezTo>
                  <a:cubicBezTo>
                    <a:pt x="119991" y="151186"/>
                    <a:pt x="121261" y="150932"/>
                    <a:pt x="122594" y="149662"/>
                  </a:cubicBezTo>
                  <a:cubicBezTo>
                    <a:pt x="123229" y="149091"/>
                    <a:pt x="123990" y="148138"/>
                    <a:pt x="124752" y="147123"/>
                  </a:cubicBezTo>
                  <a:cubicBezTo>
                    <a:pt x="126149" y="145345"/>
                    <a:pt x="127546" y="143631"/>
                    <a:pt x="129006" y="142933"/>
                  </a:cubicBezTo>
                  <a:cubicBezTo>
                    <a:pt x="133767" y="140838"/>
                    <a:pt x="137576" y="143949"/>
                    <a:pt x="141004" y="146742"/>
                  </a:cubicBezTo>
                  <a:cubicBezTo>
                    <a:pt x="142591" y="148012"/>
                    <a:pt x="144242" y="149345"/>
                    <a:pt x="145956" y="150170"/>
                  </a:cubicBezTo>
                  <a:cubicBezTo>
                    <a:pt x="148558" y="151376"/>
                    <a:pt x="151416" y="151186"/>
                    <a:pt x="154463" y="150995"/>
                  </a:cubicBezTo>
                  <a:cubicBezTo>
                    <a:pt x="157066" y="150805"/>
                    <a:pt x="159859" y="150614"/>
                    <a:pt x="162525" y="151376"/>
                  </a:cubicBezTo>
                  <a:cubicBezTo>
                    <a:pt x="165827" y="152328"/>
                    <a:pt x="166588" y="153408"/>
                    <a:pt x="168175" y="155566"/>
                  </a:cubicBezTo>
                  <a:lnTo>
                    <a:pt x="169001" y="156645"/>
                  </a:lnTo>
                  <a:cubicBezTo>
                    <a:pt x="171350" y="159819"/>
                    <a:pt x="173000" y="160327"/>
                    <a:pt x="176618" y="161534"/>
                  </a:cubicBezTo>
                  <a:cubicBezTo>
                    <a:pt x="181316" y="163057"/>
                    <a:pt x="185316" y="164962"/>
                    <a:pt x="189188" y="166803"/>
                  </a:cubicBezTo>
                  <a:cubicBezTo>
                    <a:pt x="190013" y="167184"/>
                    <a:pt x="190839" y="167564"/>
                    <a:pt x="191664" y="167945"/>
                  </a:cubicBezTo>
                  <a:cubicBezTo>
                    <a:pt x="191791" y="167564"/>
                    <a:pt x="192045" y="167184"/>
                    <a:pt x="192172" y="166803"/>
                  </a:cubicBezTo>
                  <a:cubicBezTo>
                    <a:pt x="192362" y="166358"/>
                    <a:pt x="192553" y="165914"/>
                    <a:pt x="192807" y="165470"/>
                  </a:cubicBezTo>
                  <a:cubicBezTo>
                    <a:pt x="193124" y="164835"/>
                    <a:pt x="193505" y="164327"/>
                    <a:pt x="193886" y="163755"/>
                  </a:cubicBezTo>
                  <a:cubicBezTo>
                    <a:pt x="194140" y="163374"/>
                    <a:pt x="194394" y="162994"/>
                    <a:pt x="194647" y="162676"/>
                  </a:cubicBezTo>
                  <a:cubicBezTo>
                    <a:pt x="195092" y="162105"/>
                    <a:pt x="195600" y="161724"/>
                    <a:pt x="196107" y="161280"/>
                  </a:cubicBezTo>
                  <a:cubicBezTo>
                    <a:pt x="196362" y="161026"/>
                    <a:pt x="196616" y="160772"/>
                    <a:pt x="196869" y="160581"/>
                  </a:cubicBezTo>
                  <a:cubicBezTo>
                    <a:pt x="197631" y="160010"/>
                    <a:pt x="198520" y="159566"/>
                    <a:pt x="199345" y="159248"/>
                  </a:cubicBezTo>
                  <a:cubicBezTo>
                    <a:pt x="201123" y="158677"/>
                    <a:pt x="203789" y="158423"/>
                    <a:pt x="207027" y="160327"/>
                  </a:cubicBezTo>
                  <a:cubicBezTo>
                    <a:pt x="208931" y="155757"/>
                    <a:pt x="210836" y="147250"/>
                    <a:pt x="210328" y="142361"/>
                  </a:cubicBezTo>
                  <a:cubicBezTo>
                    <a:pt x="208551" y="142171"/>
                    <a:pt x="206646" y="142298"/>
                    <a:pt x="204742" y="142361"/>
                  </a:cubicBezTo>
                  <a:cubicBezTo>
                    <a:pt x="202392" y="142489"/>
                    <a:pt x="199917" y="142615"/>
                    <a:pt x="197568" y="142235"/>
                  </a:cubicBezTo>
                  <a:cubicBezTo>
                    <a:pt x="191664" y="141219"/>
                    <a:pt x="191600" y="138426"/>
                    <a:pt x="191346" y="133791"/>
                  </a:cubicBezTo>
                  <a:lnTo>
                    <a:pt x="191283" y="132268"/>
                  </a:lnTo>
                  <a:cubicBezTo>
                    <a:pt x="191156" y="129411"/>
                    <a:pt x="191346" y="126237"/>
                    <a:pt x="191664" y="122809"/>
                  </a:cubicBezTo>
                  <a:cubicBezTo>
                    <a:pt x="191791" y="121158"/>
                    <a:pt x="191918" y="119444"/>
                    <a:pt x="191982" y="117793"/>
                  </a:cubicBezTo>
                  <a:cubicBezTo>
                    <a:pt x="192045" y="116143"/>
                    <a:pt x="192108" y="114492"/>
                    <a:pt x="192045" y="112905"/>
                  </a:cubicBezTo>
                  <a:cubicBezTo>
                    <a:pt x="191982" y="109731"/>
                    <a:pt x="191537" y="106811"/>
                    <a:pt x="190395" y="104462"/>
                  </a:cubicBezTo>
                  <a:cubicBezTo>
                    <a:pt x="190267" y="104208"/>
                    <a:pt x="190267" y="103954"/>
                    <a:pt x="190267" y="103700"/>
                  </a:cubicBezTo>
                  <a:cubicBezTo>
                    <a:pt x="191220" y="96717"/>
                    <a:pt x="184744" y="91829"/>
                    <a:pt x="179031" y="87512"/>
                  </a:cubicBezTo>
                  <a:cubicBezTo>
                    <a:pt x="177253" y="86179"/>
                    <a:pt x="175666" y="84973"/>
                    <a:pt x="174333" y="83703"/>
                  </a:cubicBezTo>
                  <a:cubicBezTo>
                    <a:pt x="172238" y="81798"/>
                    <a:pt x="170524" y="79513"/>
                    <a:pt x="168810" y="77228"/>
                  </a:cubicBezTo>
                  <a:cubicBezTo>
                    <a:pt x="166905" y="74688"/>
                    <a:pt x="165065" y="72212"/>
                    <a:pt x="162842" y="70562"/>
                  </a:cubicBezTo>
                  <a:cubicBezTo>
                    <a:pt x="160748" y="68975"/>
                    <a:pt x="158462" y="67896"/>
                    <a:pt x="155986" y="66753"/>
                  </a:cubicBezTo>
                  <a:cubicBezTo>
                    <a:pt x="151923" y="64848"/>
                    <a:pt x="147797" y="62880"/>
                    <a:pt x="144940" y="58754"/>
                  </a:cubicBezTo>
                  <a:cubicBezTo>
                    <a:pt x="144178" y="57611"/>
                    <a:pt x="143797" y="56659"/>
                    <a:pt x="143480" y="55834"/>
                  </a:cubicBezTo>
                  <a:cubicBezTo>
                    <a:pt x="142972" y="54564"/>
                    <a:pt x="142718" y="53866"/>
                    <a:pt x="140941" y="52913"/>
                  </a:cubicBezTo>
                  <a:cubicBezTo>
                    <a:pt x="137449" y="51009"/>
                    <a:pt x="132815" y="50564"/>
                    <a:pt x="128371" y="50311"/>
                  </a:cubicBezTo>
                  <a:cubicBezTo>
                    <a:pt x="126848" y="50247"/>
                    <a:pt x="125133" y="50374"/>
                    <a:pt x="123292" y="50501"/>
                  </a:cubicBezTo>
                  <a:cubicBezTo>
                    <a:pt x="120118" y="50755"/>
                    <a:pt x="116880" y="51009"/>
                    <a:pt x="114151" y="50247"/>
                  </a:cubicBezTo>
                  <a:cubicBezTo>
                    <a:pt x="110723" y="49295"/>
                    <a:pt x="108056" y="46819"/>
                    <a:pt x="105454" y="44407"/>
                  </a:cubicBezTo>
                  <a:cubicBezTo>
                    <a:pt x="103549" y="42566"/>
                    <a:pt x="101708" y="40852"/>
                    <a:pt x="99676" y="39899"/>
                  </a:cubicBezTo>
                  <a:cubicBezTo>
                    <a:pt x="99422" y="39772"/>
                    <a:pt x="99232" y="39582"/>
                    <a:pt x="99105" y="39391"/>
                  </a:cubicBezTo>
                  <a:cubicBezTo>
                    <a:pt x="91360" y="37423"/>
                    <a:pt x="88821" y="25488"/>
                    <a:pt x="86789" y="15776"/>
                  </a:cubicBezTo>
                  <a:cubicBezTo>
                    <a:pt x="86027" y="12220"/>
                    <a:pt x="85393" y="9110"/>
                    <a:pt x="84631" y="7396"/>
                  </a:cubicBezTo>
                  <a:cubicBezTo>
                    <a:pt x="81774" y="730"/>
                    <a:pt x="78092" y="-1111"/>
                    <a:pt x="71045" y="603"/>
                  </a:cubicBezTo>
                  <a:cubicBezTo>
                    <a:pt x="69902" y="857"/>
                    <a:pt x="68824" y="1174"/>
                    <a:pt x="67681" y="1492"/>
                  </a:cubicBezTo>
                  <a:cubicBezTo>
                    <a:pt x="65522" y="2063"/>
                    <a:pt x="63364" y="2635"/>
                    <a:pt x="61205" y="3015"/>
                  </a:cubicBezTo>
                  <a:cubicBezTo>
                    <a:pt x="60761" y="3079"/>
                    <a:pt x="60317" y="3079"/>
                    <a:pt x="59872" y="3142"/>
                  </a:cubicBezTo>
                  <a:cubicBezTo>
                    <a:pt x="58349" y="3396"/>
                    <a:pt x="56825" y="3650"/>
                    <a:pt x="55302" y="3650"/>
                  </a:cubicBezTo>
                  <a:cubicBezTo>
                    <a:pt x="54857" y="4349"/>
                    <a:pt x="54286" y="5047"/>
                    <a:pt x="53905" y="5745"/>
                  </a:cubicBezTo>
                  <a:cubicBezTo>
                    <a:pt x="53524" y="6380"/>
                    <a:pt x="53206" y="7078"/>
                    <a:pt x="52699" y="7713"/>
                  </a:cubicBezTo>
                  <a:cubicBezTo>
                    <a:pt x="52064" y="8602"/>
                    <a:pt x="51239" y="9364"/>
                    <a:pt x="50413" y="10126"/>
                  </a:cubicBezTo>
                  <a:cubicBezTo>
                    <a:pt x="49906" y="10633"/>
                    <a:pt x="49461" y="11205"/>
                    <a:pt x="48890" y="11649"/>
                  </a:cubicBezTo>
                  <a:cubicBezTo>
                    <a:pt x="47874" y="12474"/>
                    <a:pt x="46858" y="13236"/>
                    <a:pt x="45779" y="13998"/>
                  </a:cubicBezTo>
                  <a:cubicBezTo>
                    <a:pt x="45334" y="14316"/>
                    <a:pt x="44954" y="14633"/>
                    <a:pt x="44509" y="14950"/>
                  </a:cubicBezTo>
                  <a:cubicBezTo>
                    <a:pt x="42985" y="15903"/>
                    <a:pt x="41462" y="16728"/>
                    <a:pt x="40065" y="17363"/>
                  </a:cubicBezTo>
                  <a:cubicBezTo>
                    <a:pt x="35304" y="19521"/>
                    <a:pt x="29718" y="20156"/>
                    <a:pt x="24322" y="20727"/>
                  </a:cubicBezTo>
                  <a:cubicBezTo>
                    <a:pt x="22100" y="20981"/>
                    <a:pt x="19815" y="21235"/>
                    <a:pt x="17656" y="21553"/>
                  </a:cubicBezTo>
                  <a:cubicBezTo>
                    <a:pt x="13656" y="22187"/>
                    <a:pt x="11625" y="22568"/>
                    <a:pt x="9530" y="25488"/>
                  </a:cubicBezTo>
                  <a:cubicBezTo>
                    <a:pt x="9276" y="25806"/>
                    <a:pt x="9086" y="26123"/>
                    <a:pt x="8895" y="26504"/>
                  </a:cubicBezTo>
                  <a:cubicBezTo>
                    <a:pt x="8514" y="27139"/>
                    <a:pt x="8324" y="27774"/>
                    <a:pt x="8133" y="28472"/>
                  </a:cubicBezTo>
                  <a:cubicBezTo>
                    <a:pt x="7816" y="29488"/>
                    <a:pt x="7498" y="30631"/>
                    <a:pt x="6546" y="31837"/>
                  </a:cubicBezTo>
                  <a:cubicBezTo>
                    <a:pt x="6038" y="32472"/>
                    <a:pt x="5277" y="32916"/>
                    <a:pt x="4515" y="33361"/>
                  </a:cubicBezTo>
                  <a:cubicBezTo>
                    <a:pt x="3944" y="33678"/>
                    <a:pt x="3245" y="34059"/>
                    <a:pt x="2991" y="34376"/>
                  </a:cubicBezTo>
                  <a:cubicBezTo>
                    <a:pt x="-183" y="38503"/>
                    <a:pt x="-246" y="45359"/>
                    <a:pt x="198" y="51072"/>
                  </a:cubicBezTo>
                  <a:cubicBezTo>
                    <a:pt x="5657" y="52088"/>
                    <a:pt x="8578" y="49993"/>
                    <a:pt x="14354" y="54246"/>
                  </a:cubicBezTo>
                  <a:cubicBezTo>
                    <a:pt x="16640" y="55897"/>
                    <a:pt x="19179" y="57294"/>
                    <a:pt x="21655" y="58627"/>
                  </a:cubicBezTo>
                  <a:cubicBezTo>
                    <a:pt x="23751" y="59770"/>
                    <a:pt x="25845" y="60912"/>
                    <a:pt x="27876" y="62245"/>
                  </a:cubicBezTo>
                  <a:cubicBezTo>
                    <a:pt x="29083" y="63007"/>
                    <a:pt x="30416" y="63833"/>
                    <a:pt x="31939" y="64658"/>
                  </a:cubicBezTo>
                  <a:cubicBezTo>
                    <a:pt x="38224" y="68213"/>
                    <a:pt x="46795" y="73038"/>
                    <a:pt x="44319" y="81925"/>
                  </a:cubicBezTo>
                  <a:cubicBezTo>
                    <a:pt x="43303" y="85226"/>
                    <a:pt x="40510" y="87321"/>
                    <a:pt x="37844" y="8941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87" name="Freeform 586">
              <a:extLst>
                <a:ext uri="{FF2B5EF4-FFF2-40B4-BE49-F238E27FC236}">
                  <a16:creationId xmlns:a16="http://schemas.microsoft.com/office/drawing/2014/main" id="{A40DD501-A98B-8FF8-7371-8045E9E3707B}"/>
                </a:ext>
              </a:extLst>
            </p:cNvPr>
            <p:cNvSpPr/>
            <p:nvPr/>
          </p:nvSpPr>
          <p:spPr>
            <a:xfrm>
              <a:off x="6393864" y="2806493"/>
              <a:ext cx="246334" cy="192116"/>
            </a:xfrm>
            <a:custGeom>
              <a:avLst/>
              <a:gdLst>
                <a:gd name="connsiteX0" fmla="*/ 110588 w 246334"/>
                <a:gd name="connsiteY0" fmla="*/ 5587 h 192116"/>
                <a:gd name="connsiteX1" fmla="*/ 108049 w 246334"/>
                <a:gd name="connsiteY1" fmla="*/ 9078 h 192116"/>
                <a:gd name="connsiteX2" fmla="*/ 105446 w 246334"/>
                <a:gd name="connsiteY2" fmla="*/ 10411 h 192116"/>
                <a:gd name="connsiteX3" fmla="*/ 103288 w 246334"/>
                <a:gd name="connsiteY3" fmla="*/ 11681 h 192116"/>
                <a:gd name="connsiteX4" fmla="*/ 102462 w 246334"/>
                <a:gd name="connsiteY4" fmla="*/ 14347 h 192116"/>
                <a:gd name="connsiteX5" fmla="*/ 101320 w 246334"/>
                <a:gd name="connsiteY5" fmla="*/ 17839 h 192116"/>
                <a:gd name="connsiteX6" fmla="*/ 96305 w 246334"/>
                <a:gd name="connsiteY6" fmla="*/ 21394 h 192116"/>
                <a:gd name="connsiteX7" fmla="*/ 88813 w 246334"/>
                <a:gd name="connsiteY7" fmla="*/ 23489 h 192116"/>
                <a:gd name="connsiteX8" fmla="*/ 84370 w 246334"/>
                <a:gd name="connsiteY8" fmla="*/ 23362 h 192116"/>
                <a:gd name="connsiteX9" fmla="*/ 77894 w 246334"/>
                <a:gd name="connsiteY9" fmla="*/ 24949 h 192116"/>
                <a:gd name="connsiteX10" fmla="*/ 76752 w 246334"/>
                <a:gd name="connsiteY10" fmla="*/ 26727 h 192116"/>
                <a:gd name="connsiteX11" fmla="*/ 75101 w 246334"/>
                <a:gd name="connsiteY11" fmla="*/ 30155 h 192116"/>
                <a:gd name="connsiteX12" fmla="*/ 75355 w 246334"/>
                <a:gd name="connsiteY12" fmla="*/ 34027 h 192116"/>
                <a:gd name="connsiteX13" fmla="*/ 75926 w 246334"/>
                <a:gd name="connsiteY13" fmla="*/ 35106 h 192116"/>
                <a:gd name="connsiteX14" fmla="*/ 76117 w 246334"/>
                <a:gd name="connsiteY14" fmla="*/ 38090 h 192116"/>
                <a:gd name="connsiteX15" fmla="*/ 75926 w 246334"/>
                <a:gd name="connsiteY15" fmla="*/ 39550 h 192116"/>
                <a:gd name="connsiteX16" fmla="*/ 75418 w 246334"/>
                <a:gd name="connsiteY16" fmla="*/ 42026 h 192116"/>
                <a:gd name="connsiteX17" fmla="*/ 69514 w 246334"/>
                <a:gd name="connsiteY17" fmla="*/ 46660 h 192116"/>
                <a:gd name="connsiteX18" fmla="*/ 65134 w 246334"/>
                <a:gd name="connsiteY18" fmla="*/ 49454 h 192116"/>
                <a:gd name="connsiteX19" fmla="*/ 63230 w 246334"/>
                <a:gd name="connsiteY19" fmla="*/ 52945 h 192116"/>
                <a:gd name="connsiteX20" fmla="*/ 61389 w 246334"/>
                <a:gd name="connsiteY20" fmla="*/ 56564 h 192116"/>
                <a:gd name="connsiteX21" fmla="*/ 59357 w 246334"/>
                <a:gd name="connsiteY21" fmla="*/ 58722 h 192116"/>
                <a:gd name="connsiteX22" fmla="*/ 57834 w 246334"/>
                <a:gd name="connsiteY22" fmla="*/ 61896 h 192116"/>
                <a:gd name="connsiteX23" fmla="*/ 60754 w 246334"/>
                <a:gd name="connsiteY23" fmla="*/ 68435 h 192116"/>
                <a:gd name="connsiteX24" fmla="*/ 62531 w 246334"/>
                <a:gd name="connsiteY24" fmla="*/ 75736 h 192116"/>
                <a:gd name="connsiteX25" fmla="*/ 57389 w 246334"/>
                <a:gd name="connsiteY25" fmla="*/ 77069 h 192116"/>
                <a:gd name="connsiteX26" fmla="*/ 55548 w 246334"/>
                <a:gd name="connsiteY26" fmla="*/ 75990 h 192116"/>
                <a:gd name="connsiteX27" fmla="*/ 54278 w 246334"/>
                <a:gd name="connsiteY27" fmla="*/ 75291 h 192116"/>
                <a:gd name="connsiteX28" fmla="*/ 51676 w 246334"/>
                <a:gd name="connsiteY28" fmla="*/ 76053 h 192116"/>
                <a:gd name="connsiteX29" fmla="*/ 48121 w 246334"/>
                <a:gd name="connsiteY29" fmla="*/ 79100 h 192116"/>
                <a:gd name="connsiteX30" fmla="*/ 41455 w 246334"/>
                <a:gd name="connsiteY30" fmla="*/ 83290 h 192116"/>
                <a:gd name="connsiteX31" fmla="*/ 39804 w 246334"/>
                <a:gd name="connsiteY31" fmla="*/ 83290 h 192116"/>
                <a:gd name="connsiteX32" fmla="*/ 38344 w 246334"/>
                <a:gd name="connsiteY32" fmla="*/ 83417 h 192116"/>
                <a:gd name="connsiteX33" fmla="*/ 38471 w 246334"/>
                <a:gd name="connsiteY33" fmla="*/ 86147 h 192116"/>
                <a:gd name="connsiteX34" fmla="*/ 38598 w 246334"/>
                <a:gd name="connsiteY34" fmla="*/ 87544 h 192116"/>
                <a:gd name="connsiteX35" fmla="*/ 38598 w 246334"/>
                <a:gd name="connsiteY35" fmla="*/ 88750 h 192116"/>
                <a:gd name="connsiteX36" fmla="*/ 36313 w 246334"/>
                <a:gd name="connsiteY36" fmla="*/ 95035 h 192116"/>
                <a:gd name="connsiteX37" fmla="*/ 22791 w 246334"/>
                <a:gd name="connsiteY37" fmla="*/ 94971 h 192116"/>
                <a:gd name="connsiteX38" fmla="*/ 21077 w 246334"/>
                <a:gd name="connsiteY38" fmla="*/ 94273 h 192116"/>
                <a:gd name="connsiteX39" fmla="*/ 9205 w 246334"/>
                <a:gd name="connsiteY39" fmla="*/ 94781 h 192116"/>
                <a:gd name="connsiteX40" fmla="*/ 7555 w 246334"/>
                <a:gd name="connsiteY40" fmla="*/ 95606 h 192116"/>
                <a:gd name="connsiteX41" fmla="*/ 2349 w 246334"/>
                <a:gd name="connsiteY41" fmla="*/ 98590 h 192116"/>
                <a:gd name="connsiteX42" fmla="*/ 0 w 246334"/>
                <a:gd name="connsiteY42" fmla="*/ 100685 h 192116"/>
                <a:gd name="connsiteX43" fmla="*/ 254 w 246334"/>
                <a:gd name="connsiteY43" fmla="*/ 101891 h 192116"/>
                <a:gd name="connsiteX44" fmla="*/ 4635 w 246334"/>
                <a:gd name="connsiteY44" fmla="*/ 111985 h 192116"/>
                <a:gd name="connsiteX45" fmla="*/ 5206 w 246334"/>
                <a:gd name="connsiteY45" fmla="*/ 113001 h 192116"/>
                <a:gd name="connsiteX46" fmla="*/ 7237 w 246334"/>
                <a:gd name="connsiteY46" fmla="*/ 119222 h 192116"/>
                <a:gd name="connsiteX47" fmla="*/ 9332 w 246334"/>
                <a:gd name="connsiteY47" fmla="*/ 125253 h 192116"/>
                <a:gd name="connsiteX48" fmla="*/ 12633 w 246334"/>
                <a:gd name="connsiteY48" fmla="*/ 128681 h 192116"/>
                <a:gd name="connsiteX49" fmla="*/ 17521 w 246334"/>
                <a:gd name="connsiteY49" fmla="*/ 135156 h 192116"/>
                <a:gd name="connsiteX50" fmla="*/ 17649 w 246334"/>
                <a:gd name="connsiteY50" fmla="*/ 142203 h 192116"/>
                <a:gd name="connsiteX51" fmla="*/ 17521 w 246334"/>
                <a:gd name="connsiteY51" fmla="*/ 144044 h 192116"/>
                <a:gd name="connsiteX52" fmla="*/ 12760 w 246334"/>
                <a:gd name="connsiteY52" fmla="*/ 152868 h 192116"/>
                <a:gd name="connsiteX53" fmla="*/ 9078 w 246334"/>
                <a:gd name="connsiteY53" fmla="*/ 159153 h 192116"/>
                <a:gd name="connsiteX54" fmla="*/ 12887 w 246334"/>
                <a:gd name="connsiteY54" fmla="*/ 180103 h 192116"/>
                <a:gd name="connsiteX55" fmla="*/ 13141 w 246334"/>
                <a:gd name="connsiteY55" fmla="*/ 180864 h 192116"/>
                <a:gd name="connsiteX56" fmla="*/ 13713 w 246334"/>
                <a:gd name="connsiteY56" fmla="*/ 183213 h 192116"/>
                <a:gd name="connsiteX57" fmla="*/ 14792 w 246334"/>
                <a:gd name="connsiteY57" fmla="*/ 182896 h 192116"/>
                <a:gd name="connsiteX58" fmla="*/ 15554 w 246334"/>
                <a:gd name="connsiteY58" fmla="*/ 182642 h 192116"/>
                <a:gd name="connsiteX59" fmla="*/ 17712 w 246334"/>
                <a:gd name="connsiteY59" fmla="*/ 182134 h 192116"/>
                <a:gd name="connsiteX60" fmla="*/ 23425 w 246334"/>
                <a:gd name="connsiteY60" fmla="*/ 183150 h 192116"/>
                <a:gd name="connsiteX61" fmla="*/ 27044 w 246334"/>
                <a:gd name="connsiteY61" fmla="*/ 184102 h 192116"/>
                <a:gd name="connsiteX62" fmla="*/ 35043 w 246334"/>
                <a:gd name="connsiteY62" fmla="*/ 182769 h 192116"/>
                <a:gd name="connsiteX63" fmla="*/ 43423 w 246334"/>
                <a:gd name="connsiteY63" fmla="*/ 181245 h 192116"/>
                <a:gd name="connsiteX64" fmla="*/ 62151 w 246334"/>
                <a:gd name="connsiteY64" fmla="*/ 179023 h 192116"/>
                <a:gd name="connsiteX65" fmla="*/ 71482 w 246334"/>
                <a:gd name="connsiteY65" fmla="*/ 176167 h 192116"/>
                <a:gd name="connsiteX66" fmla="*/ 80307 w 246334"/>
                <a:gd name="connsiteY66" fmla="*/ 176992 h 192116"/>
                <a:gd name="connsiteX67" fmla="*/ 82656 w 246334"/>
                <a:gd name="connsiteY67" fmla="*/ 177436 h 192116"/>
                <a:gd name="connsiteX68" fmla="*/ 93448 w 246334"/>
                <a:gd name="connsiteY68" fmla="*/ 178960 h 192116"/>
                <a:gd name="connsiteX69" fmla="*/ 104938 w 246334"/>
                <a:gd name="connsiteY69" fmla="*/ 183213 h 192116"/>
                <a:gd name="connsiteX70" fmla="*/ 106398 w 246334"/>
                <a:gd name="connsiteY70" fmla="*/ 185879 h 192116"/>
                <a:gd name="connsiteX71" fmla="*/ 107224 w 246334"/>
                <a:gd name="connsiteY71" fmla="*/ 187403 h 192116"/>
                <a:gd name="connsiteX72" fmla="*/ 112048 w 246334"/>
                <a:gd name="connsiteY72" fmla="*/ 186387 h 192116"/>
                <a:gd name="connsiteX73" fmla="*/ 119158 w 246334"/>
                <a:gd name="connsiteY73" fmla="*/ 185181 h 192116"/>
                <a:gd name="connsiteX74" fmla="*/ 122015 w 246334"/>
                <a:gd name="connsiteY74" fmla="*/ 186705 h 192116"/>
                <a:gd name="connsiteX75" fmla="*/ 123857 w 246334"/>
                <a:gd name="connsiteY75" fmla="*/ 187721 h 192116"/>
                <a:gd name="connsiteX76" fmla="*/ 126904 w 246334"/>
                <a:gd name="connsiteY76" fmla="*/ 187022 h 192116"/>
                <a:gd name="connsiteX77" fmla="*/ 129570 w 246334"/>
                <a:gd name="connsiteY77" fmla="*/ 186133 h 192116"/>
                <a:gd name="connsiteX78" fmla="*/ 134903 w 246334"/>
                <a:gd name="connsiteY78" fmla="*/ 186768 h 192116"/>
                <a:gd name="connsiteX79" fmla="*/ 147155 w 246334"/>
                <a:gd name="connsiteY79" fmla="*/ 187657 h 192116"/>
                <a:gd name="connsiteX80" fmla="*/ 147980 w 246334"/>
                <a:gd name="connsiteY80" fmla="*/ 187340 h 192116"/>
                <a:gd name="connsiteX81" fmla="*/ 151090 w 246334"/>
                <a:gd name="connsiteY81" fmla="*/ 186197 h 192116"/>
                <a:gd name="connsiteX82" fmla="*/ 152170 w 246334"/>
                <a:gd name="connsiteY82" fmla="*/ 185943 h 192116"/>
                <a:gd name="connsiteX83" fmla="*/ 154582 w 246334"/>
                <a:gd name="connsiteY83" fmla="*/ 185499 h 192116"/>
                <a:gd name="connsiteX84" fmla="*/ 155281 w 246334"/>
                <a:gd name="connsiteY84" fmla="*/ 185372 h 192116"/>
                <a:gd name="connsiteX85" fmla="*/ 156360 w 246334"/>
                <a:gd name="connsiteY85" fmla="*/ 185562 h 192116"/>
                <a:gd name="connsiteX86" fmla="*/ 157185 w 246334"/>
                <a:gd name="connsiteY86" fmla="*/ 185689 h 192116"/>
                <a:gd name="connsiteX87" fmla="*/ 159598 w 246334"/>
                <a:gd name="connsiteY87" fmla="*/ 187086 h 192116"/>
                <a:gd name="connsiteX88" fmla="*/ 160867 w 246334"/>
                <a:gd name="connsiteY88" fmla="*/ 189879 h 192116"/>
                <a:gd name="connsiteX89" fmla="*/ 161883 w 246334"/>
                <a:gd name="connsiteY89" fmla="*/ 191784 h 192116"/>
                <a:gd name="connsiteX90" fmla="*/ 167914 w 246334"/>
                <a:gd name="connsiteY90" fmla="*/ 189816 h 192116"/>
                <a:gd name="connsiteX91" fmla="*/ 174516 w 246334"/>
                <a:gd name="connsiteY91" fmla="*/ 186959 h 192116"/>
                <a:gd name="connsiteX92" fmla="*/ 177690 w 246334"/>
                <a:gd name="connsiteY92" fmla="*/ 187022 h 192116"/>
                <a:gd name="connsiteX93" fmla="*/ 185181 w 246334"/>
                <a:gd name="connsiteY93" fmla="*/ 186832 h 192116"/>
                <a:gd name="connsiteX94" fmla="*/ 193244 w 246334"/>
                <a:gd name="connsiteY94" fmla="*/ 187022 h 192116"/>
                <a:gd name="connsiteX95" fmla="*/ 195529 w 246334"/>
                <a:gd name="connsiteY95" fmla="*/ 187911 h 192116"/>
                <a:gd name="connsiteX96" fmla="*/ 200671 w 246334"/>
                <a:gd name="connsiteY96" fmla="*/ 188800 h 192116"/>
                <a:gd name="connsiteX97" fmla="*/ 203147 w 246334"/>
                <a:gd name="connsiteY97" fmla="*/ 180420 h 192116"/>
                <a:gd name="connsiteX98" fmla="*/ 207337 w 246334"/>
                <a:gd name="connsiteY98" fmla="*/ 170771 h 192116"/>
                <a:gd name="connsiteX99" fmla="*/ 213939 w 246334"/>
                <a:gd name="connsiteY99" fmla="*/ 168358 h 192116"/>
                <a:gd name="connsiteX100" fmla="*/ 218256 w 246334"/>
                <a:gd name="connsiteY100" fmla="*/ 167088 h 192116"/>
                <a:gd name="connsiteX101" fmla="*/ 223018 w 246334"/>
                <a:gd name="connsiteY101" fmla="*/ 164549 h 192116"/>
                <a:gd name="connsiteX102" fmla="*/ 224731 w 246334"/>
                <a:gd name="connsiteY102" fmla="*/ 163406 h 192116"/>
                <a:gd name="connsiteX103" fmla="*/ 227779 w 246334"/>
                <a:gd name="connsiteY103" fmla="*/ 161248 h 192116"/>
                <a:gd name="connsiteX104" fmla="*/ 227271 w 246334"/>
                <a:gd name="connsiteY104" fmla="*/ 160296 h 192116"/>
                <a:gd name="connsiteX105" fmla="*/ 226509 w 246334"/>
                <a:gd name="connsiteY105" fmla="*/ 158899 h 192116"/>
                <a:gd name="connsiteX106" fmla="*/ 224668 w 246334"/>
                <a:gd name="connsiteY106" fmla="*/ 155725 h 192116"/>
                <a:gd name="connsiteX107" fmla="*/ 222446 w 246334"/>
                <a:gd name="connsiteY107" fmla="*/ 148932 h 192116"/>
                <a:gd name="connsiteX108" fmla="*/ 220986 w 246334"/>
                <a:gd name="connsiteY108" fmla="*/ 142711 h 192116"/>
                <a:gd name="connsiteX109" fmla="*/ 217241 w 246334"/>
                <a:gd name="connsiteY109" fmla="*/ 136172 h 192116"/>
                <a:gd name="connsiteX110" fmla="*/ 213876 w 246334"/>
                <a:gd name="connsiteY110" fmla="*/ 124110 h 192116"/>
                <a:gd name="connsiteX111" fmla="*/ 216352 w 246334"/>
                <a:gd name="connsiteY111" fmla="*/ 121253 h 192116"/>
                <a:gd name="connsiteX112" fmla="*/ 217431 w 246334"/>
                <a:gd name="connsiteY112" fmla="*/ 120619 h 192116"/>
                <a:gd name="connsiteX113" fmla="*/ 218637 w 246334"/>
                <a:gd name="connsiteY113" fmla="*/ 119920 h 192116"/>
                <a:gd name="connsiteX114" fmla="*/ 219399 w 246334"/>
                <a:gd name="connsiteY114" fmla="*/ 119857 h 192116"/>
                <a:gd name="connsiteX115" fmla="*/ 222827 w 246334"/>
                <a:gd name="connsiteY115" fmla="*/ 119539 h 192116"/>
                <a:gd name="connsiteX116" fmla="*/ 223525 w 246334"/>
                <a:gd name="connsiteY116" fmla="*/ 119539 h 192116"/>
                <a:gd name="connsiteX117" fmla="*/ 226572 w 246334"/>
                <a:gd name="connsiteY117" fmla="*/ 120365 h 192116"/>
                <a:gd name="connsiteX118" fmla="*/ 239333 w 246334"/>
                <a:gd name="connsiteY118" fmla="*/ 120619 h 192116"/>
                <a:gd name="connsiteX119" fmla="*/ 240729 w 246334"/>
                <a:gd name="connsiteY119" fmla="*/ 119349 h 192116"/>
                <a:gd name="connsiteX120" fmla="*/ 246125 w 246334"/>
                <a:gd name="connsiteY120" fmla="*/ 111223 h 192116"/>
                <a:gd name="connsiteX121" fmla="*/ 246189 w 246334"/>
                <a:gd name="connsiteY121" fmla="*/ 110461 h 192116"/>
                <a:gd name="connsiteX122" fmla="*/ 245554 w 246334"/>
                <a:gd name="connsiteY122" fmla="*/ 107224 h 192116"/>
                <a:gd name="connsiteX123" fmla="*/ 242761 w 246334"/>
                <a:gd name="connsiteY123" fmla="*/ 103415 h 192116"/>
                <a:gd name="connsiteX124" fmla="*/ 239840 w 246334"/>
                <a:gd name="connsiteY124" fmla="*/ 98018 h 192116"/>
                <a:gd name="connsiteX125" fmla="*/ 235524 w 246334"/>
                <a:gd name="connsiteY125" fmla="*/ 92305 h 192116"/>
                <a:gd name="connsiteX126" fmla="*/ 233048 w 246334"/>
                <a:gd name="connsiteY126" fmla="*/ 91734 h 192116"/>
                <a:gd name="connsiteX127" fmla="*/ 218002 w 246334"/>
                <a:gd name="connsiteY127" fmla="*/ 84179 h 192116"/>
                <a:gd name="connsiteX128" fmla="*/ 211845 w 246334"/>
                <a:gd name="connsiteY128" fmla="*/ 76942 h 192116"/>
                <a:gd name="connsiteX129" fmla="*/ 199973 w 246334"/>
                <a:gd name="connsiteY129" fmla="*/ 60944 h 192116"/>
                <a:gd name="connsiteX130" fmla="*/ 196101 w 246334"/>
                <a:gd name="connsiteY130" fmla="*/ 52628 h 192116"/>
                <a:gd name="connsiteX131" fmla="*/ 192736 w 246334"/>
                <a:gd name="connsiteY131" fmla="*/ 43677 h 192116"/>
                <a:gd name="connsiteX132" fmla="*/ 191402 w 246334"/>
                <a:gd name="connsiteY132" fmla="*/ 37582 h 192116"/>
                <a:gd name="connsiteX133" fmla="*/ 190197 w 246334"/>
                <a:gd name="connsiteY133" fmla="*/ 32377 h 192116"/>
                <a:gd name="connsiteX134" fmla="*/ 181880 w 246334"/>
                <a:gd name="connsiteY134" fmla="*/ 14728 h 192116"/>
                <a:gd name="connsiteX135" fmla="*/ 178516 w 246334"/>
                <a:gd name="connsiteY135" fmla="*/ 14728 h 192116"/>
                <a:gd name="connsiteX136" fmla="*/ 171659 w 246334"/>
                <a:gd name="connsiteY136" fmla="*/ 13459 h 192116"/>
                <a:gd name="connsiteX137" fmla="*/ 169374 w 246334"/>
                <a:gd name="connsiteY137" fmla="*/ 10538 h 192116"/>
                <a:gd name="connsiteX138" fmla="*/ 168421 w 246334"/>
                <a:gd name="connsiteY138" fmla="*/ 9269 h 192116"/>
                <a:gd name="connsiteX139" fmla="*/ 165628 w 246334"/>
                <a:gd name="connsiteY139" fmla="*/ 10475 h 192116"/>
                <a:gd name="connsiteX140" fmla="*/ 152106 w 246334"/>
                <a:gd name="connsiteY140" fmla="*/ 17712 h 192116"/>
                <a:gd name="connsiteX141" fmla="*/ 150583 w 246334"/>
                <a:gd name="connsiteY141" fmla="*/ 17458 h 192116"/>
                <a:gd name="connsiteX142" fmla="*/ 150202 w 246334"/>
                <a:gd name="connsiteY142" fmla="*/ 15998 h 192116"/>
                <a:gd name="connsiteX143" fmla="*/ 150138 w 246334"/>
                <a:gd name="connsiteY143" fmla="*/ 11046 h 192116"/>
                <a:gd name="connsiteX144" fmla="*/ 147663 w 246334"/>
                <a:gd name="connsiteY144" fmla="*/ 9586 h 192116"/>
                <a:gd name="connsiteX145" fmla="*/ 141251 w 246334"/>
                <a:gd name="connsiteY145" fmla="*/ 10284 h 192116"/>
                <a:gd name="connsiteX146" fmla="*/ 132807 w 246334"/>
                <a:gd name="connsiteY146" fmla="*/ 10284 h 192116"/>
                <a:gd name="connsiteX147" fmla="*/ 130268 w 246334"/>
                <a:gd name="connsiteY147" fmla="*/ 7999 h 192116"/>
                <a:gd name="connsiteX148" fmla="*/ 128237 w 246334"/>
                <a:gd name="connsiteY148" fmla="*/ 5904 h 192116"/>
                <a:gd name="connsiteX149" fmla="*/ 117571 w 246334"/>
                <a:gd name="connsiteY149" fmla="*/ 1270 h 192116"/>
                <a:gd name="connsiteX150" fmla="*/ 116048 w 246334"/>
                <a:gd name="connsiteY150" fmla="*/ 1206 h 192116"/>
                <a:gd name="connsiteX151" fmla="*/ 114460 w 246334"/>
                <a:gd name="connsiteY151" fmla="*/ 0 h 192116"/>
                <a:gd name="connsiteX152" fmla="*/ 111160 w 246334"/>
                <a:gd name="connsiteY152" fmla="*/ 4634 h 192116"/>
                <a:gd name="connsiteX153" fmla="*/ 110588 w 246334"/>
                <a:gd name="connsiteY153" fmla="*/ 5587 h 192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</a:cxnLst>
              <a:rect l="l" t="t" r="r" b="b"/>
              <a:pathLst>
                <a:path w="246334" h="192116">
                  <a:moveTo>
                    <a:pt x="110588" y="5587"/>
                  </a:moveTo>
                  <a:cubicBezTo>
                    <a:pt x="109953" y="6793"/>
                    <a:pt x="109319" y="7999"/>
                    <a:pt x="108049" y="9078"/>
                  </a:cubicBezTo>
                  <a:cubicBezTo>
                    <a:pt x="107224" y="9777"/>
                    <a:pt x="106271" y="10094"/>
                    <a:pt x="105446" y="10411"/>
                  </a:cubicBezTo>
                  <a:cubicBezTo>
                    <a:pt x="104494" y="10792"/>
                    <a:pt x="103732" y="11110"/>
                    <a:pt x="103288" y="11681"/>
                  </a:cubicBezTo>
                  <a:cubicBezTo>
                    <a:pt x="102780" y="12316"/>
                    <a:pt x="102653" y="13268"/>
                    <a:pt x="102462" y="14347"/>
                  </a:cubicBezTo>
                  <a:cubicBezTo>
                    <a:pt x="102272" y="15490"/>
                    <a:pt x="102018" y="16760"/>
                    <a:pt x="101320" y="17839"/>
                  </a:cubicBezTo>
                  <a:cubicBezTo>
                    <a:pt x="99860" y="19997"/>
                    <a:pt x="98082" y="20759"/>
                    <a:pt x="96305" y="21394"/>
                  </a:cubicBezTo>
                  <a:cubicBezTo>
                    <a:pt x="94146" y="22219"/>
                    <a:pt x="91353" y="23235"/>
                    <a:pt x="88813" y="23489"/>
                  </a:cubicBezTo>
                  <a:cubicBezTo>
                    <a:pt x="87353" y="23679"/>
                    <a:pt x="85893" y="23552"/>
                    <a:pt x="84370" y="23362"/>
                  </a:cubicBezTo>
                  <a:cubicBezTo>
                    <a:pt x="81259" y="23045"/>
                    <a:pt x="79164" y="22981"/>
                    <a:pt x="77894" y="24949"/>
                  </a:cubicBezTo>
                  <a:cubicBezTo>
                    <a:pt x="77450" y="25584"/>
                    <a:pt x="77133" y="26155"/>
                    <a:pt x="76752" y="26727"/>
                  </a:cubicBezTo>
                  <a:cubicBezTo>
                    <a:pt x="75990" y="27996"/>
                    <a:pt x="75355" y="29076"/>
                    <a:pt x="75101" y="30155"/>
                  </a:cubicBezTo>
                  <a:cubicBezTo>
                    <a:pt x="74784" y="31805"/>
                    <a:pt x="74847" y="32885"/>
                    <a:pt x="75355" y="34027"/>
                  </a:cubicBezTo>
                  <a:cubicBezTo>
                    <a:pt x="75609" y="34599"/>
                    <a:pt x="75799" y="34916"/>
                    <a:pt x="75926" y="35106"/>
                  </a:cubicBezTo>
                  <a:cubicBezTo>
                    <a:pt x="76561" y="36059"/>
                    <a:pt x="76497" y="36567"/>
                    <a:pt x="76117" y="38090"/>
                  </a:cubicBezTo>
                  <a:cubicBezTo>
                    <a:pt x="75926" y="38788"/>
                    <a:pt x="75926" y="39169"/>
                    <a:pt x="75926" y="39550"/>
                  </a:cubicBezTo>
                  <a:cubicBezTo>
                    <a:pt x="75863" y="40248"/>
                    <a:pt x="75863" y="41074"/>
                    <a:pt x="75418" y="42026"/>
                  </a:cubicBezTo>
                  <a:cubicBezTo>
                    <a:pt x="74403" y="44185"/>
                    <a:pt x="71927" y="45454"/>
                    <a:pt x="69514" y="46660"/>
                  </a:cubicBezTo>
                  <a:cubicBezTo>
                    <a:pt x="67864" y="47549"/>
                    <a:pt x="66150" y="48438"/>
                    <a:pt x="65134" y="49454"/>
                  </a:cubicBezTo>
                  <a:cubicBezTo>
                    <a:pt x="64245" y="50406"/>
                    <a:pt x="63738" y="51612"/>
                    <a:pt x="63230" y="52945"/>
                  </a:cubicBezTo>
                  <a:cubicBezTo>
                    <a:pt x="62722" y="54151"/>
                    <a:pt x="62214" y="55421"/>
                    <a:pt x="61389" y="56564"/>
                  </a:cubicBezTo>
                  <a:cubicBezTo>
                    <a:pt x="60690" y="57580"/>
                    <a:pt x="59928" y="58214"/>
                    <a:pt x="59357" y="58722"/>
                  </a:cubicBezTo>
                  <a:cubicBezTo>
                    <a:pt x="58341" y="59675"/>
                    <a:pt x="57897" y="60055"/>
                    <a:pt x="57834" y="61896"/>
                  </a:cubicBezTo>
                  <a:cubicBezTo>
                    <a:pt x="57770" y="65071"/>
                    <a:pt x="58341" y="66086"/>
                    <a:pt x="60754" y="68435"/>
                  </a:cubicBezTo>
                  <a:cubicBezTo>
                    <a:pt x="62595" y="70213"/>
                    <a:pt x="63801" y="73514"/>
                    <a:pt x="62531" y="75736"/>
                  </a:cubicBezTo>
                  <a:cubicBezTo>
                    <a:pt x="62087" y="76498"/>
                    <a:pt x="60690" y="78021"/>
                    <a:pt x="57389" y="77069"/>
                  </a:cubicBezTo>
                  <a:cubicBezTo>
                    <a:pt x="56628" y="76815"/>
                    <a:pt x="56056" y="76371"/>
                    <a:pt x="55548" y="75990"/>
                  </a:cubicBezTo>
                  <a:cubicBezTo>
                    <a:pt x="55040" y="75545"/>
                    <a:pt x="54723" y="75355"/>
                    <a:pt x="54278" y="75291"/>
                  </a:cubicBezTo>
                  <a:cubicBezTo>
                    <a:pt x="53263" y="75164"/>
                    <a:pt x="52818" y="75418"/>
                    <a:pt x="51676" y="76053"/>
                  </a:cubicBezTo>
                  <a:cubicBezTo>
                    <a:pt x="50279" y="76879"/>
                    <a:pt x="49200" y="77958"/>
                    <a:pt x="48121" y="79100"/>
                  </a:cubicBezTo>
                  <a:cubicBezTo>
                    <a:pt x="46280" y="81005"/>
                    <a:pt x="44375" y="82973"/>
                    <a:pt x="41455" y="83290"/>
                  </a:cubicBezTo>
                  <a:cubicBezTo>
                    <a:pt x="40883" y="83354"/>
                    <a:pt x="40376" y="83354"/>
                    <a:pt x="39804" y="83290"/>
                  </a:cubicBezTo>
                  <a:cubicBezTo>
                    <a:pt x="39042" y="83227"/>
                    <a:pt x="38471" y="83227"/>
                    <a:pt x="38344" y="83417"/>
                  </a:cubicBezTo>
                  <a:cubicBezTo>
                    <a:pt x="38217" y="83735"/>
                    <a:pt x="38407" y="85385"/>
                    <a:pt x="38471" y="86147"/>
                  </a:cubicBezTo>
                  <a:cubicBezTo>
                    <a:pt x="38534" y="86718"/>
                    <a:pt x="38598" y="87226"/>
                    <a:pt x="38598" y="87544"/>
                  </a:cubicBezTo>
                  <a:cubicBezTo>
                    <a:pt x="38598" y="87925"/>
                    <a:pt x="38598" y="88369"/>
                    <a:pt x="38598" y="88750"/>
                  </a:cubicBezTo>
                  <a:cubicBezTo>
                    <a:pt x="38662" y="90845"/>
                    <a:pt x="38725" y="93257"/>
                    <a:pt x="36313" y="95035"/>
                  </a:cubicBezTo>
                  <a:cubicBezTo>
                    <a:pt x="31551" y="98590"/>
                    <a:pt x="26663" y="96558"/>
                    <a:pt x="22791" y="94971"/>
                  </a:cubicBezTo>
                  <a:cubicBezTo>
                    <a:pt x="22219" y="94717"/>
                    <a:pt x="21648" y="94527"/>
                    <a:pt x="21077" y="94273"/>
                  </a:cubicBezTo>
                  <a:cubicBezTo>
                    <a:pt x="18029" y="93067"/>
                    <a:pt x="11998" y="93321"/>
                    <a:pt x="9205" y="94781"/>
                  </a:cubicBezTo>
                  <a:lnTo>
                    <a:pt x="7555" y="95606"/>
                  </a:lnTo>
                  <a:cubicBezTo>
                    <a:pt x="5777" y="96495"/>
                    <a:pt x="3936" y="97447"/>
                    <a:pt x="2349" y="98590"/>
                  </a:cubicBezTo>
                  <a:cubicBezTo>
                    <a:pt x="1524" y="99225"/>
                    <a:pt x="762" y="99986"/>
                    <a:pt x="0" y="100685"/>
                  </a:cubicBezTo>
                  <a:cubicBezTo>
                    <a:pt x="64" y="101066"/>
                    <a:pt x="127" y="101510"/>
                    <a:pt x="254" y="101891"/>
                  </a:cubicBezTo>
                  <a:cubicBezTo>
                    <a:pt x="1206" y="105637"/>
                    <a:pt x="2857" y="108747"/>
                    <a:pt x="4635" y="111985"/>
                  </a:cubicBezTo>
                  <a:lnTo>
                    <a:pt x="5206" y="113001"/>
                  </a:lnTo>
                  <a:cubicBezTo>
                    <a:pt x="6222" y="114969"/>
                    <a:pt x="6729" y="117127"/>
                    <a:pt x="7237" y="119222"/>
                  </a:cubicBezTo>
                  <a:cubicBezTo>
                    <a:pt x="7745" y="121444"/>
                    <a:pt x="8253" y="123539"/>
                    <a:pt x="9332" y="125253"/>
                  </a:cubicBezTo>
                  <a:cubicBezTo>
                    <a:pt x="10158" y="126523"/>
                    <a:pt x="11364" y="127602"/>
                    <a:pt x="12633" y="128681"/>
                  </a:cubicBezTo>
                  <a:cubicBezTo>
                    <a:pt x="14665" y="130459"/>
                    <a:pt x="16760" y="132236"/>
                    <a:pt x="17521" y="135156"/>
                  </a:cubicBezTo>
                  <a:cubicBezTo>
                    <a:pt x="18029" y="137124"/>
                    <a:pt x="17839" y="139791"/>
                    <a:pt x="17649" y="142203"/>
                  </a:cubicBezTo>
                  <a:cubicBezTo>
                    <a:pt x="17585" y="142838"/>
                    <a:pt x="17521" y="143473"/>
                    <a:pt x="17521" y="144044"/>
                  </a:cubicBezTo>
                  <a:cubicBezTo>
                    <a:pt x="17331" y="148297"/>
                    <a:pt x="14919" y="150710"/>
                    <a:pt x="12760" y="152868"/>
                  </a:cubicBezTo>
                  <a:cubicBezTo>
                    <a:pt x="10856" y="154773"/>
                    <a:pt x="9205" y="156360"/>
                    <a:pt x="9078" y="159153"/>
                  </a:cubicBezTo>
                  <a:cubicBezTo>
                    <a:pt x="8824" y="166644"/>
                    <a:pt x="10792" y="173183"/>
                    <a:pt x="12887" y="180103"/>
                  </a:cubicBezTo>
                  <a:lnTo>
                    <a:pt x="13141" y="180864"/>
                  </a:lnTo>
                  <a:cubicBezTo>
                    <a:pt x="13395" y="181626"/>
                    <a:pt x="13586" y="182388"/>
                    <a:pt x="13713" y="183213"/>
                  </a:cubicBezTo>
                  <a:cubicBezTo>
                    <a:pt x="14094" y="183086"/>
                    <a:pt x="14411" y="183023"/>
                    <a:pt x="14792" y="182896"/>
                  </a:cubicBezTo>
                  <a:cubicBezTo>
                    <a:pt x="15046" y="182832"/>
                    <a:pt x="15300" y="182705"/>
                    <a:pt x="15554" y="182642"/>
                  </a:cubicBezTo>
                  <a:cubicBezTo>
                    <a:pt x="16442" y="182388"/>
                    <a:pt x="17204" y="182198"/>
                    <a:pt x="17712" y="182134"/>
                  </a:cubicBezTo>
                  <a:cubicBezTo>
                    <a:pt x="19870" y="181753"/>
                    <a:pt x="21775" y="182515"/>
                    <a:pt x="23425" y="183150"/>
                  </a:cubicBezTo>
                  <a:cubicBezTo>
                    <a:pt x="24632" y="183658"/>
                    <a:pt x="25774" y="184039"/>
                    <a:pt x="27044" y="184102"/>
                  </a:cubicBezTo>
                  <a:cubicBezTo>
                    <a:pt x="29710" y="184165"/>
                    <a:pt x="32313" y="183531"/>
                    <a:pt x="35043" y="182769"/>
                  </a:cubicBezTo>
                  <a:cubicBezTo>
                    <a:pt x="37646" y="182071"/>
                    <a:pt x="40376" y="181309"/>
                    <a:pt x="43423" y="181245"/>
                  </a:cubicBezTo>
                  <a:cubicBezTo>
                    <a:pt x="50152" y="181182"/>
                    <a:pt x="56564" y="181118"/>
                    <a:pt x="62151" y="179023"/>
                  </a:cubicBezTo>
                  <a:cubicBezTo>
                    <a:pt x="65388" y="177754"/>
                    <a:pt x="68816" y="176421"/>
                    <a:pt x="71482" y="176167"/>
                  </a:cubicBezTo>
                  <a:cubicBezTo>
                    <a:pt x="74593" y="175786"/>
                    <a:pt x="77513" y="176421"/>
                    <a:pt x="80307" y="176992"/>
                  </a:cubicBezTo>
                  <a:cubicBezTo>
                    <a:pt x="81068" y="177119"/>
                    <a:pt x="81830" y="177309"/>
                    <a:pt x="82656" y="177436"/>
                  </a:cubicBezTo>
                  <a:cubicBezTo>
                    <a:pt x="86020" y="178008"/>
                    <a:pt x="89575" y="178642"/>
                    <a:pt x="93448" y="178960"/>
                  </a:cubicBezTo>
                  <a:cubicBezTo>
                    <a:pt x="97765" y="179341"/>
                    <a:pt x="101828" y="179912"/>
                    <a:pt x="104938" y="183213"/>
                  </a:cubicBezTo>
                  <a:cubicBezTo>
                    <a:pt x="105637" y="183975"/>
                    <a:pt x="106081" y="184991"/>
                    <a:pt x="106398" y="185879"/>
                  </a:cubicBezTo>
                  <a:cubicBezTo>
                    <a:pt x="106589" y="186387"/>
                    <a:pt x="106970" y="187276"/>
                    <a:pt x="107224" y="187403"/>
                  </a:cubicBezTo>
                  <a:cubicBezTo>
                    <a:pt x="108239" y="188038"/>
                    <a:pt x="111033" y="186832"/>
                    <a:pt x="112048" y="186387"/>
                  </a:cubicBezTo>
                  <a:cubicBezTo>
                    <a:pt x="114207" y="185435"/>
                    <a:pt x="116365" y="184546"/>
                    <a:pt x="119158" y="185181"/>
                  </a:cubicBezTo>
                  <a:cubicBezTo>
                    <a:pt x="120365" y="185499"/>
                    <a:pt x="121254" y="186133"/>
                    <a:pt x="122015" y="186705"/>
                  </a:cubicBezTo>
                  <a:cubicBezTo>
                    <a:pt x="122650" y="187149"/>
                    <a:pt x="123221" y="187594"/>
                    <a:pt x="123857" y="187721"/>
                  </a:cubicBezTo>
                  <a:cubicBezTo>
                    <a:pt x="124808" y="187975"/>
                    <a:pt x="125824" y="187530"/>
                    <a:pt x="126904" y="187022"/>
                  </a:cubicBezTo>
                  <a:cubicBezTo>
                    <a:pt x="127729" y="186641"/>
                    <a:pt x="128618" y="186260"/>
                    <a:pt x="129570" y="186133"/>
                  </a:cubicBezTo>
                  <a:cubicBezTo>
                    <a:pt x="131474" y="185753"/>
                    <a:pt x="133189" y="186260"/>
                    <a:pt x="134903" y="186768"/>
                  </a:cubicBezTo>
                  <a:cubicBezTo>
                    <a:pt x="139537" y="188165"/>
                    <a:pt x="143092" y="189244"/>
                    <a:pt x="147155" y="187657"/>
                  </a:cubicBezTo>
                  <a:lnTo>
                    <a:pt x="147980" y="187340"/>
                  </a:lnTo>
                  <a:cubicBezTo>
                    <a:pt x="148932" y="186959"/>
                    <a:pt x="149948" y="186578"/>
                    <a:pt x="151090" y="186197"/>
                  </a:cubicBezTo>
                  <a:cubicBezTo>
                    <a:pt x="151472" y="186070"/>
                    <a:pt x="151789" y="186007"/>
                    <a:pt x="152170" y="185943"/>
                  </a:cubicBezTo>
                  <a:cubicBezTo>
                    <a:pt x="152995" y="185753"/>
                    <a:pt x="153757" y="185562"/>
                    <a:pt x="154582" y="185499"/>
                  </a:cubicBezTo>
                  <a:cubicBezTo>
                    <a:pt x="154837" y="185499"/>
                    <a:pt x="155026" y="185372"/>
                    <a:pt x="155281" y="185372"/>
                  </a:cubicBezTo>
                  <a:cubicBezTo>
                    <a:pt x="155661" y="185372"/>
                    <a:pt x="155979" y="185499"/>
                    <a:pt x="156360" y="185562"/>
                  </a:cubicBezTo>
                  <a:cubicBezTo>
                    <a:pt x="156614" y="185626"/>
                    <a:pt x="156931" y="185626"/>
                    <a:pt x="157185" y="185689"/>
                  </a:cubicBezTo>
                  <a:cubicBezTo>
                    <a:pt x="158074" y="185943"/>
                    <a:pt x="158899" y="186324"/>
                    <a:pt x="159598" y="187086"/>
                  </a:cubicBezTo>
                  <a:cubicBezTo>
                    <a:pt x="160422" y="187911"/>
                    <a:pt x="160677" y="188990"/>
                    <a:pt x="160867" y="189879"/>
                  </a:cubicBezTo>
                  <a:cubicBezTo>
                    <a:pt x="161121" y="190895"/>
                    <a:pt x="161311" y="191403"/>
                    <a:pt x="161883" y="191784"/>
                  </a:cubicBezTo>
                  <a:cubicBezTo>
                    <a:pt x="163787" y="192863"/>
                    <a:pt x="166581" y="191085"/>
                    <a:pt x="167914" y="189816"/>
                  </a:cubicBezTo>
                  <a:cubicBezTo>
                    <a:pt x="170326" y="187594"/>
                    <a:pt x="171151" y="186959"/>
                    <a:pt x="174516" y="186959"/>
                  </a:cubicBezTo>
                  <a:cubicBezTo>
                    <a:pt x="175405" y="187022"/>
                    <a:pt x="176611" y="186959"/>
                    <a:pt x="177690" y="187022"/>
                  </a:cubicBezTo>
                  <a:cubicBezTo>
                    <a:pt x="180420" y="187086"/>
                    <a:pt x="182896" y="187149"/>
                    <a:pt x="185181" y="186832"/>
                  </a:cubicBezTo>
                  <a:cubicBezTo>
                    <a:pt x="187784" y="186451"/>
                    <a:pt x="190514" y="186197"/>
                    <a:pt x="193244" y="187022"/>
                  </a:cubicBezTo>
                  <a:cubicBezTo>
                    <a:pt x="193942" y="187213"/>
                    <a:pt x="194704" y="187530"/>
                    <a:pt x="195529" y="187911"/>
                  </a:cubicBezTo>
                  <a:cubicBezTo>
                    <a:pt x="197370" y="188736"/>
                    <a:pt x="199275" y="189498"/>
                    <a:pt x="200671" y="188800"/>
                  </a:cubicBezTo>
                  <a:cubicBezTo>
                    <a:pt x="203020" y="187657"/>
                    <a:pt x="203084" y="182959"/>
                    <a:pt x="203147" y="180420"/>
                  </a:cubicBezTo>
                  <a:cubicBezTo>
                    <a:pt x="203274" y="176167"/>
                    <a:pt x="203337" y="173437"/>
                    <a:pt x="207337" y="170771"/>
                  </a:cubicBezTo>
                  <a:cubicBezTo>
                    <a:pt x="209369" y="169437"/>
                    <a:pt x="211654" y="168866"/>
                    <a:pt x="213939" y="168358"/>
                  </a:cubicBezTo>
                  <a:cubicBezTo>
                    <a:pt x="215463" y="167977"/>
                    <a:pt x="216923" y="167660"/>
                    <a:pt x="218256" y="167088"/>
                  </a:cubicBezTo>
                  <a:cubicBezTo>
                    <a:pt x="219780" y="166390"/>
                    <a:pt x="221367" y="165565"/>
                    <a:pt x="223018" y="164549"/>
                  </a:cubicBezTo>
                  <a:cubicBezTo>
                    <a:pt x="223525" y="164232"/>
                    <a:pt x="224160" y="163787"/>
                    <a:pt x="224731" y="163406"/>
                  </a:cubicBezTo>
                  <a:cubicBezTo>
                    <a:pt x="225747" y="162708"/>
                    <a:pt x="226763" y="162073"/>
                    <a:pt x="227779" y="161248"/>
                  </a:cubicBezTo>
                  <a:cubicBezTo>
                    <a:pt x="227525" y="160804"/>
                    <a:pt x="227398" y="160486"/>
                    <a:pt x="227271" y="160296"/>
                  </a:cubicBezTo>
                  <a:cubicBezTo>
                    <a:pt x="227080" y="159915"/>
                    <a:pt x="226827" y="159471"/>
                    <a:pt x="226509" y="158899"/>
                  </a:cubicBezTo>
                  <a:cubicBezTo>
                    <a:pt x="226001" y="158010"/>
                    <a:pt x="225493" y="157058"/>
                    <a:pt x="224668" y="155725"/>
                  </a:cubicBezTo>
                  <a:cubicBezTo>
                    <a:pt x="222827" y="152678"/>
                    <a:pt x="222636" y="150837"/>
                    <a:pt x="222446" y="148932"/>
                  </a:cubicBezTo>
                  <a:cubicBezTo>
                    <a:pt x="222256" y="147345"/>
                    <a:pt x="222065" y="145631"/>
                    <a:pt x="220986" y="142711"/>
                  </a:cubicBezTo>
                  <a:cubicBezTo>
                    <a:pt x="220097" y="140426"/>
                    <a:pt x="218637" y="138267"/>
                    <a:pt x="217241" y="136172"/>
                  </a:cubicBezTo>
                  <a:cubicBezTo>
                    <a:pt x="214637" y="132236"/>
                    <a:pt x="211908" y="128110"/>
                    <a:pt x="213876" y="124110"/>
                  </a:cubicBezTo>
                  <a:cubicBezTo>
                    <a:pt x="214447" y="122968"/>
                    <a:pt x="215336" y="122015"/>
                    <a:pt x="216352" y="121253"/>
                  </a:cubicBezTo>
                  <a:cubicBezTo>
                    <a:pt x="216669" y="120999"/>
                    <a:pt x="217050" y="120809"/>
                    <a:pt x="217431" y="120619"/>
                  </a:cubicBezTo>
                  <a:cubicBezTo>
                    <a:pt x="217875" y="120365"/>
                    <a:pt x="218193" y="120047"/>
                    <a:pt x="218637" y="119920"/>
                  </a:cubicBezTo>
                  <a:cubicBezTo>
                    <a:pt x="218891" y="119857"/>
                    <a:pt x="219145" y="119920"/>
                    <a:pt x="219399" y="119857"/>
                  </a:cubicBezTo>
                  <a:cubicBezTo>
                    <a:pt x="220542" y="119539"/>
                    <a:pt x="221684" y="119476"/>
                    <a:pt x="222827" y="119539"/>
                  </a:cubicBezTo>
                  <a:cubicBezTo>
                    <a:pt x="223081" y="119539"/>
                    <a:pt x="223271" y="119476"/>
                    <a:pt x="223525" y="119539"/>
                  </a:cubicBezTo>
                  <a:cubicBezTo>
                    <a:pt x="224668" y="119666"/>
                    <a:pt x="225747" y="119984"/>
                    <a:pt x="226572" y="120365"/>
                  </a:cubicBezTo>
                  <a:cubicBezTo>
                    <a:pt x="228541" y="121380"/>
                    <a:pt x="238000" y="121952"/>
                    <a:pt x="239333" y="120619"/>
                  </a:cubicBezTo>
                  <a:cubicBezTo>
                    <a:pt x="239714" y="120238"/>
                    <a:pt x="240221" y="119793"/>
                    <a:pt x="240729" y="119349"/>
                  </a:cubicBezTo>
                  <a:cubicBezTo>
                    <a:pt x="242888" y="117444"/>
                    <a:pt x="245745" y="114841"/>
                    <a:pt x="246125" y="111223"/>
                  </a:cubicBezTo>
                  <a:lnTo>
                    <a:pt x="246189" y="110461"/>
                  </a:lnTo>
                  <a:cubicBezTo>
                    <a:pt x="246443" y="108239"/>
                    <a:pt x="246443" y="108239"/>
                    <a:pt x="245554" y="107224"/>
                  </a:cubicBezTo>
                  <a:cubicBezTo>
                    <a:pt x="244919" y="106462"/>
                    <a:pt x="244030" y="105383"/>
                    <a:pt x="242761" y="103415"/>
                  </a:cubicBezTo>
                  <a:cubicBezTo>
                    <a:pt x="241491" y="101510"/>
                    <a:pt x="240602" y="99669"/>
                    <a:pt x="239840" y="98018"/>
                  </a:cubicBezTo>
                  <a:cubicBezTo>
                    <a:pt x="238507" y="95225"/>
                    <a:pt x="237555" y="93257"/>
                    <a:pt x="235524" y="92305"/>
                  </a:cubicBezTo>
                  <a:cubicBezTo>
                    <a:pt x="234826" y="91988"/>
                    <a:pt x="234064" y="91797"/>
                    <a:pt x="233048" y="91734"/>
                  </a:cubicBezTo>
                  <a:cubicBezTo>
                    <a:pt x="224922" y="91099"/>
                    <a:pt x="219589" y="88433"/>
                    <a:pt x="218002" y="84179"/>
                  </a:cubicBezTo>
                  <a:cubicBezTo>
                    <a:pt x="217495" y="82782"/>
                    <a:pt x="214637" y="79862"/>
                    <a:pt x="211845" y="76942"/>
                  </a:cubicBezTo>
                  <a:cubicBezTo>
                    <a:pt x="206893" y="71736"/>
                    <a:pt x="201306" y="65896"/>
                    <a:pt x="199973" y="60944"/>
                  </a:cubicBezTo>
                  <a:cubicBezTo>
                    <a:pt x="199084" y="57580"/>
                    <a:pt x="197561" y="55040"/>
                    <a:pt x="196101" y="52628"/>
                  </a:cubicBezTo>
                  <a:cubicBezTo>
                    <a:pt x="194387" y="49771"/>
                    <a:pt x="192736" y="47105"/>
                    <a:pt x="192736" y="43677"/>
                  </a:cubicBezTo>
                  <a:cubicBezTo>
                    <a:pt x="192736" y="40883"/>
                    <a:pt x="192038" y="39233"/>
                    <a:pt x="191402" y="37582"/>
                  </a:cubicBezTo>
                  <a:cubicBezTo>
                    <a:pt x="190831" y="36059"/>
                    <a:pt x="190197" y="34535"/>
                    <a:pt x="190197" y="32377"/>
                  </a:cubicBezTo>
                  <a:cubicBezTo>
                    <a:pt x="190197" y="28441"/>
                    <a:pt x="184102" y="15427"/>
                    <a:pt x="181880" y="14728"/>
                  </a:cubicBezTo>
                  <a:cubicBezTo>
                    <a:pt x="180928" y="14411"/>
                    <a:pt x="179785" y="14601"/>
                    <a:pt x="178516" y="14728"/>
                  </a:cubicBezTo>
                  <a:cubicBezTo>
                    <a:pt x="176547" y="14982"/>
                    <a:pt x="174008" y="15363"/>
                    <a:pt x="171659" y="13459"/>
                  </a:cubicBezTo>
                  <a:cubicBezTo>
                    <a:pt x="170517" y="12506"/>
                    <a:pt x="169882" y="11427"/>
                    <a:pt x="169374" y="10538"/>
                  </a:cubicBezTo>
                  <a:cubicBezTo>
                    <a:pt x="169057" y="9967"/>
                    <a:pt x="168676" y="9332"/>
                    <a:pt x="168421" y="9269"/>
                  </a:cubicBezTo>
                  <a:cubicBezTo>
                    <a:pt x="168295" y="9269"/>
                    <a:pt x="167660" y="9142"/>
                    <a:pt x="165628" y="10475"/>
                  </a:cubicBezTo>
                  <a:cubicBezTo>
                    <a:pt x="159978" y="14093"/>
                    <a:pt x="152424" y="17585"/>
                    <a:pt x="152106" y="17712"/>
                  </a:cubicBezTo>
                  <a:cubicBezTo>
                    <a:pt x="151599" y="17902"/>
                    <a:pt x="151027" y="17839"/>
                    <a:pt x="150583" y="17458"/>
                  </a:cubicBezTo>
                  <a:cubicBezTo>
                    <a:pt x="150202" y="17077"/>
                    <a:pt x="150012" y="16506"/>
                    <a:pt x="150202" y="15998"/>
                  </a:cubicBezTo>
                  <a:cubicBezTo>
                    <a:pt x="150519" y="15173"/>
                    <a:pt x="151090" y="12633"/>
                    <a:pt x="150138" y="11046"/>
                  </a:cubicBezTo>
                  <a:cubicBezTo>
                    <a:pt x="149694" y="10284"/>
                    <a:pt x="148869" y="9777"/>
                    <a:pt x="147663" y="9586"/>
                  </a:cubicBezTo>
                  <a:cubicBezTo>
                    <a:pt x="145567" y="9269"/>
                    <a:pt x="143409" y="9777"/>
                    <a:pt x="141251" y="10284"/>
                  </a:cubicBezTo>
                  <a:cubicBezTo>
                    <a:pt x="138521" y="10983"/>
                    <a:pt x="135474" y="11744"/>
                    <a:pt x="132807" y="10284"/>
                  </a:cubicBezTo>
                  <a:cubicBezTo>
                    <a:pt x="131729" y="9459"/>
                    <a:pt x="130967" y="8888"/>
                    <a:pt x="130268" y="7999"/>
                  </a:cubicBezTo>
                  <a:cubicBezTo>
                    <a:pt x="129697" y="7174"/>
                    <a:pt x="128935" y="6602"/>
                    <a:pt x="128237" y="5904"/>
                  </a:cubicBezTo>
                  <a:cubicBezTo>
                    <a:pt x="124301" y="2222"/>
                    <a:pt x="119095" y="698"/>
                    <a:pt x="117571" y="1270"/>
                  </a:cubicBezTo>
                  <a:cubicBezTo>
                    <a:pt x="117254" y="1397"/>
                    <a:pt x="116747" y="1524"/>
                    <a:pt x="116048" y="1206"/>
                  </a:cubicBezTo>
                  <a:cubicBezTo>
                    <a:pt x="114905" y="318"/>
                    <a:pt x="114651" y="190"/>
                    <a:pt x="114460" y="0"/>
                  </a:cubicBezTo>
                  <a:cubicBezTo>
                    <a:pt x="113255" y="1524"/>
                    <a:pt x="112048" y="3047"/>
                    <a:pt x="111160" y="4634"/>
                  </a:cubicBezTo>
                  <a:lnTo>
                    <a:pt x="110588" y="5587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88" name="Freeform 587">
              <a:extLst>
                <a:ext uri="{FF2B5EF4-FFF2-40B4-BE49-F238E27FC236}">
                  <a16:creationId xmlns:a16="http://schemas.microsoft.com/office/drawing/2014/main" id="{AC32916E-E8F5-0D47-66DB-9998C69082F5}"/>
                </a:ext>
              </a:extLst>
            </p:cNvPr>
            <p:cNvSpPr/>
            <p:nvPr/>
          </p:nvSpPr>
          <p:spPr>
            <a:xfrm>
              <a:off x="5927833" y="3060490"/>
              <a:ext cx="15830" cy="28060"/>
            </a:xfrm>
            <a:custGeom>
              <a:avLst/>
              <a:gdLst>
                <a:gd name="connsiteX0" fmla="*/ 1714 w 15830"/>
                <a:gd name="connsiteY0" fmla="*/ 22029 h 28060"/>
                <a:gd name="connsiteX1" fmla="*/ 3238 w 15830"/>
                <a:gd name="connsiteY1" fmla="*/ 25520 h 28060"/>
                <a:gd name="connsiteX2" fmla="*/ 3936 w 15830"/>
                <a:gd name="connsiteY2" fmla="*/ 27615 h 28060"/>
                <a:gd name="connsiteX3" fmla="*/ 7872 w 15830"/>
                <a:gd name="connsiteY3" fmla="*/ 26854 h 28060"/>
                <a:gd name="connsiteX4" fmla="*/ 12570 w 15830"/>
                <a:gd name="connsiteY4" fmla="*/ 25139 h 28060"/>
                <a:gd name="connsiteX5" fmla="*/ 15046 w 15830"/>
                <a:gd name="connsiteY5" fmla="*/ 25457 h 28060"/>
                <a:gd name="connsiteX6" fmla="*/ 15554 w 15830"/>
                <a:gd name="connsiteY6" fmla="*/ 21838 h 28060"/>
                <a:gd name="connsiteX7" fmla="*/ 13776 w 15830"/>
                <a:gd name="connsiteY7" fmla="*/ 10792 h 28060"/>
                <a:gd name="connsiteX8" fmla="*/ 13078 w 15830"/>
                <a:gd name="connsiteY8" fmla="*/ 9523 h 28060"/>
                <a:gd name="connsiteX9" fmla="*/ 8316 w 15830"/>
                <a:gd name="connsiteY9" fmla="*/ 1651 h 28060"/>
                <a:gd name="connsiteX10" fmla="*/ 5587 w 15830"/>
                <a:gd name="connsiteY10" fmla="*/ 254 h 28060"/>
                <a:gd name="connsiteX11" fmla="*/ 3682 w 15830"/>
                <a:gd name="connsiteY11" fmla="*/ 0 h 28060"/>
                <a:gd name="connsiteX12" fmla="*/ 2920 w 15830"/>
                <a:gd name="connsiteY12" fmla="*/ 1333 h 28060"/>
                <a:gd name="connsiteX13" fmla="*/ 1079 w 15830"/>
                <a:gd name="connsiteY13" fmla="*/ 5206 h 28060"/>
                <a:gd name="connsiteX14" fmla="*/ 571 w 15830"/>
                <a:gd name="connsiteY14" fmla="*/ 6285 h 28060"/>
                <a:gd name="connsiteX15" fmla="*/ 0 w 15830"/>
                <a:gd name="connsiteY15" fmla="*/ 11681 h 28060"/>
                <a:gd name="connsiteX16" fmla="*/ 190 w 15830"/>
                <a:gd name="connsiteY16" fmla="*/ 17712 h 28060"/>
                <a:gd name="connsiteX17" fmla="*/ 317 w 15830"/>
                <a:gd name="connsiteY17" fmla="*/ 21267 h 28060"/>
                <a:gd name="connsiteX18" fmla="*/ 1714 w 15830"/>
                <a:gd name="connsiteY18" fmla="*/ 22029 h 28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830" h="28060">
                  <a:moveTo>
                    <a:pt x="1714" y="22029"/>
                  </a:moveTo>
                  <a:cubicBezTo>
                    <a:pt x="2730" y="22918"/>
                    <a:pt x="3047" y="24314"/>
                    <a:pt x="3238" y="25520"/>
                  </a:cubicBezTo>
                  <a:cubicBezTo>
                    <a:pt x="3428" y="26409"/>
                    <a:pt x="3555" y="27234"/>
                    <a:pt x="3936" y="27615"/>
                  </a:cubicBezTo>
                  <a:cubicBezTo>
                    <a:pt x="4825" y="28377"/>
                    <a:pt x="5587" y="28187"/>
                    <a:pt x="7872" y="26854"/>
                  </a:cubicBezTo>
                  <a:cubicBezTo>
                    <a:pt x="9268" y="26092"/>
                    <a:pt x="10855" y="25203"/>
                    <a:pt x="12570" y="25139"/>
                  </a:cubicBezTo>
                  <a:cubicBezTo>
                    <a:pt x="13966" y="25266"/>
                    <a:pt x="14601" y="25330"/>
                    <a:pt x="15046" y="25457"/>
                  </a:cubicBezTo>
                  <a:cubicBezTo>
                    <a:pt x="15173" y="24124"/>
                    <a:pt x="15363" y="22918"/>
                    <a:pt x="15554" y="21838"/>
                  </a:cubicBezTo>
                  <a:cubicBezTo>
                    <a:pt x="16252" y="18093"/>
                    <a:pt x="15617" y="14284"/>
                    <a:pt x="13776" y="10792"/>
                  </a:cubicBezTo>
                  <a:lnTo>
                    <a:pt x="13078" y="9523"/>
                  </a:lnTo>
                  <a:cubicBezTo>
                    <a:pt x="11618" y="6729"/>
                    <a:pt x="10094" y="3873"/>
                    <a:pt x="8316" y="1651"/>
                  </a:cubicBezTo>
                  <a:cubicBezTo>
                    <a:pt x="7237" y="317"/>
                    <a:pt x="6793" y="317"/>
                    <a:pt x="5587" y="254"/>
                  </a:cubicBezTo>
                  <a:cubicBezTo>
                    <a:pt x="5015" y="190"/>
                    <a:pt x="4380" y="190"/>
                    <a:pt x="3682" y="0"/>
                  </a:cubicBezTo>
                  <a:cubicBezTo>
                    <a:pt x="3428" y="444"/>
                    <a:pt x="3174" y="889"/>
                    <a:pt x="2920" y="1333"/>
                  </a:cubicBezTo>
                  <a:cubicBezTo>
                    <a:pt x="2032" y="2793"/>
                    <a:pt x="1524" y="3999"/>
                    <a:pt x="1079" y="5206"/>
                  </a:cubicBezTo>
                  <a:cubicBezTo>
                    <a:pt x="952" y="5587"/>
                    <a:pt x="635" y="5904"/>
                    <a:pt x="571" y="6285"/>
                  </a:cubicBezTo>
                  <a:cubicBezTo>
                    <a:pt x="190" y="7935"/>
                    <a:pt x="0" y="9777"/>
                    <a:pt x="0" y="11681"/>
                  </a:cubicBezTo>
                  <a:cubicBezTo>
                    <a:pt x="0" y="13586"/>
                    <a:pt x="64" y="15617"/>
                    <a:pt x="190" y="17712"/>
                  </a:cubicBezTo>
                  <a:cubicBezTo>
                    <a:pt x="254" y="18918"/>
                    <a:pt x="317" y="20124"/>
                    <a:pt x="317" y="21267"/>
                  </a:cubicBezTo>
                  <a:cubicBezTo>
                    <a:pt x="825" y="21394"/>
                    <a:pt x="1333" y="21711"/>
                    <a:pt x="1714" y="2202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89" name="Freeform 588">
              <a:extLst>
                <a:ext uri="{FF2B5EF4-FFF2-40B4-BE49-F238E27FC236}">
                  <a16:creationId xmlns:a16="http://schemas.microsoft.com/office/drawing/2014/main" id="{52AA996F-7ED6-2659-0114-BD41DDD9E4F8}"/>
                </a:ext>
              </a:extLst>
            </p:cNvPr>
            <p:cNvSpPr/>
            <p:nvPr/>
          </p:nvSpPr>
          <p:spPr>
            <a:xfrm>
              <a:off x="5927848" y="2867437"/>
              <a:ext cx="244160" cy="296721"/>
            </a:xfrm>
            <a:custGeom>
              <a:avLst/>
              <a:gdLst>
                <a:gd name="connsiteX0" fmla="*/ 55659 w 244160"/>
                <a:gd name="connsiteY0" fmla="*/ 256346 h 296721"/>
                <a:gd name="connsiteX1" fmla="*/ 49438 w 244160"/>
                <a:gd name="connsiteY1" fmla="*/ 273169 h 296721"/>
                <a:gd name="connsiteX2" fmla="*/ 49374 w 244160"/>
                <a:gd name="connsiteY2" fmla="*/ 274185 h 296721"/>
                <a:gd name="connsiteX3" fmla="*/ 50961 w 244160"/>
                <a:gd name="connsiteY3" fmla="*/ 281422 h 296721"/>
                <a:gd name="connsiteX4" fmla="*/ 52866 w 244160"/>
                <a:gd name="connsiteY4" fmla="*/ 283327 h 296721"/>
                <a:gd name="connsiteX5" fmla="*/ 55151 w 244160"/>
                <a:gd name="connsiteY5" fmla="*/ 286310 h 296721"/>
                <a:gd name="connsiteX6" fmla="*/ 55596 w 244160"/>
                <a:gd name="connsiteY6" fmla="*/ 287453 h 296721"/>
                <a:gd name="connsiteX7" fmla="*/ 55215 w 244160"/>
                <a:gd name="connsiteY7" fmla="*/ 288913 h 296721"/>
                <a:gd name="connsiteX8" fmla="*/ 56992 w 244160"/>
                <a:gd name="connsiteY8" fmla="*/ 290818 h 296721"/>
                <a:gd name="connsiteX9" fmla="*/ 58516 w 244160"/>
                <a:gd name="connsiteY9" fmla="*/ 291960 h 296721"/>
                <a:gd name="connsiteX10" fmla="*/ 60547 w 244160"/>
                <a:gd name="connsiteY10" fmla="*/ 291643 h 296721"/>
                <a:gd name="connsiteX11" fmla="*/ 61372 w 244160"/>
                <a:gd name="connsiteY11" fmla="*/ 291008 h 296721"/>
                <a:gd name="connsiteX12" fmla="*/ 67911 w 244160"/>
                <a:gd name="connsiteY12" fmla="*/ 288596 h 296721"/>
                <a:gd name="connsiteX13" fmla="*/ 69625 w 244160"/>
                <a:gd name="connsiteY13" fmla="*/ 288342 h 296721"/>
                <a:gd name="connsiteX14" fmla="*/ 70641 w 244160"/>
                <a:gd name="connsiteY14" fmla="*/ 288151 h 296721"/>
                <a:gd name="connsiteX15" fmla="*/ 70705 w 244160"/>
                <a:gd name="connsiteY15" fmla="*/ 286818 h 296721"/>
                <a:gd name="connsiteX16" fmla="*/ 70705 w 244160"/>
                <a:gd name="connsiteY16" fmla="*/ 286056 h 296721"/>
                <a:gd name="connsiteX17" fmla="*/ 72927 w 244160"/>
                <a:gd name="connsiteY17" fmla="*/ 281676 h 296721"/>
                <a:gd name="connsiteX18" fmla="*/ 81878 w 244160"/>
                <a:gd name="connsiteY18" fmla="*/ 284850 h 296721"/>
                <a:gd name="connsiteX19" fmla="*/ 82449 w 244160"/>
                <a:gd name="connsiteY19" fmla="*/ 286691 h 296721"/>
                <a:gd name="connsiteX20" fmla="*/ 85306 w 244160"/>
                <a:gd name="connsiteY20" fmla="*/ 285612 h 296721"/>
                <a:gd name="connsiteX21" fmla="*/ 87972 w 244160"/>
                <a:gd name="connsiteY21" fmla="*/ 284279 h 296721"/>
                <a:gd name="connsiteX22" fmla="*/ 91273 w 244160"/>
                <a:gd name="connsiteY22" fmla="*/ 284596 h 296721"/>
                <a:gd name="connsiteX23" fmla="*/ 92543 w 244160"/>
                <a:gd name="connsiteY23" fmla="*/ 284279 h 296721"/>
                <a:gd name="connsiteX24" fmla="*/ 93432 w 244160"/>
                <a:gd name="connsiteY24" fmla="*/ 284025 h 296721"/>
                <a:gd name="connsiteX25" fmla="*/ 96542 w 244160"/>
                <a:gd name="connsiteY25" fmla="*/ 283898 h 296721"/>
                <a:gd name="connsiteX26" fmla="*/ 99780 w 244160"/>
                <a:gd name="connsiteY26" fmla="*/ 285803 h 296721"/>
                <a:gd name="connsiteX27" fmla="*/ 100796 w 244160"/>
                <a:gd name="connsiteY27" fmla="*/ 286628 h 296721"/>
                <a:gd name="connsiteX28" fmla="*/ 104414 w 244160"/>
                <a:gd name="connsiteY28" fmla="*/ 288342 h 296721"/>
                <a:gd name="connsiteX29" fmla="*/ 108922 w 244160"/>
                <a:gd name="connsiteY29" fmla="*/ 288850 h 296721"/>
                <a:gd name="connsiteX30" fmla="*/ 112032 w 244160"/>
                <a:gd name="connsiteY30" fmla="*/ 292024 h 296721"/>
                <a:gd name="connsiteX31" fmla="*/ 116476 w 244160"/>
                <a:gd name="connsiteY31" fmla="*/ 293547 h 296721"/>
                <a:gd name="connsiteX32" fmla="*/ 119016 w 244160"/>
                <a:gd name="connsiteY32" fmla="*/ 295008 h 296721"/>
                <a:gd name="connsiteX33" fmla="*/ 122888 w 244160"/>
                <a:gd name="connsiteY33" fmla="*/ 296721 h 296721"/>
                <a:gd name="connsiteX34" fmla="*/ 126316 w 244160"/>
                <a:gd name="connsiteY34" fmla="*/ 290881 h 296721"/>
                <a:gd name="connsiteX35" fmla="*/ 135838 w 244160"/>
                <a:gd name="connsiteY35" fmla="*/ 288977 h 296721"/>
                <a:gd name="connsiteX36" fmla="*/ 136791 w 244160"/>
                <a:gd name="connsiteY36" fmla="*/ 289040 h 296721"/>
                <a:gd name="connsiteX37" fmla="*/ 144599 w 244160"/>
                <a:gd name="connsiteY37" fmla="*/ 290373 h 296721"/>
                <a:gd name="connsiteX38" fmla="*/ 151455 w 244160"/>
                <a:gd name="connsiteY38" fmla="*/ 291579 h 296721"/>
                <a:gd name="connsiteX39" fmla="*/ 155836 w 244160"/>
                <a:gd name="connsiteY39" fmla="*/ 292468 h 296721"/>
                <a:gd name="connsiteX40" fmla="*/ 161169 w 244160"/>
                <a:gd name="connsiteY40" fmla="*/ 293166 h 296721"/>
                <a:gd name="connsiteX41" fmla="*/ 166120 w 244160"/>
                <a:gd name="connsiteY41" fmla="*/ 290310 h 296721"/>
                <a:gd name="connsiteX42" fmla="*/ 170501 w 244160"/>
                <a:gd name="connsiteY42" fmla="*/ 287390 h 296721"/>
                <a:gd name="connsiteX43" fmla="*/ 177674 w 244160"/>
                <a:gd name="connsiteY43" fmla="*/ 285993 h 296721"/>
                <a:gd name="connsiteX44" fmla="*/ 181610 w 244160"/>
                <a:gd name="connsiteY44" fmla="*/ 286755 h 296721"/>
                <a:gd name="connsiteX45" fmla="*/ 183769 w 244160"/>
                <a:gd name="connsiteY45" fmla="*/ 287326 h 296721"/>
                <a:gd name="connsiteX46" fmla="*/ 186118 w 244160"/>
                <a:gd name="connsiteY46" fmla="*/ 286691 h 296721"/>
                <a:gd name="connsiteX47" fmla="*/ 188974 w 244160"/>
                <a:gd name="connsiteY47" fmla="*/ 285803 h 296721"/>
                <a:gd name="connsiteX48" fmla="*/ 195005 w 244160"/>
                <a:gd name="connsiteY48" fmla="*/ 285803 h 296721"/>
                <a:gd name="connsiteX49" fmla="*/ 197100 w 244160"/>
                <a:gd name="connsiteY49" fmla="*/ 286310 h 296721"/>
                <a:gd name="connsiteX50" fmla="*/ 200719 w 244160"/>
                <a:gd name="connsiteY50" fmla="*/ 286818 h 296721"/>
                <a:gd name="connsiteX51" fmla="*/ 195577 w 244160"/>
                <a:gd name="connsiteY51" fmla="*/ 282057 h 296721"/>
                <a:gd name="connsiteX52" fmla="*/ 194117 w 244160"/>
                <a:gd name="connsiteY52" fmla="*/ 281486 h 296721"/>
                <a:gd name="connsiteX53" fmla="*/ 191386 w 244160"/>
                <a:gd name="connsiteY53" fmla="*/ 277105 h 296721"/>
                <a:gd name="connsiteX54" fmla="*/ 193354 w 244160"/>
                <a:gd name="connsiteY54" fmla="*/ 271900 h 296721"/>
                <a:gd name="connsiteX55" fmla="*/ 196973 w 244160"/>
                <a:gd name="connsiteY55" fmla="*/ 267456 h 296721"/>
                <a:gd name="connsiteX56" fmla="*/ 200338 w 244160"/>
                <a:gd name="connsiteY56" fmla="*/ 263329 h 296721"/>
                <a:gd name="connsiteX57" fmla="*/ 207575 w 244160"/>
                <a:gd name="connsiteY57" fmla="*/ 258568 h 296721"/>
                <a:gd name="connsiteX58" fmla="*/ 213415 w 244160"/>
                <a:gd name="connsiteY58" fmla="*/ 253172 h 296721"/>
                <a:gd name="connsiteX59" fmla="*/ 212971 w 244160"/>
                <a:gd name="connsiteY59" fmla="*/ 247458 h 296721"/>
                <a:gd name="connsiteX60" fmla="*/ 211575 w 244160"/>
                <a:gd name="connsiteY60" fmla="*/ 243649 h 296721"/>
                <a:gd name="connsiteX61" fmla="*/ 210939 w 244160"/>
                <a:gd name="connsiteY61" fmla="*/ 242697 h 296721"/>
                <a:gd name="connsiteX62" fmla="*/ 208781 w 244160"/>
                <a:gd name="connsiteY62" fmla="*/ 239904 h 296721"/>
                <a:gd name="connsiteX63" fmla="*/ 207702 w 244160"/>
                <a:gd name="connsiteY63" fmla="*/ 238825 h 296721"/>
                <a:gd name="connsiteX64" fmla="*/ 203512 w 244160"/>
                <a:gd name="connsiteY64" fmla="*/ 235587 h 296721"/>
                <a:gd name="connsiteX65" fmla="*/ 195894 w 244160"/>
                <a:gd name="connsiteY65" fmla="*/ 227969 h 296721"/>
                <a:gd name="connsiteX66" fmla="*/ 194624 w 244160"/>
                <a:gd name="connsiteY66" fmla="*/ 226318 h 296721"/>
                <a:gd name="connsiteX67" fmla="*/ 190054 w 244160"/>
                <a:gd name="connsiteY67" fmla="*/ 222128 h 296721"/>
                <a:gd name="connsiteX68" fmla="*/ 186689 w 244160"/>
                <a:gd name="connsiteY68" fmla="*/ 220541 h 296721"/>
                <a:gd name="connsiteX69" fmla="*/ 180658 w 244160"/>
                <a:gd name="connsiteY69" fmla="*/ 216923 h 296721"/>
                <a:gd name="connsiteX70" fmla="*/ 179452 w 244160"/>
                <a:gd name="connsiteY70" fmla="*/ 210194 h 296721"/>
                <a:gd name="connsiteX71" fmla="*/ 179515 w 244160"/>
                <a:gd name="connsiteY71" fmla="*/ 207337 h 296721"/>
                <a:gd name="connsiteX72" fmla="*/ 176595 w 244160"/>
                <a:gd name="connsiteY72" fmla="*/ 202068 h 296721"/>
                <a:gd name="connsiteX73" fmla="*/ 175072 w 244160"/>
                <a:gd name="connsiteY73" fmla="*/ 200290 h 296721"/>
                <a:gd name="connsiteX74" fmla="*/ 173675 w 244160"/>
                <a:gd name="connsiteY74" fmla="*/ 197434 h 296721"/>
                <a:gd name="connsiteX75" fmla="*/ 172849 w 244160"/>
                <a:gd name="connsiteY75" fmla="*/ 195529 h 296721"/>
                <a:gd name="connsiteX76" fmla="*/ 171072 w 244160"/>
                <a:gd name="connsiteY76" fmla="*/ 194069 h 296721"/>
                <a:gd name="connsiteX77" fmla="*/ 169104 w 244160"/>
                <a:gd name="connsiteY77" fmla="*/ 192672 h 296721"/>
                <a:gd name="connsiteX78" fmla="*/ 166374 w 244160"/>
                <a:gd name="connsiteY78" fmla="*/ 185308 h 296721"/>
                <a:gd name="connsiteX79" fmla="*/ 168723 w 244160"/>
                <a:gd name="connsiteY79" fmla="*/ 182134 h 296721"/>
                <a:gd name="connsiteX80" fmla="*/ 174436 w 244160"/>
                <a:gd name="connsiteY80" fmla="*/ 183277 h 296721"/>
                <a:gd name="connsiteX81" fmla="*/ 176151 w 244160"/>
                <a:gd name="connsiteY81" fmla="*/ 184102 h 296721"/>
                <a:gd name="connsiteX82" fmla="*/ 181674 w 244160"/>
                <a:gd name="connsiteY82" fmla="*/ 182134 h 296721"/>
                <a:gd name="connsiteX83" fmla="*/ 185927 w 244160"/>
                <a:gd name="connsiteY83" fmla="*/ 178769 h 296721"/>
                <a:gd name="connsiteX84" fmla="*/ 188276 w 244160"/>
                <a:gd name="connsiteY84" fmla="*/ 178198 h 296721"/>
                <a:gd name="connsiteX85" fmla="*/ 190434 w 244160"/>
                <a:gd name="connsiteY85" fmla="*/ 177563 h 296721"/>
                <a:gd name="connsiteX86" fmla="*/ 192275 w 244160"/>
                <a:gd name="connsiteY86" fmla="*/ 175659 h 296721"/>
                <a:gd name="connsiteX87" fmla="*/ 193354 w 244160"/>
                <a:gd name="connsiteY87" fmla="*/ 174325 h 296721"/>
                <a:gd name="connsiteX88" fmla="*/ 201798 w 244160"/>
                <a:gd name="connsiteY88" fmla="*/ 169945 h 296721"/>
                <a:gd name="connsiteX89" fmla="*/ 203956 w 244160"/>
                <a:gd name="connsiteY89" fmla="*/ 169882 h 296721"/>
                <a:gd name="connsiteX90" fmla="*/ 205226 w 244160"/>
                <a:gd name="connsiteY90" fmla="*/ 169691 h 296721"/>
                <a:gd name="connsiteX91" fmla="*/ 206369 w 244160"/>
                <a:gd name="connsiteY91" fmla="*/ 168358 h 296721"/>
                <a:gd name="connsiteX92" fmla="*/ 209162 w 244160"/>
                <a:gd name="connsiteY92" fmla="*/ 165311 h 296721"/>
                <a:gd name="connsiteX93" fmla="*/ 215447 w 244160"/>
                <a:gd name="connsiteY93" fmla="*/ 164676 h 296721"/>
                <a:gd name="connsiteX94" fmla="*/ 217732 w 244160"/>
                <a:gd name="connsiteY94" fmla="*/ 164740 h 296721"/>
                <a:gd name="connsiteX95" fmla="*/ 222811 w 244160"/>
                <a:gd name="connsiteY95" fmla="*/ 164295 h 296721"/>
                <a:gd name="connsiteX96" fmla="*/ 223509 w 244160"/>
                <a:gd name="connsiteY96" fmla="*/ 164168 h 296721"/>
                <a:gd name="connsiteX97" fmla="*/ 224715 w 244160"/>
                <a:gd name="connsiteY97" fmla="*/ 161756 h 296721"/>
                <a:gd name="connsiteX98" fmla="*/ 230048 w 244160"/>
                <a:gd name="connsiteY98" fmla="*/ 158010 h 296721"/>
                <a:gd name="connsiteX99" fmla="*/ 232207 w 244160"/>
                <a:gd name="connsiteY99" fmla="*/ 158328 h 296721"/>
                <a:gd name="connsiteX100" fmla="*/ 237095 w 244160"/>
                <a:gd name="connsiteY100" fmla="*/ 159026 h 296721"/>
                <a:gd name="connsiteX101" fmla="*/ 238174 w 244160"/>
                <a:gd name="connsiteY101" fmla="*/ 159153 h 296721"/>
                <a:gd name="connsiteX102" fmla="*/ 239571 w 244160"/>
                <a:gd name="connsiteY102" fmla="*/ 159217 h 296721"/>
                <a:gd name="connsiteX103" fmla="*/ 241983 w 244160"/>
                <a:gd name="connsiteY103" fmla="*/ 159280 h 296721"/>
                <a:gd name="connsiteX104" fmla="*/ 244078 w 244160"/>
                <a:gd name="connsiteY104" fmla="*/ 158772 h 296721"/>
                <a:gd name="connsiteX105" fmla="*/ 244014 w 244160"/>
                <a:gd name="connsiteY105" fmla="*/ 155408 h 296721"/>
                <a:gd name="connsiteX106" fmla="*/ 243887 w 244160"/>
                <a:gd name="connsiteY106" fmla="*/ 153757 h 296721"/>
                <a:gd name="connsiteX107" fmla="*/ 243887 w 244160"/>
                <a:gd name="connsiteY107" fmla="*/ 145377 h 296721"/>
                <a:gd name="connsiteX108" fmla="*/ 238936 w 244160"/>
                <a:gd name="connsiteY108" fmla="*/ 134267 h 296721"/>
                <a:gd name="connsiteX109" fmla="*/ 233413 w 244160"/>
                <a:gd name="connsiteY109" fmla="*/ 122333 h 296721"/>
                <a:gd name="connsiteX110" fmla="*/ 233413 w 244160"/>
                <a:gd name="connsiteY110" fmla="*/ 116111 h 296721"/>
                <a:gd name="connsiteX111" fmla="*/ 233159 w 244160"/>
                <a:gd name="connsiteY111" fmla="*/ 107985 h 296721"/>
                <a:gd name="connsiteX112" fmla="*/ 231191 w 244160"/>
                <a:gd name="connsiteY112" fmla="*/ 103288 h 296721"/>
                <a:gd name="connsiteX113" fmla="*/ 229096 w 244160"/>
                <a:gd name="connsiteY113" fmla="*/ 98463 h 296721"/>
                <a:gd name="connsiteX114" fmla="*/ 228524 w 244160"/>
                <a:gd name="connsiteY114" fmla="*/ 95543 h 296721"/>
                <a:gd name="connsiteX115" fmla="*/ 226366 w 244160"/>
                <a:gd name="connsiteY115" fmla="*/ 89639 h 296721"/>
                <a:gd name="connsiteX116" fmla="*/ 224525 w 244160"/>
                <a:gd name="connsiteY116" fmla="*/ 88115 h 296721"/>
                <a:gd name="connsiteX117" fmla="*/ 221668 w 244160"/>
                <a:gd name="connsiteY117" fmla="*/ 81640 h 296721"/>
                <a:gd name="connsiteX118" fmla="*/ 225604 w 244160"/>
                <a:gd name="connsiteY118" fmla="*/ 77132 h 296721"/>
                <a:gd name="connsiteX119" fmla="*/ 228017 w 244160"/>
                <a:gd name="connsiteY119" fmla="*/ 75291 h 296721"/>
                <a:gd name="connsiteX120" fmla="*/ 228842 w 244160"/>
                <a:gd name="connsiteY120" fmla="*/ 69387 h 296721"/>
                <a:gd name="connsiteX121" fmla="*/ 228778 w 244160"/>
                <a:gd name="connsiteY121" fmla="*/ 67546 h 296721"/>
                <a:gd name="connsiteX122" fmla="*/ 228207 w 244160"/>
                <a:gd name="connsiteY122" fmla="*/ 59484 h 296721"/>
                <a:gd name="connsiteX123" fmla="*/ 227318 w 244160"/>
                <a:gd name="connsiteY123" fmla="*/ 56564 h 296721"/>
                <a:gd name="connsiteX124" fmla="*/ 226620 w 244160"/>
                <a:gd name="connsiteY124" fmla="*/ 54342 h 296721"/>
                <a:gd name="connsiteX125" fmla="*/ 223192 w 244160"/>
                <a:gd name="connsiteY125" fmla="*/ 52755 h 296721"/>
                <a:gd name="connsiteX126" fmla="*/ 220589 w 244160"/>
                <a:gd name="connsiteY126" fmla="*/ 51612 h 296721"/>
                <a:gd name="connsiteX127" fmla="*/ 217732 w 244160"/>
                <a:gd name="connsiteY127" fmla="*/ 51676 h 296721"/>
                <a:gd name="connsiteX128" fmla="*/ 212209 w 244160"/>
                <a:gd name="connsiteY128" fmla="*/ 51168 h 296721"/>
                <a:gd name="connsiteX129" fmla="*/ 210241 w 244160"/>
                <a:gd name="connsiteY129" fmla="*/ 49200 h 296721"/>
                <a:gd name="connsiteX130" fmla="*/ 209162 w 244160"/>
                <a:gd name="connsiteY130" fmla="*/ 48057 h 296721"/>
                <a:gd name="connsiteX131" fmla="*/ 206876 w 244160"/>
                <a:gd name="connsiteY131" fmla="*/ 44438 h 296721"/>
                <a:gd name="connsiteX132" fmla="*/ 206940 w 244160"/>
                <a:gd name="connsiteY132" fmla="*/ 40058 h 296721"/>
                <a:gd name="connsiteX133" fmla="*/ 205670 w 244160"/>
                <a:gd name="connsiteY133" fmla="*/ 37074 h 296721"/>
                <a:gd name="connsiteX134" fmla="*/ 203829 w 244160"/>
                <a:gd name="connsiteY134" fmla="*/ 37519 h 296721"/>
                <a:gd name="connsiteX135" fmla="*/ 201671 w 244160"/>
                <a:gd name="connsiteY135" fmla="*/ 38090 h 296721"/>
                <a:gd name="connsiteX136" fmla="*/ 199640 w 244160"/>
                <a:gd name="connsiteY136" fmla="*/ 38344 h 296721"/>
                <a:gd name="connsiteX137" fmla="*/ 194307 w 244160"/>
                <a:gd name="connsiteY137" fmla="*/ 34408 h 296721"/>
                <a:gd name="connsiteX138" fmla="*/ 191894 w 244160"/>
                <a:gd name="connsiteY138" fmla="*/ 31932 h 296721"/>
                <a:gd name="connsiteX139" fmla="*/ 187578 w 244160"/>
                <a:gd name="connsiteY139" fmla="*/ 30282 h 296721"/>
                <a:gd name="connsiteX140" fmla="*/ 186371 w 244160"/>
                <a:gd name="connsiteY140" fmla="*/ 30155 h 296721"/>
                <a:gd name="connsiteX141" fmla="*/ 181737 w 244160"/>
                <a:gd name="connsiteY141" fmla="*/ 28631 h 296721"/>
                <a:gd name="connsiteX142" fmla="*/ 175770 w 244160"/>
                <a:gd name="connsiteY142" fmla="*/ 29393 h 296721"/>
                <a:gd name="connsiteX143" fmla="*/ 174944 w 244160"/>
                <a:gd name="connsiteY143" fmla="*/ 30599 h 296721"/>
                <a:gd name="connsiteX144" fmla="*/ 170881 w 244160"/>
                <a:gd name="connsiteY144" fmla="*/ 33075 h 296721"/>
                <a:gd name="connsiteX145" fmla="*/ 168088 w 244160"/>
                <a:gd name="connsiteY145" fmla="*/ 32186 h 296721"/>
                <a:gd name="connsiteX146" fmla="*/ 167707 w 244160"/>
                <a:gd name="connsiteY146" fmla="*/ 29456 h 296721"/>
                <a:gd name="connsiteX147" fmla="*/ 168215 w 244160"/>
                <a:gd name="connsiteY147" fmla="*/ 27552 h 296721"/>
                <a:gd name="connsiteX148" fmla="*/ 167009 w 244160"/>
                <a:gd name="connsiteY148" fmla="*/ 28504 h 296721"/>
                <a:gd name="connsiteX149" fmla="*/ 165041 w 244160"/>
                <a:gd name="connsiteY149" fmla="*/ 30409 h 296721"/>
                <a:gd name="connsiteX150" fmla="*/ 164597 w 244160"/>
                <a:gd name="connsiteY150" fmla="*/ 31234 h 296721"/>
                <a:gd name="connsiteX151" fmla="*/ 162438 w 244160"/>
                <a:gd name="connsiteY151" fmla="*/ 33964 h 296721"/>
                <a:gd name="connsiteX152" fmla="*/ 158058 w 244160"/>
                <a:gd name="connsiteY152" fmla="*/ 34471 h 296721"/>
                <a:gd name="connsiteX153" fmla="*/ 156915 w 244160"/>
                <a:gd name="connsiteY153" fmla="*/ 34408 h 296721"/>
                <a:gd name="connsiteX154" fmla="*/ 151709 w 244160"/>
                <a:gd name="connsiteY154" fmla="*/ 38090 h 296721"/>
                <a:gd name="connsiteX155" fmla="*/ 151328 w 244160"/>
                <a:gd name="connsiteY155" fmla="*/ 38979 h 296721"/>
                <a:gd name="connsiteX156" fmla="*/ 146250 w 244160"/>
                <a:gd name="connsiteY156" fmla="*/ 46216 h 296721"/>
                <a:gd name="connsiteX157" fmla="*/ 138569 w 244160"/>
                <a:gd name="connsiteY157" fmla="*/ 42978 h 296721"/>
                <a:gd name="connsiteX158" fmla="*/ 134696 w 244160"/>
                <a:gd name="connsiteY158" fmla="*/ 41709 h 296721"/>
                <a:gd name="connsiteX159" fmla="*/ 132664 w 244160"/>
                <a:gd name="connsiteY159" fmla="*/ 41772 h 296721"/>
                <a:gd name="connsiteX160" fmla="*/ 124221 w 244160"/>
                <a:gd name="connsiteY160" fmla="*/ 40122 h 296721"/>
                <a:gd name="connsiteX161" fmla="*/ 123904 w 244160"/>
                <a:gd name="connsiteY161" fmla="*/ 36693 h 296721"/>
                <a:gd name="connsiteX162" fmla="*/ 130062 w 244160"/>
                <a:gd name="connsiteY162" fmla="*/ 32884 h 296721"/>
                <a:gd name="connsiteX163" fmla="*/ 134632 w 244160"/>
                <a:gd name="connsiteY163" fmla="*/ 30536 h 296721"/>
                <a:gd name="connsiteX164" fmla="*/ 133490 w 244160"/>
                <a:gd name="connsiteY164" fmla="*/ 26155 h 296721"/>
                <a:gd name="connsiteX165" fmla="*/ 131331 w 244160"/>
                <a:gd name="connsiteY165" fmla="*/ 27615 h 296721"/>
                <a:gd name="connsiteX166" fmla="*/ 130950 w 244160"/>
                <a:gd name="connsiteY166" fmla="*/ 28314 h 296721"/>
                <a:gd name="connsiteX167" fmla="*/ 128157 w 244160"/>
                <a:gd name="connsiteY167" fmla="*/ 30980 h 296721"/>
                <a:gd name="connsiteX168" fmla="*/ 123777 w 244160"/>
                <a:gd name="connsiteY168" fmla="*/ 30282 h 296721"/>
                <a:gd name="connsiteX169" fmla="*/ 121047 w 244160"/>
                <a:gd name="connsiteY169" fmla="*/ 27361 h 296721"/>
                <a:gd name="connsiteX170" fmla="*/ 120603 w 244160"/>
                <a:gd name="connsiteY170" fmla="*/ 26600 h 296721"/>
                <a:gd name="connsiteX171" fmla="*/ 116159 w 244160"/>
                <a:gd name="connsiteY171" fmla="*/ 22981 h 296721"/>
                <a:gd name="connsiteX172" fmla="*/ 114762 w 244160"/>
                <a:gd name="connsiteY172" fmla="*/ 25012 h 296721"/>
                <a:gd name="connsiteX173" fmla="*/ 110191 w 244160"/>
                <a:gd name="connsiteY173" fmla="*/ 30028 h 296721"/>
                <a:gd name="connsiteX174" fmla="*/ 105557 w 244160"/>
                <a:gd name="connsiteY174" fmla="*/ 28187 h 296721"/>
                <a:gd name="connsiteX175" fmla="*/ 104922 w 244160"/>
                <a:gd name="connsiteY175" fmla="*/ 26409 h 296721"/>
                <a:gd name="connsiteX176" fmla="*/ 104414 w 244160"/>
                <a:gd name="connsiteY176" fmla="*/ 25330 h 296721"/>
                <a:gd name="connsiteX177" fmla="*/ 103145 w 244160"/>
                <a:gd name="connsiteY177" fmla="*/ 25076 h 296721"/>
                <a:gd name="connsiteX178" fmla="*/ 100161 w 244160"/>
                <a:gd name="connsiteY178" fmla="*/ 23933 h 296721"/>
                <a:gd name="connsiteX179" fmla="*/ 102192 w 244160"/>
                <a:gd name="connsiteY179" fmla="*/ 15426 h 296721"/>
                <a:gd name="connsiteX180" fmla="*/ 102764 w 244160"/>
                <a:gd name="connsiteY180" fmla="*/ 14792 h 296721"/>
                <a:gd name="connsiteX181" fmla="*/ 103716 w 244160"/>
                <a:gd name="connsiteY181" fmla="*/ 13395 h 296721"/>
                <a:gd name="connsiteX182" fmla="*/ 104414 w 244160"/>
                <a:gd name="connsiteY182" fmla="*/ 10538 h 296721"/>
                <a:gd name="connsiteX183" fmla="*/ 102319 w 244160"/>
                <a:gd name="connsiteY183" fmla="*/ 10602 h 296721"/>
                <a:gd name="connsiteX184" fmla="*/ 99272 w 244160"/>
                <a:gd name="connsiteY184" fmla="*/ 10094 h 296721"/>
                <a:gd name="connsiteX185" fmla="*/ 95146 w 244160"/>
                <a:gd name="connsiteY185" fmla="*/ 5904 h 296721"/>
                <a:gd name="connsiteX186" fmla="*/ 94067 w 244160"/>
                <a:gd name="connsiteY186" fmla="*/ 5904 h 296721"/>
                <a:gd name="connsiteX187" fmla="*/ 93305 w 244160"/>
                <a:gd name="connsiteY187" fmla="*/ 6031 h 296721"/>
                <a:gd name="connsiteX188" fmla="*/ 87718 w 244160"/>
                <a:gd name="connsiteY188" fmla="*/ 4888 h 296721"/>
                <a:gd name="connsiteX189" fmla="*/ 86576 w 244160"/>
                <a:gd name="connsiteY189" fmla="*/ 4444 h 296721"/>
                <a:gd name="connsiteX190" fmla="*/ 81814 w 244160"/>
                <a:gd name="connsiteY190" fmla="*/ 2412 h 296721"/>
                <a:gd name="connsiteX191" fmla="*/ 77434 w 244160"/>
                <a:gd name="connsiteY191" fmla="*/ 571 h 296721"/>
                <a:gd name="connsiteX192" fmla="*/ 72799 w 244160"/>
                <a:gd name="connsiteY192" fmla="*/ 0 h 296721"/>
                <a:gd name="connsiteX193" fmla="*/ 71086 w 244160"/>
                <a:gd name="connsiteY193" fmla="*/ 127 h 296721"/>
                <a:gd name="connsiteX194" fmla="*/ 67975 w 244160"/>
                <a:gd name="connsiteY194" fmla="*/ 508 h 296721"/>
                <a:gd name="connsiteX195" fmla="*/ 68165 w 244160"/>
                <a:gd name="connsiteY195" fmla="*/ 1587 h 296721"/>
                <a:gd name="connsiteX196" fmla="*/ 68546 w 244160"/>
                <a:gd name="connsiteY196" fmla="*/ 3873 h 296721"/>
                <a:gd name="connsiteX197" fmla="*/ 69435 w 244160"/>
                <a:gd name="connsiteY197" fmla="*/ 6602 h 296721"/>
                <a:gd name="connsiteX198" fmla="*/ 70895 w 244160"/>
                <a:gd name="connsiteY198" fmla="*/ 6729 h 296721"/>
                <a:gd name="connsiteX199" fmla="*/ 73307 w 244160"/>
                <a:gd name="connsiteY199" fmla="*/ 7047 h 296721"/>
                <a:gd name="connsiteX200" fmla="*/ 76735 w 244160"/>
                <a:gd name="connsiteY200" fmla="*/ 9459 h 296721"/>
                <a:gd name="connsiteX201" fmla="*/ 76354 w 244160"/>
                <a:gd name="connsiteY201" fmla="*/ 12824 h 296721"/>
                <a:gd name="connsiteX202" fmla="*/ 76037 w 244160"/>
                <a:gd name="connsiteY202" fmla="*/ 13586 h 296721"/>
                <a:gd name="connsiteX203" fmla="*/ 76101 w 244160"/>
                <a:gd name="connsiteY203" fmla="*/ 15173 h 296721"/>
                <a:gd name="connsiteX204" fmla="*/ 79846 w 244160"/>
                <a:gd name="connsiteY204" fmla="*/ 16760 h 296721"/>
                <a:gd name="connsiteX205" fmla="*/ 80164 w 244160"/>
                <a:gd name="connsiteY205" fmla="*/ 21838 h 296721"/>
                <a:gd name="connsiteX206" fmla="*/ 74323 w 244160"/>
                <a:gd name="connsiteY206" fmla="*/ 22918 h 296721"/>
                <a:gd name="connsiteX207" fmla="*/ 73054 w 244160"/>
                <a:gd name="connsiteY207" fmla="*/ 22981 h 296721"/>
                <a:gd name="connsiteX208" fmla="*/ 69752 w 244160"/>
                <a:gd name="connsiteY208" fmla="*/ 23933 h 296721"/>
                <a:gd name="connsiteX209" fmla="*/ 69625 w 244160"/>
                <a:gd name="connsiteY209" fmla="*/ 24758 h 296721"/>
                <a:gd name="connsiteX210" fmla="*/ 72165 w 244160"/>
                <a:gd name="connsiteY210" fmla="*/ 24886 h 296721"/>
                <a:gd name="connsiteX211" fmla="*/ 74894 w 244160"/>
                <a:gd name="connsiteY211" fmla="*/ 24441 h 296721"/>
                <a:gd name="connsiteX212" fmla="*/ 76037 w 244160"/>
                <a:gd name="connsiteY212" fmla="*/ 25203 h 296721"/>
                <a:gd name="connsiteX213" fmla="*/ 76482 w 244160"/>
                <a:gd name="connsiteY213" fmla="*/ 28695 h 296721"/>
                <a:gd name="connsiteX214" fmla="*/ 76609 w 244160"/>
                <a:gd name="connsiteY214" fmla="*/ 30472 h 296721"/>
                <a:gd name="connsiteX215" fmla="*/ 78132 w 244160"/>
                <a:gd name="connsiteY215" fmla="*/ 31107 h 296721"/>
                <a:gd name="connsiteX216" fmla="*/ 81624 w 244160"/>
                <a:gd name="connsiteY216" fmla="*/ 35170 h 296721"/>
                <a:gd name="connsiteX217" fmla="*/ 78450 w 244160"/>
                <a:gd name="connsiteY217" fmla="*/ 39106 h 296721"/>
                <a:gd name="connsiteX218" fmla="*/ 77624 w 244160"/>
                <a:gd name="connsiteY218" fmla="*/ 39550 h 296721"/>
                <a:gd name="connsiteX219" fmla="*/ 77053 w 244160"/>
                <a:gd name="connsiteY219" fmla="*/ 40439 h 296721"/>
                <a:gd name="connsiteX220" fmla="*/ 78005 w 244160"/>
                <a:gd name="connsiteY220" fmla="*/ 42470 h 296721"/>
                <a:gd name="connsiteX221" fmla="*/ 83021 w 244160"/>
                <a:gd name="connsiteY221" fmla="*/ 43613 h 296721"/>
                <a:gd name="connsiteX222" fmla="*/ 86131 w 244160"/>
                <a:gd name="connsiteY222" fmla="*/ 43867 h 296721"/>
                <a:gd name="connsiteX223" fmla="*/ 92606 w 244160"/>
                <a:gd name="connsiteY223" fmla="*/ 47740 h 296721"/>
                <a:gd name="connsiteX224" fmla="*/ 100669 w 244160"/>
                <a:gd name="connsiteY224" fmla="*/ 53453 h 296721"/>
                <a:gd name="connsiteX225" fmla="*/ 106636 w 244160"/>
                <a:gd name="connsiteY225" fmla="*/ 57072 h 296721"/>
                <a:gd name="connsiteX226" fmla="*/ 107144 w 244160"/>
                <a:gd name="connsiteY226" fmla="*/ 58532 h 296721"/>
                <a:gd name="connsiteX227" fmla="*/ 106002 w 244160"/>
                <a:gd name="connsiteY227" fmla="*/ 59547 h 296721"/>
                <a:gd name="connsiteX228" fmla="*/ 94193 w 244160"/>
                <a:gd name="connsiteY228" fmla="*/ 55421 h 296721"/>
                <a:gd name="connsiteX229" fmla="*/ 93241 w 244160"/>
                <a:gd name="connsiteY229" fmla="*/ 54532 h 296721"/>
                <a:gd name="connsiteX230" fmla="*/ 90575 w 244160"/>
                <a:gd name="connsiteY230" fmla="*/ 51803 h 296721"/>
                <a:gd name="connsiteX231" fmla="*/ 88607 w 244160"/>
                <a:gd name="connsiteY231" fmla="*/ 49771 h 296721"/>
                <a:gd name="connsiteX232" fmla="*/ 85687 w 244160"/>
                <a:gd name="connsiteY232" fmla="*/ 50025 h 296721"/>
                <a:gd name="connsiteX233" fmla="*/ 83782 w 244160"/>
                <a:gd name="connsiteY233" fmla="*/ 50977 h 296721"/>
                <a:gd name="connsiteX234" fmla="*/ 77624 w 244160"/>
                <a:gd name="connsiteY234" fmla="*/ 50406 h 296721"/>
                <a:gd name="connsiteX235" fmla="*/ 74006 w 244160"/>
                <a:gd name="connsiteY235" fmla="*/ 50279 h 296721"/>
                <a:gd name="connsiteX236" fmla="*/ 70705 w 244160"/>
                <a:gd name="connsiteY236" fmla="*/ 54024 h 296721"/>
                <a:gd name="connsiteX237" fmla="*/ 70387 w 244160"/>
                <a:gd name="connsiteY237" fmla="*/ 59547 h 296721"/>
                <a:gd name="connsiteX238" fmla="*/ 70768 w 244160"/>
                <a:gd name="connsiteY238" fmla="*/ 61642 h 296721"/>
                <a:gd name="connsiteX239" fmla="*/ 70197 w 244160"/>
                <a:gd name="connsiteY239" fmla="*/ 69197 h 296721"/>
                <a:gd name="connsiteX240" fmla="*/ 68800 w 244160"/>
                <a:gd name="connsiteY240" fmla="*/ 69705 h 296721"/>
                <a:gd name="connsiteX241" fmla="*/ 66134 w 244160"/>
                <a:gd name="connsiteY241" fmla="*/ 67166 h 296721"/>
                <a:gd name="connsiteX242" fmla="*/ 65753 w 244160"/>
                <a:gd name="connsiteY242" fmla="*/ 66531 h 296721"/>
                <a:gd name="connsiteX243" fmla="*/ 64800 w 244160"/>
                <a:gd name="connsiteY243" fmla="*/ 65388 h 296721"/>
                <a:gd name="connsiteX244" fmla="*/ 63595 w 244160"/>
                <a:gd name="connsiteY244" fmla="*/ 63928 h 296721"/>
                <a:gd name="connsiteX245" fmla="*/ 62515 w 244160"/>
                <a:gd name="connsiteY245" fmla="*/ 61135 h 296721"/>
                <a:gd name="connsiteX246" fmla="*/ 62071 w 244160"/>
                <a:gd name="connsiteY246" fmla="*/ 59674 h 296721"/>
                <a:gd name="connsiteX247" fmla="*/ 61119 w 244160"/>
                <a:gd name="connsiteY247" fmla="*/ 58595 h 296721"/>
                <a:gd name="connsiteX248" fmla="*/ 60484 w 244160"/>
                <a:gd name="connsiteY248" fmla="*/ 59865 h 296721"/>
                <a:gd name="connsiteX249" fmla="*/ 61372 w 244160"/>
                <a:gd name="connsiteY249" fmla="*/ 62150 h 296721"/>
                <a:gd name="connsiteX250" fmla="*/ 62579 w 244160"/>
                <a:gd name="connsiteY250" fmla="*/ 65388 h 296721"/>
                <a:gd name="connsiteX251" fmla="*/ 60420 w 244160"/>
                <a:gd name="connsiteY251" fmla="*/ 69514 h 296721"/>
                <a:gd name="connsiteX252" fmla="*/ 53501 w 244160"/>
                <a:gd name="connsiteY252" fmla="*/ 68372 h 296721"/>
                <a:gd name="connsiteX253" fmla="*/ 51660 w 244160"/>
                <a:gd name="connsiteY253" fmla="*/ 59992 h 296721"/>
                <a:gd name="connsiteX254" fmla="*/ 51914 w 244160"/>
                <a:gd name="connsiteY254" fmla="*/ 57834 h 296721"/>
                <a:gd name="connsiteX255" fmla="*/ 50707 w 244160"/>
                <a:gd name="connsiteY255" fmla="*/ 53390 h 296721"/>
                <a:gd name="connsiteX256" fmla="*/ 46898 w 244160"/>
                <a:gd name="connsiteY256" fmla="*/ 52374 h 296721"/>
                <a:gd name="connsiteX257" fmla="*/ 44676 w 244160"/>
                <a:gd name="connsiteY257" fmla="*/ 53326 h 296721"/>
                <a:gd name="connsiteX258" fmla="*/ 43851 w 244160"/>
                <a:gd name="connsiteY258" fmla="*/ 53834 h 296721"/>
                <a:gd name="connsiteX259" fmla="*/ 38201 w 244160"/>
                <a:gd name="connsiteY259" fmla="*/ 56056 h 296721"/>
                <a:gd name="connsiteX260" fmla="*/ 34202 w 244160"/>
                <a:gd name="connsiteY260" fmla="*/ 57580 h 296721"/>
                <a:gd name="connsiteX261" fmla="*/ 32107 w 244160"/>
                <a:gd name="connsiteY261" fmla="*/ 61261 h 296721"/>
                <a:gd name="connsiteX262" fmla="*/ 34900 w 244160"/>
                <a:gd name="connsiteY262" fmla="*/ 66340 h 296721"/>
                <a:gd name="connsiteX263" fmla="*/ 37122 w 244160"/>
                <a:gd name="connsiteY263" fmla="*/ 67102 h 296721"/>
                <a:gd name="connsiteX264" fmla="*/ 41058 w 244160"/>
                <a:gd name="connsiteY264" fmla="*/ 68880 h 296721"/>
                <a:gd name="connsiteX265" fmla="*/ 41756 w 244160"/>
                <a:gd name="connsiteY265" fmla="*/ 71355 h 296721"/>
                <a:gd name="connsiteX266" fmla="*/ 38392 w 244160"/>
                <a:gd name="connsiteY266" fmla="*/ 75863 h 296721"/>
                <a:gd name="connsiteX267" fmla="*/ 37693 w 244160"/>
                <a:gd name="connsiteY267" fmla="*/ 76053 h 296721"/>
                <a:gd name="connsiteX268" fmla="*/ 37820 w 244160"/>
                <a:gd name="connsiteY268" fmla="*/ 77894 h 296721"/>
                <a:gd name="connsiteX269" fmla="*/ 37630 w 244160"/>
                <a:gd name="connsiteY269" fmla="*/ 86718 h 296721"/>
                <a:gd name="connsiteX270" fmla="*/ 29567 w 244160"/>
                <a:gd name="connsiteY270" fmla="*/ 97003 h 296721"/>
                <a:gd name="connsiteX271" fmla="*/ 27028 w 244160"/>
                <a:gd name="connsiteY271" fmla="*/ 95606 h 296721"/>
                <a:gd name="connsiteX272" fmla="*/ 18267 w 244160"/>
                <a:gd name="connsiteY272" fmla="*/ 100304 h 296721"/>
                <a:gd name="connsiteX273" fmla="*/ 18775 w 244160"/>
                <a:gd name="connsiteY273" fmla="*/ 103161 h 296721"/>
                <a:gd name="connsiteX274" fmla="*/ 24997 w 244160"/>
                <a:gd name="connsiteY274" fmla="*/ 104176 h 296721"/>
                <a:gd name="connsiteX275" fmla="*/ 30837 w 244160"/>
                <a:gd name="connsiteY275" fmla="*/ 108620 h 296721"/>
                <a:gd name="connsiteX276" fmla="*/ 27980 w 244160"/>
                <a:gd name="connsiteY276" fmla="*/ 114778 h 296721"/>
                <a:gd name="connsiteX277" fmla="*/ 27155 w 244160"/>
                <a:gd name="connsiteY277" fmla="*/ 115349 h 296721"/>
                <a:gd name="connsiteX278" fmla="*/ 26774 w 244160"/>
                <a:gd name="connsiteY278" fmla="*/ 120047 h 296721"/>
                <a:gd name="connsiteX279" fmla="*/ 28234 w 244160"/>
                <a:gd name="connsiteY279" fmla="*/ 123094 h 296721"/>
                <a:gd name="connsiteX280" fmla="*/ 27726 w 244160"/>
                <a:gd name="connsiteY280" fmla="*/ 127792 h 296721"/>
                <a:gd name="connsiteX281" fmla="*/ 19283 w 244160"/>
                <a:gd name="connsiteY281" fmla="*/ 128998 h 296721"/>
                <a:gd name="connsiteX282" fmla="*/ 15728 w 244160"/>
                <a:gd name="connsiteY282" fmla="*/ 128744 h 296721"/>
                <a:gd name="connsiteX283" fmla="*/ 10776 w 244160"/>
                <a:gd name="connsiteY283" fmla="*/ 130459 h 296721"/>
                <a:gd name="connsiteX284" fmla="*/ 5697 w 244160"/>
                <a:gd name="connsiteY284" fmla="*/ 137442 h 296721"/>
                <a:gd name="connsiteX285" fmla="*/ 1254 w 244160"/>
                <a:gd name="connsiteY285" fmla="*/ 155154 h 296721"/>
                <a:gd name="connsiteX286" fmla="*/ 555 w 244160"/>
                <a:gd name="connsiteY286" fmla="*/ 158074 h 296721"/>
                <a:gd name="connsiteX287" fmla="*/ 48 w 244160"/>
                <a:gd name="connsiteY287" fmla="*/ 162264 h 296721"/>
                <a:gd name="connsiteX288" fmla="*/ 48 w 244160"/>
                <a:gd name="connsiteY288" fmla="*/ 166580 h 296721"/>
                <a:gd name="connsiteX289" fmla="*/ 2269 w 244160"/>
                <a:gd name="connsiteY289" fmla="*/ 173119 h 296721"/>
                <a:gd name="connsiteX290" fmla="*/ 3666 w 244160"/>
                <a:gd name="connsiteY290" fmla="*/ 176103 h 296721"/>
                <a:gd name="connsiteX291" fmla="*/ 5190 w 244160"/>
                <a:gd name="connsiteY291" fmla="*/ 187911 h 296721"/>
                <a:gd name="connsiteX292" fmla="*/ 4682 w 244160"/>
                <a:gd name="connsiteY292" fmla="*/ 190133 h 296721"/>
                <a:gd name="connsiteX293" fmla="*/ 5571 w 244160"/>
                <a:gd name="connsiteY293" fmla="*/ 190260 h 296721"/>
                <a:gd name="connsiteX294" fmla="*/ 10268 w 244160"/>
                <a:gd name="connsiteY294" fmla="*/ 192736 h 296721"/>
                <a:gd name="connsiteX295" fmla="*/ 15347 w 244160"/>
                <a:gd name="connsiteY295" fmla="*/ 201052 h 296721"/>
                <a:gd name="connsiteX296" fmla="*/ 16045 w 244160"/>
                <a:gd name="connsiteY296" fmla="*/ 202322 h 296721"/>
                <a:gd name="connsiteX297" fmla="*/ 18204 w 244160"/>
                <a:gd name="connsiteY297" fmla="*/ 208607 h 296721"/>
                <a:gd name="connsiteX298" fmla="*/ 18140 w 244160"/>
                <a:gd name="connsiteY298" fmla="*/ 215145 h 296721"/>
                <a:gd name="connsiteX299" fmla="*/ 17569 w 244160"/>
                <a:gd name="connsiteY299" fmla="*/ 219780 h 296721"/>
                <a:gd name="connsiteX300" fmla="*/ 19156 w 244160"/>
                <a:gd name="connsiteY300" fmla="*/ 221684 h 296721"/>
                <a:gd name="connsiteX301" fmla="*/ 19791 w 244160"/>
                <a:gd name="connsiteY301" fmla="*/ 222510 h 296721"/>
                <a:gd name="connsiteX302" fmla="*/ 21124 w 244160"/>
                <a:gd name="connsiteY302" fmla="*/ 224985 h 296721"/>
                <a:gd name="connsiteX303" fmla="*/ 21505 w 244160"/>
                <a:gd name="connsiteY303" fmla="*/ 225747 h 296721"/>
                <a:gd name="connsiteX304" fmla="*/ 22267 w 244160"/>
                <a:gd name="connsiteY304" fmla="*/ 227144 h 296721"/>
                <a:gd name="connsiteX305" fmla="*/ 27917 w 244160"/>
                <a:gd name="connsiteY305" fmla="*/ 230127 h 296721"/>
                <a:gd name="connsiteX306" fmla="*/ 30773 w 244160"/>
                <a:gd name="connsiteY306" fmla="*/ 230064 h 296721"/>
                <a:gd name="connsiteX307" fmla="*/ 33694 w 244160"/>
                <a:gd name="connsiteY307" fmla="*/ 229937 h 296721"/>
                <a:gd name="connsiteX308" fmla="*/ 42835 w 244160"/>
                <a:gd name="connsiteY308" fmla="*/ 230508 h 296721"/>
                <a:gd name="connsiteX309" fmla="*/ 52358 w 244160"/>
                <a:gd name="connsiteY309" fmla="*/ 231080 h 296721"/>
                <a:gd name="connsiteX310" fmla="*/ 60865 w 244160"/>
                <a:gd name="connsiteY310" fmla="*/ 233810 h 296721"/>
                <a:gd name="connsiteX311" fmla="*/ 61563 w 244160"/>
                <a:gd name="connsiteY311" fmla="*/ 242062 h 296721"/>
                <a:gd name="connsiteX312" fmla="*/ 55659 w 244160"/>
                <a:gd name="connsiteY312" fmla="*/ 256346 h 296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</a:cxnLst>
              <a:rect l="l" t="t" r="r" b="b"/>
              <a:pathLst>
                <a:path w="244160" h="296721">
                  <a:moveTo>
                    <a:pt x="55659" y="256346"/>
                  </a:moveTo>
                  <a:cubicBezTo>
                    <a:pt x="52612" y="261806"/>
                    <a:pt x="49755" y="266948"/>
                    <a:pt x="49438" y="273169"/>
                  </a:cubicBezTo>
                  <a:lnTo>
                    <a:pt x="49374" y="274185"/>
                  </a:lnTo>
                  <a:cubicBezTo>
                    <a:pt x="49184" y="277423"/>
                    <a:pt x="49057" y="279010"/>
                    <a:pt x="50961" y="281422"/>
                  </a:cubicBezTo>
                  <a:cubicBezTo>
                    <a:pt x="51469" y="282120"/>
                    <a:pt x="52167" y="282692"/>
                    <a:pt x="52866" y="283327"/>
                  </a:cubicBezTo>
                  <a:cubicBezTo>
                    <a:pt x="53881" y="284215"/>
                    <a:pt x="54707" y="285168"/>
                    <a:pt x="55151" y="286310"/>
                  </a:cubicBezTo>
                  <a:cubicBezTo>
                    <a:pt x="55278" y="286691"/>
                    <a:pt x="55596" y="287009"/>
                    <a:pt x="55596" y="287453"/>
                  </a:cubicBezTo>
                  <a:cubicBezTo>
                    <a:pt x="55596" y="287897"/>
                    <a:pt x="55405" y="288469"/>
                    <a:pt x="55215" y="288913"/>
                  </a:cubicBezTo>
                  <a:cubicBezTo>
                    <a:pt x="55849" y="289802"/>
                    <a:pt x="56421" y="290310"/>
                    <a:pt x="56992" y="290818"/>
                  </a:cubicBezTo>
                  <a:cubicBezTo>
                    <a:pt x="57500" y="291326"/>
                    <a:pt x="57945" y="291706"/>
                    <a:pt x="58516" y="291960"/>
                  </a:cubicBezTo>
                  <a:cubicBezTo>
                    <a:pt x="59532" y="292405"/>
                    <a:pt x="59532" y="292405"/>
                    <a:pt x="60547" y="291643"/>
                  </a:cubicBezTo>
                  <a:cubicBezTo>
                    <a:pt x="60801" y="291452"/>
                    <a:pt x="61055" y="291262"/>
                    <a:pt x="61372" y="291008"/>
                  </a:cubicBezTo>
                  <a:cubicBezTo>
                    <a:pt x="64102" y="289040"/>
                    <a:pt x="65689" y="288850"/>
                    <a:pt x="67911" y="288596"/>
                  </a:cubicBezTo>
                  <a:cubicBezTo>
                    <a:pt x="68419" y="288532"/>
                    <a:pt x="68991" y="288469"/>
                    <a:pt x="69625" y="288342"/>
                  </a:cubicBezTo>
                  <a:cubicBezTo>
                    <a:pt x="69879" y="288278"/>
                    <a:pt x="70324" y="288215"/>
                    <a:pt x="70641" y="288151"/>
                  </a:cubicBezTo>
                  <a:cubicBezTo>
                    <a:pt x="70641" y="287643"/>
                    <a:pt x="70641" y="287263"/>
                    <a:pt x="70705" y="286818"/>
                  </a:cubicBezTo>
                  <a:lnTo>
                    <a:pt x="70705" y="286056"/>
                  </a:lnTo>
                  <a:cubicBezTo>
                    <a:pt x="70705" y="284660"/>
                    <a:pt x="70768" y="282692"/>
                    <a:pt x="72927" y="281676"/>
                  </a:cubicBezTo>
                  <a:cubicBezTo>
                    <a:pt x="75783" y="280279"/>
                    <a:pt x="80545" y="282374"/>
                    <a:pt x="81878" y="284850"/>
                  </a:cubicBezTo>
                  <a:cubicBezTo>
                    <a:pt x="82258" y="285612"/>
                    <a:pt x="82385" y="286247"/>
                    <a:pt x="82449" y="286691"/>
                  </a:cubicBezTo>
                  <a:cubicBezTo>
                    <a:pt x="83021" y="286945"/>
                    <a:pt x="84544" y="286120"/>
                    <a:pt x="85306" y="285612"/>
                  </a:cubicBezTo>
                  <a:cubicBezTo>
                    <a:pt x="86258" y="285041"/>
                    <a:pt x="87083" y="284469"/>
                    <a:pt x="87972" y="284279"/>
                  </a:cubicBezTo>
                  <a:cubicBezTo>
                    <a:pt x="89496" y="283898"/>
                    <a:pt x="90512" y="284152"/>
                    <a:pt x="91273" y="284596"/>
                  </a:cubicBezTo>
                  <a:cubicBezTo>
                    <a:pt x="91781" y="284469"/>
                    <a:pt x="92225" y="284406"/>
                    <a:pt x="92543" y="284279"/>
                  </a:cubicBezTo>
                  <a:cubicBezTo>
                    <a:pt x="92860" y="284152"/>
                    <a:pt x="93114" y="284088"/>
                    <a:pt x="93432" y="284025"/>
                  </a:cubicBezTo>
                  <a:cubicBezTo>
                    <a:pt x="94447" y="283771"/>
                    <a:pt x="95527" y="283644"/>
                    <a:pt x="96542" y="283898"/>
                  </a:cubicBezTo>
                  <a:cubicBezTo>
                    <a:pt x="97939" y="284215"/>
                    <a:pt x="98955" y="285041"/>
                    <a:pt x="99780" y="285803"/>
                  </a:cubicBezTo>
                  <a:cubicBezTo>
                    <a:pt x="100098" y="286056"/>
                    <a:pt x="100415" y="286374"/>
                    <a:pt x="100796" y="286628"/>
                  </a:cubicBezTo>
                  <a:cubicBezTo>
                    <a:pt x="102066" y="287517"/>
                    <a:pt x="102954" y="288024"/>
                    <a:pt x="104414" y="288342"/>
                  </a:cubicBezTo>
                  <a:cubicBezTo>
                    <a:pt x="105621" y="288596"/>
                    <a:pt x="107462" y="288215"/>
                    <a:pt x="108922" y="288850"/>
                  </a:cubicBezTo>
                  <a:cubicBezTo>
                    <a:pt x="110382" y="289484"/>
                    <a:pt x="111334" y="290881"/>
                    <a:pt x="112032" y="292024"/>
                  </a:cubicBezTo>
                  <a:cubicBezTo>
                    <a:pt x="113746" y="292659"/>
                    <a:pt x="115016" y="292849"/>
                    <a:pt x="116476" y="293547"/>
                  </a:cubicBezTo>
                  <a:cubicBezTo>
                    <a:pt x="117365" y="293928"/>
                    <a:pt x="118190" y="294500"/>
                    <a:pt x="119016" y="295008"/>
                  </a:cubicBezTo>
                  <a:cubicBezTo>
                    <a:pt x="120348" y="295896"/>
                    <a:pt x="121555" y="296658"/>
                    <a:pt x="122888" y="296721"/>
                  </a:cubicBezTo>
                  <a:cubicBezTo>
                    <a:pt x="124031" y="293801"/>
                    <a:pt x="125173" y="291897"/>
                    <a:pt x="126316" y="290881"/>
                  </a:cubicBezTo>
                  <a:cubicBezTo>
                    <a:pt x="128855" y="288596"/>
                    <a:pt x="132918" y="288850"/>
                    <a:pt x="135838" y="288977"/>
                  </a:cubicBezTo>
                  <a:lnTo>
                    <a:pt x="136791" y="289040"/>
                  </a:lnTo>
                  <a:cubicBezTo>
                    <a:pt x="139648" y="289167"/>
                    <a:pt x="142124" y="289802"/>
                    <a:pt x="144599" y="290373"/>
                  </a:cubicBezTo>
                  <a:cubicBezTo>
                    <a:pt x="146885" y="290945"/>
                    <a:pt x="149043" y="291516"/>
                    <a:pt x="151455" y="291579"/>
                  </a:cubicBezTo>
                  <a:cubicBezTo>
                    <a:pt x="153043" y="291643"/>
                    <a:pt x="154439" y="292087"/>
                    <a:pt x="155836" y="292468"/>
                  </a:cubicBezTo>
                  <a:cubicBezTo>
                    <a:pt x="157677" y="292976"/>
                    <a:pt x="159264" y="293420"/>
                    <a:pt x="161169" y="293166"/>
                  </a:cubicBezTo>
                  <a:cubicBezTo>
                    <a:pt x="163073" y="292849"/>
                    <a:pt x="164597" y="291579"/>
                    <a:pt x="166120" y="290310"/>
                  </a:cubicBezTo>
                  <a:cubicBezTo>
                    <a:pt x="167453" y="289230"/>
                    <a:pt x="168786" y="288088"/>
                    <a:pt x="170501" y="287390"/>
                  </a:cubicBezTo>
                  <a:cubicBezTo>
                    <a:pt x="172849" y="286374"/>
                    <a:pt x="174944" y="285993"/>
                    <a:pt x="177674" y="285993"/>
                  </a:cubicBezTo>
                  <a:cubicBezTo>
                    <a:pt x="179579" y="285993"/>
                    <a:pt x="180658" y="286374"/>
                    <a:pt x="181610" y="286755"/>
                  </a:cubicBezTo>
                  <a:cubicBezTo>
                    <a:pt x="182372" y="287009"/>
                    <a:pt x="183007" y="287263"/>
                    <a:pt x="183769" y="287326"/>
                  </a:cubicBezTo>
                  <a:cubicBezTo>
                    <a:pt x="184594" y="287453"/>
                    <a:pt x="185292" y="287072"/>
                    <a:pt x="186118" y="286691"/>
                  </a:cubicBezTo>
                  <a:cubicBezTo>
                    <a:pt x="186943" y="286310"/>
                    <a:pt x="187831" y="285929"/>
                    <a:pt x="188974" y="285803"/>
                  </a:cubicBezTo>
                  <a:cubicBezTo>
                    <a:pt x="191133" y="285549"/>
                    <a:pt x="193354" y="285612"/>
                    <a:pt x="195005" y="285803"/>
                  </a:cubicBezTo>
                  <a:cubicBezTo>
                    <a:pt x="195577" y="285866"/>
                    <a:pt x="196275" y="286056"/>
                    <a:pt x="197100" y="286310"/>
                  </a:cubicBezTo>
                  <a:cubicBezTo>
                    <a:pt x="198116" y="286628"/>
                    <a:pt x="200084" y="287136"/>
                    <a:pt x="200719" y="286818"/>
                  </a:cubicBezTo>
                  <a:cubicBezTo>
                    <a:pt x="201227" y="284406"/>
                    <a:pt x="198687" y="283263"/>
                    <a:pt x="195577" y="282057"/>
                  </a:cubicBezTo>
                  <a:cubicBezTo>
                    <a:pt x="195069" y="281866"/>
                    <a:pt x="194561" y="281676"/>
                    <a:pt x="194117" y="281486"/>
                  </a:cubicBezTo>
                  <a:cubicBezTo>
                    <a:pt x="191514" y="280406"/>
                    <a:pt x="191260" y="279645"/>
                    <a:pt x="191386" y="277105"/>
                  </a:cubicBezTo>
                  <a:cubicBezTo>
                    <a:pt x="191450" y="274947"/>
                    <a:pt x="192085" y="273677"/>
                    <a:pt x="193354" y="271900"/>
                  </a:cubicBezTo>
                  <a:cubicBezTo>
                    <a:pt x="194434" y="270313"/>
                    <a:pt x="195767" y="268852"/>
                    <a:pt x="196973" y="267456"/>
                  </a:cubicBezTo>
                  <a:cubicBezTo>
                    <a:pt x="198179" y="266059"/>
                    <a:pt x="199385" y="264789"/>
                    <a:pt x="200338" y="263329"/>
                  </a:cubicBezTo>
                  <a:cubicBezTo>
                    <a:pt x="202179" y="260663"/>
                    <a:pt x="205036" y="259584"/>
                    <a:pt x="207575" y="258568"/>
                  </a:cubicBezTo>
                  <a:cubicBezTo>
                    <a:pt x="211130" y="257171"/>
                    <a:pt x="213162" y="256283"/>
                    <a:pt x="213415" y="253172"/>
                  </a:cubicBezTo>
                  <a:cubicBezTo>
                    <a:pt x="213606" y="251140"/>
                    <a:pt x="213415" y="249300"/>
                    <a:pt x="212971" y="247458"/>
                  </a:cubicBezTo>
                  <a:cubicBezTo>
                    <a:pt x="212654" y="246125"/>
                    <a:pt x="212209" y="244856"/>
                    <a:pt x="211575" y="243649"/>
                  </a:cubicBezTo>
                  <a:cubicBezTo>
                    <a:pt x="211384" y="243332"/>
                    <a:pt x="211130" y="243015"/>
                    <a:pt x="210939" y="242697"/>
                  </a:cubicBezTo>
                  <a:cubicBezTo>
                    <a:pt x="210305" y="241745"/>
                    <a:pt x="209607" y="240793"/>
                    <a:pt x="208781" y="239904"/>
                  </a:cubicBezTo>
                  <a:cubicBezTo>
                    <a:pt x="208463" y="239523"/>
                    <a:pt x="208083" y="239206"/>
                    <a:pt x="207702" y="238825"/>
                  </a:cubicBezTo>
                  <a:cubicBezTo>
                    <a:pt x="206496" y="237682"/>
                    <a:pt x="205163" y="236603"/>
                    <a:pt x="203512" y="235587"/>
                  </a:cubicBezTo>
                  <a:cubicBezTo>
                    <a:pt x="200084" y="233365"/>
                    <a:pt x="198053" y="230762"/>
                    <a:pt x="195894" y="227969"/>
                  </a:cubicBezTo>
                  <a:lnTo>
                    <a:pt x="194624" y="226318"/>
                  </a:lnTo>
                  <a:cubicBezTo>
                    <a:pt x="192974" y="224287"/>
                    <a:pt x="192022" y="223398"/>
                    <a:pt x="190054" y="222128"/>
                  </a:cubicBezTo>
                  <a:cubicBezTo>
                    <a:pt x="189165" y="221557"/>
                    <a:pt x="187958" y="221113"/>
                    <a:pt x="186689" y="220541"/>
                  </a:cubicBezTo>
                  <a:cubicBezTo>
                    <a:pt x="184403" y="219589"/>
                    <a:pt x="181991" y="218637"/>
                    <a:pt x="180658" y="216923"/>
                  </a:cubicBezTo>
                  <a:cubicBezTo>
                    <a:pt x="179071" y="214955"/>
                    <a:pt x="179261" y="212415"/>
                    <a:pt x="179452" y="210194"/>
                  </a:cubicBezTo>
                  <a:cubicBezTo>
                    <a:pt x="179515" y="209114"/>
                    <a:pt x="179642" y="208099"/>
                    <a:pt x="179515" y="207337"/>
                  </a:cubicBezTo>
                  <a:cubicBezTo>
                    <a:pt x="179198" y="205052"/>
                    <a:pt x="178055" y="203718"/>
                    <a:pt x="176595" y="202068"/>
                  </a:cubicBezTo>
                  <a:cubicBezTo>
                    <a:pt x="176087" y="201496"/>
                    <a:pt x="175579" y="200925"/>
                    <a:pt x="175072" y="200290"/>
                  </a:cubicBezTo>
                  <a:cubicBezTo>
                    <a:pt x="174373" y="199401"/>
                    <a:pt x="173992" y="198322"/>
                    <a:pt x="173675" y="197434"/>
                  </a:cubicBezTo>
                  <a:cubicBezTo>
                    <a:pt x="173421" y="196735"/>
                    <a:pt x="173167" y="196037"/>
                    <a:pt x="172849" y="195529"/>
                  </a:cubicBezTo>
                  <a:cubicBezTo>
                    <a:pt x="172341" y="194831"/>
                    <a:pt x="171834" y="194513"/>
                    <a:pt x="171072" y="194069"/>
                  </a:cubicBezTo>
                  <a:cubicBezTo>
                    <a:pt x="170437" y="193688"/>
                    <a:pt x="169802" y="193307"/>
                    <a:pt x="169104" y="192672"/>
                  </a:cubicBezTo>
                  <a:cubicBezTo>
                    <a:pt x="167517" y="191212"/>
                    <a:pt x="165993" y="187847"/>
                    <a:pt x="166374" y="185308"/>
                  </a:cubicBezTo>
                  <a:cubicBezTo>
                    <a:pt x="166628" y="183848"/>
                    <a:pt x="167453" y="182705"/>
                    <a:pt x="168723" y="182134"/>
                  </a:cubicBezTo>
                  <a:cubicBezTo>
                    <a:pt x="170818" y="181245"/>
                    <a:pt x="172913" y="182388"/>
                    <a:pt x="174436" y="183277"/>
                  </a:cubicBezTo>
                  <a:cubicBezTo>
                    <a:pt x="175072" y="183658"/>
                    <a:pt x="175706" y="184038"/>
                    <a:pt x="176151" y="184102"/>
                  </a:cubicBezTo>
                  <a:cubicBezTo>
                    <a:pt x="179325" y="184864"/>
                    <a:pt x="180214" y="183785"/>
                    <a:pt x="181674" y="182134"/>
                  </a:cubicBezTo>
                  <a:cubicBezTo>
                    <a:pt x="182689" y="180928"/>
                    <a:pt x="183895" y="179595"/>
                    <a:pt x="185927" y="178769"/>
                  </a:cubicBezTo>
                  <a:cubicBezTo>
                    <a:pt x="186752" y="178452"/>
                    <a:pt x="187578" y="178325"/>
                    <a:pt x="188276" y="178198"/>
                  </a:cubicBezTo>
                  <a:cubicBezTo>
                    <a:pt x="189101" y="178071"/>
                    <a:pt x="189863" y="177944"/>
                    <a:pt x="190434" y="177563"/>
                  </a:cubicBezTo>
                  <a:cubicBezTo>
                    <a:pt x="191069" y="177182"/>
                    <a:pt x="191641" y="176421"/>
                    <a:pt x="192275" y="175659"/>
                  </a:cubicBezTo>
                  <a:cubicBezTo>
                    <a:pt x="192656" y="175151"/>
                    <a:pt x="192974" y="174707"/>
                    <a:pt x="193354" y="174325"/>
                  </a:cubicBezTo>
                  <a:cubicBezTo>
                    <a:pt x="195704" y="171850"/>
                    <a:pt x="197989" y="170136"/>
                    <a:pt x="201798" y="169945"/>
                  </a:cubicBezTo>
                  <a:cubicBezTo>
                    <a:pt x="202750" y="169882"/>
                    <a:pt x="203448" y="169945"/>
                    <a:pt x="203956" y="169882"/>
                  </a:cubicBezTo>
                  <a:cubicBezTo>
                    <a:pt x="204655" y="169882"/>
                    <a:pt x="204972" y="169882"/>
                    <a:pt x="205226" y="169691"/>
                  </a:cubicBezTo>
                  <a:cubicBezTo>
                    <a:pt x="205544" y="169501"/>
                    <a:pt x="205797" y="169120"/>
                    <a:pt x="206369" y="168358"/>
                  </a:cubicBezTo>
                  <a:cubicBezTo>
                    <a:pt x="207321" y="167025"/>
                    <a:pt x="208019" y="165946"/>
                    <a:pt x="209162" y="165311"/>
                  </a:cubicBezTo>
                  <a:cubicBezTo>
                    <a:pt x="210939" y="164359"/>
                    <a:pt x="213288" y="164549"/>
                    <a:pt x="215447" y="164676"/>
                  </a:cubicBezTo>
                  <a:cubicBezTo>
                    <a:pt x="216272" y="164740"/>
                    <a:pt x="217098" y="164803"/>
                    <a:pt x="217732" y="164740"/>
                  </a:cubicBezTo>
                  <a:cubicBezTo>
                    <a:pt x="219256" y="164676"/>
                    <a:pt x="221033" y="164612"/>
                    <a:pt x="222811" y="164295"/>
                  </a:cubicBezTo>
                  <a:lnTo>
                    <a:pt x="223509" y="164168"/>
                  </a:lnTo>
                  <a:cubicBezTo>
                    <a:pt x="224525" y="162708"/>
                    <a:pt x="224589" y="162200"/>
                    <a:pt x="224715" y="161756"/>
                  </a:cubicBezTo>
                  <a:cubicBezTo>
                    <a:pt x="225223" y="159343"/>
                    <a:pt x="225921" y="157502"/>
                    <a:pt x="230048" y="158010"/>
                  </a:cubicBezTo>
                  <a:cubicBezTo>
                    <a:pt x="230556" y="158074"/>
                    <a:pt x="231318" y="158201"/>
                    <a:pt x="232207" y="158328"/>
                  </a:cubicBezTo>
                  <a:cubicBezTo>
                    <a:pt x="234301" y="158645"/>
                    <a:pt x="235762" y="158899"/>
                    <a:pt x="237095" y="159026"/>
                  </a:cubicBezTo>
                  <a:cubicBezTo>
                    <a:pt x="237475" y="159089"/>
                    <a:pt x="237793" y="159089"/>
                    <a:pt x="238174" y="159153"/>
                  </a:cubicBezTo>
                  <a:cubicBezTo>
                    <a:pt x="238745" y="159217"/>
                    <a:pt x="239063" y="159217"/>
                    <a:pt x="239571" y="159217"/>
                  </a:cubicBezTo>
                  <a:cubicBezTo>
                    <a:pt x="240396" y="159280"/>
                    <a:pt x="241348" y="159343"/>
                    <a:pt x="241983" y="159280"/>
                  </a:cubicBezTo>
                  <a:cubicBezTo>
                    <a:pt x="242935" y="159217"/>
                    <a:pt x="243697" y="159089"/>
                    <a:pt x="244078" y="158772"/>
                  </a:cubicBezTo>
                  <a:cubicBezTo>
                    <a:pt x="244268" y="158328"/>
                    <a:pt x="244078" y="156233"/>
                    <a:pt x="244014" y="155408"/>
                  </a:cubicBezTo>
                  <a:cubicBezTo>
                    <a:pt x="243951" y="154709"/>
                    <a:pt x="243887" y="154138"/>
                    <a:pt x="243887" y="153757"/>
                  </a:cubicBezTo>
                  <a:lnTo>
                    <a:pt x="243887" y="145377"/>
                  </a:lnTo>
                  <a:cubicBezTo>
                    <a:pt x="243887" y="141314"/>
                    <a:pt x="241475" y="137886"/>
                    <a:pt x="238936" y="134267"/>
                  </a:cubicBezTo>
                  <a:cubicBezTo>
                    <a:pt x="236396" y="130712"/>
                    <a:pt x="233730" y="126967"/>
                    <a:pt x="233413" y="122333"/>
                  </a:cubicBezTo>
                  <a:cubicBezTo>
                    <a:pt x="233286" y="120238"/>
                    <a:pt x="233349" y="118143"/>
                    <a:pt x="233413" y="116111"/>
                  </a:cubicBezTo>
                  <a:cubicBezTo>
                    <a:pt x="233540" y="113254"/>
                    <a:pt x="233667" y="110588"/>
                    <a:pt x="233159" y="107985"/>
                  </a:cubicBezTo>
                  <a:cubicBezTo>
                    <a:pt x="232841" y="106335"/>
                    <a:pt x="232016" y="104875"/>
                    <a:pt x="231191" y="103288"/>
                  </a:cubicBezTo>
                  <a:cubicBezTo>
                    <a:pt x="230365" y="101764"/>
                    <a:pt x="229540" y="100240"/>
                    <a:pt x="229096" y="98463"/>
                  </a:cubicBezTo>
                  <a:cubicBezTo>
                    <a:pt x="228842" y="97511"/>
                    <a:pt x="228715" y="96558"/>
                    <a:pt x="228524" y="95543"/>
                  </a:cubicBezTo>
                  <a:cubicBezTo>
                    <a:pt x="228207" y="93321"/>
                    <a:pt x="227889" y="91226"/>
                    <a:pt x="226366" y="89639"/>
                  </a:cubicBezTo>
                  <a:cubicBezTo>
                    <a:pt x="225795" y="89004"/>
                    <a:pt x="225160" y="88559"/>
                    <a:pt x="224525" y="88115"/>
                  </a:cubicBezTo>
                  <a:cubicBezTo>
                    <a:pt x="222811" y="86909"/>
                    <a:pt x="220843" y="85512"/>
                    <a:pt x="221668" y="81640"/>
                  </a:cubicBezTo>
                  <a:cubicBezTo>
                    <a:pt x="222176" y="79100"/>
                    <a:pt x="224081" y="78021"/>
                    <a:pt x="225604" y="77132"/>
                  </a:cubicBezTo>
                  <a:cubicBezTo>
                    <a:pt x="226557" y="76561"/>
                    <a:pt x="227445" y="76053"/>
                    <a:pt x="228017" y="75291"/>
                  </a:cubicBezTo>
                  <a:cubicBezTo>
                    <a:pt x="229032" y="73895"/>
                    <a:pt x="228969" y="71609"/>
                    <a:pt x="228842" y="69387"/>
                  </a:cubicBezTo>
                  <a:cubicBezTo>
                    <a:pt x="228842" y="68753"/>
                    <a:pt x="228778" y="68118"/>
                    <a:pt x="228778" y="67546"/>
                  </a:cubicBezTo>
                  <a:cubicBezTo>
                    <a:pt x="228778" y="64436"/>
                    <a:pt x="228778" y="61960"/>
                    <a:pt x="228207" y="59484"/>
                  </a:cubicBezTo>
                  <a:cubicBezTo>
                    <a:pt x="227953" y="58468"/>
                    <a:pt x="227636" y="57516"/>
                    <a:pt x="227318" y="56564"/>
                  </a:cubicBezTo>
                  <a:cubicBezTo>
                    <a:pt x="227064" y="55802"/>
                    <a:pt x="226810" y="55104"/>
                    <a:pt x="226620" y="54342"/>
                  </a:cubicBezTo>
                  <a:cubicBezTo>
                    <a:pt x="225477" y="53961"/>
                    <a:pt x="224271" y="53326"/>
                    <a:pt x="223192" y="52755"/>
                  </a:cubicBezTo>
                  <a:cubicBezTo>
                    <a:pt x="222240" y="52247"/>
                    <a:pt x="221097" y="51676"/>
                    <a:pt x="220589" y="51612"/>
                  </a:cubicBezTo>
                  <a:cubicBezTo>
                    <a:pt x="219827" y="51485"/>
                    <a:pt x="218811" y="51612"/>
                    <a:pt x="217732" y="51676"/>
                  </a:cubicBezTo>
                  <a:cubicBezTo>
                    <a:pt x="215828" y="51866"/>
                    <a:pt x="213860" y="52056"/>
                    <a:pt x="212209" y="51168"/>
                  </a:cubicBezTo>
                  <a:cubicBezTo>
                    <a:pt x="211257" y="50660"/>
                    <a:pt x="210686" y="49835"/>
                    <a:pt x="210241" y="49200"/>
                  </a:cubicBezTo>
                  <a:cubicBezTo>
                    <a:pt x="209860" y="48628"/>
                    <a:pt x="209543" y="48247"/>
                    <a:pt x="209162" y="48057"/>
                  </a:cubicBezTo>
                  <a:cubicBezTo>
                    <a:pt x="207067" y="47168"/>
                    <a:pt x="206813" y="46406"/>
                    <a:pt x="206876" y="44438"/>
                  </a:cubicBezTo>
                  <a:cubicBezTo>
                    <a:pt x="206940" y="42661"/>
                    <a:pt x="206940" y="41391"/>
                    <a:pt x="206940" y="40058"/>
                  </a:cubicBezTo>
                  <a:cubicBezTo>
                    <a:pt x="206940" y="40058"/>
                    <a:pt x="206940" y="37074"/>
                    <a:pt x="205670" y="37074"/>
                  </a:cubicBezTo>
                  <a:cubicBezTo>
                    <a:pt x="205163" y="37074"/>
                    <a:pt x="204528" y="37265"/>
                    <a:pt x="203829" y="37519"/>
                  </a:cubicBezTo>
                  <a:cubicBezTo>
                    <a:pt x="203131" y="37773"/>
                    <a:pt x="202433" y="37963"/>
                    <a:pt x="201671" y="38090"/>
                  </a:cubicBezTo>
                  <a:cubicBezTo>
                    <a:pt x="200972" y="38281"/>
                    <a:pt x="200401" y="38471"/>
                    <a:pt x="199640" y="38344"/>
                  </a:cubicBezTo>
                  <a:cubicBezTo>
                    <a:pt x="197037" y="37836"/>
                    <a:pt x="195577" y="35995"/>
                    <a:pt x="194307" y="34408"/>
                  </a:cubicBezTo>
                  <a:cubicBezTo>
                    <a:pt x="193545" y="33456"/>
                    <a:pt x="192783" y="32503"/>
                    <a:pt x="191894" y="31932"/>
                  </a:cubicBezTo>
                  <a:cubicBezTo>
                    <a:pt x="190562" y="31043"/>
                    <a:pt x="189228" y="30536"/>
                    <a:pt x="187578" y="30282"/>
                  </a:cubicBezTo>
                  <a:cubicBezTo>
                    <a:pt x="187197" y="30218"/>
                    <a:pt x="186752" y="30155"/>
                    <a:pt x="186371" y="30155"/>
                  </a:cubicBezTo>
                  <a:cubicBezTo>
                    <a:pt x="184848" y="30028"/>
                    <a:pt x="183324" y="29837"/>
                    <a:pt x="181737" y="28631"/>
                  </a:cubicBezTo>
                  <a:cubicBezTo>
                    <a:pt x="180277" y="27425"/>
                    <a:pt x="177103" y="27869"/>
                    <a:pt x="175770" y="29393"/>
                  </a:cubicBezTo>
                  <a:cubicBezTo>
                    <a:pt x="175389" y="29837"/>
                    <a:pt x="175135" y="30218"/>
                    <a:pt x="174944" y="30599"/>
                  </a:cubicBezTo>
                  <a:cubicBezTo>
                    <a:pt x="174246" y="31742"/>
                    <a:pt x="173357" y="33075"/>
                    <a:pt x="170881" y="33075"/>
                  </a:cubicBezTo>
                  <a:cubicBezTo>
                    <a:pt x="169675" y="33011"/>
                    <a:pt x="168723" y="32948"/>
                    <a:pt x="168088" y="32186"/>
                  </a:cubicBezTo>
                  <a:cubicBezTo>
                    <a:pt x="167453" y="31424"/>
                    <a:pt x="167580" y="30409"/>
                    <a:pt x="167707" y="29456"/>
                  </a:cubicBezTo>
                  <a:cubicBezTo>
                    <a:pt x="167834" y="28758"/>
                    <a:pt x="167961" y="28123"/>
                    <a:pt x="168215" y="27552"/>
                  </a:cubicBezTo>
                  <a:cubicBezTo>
                    <a:pt x="167834" y="27933"/>
                    <a:pt x="167390" y="28187"/>
                    <a:pt x="167009" y="28504"/>
                  </a:cubicBezTo>
                  <a:cubicBezTo>
                    <a:pt x="166184" y="29076"/>
                    <a:pt x="165549" y="29647"/>
                    <a:pt x="165041" y="30409"/>
                  </a:cubicBezTo>
                  <a:cubicBezTo>
                    <a:pt x="164914" y="30663"/>
                    <a:pt x="164724" y="30980"/>
                    <a:pt x="164597" y="31234"/>
                  </a:cubicBezTo>
                  <a:cubicBezTo>
                    <a:pt x="164152" y="32186"/>
                    <a:pt x="163644" y="33329"/>
                    <a:pt x="162438" y="33964"/>
                  </a:cubicBezTo>
                  <a:cubicBezTo>
                    <a:pt x="161169" y="34662"/>
                    <a:pt x="159582" y="34535"/>
                    <a:pt x="158058" y="34471"/>
                  </a:cubicBezTo>
                  <a:cubicBezTo>
                    <a:pt x="157677" y="34408"/>
                    <a:pt x="157106" y="34408"/>
                    <a:pt x="156915" y="34408"/>
                  </a:cubicBezTo>
                  <a:cubicBezTo>
                    <a:pt x="153931" y="34408"/>
                    <a:pt x="152979" y="35106"/>
                    <a:pt x="151709" y="38090"/>
                  </a:cubicBezTo>
                  <a:lnTo>
                    <a:pt x="151328" y="38979"/>
                  </a:lnTo>
                  <a:cubicBezTo>
                    <a:pt x="149932" y="42470"/>
                    <a:pt x="148472" y="45645"/>
                    <a:pt x="146250" y="46216"/>
                  </a:cubicBezTo>
                  <a:cubicBezTo>
                    <a:pt x="143266" y="46914"/>
                    <a:pt x="140219" y="44375"/>
                    <a:pt x="138569" y="42978"/>
                  </a:cubicBezTo>
                  <a:cubicBezTo>
                    <a:pt x="137172" y="41772"/>
                    <a:pt x="136664" y="41709"/>
                    <a:pt x="134696" y="41709"/>
                  </a:cubicBezTo>
                  <a:cubicBezTo>
                    <a:pt x="134061" y="41709"/>
                    <a:pt x="133363" y="41709"/>
                    <a:pt x="132664" y="41772"/>
                  </a:cubicBezTo>
                  <a:cubicBezTo>
                    <a:pt x="129808" y="41963"/>
                    <a:pt x="125808" y="42216"/>
                    <a:pt x="124221" y="40122"/>
                  </a:cubicBezTo>
                  <a:cubicBezTo>
                    <a:pt x="123713" y="39487"/>
                    <a:pt x="123269" y="38344"/>
                    <a:pt x="123904" y="36693"/>
                  </a:cubicBezTo>
                  <a:cubicBezTo>
                    <a:pt x="124919" y="33900"/>
                    <a:pt x="127649" y="33392"/>
                    <a:pt x="130062" y="32884"/>
                  </a:cubicBezTo>
                  <a:cubicBezTo>
                    <a:pt x="132474" y="32377"/>
                    <a:pt x="133998" y="31996"/>
                    <a:pt x="134632" y="30536"/>
                  </a:cubicBezTo>
                  <a:cubicBezTo>
                    <a:pt x="135140" y="29266"/>
                    <a:pt x="134442" y="26600"/>
                    <a:pt x="133490" y="26155"/>
                  </a:cubicBezTo>
                  <a:cubicBezTo>
                    <a:pt x="132538" y="25838"/>
                    <a:pt x="131649" y="27171"/>
                    <a:pt x="131331" y="27615"/>
                  </a:cubicBezTo>
                  <a:cubicBezTo>
                    <a:pt x="131204" y="27869"/>
                    <a:pt x="131077" y="28060"/>
                    <a:pt x="130950" y="28314"/>
                  </a:cubicBezTo>
                  <a:cubicBezTo>
                    <a:pt x="130442" y="29266"/>
                    <a:pt x="129681" y="30599"/>
                    <a:pt x="128157" y="30980"/>
                  </a:cubicBezTo>
                  <a:cubicBezTo>
                    <a:pt x="126570" y="31361"/>
                    <a:pt x="124411" y="30599"/>
                    <a:pt x="123777" y="30282"/>
                  </a:cubicBezTo>
                  <a:cubicBezTo>
                    <a:pt x="122253" y="29583"/>
                    <a:pt x="121618" y="28377"/>
                    <a:pt x="121047" y="27361"/>
                  </a:cubicBezTo>
                  <a:cubicBezTo>
                    <a:pt x="120920" y="27108"/>
                    <a:pt x="120793" y="26854"/>
                    <a:pt x="120603" y="26600"/>
                  </a:cubicBezTo>
                  <a:cubicBezTo>
                    <a:pt x="119587" y="24949"/>
                    <a:pt x="117301" y="22981"/>
                    <a:pt x="116159" y="22981"/>
                  </a:cubicBezTo>
                  <a:cubicBezTo>
                    <a:pt x="115714" y="23045"/>
                    <a:pt x="115143" y="23743"/>
                    <a:pt x="114762" y="25012"/>
                  </a:cubicBezTo>
                  <a:cubicBezTo>
                    <a:pt x="114318" y="26600"/>
                    <a:pt x="113429" y="29456"/>
                    <a:pt x="110191" y="30028"/>
                  </a:cubicBezTo>
                  <a:cubicBezTo>
                    <a:pt x="108604" y="30282"/>
                    <a:pt x="106509" y="29837"/>
                    <a:pt x="105557" y="28187"/>
                  </a:cubicBezTo>
                  <a:cubicBezTo>
                    <a:pt x="105176" y="27488"/>
                    <a:pt x="105049" y="26917"/>
                    <a:pt x="104922" y="26409"/>
                  </a:cubicBezTo>
                  <a:cubicBezTo>
                    <a:pt x="104795" y="25774"/>
                    <a:pt x="104732" y="25584"/>
                    <a:pt x="104414" y="25330"/>
                  </a:cubicBezTo>
                  <a:cubicBezTo>
                    <a:pt x="104160" y="25139"/>
                    <a:pt x="103653" y="25076"/>
                    <a:pt x="103145" y="25076"/>
                  </a:cubicBezTo>
                  <a:cubicBezTo>
                    <a:pt x="102192" y="25012"/>
                    <a:pt x="101050" y="24886"/>
                    <a:pt x="100161" y="23933"/>
                  </a:cubicBezTo>
                  <a:cubicBezTo>
                    <a:pt x="99018" y="22600"/>
                    <a:pt x="98447" y="20061"/>
                    <a:pt x="102192" y="15426"/>
                  </a:cubicBezTo>
                  <a:cubicBezTo>
                    <a:pt x="102383" y="15173"/>
                    <a:pt x="102573" y="14982"/>
                    <a:pt x="102764" y="14792"/>
                  </a:cubicBezTo>
                  <a:cubicBezTo>
                    <a:pt x="103208" y="14284"/>
                    <a:pt x="103526" y="13903"/>
                    <a:pt x="103716" y="13395"/>
                  </a:cubicBezTo>
                  <a:cubicBezTo>
                    <a:pt x="104478" y="11300"/>
                    <a:pt x="104478" y="10665"/>
                    <a:pt x="104414" y="10538"/>
                  </a:cubicBezTo>
                  <a:cubicBezTo>
                    <a:pt x="104287" y="10602"/>
                    <a:pt x="103018" y="10602"/>
                    <a:pt x="102319" y="10602"/>
                  </a:cubicBezTo>
                  <a:cubicBezTo>
                    <a:pt x="101240" y="10602"/>
                    <a:pt x="100098" y="10602"/>
                    <a:pt x="99272" y="10094"/>
                  </a:cubicBezTo>
                  <a:cubicBezTo>
                    <a:pt x="97939" y="9332"/>
                    <a:pt x="95907" y="7745"/>
                    <a:pt x="95146" y="5904"/>
                  </a:cubicBezTo>
                  <a:cubicBezTo>
                    <a:pt x="94828" y="5967"/>
                    <a:pt x="94447" y="5904"/>
                    <a:pt x="94067" y="5904"/>
                  </a:cubicBezTo>
                  <a:cubicBezTo>
                    <a:pt x="93812" y="5904"/>
                    <a:pt x="93559" y="6031"/>
                    <a:pt x="93305" y="6031"/>
                  </a:cubicBezTo>
                  <a:cubicBezTo>
                    <a:pt x="91083" y="5841"/>
                    <a:pt x="89369" y="5460"/>
                    <a:pt x="87718" y="4888"/>
                  </a:cubicBezTo>
                  <a:cubicBezTo>
                    <a:pt x="87337" y="4761"/>
                    <a:pt x="86956" y="4634"/>
                    <a:pt x="86576" y="4444"/>
                  </a:cubicBezTo>
                  <a:cubicBezTo>
                    <a:pt x="84925" y="3809"/>
                    <a:pt x="83338" y="3111"/>
                    <a:pt x="81814" y="2412"/>
                  </a:cubicBezTo>
                  <a:cubicBezTo>
                    <a:pt x="80164" y="1651"/>
                    <a:pt x="78640" y="952"/>
                    <a:pt x="77434" y="571"/>
                  </a:cubicBezTo>
                  <a:cubicBezTo>
                    <a:pt x="76164" y="190"/>
                    <a:pt x="74514" y="0"/>
                    <a:pt x="72799" y="0"/>
                  </a:cubicBezTo>
                  <a:cubicBezTo>
                    <a:pt x="72292" y="0"/>
                    <a:pt x="71657" y="127"/>
                    <a:pt x="71086" y="127"/>
                  </a:cubicBezTo>
                  <a:cubicBezTo>
                    <a:pt x="70070" y="190"/>
                    <a:pt x="69054" y="318"/>
                    <a:pt x="67975" y="508"/>
                  </a:cubicBezTo>
                  <a:cubicBezTo>
                    <a:pt x="68038" y="889"/>
                    <a:pt x="68102" y="1270"/>
                    <a:pt x="68165" y="1587"/>
                  </a:cubicBezTo>
                  <a:cubicBezTo>
                    <a:pt x="68292" y="2349"/>
                    <a:pt x="68419" y="3111"/>
                    <a:pt x="68546" y="3873"/>
                  </a:cubicBezTo>
                  <a:cubicBezTo>
                    <a:pt x="68737" y="5460"/>
                    <a:pt x="69181" y="6412"/>
                    <a:pt x="69435" y="6602"/>
                  </a:cubicBezTo>
                  <a:cubicBezTo>
                    <a:pt x="69689" y="6729"/>
                    <a:pt x="70387" y="6729"/>
                    <a:pt x="70895" y="6729"/>
                  </a:cubicBezTo>
                  <a:cubicBezTo>
                    <a:pt x="71657" y="6729"/>
                    <a:pt x="72546" y="6729"/>
                    <a:pt x="73307" y="7047"/>
                  </a:cubicBezTo>
                  <a:cubicBezTo>
                    <a:pt x="73307" y="7047"/>
                    <a:pt x="76101" y="8189"/>
                    <a:pt x="76735" y="9459"/>
                  </a:cubicBezTo>
                  <a:cubicBezTo>
                    <a:pt x="77307" y="10602"/>
                    <a:pt x="76799" y="11808"/>
                    <a:pt x="76354" y="12824"/>
                  </a:cubicBezTo>
                  <a:cubicBezTo>
                    <a:pt x="76228" y="13078"/>
                    <a:pt x="76101" y="13458"/>
                    <a:pt x="76037" y="13586"/>
                  </a:cubicBezTo>
                  <a:cubicBezTo>
                    <a:pt x="75974" y="14157"/>
                    <a:pt x="75974" y="14855"/>
                    <a:pt x="76101" y="15173"/>
                  </a:cubicBezTo>
                  <a:cubicBezTo>
                    <a:pt x="77307" y="15236"/>
                    <a:pt x="78767" y="15426"/>
                    <a:pt x="79846" y="16760"/>
                  </a:cubicBezTo>
                  <a:cubicBezTo>
                    <a:pt x="80671" y="17775"/>
                    <a:pt x="81560" y="20442"/>
                    <a:pt x="80164" y="21838"/>
                  </a:cubicBezTo>
                  <a:cubicBezTo>
                    <a:pt x="79529" y="22473"/>
                    <a:pt x="78386" y="22664"/>
                    <a:pt x="74323" y="22918"/>
                  </a:cubicBezTo>
                  <a:cubicBezTo>
                    <a:pt x="73752" y="22981"/>
                    <a:pt x="73307" y="22981"/>
                    <a:pt x="73054" y="22981"/>
                  </a:cubicBezTo>
                  <a:cubicBezTo>
                    <a:pt x="71911" y="23108"/>
                    <a:pt x="70260" y="23299"/>
                    <a:pt x="69752" y="23933"/>
                  </a:cubicBezTo>
                  <a:cubicBezTo>
                    <a:pt x="69752" y="23933"/>
                    <a:pt x="69562" y="24187"/>
                    <a:pt x="69625" y="24758"/>
                  </a:cubicBezTo>
                  <a:cubicBezTo>
                    <a:pt x="70070" y="25457"/>
                    <a:pt x="71467" y="25076"/>
                    <a:pt x="72165" y="24886"/>
                  </a:cubicBezTo>
                  <a:cubicBezTo>
                    <a:pt x="73117" y="24632"/>
                    <a:pt x="73879" y="24378"/>
                    <a:pt x="74894" y="24441"/>
                  </a:cubicBezTo>
                  <a:cubicBezTo>
                    <a:pt x="75402" y="24505"/>
                    <a:pt x="75783" y="24758"/>
                    <a:pt x="76037" y="25203"/>
                  </a:cubicBezTo>
                  <a:cubicBezTo>
                    <a:pt x="76672" y="26409"/>
                    <a:pt x="76545" y="27615"/>
                    <a:pt x="76482" y="28695"/>
                  </a:cubicBezTo>
                  <a:cubicBezTo>
                    <a:pt x="76418" y="29393"/>
                    <a:pt x="76418" y="30155"/>
                    <a:pt x="76609" y="30472"/>
                  </a:cubicBezTo>
                  <a:cubicBezTo>
                    <a:pt x="76735" y="30790"/>
                    <a:pt x="77497" y="30980"/>
                    <a:pt x="78132" y="31107"/>
                  </a:cubicBezTo>
                  <a:cubicBezTo>
                    <a:pt x="79465" y="31488"/>
                    <a:pt x="81878" y="32123"/>
                    <a:pt x="81624" y="35170"/>
                  </a:cubicBezTo>
                  <a:cubicBezTo>
                    <a:pt x="81370" y="37709"/>
                    <a:pt x="79656" y="38534"/>
                    <a:pt x="78450" y="39106"/>
                  </a:cubicBezTo>
                  <a:cubicBezTo>
                    <a:pt x="78196" y="39233"/>
                    <a:pt x="77878" y="39360"/>
                    <a:pt x="77624" y="39550"/>
                  </a:cubicBezTo>
                  <a:cubicBezTo>
                    <a:pt x="77243" y="39741"/>
                    <a:pt x="77053" y="39995"/>
                    <a:pt x="77053" y="40439"/>
                  </a:cubicBezTo>
                  <a:cubicBezTo>
                    <a:pt x="76990" y="41137"/>
                    <a:pt x="77370" y="41963"/>
                    <a:pt x="78005" y="42470"/>
                  </a:cubicBezTo>
                  <a:cubicBezTo>
                    <a:pt x="79211" y="43486"/>
                    <a:pt x="81116" y="43550"/>
                    <a:pt x="83021" y="43613"/>
                  </a:cubicBezTo>
                  <a:cubicBezTo>
                    <a:pt x="84036" y="43677"/>
                    <a:pt x="85115" y="43677"/>
                    <a:pt x="86131" y="43867"/>
                  </a:cubicBezTo>
                  <a:cubicBezTo>
                    <a:pt x="88861" y="44375"/>
                    <a:pt x="90892" y="45581"/>
                    <a:pt x="92606" y="47740"/>
                  </a:cubicBezTo>
                  <a:cubicBezTo>
                    <a:pt x="94701" y="50342"/>
                    <a:pt x="97558" y="51866"/>
                    <a:pt x="100669" y="53453"/>
                  </a:cubicBezTo>
                  <a:cubicBezTo>
                    <a:pt x="102700" y="54532"/>
                    <a:pt x="104795" y="55612"/>
                    <a:pt x="106636" y="57072"/>
                  </a:cubicBezTo>
                  <a:cubicBezTo>
                    <a:pt x="107081" y="57389"/>
                    <a:pt x="107271" y="57960"/>
                    <a:pt x="107144" y="58532"/>
                  </a:cubicBezTo>
                  <a:cubicBezTo>
                    <a:pt x="107017" y="59040"/>
                    <a:pt x="106573" y="59484"/>
                    <a:pt x="106002" y="59547"/>
                  </a:cubicBezTo>
                  <a:cubicBezTo>
                    <a:pt x="101303" y="60373"/>
                    <a:pt x="96796" y="57834"/>
                    <a:pt x="94193" y="55421"/>
                  </a:cubicBezTo>
                  <a:lnTo>
                    <a:pt x="93241" y="54532"/>
                  </a:lnTo>
                  <a:cubicBezTo>
                    <a:pt x="92289" y="53707"/>
                    <a:pt x="91337" y="52818"/>
                    <a:pt x="90575" y="51803"/>
                  </a:cubicBezTo>
                  <a:cubicBezTo>
                    <a:pt x="89686" y="50596"/>
                    <a:pt x="89305" y="50152"/>
                    <a:pt x="88607" y="49771"/>
                  </a:cubicBezTo>
                  <a:cubicBezTo>
                    <a:pt x="87274" y="49136"/>
                    <a:pt x="86893" y="49327"/>
                    <a:pt x="85687" y="50025"/>
                  </a:cubicBezTo>
                  <a:cubicBezTo>
                    <a:pt x="85115" y="50342"/>
                    <a:pt x="84544" y="50723"/>
                    <a:pt x="83782" y="50977"/>
                  </a:cubicBezTo>
                  <a:cubicBezTo>
                    <a:pt x="81941" y="51676"/>
                    <a:pt x="79846" y="51485"/>
                    <a:pt x="77624" y="50406"/>
                  </a:cubicBezTo>
                  <a:cubicBezTo>
                    <a:pt x="76354" y="49835"/>
                    <a:pt x="75212" y="49771"/>
                    <a:pt x="74006" y="50279"/>
                  </a:cubicBezTo>
                  <a:cubicBezTo>
                    <a:pt x="72546" y="50850"/>
                    <a:pt x="71403" y="52247"/>
                    <a:pt x="70705" y="54024"/>
                  </a:cubicBezTo>
                  <a:cubicBezTo>
                    <a:pt x="70070" y="55802"/>
                    <a:pt x="70260" y="57706"/>
                    <a:pt x="70387" y="59547"/>
                  </a:cubicBezTo>
                  <a:cubicBezTo>
                    <a:pt x="70451" y="60182"/>
                    <a:pt x="70578" y="60881"/>
                    <a:pt x="70768" y="61642"/>
                  </a:cubicBezTo>
                  <a:cubicBezTo>
                    <a:pt x="71276" y="64055"/>
                    <a:pt x="71847" y="66975"/>
                    <a:pt x="70197" y="69197"/>
                  </a:cubicBezTo>
                  <a:cubicBezTo>
                    <a:pt x="69879" y="69641"/>
                    <a:pt x="69308" y="69832"/>
                    <a:pt x="68800" y="69705"/>
                  </a:cubicBezTo>
                  <a:cubicBezTo>
                    <a:pt x="67403" y="69387"/>
                    <a:pt x="66642" y="68054"/>
                    <a:pt x="66134" y="67166"/>
                  </a:cubicBezTo>
                  <a:cubicBezTo>
                    <a:pt x="66007" y="66912"/>
                    <a:pt x="65880" y="66721"/>
                    <a:pt x="65753" y="66531"/>
                  </a:cubicBezTo>
                  <a:cubicBezTo>
                    <a:pt x="65499" y="66150"/>
                    <a:pt x="65118" y="65769"/>
                    <a:pt x="64800" y="65388"/>
                  </a:cubicBezTo>
                  <a:cubicBezTo>
                    <a:pt x="64356" y="64880"/>
                    <a:pt x="63912" y="64436"/>
                    <a:pt x="63595" y="63928"/>
                  </a:cubicBezTo>
                  <a:cubicBezTo>
                    <a:pt x="62960" y="62976"/>
                    <a:pt x="62706" y="61960"/>
                    <a:pt x="62515" y="61135"/>
                  </a:cubicBezTo>
                  <a:cubicBezTo>
                    <a:pt x="62388" y="60627"/>
                    <a:pt x="62261" y="60182"/>
                    <a:pt x="62071" y="59674"/>
                  </a:cubicBezTo>
                  <a:cubicBezTo>
                    <a:pt x="61880" y="59230"/>
                    <a:pt x="61436" y="58722"/>
                    <a:pt x="61119" y="58595"/>
                  </a:cubicBezTo>
                  <a:cubicBezTo>
                    <a:pt x="60801" y="58722"/>
                    <a:pt x="60484" y="59421"/>
                    <a:pt x="60484" y="59865"/>
                  </a:cubicBezTo>
                  <a:cubicBezTo>
                    <a:pt x="60484" y="60627"/>
                    <a:pt x="60865" y="61325"/>
                    <a:pt x="61372" y="62150"/>
                  </a:cubicBezTo>
                  <a:cubicBezTo>
                    <a:pt x="61880" y="63039"/>
                    <a:pt x="62452" y="64118"/>
                    <a:pt x="62579" y="65388"/>
                  </a:cubicBezTo>
                  <a:cubicBezTo>
                    <a:pt x="62706" y="67229"/>
                    <a:pt x="61944" y="68753"/>
                    <a:pt x="60420" y="69514"/>
                  </a:cubicBezTo>
                  <a:cubicBezTo>
                    <a:pt x="58452" y="70530"/>
                    <a:pt x="55405" y="70022"/>
                    <a:pt x="53501" y="68372"/>
                  </a:cubicBezTo>
                  <a:cubicBezTo>
                    <a:pt x="50834" y="66023"/>
                    <a:pt x="51279" y="62658"/>
                    <a:pt x="51660" y="59992"/>
                  </a:cubicBezTo>
                  <a:cubicBezTo>
                    <a:pt x="51786" y="59230"/>
                    <a:pt x="51850" y="58468"/>
                    <a:pt x="51914" y="57834"/>
                  </a:cubicBezTo>
                  <a:cubicBezTo>
                    <a:pt x="51977" y="55866"/>
                    <a:pt x="51533" y="54278"/>
                    <a:pt x="50707" y="53390"/>
                  </a:cubicBezTo>
                  <a:cubicBezTo>
                    <a:pt x="49946" y="52628"/>
                    <a:pt x="48231" y="52247"/>
                    <a:pt x="46898" y="52374"/>
                  </a:cubicBezTo>
                  <a:cubicBezTo>
                    <a:pt x="46073" y="52437"/>
                    <a:pt x="45565" y="52755"/>
                    <a:pt x="44676" y="53326"/>
                  </a:cubicBezTo>
                  <a:cubicBezTo>
                    <a:pt x="44423" y="53516"/>
                    <a:pt x="44168" y="53644"/>
                    <a:pt x="43851" y="53834"/>
                  </a:cubicBezTo>
                  <a:cubicBezTo>
                    <a:pt x="42327" y="54786"/>
                    <a:pt x="39979" y="55675"/>
                    <a:pt x="38201" y="56056"/>
                  </a:cubicBezTo>
                  <a:cubicBezTo>
                    <a:pt x="36170" y="56500"/>
                    <a:pt x="35344" y="56691"/>
                    <a:pt x="34202" y="57580"/>
                  </a:cubicBezTo>
                  <a:cubicBezTo>
                    <a:pt x="32551" y="58913"/>
                    <a:pt x="32107" y="59547"/>
                    <a:pt x="32107" y="61261"/>
                  </a:cubicBezTo>
                  <a:cubicBezTo>
                    <a:pt x="32107" y="63737"/>
                    <a:pt x="32741" y="64944"/>
                    <a:pt x="34900" y="66340"/>
                  </a:cubicBezTo>
                  <a:cubicBezTo>
                    <a:pt x="35408" y="66658"/>
                    <a:pt x="36233" y="66848"/>
                    <a:pt x="37122" y="67102"/>
                  </a:cubicBezTo>
                  <a:cubicBezTo>
                    <a:pt x="38582" y="67483"/>
                    <a:pt x="40106" y="67800"/>
                    <a:pt x="41058" y="68880"/>
                  </a:cubicBezTo>
                  <a:cubicBezTo>
                    <a:pt x="41693" y="69578"/>
                    <a:pt x="41947" y="70467"/>
                    <a:pt x="41756" y="71355"/>
                  </a:cubicBezTo>
                  <a:cubicBezTo>
                    <a:pt x="41502" y="73260"/>
                    <a:pt x="39598" y="75101"/>
                    <a:pt x="38392" y="75863"/>
                  </a:cubicBezTo>
                  <a:cubicBezTo>
                    <a:pt x="38201" y="75990"/>
                    <a:pt x="37884" y="76053"/>
                    <a:pt x="37693" y="76053"/>
                  </a:cubicBezTo>
                  <a:cubicBezTo>
                    <a:pt x="37757" y="76688"/>
                    <a:pt x="37757" y="77259"/>
                    <a:pt x="37820" y="77894"/>
                  </a:cubicBezTo>
                  <a:cubicBezTo>
                    <a:pt x="38138" y="80751"/>
                    <a:pt x="38519" y="83798"/>
                    <a:pt x="37630" y="86718"/>
                  </a:cubicBezTo>
                  <a:cubicBezTo>
                    <a:pt x="37630" y="86718"/>
                    <a:pt x="33630" y="96749"/>
                    <a:pt x="29567" y="97003"/>
                  </a:cubicBezTo>
                  <a:cubicBezTo>
                    <a:pt x="29060" y="97066"/>
                    <a:pt x="27853" y="96876"/>
                    <a:pt x="27028" y="95606"/>
                  </a:cubicBezTo>
                  <a:cubicBezTo>
                    <a:pt x="22013" y="95416"/>
                    <a:pt x="18775" y="96241"/>
                    <a:pt x="18267" y="100304"/>
                  </a:cubicBezTo>
                  <a:cubicBezTo>
                    <a:pt x="18077" y="101637"/>
                    <a:pt x="18267" y="102589"/>
                    <a:pt x="18775" y="103161"/>
                  </a:cubicBezTo>
                  <a:cubicBezTo>
                    <a:pt x="19854" y="104303"/>
                    <a:pt x="22584" y="104240"/>
                    <a:pt x="24997" y="104176"/>
                  </a:cubicBezTo>
                  <a:cubicBezTo>
                    <a:pt x="28615" y="104113"/>
                    <a:pt x="30266" y="104684"/>
                    <a:pt x="30837" y="108620"/>
                  </a:cubicBezTo>
                  <a:cubicBezTo>
                    <a:pt x="31281" y="112239"/>
                    <a:pt x="30075" y="113318"/>
                    <a:pt x="27980" y="114778"/>
                  </a:cubicBezTo>
                  <a:lnTo>
                    <a:pt x="27155" y="115349"/>
                  </a:lnTo>
                  <a:cubicBezTo>
                    <a:pt x="24997" y="116937"/>
                    <a:pt x="25505" y="117762"/>
                    <a:pt x="26774" y="120047"/>
                  </a:cubicBezTo>
                  <a:cubicBezTo>
                    <a:pt x="27282" y="120936"/>
                    <a:pt x="27853" y="121952"/>
                    <a:pt x="28234" y="123094"/>
                  </a:cubicBezTo>
                  <a:cubicBezTo>
                    <a:pt x="28869" y="125126"/>
                    <a:pt x="28679" y="126713"/>
                    <a:pt x="27726" y="127792"/>
                  </a:cubicBezTo>
                  <a:cubicBezTo>
                    <a:pt x="26012" y="129887"/>
                    <a:pt x="22394" y="129443"/>
                    <a:pt x="19283" y="128998"/>
                  </a:cubicBezTo>
                  <a:cubicBezTo>
                    <a:pt x="17823" y="128808"/>
                    <a:pt x="16617" y="128744"/>
                    <a:pt x="15728" y="128744"/>
                  </a:cubicBezTo>
                  <a:cubicBezTo>
                    <a:pt x="13443" y="128744"/>
                    <a:pt x="12427" y="128935"/>
                    <a:pt x="10776" y="130459"/>
                  </a:cubicBezTo>
                  <a:cubicBezTo>
                    <a:pt x="7792" y="133188"/>
                    <a:pt x="6586" y="134267"/>
                    <a:pt x="5697" y="137442"/>
                  </a:cubicBezTo>
                  <a:cubicBezTo>
                    <a:pt x="4110" y="143282"/>
                    <a:pt x="2650" y="149313"/>
                    <a:pt x="1254" y="155154"/>
                  </a:cubicBezTo>
                  <a:lnTo>
                    <a:pt x="555" y="158074"/>
                  </a:lnTo>
                  <a:cubicBezTo>
                    <a:pt x="238" y="159280"/>
                    <a:pt x="111" y="160677"/>
                    <a:pt x="48" y="162264"/>
                  </a:cubicBezTo>
                  <a:cubicBezTo>
                    <a:pt x="-16" y="163597"/>
                    <a:pt x="-16" y="164993"/>
                    <a:pt x="48" y="166580"/>
                  </a:cubicBezTo>
                  <a:cubicBezTo>
                    <a:pt x="174" y="168739"/>
                    <a:pt x="1190" y="170834"/>
                    <a:pt x="2269" y="173119"/>
                  </a:cubicBezTo>
                  <a:cubicBezTo>
                    <a:pt x="2777" y="174135"/>
                    <a:pt x="3222" y="175151"/>
                    <a:pt x="3666" y="176103"/>
                  </a:cubicBezTo>
                  <a:cubicBezTo>
                    <a:pt x="5126" y="179785"/>
                    <a:pt x="5634" y="183658"/>
                    <a:pt x="5190" y="187911"/>
                  </a:cubicBezTo>
                  <a:cubicBezTo>
                    <a:pt x="5126" y="188673"/>
                    <a:pt x="4936" y="189435"/>
                    <a:pt x="4682" y="190133"/>
                  </a:cubicBezTo>
                  <a:cubicBezTo>
                    <a:pt x="4999" y="190196"/>
                    <a:pt x="5317" y="190260"/>
                    <a:pt x="5571" y="190260"/>
                  </a:cubicBezTo>
                  <a:cubicBezTo>
                    <a:pt x="6967" y="190387"/>
                    <a:pt x="8428" y="190450"/>
                    <a:pt x="10268" y="192736"/>
                  </a:cubicBezTo>
                  <a:cubicBezTo>
                    <a:pt x="12236" y="195148"/>
                    <a:pt x="13887" y="198259"/>
                    <a:pt x="15347" y="201052"/>
                  </a:cubicBezTo>
                  <a:lnTo>
                    <a:pt x="16045" y="202322"/>
                  </a:lnTo>
                  <a:cubicBezTo>
                    <a:pt x="17125" y="204353"/>
                    <a:pt x="17823" y="206448"/>
                    <a:pt x="18204" y="208607"/>
                  </a:cubicBezTo>
                  <a:cubicBezTo>
                    <a:pt x="18521" y="210765"/>
                    <a:pt x="18521" y="212987"/>
                    <a:pt x="18140" y="215145"/>
                  </a:cubicBezTo>
                  <a:cubicBezTo>
                    <a:pt x="17886" y="216542"/>
                    <a:pt x="17696" y="218129"/>
                    <a:pt x="17569" y="219780"/>
                  </a:cubicBezTo>
                  <a:cubicBezTo>
                    <a:pt x="18331" y="220541"/>
                    <a:pt x="18712" y="221113"/>
                    <a:pt x="19156" y="221684"/>
                  </a:cubicBezTo>
                  <a:cubicBezTo>
                    <a:pt x="19346" y="222002"/>
                    <a:pt x="19600" y="222256"/>
                    <a:pt x="19791" y="222510"/>
                  </a:cubicBezTo>
                  <a:cubicBezTo>
                    <a:pt x="20299" y="223335"/>
                    <a:pt x="20743" y="224160"/>
                    <a:pt x="21124" y="224985"/>
                  </a:cubicBezTo>
                  <a:cubicBezTo>
                    <a:pt x="21314" y="225366"/>
                    <a:pt x="21442" y="225557"/>
                    <a:pt x="21505" y="225747"/>
                  </a:cubicBezTo>
                  <a:cubicBezTo>
                    <a:pt x="21759" y="226255"/>
                    <a:pt x="22013" y="226699"/>
                    <a:pt x="22267" y="227144"/>
                  </a:cubicBezTo>
                  <a:cubicBezTo>
                    <a:pt x="23663" y="229493"/>
                    <a:pt x="25377" y="230064"/>
                    <a:pt x="27917" y="230127"/>
                  </a:cubicBezTo>
                  <a:cubicBezTo>
                    <a:pt x="28805" y="230127"/>
                    <a:pt x="29758" y="230127"/>
                    <a:pt x="30773" y="230064"/>
                  </a:cubicBezTo>
                  <a:cubicBezTo>
                    <a:pt x="31726" y="230001"/>
                    <a:pt x="32741" y="229937"/>
                    <a:pt x="33694" y="229937"/>
                  </a:cubicBezTo>
                  <a:cubicBezTo>
                    <a:pt x="36804" y="229937"/>
                    <a:pt x="39915" y="230255"/>
                    <a:pt x="42835" y="230508"/>
                  </a:cubicBezTo>
                  <a:cubicBezTo>
                    <a:pt x="45946" y="230826"/>
                    <a:pt x="49120" y="231080"/>
                    <a:pt x="52358" y="231080"/>
                  </a:cubicBezTo>
                  <a:cubicBezTo>
                    <a:pt x="56802" y="231080"/>
                    <a:pt x="59468" y="231969"/>
                    <a:pt x="60865" y="233810"/>
                  </a:cubicBezTo>
                  <a:cubicBezTo>
                    <a:pt x="62325" y="235587"/>
                    <a:pt x="62515" y="238253"/>
                    <a:pt x="61563" y="242062"/>
                  </a:cubicBezTo>
                  <a:cubicBezTo>
                    <a:pt x="60547" y="247522"/>
                    <a:pt x="58071" y="252029"/>
                    <a:pt x="55659" y="25634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90" name="Freeform 589">
              <a:extLst>
                <a:ext uri="{FF2B5EF4-FFF2-40B4-BE49-F238E27FC236}">
                  <a16:creationId xmlns:a16="http://schemas.microsoft.com/office/drawing/2014/main" id="{F9FD2B5E-1C06-237B-0386-81B39C7A1E48}"/>
                </a:ext>
              </a:extLst>
            </p:cNvPr>
            <p:cNvSpPr/>
            <p:nvPr/>
          </p:nvSpPr>
          <p:spPr>
            <a:xfrm>
              <a:off x="6898177" y="3287574"/>
              <a:ext cx="190865" cy="96428"/>
            </a:xfrm>
            <a:custGeom>
              <a:avLst/>
              <a:gdLst>
                <a:gd name="connsiteX0" fmla="*/ 129697 w 190865"/>
                <a:gd name="connsiteY0" fmla="*/ 8758 h 96428"/>
                <a:gd name="connsiteX1" fmla="*/ 118206 w 190865"/>
                <a:gd name="connsiteY1" fmla="*/ 11805 h 96428"/>
                <a:gd name="connsiteX2" fmla="*/ 96368 w 190865"/>
                <a:gd name="connsiteY2" fmla="*/ 17011 h 96428"/>
                <a:gd name="connsiteX3" fmla="*/ 81196 w 190865"/>
                <a:gd name="connsiteY3" fmla="*/ 14915 h 96428"/>
                <a:gd name="connsiteX4" fmla="*/ 69515 w 190865"/>
                <a:gd name="connsiteY4" fmla="*/ 12376 h 96428"/>
                <a:gd name="connsiteX5" fmla="*/ 42978 w 190865"/>
                <a:gd name="connsiteY5" fmla="*/ 4758 h 96428"/>
                <a:gd name="connsiteX6" fmla="*/ 30345 w 190865"/>
                <a:gd name="connsiteY6" fmla="*/ 568 h 96428"/>
                <a:gd name="connsiteX7" fmla="*/ 698 w 190865"/>
                <a:gd name="connsiteY7" fmla="*/ 6790 h 96428"/>
                <a:gd name="connsiteX8" fmla="*/ 127 w 190865"/>
                <a:gd name="connsiteY8" fmla="*/ 9900 h 96428"/>
                <a:gd name="connsiteX9" fmla="*/ 64 w 190865"/>
                <a:gd name="connsiteY9" fmla="*/ 11297 h 96428"/>
                <a:gd name="connsiteX10" fmla="*/ 0 w 190865"/>
                <a:gd name="connsiteY10" fmla="*/ 12757 h 96428"/>
                <a:gd name="connsiteX11" fmla="*/ 2476 w 190865"/>
                <a:gd name="connsiteY11" fmla="*/ 15233 h 96428"/>
                <a:gd name="connsiteX12" fmla="*/ 2857 w 190865"/>
                <a:gd name="connsiteY12" fmla="*/ 15804 h 96428"/>
                <a:gd name="connsiteX13" fmla="*/ 4254 w 190865"/>
                <a:gd name="connsiteY13" fmla="*/ 18217 h 96428"/>
                <a:gd name="connsiteX14" fmla="*/ 6094 w 190865"/>
                <a:gd name="connsiteY14" fmla="*/ 21010 h 96428"/>
                <a:gd name="connsiteX15" fmla="*/ 8824 w 190865"/>
                <a:gd name="connsiteY15" fmla="*/ 21581 h 96428"/>
                <a:gd name="connsiteX16" fmla="*/ 10602 w 190865"/>
                <a:gd name="connsiteY16" fmla="*/ 21645 h 96428"/>
                <a:gd name="connsiteX17" fmla="*/ 12633 w 190865"/>
                <a:gd name="connsiteY17" fmla="*/ 21645 h 96428"/>
                <a:gd name="connsiteX18" fmla="*/ 14030 w 190865"/>
                <a:gd name="connsiteY18" fmla="*/ 21073 h 96428"/>
                <a:gd name="connsiteX19" fmla="*/ 17712 w 190865"/>
                <a:gd name="connsiteY19" fmla="*/ 21200 h 96428"/>
                <a:gd name="connsiteX20" fmla="*/ 22981 w 190865"/>
                <a:gd name="connsiteY20" fmla="*/ 26914 h 96428"/>
                <a:gd name="connsiteX21" fmla="*/ 23743 w 190865"/>
                <a:gd name="connsiteY21" fmla="*/ 28882 h 96428"/>
                <a:gd name="connsiteX22" fmla="*/ 24251 w 190865"/>
                <a:gd name="connsiteY22" fmla="*/ 30279 h 96428"/>
                <a:gd name="connsiteX23" fmla="*/ 26028 w 190865"/>
                <a:gd name="connsiteY23" fmla="*/ 31612 h 96428"/>
                <a:gd name="connsiteX24" fmla="*/ 27996 w 190865"/>
                <a:gd name="connsiteY24" fmla="*/ 32119 h 96428"/>
                <a:gd name="connsiteX25" fmla="*/ 32249 w 190865"/>
                <a:gd name="connsiteY25" fmla="*/ 34341 h 96428"/>
                <a:gd name="connsiteX26" fmla="*/ 34725 w 190865"/>
                <a:gd name="connsiteY26" fmla="*/ 38024 h 96428"/>
                <a:gd name="connsiteX27" fmla="*/ 36249 w 190865"/>
                <a:gd name="connsiteY27" fmla="*/ 40499 h 96428"/>
                <a:gd name="connsiteX28" fmla="*/ 37773 w 190865"/>
                <a:gd name="connsiteY28" fmla="*/ 42340 h 96428"/>
                <a:gd name="connsiteX29" fmla="*/ 40757 w 190865"/>
                <a:gd name="connsiteY29" fmla="*/ 46911 h 96428"/>
                <a:gd name="connsiteX30" fmla="*/ 41455 w 190865"/>
                <a:gd name="connsiteY30" fmla="*/ 51990 h 96428"/>
                <a:gd name="connsiteX31" fmla="*/ 43422 w 190865"/>
                <a:gd name="connsiteY31" fmla="*/ 61766 h 96428"/>
                <a:gd name="connsiteX32" fmla="*/ 44820 w 190865"/>
                <a:gd name="connsiteY32" fmla="*/ 63290 h 96428"/>
                <a:gd name="connsiteX33" fmla="*/ 48057 w 190865"/>
                <a:gd name="connsiteY33" fmla="*/ 70146 h 96428"/>
                <a:gd name="connsiteX34" fmla="*/ 47169 w 190865"/>
                <a:gd name="connsiteY34" fmla="*/ 72495 h 96428"/>
                <a:gd name="connsiteX35" fmla="*/ 46787 w 190865"/>
                <a:gd name="connsiteY35" fmla="*/ 73193 h 96428"/>
                <a:gd name="connsiteX36" fmla="*/ 46470 w 190865"/>
                <a:gd name="connsiteY36" fmla="*/ 74082 h 96428"/>
                <a:gd name="connsiteX37" fmla="*/ 49898 w 190865"/>
                <a:gd name="connsiteY37" fmla="*/ 78018 h 96428"/>
                <a:gd name="connsiteX38" fmla="*/ 51104 w 190865"/>
                <a:gd name="connsiteY38" fmla="*/ 81002 h 96428"/>
                <a:gd name="connsiteX39" fmla="*/ 52057 w 190865"/>
                <a:gd name="connsiteY39" fmla="*/ 83351 h 96428"/>
                <a:gd name="connsiteX40" fmla="*/ 62595 w 190865"/>
                <a:gd name="connsiteY40" fmla="*/ 83795 h 96428"/>
                <a:gd name="connsiteX41" fmla="*/ 64436 w 190865"/>
                <a:gd name="connsiteY41" fmla="*/ 83478 h 96428"/>
                <a:gd name="connsiteX42" fmla="*/ 68118 w 190865"/>
                <a:gd name="connsiteY42" fmla="*/ 82652 h 96428"/>
                <a:gd name="connsiteX43" fmla="*/ 69959 w 190865"/>
                <a:gd name="connsiteY43" fmla="*/ 81446 h 96428"/>
                <a:gd name="connsiteX44" fmla="*/ 75609 w 190865"/>
                <a:gd name="connsiteY44" fmla="*/ 80367 h 96428"/>
                <a:gd name="connsiteX45" fmla="*/ 81894 w 190865"/>
                <a:gd name="connsiteY45" fmla="*/ 84620 h 96428"/>
                <a:gd name="connsiteX46" fmla="*/ 86591 w 190865"/>
                <a:gd name="connsiteY46" fmla="*/ 88175 h 96428"/>
                <a:gd name="connsiteX47" fmla="*/ 98654 w 190865"/>
                <a:gd name="connsiteY47" fmla="*/ 90524 h 96428"/>
                <a:gd name="connsiteX48" fmla="*/ 105002 w 190865"/>
                <a:gd name="connsiteY48" fmla="*/ 90207 h 96428"/>
                <a:gd name="connsiteX49" fmla="*/ 111477 w 190865"/>
                <a:gd name="connsiteY49" fmla="*/ 89064 h 96428"/>
                <a:gd name="connsiteX50" fmla="*/ 121507 w 190865"/>
                <a:gd name="connsiteY50" fmla="*/ 87541 h 96428"/>
                <a:gd name="connsiteX51" fmla="*/ 132299 w 190865"/>
                <a:gd name="connsiteY51" fmla="*/ 87541 h 96428"/>
                <a:gd name="connsiteX52" fmla="*/ 134775 w 190865"/>
                <a:gd name="connsiteY52" fmla="*/ 87858 h 96428"/>
                <a:gd name="connsiteX53" fmla="*/ 139347 w 190865"/>
                <a:gd name="connsiteY53" fmla="*/ 88048 h 96428"/>
                <a:gd name="connsiteX54" fmla="*/ 140108 w 190865"/>
                <a:gd name="connsiteY54" fmla="*/ 87667 h 96428"/>
                <a:gd name="connsiteX55" fmla="*/ 142267 w 190865"/>
                <a:gd name="connsiteY55" fmla="*/ 85763 h 96428"/>
                <a:gd name="connsiteX56" fmla="*/ 146837 w 190865"/>
                <a:gd name="connsiteY56" fmla="*/ 82525 h 96428"/>
                <a:gd name="connsiteX57" fmla="*/ 151408 w 190865"/>
                <a:gd name="connsiteY57" fmla="*/ 81954 h 96428"/>
                <a:gd name="connsiteX58" fmla="*/ 155789 w 190865"/>
                <a:gd name="connsiteY58" fmla="*/ 82335 h 96428"/>
                <a:gd name="connsiteX59" fmla="*/ 161819 w 190865"/>
                <a:gd name="connsiteY59" fmla="*/ 85192 h 96428"/>
                <a:gd name="connsiteX60" fmla="*/ 164105 w 190865"/>
                <a:gd name="connsiteY60" fmla="*/ 86652 h 96428"/>
                <a:gd name="connsiteX61" fmla="*/ 172040 w 190865"/>
                <a:gd name="connsiteY61" fmla="*/ 88556 h 96428"/>
                <a:gd name="connsiteX62" fmla="*/ 172992 w 190865"/>
                <a:gd name="connsiteY62" fmla="*/ 88683 h 96428"/>
                <a:gd name="connsiteX63" fmla="*/ 190387 w 190865"/>
                <a:gd name="connsiteY63" fmla="*/ 96428 h 96428"/>
                <a:gd name="connsiteX64" fmla="*/ 182896 w 190865"/>
                <a:gd name="connsiteY64" fmla="*/ 80430 h 96428"/>
                <a:gd name="connsiteX65" fmla="*/ 180611 w 190865"/>
                <a:gd name="connsiteY65" fmla="*/ 66147 h 96428"/>
                <a:gd name="connsiteX66" fmla="*/ 179087 w 190865"/>
                <a:gd name="connsiteY66" fmla="*/ 63036 h 96428"/>
                <a:gd name="connsiteX67" fmla="*/ 178579 w 190865"/>
                <a:gd name="connsiteY67" fmla="*/ 62211 h 96428"/>
                <a:gd name="connsiteX68" fmla="*/ 176801 w 190865"/>
                <a:gd name="connsiteY68" fmla="*/ 59544 h 96428"/>
                <a:gd name="connsiteX69" fmla="*/ 175341 w 190865"/>
                <a:gd name="connsiteY69" fmla="*/ 57322 h 96428"/>
                <a:gd name="connsiteX70" fmla="*/ 174008 w 190865"/>
                <a:gd name="connsiteY70" fmla="*/ 55354 h 96428"/>
                <a:gd name="connsiteX71" fmla="*/ 171723 w 190865"/>
                <a:gd name="connsiteY71" fmla="*/ 52053 h 96428"/>
                <a:gd name="connsiteX72" fmla="*/ 170580 w 190865"/>
                <a:gd name="connsiteY72" fmla="*/ 50530 h 96428"/>
                <a:gd name="connsiteX73" fmla="*/ 167851 w 190865"/>
                <a:gd name="connsiteY73" fmla="*/ 46911 h 96428"/>
                <a:gd name="connsiteX74" fmla="*/ 166644 w 190865"/>
                <a:gd name="connsiteY74" fmla="*/ 45388 h 96428"/>
                <a:gd name="connsiteX75" fmla="*/ 163915 w 190865"/>
                <a:gd name="connsiteY75" fmla="*/ 42086 h 96428"/>
                <a:gd name="connsiteX76" fmla="*/ 162517 w 190865"/>
                <a:gd name="connsiteY76" fmla="*/ 40626 h 96428"/>
                <a:gd name="connsiteX77" fmla="*/ 160105 w 190865"/>
                <a:gd name="connsiteY77" fmla="*/ 38087 h 96428"/>
                <a:gd name="connsiteX78" fmla="*/ 158328 w 190865"/>
                <a:gd name="connsiteY78" fmla="*/ 36627 h 96428"/>
                <a:gd name="connsiteX79" fmla="*/ 156550 w 190865"/>
                <a:gd name="connsiteY79" fmla="*/ 35230 h 96428"/>
                <a:gd name="connsiteX80" fmla="*/ 153567 w 190865"/>
                <a:gd name="connsiteY80" fmla="*/ 33960 h 96428"/>
                <a:gd name="connsiteX81" fmla="*/ 145441 w 190865"/>
                <a:gd name="connsiteY81" fmla="*/ 26025 h 96428"/>
                <a:gd name="connsiteX82" fmla="*/ 145441 w 190865"/>
                <a:gd name="connsiteY82" fmla="*/ 22978 h 96428"/>
                <a:gd name="connsiteX83" fmla="*/ 129697 w 190865"/>
                <a:gd name="connsiteY83" fmla="*/ 8758 h 96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190865" h="96428">
                  <a:moveTo>
                    <a:pt x="129697" y="8758"/>
                  </a:moveTo>
                  <a:cubicBezTo>
                    <a:pt x="127285" y="8758"/>
                    <a:pt x="123094" y="10154"/>
                    <a:pt x="118206" y="11805"/>
                  </a:cubicBezTo>
                  <a:cubicBezTo>
                    <a:pt x="111667" y="13963"/>
                    <a:pt x="103605" y="16693"/>
                    <a:pt x="96368" y="17011"/>
                  </a:cubicBezTo>
                  <a:cubicBezTo>
                    <a:pt x="89131" y="17328"/>
                    <a:pt x="85448" y="16185"/>
                    <a:pt x="81196" y="14915"/>
                  </a:cubicBezTo>
                  <a:cubicBezTo>
                    <a:pt x="78212" y="14027"/>
                    <a:pt x="74847" y="13011"/>
                    <a:pt x="69515" y="12376"/>
                  </a:cubicBezTo>
                  <a:cubicBezTo>
                    <a:pt x="61325" y="11360"/>
                    <a:pt x="51612" y="7869"/>
                    <a:pt x="42978" y="4758"/>
                  </a:cubicBezTo>
                  <a:cubicBezTo>
                    <a:pt x="37899" y="2917"/>
                    <a:pt x="33583" y="1330"/>
                    <a:pt x="30345" y="568"/>
                  </a:cubicBezTo>
                  <a:cubicBezTo>
                    <a:pt x="21394" y="-1527"/>
                    <a:pt x="1968" y="2536"/>
                    <a:pt x="698" y="6790"/>
                  </a:cubicBezTo>
                  <a:cubicBezTo>
                    <a:pt x="381" y="7805"/>
                    <a:pt x="254" y="8885"/>
                    <a:pt x="127" y="9900"/>
                  </a:cubicBezTo>
                  <a:cubicBezTo>
                    <a:pt x="64" y="10345"/>
                    <a:pt x="64" y="10789"/>
                    <a:pt x="64" y="11297"/>
                  </a:cubicBezTo>
                  <a:cubicBezTo>
                    <a:pt x="64" y="11805"/>
                    <a:pt x="0" y="12249"/>
                    <a:pt x="0" y="12757"/>
                  </a:cubicBezTo>
                  <a:cubicBezTo>
                    <a:pt x="1207" y="13455"/>
                    <a:pt x="1841" y="14281"/>
                    <a:pt x="2476" y="15233"/>
                  </a:cubicBezTo>
                  <a:lnTo>
                    <a:pt x="2857" y="15804"/>
                  </a:lnTo>
                  <a:cubicBezTo>
                    <a:pt x="3365" y="16503"/>
                    <a:pt x="3809" y="17391"/>
                    <a:pt x="4254" y="18217"/>
                  </a:cubicBezTo>
                  <a:cubicBezTo>
                    <a:pt x="4825" y="19359"/>
                    <a:pt x="5396" y="20438"/>
                    <a:pt x="6094" y="21010"/>
                  </a:cubicBezTo>
                  <a:cubicBezTo>
                    <a:pt x="6793" y="21581"/>
                    <a:pt x="7364" y="21645"/>
                    <a:pt x="8824" y="21581"/>
                  </a:cubicBezTo>
                  <a:cubicBezTo>
                    <a:pt x="9777" y="21581"/>
                    <a:pt x="10157" y="21581"/>
                    <a:pt x="10602" y="21645"/>
                  </a:cubicBezTo>
                  <a:cubicBezTo>
                    <a:pt x="11300" y="21708"/>
                    <a:pt x="11998" y="21772"/>
                    <a:pt x="12633" y="21645"/>
                  </a:cubicBezTo>
                  <a:cubicBezTo>
                    <a:pt x="13268" y="21327"/>
                    <a:pt x="13649" y="21137"/>
                    <a:pt x="14030" y="21073"/>
                  </a:cubicBezTo>
                  <a:cubicBezTo>
                    <a:pt x="15363" y="20756"/>
                    <a:pt x="16633" y="20819"/>
                    <a:pt x="17712" y="21200"/>
                  </a:cubicBezTo>
                  <a:cubicBezTo>
                    <a:pt x="20569" y="22216"/>
                    <a:pt x="21839" y="24692"/>
                    <a:pt x="22981" y="26914"/>
                  </a:cubicBezTo>
                  <a:cubicBezTo>
                    <a:pt x="23299" y="27612"/>
                    <a:pt x="23552" y="28247"/>
                    <a:pt x="23743" y="28882"/>
                  </a:cubicBezTo>
                  <a:cubicBezTo>
                    <a:pt x="23870" y="29326"/>
                    <a:pt x="24060" y="29834"/>
                    <a:pt x="24251" y="30279"/>
                  </a:cubicBezTo>
                  <a:cubicBezTo>
                    <a:pt x="24505" y="30850"/>
                    <a:pt x="25076" y="31167"/>
                    <a:pt x="26028" y="31612"/>
                  </a:cubicBezTo>
                  <a:cubicBezTo>
                    <a:pt x="26664" y="31929"/>
                    <a:pt x="27298" y="31993"/>
                    <a:pt x="27996" y="32119"/>
                  </a:cubicBezTo>
                  <a:cubicBezTo>
                    <a:pt x="29266" y="32310"/>
                    <a:pt x="30853" y="32564"/>
                    <a:pt x="32249" y="34341"/>
                  </a:cubicBezTo>
                  <a:cubicBezTo>
                    <a:pt x="33202" y="35484"/>
                    <a:pt x="33963" y="36817"/>
                    <a:pt x="34725" y="38024"/>
                  </a:cubicBezTo>
                  <a:cubicBezTo>
                    <a:pt x="35234" y="38849"/>
                    <a:pt x="35741" y="39737"/>
                    <a:pt x="36249" y="40499"/>
                  </a:cubicBezTo>
                  <a:cubicBezTo>
                    <a:pt x="36694" y="41134"/>
                    <a:pt x="37201" y="41705"/>
                    <a:pt x="37773" y="42340"/>
                  </a:cubicBezTo>
                  <a:cubicBezTo>
                    <a:pt x="38979" y="43673"/>
                    <a:pt x="40185" y="45007"/>
                    <a:pt x="40757" y="46911"/>
                  </a:cubicBezTo>
                  <a:cubicBezTo>
                    <a:pt x="41264" y="48498"/>
                    <a:pt x="41518" y="50085"/>
                    <a:pt x="41455" y="51990"/>
                  </a:cubicBezTo>
                  <a:cubicBezTo>
                    <a:pt x="41455" y="56053"/>
                    <a:pt x="41455" y="59290"/>
                    <a:pt x="43422" y="61766"/>
                  </a:cubicBezTo>
                  <a:cubicBezTo>
                    <a:pt x="43867" y="62274"/>
                    <a:pt x="44311" y="62782"/>
                    <a:pt x="44820" y="63290"/>
                  </a:cubicBezTo>
                  <a:cubicBezTo>
                    <a:pt x="46470" y="64940"/>
                    <a:pt x="48501" y="67035"/>
                    <a:pt x="48057" y="70146"/>
                  </a:cubicBezTo>
                  <a:cubicBezTo>
                    <a:pt x="47930" y="71225"/>
                    <a:pt x="47485" y="71924"/>
                    <a:pt x="47169" y="72495"/>
                  </a:cubicBezTo>
                  <a:cubicBezTo>
                    <a:pt x="47041" y="72685"/>
                    <a:pt x="46914" y="72939"/>
                    <a:pt x="46787" y="73193"/>
                  </a:cubicBezTo>
                  <a:cubicBezTo>
                    <a:pt x="46660" y="73447"/>
                    <a:pt x="46597" y="73765"/>
                    <a:pt x="46470" y="74082"/>
                  </a:cubicBezTo>
                  <a:cubicBezTo>
                    <a:pt x="47676" y="75034"/>
                    <a:pt x="48819" y="76367"/>
                    <a:pt x="49898" y="78018"/>
                  </a:cubicBezTo>
                  <a:cubicBezTo>
                    <a:pt x="50470" y="78843"/>
                    <a:pt x="50787" y="79923"/>
                    <a:pt x="51104" y="81002"/>
                  </a:cubicBezTo>
                  <a:cubicBezTo>
                    <a:pt x="51358" y="81891"/>
                    <a:pt x="51739" y="83033"/>
                    <a:pt x="52057" y="83351"/>
                  </a:cubicBezTo>
                  <a:cubicBezTo>
                    <a:pt x="53517" y="84747"/>
                    <a:pt x="58532" y="84684"/>
                    <a:pt x="62595" y="83795"/>
                  </a:cubicBezTo>
                  <a:cubicBezTo>
                    <a:pt x="63103" y="83668"/>
                    <a:pt x="63738" y="83605"/>
                    <a:pt x="64436" y="83478"/>
                  </a:cubicBezTo>
                  <a:cubicBezTo>
                    <a:pt x="65705" y="83287"/>
                    <a:pt x="67483" y="82970"/>
                    <a:pt x="68118" y="82652"/>
                  </a:cubicBezTo>
                  <a:cubicBezTo>
                    <a:pt x="68943" y="82271"/>
                    <a:pt x="69451" y="81827"/>
                    <a:pt x="69959" y="81446"/>
                  </a:cubicBezTo>
                  <a:cubicBezTo>
                    <a:pt x="71419" y="80240"/>
                    <a:pt x="72752" y="79478"/>
                    <a:pt x="75609" y="80367"/>
                  </a:cubicBezTo>
                  <a:cubicBezTo>
                    <a:pt x="78021" y="81065"/>
                    <a:pt x="79989" y="82906"/>
                    <a:pt x="81894" y="84620"/>
                  </a:cubicBezTo>
                  <a:cubicBezTo>
                    <a:pt x="83481" y="86080"/>
                    <a:pt x="84941" y="87414"/>
                    <a:pt x="86591" y="88175"/>
                  </a:cubicBezTo>
                  <a:cubicBezTo>
                    <a:pt x="89575" y="89508"/>
                    <a:pt x="93829" y="90334"/>
                    <a:pt x="98654" y="90524"/>
                  </a:cubicBezTo>
                  <a:cubicBezTo>
                    <a:pt x="100875" y="90588"/>
                    <a:pt x="102970" y="90461"/>
                    <a:pt x="105002" y="90207"/>
                  </a:cubicBezTo>
                  <a:cubicBezTo>
                    <a:pt x="107478" y="89889"/>
                    <a:pt x="109509" y="89508"/>
                    <a:pt x="111477" y="89064"/>
                  </a:cubicBezTo>
                  <a:cubicBezTo>
                    <a:pt x="114715" y="88366"/>
                    <a:pt x="118015" y="87604"/>
                    <a:pt x="121507" y="87541"/>
                  </a:cubicBezTo>
                  <a:cubicBezTo>
                    <a:pt x="124999" y="87414"/>
                    <a:pt x="128745" y="87350"/>
                    <a:pt x="132299" y="87541"/>
                  </a:cubicBezTo>
                  <a:cubicBezTo>
                    <a:pt x="132998" y="87604"/>
                    <a:pt x="133886" y="87731"/>
                    <a:pt x="134775" y="87858"/>
                  </a:cubicBezTo>
                  <a:cubicBezTo>
                    <a:pt x="136426" y="88112"/>
                    <a:pt x="138267" y="88429"/>
                    <a:pt x="139347" y="88048"/>
                  </a:cubicBezTo>
                  <a:cubicBezTo>
                    <a:pt x="139600" y="87985"/>
                    <a:pt x="139854" y="87858"/>
                    <a:pt x="140108" y="87667"/>
                  </a:cubicBezTo>
                  <a:cubicBezTo>
                    <a:pt x="140870" y="87223"/>
                    <a:pt x="141568" y="86525"/>
                    <a:pt x="142267" y="85763"/>
                  </a:cubicBezTo>
                  <a:cubicBezTo>
                    <a:pt x="143472" y="84557"/>
                    <a:pt x="144870" y="83160"/>
                    <a:pt x="146837" y="82525"/>
                  </a:cubicBezTo>
                  <a:cubicBezTo>
                    <a:pt x="148170" y="82081"/>
                    <a:pt x="149821" y="81954"/>
                    <a:pt x="151408" y="81954"/>
                  </a:cubicBezTo>
                  <a:cubicBezTo>
                    <a:pt x="152995" y="81954"/>
                    <a:pt x="154582" y="82144"/>
                    <a:pt x="155789" y="82335"/>
                  </a:cubicBezTo>
                  <a:cubicBezTo>
                    <a:pt x="158328" y="82843"/>
                    <a:pt x="160105" y="84049"/>
                    <a:pt x="161819" y="85192"/>
                  </a:cubicBezTo>
                  <a:cubicBezTo>
                    <a:pt x="162517" y="85699"/>
                    <a:pt x="163279" y="86207"/>
                    <a:pt x="164105" y="86652"/>
                  </a:cubicBezTo>
                  <a:cubicBezTo>
                    <a:pt x="166453" y="87921"/>
                    <a:pt x="169184" y="88239"/>
                    <a:pt x="172040" y="88556"/>
                  </a:cubicBezTo>
                  <a:lnTo>
                    <a:pt x="172992" y="88683"/>
                  </a:lnTo>
                  <a:cubicBezTo>
                    <a:pt x="179277" y="89382"/>
                    <a:pt x="184610" y="91730"/>
                    <a:pt x="190387" y="96428"/>
                  </a:cubicBezTo>
                  <a:cubicBezTo>
                    <a:pt x="192482" y="89953"/>
                    <a:pt x="187276" y="83414"/>
                    <a:pt x="182896" y="80430"/>
                  </a:cubicBezTo>
                  <a:cubicBezTo>
                    <a:pt x="176357" y="75923"/>
                    <a:pt x="178579" y="70717"/>
                    <a:pt x="180611" y="66147"/>
                  </a:cubicBezTo>
                  <a:cubicBezTo>
                    <a:pt x="180293" y="64940"/>
                    <a:pt x="179722" y="63988"/>
                    <a:pt x="179087" y="63036"/>
                  </a:cubicBezTo>
                  <a:cubicBezTo>
                    <a:pt x="178897" y="62718"/>
                    <a:pt x="178770" y="62528"/>
                    <a:pt x="178579" y="62211"/>
                  </a:cubicBezTo>
                  <a:cubicBezTo>
                    <a:pt x="178071" y="61385"/>
                    <a:pt x="177437" y="60433"/>
                    <a:pt x="176801" y="59544"/>
                  </a:cubicBezTo>
                  <a:cubicBezTo>
                    <a:pt x="176294" y="58783"/>
                    <a:pt x="175850" y="58148"/>
                    <a:pt x="175341" y="57322"/>
                  </a:cubicBezTo>
                  <a:cubicBezTo>
                    <a:pt x="174897" y="56688"/>
                    <a:pt x="174452" y="55989"/>
                    <a:pt x="174008" y="55354"/>
                  </a:cubicBezTo>
                  <a:cubicBezTo>
                    <a:pt x="173247" y="54275"/>
                    <a:pt x="172548" y="53196"/>
                    <a:pt x="171723" y="52053"/>
                  </a:cubicBezTo>
                  <a:cubicBezTo>
                    <a:pt x="171342" y="51546"/>
                    <a:pt x="170961" y="51038"/>
                    <a:pt x="170580" y="50530"/>
                  </a:cubicBezTo>
                  <a:cubicBezTo>
                    <a:pt x="169691" y="49324"/>
                    <a:pt x="168802" y="48054"/>
                    <a:pt x="167851" y="46911"/>
                  </a:cubicBezTo>
                  <a:cubicBezTo>
                    <a:pt x="167469" y="46403"/>
                    <a:pt x="167025" y="45895"/>
                    <a:pt x="166644" y="45388"/>
                  </a:cubicBezTo>
                  <a:cubicBezTo>
                    <a:pt x="165755" y="44245"/>
                    <a:pt x="164803" y="43102"/>
                    <a:pt x="163915" y="42086"/>
                  </a:cubicBezTo>
                  <a:cubicBezTo>
                    <a:pt x="163406" y="41515"/>
                    <a:pt x="162962" y="41134"/>
                    <a:pt x="162517" y="40626"/>
                  </a:cubicBezTo>
                  <a:cubicBezTo>
                    <a:pt x="161692" y="39737"/>
                    <a:pt x="160867" y="38849"/>
                    <a:pt x="160105" y="38087"/>
                  </a:cubicBezTo>
                  <a:cubicBezTo>
                    <a:pt x="159470" y="37516"/>
                    <a:pt x="158899" y="37135"/>
                    <a:pt x="158328" y="36627"/>
                  </a:cubicBezTo>
                  <a:cubicBezTo>
                    <a:pt x="157756" y="36182"/>
                    <a:pt x="157122" y="35548"/>
                    <a:pt x="156550" y="35230"/>
                  </a:cubicBezTo>
                  <a:cubicBezTo>
                    <a:pt x="155471" y="34532"/>
                    <a:pt x="154455" y="34088"/>
                    <a:pt x="153567" y="33960"/>
                  </a:cubicBezTo>
                  <a:cubicBezTo>
                    <a:pt x="145568" y="33072"/>
                    <a:pt x="145187" y="30151"/>
                    <a:pt x="145441" y="26025"/>
                  </a:cubicBezTo>
                  <a:cubicBezTo>
                    <a:pt x="145504" y="25073"/>
                    <a:pt x="145568" y="24057"/>
                    <a:pt x="145441" y="22978"/>
                  </a:cubicBezTo>
                  <a:cubicBezTo>
                    <a:pt x="145314" y="18407"/>
                    <a:pt x="135156" y="8758"/>
                    <a:pt x="129697" y="875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91" name="Freeform 590">
              <a:extLst>
                <a:ext uri="{FF2B5EF4-FFF2-40B4-BE49-F238E27FC236}">
                  <a16:creationId xmlns:a16="http://schemas.microsoft.com/office/drawing/2014/main" id="{C177C96E-9DD5-2BE7-014F-685AA86118CA}"/>
                </a:ext>
              </a:extLst>
            </p:cNvPr>
            <p:cNvSpPr/>
            <p:nvPr/>
          </p:nvSpPr>
          <p:spPr>
            <a:xfrm>
              <a:off x="6380787" y="2960662"/>
              <a:ext cx="484372" cy="274918"/>
            </a:xfrm>
            <a:custGeom>
              <a:avLst/>
              <a:gdLst>
                <a:gd name="connsiteX0" fmla="*/ 245554 w 484372"/>
                <a:gd name="connsiteY0" fmla="*/ 12792 h 274918"/>
                <a:gd name="connsiteX1" fmla="*/ 243395 w 484372"/>
                <a:gd name="connsiteY1" fmla="*/ 11142 h 274918"/>
                <a:gd name="connsiteX2" fmla="*/ 241999 w 484372"/>
                <a:gd name="connsiteY2" fmla="*/ 9491 h 274918"/>
                <a:gd name="connsiteX3" fmla="*/ 238888 w 484372"/>
                <a:gd name="connsiteY3" fmla="*/ 11650 h 274918"/>
                <a:gd name="connsiteX4" fmla="*/ 237238 w 484372"/>
                <a:gd name="connsiteY4" fmla="*/ 12792 h 274918"/>
                <a:gd name="connsiteX5" fmla="*/ 232222 w 484372"/>
                <a:gd name="connsiteY5" fmla="*/ 15459 h 274918"/>
                <a:gd name="connsiteX6" fmla="*/ 227461 w 484372"/>
                <a:gd name="connsiteY6" fmla="*/ 16855 h 274918"/>
                <a:gd name="connsiteX7" fmla="*/ 221812 w 484372"/>
                <a:gd name="connsiteY7" fmla="*/ 18823 h 274918"/>
                <a:gd name="connsiteX8" fmla="*/ 218891 w 484372"/>
                <a:gd name="connsiteY8" fmla="*/ 25743 h 274918"/>
                <a:gd name="connsiteX9" fmla="*/ 217494 w 484372"/>
                <a:gd name="connsiteY9" fmla="*/ 26251 h 274918"/>
                <a:gd name="connsiteX10" fmla="*/ 218891 w 484372"/>
                <a:gd name="connsiteY10" fmla="*/ 26251 h 274918"/>
                <a:gd name="connsiteX11" fmla="*/ 214891 w 484372"/>
                <a:gd name="connsiteY11" fmla="*/ 37043 h 274918"/>
                <a:gd name="connsiteX12" fmla="*/ 207401 w 484372"/>
                <a:gd name="connsiteY12" fmla="*/ 36218 h 274918"/>
                <a:gd name="connsiteX13" fmla="*/ 205432 w 484372"/>
                <a:gd name="connsiteY13" fmla="*/ 35456 h 274918"/>
                <a:gd name="connsiteX14" fmla="*/ 198576 w 484372"/>
                <a:gd name="connsiteY14" fmla="*/ 35393 h 274918"/>
                <a:gd name="connsiteX15" fmla="*/ 190641 w 484372"/>
                <a:gd name="connsiteY15" fmla="*/ 35583 h 274918"/>
                <a:gd name="connsiteX16" fmla="*/ 187403 w 484372"/>
                <a:gd name="connsiteY16" fmla="*/ 35519 h 274918"/>
                <a:gd name="connsiteX17" fmla="*/ 183277 w 484372"/>
                <a:gd name="connsiteY17" fmla="*/ 37234 h 274918"/>
                <a:gd name="connsiteX18" fmla="*/ 180166 w 484372"/>
                <a:gd name="connsiteY18" fmla="*/ 39455 h 274918"/>
                <a:gd name="connsiteX19" fmla="*/ 179277 w 484372"/>
                <a:gd name="connsiteY19" fmla="*/ 39836 h 274918"/>
                <a:gd name="connsiteX20" fmla="*/ 176738 w 484372"/>
                <a:gd name="connsiteY20" fmla="*/ 40471 h 274918"/>
                <a:gd name="connsiteX21" fmla="*/ 173500 w 484372"/>
                <a:gd name="connsiteY21" fmla="*/ 39900 h 274918"/>
                <a:gd name="connsiteX22" fmla="*/ 171215 w 484372"/>
                <a:gd name="connsiteY22" fmla="*/ 36281 h 274918"/>
                <a:gd name="connsiteX23" fmla="*/ 170580 w 484372"/>
                <a:gd name="connsiteY23" fmla="*/ 34694 h 274918"/>
                <a:gd name="connsiteX24" fmla="*/ 162073 w 484372"/>
                <a:gd name="connsiteY24" fmla="*/ 35583 h 274918"/>
                <a:gd name="connsiteX25" fmla="*/ 161248 w 484372"/>
                <a:gd name="connsiteY25" fmla="*/ 35900 h 274918"/>
                <a:gd name="connsiteX26" fmla="*/ 147790 w 484372"/>
                <a:gd name="connsiteY26" fmla="*/ 35265 h 274918"/>
                <a:gd name="connsiteX27" fmla="*/ 143155 w 484372"/>
                <a:gd name="connsiteY27" fmla="*/ 34567 h 274918"/>
                <a:gd name="connsiteX28" fmla="*/ 141124 w 484372"/>
                <a:gd name="connsiteY28" fmla="*/ 35265 h 274918"/>
                <a:gd name="connsiteX29" fmla="*/ 136235 w 484372"/>
                <a:gd name="connsiteY29" fmla="*/ 36091 h 274918"/>
                <a:gd name="connsiteX30" fmla="*/ 133506 w 484372"/>
                <a:gd name="connsiteY30" fmla="*/ 34631 h 274918"/>
                <a:gd name="connsiteX31" fmla="*/ 131601 w 484372"/>
                <a:gd name="connsiteY31" fmla="*/ 33551 h 274918"/>
                <a:gd name="connsiteX32" fmla="*/ 126586 w 484372"/>
                <a:gd name="connsiteY32" fmla="*/ 34440 h 274918"/>
                <a:gd name="connsiteX33" fmla="*/ 118968 w 484372"/>
                <a:gd name="connsiteY33" fmla="*/ 35393 h 274918"/>
                <a:gd name="connsiteX34" fmla="*/ 117063 w 484372"/>
                <a:gd name="connsiteY34" fmla="*/ 32536 h 274918"/>
                <a:gd name="connsiteX35" fmla="*/ 116111 w 484372"/>
                <a:gd name="connsiteY35" fmla="*/ 30695 h 274918"/>
                <a:gd name="connsiteX36" fmla="*/ 106462 w 484372"/>
                <a:gd name="connsiteY36" fmla="*/ 27330 h 274918"/>
                <a:gd name="connsiteX37" fmla="*/ 95416 w 484372"/>
                <a:gd name="connsiteY37" fmla="*/ 25806 h 274918"/>
                <a:gd name="connsiteX38" fmla="*/ 93003 w 484372"/>
                <a:gd name="connsiteY38" fmla="*/ 25299 h 274918"/>
                <a:gd name="connsiteX39" fmla="*/ 85004 w 484372"/>
                <a:gd name="connsiteY39" fmla="*/ 24537 h 274918"/>
                <a:gd name="connsiteX40" fmla="*/ 76878 w 484372"/>
                <a:gd name="connsiteY40" fmla="*/ 27076 h 274918"/>
                <a:gd name="connsiteX41" fmla="*/ 57262 w 484372"/>
                <a:gd name="connsiteY41" fmla="*/ 29679 h 274918"/>
                <a:gd name="connsiteX42" fmla="*/ 48946 w 484372"/>
                <a:gd name="connsiteY42" fmla="*/ 31076 h 274918"/>
                <a:gd name="connsiteX43" fmla="*/ 40122 w 484372"/>
                <a:gd name="connsiteY43" fmla="*/ 32472 h 274918"/>
                <a:gd name="connsiteX44" fmla="*/ 35678 w 484372"/>
                <a:gd name="connsiteY44" fmla="*/ 31330 h 274918"/>
                <a:gd name="connsiteX45" fmla="*/ 31424 w 484372"/>
                <a:gd name="connsiteY45" fmla="*/ 30441 h 274918"/>
                <a:gd name="connsiteX46" fmla="*/ 29456 w 484372"/>
                <a:gd name="connsiteY46" fmla="*/ 30885 h 274918"/>
                <a:gd name="connsiteX47" fmla="*/ 28695 w 484372"/>
                <a:gd name="connsiteY47" fmla="*/ 31139 h 274918"/>
                <a:gd name="connsiteX48" fmla="*/ 27425 w 484372"/>
                <a:gd name="connsiteY48" fmla="*/ 31584 h 274918"/>
                <a:gd name="connsiteX49" fmla="*/ 27742 w 484372"/>
                <a:gd name="connsiteY49" fmla="*/ 36726 h 274918"/>
                <a:gd name="connsiteX50" fmla="*/ 31043 w 484372"/>
                <a:gd name="connsiteY50" fmla="*/ 46248 h 274918"/>
                <a:gd name="connsiteX51" fmla="*/ 32250 w 484372"/>
                <a:gd name="connsiteY51" fmla="*/ 47581 h 274918"/>
                <a:gd name="connsiteX52" fmla="*/ 41962 w 484372"/>
                <a:gd name="connsiteY52" fmla="*/ 64024 h 274918"/>
                <a:gd name="connsiteX53" fmla="*/ 42026 w 484372"/>
                <a:gd name="connsiteY53" fmla="*/ 65230 h 274918"/>
                <a:gd name="connsiteX54" fmla="*/ 38788 w 484372"/>
                <a:gd name="connsiteY54" fmla="*/ 84465 h 274918"/>
                <a:gd name="connsiteX55" fmla="*/ 37328 w 484372"/>
                <a:gd name="connsiteY55" fmla="*/ 85671 h 274918"/>
                <a:gd name="connsiteX56" fmla="*/ 34091 w 484372"/>
                <a:gd name="connsiteY56" fmla="*/ 89353 h 274918"/>
                <a:gd name="connsiteX57" fmla="*/ 32631 w 484372"/>
                <a:gd name="connsiteY57" fmla="*/ 92528 h 274918"/>
                <a:gd name="connsiteX58" fmla="*/ 30282 w 484372"/>
                <a:gd name="connsiteY58" fmla="*/ 97225 h 274918"/>
                <a:gd name="connsiteX59" fmla="*/ 21775 w 484372"/>
                <a:gd name="connsiteY59" fmla="*/ 108462 h 274918"/>
                <a:gd name="connsiteX60" fmla="*/ 18410 w 484372"/>
                <a:gd name="connsiteY60" fmla="*/ 111763 h 274918"/>
                <a:gd name="connsiteX61" fmla="*/ 11745 w 484372"/>
                <a:gd name="connsiteY61" fmla="*/ 120270 h 274918"/>
                <a:gd name="connsiteX62" fmla="*/ 11618 w 484372"/>
                <a:gd name="connsiteY62" fmla="*/ 125983 h 274918"/>
                <a:gd name="connsiteX63" fmla="*/ 10030 w 484372"/>
                <a:gd name="connsiteY63" fmla="*/ 135887 h 274918"/>
                <a:gd name="connsiteX64" fmla="*/ 7174 w 484372"/>
                <a:gd name="connsiteY64" fmla="*/ 136966 h 274918"/>
                <a:gd name="connsiteX65" fmla="*/ 6031 w 484372"/>
                <a:gd name="connsiteY65" fmla="*/ 136966 h 274918"/>
                <a:gd name="connsiteX66" fmla="*/ 4952 w 484372"/>
                <a:gd name="connsiteY66" fmla="*/ 136966 h 274918"/>
                <a:gd name="connsiteX67" fmla="*/ 4127 w 484372"/>
                <a:gd name="connsiteY67" fmla="*/ 141918 h 274918"/>
                <a:gd name="connsiteX68" fmla="*/ 3872 w 484372"/>
                <a:gd name="connsiteY68" fmla="*/ 142743 h 274918"/>
                <a:gd name="connsiteX69" fmla="*/ 2222 w 484372"/>
                <a:gd name="connsiteY69" fmla="*/ 147123 h 274918"/>
                <a:gd name="connsiteX70" fmla="*/ 0 w 484372"/>
                <a:gd name="connsiteY70" fmla="*/ 158043 h 274918"/>
                <a:gd name="connsiteX71" fmla="*/ 889 w 484372"/>
                <a:gd name="connsiteY71" fmla="*/ 161280 h 274918"/>
                <a:gd name="connsiteX72" fmla="*/ 3301 w 484372"/>
                <a:gd name="connsiteY72" fmla="*/ 163185 h 274918"/>
                <a:gd name="connsiteX73" fmla="*/ 6095 w 484372"/>
                <a:gd name="connsiteY73" fmla="*/ 165216 h 274918"/>
                <a:gd name="connsiteX74" fmla="*/ 11300 w 484372"/>
                <a:gd name="connsiteY74" fmla="*/ 173151 h 274918"/>
                <a:gd name="connsiteX75" fmla="*/ 12570 w 484372"/>
                <a:gd name="connsiteY75" fmla="*/ 176008 h 274918"/>
                <a:gd name="connsiteX76" fmla="*/ 13586 w 484372"/>
                <a:gd name="connsiteY76" fmla="*/ 177786 h 274918"/>
                <a:gd name="connsiteX77" fmla="*/ 15426 w 484372"/>
                <a:gd name="connsiteY77" fmla="*/ 176961 h 274918"/>
                <a:gd name="connsiteX78" fmla="*/ 17204 w 484372"/>
                <a:gd name="connsiteY78" fmla="*/ 176008 h 274918"/>
                <a:gd name="connsiteX79" fmla="*/ 25838 w 484372"/>
                <a:gd name="connsiteY79" fmla="*/ 172771 h 274918"/>
                <a:gd name="connsiteX80" fmla="*/ 34535 w 484372"/>
                <a:gd name="connsiteY80" fmla="*/ 175501 h 274918"/>
                <a:gd name="connsiteX81" fmla="*/ 39170 w 484372"/>
                <a:gd name="connsiteY81" fmla="*/ 177849 h 274918"/>
                <a:gd name="connsiteX82" fmla="*/ 44502 w 484372"/>
                <a:gd name="connsiteY82" fmla="*/ 178103 h 274918"/>
                <a:gd name="connsiteX83" fmla="*/ 54088 w 484372"/>
                <a:gd name="connsiteY83" fmla="*/ 180452 h 274918"/>
                <a:gd name="connsiteX84" fmla="*/ 57643 w 484372"/>
                <a:gd name="connsiteY84" fmla="*/ 183753 h 274918"/>
                <a:gd name="connsiteX85" fmla="*/ 65959 w 484372"/>
                <a:gd name="connsiteY85" fmla="*/ 187880 h 274918"/>
                <a:gd name="connsiteX86" fmla="*/ 66658 w 484372"/>
                <a:gd name="connsiteY86" fmla="*/ 187816 h 274918"/>
                <a:gd name="connsiteX87" fmla="*/ 76942 w 484372"/>
                <a:gd name="connsiteY87" fmla="*/ 185594 h 274918"/>
                <a:gd name="connsiteX88" fmla="*/ 92305 w 484372"/>
                <a:gd name="connsiteY88" fmla="*/ 181341 h 274918"/>
                <a:gd name="connsiteX89" fmla="*/ 108620 w 484372"/>
                <a:gd name="connsiteY89" fmla="*/ 175501 h 274918"/>
                <a:gd name="connsiteX90" fmla="*/ 113128 w 484372"/>
                <a:gd name="connsiteY90" fmla="*/ 172834 h 274918"/>
                <a:gd name="connsiteX91" fmla="*/ 113889 w 484372"/>
                <a:gd name="connsiteY91" fmla="*/ 172453 h 274918"/>
                <a:gd name="connsiteX92" fmla="*/ 117000 w 484372"/>
                <a:gd name="connsiteY92" fmla="*/ 171120 h 274918"/>
                <a:gd name="connsiteX93" fmla="*/ 117508 w 484372"/>
                <a:gd name="connsiteY93" fmla="*/ 165788 h 274918"/>
                <a:gd name="connsiteX94" fmla="*/ 117635 w 484372"/>
                <a:gd name="connsiteY94" fmla="*/ 163248 h 274918"/>
                <a:gd name="connsiteX95" fmla="*/ 120238 w 484372"/>
                <a:gd name="connsiteY95" fmla="*/ 154424 h 274918"/>
                <a:gd name="connsiteX96" fmla="*/ 126142 w 484372"/>
                <a:gd name="connsiteY96" fmla="*/ 153472 h 274918"/>
                <a:gd name="connsiteX97" fmla="*/ 127538 w 484372"/>
                <a:gd name="connsiteY97" fmla="*/ 154805 h 274918"/>
                <a:gd name="connsiteX98" fmla="*/ 128872 w 484372"/>
                <a:gd name="connsiteY98" fmla="*/ 155376 h 274918"/>
                <a:gd name="connsiteX99" fmla="*/ 129633 w 484372"/>
                <a:gd name="connsiteY99" fmla="*/ 154488 h 274918"/>
                <a:gd name="connsiteX100" fmla="*/ 131221 w 484372"/>
                <a:gd name="connsiteY100" fmla="*/ 152837 h 274918"/>
                <a:gd name="connsiteX101" fmla="*/ 134204 w 484372"/>
                <a:gd name="connsiteY101" fmla="*/ 152329 h 274918"/>
                <a:gd name="connsiteX102" fmla="*/ 136362 w 484372"/>
                <a:gd name="connsiteY102" fmla="*/ 152202 h 274918"/>
                <a:gd name="connsiteX103" fmla="*/ 140807 w 484372"/>
                <a:gd name="connsiteY103" fmla="*/ 152266 h 274918"/>
                <a:gd name="connsiteX104" fmla="*/ 143663 w 484372"/>
                <a:gd name="connsiteY104" fmla="*/ 155059 h 274918"/>
                <a:gd name="connsiteX105" fmla="*/ 144298 w 484372"/>
                <a:gd name="connsiteY105" fmla="*/ 155948 h 274918"/>
                <a:gd name="connsiteX106" fmla="*/ 146266 w 484372"/>
                <a:gd name="connsiteY106" fmla="*/ 156773 h 274918"/>
                <a:gd name="connsiteX107" fmla="*/ 147282 w 484372"/>
                <a:gd name="connsiteY107" fmla="*/ 156773 h 274918"/>
                <a:gd name="connsiteX108" fmla="*/ 149377 w 484372"/>
                <a:gd name="connsiteY108" fmla="*/ 156709 h 274918"/>
                <a:gd name="connsiteX109" fmla="*/ 156867 w 484372"/>
                <a:gd name="connsiteY109" fmla="*/ 157725 h 274918"/>
                <a:gd name="connsiteX110" fmla="*/ 159979 w 484372"/>
                <a:gd name="connsiteY110" fmla="*/ 161661 h 274918"/>
                <a:gd name="connsiteX111" fmla="*/ 160994 w 484372"/>
                <a:gd name="connsiteY111" fmla="*/ 163502 h 274918"/>
                <a:gd name="connsiteX112" fmla="*/ 166580 w 484372"/>
                <a:gd name="connsiteY112" fmla="*/ 166041 h 274918"/>
                <a:gd name="connsiteX113" fmla="*/ 169564 w 484372"/>
                <a:gd name="connsiteY113" fmla="*/ 165470 h 274918"/>
                <a:gd name="connsiteX114" fmla="*/ 174579 w 484372"/>
                <a:gd name="connsiteY114" fmla="*/ 164899 h 274918"/>
                <a:gd name="connsiteX115" fmla="*/ 181626 w 484372"/>
                <a:gd name="connsiteY115" fmla="*/ 169850 h 274918"/>
                <a:gd name="connsiteX116" fmla="*/ 183594 w 484372"/>
                <a:gd name="connsiteY116" fmla="*/ 171882 h 274918"/>
                <a:gd name="connsiteX117" fmla="*/ 186959 w 484372"/>
                <a:gd name="connsiteY117" fmla="*/ 174231 h 274918"/>
                <a:gd name="connsiteX118" fmla="*/ 193308 w 484372"/>
                <a:gd name="connsiteY118" fmla="*/ 180452 h 274918"/>
                <a:gd name="connsiteX119" fmla="*/ 194513 w 484372"/>
                <a:gd name="connsiteY119" fmla="*/ 186102 h 274918"/>
                <a:gd name="connsiteX120" fmla="*/ 196799 w 484372"/>
                <a:gd name="connsiteY120" fmla="*/ 193022 h 274918"/>
                <a:gd name="connsiteX121" fmla="*/ 201243 w 484372"/>
                <a:gd name="connsiteY121" fmla="*/ 199180 h 274918"/>
                <a:gd name="connsiteX122" fmla="*/ 205623 w 484372"/>
                <a:gd name="connsiteY122" fmla="*/ 204893 h 274918"/>
                <a:gd name="connsiteX123" fmla="*/ 212035 w 484372"/>
                <a:gd name="connsiteY123" fmla="*/ 209972 h 274918"/>
                <a:gd name="connsiteX124" fmla="*/ 214955 w 484372"/>
                <a:gd name="connsiteY124" fmla="*/ 212003 h 274918"/>
                <a:gd name="connsiteX125" fmla="*/ 217876 w 484372"/>
                <a:gd name="connsiteY125" fmla="*/ 221018 h 274918"/>
                <a:gd name="connsiteX126" fmla="*/ 217812 w 484372"/>
                <a:gd name="connsiteY126" fmla="*/ 222542 h 274918"/>
                <a:gd name="connsiteX127" fmla="*/ 218637 w 484372"/>
                <a:gd name="connsiteY127" fmla="*/ 226541 h 274918"/>
                <a:gd name="connsiteX128" fmla="*/ 219589 w 484372"/>
                <a:gd name="connsiteY128" fmla="*/ 231175 h 274918"/>
                <a:gd name="connsiteX129" fmla="*/ 218256 w 484372"/>
                <a:gd name="connsiteY129" fmla="*/ 232572 h 274918"/>
                <a:gd name="connsiteX130" fmla="*/ 206892 w 484372"/>
                <a:gd name="connsiteY130" fmla="*/ 230731 h 274918"/>
                <a:gd name="connsiteX131" fmla="*/ 205686 w 484372"/>
                <a:gd name="connsiteY131" fmla="*/ 229652 h 274918"/>
                <a:gd name="connsiteX132" fmla="*/ 205179 w 484372"/>
                <a:gd name="connsiteY132" fmla="*/ 229144 h 274918"/>
                <a:gd name="connsiteX133" fmla="*/ 201814 w 484372"/>
                <a:gd name="connsiteY133" fmla="*/ 229461 h 274918"/>
                <a:gd name="connsiteX134" fmla="*/ 199719 w 484372"/>
                <a:gd name="connsiteY134" fmla="*/ 230033 h 274918"/>
                <a:gd name="connsiteX135" fmla="*/ 194957 w 484372"/>
                <a:gd name="connsiteY135" fmla="*/ 232762 h 274918"/>
                <a:gd name="connsiteX136" fmla="*/ 194577 w 484372"/>
                <a:gd name="connsiteY136" fmla="*/ 236064 h 274918"/>
                <a:gd name="connsiteX137" fmla="*/ 194323 w 484372"/>
                <a:gd name="connsiteY137" fmla="*/ 238984 h 274918"/>
                <a:gd name="connsiteX138" fmla="*/ 193688 w 484372"/>
                <a:gd name="connsiteY138" fmla="*/ 241650 h 274918"/>
                <a:gd name="connsiteX139" fmla="*/ 192990 w 484372"/>
                <a:gd name="connsiteY139" fmla="*/ 244951 h 274918"/>
                <a:gd name="connsiteX140" fmla="*/ 189244 w 484372"/>
                <a:gd name="connsiteY140" fmla="*/ 251744 h 274918"/>
                <a:gd name="connsiteX141" fmla="*/ 186959 w 484372"/>
                <a:gd name="connsiteY141" fmla="*/ 254347 h 274918"/>
                <a:gd name="connsiteX142" fmla="*/ 185245 w 484372"/>
                <a:gd name="connsiteY142" fmla="*/ 257648 h 274918"/>
                <a:gd name="connsiteX143" fmla="*/ 183022 w 484372"/>
                <a:gd name="connsiteY143" fmla="*/ 261838 h 274918"/>
                <a:gd name="connsiteX144" fmla="*/ 177944 w 484372"/>
                <a:gd name="connsiteY144" fmla="*/ 265710 h 274918"/>
                <a:gd name="connsiteX145" fmla="*/ 176928 w 484372"/>
                <a:gd name="connsiteY145" fmla="*/ 265964 h 274918"/>
                <a:gd name="connsiteX146" fmla="*/ 178325 w 484372"/>
                <a:gd name="connsiteY146" fmla="*/ 267932 h 274918"/>
                <a:gd name="connsiteX147" fmla="*/ 179341 w 484372"/>
                <a:gd name="connsiteY147" fmla="*/ 269202 h 274918"/>
                <a:gd name="connsiteX148" fmla="*/ 182706 w 484372"/>
                <a:gd name="connsiteY148" fmla="*/ 272313 h 274918"/>
                <a:gd name="connsiteX149" fmla="*/ 203782 w 484372"/>
                <a:gd name="connsiteY149" fmla="*/ 273900 h 274918"/>
                <a:gd name="connsiteX150" fmla="*/ 209686 w 484372"/>
                <a:gd name="connsiteY150" fmla="*/ 273138 h 274918"/>
                <a:gd name="connsiteX151" fmla="*/ 212225 w 484372"/>
                <a:gd name="connsiteY151" fmla="*/ 272821 h 274918"/>
                <a:gd name="connsiteX152" fmla="*/ 214574 w 484372"/>
                <a:gd name="connsiteY152" fmla="*/ 272567 h 274918"/>
                <a:gd name="connsiteX153" fmla="*/ 213749 w 484372"/>
                <a:gd name="connsiteY153" fmla="*/ 268186 h 274918"/>
                <a:gd name="connsiteX154" fmla="*/ 212606 w 484372"/>
                <a:gd name="connsiteY154" fmla="*/ 260822 h 274918"/>
                <a:gd name="connsiteX155" fmla="*/ 218065 w 484372"/>
                <a:gd name="connsiteY155" fmla="*/ 257775 h 274918"/>
                <a:gd name="connsiteX156" fmla="*/ 219970 w 484372"/>
                <a:gd name="connsiteY156" fmla="*/ 257711 h 274918"/>
                <a:gd name="connsiteX157" fmla="*/ 223588 w 484372"/>
                <a:gd name="connsiteY157" fmla="*/ 255172 h 274918"/>
                <a:gd name="connsiteX158" fmla="*/ 224287 w 484372"/>
                <a:gd name="connsiteY158" fmla="*/ 254410 h 274918"/>
                <a:gd name="connsiteX159" fmla="*/ 227207 w 484372"/>
                <a:gd name="connsiteY159" fmla="*/ 252379 h 274918"/>
                <a:gd name="connsiteX160" fmla="*/ 227588 w 484372"/>
                <a:gd name="connsiteY160" fmla="*/ 251681 h 274918"/>
                <a:gd name="connsiteX161" fmla="*/ 228858 w 484372"/>
                <a:gd name="connsiteY161" fmla="*/ 250665 h 274918"/>
                <a:gd name="connsiteX162" fmla="*/ 229747 w 484372"/>
                <a:gd name="connsiteY162" fmla="*/ 249395 h 274918"/>
                <a:gd name="connsiteX163" fmla="*/ 229747 w 484372"/>
                <a:gd name="connsiteY163" fmla="*/ 248506 h 274918"/>
                <a:gd name="connsiteX164" fmla="*/ 229810 w 484372"/>
                <a:gd name="connsiteY164" fmla="*/ 246919 h 274918"/>
                <a:gd name="connsiteX165" fmla="*/ 232286 w 484372"/>
                <a:gd name="connsiteY165" fmla="*/ 242539 h 274918"/>
                <a:gd name="connsiteX166" fmla="*/ 234445 w 484372"/>
                <a:gd name="connsiteY166" fmla="*/ 241269 h 274918"/>
                <a:gd name="connsiteX167" fmla="*/ 237047 w 484372"/>
                <a:gd name="connsiteY167" fmla="*/ 239428 h 274918"/>
                <a:gd name="connsiteX168" fmla="*/ 238698 w 484372"/>
                <a:gd name="connsiteY168" fmla="*/ 234921 h 274918"/>
                <a:gd name="connsiteX169" fmla="*/ 244792 w 484372"/>
                <a:gd name="connsiteY169" fmla="*/ 223621 h 274918"/>
                <a:gd name="connsiteX170" fmla="*/ 247776 w 484372"/>
                <a:gd name="connsiteY170" fmla="*/ 223430 h 274918"/>
                <a:gd name="connsiteX171" fmla="*/ 249807 w 484372"/>
                <a:gd name="connsiteY171" fmla="*/ 223113 h 274918"/>
                <a:gd name="connsiteX172" fmla="*/ 250632 w 484372"/>
                <a:gd name="connsiteY172" fmla="*/ 221780 h 274918"/>
                <a:gd name="connsiteX173" fmla="*/ 253807 w 484372"/>
                <a:gd name="connsiteY173" fmla="*/ 218479 h 274918"/>
                <a:gd name="connsiteX174" fmla="*/ 260663 w 484372"/>
                <a:gd name="connsiteY174" fmla="*/ 219621 h 274918"/>
                <a:gd name="connsiteX175" fmla="*/ 261869 w 484372"/>
                <a:gd name="connsiteY175" fmla="*/ 221716 h 274918"/>
                <a:gd name="connsiteX176" fmla="*/ 262314 w 484372"/>
                <a:gd name="connsiteY176" fmla="*/ 222669 h 274918"/>
                <a:gd name="connsiteX177" fmla="*/ 263329 w 484372"/>
                <a:gd name="connsiteY177" fmla="*/ 223113 h 274918"/>
                <a:gd name="connsiteX178" fmla="*/ 265742 w 484372"/>
                <a:gd name="connsiteY178" fmla="*/ 220891 h 274918"/>
                <a:gd name="connsiteX179" fmla="*/ 269614 w 484372"/>
                <a:gd name="connsiteY179" fmla="*/ 216257 h 274918"/>
                <a:gd name="connsiteX180" fmla="*/ 274693 w 484372"/>
                <a:gd name="connsiteY180" fmla="*/ 216638 h 274918"/>
                <a:gd name="connsiteX181" fmla="*/ 277042 w 484372"/>
                <a:gd name="connsiteY181" fmla="*/ 218860 h 274918"/>
                <a:gd name="connsiteX182" fmla="*/ 278248 w 484372"/>
                <a:gd name="connsiteY182" fmla="*/ 220193 h 274918"/>
                <a:gd name="connsiteX183" fmla="*/ 281295 w 484372"/>
                <a:gd name="connsiteY183" fmla="*/ 221716 h 274918"/>
                <a:gd name="connsiteX184" fmla="*/ 284723 w 484372"/>
                <a:gd name="connsiteY184" fmla="*/ 222224 h 274918"/>
                <a:gd name="connsiteX185" fmla="*/ 286374 w 484372"/>
                <a:gd name="connsiteY185" fmla="*/ 222351 h 274918"/>
                <a:gd name="connsiteX186" fmla="*/ 289802 w 484372"/>
                <a:gd name="connsiteY186" fmla="*/ 223875 h 274918"/>
                <a:gd name="connsiteX187" fmla="*/ 289993 w 484372"/>
                <a:gd name="connsiteY187" fmla="*/ 226224 h 274918"/>
                <a:gd name="connsiteX188" fmla="*/ 287263 w 484372"/>
                <a:gd name="connsiteY188" fmla="*/ 229144 h 274918"/>
                <a:gd name="connsiteX189" fmla="*/ 282184 w 484372"/>
                <a:gd name="connsiteY189" fmla="*/ 229779 h 274918"/>
                <a:gd name="connsiteX190" fmla="*/ 274249 w 484372"/>
                <a:gd name="connsiteY190" fmla="*/ 229398 h 274918"/>
                <a:gd name="connsiteX191" fmla="*/ 262631 w 484372"/>
                <a:gd name="connsiteY191" fmla="*/ 228953 h 274918"/>
                <a:gd name="connsiteX192" fmla="*/ 260663 w 484372"/>
                <a:gd name="connsiteY192" fmla="*/ 229017 h 274918"/>
                <a:gd name="connsiteX193" fmla="*/ 265742 w 484372"/>
                <a:gd name="connsiteY193" fmla="*/ 229715 h 274918"/>
                <a:gd name="connsiteX194" fmla="*/ 266758 w 484372"/>
                <a:gd name="connsiteY194" fmla="*/ 229715 h 274918"/>
                <a:gd name="connsiteX195" fmla="*/ 276026 w 484372"/>
                <a:gd name="connsiteY195" fmla="*/ 232255 h 274918"/>
                <a:gd name="connsiteX196" fmla="*/ 280025 w 484372"/>
                <a:gd name="connsiteY196" fmla="*/ 235302 h 274918"/>
                <a:gd name="connsiteX197" fmla="*/ 279708 w 484372"/>
                <a:gd name="connsiteY197" fmla="*/ 238730 h 274918"/>
                <a:gd name="connsiteX198" fmla="*/ 279327 w 484372"/>
                <a:gd name="connsiteY198" fmla="*/ 240000 h 274918"/>
                <a:gd name="connsiteX199" fmla="*/ 280280 w 484372"/>
                <a:gd name="connsiteY199" fmla="*/ 240634 h 274918"/>
                <a:gd name="connsiteX200" fmla="*/ 284914 w 484372"/>
                <a:gd name="connsiteY200" fmla="*/ 242031 h 274918"/>
                <a:gd name="connsiteX201" fmla="*/ 288088 w 484372"/>
                <a:gd name="connsiteY201" fmla="*/ 241460 h 274918"/>
                <a:gd name="connsiteX202" fmla="*/ 291707 w 484372"/>
                <a:gd name="connsiteY202" fmla="*/ 240698 h 274918"/>
                <a:gd name="connsiteX203" fmla="*/ 295134 w 484372"/>
                <a:gd name="connsiteY203" fmla="*/ 240952 h 274918"/>
                <a:gd name="connsiteX204" fmla="*/ 298245 w 484372"/>
                <a:gd name="connsiteY204" fmla="*/ 241206 h 274918"/>
                <a:gd name="connsiteX205" fmla="*/ 298880 w 484372"/>
                <a:gd name="connsiteY205" fmla="*/ 240825 h 274918"/>
                <a:gd name="connsiteX206" fmla="*/ 301928 w 484372"/>
                <a:gd name="connsiteY206" fmla="*/ 240698 h 274918"/>
                <a:gd name="connsiteX207" fmla="*/ 303641 w 484372"/>
                <a:gd name="connsiteY207" fmla="*/ 241079 h 274918"/>
                <a:gd name="connsiteX208" fmla="*/ 304848 w 484372"/>
                <a:gd name="connsiteY208" fmla="*/ 241333 h 274918"/>
                <a:gd name="connsiteX209" fmla="*/ 307133 w 484372"/>
                <a:gd name="connsiteY209" fmla="*/ 241968 h 274918"/>
                <a:gd name="connsiteX210" fmla="*/ 308784 w 484372"/>
                <a:gd name="connsiteY210" fmla="*/ 242856 h 274918"/>
                <a:gd name="connsiteX211" fmla="*/ 312021 w 484372"/>
                <a:gd name="connsiteY211" fmla="*/ 243936 h 274918"/>
                <a:gd name="connsiteX212" fmla="*/ 313672 w 484372"/>
                <a:gd name="connsiteY212" fmla="*/ 242793 h 274918"/>
                <a:gd name="connsiteX213" fmla="*/ 314624 w 484372"/>
                <a:gd name="connsiteY213" fmla="*/ 241968 h 274918"/>
                <a:gd name="connsiteX214" fmla="*/ 319957 w 484372"/>
                <a:gd name="connsiteY214" fmla="*/ 241206 h 274918"/>
                <a:gd name="connsiteX215" fmla="*/ 320528 w 484372"/>
                <a:gd name="connsiteY215" fmla="*/ 240190 h 274918"/>
                <a:gd name="connsiteX216" fmla="*/ 327892 w 484372"/>
                <a:gd name="connsiteY216" fmla="*/ 239365 h 274918"/>
                <a:gd name="connsiteX217" fmla="*/ 328590 w 484372"/>
                <a:gd name="connsiteY217" fmla="*/ 239428 h 274918"/>
                <a:gd name="connsiteX218" fmla="*/ 330114 w 484372"/>
                <a:gd name="connsiteY218" fmla="*/ 238857 h 274918"/>
                <a:gd name="connsiteX219" fmla="*/ 332209 w 484372"/>
                <a:gd name="connsiteY219" fmla="*/ 237905 h 274918"/>
                <a:gd name="connsiteX220" fmla="*/ 337732 w 484372"/>
                <a:gd name="connsiteY220" fmla="*/ 238540 h 274918"/>
                <a:gd name="connsiteX221" fmla="*/ 338938 w 484372"/>
                <a:gd name="connsiteY221" fmla="*/ 238920 h 274918"/>
                <a:gd name="connsiteX222" fmla="*/ 343065 w 484372"/>
                <a:gd name="connsiteY222" fmla="*/ 238857 h 274918"/>
                <a:gd name="connsiteX223" fmla="*/ 344715 w 484372"/>
                <a:gd name="connsiteY223" fmla="*/ 238540 h 274918"/>
                <a:gd name="connsiteX224" fmla="*/ 345223 w 484372"/>
                <a:gd name="connsiteY224" fmla="*/ 238032 h 274918"/>
                <a:gd name="connsiteX225" fmla="*/ 346619 w 484372"/>
                <a:gd name="connsiteY225" fmla="*/ 236889 h 274918"/>
                <a:gd name="connsiteX226" fmla="*/ 348778 w 484372"/>
                <a:gd name="connsiteY226" fmla="*/ 235365 h 274918"/>
                <a:gd name="connsiteX227" fmla="*/ 350048 w 484372"/>
                <a:gd name="connsiteY227" fmla="*/ 235111 h 274918"/>
                <a:gd name="connsiteX228" fmla="*/ 350810 w 484372"/>
                <a:gd name="connsiteY228" fmla="*/ 234984 h 274918"/>
                <a:gd name="connsiteX229" fmla="*/ 353603 w 484372"/>
                <a:gd name="connsiteY229" fmla="*/ 232572 h 274918"/>
                <a:gd name="connsiteX230" fmla="*/ 354111 w 484372"/>
                <a:gd name="connsiteY230" fmla="*/ 231810 h 274918"/>
                <a:gd name="connsiteX231" fmla="*/ 357539 w 484372"/>
                <a:gd name="connsiteY231" fmla="*/ 227430 h 274918"/>
                <a:gd name="connsiteX232" fmla="*/ 364141 w 484372"/>
                <a:gd name="connsiteY232" fmla="*/ 225208 h 274918"/>
                <a:gd name="connsiteX233" fmla="*/ 364395 w 484372"/>
                <a:gd name="connsiteY233" fmla="*/ 232001 h 274918"/>
                <a:gd name="connsiteX234" fmla="*/ 361221 w 484372"/>
                <a:gd name="connsiteY234" fmla="*/ 234476 h 274918"/>
                <a:gd name="connsiteX235" fmla="*/ 358936 w 484372"/>
                <a:gd name="connsiteY235" fmla="*/ 236318 h 274918"/>
                <a:gd name="connsiteX236" fmla="*/ 361157 w 484372"/>
                <a:gd name="connsiteY236" fmla="*/ 235683 h 274918"/>
                <a:gd name="connsiteX237" fmla="*/ 365919 w 484372"/>
                <a:gd name="connsiteY237" fmla="*/ 230668 h 274918"/>
                <a:gd name="connsiteX238" fmla="*/ 366236 w 484372"/>
                <a:gd name="connsiteY238" fmla="*/ 229842 h 274918"/>
                <a:gd name="connsiteX239" fmla="*/ 367252 w 484372"/>
                <a:gd name="connsiteY239" fmla="*/ 224700 h 274918"/>
                <a:gd name="connsiteX240" fmla="*/ 366109 w 484372"/>
                <a:gd name="connsiteY240" fmla="*/ 223557 h 274918"/>
                <a:gd name="connsiteX241" fmla="*/ 364014 w 484372"/>
                <a:gd name="connsiteY241" fmla="*/ 220701 h 274918"/>
                <a:gd name="connsiteX242" fmla="*/ 365220 w 484372"/>
                <a:gd name="connsiteY242" fmla="*/ 217653 h 274918"/>
                <a:gd name="connsiteX243" fmla="*/ 368839 w 484372"/>
                <a:gd name="connsiteY243" fmla="*/ 216574 h 274918"/>
                <a:gd name="connsiteX244" fmla="*/ 372013 w 484372"/>
                <a:gd name="connsiteY244" fmla="*/ 220002 h 274918"/>
                <a:gd name="connsiteX245" fmla="*/ 372458 w 484372"/>
                <a:gd name="connsiteY245" fmla="*/ 221018 h 274918"/>
                <a:gd name="connsiteX246" fmla="*/ 374172 w 484372"/>
                <a:gd name="connsiteY246" fmla="*/ 223113 h 274918"/>
                <a:gd name="connsiteX247" fmla="*/ 378234 w 484372"/>
                <a:gd name="connsiteY247" fmla="*/ 221780 h 274918"/>
                <a:gd name="connsiteX248" fmla="*/ 380520 w 484372"/>
                <a:gd name="connsiteY248" fmla="*/ 220510 h 274918"/>
                <a:gd name="connsiteX249" fmla="*/ 385408 w 484372"/>
                <a:gd name="connsiteY249" fmla="*/ 220891 h 274918"/>
                <a:gd name="connsiteX250" fmla="*/ 387630 w 484372"/>
                <a:gd name="connsiteY250" fmla="*/ 221462 h 274918"/>
                <a:gd name="connsiteX251" fmla="*/ 390360 w 484372"/>
                <a:gd name="connsiteY251" fmla="*/ 219685 h 274918"/>
                <a:gd name="connsiteX252" fmla="*/ 392391 w 484372"/>
                <a:gd name="connsiteY252" fmla="*/ 217844 h 274918"/>
                <a:gd name="connsiteX253" fmla="*/ 397787 w 484372"/>
                <a:gd name="connsiteY253" fmla="*/ 216638 h 274918"/>
                <a:gd name="connsiteX254" fmla="*/ 401025 w 484372"/>
                <a:gd name="connsiteY254" fmla="*/ 216257 h 274918"/>
                <a:gd name="connsiteX255" fmla="*/ 405596 w 484372"/>
                <a:gd name="connsiteY255" fmla="*/ 210797 h 274918"/>
                <a:gd name="connsiteX256" fmla="*/ 405977 w 484372"/>
                <a:gd name="connsiteY256" fmla="*/ 209972 h 274918"/>
                <a:gd name="connsiteX257" fmla="*/ 408833 w 484372"/>
                <a:gd name="connsiteY257" fmla="*/ 207369 h 274918"/>
                <a:gd name="connsiteX258" fmla="*/ 411881 w 484372"/>
                <a:gd name="connsiteY258" fmla="*/ 207433 h 274918"/>
                <a:gd name="connsiteX259" fmla="*/ 414420 w 484372"/>
                <a:gd name="connsiteY259" fmla="*/ 207433 h 274918"/>
                <a:gd name="connsiteX260" fmla="*/ 416134 w 484372"/>
                <a:gd name="connsiteY260" fmla="*/ 204766 h 274918"/>
                <a:gd name="connsiteX261" fmla="*/ 417404 w 484372"/>
                <a:gd name="connsiteY261" fmla="*/ 202354 h 274918"/>
                <a:gd name="connsiteX262" fmla="*/ 424387 w 484372"/>
                <a:gd name="connsiteY262" fmla="*/ 198291 h 274918"/>
                <a:gd name="connsiteX263" fmla="*/ 426799 w 484372"/>
                <a:gd name="connsiteY263" fmla="*/ 198418 h 274918"/>
                <a:gd name="connsiteX264" fmla="*/ 429402 w 484372"/>
                <a:gd name="connsiteY264" fmla="*/ 198545 h 274918"/>
                <a:gd name="connsiteX265" fmla="*/ 431942 w 484372"/>
                <a:gd name="connsiteY265" fmla="*/ 197910 h 274918"/>
                <a:gd name="connsiteX266" fmla="*/ 432576 w 484372"/>
                <a:gd name="connsiteY266" fmla="*/ 197466 h 274918"/>
                <a:gd name="connsiteX267" fmla="*/ 434227 w 484372"/>
                <a:gd name="connsiteY267" fmla="*/ 196514 h 274918"/>
                <a:gd name="connsiteX268" fmla="*/ 441401 w 484372"/>
                <a:gd name="connsiteY268" fmla="*/ 196386 h 274918"/>
                <a:gd name="connsiteX269" fmla="*/ 443432 w 484372"/>
                <a:gd name="connsiteY269" fmla="*/ 197720 h 274918"/>
                <a:gd name="connsiteX270" fmla="*/ 444257 w 484372"/>
                <a:gd name="connsiteY270" fmla="*/ 196069 h 274918"/>
                <a:gd name="connsiteX271" fmla="*/ 448320 w 484372"/>
                <a:gd name="connsiteY271" fmla="*/ 184896 h 274918"/>
                <a:gd name="connsiteX272" fmla="*/ 448828 w 484372"/>
                <a:gd name="connsiteY272" fmla="*/ 184071 h 274918"/>
                <a:gd name="connsiteX273" fmla="*/ 465651 w 484372"/>
                <a:gd name="connsiteY273" fmla="*/ 169787 h 274918"/>
                <a:gd name="connsiteX274" fmla="*/ 473396 w 484372"/>
                <a:gd name="connsiteY274" fmla="*/ 169660 h 274918"/>
                <a:gd name="connsiteX275" fmla="*/ 479363 w 484372"/>
                <a:gd name="connsiteY275" fmla="*/ 165280 h 274918"/>
                <a:gd name="connsiteX276" fmla="*/ 482538 w 484372"/>
                <a:gd name="connsiteY276" fmla="*/ 157344 h 274918"/>
                <a:gd name="connsiteX277" fmla="*/ 482094 w 484372"/>
                <a:gd name="connsiteY277" fmla="*/ 146235 h 274918"/>
                <a:gd name="connsiteX278" fmla="*/ 476443 w 484372"/>
                <a:gd name="connsiteY278" fmla="*/ 137982 h 274918"/>
                <a:gd name="connsiteX279" fmla="*/ 472635 w 484372"/>
                <a:gd name="connsiteY279" fmla="*/ 129094 h 274918"/>
                <a:gd name="connsiteX280" fmla="*/ 474729 w 484372"/>
                <a:gd name="connsiteY280" fmla="*/ 122238 h 274918"/>
                <a:gd name="connsiteX281" fmla="*/ 475618 w 484372"/>
                <a:gd name="connsiteY281" fmla="*/ 121095 h 274918"/>
                <a:gd name="connsiteX282" fmla="*/ 476126 w 484372"/>
                <a:gd name="connsiteY282" fmla="*/ 120460 h 274918"/>
                <a:gd name="connsiteX283" fmla="*/ 477459 w 484372"/>
                <a:gd name="connsiteY283" fmla="*/ 118619 h 274918"/>
                <a:gd name="connsiteX284" fmla="*/ 479427 w 484372"/>
                <a:gd name="connsiteY284" fmla="*/ 114556 h 274918"/>
                <a:gd name="connsiteX285" fmla="*/ 481014 w 484372"/>
                <a:gd name="connsiteY285" fmla="*/ 102812 h 274918"/>
                <a:gd name="connsiteX286" fmla="*/ 477142 w 484372"/>
                <a:gd name="connsiteY286" fmla="*/ 101161 h 274918"/>
                <a:gd name="connsiteX287" fmla="*/ 475682 w 484372"/>
                <a:gd name="connsiteY287" fmla="*/ 101225 h 274918"/>
                <a:gd name="connsiteX288" fmla="*/ 443559 w 484372"/>
                <a:gd name="connsiteY288" fmla="*/ 94115 h 274918"/>
                <a:gd name="connsiteX289" fmla="*/ 442606 w 484372"/>
                <a:gd name="connsiteY289" fmla="*/ 93861 h 274918"/>
                <a:gd name="connsiteX290" fmla="*/ 433465 w 484372"/>
                <a:gd name="connsiteY290" fmla="*/ 91448 h 274918"/>
                <a:gd name="connsiteX291" fmla="*/ 431180 w 484372"/>
                <a:gd name="connsiteY291" fmla="*/ 92845 h 274918"/>
                <a:gd name="connsiteX292" fmla="*/ 429593 w 484372"/>
                <a:gd name="connsiteY292" fmla="*/ 93988 h 274918"/>
                <a:gd name="connsiteX293" fmla="*/ 423879 w 484372"/>
                <a:gd name="connsiteY293" fmla="*/ 95257 h 274918"/>
                <a:gd name="connsiteX294" fmla="*/ 421848 w 484372"/>
                <a:gd name="connsiteY294" fmla="*/ 94496 h 274918"/>
                <a:gd name="connsiteX295" fmla="*/ 421023 w 484372"/>
                <a:gd name="connsiteY295" fmla="*/ 93924 h 274918"/>
                <a:gd name="connsiteX296" fmla="*/ 417087 w 484372"/>
                <a:gd name="connsiteY296" fmla="*/ 90496 h 274918"/>
                <a:gd name="connsiteX297" fmla="*/ 409786 w 484372"/>
                <a:gd name="connsiteY297" fmla="*/ 76530 h 274918"/>
                <a:gd name="connsiteX298" fmla="*/ 401533 w 484372"/>
                <a:gd name="connsiteY298" fmla="*/ 67325 h 274918"/>
                <a:gd name="connsiteX299" fmla="*/ 392645 w 484372"/>
                <a:gd name="connsiteY299" fmla="*/ 73102 h 274918"/>
                <a:gd name="connsiteX300" fmla="*/ 386169 w 484372"/>
                <a:gd name="connsiteY300" fmla="*/ 76720 h 274918"/>
                <a:gd name="connsiteX301" fmla="*/ 379377 w 484372"/>
                <a:gd name="connsiteY301" fmla="*/ 74435 h 274918"/>
                <a:gd name="connsiteX302" fmla="*/ 367823 w 484372"/>
                <a:gd name="connsiteY302" fmla="*/ 72594 h 274918"/>
                <a:gd name="connsiteX303" fmla="*/ 366173 w 484372"/>
                <a:gd name="connsiteY303" fmla="*/ 74371 h 274918"/>
                <a:gd name="connsiteX304" fmla="*/ 358808 w 484372"/>
                <a:gd name="connsiteY304" fmla="*/ 79196 h 274918"/>
                <a:gd name="connsiteX305" fmla="*/ 351381 w 484372"/>
                <a:gd name="connsiteY305" fmla="*/ 73990 h 274918"/>
                <a:gd name="connsiteX306" fmla="*/ 345794 w 484372"/>
                <a:gd name="connsiteY306" fmla="*/ 59707 h 274918"/>
                <a:gd name="connsiteX307" fmla="*/ 342620 w 484372"/>
                <a:gd name="connsiteY307" fmla="*/ 50311 h 274918"/>
                <a:gd name="connsiteX308" fmla="*/ 333352 w 484372"/>
                <a:gd name="connsiteY308" fmla="*/ 42058 h 274918"/>
                <a:gd name="connsiteX309" fmla="*/ 322051 w 484372"/>
                <a:gd name="connsiteY309" fmla="*/ 38122 h 274918"/>
                <a:gd name="connsiteX310" fmla="*/ 316528 w 484372"/>
                <a:gd name="connsiteY310" fmla="*/ 37932 h 274918"/>
                <a:gd name="connsiteX311" fmla="*/ 308720 w 484372"/>
                <a:gd name="connsiteY311" fmla="*/ 36218 h 274918"/>
                <a:gd name="connsiteX312" fmla="*/ 307006 w 484372"/>
                <a:gd name="connsiteY312" fmla="*/ 31139 h 274918"/>
                <a:gd name="connsiteX313" fmla="*/ 306498 w 484372"/>
                <a:gd name="connsiteY313" fmla="*/ 27203 h 274918"/>
                <a:gd name="connsiteX314" fmla="*/ 301673 w 484372"/>
                <a:gd name="connsiteY314" fmla="*/ 14633 h 274918"/>
                <a:gd name="connsiteX315" fmla="*/ 298880 w 484372"/>
                <a:gd name="connsiteY315" fmla="*/ 7904 h 274918"/>
                <a:gd name="connsiteX316" fmla="*/ 286310 w 484372"/>
                <a:gd name="connsiteY316" fmla="*/ 4095 h 274918"/>
                <a:gd name="connsiteX317" fmla="*/ 278248 w 484372"/>
                <a:gd name="connsiteY317" fmla="*/ 4286 h 274918"/>
                <a:gd name="connsiteX318" fmla="*/ 266440 w 484372"/>
                <a:gd name="connsiteY318" fmla="*/ 1619 h 274918"/>
                <a:gd name="connsiteX319" fmla="*/ 259965 w 484372"/>
                <a:gd name="connsiteY319" fmla="*/ 159 h 274918"/>
                <a:gd name="connsiteX320" fmla="*/ 256981 w 484372"/>
                <a:gd name="connsiteY320" fmla="*/ 4159 h 274918"/>
                <a:gd name="connsiteX321" fmla="*/ 247840 w 484372"/>
                <a:gd name="connsiteY321" fmla="*/ 13554 h 274918"/>
                <a:gd name="connsiteX322" fmla="*/ 245554 w 484372"/>
                <a:gd name="connsiteY322" fmla="*/ 12792 h 274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</a:cxnLst>
              <a:rect l="l" t="t" r="r" b="b"/>
              <a:pathLst>
                <a:path w="484372" h="274918">
                  <a:moveTo>
                    <a:pt x="245554" y="12792"/>
                  </a:moveTo>
                  <a:cubicBezTo>
                    <a:pt x="244411" y="12094"/>
                    <a:pt x="243904" y="11650"/>
                    <a:pt x="243395" y="11142"/>
                  </a:cubicBezTo>
                  <a:cubicBezTo>
                    <a:pt x="242697" y="10444"/>
                    <a:pt x="242317" y="9936"/>
                    <a:pt x="241999" y="9491"/>
                  </a:cubicBezTo>
                  <a:cubicBezTo>
                    <a:pt x="240920" y="10317"/>
                    <a:pt x="239904" y="10951"/>
                    <a:pt x="238888" y="11650"/>
                  </a:cubicBezTo>
                  <a:cubicBezTo>
                    <a:pt x="238317" y="12031"/>
                    <a:pt x="237746" y="12475"/>
                    <a:pt x="237238" y="12792"/>
                  </a:cubicBezTo>
                  <a:cubicBezTo>
                    <a:pt x="235523" y="13872"/>
                    <a:pt x="233809" y="14760"/>
                    <a:pt x="232222" y="15459"/>
                  </a:cubicBezTo>
                  <a:cubicBezTo>
                    <a:pt x="230699" y="16157"/>
                    <a:pt x="229048" y="16538"/>
                    <a:pt x="227461" y="16855"/>
                  </a:cubicBezTo>
                  <a:cubicBezTo>
                    <a:pt x="225366" y="17363"/>
                    <a:pt x="223399" y="17808"/>
                    <a:pt x="221812" y="18823"/>
                  </a:cubicBezTo>
                  <a:cubicBezTo>
                    <a:pt x="219018" y="20728"/>
                    <a:pt x="218954" y="22188"/>
                    <a:pt x="218891" y="25743"/>
                  </a:cubicBezTo>
                  <a:lnTo>
                    <a:pt x="217494" y="26251"/>
                  </a:lnTo>
                  <a:lnTo>
                    <a:pt x="218891" y="26251"/>
                  </a:lnTo>
                  <a:cubicBezTo>
                    <a:pt x="218827" y="29552"/>
                    <a:pt x="218701" y="35075"/>
                    <a:pt x="214891" y="37043"/>
                  </a:cubicBezTo>
                  <a:cubicBezTo>
                    <a:pt x="212289" y="38313"/>
                    <a:pt x="209559" y="37170"/>
                    <a:pt x="207401" y="36218"/>
                  </a:cubicBezTo>
                  <a:cubicBezTo>
                    <a:pt x="206702" y="35900"/>
                    <a:pt x="206067" y="35647"/>
                    <a:pt x="205432" y="35456"/>
                  </a:cubicBezTo>
                  <a:cubicBezTo>
                    <a:pt x="203274" y="34758"/>
                    <a:pt x="200925" y="35012"/>
                    <a:pt x="198576" y="35393"/>
                  </a:cubicBezTo>
                  <a:cubicBezTo>
                    <a:pt x="196100" y="35773"/>
                    <a:pt x="193308" y="35647"/>
                    <a:pt x="190641" y="35583"/>
                  </a:cubicBezTo>
                  <a:cubicBezTo>
                    <a:pt x="189561" y="35519"/>
                    <a:pt x="188546" y="35519"/>
                    <a:pt x="187403" y="35519"/>
                  </a:cubicBezTo>
                  <a:cubicBezTo>
                    <a:pt x="185118" y="35519"/>
                    <a:pt x="184864" y="35710"/>
                    <a:pt x="183277" y="37234"/>
                  </a:cubicBezTo>
                  <a:cubicBezTo>
                    <a:pt x="182071" y="38376"/>
                    <a:pt x="181118" y="38948"/>
                    <a:pt x="180166" y="39455"/>
                  </a:cubicBezTo>
                  <a:cubicBezTo>
                    <a:pt x="179848" y="39582"/>
                    <a:pt x="179595" y="39709"/>
                    <a:pt x="179277" y="39836"/>
                  </a:cubicBezTo>
                  <a:cubicBezTo>
                    <a:pt x="178452" y="40217"/>
                    <a:pt x="177627" y="40408"/>
                    <a:pt x="176738" y="40471"/>
                  </a:cubicBezTo>
                  <a:cubicBezTo>
                    <a:pt x="175214" y="40535"/>
                    <a:pt x="174325" y="40344"/>
                    <a:pt x="173500" y="39900"/>
                  </a:cubicBezTo>
                  <a:cubicBezTo>
                    <a:pt x="171850" y="38948"/>
                    <a:pt x="171469" y="37424"/>
                    <a:pt x="171215" y="36281"/>
                  </a:cubicBezTo>
                  <a:cubicBezTo>
                    <a:pt x="171025" y="35647"/>
                    <a:pt x="170898" y="35075"/>
                    <a:pt x="170580" y="34694"/>
                  </a:cubicBezTo>
                  <a:cubicBezTo>
                    <a:pt x="168866" y="32853"/>
                    <a:pt x="164803" y="34504"/>
                    <a:pt x="162073" y="35583"/>
                  </a:cubicBezTo>
                  <a:lnTo>
                    <a:pt x="161248" y="35900"/>
                  </a:lnTo>
                  <a:cubicBezTo>
                    <a:pt x="156296" y="37868"/>
                    <a:pt x="152170" y="36599"/>
                    <a:pt x="147790" y="35265"/>
                  </a:cubicBezTo>
                  <a:cubicBezTo>
                    <a:pt x="145695" y="34631"/>
                    <a:pt x="144425" y="34313"/>
                    <a:pt x="143155" y="34567"/>
                  </a:cubicBezTo>
                  <a:cubicBezTo>
                    <a:pt x="142521" y="34694"/>
                    <a:pt x="141822" y="34948"/>
                    <a:pt x="141124" y="35265"/>
                  </a:cubicBezTo>
                  <a:cubicBezTo>
                    <a:pt x="139727" y="35900"/>
                    <a:pt x="138140" y="36599"/>
                    <a:pt x="136235" y="36091"/>
                  </a:cubicBezTo>
                  <a:cubicBezTo>
                    <a:pt x="135093" y="35773"/>
                    <a:pt x="134268" y="35202"/>
                    <a:pt x="133506" y="34631"/>
                  </a:cubicBezTo>
                  <a:cubicBezTo>
                    <a:pt x="132808" y="34123"/>
                    <a:pt x="132236" y="33742"/>
                    <a:pt x="131601" y="33551"/>
                  </a:cubicBezTo>
                  <a:cubicBezTo>
                    <a:pt x="129761" y="33107"/>
                    <a:pt x="128363" y="33678"/>
                    <a:pt x="126586" y="34440"/>
                  </a:cubicBezTo>
                  <a:cubicBezTo>
                    <a:pt x="124491" y="35329"/>
                    <a:pt x="121190" y="36726"/>
                    <a:pt x="118968" y="35393"/>
                  </a:cubicBezTo>
                  <a:cubicBezTo>
                    <a:pt x="117952" y="34821"/>
                    <a:pt x="117508" y="33678"/>
                    <a:pt x="117063" y="32536"/>
                  </a:cubicBezTo>
                  <a:cubicBezTo>
                    <a:pt x="116746" y="31837"/>
                    <a:pt x="116492" y="31139"/>
                    <a:pt x="116111" y="30695"/>
                  </a:cubicBezTo>
                  <a:cubicBezTo>
                    <a:pt x="113699" y="28092"/>
                    <a:pt x="110271" y="27648"/>
                    <a:pt x="106462" y="27330"/>
                  </a:cubicBezTo>
                  <a:cubicBezTo>
                    <a:pt x="102462" y="27013"/>
                    <a:pt x="98780" y="26378"/>
                    <a:pt x="95416" y="25806"/>
                  </a:cubicBezTo>
                  <a:cubicBezTo>
                    <a:pt x="94590" y="25680"/>
                    <a:pt x="93829" y="25489"/>
                    <a:pt x="93003" y="25299"/>
                  </a:cubicBezTo>
                  <a:cubicBezTo>
                    <a:pt x="90274" y="24727"/>
                    <a:pt x="87734" y="24219"/>
                    <a:pt x="85004" y="24537"/>
                  </a:cubicBezTo>
                  <a:cubicBezTo>
                    <a:pt x="82719" y="24791"/>
                    <a:pt x="79354" y="26124"/>
                    <a:pt x="76878" y="27076"/>
                  </a:cubicBezTo>
                  <a:cubicBezTo>
                    <a:pt x="70276" y="29616"/>
                    <a:pt x="63674" y="29616"/>
                    <a:pt x="57262" y="29679"/>
                  </a:cubicBezTo>
                  <a:cubicBezTo>
                    <a:pt x="53961" y="29679"/>
                    <a:pt x="51549" y="30377"/>
                    <a:pt x="48946" y="31076"/>
                  </a:cubicBezTo>
                  <a:cubicBezTo>
                    <a:pt x="46153" y="31837"/>
                    <a:pt x="43296" y="32726"/>
                    <a:pt x="40122" y="32472"/>
                  </a:cubicBezTo>
                  <a:cubicBezTo>
                    <a:pt x="38407" y="32409"/>
                    <a:pt x="36947" y="31837"/>
                    <a:pt x="35678" y="31330"/>
                  </a:cubicBezTo>
                  <a:cubicBezTo>
                    <a:pt x="34154" y="30758"/>
                    <a:pt x="32884" y="30250"/>
                    <a:pt x="31424" y="30441"/>
                  </a:cubicBezTo>
                  <a:cubicBezTo>
                    <a:pt x="30980" y="30504"/>
                    <a:pt x="30218" y="30695"/>
                    <a:pt x="29456" y="30885"/>
                  </a:cubicBezTo>
                  <a:cubicBezTo>
                    <a:pt x="29203" y="30949"/>
                    <a:pt x="28948" y="31076"/>
                    <a:pt x="28695" y="31139"/>
                  </a:cubicBezTo>
                  <a:cubicBezTo>
                    <a:pt x="28250" y="31266"/>
                    <a:pt x="27869" y="31457"/>
                    <a:pt x="27425" y="31584"/>
                  </a:cubicBezTo>
                  <a:cubicBezTo>
                    <a:pt x="27616" y="33171"/>
                    <a:pt x="27742" y="34821"/>
                    <a:pt x="27742" y="36726"/>
                  </a:cubicBezTo>
                  <a:cubicBezTo>
                    <a:pt x="27742" y="41487"/>
                    <a:pt x="27869" y="42630"/>
                    <a:pt x="31043" y="46248"/>
                  </a:cubicBezTo>
                  <a:lnTo>
                    <a:pt x="32250" y="47581"/>
                  </a:lnTo>
                  <a:cubicBezTo>
                    <a:pt x="36376" y="52216"/>
                    <a:pt x="41582" y="57993"/>
                    <a:pt x="41962" y="64024"/>
                  </a:cubicBezTo>
                  <a:lnTo>
                    <a:pt x="42026" y="65230"/>
                  </a:lnTo>
                  <a:cubicBezTo>
                    <a:pt x="42534" y="71324"/>
                    <a:pt x="43232" y="80593"/>
                    <a:pt x="38788" y="84465"/>
                  </a:cubicBezTo>
                  <a:cubicBezTo>
                    <a:pt x="38281" y="84910"/>
                    <a:pt x="37773" y="85354"/>
                    <a:pt x="37328" y="85671"/>
                  </a:cubicBezTo>
                  <a:cubicBezTo>
                    <a:pt x="35932" y="86814"/>
                    <a:pt x="35107" y="87512"/>
                    <a:pt x="34091" y="89353"/>
                  </a:cubicBezTo>
                  <a:cubicBezTo>
                    <a:pt x="33519" y="90369"/>
                    <a:pt x="33075" y="91448"/>
                    <a:pt x="32631" y="92528"/>
                  </a:cubicBezTo>
                  <a:cubicBezTo>
                    <a:pt x="31996" y="94115"/>
                    <a:pt x="31297" y="95702"/>
                    <a:pt x="30282" y="97225"/>
                  </a:cubicBezTo>
                  <a:cubicBezTo>
                    <a:pt x="27996" y="100717"/>
                    <a:pt x="25140" y="104780"/>
                    <a:pt x="21775" y="108462"/>
                  </a:cubicBezTo>
                  <a:cubicBezTo>
                    <a:pt x="20759" y="109605"/>
                    <a:pt x="19553" y="110684"/>
                    <a:pt x="18410" y="111763"/>
                  </a:cubicBezTo>
                  <a:cubicBezTo>
                    <a:pt x="15681" y="114302"/>
                    <a:pt x="12824" y="116905"/>
                    <a:pt x="11745" y="120270"/>
                  </a:cubicBezTo>
                  <a:cubicBezTo>
                    <a:pt x="11364" y="121476"/>
                    <a:pt x="11490" y="123761"/>
                    <a:pt x="11618" y="125983"/>
                  </a:cubicBezTo>
                  <a:cubicBezTo>
                    <a:pt x="11808" y="129919"/>
                    <a:pt x="12062" y="133982"/>
                    <a:pt x="10030" y="135887"/>
                  </a:cubicBezTo>
                  <a:cubicBezTo>
                    <a:pt x="9269" y="136585"/>
                    <a:pt x="8316" y="136902"/>
                    <a:pt x="7174" y="136966"/>
                  </a:cubicBezTo>
                  <a:cubicBezTo>
                    <a:pt x="6793" y="137030"/>
                    <a:pt x="6412" y="136966"/>
                    <a:pt x="6031" y="136966"/>
                  </a:cubicBezTo>
                  <a:cubicBezTo>
                    <a:pt x="5650" y="136966"/>
                    <a:pt x="5396" y="137030"/>
                    <a:pt x="4952" y="136966"/>
                  </a:cubicBezTo>
                  <a:cubicBezTo>
                    <a:pt x="4761" y="139061"/>
                    <a:pt x="4507" y="140521"/>
                    <a:pt x="4127" y="141918"/>
                  </a:cubicBezTo>
                  <a:cubicBezTo>
                    <a:pt x="4063" y="142172"/>
                    <a:pt x="3936" y="142489"/>
                    <a:pt x="3872" y="142743"/>
                  </a:cubicBezTo>
                  <a:cubicBezTo>
                    <a:pt x="3428" y="144076"/>
                    <a:pt x="2920" y="145473"/>
                    <a:pt x="2222" y="147123"/>
                  </a:cubicBezTo>
                  <a:cubicBezTo>
                    <a:pt x="1016" y="149980"/>
                    <a:pt x="254" y="153980"/>
                    <a:pt x="0" y="158043"/>
                  </a:cubicBezTo>
                  <a:cubicBezTo>
                    <a:pt x="64" y="159757"/>
                    <a:pt x="381" y="160645"/>
                    <a:pt x="889" y="161280"/>
                  </a:cubicBezTo>
                  <a:cubicBezTo>
                    <a:pt x="1460" y="161915"/>
                    <a:pt x="2285" y="162486"/>
                    <a:pt x="3301" y="163185"/>
                  </a:cubicBezTo>
                  <a:cubicBezTo>
                    <a:pt x="4190" y="163756"/>
                    <a:pt x="5142" y="164391"/>
                    <a:pt x="6095" y="165216"/>
                  </a:cubicBezTo>
                  <a:cubicBezTo>
                    <a:pt x="9078" y="167819"/>
                    <a:pt x="10094" y="170295"/>
                    <a:pt x="11300" y="173151"/>
                  </a:cubicBezTo>
                  <a:cubicBezTo>
                    <a:pt x="11681" y="174040"/>
                    <a:pt x="12062" y="174993"/>
                    <a:pt x="12570" y="176008"/>
                  </a:cubicBezTo>
                  <a:cubicBezTo>
                    <a:pt x="13332" y="177468"/>
                    <a:pt x="13586" y="177786"/>
                    <a:pt x="13586" y="177786"/>
                  </a:cubicBezTo>
                  <a:cubicBezTo>
                    <a:pt x="14411" y="177468"/>
                    <a:pt x="14792" y="177278"/>
                    <a:pt x="15426" y="176961"/>
                  </a:cubicBezTo>
                  <a:cubicBezTo>
                    <a:pt x="16061" y="176643"/>
                    <a:pt x="16633" y="176326"/>
                    <a:pt x="17204" y="176008"/>
                  </a:cubicBezTo>
                  <a:cubicBezTo>
                    <a:pt x="19743" y="174612"/>
                    <a:pt x="22346" y="173151"/>
                    <a:pt x="25838" y="172771"/>
                  </a:cubicBezTo>
                  <a:cubicBezTo>
                    <a:pt x="29964" y="172263"/>
                    <a:pt x="32377" y="173977"/>
                    <a:pt x="34535" y="175501"/>
                  </a:cubicBezTo>
                  <a:cubicBezTo>
                    <a:pt x="35995" y="176516"/>
                    <a:pt x="37328" y="177405"/>
                    <a:pt x="39170" y="177849"/>
                  </a:cubicBezTo>
                  <a:cubicBezTo>
                    <a:pt x="41074" y="178230"/>
                    <a:pt x="42851" y="178167"/>
                    <a:pt x="44502" y="178103"/>
                  </a:cubicBezTo>
                  <a:cubicBezTo>
                    <a:pt x="47613" y="177976"/>
                    <a:pt x="50660" y="177849"/>
                    <a:pt x="54088" y="180452"/>
                  </a:cubicBezTo>
                  <a:cubicBezTo>
                    <a:pt x="55484" y="181531"/>
                    <a:pt x="56564" y="182674"/>
                    <a:pt x="57643" y="183753"/>
                  </a:cubicBezTo>
                  <a:cubicBezTo>
                    <a:pt x="60183" y="186293"/>
                    <a:pt x="62023" y="188197"/>
                    <a:pt x="65959" y="187880"/>
                  </a:cubicBezTo>
                  <a:lnTo>
                    <a:pt x="66658" y="187816"/>
                  </a:lnTo>
                  <a:cubicBezTo>
                    <a:pt x="70149" y="187499"/>
                    <a:pt x="74085" y="187181"/>
                    <a:pt x="76942" y="185594"/>
                  </a:cubicBezTo>
                  <a:cubicBezTo>
                    <a:pt x="82846" y="182293"/>
                    <a:pt x="84877" y="181341"/>
                    <a:pt x="92305" y="181341"/>
                  </a:cubicBezTo>
                  <a:cubicBezTo>
                    <a:pt x="99606" y="181341"/>
                    <a:pt x="102399" y="179500"/>
                    <a:pt x="108620" y="175501"/>
                  </a:cubicBezTo>
                  <a:cubicBezTo>
                    <a:pt x="110525" y="174231"/>
                    <a:pt x="111858" y="173469"/>
                    <a:pt x="113128" y="172834"/>
                  </a:cubicBezTo>
                  <a:cubicBezTo>
                    <a:pt x="113381" y="172707"/>
                    <a:pt x="113636" y="172580"/>
                    <a:pt x="113889" y="172453"/>
                  </a:cubicBezTo>
                  <a:cubicBezTo>
                    <a:pt x="114905" y="171945"/>
                    <a:pt x="115984" y="171501"/>
                    <a:pt x="117000" y="171120"/>
                  </a:cubicBezTo>
                  <a:cubicBezTo>
                    <a:pt x="117318" y="169216"/>
                    <a:pt x="117444" y="167438"/>
                    <a:pt x="117508" y="165788"/>
                  </a:cubicBezTo>
                  <a:lnTo>
                    <a:pt x="117635" y="163248"/>
                  </a:lnTo>
                  <a:cubicBezTo>
                    <a:pt x="117699" y="160264"/>
                    <a:pt x="117762" y="156582"/>
                    <a:pt x="120238" y="154424"/>
                  </a:cubicBezTo>
                  <a:cubicBezTo>
                    <a:pt x="122967" y="152012"/>
                    <a:pt x="125126" y="152773"/>
                    <a:pt x="126142" y="153472"/>
                  </a:cubicBezTo>
                  <a:cubicBezTo>
                    <a:pt x="126776" y="153853"/>
                    <a:pt x="127158" y="154360"/>
                    <a:pt x="127538" y="154805"/>
                  </a:cubicBezTo>
                  <a:cubicBezTo>
                    <a:pt x="128300" y="155630"/>
                    <a:pt x="128300" y="155630"/>
                    <a:pt x="128872" y="155376"/>
                  </a:cubicBezTo>
                  <a:cubicBezTo>
                    <a:pt x="129062" y="155313"/>
                    <a:pt x="129443" y="154805"/>
                    <a:pt x="129633" y="154488"/>
                  </a:cubicBezTo>
                  <a:cubicBezTo>
                    <a:pt x="130014" y="153916"/>
                    <a:pt x="130522" y="153281"/>
                    <a:pt x="131221" y="152837"/>
                  </a:cubicBezTo>
                  <a:cubicBezTo>
                    <a:pt x="132299" y="152266"/>
                    <a:pt x="133252" y="152329"/>
                    <a:pt x="134204" y="152329"/>
                  </a:cubicBezTo>
                  <a:cubicBezTo>
                    <a:pt x="135029" y="152329"/>
                    <a:pt x="135664" y="152266"/>
                    <a:pt x="136362" y="152202"/>
                  </a:cubicBezTo>
                  <a:cubicBezTo>
                    <a:pt x="138013" y="152012"/>
                    <a:pt x="139727" y="151821"/>
                    <a:pt x="140807" y="152266"/>
                  </a:cubicBezTo>
                  <a:cubicBezTo>
                    <a:pt x="142076" y="152710"/>
                    <a:pt x="142901" y="153980"/>
                    <a:pt x="143663" y="155059"/>
                  </a:cubicBezTo>
                  <a:cubicBezTo>
                    <a:pt x="143917" y="155376"/>
                    <a:pt x="144108" y="155694"/>
                    <a:pt x="144298" y="155948"/>
                  </a:cubicBezTo>
                  <a:cubicBezTo>
                    <a:pt x="144996" y="156836"/>
                    <a:pt x="145059" y="156836"/>
                    <a:pt x="146266" y="156773"/>
                  </a:cubicBezTo>
                  <a:lnTo>
                    <a:pt x="147282" y="156773"/>
                  </a:lnTo>
                  <a:cubicBezTo>
                    <a:pt x="147917" y="156773"/>
                    <a:pt x="148615" y="156709"/>
                    <a:pt x="149377" y="156709"/>
                  </a:cubicBezTo>
                  <a:cubicBezTo>
                    <a:pt x="151853" y="156519"/>
                    <a:pt x="154773" y="156328"/>
                    <a:pt x="156867" y="157725"/>
                  </a:cubicBezTo>
                  <a:cubicBezTo>
                    <a:pt x="158392" y="158741"/>
                    <a:pt x="159216" y="160264"/>
                    <a:pt x="159979" y="161661"/>
                  </a:cubicBezTo>
                  <a:cubicBezTo>
                    <a:pt x="160296" y="162296"/>
                    <a:pt x="160613" y="162931"/>
                    <a:pt x="160994" y="163502"/>
                  </a:cubicBezTo>
                  <a:cubicBezTo>
                    <a:pt x="162645" y="165851"/>
                    <a:pt x="163343" y="166041"/>
                    <a:pt x="166580" y="166041"/>
                  </a:cubicBezTo>
                  <a:cubicBezTo>
                    <a:pt x="167660" y="166041"/>
                    <a:pt x="168612" y="165788"/>
                    <a:pt x="169564" y="165470"/>
                  </a:cubicBezTo>
                  <a:cubicBezTo>
                    <a:pt x="170961" y="165089"/>
                    <a:pt x="172548" y="164581"/>
                    <a:pt x="174579" y="164899"/>
                  </a:cubicBezTo>
                  <a:cubicBezTo>
                    <a:pt x="177437" y="165280"/>
                    <a:pt x="179658" y="167692"/>
                    <a:pt x="181626" y="169850"/>
                  </a:cubicBezTo>
                  <a:cubicBezTo>
                    <a:pt x="182261" y="170549"/>
                    <a:pt x="182960" y="171247"/>
                    <a:pt x="183594" y="171882"/>
                  </a:cubicBezTo>
                  <a:cubicBezTo>
                    <a:pt x="184547" y="172707"/>
                    <a:pt x="185689" y="173469"/>
                    <a:pt x="186959" y="174231"/>
                  </a:cubicBezTo>
                  <a:cubicBezTo>
                    <a:pt x="189434" y="175754"/>
                    <a:pt x="192164" y="177468"/>
                    <a:pt x="193308" y="180452"/>
                  </a:cubicBezTo>
                  <a:cubicBezTo>
                    <a:pt x="194069" y="182420"/>
                    <a:pt x="194323" y="184325"/>
                    <a:pt x="194513" y="186102"/>
                  </a:cubicBezTo>
                  <a:cubicBezTo>
                    <a:pt x="194831" y="188641"/>
                    <a:pt x="195084" y="190863"/>
                    <a:pt x="196799" y="193022"/>
                  </a:cubicBezTo>
                  <a:cubicBezTo>
                    <a:pt x="198513" y="195180"/>
                    <a:pt x="199909" y="197021"/>
                    <a:pt x="201243" y="199180"/>
                  </a:cubicBezTo>
                  <a:cubicBezTo>
                    <a:pt x="202639" y="201402"/>
                    <a:pt x="204226" y="203433"/>
                    <a:pt x="205623" y="204893"/>
                  </a:cubicBezTo>
                  <a:cubicBezTo>
                    <a:pt x="207591" y="206925"/>
                    <a:pt x="209750" y="208385"/>
                    <a:pt x="212035" y="209972"/>
                  </a:cubicBezTo>
                  <a:cubicBezTo>
                    <a:pt x="212987" y="210607"/>
                    <a:pt x="213940" y="211305"/>
                    <a:pt x="214955" y="212003"/>
                  </a:cubicBezTo>
                  <a:cubicBezTo>
                    <a:pt x="218383" y="214543"/>
                    <a:pt x="218129" y="217844"/>
                    <a:pt x="217876" y="221018"/>
                  </a:cubicBezTo>
                  <a:cubicBezTo>
                    <a:pt x="217812" y="221526"/>
                    <a:pt x="217812" y="222034"/>
                    <a:pt x="217812" y="222542"/>
                  </a:cubicBezTo>
                  <a:cubicBezTo>
                    <a:pt x="217748" y="223938"/>
                    <a:pt x="218193" y="225208"/>
                    <a:pt x="218637" y="226541"/>
                  </a:cubicBezTo>
                  <a:cubicBezTo>
                    <a:pt x="219081" y="227938"/>
                    <a:pt x="219589" y="229398"/>
                    <a:pt x="219589" y="231175"/>
                  </a:cubicBezTo>
                  <a:cubicBezTo>
                    <a:pt x="219589" y="231937"/>
                    <a:pt x="219018" y="232572"/>
                    <a:pt x="218256" y="232572"/>
                  </a:cubicBezTo>
                  <a:cubicBezTo>
                    <a:pt x="214447" y="232699"/>
                    <a:pt x="210194" y="232699"/>
                    <a:pt x="206892" y="230731"/>
                  </a:cubicBezTo>
                  <a:cubicBezTo>
                    <a:pt x="206385" y="230414"/>
                    <a:pt x="206004" y="230033"/>
                    <a:pt x="205686" y="229652"/>
                  </a:cubicBezTo>
                  <a:cubicBezTo>
                    <a:pt x="205496" y="229461"/>
                    <a:pt x="205305" y="229207"/>
                    <a:pt x="205179" y="229144"/>
                  </a:cubicBezTo>
                  <a:cubicBezTo>
                    <a:pt x="204290" y="228699"/>
                    <a:pt x="203147" y="229017"/>
                    <a:pt x="201814" y="229461"/>
                  </a:cubicBezTo>
                  <a:cubicBezTo>
                    <a:pt x="200735" y="229779"/>
                    <a:pt x="200227" y="229906"/>
                    <a:pt x="199719" y="230033"/>
                  </a:cubicBezTo>
                  <a:cubicBezTo>
                    <a:pt x="197180" y="230668"/>
                    <a:pt x="195529" y="231175"/>
                    <a:pt x="194957" y="232762"/>
                  </a:cubicBezTo>
                  <a:cubicBezTo>
                    <a:pt x="194640" y="233778"/>
                    <a:pt x="194577" y="234857"/>
                    <a:pt x="194577" y="236064"/>
                  </a:cubicBezTo>
                  <a:cubicBezTo>
                    <a:pt x="194577" y="237016"/>
                    <a:pt x="194513" y="238032"/>
                    <a:pt x="194323" y="238984"/>
                  </a:cubicBezTo>
                  <a:cubicBezTo>
                    <a:pt x="194132" y="239936"/>
                    <a:pt x="193942" y="240761"/>
                    <a:pt x="193688" y="241650"/>
                  </a:cubicBezTo>
                  <a:cubicBezTo>
                    <a:pt x="193370" y="242793"/>
                    <a:pt x="193117" y="243809"/>
                    <a:pt x="192990" y="244951"/>
                  </a:cubicBezTo>
                  <a:cubicBezTo>
                    <a:pt x="192736" y="248126"/>
                    <a:pt x="190958" y="249966"/>
                    <a:pt x="189244" y="251744"/>
                  </a:cubicBezTo>
                  <a:cubicBezTo>
                    <a:pt x="188483" y="252569"/>
                    <a:pt x="187657" y="253395"/>
                    <a:pt x="186959" y="254347"/>
                  </a:cubicBezTo>
                  <a:cubicBezTo>
                    <a:pt x="186260" y="255363"/>
                    <a:pt x="185753" y="256442"/>
                    <a:pt x="185245" y="257648"/>
                  </a:cubicBezTo>
                  <a:cubicBezTo>
                    <a:pt x="184610" y="259045"/>
                    <a:pt x="183975" y="260441"/>
                    <a:pt x="183022" y="261838"/>
                  </a:cubicBezTo>
                  <a:cubicBezTo>
                    <a:pt x="181562" y="263869"/>
                    <a:pt x="180674" y="264949"/>
                    <a:pt x="177944" y="265710"/>
                  </a:cubicBezTo>
                  <a:cubicBezTo>
                    <a:pt x="177627" y="265774"/>
                    <a:pt x="177246" y="265901"/>
                    <a:pt x="176928" y="265964"/>
                  </a:cubicBezTo>
                  <a:cubicBezTo>
                    <a:pt x="177373" y="266663"/>
                    <a:pt x="177817" y="267298"/>
                    <a:pt x="178325" y="267932"/>
                  </a:cubicBezTo>
                  <a:cubicBezTo>
                    <a:pt x="178642" y="268377"/>
                    <a:pt x="178960" y="268821"/>
                    <a:pt x="179341" y="269202"/>
                  </a:cubicBezTo>
                  <a:cubicBezTo>
                    <a:pt x="180420" y="270408"/>
                    <a:pt x="181499" y="271487"/>
                    <a:pt x="182706" y="272313"/>
                  </a:cubicBezTo>
                  <a:cubicBezTo>
                    <a:pt x="188101" y="276122"/>
                    <a:pt x="196418" y="274915"/>
                    <a:pt x="203782" y="273900"/>
                  </a:cubicBezTo>
                  <a:cubicBezTo>
                    <a:pt x="205877" y="273582"/>
                    <a:pt x="207845" y="273328"/>
                    <a:pt x="209686" y="273138"/>
                  </a:cubicBezTo>
                  <a:cubicBezTo>
                    <a:pt x="210448" y="273075"/>
                    <a:pt x="211337" y="272947"/>
                    <a:pt x="212225" y="272821"/>
                  </a:cubicBezTo>
                  <a:cubicBezTo>
                    <a:pt x="212987" y="272694"/>
                    <a:pt x="213749" y="272630"/>
                    <a:pt x="214574" y="272567"/>
                  </a:cubicBezTo>
                  <a:cubicBezTo>
                    <a:pt x="214955" y="271424"/>
                    <a:pt x="214701" y="270027"/>
                    <a:pt x="213749" y="268186"/>
                  </a:cubicBezTo>
                  <a:cubicBezTo>
                    <a:pt x="212670" y="266091"/>
                    <a:pt x="211654" y="263742"/>
                    <a:pt x="212606" y="260822"/>
                  </a:cubicBezTo>
                  <a:cubicBezTo>
                    <a:pt x="213622" y="257648"/>
                    <a:pt x="216225" y="257648"/>
                    <a:pt x="218065" y="257775"/>
                  </a:cubicBezTo>
                  <a:cubicBezTo>
                    <a:pt x="218701" y="257839"/>
                    <a:pt x="219336" y="257839"/>
                    <a:pt x="219970" y="257711"/>
                  </a:cubicBezTo>
                  <a:cubicBezTo>
                    <a:pt x="221557" y="257457"/>
                    <a:pt x="222383" y="256505"/>
                    <a:pt x="223588" y="255172"/>
                  </a:cubicBezTo>
                  <a:lnTo>
                    <a:pt x="224287" y="254410"/>
                  </a:lnTo>
                  <a:cubicBezTo>
                    <a:pt x="225176" y="253522"/>
                    <a:pt x="226192" y="252950"/>
                    <a:pt x="227207" y="252379"/>
                  </a:cubicBezTo>
                  <a:cubicBezTo>
                    <a:pt x="227271" y="252125"/>
                    <a:pt x="227398" y="251871"/>
                    <a:pt x="227588" y="251681"/>
                  </a:cubicBezTo>
                  <a:cubicBezTo>
                    <a:pt x="228033" y="251236"/>
                    <a:pt x="228477" y="250919"/>
                    <a:pt x="228858" y="250665"/>
                  </a:cubicBezTo>
                  <a:cubicBezTo>
                    <a:pt x="229556" y="250157"/>
                    <a:pt x="229683" y="250094"/>
                    <a:pt x="229747" y="249395"/>
                  </a:cubicBezTo>
                  <a:cubicBezTo>
                    <a:pt x="229810" y="249141"/>
                    <a:pt x="229747" y="248824"/>
                    <a:pt x="229747" y="248506"/>
                  </a:cubicBezTo>
                  <a:cubicBezTo>
                    <a:pt x="229747" y="248062"/>
                    <a:pt x="229683" y="247491"/>
                    <a:pt x="229810" y="246919"/>
                  </a:cubicBezTo>
                  <a:cubicBezTo>
                    <a:pt x="230064" y="245205"/>
                    <a:pt x="231016" y="243491"/>
                    <a:pt x="232286" y="242539"/>
                  </a:cubicBezTo>
                  <a:cubicBezTo>
                    <a:pt x="232985" y="242031"/>
                    <a:pt x="233683" y="241650"/>
                    <a:pt x="234445" y="241269"/>
                  </a:cubicBezTo>
                  <a:cubicBezTo>
                    <a:pt x="235460" y="240761"/>
                    <a:pt x="236349" y="240253"/>
                    <a:pt x="237047" y="239428"/>
                  </a:cubicBezTo>
                  <a:cubicBezTo>
                    <a:pt x="238190" y="238032"/>
                    <a:pt x="238698" y="236698"/>
                    <a:pt x="238698" y="234921"/>
                  </a:cubicBezTo>
                  <a:cubicBezTo>
                    <a:pt x="238761" y="232636"/>
                    <a:pt x="238888" y="225716"/>
                    <a:pt x="244792" y="223621"/>
                  </a:cubicBezTo>
                  <a:cubicBezTo>
                    <a:pt x="245808" y="223240"/>
                    <a:pt x="246887" y="223367"/>
                    <a:pt x="247776" y="223430"/>
                  </a:cubicBezTo>
                  <a:cubicBezTo>
                    <a:pt x="249045" y="223557"/>
                    <a:pt x="249490" y="223494"/>
                    <a:pt x="249807" y="223113"/>
                  </a:cubicBezTo>
                  <a:cubicBezTo>
                    <a:pt x="250125" y="222669"/>
                    <a:pt x="250379" y="222224"/>
                    <a:pt x="250632" y="221780"/>
                  </a:cubicBezTo>
                  <a:cubicBezTo>
                    <a:pt x="251204" y="220637"/>
                    <a:pt x="251903" y="219240"/>
                    <a:pt x="253807" y="218479"/>
                  </a:cubicBezTo>
                  <a:cubicBezTo>
                    <a:pt x="255711" y="217653"/>
                    <a:pt x="259203" y="218288"/>
                    <a:pt x="260663" y="219621"/>
                  </a:cubicBezTo>
                  <a:cubicBezTo>
                    <a:pt x="261362" y="220256"/>
                    <a:pt x="261679" y="221082"/>
                    <a:pt x="261869" y="221716"/>
                  </a:cubicBezTo>
                  <a:cubicBezTo>
                    <a:pt x="261996" y="222097"/>
                    <a:pt x="262187" y="222478"/>
                    <a:pt x="262314" y="222669"/>
                  </a:cubicBezTo>
                  <a:cubicBezTo>
                    <a:pt x="262758" y="223113"/>
                    <a:pt x="263139" y="223113"/>
                    <a:pt x="263329" y="223113"/>
                  </a:cubicBezTo>
                  <a:cubicBezTo>
                    <a:pt x="264091" y="222986"/>
                    <a:pt x="265107" y="222097"/>
                    <a:pt x="265742" y="220891"/>
                  </a:cubicBezTo>
                  <a:cubicBezTo>
                    <a:pt x="266821" y="218860"/>
                    <a:pt x="267837" y="216828"/>
                    <a:pt x="269614" y="216257"/>
                  </a:cubicBezTo>
                  <a:cubicBezTo>
                    <a:pt x="270884" y="215876"/>
                    <a:pt x="273550" y="216066"/>
                    <a:pt x="274693" y="216638"/>
                  </a:cubicBezTo>
                  <a:cubicBezTo>
                    <a:pt x="275709" y="217146"/>
                    <a:pt x="276471" y="218098"/>
                    <a:pt x="277042" y="218860"/>
                  </a:cubicBezTo>
                  <a:cubicBezTo>
                    <a:pt x="277486" y="219367"/>
                    <a:pt x="277867" y="219875"/>
                    <a:pt x="278248" y="220193"/>
                  </a:cubicBezTo>
                  <a:cubicBezTo>
                    <a:pt x="279136" y="220828"/>
                    <a:pt x="280280" y="221399"/>
                    <a:pt x="281295" y="221716"/>
                  </a:cubicBezTo>
                  <a:cubicBezTo>
                    <a:pt x="282438" y="222034"/>
                    <a:pt x="283517" y="222161"/>
                    <a:pt x="284723" y="222224"/>
                  </a:cubicBezTo>
                  <a:lnTo>
                    <a:pt x="286374" y="222351"/>
                  </a:lnTo>
                  <a:cubicBezTo>
                    <a:pt x="287453" y="222415"/>
                    <a:pt x="289104" y="222478"/>
                    <a:pt x="289802" y="223875"/>
                  </a:cubicBezTo>
                  <a:cubicBezTo>
                    <a:pt x="290183" y="224637"/>
                    <a:pt x="290246" y="225398"/>
                    <a:pt x="289993" y="226224"/>
                  </a:cubicBezTo>
                  <a:cubicBezTo>
                    <a:pt x="289548" y="227557"/>
                    <a:pt x="288278" y="228699"/>
                    <a:pt x="287263" y="229144"/>
                  </a:cubicBezTo>
                  <a:cubicBezTo>
                    <a:pt x="285612" y="229906"/>
                    <a:pt x="283771" y="229842"/>
                    <a:pt x="282184" y="229779"/>
                  </a:cubicBezTo>
                  <a:cubicBezTo>
                    <a:pt x="279581" y="229652"/>
                    <a:pt x="277169" y="229652"/>
                    <a:pt x="274249" y="229398"/>
                  </a:cubicBezTo>
                  <a:cubicBezTo>
                    <a:pt x="270249" y="229017"/>
                    <a:pt x="266313" y="228953"/>
                    <a:pt x="262631" y="228953"/>
                  </a:cubicBezTo>
                  <a:cubicBezTo>
                    <a:pt x="261742" y="228953"/>
                    <a:pt x="261107" y="228953"/>
                    <a:pt x="260663" y="229017"/>
                  </a:cubicBezTo>
                  <a:cubicBezTo>
                    <a:pt x="261869" y="229842"/>
                    <a:pt x="264663" y="229715"/>
                    <a:pt x="265742" y="229715"/>
                  </a:cubicBezTo>
                  <a:cubicBezTo>
                    <a:pt x="266123" y="229715"/>
                    <a:pt x="266440" y="229652"/>
                    <a:pt x="266758" y="229715"/>
                  </a:cubicBezTo>
                  <a:cubicBezTo>
                    <a:pt x="270186" y="229715"/>
                    <a:pt x="273169" y="231049"/>
                    <a:pt x="276026" y="232255"/>
                  </a:cubicBezTo>
                  <a:cubicBezTo>
                    <a:pt x="278248" y="233207"/>
                    <a:pt x="279518" y="233969"/>
                    <a:pt x="280025" y="235302"/>
                  </a:cubicBezTo>
                  <a:cubicBezTo>
                    <a:pt x="280534" y="236572"/>
                    <a:pt x="280089" y="237841"/>
                    <a:pt x="279708" y="238730"/>
                  </a:cubicBezTo>
                  <a:cubicBezTo>
                    <a:pt x="279264" y="239682"/>
                    <a:pt x="279327" y="240000"/>
                    <a:pt x="279327" y="240000"/>
                  </a:cubicBezTo>
                  <a:cubicBezTo>
                    <a:pt x="279327" y="240000"/>
                    <a:pt x="279454" y="240190"/>
                    <a:pt x="280280" y="240634"/>
                  </a:cubicBezTo>
                  <a:cubicBezTo>
                    <a:pt x="282057" y="241587"/>
                    <a:pt x="283072" y="242031"/>
                    <a:pt x="284914" y="242031"/>
                  </a:cubicBezTo>
                  <a:cubicBezTo>
                    <a:pt x="286628" y="242031"/>
                    <a:pt x="287008" y="242031"/>
                    <a:pt x="288088" y="241460"/>
                  </a:cubicBezTo>
                  <a:cubicBezTo>
                    <a:pt x="289484" y="240761"/>
                    <a:pt x="290373" y="240761"/>
                    <a:pt x="291707" y="240698"/>
                  </a:cubicBezTo>
                  <a:cubicBezTo>
                    <a:pt x="292786" y="240698"/>
                    <a:pt x="293929" y="240825"/>
                    <a:pt x="295134" y="240952"/>
                  </a:cubicBezTo>
                  <a:cubicBezTo>
                    <a:pt x="296150" y="241079"/>
                    <a:pt x="297230" y="241206"/>
                    <a:pt x="298245" y="241206"/>
                  </a:cubicBezTo>
                  <a:cubicBezTo>
                    <a:pt x="298436" y="241015"/>
                    <a:pt x="298626" y="240888"/>
                    <a:pt x="298880" y="240825"/>
                  </a:cubicBezTo>
                  <a:cubicBezTo>
                    <a:pt x="299769" y="240571"/>
                    <a:pt x="300721" y="240571"/>
                    <a:pt x="301928" y="240698"/>
                  </a:cubicBezTo>
                  <a:cubicBezTo>
                    <a:pt x="302879" y="240888"/>
                    <a:pt x="303260" y="240952"/>
                    <a:pt x="303641" y="241079"/>
                  </a:cubicBezTo>
                  <a:cubicBezTo>
                    <a:pt x="304022" y="241206"/>
                    <a:pt x="304404" y="241269"/>
                    <a:pt x="304848" y="241333"/>
                  </a:cubicBezTo>
                  <a:cubicBezTo>
                    <a:pt x="305546" y="241460"/>
                    <a:pt x="306371" y="241650"/>
                    <a:pt x="307133" y="241968"/>
                  </a:cubicBezTo>
                  <a:cubicBezTo>
                    <a:pt x="307704" y="242221"/>
                    <a:pt x="308212" y="242539"/>
                    <a:pt x="308784" y="242856"/>
                  </a:cubicBezTo>
                  <a:cubicBezTo>
                    <a:pt x="309927" y="243491"/>
                    <a:pt x="311005" y="244126"/>
                    <a:pt x="312021" y="243936"/>
                  </a:cubicBezTo>
                  <a:cubicBezTo>
                    <a:pt x="312592" y="243809"/>
                    <a:pt x="313037" y="243428"/>
                    <a:pt x="313672" y="242793"/>
                  </a:cubicBezTo>
                  <a:cubicBezTo>
                    <a:pt x="313989" y="242539"/>
                    <a:pt x="314307" y="242221"/>
                    <a:pt x="314624" y="241968"/>
                  </a:cubicBezTo>
                  <a:cubicBezTo>
                    <a:pt x="316021" y="240888"/>
                    <a:pt x="318115" y="241079"/>
                    <a:pt x="319957" y="241206"/>
                  </a:cubicBezTo>
                  <a:cubicBezTo>
                    <a:pt x="320020" y="240825"/>
                    <a:pt x="320274" y="240444"/>
                    <a:pt x="320528" y="240190"/>
                  </a:cubicBezTo>
                  <a:cubicBezTo>
                    <a:pt x="321607" y="239238"/>
                    <a:pt x="324020" y="239174"/>
                    <a:pt x="327892" y="239365"/>
                  </a:cubicBezTo>
                  <a:cubicBezTo>
                    <a:pt x="328210" y="239365"/>
                    <a:pt x="328590" y="239428"/>
                    <a:pt x="328590" y="239428"/>
                  </a:cubicBezTo>
                  <a:cubicBezTo>
                    <a:pt x="329161" y="239428"/>
                    <a:pt x="329543" y="239238"/>
                    <a:pt x="330114" y="238857"/>
                  </a:cubicBezTo>
                  <a:cubicBezTo>
                    <a:pt x="330621" y="238540"/>
                    <a:pt x="331320" y="238095"/>
                    <a:pt x="332209" y="237905"/>
                  </a:cubicBezTo>
                  <a:cubicBezTo>
                    <a:pt x="334304" y="237460"/>
                    <a:pt x="336145" y="238032"/>
                    <a:pt x="337732" y="238540"/>
                  </a:cubicBezTo>
                  <a:cubicBezTo>
                    <a:pt x="338113" y="238666"/>
                    <a:pt x="338494" y="238794"/>
                    <a:pt x="338938" y="238920"/>
                  </a:cubicBezTo>
                  <a:cubicBezTo>
                    <a:pt x="339763" y="239111"/>
                    <a:pt x="341287" y="239111"/>
                    <a:pt x="343065" y="238857"/>
                  </a:cubicBezTo>
                  <a:cubicBezTo>
                    <a:pt x="344017" y="238730"/>
                    <a:pt x="344461" y="238666"/>
                    <a:pt x="344715" y="238540"/>
                  </a:cubicBezTo>
                  <a:cubicBezTo>
                    <a:pt x="344842" y="238412"/>
                    <a:pt x="345032" y="238222"/>
                    <a:pt x="345223" y="238032"/>
                  </a:cubicBezTo>
                  <a:cubicBezTo>
                    <a:pt x="345668" y="237587"/>
                    <a:pt x="346112" y="237143"/>
                    <a:pt x="346619" y="236889"/>
                  </a:cubicBezTo>
                  <a:cubicBezTo>
                    <a:pt x="347508" y="236127"/>
                    <a:pt x="348017" y="235619"/>
                    <a:pt x="348778" y="235365"/>
                  </a:cubicBezTo>
                  <a:cubicBezTo>
                    <a:pt x="349222" y="235238"/>
                    <a:pt x="349666" y="235175"/>
                    <a:pt x="350048" y="235111"/>
                  </a:cubicBezTo>
                  <a:cubicBezTo>
                    <a:pt x="350302" y="235111"/>
                    <a:pt x="350555" y="235048"/>
                    <a:pt x="350810" y="234984"/>
                  </a:cubicBezTo>
                  <a:cubicBezTo>
                    <a:pt x="352333" y="234540"/>
                    <a:pt x="352714" y="233905"/>
                    <a:pt x="353603" y="232572"/>
                  </a:cubicBezTo>
                  <a:lnTo>
                    <a:pt x="354111" y="231810"/>
                  </a:lnTo>
                  <a:cubicBezTo>
                    <a:pt x="355127" y="230287"/>
                    <a:pt x="356142" y="228699"/>
                    <a:pt x="357539" y="227430"/>
                  </a:cubicBezTo>
                  <a:cubicBezTo>
                    <a:pt x="357983" y="227049"/>
                    <a:pt x="361919" y="223621"/>
                    <a:pt x="364141" y="225208"/>
                  </a:cubicBezTo>
                  <a:cubicBezTo>
                    <a:pt x="366046" y="226605"/>
                    <a:pt x="365030" y="230858"/>
                    <a:pt x="364395" y="232001"/>
                  </a:cubicBezTo>
                  <a:cubicBezTo>
                    <a:pt x="363697" y="233207"/>
                    <a:pt x="362427" y="233842"/>
                    <a:pt x="361221" y="234476"/>
                  </a:cubicBezTo>
                  <a:cubicBezTo>
                    <a:pt x="359888" y="235175"/>
                    <a:pt x="358999" y="235619"/>
                    <a:pt x="358936" y="236318"/>
                  </a:cubicBezTo>
                  <a:cubicBezTo>
                    <a:pt x="359189" y="236444"/>
                    <a:pt x="360459" y="236127"/>
                    <a:pt x="361157" y="235683"/>
                  </a:cubicBezTo>
                  <a:cubicBezTo>
                    <a:pt x="363252" y="234223"/>
                    <a:pt x="365093" y="232889"/>
                    <a:pt x="365919" y="230668"/>
                  </a:cubicBezTo>
                  <a:lnTo>
                    <a:pt x="366236" y="229842"/>
                  </a:lnTo>
                  <a:cubicBezTo>
                    <a:pt x="366935" y="228065"/>
                    <a:pt x="367696" y="226287"/>
                    <a:pt x="367252" y="224700"/>
                  </a:cubicBezTo>
                  <a:cubicBezTo>
                    <a:pt x="367124" y="224319"/>
                    <a:pt x="366680" y="223938"/>
                    <a:pt x="366109" y="223557"/>
                  </a:cubicBezTo>
                  <a:cubicBezTo>
                    <a:pt x="365284" y="222923"/>
                    <a:pt x="364268" y="222097"/>
                    <a:pt x="364014" y="220701"/>
                  </a:cubicBezTo>
                  <a:cubicBezTo>
                    <a:pt x="363824" y="219621"/>
                    <a:pt x="364268" y="218479"/>
                    <a:pt x="365220" y="217653"/>
                  </a:cubicBezTo>
                  <a:cubicBezTo>
                    <a:pt x="366109" y="216892"/>
                    <a:pt x="367569" y="216257"/>
                    <a:pt x="368839" y="216574"/>
                  </a:cubicBezTo>
                  <a:cubicBezTo>
                    <a:pt x="370362" y="217019"/>
                    <a:pt x="371315" y="218542"/>
                    <a:pt x="372013" y="220002"/>
                  </a:cubicBezTo>
                  <a:cubicBezTo>
                    <a:pt x="372203" y="220320"/>
                    <a:pt x="372331" y="220637"/>
                    <a:pt x="372458" y="221018"/>
                  </a:cubicBezTo>
                  <a:cubicBezTo>
                    <a:pt x="372965" y="222224"/>
                    <a:pt x="373283" y="222859"/>
                    <a:pt x="374172" y="223113"/>
                  </a:cubicBezTo>
                  <a:cubicBezTo>
                    <a:pt x="375505" y="223494"/>
                    <a:pt x="376774" y="222669"/>
                    <a:pt x="378234" y="221780"/>
                  </a:cubicBezTo>
                  <a:cubicBezTo>
                    <a:pt x="378997" y="221272"/>
                    <a:pt x="379758" y="220828"/>
                    <a:pt x="380520" y="220510"/>
                  </a:cubicBezTo>
                  <a:cubicBezTo>
                    <a:pt x="382551" y="219621"/>
                    <a:pt x="384138" y="220320"/>
                    <a:pt x="385408" y="220891"/>
                  </a:cubicBezTo>
                  <a:cubicBezTo>
                    <a:pt x="386169" y="221208"/>
                    <a:pt x="386868" y="221526"/>
                    <a:pt x="387630" y="221462"/>
                  </a:cubicBezTo>
                  <a:cubicBezTo>
                    <a:pt x="388772" y="221399"/>
                    <a:pt x="389344" y="220828"/>
                    <a:pt x="390360" y="219685"/>
                  </a:cubicBezTo>
                  <a:cubicBezTo>
                    <a:pt x="390931" y="219114"/>
                    <a:pt x="391566" y="218415"/>
                    <a:pt x="392391" y="217844"/>
                  </a:cubicBezTo>
                  <a:cubicBezTo>
                    <a:pt x="393979" y="216701"/>
                    <a:pt x="395946" y="216701"/>
                    <a:pt x="397787" y="216638"/>
                  </a:cubicBezTo>
                  <a:cubicBezTo>
                    <a:pt x="398993" y="216574"/>
                    <a:pt x="400136" y="216574"/>
                    <a:pt x="401025" y="216257"/>
                  </a:cubicBezTo>
                  <a:cubicBezTo>
                    <a:pt x="403438" y="215431"/>
                    <a:pt x="404390" y="213400"/>
                    <a:pt x="405596" y="210797"/>
                  </a:cubicBezTo>
                  <a:lnTo>
                    <a:pt x="405977" y="209972"/>
                  </a:lnTo>
                  <a:cubicBezTo>
                    <a:pt x="406421" y="208893"/>
                    <a:pt x="406929" y="207814"/>
                    <a:pt x="408833" y="207369"/>
                  </a:cubicBezTo>
                  <a:cubicBezTo>
                    <a:pt x="409849" y="207179"/>
                    <a:pt x="410928" y="207306"/>
                    <a:pt x="411881" y="207433"/>
                  </a:cubicBezTo>
                  <a:cubicBezTo>
                    <a:pt x="412897" y="207560"/>
                    <a:pt x="413849" y="207686"/>
                    <a:pt x="414420" y="207433"/>
                  </a:cubicBezTo>
                  <a:cubicBezTo>
                    <a:pt x="414991" y="207179"/>
                    <a:pt x="415626" y="205782"/>
                    <a:pt x="416134" y="204766"/>
                  </a:cubicBezTo>
                  <a:cubicBezTo>
                    <a:pt x="416515" y="203878"/>
                    <a:pt x="416896" y="203052"/>
                    <a:pt x="417404" y="202354"/>
                  </a:cubicBezTo>
                  <a:cubicBezTo>
                    <a:pt x="418991" y="200259"/>
                    <a:pt x="420959" y="198291"/>
                    <a:pt x="424387" y="198291"/>
                  </a:cubicBezTo>
                  <a:cubicBezTo>
                    <a:pt x="425212" y="198291"/>
                    <a:pt x="425974" y="198354"/>
                    <a:pt x="426799" y="198418"/>
                  </a:cubicBezTo>
                  <a:cubicBezTo>
                    <a:pt x="427688" y="198481"/>
                    <a:pt x="428513" y="198608"/>
                    <a:pt x="429402" y="198545"/>
                  </a:cubicBezTo>
                  <a:cubicBezTo>
                    <a:pt x="430545" y="198481"/>
                    <a:pt x="431243" y="198354"/>
                    <a:pt x="431942" y="197910"/>
                  </a:cubicBezTo>
                  <a:cubicBezTo>
                    <a:pt x="432195" y="197783"/>
                    <a:pt x="432386" y="197656"/>
                    <a:pt x="432576" y="197466"/>
                  </a:cubicBezTo>
                  <a:cubicBezTo>
                    <a:pt x="433020" y="197148"/>
                    <a:pt x="433592" y="196767"/>
                    <a:pt x="434227" y="196514"/>
                  </a:cubicBezTo>
                  <a:cubicBezTo>
                    <a:pt x="435877" y="195942"/>
                    <a:pt x="439559" y="195879"/>
                    <a:pt x="441401" y="196386"/>
                  </a:cubicBezTo>
                  <a:cubicBezTo>
                    <a:pt x="442416" y="196640"/>
                    <a:pt x="442988" y="197275"/>
                    <a:pt x="443432" y="197720"/>
                  </a:cubicBezTo>
                  <a:cubicBezTo>
                    <a:pt x="443940" y="197466"/>
                    <a:pt x="444130" y="196894"/>
                    <a:pt x="444257" y="196069"/>
                  </a:cubicBezTo>
                  <a:cubicBezTo>
                    <a:pt x="444575" y="193593"/>
                    <a:pt x="445082" y="190165"/>
                    <a:pt x="448320" y="184896"/>
                  </a:cubicBezTo>
                  <a:lnTo>
                    <a:pt x="448828" y="184071"/>
                  </a:lnTo>
                  <a:cubicBezTo>
                    <a:pt x="453716" y="176135"/>
                    <a:pt x="456637" y="171374"/>
                    <a:pt x="465651" y="169787"/>
                  </a:cubicBezTo>
                  <a:cubicBezTo>
                    <a:pt x="468698" y="169279"/>
                    <a:pt x="471301" y="169470"/>
                    <a:pt x="473396" y="169660"/>
                  </a:cubicBezTo>
                  <a:cubicBezTo>
                    <a:pt x="477396" y="170041"/>
                    <a:pt x="478602" y="170168"/>
                    <a:pt x="479363" y="165280"/>
                  </a:cubicBezTo>
                  <a:cubicBezTo>
                    <a:pt x="479935" y="161725"/>
                    <a:pt x="481395" y="159312"/>
                    <a:pt x="482538" y="157344"/>
                  </a:cubicBezTo>
                  <a:cubicBezTo>
                    <a:pt x="484442" y="154043"/>
                    <a:pt x="485648" y="152075"/>
                    <a:pt x="482094" y="146235"/>
                  </a:cubicBezTo>
                  <a:cubicBezTo>
                    <a:pt x="479808" y="142362"/>
                    <a:pt x="477967" y="139950"/>
                    <a:pt x="476443" y="137982"/>
                  </a:cubicBezTo>
                  <a:cubicBezTo>
                    <a:pt x="474095" y="134871"/>
                    <a:pt x="472635" y="133030"/>
                    <a:pt x="472635" y="129094"/>
                  </a:cubicBezTo>
                  <a:cubicBezTo>
                    <a:pt x="472635" y="125602"/>
                    <a:pt x="473586" y="123761"/>
                    <a:pt x="474729" y="122238"/>
                  </a:cubicBezTo>
                  <a:cubicBezTo>
                    <a:pt x="475046" y="121857"/>
                    <a:pt x="475300" y="121476"/>
                    <a:pt x="475618" y="121095"/>
                  </a:cubicBezTo>
                  <a:cubicBezTo>
                    <a:pt x="475809" y="120905"/>
                    <a:pt x="475935" y="120651"/>
                    <a:pt x="476126" y="120460"/>
                  </a:cubicBezTo>
                  <a:cubicBezTo>
                    <a:pt x="476571" y="119889"/>
                    <a:pt x="477015" y="119381"/>
                    <a:pt x="477459" y="118619"/>
                  </a:cubicBezTo>
                  <a:cubicBezTo>
                    <a:pt x="478031" y="117603"/>
                    <a:pt x="478729" y="116143"/>
                    <a:pt x="479427" y="114556"/>
                  </a:cubicBezTo>
                  <a:cubicBezTo>
                    <a:pt x="481141" y="110493"/>
                    <a:pt x="482538" y="105351"/>
                    <a:pt x="481014" y="102812"/>
                  </a:cubicBezTo>
                  <a:cubicBezTo>
                    <a:pt x="480379" y="101733"/>
                    <a:pt x="479109" y="101161"/>
                    <a:pt x="477142" y="101161"/>
                  </a:cubicBezTo>
                  <a:cubicBezTo>
                    <a:pt x="476697" y="101161"/>
                    <a:pt x="476189" y="101161"/>
                    <a:pt x="475682" y="101225"/>
                  </a:cubicBezTo>
                  <a:cubicBezTo>
                    <a:pt x="467492" y="101225"/>
                    <a:pt x="453716" y="97162"/>
                    <a:pt x="443559" y="94115"/>
                  </a:cubicBezTo>
                  <a:cubicBezTo>
                    <a:pt x="443242" y="94051"/>
                    <a:pt x="442924" y="93924"/>
                    <a:pt x="442606" y="93861"/>
                  </a:cubicBezTo>
                  <a:cubicBezTo>
                    <a:pt x="438353" y="92591"/>
                    <a:pt x="434481" y="91448"/>
                    <a:pt x="433465" y="91448"/>
                  </a:cubicBezTo>
                  <a:cubicBezTo>
                    <a:pt x="432894" y="91448"/>
                    <a:pt x="432005" y="92147"/>
                    <a:pt x="431180" y="92845"/>
                  </a:cubicBezTo>
                  <a:cubicBezTo>
                    <a:pt x="430671" y="93226"/>
                    <a:pt x="430164" y="93607"/>
                    <a:pt x="429593" y="93988"/>
                  </a:cubicBezTo>
                  <a:cubicBezTo>
                    <a:pt x="428069" y="95003"/>
                    <a:pt x="426228" y="95829"/>
                    <a:pt x="423879" y="95257"/>
                  </a:cubicBezTo>
                  <a:cubicBezTo>
                    <a:pt x="423054" y="95003"/>
                    <a:pt x="422483" y="94813"/>
                    <a:pt x="421848" y="94496"/>
                  </a:cubicBezTo>
                  <a:cubicBezTo>
                    <a:pt x="421594" y="94369"/>
                    <a:pt x="421276" y="94115"/>
                    <a:pt x="421023" y="93924"/>
                  </a:cubicBezTo>
                  <a:cubicBezTo>
                    <a:pt x="419816" y="93163"/>
                    <a:pt x="418483" y="92083"/>
                    <a:pt x="417087" y="90496"/>
                  </a:cubicBezTo>
                  <a:cubicBezTo>
                    <a:pt x="413341" y="86243"/>
                    <a:pt x="411437" y="81100"/>
                    <a:pt x="409786" y="76530"/>
                  </a:cubicBezTo>
                  <a:cubicBezTo>
                    <a:pt x="407310" y="69800"/>
                    <a:pt x="405850" y="66436"/>
                    <a:pt x="401533" y="67325"/>
                  </a:cubicBezTo>
                  <a:cubicBezTo>
                    <a:pt x="396708" y="68340"/>
                    <a:pt x="394550" y="70880"/>
                    <a:pt x="392645" y="73102"/>
                  </a:cubicBezTo>
                  <a:cubicBezTo>
                    <a:pt x="390994" y="75070"/>
                    <a:pt x="389344" y="77165"/>
                    <a:pt x="386169" y="76720"/>
                  </a:cubicBezTo>
                  <a:cubicBezTo>
                    <a:pt x="384265" y="76466"/>
                    <a:pt x="381853" y="75514"/>
                    <a:pt x="379377" y="74435"/>
                  </a:cubicBezTo>
                  <a:cubicBezTo>
                    <a:pt x="375187" y="72721"/>
                    <a:pt x="369918" y="70499"/>
                    <a:pt x="367823" y="72594"/>
                  </a:cubicBezTo>
                  <a:cubicBezTo>
                    <a:pt x="367252" y="73165"/>
                    <a:pt x="366744" y="73737"/>
                    <a:pt x="366173" y="74371"/>
                  </a:cubicBezTo>
                  <a:cubicBezTo>
                    <a:pt x="364014" y="76720"/>
                    <a:pt x="361792" y="79196"/>
                    <a:pt x="358808" y="79196"/>
                  </a:cubicBezTo>
                  <a:cubicBezTo>
                    <a:pt x="356142" y="79069"/>
                    <a:pt x="353793" y="77355"/>
                    <a:pt x="351381" y="73990"/>
                  </a:cubicBezTo>
                  <a:cubicBezTo>
                    <a:pt x="347508" y="68658"/>
                    <a:pt x="346619" y="63897"/>
                    <a:pt x="345794" y="59707"/>
                  </a:cubicBezTo>
                  <a:cubicBezTo>
                    <a:pt x="345159" y="56406"/>
                    <a:pt x="344588" y="53358"/>
                    <a:pt x="342620" y="50311"/>
                  </a:cubicBezTo>
                  <a:cubicBezTo>
                    <a:pt x="340462" y="46947"/>
                    <a:pt x="337033" y="44153"/>
                    <a:pt x="333352" y="42058"/>
                  </a:cubicBezTo>
                  <a:cubicBezTo>
                    <a:pt x="329606" y="39963"/>
                    <a:pt x="325543" y="38567"/>
                    <a:pt x="322051" y="38122"/>
                  </a:cubicBezTo>
                  <a:cubicBezTo>
                    <a:pt x="320147" y="37868"/>
                    <a:pt x="318306" y="37868"/>
                    <a:pt x="316528" y="37932"/>
                  </a:cubicBezTo>
                  <a:cubicBezTo>
                    <a:pt x="313227" y="37995"/>
                    <a:pt x="310561" y="37995"/>
                    <a:pt x="308720" y="36218"/>
                  </a:cubicBezTo>
                  <a:cubicBezTo>
                    <a:pt x="307578" y="35075"/>
                    <a:pt x="307006" y="33425"/>
                    <a:pt x="307006" y="31139"/>
                  </a:cubicBezTo>
                  <a:cubicBezTo>
                    <a:pt x="307006" y="29933"/>
                    <a:pt x="306815" y="28600"/>
                    <a:pt x="306498" y="27203"/>
                  </a:cubicBezTo>
                  <a:cubicBezTo>
                    <a:pt x="305546" y="23077"/>
                    <a:pt x="303451" y="18506"/>
                    <a:pt x="301673" y="14633"/>
                  </a:cubicBezTo>
                  <a:cubicBezTo>
                    <a:pt x="300467" y="11967"/>
                    <a:pt x="299388" y="9682"/>
                    <a:pt x="298880" y="7904"/>
                  </a:cubicBezTo>
                  <a:cubicBezTo>
                    <a:pt x="298182" y="5619"/>
                    <a:pt x="293547" y="4286"/>
                    <a:pt x="286310" y="4095"/>
                  </a:cubicBezTo>
                  <a:cubicBezTo>
                    <a:pt x="283898" y="4032"/>
                    <a:pt x="281168" y="4095"/>
                    <a:pt x="278248" y="4286"/>
                  </a:cubicBezTo>
                  <a:cubicBezTo>
                    <a:pt x="274185" y="4539"/>
                    <a:pt x="270122" y="3016"/>
                    <a:pt x="266440" y="1619"/>
                  </a:cubicBezTo>
                  <a:cubicBezTo>
                    <a:pt x="263964" y="667"/>
                    <a:pt x="260917" y="-412"/>
                    <a:pt x="259965" y="159"/>
                  </a:cubicBezTo>
                  <a:cubicBezTo>
                    <a:pt x="259013" y="1048"/>
                    <a:pt x="257997" y="2572"/>
                    <a:pt x="256981" y="4159"/>
                  </a:cubicBezTo>
                  <a:cubicBezTo>
                    <a:pt x="253236" y="9809"/>
                    <a:pt x="250569" y="13554"/>
                    <a:pt x="247840" y="13554"/>
                  </a:cubicBezTo>
                  <a:cubicBezTo>
                    <a:pt x="247078" y="13491"/>
                    <a:pt x="246316" y="13173"/>
                    <a:pt x="245554" y="1279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92" name="Freeform 591">
              <a:extLst>
                <a:ext uri="{FF2B5EF4-FFF2-40B4-BE49-F238E27FC236}">
                  <a16:creationId xmlns:a16="http://schemas.microsoft.com/office/drawing/2014/main" id="{CD633EE6-FECE-BE36-9D5F-543DB3A561FA}"/>
                </a:ext>
              </a:extLst>
            </p:cNvPr>
            <p:cNvSpPr/>
            <p:nvPr/>
          </p:nvSpPr>
          <p:spPr>
            <a:xfrm>
              <a:off x="6794127" y="3660980"/>
              <a:ext cx="116429" cy="145567"/>
            </a:xfrm>
            <a:custGeom>
              <a:avLst/>
              <a:gdLst>
                <a:gd name="connsiteX0" fmla="*/ 69515 w 116429"/>
                <a:gd name="connsiteY0" fmla="*/ 59801 h 145567"/>
                <a:gd name="connsiteX1" fmla="*/ 70594 w 116429"/>
                <a:gd name="connsiteY1" fmla="*/ 59167 h 145567"/>
                <a:gd name="connsiteX2" fmla="*/ 84750 w 116429"/>
                <a:gd name="connsiteY2" fmla="*/ 53326 h 145567"/>
                <a:gd name="connsiteX3" fmla="*/ 91798 w 116429"/>
                <a:gd name="connsiteY3" fmla="*/ 52818 h 145567"/>
                <a:gd name="connsiteX4" fmla="*/ 105700 w 116429"/>
                <a:gd name="connsiteY4" fmla="*/ 47676 h 145567"/>
                <a:gd name="connsiteX5" fmla="*/ 112239 w 116429"/>
                <a:gd name="connsiteY5" fmla="*/ 41963 h 145567"/>
                <a:gd name="connsiteX6" fmla="*/ 116429 w 116429"/>
                <a:gd name="connsiteY6" fmla="*/ 38725 h 145567"/>
                <a:gd name="connsiteX7" fmla="*/ 103859 w 116429"/>
                <a:gd name="connsiteY7" fmla="*/ 3809 h 145567"/>
                <a:gd name="connsiteX8" fmla="*/ 102526 w 116429"/>
                <a:gd name="connsiteY8" fmla="*/ 0 h 145567"/>
                <a:gd name="connsiteX9" fmla="*/ 49327 w 116429"/>
                <a:gd name="connsiteY9" fmla="*/ 36693 h 145567"/>
                <a:gd name="connsiteX10" fmla="*/ 48565 w 116429"/>
                <a:gd name="connsiteY10" fmla="*/ 36947 h 145567"/>
                <a:gd name="connsiteX11" fmla="*/ 21077 w 116429"/>
                <a:gd name="connsiteY11" fmla="*/ 23045 h 145567"/>
                <a:gd name="connsiteX12" fmla="*/ 19236 w 116429"/>
                <a:gd name="connsiteY12" fmla="*/ 25203 h 145567"/>
                <a:gd name="connsiteX13" fmla="*/ 18665 w 116429"/>
                <a:gd name="connsiteY13" fmla="*/ 25584 h 145567"/>
                <a:gd name="connsiteX14" fmla="*/ 16633 w 116429"/>
                <a:gd name="connsiteY14" fmla="*/ 26854 h 145567"/>
                <a:gd name="connsiteX15" fmla="*/ 16316 w 116429"/>
                <a:gd name="connsiteY15" fmla="*/ 31805 h 145567"/>
                <a:gd name="connsiteX16" fmla="*/ 16252 w 116429"/>
                <a:gd name="connsiteY16" fmla="*/ 34789 h 145567"/>
                <a:gd name="connsiteX17" fmla="*/ 16125 w 116429"/>
                <a:gd name="connsiteY17" fmla="*/ 38852 h 145567"/>
                <a:gd name="connsiteX18" fmla="*/ 14601 w 116429"/>
                <a:gd name="connsiteY18" fmla="*/ 44248 h 145567"/>
                <a:gd name="connsiteX19" fmla="*/ 13458 w 116429"/>
                <a:gd name="connsiteY19" fmla="*/ 48057 h 145567"/>
                <a:gd name="connsiteX20" fmla="*/ 13142 w 116429"/>
                <a:gd name="connsiteY20" fmla="*/ 57389 h 145567"/>
                <a:gd name="connsiteX21" fmla="*/ 13205 w 116429"/>
                <a:gd name="connsiteY21" fmla="*/ 63293 h 145567"/>
                <a:gd name="connsiteX22" fmla="*/ 11110 w 116429"/>
                <a:gd name="connsiteY22" fmla="*/ 78085 h 145567"/>
                <a:gd name="connsiteX23" fmla="*/ 10348 w 116429"/>
                <a:gd name="connsiteY23" fmla="*/ 85766 h 145567"/>
                <a:gd name="connsiteX24" fmla="*/ 9967 w 116429"/>
                <a:gd name="connsiteY24" fmla="*/ 91670 h 145567"/>
                <a:gd name="connsiteX25" fmla="*/ 8951 w 116429"/>
                <a:gd name="connsiteY25" fmla="*/ 97574 h 145567"/>
                <a:gd name="connsiteX26" fmla="*/ 8063 w 116429"/>
                <a:gd name="connsiteY26" fmla="*/ 102526 h 145567"/>
                <a:gd name="connsiteX27" fmla="*/ 7555 w 116429"/>
                <a:gd name="connsiteY27" fmla="*/ 106779 h 145567"/>
                <a:gd name="connsiteX28" fmla="*/ 6221 w 116429"/>
                <a:gd name="connsiteY28" fmla="*/ 115032 h 145567"/>
                <a:gd name="connsiteX29" fmla="*/ 4381 w 116429"/>
                <a:gd name="connsiteY29" fmla="*/ 120682 h 145567"/>
                <a:gd name="connsiteX30" fmla="*/ 2095 w 116429"/>
                <a:gd name="connsiteY30" fmla="*/ 128046 h 145567"/>
                <a:gd name="connsiteX31" fmla="*/ 762 w 116429"/>
                <a:gd name="connsiteY31" fmla="*/ 131665 h 145567"/>
                <a:gd name="connsiteX32" fmla="*/ 0 w 116429"/>
                <a:gd name="connsiteY32" fmla="*/ 133633 h 145567"/>
                <a:gd name="connsiteX33" fmla="*/ 191 w 116429"/>
                <a:gd name="connsiteY33" fmla="*/ 137886 h 145567"/>
                <a:gd name="connsiteX34" fmla="*/ 1016 w 116429"/>
                <a:gd name="connsiteY34" fmla="*/ 137378 h 145567"/>
                <a:gd name="connsiteX35" fmla="*/ 1968 w 116429"/>
                <a:gd name="connsiteY35" fmla="*/ 136743 h 145567"/>
                <a:gd name="connsiteX36" fmla="*/ 3555 w 116429"/>
                <a:gd name="connsiteY36" fmla="*/ 136236 h 145567"/>
                <a:gd name="connsiteX37" fmla="*/ 4761 w 116429"/>
                <a:gd name="connsiteY37" fmla="*/ 135981 h 145567"/>
                <a:gd name="connsiteX38" fmla="*/ 7935 w 116429"/>
                <a:gd name="connsiteY38" fmla="*/ 136362 h 145567"/>
                <a:gd name="connsiteX39" fmla="*/ 12633 w 116429"/>
                <a:gd name="connsiteY39" fmla="*/ 137759 h 145567"/>
                <a:gd name="connsiteX40" fmla="*/ 20569 w 116429"/>
                <a:gd name="connsiteY40" fmla="*/ 140108 h 145567"/>
                <a:gd name="connsiteX41" fmla="*/ 25584 w 116429"/>
                <a:gd name="connsiteY41" fmla="*/ 141695 h 145567"/>
                <a:gd name="connsiteX42" fmla="*/ 32123 w 116429"/>
                <a:gd name="connsiteY42" fmla="*/ 143663 h 145567"/>
                <a:gd name="connsiteX43" fmla="*/ 34662 w 116429"/>
                <a:gd name="connsiteY43" fmla="*/ 144615 h 145567"/>
                <a:gd name="connsiteX44" fmla="*/ 37455 w 116429"/>
                <a:gd name="connsiteY44" fmla="*/ 145567 h 145567"/>
                <a:gd name="connsiteX45" fmla="*/ 40693 w 116429"/>
                <a:gd name="connsiteY45" fmla="*/ 143599 h 145567"/>
                <a:gd name="connsiteX46" fmla="*/ 41899 w 116429"/>
                <a:gd name="connsiteY46" fmla="*/ 142393 h 145567"/>
                <a:gd name="connsiteX47" fmla="*/ 46534 w 116429"/>
                <a:gd name="connsiteY47" fmla="*/ 138521 h 145567"/>
                <a:gd name="connsiteX48" fmla="*/ 53834 w 116429"/>
                <a:gd name="connsiteY48" fmla="*/ 131982 h 145567"/>
                <a:gd name="connsiteX49" fmla="*/ 68372 w 116429"/>
                <a:gd name="connsiteY49" fmla="*/ 125951 h 145567"/>
                <a:gd name="connsiteX50" fmla="*/ 78402 w 116429"/>
                <a:gd name="connsiteY50" fmla="*/ 125951 h 145567"/>
                <a:gd name="connsiteX51" fmla="*/ 82846 w 116429"/>
                <a:gd name="connsiteY51" fmla="*/ 120936 h 145567"/>
                <a:gd name="connsiteX52" fmla="*/ 86084 w 116429"/>
                <a:gd name="connsiteY52" fmla="*/ 111413 h 145567"/>
                <a:gd name="connsiteX53" fmla="*/ 89829 w 116429"/>
                <a:gd name="connsiteY53" fmla="*/ 106906 h 145567"/>
                <a:gd name="connsiteX54" fmla="*/ 92559 w 116429"/>
                <a:gd name="connsiteY54" fmla="*/ 103732 h 145567"/>
                <a:gd name="connsiteX55" fmla="*/ 95479 w 116429"/>
                <a:gd name="connsiteY55" fmla="*/ 96431 h 145567"/>
                <a:gd name="connsiteX56" fmla="*/ 86147 w 116429"/>
                <a:gd name="connsiteY56" fmla="*/ 88306 h 145567"/>
                <a:gd name="connsiteX57" fmla="*/ 77323 w 116429"/>
                <a:gd name="connsiteY57" fmla="*/ 81957 h 145567"/>
                <a:gd name="connsiteX58" fmla="*/ 72562 w 116429"/>
                <a:gd name="connsiteY58" fmla="*/ 78275 h 145567"/>
                <a:gd name="connsiteX59" fmla="*/ 65071 w 116429"/>
                <a:gd name="connsiteY59" fmla="*/ 71038 h 145567"/>
                <a:gd name="connsiteX60" fmla="*/ 59992 w 116429"/>
                <a:gd name="connsiteY60" fmla="*/ 65832 h 145567"/>
                <a:gd name="connsiteX61" fmla="*/ 59611 w 116429"/>
                <a:gd name="connsiteY61" fmla="*/ 64372 h 145567"/>
                <a:gd name="connsiteX62" fmla="*/ 60818 w 116429"/>
                <a:gd name="connsiteY62" fmla="*/ 63420 h 145567"/>
                <a:gd name="connsiteX63" fmla="*/ 69515 w 116429"/>
                <a:gd name="connsiteY63" fmla="*/ 59801 h 14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116429" h="145567">
                  <a:moveTo>
                    <a:pt x="69515" y="59801"/>
                  </a:moveTo>
                  <a:lnTo>
                    <a:pt x="70594" y="59167"/>
                  </a:lnTo>
                  <a:cubicBezTo>
                    <a:pt x="74911" y="56818"/>
                    <a:pt x="80434" y="54024"/>
                    <a:pt x="84750" y="53326"/>
                  </a:cubicBezTo>
                  <a:cubicBezTo>
                    <a:pt x="87163" y="52945"/>
                    <a:pt x="89511" y="52882"/>
                    <a:pt x="91798" y="52818"/>
                  </a:cubicBezTo>
                  <a:cubicBezTo>
                    <a:pt x="97447" y="52691"/>
                    <a:pt x="101955" y="52564"/>
                    <a:pt x="105700" y="47676"/>
                  </a:cubicBezTo>
                  <a:cubicBezTo>
                    <a:pt x="107541" y="45264"/>
                    <a:pt x="109954" y="43550"/>
                    <a:pt x="112239" y="41963"/>
                  </a:cubicBezTo>
                  <a:cubicBezTo>
                    <a:pt x="113636" y="40947"/>
                    <a:pt x="115095" y="39931"/>
                    <a:pt x="116429" y="38725"/>
                  </a:cubicBezTo>
                  <a:lnTo>
                    <a:pt x="103859" y="3809"/>
                  </a:lnTo>
                  <a:lnTo>
                    <a:pt x="102526" y="0"/>
                  </a:lnTo>
                  <a:lnTo>
                    <a:pt x="49327" y="36693"/>
                  </a:lnTo>
                  <a:cubicBezTo>
                    <a:pt x="49073" y="36884"/>
                    <a:pt x="48819" y="36947"/>
                    <a:pt x="48565" y="36947"/>
                  </a:cubicBezTo>
                  <a:cubicBezTo>
                    <a:pt x="47930" y="36821"/>
                    <a:pt x="21077" y="23045"/>
                    <a:pt x="21077" y="23045"/>
                  </a:cubicBezTo>
                  <a:cubicBezTo>
                    <a:pt x="20632" y="23870"/>
                    <a:pt x="19997" y="24568"/>
                    <a:pt x="19236" y="25203"/>
                  </a:cubicBezTo>
                  <a:cubicBezTo>
                    <a:pt x="19045" y="25330"/>
                    <a:pt x="18854" y="25457"/>
                    <a:pt x="18665" y="25584"/>
                  </a:cubicBezTo>
                  <a:cubicBezTo>
                    <a:pt x="18030" y="26028"/>
                    <a:pt x="17458" y="26473"/>
                    <a:pt x="16633" y="26854"/>
                  </a:cubicBezTo>
                  <a:cubicBezTo>
                    <a:pt x="16569" y="28504"/>
                    <a:pt x="16443" y="30218"/>
                    <a:pt x="16316" y="31805"/>
                  </a:cubicBezTo>
                  <a:cubicBezTo>
                    <a:pt x="16252" y="32757"/>
                    <a:pt x="16252" y="33773"/>
                    <a:pt x="16252" y="34789"/>
                  </a:cubicBezTo>
                  <a:cubicBezTo>
                    <a:pt x="16252" y="36376"/>
                    <a:pt x="16252" y="37582"/>
                    <a:pt x="16125" y="38852"/>
                  </a:cubicBezTo>
                  <a:cubicBezTo>
                    <a:pt x="15871" y="40693"/>
                    <a:pt x="15236" y="42534"/>
                    <a:pt x="14601" y="44248"/>
                  </a:cubicBezTo>
                  <a:cubicBezTo>
                    <a:pt x="14157" y="45581"/>
                    <a:pt x="13713" y="46851"/>
                    <a:pt x="13458" y="48057"/>
                  </a:cubicBezTo>
                  <a:cubicBezTo>
                    <a:pt x="12887" y="50787"/>
                    <a:pt x="13014" y="54151"/>
                    <a:pt x="13142" y="57389"/>
                  </a:cubicBezTo>
                  <a:cubicBezTo>
                    <a:pt x="13205" y="59357"/>
                    <a:pt x="13331" y="61389"/>
                    <a:pt x="13205" y="63293"/>
                  </a:cubicBezTo>
                  <a:cubicBezTo>
                    <a:pt x="12887" y="69006"/>
                    <a:pt x="12253" y="73514"/>
                    <a:pt x="11110" y="78085"/>
                  </a:cubicBezTo>
                  <a:cubicBezTo>
                    <a:pt x="10538" y="80497"/>
                    <a:pt x="10411" y="83036"/>
                    <a:pt x="10348" y="85766"/>
                  </a:cubicBezTo>
                  <a:cubicBezTo>
                    <a:pt x="10284" y="87734"/>
                    <a:pt x="10221" y="89702"/>
                    <a:pt x="9967" y="91670"/>
                  </a:cubicBezTo>
                  <a:cubicBezTo>
                    <a:pt x="9713" y="93638"/>
                    <a:pt x="9332" y="95606"/>
                    <a:pt x="8951" y="97574"/>
                  </a:cubicBezTo>
                  <a:cubicBezTo>
                    <a:pt x="8634" y="99225"/>
                    <a:pt x="8317" y="100875"/>
                    <a:pt x="8063" y="102526"/>
                  </a:cubicBezTo>
                  <a:cubicBezTo>
                    <a:pt x="7872" y="103922"/>
                    <a:pt x="7682" y="105319"/>
                    <a:pt x="7555" y="106779"/>
                  </a:cubicBezTo>
                  <a:cubicBezTo>
                    <a:pt x="7301" y="109572"/>
                    <a:pt x="6983" y="112429"/>
                    <a:pt x="6221" y="115032"/>
                  </a:cubicBezTo>
                  <a:cubicBezTo>
                    <a:pt x="5650" y="116936"/>
                    <a:pt x="5015" y="118841"/>
                    <a:pt x="4381" y="120682"/>
                  </a:cubicBezTo>
                  <a:cubicBezTo>
                    <a:pt x="3555" y="123094"/>
                    <a:pt x="2730" y="125570"/>
                    <a:pt x="2095" y="128046"/>
                  </a:cubicBezTo>
                  <a:cubicBezTo>
                    <a:pt x="1841" y="129125"/>
                    <a:pt x="1334" y="130332"/>
                    <a:pt x="762" y="131665"/>
                  </a:cubicBezTo>
                  <a:cubicBezTo>
                    <a:pt x="508" y="132300"/>
                    <a:pt x="254" y="132998"/>
                    <a:pt x="0" y="133633"/>
                  </a:cubicBezTo>
                  <a:cubicBezTo>
                    <a:pt x="127" y="134966"/>
                    <a:pt x="191" y="136426"/>
                    <a:pt x="191" y="137886"/>
                  </a:cubicBezTo>
                  <a:cubicBezTo>
                    <a:pt x="445" y="137696"/>
                    <a:pt x="762" y="137568"/>
                    <a:pt x="1016" y="137378"/>
                  </a:cubicBezTo>
                  <a:cubicBezTo>
                    <a:pt x="1334" y="137188"/>
                    <a:pt x="1651" y="136934"/>
                    <a:pt x="1968" y="136743"/>
                  </a:cubicBezTo>
                  <a:cubicBezTo>
                    <a:pt x="2476" y="136489"/>
                    <a:pt x="2984" y="136362"/>
                    <a:pt x="3555" y="136236"/>
                  </a:cubicBezTo>
                  <a:cubicBezTo>
                    <a:pt x="3936" y="136172"/>
                    <a:pt x="4317" y="136045"/>
                    <a:pt x="4761" y="135981"/>
                  </a:cubicBezTo>
                  <a:cubicBezTo>
                    <a:pt x="6031" y="135918"/>
                    <a:pt x="6920" y="136045"/>
                    <a:pt x="7935" y="136362"/>
                  </a:cubicBezTo>
                  <a:lnTo>
                    <a:pt x="12633" y="137759"/>
                  </a:lnTo>
                  <a:cubicBezTo>
                    <a:pt x="15300" y="138584"/>
                    <a:pt x="17966" y="139346"/>
                    <a:pt x="20569" y="140108"/>
                  </a:cubicBezTo>
                  <a:cubicBezTo>
                    <a:pt x="22283" y="140616"/>
                    <a:pt x="23933" y="141124"/>
                    <a:pt x="25584" y="141695"/>
                  </a:cubicBezTo>
                  <a:cubicBezTo>
                    <a:pt x="27742" y="142393"/>
                    <a:pt x="29964" y="143155"/>
                    <a:pt x="32123" y="143663"/>
                  </a:cubicBezTo>
                  <a:cubicBezTo>
                    <a:pt x="32885" y="143854"/>
                    <a:pt x="33774" y="144235"/>
                    <a:pt x="34662" y="144615"/>
                  </a:cubicBezTo>
                  <a:cubicBezTo>
                    <a:pt x="35678" y="145059"/>
                    <a:pt x="36757" y="145567"/>
                    <a:pt x="37455" y="145567"/>
                  </a:cubicBezTo>
                  <a:cubicBezTo>
                    <a:pt x="38725" y="145567"/>
                    <a:pt x="39487" y="144806"/>
                    <a:pt x="40693" y="143599"/>
                  </a:cubicBezTo>
                  <a:cubicBezTo>
                    <a:pt x="41074" y="143219"/>
                    <a:pt x="41518" y="142774"/>
                    <a:pt x="41899" y="142393"/>
                  </a:cubicBezTo>
                  <a:cubicBezTo>
                    <a:pt x="43423" y="140997"/>
                    <a:pt x="45010" y="139727"/>
                    <a:pt x="46534" y="138521"/>
                  </a:cubicBezTo>
                  <a:cubicBezTo>
                    <a:pt x="49136" y="136426"/>
                    <a:pt x="51612" y="134394"/>
                    <a:pt x="53834" y="131982"/>
                  </a:cubicBezTo>
                  <a:cubicBezTo>
                    <a:pt x="58087" y="127348"/>
                    <a:pt x="61452" y="125951"/>
                    <a:pt x="68372" y="125951"/>
                  </a:cubicBezTo>
                  <a:lnTo>
                    <a:pt x="78402" y="125951"/>
                  </a:lnTo>
                  <a:cubicBezTo>
                    <a:pt x="81830" y="125951"/>
                    <a:pt x="82592" y="125062"/>
                    <a:pt x="82846" y="120936"/>
                  </a:cubicBezTo>
                  <a:cubicBezTo>
                    <a:pt x="83037" y="116683"/>
                    <a:pt x="83735" y="115095"/>
                    <a:pt x="86084" y="111413"/>
                  </a:cubicBezTo>
                  <a:cubicBezTo>
                    <a:pt x="87163" y="109700"/>
                    <a:pt x="88496" y="108239"/>
                    <a:pt x="89829" y="106906"/>
                  </a:cubicBezTo>
                  <a:cubicBezTo>
                    <a:pt x="90782" y="105890"/>
                    <a:pt x="91734" y="104875"/>
                    <a:pt x="92559" y="103732"/>
                  </a:cubicBezTo>
                  <a:cubicBezTo>
                    <a:pt x="93765" y="102145"/>
                    <a:pt x="96241" y="98780"/>
                    <a:pt x="95479" y="96431"/>
                  </a:cubicBezTo>
                  <a:cubicBezTo>
                    <a:pt x="94463" y="93194"/>
                    <a:pt x="89258" y="90147"/>
                    <a:pt x="86147" y="88306"/>
                  </a:cubicBezTo>
                  <a:cubicBezTo>
                    <a:pt x="82846" y="86401"/>
                    <a:pt x="79989" y="84116"/>
                    <a:pt x="77323" y="81957"/>
                  </a:cubicBezTo>
                  <a:cubicBezTo>
                    <a:pt x="75736" y="80687"/>
                    <a:pt x="74213" y="79481"/>
                    <a:pt x="72562" y="78275"/>
                  </a:cubicBezTo>
                  <a:cubicBezTo>
                    <a:pt x="69578" y="76117"/>
                    <a:pt x="67292" y="73577"/>
                    <a:pt x="65071" y="71038"/>
                  </a:cubicBezTo>
                  <a:cubicBezTo>
                    <a:pt x="63420" y="69197"/>
                    <a:pt x="61833" y="67419"/>
                    <a:pt x="59992" y="65832"/>
                  </a:cubicBezTo>
                  <a:cubicBezTo>
                    <a:pt x="59547" y="65451"/>
                    <a:pt x="59420" y="64880"/>
                    <a:pt x="59611" y="64372"/>
                  </a:cubicBezTo>
                  <a:cubicBezTo>
                    <a:pt x="59802" y="63864"/>
                    <a:pt x="60246" y="63483"/>
                    <a:pt x="60818" y="63420"/>
                  </a:cubicBezTo>
                  <a:cubicBezTo>
                    <a:pt x="63103" y="63293"/>
                    <a:pt x="66975" y="61198"/>
                    <a:pt x="69515" y="5980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93" name="Freeform 592">
              <a:extLst>
                <a:ext uri="{FF2B5EF4-FFF2-40B4-BE49-F238E27FC236}">
                  <a16:creationId xmlns:a16="http://schemas.microsoft.com/office/drawing/2014/main" id="{487DC81B-4F07-32F9-8B02-C13050511CD4}"/>
                </a:ext>
              </a:extLst>
            </p:cNvPr>
            <p:cNvSpPr/>
            <p:nvPr/>
          </p:nvSpPr>
          <p:spPr>
            <a:xfrm>
              <a:off x="6866118" y="4158944"/>
              <a:ext cx="190640" cy="169890"/>
            </a:xfrm>
            <a:custGeom>
              <a:avLst/>
              <a:gdLst>
                <a:gd name="connsiteX0" fmla="*/ 0 w 190640"/>
                <a:gd name="connsiteY0" fmla="*/ 88115 h 169890"/>
                <a:gd name="connsiteX1" fmla="*/ 380 w 190640"/>
                <a:gd name="connsiteY1" fmla="*/ 98018 h 169890"/>
                <a:gd name="connsiteX2" fmla="*/ 698 w 190640"/>
                <a:gd name="connsiteY2" fmla="*/ 109763 h 169890"/>
                <a:gd name="connsiteX3" fmla="*/ 2285 w 190640"/>
                <a:gd name="connsiteY3" fmla="*/ 110271 h 169890"/>
                <a:gd name="connsiteX4" fmla="*/ 11871 w 190640"/>
                <a:gd name="connsiteY4" fmla="*/ 108874 h 169890"/>
                <a:gd name="connsiteX5" fmla="*/ 12633 w 190640"/>
                <a:gd name="connsiteY5" fmla="*/ 108493 h 169890"/>
                <a:gd name="connsiteX6" fmla="*/ 20822 w 190640"/>
                <a:gd name="connsiteY6" fmla="*/ 102970 h 169890"/>
                <a:gd name="connsiteX7" fmla="*/ 23869 w 190640"/>
                <a:gd name="connsiteY7" fmla="*/ 96812 h 169890"/>
                <a:gd name="connsiteX8" fmla="*/ 26028 w 190640"/>
                <a:gd name="connsiteY8" fmla="*/ 91670 h 169890"/>
                <a:gd name="connsiteX9" fmla="*/ 26409 w 190640"/>
                <a:gd name="connsiteY9" fmla="*/ 91035 h 169890"/>
                <a:gd name="connsiteX10" fmla="*/ 32313 w 190640"/>
                <a:gd name="connsiteY10" fmla="*/ 90337 h 169890"/>
                <a:gd name="connsiteX11" fmla="*/ 36503 w 190640"/>
                <a:gd name="connsiteY11" fmla="*/ 93130 h 169890"/>
                <a:gd name="connsiteX12" fmla="*/ 38090 w 190640"/>
                <a:gd name="connsiteY12" fmla="*/ 94400 h 169890"/>
                <a:gd name="connsiteX13" fmla="*/ 46152 w 190640"/>
                <a:gd name="connsiteY13" fmla="*/ 98717 h 169890"/>
                <a:gd name="connsiteX14" fmla="*/ 51738 w 190640"/>
                <a:gd name="connsiteY14" fmla="*/ 96876 h 169890"/>
                <a:gd name="connsiteX15" fmla="*/ 58214 w 190640"/>
                <a:gd name="connsiteY15" fmla="*/ 94463 h 169890"/>
                <a:gd name="connsiteX16" fmla="*/ 62721 w 190640"/>
                <a:gd name="connsiteY16" fmla="*/ 94908 h 169890"/>
                <a:gd name="connsiteX17" fmla="*/ 65324 w 190640"/>
                <a:gd name="connsiteY17" fmla="*/ 95289 h 169890"/>
                <a:gd name="connsiteX18" fmla="*/ 68307 w 190640"/>
                <a:gd name="connsiteY18" fmla="*/ 94844 h 169890"/>
                <a:gd name="connsiteX19" fmla="*/ 72752 w 190640"/>
                <a:gd name="connsiteY19" fmla="*/ 94527 h 169890"/>
                <a:gd name="connsiteX20" fmla="*/ 76815 w 190640"/>
                <a:gd name="connsiteY20" fmla="*/ 98018 h 169890"/>
                <a:gd name="connsiteX21" fmla="*/ 78655 w 190640"/>
                <a:gd name="connsiteY21" fmla="*/ 100050 h 169890"/>
                <a:gd name="connsiteX22" fmla="*/ 85194 w 190640"/>
                <a:gd name="connsiteY22" fmla="*/ 101891 h 169890"/>
                <a:gd name="connsiteX23" fmla="*/ 89130 w 190640"/>
                <a:gd name="connsiteY23" fmla="*/ 101256 h 169890"/>
                <a:gd name="connsiteX24" fmla="*/ 96875 w 190640"/>
                <a:gd name="connsiteY24" fmla="*/ 102272 h 169890"/>
                <a:gd name="connsiteX25" fmla="*/ 99287 w 190640"/>
                <a:gd name="connsiteY25" fmla="*/ 105700 h 169890"/>
                <a:gd name="connsiteX26" fmla="*/ 99796 w 190640"/>
                <a:gd name="connsiteY26" fmla="*/ 106779 h 169890"/>
                <a:gd name="connsiteX27" fmla="*/ 102081 w 190640"/>
                <a:gd name="connsiteY27" fmla="*/ 110017 h 169890"/>
                <a:gd name="connsiteX28" fmla="*/ 106208 w 190640"/>
                <a:gd name="connsiteY28" fmla="*/ 110779 h 169890"/>
                <a:gd name="connsiteX29" fmla="*/ 113381 w 190640"/>
                <a:gd name="connsiteY29" fmla="*/ 114143 h 169890"/>
                <a:gd name="connsiteX30" fmla="*/ 116174 w 190640"/>
                <a:gd name="connsiteY30" fmla="*/ 118333 h 169890"/>
                <a:gd name="connsiteX31" fmla="*/ 122079 w 190640"/>
                <a:gd name="connsiteY31" fmla="*/ 123094 h 169890"/>
                <a:gd name="connsiteX32" fmla="*/ 124554 w 190640"/>
                <a:gd name="connsiteY32" fmla="*/ 123031 h 169890"/>
                <a:gd name="connsiteX33" fmla="*/ 126459 w 190640"/>
                <a:gd name="connsiteY33" fmla="*/ 122967 h 169890"/>
                <a:gd name="connsiteX34" fmla="*/ 129569 w 190640"/>
                <a:gd name="connsiteY34" fmla="*/ 123602 h 169890"/>
                <a:gd name="connsiteX35" fmla="*/ 133569 w 190640"/>
                <a:gd name="connsiteY35" fmla="*/ 127982 h 169890"/>
                <a:gd name="connsiteX36" fmla="*/ 135092 w 190640"/>
                <a:gd name="connsiteY36" fmla="*/ 130141 h 169890"/>
                <a:gd name="connsiteX37" fmla="*/ 143155 w 190640"/>
                <a:gd name="connsiteY37" fmla="*/ 134775 h 169890"/>
                <a:gd name="connsiteX38" fmla="*/ 149312 w 190640"/>
                <a:gd name="connsiteY38" fmla="*/ 137505 h 169890"/>
                <a:gd name="connsiteX39" fmla="*/ 158391 w 190640"/>
                <a:gd name="connsiteY39" fmla="*/ 148996 h 169890"/>
                <a:gd name="connsiteX40" fmla="*/ 160613 w 190640"/>
                <a:gd name="connsiteY40" fmla="*/ 153122 h 169890"/>
                <a:gd name="connsiteX41" fmla="*/ 161311 w 190640"/>
                <a:gd name="connsiteY41" fmla="*/ 154265 h 169890"/>
                <a:gd name="connsiteX42" fmla="*/ 165057 w 190640"/>
                <a:gd name="connsiteY42" fmla="*/ 159661 h 169890"/>
                <a:gd name="connsiteX43" fmla="*/ 169373 w 190640"/>
                <a:gd name="connsiteY43" fmla="*/ 162073 h 169890"/>
                <a:gd name="connsiteX44" fmla="*/ 174262 w 190640"/>
                <a:gd name="connsiteY44" fmla="*/ 164867 h 169890"/>
                <a:gd name="connsiteX45" fmla="*/ 175595 w 190640"/>
                <a:gd name="connsiteY45" fmla="*/ 166835 h 169890"/>
                <a:gd name="connsiteX46" fmla="*/ 175849 w 190640"/>
                <a:gd name="connsiteY46" fmla="*/ 167533 h 169890"/>
                <a:gd name="connsiteX47" fmla="*/ 175976 w 190640"/>
                <a:gd name="connsiteY47" fmla="*/ 169691 h 169890"/>
                <a:gd name="connsiteX48" fmla="*/ 177055 w 190640"/>
                <a:gd name="connsiteY48" fmla="*/ 169755 h 169890"/>
                <a:gd name="connsiteX49" fmla="*/ 180419 w 190640"/>
                <a:gd name="connsiteY49" fmla="*/ 168612 h 169890"/>
                <a:gd name="connsiteX50" fmla="*/ 186577 w 190640"/>
                <a:gd name="connsiteY50" fmla="*/ 165057 h 169890"/>
                <a:gd name="connsiteX51" fmla="*/ 190640 w 190640"/>
                <a:gd name="connsiteY51" fmla="*/ 158455 h 169890"/>
                <a:gd name="connsiteX52" fmla="*/ 189751 w 190640"/>
                <a:gd name="connsiteY52" fmla="*/ 157629 h 169890"/>
                <a:gd name="connsiteX53" fmla="*/ 188291 w 190640"/>
                <a:gd name="connsiteY53" fmla="*/ 157629 h 169890"/>
                <a:gd name="connsiteX54" fmla="*/ 182959 w 190640"/>
                <a:gd name="connsiteY54" fmla="*/ 156296 h 169890"/>
                <a:gd name="connsiteX55" fmla="*/ 173817 w 190640"/>
                <a:gd name="connsiteY55" fmla="*/ 143536 h 169890"/>
                <a:gd name="connsiteX56" fmla="*/ 170833 w 190640"/>
                <a:gd name="connsiteY56" fmla="*/ 136553 h 169890"/>
                <a:gd name="connsiteX57" fmla="*/ 167786 w 190640"/>
                <a:gd name="connsiteY57" fmla="*/ 131728 h 169890"/>
                <a:gd name="connsiteX58" fmla="*/ 164232 w 190640"/>
                <a:gd name="connsiteY58" fmla="*/ 132236 h 169890"/>
                <a:gd name="connsiteX59" fmla="*/ 163025 w 190640"/>
                <a:gd name="connsiteY59" fmla="*/ 131919 h 169890"/>
                <a:gd name="connsiteX60" fmla="*/ 146836 w 190640"/>
                <a:gd name="connsiteY60" fmla="*/ 116238 h 169890"/>
                <a:gd name="connsiteX61" fmla="*/ 144234 w 190640"/>
                <a:gd name="connsiteY61" fmla="*/ 112874 h 169890"/>
                <a:gd name="connsiteX62" fmla="*/ 140996 w 190640"/>
                <a:gd name="connsiteY62" fmla="*/ 108747 h 169890"/>
                <a:gd name="connsiteX63" fmla="*/ 136489 w 190640"/>
                <a:gd name="connsiteY63" fmla="*/ 101002 h 169890"/>
                <a:gd name="connsiteX64" fmla="*/ 130776 w 190640"/>
                <a:gd name="connsiteY64" fmla="*/ 99796 h 169890"/>
                <a:gd name="connsiteX65" fmla="*/ 130077 w 190640"/>
                <a:gd name="connsiteY65" fmla="*/ 99478 h 169890"/>
                <a:gd name="connsiteX66" fmla="*/ 114841 w 190640"/>
                <a:gd name="connsiteY66" fmla="*/ 92242 h 169890"/>
                <a:gd name="connsiteX67" fmla="*/ 110842 w 190640"/>
                <a:gd name="connsiteY67" fmla="*/ 91099 h 169890"/>
                <a:gd name="connsiteX68" fmla="*/ 107604 w 190640"/>
                <a:gd name="connsiteY68" fmla="*/ 90337 h 169890"/>
                <a:gd name="connsiteX69" fmla="*/ 100748 w 190640"/>
                <a:gd name="connsiteY69" fmla="*/ 85639 h 169890"/>
                <a:gd name="connsiteX70" fmla="*/ 99034 w 190640"/>
                <a:gd name="connsiteY70" fmla="*/ 80243 h 169890"/>
                <a:gd name="connsiteX71" fmla="*/ 97383 w 190640"/>
                <a:gd name="connsiteY71" fmla="*/ 75418 h 169890"/>
                <a:gd name="connsiteX72" fmla="*/ 95479 w 190640"/>
                <a:gd name="connsiteY72" fmla="*/ 75355 h 169890"/>
                <a:gd name="connsiteX73" fmla="*/ 92177 w 190640"/>
                <a:gd name="connsiteY73" fmla="*/ 82020 h 169890"/>
                <a:gd name="connsiteX74" fmla="*/ 85067 w 190640"/>
                <a:gd name="connsiteY74" fmla="*/ 77323 h 169890"/>
                <a:gd name="connsiteX75" fmla="*/ 83417 w 190640"/>
                <a:gd name="connsiteY75" fmla="*/ 69705 h 169890"/>
                <a:gd name="connsiteX76" fmla="*/ 82718 w 190640"/>
                <a:gd name="connsiteY76" fmla="*/ 64817 h 169890"/>
                <a:gd name="connsiteX77" fmla="*/ 79291 w 190640"/>
                <a:gd name="connsiteY77" fmla="*/ 57960 h 169890"/>
                <a:gd name="connsiteX78" fmla="*/ 75799 w 190640"/>
                <a:gd name="connsiteY78" fmla="*/ 50977 h 169890"/>
                <a:gd name="connsiteX79" fmla="*/ 71545 w 190640"/>
                <a:gd name="connsiteY79" fmla="*/ 33265 h 169890"/>
                <a:gd name="connsiteX80" fmla="*/ 61642 w 190640"/>
                <a:gd name="connsiteY80" fmla="*/ 3872 h 169890"/>
                <a:gd name="connsiteX81" fmla="*/ 58214 w 190640"/>
                <a:gd name="connsiteY81" fmla="*/ 0 h 169890"/>
                <a:gd name="connsiteX82" fmla="*/ 55865 w 190640"/>
                <a:gd name="connsiteY82" fmla="*/ 1206 h 169890"/>
                <a:gd name="connsiteX83" fmla="*/ 54087 w 190640"/>
                <a:gd name="connsiteY83" fmla="*/ 2095 h 169890"/>
                <a:gd name="connsiteX84" fmla="*/ 48374 w 190640"/>
                <a:gd name="connsiteY84" fmla="*/ 4507 h 169890"/>
                <a:gd name="connsiteX85" fmla="*/ 40883 w 190640"/>
                <a:gd name="connsiteY85" fmla="*/ 6221 h 169890"/>
                <a:gd name="connsiteX86" fmla="*/ 26536 w 190640"/>
                <a:gd name="connsiteY86" fmla="*/ 12062 h 169890"/>
                <a:gd name="connsiteX87" fmla="*/ 26599 w 190640"/>
                <a:gd name="connsiteY87" fmla="*/ 14284 h 169890"/>
                <a:gd name="connsiteX88" fmla="*/ 26281 w 190640"/>
                <a:gd name="connsiteY88" fmla="*/ 18410 h 169890"/>
                <a:gd name="connsiteX89" fmla="*/ 21774 w 190640"/>
                <a:gd name="connsiteY89" fmla="*/ 21838 h 169890"/>
                <a:gd name="connsiteX90" fmla="*/ 19807 w 190640"/>
                <a:gd name="connsiteY90" fmla="*/ 22664 h 169890"/>
                <a:gd name="connsiteX91" fmla="*/ 19108 w 190640"/>
                <a:gd name="connsiteY91" fmla="*/ 23172 h 169890"/>
                <a:gd name="connsiteX92" fmla="*/ 11934 w 190640"/>
                <a:gd name="connsiteY92" fmla="*/ 31932 h 169890"/>
                <a:gd name="connsiteX93" fmla="*/ 11110 w 190640"/>
                <a:gd name="connsiteY93" fmla="*/ 44438 h 169890"/>
                <a:gd name="connsiteX94" fmla="*/ 7491 w 190640"/>
                <a:gd name="connsiteY94" fmla="*/ 62975 h 169890"/>
                <a:gd name="connsiteX95" fmla="*/ 0 w 190640"/>
                <a:gd name="connsiteY95" fmla="*/ 88115 h 169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190640" h="169890">
                  <a:moveTo>
                    <a:pt x="0" y="88115"/>
                  </a:moveTo>
                  <a:cubicBezTo>
                    <a:pt x="0" y="91416"/>
                    <a:pt x="190" y="94781"/>
                    <a:pt x="380" y="98018"/>
                  </a:cubicBezTo>
                  <a:cubicBezTo>
                    <a:pt x="571" y="101891"/>
                    <a:pt x="825" y="105827"/>
                    <a:pt x="698" y="109763"/>
                  </a:cubicBezTo>
                  <a:cubicBezTo>
                    <a:pt x="1269" y="110080"/>
                    <a:pt x="1840" y="110207"/>
                    <a:pt x="2285" y="110271"/>
                  </a:cubicBezTo>
                  <a:cubicBezTo>
                    <a:pt x="5586" y="110779"/>
                    <a:pt x="9459" y="110207"/>
                    <a:pt x="11871" y="108874"/>
                  </a:cubicBezTo>
                  <a:lnTo>
                    <a:pt x="12633" y="108493"/>
                  </a:lnTo>
                  <a:cubicBezTo>
                    <a:pt x="15172" y="107097"/>
                    <a:pt x="18918" y="105065"/>
                    <a:pt x="20822" y="102970"/>
                  </a:cubicBezTo>
                  <a:cubicBezTo>
                    <a:pt x="22473" y="101129"/>
                    <a:pt x="23107" y="99034"/>
                    <a:pt x="23869" y="96812"/>
                  </a:cubicBezTo>
                  <a:cubicBezTo>
                    <a:pt x="24441" y="95098"/>
                    <a:pt x="25012" y="93321"/>
                    <a:pt x="26028" y="91670"/>
                  </a:cubicBezTo>
                  <a:lnTo>
                    <a:pt x="26409" y="91035"/>
                  </a:lnTo>
                  <a:cubicBezTo>
                    <a:pt x="27932" y="88369"/>
                    <a:pt x="29139" y="88813"/>
                    <a:pt x="32313" y="90337"/>
                  </a:cubicBezTo>
                  <a:cubicBezTo>
                    <a:pt x="33900" y="91099"/>
                    <a:pt x="35169" y="92115"/>
                    <a:pt x="36503" y="93130"/>
                  </a:cubicBezTo>
                  <a:lnTo>
                    <a:pt x="38090" y="94400"/>
                  </a:lnTo>
                  <a:cubicBezTo>
                    <a:pt x="40756" y="96558"/>
                    <a:pt x="43041" y="98399"/>
                    <a:pt x="46152" y="98717"/>
                  </a:cubicBezTo>
                  <a:cubicBezTo>
                    <a:pt x="48247" y="98907"/>
                    <a:pt x="49961" y="98018"/>
                    <a:pt x="51738" y="96876"/>
                  </a:cubicBezTo>
                  <a:cubicBezTo>
                    <a:pt x="53516" y="95797"/>
                    <a:pt x="55484" y="94590"/>
                    <a:pt x="58214" y="94463"/>
                  </a:cubicBezTo>
                  <a:cubicBezTo>
                    <a:pt x="59801" y="94463"/>
                    <a:pt x="61324" y="94654"/>
                    <a:pt x="62721" y="94908"/>
                  </a:cubicBezTo>
                  <a:cubicBezTo>
                    <a:pt x="63546" y="95035"/>
                    <a:pt x="64435" y="95162"/>
                    <a:pt x="65324" y="95289"/>
                  </a:cubicBezTo>
                  <a:cubicBezTo>
                    <a:pt x="66022" y="95289"/>
                    <a:pt x="67229" y="95098"/>
                    <a:pt x="68307" y="94844"/>
                  </a:cubicBezTo>
                  <a:cubicBezTo>
                    <a:pt x="69832" y="94463"/>
                    <a:pt x="71355" y="94082"/>
                    <a:pt x="72752" y="94527"/>
                  </a:cubicBezTo>
                  <a:cubicBezTo>
                    <a:pt x="74466" y="95035"/>
                    <a:pt x="75608" y="96495"/>
                    <a:pt x="76815" y="98018"/>
                  </a:cubicBezTo>
                  <a:cubicBezTo>
                    <a:pt x="77449" y="98780"/>
                    <a:pt x="78084" y="99606"/>
                    <a:pt x="78655" y="100050"/>
                  </a:cubicBezTo>
                  <a:cubicBezTo>
                    <a:pt x="80878" y="101637"/>
                    <a:pt x="82465" y="102081"/>
                    <a:pt x="85194" y="101891"/>
                  </a:cubicBezTo>
                  <a:cubicBezTo>
                    <a:pt x="86654" y="101764"/>
                    <a:pt x="87924" y="101510"/>
                    <a:pt x="89130" y="101256"/>
                  </a:cubicBezTo>
                  <a:cubicBezTo>
                    <a:pt x="91860" y="100685"/>
                    <a:pt x="94526" y="100240"/>
                    <a:pt x="96875" y="102272"/>
                  </a:cubicBezTo>
                  <a:cubicBezTo>
                    <a:pt x="97891" y="103161"/>
                    <a:pt x="98589" y="104240"/>
                    <a:pt x="99287" y="105700"/>
                  </a:cubicBezTo>
                  <a:cubicBezTo>
                    <a:pt x="99478" y="106017"/>
                    <a:pt x="99605" y="106398"/>
                    <a:pt x="99796" y="106779"/>
                  </a:cubicBezTo>
                  <a:cubicBezTo>
                    <a:pt x="100367" y="108176"/>
                    <a:pt x="100938" y="109509"/>
                    <a:pt x="102081" y="110017"/>
                  </a:cubicBezTo>
                  <a:cubicBezTo>
                    <a:pt x="103668" y="110715"/>
                    <a:pt x="104874" y="110715"/>
                    <a:pt x="106208" y="110779"/>
                  </a:cubicBezTo>
                  <a:cubicBezTo>
                    <a:pt x="108366" y="110842"/>
                    <a:pt x="110588" y="110842"/>
                    <a:pt x="113381" y="114143"/>
                  </a:cubicBezTo>
                  <a:cubicBezTo>
                    <a:pt x="114651" y="115603"/>
                    <a:pt x="115476" y="117063"/>
                    <a:pt x="116174" y="118333"/>
                  </a:cubicBezTo>
                  <a:cubicBezTo>
                    <a:pt x="117571" y="120872"/>
                    <a:pt x="118460" y="122523"/>
                    <a:pt x="122079" y="123094"/>
                  </a:cubicBezTo>
                  <a:cubicBezTo>
                    <a:pt x="122777" y="123221"/>
                    <a:pt x="123666" y="123158"/>
                    <a:pt x="124554" y="123031"/>
                  </a:cubicBezTo>
                  <a:cubicBezTo>
                    <a:pt x="125189" y="122967"/>
                    <a:pt x="125824" y="122967"/>
                    <a:pt x="126459" y="122967"/>
                  </a:cubicBezTo>
                  <a:cubicBezTo>
                    <a:pt x="127602" y="123031"/>
                    <a:pt x="128617" y="123094"/>
                    <a:pt x="129569" y="123602"/>
                  </a:cubicBezTo>
                  <a:cubicBezTo>
                    <a:pt x="131410" y="124491"/>
                    <a:pt x="132553" y="126332"/>
                    <a:pt x="133569" y="127982"/>
                  </a:cubicBezTo>
                  <a:cubicBezTo>
                    <a:pt x="134013" y="128745"/>
                    <a:pt x="134521" y="129506"/>
                    <a:pt x="135092" y="130141"/>
                  </a:cubicBezTo>
                  <a:cubicBezTo>
                    <a:pt x="137314" y="132744"/>
                    <a:pt x="140171" y="133760"/>
                    <a:pt x="143155" y="134775"/>
                  </a:cubicBezTo>
                  <a:cubicBezTo>
                    <a:pt x="145187" y="135474"/>
                    <a:pt x="147281" y="136236"/>
                    <a:pt x="149312" y="137505"/>
                  </a:cubicBezTo>
                  <a:cubicBezTo>
                    <a:pt x="153884" y="140362"/>
                    <a:pt x="156169" y="144742"/>
                    <a:pt x="158391" y="148996"/>
                  </a:cubicBezTo>
                  <a:cubicBezTo>
                    <a:pt x="159089" y="150392"/>
                    <a:pt x="159851" y="151789"/>
                    <a:pt x="160613" y="153122"/>
                  </a:cubicBezTo>
                  <a:lnTo>
                    <a:pt x="161311" y="154265"/>
                  </a:lnTo>
                  <a:cubicBezTo>
                    <a:pt x="162390" y="156106"/>
                    <a:pt x="163723" y="158391"/>
                    <a:pt x="165057" y="159661"/>
                  </a:cubicBezTo>
                  <a:cubicBezTo>
                    <a:pt x="166072" y="160677"/>
                    <a:pt x="167786" y="161375"/>
                    <a:pt x="169373" y="162073"/>
                  </a:cubicBezTo>
                  <a:cubicBezTo>
                    <a:pt x="171151" y="162835"/>
                    <a:pt x="173055" y="163597"/>
                    <a:pt x="174262" y="164867"/>
                  </a:cubicBezTo>
                  <a:cubicBezTo>
                    <a:pt x="174769" y="165374"/>
                    <a:pt x="175214" y="166072"/>
                    <a:pt x="175595" y="166835"/>
                  </a:cubicBezTo>
                  <a:cubicBezTo>
                    <a:pt x="175722" y="167025"/>
                    <a:pt x="175785" y="167279"/>
                    <a:pt x="175849" y="167533"/>
                  </a:cubicBezTo>
                  <a:cubicBezTo>
                    <a:pt x="176039" y="168168"/>
                    <a:pt x="176103" y="168866"/>
                    <a:pt x="175976" y="169691"/>
                  </a:cubicBezTo>
                  <a:cubicBezTo>
                    <a:pt x="176356" y="170009"/>
                    <a:pt x="176674" y="169882"/>
                    <a:pt x="177055" y="169755"/>
                  </a:cubicBezTo>
                  <a:cubicBezTo>
                    <a:pt x="178325" y="169247"/>
                    <a:pt x="179403" y="168929"/>
                    <a:pt x="180419" y="168612"/>
                  </a:cubicBezTo>
                  <a:cubicBezTo>
                    <a:pt x="182895" y="167914"/>
                    <a:pt x="184482" y="167469"/>
                    <a:pt x="186577" y="165057"/>
                  </a:cubicBezTo>
                  <a:cubicBezTo>
                    <a:pt x="188164" y="163216"/>
                    <a:pt x="189498" y="160930"/>
                    <a:pt x="190640" y="158455"/>
                  </a:cubicBezTo>
                  <a:cubicBezTo>
                    <a:pt x="190323" y="158137"/>
                    <a:pt x="190005" y="157883"/>
                    <a:pt x="189751" y="157629"/>
                  </a:cubicBezTo>
                  <a:cubicBezTo>
                    <a:pt x="189561" y="157566"/>
                    <a:pt x="188800" y="157629"/>
                    <a:pt x="188291" y="157629"/>
                  </a:cubicBezTo>
                  <a:cubicBezTo>
                    <a:pt x="186831" y="157756"/>
                    <a:pt x="184673" y="157883"/>
                    <a:pt x="182959" y="156296"/>
                  </a:cubicBezTo>
                  <a:cubicBezTo>
                    <a:pt x="180674" y="154201"/>
                    <a:pt x="175087" y="145758"/>
                    <a:pt x="173817" y="143536"/>
                  </a:cubicBezTo>
                  <a:cubicBezTo>
                    <a:pt x="171595" y="139600"/>
                    <a:pt x="170897" y="137632"/>
                    <a:pt x="170833" y="136553"/>
                  </a:cubicBezTo>
                  <a:cubicBezTo>
                    <a:pt x="170643" y="134331"/>
                    <a:pt x="169628" y="132744"/>
                    <a:pt x="167786" y="131728"/>
                  </a:cubicBezTo>
                  <a:cubicBezTo>
                    <a:pt x="166644" y="131855"/>
                    <a:pt x="165437" y="131982"/>
                    <a:pt x="164232" y="132236"/>
                  </a:cubicBezTo>
                  <a:cubicBezTo>
                    <a:pt x="163787" y="132300"/>
                    <a:pt x="163343" y="132173"/>
                    <a:pt x="163025" y="131919"/>
                  </a:cubicBezTo>
                  <a:cubicBezTo>
                    <a:pt x="158010" y="127475"/>
                    <a:pt x="151090" y="121444"/>
                    <a:pt x="146836" y="116238"/>
                  </a:cubicBezTo>
                  <a:cubicBezTo>
                    <a:pt x="146265" y="115540"/>
                    <a:pt x="145249" y="114207"/>
                    <a:pt x="144234" y="112874"/>
                  </a:cubicBezTo>
                  <a:cubicBezTo>
                    <a:pt x="142964" y="111223"/>
                    <a:pt x="141568" y="109382"/>
                    <a:pt x="140996" y="108747"/>
                  </a:cubicBezTo>
                  <a:cubicBezTo>
                    <a:pt x="139790" y="105637"/>
                    <a:pt x="138330" y="103161"/>
                    <a:pt x="136489" y="101002"/>
                  </a:cubicBezTo>
                  <a:cubicBezTo>
                    <a:pt x="134648" y="100431"/>
                    <a:pt x="132680" y="100050"/>
                    <a:pt x="130776" y="99796"/>
                  </a:cubicBezTo>
                  <a:cubicBezTo>
                    <a:pt x="130522" y="99733"/>
                    <a:pt x="130267" y="99669"/>
                    <a:pt x="130077" y="99478"/>
                  </a:cubicBezTo>
                  <a:cubicBezTo>
                    <a:pt x="124554" y="94971"/>
                    <a:pt x="120872" y="93955"/>
                    <a:pt x="114841" y="92242"/>
                  </a:cubicBezTo>
                  <a:cubicBezTo>
                    <a:pt x="113635" y="91924"/>
                    <a:pt x="112302" y="91543"/>
                    <a:pt x="110842" y="91099"/>
                  </a:cubicBezTo>
                  <a:cubicBezTo>
                    <a:pt x="109445" y="90718"/>
                    <a:pt x="108429" y="90464"/>
                    <a:pt x="107604" y="90337"/>
                  </a:cubicBezTo>
                  <a:cubicBezTo>
                    <a:pt x="104938" y="89829"/>
                    <a:pt x="103922" y="89511"/>
                    <a:pt x="100748" y="85639"/>
                  </a:cubicBezTo>
                  <a:cubicBezTo>
                    <a:pt x="99669" y="84306"/>
                    <a:pt x="99351" y="82338"/>
                    <a:pt x="99034" y="80243"/>
                  </a:cubicBezTo>
                  <a:cubicBezTo>
                    <a:pt x="98716" y="78275"/>
                    <a:pt x="98399" y="75990"/>
                    <a:pt x="97383" y="75418"/>
                  </a:cubicBezTo>
                  <a:cubicBezTo>
                    <a:pt x="96875" y="75101"/>
                    <a:pt x="96177" y="75165"/>
                    <a:pt x="95479" y="75355"/>
                  </a:cubicBezTo>
                  <a:cubicBezTo>
                    <a:pt x="95162" y="79291"/>
                    <a:pt x="94082" y="81449"/>
                    <a:pt x="92177" y="82020"/>
                  </a:cubicBezTo>
                  <a:cubicBezTo>
                    <a:pt x="90083" y="82592"/>
                    <a:pt x="87797" y="81068"/>
                    <a:pt x="85067" y="77323"/>
                  </a:cubicBezTo>
                  <a:cubicBezTo>
                    <a:pt x="83988" y="75799"/>
                    <a:pt x="83734" y="72879"/>
                    <a:pt x="83417" y="69705"/>
                  </a:cubicBezTo>
                  <a:cubicBezTo>
                    <a:pt x="83227" y="67800"/>
                    <a:pt x="83100" y="65832"/>
                    <a:pt x="82718" y="64817"/>
                  </a:cubicBezTo>
                  <a:cubicBezTo>
                    <a:pt x="81893" y="62404"/>
                    <a:pt x="80624" y="60246"/>
                    <a:pt x="79291" y="57960"/>
                  </a:cubicBezTo>
                  <a:cubicBezTo>
                    <a:pt x="78021" y="55739"/>
                    <a:pt x="76688" y="53516"/>
                    <a:pt x="75799" y="50977"/>
                  </a:cubicBezTo>
                  <a:cubicBezTo>
                    <a:pt x="73958" y="45898"/>
                    <a:pt x="72815" y="39741"/>
                    <a:pt x="71545" y="33265"/>
                  </a:cubicBezTo>
                  <a:cubicBezTo>
                    <a:pt x="69451" y="22283"/>
                    <a:pt x="67292" y="10919"/>
                    <a:pt x="61642" y="3872"/>
                  </a:cubicBezTo>
                  <a:cubicBezTo>
                    <a:pt x="60499" y="2476"/>
                    <a:pt x="59420" y="1206"/>
                    <a:pt x="58214" y="0"/>
                  </a:cubicBezTo>
                  <a:cubicBezTo>
                    <a:pt x="57516" y="381"/>
                    <a:pt x="56627" y="825"/>
                    <a:pt x="55865" y="1206"/>
                  </a:cubicBezTo>
                  <a:cubicBezTo>
                    <a:pt x="55294" y="1524"/>
                    <a:pt x="54785" y="1778"/>
                    <a:pt x="54087" y="2095"/>
                  </a:cubicBezTo>
                  <a:cubicBezTo>
                    <a:pt x="52310" y="2920"/>
                    <a:pt x="50405" y="3746"/>
                    <a:pt x="48374" y="4507"/>
                  </a:cubicBezTo>
                  <a:cubicBezTo>
                    <a:pt x="46279" y="5206"/>
                    <a:pt x="43676" y="5714"/>
                    <a:pt x="40883" y="6221"/>
                  </a:cubicBezTo>
                  <a:cubicBezTo>
                    <a:pt x="35233" y="7237"/>
                    <a:pt x="28757" y="8380"/>
                    <a:pt x="26536" y="12062"/>
                  </a:cubicBezTo>
                  <a:cubicBezTo>
                    <a:pt x="26281" y="12443"/>
                    <a:pt x="26472" y="13395"/>
                    <a:pt x="26599" y="14284"/>
                  </a:cubicBezTo>
                  <a:cubicBezTo>
                    <a:pt x="26853" y="15617"/>
                    <a:pt x="27107" y="17141"/>
                    <a:pt x="26281" y="18410"/>
                  </a:cubicBezTo>
                  <a:cubicBezTo>
                    <a:pt x="24505" y="21013"/>
                    <a:pt x="23044" y="21457"/>
                    <a:pt x="21774" y="21838"/>
                  </a:cubicBezTo>
                  <a:cubicBezTo>
                    <a:pt x="21140" y="22029"/>
                    <a:pt x="20569" y="22219"/>
                    <a:pt x="19807" y="22664"/>
                  </a:cubicBezTo>
                  <a:lnTo>
                    <a:pt x="19108" y="23172"/>
                  </a:lnTo>
                  <a:cubicBezTo>
                    <a:pt x="14537" y="26092"/>
                    <a:pt x="13141" y="26980"/>
                    <a:pt x="11934" y="31932"/>
                  </a:cubicBezTo>
                  <a:cubicBezTo>
                    <a:pt x="10855" y="36313"/>
                    <a:pt x="10983" y="40439"/>
                    <a:pt x="11110" y="44438"/>
                  </a:cubicBezTo>
                  <a:cubicBezTo>
                    <a:pt x="11299" y="50660"/>
                    <a:pt x="11427" y="56500"/>
                    <a:pt x="7491" y="62975"/>
                  </a:cubicBezTo>
                  <a:cubicBezTo>
                    <a:pt x="2285" y="71736"/>
                    <a:pt x="0" y="77323"/>
                    <a:pt x="0" y="8811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94" name="Freeform 593">
              <a:extLst>
                <a:ext uri="{FF2B5EF4-FFF2-40B4-BE49-F238E27FC236}">
                  <a16:creationId xmlns:a16="http://schemas.microsoft.com/office/drawing/2014/main" id="{88B2E7A1-6576-AA9B-87EF-7FB513552179}"/>
                </a:ext>
              </a:extLst>
            </p:cNvPr>
            <p:cNvSpPr/>
            <p:nvPr/>
          </p:nvSpPr>
          <p:spPr>
            <a:xfrm>
              <a:off x="6802299" y="3532426"/>
              <a:ext cx="182024" cy="162327"/>
            </a:xfrm>
            <a:custGeom>
              <a:avLst/>
              <a:gdLst>
                <a:gd name="connsiteX0" fmla="*/ 159995 w 182024"/>
                <a:gd name="connsiteY0" fmla="*/ 13649 h 162327"/>
                <a:gd name="connsiteX1" fmla="*/ 170597 w 182024"/>
                <a:gd name="connsiteY1" fmla="*/ 10983 h 162327"/>
                <a:gd name="connsiteX2" fmla="*/ 176628 w 182024"/>
                <a:gd name="connsiteY2" fmla="*/ 10538 h 162327"/>
                <a:gd name="connsiteX3" fmla="*/ 181263 w 182024"/>
                <a:gd name="connsiteY3" fmla="*/ 4063 h 162327"/>
                <a:gd name="connsiteX4" fmla="*/ 182025 w 182024"/>
                <a:gd name="connsiteY4" fmla="*/ 508 h 162327"/>
                <a:gd name="connsiteX5" fmla="*/ 178406 w 182024"/>
                <a:gd name="connsiteY5" fmla="*/ 0 h 162327"/>
                <a:gd name="connsiteX6" fmla="*/ 168693 w 182024"/>
                <a:gd name="connsiteY6" fmla="*/ 1651 h 162327"/>
                <a:gd name="connsiteX7" fmla="*/ 165074 w 182024"/>
                <a:gd name="connsiteY7" fmla="*/ 2539 h 162327"/>
                <a:gd name="connsiteX8" fmla="*/ 149584 w 182024"/>
                <a:gd name="connsiteY8" fmla="*/ 3809 h 162327"/>
                <a:gd name="connsiteX9" fmla="*/ 135047 w 182024"/>
                <a:gd name="connsiteY9" fmla="*/ 4952 h 162327"/>
                <a:gd name="connsiteX10" fmla="*/ 126032 w 182024"/>
                <a:gd name="connsiteY10" fmla="*/ 8380 h 162327"/>
                <a:gd name="connsiteX11" fmla="*/ 122731 w 182024"/>
                <a:gd name="connsiteY11" fmla="*/ 10538 h 162327"/>
                <a:gd name="connsiteX12" fmla="*/ 116255 w 182024"/>
                <a:gd name="connsiteY12" fmla="*/ 14093 h 162327"/>
                <a:gd name="connsiteX13" fmla="*/ 95941 w 182024"/>
                <a:gd name="connsiteY13" fmla="*/ 13332 h 162327"/>
                <a:gd name="connsiteX14" fmla="*/ 58295 w 182024"/>
                <a:gd name="connsiteY14" fmla="*/ 13649 h 162327"/>
                <a:gd name="connsiteX15" fmla="*/ 41345 w 182024"/>
                <a:gd name="connsiteY15" fmla="*/ 16442 h 162327"/>
                <a:gd name="connsiteX16" fmla="*/ 37981 w 182024"/>
                <a:gd name="connsiteY16" fmla="*/ 15680 h 162327"/>
                <a:gd name="connsiteX17" fmla="*/ 29283 w 182024"/>
                <a:gd name="connsiteY17" fmla="*/ 17712 h 162327"/>
                <a:gd name="connsiteX18" fmla="*/ 26871 w 182024"/>
                <a:gd name="connsiteY18" fmla="*/ 24124 h 162327"/>
                <a:gd name="connsiteX19" fmla="*/ 26807 w 182024"/>
                <a:gd name="connsiteY19" fmla="*/ 26346 h 162327"/>
                <a:gd name="connsiteX20" fmla="*/ 25602 w 182024"/>
                <a:gd name="connsiteY20" fmla="*/ 31361 h 162327"/>
                <a:gd name="connsiteX21" fmla="*/ 23697 w 182024"/>
                <a:gd name="connsiteY21" fmla="*/ 33519 h 162327"/>
                <a:gd name="connsiteX22" fmla="*/ 22681 w 182024"/>
                <a:gd name="connsiteY22" fmla="*/ 36439 h 162327"/>
                <a:gd name="connsiteX23" fmla="*/ 22681 w 182024"/>
                <a:gd name="connsiteY23" fmla="*/ 39677 h 162327"/>
                <a:gd name="connsiteX24" fmla="*/ 22681 w 182024"/>
                <a:gd name="connsiteY24" fmla="*/ 43105 h 162327"/>
                <a:gd name="connsiteX25" fmla="*/ 21348 w 182024"/>
                <a:gd name="connsiteY25" fmla="*/ 44438 h 162327"/>
                <a:gd name="connsiteX26" fmla="*/ 13349 w 182024"/>
                <a:gd name="connsiteY26" fmla="*/ 44756 h 162327"/>
                <a:gd name="connsiteX27" fmla="*/ 12460 w 182024"/>
                <a:gd name="connsiteY27" fmla="*/ 44819 h 162327"/>
                <a:gd name="connsiteX28" fmla="*/ 6557 w 182024"/>
                <a:gd name="connsiteY28" fmla="*/ 44565 h 162327"/>
                <a:gd name="connsiteX29" fmla="*/ 3953 w 182024"/>
                <a:gd name="connsiteY29" fmla="*/ 44184 h 162327"/>
                <a:gd name="connsiteX30" fmla="*/ 2366 w 182024"/>
                <a:gd name="connsiteY30" fmla="*/ 43931 h 162327"/>
                <a:gd name="connsiteX31" fmla="*/ 652 w 182024"/>
                <a:gd name="connsiteY31" fmla="*/ 45835 h 162327"/>
                <a:gd name="connsiteX32" fmla="*/ 1985 w 182024"/>
                <a:gd name="connsiteY32" fmla="*/ 55104 h 162327"/>
                <a:gd name="connsiteX33" fmla="*/ 2621 w 182024"/>
                <a:gd name="connsiteY33" fmla="*/ 56564 h 162327"/>
                <a:gd name="connsiteX34" fmla="*/ 4588 w 182024"/>
                <a:gd name="connsiteY34" fmla="*/ 60627 h 162327"/>
                <a:gd name="connsiteX35" fmla="*/ 7572 w 182024"/>
                <a:gd name="connsiteY35" fmla="*/ 68118 h 162327"/>
                <a:gd name="connsiteX36" fmla="*/ 8333 w 182024"/>
                <a:gd name="connsiteY36" fmla="*/ 79862 h 162327"/>
                <a:gd name="connsiteX37" fmla="*/ 5668 w 182024"/>
                <a:gd name="connsiteY37" fmla="*/ 86909 h 162327"/>
                <a:gd name="connsiteX38" fmla="*/ 8461 w 182024"/>
                <a:gd name="connsiteY38" fmla="*/ 87226 h 162327"/>
                <a:gd name="connsiteX39" fmla="*/ 12651 w 182024"/>
                <a:gd name="connsiteY39" fmla="*/ 88242 h 162327"/>
                <a:gd name="connsiteX40" fmla="*/ 16968 w 182024"/>
                <a:gd name="connsiteY40" fmla="*/ 89258 h 162327"/>
                <a:gd name="connsiteX41" fmla="*/ 21602 w 182024"/>
                <a:gd name="connsiteY41" fmla="*/ 92051 h 162327"/>
                <a:gd name="connsiteX42" fmla="*/ 22744 w 182024"/>
                <a:gd name="connsiteY42" fmla="*/ 93384 h 162327"/>
                <a:gd name="connsiteX43" fmla="*/ 25220 w 182024"/>
                <a:gd name="connsiteY43" fmla="*/ 98209 h 162327"/>
                <a:gd name="connsiteX44" fmla="*/ 26173 w 182024"/>
                <a:gd name="connsiteY44" fmla="*/ 103224 h 162327"/>
                <a:gd name="connsiteX45" fmla="*/ 26490 w 182024"/>
                <a:gd name="connsiteY45" fmla="*/ 104875 h 162327"/>
                <a:gd name="connsiteX46" fmla="*/ 26934 w 182024"/>
                <a:gd name="connsiteY46" fmla="*/ 106589 h 162327"/>
                <a:gd name="connsiteX47" fmla="*/ 27569 w 182024"/>
                <a:gd name="connsiteY47" fmla="*/ 107224 h 162327"/>
                <a:gd name="connsiteX48" fmla="*/ 28903 w 182024"/>
                <a:gd name="connsiteY48" fmla="*/ 109001 h 162327"/>
                <a:gd name="connsiteX49" fmla="*/ 28649 w 182024"/>
                <a:gd name="connsiteY49" fmla="*/ 112302 h 162327"/>
                <a:gd name="connsiteX50" fmla="*/ 26109 w 182024"/>
                <a:gd name="connsiteY50" fmla="*/ 113508 h 162327"/>
                <a:gd name="connsiteX51" fmla="*/ 22681 w 182024"/>
                <a:gd name="connsiteY51" fmla="*/ 113445 h 162327"/>
                <a:gd name="connsiteX52" fmla="*/ 19507 w 182024"/>
                <a:gd name="connsiteY52" fmla="*/ 113445 h 162327"/>
                <a:gd name="connsiteX53" fmla="*/ 12333 w 182024"/>
                <a:gd name="connsiteY53" fmla="*/ 122142 h 162327"/>
                <a:gd name="connsiteX54" fmla="*/ 10111 w 182024"/>
                <a:gd name="connsiteY54" fmla="*/ 130712 h 162327"/>
                <a:gd name="connsiteX55" fmla="*/ 9731 w 182024"/>
                <a:gd name="connsiteY55" fmla="*/ 131601 h 162327"/>
                <a:gd name="connsiteX56" fmla="*/ 10302 w 182024"/>
                <a:gd name="connsiteY56" fmla="*/ 132427 h 162327"/>
                <a:gd name="connsiteX57" fmla="*/ 10937 w 182024"/>
                <a:gd name="connsiteY57" fmla="*/ 132680 h 162327"/>
                <a:gd name="connsiteX58" fmla="*/ 12841 w 182024"/>
                <a:gd name="connsiteY58" fmla="*/ 133760 h 162327"/>
                <a:gd name="connsiteX59" fmla="*/ 15507 w 182024"/>
                <a:gd name="connsiteY59" fmla="*/ 139283 h 162327"/>
                <a:gd name="connsiteX60" fmla="*/ 15571 w 182024"/>
                <a:gd name="connsiteY60" fmla="*/ 141314 h 162327"/>
                <a:gd name="connsiteX61" fmla="*/ 15000 w 182024"/>
                <a:gd name="connsiteY61" fmla="*/ 145631 h 162327"/>
                <a:gd name="connsiteX62" fmla="*/ 14619 w 182024"/>
                <a:gd name="connsiteY62" fmla="*/ 146964 h 162327"/>
                <a:gd name="connsiteX63" fmla="*/ 14047 w 182024"/>
                <a:gd name="connsiteY63" fmla="*/ 148869 h 162327"/>
                <a:gd name="connsiteX64" fmla="*/ 40329 w 182024"/>
                <a:gd name="connsiteY64" fmla="*/ 162327 h 162327"/>
                <a:gd name="connsiteX65" fmla="*/ 94290 w 182024"/>
                <a:gd name="connsiteY65" fmla="*/ 125126 h 162327"/>
                <a:gd name="connsiteX66" fmla="*/ 149458 w 182024"/>
                <a:gd name="connsiteY66" fmla="*/ 86401 h 162327"/>
                <a:gd name="connsiteX67" fmla="*/ 152187 w 182024"/>
                <a:gd name="connsiteY67" fmla="*/ 83544 h 162327"/>
                <a:gd name="connsiteX68" fmla="*/ 153901 w 182024"/>
                <a:gd name="connsiteY68" fmla="*/ 82084 h 162327"/>
                <a:gd name="connsiteX69" fmla="*/ 154790 w 182024"/>
                <a:gd name="connsiteY69" fmla="*/ 76942 h 162327"/>
                <a:gd name="connsiteX70" fmla="*/ 154790 w 182024"/>
                <a:gd name="connsiteY70" fmla="*/ 74403 h 162327"/>
                <a:gd name="connsiteX71" fmla="*/ 155361 w 182024"/>
                <a:gd name="connsiteY71" fmla="*/ 64245 h 162327"/>
                <a:gd name="connsiteX72" fmla="*/ 157837 w 182024"/>
                <a:gd name="connsiteY72" fmla="*/ 58849 h 162327"/>
                <a:gd name="connsiteX73" fmla="*/ 159995 w 182024"/>
                <a:gd name="connsiteY73" fmla="*/ 53199 h 162327"/>
                <a:gd name="connsiteX74" fmla="*/ 157075 w 182024"/>
                <a:gd name="connsiteY74" fmla="*/ 40502 h 162327"/>
                <a:gd name="connsiteX75" fmla="*/ 156314 w 182024"/>
                <a:gd name="connsiteY75" fmla="*/ 38661 h 162327"/>
                <a:gd name="connsiteX76" fmla="*/ 154092 w 182024"/>
                <a:gd name="connsiteY76" fmla="*/ 26409 h 162327"/>
                <a:gd name="connsiteX77" fmla="*/ 159995 w 182024"/>
                <a:gd name="connsiteY77" fmla="*/ 13649 h 162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182024" h="162327">
                  <a:moveTo>
                    <a:pt x="159995" y="13649"/>
                  </a:moveTo>
                  <a:cubicBezTo>
                    <a:pt x="163170" y="10856"/>
                    <a:pt x="166979" y="10919"/>
                    <a:pt x="170597" y="10983"/>
                  </a:cubicBezTo>
                  <a:cubicBezTo>
                    <a:pt x="172692" y="11046"/>
                    <a:pt x="174788" y="11046"/>
                    <a:pt x="176628" y="10538"/>
                  </a:cubicBezTo>
                  <a:cubicBezTo>
                    <a:pt x="179739" y="9650"/>
                    <a:pt x="181072" y="7809"/>
                    <a:pt x="181263" y="4063"/>
                  </a:cubicBezTo>
                  <a:cubicBezTo>
                    <a:pt x="181326" y="2730"/>
                    <a:pt x="181644" y="1587"/>
                    <a:pt x="182025" y="508"/>
                  </a:cubicBezTo>
                  <a:cubicBezTo>
                    <a:pt x="180818" y="127"/>
                    <a:pt x="179612" y="0"/>
                    <a:pt x="178406" y="0"/>
                  </a:cubicBezTo>
                  <a:cubicBezTo>
                    <a:pt x="174977" y="64"/>
                    <a:pt x="171930" y="889"/>
                    <a:pt x="168693" y="1651"/>
                  </a:cubicBezTo>
                  <a:cubicBezTo>
                    <a:pt x="167487" y="1968"/>
                    <a:pt x="166344" y="2222"/>
                    <a:pt x="165074" y="2539"/>
                  </a:cubicBezTo>
                  <a:cubicBezTo>
                    <a:pt x="159932" y="3682"/>
                    <a:pt x="154663" y="3745"/>
                    <a:pt x="149584" y="3809"/>
                  </a:cubicBezTo>
                  <a:cubicBezTo>
                    <a:pt x="144760" y="3873"/>
                    <a:pt x="139808" y="3936"/>
                    <a:pt x="135047" y="4952"/>
                  </a:cubicBezTo>
                  <a:cubicBezTo>
                    <a:pt x="132000" y="5587"/>
                    <a:pt x="129270" y="6602"/>
                    <a:pt x="126032" y="8380"/>
                  </a:cubicBezTo>
                  <a:cubicBezTo>
                    <a:pt x="124953" y="8951"/>
                    <a:pt x="123874" y="9713"/>
                    <a:pt x="122731" y="10538"/>
                  </a:cubicBezTo>
                  <a:cubicBezTo>
                    <a:pt x="120763" y="11935"/>
                    <a:pt x="118731" y="13395"/>
                    <a:pt x="116255" y="14093"/>
                  </a:cubicBezTo>
                  <a:cubicBezTo>
                    <a:pt x="108765" y="16252"/>
                    <a:pt x="98797" y="14093"/>
                    <a:pt x="95941" y="13332"/>
                  </a:cubicBezTo>
                  <a:cubicBezTo>
                    <a:pt x="81784" y="9840"/>
                    <a:pt x="69976" y="8507"/>
                    <a:pt x="58295" y="13649"/>
                  </a:cubicBezTo>
                  <a:cubicBezTo>
                    <a:pt x="52646" y="16125"/>
                    <a:pt x="47630" y="17521"/>
                    <a:pt x="41345" y="16442"/>
                  </a:cubicBezTo>
                  <a:cubicBezTo>
                    <a:pt x="40202" y="16252"/>
                    <a:pt x="39060" y="15934"/>
                    <a:pt x="37981" y="15680"/>
                  </a:cubicBezTo>
                  <a:cubicBezTo>
                    <a:pt x="33473" y="14601"/>
                    <a:pt x="31188" y="14220"/>
                    <a:pt x="29283" y="17712"/>
                  </a:cubicBezTo>
                  <a:cubicBezTo>
                    <a:pt x="28077" y="19934"/>
                    <a:pt x="27189" y="21711"/>
                    <a:pt x="26871" y="24124"/>
                  </a:cubicBezTo>
                  <a:cubicBezTo>
                    <a:pt x="26744" y="24949"/>
                    <a:pt x="26807" y="25647"/>
                    <a:pt x="26807" y="26346"/>
                  </a:cubicBezTo>
                  <a:cubicBezTo>
                    <a:pt x="26871" y="27933"/>
                    <a:pt x="26871" y="29583"/>
                    <a:pt x="25602" y="31361"/>
                  </a:cubicBezTo>
                  <a:cubicBezTo>
                    <a:pt x="24840" y="32503"/>
                    <a:pt x="24142" y="33075"/>
                    <a:pt x="23697" y="33519"/>
                  </a:cubicBezTo>
                  <a:cubicBezTo>
                    <a:pt x="22999" y="34218"/>
                    <a:pt x="22744" y="34408"/>
                    <a:pt x="22681" y="36439"/>
                  </a:cubicBezTo>
                  <a:cubicBezTo>
                    <a:pt x="22617" y="37519"/>
                    <a:pt x="22617" y="38598"/>
                    <a:pt x="22681" y="39677"/>
                  </a:cubicBezTo>
                  <a:cubicBezTo>
                    <a:pt x="22681" y="40820"/>
                    <a:pt x="22681" y="41963"/>
                    <a:pt x="22681" y="43105"/>
                  </a:cubicBezTo>
                  <a:cubicBezTo>
                    <a:pt x="22617" y="43804"/>
                    <a:pt x="22046" y="44375"/>
                    <a:pt x="21348" y="44438"/>
                  </a:cubicBezTo>
                  <a:cubicBezTo>
                    <a:pt x="18745" y="44565"/>
                    <a:pt x="16015" y="44692"/>
                    <a:pt x="13349" y="44756"/>
                  </a:cubicBezTo>
                  <a:cubicBezTo>
                    <a:pt x="13032" y="44756"/>
                    <a:pt x="12778" y="44819"/>
                    <a:pt x="12460" y="44819"/>
                  </a:cubicBezTo>
                  <a:cubicBezTo>
                    <a:pt x="10492" y="44819"/>
                    <a:pt x="8461" y="44756"/>
                    <a:pt x="6557" y="44565"/>
                  </a:cubicBezTo>
                  <a:cubicBezTo>
                    <a:pt x="5921" y="44502"/>
                    <a:pt x="5033" y="44375"/>
                    <a:pt x="3953" y="44184"/>
                  </a:cubicBezTo>
                  <a:cubicBezTo>
                    <a:pt x="3446" y="44121"/>
                    <a:pt x="2874" y="43994"/>
                    <a:pt x="2366" y="43931"/>
                  </a:cubicBezTo>
                  <a:cubicBezTo>
                    <a:pt x="1541" y="44756"/>
                    <a:pt x="1097" y="45200"/>
                    <a:pt x="652" y="45835"/>
                  </a:cubicBezTo>
                  <a:cubicBezTo>
                    <a:pt x="-935" y="48184"/>
                    <a:pt x="716" y="51993"/>
                    <a:pt x="1985" y="55104"/>
                  </a:cubicBezTo>
                  <a:cubicBezTo>
                    <a:pt x="2239" y="55612"/>
                    <a:pt x="2430" y="56119"/>
                    <a:pt x="2621" y="56564"/>
                  </a:cubicBezTo>
                  <a:cubicBezTo>
                    <a:pt x="3192" y="57960"/>
                    <a:pt x="3890" y="59357"/>
                    <a:pt x="4588" y="60627"/>
                  </a:cubicBezTo>
                  <a:cubicBezTo>
                    <a:pt x="5795" y="62912"/>
                    <a:pt x="7001" y="65325"/>
                    <a:pt x="7572" y="68118"/>
                  </a:cubicBezTo>
                  <a:cubicBezTo>
                    <a:pt x="8144" y="71228"/>
                    <a:pt x="8842" y="75799"/>
                    <a:pt x="8333" y="79862"/>
                  </a:cubicBezTo>
                  <a:cubicBezTo>
                    <a:pt x="7953" y="82719"/>
                    <a:pt x="6873" y="85004"/>
                    <a:pt x="5668" y="86909"/>
                  </a:cubicBezTo>
                  <a:cubicBezTo>
                    <a:pt x="6684" y="86972"/>
                    <a:pt x="7635" y="87099"/>
                    <a:pt x="8461" y="87226"/>
                  </a:cubicBezTo>
                  <a:cubicBezTo>
                    <a:pt x="9921" y="87480"/>
                    <a:pt x="11254" y="87861"/>
                    <a:pt x="12651" y="88242"/>
                  </a:cubicBezTo>
                  <a:cubicBezTo>
                    <a:pt x="14047" y="88623"/>
                    <a:pt x="15507" y="89004"/>
                    <a:pt x="16968" y="89258"/>
                  </a:cubicBezTo>
                  <a:cubicBezTo>
                    <a:pt x="19570" y="89702"/>
                    <a:pt x="20205" y="90337"/>
                    <a:pt x="21602" y="92051"/>
                  </a:cubicBezTo>
                  <a:lnTo>
                    <a:pt x="22744" y="93384"/>
                  </a:lnTo>
                  <a:cubicBezTo>
                    <a:pt x="23887" y="94717"/>
                    <a:pt x="24903" y="95860"/>
                    <a:pt x="25220" y="98209"/>
                  </a:cubicBezTo>
                  <a:cubicBezTo>
                    <a:pt x="25538" y="100621"/>
                    <a:pt x="25729" y="101701"/>
                    <a:pt x="26173" y="103224"/>
                  </a:cubicBezTo>
                  <a:cubicBezTo>
                    <a:pt x="26363" y="103795"/>
                    <a:pt x="26427" y="104367"/>
                    <a:pt x="26490" y="104875"/>
                  </a:cubicBezTo>
                  <a:cubicBezTo>
                    <a:pt x="26553" y="105509"/>
                    <a:pt x="26680" y="106081"/>
                    <a:pt x="26934" y="106589"/>
                  </a:cubicBezTo>
                  <a:cubicBezTo>
                    <a:pt x="26998" y="106779"/>
                    <a:pt x="27316" y="107033"/>
                    <a:pt x="27569" y="107224"/>
                  </a:cubicBezTo>
                  <a:cubicBezTo>
                    <a:pt x="28077" y="107668"/>
                    <a:pt x="28649" y="108176"/>
                    <a:pt x="28903" y="109001"/>
                  </a:cubicBezTo>
                  <a:cubicBezTo>
                    <a:pt x="29347" y="110334"/>
                    <a:pt x="29283" y="111477"/>
                    <a:pt x="28649" y="112302"/>
                  </a:cubicBezTo>
                  <a:cubicBezTo>
                    <a:pt x="28077" y="113064"/>
                    <a:pt x="27189" y="113382"/>
                    <a:pt x="26109" y="113508"/>
                  </a:cubicBezTo>
                  <a:cubicBezTo>
                    <a:pt x="25093" y="113635"/>
                    <a:pt x="23887" y="113572"/>
                    <a:pt x="22681" y="113445"/>
                  </a:cubicBezTo>
                  <a:cubicBezTo>
                    <a:pt x="21539" y="113382"/>
                    <a:pt x="20079" y="113254"/>
                    <a:pt x="19507" y="113445"/>
                  </a:cubicBezTo>
                  <a:cubicBezTo>
                    <a:pt x="17221" y="114334"/>
                    <a:pt x="12333" y="119920"/>
                    <a:pt x="12333" y="122142"/>
                  </a:cubicBezTo>
                  <a:cubicBezTo>
                    <a:pt x="12269" y="125761"/>
                    <a:pt x="11318" y="127919"/>
                    <a:pt x="10111" y="130712"/>
                  </a:cubicBezTo>
                  <a:cubicBezTo>
                    <a:pt x="9984" y="131030"/>
                    <a:pt x="9858" y="131284"/>
                    <a:pt x="9731" y="131601"/>
                  </a:cubicBezTo>
                  <a:cubicBezTo>
                    <a:pt x="9858" y="132236"/>
                    <a:pt x="10048" y="132363"/>
                    <a:pt x="10302" y="132427"/>
                  </a:cubicBezTo>
                  <a:cubicBezTo>
                    <a:pt x="10556" y="132490"/>
                    <a:pt x="10746" y="132553"/>
                    <a:pt x="10937" y="132680"/>
                  </a:cubicBezTo>
                  <a:cubicBezTo>
                    <a:pt x="11698" y="132998"/>
                    <a:pt x="12396" y="133379"/>
                    <a:pt x="12841" y="133760"/>
                  </a:cubicBezTo>
                  <a:cubicBezTo>
                    <a:pt x="14745" y="135474"/>
                    <a:pt x="15317" y="137315"/>
                    <a:pt x="15507" y="139283"/>
                  </a:cubicBezTo>
                  <a:cubicBezTo>
                    <a:pt x="15571" y="139981"/>
                    <a:pt x="15571" y="140616"/>
                    <a:pt x="15571" y="141314"/>
                  </a:cubicBezTo>
                  <a:cubicBezTo>
                    <a:pt x="15571" y="142711"/>
                    <a:pt x="15317" y="144171"/>
                    <a:pt x="15000" y="145631"/>
                  </a:cubicBezTo>
                  <a:cubicBezTo>
                    <a:pt x="14872" y="146139"/>
                    <a:pt x="14745" y="146520"/>
                    <a:pt x="14619" y="146964"/>
                  </a:cubicBezTo>
                  <a:cubicBezTo>
                    <a:pt x="14428" y="147599"/>
                    <a:pt x="14301" y="148297"/>
                    <a:pt x="14047" y="148869"/>
                  </a:cubicBezTo>
                  <a:lnTo>
                    <a:pt x="40329" y="162327"/>
                  </a:lnTo>
                  <a:lnTo>
                    <a:pt x="94290" y="125126"/>
                  </a:lnTo>
                  <a:lnTo>
                    <a:pt x="149458" y="86401"/>
                  </a:lnTo>
                  <a:cubicBezTo>
                    <a:pt x="149775" y="85258"/>
                    <a:pt x="151045" y="84306"/>
                    <a:pt x="152187" y="83544"/>
                  </a:cubicBezTo>
                  <a:cubicBezTo>
                    <a:pt x="152885" y="83036"/>
                    <a:pt x="153647" y="82528"/>
                    <a:pt x="153901" y="82084"/>
                  </a:cubicBezTo>
                  <a:cubicBezTo>
                    <a:pt x="154854" y="80687"/>
                    <a:pt x="154854" y="78847"/>
                    <a:pt x="154790" y="76942"/>
                  </a:cubicBezTo>
                  <a:lnTo>
                    <a:pt x="154790" y="74403"/>
                  </a:lnTo>
                  <a:cubicBezTo>
                    <a:pt x="154790" y="70974"/>
                    <a:pt x="154727" y="67483"/>
                    <a:pt x="155361" y="64245"/>
                  </a:cubicBezTo>
                  <a:cubicBezTo>
                    <a:pt x="155743" y="62150"/>
                    <a:pt x="156821" y="60500"/>
                    <a:pt x="157837" y="58849"/>
                  </a:cubicBezTo>
                  <a:cubicBezTo>
                    <a:pt x="158980" y="57008"/>
                    <a:pt x="160059" y="55231"/>
                    <a:pt x="159995" y="53199"/>
                  </a:cubicBezTo>
                  <a:cubicBezTo>
                    <a:pt x="159742" y="49073"/>
                    <a:pt x="158663" y="44312"/>
                    <a:pt x="157075" y="40502"/>
                  </a:cubicBezTo>
                  <a:lnTo>
                    <a:pt x="156314" y="38661"/>
                  </a:lnTo>
                  <a:cubicBezTo>
                    <a:pt x="154600" y="34725"/>
                    <a:pt x="153330" y="31615"/>
                    <a:pt x="154092" y="26409"/>
                  </a:cubicBezTo>
                  <a:cubicBezTo>
                    <a:pt x="154472" y="22346"/>
                    <a:pt x="156948" y="16379"/>
                    <a:pt x="159995" y="1364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95" name="Freeform 594">
              <a:extLst>
                <a:ext uri="{FF2B5EF4-FFF2-40B4-BE49-F238E27FC236}">
                  <a16:creationId xmlns:a16="http://schemas.microsoft.com/office/drawing/2014/main" id="{8908F2E0-51C3-E05D-CE82-F5E74292E482}"/>
                </a:ext>
              </a:extLst>
            </p:cNvPr>
            <p:cNvSpPr/>
            <p:nvPr/>
          </p:nvSpPr>
          <p:spPr>
            <a:xfrm>
              <a:off x="5932273" y="3151553"/>
              <a:ext cx="130271" cy="71341"/>
            </a:xfrm>
            <a:custGeom>
              <a:avLst/>
              <a:gdLst>
                <a:gd name="connsiteX0" fmla="*/ 18604 w 130271"/>
                <a:gd name="connsiteY0" fmla="*/ 50188 h 71341"/>
                <a:gd name="connsiteX1" fmla="*/ 27047 w 130271"/>
                <a:gd name="connsiteY1" fmla="*/ 54441 h 71341"/>
                <a:gd name="connsiteX2" fmla="*/ 28253 w 130271"/>
                <a:gd name="connsiteY2" fmla="*/ 58631 h 71341"/>
                <a:gd name="connsiteX3" fmla="*/ 29460 w 130271"/>
                <a:gd name="connsiteY3" fmla="*/ 62504 h 71341"/>
                <a:gd name="connsiteX4" fmla="*/ 31428 w 130271"/>
                <a:gd name="connsiteY4" fmla="*/ 64853 h 71341"/>
                <a:gd name="connsiteX5" fmla="*/ 33015 w 130271"/>
                <a:gd name="connsiteY5" fmla="*/ 66694 h 71341"/>
                <a:gd name="connsiteX6" fmla="*/ 34221 w 130271"/>
                <a:gd name="connsiteY6" fmla="*/ 69043 h 71341"/>
                <a:gd name="connsiteX7" fmla="*/ 36697 w 130271"/>
                <a:gd name="connsiteY7" fmla="*/ 70185 h 71341"/>
                <a:gd name="connsiteX8" fmla="*/ 39935 w 130271"/>
                <a:gd name="connsiteY8" fmla="*/ 71328 h 71341"/>
                <a:gd name="connsiteX9" fmla="*/ 43045 w 130271"/>
                <a:gd name="connsiteY9" fmla="*/ 69614 h 71341"/>
                <a:gd name="connsiteX10" fmla="*/ 44759 w 130271"/>
                <a:gd name="connsiteY10" fmla="*/ 68154 h 71341"/>
                <a:gd name="connsiteX11" fmla="*/ 46092 w 130271"/>
                <a:gd name="connsiteY11" fmla="*/ 67138 h 71341"/>
                <a:gd name="connsiteX12" fmla="*/ 50282 w 130271"/>
                <a:gd name="connsiteY12" fmla="*/ 64472 h 71341"/>
                <a:gd name="connsiteX13" fmla="*/ 54345 w 130271"/>
                <a:gd name="connsiteY13" fmla="*/ 65361 h 71341"/>
                <a:gd name="connsiteX14" fmla="*/ 56631 w 130271"/>
                <a:gd name="connsiteY14" fmla="*/ 65995 h 71341"/>
                <a:gd name="connsiteX15" fmla="*/ 60884 w 130271"/>
                <a:gd name="connsiteY15" fmla="*/ 61996 h 71341"/>
                <a:gd name="connsiteX16" fmla="*/ 61709 w 130271"/>
                <a:gd name="connsiteY16" fmla="*/ 61044 h 71341"/>
                <a:gd name="connsiteX17" fmla="*/ 66153 w 130271"/>
                <a:gd name="connsiteY17" fmla="*/ 53997 h 71341"/>
                <a:gd name="connsiteX18" fmla="*/ 66471 w 130271"/>
                <a:gd name="connsiteY18" fmla="*/ 53235 h 71341"/>
                <a:gd name="connsiteX19" fmla="*/ 72184 w 130271"/>
                <a:gd name="connsiteY19" fmla="*/ 49934 h 71341"/>
                <a:gd name="connsiteX20" fmla="*/ 76438 w 130271"/>
                <a:gd name="connsiteY20" fmla="*/ 56029 h 71341"/>
                <a:gd name="connsiteX21" fmla="*/ 76755 w 130271"/>
                <a:gd name="connsiteY21" fmla="*/ 57679 h 71341"/>
                <a:gd name="connsiteX22" fmla="*/ 77199 w 130271"/>
                <a:gd name="connsiteY22" fmla="*/ 59837 h 71341"/>
                <a:gd name="connsiteX23" fmla="*/ 78088 w 130271"/>
                <a:gd name="connsiteY23" fmla="*/ 60155 h 71341"/>
                <a:gd name="connsiteX24" fmla="*/ 79929 w 130271"/>
                <a:gd name="connsiteY24" fmla="*/ 60663 h 71341"/>
                <a:gd name="connsiteX25" fmla="*/ 84309 w 130271"/>
                <a:gd name="connsiteY25" fmla="*/ 65551 h 71341"/>
                <a:gd name="connsiteX26" fmla="*/ 90150 w 130271"/>
                <a:gd name="connsiteY26" fmla="*/ 69043 h 71341"/>
                <a:gd name="connsiteX27" fmla="*/ 92308 w 130271"/>
                <a:gd name="connsiteY27" fmla="*/ 61742 h 71341"/>
                <a:gd name="connsiteX28" fmla="*/ 92880 w 130271"/>
                <a:gd name="connsiteY28" fmla="*/ 55711 h 71341"/>
                <a:gd name="connsiteX29" fmla="*/ 95356 w 130271"/>
                <a:gd name="connsiteY29" fmla="*/ 52664 h 71341"/>
                <a:gd name="connsiteX30" fmla="*/ 100434 w 130271"/>
                <a:gd name="connsiteY30" fmla="*/ 53553 h 71341"/>
                <a:gd name="connsiteX31" fmla="*/ 102910 w 130271"/>
                <a:gd name="connsiteY31" fmla="*/ 54505 h 71341"/>
                <a:gd name="connsiteX32" fmla="*/ 106719 w 130271"/>
                <a:gd name="connsiteY32" fmla="*/ 54632 h 71341"/>
                <a:gd name="connsiteX33" fmla="*/ 112687 w 130271"/>
                <a:gd name="connsiteY33" fmla="*/ 55203 h 71341"/>
                <a:gd name="connsiteX34" fmla="*/ 115226 w 130271"/>
                <a:gd name="connsiteY34" fmla="*/ 57235 h 71341"/>
                <a:gd name="connsiteX35" fmla="*/ 116369 w 130271"/>
                <a:gd name="connsiteY35" fmla="*/ 58314 h 71341"/>
                <a:gd name="connsiteX36" fmla="*/ 116369 w 130271"/>
                <a:gd name="connsiteY36" fmla="*/ 54759 h 71341"/>
                <a:gd name="connsiteX37" fmla="*/ 116369 w 130271"/>
                <a:gd name="connsiteY37" fmla="*/ 52727 h 71341"/>
                <a:gd name="connsiteX38" fmla="*/ 118336 w 130271"/>
                <a:gd name="connsiteY38" fmla="*/ 47204 h 71341"/>
                <a:gd name="connsiteX39" fmla="*/ 122780 w 130271"/>
                <a:gd name="connsiteY39" fmla="*/ 46379 h 71341"/>
                <a:gd name="connsiteX40" fmla="*/ 124875 w 130271"/>
                <a:gd name="connsiteY40" fmla="*/ 46379 h 71341"/>
                <a:gd name="connsiteX41" fmla="*/ 126335 w 130271"/>
                <a:gd name="connsiteY41" fmla="*/ 41173 h 71341"/>
                <a:gd name="connsiteX42" fmla="*/ 126082 w 130271"/>
                <a:gd name="connsiteY42" fmla="*/ 37237 h 71341"/>
                <a:gd name="connsiteX43" fmla="*/ 128748 w 130271"/>
                <a:gd name="connsiteY43" fmla="*/ 33047 h 71341"/>
                <a:gd name="connsiteX44" fmla="*/ 129764 w 130271"/>
                <a:gd name="connsiteY44" fmla="*/ 31905 h 71341"/>
                <a:gd name="connsiteX45" fmla="*/ 130271 w 130271"/>
                <a:gd name="connsiteY45" fmla="*/ 31143 h 71341"/>
                <a:gd name="connsiteX46" fmla="*/ 129764 w 130271"/>
                <a:gd name="connsiteY46" fmla="*/ 28794 h 71341"/>
                <a:gd name="connsiteX47" fmla="*/ 128621 w 130271"/>
                <a:gd name="connsiteY47" fmla="*/ 26953 h 71341"/>
                <a:gd name="connsiteX48" fmla="*/ 126526 w 130271"/>
                <a:gd name="connsiteY48" fmla="*/ 27524 h 71341"/>
                <a:gd name="connsiteX49" fmla="*/ 124367 w 130271"/>
                <a:gd name="connsiteY49" fmla="*/ 29239 h 71341"/>
                <a:gd name="connsiteX50" fmla="*/ 115162 w 130271"/>
                <a:gd name="connsiteY50" fmla="*/ 29937 h 71341"/>
                <a:gd name="connsiteX51" fmla="*/ 113956 w 130271"/>
                <a:gd name="connsiteY51" fmla="*/ 28413 h 71341"/>
                <a:gd name="connsiteX52" fmla="*/ 112433 w 130271"/>
                <a:gd name="connsiteY52" fmla="*/ 26826 h 71341"/>
                <a:gd name="connsiteX53" fmla="*/ 107925 w 130271"/>
                <a:gd name="connsiteY53" fmla="*/ 27017 h 71341"/>
                <a:gd name="connsiteX54" fmla="*/ 105958 w 130271"/>
                <a:gd name="connsiteY54" fmla="*/ 27334 h 71341"/>
                <a:gd name="connsiteX55" fmla="*/ 100307 w 130271"/>
                <a:gd name="connsiteY55" fmla="*/ 26064 h 71341"/>
                <a:gd name="connsiteX56" fmla="*/ 98085 w 130271"/>
                <a:gd name="connsiteY56" fmla="*/ 19716 h 71341"/>
                <a:gd name="connsiteX57" fmla="*/ 98085 w 130271"/>
                <a:gd name="connsiteY57" fmla="*/ 18827 h 71341"/>
                <a:gd name="connsiteX58" fmla="*/ 97895 w 130271"/>
                <a:gd name="connsiteY58" fmla="*/ 16669 h 71341"/>
                <a:gd name="connsiteX59" fmla="*/ 96879 w 130271"/>
                <a:gd name="connsiteY59" fmla="*/ 14574 h 71341"/>
                <a:gd name="connsiteX60" fmla="*/ 91229 w 130271"/>
                <a:gd name="connsiteY60" fmla="*/ 9876 h 71341"/>
                <a:gd name="connsiteX61" fmla="*/ 86912 w 130271"/>
                <a:gd name="connsiteY61" fmla="*/ 5623 h 71341"/>
                <a:gd name="connsiteX62" fmla="*/ 86277 w 130271"/>
                <a:gd name="connsiteY62" fmla="*/ 4353 h 71341"/>
                <a:gd name="connsiteX63" fmla="*/ 85389 w 130271"/>
                <a:gd name="connsiteY63" fmla="*/ 2956 h 71341"/>
                <a:gd name="connsiteX64" fmla="*/ 84056 w 130271"/>
                <a:gd name="connsiteY64" fmla="*/ 2956 h 71341"/>
                <a:gd name="connsiteX65" fmla="*/ 82214 w 130271"/>
                <a:gd name="connsiteY65" fmla="*/ 3972 h 71341"/>
                <a:gd name="connsiteX66" fmla="*/ 77834 w 130271"/>
                <a:gd name="connsiteY66" fmla="*/ 5623 h 71341"/>
                <a:gd name="connsiteX67" fmla="*/ 75104 w 130271"/>
                <a:gd name="connsiteY67" fmla="*/ 3147 h 71341"/>
                <a:gd name="connsiteX68" fmla="*/ 74850 w 130271"/>
                <a:gd name="connsiteY68" fmla="*/ 2195 h 71341"/>
                <a:gd name="connsiteX69" fmla="*/ 69518 w 130271"/>
                <a:gd name="connsiteY69" fmla="*/ 163 h 71341"/>
                <a:gd name="connsiteX70" fmla="*/ 68883 w 130271"/>
                <a:gd name="connsiteY70" fmla="*/ 2068 h 71341"/>
                <a:gd name="connsiteX71" fmla="*/ 68883 w 130271"/>
                <a:gd name="connsiteY71" fmla="*/ 2956 h 71341"/>
                <a:gd name="connsiteX72" fmla="*/ 68883 w 130271"/>
                <a:gd name="connsiteY72" fmla="*/ 3909 h 71341"/>
                <a:gd name="connsiteX73" fmla="*/ 65519 w 130271"/>
                <a:gd name="connsiteY73" fmla="*/ 7019 h 71341"/>
                <a:gd name="connsiteX74" fmla="*/ 63741 w 130271"/>
                <a:gd name="connsiteY74" fmla="*/ 7273 h 71341"/>
                <a:gd name="connsiteX75" fmla="*/ 58472 w 130271"/>
                <a:gd name="connsiteY75" fmla="*/ 9178 h 71341"/>
                <a:gd name="connsiteX76" fmla="*/ 57710 w 130271"/>
                <a:gd name="connsiteY76" fmla="*/ 9749 h 71341"/>
                <a:gd name="connsiteX77" fmla="*/ 52885 w 130271"/>
                <a:gd name="connsiteY77" fmla="*/ 10384 h 71341"/>
                <a:gd name="connsiteX78" fmla="*/ 50600 w 130271"/>
                <a:gd name="connsiteY78" fmla="*/ 8733 h 71341"/>
                <a:gd name="connsiteX79" fmla="*/ 48886 w 130271"/>
                <a:gd name="connsiteY79" fmla="*/ 7527 h 71341"/>
                <a:gd name="connsiteX80" fmla="*/ 45077 w 130271"/>
                <a:gd name="connsiteY80" fmla="*/ 9495 h 71341"/>
                <a:gd name="connsiteX81" fmla="*/ 43490 w 130271"/>
                <a:gd name="connsiteY81" fmla="*/ 9241 h 71341"/>
                <a:gd name="connsiteX82" fmla="*/ 41903 w 130271"/>
                <a:gd name="connsiteY82" fmla="*/ 8543 h 71341"/>
                <a:gd name="connsiteX83" fmla="*/ 40379 w 130271"/>
                <a:gd name="connsiteY83" fmla="*/ 7844 h 71341"/>
                <a:gd name="connsiteX84" fmla="*/ 31364 w 130271"/>
                <a:gd name="connsiteY84" fmla="*/ 6511 h 71341"/>
                <a:gd name="connsiteX85" fmla="*/ 25841 w 130271"/>
                <a:gd name="connsiteY85" fmla="*/ 8035 h 71341"/>
                <a:gd name="connsiteX86" fmla="*/ 25397 w 130271"/>
                <a:gd name="connsiteY86" fmla="*/ 10194 h 71341"/>
                <a:gd name="connsiteX87" fmla="*/ 27873 w 130271"/>
                <a:gd name="connsiteY87" fmla="*/ 12542 h 71341"/>
                <a:gd name="connsiteX88" fmla="*/ 31364 w 130271"/>
                <a:gd name="connsiteY88" fmla="*/ 16732 h 71341"/>
                <a:gd name="connsiteX89" fmla="*/ 29333 w 130271"/>
                <a:gd name="connsiteY89" fmla="*/ 20732 h 71341"/>
                <a:gd name="connsiteX90" fmla="*/ 25079 w 130271"/>
                <a:gd name="connsiteY90" fmla="*/ 23017 h 71341"/>
                <a:gd name="connsiteX91" fmla="*/ 20953 w 130271"/>
                <a:gd name="connsiteY91" fmla="*/ 25684 h 71341"/>
                <a:gd name="connsiteX92" fmla="*/ 20318 w 130271"/>
                <a:gd name="connsiteY92" fmla="*/ 27144 h 71341"/>
                <a:gd name="connsiteX93" fmla="*/ 19112 w 130271"/>
                <a:gd name="connsiteY93" fmla="*/ 29556 h 71341"/>
                <a:gd name="connsiteX94" fmla="*/ 17017 w 130271"/>
                <a:gd name="connsiteY94" fmla="*/ 31333 h 71341"/>
                <a:gd name="connsiteX95" fmla="*/ 15239 w 130271"/>
                <a:gd name="connsiteY95" fmla="*/ 33047 h 71341"/>
                <a:gd name="connsiteX96" fmla="*/ 12446 w 130271"/>
                <a:gd name="connsiteY96" fmla="*/ 38126 h 71341"/>
                <a:gd name="connsiteX97" fmla="*/ 8828 w 130271"/>
                <a:gd name="connsiteY97" fmla="*/ 46379 h 71341"/>
                <a:gd name="connsiteX98" fmla="*/ 7748 w 130271"/>
                <a:gd name="connsiteY98" fmla="*/ 53108 h 71341"/>
                <a:gd name="connsiteX99" fmla="*/ 7177 w 130271"/>
                <a:gd name="connsiteY99" fmla="*/ 55203 h 71341"/>
                <a:gd name="connsiteX100" fmla="*/ 3940 w 130271"/>
                <a:gd name="connsiteY100" fmla="*/ 58187 h 71341"/>
                <a:gd name="connsiteX101" fmla="*/ 2225 w 130271"/>
                <a:gd name="connsiteY101" fmla="*/ 59076 h 71341"/>
                <a:gd name="connsiteX102" fmla="*/ 194 w 130271"/>
                <a:gd name="connsiteY102" fmla="*/ 62821 h 71341"/>
                <a:gd name="connsiteX103" fmla="*/ 3940 w 130271"/>
                <a:gd name="connsiteY103" fmla="*/ 63520 h 71341"/>
                <a:gd name="connsiteX104" fmla="*/ 6860 w 130271"/>
                <a:gd name="connsiteY104" fmla="*/ 63520 h 71341"/>
                <a:gd name="connsiteX105" fmla="*/ 10796 w 130271"/>
                <a:gd name="connsiteY105" fmla="*/ 63266 h 71341"/>
                <a:gd name="connsiteX106" fmla="*/ 10732 w 130271"/>
                <a:gd name="connsiteY106" fmla="*/ 58314 h 71341"/>
                <a:gd name="connsiteX107" fmla="*/ 10542 w 130271"/>
                <a:gd name="connsiteY107" fmla="*/ 56029 h 71341"/>
                <a:gd name="connsiteX108" fmla="*/ 18604 w 130271"/>
                <a:gd name="connsiteY108" fmla="*/ 50188 h 7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30271" h="71341">
                  <a:moveTo>
                    <a:pt x="18604" y="50188"/>
                  </a:moveTo>
                  <a:cubicBezTo>
                    <a:pt x="22350" y="50188"/>
                    <a:pt x="24953" y="50188"/>
                    <a:pt x="27047" y="54441"/>
                  </a:cubicBezTo>
                  <a:cubicBezTo>
                    <a:pt x="27746" y="55838"/>
                    <a:pt x="28000" y="57235"/>
                    <a:pt x="28253" y="58631"/>
                  </a:cubicBezTo>
                  <a:cubicBezTo>
                    <a:pt x="28508" y="60028"/>
                    <a:pt x="28761" y="61361"/>
                    <a:pt x="29460" y="62504"/>
                  </a:cubicBezTo>
                  <a:cubicBezTo>
                    <a:pt x="29904" y="63329"/>
                    <a:pt x="30666" y="64027"/>
                    <a:pt x="31428" y="64853"/>
                  </a:cubicBezTo>
                  <a:cubicBezTo>
                    <a:pt x="31936" y="65424"/>
                    <a:pt x="32507" y="66059"/>
                    <a:pt x="33015" y="66694"/>
                  </a:cubicBezTo>
                  <a:cubicBezTo>
                    <a:pt x="33650" y="67582"/>
                    <a:pt x="34031" y="68281"/>
                    <a:pt x="34221" y="69043"/>
                  </a:cubicBezTo>
                  <a:cubicBezTo>
                    <a:pt x="35173" y="69423"/>
                    <a:pt x="35935" y="69868"/>
                    <a:pt x="36697" y="70185"/>
                  </a:cubicBezTo>
                  <a:cubicBezTo>
                    <a:pt x="37840" y="70757"/>
                    <a:pt x="38919" y="71265"/>
                    <a:pt x="39935" y="71328"/>
                  </a:cubicBezTo>
                  <a:cubicBezTo>
                    <a:pt x="41077" y="71455"/>
                    <a:pt x="41839" y="70693"/>
                    <a:pt x="43045" y="69614"/>
                  </a:cubicBezTo>
                  <a:cubicBezTo>
                    <a:pt x="43617" y="69106"/>
                    <a:pt x="44188" y="68598"/>
                    <a:pt x="44759" y="68154"/>
                  </a:cubicBezTo>
                  <a:cubicBezTo>
                    <a:pt x="45077" y="67900"/>
                    <a:pt x="45585" y="67582"/>
                    <a:pt x="46092" y="67138"/>
                  </a:cubicBezTo>
                  <a:cubicBezTo>
                    <a:pt x="47870" y="65742"/>
                    <a:pt x="49266" y="64726"/>
                    <a:pt x="50282" y="64472"/>
                  </a:cubicBezTo>
                  <a:cubicBezTo>
                    <a:pt x="51933" y="64091"/>
                    <a:pt x="53266" y="64726"/>
                    <a:pt x="54345" y="65361"/>
                  </a:cubicBezTo>
                  <a:cubicBezTo>
                    <a:pt x="55361" y="65932"/>
                    <a:pt x="55996" y="66186"/>
                    <a:pt x="56631" y="65995"/>
                  </a:cubicBezTo>
                  <a:cubicBezTo>
                    <a:pt x="57837" y="65678"/>
                    <a:pt x="59741" y="63392"/>
                    <a:pt x="60884" y="61996"/>
                  </a:cubicBezTo>
                  <a:lnTo>
                    <a:pt x="61709" y="61044"/>
                  </a:lnTo>
                  <a:cubicBezTo>
                    <a:pt x="63487" y="59012"/>
                    <a:pt x="64947" y="56727"/>
                    <a:pt x="66153" y="53997"/>
                  </a:cubicBezTo>
                  <a:lnTo>
                    <a:pt x="66471" y="53235"/>
                  </a:lnTo>
                  <a:cubicBezTo>
                    <a:pt x="67232" y="51458"/>
                    <a:pt x="68312" y="48728"/>
                    <a:pt x="72184" y="49934"/>
                  </a:cubicBezTo>
                  <a:cubicBezTo>
                    <a:pt x="75422" y="51013"/>
                    <a:pt x="75993" y="53807"/>
                    <a:pt x="76438" y="56029"/>
                  </a:cubicBezTo>
                  <a:cubicBezTo>
                    <a:pt x="76628" y="56917"/>
                    <a:pt x="76691" y="57298"/>
                    <a:pt x="76755" y="57679"/>
                  </a:cubicBezTo>
                  <a:cubicBezTo>
                    <a:pt x="76818" y="58250"/>
                    <a:pt x="77009" y="59520"/>
                    <a:pt x="77199" y="59837"/>
                  </a:cubicBezTo>
                  <a:cubicBezTo>
                    <a:pt x="77390" y="60028"/>
                    <a:pt x="77517" y="60091"/>
                    <a:pt x="78088" y="60155"/>
                  </a:cubicBezTo>
                  <a:cubicBezTo>
                    <a:pt x="78596" y="60218"/>
                    <a:pt x="79231" y="60345"/>
                    <a:pt x="79929" y="60663"/>
                  </a:cubicBezTo>
                  <a:cubicBezTo>
                    <a:pt x="81770" y="61679"/>
                    <a:pt x="83103" y="63646"/>
                    <a:pt x="84309" y="65551"/>
                  </a:cubicBezTo>
                  <a:cubicBezTo>
                    <a:pt x="86912" y="69423"/>
                    <a:pt x="87928" y="70439"/>
                    <a:pt x="90150" y="69043"/>
                  </a:cubicBezTo>
                  <a:cubicBezTo>
                    <a:pt x="92308" y="67710"/>
                    <a:pt x="92372" y="65424"/>
                    <a:pt x="92308" y="61742"/>
                  </a:cubicBezTo>
                  <a:cubicBezTo>
                    <a:pt x="92245" y="59711"/>
                    <a:pt x="92245" y="57552"/>
                    <a:pt x="92880" y="55711"/>
                  </a:cubicBezTo>
                  <a:cubicBezTo>
                    <a:pt x="93451" y="54124"/>
                    <a:pt x="94276" y="53108"/>
                    <a:pt x="95356" y="52664"/>
                  </a:cubicBezTo>
                  <a:cubicBezTo>
                    <a:pt x="97133" y="51902"/>
                    <a:pt x="98784" y="52791"/>
                    <a:pt x="100434" y="53553"/>
                  </a:cubicBezTo>
                  <a:cubicBezTo>
                    <a:pt x="101259" y="53934"/>
                    <a:pt x="102148" y="54314"/>
                    <a:pt x="102910" y="54505"/>
                  </a:cubicBezTo>
                  <a:cubicBezTo>
                    <a:pt x="104116" y="54759"/>
                    <a:pt x="105386" y="54695"/>
                    <a:pt x="106719" y="54632"/>
                  </a:cubicBezTo>
                  <a:cubicBezTo>
                    <a:pt x="108624" y="54505"/>
                    <a:pt x="110592" y="54378"/>
                    <a:pt x="112687" y="55203"/>
                  </a:cubicBezTo>
                  <a:cubicBezTo>
                    <a:pt x="113575" y="55521"/>
                    <a:pt x="114401" y="56409"/>
                    <a:pt x="115226" y="57235"/>
                  </a:cubicBezTo>
                  <a:cubicBezTo>
                    <a:pt x="115607" y="57616"/>
                    <a:pt x="116178" y="58187"/>
                    <a:pt x="116369" y="58314"/>
                  </a:cubicBezTo>
                  <a:cubicBezTo>
                    <a:pt x="116559" y="57869"/>
                    <a:pt x="116432" y="55711"/>
                    <a:pt x="116369" y="54759"/>
                  </a:cubicBezTo>
                  <a:cubicBezTo>
                    <a:pt x="116305" y="53934"/>
                    <a:pt x="116305" y="53172"/>
                    <a:pt x="116369" y="52727"/>
                  </a:cubicBezTo>
                  <a:cubicBezTo>
                    <a:pt x="116496" y="51204"/>
                    <a:pt x="117004" y="48474"/>
                    <a:pt x="118336" y="47204"/>
                  </a:cubicBezTo>
                  <a:cubicBezTo>
                    <a:pt x="119670" y="45998"/>
                    <a:pt x="121384" y="46252"/>
                    <a:pt x="122780" y="46379"/>
                  </a:cubicBezTo>
                  <a:cubicBezTo>
                    <a:pt x="123606" y="46506"/>
                    <a:pt x="124431" y="46633"/>
                    <a:pt x="124875" y="46379"/>
                  </a:cubicBezTo>
                  <a:cubicBezTo>
                    <a:pt x="126843" y="45554"/>
                    <a:pt x="126843" y="44221"/>
                    <a:pt x="126335" y="41173"/>
                  </a:cubicBezTo>
                  <a:cubicBezTo>
                    <a:pt x="126082" y="39840"/>
                    <a:pt x="125891" y="38507"/>
                    <a:pt x="126082" y="37237"/>
                  </a:cubicBezTo>
                  <a:cubicBezTo>
                    <a:pt x="126399" y="35587"/>
                    <a:pt x="127669" y="34254"/>
                    <a:pt x="128748" y="33047"/>
                  </a:cubicBezTo>
                  <a:cubicBezTo>
                    <a:pt x="129129" y="32667"/>
                    <a:pt x="129510" y="32286"/>
                    <a:pt x="129764" y="31905"/>
                  </a:cubicBezTo>
                  <a:cubicBezTo>
                    <a:pt x="129954" y="31651"/>
                    <a:pt x="130081" y="31397"/>
                    <a:pt x="130271" y="31143"/>
                  </a:cubicBezTo>
                  <a:cubicBezTo>
                    <a:pt x="130145" y="30445"/>
                    <a:pt x="129954" y="29556"/>
                    <a:pt x="129764" y="28794"/>
                  </a:cubicBezTo>
                  <a:cubicBezTo>
                    <a:pt x="129446" y="27778"/>
                    <a:pt x="129065" y="27144"/>
                    <a:pt x="128621" y="26953"/>
                  </a:cubicBezTo>
                  <a:cubicBezTo>
                    <a:pt x="128177" y="26763"/>
                    <a:pt x="127415" y="26953"/>
                    <a:pt x="126526" y="27524"/>
                  </a:cubicBezTo>
                  <a:cubicBezTo>
                    <a:pt x="125828" y="27969"/>
                    <a:pt x="125066" y="28604"/>
                    <a:pt x="124367" y="29239"/>
                  </a:cubicBezTo>
                  <a:cubicBezTo>
                    <a:pt x="122146" y="31207"/>
                    <a:pt x="119162" y="33809"/>
                    <a:pt x="115162" y="29937"/>
                  </a:cubicBezTo>
                  <a:cubicBezTo>
                    <a:pt x="114718" y="29492"/>
                    <a:pt x="114337" y="28985"/>
                    <a:pt x="113956" y="28413"/>
                  </a:cubicBezTo>
                  <a:cubicBezTo>
                    <a:pt x="113449" y="27715"/>
                    <a:pt x="113004" y="27080"/>
                    <a:pt x="112433" y="26826"/>
                  </a:cubicBezTo>
                  <a:cubicBezTo>
                    <a:pt x="111353" y="26382"/>
                    <a:pt x="109449" y="26763"/>
                    <a:pt x="107925" y="27017"/>
                  </a:cubicBezTo>
                  <a:cubicBezTo>
                    <a:pt x="107227" y="27144"/>
                    <a:pt x="106592" y="27271"/>
                    <a:pt x="105958" y="27334"/>
                  </a:cubicBezTo>
                  <a:cubicBezTo>
                    <a:pt x="103418" y="27651"/>
                    <a:pt x="101640" y="27207"/>
                    <a:pt x="100307" y="26064"/>
                  </a:cubicBezTo>
                  <a:cubicBezTo>
                    <a:pt x="98593" y="24541"/>
                    <a:pt x="98212" y="22001"/>
                    <a:pt x="98085" y="19716"/>
                  </a:cubicBezTo>
                  <a:lnTo>
                    <a:pt x="98085" y="18827"/>
                  </a:lnTo>
                  <a:cubicBezTo>
                    <a:pt x="98022" y="17875"/>
                    <a:pt x="98022" y="17240"/>
                    <a:pt x="97895" y="16669"/>
                  </a:cubicBezTo>
                  <a:cubicBezTo>
                    <a:pt x="97641" y="15843"/>
                    <a:pt x="97387" y="15272"/>
                    <a:pt x="96879" y="14574"/>
                  </a:cubicBezTo>
                  <a:cubicBezTo>
                    <a:pt x="95356" y="12669"/>
                    <a:pt x="93515" y="11336"/>
                    <a:pt x="91229" y="9876"/>
                  </a:cubicBezTo>
                  <a:cubicBezTo>
                    <a:pt x="89071" y="8543"/>
                    <a:pt x="88182" y="7844"/>
                    <a:pt x="86912" y="5623"/>
                  </a:cubicBezTo>
                  <a:cubicBezTo>
                    <a:pt x="86658" y="5178"/>
                    <a:pt x="86468" y="4734"/>
                    <a:pt x="86277" y="4353"/>
                  </a:cubicBezTo>
                  <a:cubicBezTo>
                    <a:pt x="85897" y="3528"/>
                    <a:pt x="85643" y="3083"/>
                    <a:pt x="85389" y="2956"/>
                  </a:cubicBezTo>
                  <a:cubicBezTo>
                    <a:pt x="85071" y="2766"/>
                    <a:pt x="84690" y="2766"/>
                    <a:pt x="84056" y="2956"/>
                  </a:cubicBezTo>
                  <a:cubicBezTo>
                    <a:pt x="83611" y="3083"/>
                    <a:pt x="82849" y="3528"/>
                    <a:pt x="82214" y="3972"/>
                  </a:cubicBezTo>
                  <a:cubicBezTo>
                    <a:pt x="80754" y="4861"/>
                    <a:pt x="79294" y="5750"/>
                    <a:pt x="77834" y="5623"/>
                  </a:cubicBezTo>
                  <a:cubicBezTo>
                    <a:pt x="75676" y="5369"/>
                    <a:pt x="75295" y="4226"/>
                    <a:pt x="75104" y="3147"/>
                  </a:cubicBezTo>
                  <a:cubicBezTo>
                    <a:pt x="75041" y="2829"/>
                    <a:pt x="74978" y="2512"/>
                    <a:pt x="74850" y="2195"/>
                  </a:cubicBezTo>
                  <a:cubicBezTo>
                    <a:pt x="74152" y="861"/>
                    <a:pt x="70915" y="-472"/>
                    <a:pt x="69518" y="163"/>
                  </a:cubicBezTo>
                  <a:cubicBezTo>
                    <a:pt x="68947" y="417"/>
                    <a:pt x="68883" y="671"/>
                    <a:pt x="68883" y="2068"/>
                  </a:cubicBezTo>
                  <a:cubicBezTo>
                    <a:pt x="68883" y="2321"/>
                    <a:pt x="68883" y="2639"/>
                    <a:pt x="68883" y="2956"/>
                  </a:cubicBezTo>
                  <a:cubicBezTo>
                    <a:pt x="68883" y="3337"/>
                    <a:pt x="68883" y="3655"/>
                    <a:pt x="68883" y="3909"/>
                  </a:cubicBezTo>
                  <a:cubicBezTo>
                    <a:pt x="68819" y="6257"/>
                    <a:pt x="67931" y="6575"/>
                    <a:pt x="65519" y="7019"/>
                  </a:cubicBezTo>
                  <a:cubicBezTo>
                    <a:pt x="64820" y="7146"/>
                    <a:pt x="64249" y="7210"/>
                    <a:pt x="63741" y="7273"/>
                  </a:cubicBezTo>
                  <a:cubicBezTo>
                    <a:pt x="61646" y="7527"/>
                    <a:pt x="60630" y="7654"/>
                    <a:pt x="58472" y="9178"/>
                  </a:cubicBezTo>
                  <a:lnTo>
                    <a:pt x="57710" y="9749"/>
                  </a:lnTo>
                  <a:cubicBezTo>
                    <a:pt x="56250" y="10828"/>
                    <a:pt x="55234" y="11400"/>
                    <a:pt x="52885" y="10384"/>
                  </a:cubicBezTo>
                  <a:cubicBezTo>
                    <a:pt x="51933" y="9940"/>
                    <a:pt x="51235" y="9305"/>
                    <a:pt x="50600" y="8733"/>
                  </a:cubicBezTo>
                  <a:cubicBezTo>
                    <a:pt x="50029" y="8162"/>
                    <a:pt x="49521" y="7718"/>
                    <a:pt x="48886" y="7527"/>
                  </a:cubicBezTo>
                  <a:cubicBezTo>
                    <a:pt x="47108" y="8924"/>
                    <a:pt x="46029" y="9495"/>
                    <a:pt x="45077" y="9495"/>
                  </a:cubicBezTo>
                  <a:cubicBezTo>
                    <a:pt x="44251" y="9368"/>
                    <a:pt x="43871" y="9368"/>
                    <a:pt x="43490" y="9241"/>
                  </a:cubicBezTo>
                  <a:cubicBezTo>
                    <a:pt x="42982" y="9051"/>
                    <a:pt x="42474" y="8797"/>
                    <a:pt x="41903" y="8543"/>
                  </a:cubicBezTo>
                  <a:cubicBezTo>
                    <a:pt x="41458" y="8289"/>
                    <a:pt x="40950" y="8035"/>
                    <a:pt x="40379" y="7844"/>
                  </a:cubicBezTo>
                  <a:cubicBezTo>
                    <a:pt x="37522" y="6765"/>
                    <a:pt x="34539" y="6638"/>
                    <a:pt x="31364" y="6511"/>
                  </a:cubicBezTo>
                  <a:cubicBezTo>
                    <a:pt x="29269" y="6384"/>
                    <a:pt x="26857" y="6892"/>
                    <a:pt x="25841" y="8035"/>
                  </a:cubicBezTo>
                  <a:cubicBezTo>
                    <a:pt x="25524" y="8352"/>
                    <a:pt x="25143" y="8987"/>
                    <a:pt x="25397" y="10194"/>
                  </a:cubicBezTo>
                  <a:cubicBezTo>
                    <a:pt x="25524" y="10955"/>
                    <a:pt x="26793" y="11844"/>
                    <a:pt x="27873" y="12542"/>
                  </a:cubicBezTo>
                  <a:cubicBezTo>
                    <a:pt x="29460" y="13622"/>
                    <a:pt x="31237" y="14828"/>
                    <a:pt x="31364" y="16732"/>
                  </a:cubicBezTo>
                  <a:cubicBezTo>
                    <a:pt x="31491" y="18065"/>
                    <a:pt x="30793" y="19335"/>
                    <a:pt x="29333" y="20732"/>
                  </a:cubicBezTo>
                  <a:cubicBezTo>
                    <a:pt x="28000" y="22001"/>
                    <a:pt x="26476" y="22509"/>
                    <a:pt x="25079" y="23017"/>
                  </a:cubicBezTo>
                  <a:cubicBezTo>
                    <a:pt x="23429" y="23588"/>
                    <a:pt x="22032" y="24096"/>
                    <a:pt x="20953" y="25684"/>
                  </a:cubicBezTo>
                  <a:cubicBezTo>
                    <a:pt x="20699" y="26064"/>
                    <a:pt x="20509" y="26572"/>
                    <a:pt x="20318" y="27144"/>
                  </a:cubicBezTo>
                  <a:cubicBezTo>
                    <a:pt x="20001" y="27905"/>
                    <a:pt x="19683" y="28794"/>
                    <a:pt x="19112" y="29556"/>
                  </a:cubicBezTo>
                  <a:cubicBezTo>
                    <a:pt x="18477" y="30381"/>
                    <a:pt x="17652" y="30889"/>
                    <a:pt x="17017" y="31333"/>
                  </a:cubicBezTo>
                  <a:cubicBezTo>
                    <a:pt x="16192" y="31841"/>
                    <a:pt x="15557" y="32286"/>
                    <a:pt x="15239" y="33047"/>
                  </a:cubicBezTo>
                  <a:cubicBezTo>
                    <a:pt x="14414" y="34888"/>
                    <a:pt x="13399" y="36539"/>
                    <a:pt x="12446" y="38126"/>
                  </a:cubicBezTo>
                  <a:cubicBezTo>
                    <a:pt x="10796" y="40729"/>
                    <a:pt x="9272" y="43205"/>
                    <a:pt x="8828" y="46379"/>
                  </a:cubicBezTo>
                  <a:cubicBezTo>
                    <a:pt x="8510" y="48601"/>
                    <a:pt x="8193" y="50823"/>
                    <a:pt x="7748" y="53108"/>
                  </a:cubicBezTo>
                  <a:cubicBezTo>
                    <a:pt x="7558" y="53997"/>
                    <a:pt x="7368" y="54695"/>
                    <a:pt x="7177" y="55203"/>
                  </a:cubicBezTo>
                  <a:cubicBezTo>
                    <a:pt x="6479" y="56917"/>
                    <a:pt x="5527" y="57425"/>
                    <a:pt x="3940" y="58187"/>
                  </a:cubicBezTo>
                  <a:cubicBezTo>
                    <a:pt x="3432" y="58441"/>
                    <a:pt x="2924" y="58695"/>
                    <a:pt x="2225" y="59076"/>
                  </a:cubicBezTo>
                  <a:cubicBezTo>
                    <a:pt x="2098" y="59139"/>
                    <a:pt x="-758" y="60853"/>
                    <a:pt x="194" y="62821"/>
                  </a:cubicBezTo>
                  <a:cubicBezTo>
                    <a:pt x="638" y="63710"/>
                    <a:pt x="2098" y="63646"/>
                    <a:pt x="3940" y="63520"/>
                  </a:cubicBezTo>
                  <a:cubicBezTo>
                    <a:pt x="4955" y="63456"/>
                    <a:pt x="5780" y="63456"/>
                    <a:pt x="6860" y="63520"/>
                  </a:cubicBezTo>
                  <a:cubicBezTo>
                    <a:pt x="7876" y="63583"/>
                    <a:pt x="10478" y="63774"/>
                    <a:pt x="10796" y="63266"/>
                  </a:cubicBezTo>
                  <a:cubicBezTo>
                    <a:pt x="11176" y="62631"/>
                    <a:pt x="10859" y="59647"/>
                    <a:pt x="10732" y="58314"/>
                  </a:cubicBezTo>
                  <a:cubicBezTo>
                    <a:pt x="10669" y="57362"/>
                    <a:pt x="10542" y="56536"/>
                    <a:pt x="10542" y="56029"/>
                  </a:cubicBezTo>
                  <a:cubicBezTo>
                    <a:pt x="10796" y="50124"/>
                    <a:pt x="15176" y="50188"/>
                    <a:pt x="18604" y="5018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96" name="Freeform 595">
              <a:extLst>
                <a:ext uri="{FF2B5EF4-FFF2-40B4-BE49-F238E27FC236}">
                  <a16:creationId xmlns:a16="http://schemas.microsoft.com/office/drawing/2014/main" id="{537DC7A8-BF38-D3F3-2BF9-9C7B678F5385}"/>
                </a:ext>
              </a:extLst>
            </p:cNvPr>
            <p:cNvSpPr/>
            <p:nvPr/>
          </p:nvSpPr>
          <p:spPr>
            <a:xfrm>
              <a:off x="6058260" y="4632594"/>
              <a:ext cx="54817" cy="40185"/>
            </a:xfrm>
            <a:custGeom>
              <a:avLst/>
              <a:gdLst>
                <a:gd name="connsiteX0" fmla="*/ 54817 w 54817"/>
                <a:gd name="connsiteY0" fmla="*/ 40185 h 40185"/>
                <a:gd name="connsiteX1" fmla="*/ 54817 w 54817"/>
                <a:gd name="connsiteY1" fmla="*/ 11173 h 40185"/>
                <a:gd name="connsiteX2" fmla="*/ 53928 w 54817"/>
                <a:gd name="connsiteY2" fmla="*/ 10729 h 40185"/>
                <a:gd name="connsiteX3" fmla="*/ 51706 w 54817"/>
                <a:gd name="connsiteY3" fmla="*/ 8888 h 40185"/>
                <a:gd name="connsiteX4" fmla="*/ 49231 w 54817"/>
                <a:gd name="connsiteY4" fmla="*/ 7110 h 40185"/>
                <a:gd name="connsiteX5" fmla="*/ 44914 w 54817"/>
                <a:gd name="connsiteY5" fmla="*/ 6412 h 40185"/>
                <a:gd name="connsiteX6" fmla="*/ 43009 w 54817"/>
                <a:gd name="connsiteY6" fmla="*/ 6285 h 40185"/>
                <a:gd name="connsiteX7" fmla="*/ 28916 w 54817"/>
                <a:gd name="connsiteY7" fmla="*/ 2095 h 40185"/>
                <a:gd name="connsiteX8" fmla="*/ 22441 w 54817"/>
                <a:gd name="connsiteY8" fmla="*/ 381 h 40185"/>
                <a:gd name="connsiteX9" fmla="*/ 20155 w 54817"/>
                <a:gd name="connsiteY9" fmla="*/ 191 h 40185"/>
                <a:gd name="connsiteX10" fmla="*/ 16917 w 54817"/>
                <a:gd name="connsiteY10" fmla="*/ 0 h 40185"/>
                <a:gd name="connsiteX11" fmla="*/ 13870 w 54817"/>
                <a:gd name="connsiteY11" fmla="*/ 11618 h 40185"/>
                <a:gd name="connsiteX12" fmla="*/ 7585 w 54817"/>
                <a:gd name="connsiteY12" fmla="*/ 21204 h 40185"/>
                <a:gd name="connsiteX13" fmla="*/ 31 w 54817"/>
                <a:gd name="connsiteY13" fmla="*/ 34726 h 40185"/>
                <a:gd name="connsiteX14" fmla="*/ 2697 w 54817"/>
                <a:gd name="connsiteY14" fmla="*/ 37582 h 40185"/>
                <a:gd name="connsiteX15" fmla="*/ 5808 w 54817"/>
                <a:gd name="connsiteY15" fmla="*/ 40122 h 40185"/>
                <a:gd name="connsiteX16" fmla="*/ 54817 w 54817"/>
                <a:gd name="connsiteY16" fmla="*/ 40122 h 40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817" h="40185">
                  <a:moveTo>
                    <a:pt x="54817" y="40185"/>
                  </a:moveTo>
                  <a:lnTo>
                    <a:pt x="54817" y="11173"/>
                  </a:lnTo>
                  <a:cubicBezTo>
                    <a:pt x="54500" y="11046"/>
                    <a:pt x="54246" y="10856"/>
                    <a:pt x="53928" y="10729"/>
                  </a:cubicBezTo>
                  <a:cubicBezTo>
                    <a:pt x="52976" y="10158"/>
                    <a:pt x="52278" y="9459"/>
                    <a:pt x="51706" y="8888"/>
                  </a:cubicBezTo>
                  <a:cubicBezTo>
                    <a:pt x="50945" y="8190"/>
                    <a:pt x="50246" y="7555"/>
                    <a:pt x="49231" y="7110"/>
                  </a:cubicBezTo>
                  <a:cubicBezTo>
                    <a:pt x="47707" y="6539"/>
                    <a:pt x="46437" y="6475"/>
                    <a:pt x="44914" y="6412"/>
                  </a:cubicBezTo>
                  <a:cubicBezTo>
                    <a:pt x="44279" y="6412"/>
                    <a:pt x="43644" y="6348"/>
                    <a:pt x="43009" y="6285"/>
                  </a:cubicBezTo>
                  <a:cubicBezTo>
                    <a:pt x="37740" y="5777"/>
                    <a:pt x="33868" y="4254"/>
                    <a:pt x="28916" y="2095"/>
                  </a:cubicBezTo>
                  <a:cubicBezTo>
                    <a:pt x="26821" y="1206"/>
                    <a:pt x="24599" y="699"/>
                    <a:pt x="22441" y="381"/>
                  </a:cubicBezTo>
                  <a:cubicBezTo>
                    <a:pt x="21679" y="254"/>
                    <a:pt x="20917" y="254"/>
                    <a:pt x="20155" y="191"/>
                  </a:cubicBezTo>
                  <a:cubicBezTo>
                    <a:pt x="19076" y="127"/>
                    <a:pt x="17933" y="0"/>
                    <a:pt x="16917" y="0"/>
                  </a:cubicBezTo>
                  <a:cubicBezTo>
                    <a:pt x="16410" y="3999"/>
                    <a:pt x="15394" y="7745"/>
                    <a:pt x="13870" y="11618"/>
                  </a:cubicBezTo>
                  <a:cubicBezTo>
                    <a:pt x="12855" y="14220"/>
                    <a:pt x="10315" y="17649"/>
                    <a:pt x="7585" y="21204"/>
                  </a:cubicBezTo>
                  <a:cubicBezTo>
                    <a:pt x="4030" y="25965"/>
                    <a:pt x="-414" y="31805"/>
                    <a:pt x="31" y="34726"/>
                  </a:cubicBezTo>
                  <a:cubicBezTo>
                    <a:pt x="222" y="36122"/>
                    <a:pt x="1110" y="36694"/>
                    <a:pt x="2697" y="37582"/>
                  </a:cubicBezTo>
                  <a:cubicBezTo>
                    <a:pt x="3840" y="38217"/>
                    <a:pt x="5046" y="38915"/>
                    <a:pt x="5808" y="40122"/>
                  </a:cubicBezTo>
                  <a:lnTo>
                    <a:pt x="54817" y="40122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97" name="Freeform 596">
              <a:extLst>
                <a:ext uri="{FF2B5EF4-FFF2-40B4-BE49-F238E27FC236}">
                  <a16:creationId xmlns:a16="http://schemas.microsoft.com/office/drawing/2014/main" id="{A7FB0411-78E5-7A47-0A90-8B2F78E49964}"/>
                </a:ext>
              </a:extLst>
            </p:cNvPr>
            <p:cNvSpPr/>
            <p:nvPr/>
          </p:nvSpPr>
          <p:spPr>
            <a:xfrm>
              <a:off x="6520625" y="5171830"/>
              <a:ext cx="231110" cy="213803"/>
            </a:xfrm>
            <a:custGeom>
              <a:avLst/>
              <a:gdLst>
                <a:gd name="connsiteX0" fmla="*/ 226651 w 231110"/>
                <a:gd name="connsiteY0" fmla="*/ 68744 h 213803"/>
                <a:gd name="connsiteX1" fmla="*/ 228175 w 231110"/>
                <a:gd name="connsiteY1" fmla="*/ 62777 h 213803"/>
                <a:gd name="connsiteX2" fmla="*/ 229254 w 231110"/>
                <a:gd name="connsiteY2" fmla="*/ 55794 h 213803"/>
                <a:gd name="connsiteX3" fmla="*/ 229509 w 231110"/>
                <a:gd name="connsiteY3" fmla="*/ 54016 h 213803"/>
                <a:gd name="connsiteX4" fmla="*/ 230270 w 231110"/>
                <a:gd name="connsiteY4" fmla="*/ 48048 h 213803"/>
                <a:gd name="connsiteX5" fmla="*/ 230587 w 231110"/>
                <a:gd name="connsiteY5" fmla="*/ 46398 h 213803"/>
                <a:gd name="connsiteX6" fmla="*/ 231096 w 231110"/>
                <a:gd name="connsiteY6" fmla="*/ 42906 h 213803"/>
                <a:gd name="connsiteX7" fmla="*/ 230524 w 231110"/>
                <a:gd name="connsiteY7" fmla="*/ 39986 h 213803"/>
                <a:gd name="connsiteX8" fmla="*/ 224747 w 231110"/>
                <a:gd name="connsiteY8" fmla="*/ 38653 h 213803"/>
                <a:gd name="connsiteX9" fmla="*/ 216876 w 231110"/>
                <a:gd name="connsiteY9" fmla="*/ 36812 h 213803"/>
                <a:gd name="connsiteX10" fmla="*/ 213701 w 231110"/>
                <a:gd name="connsiteY10" fmla="*/ 32431 h 213803"/>
                <a:gd name="connsiteX11" fmla="*/ 213002 w 231110"/>
                <a:gd name="connsiteY11" fmla="*/ 31162 h 213803"/>
                <a:gd name="connsiteX12" fmla="*/ 212304 w 231110"/>
                <a:gd name="connsiteY12" fmla="*/ 30400 h 213803"/>
                <a:gd name="connsiteX13" fmla="*/ 208368 w 231110"/>
                <a:gd name="connsiteY13" fmla="*/ 29194 h 213803"/>
                <a:gd name="connsiteX14" fmla="*/ 204305 w 231110"/>
                <a:gd name="connsiteY14" fmla="*/ 29384 h 213803"/>
                <a:gd name="connsiteX15" fmla="*/ 202592 w 231110"/>
                <a:gd name="connsiteY15" fmla="*/ 29511 h 213803"/>
                <a:gd name="connsiteX16" fmla="*/ 195671 w 231110"/>
                <a:gd name="connsiteY16" fmla="*/ 28813 h 213803"/>
                <a:gd name="connsiteX17" fmla="*/ 190466 w 231110"/>
                <a:gd name="connsiteY17" fmla="*/ 22084 h 213803"/>
                <a:gd name="connsiteX18" fmla="*/ 189577 w 231110"/>
                <a:gd name="connsiteY18" fmla="*/ 20560 h 213803"/>
                <a:gd name="connsiteX19" fmla="*/ 179102 w 231110"/>
                <a:gd name="connsiteY19" fmla="*/ 13768 h 213803"/>
                <a:gd name="connsiteX20" fmla="*/ 177897 w 231110"/>
                <a:gd name="connsiteY20" fmla="*/ 13768 h 213803"/>
                <a:gd name="connsiteX21" fmla="*/ 172563 w 231110"/>
                <a:gd name="connsiteY21" fmla="*/ 14466 h 213803"/>
                <a:gd name="connsiteX22" fmla="*/ 157645 w 231110"/>
                <a:gd name="connsiteY22" fmla="*/ 13005 h 213803"/>
                <a:gd name="connsiteX23" fmla="*/ 156058 w 231110"/>
                <a:gd name="connsiteY23" fmla="*/ 11228 h 213803"/>
                <a:gd name="connsiteX24" fmla="*/ 155296 w 231110"/>
                <a:gd name="connsiteY24" fmla="*/ 9324 h 213803"/>
                <a:gd name="connsiteX25" fmla="*/ 154979 w 231110"/>
                <a:gd name="connsiteY25" fmla="*/ 7229 h 213803"/>
                <a:gd name="connsiteX26" fmla="*/ 154598 w 231110"/>
                <a:gd name="connsiteY26" fmla="*/ 4562 h 213803"/>
                <a:gd name="connsiteX27" fmla="*/ 154407 w 231110"/>
                <a:gd name="connsiteY27" fmla="*/ 2848 h 213803"/>
                <a:gd name="connsiteX28" fmla="*/ 154344 w 231110"/>
                <a:gd name="connsiteY28" fmla="*/ 2023 h 213803"/>
                <a:gd name="connsiteX29" fmla="*/ 140568 w 231110"/>
                <a:gd name="connsiteY29" fmla="*/ 563 h 213803"/>
                <a:gd name="connsiteX30" fmla="*/ 138409 w 231110"/>
                <a:gd name="connsiteY30" fmla="*/ 817 h 213803"/>
                <a:gd name="connsiteX31" fmla="*/ 137711 w 231110"/>
                <a:gd name="connsiteY31" fmla="*/ 880 h 213803"/>
                <a:gd name="connsiteX32" fmla="*/ 110921 w 231110"/>
                <a:gd name="connsiteY32" fmla="*/ 17576 h 213803"/>
                <a:gd name="connsiteX33" fmla="*/ 109905 w 231110"/>
                <a:gd name="connsiteY33" fmla="*/ 21639 h 213803"/>
                <a:gd name="connsiteX34" fmla="*/ 99875 w 231110"/>
                <a:gd name="connsiteY34" fmla="*/ 32431 h 213803"/>
                <a:gd name="connsiteX35" fmla="*/ 92765 w 231110"/>
                <a:gd name="connsiteY35" fmla="*/ 35479 h 213803"/>
                <a:gd name="connsiteX36" fmla="*/ 92067 w 231110"/>
                <a:gd name="connsiteY36" fmla="*/ 35923 h 213803"/>
                <a:gd name="connsiteX37" fmla="*/ 86417 w 231110"/>
                <a:gd name="connsiteY37" fmla="*/ 39351 h 213803"/>
                <a:gd name="connsiteX38" fmla="*/ 81719 w 231110"/>
                <a:gd name="connsiteY38" fmla="*/ 42843 h 213803"/>
                <a:gd name="connsiteX39" fmla="*/ 80450 w 231110"/>
                <a:gd name="connsiteY39" fmla="*/ 43795 h 213803"/>
                <a:gd name="connsiteX40" fmla="*/ 74482 w 231110"/>
                <a:gd name="connsiteY40" fmla="*/ 48747 h 213803"/>
                <a:gd name="connsiteX41" fmla="*/ 73466 w 231110"/>
                <a:gd name="connsiteY41" fmla="*/ 49635 h 213803"/>
                <a:gd name="connsiteX42" fmla="*/ 69277 w 231110"/>
                <a:gd name="connsiteY42" fmla="*/ 53000 h 213803"/>
                <a:gd name="connsiteX43" fmla="*/ 67372 w 231110"/>
                <a:gd name="connsiteY43" fmla="*/ 54651 h 213803"/>
                <a:gd name="connsiteX44" fmla="*/ 61531 w 231110"/>
                <a:gd name="connsiteY44" fmla="*/ 59666 h 213803"/>
                <a:gd name="connsiteX45" fmla="*/ 57976 w 231110"/>
                <a:gd name="connsiteY45" fmla="*/ 64110 h 213803"/>
                <a:gd name="connsiteX46" fmla="*/ 52707 w 231110"/>
                <a:gd name="connsiteY46" fmla="*/ 70268 h 213803"/>
                <a:gd name="connsiteX47" fmla="*/ 49279 w 231110"/>
                <a:gd name="connsiteY47" fmla="*/ 72299 h 213803"/>
                <a:gd name="connsiteX48" fmla="*/ 48263 w 231110"/>
                <a:gd name="connsiteY48" fmla="*/ 72490 h 213803"/>
                <a:gd name="connsiteX49" fmla="*/ 46485 w 231110"/>
                <a:gd name="connsiteY49" fmla="*/ 72807 h 213803"/>
                <a:gd name="connsiteX50" fmla="*/ 43947 w 231110"/>
                <a:gd name="connsiteY50" fmla="*/ 72363 h 213803"/>
                <a:gd name="connsiteX51" fmla="*/ 42613 w 231110"/>
                <a:gd name="connsiteY51" fmla="*/ 72045 h 213803"/>
                <a:gd name="connsiteX52" fmla="*/ 41026 w 231110"/>
                <a:gd name="connsiteY52" fmla="*/ 71347 h 213803"/>
                <a:gd name="connsiteX53" fmla="*/ 39502 w 231110"/>
                <a:gd name="connsiteY53" fmla="*/ 70712 h 213803"/>
                <a:gd name="connsiteX54" fmla="*/ 32900 w 231110"/>
                <a:gd name="connsiteY54" fmla="*/ 68553 h 213803"/>
                <a:gd name="connsiteX55" fmla="*/ 23822 w 231110"/>
                <a:gd name="connsiteY55" fmla="*/ 70331 h 213803"/>
                <a:gd name="connsiteX56" fmla="*/ 16014 w 231110"/>
                <a:gd name="connsiteY56" fmla="*/ 72236 h 213803"/>
                <a:gd name="connsiteX57" fmla="*/ 6872 w 231110"/>
                <a:gd name="connsiteY57" fmla="*/ 70585 h 213803"/>
                <a:gd name="connsiteX58" fmla="*/ 3190 w 231110"/>
                <a:gd name="connsiteY58" fmla="*/ 69569 h 213803"/>
                <a:gd name="connsiteX59" fmla="*/ 2238 w 231110"/>
                <a:gd name="connsiteY59" fmla="*/ 69442 h 213803"/>
                <a:gd name="connsiteX60" fmla="*/ 79 w 231110"/>
                <a:gd name="connsiteY60" fmla="*/ 69188 h 213803"/>
                <a:gd name="connsiteX61" fmla="*/ 2365 w 231110"/>
                <a:gd name="connsiteY61" fmla="*/ 74013 h 213803"/>
                <a:gd name="connsiteX62" fmla="*/ 8522 w 231110"/>
                <a:gd name="connsiteY62" fmla="*/ 78584 h 213803"/>
                <a:gd name="connsiteX63" fmla="*/ 13474 w 231110"/>
                <a:gd name="connsiteY63" fmla="*/ 83155 h 213803"/>
                <a:gd name="connsiteX64" fmla="*/ 16014 w 231110"/>
                <a:gd name="connsiteY64" fmla="*/ 89694 h 213803"/>
                <a:gd name="connsiteX65" fmla="*/ 20140 w 231110"/>
                <a:gd name="connsiteY65" fmla="*/ 99660 h 213803"/>
                <a:gd name="connsiteX66" fmla="*/ 21981 w 231110"/>
                <a:gd name="connsiteY66" fmla="*/ 102581 h 213803"/>
                <a:gd name="connsiteX67" fmla="*/ 24266 w 231110"/>
                <a:gd name="connsiteY67" fmla="*/ 106326 h 213803"/>
                <a:gd name="connsiteX68" fmla="*/ 25219 w 231110"/>
                <a:gd name="connsiteY68" fmla="*/ 108929 h 213803"/>
                <a:gd name="connsiteX69" fmla="*/ 27695 w 231110"/>
                <a:gd name="connsiteY69" fmla="*/ 113563 h 213803"/>
                <a:gd name="connsiteX70" fmla="*/ 29409 w 231110"/>
                <a:gd name="connsiteY70" fmla="*/ 113881 h 213803"/>
                <a:gd name="connsiteX71" fmla="*/ 32265 w 231110"/>
                <a:gd name="connsiteY71" fmla="*/ 114452 h 213803"/>
                <a:gd name="connsiteX72" fmla="*/ 35312 w 231110"/>
                <a:gd name="connsiteY72" fmla="*/ 118007 h 213803"/>
                <a:gd name="connsiteX73" fmla="*/ 36773 w 231110"/>
                <a:gd name="connsiteY73" fmla="*/ 120102 h 213803"/>
                <a:gd name="connsiteX74" fmla="*/ 40010 w 231110"/>
                <a:gd name="connsiteY74" fmla="*/ 122451 h 213803"/>
                <a:gd name="connsiteX75" fmla="*/ 43820 w 231110"/>
                <a:gd name="connsiteY75" fmla="*/ 125244 h 213803"/>
                <a:gd name="connsiteX76" fmla="*/ 46422 w 231110"/>
                <a:gd name="connsiteY76" fmla="*/ 129117 h 213803"/>
                <a:gd name="connsiteX77" fmla="*/ 48517 w 231110"/>
                <a:gd name="connsiteY77" fmla="*/ 132291 h 213803"/>
                <a:gd name="connsiteX78" fmla="*/ 52136 w 231110"/>
                <a:gd name="connsiteY78" fmla="*/ 134830 h 213803"/>
                <a:gd name="connsiteX79" fmla="*/ 56135 w 231110"/>
                <a:gd name="connsiteY79" fmla="*/ 137687 h 213803"/>
                <a:gd name="connsiteX80" fmla="*/ 58675 w 231110"/>
                <a:gd name="connsiteY80" fmla="*/ 140861 h 213803"/>
                <a:gd name="connsiteX81" fmla="*/ 61341 w 231110"/>
                <a:gd name="connsiteY81" fmla="*/ 143972 h 213803"/>
                <a:gd name="connsiteX82" fmla="*/ 64134 w 231110"/>
                <a:gd name="connsiteY82" fmla="*/ 145114 h 213803"/>
                <a:gd name="connsiteX83" fmla="*/ 70038 w 231110"/>
                <a:gd name="connsiteY83" fmla="*/ 149305 h 213803"/>
                <a:gd name="connsiteX84" fmla="*/ 68451 w 231110"/>
                <a:gd name="connsiteY84" fmla="*/ 156542 h 213803"/>
                <a:gd name="connsiteX85" fmla="*/ 66864 w 231110"/>
                <a:gd name="connsiteY85" fmla="*/ 159525 h 213803"/>
                <a:gd name="connsiteX86" fmla="*/ 68832 w 231110"/>
                <a:gd name="connsiteY86" fmla="*/ 168222 h 213803"/>
                <a:gd name="connsiteX87" fmla="*/ 70546 w 231110"/>
                <a:gd name="connsiteY87" fmla="*/ 172413 h 213803"/>
                <a:gd name="connsiteX88" fmla="*/ 77592 w 231110"/>
                <a:gd name="connsiteY88" fmla="*/ 180856 h 213803"/>
                <a:gd name="connsiteX89" fmla="*/ 82544 w 231110"/>
                <a:gd name="connsiteY89" fmla="*/ 180856 h 213803"/>
                <a:gd name="connsiteX90" fmla="*/ 88004 w 231110"/>
                <a:gd name="connsiteY90" fmla="*/ 180792 h 213803"/>
                <a:gd name="connsiteX91" fmla="*/ 93273 w 231110"/>
                <a:gd name="connsiteY91" fmla="*/ 182697 h 213803"/>
                <a:gd name="connsiteX92" fmla="*/ 97399 w 231110"/>
                <a:gd name="connsiteY92" fmla="*/ 184348 h 213803"/>
                <a:gd name="connsiteX93" fmla="*/ 101399 w 231110"/>
                <a:gd name="connsiteY93" fmla="*/ 184728 h 213803"/>
                <a:gd name="connsiteX94" fmla="*/ 108255 w 231110"/>
                <a:gd name="connsiteY94" fmla="*/ 186188 h 213803"/>
                <a:gd name="connsiteX95" fmla="*/ 113143 w 231110"/>
                <a:gd name="connsiteY95" fmla="*/ 191267 h 213803"/>
                <a:gd name="connsiteX96" fmla="*/ 115555 w 231110"/>
                <a:gd name="connsiteY96" fmla="*/ 194378 h 213803"/>
                <a:gd name="connsiteX97" fmla="*/ 121587 w 231110"/>
                <a:gd name="connsiteY97" fmla="*/ 195584 h 213803"/>
                <a:gd name="connsiteX98" fmla="*/ 125141 w 231110"/>
                <a:gd name="connsiteY98" fmla="*/ 195584 h 213803"/>
                <a:gd name="connsiteX99" fmla="*/ 132188 w 231110"/>
                <a:gd name="connsiteY99" fmla="*/ 197933 h 213803"/>
                <a:gd name="connsiteX100" fmla="*/ 137203 w 231110"/>
                <a:gd name="connsiteY100" fmla="*/ 199901 h 213803"/>
                <a:gd name="connsiteX101" fmla="*/ 138283 w 231110"/>
                <a:gd name="connsiteY101" fmla="*/ 201107 h 213803"/>
                <a:gd name="connsiteX102" fmla="*/ 138092 w 231110"/>
                <a:gd name="connsiteY102" fmla="*/ 203393 h 213803"/>
                <a:gd name="connsiteX103" fmla="*/ 139807 w 231110"/>
                <a:gd name="connsiteY103" fmla="*/ 203265 h 213803"/>
                <a:gd name="connsiteX104" fmla="*/ 144631 w 231110"/>
                <a:gd name="connsiteY104" fmla="*/ 203202 h 213803"/>
                <a:gd name="connsiteX105" fmla="*/ 148694 w 231110"/>
                <a:gd name="connsiteY105" fmla="*/ 203138 h 213803"/>
                <a:gd name="connsiteX106" fmla="*/ 149964 w 231110"/>
                <a:gd name="connsiteY106" fmla="*/ 203202 h 213803"/>
                <a:gd name="connsiteX107" fmla="*/ 152058 w 231110"/>
                <a:gd name="connsiteY107" fmla="*/ 203265 h 213803"/>
                <a:gd name="connsiteX108" fmla="*/ 156249 w 231110"/>
                <a:gd name="connsiteY108" fmla="*/ 203710 h 213803"/>
                <a:gd name="connsiteX109" fmla="*/ 158343 w 231110"/>
                <a:gd name="connsiteY109" fmla="*/ 204091 h 213803"/>
                <a:gd name="connsiteX110" fmla="*/ 162216 w 231110"/>
                <a:gd name="connsiteY110" fmla="*/ 205551 h 213803"/>
                <a:gd name="connsiteX111" fmla="*/ 163930 w 231110"/>
                <a:gd name="connsiteY111" fmla="*/ 206313 h 213803"/>
                <a:gd name="connsiteX112" fmla="*/ 168755 w 231110"/>
                <a:gd name="connsiteY112" fmla="*/ 210439 h 213803"/>
                <a:gd name="connsiteX113" fmla="*/ 169707 w 231110"/>
                <a:gd name="connsiteY113" fmla="*/ 211645 h 213803"/>
                <a:gd name="connsiteX114" fmla="*/ 170532 w 231110"/>
                <a:gd name="connsiteY114" fmla="*/ 212915 h 213803"/>
                <a:gd name="connsiteX115" fmla="*/ 171103 w 231110"/>
                <a:gd name="connsiteY115" fmla="*/ 213804 h 213803"/>
                <a:gd name="connsiteX116" fmla="*/ 171802 w 231110"/>
                <a:gd name="connsiteY116" fmla="*/ 213232 h 213803"/>
                <a:gd name="connsiteX117" fmla="*/ 178912 w 231110"/>
                <a:gd name="connsiteY117" fmla="*/ 207201 h 213803"/>
                <a:gd name="connsiteX118" fmla="*/ 202338 w 231110"/>
                <a:gd name="connsiteY118" fmla="*/ 186315 h 213803"/>
                <a:gd name="connsiteX119" fmla="*/ 210019 w 231110"/>
                <a:gd name="connsiteY119" fmla="*/ 146829 h 213803"/>
                <a:gd name="connsiteX120" fmla="*/ 209892 w 231110"/>
                <a:gd name="connsiteY120" fmla="*/ 145686 h 213803"/>
                <a:gd name="connsiteX121" fmla="*/ 209892 w 231110"/>
                <a:gd name="connsiteY121" fmla="*/ 140607 h 213803"/>
                <a:gd name="connsiteX122" fmla="*/ 210717 w 231110"/>
                <a:gd name="connsiteY122" fmla="*/ 138385 h 213803"/>
                <a:gd name="connsiteX123" fmla="*/ 212558 w 231110"/>
                <a:gd name="connsiteY123" fmla="*/ 136354 h 213803"/>
                <a:gd name="connsiteX124" fmla="*/ 218081 w 231110"/>
                <a:gd name="connsiteY124" fmla="*/ 134513 h 213803"/>
                <a:gd name="connsiteX125" fmla="*/ 221827 w 231110"/>
                <a:gd name="connsiteY125" fmla="*/ 133497 h 213803"/>
                <a:gd name="connsiteX126" fmla="*/ 223287 w 231110"/>
                <a:gd name="connsiteY126" fmla="*/ 127530 h 213803"/>
                <a:gd name="connsiteX127" fmla="*/ 222715 w 231110"/>
                <a:gd name="connsiteY127" fmla="*/ 124546 h 213803"/>
                <a:gd name="connsiteX128" fmla="*/ 222081 w 231110"/>
                <a:gd name="connsiteY128" fmla="*/ 120420 h 213803"/>
                <a:gd name="connsiteX129" fmla="*/ 222906 w 231110"/>
                <a:gd name="connsiteY129" fmla="*/ 117309 h 213803"/>
                <a:gd name="connsiteX130" fmla="*/ 224811 w 231110"/>
                <a:gd name="connsiteY130" fmla="*/ 116166 h 213803"/>
                <a:gd name="connsiteX131" fmla="*/ 221319 w 231110"/>
                <a:gd name="connsiteY131" fmla="*/ 111786 h 213803"/>
                <a:gd name="connsiteX132" fmla="*/ 216748 w 231110"/>
                <a:gd name="connsiteY132" fmla="*/ 107596 h 213803"/>
                <a:gd name="connsiteX133" fmla="*/ 216050 w 231110"/>
                <a:gd name="connsiteY133" fmla="*/ 103025 h 213803"/>
                <a:gd name="connsiteX134" fmla="*/ 218843 w 231110"/>
                <a:gd name="connsiteY134" fmla="*/ 101438 h 213803"/>
                <a:gd name="connsiteX135" fmla="*/ 221700 w 231110"/>
                <a:gd name="connsiteY135" fmla="*/ 100232 h 213803"/>
                <a:gd name="connsiteX136" fmla="*/ 222906 w 231110"/>
                <a:gd name="connsiteY136" fmla="*/ 98137 h 213803"/>
                <a:gd name="connsiteX137" fmla="*/ 222970 w 231110"/>
                <a:gd name="connsiteY137" fmla="*/ 95280 h 213803"/>
                <a:gd name="connsiteX138" fmla="*/ 223350 w 231110"/>
                <a:gd name="connsiteY138" fmla="*/ 90709 h 213803"/>
                <a:gd name="connsiteX139" fmla="*/ 224366 w 231110"/>
                <a:gd name="connsiteY139" fmla="*/ 88932 h 213803"/>
                <a:gd name="connsiteX140" fmla="*/ 226462 w 231110"/>
                <a:gd name="connsiteY140" fmla="*/ 86646 h 213803"/>
                <a:gd name="connsiteX141" fmla="*/ 228556 w 231110"/>
                <a:gd name="connsiteY141" fmla="*/ 84170 h 213803"/>
                <a:gd name="connsiteX142" fmla="*/ 225953 w 231110"/>
                <a:gd name="connsiteY142" fmla="*/ 83853 h 213803"/>
                <a:gd name="connsiteX143" fmla="*/ 224874 w 231110"/>
                <a:gd name="connsiteY143" fmla="*/ 83663 h 213803"/>
                <a:gd name="connsiteX144" fmla="*/ 222715 w 231110"/>
                <a:gd name="connsiteY144" fmla="*/ 82075 h 213803"/>
                <a:gd name="connsiteX145" fmla="*/ 224811 w 231110"/>
                <a:gd name="connsiteY145" fmla="*/ 72616 h 213803"/>
                <a:gd name="connsiteX146" fmla="*/ 226651 w 231110"/>
                <a:gd name="connsiteY146" fmla="*/ 68744 h 213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231110" h="213803">
                  <a:moveTo>
                    <a:pt x="226651" y="68744"/>
                  </a:moveTo>
                  <a:cubicBezTo>
                    <a:pt x="227350" y="66776"/>
                    <a:pt x="227794" y="64745"/>
                    <a:pt x="228175" y="62777"/>
                  </a:cubicBezTo>
                  <a:cubicBezTo>
                    <a:pt x="228620" y="60491"/>
                    <a:pt x="229000" y="58142"/>
                    <a:pt x="229254" y="55794"/>
                  </a:cubicBezTo>
                  <a:cubicBezTo>
                    <a:pt x="229318" y="55222"/>
                    <a:pt x="229445" y="54651"/>
                    <a:pt x="229509" y="54016"/>
                  </a:cubicBezTo>
                  <a:cubicBezTo>
                    <a:pt x="229762" y="52048"/>
                    <a:pt x="229953" y="50080"/>
                    <a:pt x="230270" y="48048"/>
                  </a:cubicBezTo>
                  <a:cubicBezTo>
                    <a:pt x="230334" y="47540"/>
                    <a:pt x="230460" y="46969"/>
                    <a:pt x="230587" y="46398"/>
                  </a:cubicBezTo>
                  <a:cubicBezTo>
                    <a:pt x="230778" y="45319"/>
                    <a:pt x="231032" y="44049"/>
                    <a:pt x="231096" y="42906"/>
                  </a:cubicBezTo>
                  <a:cubicBezTo>
                    <a:pt x="231159" y="41764"/>
                    <a:pt x="231032" y="40684"/>
                    <a:pt x="230524" y="39986"/>
                  </a:cubicBezTo>
                  <a:cubicBezTo>
                    <a:pt x="229509" y="38526"/>
                    <a:pt x="227604" y="38526"/>
                    <a:pt x="224747" y="38653"/>
                  </a:cubicBezTo>
                  <a:cubicBezTo>
                    <a:pt x="221763" y="38780"/>
                    <a:pt x="218970" y="38780"/>
                    <a:pt x="216876" y="36812"/>
                  </a:cubicBezTo>
                  <a:cubicBezTo>
                    <a:pt x="215098" y="35161"/>
                    <a:pt x="214336" y="33638"/>
                    <a:pt x="213701" y="32431"/>
                  </a:cubicBezTo>
                  <a:cubicBezTo>
                    <a:pt x="213447" y="31924"/>
                    <a:pt x="213257" y="31543"/>
                    <a:pt x="213002" y="31162"/>
                  </a:cubicBezTo>
                  <a:cubicBezTo>
                    <a:pt x="212812" y="30908"/>
                    <a:pt x="212558" y="30654"/>
                    <a:pt x="212304" y="30400"/>
                  </a:cubicBezTo>
                  <a:cubicBezTo>
                    <a:pt x="211415" y="29702"/>
                    <a:pt x="210337" y="29384"/>
                    <a:pt x="208368" y="29194"/>
                  </a:cubicBezTo>
                  <a:cubicBezTo>
                    <a:pt x="207353" y="29067"/>
                    <a:pt x="205829" y="29257"/>
                    <a:pt x="204305" y="29384"/>
                  </a:cubicBezTo>
                  <a:cubicBezTo>
                    <a:pt x="203734" y="29448"/>
                    <a:pt x="203163" y="29448"/>
                    <a:pt x="202592" y="29511"/>
                  </a:cubicBezTo>
                  <a:cubicBezTo>
                    <a:pt x="199989" y="29702"/>
                    <a:pt x="197449" y="29829"/>
                    <a:pt x="195671" y="28813"/>
                  </a:cubicBezTo>
                  <a:cubicBezTo>
                    <a:pt x="193957" y="27861"/>
                    <a:pt x="192307" y="25195"/>
                    <a:pt x="190466" y="22084"/>
                  </a:cubicBezTo>
                  <a:cubicBezTo>
                    <a:pt x="190148" y="21512"/>
                    <a:pt x="189831" y="20941"/>
                    <a:pt x="189577" y="20560"/>
                  </a:cubicBezTo>
                  <a:cubicBezTo>
                    <a:pt x="186403" y="15545"/>
                    <a:pt x="184943" y="13768"/>
                    <a:pt x="179102" y="13768"/>
                  </a:cubicBezTo>
                  <a:cubicBezTo>
                    <a:pt x="178722" y="13768"/>
                    <a:pt x="178277" y="13768"/>
                    <a:pt x="177897" y="13768"/>
                  </a:cubicBezTo>
                  <a:cubicBezTo>
                    <a:pt x="176309" y="13831"/>
                    <a:pt x="174468" y="14148"/>
                    <a:pt x="172563" y="14466"/>
                  </a:cubicBezTo>
                  <a:cubicBezTo>
                    <a:pt x="167422" y="15418"/>
                    <a:pt x="161708" y="16370"/>
                    <a:pt x="157645" y="13005"/>
                  </a:cubicBezTo>
                  <a:cubicBezTo>
                    <a:pt x="156947" y="12371"/>
                    <a:pt x="156439" y="11799"/>
                    <a:pt x="156058" y="11228"/>
                  </a:cubicBezTo>
                  <a:cubicBezTo>
                    <a:pt x="155614" y="10339"/>
                    <a:pt x="155360" y="9831"/>
                    <a:pt x="155296" y="9324"/>
                  </a:cubicBezTo>
                  <a:cubicBezTo>
                    <a:pt x="155105" y="8435"/>
                    <a:pt x="155043" y="7800"/>
                    <a:pt x="154979" y="7229"/>
                  </a:cubicBezTo>
                  <a:cubicBezTo>
                    <a:pt x="154916" y="6467"/>
                    <a:pt x="154852" y="5578"/>
                    <a:pt x="154598" y="4562"/>
                  </a:cubicBezTo>
                  <a:cubicBezTo>
                    <a:pt x="154471" y="3864"/>
                    <a:pt x="154471" y="3356"/>
                    <a:pt x="154407" y="2848"/>
                  </a:cubicBezTo>
                  <a:cubicBezTo>
                    <a:pt x="154407" y="2594"/>
                    <a:pt x="154407" y="2277"/>
                    <a:pt x="154344" y="2023"/>
                  </a:cubicBezTo>
                  <a:cubicBezTo>
                    <a:pt x="152503" y="-897"/>
                    <a:pt x="144758" y="55"/>
                    <a:pt x="140568" y="563"/>
                  </a:cubicBezTo>
                  <a:cubicBezTo>
                    <a:pt x="139743" y="690"/>
                    <a:pt x="139045" y="753"/>
                    <a:pt x="138409" y="817"/>
                  </a:cubicBezTo>
                  <a:cubicBezTo>
                    <a:pt x="138219" y="817"/>
                    <a:pt x="137902" y="880"/>
                    <a:pt x="137711" y="880"/>
                  </a:cubicBezTo>
                  <a:cubicBezTo>
                    <a:pt x="132442" y="1325"/>
                    <a:pt x="114921" y="3864"/>
                    <a:pt x="110921" y="17576"/>
                  </a:cubicBezTo>
                  <a:cubicBezTo>
                    <a:pt x="110477" y="19100"/>
                    <a:pt x="110159" y="20433"/>
                    <a:pt x="109905" y="21639"/>
                  </a:cubicBezTo>
                  <a:cubicBezTo>
                    <a:pt x="108636" y="27162"/>
                    <a:pt x="107684" y="29702"/>
                    <a:pt x="99875" y="32431"/>
                  </a:cubicBezTo>
                  <a:cubicBezTo>
                    <a:pt x="97336" y="33320"/>
                    <a:pt x="94987" y="34336"/>
                    <a:pt x="92765" y="35479"/>
                  </a:cubicBezTo>
                  <a:cubicBezTo>
                    <a:pt x="92511" y="35606"/>
                    <a:pt x="92321" y="35796"/>
                    <a:pt x="92067" y="35923"/>
                  </a:cubicBezTo>
                  <a:cubicBezTo>
                    <a:pt x="90098" y="37002"/>
                    <a:pt x="88258" y="38081"/>
                    <a:pt x="86417" y="39351"/>
                  </a:cubicBezTo>
                  <a:cubicBezTo>
                    <a:pt x="84830" y="40430"/>
                    <a:pt x="83306" y="41637"/>
                    <a:pt x="81719" y="42843"/>
                  </a:cubicBezTo>
                  <a:cubicBezTo>
                    <a:pt x="81274" y="43160"/>
                    <a:pt x="80894" y="43478"/>
                    <a:pt x="80450" y="43795"/>
                  </a:cubicBezTo>
                  <a:cubicBezTo>
                    <a:pt x="78481" y="45382"/>
                    <a:pt x="76513" y="47033"/>
                    <a:pt x="74482" y="48747"/>
                  </a:cubicBezTo>
                  <a:lnTo>
                    <a:pt x="73466" y="49635"/>
                  </a:lnTo>
                  <a:cubicBezTo>
                    <a:pt x="72133" y="50778"/>
                    <a:pt x="70673" y="51921"/>
                    <a:pt x="69277" y="53000"/>
                  </a:cubicBezTo>
                  <a:cubicBezTo>
                    <a:pt x="68641" y="53508"/>
                    <a:pt x="68006" y="54143"/>
                    <a:pt x="67372" y="54651"/>
                  </a:cubicBezTo>
                  <a:cubicBezTo>
                    <a:pt x="65341" y="56238"/>
                    <a:pt x="63245" y="57888"/>
                    <a:pt x="61531" y="59666"/>
                  </a:cubicBezTo>
                  <a:cubicBezTo>
                    <a:pt x="60262" y="60999"/>
                    <a:pt x="59182" y="62523"/>
                    <a:pt x="57976" y="64110"/>
                  </a:cubicBezTo>
                  <a:cubicBezTo>
                    <a:pt x="56389" y="66268"/>
                    <a:pt x="54802" y="68490"/>
                    <a:pt x="52707" y="70268"/>
                  </a:cubicBezTo>
                  <a:cubicBezTo>
                    <a:pt x="51501" y="71284"/>
                    <a:pt x="50358" y="71918"/>
                    <a:pt x="49279" y="72299"/>
                  </a:cubicBezTo>
                  <a:cubicBezTo>
                    <a:pt x="48961" y="72426"/>
                    <a:pt x="48581" y="72426"/>
                    <a:pt x="48263" y="72490"/>
                  </a:cubicBezTo>
                  <a:cubicBezTo>
                    <a:pt x="47692" y="72616"/>
                    <a:pt x="47057" y="72807"/>
                    <a:pt x="46485" y="72807"/>
                  </a:cubicBezTo>
                  <a:cubicBezTo>
                    <a:pt x="45343" y="72680"/>
                    <a:pt x="44645" y="72553"/>
                    <a:pt x="43947" y="72363"/>
                  </a:cubicBezTo>
                  <a:cubicBezTo>
                    <a:pt x="43502" y="72236"/>
                    <a:pt x="43058" y="72236"/>
                    <a:pt x="42613" y="72045"/>
                  </a:cubicBezTo>
                  <a:cubicBezTo>
                    <a:pt x="42042" y="71855"/>
                    <a:pt x="41534" y="71601"/>
                    <a:pt x="41026" y="71347"/>
                  </a:cubicBezTo>
                  <a:cubicBezTo>
                    <a:pt x="40518" y="71156"/>
                    <a:pt x="40010" y="70966"/>
                    <a:pt x="39502" y="70712"/>
                  </a:cubicBezTo>
                  <a:cubicBezTo>
                    <a:pt x="37408" y="69760"/>
                    <a:pt x="35249" y="68744"/>
                    <a:pt x="32900" y="68553"/>
                  </a:cubicBezTo>
                  <a:cubicBezTo>
                    <a:pt x="29663" y="68300"/>
                    <a:pt x="26806" y="69252"/>
                    <a:pt x="23822" y="70331"/>
                  </a:cubicBezTo>
                  <a:cubicBezTo>
                    <a:pt x="21410" y="71220"/>
                    <a:pt x="18870" y="72108"/>
                    <a:pt x="16014" y="72236"/>
                  </a:cubicBezTo>
                  <a:cubicBezTo>
                    <a:pt x="12967" y="72426"/>
                    <a:pt x="9855" y="71474"/>
                    <a:pt x="6872" y="70585"/>
                  </a:cubicBezTo>
                  <a:cubicBezTo>
                    <a:pt x="5602" y="70204"/>
                    <a:pt x="4396" y="69823"/>
                    <a:pt x="3190" y="69569"/>
                  </a:cubicBezTo>
                  <a:cubicBezTo>
                    <a:pt x="2872" y="69506"/>
                    <a:pt x="2555" y="69506"/>
                    <a:pt x="2238" y="69442"/>
                  </a:cubicBezTo>
                  <a:cubicBezTo>
                    <a:pt x="1476" y="69316"/>
                    <a:pt x="778" y="69188"/>
                    <a:pt x="79" y="69188"/>
                  </a:cubicBezTo>
                  <a:cubicBezTo>
                    <a:pt x="-175" y="70331"/>
                    <a:pt x="79" y="71728"/>
                    <a:pt x="2365" y="74013"/>
                  </a:cubicBezTo>
                  <a:cubicBezTo>
                    <a:pt x="4650" y="76299"/>
                    <a:pt x="6745" y="77505"/>
                    <a:pt x="8522" y="78584"/>
                  </a:cubicBezTo>
                  <a:cubicBezTo>
                    <a:pt x="10618" y="79790"/>
                    <a:pt x="12458" y="80869"/>
                    <a:pt x="13474" y="83155"/>
                  </a:cubicBezTo>
                  <a:cubicBezTo>
                    <a:pt x="14363" y="85250"/>
                    <a:pt x="15189" y="87472"/>
                    <a:pt x="16014" y="89694"/>
                  </a:cubicBezTo>
                  <a:cubicBezTo>
                    <a:pt x="17283" y="93122"/>
                    <a:pt x="18616" y="96677"/>
                    <a:pt x="20140" y="99660"/>
                  </a:cubicBezTo>
                  <a:cubicBezTo>
                    <a:pt x="20648" y="100676"/>
                    <a:pt x="21283" y="101628"/>
                    <a:pt x="21981" y="102581"/>
                  </a:cubicBezTo>
                  <a:cubicBezTo>
                    <a:pt x="22806" y="103787"/>
                    <a:pt x="23632" y="105056"/>
                    <a:pt x="24266" y="106326"/>
                  </a:cubicBezTo>
                  <a:cubicBezTo>
                    <a:pt x="24647" y="107088"/>
                    <a:pt x="24902" y="107977"/>
                    <a:pt x="25219" y="108929"/>
                  </a:cubicBezTo>
                  <a:cubicBezTo>
                    <a:pt x="25790" y="110770"/>
                    <a:pt x="26298" y="112548"/>
                    <a:pt x="27695" y="113563"/>
                  </a:cubicBezTo>
                  <a:cubicBezTo>
                    <a:pt x="28076" y="113817"/>
                    <a:pt x="28711" y="113817"/>
                    <a:pt x="29409" y="113881"/>
                  </a:cubicBezTo>
                  <a:cubicBezTo>
                    <a:pt x="30298" y="113881"/>
                    <a:pt x="31376" y="113944"/>
                    <a:pt x="32265" y="114452"/>
                  </a:cubicBezTo>
                  <a:cubicBezTo>
                    <a:pt x="33852" y="115468"/>
                    <a:pt x="34678" y="116801"/>
                    <a:pt x="35312" y="118007"/>
                  </a:cubicBezTo>
                  <a:cubicBezTo>
                    <a:pt x="35757" y="118769"/>
                    <a:pt x="36201" y="119467"/>
                    <a:pt x="36773" y="120102"/>
                  </a:cubicBezTo>
                  <a:cubicBezTo>
                    <a:pt x="37725" y="121054"/>
                    <a:pt x="38804" y="121753"/>
                    <a:pt x="40010" y="122451"/>
                  </a:cubicBezTo>
                  <a:cubicBezTo>
                    <a:pt x="41280" y="123213"/>
                    <a:pt x="42549" y="124038"/>
                    <a:pt x="43820" y="125244"/>
                  </a:cubicBezTo>
                  <a:cubicBezTo>
                    <a:pt x="44962" y="126387"/>
                    <a:pt x="45724" y="127720"/>
                    <a:pt x="46422" y="129117"/>
                  </a:cubicBezTo>
                  <a:cubicBezTo>
                    <a:pt x="47057" y="130323"/>
                    <a:pt x="47692" y="131466"/>
                    <a:pt x="48517" y="132291"/>
                  </a:cubicBezTo>
                  <a:cubicBezTo>
                    <a:pt x="49470" y="133243"/>
                    <a:pt x="50739" y="134068"/>
                    <a:pt x="52136" y="134830"/>
                  </a:cubicBezTo>
                  <a:cubicBezTo>
                    <a:pt x="53532" y="135655"/>
                    <a:pt x="54929" y="136481"/>
                    <a:pt x="56135" y="137687"/>
                  </a:cubicBezTo>
                  <a:cubicBezTo>
                    <a:pt x="57215" y="138703"/>
                    <a:pt x="57976" y="139782"/>
                    <a:pt x="58675" y="140861"/>
                  </a:cubicBezTo>
                  <a:cubicBezTo>
                    <a:pt x="59500" y="142067"/>
                    <a:pt x="60198" y="143146"/>
                    <a:pt x="61341" y="143972"/>
                  </a:cubicBezTo>
                  <a:cubicBezTo>
                    <a:pt x="62039" y="144480"/>
                    <a:pt x="63054" y="144797"/>
                    <a:pt x="64134" y="145114"/>
                  </a:cubicBezTo>
                  <a:cubicBezTo>
                    <a:pt x="66292" y="145749"/>
                    <a:pt x="68959" y="146638"/>
                    <a:pt x="70038" y="149305"/>
                  </a:cubicBezTo>
                  <a:cubicBezTo>
                    <a:pt x="71308" y="152352"/>
                    <a:pt x="69721" y="154700"/>
                    <a:pt x="68451" y="156542"/>
                  </a:cubicBezTo>
                  <a:cubicBezTo>
                    <a:pt x="67753" y="157557"/>
                    <a:pt x="67118" y="158510"/>
                    <a:pt x="66864" y="159525"/>
                  </a:cubicBezTo>
                  <a:cubicBezTo>
                    <a:pt x="66039" y="162572"/>
                    <a:pt x="67689" y="165810"/>
                    <a:pt x="68832" y="168222"/>
                  </a:cubicBezTo>
                  <a:cubicBezTo>
                    <a:pt x="69466" y="169556"/>
                    <a:pt x="70038" y="171016"/>
                    <a:pt x="70546" y="172413"/>
                  </a:cubicBezTo>
                  <a:cubicBezTo>
                    <a:pt x="72006" y="176475"/>
                    <a:pt x="73339" y="179967"/>
                    <a:pt x="77592" y="180856"/>
                  </a:cubicBezTo>
                  <a:cubicBezTo>
                    <a:pt x="79116" y="181173"/>
                    <a:pt x="80767" y="180983"/>
                    <a:pt x="82544" y="180856"/>
                  </a:cubicBezTo>
                  <a:cubicBezTo>
                    <a:pt x="84386" y="180665"/>
                    <a:pt x="86226" y="180538"/>
                    <a:pt x="88004" y="180792"/>
                  </a:cubicBezTo>
                  <a:cubicBezTo>
                    <a:pt x="89972" y="181110"/>
                    <a:pt x="91622" y="181935"/>
                    <a:pt x="93273" y="182697"/>
                  </a:cubicBezTo>
                  <a:cubicBezTo>
                    <a:pt x="94670" y="183395"/>
                    <a:pt x="95939" y="184030"/>
                    <a:pt x="97399" y="184348"/>
                  </a:cubicBezTo>
                  <a:cubicBezTo>
                    <a:pt x="98859" y="184665"/>
                    <a:pt x="100129" y="184665"/>
                    <a:pt x="101399" y="184728"/>
                  </a:cubicBezTo>
                  <a:cubicBezTo>
                    <a:pt x="103493" y="184792"/>
                    <a:pt x="105716" y="184855"/>
                    <a:pt x="108255" y="186188"/>
                  </a:cubicBezTo>
                  <a:cubicBezTo>
                    <a:pt x="110921" y="187585"/>
                    <a:pt x="112064" y="189553"/>
                    <a:pt x="113143" y="191267"/>
                  </a:cubicBezTo>
                  <a:cubicBezTo>
                    <a:pt x="113841" y="192410"/>
                    <a:pt x="114477" y="193552"/>
                    <a:pt x="115555" y="194378"/>
                  </a:cubicBezTo>
                  <a:cubicBezTo>
                    <a:pt x="117206" y="195774"/>
                    <a:pt x="119238" y="195647"/>
                    <a:pt x="121587" y="195584"/>
                  </a:cubicBezTo>
                  <a:cubicBezTo>
                    <a:pt x="122729" y="195520"/>
                    <a:pt x="123936" y="195520"/>
                    <a:pt x="125141" y="195584"/>
                  </a:cubicBezTo>
                  <a:cubicBezTo>
                    <a:pt x="127935" y="195901"/>
                    <a:pt x="130093" y="196917"/>
                    <a:pt x="132188" y="197933"/>
                  </a:cubicBezTo>
                  <a:cubicBezTo>
                    <a:pt x="133839" y="198758"/>
                    <a:pt x="135362" y="199457"/>
                    <a:pt x="137203" y="199901"/>
                  </a:cubicBezTo>
                  <a:cubicBezTo>
                    <a:pt x="137775" y="200028"/>
                    <a:pt x="138219" y="200536"/>
                    <a:pt x="138283" y="201107"/>
                  </a:cubicBezTo>
                  <a:cubicBezTo>
                    <a:pt x="138347" y="201805"/>
                    <a:pt x="138283" y="202567"/>
                    <a:pt x="138092" y="203393"/>
                  </a:cubicBezTo>
                  <a:cubicBezTo>
                    <a:pt x="138536" y="203393"/>
                    <a:pt x="139807" y="203265"/>
                    <a:pt x="139807" y="203265"/>
                  </a:cubicBezTo>
                  <a:cubicBezTo>
                    <a:pt x="141457" y="203075"/>
                    <a:pt x="142981" y="203202"/>
                    <a:pt x="144631" y="203202"/>
                  </a:cubicBezTo>
                  <a:cubicBezTo>
                    <a:pt x="145964" y="203202"/>
                    <a:pt x="147361" y="203138"/>
                    <a:pt x="148694" y="203138"/>
                  </a:cubicBezTo>
                  <a:cubicBezTo>
                    <a:pt x="149138" y="203138"/>
                    <a:pt x="149582" y="203202"/>
                    <a:pt x="149964" y="203202"/>
                  </a:cubicBezTo>
                  <a:cubicBezTo>
                    <a:pt x="150662" y="203202"/>
                    <a:pt x="151360" y="203265"/>
                    <a:pt x="152058" y="203265"/>
                  </a:cubicBezTo>
                  <a:cubicBezTo>
                    <a:pt x="153518" y="203329"/>
                    <a:pt x="154916" y="203519"/>
                    <a:pt x="156249" y="203710"/>
                  </a:cubicBezTo>
                  <a:cubicBezTo>
                    <a:pt x="156947" y="203837"/>
                    <a:pt x="157645" y="203964"/>
                    <a:pt x="158343" y="204091"/>
                  </a:cubicBezTo>
                  <a:cubicBezTo>
                    <a:pt x="159677" y="204408"/>
                    <a:pt x="161010" y="204916"/>
                    <a:pt x="162216" y="205551"/>
                  </a:cubicBezTo>
                  <a:cubicBezTo>
                    <a:pt x="162787" y="205805"/>
                    <a:pt x="163359" y="205995"/>
                    <a:pt x="163930" y="206313"/>
                  </a:cubicBezTo>
                  <a:cubicBezTo>
                    <a:pt x="165644" y="207328"/>
                    <a:pt x="167295" y="208661"/>
                    <a:pt x="168755" y="210439"/>
                  </a:cubicBezTo>
                  <a:cubicBezTo>
                    <a:pt x="169072" y="210820"/>
                    <a:pt x="169389" y="211264"/>
                    <a:pt x="169707" y="211645"/>
                  </a:cubicBezTo>
                  <a:cubicBezTo>
                    <a:pt x="170025" y="212090"/>
                    <a:pt x="170278" y="212534"/>
                    <a:pt x="170532" y="212915"/>
                  </a:cubicBezTo>
                  <a:cubicBezTo>
                    <a:pt x="170723" y="213232"/>
                    <a:pt x="170914" y="213486"/>
                    <a:pt x="171103" y="213804"/>
                  </a:cubicBezTo>
                  <a:cubicBezTo>
                    <a:pt x="171294" y="213613"/>
                    <a:pt x="171548" y="213423"/>
                    <a:pt x="171802" y="213232"/>
                  </a:cubicBezTo>
                  <a:cubicBezTo>
                    <a:pt x="174024" y="210947"/>
                    <a:pt x="176373" y="208916"/>
                    <a:pt x="178912" y="207201"/>
                  </a:cubicBezTo>
                  <a:cubicBezTo>
                    <a:pt x="187038" y="201742"/>
                    <a:pt x="196243" y="195013"/>
                    <a:pt x="202338" y="186315"/>
                  </a:cubicBezTo>
                  <a:cubicBezTo>
                    <a:pt x="211606" y="173174"/>
                    <a:pt x="211289" y="162763"/>
                    <a:pt x="210019" y="146829"/>
                  </a:cubicBezTo>
                  <a:lnTo>
                    <a:pt x="209892" y="145686"/>
                  </a:lnTo>
                  <a:cubicBezTo>
                    <a:pt x="209702" y="143845"/>
                    <a:pt x="209575" y="142131"/>
                    <a:pt x="209892" y="140607"/>
                  </a:cubicBezTo>
                  <a:cubicBezTo>
                    <a:pt x="210019" y="139846"/>
                    <a:pt x="210337" y="139084"/>
                    <a:pt x="210717" y="138385"/>
                  </a:cubicBezTo>
                  <a:cubicBezTo>
                    <a:pt x="211162" y="137687"/>
                    <a:pt x="211733" y="136989"/>
                    <a:pt x="212558" y="136354"/>
                  </a:cubicBezTo>
                  <a:cubicBezTo>
                    <a:pt x="214400" y="134894"/>
                    <a:pt x="216304" y="134703"/>
                    <a:pt x="218081" y="134513"/>
                  </a:cubicBezTo>
                  <a:cubicBezTo>
                    <a:pt x="219478" y="134386"/>
                    <a:pt x="220748" y="134259"/>
                    <a:pt x="221827" y="133497"/>
                  </a:cubicBezTo>
                  <a:cubicBezTo>
                    <a:pt x="223541" y="132355"/>
                    <a:pt x="223731" y="130323"/>
                    <a:pt x="223287" y="127530"/>
                  </a:cubicBezTo>
                  <a:cubicBezTo>
                    <a:pt x="223160" y="126641"/>
                    <a:pt x="222970" y="125625"/>
                    <a:pt x="222715" y="124546"/>
                  </a:cubicBezTo>
                  <a:cubicBezTo>
                    <a:pt x="222399" y="123022"/>
                    <a:pt x="222144" y="121626"/>
                    <a:pt x="222081" y="120420"/>
                  </a:cubicBezTo>
                  <a:cubicBezTo>
                    <a:pt x="222017" y="119213"/>
                    <a:pt x="222208" y="118134"/>
                    <a:pt x="222906" y="117309"/>
                  </a:cubicBezTo>
                  <a:cubicBezTo>
                    <a:pt x="223350" y="116738"/>
                    <a:pt x="224049" y="116357"/>
                    <a:pt x="224811" y="116166"/>
                  </a:cubicBezTo>
                  <a:cubicBezTo>
                    <a:pt x="224874" y="113817"/>
                    <a:pt x="223414" y="112992"/>
                    <a:pt x="221319" y="111786"/>
                  </a:cubicBezTo>
                  <a:cubicBezTo>
                    <a:pt x="219605" y="110834"/>
                    <a:pt x="217701" y="109754"/>
                    <a:pt x="216748" y="107596"/>
                  </a:cubicBezTo>
                  <a:cubicBezTo>
                    <a:pt x="215732" y="105437"/>
                    <a:pt x="215542" y="104104"/>
                    <a:pt x="216050" y="103025"/>
                  </a:cubicBezTo>
                  <a:cubicBezTo>
                    <a:pt x="216621" y="101946"/>
                    <a:pt x="217827" y="101628"/>
                    <a:pt x="218843" y="101438"/>
                  </a:cubicBezTo>
                  <a:cubicBezTo>
                    <a:pt x="219795" y="101248"/>
                    <a:pt x="220811" y="100994"/>
                    <a:pt x="221700" y="100232"/>
                  </a:cubicBezTo>
                  <a:cubicBezTo>
                    <a:pt x="222399" y="99660"/>
                    <a:pt x="222715" y="98962"/>
                    <a:pt x="222906" y="98137"/>
                  </a:cubicBezTo>
                  <a:cubicBezTo>
                    <a:pt x="223097" y="97312"/>
                    <a:pt x="223033" y="96423"/>
                    <a:pt x="222970" y="95280"/>
                  </a:cubicBezTo>
                  <a:cubicBezTo>
                    <a:pt x="222906" y="93757"/>
                    <a:pt x="222843" y="92233"/>
                    <a:pt x="223350" y="90709"/>
                  </a:cubicBezTo>
                  <a:cubicBezTo>
                    <a:pt x="223604" y="90074"/>
                    <a:pt x="223986" y="89503"/>
                    <a:pt x="224366" y="88932"/>
                  </a:cubicBezTo>
                  <a:cubicBezTo>
                    <a:pt x="225001" y="88106"/>
                    <a:pt x="225699" y="87345"/>
                    <a:pt x="226462" y="86646"/>
                  </a:cubicBezTo>
                  <a:cubicBezTo>
                    <a:pt x="227540" y="85630"/>
                    <a:pt x="228239" y="84869"/>
                    <a:pt x="228556" y="84170"/>
                  </a:cubicBezTo>
                  <a:cubicBezTo>
                    <a:pt x="227286" y="84170"/>
                    <a:pt x="226651" y="83980"/>
                    <a:pt x="225953" y="83853"/>
                  </a:cubicBezTo>
                  <a:cubicBezTo>
                    <a:pt x="225636" y="83790"/>
                    <a:pt x="225128" y="83790"/>
                    <a:pt x="224874" y="83663"/>
                  </a:cubicBezTo>
                  <a:cubicBezTo>
                    <a:pt x="223922" y="83345"/>
                    <a:pt x="223160" y="82837"/>
                    <a:pt x="222715" y="82075"/>
                  </a:cubicBezTo>
                  <a:cubicBezTo>
                    <a:pt x="221065" y="79600"/>
                    <a:pt x="222970" y="76045"/>
                    <a:pt x="224811" y="72616"/>
                  </a:cubicBezTo>
                  <a:cubicBezTo>
                    <a:pt x="225509" y="71347"/>
                    <a:pt x="226271" y="69950"/>
                    <a:pt x="226651" y="6874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98" name="Freeform 597">
              <a:extLst>
                <a:ext uri="{FF2B5EF4-FFF2-40B4-BE49-F238E27FC236}">
                  <a16:creationId xmlns:a16="http://schemas.microsoft.com/office/drawing/2014/main" id="{9A3D369C-CC40-C6CD-90F9-F80B70162887}"/>
                </a:ext>
              </a:extLst>
            </p:cNvPr>
            <p:cNvSpPr/>
            <p:nvPr/>
          </p:nvSpPr>
          <p:spPr>
            <a:xfrm>
              <a:off x="6210523" y="4367741"/>
              <a:ext cx="380266" cy="253616"/>
            </a:xfrm>
            <a:custGeom>
              <a:avLst/>
              <a:gdLst>
                <a:gd name="connsiteX0" fmla="*/ 51613 w 380266"/>
                <a:gd name="connsiteY0" fmla="*/ 253616 h 253616"/>
                <a:gd name="connsiteX1" fmla="*/ 55803 w 380266"/>
                <a:gd name="connsiteY1" fmla="*/ 250950 h 253616"/>
                <a:gd name="connsiteX2" fmla="*/ 58279 w 380266"/>
                <a:gd name="connsiteY2" fmla="*/ 249236 h 253616"/>
                <a:gd name="connsiteX3" fmla="*/ 65072 w 380266"/>
                <a:gd name="connsiteY3" fmla="*/ 242697 h 253616"/>
                <a:gd name="connsiteX4" fmla="*/ 89132 w 380266"/>
                <a:gd name="connsiteY4" fmla="*/ 223017 h 253616"/>
                <a:gd name="connsiteX5" fmla="*/ 90338 w 380266"/>
                <a:gd name="connsiteY5" fmla="*/ 222573 h 253616"/>
                <a:gd name="connsiteX6" fmla="*/ 91354 w 380266"/>
                <a:gd name="connsiteY6" fmla="*/ 222256 h 253616"/>
                <a:gd name="connsiteX7" fmla="*/ 93132 w 380266"/>
                <a:gd name="connsiteY7" fmla="*/ 221684 h 253616"/>
                <a:gd name="connsiteX8" fmla="*/ 94528 w 380266"/>
                <a:gd name="connsiteY8" fmla="*/ 221303 h 253616"/>
                <a:gd name="connsiteX9" fmla="*/ 97194 w 380266"/>
                <a:gd name="connsiteY9" fmla="*/ 220541 h 253616"/>
                <a:gd name="connsiteX10" fmla="*/ 98781 w 380266"/>
                <a:gd name="connsiteY10" fmla="*/ 220160 h 253616"/>
                <a:gd name="connsiteX11" fmla="*/ 102083 w 380266"/>
                <a:gd name="connsiteY11" fmla="*/ 219335 h 253616"/>
                <a:gd name="connsiteX12" fmla="*/ 104051 w 380266"/>
                <a:gd name="connsiteY12" fmla="*/ 218954 h 253616"/>
                <a:gd name="connsiteX13" fmla="*/ 107542 w 380266"/>
                <a:gd name="connsiteY13" fmla="*/ 218320 h 253616"/>
                <a:gd name="connsiteX14" fmla="*/ 109764 w 380266"/>
                <a:gd name="connsiteY14" fmla="*/ 218065 h 253616"/>
                <a:gd name="connsiteX15" fmla="*/ 113192 w 380266"/>
                <a:gd name="connsiteY15" fmla="*/ 217748 h 253616"/>
                <a:gd name="connsiteX16" fmla="*/ 115541 w 380266"/>
                <a:gd name="connsiteY16" fmla="*/ 217748 h 253616"/>
                <a:gd name="connsiteX17" fmla="*/ 118715 w 380266"/>
                <a:gd name="connsiteY17" fmla="*/ 217812 h 253616"/>
                <a:gd name="connsiteX18" fmla="*/ 121064 w 380266"/>
                <a:gd name="connsiteY18" fmla="*/ 218193 h 253616"/>
                <a:gd name="connsiteX19" fmla="*/ 123286 w 380266"/>
                <a:gd name="connsiteY19" fmla="*/ 218573 h 253616"/>
                <a:gd name="connsiteX20" fmla="*/ 125000 w 380266"/>
                <a:gd name="connsiteY20" fmla="*/ 214828 h 253616"/>
                <a:gd name="connsiteX21" fmla="*/ 125699 w 380266"/>
                <a:gd name="connsiteY21" fmla="*/ 213241 h 253616"/>
                <a:gd name="connsiteX22" fmla="*/ 127793 w 380266"/>
                <a:gd name="connsiteY22" fmla="*/ 207273 h 253616"/>
                <a:gd name="connsiteX23" fmla="*/ 129127 w 380266"/>
                <a:gd name="connsiteY23" fmla="*/ 203274 h 253616"/>
                <a:gd name="connsiteX24" fmla="*/ 152298 w 380266"/>
                <a:gd name="connsiteY24" fmla="*/ 182134 h 253616"/>
                <a:gd name="connsiteX25" fmla="*/ 153504 w 380266"/>
                <a:gd name="connsiteY25" fmla="*/ 183086 h 253616"/>
                <a:gd name="connsiteX26" fmla="*/ 174835 w 380266"/>
                <a:gd name="connsiteY26" fmla="*/ 195084 h 253616"/>
                <a:gd name="connsiteX27" fmla="*/ 187658 w 380266"/>
                <a:gd name="connsiteY27" fmla="*/ 196164 h 253616"/>
                <a:gd name="connsiteX28" fmla="*/ 203783 w 380266"/>
                <a:gd name="connsiteY28" fmla="*/ 198005 h 253616"/>
                <a:gd name="connsiteX29" fmla="*/ 212925 w 380266"/>
                <a:gd name="connsiteY29" fmla="*/ 202068 h 253616"/>
                <a:gd name="connsiteX30" fmla="*/ 231462 w 380266"/>
                <a:gd name="connsiteY30" fmla="*/ 204163 h 253616"/>
                <a:gd name="connsiteX31" fmla="*/ 235906 w 380266"/>
                <a:gd name="connsiteY31" fmla="*/ 189053 h 253616"/>
                <a:gd name="connsiteX32" fmla="*/ 236477 w 380266"/>
                <a:gd name="connsiteY32" fmla="*/ 187847 h 253616"/>
                <a:gd name="connsiteX33" fmla="*/ 237683 w 380266"/>
                <a:gd name="connsiteY33" fmla="*/ 187466 h 253616"/>
                <a:gd name="connsiteX34" fmla="*/ 256855 w 380266"/>
                <a:gd name="connsiteY34" fmla="*/ 188292 h 253616"/>
                <a:gd name="connsiteX35" fmla="*/ 266187 w 380266"/>
                <a:gd name="connsiteY35" fmla="*/ 185308 h 253616"/>
                <a:gd name="connsiteX36" fmla="*/ 278186 w 380266"/>
                <a:gd name="connsiteY36" fmla="*/ 182007 h 253616"/>
                <a:gd name="connsiteX37" fmla="*/ 291835 w 380266"/>
                <a:gd name="connsiteY37" fmla="*/ 182705 h 253616"/>
                <a:gd name="connsiteX38" fmla="*/ 315895 w 380266"/>
                <a:gd name="connsiteY38" fmla="*/ 180610 h 253616"/>
                <a:gd name="connsiteX39" fmla="*/ 321164 w 380266"/>
                <a:gd name="connsiteY39" fmla="*/ 177119 h 253616"/>
                <a:gd name="connsiteX40" fmla="*/ 334750 w 380266"/>
                <a:gd name="connsiteY40" fmla="*/ 172167 h 253616"/>
                <a:gd name="connsiteX41" fmla="*/ 341098 w 380266"/>
                <a:gd name="connsiteY41" fmla="*/ 175087 h 253616"/>
                <a:gd name="connsiteX42" fmla="*/ 348017 w 380266"/>
                <a:gd name="connsiteY42" fmla="*/ 178262 h 253616"/>
                <a:gd name="connsiteX43" fmla="*/ 354493 w 380266"/>
                <a:gd name="connsiteY43" fmla="*/ 178960 h 253616"/>
                <a:gd name="connsiteX44" fmla="*/ 363888 w 380266"/>
                <a:gd name="connsiteY44" fmla="*/ 180356 h 253616"/>
                <a:gd name="connsiteX45" fmla="*/ 369284 w 380266"/>
                <a:gd name="connsiteY45" fmla="*/ 182769 h 253616"/>
                <a:gd name="connsiteX46" fmla="*/ 376839 w 380266"/>
                <a:gd name="connsiteY46" fmla="*/ 185308 h 253616"/>
                <a:gd name="connsiteX47" fmla="*/ 380267 w 380266"/>
                <a:gd name="connsiteY47" fmla="*/ 184864 h 253616"/>
                <a:gd name="connsiteX48" fmla="*/ 377220 w 380266"/>
                <a:gd name="connsiteY48" fmla="*/ 173056 h 253616"/>
                <a:gd name="connsiteX49" fmla="*/ 372205 w 380266"/>
                <a:gd name="connsiteY49" fmla="*/ 158074 h 253616"/>
                <a:gd name="connsiteX50" fmla="*/ 361603 w 380266"/>
                <a:gd name="connsiteY50" fmla="*/ 149313 h 253616"/>
                <a:gd name="connsiteX51" fmla="*/ 350684 w 380266"/>
                <a:gd name="connsiteY51" fmla="*/ 140362 h 253616"/>
                <a:gd name="connsiteX52" fmla="*/ 347827 w 380266"/>
                <a:gd name="connsiteY52" fmla="*/ 135093 h 253616"/>
                <a:gd name="connsiteX53" fmla="*/ 342177 w 380266"/>
                <a:gd name="connsiteY53" fmla="*/ 127602 h 253616"/>
                <a:gd name="connsiteX54" fmla="*/ 330559 w 380266"/>
                <a:gd name="connsiteY54" fmla="*/ 120872 h 253616"/>
                <a:gd name="connsiteX55" fmla="*/ 328401 w 380266"/>
                <a:gd name="connsiteY55" fmla="*/ 120174 h 253616"/>
                <a:gd name="connsiteX56" fmla="*/ 321926 w 380266"/>
                <a:gd name="connsiteY56" fmla="*/ 116492 h 253616"/>
                <a:gd name="connsiteX57" fmla="*/ 322942 w 380266"/>
                <a:gd name="connsiteY57" fmla="*/ 110334 h 253616"/>
                <a:gd name="connsiteX58" fmla="*/ 324148 w 380266"/>
                <a:gd name="connsiteY58" fmla="*/ 107668 h 253616"/>
                <a:gd name="connsiteX59" fmla="*/ 320148 w 380266"/>
                <a:gd name="connsiteY59" fmla="*/ 96431 h 253616"/>
                <a:gd name="connsiteX60" fmla="*/ 318308 w 380266"/>
                <a:gd name="connsiteY60" fmla="*/ 92940 h 253616"/>
                <a:gd name="connsiteX61" fmla="*/ 316847 w 380266"/>
                <a:gd name="connsiteY61" fmla="*/ 89639 h 253616"/>
                <a:gd name="connsiteX62" fmla="*/ 311070 w 380266"/>
                <a:gd name="connsiteY62" fmla="*/ 81259 h 253616"/>
                <a:gd name="connsiteX63" fmla="*/ 304341 w 380266"/>
                <a:gd name="connsiteY63" fmla="*/ 79418 h 253616"/>
                <a:gd name="connsiteX64" fmla="*/ 297485 w 380266"/>
                <a:gd name="connsiteY64" fmla="*/ 77577 h 253616"/>
                <a:gd name="connsiteX65" fmla="*/ 293866 w 380266"/>
                <a:gd name="connsiteY65" fmla="*/ 72879 h 253616"/>
                <a:gd name="connsiteX66" fmla="*/ 291898 w 380266"/>
                <a:gd name="connsiteY66" fmla="*/ 69958 h 253616"/>
                <a:gd name="connsiteX67" fmla="*/ 285105 w 380266"/>
                <a:gd name="connsiteY67" fmla="*/ 70022 h 253616"/>
                <a:gd name="connsiteX68" fmla="*/ 282376 w 380266"/>
                <a:gd name="connsiteY68" fmla="*/ 70594 h 253616"/>
                <a:gd name="connsiteX69" fmla="*/ 270187 w 380266"/>
                <a:gd name="connsiteY69" fmla="*/ 68245 h 253616"/>
                <a:gd name="connsiteX70" fmla="*/ 265044 w 380266"/>
                <a:gd name="connsiteY70" fmla="*/ 48374 h 253616"/>
                <a:gd name="connsiteX71" fmla="*/ 262823 w 380266"/>
                <a:gd name="connsiteY71" fmla="*/ 32503 h 253616"/>
                <a:gd name="connsiteX72" fmla="*/ 254189 w 380266"/>
                <a:gd name="connsiteY72" fmla="*/ 20251 h 253616"/>
                <a:gd name="connsiteX73" fmla="*/ 249872 w 380266"/>
                <a:gd name="connsiteY73" fmla="*/ 14982 h 253616"/>
                <a:gd name="connsiteX74" fmla="*/ 246380 w 380266"/>
                <a:gd name="connsiteY74" fmla="*/ 10157 h 253616"/>
                <a:gd name="connsiteX75" fmla="*/ 241302 w 380266"/>
                <a:gd name="connsiteY75" fmla="*/ 3364 h 253616"/>
                <a:gd name="connsiteX76" fmla="*/ 239334 w 380266"/>
                <a:gd name="connsiteY76" fmla="*/ 1587 h 253616"/>
                <a:gd name="connsiteX77" fmla="*/ 238382 w 380266"/>
                <a:gd name="connsiteY77" fmla="*/ 889 h 253616"/>
                <a:gd name="connsiteX78" fmla="*/ 237112 w 380266"/>
                <a:gd name="connsiteY78" fmla="*/ 0 h 253616"/>
                <a:gd name="connsiteX79" fmla="*/ 236287 w 380266"/>
                <a:gd name="connsiteY79" fmla="*/ 64 h 253616"/>
                <a:gd name="connsiteX80" fmla="*/ 212163 w 380266"/>
                <a:gd name="connsiteY80" fmla="*/ 19109 h 253616"/>
                <a:gd name="connsiteX81" fmla="*/ 211211 w 380266"/>
                <a:gd name="connsiteY81" fmla="*/ 20315 h 253616"/>
                <a:gd name="connsiteX82" fmla="*/ 202386 w 380266"/>
                <a:gd name="connsiteY82" fmla="*/ 29139 h 253616"/>
                <a:gd name="connsiteX83" fmla="*/ 191848 w 380266"/>
                <a:gd name="connsiteY83" fmla="*/ 40883 h 253616"/>
                <a:gd name="connsiteX84" fmla="*/ 189372 w 380266"/>
                <a:gd name="connsiteY84" fmla="*/ 48374 h 253616"/>
                <a:gd name="connsiteX85" fmla="*/ 180358 w 380266"/>
                <a:gd name="connsiteY85" fmla="*/ 62975 h 253616"/>
                <a:gd name="connsiteX86" fmla="*/ 154520 w 380266"/>
                <a:gd name="connsiteY86" fmla="*/ 63864 h 253616"/>
                <a:gd name="connsiteX87" fmla="*/ 143982 w 380266"/>
                <a:gd name="connsiteY87" fmla="*/ 63166 h 253616"/>
                <a:gd name="connsiteX88" fmla="*/ 142141 w 380266"/>
                <a:gd name="connsiteY88" fmla="*/ 63166 h 253616"/>
                <a:gd name="connsiteX89" fmla="*/ 127793 w 380266"/>
                <a:gd name="connsiteY89" fmla="*/ 65324 h 253616"/>
                <a:gd name="connsiteX90" fmla="*/ 124429 w 380266"/>
                <a:gd name="connsiteY90" fmla="*/ 69134 h 253616"/>
                <a:gd name="connsiteX91" fmla="*/ 126524 w 380266"/>
                <a:gd name="connsiteY91" fmla="*/ 71736 h 253616"/>
                <a:gd name="connsiteX92" fmla="*/ 129444 w 380266"/>
                <a:gd name="connsiteY92" fmla="*/ 74720 h 253616"/>
                <a:gd name="connsiteX93" fmla="*/ 130523 w 380266"/>
                <a:gd name="connsiteY93" fmla="*/ 76053 h 253616"/>
                <a:gd name="connsiteX94" fmla="*/ 128365 w 380266"/>
                <a:gd name="connsiteY94" fmla="*/ 87036 h 253616"/>
                <a:gd name="connsiteX95" fmla="*/ 112938 w 380266"/>
                <a:gd name="connsiteY95" fmla="*/ 92876 h 253616"/>
                <a:gd name="connsiteX96" fmla="*/ 102781 w 380266"/>
                <a:gd name="connsiteY96" fmla="*/ 95796 h 253616"/>
                <a:gd name="connsiteX97" fmla="*/ 91037 w 380266"/>
                <a:gd name="connsiteY97" fmla="*/ 104176 h 253616"/>
                <a:gd name="connsiteX98" fmla="*/ 63865 w 380266"/>
                <a:gd name="connsiteY98" fmla="*/ 108239 h 253616"/>
                <a:gd name="connsiteX99" fmla="*/ 61771 w 380266"/>
                <a:gd name="connsiteY99" fmla="*/ 105509 h 253616"/>
                <a:gd name="connsiteX100" fmla="*/ 56374 w 380266"/>
                <a:gd name="connsiteY100" fmla="*/ 103922 h 253616"/>
                <a:gd name="connsiteX101" fmla="*/ 51296 w 380266"/>
                <a:gd name="connsiteY101" fmla="*/ 107985 h 253616"/>
                <a:gd name="connsiteX102" fmla="*/ 46471 w 380266"/>
                <a:gd name="connsiteY102" fmla="*/ 112620 h 253616"/>
                <a:gd name="connsiteX103" fmla="*/ 43614 w 380266"/>
                <a:gd name="connsiteY103" fmla="*/ 113889 h 253616"/>
                <a:gd name="connsiteX104" fmla="*/ 42091 w 380266"/>
                <a:gd name="connsiteY104" fmla="*/ 114334 h 253616"/>
                <a:gd name="connsiteX105" fmla="*/ 39805 w 380266"/>
                <a:gd name="connsiteY105" fmla="*/ 114968 h 253616"/>
                <a:gd name="connsiteX106" fmla="*/ 38028 w 380266"/>
                <a:gd name="connsiteY106" fmla="*/ 115349 h 253616"/>
                <a:gd name="connsiteX107" fmla="*/ 35171 w 380266"/>
                <a:gd name="connsiteY107" fmla="*/ 115921 h 253616"/>
                <a:gd name="connsiteX108" fmla="*/ 33648 w 380266"/>
                <a:gd name="connsiteY108" fmla="*/ 116111 h 253616"/>
                <a:gd name="connsiteX109" fmla="*/ 30410 w 380266"/>
                <a:gd name="connsiteY109" fmla="*/ 116492 h 253616"/>
                <a:gd name="connsiteX110" fmla="*/ 29585 w 380266"/>
                <a:gd name="connsiteY110" fmla="*/ 117952 h 253616"/>
                <a:gd name="connsiteX111" fmla="*/ 21332 w 380266"/>
                <a:gd name="connsiteY111" fmla="*/ 130712 h 253616"/>
                <a:gd name="connsiteX112" fmla="*/ 17269 w 380266"/>
                <a:gd name="connsiteY112" fmla="*/ 135791 h 253616"/>
                <a:gd name="connsiteX113" fmla="*/ 8254 w 380266"/>
                <a:gd name="connsiteY113" fmla="*/ 146964 h 253616"/>
                <a:gd name="connsiteX114" fmla="*/ 5270 w 380266"/>
                <a:gd name="connsiteY114" fmla="*/ 150265 h 253616"/>
                <a:gd name="connsiteX115" fmla="*/ 1 w 380266"/>
                <a:gd name="connsiteY115" fmla="*/ 159343 h 253616"/>
                <a:gd name="connsiteX116" fmla="*/ 2604 w 380266"/>
                <a:gd name="connsiteY116" fmla="*/ 167469 h 253616"/>
                <a:gd name="connsiteX117" fmla="*/ 8889 w 380266"/>
                <a:gd name="connsiteY117" fmla="*/ 185753 h 253616"/>
                <a:gd name="connsiteX118" fmla="*/ 9079 w 380266"/>
                <a:gd name="connsiteY118" fmla="*/ 190577 h 253616"/>
                <a:gd name="connsiteX119" fmla="*/ 10159 w 380266"/>
                <a:gd name="connsiteY119" fmla="*/ 199275 h 253616"/>
                <a:gd name="connsiteX120" fmla="*/ 13968 w 380266"/>
                <a:gd name="connsiteY120" fmla="*/ 202575 h 253616"/>
                <a:gd name="connsiteX121" fmla="*/ 15301 w 380266"/>
                <a:gd name="connsiteY121" fmla="*/ 203211 h 253616"/>
                <a:gd name="connsiteX122" fmla="*/ 32251 w 380266"/>
                <a:gd name="connsiteY122" fmla="*/ 225303 h 253616"/>
                <a:gd name="connsiteX123" fmla="*/ 33140 w 380266"/>
                <a:gd name="connsiteY123" fmla="*/ 227207 h 253616"/>
                <a:gd name="connsiteX124" fmla="*/ 42726 w 380266"/>
                <a:gd name="connsiteY124" fmla="*/ 238253 h 253616"/>
                <a:gd name="connsiteX125" fmla="*/ 43678 w 380266"/>
                <a:gd name="connsiteY125" fmla="*/ 239015 h 253616"/>
                <a:gd name="connsiteX126" fmla="*/ 46471 w 380266"/>
                <a:gd name="connsiteY126" fmla="*/ 241427 h 253616"/>
                <a:gd name="connsiteX127" fmla="*/ 51486 w 380266"/>
                <a:gd name="connsiteY127" fmla="*/ 251077 h 253616"/>
                <a:gd name="connsiteX128" fmla="*/ 51613 w 380266"/>
                <a:gd name="connsiteY128" fmla="*/ 253616 h 253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</a:cxnLst>
              <a:rect l="l" t="t" r="r" b="b"/>
              <a:pathLst>
                <a:path w="380266" h="253616">
                  <a:moveTo>
                    <a:pt x="51613" y="253616"/>
                  </a:moveTo>
                  <a:cubicBezTo>
                    <a:pt x="53074" y="252791"/>
                    <a:pt x="54470" y="251902"/>
                    <a:pt x="55803" y="250950"/>
                  </a:cubicBezTo>
                  <a:cubicBezTo>
                    <a:pt x="56629" y="250379"/>
                    <a:pt x="57454" y="249871"/>
                    <a:pt x="58279" y="249236"/>
                  </a:cubicBezTo>
                  <a:cubicBezTo>
                    <a:pt x="60755" y="247268"/>
                    <a:pt x="63040" y="245109"/>
                    <a:pt x="65072" y="242697"/>
                  </a:cubicBezTo>
                  <a:cubicBezTo>
                    <a:pt x="71611" y="235079"/>
                    <a:pt x="78276" y="227144"/>
                    <a:pt x="89132" y="223017"/>
                  </a:cubicBezTo>
                  <a:cubicBezTo>
                    <a:pt x="89132" y="223017"/>
                    <a:pt x="89640" y="222827"/>
                    <a:pt x="90338" y="222573"/>
                  </a:cubicBezTo>
                  <a:cubicBezTo>
                    <a:pt x="90592" y="222509"/>
                    <a:pt x="91037" y="222319"/>
                    <a:pt x="91354" y="222256"/>
                  </a:cubicBezTo>
                  <a:cubicBezTo>
                    <a:pt x="91925" y="222065"/>
                    <a:pt x="92370" y="221875"/>
                    <a:pt x="93132" y="221684"/>
                  </a:cubicBezTo>
                  <a:cubicBezTo>
                    <a:pt x="93512" y="221557"/>
                    <a:pt x="94020" y="221430"/>
                    <a:pt x="94528" y="221303"/>
                  </a:cubicBezTo>
                  <a:cubicBezTo>
                    <a:pt x="95353" y="221049"/>
                    <a:pt x="96179" y="220795"/>
                    <a:pt x="97194" y="220541"/>
                  </a:cubicBezTo>
                  <a:cubicBezTo>
                    <a:pt x="97702" y="220414"/>
                    <a:pt x="98274" y="220288"/>
                    <a:pt x="98781" y="220160"/>
                  </a:cubicBezTo>
                  <a:cubicBezTo>
                    <a:pt x="99861" y="219907"/>
                    <a:pt x="100940" y="219589"/>
                    <a:pt x="102083" y="219335"/>
                  </a:cubicBezTo>
                  <a:cubicBezTo>
                    <a:pt x="102717" y="219208"/>
                    <a:pt x="103416" y="219081"/>
                    <a:pt x="104051" y="218954"/>
                  </a:cubicBezTo>
                  <a:cubicBezTo>
                    <a:pt x="105193" y="218700"/>
                    <a:pt x="106336" y="218510"/>
                    <a:pt x="107542" y="218320"/>
                  </a:cubicBezTo>
                  <a:cubicBezTo>
                    <a:pt x="108304" y="218193"/>
                    <a:pt x="109002" y="218193"/>
                    <a:pt x="109764" y="218065"/>
                  </a:cubicBezTo>
                  <a:cubicBezTo>
                    <a:pt x="110907" y="217939"/>
                    <a:pt x="112050" y="217812"/>
                    <a:pt x="113192" y="217748"/>
                  </a:cubicBezTo>
                  <a:cubicBezTo>
                    <a:pt x="114018" y="217685"/>
                    <a:pt x="114779" y="217748"/>
                    <a:pt x="115541" y="217748"/>
                  </a:cubicBezTo>
                  <a:cubicBezTo>
                    <a:pt x="116620" y="217748"/>
                    <a:pt x="117700" y="217748"/>
                    <a:pt x="118715" y="217812"/>
                  </a:cubicBezTo>
                  <a:cubicBezTo>
                    <a:pt x="119541" y="217875"/>
                    <a:pt x="120302" y="218065"/>
                    <a:pt x="121064" y="218193"/>
                  </a:cubicBezTo>
                  <a:cubicBezTo>
                    <a:pt x="121826" y="218320"/>
                    <a:pt x="122588" y="218383"/>
                    <a:pt x="123286" y="218573"/>
                  </a:cubicBezTo>
                  <a:cubicBezTo>
                    <a:pt x="123921" y="217367"/>
                    <a:pt x="124492" y="216097"/>
                    <a:pt x="125000" y="214828"/>
                  </a:cubicBezTo>
                  <a:cubicBezTo>
                    <a:pt x="125191" y="214320"/>
                    <a:pt x="125508" y="213812"/>
                    <a:pt x="125699" y="213241"/>
                  </a:cubicBezTo>
                  <a:cubicBezTo>
                    <a:pt x="126460" y="211273"/>
                    <a:pt x="127159" y="209241"/>
                    <a:pt x="127793" y="207273"/>
                  </a:cubicBezTo>
                  <a:cubicBezTo>
                    <a:pt x="128238" y="205940"/>
                    <a:pt x="128682" y="204607"/>
                    <a:pt x="129127" y="203274"/>
                  </a:cubicBezTo>
                  <a:cubicBezTo>
                    <a:pt x="132491" y="193688"/>
                    <a:pt x="137189" y="180547"/>
                    <a:pt x="152298" y="182134"/>
                  </a:cubicBezTo>
                  <a:cubicBezTo>
                    <a:pt x="152869" y="182198"/>
                    <a:pt x="153314" y="182578"/>
                    <a:pt x="153504" y="183086"/>
                  </a:cubicBezTo>
                  <a:cubicBezTo>
                    <a:pt x="155091" y="187911"/>
                    <a:pt x="169312" y="194005"/>
                    <a:pt x="174835" y="195084"/>
                  </a:cubicBezTo>
                  <a:cubicBezTo>
                    <a:pt x="179088" y="195973"/>
                    <a:pt x="183468" y="196037"/>
                    <a:pt x="187658" y="196164"/>
                  </a:cubicBezTo>
                  <a:cubicBezTo>
                    <a:pt x="192864" y="196291"/>
                    <a:pt x="198260" y="196481"/>
                    <a:pt x="203783" y="198005"/>
                  </a:cubicBezTo>
                  <a:cubicBezTo>
                    <a:pt x="206830" y="198830"/>
                    <a:pt x="209941" y="200481"/>
                    <a:pt x="212925" y="202068"/>
                  </a:cubicBezTo>
                  <a:cubicBezTo>
                    <a:pt x="219654" y="205559"/>
                    <a:pt x="225939" y="208860"/>
                    <a:pt x="231462" y="204163"/>
                  </a:cubicBezTo>
                  <a:cubicBezTo>
                    <a:pt x="235715" y="200481"/>
                    <a:pt x="235842" y="194704"/>
                    <a:pt x="235906" y="189053"/>
                  </a:cubicBezTo>
                  <a:cubicBezTo>
                    <a:pt x="235906" y="188609"/>
                    <a:pt x="236096" y="188101"/>
                    <a:pt x="236477" y="187847"/>
                  </a:cubicBezTo>
                  <a:cubicBezTo>
                    <a:pt x="236795" y="187593"/>
                    <a:pt x="237176" y="187340"/>
                    <a:pt x="237683" y="187466"/>
                  </a:cubicBezTo>
                  <a:cubicBezTo>
                    <a:pt x="242825" y="188800"/>
                    <a:pt x="251078" y="189117"/>
                    <a:pt x="256855" y="188292"/>
                  </a:cubicBezTo>
                  <a:cubicBezTo>
                    <a:pt x="260347" y="187784"/>
                    <a:pt x="263140" y="186578"/>
                    <a:pt x="266187" y="185308"/>
                  </a:cubicBezTo>
                  <a:cubicBezTo>
                    <a:pt x="269743" y="183785"/>
                    <a:pt x="273488" y="182261"/>
                    <a:pt x="278186" y="182007"/>
                  </a:cubicBezTo>
                  <a:cubicBezTo>
                    <a:pt x="282757" y="181753"/>
                    <a:pt x="287327" y="182261"/>
                    <a:pt x="291835" y="182705"/>
                  </a:cubicBezTo>
                  <a:cubicBezTo>
                    <a:pt x="300341" y="183594"/>
                    <a:pt x="308404" y="184419"/>
                    <a:pt x="315895" y="180610"/>
                  </a:cubicBezTo>
                  <a:cubicBezTo>
                    <a:pt x="317672" y="179722"/>
                    <a:pt x="319386" y="178452"/>
                    <a:pt x="321164" y="177119"/>
                  </a:cubicBezTo>
                  <a:cubicBezTo>
                    <a:pt x="325163" y="174135"/>
                    <a:pt x="329354" y="171024"/>
                    <a:pt x="334750" y="172167"/>
                  </a:cubicBezTo>
                  <a:cubicBezTo>
                    <a:pt x="336844" y="172611"/>
                    <a:pt x="338940" y="173818"/>
                    <a:pt x="341098" y="175087"/>
                  </a:cubicBezTo>
                  <a:cubicBezTo>
                    <a:pt x="343320" y="176357"/>
                    <a:pt x="345669" y="177754"/>
                    <a:pt x="348017" y="178262"/>
                  </a:cubicBezTo>
                  <a:cubicBezTo>
                    <a:pt x="350049" y="178706"/>
                    <a:pt x="352271" y="178833"/>
                    <a:pt x="354493" y="178960"/>
                  </a:cubicBezTo>
                  <a:cubicBezTo>
                    <a:pt x="357603" y="179150"/>
                    <a:pt x="360905" y="179341"/>
                    <a:pt x="363888" y="180356"/>
                  </a:cubicBezTo>
                  <a:cubicBezTo>
                    <a:pt x="365857" y="181054"/>
                    <a:pt x="367634" y="181880"/>
                    <a:pt x="369284" y="182769"/>
                  </a:cubicBezTo>
                  <a:cubicBezTo>
                    <a:pt x="371951" y="184102"/>
                    <a:pt x="374236" y="185245"/>
                    <a:pt x="376839" y="185308"/>
                  </a:cubicBezTo>
                  <a:cubicBezTo>
                    <a:pt x="377918" y="185372"/>
                    <a:pt x="379061" y="185245"/>
                    <a:pt x="380267" y="184864"/>
                  </a:cubicBezTo>
                  <a:cubicBezTo>
                    <a:pt x="378617" y="180864"/>
                    <a:pt x="377918" y="176928"/>
                    <a:pt x="377220" y="173056"/>
                  </a:cubicBezTo>
                  <a:cubicBezTo>
                    <a:pt x="376268" y="167850"/>
                    <a:pt x="375379" y="162962"/>
                    <a:pt x="372205" y="158074"/>
                  </a:cubicBezTo>
                  <a:cubicBezTo>
                    <a:pt x="369538" y="153947"/>
                    <a:pt x="365666" y="151662"/>
                    <a:pt x="361603" y="149313"/>
                  </a:cubicBezTo>
                  <a:cubicBezTo>
                    <a:pt x="357603" y="147027"/>
                    <a:pt x="353540" y="144615"/>
                    <a:pt x="350684" y="140362"/>
                  </a:cubicBezTo>
                  <a:cubicBezTo>
                    <a:pt x="349350" y="138330"/>
                    <a:pt x="348525" y="136616"/>
                    <a:pt x="347827" y="135093"/>
                  </a:cubicBezTo>
                  <a:cubicBezTo>
                    <a:pt x="346557" y="132363"/>
                    <a:pt x="345541" y="130205"/>
                    <a:pt x="342177" y="127602"/>
                  </a:cubicBezTo>
                  <a:cubicBezTo>
                    <a:pt x="338495" y="124745"/>
                    <a:pt x="334813" y="122967"/>
                    <a:pt x="330559" y="120872"/>
                  </a:cubicBezTo>
                  <a:cubicBezTo>
                    <a:pt x="329988" y="120619"/>
                    <a:pt x="329227" y="120428"/>
                    <a:pt x="328401" y="120174"/>
                  </a:cubicBezTo>
                  <a:cubicBezTo>
                    <a:pt x="325989" y="119476"/>
                    <a:pt x="323005" y="118651"/>
                    <a:pt x="321926" y="116492"/>
                  </a:cubicBezTo>
                  <a:cubicBezTo>
                    <a:pt x="320593" y="113762"/>
                    <a:pt x="321989" y="111731"/>
                    <a:pt x="322942" y="110334"/>
                  </a:cubicBezTo>
                  <a:cubicBezTo>
                    <a:pt x="323576" y="109382"/>
                    <a:pt x="324148" y="108620"/>
                    <a:pt x="324148" y="107668"/>
                  </a:cubicBezTo>
                  <a:cubicBezTo>
                    <a:pt x="324148" y="103732"/>
                    <a:pt x="322180" y="100177"/>
                    <a:pt x="320148" y="96431"/>
                  </a:cubicBezTo>
                  <a:cubicBezTo>
                    <a:pt x="319513" y="95289"/>
                    <a:pt x="318879" y="94146"/>
                    <a:pt x="318308" y="92940"/>
                  </a:cubicBezTo>
                  <a:cubicBezTo>
                    <a:pt x="317736" y="91860"/>
                    <a:pt x="317292" y="90718"/>
                    <a:pt x="316847" y="89639"/>
                  </a:cubicBezTo>
                  <a:cubicBezTo>
                    <a:pt x="315450" y="86337"/>
                    <a:pt x="314117" y="83163"/>
                    <a:pt x="311070" y="81259"/>
                  </a:cubicBezTo>
                  <a:cubicBezTo>
                    <a:pt x="309229" y="80053"/>
                    <a:pt x="306753" y="79735"/>
                    <a:pt x="304341" y="79418"/>
                  </a:cubicBezTo>
                  <a:cubicBezTo>
                    <a:pt x="301928" y="79100"/>
                    <a:pt x="299452" y="78783"/>
                    <a:pt x="297485" y="77577"/>
                  </a:cubicBezTo>
                  <a:cubicBezTo>
                    <a:pt x="295580" y="76370"/>
                    <a:pt x="294628" y="74529"/>
                    <a:pt x="293866" y="72879"/>
                  </a:cubicBezTo>
                  <a:cubicBezTo>
                    <a:pt x="293295" y="71609"/>
                    <a:pt x="292724" y="70530"/>
                    <a:pt x="291898" y="69958"/>
                  </a:cubicBezTo>
                  <a:cubicBezTo>
                    <a:pt x="290121" y="68816"/>
                    <a:pt x="287581" y="69451"/>
                    <a:pt x="285105" y="70022"/>
                  </a:cubicBezTo>
                  <a:cubicBezTo>
                    <a:pt x="284153" y="70276"/>
                    <a:pt x="283201" y="70466"/>
                    <a:pt x="282376" y="70594"/>
                  </a:cubicBezTo>
                  <a:cubicBezTo>
                    <a:pt x="276979" y="71419"/>
                    <a:pt x="272980" y="70657"/>
                    <a:pt x="270187" y="68245"/>
                  </a:cubicBezTo>
                  <a:cubicBezTo>
                    <a:pt x="265362" y="64182"/>
                    <a:pt x="265235" y="56119"/>
                    <a:pt x="265044" y="48374"/>
                  </a:cubicBezTo>
                  <a:cubicBezTo>
                    <a:pt x="264918" y="42597"/>
                    <a:pt x="264791" y="36630"/>
                    <a:pt x="262823" y="32503"/>
                  </a:cubicBezTo>
                  <a:cubicBezTo>
                    <a:pt x="260664" y="27869"/>
                    <a:pt x="257490" y="24187"/>
                    <a:pt x="254189" y="20251"/>
                  </a:cubicBezTo>
                  <a:cubicBezTo>
                    <a:pt x="252729" y="18537"/>
                    <a:pt x="251332" y="16823"/>
                    <a:pt x="249872" y="14982"/>
                  </a:cubicBezTo>
                  <a:cubicBezTo>
                    <a:pt x="248666" y="13395"/>
                    <a:pt x="247523" y="11808"/>
                    <a:pt x="246380" y="10157"/>
                  </a:cubicBezTo>
                  <a:cubicBezTo>
                    <a:pt x="244793" y="7935"/>
                    <a:pt x="243206" y="5587"/>
                    <a:pt x="241302" y="3364"/>
                  </a:cubicBezTo>
                  <a:cubicBezTo>
                    <a:pt x="240794" y="2730"/>
                    <a:pt x="240096" y="2158"/>
                    <a:pt x="239334" y="1587"/>
                  </a:cubicBezTo>
                  <a:cubicBezTo>
                    <a:pt x="239016" y="1333"/>
                    <a:pt x="238699" y="1143"/>
                    <a:pt x="238382" y="889"/>
                  </a:cubicBezTo>
                  <a:cubicBezTo>
                    <a:pt x="237937" y="571"/>
                    <a:pt x="237556" y="317"/>
                    <a:pt x="237112" y="0"/>
                  </a:cubicBezTo>
                  <a:cubicBezTo>
                    <a:pt x="236858" y="0"/>
                    <a:pt x="236540" y="64"/>
                    <a:pt x="236287" y="64"/>
                  </a:cubicBezTo>
                  <a:cubicBezTo>
                    <a:pt x="225558" y="2032"/>
                    <a:pt x="219019" y="10348"/>
                    <a:pt x="212163" y="19109"/>
                  </a:cubicBezTo>
                  <a:lnTo>
                    <a:pt x="211211" y="20315"/>
                  </a:lnTo>
                  <a:cubicBezTo>
                    <a:pt x="208671" y="23552"/>
                    <a:pt x="205497" y="26409"/>
                    <a:pt x="202386" y="29139"/>
                  </a:cubicBezTo>
                  <a:cubicBezTo>
                    <a:pt x="198197" y="32884"/>
                    <a:pt x="194261" y="36439"/>
                    <a:pt x="191848" y="40883"/>
                  </a:cubicBezTo>
                  <a:cubicBezTo>
                    <a:pt x="190769" y="42978"/>
                    <a:pt x="190071" y="45581"/>
                    <a:pt x="189372" y="48374"/>
                  </a:cubicBezTo>
                  <a:cubicBezTo>
                    <a:pt x="187912" y="54024"/>
                    <a:pt x="186198" y="60500"/>
                    <a:pt x="180358" y="62975"/>
                  </a:cubicBezTo>
                  <a:cubicBezTo>
                    <a:pt x="174136" y="65642"/>
                    <a:pt x="163725" y="64690"/>
                    <a:pt x="154520" y="63864"/>
                  </a:cubicBezTo>
                  <a:cubicBezTo>
                    <a:pt x="150584" y="63483"/>
                    <a:pt x="146838" y="63166"/>
                    <a:pt x="143982" y="63166"/>
                  </a:cubicBezTo>
                  <a:cubicBezTo>
                    <a:pt x="143791" y="63166"/>
                    <a:pt x="142141" y="63166"/>
                    <a:pt x="142141" y="63166"/>
                  </a:cubicBezTo>
                  <a:cubicBezTo>
                    <a:pt x="137887" y="63103"/>
                    <a:pt x="130714" y="63039"/>
                    <a:pt x="127793" y="65324"/>
                  </a:cubicBezTo>
                  <a:cubicBezTo>
                    <a:pt x="124936" y="67483"/>
                    <a:pt x="124492" y="68626"/>
                    <a:pt x="124429" y="69134"/>
                  </a:cubicBezTo>
                  <a:cubicBezTo>
                    <a:pt x="124429" y="69832"/>
                    <a:pt x="125381" y="70721"/>
                    <a:pt x="126524" y="71736"/>
                  </a:cubicBezTo>
                  <a:cubicBezTo>
                    <a:pt x="127476" y="72562"/>
                    <a:pt x="128555" y="73514"/>
                    <a:pt x="129444" y="74720"/>
                  </a:cubicBezTo>
                  <a:cubicBezTo>
                    <a:pt x="129825" y="75228"/>
                    <a:pt x="130142" y="75672"/>
                    <a:pt x="130523" y="76053"/>
                  </a:cubicBezTo>
                  <a:cubicBezTo>
                    <a:pt x="133571" y="79925"/>
                    <a:pt x="134396" y="82274"/>
                    <a:pt x="128365" y="87036"/>
                  </a:cubicBezTo>
                  <a:cubicBezTo>
                    <a:pt x="124112" y="90464"/>
                    <a:pt x="118398" y="91670"/>
                    <a:pt x="112938" y="92876"/>
                  </a:cubicBezTo>
                  <a:cubicBezTo>
                    <a:pt x="109256" y="93702"/>
                    <a:pt x="105765" y="94463"/>
                    <a:pt x="102781" y="95796"/>
                  </a:cubicBezTo>
                  <a:cubicBezTo>
                    <a:pt x="98655" y="97701"/>
                    <a:pt x="94782" y="101002"/>
                    <a:pt x="91037" y="104176"/>
                  </a:cubicBezTo>
                  <a:cubicBezTo>
                    <a:pt x="82784" y="111160"/>
                    <a:pt x="74213" y="118460"/>
                    <a:pt x="63865" y="108239"/>
                  </a:cubicBezTo>
                  <a:cubicBezTo>
                    <a:pt x="62913" y="107287"/>
                    <a:pt x="62342" y="106335"/>
                    <a:pt x="61771" y="105509"/>
                  </a:cubicBezTo>
                  <a:cubicBezTo>
                    <a:pt x="60501" y="103605"/>
                    <a:pt x="60057" y="102843"/>
                    <a:pt x="56374" y="103922"/>
                  </a:cubicBezTo>
                  <a:cubicBezTo>
                    <a:pt x="54089" y="104557"/>
                    <a:pt x="52819" y="106144"/>
                    <a:pt x="51296" y="107985"/>
                  </a:cubicBezTo>
                  <a:cubicBezTo>
                    <a:pt x="50026" y="109509"/>
                    <a:pt x="48630" y="111286"/>
                    <a:pt x="46471" y="112620"/>
                  </a:cubicBezTo>
                  <a:cubicBezTo>
                    <a:pt x="45709" y="113064"/>
                    <a:pt x="44757" y="113508"/>
                    <a:pt x="43614" y="113889"/>
                  </a:cubicBezTo>
                  <a:cubicBezTo>
                    <a:pt x="43170" y="114080"/>
                    <a:pt x="42599" y="114207"/>
                    <a:pt x="42091" y="114334"/>
                  </a:cubicBezTo>
                  <a:cubicBezTo>
                    <a:pt x="41329" y="114588"/>
                    <a:pt x="40631" y="114778"/>
                    <a:pt x="39805" y="114968"/>
                  </a:cubicBezTo>
                  <a:cubicBezTo>
                    <a:pt x="39234" y="115095"/>
                    <a:pt x="38599" y="115222"/>
                    <a:pt x="38028" y="115349"/>
                  </a:cubicBezTo>
                  <a:cubicBezTo>
                    <a:pt x="37076" y="115540"/>
                    <a:pt x="36187" y="115730"/>
                    <a:pt x="35171" y="115921"/>
                  </a:cubicBezTo>
                  <a:cubicBezTo>
                    <a:pt x="34663" y="115984"/>
                    <a:pt x="34155" y="116048"/>
                    <a:pt x="33648" y="116111"/>
                  </a:cubicBezTo>
                  <a:cubicBezTo>
                    <a:pt x="32568" y="116238"/>
                    <a:pt x="31553" y="116428"/>
                    <a:pt x="30410" y="116492"/>
                  </a:cubicBezTo>
                  <a:lnTo>
                    <a:pt x="29585" y="117952"/>
                  </a:lnTo>
                  <a:cubicBezTo>
                    <a:pt x="27109" y="122269"/>
                    <a:pt x="24569" y="126776"/>
                    <a:pt x="21332" y="130712"/>
                  </a:cubicBezTo>
                  <a:lnTo>
                    <a:pt x="17269" y="135791"/>
                  </a:lnTo>
                  <a:cubicBezTo>
                    <a:pt x="14222" y="139473"/>
                    <a:pt x="11238" y="143155"/>
                    <a:pt x="8254" y="146964"/>
                  </a:cubicBezTo>
                  <a:cubicBezTo>
                    <a:pt x="7365" y="148107"/>
                    <a:pt x="6349" y="149186"/>
                    <a:pt x="5270" y="150265"/>
                  </a:cubicBezTo>
                  <a:cubicBezTo>
                    <a:pt x="2541" y="153122"/>
                    <a:pt x="-62" y="155852"/>
                    <a:pt x="1" y="159343"/>
                  </a:cubicBezTo>
                  <a:cubicBezTo>
                    <a:pt x="1" y="162200"/>
                    <a:pt x="1271" y="164740"/>
                    <a:pt x="2604" y="167469"/>
                  </a:cubicBezTo>
                  <a:cubicBezTo>
                    <a:pt x="5524" y="173500"/>
                    <a:pt x="8191" y="179404"/>
                    <a:pt x="8889" y="185753"/>
                  </a:cubicBezTo>
                  <a:cubicBezTo>
                    <a:pt x="9079" y="187276"/>
                    <a:pt x="9079" y="188863"/>
                    <a:pt x="9079" y="190577"/>
                  </a:cubicBezTo>
                  <a:cubicBezTo>
                    <a:pt x="9079" y="193751"/>
                    <a:pt x="9079" y="196989"/>
                    <a:pt x="10159" y="199275"/>
                  </a:cubicBezTo>
                  <a:cubicBezTo>
                    <a:pt x="11048" y="201179"/>
                    <a:pt x="12063" y="201687"/>
                    <a:pt x="13968" y="202575"/>
                  </a:cubicBezTo>
                  <a:cubicBezTo>
                    <a:pt x="14412" y="202766"/>
                    <a:pt x="14856" y="202956"/>
                    <a:pt x="15301" y="203211"/>
                  </a:cubicBezTo>
                  <a:cubicBezTo>
                    <a:pt x="24125" y="207654"/>
                    <a:pt x="28442" y="217050"/>
                    <a:pt x="32251" y="225303"/>
                  </a:cubicBezTo>
                  <a:lnTo>
                    <a:pt x="33140" y="227207"/>
                  </a:lnTo>
                  <a:cubicBezTo>
                    <a:pt x="35679" y="232603"/>
                    <a:pt x="38155" y="234571"/>
                    <a:pt x="42726" y="238253"/>
                  </a:cubicBezTo>
                  <a:lnTo>
                    <a:pt x="43678" y="239015"/>
                  </a:lnTo>
                  <a:cubicBezTo>
                    <a:pt x="44694" y="239777"/>
                    <a:pt x="45582" y="240602"/>
                    <a:pt x="46471" y="241427"/>
                  </a:cubicBezTo>
                  <a:cubicBezTo>
                    <a:pt x="49074" y="243903"/>
                    <a:pt x="51042" y="246760"/>
                    <a:pt x="51486" y="251077"/>
                  </a:cubicBezTo>
                  <a:cubicBezTo>
                    <a:pt x="51613" y="252029"/>
                    <a:pt x="51613" y="252855"/>
                    <a:pt x="51613" y="25361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599" name="Freeform 598">
              <a:extLst>
                <a:ext uri="{FF2B5EF4-FFF2-40B4-BE49-F238E27FC236}">
                  <a16:creationId xmlns:a16="http://schemas.microsoft.com/office/drawing/2014/main" id="{A8EE9080-AFA6-9A37-F655-648C6CBACC41}"/>
                </a:ext>
              </a:extLst>
            </p:cNvPr>
            <p:cNvSpPr/>
            <p:nvPr/>
          </p:nvSpPr>
          <p:spPr>
            <a:xfrm>
              <a:off x="6043563" y="4313970"/>
              <a:ext cx="215843" cy="331175"/>
            </a:xfrm>
            <a:custGeom>
              <a:avLst/>
              <a:gdLst>
                <a:gd name="connsiteX0" fmla="*/ 208924 w 215843"/>
                <a:gd name="connsiteY0" fmla="*/ 295134 h 331175"/>
                <a:gd name="connsiteX1" fmla="*/ 207972 w 215843"/>
                <a:gd name="connsiteY1" fmla="*/ 294373 h 331175"/>
                <a:gd name="connsiteX2" fmla="*/ 197560 w 215843"/>
                <a:gd name="connsiteY2" fmla="*/ 282311 h 331175"/>
                <a:gd name="connsiteX3" fmla="*/ 196672 w 215843"/>
                <a:gd name="connsiteY3" fmla="*/ 280407 h 331175"/>
                <a:gd name="connsiteX4" fmla="*/ 180991 w 215843"/>
                <a:gd name="connsiteY4" fmla="*/ 259584 h 331175"/>
                <a:gd name="connsiteX5" fmla="*/ 179722 w 215843"/>
                <a:gd name="connsiteY5" fmla="*/ 258949 h 331175"/>
                <a:gd name="connsiteX6" fmla="*/ 174516 w 215843"/>
                <a:gd name="connsiteY6" fmla="*/ 254315 h 331175"/>
                <a:gd name="connsiteX7" fmla="*/ 173183 w 215843"/>
                <a:gd name="connsiteY7" fmla="*/ 244411 h 331175"/>
                <a:gd name="connsiteX8" fmla="*/ 173056 w 215843"/>
                <a:gd name="connsiteY8" fmla="*/ 239904 h 331175"/>
                <a:gd name="connsiteX9" fmla="*/ 167279 w 215843"/>
                <a:gd name="connsiteY9" fmla="*/ 223081 h 331175"/>
                <a:gd name="connsiteX10" fmla="*/ 164105 w 215843"/>
                <a:gd name="connsiteY10" fmla="*/ 213241 h 331175"/>
                <a:gd name="connsiteX11" fmla="*/ 170136 w 215843"/>
                <a:gd name="connsiteY11" fmla="*/ 202195 h 331175"/>
                <a:gd name="connsiteX12" fmla="*/ 172929 w 215843"/>
                <a:gd name="connsiteY12" fmla="*/ 199084 h 331175"/>
                <a:gd name="connsiteX13" fmla="*/ 181944 w 215843"/>
                <a:gd name="connsiteY13" fmla="*/ 187848 h 331175"/>
                <a:gd name="connsiteX14" fmla="*/ 186070 w 215843"/>
                <a:gd name="connsiteY14" fmla="*/ 182769 h 331175"/>
                <a:gd name="connsiteX15" fmla="*/ 194069 w 215843"/>
                <a:gd name="connsiteY15" fmla="*/ 170390 h 331175"/>
                <a:gd name="connsiteX16" fmla="*/ 195275 w 215843"/>
                <a:gd name="connsiteY16" fmla="*/ 168295 h 331175"/>
                <a:gd name="connsiteX17" fmla="*/ 196037 w 215843"/>
                <a:gd name="connsiteY17" fmla="*/ 167025 h 331175"/>
                <a:gd name="connsiteX18" fmla="*/ 199402 w 215843"/>
                <a:gd name="connsiteY18" fmla="*/ 162264 h 331175"/>
                <a:gd name="connsiteX19" fmla="*/ 203528 w 215843"/>
                <a:gd name="connsiteY19" fmla="*/ 155789 h 331175"/>
                <a:gd name="connsiteX20" fmla="*/ 182578 w 215843"/>
                <a:gd name="connsiteY20" fmla="*/ 127411 h 331175"/>
                <a:gd name="connsiteX21" fmla="*/ 176675 w 215843"/>
                <a:gd name="connsiteY21" fmla="*/ 123031 h 331175"/>
                <a:gd name="connsiteX22" fmla="*/ 176484 w 215843"/>
                <a:gd name="connsiteY22" fmla="*/ 121063 h 331175"/>
                <a:gd name="connsiteX23" fmla="*/ 169628 w 215843"/>
                <a:gd name="connsiteY23" fmla="*/ 107351 h 331175"/>
                <a:gd name="connsiteX24" fmla="*/ 168866 w 215843"/>
                <a:gd name="connsiteY24" fmla="*/ 106525 h 331175"/>
                <a:gd name="connsiteX25" fmla="*/ 165120 w 215843"/>
                <a:gd name="connsiteY25" fmla="*/ 103415 h 331175"/>
                <a:gd name="connsiteX26" fmla="*/ 158963 w 215843"/>
                <a:gd name="connsiteY26" fmla="*/ 97130 h 331175"/>
                <a:gd name="connsiteX27" fmla="*/ 158772 w 215843"/>
                <a:gd name="connsiteY27" fmla="*/ 88877 h 331175"/>
                <a:gd name="connsiteX28" fmla="*/ 185626 w 215843"/>
                <a:gd name="connsiteY28" fmla="*/ 86274 h 331175"/>
                <a:gd name="connsiteX29" fmla="*/ 191847 w 215843"/>
                <a:gd name="connsiteY29" fmla="*/ 86909 h 331175"/>
                <a:gd name="connsiteX30" fmla="*/ 192799 w 215843"/>
                <a:gd name="connsiteY30" fmla="*/ 86972 h 331175"/>
                <a:gd name="connsiteX31" fmla="*/ 195973 w 215843"/>
                <a:gd name="connsiteY31" fmla="*/ 85449 h 331175"/>
                <a:gd name="connsiteX32" fmla="*/ 196291 w 215843"/>
                <a:gd name="connsiteY32" fmla="*/ 79291 h 331175"/>
                <a:gd name="connsiteX33" fmla="*/ 188165 w 215843"/>
                <a:gd name="connsiteY33" fmla="*/ 69134 h 331175"/>
                <a:gd name="connsiteX34" fmla="*/ 181880 w 215843"/>
                <a:gd name="connsiteY34" fmla="*/ 62976 h 331175"/>
                <a:gd name="connsiteX35" fmla="*/ 180039 w 215843"/>
                <a:gd name="connsiteY35" fmla="*/ 44502 h 331175"/>
                <a:gd name="connsiteX36" fmla="*/ 177817 w 215843"/>
                <a:gd name="connsiteY36" fmla="*/ 29456 h 331175"/>
                <a:gd name="connsiteX37" fmla="*/ 175659 w 215843"/>
                <a:gd name="connsiteY37" fmla="*/ 23299 h 331175"/>
                <a:gd name="connsiteX38" fmla="*/ 175405 w 215843"/>
                <a:gd name="connsiteY38" fmla="*/ 22537 h 331175"/>
                <a:gd name="connsiteX39" fmla="*/ 166200 w 215843"/>
                <a:gd name="connsiteY39" fmla="*/ 2286 h 331175"/>
                <a:gd name="connsiteX40" fmla="*/ 156931 w 215843"/>
                <a:gd name="connsiteY40" fmla="*/ 127 h 331175"/>
                <a:gd name="connsiteX41" fmla="*/ 153376 w 215843"/>
                <a:gd name="connsiteY41" fmla="*/ 0 h 331175"/>
                <a:gd name="connsiteX42" fmla="*/ 153757 w 215843"/>
                <a:gd name="connsiteY42" fmla="*/ 2984 h 331175"/>
                <a:gd name="connsiteX43" fmla="*/ 154138 w 215843"/>
                <a:gd name="connsiteY43" fmla="*/ 5841 h 331175"/>
                <a:gd name="connsiteX44" fmla="*/ 159725 w 215843"/>
                <a:gd name="connsiteY44" fmla="*/ 14538 h 331175"/>
                <a:gd name="connsiteX45" fmla="*/ 163343 w 215843"/>
                <a:gd name="connsiteY45" fmla="*/ 17458 h 331175"/>
                <a:gd name="connsiteX46" fmla="*/ 171532 w 215843"/>
                <a:gd name="connsiteY46" fmla="*/ 40947 h 331175"/>
                <a:gd name="connsiteX47" fmla="*/ 159407 w 215843"/>
                <a:gd name="connsiteY47" fmla="*/ 48248 h 331175"/>
                <a:gd name="connsiteX48" fmla="*/ 151345 w 215843"/>
                <a:gd name="connsiteY48" fmla="*/ 51231 h 331175"/>
                <a:gd name="connsiteX49" fmla="*/ 143155 w 215843"/>
                <a:gd name="connsiteY49" fmla="*/ 66975 h 331175"/>
                <a:gd name="connsiteX50" fmla="*/ 139791 w 215843"/>
                <a:gd name="connsiteY50" fmla="*/ 76371 h 331175"/>
                <a:gd name="connsiteX51" fmla="*/ 138838 w 215843"/>
                <a:gd name="connsiteY51" fmla="*/ 78212 h 331175"/>
                <a:gd name="connsiteX52" fmla="*/ 135156 w 215843"/>
                <a:gd name="connsiteY52" fmla="*/ 88115 h 331175"/>
                <a:gd name="connsiteX53" fmla="*/ 135029 w 215843"/>
                <a:gd name="connsiteY53" fmla="*/ 90718 h 331175"/>
                <a:gd name="connsiteX54" fmla="*/ 133061 w 215843"/>
                <a:gd name="connsiteY54" fmla="*/ 98463 h 331175"/>
                <a:gd name="connsiteX55" fmla="*/ 124682 w 215843"/>
                <a:gd name="connsiteY55" fmla="*/ 102399 h 331175"/>
                <a:gd name="connsiteX56" fmla="*/ 117254 w 215843"/>
                <a:gd name="connsiteY56" fmla="*/ 105764 h 331175"/>
                <a:gd name="connsiteX57" fmla="*/ 114270 w 215843"/>
                <a:gd name="connsiteY57" fmla="*/ 116746 h 331175"/>
                <a:gd name="connsiteX58" fmla="*/ 113699 w 215843"/>
                <a:gd name="connsiteY58" fmla="*/ 121888 h 331175"/>
                <a:gd name="connsiteX59" fmla="*/ 108874 w 215843"/>
                <a:gd name="connsiteY59" fmla="*/ 132744 h 331175"/>
                <a:gd name="connsiteX60" fmla="*/ 103415 w 215843"/>
                <a:gd name="connsiteY60" fmla="*/ 136744 h 331175"/>
                <a:gd name="connsiteX61" fmla="*/ 97066 w 215843"/>
                <a:gd name="connsiteY61" fmla="*/ 142901 h 331175"/>
                <a:gd name="connsiteX62" fmla="*/ 94400 w 215843"/>
                <a:gd name="connsiteY62" fmla="*/ 156106 h 331175"/>
                <a:gd name="connsiteX63" fmla="*/ 89639 w 215843"/>
                <a:gd name="connsiteY63" fmla="*/ 173881 h 331175"/>
                <a:gd name="connsiteX64" fmla="*/ 87607 w 215843"/>
                <a:gd name="connsiteY64" fmla="*/ 177119 h 331175"/>
                <a:gd name="connsiteX65" fmla="*/ 83417 w 215843"/>
                <a:gd name="connsiteY65" fmla="*/ 184165 h 331175"/>
                <a:gd name="connsiteX66" fmla="*/ 66848 w 215843"/>
                <a:gd name="connsiteY66" fmla="*/ 190641 h 331175"/>
                <a:gd name="connsiteX67" fmla="*/ 63611 w 215843"/>
                <a:gd name="connsiteY67" fmla="*/ 190514 h 331175"/>
                <a:gd name="connsiteX68" fmla="*/ 61896 w 215843"/>
                <a:gd name="connsiteY68" fmla="*/ 190006 h 331175"/>
                <a:gd name="connsiteX69" fmla="*/ 60627 w 215843"/>
                <a:gd name="connsiteY69" fmla="*/ 188863 h 331175"/>
                <a:gd name="connsiteX70" fmla="*/ 56945 w 215843"/>
                <a:gd name="connsiteY70" fmla="*/ 182070 h 331175"/>
                <a:gd name="connsiteX71" fmla="*/ 54278 w 215843"/>
                <a:gd name="connsiteY71" fmla="*/ 176738 h 331175"/>
                <a:gd name="connsiteX72" fmla="*/ 34471 w 215843"/>
                <a:gd name="connsiteY72" fmla="*/ 185753 h 331175"/>
                <a:gd name="connsiteX73" fmla="*/ 33519 w 215843"/>
                <a:gd name="connsiteY73" fmla="*/ 186578 h 331175"/>
                <a:gd name="connsiteX74" fmla="*/ 20632 w 215843"/>
                <a:gd name="connsiteY74" fmla="*/ 205115 h 331175"/>
                <a:gd name="connsiteX75" fmla="*/ 16125 w 215843"/>
                <a:gd name="connsiteY75" fmla="*/ 213495 h 331175"/>
                <a:gd name="connsiteX76" fmla="*/ 8380 w 215843"/>
                <a:gd name="connsiteY76" fmla="*/ 228921 h 331175"/>
                <a:gd name="connsiteX77" fmla="*/ 6539 w 215843"/>
                <a:gd name="connsiteY77" fmla="*/ 235016 h 331175"/>
                <a:gd name="connsiteX78" fmla="*/ 0 w 215843"/>
                <a:gd name="connsiteY78" fmla="*/ 248728 h 331175"/>
                <a:gd name="connsiteX79" fmla="*/ 3936 w 215843"/>
                <a:gd name="connsiteY79" fmla="*/ 253108 h 331175"/>
                <a:gd name="connsiteX80" fmla="*/ 6412 w 215843"/>
                <a:gd name="connsiteY80" fmla="*/ 256663 h 331175"/>
                <a:gd name="connsiteX81" fmla="*/ 15934 w 215843"/>
                <a:gd name="connsiteY81" fmla="*/ 263774 h 331175"/>
                <a:gd name="connsiteX82" fmla="*/ 18855 w 215843"/>
                <a:gd name="connsiteY82" fmla="*/ 265107 h 331175"/>
                <a:gd name="connsiteX83" fmla="*/ 20061 w 215843"/>
                <a:gd name="connsiteY83" fmla="*/ 264790 h 331175"/>
                <a:gd name="connsiteX84" fmla="*/ 25330 w 215843"/>
                <a:gd name="connsiteY84" fmla="*/ 265043 h 331175"/>
                <a:gd name="connsiteX85" fmla="*/ 28822 w 215843"/>
                <a:gd name="connsiteY85" fmla="*/ 275708 h 331175"/>
                <a:gd name="connsiteX86" fmla="*/ 28377 w 215843"/>
                <a:gd name="connsiteY86" fmla="*/ 280216 h 331175"/>
                <a:gd name="connsiteX87" fmla="*/ 30028 w 215843"/>
                <a:gd name="connsiteY87" fmla="*/ 292024 h 331175"/>
                <a:gd name="connsiteX88" fmla="*/ 31932 w 215843"/>
                <a:gd name="connsiteY88" fmla="*/ 315957 h 331175"/>
                <a:gd name="connsiteX89" fmla="*/ 35043 w 215843"/>
                <a:gd name="connsiteY89" fmla="*/ 316211 h 331175"/>
                <a:gd name="connsiteX90" fmla="*/ 37709 w 215843"/>
                <a:gd name="connsiteY90" fmla="*/ 316402 h 331175"/>
                <a:gd name="connsiteX91" fmla="*/ 44756 w 215843"/>
                <a:gd name="connsiteY91" fmla="*/ 318306 h 331175"/>
                <a:gd name="connsiteX92" fmla="*/ 58024 w 215843"/>
                <a:gd name="connsiteY92" fmla="*/ 322305 h 331175"/>
                <a:gd name="connsiteX93" fmla="*/ 59801 w 215843"/>
                <a:gd name="connsiteY93" fmla="*/ 322433 h 331175"/>
                <a:gd name="connsiteX94" fmla="*/ 65007 w 215843"/>
                <a:gd name="connsiteY94" fmla="*/ 323321 h 331175"/>
                <a:gd name="connsiteX95" fmla="*/ 68435 w 215843"/>
                <a:gd name="connsiteY95" fmla="*/ 325670 h 331175"/>
                <a:gd name="connsiteX96" fmla="*/ 69642 w 215843"/>
                <a:gd name="connsiteY96" fmla="*/ 326686 h 331175"/>
                <a:gd name="connsiteX97" fmla="*/ 70276 w 215843"/>
                <a:gd name="connsiteY97" fmla="*/ 324972 h 331175"/>
                <a:gd name="connsiteX98" fmla="*/ 89131 w 215843"/>
                <a:gd name="connsiteY98" fmla="*/ 319004 h 331175"/>
                <a:gd name="connsiteX99" fmla="*/ 120491 w 215843"/>
                <a:gd name="connsiteY99" fmla="*/ 319004 h 331175"/>
                <a:gd name="connsiteX100" fmla="*/ 124047 w 215843"/>
                <a:gd name="connsiteY100" fmla="*/ 317798 h 331175"/>
                <a:gd name="connsiteX101" fmla="*/ 128871 w 215843"/>
                <a:gd name="connsiteY101" fmla="*/ 319195 h 331175"/>
                <a:gd name="connsiteX102" fmla="*/ 143536 w 215843"/>
                <a:gd name="connsiteY102" fmla="*/ 321607 h 331175"/>
                <a:gd name="connsiteX103" fmla="*/ 146456 w 215843"/>
                <a:gd name="connsiteY103" fmla="*/ 321734 h 331175"/>
                <a:gd name="connsiteX104" fmla="*/ 152932 w 215843"/>
                <a:gd name="connsiteY104" fmla="*/ 321544 h 331175"/>
                <a:gd name="connsiteX105" fmla="*/ 158010 w 215843"/>
                <a:gd name="connsiteY105" fmla="*/ 321353 h 331175"/>
                <a:gd name="connsiteX106" fmla="*/ 163978 w 215843"/>
                <a:gd name="connsiteY106" fmla="*/ 322115 h 331175"/>
                <a:gd name="connsiteX107" fmla="*/ 164676 w 215843"/>
                <a:gd name="connsiteY107" fmla="*/ 322178 h 331175"/>
                <a:gd name="connsiteX108" fmla="*/ 179722 w 215843"/>
                <a:gd name="connsiteY108" fmla="*/ 325099 h 331175"/>
                <a:gd name="connsiteX109" fmla="*/ 191466 w 215843"/>
                <a:gd name="connsiteY109" fmla="*/ 327130 h 331175"/>
                <a:gd name="connsiteX110" fmla="*/ 195212 w 215843"/>
                <a:gd name="connsiteY110" fmla="*/ 328273 h 331175"/>
                <a:gd name="connsiteX111" fmla="*/ 211273 w 215843"/>
                <a:gd name="connsiteY111" fmla="*/ 330050 h 331175"/>
                <a:gd name="connsiteX112" fmla="*/ 211337 w 215843"/>
                <a:gd name="connsiteY112" fmla="*/ 325670 h 331175"/>
                <a:gd name="connsiteX113" fmla="*/ 211210 w 215843"/>
                <a:gd name="connsiteY113" fmla="*/ 323893 h 331175"/>
                <a:gd name="connsiteX114" fmla="*/ 213495 w 215843"/>
                <a:gd name="connsiteY114" fmla="*/ 315640 h 331175"/>
                <a:gd name="connsiteX115" fmla="*/ 215590 w 215843"/>
                <a:gd name="connsiteY115" fmla="*/ 310117 h 331175"/>
                <a:gd name="connsiteX116" fmla="*/ 215780 w 215843"/>
                <a:gd name="connsiteY116" fmla="*/ 305546 h 331175"/>
                <a:gd name="connsiteX117" fmla="*/ 208924 w 215843"/>
                <a:gd name="connsiteY117" fmla="*/ 295134 h 33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215843" h="331175">
                  <a:moveTo>
                    <a:pt x="208924" y="295134"/>
                  </a:moveTo>
                  <a:lnTo>
                    <a:pt x="207972" y="294373"/>
                  </a:lnTo>
                  <a:cubicBezTo>
                    <a:pt x="203401" y="290691"/>
                    <a:pt x="200354" y="288278"/>
                    <a:pt x="197560" y="282311"/>
                  </a:cubicBezTo>
                  <a:lnTo>
                    <a:pt x="196672" y="280407"/>
                  </a:lnTo>
                  <a:cubicBezTo>
                    <a:pt x="192863" y="272153"/>
                    <a:pt x="188927" y="263647"/>
                    <a:pt x="180991" y="259584"/>
                  </a:cubicBezTo>
                  <a:cubicBezTo>
                    <a:pt x="180547" y="259330"/>
                    <a:pt x="180102" y="259139"/>
                    <a:pt x="179722" y="258949"/>
                  </a:cubicBezTo>
                  <a:cubicBezTo>
                    <a:pt x="177563" y="257933"/>
                    <a:pt x="175913" y="257108"/>
                    <a:pt x="174516" y="254315"/>
                  </a:cubicBezTo>
                  <a:cubicBezTo>
                    <a:pt x="173183" y="251458"/>
                    <a:pt x="173183" y="247903"/>
                    <a:pt x="173183" y="244411"/>
                  </a:cubicBezTo>
                  <a:cubicBezTo>
                    <a:pt x="173183" y="242761"/>
                    <a:pt x="173183" y="241237"/>
                    <a:pt x="173056" y="239904"/>
                  </a:cubicBezTo>
                  <a:cubicBezTo>
                    <a:pt x="172358" y="234000"/>
                    <a:pt x="169945" y="228604"/>
                    <a:pt x="167279" y="223081"/>
                  </a:cubicBezTo>
                  <a:cubicBezTo>
                    <a:pt x="165628" y="219653"/>
                    <a:pt x="164168" y="216733"/>
                    <a:pt x="164105" y="213241"/>
                  </a:cubicBezTo>
                  <a:cubicBezTo>
                    <a:pt x="164041" y="208607"/>
                    <a:pt x="167279" y="205178"/>
                    <a:pt x="170136" y="202195"/>
                  </a:cubicBezTo>
                  <a:cubicBezTo>
                    <a:pt x="171151" y="201179"/>
                    <a:pt x="172103" y="200100"/>
                    <a:pt x="172929" y="199084"/>
                  </a:cubicBezTo>
                  <a:cubicBezTo>
                    <a:pt x="175913" y="195275"/>
                    <a:pt x="178896" y="191593"/>
                    <a:pt x="181944" y="187848"/>
                  </a:cubicBezTo>
                  <a:lnTo>
                    <a:pt x="186070" y="182769"/>
                  </a:lnTo>
                  <a:cubicBezTo>
                    <a:pt x="189117" y="178960"/>
                    <a:pt x="191593" y="174579"/>
                    <a:pt x="194069" y="170390"/>
                  </a:cubicBezTo>
                  <a:lnTo>
                    <a:pt x="195275" y="168295"/>
                  </a:lnTo>
                  <a:cubicBezTo>
                    <a:pt x="195529" y="167850"/>
                    <a:pt x="195783" y="167406"/>
                    <a:pt x="196037" y="167025"/>
                  </a:cubicBezTo>
                  <a:cubicBezTo>
                    <a:pt x="197053" y="165311"/>
                    <a:pt x="198259" y="163788"/>
                    <a:pt x="199402" y="162264"/>
                  </a:cubicBezTo>
                  <a:cubicBezTo>
                    <a:pt x="201052" y="160105"/>
                    <a:pt x="202576" y="158137"/>
                    <a:pt x="203528" y="155789"/>
                  </a:cubicBezTo>
                  <a:cubicBezTo>
                    <a:pt x="207845" y="145567"/>
                    <a:pt x="192609" y="134648"/>
                    <a:pt x="182578" y="127411"/>
                  </a:cubicBezTo>
                  <a:cubicBezTo>
                    <a:pt x="180230" y="125761"/>
                    <a:pt x="178198" y="124237"/>
                    <a:pt x="176675" y="123031"/>
                  </a:cubicBezTo>
                  <a:cubicBezTo>
                    <a:pt x="176103" y="122523"/>
                    <a:pt x="176039" y="121698"/>
                    <a:pt x="176484" y="121063"/>
                  </a:cubicBezTo>
                  <a:cubicBezTo>
                    <a:pt x="179404" y="117444"/>
                    <a:pt x="173056" y="110906"/>
                    <a:pt x="169628" y="107351"/>
                  </a:cubicBezTo>
                  <a:lnTo>
                    <a:pt x="168866" y="106525"/>
                  </a:lnTo>
                  <a:cubicBezTo>
                    <a:pt x="167787" y="105383"/>
                    <a:pt x="166390" y="104367"/>
                    <a:pt x="165120" y="103415"/>
                  </a:cubicBezTo>
                  <a:cubicBezTo>
                    <a:pt x="162708" y="101637"/>
                    <a:pt x="160296" y="99796"/>
                    <a:pt x="158963" y="97130"/>
                  </a:cubicBezTo>
                  <a:cubicBezTo>
                    <a:pt x="157376" y="93702"/>
                    <a:pt x="157312" y="90908"/>
                    <a:pt x="158772" y="88877"/>
                  </a:cubicBezTo>
                  <a:cubicBezTo>
                    <a:pt x="162645" y="83481"/>
                    <a:pt x="175913" y="85068"/>
                    <a:pt x="185626" y="86274"/>
                  </a:cubicBezTo>
                  <a:cubicBezTo>
                    <a:pt x="188229" y="86591"/>
                    <a:pt x="190450" y="86845"/>
                    <a:pt x="191847" y="86909"/>
                  </a:cubicBezTo>
                  <a:lnTo>
                    <a:pt x="192799" y="86972"/>
                  </a:lnTo>
                  <a:cubicBezTo>
                    <a:pt x="195021" y="87099"/>
                    <a:pt x="195148" y="87099"/>
                    <a:pt x="195973" y="85449"/>
                  </a:cubicBezTo>
                  <a:cubicBezTo>
                    <a:pt x="196545" y="84370"/>
                    <a:pt x="196545" y="80815"/>
                    <a:pt x="196291" y="79291"/>
                  </a:cubicBezTo>
                  <a:cubicBezTo>
                    <a:pt x="195592" y="75355"/>
                    <a:pt x="191847" y="72181"/>
                    <a:pt x="188165" y="69134"/>
                  </a:cubicBezTo>
                  <a:cubicBezTo>
                    <a:pt x="185880" y="67229"/>
                    <a:pt x="183467" y="65198"/>
                    <a:pt x="181880" y="62976"/>
                  </a:cubicBezTo>
                  <a:cubicBezTo>
                    <a:pt x="178008" y="57707"/>
                    <a:pt x="178896" y="50660"/>
                    <a:pt x="180039" y="44502"/>
                  </a:cubicBezTo>
                  <a:cubicBezTo>
                    <a:pt x="181182" y="38281"/>
                    <a:pt x="179722" y="34345"/>
                    <a:pt x="177817" y="29456"/>
                  </a:cubicBezTo>
                  <a:cubicBezTo>
                    <a:pt x="177119" y="27552"/>
                    <a:pt x="176357" y="25584"/>
                    <a:pt x="175659" y="23299"/>
                  </a:cubicBezTo>
                  <a:lnTo>
                    <a:pt x="175405" y="22537"/>
                  </a:lnTo>
                  <a:cubicBezTo>
                    <a:pt x="173754" y="16760"/>
                    <a:pt x="170580" y="5967"/>
                    <a:pt x="166200" y="2286"/>
                  </a:cubicBezTo>
                  <a:cubicBezTo>
                    <a:pt x="163660" y="191"/>
                    <a:pt x="160423" y="191"/>
                    <a:pt x="156931" y="127"/>
                  </a:cubicBezTo>
                  <a:cubicBezTo>
                    <a:pt x="155789" y="127"/>
                    <a:pt x="154582" y="127"/>
                    <a:pt x="153376" y="0"/>
                  </a:cubicBezTo>
                  <a:cubicBezTo>
                    <a:pt x="153503" y="1016"/>
                    <a:pt x="153630" y="1968"/>
                    <a:pt x="153757" y="2984"/>
                  </a:cubicBezTo>
                  <a:lnTo>
                    <a:pt x="154138" y="5841"/>
                  </a:lnTo>
                  <a:cubicBezTo>
                    <a:pt x="154836" y="10856"/>
                    <a:pt x="156677" y="12252"/>
                    <a:pt x="159725" y="14538"/>
                  </a:cubicBezTo>
                  <a:cubicBezTo>
                    <a:pt x="160804" y="15363"/>
                    <a:pt x="162010" y="16252"/>
                    <a:pt x="163343" y="17458"/>
                  </a:cubicBezTo>
                  <a:cubicBezTo>
                    <a:pt x="168803" y="22346"/>
                    <a:pt x="174834" y="33456"/>
                    <a:pt x="171532" y="40947"/>
                  </a:cubicBezTo>
                  <a:cubicBezTo>
                    <a:pt x="169374" y="45772"/>
                    <a:pt x="164295" y="47041"/>
                    <a:pt x="159407" y="48248"/>
                  </a:cubicBezTo>
                  <a:cubicBezTo>
                    <a:pt x="156360" y="49009"/>
                    <a:pt x="153439" y="49708"/>
                    <a:pt x="151345" y="51231"/>
                  </a:cubicBezTo>
                  <a:cubicBezTo>
                    <a:pt x="146837" y="54469"/>
                    <a:pt x="144933" y="60817"/>
                    <a:pt x="143155" y="66975"/>
                  </a:cubicBezTo>
                  <a:cubicBezTo>
                    <a:pt x="142140" y="70403"/>
                    <a:pt x="141187" y="73577"/>
                    <a:pt x="139791" y="76371"/>
                  </a:cubicBezTo>
                  <a:lnTo>
                    <a:pt x="138838" y="78212"/>
                  </a:lnTo>
                  <a:cubicBezTo>
                    <a:pt x="137124" y="81640"/>
                    <a:pt x="135601" y="84560"/>
                    <a:pt x="135156" y="88115"/>
                  </a:cubicBezTo>
                  <a:cubicBezTo>
                    <a:pt x="135029" y="88940"/>
                    <a:pt x="135029" y="89829"/>
                    <a:pt x="135029" y="90718"/>
                  </a:cubicBezTo>
                  <a:cubicBezTo>
                    <a:pt x="135029" y="93321"/>
                    <a:pt x="135029" y="96241"/>
                    <a:pt x="133061" y="98463"/>
                  </a:cubicBezTo>
                  <a:cubicBezTo>
                    <a:pt x="130903" y="100939"/>
                    <a:pt x="127729" y="101637"/>
                    <a:pt x="124682" y="102399"/>
                  </a:cubicBezTo>
                  <a:cubicBezTo>
                    <a:pt x="121761" y="103097"/>
                    <a:pt x="119031" y="103732"/>
                    <a:pt x="117254" y="105764"/>
                  </a:cubicBezTo>
                  <a:cubicBezTo>
                    <a:pt x="114968" y="108493"/>
                    <a:pt x="114651" y="112683"/>
                    <a:pt x="114270" y="116746"/>
                  </a:cubicBezTo>
                  <a:cubicBezTo>
                    <a:pt x="114143" y="118587"/>
                    <a:pt x="113953" y="120301"/>
                    <a:pt x="113699" y="121888"/>
                  </a:cubicBezTo>
                  <a:cubicBezTo>
                    <a:pt x="112874" y="126269"/>
                    <a:pt x="112366" y="129189"/>
                    <a:pt x="108874" y="132744"/>
                  </a:cubicBezTo>
                  <a:cubicBezTo>
                    <a:pt x="107097" y="134521"/>
                    <a:pt x="105256" y="135664"/>
                    <a:pt x="103415" y="136744"/>
                  </a:cubicBezTo>
                  <a:cubicBezTo>
                    <a:pt x="100748" y="138331"/>
                    <a:pt x="98399" y="139727"/>
                    <a:pt x="97066" y="142901"/>
                  </a:cubicBezTo>
                  <a:cubicBezTo>
                    <a:pt x="95289" y="147155"/>
                    <a:pt x="94844" y="151535"/>
                    <a:pt x="94400" y="156106"/>
                  </a:cubicBezTo>
                  <a:cubicBezTo>
                    <a:pt x="93829" y="161946"/>
                    <a:pt x="93257" y="168041"/>
                    <a:pt x="89639" y="173881"/>
                  </a:cubicBezTo>
                  <a:cubicBezTo>
                    <a:pt x="88940" y="175024"/>
                    <a:pt x="88242" y="176040"/>
                    <a:pt x="87607" y="177119"/>
                  </a:cubicBezTo>
                  <a:cubicBezTo>
                    <a:pt x="86084" y="179468"/>
                    <a:pt x="84687" y="181690"/>
                    <a:pt x="83417" y="184165"/>
                  </a:cubicBezTo>
                  <a:cubicBezTo>
                    <a:pt x="79989" y="190895"/>
                    <a:pt x="74276" y="191656"/>
                    <a:pt x="66848" y="190641"/>
                  </a:cubicBezTo>
                  <a:cubicBezTo>
                    <a:pt x="64499" y="190324"/>
                    <a:pt x="63864" y="190450"/>
                    <a:pt x="63611" y="190514"/>
                  </a:cubicBezTo>
                  <a:cubicBezTo>
                    <a:pt x="62722" y="190768"/>
                    <a:pt x="62151" y="190260"/>
                    <a:pt x="61896" y="190006"/>
                  </a:cubicBezTo>
                  <a:cubicBezTo>
                    <a:pt x="61706" y="189879"/>
                    <a:pt x="61388" y="189498"/>
                    <a:pt x="60627" y="188863"/>
                  </a:cubicBezTo>
                  <a:cubicBezTo>
                    <a:pt x="58595" y="187276"/>
                    <a:pt x="57770" y="184610"/>
                    <a:pt x="56945" y="182070"/>
                  </a:cubicBezTo>
                  <a:cubicBezTo>
                    <a:pt x="56246" y="179912"/>
                    <a:pt x="55548" y="177817"/>
                    <a:pt x="54278" y="176738"/>
                  </a:cubicBezTo>
                  <a:cubicBezTo>
                    <a:pt x="49073" y="172421"/>
                    <a:pt x="39550" y="181055"/>
                    <a:pt x="34471" y="185753"/>
                  </a:cubicBezTo>
                  <a:lnTo>
                    <a:pt x="33519" y="186578"/>
                  </a:lnTo>
                  <a:cubicBezTo>
                    <a:pt x="27869" y="191656"/>
                    <a:pt x="23489" y="199592"/>
                    <a:pt x="20632" y="205115"/>
                  </a:cubicBezTo>
                  <a:cubicBezTo>
                    <a:pt x="19236" y="207845"/>
                    <a:pt x="17712" y="210638"/>
                    <a:pt x="16125" y="213495"/>
                  </a:cubicBezTo>
                  <a:cubicBezTo>
                    <a:pt x="13332" y="218573"/>
                    <a:pt x="10411" y="223779"/>
                    <a:pt x="8380" y="228921"/>
                  </a:cubicBezTo>
                  <a:cubicBezTo>
                    <a:pt x="7618" y="230826"/>
                    <a:pt x="7110" y="232857"/>
                    <a:pt x="6539" y="235016"/>
                  </a:cubicBezTo>
                  <a:cubicBezTo>
                    <a:pt x="5269" y="239841"/>
                    <a:pt x="3872" y="244856"/>
                    <a:pt x="0" y="248728"/>
                  </a:cubicBezTo>
                  <a:cubicBezTo>
                    <a:pt x="2730" y="250823"/>
                    <a:pt x="3238" y="251712"/>
                    <a:pt x="3936" y="253108"/>
                  </a:cubicBezTo>
                  <a:cubicBezTo>
                    <a:pt x="4317" y="253934"/>
                    <a:pt x="4761" y="254823"/>
                    <a:pt x="6412" y="256663"/>
                  </a:cubicBezTo>
                  <a:cubicBezTo>
                    <a:pt x="10792" y="261425"/>
                    <a:pt x="11427" y="261742"/>
                    <a:pt x="15934" y="263774"/>
                  </a:cubicBezTo>
                  <a:cubicBezTo>
                    <a:pt x="16760" y="264155"/>
                    <a:pt x="17712" y="264599"/>
                    <a:pt x="18855" y="265107"/>
                  </a:cubicBezTo>
                  <a:cubicBezTo>
                    <a:pt x="19045" y="265234"/>
                    <a:pt x="19617" y="264980"/>
                    <a:pt x="20061" y="264790"/>
                  </a:cubicBezTo>
                  <a:cubicBezTo>
                    <a:pt x="21267" y="264282"/>
                    <a:pt x="23172" y="263520"/>
                    <a:pt x="25330" y="265043"/>
                  </a:cubicBezTo>
                  <a:cubicBezTo>
                    <a:pt x="30218" y="268535"/>
                    <a:pt x="29456" y="272344"/>
                    <a:pt x="28822" y="275708"/>
                  </a:cubicBezTo>
                  <a:cubicBezTo>
                    <a:pt x="28504" y="277232"/>
                    <a:pt x="28187" y="278692"/>
                    <a:pt x="28377" y="280216"/>
                  </a:cubicBezTo>
                  <a:cubicBezTo>
                    <a:pt x="28822" y="284279"/>
                    <a:pt x="29456" y="288215"/>
                    <a:pt x="30028" y="292024"/>
                  </a:cubicBezTo>
                  <a:cubicBezTo>
                    <a:pt x="31297" y="300150"/>
                    <a:pt x="32567" y="307895"/>
                    <a:pt x="31932" y="315957"/>
                  </a:cubicBezTo>
                  <a:cubicBezTo>
                    <a:pt x="32948" y="315957"/>
                    <a:pt x="34027" y="316148"/>
                    <a:pt x="35043" y="316211"/>
                  </a:cubicBezTo>
                  <a:cubicBezTo>
                    <a:pt x="35932" y="316274"/>
                    <a:pt x="36757" y="316274"/>
                    <a:pt x="37709" y="316402"/>
                  </a:cubicBezTo>
                  <a:cubicBezTo>
                    <a:pt x="40058" y="316719"/>
                    <a:pt x="42407" y="317290"/>
                    <a:pt x="44756" y="318306"/>
                  </a:cubicBezTo>
                  <a:cubicBezTo>
                    <a:pt x="49454" y="320338"/>
                    <a:pt x="53199" y="321861"/>
                    <a:pt x="58024" y="322305"/>
                  </a:cubicBezTo>
                  <a:cubicBezTo>
                    <a:pt x="58659" y="322369"/>
                    <a:pt x="59230" y="322369"/>
                    <a:pt x="59801" y="322433"/>
                  </a:cubicBezTo>
                  <a:cubicBezTo>
                    <a:pt x="61452" y="322496"/>
                    <a:pt x="63039" y="322623"/>
                    <a:pt x="65007" y="323321"/>
                  </a:cubicBezTo>
                  <a:cubicBezTo>
                    <a:pt x="66594" y="323956"/>
                    <a:pt x="67546" y="324845"/>
                    <a:pt x="68435" y="325670"/>
                  </a:cubicBezTo>
                  <a:cubicBezTo>
                    <a:pt x="68816" y="326051"/>
                    <a:pt x="69261" y="326369"/>
                    <a:pt x="69642" y="326686"/>
                  </a:cubicBezTo>
                  <a:cubicBezTo>
                    <a:pt x="69642" y="325670"/>
                    <a:pt x="69895" y="325226"/>
                    <a:pt x="70276" y="324972"/>
                  </a:cubicBezTo>
                  <a:cubicBezTo>
                    <a:pt x="70657" y="324718"/>
                    <a:pt x="79608" y="319004"/>
                    <a:pt x="89131" y="319004"/>
                  </a:cubicBezTo>
                  <a:lnTo>
                    <a:pt x="120491" y="319004"/>
                  </a:lnTo>
                  <a:cubicBezTo>
                    <a:pt x="121761" y="318179"/>
                    <a:pt x="122777" y="317798"/>
                    <a:pt x="124047" y="317798"/>
                  </a:cubicBezTo>
                  <a:cubicBezTo>
                    <a:pt x="125761" y="317925"/>
                    <a:pt x="127158" y="318306"/>
                    <a:pt x="128871" y="319195"/>
                  </a:cubicBezTo>
                  <a:cubicBezTo>
                    <a:pt x="132934" y="321226"/>
                    <a:pt x="138331" y="321417"/>
                    <a:pt x="143536" y="321607"/>
                  </a:cubicBezTo>
                  <a:cubicBezTo>
                    <a:pt x="144552" y="321607"/>
                    <a:pt x="145504" y="321671"/>
                    <a:pt x="146456" y="321734"/>
                  </a:cubicBezTo>
                  <a:cubicBezTo>
                    <a:pt x="148551" y="321861"/>
                    <a:pt x="150773" y="321734"/>
                    <a:pt x="152932" y="321544"/>
                  </a:cubicBezTo>
                  <a:cubicBezTo>
                    <a:pt x="154582" y="321417"/>
                    <a:pt x="156296" y="321353"/>
                    <a:pt x="158010" y="321353"/>
                  </a:cubicBezTo>
                  <a:cubicBezTo>
                    <a:pt x="160169" y="321417"/>
                    <a:pt x="162073" y="321607"/>
                    <a:pt x="163978" y="322115"/>
                  </a:cubicBezTo>
                  <a:cubicBezTo>
                    <a:pt x="164232" y="322178"/>
                    <a:pt x="164486" y="322115"/>
                    <a:pt x="164676" y="322178"/>
                  </a:cubicBezTo>
                  <a:cubicBezTo>
                    <a:pt x="169564" y="323575"/>
                    <a:pt x="174707" y="324337"/>
                    <a:pt x="179722" y="325099"/>
                  </a:cubicBezTo>
                  <a:cubicBezTo>
                    <a:pt x="183594" y="325670"/>
                    <a:pt x="187593" y="326241"/>
                    <a:pt x="191466" y="327130"/>
                  </a:cubicBezTo>
                  <a:cubicBezTo>
                    <a:pt x="192355" y="327321"/>
                    <a:pt x="193688" y="327765"/>
                    <a:pt x="195212" y="328273"/>
                  </a:cubicBezTo>
                  <a:cubicBezTo>
                    <a:pt x="199783" y="329733"/>
                    <a:pt x="209178" y="332844"/>
                    <a:pt x="211273" y="330050"/>
                  </a:cubicBezTo>
                  <a:cubicBezTo>
                    <a:pt x="211654" y="329479"/>
                    <a:pt x="211400" y="326813"/>
                    <a:pt x="211337" y="325670"/>
                  </a:cubicBezTo>
                  <a:cubicBezTo>
                    <a:pt x="211273" y="324972"/>
                    <a:pt x="211210" y="324337"/>
                    <a:pt x="211210" y="323893"/>
                  </a:cubicBezTo>
                  <a:cubicBezTo>
                    <a:pt x="211210" y="320210"/>
                    <a:pt x="211781" y="318623"/>
                    <a:pt x="213495" y="315640"/>
                  </a:cubicBezTo>
                  <a:cubicBezTo>
                    <a:pt x="214637" y="313672"/>
                    <a:pt x="215273" y="311958"/>
                    <a:pt x="215590" y="310117"/>
                  </a:cubicBezTo>
                  <a:cubicBezTo>
                    <a:pt x="215844" y="308656"/>
                    <a:pt x="215907" y="307196"/>
                    <a:pt x="215780" y="305546"/>
                  </a:cubicBezTo>
                  <a:cubicBezTo>
                    <a:pt x="215336" y="300975"/>
                    <a:pt x="213114" y="298499"/>
                    <a:pt x="208924" y="29513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00" name="Freeform 599">
              <a:extLst>
                <a:ext uri="{FF2B5EF4-FFF2-40B4-BE49-F238E27FC236}">
                  <a16:creationId xmlns:a16="http://schemas.microsoft.com/office/drawing/2014/main" id="{35FE075B-3E1B-B49F-AE7A-32BDCAEE8E3E}"/>
                </a:ext>
              </a:extLst>
            </p:cNvPr>
            <p:cNvSpPr/>
            <p:nvPr/>
          </p:nvSpPr>
          <p:spPr>
            <a:xfrm>
              <a:off x="5958141" y="3177394"/>
              <a:ext cx="335468" cy="337561"/>
            </a:xfrm>
            <a:custGeom>
              <a:avLst/>
              <a:gdLst>
                <a:gd name="connsiteX0" fmla="*/ 4735 w 335468"/>
                <a:gd name="connsiteY0" fmla="*/ 72213 h 337561"/>
                <a:gd name="connsiteX1" fmla="*/ 163 w 335468"/>
                <a:gd name="connsiteY1" fmla="*/ 75134 h 337561"/>
                <a:gd name="connsiteX2" fmla="*/ 1941 w 335468"/>
                <a:gd name="connsiteY2" fmla="*/ 79133 h 337561"/>
                <a:gd name="connsiteX3" fmla="*/ 5814 w 335468"/>
                <a:gd name="connsiteY3" fmla="*/ 85989 h 337561"/>
                <a:gd name="connsiteX4" fmla="*/ 6067 w 335468"/>
                <a:gd name="connsiteY4" fmla="*/ 91512 h 337561"/>
                <a:gd name="connsiteX5" fmla="*/ 6893 w 335468"/>
                <a:gd name="connsiteY5" fmla="*/ 98242 h 337561"/>
                <a:gd name="connsiteX6" fmla="*/ 11654 w 335468"/>
                <a:gd name="connsiteY6" fmla="*/ 101098 h 337561"/>
                <a:gd name="connsiteX7" fmla="*/ 16098 w 335468"/>
                <a:gd name="connsiteY7" fmla="*/ 103130 h 337561"/>
                <a:gd name="connsiteX8" fmla="*/ 17304 w 335468"/>
                <a:gd name="connsiteY8" fmla="*/ 104463 h 337561"/>
                <a:gd name="connsiteX9" fmla="*/ 18129 w 335468"/>
                <a:gd name="connsiteY9" fmla="*/ 105415 h 337561"/>
                <a:gd name="connsiteX10" fmla="*/ 19399 w 335468"/>
                <a:gd name="connsiteY10" fmla="*/ 105987 h 337561"/>
                <a:gd name="connsiteX11" fmla="*/ 20859 w 335468"/>
                <a:gd name="connsiteY11" fmla="*/ 106368 h 337561"/>
                <a:gd name="connsiteX12" fmla="*/ 21748 w 335468"/>
                <a:gd name="connsiteY12" fmla="*/ 106621 h 337561"/>
                <a:gd name="connsiteX13" fmla="*/ 24541 w 335468"/>
                <a:gd name="connsiteY13" fmla="*/ 109796 h 337561"/>
                <a:gd name="connsiteX14" fmla="*/ 24160 w 335468"/>
                <a:gd name="connsiteY14" fmla="*/ 114557 h 337561"/>
                <a:gd name="connsiteX15" fmla="*/ 23906 w 335468"/>
                <a:gd name="connsiteY15" fmla="*/ 115953 h 337561"/>
                <a:gd name="connsiteX16" fmla="*/ 23589 w 335468"/>
                <a:gd name="connsiteY16" fmla="*/ 119128 h 337561"/>
                <a:gd name="connsiteX17" fmla="*/ 24922 w 335468"/>
                <a:gd name="connsiteY17" fmla="*/ 118810 h 337561"/>
                <a:gd name="connsiteX18" fmla="*/ 28160 w 335468"/>
                <a:gd name="connsiteY18" fmla="*/ 117985 h 337561"/>
                <a:gd name="connsiteX19" fmla="*/ 31842 w 335468"/>
                <a:gd name="connsiteY19" fmla="*/ 117096 h 337561"/>
                <a:gd name="connsiteX20" fmla="*/ 32540 w 335468"/>
                <a:gd name="connsiteY20" fmla="*/ 116969 h 337561"/>
                <a:gd name="connsiteX21" fmla="*/ 38952 w 335468"/>
                <a:gd name="connsiteY21" fmla="*/ 113922 h 337561"/>
                <a:gd name="connsiteX22" fmla="*/ 39714 w 335468"/>
                <a:gd name="connsiteY22" fmla="*/ 110748 h 337561"/>
                <a:gd name="connsiteX23" fmla="*/ 40920 w 335468"/>
                <a:gd name="connsiteY23" fmla="*/ 106368 h 337561"/>
                <a:gd name="connsiteX24" fmla="*/ 46697 w 335468"/>
                <a:gd name="connsiteY24" fmla="*/ 103511 h 337561"/>
                <a:gd name="connsiteX25" fmla="*/ 49617 w 335468"/>
                <a:gd name="connsiteY25" fmla="*/ 102813 h 337561"/>
                <a:gd name="connsiteX26" fmla="*/ 51712 w 335468"/>
                <a:gd name="connsiteY26" fmla="*/ 101543 h 337561"/>
                <a:gd name="connsiteX27" fmla="*/ 58759 w 335468"/>
                <a:gd name="connsiteY27" fmla="*/ 98813 h 337561"/>
                <a:gd name="connsiteX28" fmla="*/ 60981 w 335468"/>
                <a:gd name="connsiteY28" fmla="*/ 98686 h 337561"/>
                <a:gd name="connsiteX29" fmla="*/ 67837 w 335468"/>
                <a:gd name="connsiteY29" fmla="*/ 99384 h 337561"/>
                <a:gd name="connsiteX30" fmla="*/ 70122 w 335468"/>
                <a:gd name="connsiteY30" fmla="*/ 100210 h 337561"/>
                <a:gd name="connsiteX31" fmla="*/ 71709 w 335468"/>
                <a:gd name="connsiteY31" fmla="*/ 100717 h 337561"/>
                <a:gd name="connsiteX32" fmla="*/ 77740 w 335468"/>
                <a:gd name="connsiteY32" fmla="*/ 103828 h 337561"/>
                <a:gd name="connsiteX33" fmla="*/ 78502 w 335468"/>
                <a:gd name="connsiteY33" fmla="*/ 104273 h 337561"/>
                <a:gd name="connsiteX34" fmla="*/ 82502 w 335468"/>
                <a:gd name="connsiteY34" fmla="*/ 106494 h 337561"/>
                <a:gd name="connsiteX35" fmla="*/ 86311 w 335468"/>
                <a:gd name="connsiteY35" fmla="*/ 108589 h 337561"/>
                <a:gd name="connsiteX36" fmla="*/ 88469 w 335468"/>
                <a:gd name="connsiteY36" fmla="*/ 109732 h 337561"/>
                <a:gd name="connsiteX37" fmla="*/ 92722 w 335468"/>
                <a:gd name="connsiteY37" fmla="*/ 112335 h 337561"/>
                <a:gd name="connsiteX38" fmla="*/ 97420 w 335468"/>
                <a:gd name="connsiteY38" fmla="*/ 117604 h 337561"/>
                <a:gd name="connsiteX39" fmla="*/ 98944 w 335468"/>
                <a:gd name="connsiteY39" fmla="*/ 120207 h 337561"/>
                <a:gd name="connsiteX40" fmla="*/ 102753 w 335468"/>
                <a:gd name="connsiteY40" fmla="*/ 128841 h 337561"/>
                <a:gd name="connsiteX41" fmla="*/ 102943 w 335468"/>
                <a:gd name="connsiteY41" fmla="*/ 130618 h 337561"/>
                <a:gd name="connsiteX42" fmla="*/ 103388 w 335468"/>
                <a:gd name="connsiteY42" fmla="*/ 133538 h 337561"/>
                <a:gd name="connsiteX43" fmla="*/ 104594 w 335468"/>
                <a:gd name="connsiteY43" fmla="*/ 134491 h 337561"/>
                <a:gd name="connsiteX44" fmla="*/ 105673 w 335468"/>
                <a:gd name="connsiteY44" fmla="*/ 135252 h 337561"/>
                <a:gd name="connsiteX45" fmla="*/ 109545 w 335468"/>
                <a:gd name="connsiteY45" fmla="*/ 140331 h 337561"/>
                <a:gd name="connsiteX46" fmla="*/ 109609 w 335468"/>
                <a:gd name="connsiteY46" fmla="*/ 142617 h 337561"/>
                <a:gd name="connsiteX47" fmla="*/ 109545 w 335468"/>
                <a:gd name="connsiteY47" fmla="*/ 143696 h 337561"/>
                <a:gd name="connsiteX48" fmla="*/ 112085 w 335468"/>
                <a:gd name="connsiteY48" fmla="*/ 148965 h 337561"/>
                <a:gd name="connsiteX49" fmla="*/ 115640 w 335468"/>
                <a:gd name="connsiteY49" fmla="*/ 151187 h 337561"/>
                <a:gd name="connsiteX50" fmla="*/ 119195 w 335468"/>
                <a:gd name="connsiteY50" fmla="*/ 153345 h 337561"/>
                <a:gd name="connsiteX51" fmla="*/ 122623 w 335468"/>
                <a:gd name="connsiteY51" fmla="*/ 156456 h 337561"/>
                <a:gd name="connsiteX52" fmla="*/ 125099 w 335468"/>
                <a:gd name="connsiteY52" fmla="*/ 158805 h 337561"/>
                <a:gd name="connsiteX53" fmla="*/ 130305 w 335468"/>
                <a:gd name="connsiteY53" fmla="*/ 166359 h 337561"/>
                <a:gd name="connsiteX54" fmla="*/ 138304 w 335468"/>
                <a:gd name="connsiteY54" fmla="*/ 169533 h 337561"/>
                <a:gd name="connsiteX55" fmla="*/ 142493 w 335468"/>
                <a:gd name="connsiteY55" fmla="*/ 173216 h 337561"/>
                <a:gd name="connsiteX56" fmla="*/ 142874 w 335468"/>
                <a:gd name="connsiteY56" fmla="*/ 173914 h 337561"/>
                <a:gd name="connsiteX57" fmla="*/ 144080 w 335468"/>
                <a:gd name="connsiteY57" fmla="*/ 175374 h 337561"/>
                <a:gd name="connsiteX58" fmla="*/ 145731 w 335468"/>
                <a:gd name="connsiteY58" fmla="*/ 177596 h 337561"/>
                <a:gd name="connsiteX59" fmla="*/ 146556 w 335468"/>
                <a:gd name="connsiteY59" fmla="*/ 180199 h 337561"/>
                <a:gd name="connsiteX60" fmla="*/ 147255 w 335468"/>
                <a:gd name="connsiteY60" fmla="*/ 182294 h 337561"/>
                <a:gd name="connsiteX61" fmla="*/ 149984 w 335468"/>
                <a:gd name="connsiteY61" fmla="*/ 184008 h 337561"/>
                <a:gd name="connsiteX62" fmla="*/ 152270 w 335468"/>
                <a:gd name="connsiteY62" fmla="*/ 185087 h 337561"/>
                <a:gd name="connsiteX63" fmla="*/ 157602 w 335468"/>
                <a:gd name="connsiteY63" fmla="*/ 190356 h 337561"/>
                <a:gd name="connsiteX64" fmla="*/ 160650 w 335468"/>
                <a:gd name="connsiteY64" fmla="*/ 193975 h 337561"/>
                <a:gd name="connsiteX65" fmla="*/ 164522 w 335468"/>
                <a:gd name="connsiteY65" fmla="*/ 198863 h 337561"/>
                <a:gd name="connsiteX66" fmla="*/ 164903 w 335468"/>
                <a:gd name="connsiteY66" fmla="*/ 199561 h 337561"/>
                <a:gd name="connsiteX67" fmla="*/ 167823 w 335468"/>
                <a:gd name="connsiteY67" fmla="*/ 203561 h 337561"/>
                <a:gd name="connsiteX68" fmla="*/ 173473 w 335468"/>
                <a:gd name="connsiteY68" fmla="*/ 206036 h 337561"/>
                <a:gd name="connsiteX69" fmla="*/ 176203 w 335468"/>
                <a:gd name="connsiteY69" fmla="*/ 206481 h 337561"/>
                <a:gd name="connsiteX70" fmla="*/ 183313 w 335468"/>
                <a:gd name="connsiteY70" fmla="*/ 209909 h 337561"/>
                <a:gd name="connsiteX71" fmla="*/ 184456 w 335468"/>
                <a:gd name="connsiteY71" fmla="*/ 212575 h 337561"/>
                <a:gd name="connsiteX72" fmla="*/ 185916 w 335468"/>
                <a:gd name="connsiteY72" fmla="*/ 215559 h 337561"/>
                <a:gd name="connsiteX73" fmla="*/ 189090 w 335468"/>
                <a:gd name="connsiteY73" fmla="*/ 214924 h 337561"/>
                <a:gd name="connsiteX74" fmla="*/ 190804 w 335468"/>
                <a:gd name="connsiteY74" fmla="*/ 214162 h 337561"/>
                <a:gd name="connsiteX75" fmla="*/ 195185 w 335468"/>
                <a:gd name="connsiteY75" fmla="*/ 213718 h 337561"/>
                <a:gd name="connsiteX76" fmla="*/ 196645 w 335468"/>
                <a:gd name="connsiteY76" fmla="*/ 213718 h 337561"/>
                <a:gd name="connsiteX77" fmla="*/ 201850 w 335468"/>
                <a:gd name="connsiteY77" fmla="*/ 214543 h 337561"/>
                <a:gd name="connsiteX78" fmla="*/ 206231 w 335468"/>
                <a:gd name="connsiteY78" fmla="*/ 221463 h 337561"/>
                <a:gd name="connsiteX79" fmla="*/ 208008 w 335468"/>
                <a:gd name="connsiteY79" fmla="*/ 225653 h 337561"/>
                <a:gd name="connsiteX80" fmla="*/ 213658 w 335468"/>
                <a:gd name="connsiteY80" fmla="*/ 227303 h 337561"/>
                <a:gd name="connsiteX81" fmla="*/ 218039 w 335468"/>
                <a:gd name="connsiteY81" fmla="*/ 227303 h 337561"/>
                <a:gd name="connsiteX82" fmla="*/ 220260 w 335468"/>
                <a:gd name="connsiteY82" fmla="*/ 227303 h 337561"/>
                <a:gd name="connsiteX83" fmla="*/ 223371 w 335468"/>
                <a:gd name="connsiteY83" fmla="*/ 227557 h 337561"/>
                <a:gd name="connsiteX84" fmla="*/ 226482 w 335468"/>
                <a:gd name="connsiteY84" fmla="*/ 231366 h 337561"/>
                <a:gd name="connsiteX85" fmla="*/ 227371 w 335468"/>
                <a:gd name="connsiteY85" fmla="*/ 232954 h 337561"/>
                <a:gd name="connsiteX86" fmla="*/ 229085 w 335468"/>
                <a:gd name="connsiteY86" fmla="*/ 233588 h 337561"/>
                <a:gd name="connsiteX87" fmla="*/ 239115 w 335468"/>
                <a:gd name="connsiteY87" fmla="*/ 238984 h 337561"/>
                <a:gd name="connsiteX88" fmla="*/ 238861 w 335468"/>
                <a:gd name="connsiteY88" fmla="*/ 244317 h 337561"/>
                <a:gd name="connsiteX89" fmla="*/ 237655 w 335468"/>
                <a:gd name="connsiteY89" fmla="*/ 245904 h 337561"/>
                <a:gd name="connsiteX90" fmla="*/ 236957 w 335468"/>
                <a:gd name="connsiteY90" fmla="*/ 247047 h 337561"/>
                <a:gd name="connsiteX91" fmla="*/ 236957 w 335468"/>
                <a:gd name="connsiteY91" fmla="*/ 248634 h 337561"/>
                <a:gd name="connsiteX92" fmla="*/ 238226 w 335468"/>
                <a:gd name="connsiteY92" fmla="*/ 248888 h 337561"/>
                <a:gd name="connsiteX93" fmla="*/ 244448 w 335468"/>
                <a:gd name="connsiteY93" fmla="*/ 250919 h 337561"/>
                <a:gd name="connsiteX94" fmla="*/ 246225 w 335468"/>
                <a:gd name="connsiteY94" fmla="*/ 253078 h 337561"/>
                <a:gd name="connsiteX95" fmla="*/ 246860 w 335468"/>
                <a:gd name="connsiteY95" fmla="*/ 254030 h 337561"/>
                <a:gd name="connsiteX96" fmla="*/ 253208 w 335468"/>
                <a:gd name="connsiteY96" fmla="*/ 256315 h 337561"/>
                <a:gd name="connsiteX97" fmla="*/ 255684 w 335468"/>
                <a:gd name="connsiteY97" fmla="*/ 256633 h 337561"/>
                <a:gd name="connsiteX98" fmla="*/ 261779 w 335468"/>
                <a:gd name="connsiteY98" fmla="*/ 258283 h 337561"/>
                <a:gd name="connsiteX99" fmla="*/ 264572 w 335468"/>
                <a:gd name="connsiteY99" fmla="*/ 267235 h 337561"/>
                <a:gd name="connsiteX100" fmla="*/ 265397 w 335468"/>
                <a:gd name="connsiteY100" fmla="*/ 273138 h 337561"/>
                <a:gd name="connsiteX101" fmla="*/ 266857 w 335468"/>
                <a:gd name="connsiteY101" fmla="*/ 274852 h 337561"/>
                <a:gd name="connsiteX102" fmla="*/ 270984 w 335468"/>
                <a:gd name="connsiteY102" fmla="*/ 280376 h 337561"/>
                <a:gd name="connsiteX103" fmla="*/ 271809 w 335468"/>
                <a:gd name="connsiteY103" fmla="*/ 286026 h 337561"/>
                <a:gd name="connsiteX104" fmla="*/ 271809 w 335468"/>
                <a:gd name="connsiteY104" fmla="*/ 288057 h 337561"/>
                <a:gd name="connsiteX105" fmla="*/ 274285 w 335468"/>
                <a:gd name="connsiteY105" fmla="*/ 292628 h 337561"/>
                <a:gd name="connsiteX106" fmla="*/ 275428 w 335468"/>
                <a:gd name="connsiteY106" fmla="*/ 293517 h 337561"/>
                <a:gd name="connsiteX107" fmla="*/ 277967 w 335468"/>
                <a:gd name="connsiteY107" fmla="*/ 297008 h 337561"/>
                <a:gd name="connsiteX108" fmla="*/ 275491 w 335468"/>
                <a:gd name="connsiteY108" fmla="*/ 306404 h 337561"/>
                <a:gd name="connsiteX109" fmla="*/ 272444 w 335468"/>
                <a:gd name="connsiteY109" fmla="*/ 308308 h 337561"/>
                <a:gd name="connsiteX110" fmla="*/ 270032 w 335468"/>
                <a:gd name="connsiteY110" fmla="*/ 310403 h 337561"/>
                <a:gd name="connsiteX111" fmla="*/ 270285 w 335468"/>
                <a:gd name="connsiteY111" fmla="*/ 312181 h 337561"/>
                <a:gd name="connsiteX112" fmla="*/ 270666 w 335468"/>
                <a:gd name="connsiteY112" fmla="*/ 313641 h 337561"/>
                <a:gd name="connsiteX113" fmla="*/ 270285 w 335468"/>
                <a:gd name="connsiteY113" fmla="*/ 318783 h 337561"/>
                <a:gd name="connsiteX114" fmla="*/ 266730 w 335468"/>
                <a:gd name="connsiteY114" fmla="*/ 323163 h 337561"/>
                <a:gd name="connsiteX115" fmla="*/ 264191 w 335468"/>
                <a:gd name="connsiteY115" fmla="*/ 325893 h 337561"/>
                <a:gd name="connsiteX116" fmla="*/ 264128 w 335468"/>
                <a:gd name="connsiteY116" fmla="*/ 328877 h 337561"/>
                <a:gd name="connsiteX117" fmla="*/ 264318 w 335468"/>
                <a:gd name="connsiteY117" fmla="*/ 330464 h 337561"/>
                <a:gd name="connsiteX118" fmla="*/ 265397 w 335468"/>
                <a:gd name="connsiteY118" fmla="*/ 335289 h 337561"/>
                <a:gd name="connsiteX119" fmla="*/ 267873 w 335468"/>
                <a:gd name="connsiteY119" fmla="*/ 337511 h 337561"/>
                <a:gd name="connsiteX120" fmla="*/ 271238 w 335468"/>
                <a:gd name="connsiteY120" fmla="*/ 337320 h 337561"/>
                <a:gd name="connsiteX121" fmla="*/ 278729 w 335468"/>
                <a:gd name="connsiteY121" fmla="*/ 329448 h 337561"/>
                <a:gd name="connsiteX122" fmla="*/ 278919 w 335468"/>
                <a:gd name="connsiteY122" fmla="*/ 327798 h 337561"/>
                <a:gd name="connsiteX123" fmla="*/ 281776 w 335468"/>
                <a:gd name="connsiteY123" fmla="*/ 322148 h 337561"/>
                <a:gd name="connsiteX124" fmla="*/ 285585 w 335468"/>
                <a:gd name="connsiteY124" fmla="*/ 317704 h 337561"/>
                <a:gd name="connsiteX125" fmla="*/ 286410 w 335468"/>
                <a:gd name="connsiteY125" fmla="*/ 313641 h 337561"/>
                <a:gd name="connsiteX126" fmla="*/ 287426 w 335468"/>
                <a:gd name="connsiteY126" fmla="*/ 308689 h 337561"/>
                <a:gd name="connsiteX127" fmla="*/ 287934 w 335468"/>
                <a:gd name="connsiteY127" fmla="*/ 306594 h 337561"/>
                <a:gd name="connsiteX128" fmla="*/ 290346 w 335468"/>
                <a:gd name="connsiteY128" fmla="*/ 300627 h 337561"/>
                <a:gd name="connsiteX129" fmla="*/ 294282 w 335468"/>
                <a:gd name="connsiteY129" fmla="*/ 298024 h 337561"/>
                <a:gd name="connsiteX130" fmla="*/ 297774 w 335468"/>
                <a:gd name="connsiteY130" fmla="*/ 295294 h 337561"/>
                <a:gd name="connsiteX131" fmla="*/ 297837 w 335468"/>
                <a:gd name="connsiteY131" fmla="*/ 293136 h 337561"/>
                <a:gd name="connsiteX132" fmla="*/ 297774 w 335468"/>
                <a:gd name="connsiteY132" fmla="*/ 291866 h 337561"/>
                <a:gd name="connsiteX133" fmla="*/ 297901 w 335468"/>
                <a:gd name="connsiteY133" fmla="*/ 289390 h 337561"/>
                <a:gd name="connsiteX134" fmla="*/ 297901 w 335468"/>
                <a:gd name="connsiteY134" fmla="*/ 285327 h 337561"/>
                <a:gd name="connsiteX135" fmla="*/ 297647 w 335468"/>
                <a:gd name="connsiteY135" fmla="*/ 283550 h 337561"/>
                <a:gd name="connsiteX136" fmla="*/ 296441 w 335468"/>
                <a:gd name="connsiteY136" fmla="*/ 279614 h 337561"/>
                <a:gd name="connsiteX137" fmla="*/ 290156 w 335468"/>
                <a:gd name="connsiteY137" fmla="*/ 274535 h 337561"/>
                <a:gd name="connsiteX138" fmla="*/ 288886 w 335468"/>
                <a:gd name="connsiteY138" fmla="*/ 274091 h 337561"/>
                <a:gd name="connsiteX139" fmla="*/ 281141 w 335468"/>
                <a:gd name="connsiteY139" fmla="*/ 268822 h 337561"/>
                <a:gd name="connsiteX140" fmla="*/ 281839 w 335468"/>
                <a:gd name="connsiteY140" fmla="*/ 264060 h 337561"/>
                <a:gd name="connsiteX141" fmla="*/ 285331 w 335468"/>
                <a:gd name="connsiteY141" fmla="*/ 259807 h 337561"/>
                <a:gd name="connsiteX142" fmla="*/ 289204 w 335468"/>
                <a:gd name="connsiteY142" fmla="*/ 254093 h 337561"/>
                <a:gd name="connsiteX143" fmla="*/ 289585 w 335468"/>
                <a:gd name="connsiteY143" fmla="*/ 251364 h 337561"/>
                <a:gd name="connsiteX144" fmla="*/ 290537 w 335468"/>
                <a:gd name="connsiteY144" fmla="*/ 246793 h 337561"/>
                <a:gd name="connsiteX145" fmla="*/ 297964 w 335468"/>
                <a:gd name="connsiteY145" fmla="*/ 239873 h 337561"/>
                <a:gd name="connsiteX146" fmla="*/ 304567 w 335468"/>
                <a:gd name="connsiteY146" fmla="*/ 240762 h 337561"/>
                <a:gd name="connsiteX147" fmla="*/ 307550 w 335468"/>
                <a:gd name="connsiteY147" fmla="*/ 243047 h 337561"/>
                <a:gd name="connsiteX148" fmla="*/ 309772 w 335468"/>
                <a:gd name="connsiteY148" fmla="*/ 244888 h 337561"/>
                <a:gd name="connsiteX149" fmla="*/ 315041 w 335468"/>
                <a:gd name="connsiteY149" fmla="*/ 246158 h 337561"/>
                <a:gd name="connsiteX150" fmla="*/ 317009 w 335468"/>
                <a:gd name="connsiteY150" fmla="*/ 246412 h 337561"/>
                <a:gd name="connsiteX151" fmla="*/ 322088 w 335468"/>
                <a:gd name="connsiteY151" fmla="*/ 247809 h 337561"/>
                <a:gd name="connsiteX152" fmla="*/ 324056 w 335468"/>
                <a:gd name="connsiteY152" fmla="*/ 251872 h 337561"/>
                <a:gd name="connsiteX153" fmla="*/ 324183 w 335468"/>
                <a:gd name="connsiteY153" fmla="*/ 252633 h 337561"/>
                <a:gd name="connsiteX154" fmla="*/ 325961 w 335468"/>
                <a:gd name="connsiteY154" fmla="*/ 258601 h 337561"/>
                <a:gd name="connsiteX155" fmla="*/ 332245 w 335468"/>
                <a:gd name="connsiteY155" fmla="*/ 264314 h 337561"/>
                <a:gd name="connsiteX156" fmla="*/ 334213 w 335468"/>
                <a:gd name="connsiteY156" fmla="*/ 257458 h 337561"/>
                <a:gd name="connsiteX157" fmla="*/ 335102 w 335468"/>
                <a:gd name="connsiteY157" fmla="*/ 250792 h 337561"/>
                <a:gd name="connsiteX158" fmla="*/ 334594 w 335468"/>
                <a:gd name="connsiteY158" fmla="*/ 245333 h 337561"/>
                <a:gd name="connsiteX159" fmla="*/ 330849 w 335468"/>
                <a:gd name="connsiteY159" fmla="*/ 241841 h 337561"/>
                <a:gd name="connsiteX160" fmla="*/ 324945 w 335468"/>
                <a:gd name="connsiteY160" fmla="*/ 239365 h 337561"/>
                <a:gd name="connsiteX161" fmla="*/ 319422 w 335468"/>
                <a:gd name="connsiteY161" fmla="*/ 237143 h 337561"/>
                <a:gd name="connsiteX162" fmla="*/ 312883 w 335468"/>
                <a:gd name="connsiteY162" fmla="*/ 232192 h 337561"/>
                <a:gd name="connsiteX163" fmla="*/ 307360 w 335468"/>
                <a:gd name="connsiteY163" fmla="*/ 228256 h 337561"/>
                <a:gd name="connsiteX164" fmla="*/ 306662 w 335468"/>
                <a:gd name="connsiteY164" fmla="*/ 227875 h 337561"/>
                <a:gd name="connsiteX165" fmla="*/ 303741 w 335468"/>
                <a:gd name="connsiteY165" fmla="*/ 226288 h 337561"/>
                <a:gd name="connsiteX166" fmla="*/ 298663 w 335468"/>
                <a:gd name="connsiteY166" fmla="*/ 223304 h 337561"/>
                <a:gd name="connsiteX167" fmla="*/ 296695 w 335468"/>
                <a:gd name="connsiteY167" fmla="*/ 221717 h 337561"/>
                <a:gd name="connsiteX168" fmla="*/ 293838 w 335468"/>
                <a:gd name="connsiteY168" fmla="*/ 219558 h 337561"/>
                <a:gd name="connsiteX169" fmla="*/ 291426 w 335468"/>
                <a:gd name="connsiteY169" fmla="*/ 218670 h 337561"/>
                <a:gd name="connsiteX170" fmla="*/ 289775 w 335468"/>
                <a:gd name="connsiteY170" fmla="*/ 218162 h 337561"/>
                <a:gd name="connsiteX171" fmla="*/ 288378 w 335468"/>
                <a:gd name="connsiteY171" fmla="*/ 217654 h 337561"/>
                <a:gd name="connsiteX172" fmla="*/ 285712 w 335468"/>
                <a:gd name="connsiteY172" fmla="*/ 216765 h 337561"/>
                <a:gd name="connsiteX173" fmla="*/ 281586 w 335468"/>
                <a:gd name="connsiteY173" fmla="*/ 215242 h 337561"/>
                <a:gd name="connsiteX174" fmla="*/ 275872 w 335468"/>
                <a:gd name="connsiteY174" fmla="*/ 211750 h 337561"/>
                <a:gd name="connsiteX175" fmla="*/ 270413 w 335468"/>
                <a:gd name="connsiteY175" fmla="*/ 209719 h 337561"/>
                <a:gd name="connsiteX176" fmla="*/ 269397 w 335468"/>
                <a:gd name="connsiteY176" fmla="*/ 209465 h 337561"/>
                <a:gd name="connsiteX177" fmla="*/ 262858 w 335468"/>
                <a:gd name="connsiteY177" fmla="*/ 202672 h 337561"/>
                <a:gd name="connsiteX178" fmla="*/ 266730 w 335468"/>
                <a:gd name="connsiteY178" fmla="*/ 196006 h 337561"/>
                <a:gd name="connsiteX179" fmla="*/ 267873 w 335468"/>
                <a:gd name="connsiteY179" fmla="*/ 194927 h 337561"/>
                <a:gd name="connsiteX180" fmla="*/ 268635 w 335468"/>
                <a:gd name="connsiteY180" fmla="*/ 193340 h 337561"/>
                <a:gd name="connsiteX181" fmla="*/ 264445 w 335468"/>
                <a:gd name="connsiteY181" fmla="*/ 192705 h 337561"/>
                <a:gd name="connsiteX182" fmla="*/ 261207 w 335468"/>
                <a:gd name="connsiteY182" fmla="*/ 192578 h 337561"/>
                <a:gd name="connsiteX183" fmla="*/ 257716 w 335468"/>
                <a:gd name="connsiteY183" fmla="*/ 192070 h 337561"/>
                <a:gd name="connsiteX184" fmla="*/ 251875 w 335468"/>
                <a:gd name="connsiteY184" fmla="*/ 191181 h 337561"/>
                <a:gd name="connsiteX185" fmla="*/ 248828 w 335468"/>
                <a:gd name="connsiteY185" fmla="*/ 190546 h 337561"/>
                <a:gd name="connsiteX186" fmla="*/ 245019 w 335468"/>
                <a:gd name="connsiteY186" fmla="*/ 189785 h 337561"/>
                <a:gd name="connsiteX187" fmla="*/ 243305 w 335468"/>
                <a:gd name="connsiteY187" fmla="*/ 189531 h 337561"/>
                <a:gd name="connsiteX188" fmla="*/ 238925 w 335468"/>
                <a:gd name="connsiteY188" fmla="*/ 188642 h 337561"/>
                <a:gd name="connsiteX189" fmla="*/ 234354 w 335468"/>
                <a:gd name="connsiteY189" fmla="*/ 186674 h 337561"/>
                <a:gd name="connsiteX190" fmla="*/ 230482 w 335468"/>
                <a:gd name="connsiteY190" fmla="*/ 184960 h 337561"/>
                <a:gd name="connsiteX191" fmla="*/ 229719 w 335468"/>
                <a:gd name="connsiteY191" fmla="*/ 184706 h 337561"/>
                <a:gd name="connsiteX192" fmla="*/ 220260 w 335468"/>
                <a:gd name="connsiteY192" fmla="*/ 179120 h 337561"/>
                <a:gd name="connsiteX193" fmla="*/ 215436 w 335468"/>
                <a:gd name="connsiteY193" fmla="*/ 172136 h 337561"/>
                <a:gd name="connsiteX194" fmla="*/ 210484 w 335468"/>
                <a:gd name="connsiteY194" fmla="*/ 165090 h 337561"/>
                <a:gd name="connsiteX195" fmla="*/ 204517 w 335468"/>
                <a:gd name="connsiteY195" fmla="*/ 155250 h 337561"/>
                <a:gd name="connsiteX196" fmla="*/ 203310 w 335468"/>
                <a:gd name="connsiteY196" fmla="*/ 152774 h 337561"/>
                <a:gd name="connsiteX197" fmla="*/ 200454 w 335468"/>
                <a:gd name="connsiteY197" fmla="*/ 148584 h 337561"/>
                <a:gd name="connsiteX198" fmla="*/ 200200 w 335468"/>
                <a:gd name="connsiteY198" fmla="*/ 146235 h 337561"/>
                <a:gd name="connsiteX199" fmla="*/ 199247 w 335468"/>
                <a:gd name="connsiteY199" fmla="*/ 142236 h 337561"/>
                <a:gd name="connsiteX200" fmla="*/ 193979 w 335468"/>
                <a:gd name="connsiteY200" fmla="*/ 135506 h 337561"/>
                <a:gd name="connsiteX201" fmla="*/ 189661 w 335468"/>
                <a:gd name="connsiteY201" fmla="*/ 130809 h 337561"/>
                <a:gd name="connsiteX202" fmla="*/ 189217 w 335468"/>
                <a:gd name="connsiteY202" fmla="*/ 130237 h 337561"/>
                <a:gd name="connsiteX203" fmla="*/ 187249 w 335468"/>
                <a:gd name="connsiteY203" fmla="*/ 128206 h 337561"/>
                <a:gd name="connsiteX204" fmla="*/ 186170 w 335468"/>
                <a:gd name="connsiteY204" fmla="*/ 127952 h 337561"/>
                <a:gd name="connsiteX205" fmla="*/ 177219 w 335468"/>
                <a:gd name="connsiteY205" fmla="*/ 120207 h 337561"/>
                <a:gd name="connsiteX206" fmla="*/ 172013 w 335468"/>
                <a:gd name="connsiteY206" fmla="*/ 117160 h 337561"/>
                <a:gd name="connsiteX207" fmla="*/ 170172 w 335468"/>
                <a:gd name="connsiteY207" fmla="*/ 116334 h 337561"/>
                <a:gd name="connsiteX208" fmla="*/ 165348 w 335468"/>
                <a:gd name="connsiteY208" fmla="*/ 114684 h 337561"/>
                <a:gd name="connsiteX209" fmla="*/ 157221 w 335468"/>
                <a:gd name="connsiteY209" fmla="*/ 111129 h 337561"/>
                <a:gd name="connsiteX210" fmla="*/ 154365 w 335468"/>
                <a:gd name="connsiteY210" fmla="*/ 102495 h 337561"/>
                <a:gd name="connsiteX211" fmla="*/ 154365 w 335468"/>
                <a:gd name="connsiteY211" fmla="*/ 101035 h 337561"/>
                <a:gd name="connsiteX212" fmla="*/ 154365 w 335468"/>
                <a:gd name="connsiteY212" fmla="*/ 99257 h 337561"/>
                <a:gd name="connsiteX213" fmla="*/ 154047 w 335468"/>
                <a:gd name="connsiteY213" fmla="*/ 94306 h 337561"/>
                <a:gd name="connsiteX214" fmla="*/ 152905 w 335468"/>
                <a:gd name="connsiteY214" fmla="*/ 92972 h 337561"/>
                <a:gd name="connsiteX215" fmla="*/ 151000 w 335468"/>
                <a:gd name="connsiteY215" fmla="*/ 90878 h 337561"/>
                <a:gd name="connsiteX216" fmla="*/ 154428 w 335468"/>
                <a:gd name="connsiteY216" fmla="*/ 82625 h 337561"/>
                <a:gd name="connsiteX217" fmla="*/ 156142 w 335468"/>
                <a:gd name="connsiteY217" fmla="*/ 80911 h 337561"/>
                <a:gd name="connsiteX218" fmla="*/ 155253 w 335468"/>
                <a:gd name="connsiteY218" fmla="*/ 74626 h 337561"/>
                <a:gd name="connsiteX219" fmla="*/ 154428 w 335468"/>
                <a:gd name="connsiteY219" fmla="*/ 74054 h 337561"/>
                <a:gd name="connsiteX220" fmla="*/ 152524 w 335468"/>
                <a:gd name="connsiteY220" fmla="*/ 72467 h 337561"/>
                <a:gd name="connsiteX221" fmla="*/ 151064 w 335468"/>
                <a:gd name="connsiteY221" fmla="*/ 68150 h 337561"/>
                <a:gd name="connsiteX222" fmla="*/ 151318 w 335468"/>
                <a:gd name="connsiteY222" fmla="*/ 63389 h 337561"/>
                <a:gd name="connsiteX223" fmla="*/ 158618 w 335468"/>
                <a:gd name="connsiteY223" fmla="*/ 58184 h 337561"/>
                <a:gd name="connsiteX224" fmla="*/ 162046 w 335468"/>
                <a:gd name="connsiteY224" fmla="*/ 56660 h 337561"/>
                <a:gd name="connsiteX225" fmla="*/ 162808 w 335468"/>
                <a:gd name="connsiteY225" fmla="*/ 55771 h 337561"/>
                <a:gd name="connsiteX226" fmla="*/ 166300 w 335468"/>
                <a:gd name="connsiteY226" fmla="*/ 53994 h 337561"/>
                <a:gd name="connsiteX227" fmla="*/ 171379 w 335468"/>
                <a:gd name="connsiteY227" fmla="*/ 53422 h 337561"/>
                <a:gd name="connsiteX228" fmla="*/ 175949 w 335468"/>
                <a:gd name="connsiteY228" fmla="*/ 52851 h 337561"/>
                <a:gd name="connsiteX229" fmla="*/ 176647 w 335468"/>
                <a:gd name="connsiteY229" fmla="*/ 52534 h 337561"/>
                <a:gd name="connsiteX230" fmla="*/ 183821 w 335468"/>
                <a:gd name="connsiteY230" fmla="*/ 51010 h 337561"/>
                <a:gd name="connsiteX231" fmla="*/ 186361 w 335468"/>
                <a:gd name="connsiteY231" fmla="*/ 51327 h 337561"/>
                <a:gd name="connsiteX232" fmla="*/ 186233 w 335468"/>
                <a:gd name="connsiteY232" fmla="*/ 49105 h 337561"/>
                <a:gd name="connsiteX233" fmla="*/ 186995 w 335468"/>
                <a:gd name="connsiteY233" fmla="*/ 39266 h 337561"/>
                <a:gd name="connsiteX234" fmla="*/ 188392 w 335468"/>
                <a:gd name="connsiteY234" fmla="*/ 37044 h 337561"/>
                <a:gd name="connsiteX235" fmla="*/ 189535 w 335468"/>
                <a:gd name="connsiteY235" fmla="*/ 35012 h 337561"/>
                <a:gd name="connsiteX236" fmla="*/ 189535 w 335468"/>
                <a:gd name="connsiteY236" fmla="*/ 33869 h 337561"/>
                <a:gd name="connsiteX237" fmla="*/ 189471 w 335468"/>
                <a:gd name="connsiteY237" fmla="*/ 32473 h 337561"/>
                <a:gd name="connsiteX238" fmla="*/ 191185 w 335468"/>
                <a:gd name="connsiteY238" fmla="*/ 27585 h 337561"/>
                <a:gd name="connsiteX239" fmla="*/ 192264 w 335468"/>
                <a:gd name="connsiteY239" fmla="*/ 25172 h 337561"/>
                <a:gd name="connsiteX240" fmla="*/ 192836 w 335468"/>
                <a:gd name="connsiteY240" fmla="*/ 21427 h 337561"/>
                <a:gd name="connsiteX241" fmla="*/ 192645 w 335468"/>
                <a:gd name="connsiteY241" fmla="*/ 20221 h 337561"/>
                <a:gd name="connsiteX242" fmla="*/ 192328 w 335468"/>
                <a:gd name="connsiteY242" fmla="*/ 19395 h 337561"/>
                <a:gd name="connsiteX243" fmla="*/ 190741 w 335468"/>
                <a:gd name="connsiteY243" fmla="*/ 18125 h 337561"/>
                <a:gd name="connsiteX244" fmla="*/ 180774 w 335468"/>
                <a:gd name="connsiteY244" fmla="*/ 16983 h 337561"/>
                <a:gd name="connsiteX245" fmla="*/ 172902 w 335468"/>
                <a:gd name="connsiteY245" fmla="*/ 16348 h 337561"/>
                <a:gd name="connsiteX246" fmla="*/ 165348 w 335468"/>
                <a:gd name="connsiteY246" fmla="*/ 14190 h 337561"/>
                <a:gd name="connsiteX247" fmla="*/ 159951 w 335468"/>
                <a:gd name="connsiteY247" fmla="*/ 11650 h 337561"/>
                <a:gd name="connsiteX248" fmla="*/ 157539 w 335468"/>
                <a:gd name="connsiteY248" fmla="*/ 11015 h 337561"/>
                <a:gd name="connsiteX249" fmla="*/ 149032 w 335468"/>
                <a:gd name="connsiteY249" fmla="*/ 4667 h 337561"/>
                <a:gd name="connsiteX250" fmla="*/ 149032 w 335468"/>
                <a:gd name="connsiteY250" fmla="*/ 2763 h 337561"/>
                <a:gd name="connsiteX251" fmla="*/ 149096 w 335468"/>
                <a:gd name="connsiteY251" fmla="*/ 985 h 337561"/>
                <a:gd name="connsiteX252" fmla="*/ 146874 w 335468"/>
                <a:gd name="connsiteY252" fmla="*/ 1048 h 337561"/>
                <a:gd name="connsiteX253" fmla="*/ 146112 w 335468"/>
                <a:gd name="connsiteY253" fmla="*/ 1112 h 337561"/>
                <a:gd name="connsiteX254" fmla="*/ 143446 w 335468"/>
                <a:gd name="connsiteY254" fmla="*/ 1302 h 337561"/>
                <a:gd name="connsiteX255" fmla="*/ 135193 w 335468"/>
                <a:gd name="connsiteY255" fmla="*/ 795 h 337561"/>
                <a:gd name="connsiteX256" fmla="*/ 133923 w 335468"/>
                <a:gd name="connsiteY256" fmla="*/ 223 h 337561"/>
                <a:gd name="connsiteX257" fmla="*/ 131701 w 335468"/>
                <a:gd name="connsiteY257" fmla="*/ 604 h 337561"/>
                <a:gd name="connsiteX258" fmla="*/ 127067 w 335468"/>
                <a:gd name="connsiteY258" fmla="*/ 3842 h 337561"/>
                <a:gd name="connsiteX259" fmla="*/ 116148 w 335468"/>
                <a:gd name="connsiteY259" fmla="*/ 9047 h 337561"/>
                <a:gd name="connsiteX260" fmla="*/ 109990 w 335468"/>
                <a:gd name="connsiteY260" fmla="*/ 6127 h 337561"/>
                <a:gd name="connsiteX261" fmla="*/ 107895 w 335468"/>
                <a:gd name="connsiteY261" fmla="*/ 4857 h 337561"/>
                <a:gd name="connsiteX262" fmla="*/ 107070 w 335468"/>
                <a:gd name="connsiteY262" fmla="*/ 6318 h 337561"/>
                <a:gd name="connsiteX263" fmla="*/ 106181 w 335468"/>
                <a:gd name="connsiteY263" fmla="*/ 7651 h 337561"/>
                <a:gd name="connsiteX264" fmla="*/ 104975 w 335468"/>
                <a:gd name="connsiteY264" fmla="*/ 9047 h 337561"/>
                <a:gd name="connsiteX265" fmla="*/ 103007 w 335468"/>
                <a:gd name="connsiteY265" fmla="*/ 11777 h 337561"/>
                <a:gd name="connsiteX266" fmla="*/ 103261 w 335468"/>
                <a:gd name="connsiteY266" fmla="*/ 14761 h 337561"/>
                <a:gd name="connsiteX267" fmla="*/ 100150 w 335468"/>
                <a:gd name="connsiteY267" fmla="*/ 23014 h 337561"/>
                <a:gd name="connsiteX268" fmla="*/ 96531 w 335468"/>
                <a:gd name="connsiteY268" fmla="*/ 23204 h 337561"/>
                <a:gd name="connsiteX269" fmla="*/ 94373 w 335468"/>
                <a:gd name="connsiteY269" fmla="*/ 23268 h 337561"/>
                <a:gd name="connsiteX270" fmla="*/ 93230 w 335468"/>
                <a:gd name="connsiteY270" fmla="*/ 27077 h 337561"/>
                <a:gd name="connsiteX271" fmla="*/ 93294 w 335468"/>
                <a:gd name="connsiteY271" fmla="*/ 28664 h 337561"/>
                <a:gd name="connsiteX272" fmla="*/ 92151 w 335468"/>
                <a:gd name="connsiteY272" fmla="*/ 34504 h 337561"/>
                <a:gd name="connsiteX273" fmla="*/ 89802 w 335468"/>
                <a:gd name="connsiteY273" fmla="*/ 35076 h 337561"/>
                <a:gd name="connsiteX274" fmla="*/ 87390 w 335468"/>
                <a:gd name="connsiteY274" fmla="*/ 33298 h 337561"/>
                <a:gd name="connsiteX275" fmla="*/ 85803 w 335468"/>
                <a:gd name="connsiteY275" fmla="*/ 31901 h 337561"/>
                <a:gd name="connsiteX276" fmla="*/ 81041 w 335468"/>
                <a:gd name="connsiteY276" fmla="*/ 31521 h 337561"/>
                <a:gd name="connsiteX277" fmla="*/ 76407 w 335468"/>
                <a:gd name="connsiteY277" fmla="*/ 31330 h 337561"/>
                <a:gd name="connsiteX278" fmla="*/ 73360 w 335468"/>
                <a:gd name="connsiteY278" fmla="*/ 30187 h 337561"/>
                <a:gd name="connsiteX279" fmla="*/ 70503 w 335468"/>
                <a:gd name="connsiteY279" fmla="*/ 29362 h 337561"/>
                <a:gd name="connsiteX280" fmla="*/ 69551 w 335468"/>
                <a:gd name="connsiteY280" fmla="*/ 30822 h 337561"/>
                <a:gd name="connsiteX281" fmla="*/ 69170 w 335468"/>
                <a:gd name="connsiteY281" fmla="*/ 35837 h 337561"/>
                <a:gd name="connsiteX282" fmla="*/ 65742 w 335468"/>
                <a:gd name="connsiteY282" fmla="*/ 45550 h 337561"/>
                <a:gd name="connsiteX283" fmla="*/ 56156 w 335468"/>
                <a:gd name="connsiteY283" fmla="*/ 41170 h 337561"/>
                <a:gd name="connsiteX284" fmla="*/ 52728 w 335468"/>
                <a:gd name="connsiteY284" fmla="*/ 37234 h 337561"/>
                <a:gd name="connsiteX285" fmla="*/ 51839 w 335468"/>
                <a:gd name="connsiteY285" fmla="*/ 36980 h 337561"/>
                <a:gd name="connsiteX286" fmla="*/ 49109 w 335468"/>
                <a:gd name="connsiteY286" fmla="*/ 35647 h 337561"/>
                <a:gd name="connsiteX287" fmla="*/ 48093 w 335468"/>
                <a:gd name="connsiteY287" fmla="*/ 32092 h 337561"/>
                <a:gd name="connsiteX288" fmla="*/ 47967 w 335468"/>
                <a:gd name="connsiteY288" fmla="*/ 31203 h 337561"/>
                <a:gd name="connsiteX289" fmla="*/ 45427 w 335468"/>
                <a:gd name="connsiteY289" fmla="*/ 26569 h 337561"/>
                <a:gd name="connsiteX290" fmla="*/ 43142 w 335468"/>
                <a:gd name="connsiteY290" fmla="*/ 28283 h 337561"/>
                <a:gd name="connsiteX291" fmla="*/ 42761 w 335468"/>
                <a:gd name="connsiteY291" fmla="*/ 29108 h 337561"/>
                <a:gd name="connsiteX292" fmla="*/ 37873 w 335468"/>
                <a:gd name="connsiteY292" fmla="*/ 36853 h 337561"/>
                <a:gd name="connsiteX293" fmla="*/ 37111 w 335468"/>
                <a:gd name="connsiteY293" fmla="*/ 37742 h 337561"/>
                <a:gd name="connsiteX294" fmla="*/ 31461 w 335468"/>
                <a:gd name="connsiteY294" fmla="*/ 42630 h 337561"/>
                <a:gd name="connsiteX295" fmla="*/ 27080 w 335468"/>
                <a:gd name="connsiteY295" fmla="*/ 41741 h 337561"/>
                <a:gd name="connsiteX296" fmla="*/ 25112 w 335468"/>
                <a:gd name="connsiteY296" fmla="*/ 41107 h 337561"/>
                <a:gd name="connsiteX297" fmla="*/ 21938 w 335468"/>
                <a:gd name="connsiteY297" fmla="*/ 43328 h 337561"/>
                <a:gd name="connsiteX298" fmla="*/ 20478 w 335468"/>
                <a:gd name="connsiteY298" fmla="*/ 44408 h 337561"/>
                <a:gd name="connsiteX299" fmla="*/ 19081 w 335468"/>
                <a:gd name="connsiteY299" fmla="*/ 45614 h 337561"/>
                <a:gd name="connsiteX300" fmla="*/ 15653 w 335468"/>
                <a:gd name="connsiteY300" fmla="*/ 47645 h 337561"/>
                <a:gd name="connsiteX301" fmla="*/ 14257 w 335468"/>
                <a:gd name="connsiteY301" fmla="*/ 48026 h 337561"/>
                <a:gd name="connsiteX302" fmla="*/ 9686 w 335468"/>
                <a:gd name="connsiteY302" fmla="*/ 46630 h 337561"/>
                <a:gd name="connsiteX303" fmla="*/ 8290 w 335468"/>
                <a:gd name="connsiteY303" fmla="*/ 46058 h 337561"/>
                <a:gd name="connsiteX304" fmla="*/ 7782 w 335468"/>
                <a:gd name="connsiteY304" fmla="*/ 47391 h 337561"/>
                <a:gd name="connsiteX305" fmla="*/ 7147 w 335468"/>
                <a:gd name="connsiteY305" fmla="*/ 49233 h 337561"/>
                <a:gd name="connsiteX306" fmla="*/ 7147 w 335468"/>
                <a:gd name="connsiteY306" fmla="*/ 54311 h 337561"/>
                <a:gd name="connsiteX307" fmla="*/ 9051 w 335468"/>
                <a:gd name="connsiteY307" fmla="*/ 57104 h 337561"/>
                <a:gd name="connsiteX308" fmla="*/ 11718 w 335468"/>
                <a:gd name="connsiteY308" fmla="*/ 59453 h 337561"/>
                <a:gd name="connsiteX309" fmla="*/ 12733 w 335468"/>
                <a:gd name="connsiteY309" fmla="*/ 63961 h 337561"/>
                <a:gd name="connsiteX310" fmla="*/ 8861 w 335468"/>
                <a:gd name="connsiteY310" fmla="*/ 70055 h 337561"/>
                <a:gd name="connsiteX311" fmla="*/ 4735 w 335468"/>
                <a:gd name="connsiteY311" fmla="*/ 72213 h 337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</a:cxnLst>
              <a:rect l="l" t="t" r="r" b="b"/>
              <a:pathLst>
                <a:path w="335468" h="337561">
                  <a:moveTo>
                    <a:pt x="4735" y="72213"/>
                  </a:moveTo>
                  <a:cubicBezTo>
                    <a:pt x="2703" y="72975"/>
                    <a:pt x="544" y="73737"/>
                    <a:pt x="163" y="75134"/>
                  </a:cubicBezTo>
                  <a:cubicBezTo>
                    <a:pt x="-344" y="76784"/>
                    <a:pt x="354" y="77610"/>
                    <a:pt x="1941" y="79133"/>
                  </a:cubicBezTo>
                  <a:cubicBezTo>
                    <a:pt x="4227" y="81482"/>
                    <a:pt x="5179" y="83196"/>
                    <a:pt x="5814" y="85989"/>
                  </a:cubicBezTo>
                  <a:cubicBezTo>
                    <a:pt x="6194" y="87703"/>
                    <a:pt x="6131" y="89608"/>
                    <a:pt x="6067" y="91512"/>
                  </a:cubicBezTo>
                  <a:cubicBezTo>
                    <a:pt x="6004" y="93988"/>
                    <a:pt x="5940" y="96528"/>
                    <a:pt x="6893" y="98242"/>
                  </a:cubicBezTo>
                  <a:cubicBezTo>
                    <a:pt x="7845" y="99829"/>
                    <a:pt x="9622" y="100400"/>
                    <a:pt x="11654" y="101098"/>
                  </a:cubicBezTo>
                  <a:cubicBezTo>
                    <a:pt x="13178" y="101606"/>
                    <a:pt x="14765" y="102114"/>
                    <a:pt x="16098" y="103130"/>
                  </a:cubicBezTo>
                  <a:cubicBezTo>
                    <a:pt x="16606" y="103511"/>
                    <a:pt x="16987" y="103955"/>
                    <a:pt x="17304" y="104463"/>
                  </a:cubicBezTo>
                  <a:cubicBezTo>
                    <a:pt x="17621" y="104844"/>
                    <a:pt x="17875" y="105225"/>
                    <a:pt x="18129" y="105415"/>
                  </a:cubicBezTo>
                  <a:cubicBezTo>
                    <a:pt x="18764" y="105860"/>
                    <a:pt x="18955" y="105923"/>
                    <a:pt x="19399" y="105987"/>
                  </a:cubicBezTo>
                  <a:cubicBezTo>
                    <a:pt x="19780" y="106050"/>
                    <a:pt x="20224" y="106114"/>
                    <a:pt x="20859" y="106368"/>
                  </a:cubicBezTo>
                  <a:cubicBezTo>
                    <a:pt x="21176" y="106494"/>
                    <a:pt x="21494" y="106558"/>
                    <a:pt x="21748" y="106621"/>
                  </a:cubicBezTo>
                  <a:cubicBezTo>
                    <a:pt x="23272" y="107066"/>
                    <a:pt x="24033" y="107637"/>
                    <a:pt x="24541" y="109796"/>
                  </a:cubicBezTo>
                  <a:cubicBezTo>
                    <a:pt x="24859" y="111383"/>
                    <a:pt x="24541" y="113097"/>
                    <a:pt x="24160" y="114557"/>
                  </a:cubicBezTo>
                  <a:cubicBezTo>
                    <a:pt x="24033" y="115065"/>
                    <a:pt x="23970" y="115509"/>
                    <a:pt x="23906" y="115953"/>
                  </a:cubicBezTo>
                  <a:cubicBezTo>
                    <a:pt x="23716" y="116969"/>
                    <a:pt x="23652" y="118049"/>
                    <a:pt x="23589" y="119128"/>
                  </a:cubicBezTo>
                  <a:cubicBezTo>
                    <a:pt x="24033" y="119001"/>
                    <a:pt x="24478" y="118874"/>
                    <a:pt x="24922" y="118810"/>
                  </a:cubicBezTo>
                  <a:cubicBezTo>
                    <a:pt x="26001" y="118556"/>
                    <a:pt x="27080" y="118302"/>
                    <a:pt x="28160" y="117985"/>
                  </a:cubicBezTo>
                  <a:cubicBezTo>
                    <a:pt x="29366" y="117668"/>
                    <a:pt x="30572" y="117350"/>
                    <a:pt x="31842" y="117096"/>
                  </a:cubicBezTo>
                  <a:lnTo>
                    <a:pt x="32540" y="116969"/>
                  </a:lnTo>
                  <a:cubicBezTo>
                    <a:pt x="35016" y="116461"/>
                    <a:pt x="37809" y="115827"/>
                    <a:pt x="38952" y="113922"/>
                  </a:cubicBezTo>
                  <a:cubicBezTo>
                    <a:pt x="39460" y="113033"/>
                    <a:pt x="39587" y="111954"/>
                    <a:pt x="39714" y="110748"/>
                  </a:cubicBezTo>
                  <a:cubicBezTo>
                    <a:pt x="39841" y="109351"/>
                    <a:pt x="40031" y="107764"/>
                    <a:pt x="40920" y="106368"/>
                  </a:cubicBezTo>
                  <a:cubicBezTo>
                    <a:pt x="42380" y="104082"/>
                    <a:pt x="44793" y="103765"/>
                    <a:pt x="46697" y="103511"/>
                  </a:cubicBezTo>
                  <a:cubicBezTo>
                    <a:pt x="47776" y="103384"/>
                    <a:pt x="48855" y="103257"/>
                    <a:pt x="49617" y="102813"/>
                  </a:cubicBezTo>
                  <a:cubicBezTo>
                    <a:pt x="50316" y="102431"/>
                    <a:pt x="51014" y="101987"/>
                    <a:pt x="51712" y="101543"/>
                  </a:cubicBezTo>
                  <a:cubicBezTo>
                    <a:pt x="53807" y="100210"/>
                    <a:pt x="55902" y="98813"/>
                    <a:pt x="58759" y="98813"/>
                  </a:cubicBezTo>
                  <a:cubicBezTo>
                    <a:pt x="59457" y="98813"/>
                    <a:pt x="60219" y="98750"/>
                    <a:pt x="60981" y="98686"/>
                  </a:cubicBezTo>
                  <a:cubicBezTo>
                    <a:pt x="63266" y="98496"/>
                    <a:pt x="65742" y="98305"/>
                    <a:pt x="67837" y="99384"/>
                  </a:cubicBezTo>
                  <a:cubicBezTo>
                    <a:pt x="68535" y="99765"/>
                    <a:pt x="69361" y="99956"/>
                    <a:pt x="70122" y="100210"/>
                  </a:cubicBezTo>
                  <a:cubicBezTo>
                    <a:pt x="70630" y="100400"/>
                    <a:pt x="71138" y="100527"/>
                    <a:pt x="71709" y="100717"/>
                  </a:cubicBezTo>
                  <a:cubicBezTo>
                    <a:pt x="73868" y="101543"/>
                    <a:pt x="75836" y="102685"/>
                    <a:pt x="77740" y="103828"/>
                  </a:cubicBezTo>
                  <a:lnTo>
                    <a:pt x="78502" y="104273"/>
                  </a:lnTo>
                  <a:cubicBezTo>
                    <a:pt x="79835" y="105034"/>
                    <a:pt x="81168" y="105796"/>
                    <a:pt x="82502" y="106494"/>
                  </a:cubicBezTo>
                  <a:cubicBezTo>
                    <a:pt x="83771" y="107193"/>
                    <a:pt x="85041" y="107828"/>
                    <a:pt x="86311" y="108589"/>
                  </a:cubicBezTo>
                  <a:cubicBezTo>
                    <a:pt x="87009" y="109034"/>
                    <a:pt x="87771" y="109351"/>
                    <a:pt x="88469" y="109732"/>
                  </a:cubicBezTo>
                  <a:cubicBezTo>
                    <a:pt x="89929" y="110430"/>
                    <a:pt x="91389" y="111129"/>
                    <a:pt x="92722" y="112335"/>
                  </a:cubicBezTo>
                  <a:cubicBezTo>
                    <a:pt x="93992" y="113414"/>
                    <a:pt x="96278" y="115573"/>
                    <a:pt x="97420" y="117604"/>
                  </a:cubicBezTo>
                  <a:cubicBezTo>
                    <a:pt x="97865" y="118493"/>
                    <a:pt x="98373" y="119318"/>
                    <a:pt x="98944" y="120207"/>
                  </a:cubicBezTo>
                  <a:cubicBezTo>
                    <a:pt x="100531" y="122873"/>
                    <a:pt x="102181" y="125666"/>
                    <a:pt x="102753" y="128841"/>
                  </a:cubicBezTo>
                  <a:cubicBezTo>
                    <a:pt x="102816" y="129349"/>
                    <a:pt x="102880" y="129983"/>
                    <a:pt x="102943" y="130618"/>
                  </a:cubicBezTo>
                  <a:cubicBezTo>
                    <a:pt x="103007" y="131634"/>
                    <a:pt x="103070" y="132967"/>
                    <a:pt x="103388" y="133538"/>
                  </a:cubicBezTo>
                  <a:cubicBezTo>
                    <a:pt x="103578" y="133792"/>
                    <a:pt x="104086" y="134173"/>
                    <a:pt x="104594" y="134491"/>
                  </a:cubicBezTo>
                  <a:cubicBezTo>
                    <a:pt x="104975" y="134745"/>
                    <a:pt x="105356" y="134998"/>
                    <a:pt x="105673" y="135252"/>
                  </a:cubicBezTo>
                  <a:cubicBezTo>
                    <a:pt x="107006" y="136395"/>
                    <a:pt x="109101" y="138173"/>
                    <a:pt x="109545" y="140331"/>
                  </a:cubicBezTo>
                  <a:cubicBezTo>
                    <a:pt x="109736" y="141093"/>
                    <a:pt x="109672" y="141918"/>
                    <a:pt x="109609" y="142617"/>
                  </a:cubicBezTo>
                  <a:cubicBezTo>
                    <a:pt x="109609" y="142997"/>
                    <a:pt x="109545" y="143378"/>
                    <a:pt x="109545" y="143696"/>
                  </a:cubicBezTo>
                  <a:cubicBezTo>
                    <a:pt x="109672" y="146235"/>
                    <a:pt x="110244" y="147505"/>
                    <a:pt x="112085" y="148965"/>
                  </a:cubicBezTo>
                  <a:cubicBezTo>
                    <a:pt x="113100" y="149854"/>
                    <a:pt x="114370" y="150488"/>
                    <a:pt x="115640" y="151187"/>
                  </a:cubicBezTo>
                  <a:cubicBezTo>
                    <a:pt x="116846" y="151822"/>
                    <a:pt x="118052" y="152520"/>
                    <a:pt x="119195" y="153345"/>
                  </a:cubicBezTo>
                  <a:cubicBezTo>
                    <a:pt x="120465" y="154298"/>
                    <a:pt x="121544" y="155377"/>
                    <a:pt x="122623" y="156456"/>
                  </a:cubicBezTo>
                  <a:cubicBezTo>
                    <a:pt x="123448" y="157281"/>
                    <a:pt x="124210" y="158107"/>
                    <a:pt x="125099" y="158805"/>
                  </a:cubicBezTo>
                  <a:cubicBezTo>
                    <a:pt x="127511" y="160900"/>
                    <a:pt x="129289" y="163439"/>
                    <a:pt x="130305" y="166359"/>
                  </a:cubicBezTo>
                  <a:cubicBezTo>
                    <a:pt x="131066" y="168645"/>
                    <a:pt x="133479" y="169533"/>
                    <a:pt x="138304" y="169533"/>
                  </a:cubicBezTo>
                  <a:cubicBezTo>
                    <a:pt x="140906" y="170041"/>
                    <a:pt x="141795" y="171819"/>
                    <a:pt x="142493" y="173216"/>
                  </a:cubicBezTo>
                  <a:lnTo>
                    <a:pt x="142874" y="173914"/>
                  </a:lnTo>
                  <a:cubicBezTo>
                    <a:pt x="143128" y="174422"/>
                    <a:pt x="143573" y="174866"/>
                    <a:pt x="144080" y="175374"/>
                  </a:cubicBezTo>
                  <a:cubicBezTo>
                    <a:pt x="144652" y="176009"/>
                    <a:pt x="145287" y="176644"/>
                    <a:pt x="145731" y="177596"/>
                  </a:cubicBezTo>
                  <a:cubicBezTo>
                    <a:pt x="146175" y="178421"/>
                    <a:pt x="146366" y="179310"/>
                    <a:pt x="146556" y="180199"/>
                  </a:cubicBezTo>
                  <a:cubicBezTo>
                    <a:pt x="146747" y="180961"/>
                    <a:pt x="146937" y="181659"/>
                    <a:pt x="147255" y="182294"/>
                  </a:cubicBezTo>
                  <a:cubicBezTo>
                    <a:pt x="147635" y="183119"/>
                    <a:pt x="148715" y="183563"/>
                    <a:pt x="149984" y="184008"/>
                  </a:cubicBezTo>
                  <a:cubicBezTo>
                    <a:pt x="150810" y="184325"/>
                    <a:pt x="151571" y="184643"/>
                    <a:pt x="152270" y="185087"/>
                  </a:cubicBezTo>
                  <a:cubicBezTo>
                    <a:pt x="154492" y="186420"/>
                    <a:pt x="156142" y="188071"/>
                    <a:pt x="157602" y="190356"/>
                  </a:cubicBezTo>
                  <a:cubicBezTo>
                    <a:pt x="158428" y="191689"/>
                    <a:pt x="159507" y="192768"/>
                    <a:pt x="160650" y="193975"/>
                  </a:cubicBezTo>
                  <a:cubicBezTo>
                    <a:pt x="162046" y="195435"/>
                    <a:pt x="163443" y="196895"/>
                    <a:pt x="164522" y="198863"/>
                  </a:cubicBezTo>
                  <a:lnTo>
                    <a:pt x="164903" y="199561"/>
                  </a:lnTo>
                  <a:cubicBezTo>
                    <a:pt x="165792" y="201212"/>
                    <a:pt x="166427" y="202418"/>
                    <a:pt x="167823" y="203561"/>
                  </a:cubicBezTo>
                  <a:cubicBezTo>
                    <a:pt x="169474" y="204894"/>
                    <a:pt x="171505" y="205529"/>
                    <a:pt x="173473" y="206036"/>
                  </a:cubicBezTo>
                  <a:cubicBezTo>
                    <a:pt x="174362" y="206290"/>
                    <a:pt x="175251" y="206354"/>
                    <a:pt x="176203" y="206481"/>
                  </a:cubicBezTo>
                  <a:cubicBezTo>
                    <a:pt x="178615" y="206735"/>
                    <a:pt x="181345" y="206989"/>
                    <a:pt x="183313" y="209909"/>
                  </a:cubicBezTo>
                  <a:cubicBezTo>
                    <a:pt x="183757" y="210607"/>
                    <a:pt x="184075" y="211559"/>
                    <a:pt x="184456" y="212575"/>
                  </a:cubicBezTo>
                  <a:cubicBezTo>
                    <a:pt x="184773" y="213464"/>
                    <a:pt x="185408" y="215369"/>
                    <a:pt x="185916" y="215559"/>
                  </a:cubicBezTo>
                  <a:cubicBezTo>
                    <a:pt x="186995" y="215940"/>
                    <a:pt x="187757" y="215559"/>
                    <a:pt x="189090" y="214924"/>
                  </a:cubicBezTo>
                  <a:cubicBezTo>
                    <a:pt x="189661" y="214670"/>
                    <a:pt x="190233" y="214353"/>
                    <a:pt x="190804" y="214162"/>
                  </a:cubicBezTo>
                  <a:cubicBezTo>
                    <a:pt x="192137" y="213718"/>
                    <a:pt x="193852" y="213718"/>
                    <a:pt x="195185" y="213718"/>
                  </a:cubicBezTo>
                  <a:cubicBezTo>
                    <a:pt x="195692" y="213718"/>
                    <a:pt x="196200" y="213718"/>
                    <a:pt x="196645" y="213718"/>
                  </a:cubicBezTo>
                  <a:cubicBezTo>
                    <a:pt x="198867" y="213655"/>
                    <a:pt x="200390" y="213591"/>
                    <a:pt x="201850" y="214543"/>
                  </a:cubicBezTo>
                  <a:cubicBezTo>
                    <a:pt x="204644" y="216384"/>
                    <a:pt x="205469" y="219051"/>
                    <a:pt x="206231" y="221463"/>
                  </a:cubicBezTo>
                  <a:cubicBezTo>
                    <a:pt x="206675" y="222987"/>
                    <a:pt x="207119" y="224447"/>
                    <a:pt x="208008" y="225653"/>
                  </a:cubicBezTo>
                  <a:cubicBezTo>
                    <a:pt x="208770" y="226669"/>
                    <a:pt x="210865" y="227303"/>
                    <a:pt x="213658" y="227303"/>
                  </a:cubicBezTo>
                  <a:cubicBezTo>
                    <a:pt x="215118" y="227303"/>
                    <a:pt x="216579" y="227303"/>
                    <a:pt x="218039" y="227303"/>
                  </a:cubicBezTo>
                  <a:lnTo>
                    <a:pt x="220260" y="227303"/>
                  </a:lnTo>
                  <a:cubicBezTo>
                    <a:pt x="221594" y="227240"/>
                    <a:pt x="222546" y="227177"/>
                    <a:pt x="223371" y="227557"/>
                  </a:cubicBezTo>
                  <a:cubicBezTo>
                    <a:pt x="225149" y="228383"/>
                    <a:pt x="225911" y="230033"/>
                    <a:pt x="226482" y="231366"/>
                  </a:cubicBezTo>
                  <a:cubicBezTo>
                    <a:pt x="226736" y="231938"/>
                    <a:pt x="226990" y="232509"/>
                    <a:pt x="227371" y="232954"/>
                  </a:cubicBezTo>
                  <a:cubicBezTo>
                    <a:pt x="227815" y="233652"/>
                    <a:pt x="227879" y="233652"/>
                    <a:pt x="229085" y="233588"/>
                  </a:cubicBezTo>
                  <a:cubicBezTo>
                    <a:pt x="236385" y="233588"/>
                    <a:pt x="238544" y="236509"/>
                    <a:pt x="239115" y="238984"/>
                  </a:cubicBezTo>
                  <a:cubicBezTo>
                    <a:pt x="239433" y="240254"/>
                    <a:pt x="239623" y="242793"/>
                    <a:pt x="238861" y="244317"/>
                  </a:cubicBezTo>
                  <a:cubicBezTo>
                    <a:pt x="238480" y="245015"/>
                    <a:pt x="238036" y="245523"/>
                    <a:pt x="237655" y="245904"/>
                  </a:cubicBezTo>
                  <a:cubicBezTo>
                    <a:pt x="237147" y="246412"/>
                    <a:pt x="236957" y="246602"/>
                    <a:pt x="236957" y="247047"/>
                  </a:cubicBezTo>
                  <a:cubicBezTo>
                    <a:pt x="236957" y="247872"/>
                    <a:pt x="236957" y="248443"/>
                    <a:pt x="236957" y="248634"/>
                  </a:cubicBezTo>
                  <a:cubicBezTo>
                    <a:pt x="237592" y="248761"/>
                    <a:pt x="238226" y="248888"/>
                    <a:pt x="238226" y="248888"/>
                  </a:cubicBezTo>
                  <a:cubicBezTo>
                    <a:pt x="240194" y="249205"/>
                    <a:pt x="242670" y="249650"/>
                    <a:pt x="244448" y="250919"/>
                  </a:cubicBezTo>
                  <a:cubicBezTo>
                    <a:pt x="245336" y="251618"/>
                    <a:pt x="245781" y="252379"/>
                    <a:pt x="246225" y="253078"/>
                  </a:cubicBezTo>
                  <a:cubicBezTo>
                    <a:pt x="246416" y="253395"/>
                    <a:pt x="246606" y="253713"/>
                    <a:pt x="246860" y="254030"/>
                  </a:cubicBezTo>
                  <a:cubicBezTo>
                    <a:pt x="248066" y="255427"/>
                    <a:pt x="251304" y="255998"/>
                    <a:pt x="253208" y="256315"/>
                  </a:cubicBezTo>
                  <a:cubicBezTo>
                    <a:pt x="254224" y="256506"/>
                    <a:pt x="254986" y="256569"/>
                    <a:pt x="255684" y="256633"/>
                  </a:cubicBezTo>
                  <a:cubicBezTo>
                    <a:pt x="257716" y="256823"/>
                    <a:pt x="259811" y="257014"/>
                    <a:pt x="261779" y="258283"/>
                  </a:cubicBezTo>
                  <a:cubicBezTo>
                    <a:pt x="264953" y="260378"/>
                    <a:pt x="264762" y="263997"/>
                    <a:pt x="264572" y="267235"/>
                  </a:cubicBezTo>
                  <a:cubicBezTo>
                    <a:pt x="264445" y="269583"/>
                    <a:pt x="264254" y="271805"/>
                    <a:pt x="265397" y="273138"/>
                  </a:cubicBezTo>
                  <a:cubicBezTo>
                    <a:pt x="265842" y="273710"/>
                    <a:pt x="266349" y="274281"/>
                    <a:pt x="266857" y="274852"/>
                  </a:cubicBezTo>
                  <a:cubicBezTo>
                    <a:pt x="268381" y="276630"/>
                    <a:pt x="269905" y="278408"/>
                    <a:pt x="270984" y="280376"/>
                  </a:cubicBezTo>
                  <a:cubicBezTo>
                    <a:pt x="271936" y="282217"/>
                    <a:pt x="271873" y="284248"/>
                    <a:pt x="271809" y="286026"/>
                  </a:cubicBezTo>
                  <a:cubicBezTo>
                    <a:pt x="271809" y="286724"/>
                    <a:pt x="271746" y="287422"/>
                    <a:pt x="271809" y="288057"/>
                  </a:cubicBezTo>
                  <a:cubicBezTo>
                    <a:pt x="271936" y="289771"/>
                    <a:pt x="273015" y="291168"/>
                    <a:pt x="274285" y="292628"/>
                  </a:cubicBezTo>
                  <a:cubicBezTo>
                    <a:pt x="274602" y="292945"/>
                    <a:pt x="274983" y="293263"/>
                    <a:pt x="275428" y="293517"/>
                  </a:cubicBezTo>
                  <a:cubicBezTo>
                    <a:pt x="276444" y="294215"/>
                    <a:pt x="277713" y="295104"/>
                    <a:pt x="277967" y="297008"/>
                  </a:cubicBezTo>
                  <a:cubicBezTo>
                    <a:pt x="278412" y="299738"/>
                    <a:pt x="277586" y="304118"/>
                    <a:pt x="275491" y="306404"/>
                  </a:cubicBezTo>
                  <a:cubicBezTo>
                    <a:pt x="274602" y="307420"/>
                    <a:pt x="273460" y="307927"/>
                    <a:pt x="272444" y="308308"/>
                  </a:cubicBezTo>
                  <a:cubicBezTo>
                    <a:pt x="271047" y="308943"/>
                    <a:pt x="270285" y="309261"/>
                    <a:pt x="270032" y="310403"/>
                  </a:cubicBezTo>
                  <a:cubicBezTo>
                    <a:pt x="269905" y="310911"/>
                    <a:pt x="270095" y="311483"/>
                    <a:pt x="270285" y="312181"/>
                  </a:cubicBezTo>
                  <a:cubicBezTo>
                    <a:pt x="270413" y="312689"/>
                    <a:pt x="270603" y="313197"/>
                    <a:pt x="270666" y="313641"/>
                  </a:cubicBezTo>
                  <a:cubicBezTo>
                    <a:pt x="270921" y="315291"/>
                    <a:pt x="270730" y="317323"/>
                    <a:pt x="270285" y="318783"/>
                  </a:cubicBezTo>
                  <a:cubicBezTo>
                    <a:pt x="269587" y="320878"/>
                    <a:pt x="268064" y="322084"/>
                    <a:pt x="266730" y="323163"/>
                  </a:cubicBezTo>
                  <a:cubicBezTo>
                    <a:pt x="265651" y="323989"/>
                    <a:pt x="264699" y="324751"/>
                    <a:pt x="264191" y="325893"/>
                  </a:cubicBezTo>
                  <a:cubicBezTo>
                    <a:pt x="263810" y="326782"/>
                    <a:pt x="263937" y="327734"/>
                    <a:pt x="264128" y="328877"/>
                  </a:cubicBezTo>
                  <a:cubicBezTo>
                    <a:pt x="264191" y="329385"/>
                    <a:pt x="264254" y="329893"/>
                    <a:pt x="264318" y="330464"/>
                  </a:cubicBezTo>
                  <a:cubicBezTo>
                    <a:pt x="264445" y="332368"/>
                    <a:pt x="264826" y="333638"/>
                    <a:pt x="265397" y="335289"/>
                  </a:cubicBezTo>
                  <a:cubicBezTo>
                    <a:pt x="265969" y="336749"/>
                    <a:pt x="266413" y="337320"/>
                    <a:pt x="267873" y="337511"/>
                  </a:cubicBezTo>
                  <a:cubicBezTo>
                    <a:pt x="268953" y="337638"/>
                    <a:pt x="270159" y="337511"/>
                    <a:pt x="271238" y="337320"/>
                  </a:cubicBezTo>
                  <a:cubicBezTo>
                    <a:pt x="275555" y="336622"/>
                    <a:pt x="277840" y="334146"/>
                    <a:pt x="278729" y="329448"/>
                  </a:cubicBezTo>
                  <a:cubicBezTo>
                    <a:pt x="278856" y="328877"/>
                    <a:pt x="278856" y="328306"/>
                    <a:pt x="278919" y="327798"/>
                  </a:cubicBezTo>
                  <a:cubicBezTo>
                    <a:pt x="279110" y="325830"/>
                    <a:pt x="279364" y="323735"/>
                    <a:pt x="281776" y="322148"/>
                  </a:cubicBezTo>
                  <a:cubicBezTo>
                    <a:pt x="284125" y="320624"/>
                    <a:pt x="285014" y="319989"/>
                    <a:pt x="285585" y="317704"/>
                  </a:cubicBezTo>
                  <a:cubicBezTo>
                    <a:pt x="285902" y="316371"/>
                    <a:pt x="286156" y="314974"/>
                    <a:pt x="286410" y="313641"/>
                  </a:cubicBezTo>
                  <a:cubicBezTo>
                    <a:pt x="286728" y="311990"/>
                    <a:pt x="286982" y="310340"/>
                    <a:pt x="287426" y="308689"/>
                  </a:cubicBezTo>
                  <a:cubicBezTo>
                    <a:pt x="287617" y="308054"/>
                    <a:pt x="287743" y="307356"/>
                    <a:pt x="287934" y="306594"/>
                  </a:cubicBezTo>
                  <a:cubicBezTo>
                    <a:pt x="288315" y="304626"/>
                    <a:pt x="288759" y="302404"/>
                    <a:pt x="290346" y="300627"/>
                  </a:cubicBezTo>
                  <a:cubicBezTo>
                    <a:pt x="291489" y="299357"/>
                    <a:pt x="293013" y="298659"/>
                    <a:pt x="294282" y="298024"/>
                  </a:cubicBezTo>
                  <a:cubicBezTo>
                    <a:pt x="295806" y="297262"/>
                    <a:pt x="297139" y="296627"/>
                    <a:pt x="297774" y="295294"/>
                  </a:cubicBezTo>
                  <a:cubicBezTo>
                    <a:pt x="297964" y="294850"/>
                    <a:pt x="297901" y="293961"/>
                    <a:pt x="297837" y="293136"/>
                  </a:cubicBezTo>
                  <a:cubicBezTo>
                    <a:pt x="297837" y="292691"/>
                    <a:pt x="297774" y="292310"/>
                    <a:pt x="297774" y="291866"/>
                  </a:cubicBezTo>
                  <a:cubicBezTo>
                    <a:pt x="297774" y="291104"/>
                    <a:pt x="297837" y="290279"/>
                    <a:pt x="297901" y="289390"/>
                  </a:cubicBezTo>
                  <a:cubicBezTo>
                    <a:pt x="298028" y="287930"/>
                    <a:pt x="298155" y="286407"/>
                    <a:pt x="297901" y="285327"/>
                  </a:cubicBezTo>
                  <a:cubicBezTo>
                    <a:pt x="297774" y="284693"/>
                    <a:pt x="297710" y="284121"/>
                    <a:pt x="297647" y="283550"/>
                  </a:cubicBezTo>
                  <a:cubicBezTo>
                    <a:pt x="297457" y="282026"/>
                    <a:pt x="297266" y="280820"/>
                    <a:pt x="296441" y="279614"/>
                  </a:cubicBezTo>
                  <a:cubicBezTo>
                    <a:pt x="294853" y="277328"/>
                    <a:pt x="292505" y="275424"/>
                    <a:pt x="290156" y="274535"/>
                  </a:cubicBezTo>
                  <a:lnTo>
                    <a:pt x="288886" y="274091"/>
                  </a:lnTo>
                  <a:cubicBezTo>
                    <a:pt x="285902" y="273012"/>
                    <a:pt x="282220" y="271678"/>
                    <a:pt x="281141" y="268822"/>
                  </a:cubicBezTo>
                  <a:cubicBezTo>
                    <a:pt x="280633" y="267361"/>
                    <a:pt x="280824" y="265774"/>
                    <a:pt x="281839" y="264060"/>
                  </a:cubicBezTo>
                  <a:cubicBezTo>
                    <a:pt x="282792" y="262473"/>
                    <a:pt x="284062" y="261140"/>
                    <a:pt x="285331" y="259807"/>
                  </a:cubicBezTo>
                  <a:cubicBezTo>
                    <a:pt x="287045" y="258029"/>
                    <a:pt x="288696" y="256315"/>
                    <a:pt x="289204" y="254093"/>
                  </a:cubicBezTo>
                  <a:cubicBezTo>
                    <a:pt x="289458" y="253268"/>
                    <a:pt x="289521" y="252316"/>
                    <a:pt x="289585" y="251364"/>
                  </a:cubicBezTo>
                  <a:cubicBezTo>
                    <a:pt x="289711" y="249840"/>
                    <a:pt x="289902" y="248316"/>
                    <a:pt x="290537" y="246793"/>
                  </a:cubicBezTo>
                  <a:cubicBezTo>
                    <a:pt x="292187" y="243047"/>
                    <a:pt x="294853" y="240571"/>
                    <a:pt x="297964" y="239873"/>
                  </a:cubicBezTo>
                  <a:cubicBezTo>
                    <a:pt x="299996" y="239429"/>
                    <a:pt x="302599" y="239746"/>
                    <a:pt x="304567" y="240762"/>
                  </a:cubicBezTo>
                  <a:cubicBezTo>
                    <a:pt x="305709" y="241333"/>
                    <a:pt x="306662" y="242222"/>
                    <a:pt x="307550" y="243047"/>
                  </a:cubicBezTo>
                  <a:cubicBezTo>
                    <a:pt x="308312" y="243746"/>
                    <a:pt x="309011" y="244444"/>
                    <a:pt x="309772" y="244888"/>
                  </a:cubicBezTo>
                  <a:cubicBezTo>
                    <a:pt x="311232" y="245714"/>
                    <a:pt x="313137" y="245968"/>
                    <a:pt x="315041" y="246158"/>
                  </a:cubicBezTo>
                  <a:lnTo>
                    <a:pt x="317009" y="246412"/>
                  </a:lnTo>
                  <a:cubicBezTo>
                    <a:pt x="318660" y="246602"/>
                    <a:pt x="320755" y="246793"/>
                    <a:pt x="322088" y="247809"/>
                  </a:cubicBezTo>
                  <a:cubicBezTo>
                    <a:pt x="323612" y="248951"/>
                    <a:pt x="323865" y="250538"/>
                    <a:pt x="324056" y="251872"/>
                  </a:cubicBezTo>
                  <a:lnTo>
                    <a:pt x="324183" y="252633"/>
                  </a:lnTo>
                  <a:cubicBezTo>
                    <a:pt x="324564" y="254538"/>
                    <a:pt x="325008" y="256760"/>
                    <a:pt x="325961" y="258601"/>
                  </a:cubicBezTo>
                  <a:cubicBezTo>
                    <a:pt x="327294" y="261204"/>
                    <a:pt x="330024" y="264949"/>
                    <a:pt x="332245" y="264314"/>
                  </a:cubicBezTo>
                  <a:cubicBezTo>
                    <a:pt x="332690" y="264187"/>
                    <a:pt x="334213" y="263362"/>
                    <a:pt x="334213" y="257458"/>
                  </a:cubicBezTo>
                  <a:cubicBezTo>
                    <a:pt x="334213" y="255109"/>
                    <a:pt x="334467" y="253205"/>
                    <a:pt x="335102" y="250792"/>
                  </a:cubicBezTo>
                  <a:cubicBezTo>
                    <a:pt x="335483" y="249459"/>
                    <a:pt x="335864" y="246983"/>
                    <a:pt x="334594" y="245333"/>
                  </a:cubicBezTo>
                  <a:cubicBezTo>
                    <a:pt x="333579" y="244000"/>
                    <a:pt x="332182" y="242730"/>
                    <a:pt x="330849" y="241841"/>
                  </a:cubicBezTo>
                  <a:cubicBezTo>
                    <a:pt x="329008" y="240698"/>
                    <a:pt x="327040" y="240000"/>
                    <a:pt x="324945" y="239365"/>
                  </a:cubicBezTo>
                  <a:cubicBezTo>
                    <a:pt x="323104" y="238794"/>
                    <a:pt x="321263" y="238159"/>
                    <a:pt x="319422" y="237143"/>
                  </a:cubicBezTo>
                  <a:cubicBezTo>
                    <a:pt x="317200" y="235937"/>
                    <a:pt x="314978" y="234287"/>
                    <a:pt x="312883" y="232192"/>
                  </a:cubicBezTo>
                  <a:cubicBezTo>
                    <a:pt x="311232" y="230605"/>
                    <a:pt x="309391" y="229462"/>
                    <a:pt x="307360" y="228256"/>
                  </a:cubicBezTo>
                  <a:lnTo>
                    <a:pt x="306662" y="227875"/>
                  </a:lnTo>
                  <a:cubicBezTo>
                    <a:pt x="305709" y="227303"/>
                    <a:pt x="304694" y="226796"/>
                    <a:pt x="303741" y="226288"/>
                  </a:cubicBezTo>
                  <a:cubicBezTo>
                    <a:pt x="302027" y="225399"/>
                    <a:pt x="300313" y="224510"/>
                    <a:pt x="298663" y="223304"/>
                  </a:cubicBezTo>
                  <a:cubicBezTo>
                    <a:pt x="298028" y="222796"/>
                    <a:pt x="297329" y="222288"/>
                    <a:pt x="296695" y="221717"/>
                  </a:cubicBezTo>
                  <a:cubicBezTo>
                    <a:pt x="295742" y="220892"/>
                    <a:pt x="294853" y="220130"/>
                    <a:pt x="293838" y="219558"/>
                  </a:cubicBezTo>
                  <a:cubicBezTo>
                    <a:pt x="293140" y="219114"/>
                    <a:pt x="292314" y="218924"/>
                    <a:pt x="291426" y="218670"/>
                  </a:cubicBezTo>
                  <a:cubicBezTo>
                    <a:pt x="290854" y="218543"/>
                    <a:pt x="290346" y="218352"/>
                    <a:pt x="289775" y="218162"/>
                  </a:cubicBezTo>
                  <a:cubicBezTo>
                    <a:pt x="289330" y="217971"/>
                    <a:pt x="288823" y="217844"/>
                    <a:pt x="288378" y="217654"/>
                  </a:cubicBezTo>
                  <a:cubicBezTo>
                    <a:pt x="287490" y="217337"/>
                    <a:pt x="286664" y="217019"/>
                    <a:pt x="285712" y="216765"/>
                  </a:cubicBezTo>
                  <a:cubicBezTo>
                    <a:pt x="283871" y="216511"/>
                    <a:pt x="282284" y="216321"/>
                    <a:pt x="281586" y="215242"/>
                  </a:cubicBezTo>
                  <a:cubicBezTo>
                    <a:pt x="279491" y="214035"/>
                    <a:pt x="277586" y="212829"/>
                    <a:pt x="275872" y="211750"/>
                  </a:cubicBezTo>
                  <a:cubicBezTo>
                    <a:pt x="274158" y="210734"/>
                    <a:pt x="272444" y="210226"/>
                    <a:pt x="270413" y="209719"/>
                  </a:cubicBezTo>
                  <a:lnTo>
                    <a:pt x="269397" y="209465"/>
                  </a:lnTo>
                  <a:cubicBezTo>
                    <a:pt x="265969" y="208576"/>
                    <a:pt x="262858" y="207306"/>
                    <a:pt x="262858" y="202672"/>
                  </a:cubicBezTo>
                  <a:cubicBezTo>
                    <a:pt x="262858" y="199561"/>
                    <a:pt x="264889" y="197657"/>
                    <a:pt x="266730" y="196006"/>
                  </a:cubicBezTo>
                  <a:cubicBezTo>
                    <a:pt x="267111" y="195625"/>
                    <a:pt x="267492" y="195308"/>
                    <a:pt x="267873" y="194927"/>
                  </a:cubicBezTo>
                  <a:cubicBezTo>
                    <a:pt x="268445" y="194356"/>
                    <a:pt x="268698" y="193657"/>
                    <a:pt x="268635" y="193340"/>
                  </a:cubicBezTo>
                  <a:cubicBezTo>
                    <a:pt x="267111" y="192705"/>
                    <a:pt x="265778" y="192705"/>
                    <a:pt x="264445" y="192705"/>
                  </a:cubicBezTo>
                  <a:cubicBezTo>
                    <a:pt x="263366" y="192768"/>
                    <a:pt x="262286" y="192705"/>
                    <a:pt x="261207" y="192578"/>
                  </a:cubicBezTo>
                  <a:cubicBezTo>
                    <a:pt x="260065" y="192388"/>
                    <a:pt x="258858" y="192261"/>
                    <a:pt x="257716" y="192070"/>
                  </a:cubicBezTo>
                  <a:cubicBezTo>
                    <a:pt x="255748" y="191816"/>
                    <a:pt x="253780" y="191562"/>
                    <a:pt x="251875" y="191181"/>
                  </a:cubicBezTo>
                  <a:cubicBezTo>
                    <a:pt x="250860" y="190991"/>
                    <a:pt x="249844" y="190800"/>
                    <a:pt x="248828" y="190546"/>
                  </a:cubicBezTo>
                  <a:cubicBezTo>
                    <a:pt x="247559" y="190293"/>
                    <a:pt x="246289" y="190039"/>
                    <a:pt x="245019" y="189785"/>
                  </a:cubicBezTo>
                  <a:cubicBezTo>
                    <a:pt x="244448" y="189721"/>
                    <a:pt x="243876" y="189658"/>
                    <a:pt x="243305" y="189531"/>
                  </a:cubicBezTo>
                  <a:cubicBezTo>
                    <a:pt x="241845" y="189340"/>
                    <a:pt x="240321" y="189150"/>
                    <a:pt x="238925" y="188642"/>
                  </a:cubicBezTo>
                  <a:cubicBezTo>
                    <a:pt x="237338" y="188071"/>
                    <a:pt x="235814" y="187372"/>
                    <a:pt x="234354" y="186674"/>
                  </a:cubicBezTo>
                  <a:cubicBezTo>
                    <a:pt x="233084" y="186103"/>
                    <a:pt x="231814" y="185468"/>
                    <a:pt x="230482" y="184960"/>
                  </a:cubicBezTo>
                  <a:lnTo>
                    <a:pt x="229719" y="184706"/>
                  </a:lnTo>
                  <a:cubicBezTo>
                    <a:pt x="226228" y="183373"/>
                    <a:pt x="222927" y="182103"/>
                    <a:pt x="220260" y="179120"/>
                  </a:cubicBezTo>
                  <a:cubicBezTo>
                    <a:pt x="218356" y="176961"/>
                    <a:pt x="216832" y="174485"/>
                    <a:pt x="215436" y="172136"/>
                  </a:cubicBezTo>
                  <a:cubicBezTo>
                    <a:pt x="213912" y="169597"/>
                    <a:pt x="212452" y="167121"/>
                    <a:pt x="210484" y="165090"/>
                  </a:cubicBezTo>
                  <a:cubicBezTo>
                    <a:pt x="207754" y="162233"/>
                    <a:pt x="205406" y="159567"/>
                    <a:pt x="204517" y="155250"/>
                  </a:cubicBezTo>
                  <a:cubicBezTo>
                    <a:pt x="204263" y="154107"/>
                    <a:pt x="204009" y="153345"/>
                    <a:pt x="203310" y="152774"/>
                  </a:cubicBezTo>
                  <a:cubicBezTo>
                    <a:pt x="202041" y="151758"/>
                    <a:pt x="200898" y="150806"/>
                    <a:pt x="200454" y="148584"/>
                  </a:cubicBezTo>
                  <a:cubicBezTo>
                    <a:pt x="200327" y="147822"/>
                    <a:pt x="200263" y="147060"/>
                    <a:pt x="200200" y="146235"/>
                  </a:cubicBezTo>
                  <a:cubicBezTo>
                    <a:pt x="200073" y="144711"/>
                    <a:pt x="200009" y="143315"/>
                    <a:pt x="199247" y="142236"/>
                  </a:cubicBezTo>
                  <a:cubicBezTo>
                    <a:pt x="197534" y="139696"/>
                    <a:pt x="195756" y="137347"/>
                    <a:pt x="193979" y="135506"/>
                  </a:cubicBezTo>
                  <a:cubicBezTo>
                    <a:pt x="192392" y="133792"/>
                    <a:pt x="191058" y="132332"/>
                    <a:pt x="189661" y="130809"/>
                  </a:cubicBezTo>
                  <a:lnTo>
                    <a:pt x="189217" y="130237"/>
                  </a:lnTo>
                  <a:cubicBezTo>
                    <a:pt x="188836" y="129793"/>
                    <a:pt x="187821" y="128523"/>
                    <a:pt x="187249" y="128206"/>
                  </a:cubicBezTo>
                  <a:cubicBezTo>
                    <a:pt x="186868" y="128269"/>
                    <a:pt x="186487" y="128206"/>
                    <a:pt x="186170" y="127952"/>
                  </a:cubicBezTo>
                  <a:cubicBezTo>
                    <a:pt x="183377" y="125794"/>
                    <a:pt x="179949" y="123127"/>
                    <a:pt x="177219" y="120207"/>
                  </a:cubicBezTo>
                  <a:cubicBezTo>
                    <a:pt x="176013" y="118937"/>
                    <a:pt x="173981" y="118049"/>
                    <a:pt x="172013" y="117160"/>
                  </a:cubicBezTo>
                  <a:cubicBezTo>
                    <a:pt x="171379" y="116906"/>
                    <a:pt x="170743" y="116588"/>
                    <a:pt x="170172" y="116334"/>
                  </a:cubicBezTo>
                  <a:cubicBezTo>
                    <a:pt x="168712" y="115636"/>
                    <a:pt x="167061" y="115192"/>
                    <a:pt x="165348" y="114684"/>
                  </a:cubicBezTo>
                  <a:cubicBezTo>
                    <a:pt x="162491" y="113922"/>
                    <a:pt x="159570" y="113097"/>
                    <a:pt x="157221" y="111129"/>
                  </a:cubicBezTo>
                  <a:cubicBezTo>
                    <a:pt x="154301" y="108716"/>
                    <a:pt x="154365" y="105415"/>
                    <a:pt x="154365" y="102495"/>
                  </a:cubicBezTo>
                  <a:cubicBezTo>
                    <a:pt x="154365" y="101987"/>
                    <a:pt x="154365" y="101543"/>
                    <a:pt x="154365" y="101035"/>
                  </a:cubicBezTo>
                  <a:cubicBezTo>
                    <a:pt x="154365" y="100463"/>
                    <a:pt x="154365" y="99892"/>
                    <a:pt x="154365" y="99257"/>
                  </a:cubicBezTo>
                  <a:cubicBezTo>
                    <a:pt x="154365" y="97543"/>
                    <a:pt x="154428" y="95766"/>
                    <a:pt x="154047" y="94306"/>
                  </a:cubicBezTo>
                  <a:cubicBezTo>
                    <a:pt x="153921" y="93734"/>
                    <a:pt x="153539" y="93480"/>
                    <a:pt x="152905" y="92972"/>
                  </a:cubicBezTo>
                  <a:cubicBezTo>
                    <a:pt x="152270" y="92528"/>
                    <a:pt x="151508" y="91957"/>
                    <a:pt x="151000" y="90878"/>
                  </a:cubicBezTo>
                  <a:cubicBezTo>
                    <a:pt x="149286" y="87259"/>
                    <a:pt x="152397" y="84529"/>
                    <a:pt x="154428" y="82625"/>
                  </a:cubicBezTo>
                  <a:cubicBezTo>
                    <a:pt x="155126" y="81990"/>
                    <a:pt x="155761" y="81418"/>
                    <a:pt x="156142" y="80911"/>
                  </a:cubicBezTo>
                  <a:cubicBezTo>
                    <a:pt x="157412" y="79197"/>
                    <a:pt x="157031" y="76276"/>
                    <a:pt x="155253" y="74626"/>
                  </a:cubicBezTo>
                  <a:cubicBezTo>
                    <a:pt x="155000" y="74435"/>
                    <a:pt x="154746" y="74245"/>
                    <a:pt x="154428" y="74054"/>
                  </a:cubicBezTo>
                  <a:cubicBezTo>
                    <a:pt x="153857" y="73737"/>
                    <a:pt x="153095" y="73293"/>
                    <a:pt x="152524" y="72467"/>
                  </a:cubicBezTo>
                  <a:cubicBezTo>
                    <a:pt x="151571" y="71134"/>
                    <a:pt x="151254" y="69357"/>
                    <a:pt x="151064" y="68150"/>
                  </a:cubicBezTo>
                  <a:cubicBezTo>
                    <a:pt x="150873" y="66881"/>
                    <a:pt x="150746" y="64913"/>
                    <a:pt x="151318" y="63389"/>
                  </a:cubicBezTo>
                  <a:cubicBezTo>
                    <a:pt x="152651" y="60088"/>
                    <a:pt x="156206" y="58945"/>
                    <a:pt x="158618" y="58184"/>
                  </a:cubicBezTo>
                  <a:cubicBezTo>
                    <a:pt x="160015" y="57739"/>
                    <a:pt x="161094" y="57422"/>
                    <a:pt x="162046" y="56660"/>
                  </a:cubicBezTo>
                  <a:cubicBezTo>
                    <a:pt x="162237" y="56343"/>
                    <a:pt x="162427" y="56025"/>
                    <a:pt x="162808" y="55771"/>
                  </a:cubicBezTo>
                  <a:cubicBezTo>
                    <a:pt x="163760" y="55073"/>
                    <a:pt x="165220" y="54375"/>
                    <a:pt x="166300" y="53994"/>
                  </a:cubicBezTo>
                  <a:cubicBezTo>
                    <a:pt x="168014" y="53422"/>
                    <a:pt x="169728" y="53422"/>
                    <a:pt x="171379" y="53422"/>
                  </a:cubicBezTo>
                  <a:cubicBezTo>
                    <a:pt x="173029" y="53422"/>
                    <a:pt x="174553" y="53359"/>
                    <a:pt x="175949" y="52851"/>
                  </a:cubicBezTo>
                  <a:lnTo>
                    <a:pt x="176647" y="52534"/>
                  </a:lnTo>
                  <a:cubicBezTo>
                    <a:pt x="178806" y="51645"/>
                    <a:pt x="181091" y="50693"/>
                    <a:pt x="183821" y="51010"/>
                  </a:cubicBezTo>
                  <a:cubicBezTo>
                    <a:pt x="184646" y="51137"/>
                    <a:pt x="185472" y="51200"/>
                    <a:pt x="186361" y="51327"/>
                  </a:cubicBezTo>
                  <a:cubicBezTo>
                    <a:pt x="186361" y="50756"/>
                    <a:pt x="186233" y="49105"/>
                    <a:pt x="186233" y="49105"/>
                  </a:cubicBezTo>
                  <a:cubicBezTo>
                    <a:pt x="185980" y="45931"/>
                    <a:pt x="185662" y="42313"/>
                    <a:pt x="186995" y="39266"/>
                  </a:cubicBezTo>
                  <a:cubicBezTo>
                    <a:pt x="187376" y="38377"/>
                    <a:pt x="187884" y="37678"/>
                    <a:pt x="188392" y="37044"/>
                  </a:cubicBezTo>
                  <a:cubicBezTo>
                    <a:pt x="188900" y="36345"/>
                    <a:pt x="189408" y="35711"/>
                    <a:pt x="189535" y="35012"/>
                  </a:cubicBezTo>
                  <a:cubicBezTo>
                    <a:pt x="189598" y="34758"/>
                    <a:pt x="189535" y="34250"/>
                    <a:pt x="189535" y="33869"/>
                  </a:cubicBezTo>
                  <a:cubicBezTo>
                    <a:pt x="189471" y="33362"/>
                    <a:pt x="189471" y="32854"/>
                    <a:pt x="189471" y="32473"/>
                  </a:cubicBezTo>
                  <a:cubicBezTo>
                    <a:pt x="189661" y="30505"/>
                    <a:pt x="190424" y="29045"/>
                    <a:pt x="191185" y="27585"/>
                  </a:cubicBezTo>
                  <a:cubicBezTo>
                    <a:pt x="191566" y="26823"/>
                    <a:pt x="191947" y="26061"/>
                    <a:pt x="192264" y="25172"/>
                  </a:cubicBezTo>
                  <a:cubicBezTo>
                    <a:pt x="192709" y="23839"/>
                    <a:pt x="192899" y="22569"/>
                    <a:pt x="192836" y="21427"/>
                  </a:cubicBezTo>
                  <a:cubicBezTo>
                    <a:pt x="192836" y="20982"/>
                    <a:pt x="192709" y="20601"/>
                    <a:pt x="192645" y="20221"/>
                  </a:cubicBezTo>
                  <a:cubicBezTo>
                    <a:pt x="192582" y="19967"/>
                    <a:pt x="192518" y="19649"/>
                    <a:pt x="192328" y="19395"/>
                  </a:cubicBezTo>
                  <a:cubicBezTo>
                    <a:pt x="191947" y="18824"/>
                    <a:pt x="191439" y="18379"/>
                    <a:pt x="190741" y="18125"/>
                  </a:cubicBezTo>
                  <a:cubicBezTo>
                    <a:pt x="187693" y="17300"/>
                    <a:pt x="184202" y="17110"/>
                    <a:pt x="180774" y="16983"/>
                  </a:cubicBezTo>
                  <a:cubicBezTo>
                    <a:pt x="178171" y="16856"/>
                    <a:pt x="175441" y="16729"/>
                    <a:pt x="172902" y="16348"/>
                  </a:cubicBezTo>
                  <a:cubicBezTo>
                    <a:pt x="169855" y="15840"/>
                    <a:pt x="167696" y="15459"/>
                    <a:pt x="165348" y="14190"/>
                  </a:cubicBezTo>
                  <a:cubicBezTo>
                    <a:pt x="163252" y="13047"/>
                    <a:pt x="161729" y="12285"/>
                    <a:pt x="159951" y="11650"/>
                  </a:cubicBezTo>
                  <a:cubicBezTo>
                    <a:pt x="159189" y="11396"/>
                    <a:pt x="158364" y="11206"/>
                    <a:pt x="157539" y="11015"/>
                  </a:cubicBezTo>
                  <a:cubicBezTo>
                    <a:pt x="154047" y="10190"/>
                    <a:pt x="149730" y="9111"/>
                    <a:pt x="149032" y="4667"/>
                  </a:cubicBezTo>
                  <a:cubicBezTo>
                    <a:pt x="148969" y="4159"/>
                    <a:pt x="148969" y="3524"/>
                    <a:pt x="149032" y="2763"/>
                  </a:cubicBezTo>
                  <a:cubicBezTo>
                    <a:pt x="149096" y="2255"/>
                    <a:pt x="149159" y="1493"/>
                    <a:pt x="149096" y="985"/>
                  </a:cubicBezTo>
                  <a:cubicBezTo>
                    <a:pt x="148461" y="922"/>
                    <a:pt x="147382" y="1048"/>
                    <a:pt x="146874" y="1048"/>
                  </a:cubicBezTo>
                  <a:cubicBezTo>
                    <a:pt x="146556" y="1048"/>
                    <a:pt x="146302" y="1112"/>
                    <a:pt x="146112" y="1112"/>
                  </a:cubicBezTo>
                  <a:cubicBezTo>
                    <a:pt x="145287" y="1112"/>
                    <a:pt x="144398" y="1239"/>
                    <a:pt x="143446" y="1302"/>
                  </a:cubicBezTo>
                  <a:cubicBezTo>
                    <a:pt x="140779" y="1556"/>
                    <a:pt x="137668" y="1874"/>
                    <a:pt x="135193" y="795"/>
                  </a:cubicBezTo>
                  <a:cubicBezTo>
                    <a:pt x="134685" y="541"/>
                    <a:pt x="134240" y="350"/>
                    <a:pt x="133923" y="223"/>
                  </a:cubicBezTo>
                  <a:cubicBezTo>
                    <a:pt x="133288" y="-94"/>
                    <a:pt x="133288" y="-158"/>
                    <a:pt x="131701" y="604"/>
                  </a:cubicBezTo>
                  <a:cubicBezTo>
                    <a:pt x="130432" y="1176"/>
                    <a:pt x="128781" y="2445"/>
                    <a:pt x="127067" y="3842"/>
                  </a:cubicBezTo>
                  <a:cubicBezTo>
                    <a:pt x="123385" y="6699"/>
                    <a:pt x="119639" y="9619"/>
                    <a:pt x="116148" y="9047"/>
                  </a:cubicBezTo>
                  <a:cubicBezTo>
                    <a:pt x="113989" y="8667"/>
                    <a:pt x="111958" y="7397"/>
                    <a:pt x="109990" y="6127"/>
                  </a:cubicBezTo>
                  <a:cubicBezTo>
                    <a:pt x="109292" y="5683"/>
                    <a:pt x="108593" y="5238"/>
                    <a:pt x="107895" y="4857"/>
                  </a:cubicBezTo>
                  <a:cubicBezTo>
                    <a:pt x="107514" y="5492"/>
                    <a:pt x="107324" y="5937"/>
                    <a:pt x="107070" y="6318"/>
                  </a:cubicBezTo>
                  <a:cubicBezTo>
                    <a:pt x="106816" y="6762"/>
                    <a:pt x="106498" y="7143"/>
                    <a:pt x="106181" y="7651"/>
                  </a:cubicBezTo>
                  <a:cubicBezTo>
                    <a:pt x="105864" y="8095"/>
                    <a:pt x="105419" y="8540"/>
                    <a:pt x="104975" y="9047"/>
                  </a:cubicBezTo>
                  <a:cubicBezTo>
                    <a:pt x="104149" y="9873"/>
                    <a:pt x="103134" y="10952"/>
                    <a:pt x="103007" y="11777"/>
                  </a:cubicBezTo>
                  <a:cubicBezTo>
                    <a:pt x="102880" y="12539"/>
                    <a:pt x="103070" y="13618"/>
                    <a:pt x="103261" y="14761"/>
                  </a:cubicBezTo>
                  <a:cubicBezTo>
                    <a:pt x="103705" y="17300"/>
                    <a:pt x="104340" y="21173"/>
                    <a:pt x="100150" y="23014"/>
                  </a:cubicBezTo>
                  <a:cubicBezTo>
                    <a:pt x="99007" y="23522"/>
                    <a:pt x="97738" y="23331"/>
                    <a:pt x="96531" y="23204"/>
                  </a:cubicBezTo>
                  <a:cubicBezTo>
                    <a:pt x="95579" y="23077"/>
                    <a:pt x="94690" y="22950"/>
                    <a:pt x="94373" y="23268"/>
                  </a:cubicBezTo>
                  <a:cubicBezTo>
                    <a:pt x="93992" y="23649"/>
                    <a:pt x="93484" y="25045"/>
                    <a:pt x="93230" y="27077"/>
                  </a:cubicBezTo>
                  <a:cubicBezTo>
                    <a:pt x="93167" y="27458"/>
                    <a:pt x="93230" y="28029"/>
                    <a:pt x="93294" y="28664"/>
                  </a:cubicBezTo>
                  <a:cubicBezTo>
                    <a:pt x="93421" y="30822"/>
                    <a:pt x="93548" y="33235"/>
                    <a:pt x="92151" y="34504"/>
                  </a:cubicBezTo>
                  <a:cubicBezTo>
                    <a:pt x="91706" y="34885"/>
                    <a:pt x="90945" y="35330"/>
                    <a:pt x="89802" y="35076"/>
                  </a:cubicBezTo>
                  <a:cubicBezTo>
                    <a:pt x="88977" y="34949"/>
                    <a:pt x="88279" y="34250"/>
                    <a:pt x="87390" y="33298"/>
                  </a:cubicBezTo>
                  <a:cubicBezTo>
                    <a:pt x="86945" y="32854"/>
                    <a:pt x="86120" y="32028"/>
                    <a:pt x="85803" y="31901"/>
                  </a:cubicBezTo>
                  <a:cubicBezTo>
                    <a:pt x="84343" y="31330"/>
                    <a:pt x="82756" y="31394"/>
                    <a:pt x="81041" y="31521"/>
                  </a:cubicBezTo>
                  <a:cubicBezTo>
                    <a:pt x="79518" y="31584"/>
                    <a:pt x="77994" y="31711"/>
                    <a:pt x="76407" y="31330"/>
                  </a:cubicBezTo>
                  <a:cubicBezTo>
                    <a:pt x="75328" y="31076"/>
                    <a:pt x="74249" y="30632"/>
                    <a:pt x="73360" y="30187"/>
                  </a:cubicBezTo>
                  <a:cubicBezTo>
                    <a:pt x="72217" y="29680"/>
                    <a:pt x="71074" y="29108"/>
                    <a:pt x="70503" y="29362"/>
                  </a:cubicBezTo>
                  <a:cubicBezTo>
                    <a:pt x="70186" y="29489"/>
                    <a:pt x="69805" y="29997"/>
                    <a:pt x="69551" y="30822"/>
                  </a:cubicBezTo>
                  <a:cubicBezTo>
                    <a:pt x="69043" y="32155"/>
                    <a:pt x="69106" y="33933"/>
                    <a:pt x="69170" y="35837"/>
                  </a:cubicBezTo>
                  <a:cubicBezTo>
                    <a:pt x="69234" y="39329"/>
                    <a:pt x="69361" y="43328"/>
                    <a:pt x="65742" y="45550"/>
                  </a:cubicBezTo>
                  <a:cubicBezTo>
                    <a:pt x="61044" y="48471"/>
                    <a:pt x="58187" y="44281"/>
                    <a:pt x="56156" y="41170"/>
                  </a:cubicBezTo>
                  <a:cubicBezTo>
                    <a:pt x="55077" y="39520"/>
                    <a:pt x="53934" y="37869"/>
                    <a:pt x="52728" y="37234"/>
                  </a:cubicBezTo>
                  <a:cubicBezTo>
                    <a:pt x="52474" y="37107"/>
                    <a:pt x="52156" y="37044"/>
                    <a:pt x="51839" y="36980"/>
                  </a:cubicBezTo>
                  <a:cubicBezTo>
                    <a:pt x="51077" y="36853"/>
                    <a:pt x="49998" y="36726"/>
                    <a:pt x="49109" y="35647"/>
                  </a:cubicBezTo>
                  <a:cubicBezTo>
                    <a:pt x="48411" y="34758"/>
                    <a:pt x="48220" y="33362"/>
                    <a:pt x="48093" y="32092"/>
                  </a:cubicBezTo>
                  <a:cubicBezTo>
                    <a:pt x="48030" y="31775"/>
                    <a:pt x="48030" y="31457"/>
                    <a:pt x="47967" y="31203"/>
                  </a:cubicBezTo>
                  <a:cubicBezTo>
                    <a:pt x="47395" y="28346"/>
                    <a:pt x="47078" y="27140"/>
                    <a:pt x="45427" y="26569"/>
                  </a:cubicBezTo>
                  <a:cubicBezTo>
                    <a:pt x="44094" y="26188"/>
                    <a:pt x="43967" y="26315"/>
                    <a:pt x="43142" y="28283"/>
                  </a:cubicBezTo>
                  <a:lnTo>
                    <a:pt x="42761" y="29108"/>
                  </a:lnTo>
                  <a:cubicBezTo>
                    <a:pt x="41428" y="32092"/>
                    <a:pt x="39841" y="34631"/>
                    <a:pt x="37873" y="36853"/>
                  </a:cubicBezTo>
                  <a:lnTo>
                    <a:pt x="37111" y="37742"/>
                  </a:lnTo>
                  <a:cubicBezTo>
                    <a:pt x="35143" y="40091"/>
                    <a:pt x="33365" y="42122"/>
                    <a:pt x="31461" y="42630"/>
                  </a:cubicBezTo>
                  <a:cubicBezTo>
                    <a:pt x="29683" y="43138"/>
                    <a:pt x="28096" y="42313"/>
                    <a:pt x="27080" y="41741"/>
                  </a:cubicBezTo>
                  <a:cubicBezTo>
                    <a:pt x="26192" y="41234"/>
                    <a:pt x="25620" y="40980"/>
                    <a:pt x="25112" y="41107"/>
                  </a:cubicBezTo>
                  <a:cubicBezTo>
                    <a:pt x="24541" y="41234"/>
                    <a:pt x="22764" y="42630"/>
                    <a:pt x="21938" y="43328"/>
                  </a:cubicBezTo>
                  <a:cubicBezTo>
                    <a:pt x="21367" y="43773"/>
                    <a:pt x="20859" y="44154"/>
                    <a:pt x="20478" y="44408"/>
                  </a:cubicBezTo>
                  <a:cubicBezTo>
                    <a:pt x="19970" y="44725"/>
                    <a:pt x="19526" y="45169"/>
                    <a:pt x="19081" y="45614"/>
                  </a:cubicBezTo>
                  <a:cubicBezTo>
                    <a:pt x="18193" y="46439"/>
                    <a:pt x="17050" y="47265"/>
                    <a:pt x="15653" y="47645"/>
                  </a:cubicBezTo>
                  <a:cubicBezTo>
                    <a:pt x="15209" y="47772"/>
                    <a:pt x="14828" y="48026"/>
                    <a:pt x="14257" y="48026"/>
                  </a:cubicBezTo>
                  <a:cubicBezTo>
                    <a:pt x="12416" y="47963"/>
                    <a:pt x="11019" y="47265"/>
                    <a:pt x="9686" y="46630"/>
                  </a:cubicBezTo>
                  <a:cubicBezTo>
                    <a:pt x="9178" y="46376"/>
                    <a:pt x="8734" y="46249"/>
                    <a:pt x="8290" y="46058"/>
                  </a:cubicBezTo>
                  <a:cubicBezTo>
                    <a:pt x="8162" y="46503"/>
                    <a:pt x="7972" y="46947"/>
                    <a:pt x="7782" y="47391"/>
                  </a:cubicBezTo>
                  <a:cubicBezTo>
                    <a:pt x="7527" y="48026"/>
                    <a:pt x="7274" y="48598"/>
                    <a:pt x="7147" y="49233"/>
                  </a:cubicBezTo>
                  <a:cubicBezTo>
                    <a:pt x="6893" y="50820"/>
                    <a:pt x="6893" y="52851"/>
                    <a:pt x="7147" y="54311"/>
                  </a:cubicBezTo>
                  <a:cubicBezTo>
                    <a:pt x="7401" y="56089"/>
                    <a:pt x="7909" y="56406"/>
                    <a:pt x="9051" y="57104"/>
                  </a:cubicBezTo>
                  <a:cubicBezTo>
                    <a:pt x="9877" y="57612"/>
                    <a:pt x="10829" y="58247"/>
                    <a:pt x="11718" y="59453"/>
                  </a:cubicBezTo>
                  <a:cubicBezTo>
                    <a:pt x="12670" y="60723"/>
                    <a:pt x="12987" y="62310"/>
                    <a:pt x="12733" y="63961"/>
                  </a:cubicBezTo>
                  <a:cubicBezTo>
                    <a:pt x="12289" y="66563"/>
                    <a:pt x="10511" y="68912"/>
                    <a:pt x="8861" y="70055"/>
                  </a:cubicBezTo>
                  <a:cubicBezTo>
                    <a:pt x="7654" y="71071"/>
                    <a:pt x="6194" y="71642"/>
                    <a:pt x="4735" y="7221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01" name="Freeform 600">
              <a:extLst>
                <a:ext uri="{FF2B5EF4-FFF2-40B4-BE49-F238E27FC236}">
                  <a16:creationId xmlns:a16="http://schemas.microsoft.com/office/drawing/2014/main" id="{9D43C766-7658-F98B-800D-0355590BBF9E}"/>
                </a:ext>
              </a:extLst>
            </p:cNvPr>
            <p:cNvSpPr/>
            <p:nvPr/>
          </p:nvSpPr>
          <p:spPr>
            <a:xfrm>
              <a:off x="6361171" y="5239178"/>
              <a:ext cx="294880" cy="278772"/>
            </a:xfrm>
            <a:custGeom>
              <a:avLst/>
              <a:gdLst>
                <a:gd name="connsiteX0" fmla="*/ 209114 w 294880"/>
                <a:gd name="connsiteY0" fmla="*/ 169691 h 278772"/>
                <a:gd name="connsiteX1" fmla="*/ 212606 w 294880"/>
                <a:gd name="connsiteY1" fmla="*/ 168104 h 278772"/>
                <a:gd name="connsiteX2" fmla="*/ 218256 w 294880"/>
                <a:gd name="connsiteY2" fmla="*/ 163597 h 278772"/>
                <a:gd name="connsiteX3" fmla="*/ 220034 w 294880"/>
                <a:gd name="connsiteY3" fmla="*/ 161946 h 278772"/>
                <a:gd name="connsiteX4" fmla="*/ 223017 w 294880"/>
                <a:gd name="connsiteY4" fmla="*/ 159026 h 278772"/>
                <a:gd name="connsiteX5" fmla="*/ 235269 w 294880"/>
                <a:gd name="connsiteY5" fmla="*/ 150456 h 278772"/>
                <a:gd name="connsiteX6" fmla="*/ 240729 w 294880"/>
                <a:gd name="connsiteY6" fmla="*/ 149567 h 278772"/>
                <a:gd name="connsiteX7" fmla="*/ 250442 w 294880"/>
                <a:gd name="connsiteY7" fmla="*/ 145822 h 278772"/>
                <a:gd name="connsiteX8" fmla="*/ 253680 w 294880"/>
                <a:gd name="connsiteY8" fmla="*/ 142457 h 278772"/>
                <a:gd name="connsiteX9" fmla="*/ 260346 w 294880"/>
                <a:gd name="connsiteY9" fmla="*/ 136108 h 278772"/>
                <a:gd name="connsiteX10" fmla="*/ 263773 w 294880"/>
                <a:gd name="connsiteY10" fmla="*/ 133823 h 278772"/>
                <a:gd name="connsiteX11" fmla="*/ 267646 w 294880"/>
                <a:gd name="connsiteY11" fmla="*/ 132363 h 278772"/>
                <a:gd name="connsiteX12" fmla="*/ 282056 w 294880"/>
                <a:gd name="connsiteY12" fmla="*/ 131855 h 278772"/>
                <a:gd name="connsiteX13" fmla="*/ 287072 w 294880"/>
                <a:gd name="connsiteY13" fmla="*/ 132871 h 278772"/>
                <a:gd name="connsiteX14" fmla="*/ 289484 w 294880"/>
                <a:gd name="connsiteY14" fmla="*/ 134648 h 278772"/>
                <a:gd name="connsiteX15" fmla="*/ 291897 w 294880"/>
                <a:gd name="connsiteY15" fmla="*/ 136299 h 278772"/>
                <a:gd name="connsiteX16" fmla="*/ 294500 w 294880"/>
                <a:gd name="connsiteY16" fmla="*/ 136426 h 278772"/>
                <a:gd name="connsiteX17" fmla="*/ 294880 w 294880"/>
                <a:gd name="connsiteY17" fmla="*/ 135220 h 278772"/>
                <a:gd name="connsiteX18" fmla="*/ 290310 w 294880"/>
                <a:gd name="connsiteY18" fmla="*/ 133315 h 278772"/>
                <a:gd name="connsiteX19" fmla="*/ 284152 w 294880"/>
                <a:gd name="connsiteY19" fmla="*/ 131221 h 278772"/>
                <a:gd name="connsiteX20" fmla="*/ 281041 w 294880"/>
                <a:gd name="connsiteY20" fmla="*/ 131221 h 278772"/>
                <a:gd name="connsiteX21" fmla="*/ 273169 w 294880"/>
                <a:gd name="connsiteY21" fmla="*/ 129379 h 278772"/>
                <a:gd name="connsiteX22" fmla="*/ 270122 w 294880"/>
                <a:gd name="connsiteY22" fmla="*/ 125507 h 278772"/>
                <a:gd name="connsiteX23" fmla="*/ 266376 w 294880"/>
                <a:gd name="connsiteY23" fmla="*/ 121444 h 278772"/>
                <a:gd name="connsiteX24" fmla="*/ 260726 w 294880"/>
                <a:gd name="connsiteY24" fmla="*/ 120301 h 278772"/>
                <a:gd name="connsiteX25" fmla="*/ 256219 w 294880"/>
                <a:gd name="connsiteY25" fmla="*/ 119857 h 278772"/>
                <a:gd name="connsiteX26" fmla="*/ 251458 w 294880"/>
                <a:gd name="connsiteY26" fmla="*/ 118016 h 278772"/>
                <a:gd name="connsiteX27" fmla="*/ 247014 w 294880"/>
                <a:gd name="connsiteY27" fmla="*/ 116302 h 278772"/>
                <a:gd name="connsiteX28" fmla="*/ 242253 w 294880"/>
                <a:gd name="connsiteY28" fmla="*/ 116365 h 278772"/>
                <a:gd name="connsiteX29" fmla="*/ 236539 w 294880"/>
                <a:gd name="connsiteY29" fmla="*/ 116365 h 278772"/>
                <a:gd name="connsiteX30" fmla="*/ 227397 w 294880"/>
                <a:gd name="connsiteY30" fmla="*/ 106144 h 278772"/>
                <a:gd name="connsiteX31" fmla="*/ 225810 w 294880"/>
                <a:gd name="connsiteY31" fmla="*/ 102272 h 278772"/>
                <a:gd name="connsiteX32" fmla="*/ 223334 w 294880"/>
                <a:gd name="connsiteY32" fmla="*/ 94590 h 278772"/>
                <a:gd name="connsiteX33" fmla="*/ 223652 w 294880"/>
                <a:gd name="connsiteY33" fmla="*/ 91607 h 278772"/>
                <a:gd name="connsiteX34" fmla="*/ 225620 w 294880"/>
                <a:gd name="connsiteY34" fmla="*/ 87798 h 278772"/>
                <a:gd name="connsiteX35" fmla="*/ 226953 w 294880"/>
                <a:gd name="connsiteY35" fmla="*/ 83164 h 278772"/>
                <a:gd name="connsiteX36" fmla="*/ 222763 w 294880"/>
                <a:gd name="connsiteY36" fmla="*/ 80560 h 278772"/>
                <a:gd name="connsiteX37" fmla="*/ 219145 w 294880"/>
                <a:gd name="connsiteY37" fmla="*/ 79037 h 278772"/>
                <a:gd name="connsiteX38" fmla="*/ 215780 w 294880"/>
                <a:gd name="connsiteY38" fmla="*/ 75228 h 278772"/>
                <a:gd name="connsiteX39" fmla="*/ 213622 w 294880"/>
                <a:gd name="connsiteY39" fmla="*/ 72498 h 278772"/>
                <a:gd name="connsiteX40" fmla="*/ 210130 w 294880"/>
                <a:gd name="connsiteY40" fmla="*/ 70022 h 278772"/>
                <a:gd name="connsiteX41" fmla="*/ 206003 w 294880"/>
                <a:gd name="connsiteY41" fmla="*/ 67039 h 278772"/>
                <a:gd name="connsiteX42" fmla="*/ 203464 w 294880"/>
                <a:gd name="connsiteY42" fmla="*/ 63230 h 278772"/>
                <a:gd name="connsiteX43" fmla="*/ 201369 w 294880"/>
                <a:gd name="connsiteY43" fmla="*/ 60055 h 278772"/>
                <a:gd name="connsiteX44" fmla="*/ 198068 w 294880"/>
                <a:gd name="connsiteY44" fmla="*/ 57643 h 278772"/>
                <a:gd name="connsiteX45" fmla="*/ 194323 w 294880"/>
                <a:gd name="connsiteY45" fmla="*/ 54850 h 278772"/>
                <a:gd name="connsiteX46" fmla="*/ 192481 w 294880"/>
                <a:gd name="connsiteY46" fmla="*/ 52247 h 278772"/>
                <a:gd name="connsiteX47" fmla="*/ 190323 w 294880"/>
                <a:gd name="connsiteY47" fmla="*/ 49708 h 278772"/>
                <a:gd name="connsiteX48" fmla="*/ 188800 w 294880"/>
                <a:gd name="connsiteY48" fmla="*/ 49517 h 278772"/>
                <a:gd name="connsiteX49" fmla="*/ 185562 w 294880"/>
                <a:gd name="connsiteY49" fmla="*/ 48692 h 278772"/>
                <a:gd name="connsiteX50" fmla="*/ 182007 w 294880"/>
                <a:gd name="connsiteY50" fmla="*/ 42598 h 278772"/>
                <a:gd name="connsiteX51" fmla="*/ 181182 w 294880"/>
                <a:gd name="connsiteY51" fmla="*/ 40376 h 278772"/>
                <a:gd name="connsiteX52" fmla="*/ 179150 w 294880"/>
                <a:gd name="connsiteY52" fmla="*/ 37011 h 278772"/>
                <a:gd name="connsiteX53" fmla="*/ 177182 w 294880"/>
                <a:gd name="connsiteY53" fmla="*/ 33837 h 278772"/>
                <a:gd name="connsiteX54" fmla="*/ 172865 w 294880"/>
                <a:gd name="connsiteY54" fmla="*/ 23552 h 278772"/>
                <a:gd name="connsiteX55" fmla="*/ 170389 w 294880"/>
                <a:gd name="connsiteY55" fmla="*/ 17141 h 278772"/>
                <a:gd name="connsiteX56" fmla="*/ 166580 w 294880"/>
                <a:gd name="connsiteY56" fmla="*/ 13840 h 278772"/>
                <a:gd name="connsiteX57" fmla="*/ 159851 w 294880"/>
                <a:gd name="connsiteY57" fmla="*/ 8888 h 278772"/>
                <a:gd name="connsiteX58" fmla="*/ 156550 w 294880"/>
                <a:gd name="connsiteY58" fmla="*/ 2286 h 278772"/>
                <a:gd name="connsiteX59" fmla="*/ 154138 w 294880"/>
                <a:gd name="connsiteY59" fmla="*/ 1714 h 278772"/>
                <a:gd name="connsiteX60" fmla="*/ 142838 w 294880"/>
                <a:gd name="connsiteY60" fmla="*/ 3492 h 278772"/>
                <a:gd name="connsiteX61" fmla="*/ 141695 w 294880"/>
                <a:gd name="connsiteY61" fmla="*/ 4380 h 278772"/>
                <a:gd name="connsiteX62" fmla="*/ 135601 w 294880"/>
                <a:gd name="connsiteY62" fmla="*/ 6539 h 278772"/>
                <a:gd name="connsiteX63" fmla="*/ 132553 w 294880"/>
                <a:gd name="connsiteY63" fmla="*/ 1143 h 278772"/>
                <a:gd name="connsiteX64" fmla="*/ 132173 w 294880"/>
                <a:gd name="connsiteY64" fmla="*/ 0 h 278772"/>
                <a:gd name="connsiteX65" fmla="*/ 127665 w 294880"/>
                <a:gd name="connsiteY65" fmla="*/ 5777 h 278772"/>
                <a:gd name="connsiteX66" fmla="*/ 123221 w 294880"/>
                <a:gd name="connsiteY66" fmla="*/ 11491 h 278772"/>
                <a:gd name="connsiteX67" fmla="*/ 111477 w 294880"/>
                <a:gd name="connsiteY67" fmla="*/ 21902 h 278772"/>
                <a:gd name="connsiteX68" fmla="*/ 105065 w 294880"/>
                <a:gd name="connsiteY68" fmla="*/ 24060 h 278772"/>
                <a:gd name="connsiteX69" fmla="*/ 102526 w 294880"/>
                <a:gd name="connsiteY69" fmla="*/ 17712 h 278772"/>
                <a:gd name="connsiteX70" fmla="*/ 100685 w 294880"/>
                <a:gd name="connsiteY70" fmla="*/ 11491 h 278772"/>
                <a:gd name="connsiteX71" fmla="*/ 79799 w 294880"/>
                <a:gd name="connsiteY71" fmla="*/ 12634 h 278772"/>
                <a:gd name="connsiteX72" fmla="*/ 77831 w 294880"/>
                <a:gd name="connsiteY72" fmla="*/ 13205 h 278772"/>
                <a:gd name="connsiteX73" fmla="*/ 73006 w 294880"/>
                <a:gd name="connsiteY73" fmla="*/ 14665 h 278772"/>
                <a:gd name="connsiteX74" fmla="*/ 56119 w 294880"/>
                <a:gd name="connsiteY74" fmla="*/ 17966 h 278772"/>
                <a:gd name="connsiteX75" fmla="*/ 52374 w 294880"/>
                <a:gd name="connsiteY75" fmla="*/ 17776 h 278772"/>
                <a:gd name="connsiteX76" fmla="*/ 35995 w 294880"/>
                <a:gd name="connsiteY76" fmla="*/ 18283 h 278772"/>
                <a:gd name="connsiteX77" fmla="*/ 31742 w 294880"/>
                <a:gd name="connsiteY77" fmla="*/ 126713 h 278772"/>
                <a:gd name="connsiteX78" fmla="*/ 30345 w 294880"/>
                <a:gd name="connsiteY78" fmla="*/ 128046 h 278772"/>
                <a:gd name="connsiteX79" fmla="*/ 4761 w 294880"/>
                <a:gd name="connsiteY79" fmla="*/ 128046 h 278772"/>
                <a:gd name="connsiteX80" fmla="*/ 0 w 294880"/>
                <a:gd name="connsiteY80" fmla="*/ 224604 h 278772"/>
                <a:gd name="connsiteX81" fmla="*/ 1587 w 294880"/>
                <a:gd name="connsiteY81" fmla="*/ 225557 h 278772"/>
                <a:gd name="connsiteX82" fmla="*/ 3872 w 294880"/>
                <a:gd name="connsiteY82" fmla="*/ 226890 h 278772"/>
                <a:gd name="connsiteX83" fmla="*/ 7999 w 294880"/>
                <a:gd name="connsiteY83" fmla="*/ 229874 h 278772"/>
                <a:gd name="connsiteX84" fmla="*/ 21648 w 294880"/>
                <a:gd name="connsiteY84" fmla="*/ 252283 h 278772"/>
                <a:gd name="connsiteX85" fmla="*/ 18220 w 294880"/>
                <a:gd name="connsiteY85" fmla="*/ 265361 h 278772"/>
                <a:gd name="connsiteX86" fmla="*/ 14728 w 294880"/>
                <a:gd name="connsiteY86" fmla="*/ 272154 h 278772"/>
                <a:gd name="connsiteX87" fmla="*/ 15363 w 294880"/>
                <a:gd name="connsiteY87" fmla="*/ 276788 h 278772"/>
                <a:gd name="connsiteX88" fmla="*/ 40122 w 294880"/>
                <a:gd name="connsiteY88" fmla="*/ 275899 h 278772"/>
                <a:gd name="connsiteX89" fmla="*/ 52056 w 294880"/>
                <a:gd name="connsiteY89" fmla="*/ 270313 h 278772"/>
                <a:gd name="connsiteX90" fmla="*/ 63356 w 294880"/>
                <a:gd name="connsiteY90" fmla="*/ 263647 h 278772"/>
                <a:gd name="connsiteX91" fmla="*/ 70594 w 294880"/>
                <a:gd name="connsiteY91" fmla="*/ 259330 h 278772"/>
                <a:gd name="connsiteX92" fmla="*/ 73133 w 294880"/>
                <a:gd name="connsiteY92" fmla="*/ 257933 h 278772"/>
                <a:gd name="connsiteX93" fmla="*/ 79481 w 294880"/>
                <a:gd name="connsiteY93" fmla="*/ 253045 h 278772"/>
                <a:gd name="connsiteX94" fmla="*/ 82020 w 294880"/>
                <a:gd name="connsiteY94" fmla="*/ 248093 h 278772"/>
                <a:gd name="connsiteX95" fmla="*/ 84687 w 294880"/>
                <a:gd name="connsiteY95" fmla="*/ 243015 h 278772"/>
                <a:gd name="connsiteX96" fmla="*/ 85829 w 294880"/>
                <a:gd name="connsiteY96" fmla="*/ 241110 h 278772"/>
                <a:gd name="connsiteX97" fmla="*/ 95860 w 294880"/>
                <a:gd name="connsiteY97" fmla="*/ 233492 h 278772"/>
                <a:gd name="connsiteX98" fmla="*/ 105129 w 294880"/>
                <a:gd name="connsiteY98" fmla="*/ 237809 h 278772"/>
                <a:gd name="connsiteX99" fmla="*/ 108429 w 294880"/>
                <a:gd name="connsiteY99" fmla="*/ 240793 h 278772"/>
                <a:gd name="connsiteX100" fmla="*/ 121825 w 294880"/>
                <a:gd name="connsiteY100" fmla="*/ 246506 h 278772"/>
                <a:gd name="connsiteX101" fmla="*/ 126078 w 294880"/>
                <a:gd name="connsiteY101" fmla="*/ 246380 h 278772"/>
                <a:gd name="connsiteX102" fmla="*/ 133633 w 294880"/>
                <a:gd name="connsiteY102" fmla="*/ 245808 h 278772"/>
                <a:gd name="connsiteX103" fmla="*/ 136743 w 294880"/>
                <a:gd name="connsiteY103" fmla="*/ 245046 h 278772"/>
                <a:gd name="connsiteX104" fmla="*/ 145694 w 294880"/>
                <a:gd name="connsiteY104" fmla="*/ 244284 h 278772"/>
                <a:gd name="connsiteX105" fmla="*/ 150202 w 294880"/>
                <a:gd name="connsiteY105" fmla="*/ 247204 h 278772"/>
                <a:gd name="connsiteX106" fmla="*/ 156931 w 294880"/>
                <a:gd name="connsiteY106" fmla="*/ 248982 h 278772"/>
                <a:gd name="connsiteX107" fmla="*/ 158963 w 294880"/>
                <a:gd name="connsiteY107" fmla="*/ 235778 h 278772"/>
                <a:gd name="connsiteX108" fmla="*/ 163660 w 294880"/>
                <a:gd name="connsiteY108" fmla="*/ 219272 h 278772"/>
                <a:gd name="connsiteX109" fmla="*/ 169310 w 294880"/>
                <a:gd name="connsiteY109" fmla="*/ 218320 h 278772"/>
                <a:gd name="connsiteX110" fmla="*/ 175151 w 294880"/>
                <a:gd name="connsiteY110" fmla="*/ 217050 h 278772"/>
                <a:gd name="connsiteX111" fmla="*/ 177563 w 294880"/>
                <a:gd name="connsiteY111" fmla="*/ 214003 h 278772"/>
                <a:gd name="connsiteX112" fmla="*/ 178388 w 294880"/>
                <a:gd name="connsiteY112" fmla="*/ 212225 h 278772"/>
                <a:gd name="connsiteX113" fmla="*/ 188863 w 294880"/>
                <a:gd name="connsiteY113" fmla="*/ 203972 h 278772"/>
                <a:gd name="connsiteX114" fmla="*/ 196544 w 294880"/>
                <a:gd name="connsiteY114" fmla="*/ 199211 h 278772"/>
                <a:gd name="connsiteX115" fmla="*/ 197688 w 294880"/>
                <a:gd name="connsiteY115" fmla="*/ 192037 h 278772"/>
                <a:gd name="connsiteX116" fmla="*/ 197116 w 294880"/>
                <a:gd name="connsiteY116" fmla="*/ 188927 h 278772"/>
                <a:gd name="connsiteX117" fmla="*/ 197053 w 294880"/>
                <a:gd name="connsiteY117" fmla="*/ 184737 h 278772"/>
                <a:gd name="connsiteX118" fmla="*/ 202067 w 294880"/>
                <a:gd name="connsiteY118" fmla="*/ 174072 h 278772"/>
                <a:gd name="connsiteX119" fmla="*/ 209114 w 294880"/>
                <a:gd name="connsiteY119" fmla="*/ 169691 h 278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294880" h="278772">
                  <a:moveTo>
                    <a:pt x="209114" y="169691"/>
                  </a:moveTo>
                  <a:cubicBezTo>
                    <a:pt x="210321" y="169183"/>
                    <a:pt x="211463" y="168739"/>
                    <a:pt x="212606" y="168104"/>
                  </a:cubicBezTo>
                  <a:cubicBezTo>
                    <a:pt x="214764" y="166962"/>
                    <a:pt x="216478" y="165311"/>
                    <a:pt x="218256" y="163597"/>
                  </a:cubicBezTo>
                  <a:cubicBezTo>
                    <a:pt x="218827" y="163026"/>
                    <a:pt x="219462" y="162454"/>
                    <a:pt x="220034" y="161946"/>
                  </a:cubicBezTo>
                  <a:cubicBezTo>
                    <a:pt x="220985" y="161058"/>
                    <a:pt x="222001" y="160042"/>
                    <a:pt x="223017" y="159026"/>
                  </a:cubicBezTo>
                  <a:cubicBezTo>
                    <a:pt x="226445" y="155598"/>
                    <a:pt x="230382" y="151662"/>
                    <a:pt x="235269" y="150456"/>
                  </a:cubicBezTo>
                  <a:cubicBezTo>
                    <a:pt x="237238" y="150011"/>
                    <a:pt x="239015" y="149758"/>
                    <a:pt x="240729" y="149567"/>
                  </a:cubicBezTo>
                  <a:cubicBezTo>
                    <a:pt x="244475" y="149123"/>
                    <a:pt x="247395" y="148742"/>
                    <a:pt x="250442" y="145822"/>
                  </a:cubicBezTo>
                  <a:cubicBezTo>
                    <a:pt x="251585" y="144743"/>
                    <a:pt x="252601" y="143600"/>
                    <a:pt x="253680" y="142457"/>
                  </a:cubicBezTo>
                  <a:cubicBezTo>
                    <a:pt x="255711" y="140235"/>
                    <a:pt x="257870" y="137950"/>
                    <a:pt x="260346" y="136108"/>
                  </a:cubicBezTo>
                  <a:cubicBezTo>
                    <a:pt x="261488" y="135284"/>
                    <a:pt x="262567" y="134458"/>
                    <a:pt x="263773" y="133823"/>
                  </a:cubicBezTo>
                  <a:cubicBezTo>
                    <a:pt x="264980" y="133188"/>
                    <a:pt x="266249" y="132681"/>
                    <a:pt x="267646" y="132363"/>
                  </a:cubicBezTo>
                  <a:cubicBezTo>
                    <a:pt x="271265" y="131728"/>
                    <a:pt x="277169" y="131347"/>
                    <a:pt x="282056" y="131855"/>
                  </a:cubicBezTo>
                  <a:cubicBezTo>
                    <a:pt x="284343" y="132109"/>
                    <a:pt x="285866" y="132427"/>
                    <a:pt x="287072" y="132871"/>
                  </a:cubicBezTo>
                  <a:cubicBezTo>
                    <a:pt x="287961" y="133252"/>
                    <a:pt x="288723" y="133887"/>
                    <a:pt x="289484" y="134648"/>
                  </a:cubicBezTo>
                  <a:cubicBezTo>
                    <a:pt x="290246" y="135347"/>
                    <a:pt x="291135" y="136108"/>
                    <a:pt x="291897" y="136299"/>
                  </a:cubicBezTo>
                  <a:cubicBezTo>
                    <a:pt x="292468" y="136489"/>
                    <a:pt x="293484" y="136426"/>
                    <a:pt x="294500" y="136426"/>
                  </a:cubicBezTo>
                  <a:cubicBezTo>
                    <a:pt x="294627" y="136045"/>
                    <a:pt x="294817" y="135601"/>
                    <a:pt x="294880" y="135220"/>
                  </a:cubicBezTo>
                  <a:cubicBezTo>
                    <a:pt x="293166" y="134712"/>
                    <a:pt x="291770" y="134014"/>
                    <a:pt x="290310" y="133315"/>
                  </a:cubicBezTo>
                  <a:cubicBezTo>
                    <a:pt x="288341" y="132363"/>
                    <a:pt x="286501" y="131474"/>
                    <a:pt x="284152" y="131221"/>
                  </a:cubicBezTo>
                  <a:cubicBezTo>
                    <a:pt x="283136" y="131157"/>
                    <a:pt x="282120" y="131157"/>
                    <a:pt x="281041" y="131221"/>
                  </a:cubicBezTo>
                  <a:cubicBezTo>
                    <a:pt x="278565" y="131347"/>
                    <a:pt x="275645" y="131474"/>
                    <a:pt x="273169" y="129379"/>
                  </a:cubicBezTo>
                  <a:cubicBezTo>
                    <a:pt x="271709" y="128173"/>
                    <a:pt x="270947" y="126840"/>
                    <a:pt x="270122" y="125507"/>
                  </a:cubicBezTo>
                  <a:cubicBezTo>
                    <a:pt x="269170" y="123856"/>
                    <a:pt x="268345" y="122460"/>
                    <a:pt x="266376" y="121444"/>
                  </a:cubicBezTo>
                  <a:cubicBezTo>
                    <a:pt x="264409" y="120428"/>
                    <a:pt x="262694" y="120365"/>
                    <a:pt x="260726" y="120301"/>
                  </a:cubicBezTo>
                  <a:cubicBezTo>
                    <a:pt x="259393" y="120238"/>
                    <a:pt x="257870" y="120238"/>
                    <a:pt x="256219" y="119857"/>
                  </a:cubicBezTo>
                  <a:cubicBezTo>
                    <a:pt x="254441" y="119476"/>
                    <a:pt x="252918" y="118714"/>
                    <a:pt x="251458" y="118016"/>
                  </a:cubicBezTo>
                  <a:cubicBezTo>
                    <a:pt x="249998" y="117254"/>
                    <a:pt x="248538" y="116556"/>
                    <a:pt x="247014" y="116302"/>
                  </a:cubicBezTo>
                  <a:cubicBezTo>
                    <a:pt x="245553" y="116048"/>
                    <a:pt x="243966" y="116239"/>
                    <a:pt x="242253" y="116365"/>
                  </a:cubicBezTo>
                  <a:cubicBezTo>
                    <a:pt x="240348" y="116556"/>
                    <a:pt x="238443" y="116746"/>
                    <a:pt x="236539" y="116365"/>
                  </a:cubicBezTo>
                  <a:cubicBezTo>
                    <a:pt x="230699" y="115223"/>
                    <a:pt x="228984" y="110398"/>
                    <a:pt x="227397" y="106144"/>
                  </a:cubicBezTo>
                  <a:cubicBezTo>
                    <a:pt x="226890" y="104811"/>
                    <a:pt x="226445" y="103478"/>
                    <a:pt x="225810" y="102272"/>
                  </a:cubicBezTo>
                  <a:cubicBezTo>
                    <a:pt x="224858" y="100304"/>
                    <a:pt x="223461" y="97574"/>
                    <a:pt x="223334" y="94590"/>
                  </a:cubicBezTo>
                  <a:cubicBezTo>
                    <a:pt x="223271" y="93638"/>
                    <a:pt x="223334" y="92622"/>
                    <a:pt x="223652" y="91607"/>
                  </a:cubicBezTo>
                  <a:cubicBezTo>
                    <a:pt x="224033" y="90147"/>
                    <a:pt x="224858" y="88940"/>
                    <a:pt x="225620" y="87798"/>
                  </a:cubicBezTo>
                  <a:cubicBezTo>
                    <a:pt x="226953" y="85893"/>
                    <a:pt x="227652" y="84751"/>
                    <a:pt x="226953" y="83164"/>
                  </a:cubicBezTo>
                  <a:cubicBezTo>
                    <a:pt x="226319" y="81640"/>
                    <a:pt x="224668" y="81132"/>
                    <a:pt x="222763" y="80560"/>
                  </a:cubicBezTo>
                  <a:cubicBezTo>
                    <a:pt x="221494" y="80180"/>
                    <a:pt x="220224" y="79736"/>
                    <a:pt x="219145" y="79037"/>
                  </a:cubicBezTo>
                  <a:cubicBezTo>
                    <a:pt x="217621" y="77894"/>
                    <a:pt x="216669" y="76561"/>
                    <a:pt x="215780" y="75228"/>
                  </a:cubicBezTo>
                  <a:cubicBezTo>
                    <a:pt x="215145" y="74276"/>
                    <a:pt x="214511" y="73324"/>
                    <a:pt x="213622" y="72498"/>
                  </a:cubicBezTo>
                  <a:cubicBezTo>
                    <a:pt x="212670" y="71546"/>
                    <a:pt x="211399" y="70848"/>
                    <a:pt x="210130" y="70022"/>
                  </a:cubicBezTo>
                  <a:cubicBezTo>
                    <a:pt x="208670" y="69134"/>
                    <a:pt x="207210" y="68245"/>
                    <a:pt x="206003" y="67039"/>
                  </a:cubicBezTo>
                  <a:cubicBezTo>
                    <a:pt x="204925" y="65959"/>
                    <a:pt x="204163" y="64563"/>
                    <a:pt x="203464" y="63230"/>
                  </a:cubicBezTo>
                  <a:cubicBezTo>
                    <a:pt x="202829" y="62023"/>
                    <a:pt x="202195" y="60817"/>
                    <a:pt x="201369" y="60055"/>
                  </a:cubicBezTo>
                  <a:cubicBezTo>
                    <a:pt x="200353" y="59040"/>
                    <a:pt x="199211" y="58341"/>
                    <a:pt x="198068" y="57643"/>
                  </a:cubicBezTo>
                  <a:cubicBezTo>
                    <a:pt x="196799" y="56881"/>
                    <a:pt x="195529" y="56056"/>
                    <a:pt x="194323" y="54850"/>
                  </a:cubicBezTo>
                  <a:cubicBezTo>
                    <a:pt x="193497" y="53961"/>
                    <a:pt x="192926" y="53072"/>
                    <a:pt x="192481" y="52247"/>
                  </a:cubicBezTo>
                  <a:cubicBezTo>
                    <a:pt x="191847" y="51231"/>
                    <a:pt x="191339" y="50279"/>
                    <a:pt x="190323" y="49708"/>
                  </a:cubicBezTo>
                  <a:cubicBezTo>
                    <a:pt x="190005" y="49517"/>
                    <a:pt x="189434" y="49517"/>
                    <a:pt x="188800" y="49517"/>
                  </a:cubicBezTo>
                  <a:cubicBezTo>
                    <a:pt x="187847" y="49517"/>
                    <a:pt x="186578" y="49454"/>
                    <a:pt x="185562" y="48692"/>
                  </a:cubicBezTo>
                  <a:cubicBezTo>
                    <a:pt x="183404" y="47169"/>
                    <a:pt x="182642" y="44756"/>
                    <a:pt x="182007" y="42598"/>
                  </a:cubicBezTo>
                  <a:cubicBezTo>
                    <a:pt x="181753" y="41772"/>
                    <a:pt x="181562" y="41010"/>
                    <a:pt x="181182" y="40376"/>
                  </a:cubicBezTo>
                  <a:cubicBezTo>
                    <a:pt x="180674" y="39233"/>
                    <a:pt x="179912" y="38154"/>
                    <a:pt x="179150" y="37011"/>
                  </a:cubicBezTo>
                  <a:cubicBezTo>
                    <a:pt x="178452" y="35932"/>
                    <a:pt x="177754" y="34916"/>
                    <a:pt x="177182" y="33837"/>
                  </a:cubicBezTo>
                  <a:cubicBezTo>
                    <a:pt x="175532" y="30726"/>
                    <a:pt x="174198" y="27044"/>
                    <a:pt x="172865" y="23552"/>
                  </a:cubicBezTo>
                  <a:cubicBezTo>
                    <a:pt x="172040" y="21331"/>
                    <a:pt x="171215" y="19172"/>
                    <a:pt x="170389" y="17141"/>
                  </a:cubicBezTo>
                  <a:cubicBezTo>
                    <a:pt x="169755" y="15681"/>
                    <a:pt x="168485" y="14919"/>
                    <a:pt x="166580" y="13840"/>
                  </a:cubicBezTo>
                  <a:cubicBezTo>
                    <a:pt x="164739" y="12760"/>
                    <a:pt x="162454" y="11427"/>
                    <a:pt x="159851" y="8888"/>
                  </a:cubicBezTo>
                  <a:cubicBezTo>
                    <a:pt x="157438" y="6475"/>
                    <a:pt x="156360" y="4254"/>
                    <a:pt x="156550" y="2286"/>
                  </a:cubicBezTo>
                  <a:cubicBezTo>
                    <a:pt x="155725" y="1968"/>
                    <a:pt x="154836" y="1841"/>
                    <a:pt x="154138" y="1714"/>
                  </a:cubicBezTo>
                  <a:cubicBezTo>
                    <a:pt x="149884" y="825"/>
                    <a:pt x="146964" y="889"/>
                    <a:pt x="142838" y="3492"/>
                  </a:cubicBezTo>
                  <a:cubicBezTo>
                    <a:pt x="142520" y="3682"/>
                    <a:pt x="142140" y="4063"/>
                    <a:pt x="141695" y="4380"/>
                  </a:cubicBezTo>
                  <a:cubicBezTo>
                    <a:pt x="140108" y="5714"/>
                    <a:pt x="137886" y="7491"/>
                    <a:pt x="135601" y="6539"/>
                  </a:cubicBezTo>
                  <a:cubicBezTo>
                    <a:pt x="134267" y="5904"/>
                    <a:pt x="133505" y="4063"/>
                    <a:pt x="132553" y="1143"/>
                  </a:cubicBezTo>
                  <a:cubicBezTo>
                    <a:pt x="132426" y="762"/>
                    <a:pt x="132299" y="381"/>
                    <a:pt x="132173" y="0"/>
                  </a:cubicBezTo>
                  <a:cubicBezTo>
                    <a:pt x="130458" y="1841"/>
                    <a:pt x="129062" y="3809"/>
                    <a:pt x="127665" y="5777"/>
                  </a:cubicBezTo>
                  <a:cubicBezTo>
                    <a:pt x="126332" y="7682"/>
                    <a:pt x="124872" y="9713"/>
                    <a:pt x="123221" y="11491"/>
                  </a:cubicBezTo>
                  <a:cubicBezTo>
                    <a:pt x="119412" y="15617"/>
                    <a:pt x="115794" y="18664"/>
                    <a:pt x="111477" y="21902"/>
                  </a:cubicBezTo>
                  <a:cubicBezTo>
                    <a:pt x="108620" y="24060"/>
                    <a:pt x="106589" y="24695"/>
                    <a:pt x="105065" y="24060"/>
                  </a:cubicBezTo>
                  <a:cubicBezTo>
                    <a:pt x="103033" y="23172"/>
                    <a:pt x="102780" y="20505"/>
                    <a:pt x="102526" y="17712"/>
                  </a:cubicBezTo>
                  <a:cubicBezTo>
                    <a:pt x="102272" y="15300"/>
                    <a:pt x="102018" y="12570"/>
                    <a:pt x="100685" y="11491"/>
                  </a:cubicBezTo>
                  <a:cubicBezTo>
                    <a:pt x="96304" y="7809"/>
                    <a:pt x="85956" y="10856"/>
                    <a:pt x="79799" y="12634"/>
                  </a:cubicBezTo>
                  <a:lnTo>
                    <a:pt x="77831" y="13205"/>
                  </a:lnTo>
                  <a:cubicBezTo>
                    <a:pt x="76180" y="13649"/>
                    <a:pt x="74593" y="14157"/>
                    <a:pt x="73006" y="14665"/>
                  </a:cubicBezTo>
                  <a:cubicBezTo>
                    <a:pt x="67419" y="16379"/>
                    <a:pt x="62150" y="17966"/>
                    <a:pt x="56119" y="17966"/>
                  </a:cubicBezTo>
                  <a:cubicBezTo>
                    <a:pt x="55357" y="17966"/>
                    <a:pt x="54024" y="17902"/>
                    <a:pt x="52374" y="17776"/>
                  </a:cubicBezTo>
                  <a:cubicBezTo>
                    <a:pt x="48755" y="17585"/>
                    <a:pt x="37899" y="16950"/>
                    <a:pt x="35995" y="18283"/>
                  </a:cubicBezTo>
                  <a:lnTo>
                    <a:pt x="31742" y="126713"/>
                  </a:lnTo>
                  <a:cubicBezTo>
                    <a:pt x="31678" y="127475"/>
                    <a:pt x="31107" y="128046"/>
                    <a:pt x="30345" y="128046"/>
                  </a:cubicBezTo>
                  <a:lnTo>
                    <a:pt x="4761" y="128046"/>
                  </a:lnTo>
                  <a:lnTo>
                    <a:pt x="0" y="224604"/>
                  </a:lnTo>
                  <a:cubicBezTo>
                    <a:pt x="508" y="224922"/>
                    <a:pt x="1079" y="225239"/>
                    <a:pt x="1587" y="225557"/>
                  </a:cubicBezTo>
                  <a:cubicBezTo>
                    <a:pt x="2349" y="226001"/>
                    <a:pt x="3111" y="226382"/>
                    <a:pt x="3872" y="226890"/>
                  </a:cubicBezTo>
                  <a:cubicBezTo>
                    <a:pt x="5332" y="227779"/>
                    <a:pt x="6729" y="228731"/>
                    <a:pt x="7999" y="229874"/>
                  </a:cubicBezTo>
                  <a:cubicBezTo>
                    <a:pt x="12316" y="233619"/>
                    <a:pt x="19807" y="241555"/>
                    <a:pt x="21648" y="252283"/>
                  </a:cubicBezTo>
                  <a:cubicBezTo>
                    <a:pt x="22727" y="258505"/>
                    <a:pt x="20569" y="261869"/>
                    <a:pt x="18220" y="265361"/>
                  </a:cubicBezTo>
                  <a:cubicBezTo>
                    <a:pt x="16886" y="267329"/>
                    <a:pt x="15553" y="269424"/>
                    <a:pt x="14728" y="272154"/>
                  </a:cubicBezTo>
                  <a:cubicBezTo>
                    <a:pt x="13776" y="275264"/>
                    <a:pt x="14982" y="276407"/>
                    <a:pt x="15363" y="276788"/>
                  </a:cubicBezTo>
                  <a:cubicBezTo>
                    <a:pt x="19553" y="280724"/>
                    <a:pt x="34789" y="277931"/>
                    <a:pt x="40122" y="275899"/>
                  </a:cubicBezTo>
                  <a:cubicBezTo>
                    <a:pt x="44184" y="274376"/>
                    <a:pt x="48184" y="272408"/>
                    <a:pt x="52056" y="270313"/>
                  </a:cubicBezTo>
                  <a:cubicBezTo>
                    <a:pt x="55929" y="268217"/>
                    <a:pt x="59674" y="265932"/>
                    <a:pt x="63356" y="263647"/>
                  </a:cubicBezTo>
                  <a:cubicBezTo>
                    <a:pt x="65769" y="262187"/>
                    <a:pt x="68181" y="260726"/>
                    <a:pt x="70594" y="259330"/>
                  </a:cubicBezTo>
                  <a:cubicBezTo>
                    <a:pt x="71482" y="258822"/>
                    <a:pt x="72307" y="258378"/>
                    <a:pt x="73133" y="257933"/>
                  </a:cubicBezTo>
                  <a:cubicBezTo>
                    <a:pt x="75672" y="256600"/>
                    <a:pt x="77894" y="255458"/>
                    <a:pt x="79481" y="253045"/>
                  </a:cubicBezTo>
                  <a:cubicBezTo>
                    <a:pt x="80497" y="251522"/>
                    <a:pt x="81259" y="249871"/>
                    <a:pt x="82020" y="248093"/>
                  </a:cubicBezTo>
                  <a:cubicBezTo>
                    <a:pt x="82846" y="246380"/>
                    <a:pt x="83608" y="244602"/>
                    <a:pt x="84687" y="243015"/>
                  </a:cubicBezTo>
                  <a:cubicBezTo>
                    <a:pt x="85068" y="242380"/>
                    <a:pt x="85448" y="241745"/>
                    <a:pt x="85829" y="241110"/>
                  </a:cubicBezTo>
                  <a:cubicBezTo>
                    <a:pt x="88051" y="237365"/>
                    <a:pt x="90464" y="232921"/>
                    <a:pt x="95860" y="233492"/>
                  </a:cubicBezTo>
                  <a:cubicBezTo>
                    <a:pt x="99986" y="233810"/>
                    <a:pt x="102843" y="235841"/>
                    <a:pt x="105129" y="237809"/>
                  </a:cubicBezTo>
                  <a:cubicBezTo>
                    <a:pt x="106398" y="238888"/>
                    <a:pt x="107414" y="239904"/>
                    <a:pt x="108429" y="240793"/>
                  </a:cubicBezTo>
                  <a:cubicBezTo>
                    <a:pt x="112810" y="244919"/>
                    <a:pt x="115159" y="246951"/>
                    <a:pt x="121825" y="246506"/>
                  </a:cubicBezTo>
                  <a:cubicBezTo>
                    <a:pt x="123221" y="246443"/>
                    <a:pt x="124618" y="246380"/>
                    <a:pt x="126078" y="246380"/>
                  </a:cubicBezTo>
                  <a:cubicBezTo>
                    <a:pt x="128617" y="246316"/>
                    <a:pt x="131220" y="246252"/>
                    <a:pt x="133633" y="245808"/>
                  </a:cubicBezTo>
                  <a:cubicBezTo>
                    <a:pt x="134648" y="245617"/>
                    <a:pt x="135664" y="245364"/>
                    <a:pt x="136743" y="245046"/>
                  </a:cubicBezTo>
                  <a:cubicBezTo>
                    <a:pt x="139536" y="244284"/>
                    <a:pt x="142774" y="243396"/>
                    <a:pt x="145694" y="244284"/>
                  </a:cubicBezTo>
                  <a:cubicBezTo>
                    <a:pt x="147345" y="244792"/>
                    <a:pt x="148805" y="245998"/>
                    <a:pt x="150202" y="247204"/>
                  </a:cubicBezTo>
                  <a:cubicBezTo>
                    <a:pt x="152931" y="249554"/>
                    <a:pt x="154582" y="250760"/>
                    <a:pt x="156931" y="248982"/>
                  </a:cubicBezTo>
                  <a:cubicBezTo>
                    <a:pt x="160041" y="246570"/>
                    <a:pt x="159534" y="241301"/>
                    <a:pt x="158963" y="235778"/>
                  </a:cubicBezTo>
                  <a:cubicBezTo>
                    <a:pt x="158327" y="229366"/>
                    <a:pt x="157566" y="222065"/>
                    <a:pt x="163660" y="219272"/>
                  </a:cubicBezTo>
                  <a:cubicBezTo>
                    <a:pt x="165437" y="218447"/>
                    <a:pt x="167406" y="218383"/>
                    <a:pt x="169310" y="218320"/>
                  </a:cubicBezTo>
                  <a:cubicBezTo>
                    <a:pt x="171469" y="218193"/>
                    <a:pt x="173500" y="218129"/>
                    <a:pt x="175151" y="217050"/>
                  </a:cubicBezTo>
                  <a:cubicBezTo>
                    <a:pt x="176674" y="216098"/>
                    <a:pt x="176992" y="215400"/>
                    <a:pt x="177563" y="214003"/>
                  </a:cubicBezTo>
                  <a:cubicBezTo>
                    <a:pt x="177817" y="213495"/>
                    <a:pt x="178071" y="212860"/>
                    <a:pt x="178388" y="212225"/>
                  </a:cubicBezTo>
                  <a:cubicBezTo>
                    <a:pt x="180737" y="207591"/>
                    <a:pt x="184864" y="205750"/>
                    <a:pt x="188863" y="203972"/>
                  </a:cubicBezTo>
                  <a:cubicBezTo>
                    <a:pt x="191720" y="202703"/>
                    <a:pt x="194450" y="201433"/>
                    <a:pt x="196544" y="199211"/>
                  </a:cubicBezTo>
                  <a:cubicBezTo>
                    <a:pt x="198703" y="196926"/>
                    <a:pt x="198322" y="194958"/>
                    <a:pt x="197688" y="192037"/>
                  </a:cubicBezTo>
                  <a:cubicBezTo>
                    <a:pt x="197497" y="191022"/>
                    <a:pt x="197243" y="190006"/>
                    <a:pt x="197116" y="188927"/>
                  </a:cubicBezTo>
                  <a:cubicBezTo>
                    <a:pt x="196926" y="187530"/>
                    <a:pt x="196926" y="186133"/>
                    <a:pt x="197053" y="184737"/>
                  </a:cubicBezTo>
                  <a:cubicBezTo>
                    <a:pt x="197497" y="180610"/>
                    <a:pt x="199275" y="176738"/>
                    <a:pt x="202067" y="174072"/>
                  </a:cubicBezTo>
                  <a:cubicBezTo>
                    <a:pt x="204163" y="171723"/>
                    <a:pt x="206702" y="170707"/>
                    <a:pt x="209114" y="16969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02" name="Freeform 601">
              <a:extLst>
                <a:ext uri="{FF2B5EF4-FFF2-40B4-BE49-F238E27FC236}">
                  <a16:creationId xmlns:a16="http://schemas.microsoft.com/office/drawing/2014/main" id="{377CC238-205A-AC47-5D2B-F7472E766BB1}"/>
                </a:ext>
              </a:extLst>
            </p:cNvPr>
            <p:cNvSpPr/>
            <p:nvPr/>
          </p:nvSpPr>
          <p:spPr>
            <a:xfrm>
              <a:off x="6142851" y="4542289"/>
              <a:ext cx="554781" cy="560918"/>
            </a:xfrm>
            <a:custGeom>
              <a:avLst/>
              <a:gdLst>
                <a:gd name="connsiteX0" fmla="*/ 353095 w 554781"/>
                <a:gd name="connsiteY0" fmla="*/ 493552 h 560918"/>
                <a:gd name="connsiteX1" fmla="*/ 354936 w 554781"/>
                <a:gd name="connsiteY1" fmla="*/ 493679 h 560918"/>
                <a:gd name="connsiteX2" fmla="*/ 360141 w 554781"/>
                <a:gd name="connsiteY2" fmla="*/ 497678 h 560918"/>
                <a:gd name="connsiteX3" fmla="*/ 362046 w 554781"/>
                <a:gd name="connsiteY3" fmla="*/ 500154 h 560918"/>
                <a:gd name="connsiteX4" fmla="*/ 369156 w 554781"/>
                <a:gd name="connsiteY4" fmla="*/ 497995 h 560918"/>
                <a:gd name="connsiteX5" fmla="*/ 370743 w 554781"/>
                <a:gd name="connsiteY5" fmla="*/ 497297 h 560918"/>
                <a:gd name="connsiteX6" fmla="*/ 372331 w 554781"/>
                <a:gd name="connsiteY6" fmla="*/ 496662 h 560918"/>
                <a:gd name="connsiteX7" fmla="*/ 378679 w 554781"/>
                <a:gd name="connsiteY7" fmla="*/ 494758 h 560918"/>
                <a:gd name="connsiteX8" fmla="*/ 388836 w 554781"/>
                <a:gd name="connsiteY8" fmla="*/ 498440 h 560918"/>
                <a:gd name="connsiteX9" fmla="*/ 390677 w 554781"/>
                <a:gd name="connsiteY9" fmla="*/ 503646 h 560918"/>
                <a:gd name="connsiteX10" fmla="*/ 393978 w 554781"/>
                <a:gd name="connsiteY10" fmla="*/ 511200 h 560918"/>
                <a:gd name="connsiteX11" fmla="*/ 399628 w 554781"/>
                <a:gd name="connsiteY11" fmla="*/ 514565 h 560918"/>
                <a:gd name="connsiteX12" fmla="*/ 403627 w 554781"/>
                <a:gd name="connsiteY12" fmla="*/ 516152 h 560918"/>
                <a:gd name="connsiteX13" fmla="*/ 411055 w 554781"/>
                <a:gd name="connsiteY13" fmla="*/ 518881 h 560918"/>
                <a:gd name="connsiteX14" fmla="*/ 418038 w 554781"/>
                <a:gd name="connsiteY14" fmla="*/ 519199 h 560918"/>
                <a:gd name="connsiteX15" fmla="*/ 420641 w 554781"/>
                <a:gd name="connsiteY15" fmla="*/ 519135 h 560918"/>
                <a:gd name="connsiteX16" fmla="*/ 430418 w 554781"/>
                <a:gd name="connsiteY16" fmla="*/ 517739 h 560918"/>
                <a:gd name="connsiteX17" fmla="*/ 434100 w 554781"/>
                <a:gd name="connsiteY17" fmla="*/ 513930 h 560918"/>
                <a:gd name="connsiteX18" fmla="*/ 437210 w 554781"/>
                <a:gd name="connsiteY18" fmla="*/ 510438 h 560918"/>
                <a:gd name="connsiteX19" fmla="*/ 438797 w 554781"/>
                <a:gd name="connsiteY19" fmla="*/ 509295 h 560918"/>
                <a:gd name="connsiteX20" fmla="*/ 439496 w 554781"/>
                <a:gd name="connsiteY20" fmla="*/ 508914 h 560918"/>
                <a:gd name="connsiteX21" fmla="*/ 441210 w 554781"/>
                <a:gd name="connsiteY21" fmla="*/ 508089 h 560918"/>
                <a:gd name="connsiteX22" fmla="*/ 442099 w 554781"/>
                <a:gd name="connsiteY22" fmla="*/ 507708 h 560918"/>
                <a:gd name="connsiteX23" fmla="*/ 444384 w 554781"/>
                <a:gd name="connsiteY23" fmla="*/ 507201 h 560918"/>
                <a:gd name="connsiteX24" fmla="*/ 447558 w 554781"/>
                <a:gd name="connsiteY24" fmla="*/ 507835 h 560918"/>
                <a:gd name="connsiteX25" fmla="*/ 449336 w 554781"/>
                <a:gd name="connsiteY25" fmla="*/ 513295 h 560918"/>
                <a:gd name="connsiteX26" fmla="*/ 449589 w 554781"/>
                <a:gd name="connsiteY26" fmla="*/ 515136 h 560918"/>
                <a:gd name="connsiteX27" fmla="*/ 455112 w 554781"/>
                <a:gd name="connsiteY27" fmla="*/ 524785 h 560918"/>
                <a:gd name="connsiteX28" fmla="*/ 461969 w 554781"/>
                <a:gd name="connsiteY28" fmla="*/ 526817 h 560918"/>
                <a:gd name="connsiteX29" fmla="*/ 467301 w 554781"/>
                <a:gd name="connsiteY29" fmla="*/ 528087 h 560918"/>
                <a:gd name="connsiteX30" fmla="*/ 484442 w 554781"/>
                <a:gd name="connsiteY30" fmla="*/ 541926 h 560918"/>
                <a:gd name="connsiteX31" fmla="*/ 490282 w 554781"/>
                <a:gd name="connsiteY31" fmla="*/ 553035 h 560918"/>
                <a:gd name="connsiteX32" fmla="*/ 495298 w 554781"/>
                <a:gd name="connsiteY32" fmla="*/ 560654 h 560918"/>
                <a:gd name="connsiteX33" fmla="*/ 502217 w 554781"/>
                <a:gd name="connsiteY33" fmla="*/ 560082 h 560918"/>
                <a:gd name="connsiteX34" fmla="*/ 506344 w 554781"/>
                <a:gd name="connsiteY34" fmla="*/ 559257 h 560918"/>
                <a:gd name="connsiteX35" fmla="*/ 511359 w 554781"/>
                <a:gd name="connsiteY35" fmla="*/ 559384 h 560918"/>
                <a:gd name="connsiteX36" fmla="*/ 517072 w 554781"/>
                <a:gd name="connsiteY36" fmla="*/ 559384 h 560918"/>
                <a:gd name="connsiteX37" fmla="*/ 517072 w 554781"/>
                <a:gd name="connsiteY37" fmla="*/ 553416 h 560918"/>
                <a:gd name="connsiteX38" fmla="*/ 516946 w 554781"/>
                <a:gd name="connsiteY38" fmla="*/ 548972 h 560918"/>
                <a:gd name="connsiteX39" fmla="*/ 517199 w 554781"/>
                <a:gd name="connsiteY39" fmla="*/ 544085 h 560918"/>
                <a:gd name="connsiteX40" fmla="*/ 517517 w 554781"/>
                <a:gd name="connsiteY40" fmla="*/ 535831 h 560918"/>
                <a:gd name="connsiteX41" fmla="*/ 517517 w 554781"/>
                <a:gd name="connsiteY41" fmla="*/ 534879 h 560918"/>
                <a:gd name="connsiteX42" fmla="*/ 515739 w 554781"/>
                <a:gd name="connsiteY42" fmla="*/ 528150 h 560918"/>
                <a:gd name="connsiteX43" fmla="*/ 512375 w 554781"/>
                <a:gd name="connsiteY43" fmla="*/ 529039 h 560918"/>
                <a:gd name="connsiteX44" fmla="*/ 510724 w 554781"/>
                <a:gd name="connsiteY44" fmla="*/ 532150 h 560918"/>
                <a:gd name="connsiteX45" fmla="*/ 504693 w 554781"/>
                <a:gd name="connsiteY45" fmla="*/ 536466 h 560918"/>
                <a:gd name="connsiteX46" fmla="*/ 495805 w 554781"/>
                <a:gd name="connsiteY46" fmla="*/ 534943 h 560918"/>
                <a:gd name="connsiteX47" fmla="*/ 487806 w 554781"/>
                <a:gd name="connsiteY47" fmla="*/ 525293 h 560918"/>
                <a:gd name="connsiteX48" fmla="*/ 485394 w 554781"/>
                <a:gd name="connsiteY48" fmla="*/ 520976 h 560918"/>
                <a:gd name="connsiteX49" fmla="*/ 483998 w 554781"/>
                <a:gd name="connsiteY49" fmla="*/ 518754 h 560918"/>
                <a:gd name="connsiteX50" fmla="*/ 481205 w 554781"/>
                <a:gd name="connsiteY50" fmla="*/ 514692 h 560918"/>
                <a:gd name="connsiteX51" fmla="*/ 479935 w 554781"/>
                <a:gd name="connsiteY51" fmla="*/ 513485 h 560918"/>
                <a:gd name="connsiteX52" fmla="*/ 476824 w 554781"/>
                <a:gd name="connsiteY52" fmla="*/ 509676 h 560918"/>
                <a:gd name="connsiteX53" fmla="*/ 476062 w 554781"/>
                <a:gd name="connsiteY53" fmla="*/ 497107 h 560918"/>
                <a:gd name="connsiteX54" fmla="*/ 476253 w 554781"/>
                <a:gd name="connsiteY54" fmla="*/ 494631 h 560918"/>
                <a:gd name="connsiteX55" fmla="*/ 477459 w 554781"/>
                <a:gd name="connsiteY55" fmla="*/ 488600 h 560918"/>
                <a:gd name="connsiteX56" fmla="*/ 478665 w 554781"/>
                <a:gd name="connsiteY56" fmla="*/ 486759 h 560918"/>
                <a:gd name="connsiteX57" fmla="*/ 479871 w 554781"/>
                <a:gd name="connsiteY57" fmla="*/ 484473 h 560918"/>
                <a:gd name="connsiteX58" fmla="*/ 484252 w 554781"/>
                <a:gd name="connsiteY58" fmla="*/ 475078 h 560918"/>
                <a:gd name="connsiteX59" fmla="*/ 486601 w 554781"/>
                <a:gd name="connsiteY59" fmla="*/ 470888 h 560918"/>
                <a:gd name="connsiteX60" fmla="*/ 489902 w 554781"/>
                <a:gd name="connsiteY60" fmla="*/ 453621 h 560918"/>
                <a:gd name="connsiteX61" fmla="*/ 488124 w 554781"/>
                <a:gd name="connsiteY61" fmla="*/ 450066 h 560918"/>
                <a:gd name="connsiteX62" fmla="*/ 485585 w 554781"/>
                <a:gd name="connsiteY62" fmla="*/ 445304 h 560918"/>
                <a:gd name="connsiteX63" fmla="*/ 485331 w 554781"/>
                <a:gd name="connsiteY63" fmla="*/ 444606 h 560918"/>
                <a:gd name="connsiteX64" fmla="*/ 484252 w 554781"/>
                <a:gd name="connsiteY64" fmla="*/ 438194 h 560918"/>
                <a:gd name="connsiteX65" fmla="*/ 490981 w 554781"/>
                <a:gd name="connsiteY65" fmla="*/ 421752 h 560918"/>
                <a:gd name="connsiteX66" fmla="*/ 505328 w 554781"/>
                <a:gd name="connsiteY66" fmla="*/ 411912 h 560918"/>
                <a:gd name="connsiteX67" fmla="*/ 524754 w 554781"/>
                <a:gd name="connsiteY67" fmla="*/ 407595 h 560918"/>
                <a:gd name="connsiteX68" fmla="*/ 526849 w 554781"/>
                <a:gd name="connsiteY68" fmla="*/ 407277 h 560918"/>
                <a:gd name="connsiteX69" fmla="*/ 532880 w 554781"/>
                <a:gd name="connsiteY69" fmla="*/ 406198 h 560918"/>
                <a:gd name="connsiteX70" fmla="*/ 534467 w 554781"/>
                <a:gd name="connsiteY70" fmla="*/ 405754 h 560918"/>
                <a:gd name="connsiteX71" fmla="*/ 538086 w 554781"/>
                <a:gd name="connsiteY71" fmla="*/ 404484 h 560918"/>
                <a:gd name="connsiteX72" fmla="*/ 531293 w 554781"/>
                <a:gd name="connsiteY72" fmla="*/ 390772 h 560918"/>
                <a:gd name="connsiteX73" fmla="*/ 525960 w 554781"/>
                <a:gd name="connsiteY73" fmla="*/ 379726 h 560918"/>
                <a:gd name="connsiteX74" fmla="*/ 524119 w 554781"/>
                <a:gd name="connsiteY74" fmla="*/ 376297 h 560918"/>
                <a:gd name="connsiteX75" fmla="*/ 515295 w 554781"/>
                <a:gd name="connsiteY75" fmla="*/ 362395 h 560918"/>
                <a:gd name="connsiteX76" fmla="*/ 506915 w 554781"/>
                <a:gd name="connsiteY76" fmla="*/ 334970 h 560918"/>
                <a:gd name="connsiteX77" fmla="*/ 507995 w 554781"/>
                <a:gd name="connsiteY77" fmla="*/ 332939 h 560918"/>
                <a:gd name="connsiteX78" fmla="*/ 509011 w 554781"/>
                <a:gd name="connsiteY78" fmla="*/ 323099 h 560918"/>
                <a:gd name="connsiteX79" fmla="*/ 507486 w 554781"/>
                <a:gd name="connsiteY79" fmla="*/ 310783 h 560918"/>
                <a:gd name="connsiteX80" fmla="*/ 507423 w 554781"/>
                <a:gd name="connsiteY80" fmla="*/ 309069 h 560918"/>
                <a:gd name="connsiteX81" fmla="*/ 502344 w 554781"/>
                <a:gd name="connsiteY81" fmla="*/ 298784 h 560918"/>
                <a:gd name="connsiteX82" fmla="*/ 499868 w 554781"/>
                <a:gd name="connsiteY82" fmla="*/ 296753 h 560918"/>
                <a:gd name="connsiteX83" fmla="*/ 493202 w 554781"/>
                <a:gd name="connsiteY83" fmla="*/ 270534 h 560918"/>
                <a:gd name="connsiteX84" fmla="*/ 501646 w 554781"/>
                <a:gd name="connsiteY84" fmla="*/ 257774 h 560918"/>
                <a:gd name="connsiteX85" fmla="*/ 501519 w 554781"/>
                <a:gd name="connsiteY85" fmla="*/ 255806 h 560918"/>
                <a:gd name="connsiteX86" fmla="*/ 501328 w 554781"/>
                <a:gd name="connsiteY86" fmla="*/ 253076 h 560918"/>
                <a:gd name="connsiteX87" fmla="*/ 501265 w 554781"/>
                <a:gd name="connsiteY87" fmla="*/ 249712 h 560918"/>
                <a:gd name="connsiteX88" fmla="*/ 501265 w 554781"/>
                <a:gd name="connsiteY88" fmla="*/ 247172 h 560918"/>
                <a:gd name="connsiteX89" fmla="*/ 501646 w 554781"/>
                <a:gd name="connsiteY89" fmla="*/ 243236 h 560918"/>
                <a:gd name="connsiteX90" fmla="*/ 501900 w 554781"/>
                <a:gd name="connsiteY90" fmla="*/ 241014 h 560918"/>
                <a:gd name="connsiteX91" fmla="*/ 503487 w 554781"/>
                <a:gd name="connsiteY91" fmla="*/ 234476 h 560918"/>
                <a:gd name="connsiteX92" fmla="*/ 505582 w 554781"/>
                <a:gd name="connsiteY92" fmla="*/ 217652 h 560918"/>
                <a:gd name="connsiteX93" fmla="*/ 505773 w 554781"/>
                <a:gd name="connsiteY93" fmla="*/ 211622 h 560918"/>
                <a:gd name="connsiteX94" fmla="*/ 510915 w 554781"/>
                <a:gd name="connsiteY94" fmla="*/ 201210 h 560918"/>
                <a:gd name="connsiteX95" fmla="*/ 514660 w 554781"/>
                <a:gd name="connsiteY95" fmla="*/ 198290 h 560918"/>
                <a:gd name="connsiteX96" fmla="*/ 516121 w 554781"/>
                <a:gd name="connsiteY96" fmla="*/ 196513 h 560918"/>
                <a:gd name="connsiteX97" fmla="*/ 519485 w 554781"/>
                <a:gd name="connsiteY97" fmla="*/ 186355 h 560918"/>
                <a:gd name="connsiteX98" fmla="*/ 521644 w 554781"/>
                <a:gd name="connsiteY98" fmla="*/ 178547 h 560918"/>
                <a:gd name="connsiteX99" fmla="*/ 527484 w 554781"/>
                <a:gd name="connsiteY99" fmla="*/ 167120 h 560918"/>
                <a:gd name="connsiteX100" fmla="*/ 531928 w 554781"/>
                <a:gd name="connsiteY100" fmla="*/ 158804 h 560918"/>
                <a:gd name="connsiteX101" fmla="*/ 534150 w 554781"/>
                <a:gd name="connsiteY101" fmla="*/ 146678 h 560918"/>
                <a:gd name="connsiteX102" fmla="*/ 534277 w 554781"/>
                <a:gd name="connsiteY102" fmla="*/ 142425 h 560918"/>
                <a:gd name="connsiteX103" fmla="*/ 540879 w 554781"/>
                <a:gd name="connsiteY103" fmla="*/ 120713 h 560918"/>
                <a:gd name="connsiteX104" fmla="*/ 541323 w 554781"/>
                <a:gd name="connsiteY104" fmla="*/ 119825 h 560918"/>
                <a:gd name="connsiteX105" fmla="*/ 546592 w 554781"/>
                <a:gd name="connsiteY105" fmla="*/ 101351 h 560918"/>
                <a:gd name="connsiteX106" fmla="*/ 543291 w 554781"/>
                <a:gd name="connsiteY106" fmla="*/ 93225 h 560918"/>
                <a:gd name="connsiteX107" fmla="*/ 539863 w 554781"/>
                <a:gd name="connsiteY107" fmla="*/ 87702 h 560918"/>
                <a:gd name="connsiteX108" fmla="*/ 538593 w 554781"/>
                <a:gd name="connsiteY108" fmla="*/ 82877 h 560918"/>
                <a:gd name="connsiteX109" fmla="*/ 538593 w 554781"/>
                <a:gd name="connsiteY109" fmla="*/ 80909 h 560918"/>
                <a:gd name="connsiteX110" fmla="*/ 538657 w 554781"/>
                <a:gd name="connsiteY110" fmla="*/ 77544 h 560918"/>
                <a:gd name="connsiteX111" fmla="*/ 539165 w 554781"/>
                <a:gd name="connsiteY111" fmla="*/ 75132 h 560918"/>
                <a:gd name="connsiteX112" fmla="*/ 539863 w 554781"/>
                <a:gd name="connsiteY112" fmla="*/ 72021 h 560918"/>
                <a:gd name="connsiteX113" fmla="*/ 540815 w 554781"/>
                <a:gd name="connsiteY113" fmla="*/ 69419 h 560918"/>
                <a:gd name="connsiteX114" fmla="*/ 541958 w 554781"/>
                <a:gd name="connsiteY114" fmla="*/ 66435 h 560918"/>
                <a:gd name="connsiteX115" fmla="*/ 543227 w 554781"/>
                <a:gd name="connsiteY115" fmla="*/ 63832 h 560918"/>
                <a:gd name="connsiteX116" fmla="*/ 544688 w 554781"/>
                <a:gd name="connsiteY116" fmla="*/ 61039 h 560918"/>
                <a:gd name="connsiteX117" fmla="*/ 546275 w 554781"/>
                <a:gd name="connsiteY117" fmla="*/ 58563 h 560918"/>
                <a:gd name="connsiteX118" fmla="*/ 547989 w 554781"/>
                <a:gd name="connsiteY118" fmla="*/ 56024 h 560918"/>
                <a:gd name="connsiteX119" fmla="*/ 549766 w 554781"/>
                <a:gd name="connsiteY119" fmla="*/ 53802 h 560918"/>
                <a:gd name="connsiteX120" fmla="*/ 551608 w 554781"/>
                <a:gd name="connsiteY120" fmla="*/ 51643 h 560918"/>
                <a:gd name="connsiteX121" fmla="*/ 553512 w 554781"/>
                <a:gd name="connsiteY121" fmla="*/ 49739 h 560918"/>
                <a:gd name="connsiteX122" fmla="*/ 554782 w 554781"/>
                <a:gd name="connsiteY122" fmla="*/ 48469 h 560918"/>
                <a:gd name="connsiteX123" fmla="*/ 550465 w 554781"/>
                <a:gd name="connsiteY123" fmla="*/ 45295 h 560918"/>
                <a:gd name="connsiteX124" fmla="*/ 546338 w 554781"/>
                <a:gd name="connsiteY124" fmla="*/ 43391 h 560918"/>
                <a:gd name="connsiteX125" fmla="*/ 537260 w 554781"/>
                <a:gd name="connsiteY125" fmla="*/ 36852 h 560918"/>
                <a:gd name="connsiteX126" fmla="*/ 532499 w 554781"/>
                <a:gd name="connsiteY126" fmla="*/ 30059 h 560918"/>
                <a:gd name="connsiteX127" fmla="*/ 518596 w 554781"/>
                <a:gd name="connsiteY127" fmla="*/ 16664 h 560918"/>
                <a:gd name="connsiteX128" fmla="*/ 506915 w 554781"/>
                <a:gd name="connsiteY128" fmla="*/ 21172 h 560918"/>
                <a:gd name="connsiteX129" fmla="*/ 502472 w 554781"/>
                <a:gd name="connsiteY129" fmla="*/ 25425 h 560918"/>
                <a:gd name="connsiteX130" fmla="*/ 493711 w 554781"/>
                <a:gd name="connsiteY130" fmla="*/ 32218 h 560918"/>
                <a:gd name="connsiteX131" fmla="*/ 481712 w 554781"/>
                <a:gd name="connsiteY131" fmla="*/ 28726 h 560918"/>
                <a:gd name="connsiteX132" fmla="*/ 478602 w 554781"/>
                <a:gd name="connsiteY132" fmla="*/ 25869 h 560918"/>
                <a:gd name="connsiteX133" fmla="*/ 462985 w 554781"/>
                <a:gd name="connsiteY133" fmla="*/ 22251 h 560918"/>
                <a:gd name="connsiteX134" fmla="*/ 445653 w 554781"/>
                <a:gd name="connsiteY134" fmla="*/ 16537 h 560918"/>
                <a:gd name="connsiteX135" fmla="*/ 443749 w 554781"/>
                <a:gd name="connsiteY135" fmla="*/ 13553 h 560918"/>
                <a:gd name="connsiteX136" fmla="*/ 440956 w 554781"/>
                <a:gd name="connsiteY136" fmla="*/ 12537 h 560918"/>
                <a:gd name="connsiteX137" fmla="*/ 439686 w 554781"/>
                <a:gd name="connsiteY137" fmla="*/ 12220 h 560918"/>
                <a:gd name="connsiteX138" fmla="*/ 435750 w 554781"/>
                <a:gd name="connsiteY138" fmla="*/ 10443 h 560918"/>
                <a:gd name="connsiteX139" fmla="*/ 430671 w 554781"/>
                <a:gd name="connsiteY139" fmla="*/ 8221 h 560918"/>
                <a:gd name="connsiteX140" fmla="*/ 421974 w 554781"/>
                <a:gd name="connsiteY140" fmla="*/ 6951 h 560918"/>
                <a:gd name="connsiteX141" fmla="*/ 415055 w 554781"/>
                <a:gd name="connsiteY141" fmla="*/ 6189 h 560918"/>
                <a:gd name="connsiteX142" fmla="*/ 407246 w 554781"/>
                <a:gd name="connsiteY142" fmla="*/ 2761 h 560918"/>
                <a:gd name="connsiteX143" fmla="*/ 401723 w 554781"/>
                <a:gd name="connsiteY143" fmla="*/ 158 h 560918"/>
                <a:gd name="connsiteX144" fmla="*/ 390360 w 554781"/>
                <a:gd name="connsiteY144" fmla="*/ 4602 h 560918"/>
                <a:gd name="connsiteX145" fmla="*/ 384646 w 554781"/>
                <a:gd name="connsiteY145" fmla="*/ 8348 h 560918"/>
                <a:gd name="connsiteX146" fmla="*/ 359062 w 554781"/>
                <a:gd name="connsiteY146" fmla="*/ 10697 h 560918"/>
                <a:gd name="connsiteX147" fmla="*/ 345858 w 554781"/>
                <a:gd name="connsiteY147" fmla="*/ 9998 h 560918"/>
                <a:gd name="connsiteX148" fmla="*/ 334812 w 554781"/>
                <a:gd name="connsiteY148" fmla="*/ 13045 h 560918"/>
                <a:gd name="connsiteX149" fmla="*/ 324845 w 554781"/>
                <a:gd name="connsiteY149" fmla="*/ 16220 h 560918"/>
                <a:gd name="connsiteX150" fmla="*/ 306244 w 554781"/>
                <a:gd name="connsiteY150" fmla="*/ 15712 h 560918"/>
                <a:gd name="connsiteX151" fmla="*/ 300848 w 554781"/>
                <a:gd name="connsiteY151" fmla="*/ 31392 h 560918"/>
                <a:gd name="connsiteX152" fmla="*/ 279200 w 554781"/>
                <a:gd name="connsiteY152" fmla="*/ 29678 h 560918"/>
                <a:gd name="connsiteX153" fmla="*/ 270630 w 554781"/>
                <a:gd name="connsiteY153" fmla="*/ 25869 h 560918"/>
                <a:gd name="connsiteX154" fmla="*/ 255203 w 554781"/>
                <a:gd name="connsiteY154" fmla="*/ 24155 h 560918"/>
                <a:gd name="connsiteX155" fmla="*/ 241935 w 554781"/>
                <a:gd name="connsiteY155" fmla="*/ 23012 h 560918"/>
                <a:gd name="connsiteX156" fmla="*/ 218891 w 554781"/>
                <a:gd name="connsiteY156" fmla="*/ 9998 h 560918"/>
                <a:gd name="connsiteX157" fmla="*/ 199465 w 554781"/>
                <a:gd name="connsiteY157" fmla="*/ 29361 h 560918"/>
                <a:gd name="connsiteX158" fmla="*/ 198132 w 554781"/>
                <a:gd name="connsiteY158" fmla="*/ 33297 h 560918"/>
                <a:gd name="connsiteX159" fmla="*/ 195973 w 554781"/>
                <a:gd name="connsiteY159" fmla="*/ 39391 h 560918"/>
                <a:gd name="connsiteX160" fmla="*/ 195212 w 554781"/>
                <a:gd name="connsiteY160" fmla="*/ 41105 h 560918"/>
                <a:gd name="connsiteX161" fmla="*/ 193624 w 554781"/>
                <a:gd name="connsiteY161" fmla="*/ 44724 h 560918"/>
                <a:gd name="connsiteX162" fmla="*/ 195783 w 554781"/>
                <a:gd name="connsiteY162" fmla="*/ 46184 h 560918"/>
                <a:gd name="connsiteX163" fmla="*/ 197180 w 554781"/>
                <a:gd name="connsiteY163" fmla="*/ 47136 h 560918"/>
                <a:gd name="connsiteX164" fmla="*/ 199973 w 554781"/>
                <a:gd name="connsiteY164" fmla="*/ 51072 h 560918"/>
                <a:gd name="connsiteX165" fmla="*/ 201496 w 554781"/>
                <a:gd name="connsiteY165" fmla="*/ 58563 h 560918"/>
                <a:gd name="connsiteX166" fmla="*/ 187085 w 554781"/>
                <a:gd name="connsiteY166" fmla="*/ 82243 h 560918"/>
                <a:gd name="connsiteX167" fmla="*/ 182198 w 554781"/>
                <a:gd name="connsiteY167" fmla="*/ 86877 h 560918"/>
                <a:gd name="connsiteX168" fmla="*/ 177754 w 554781"/>
                <a:gd name="connsiteY168" fmla="*/ 91130 h 560918"/>
                <a:gd name="connsiteX169" fmla="*/ 174707 w 554781"/>
                <a:gd name="connsiteY169" fmla="*/ 93352 h 560918"/>
                <a:gd name="connsiteX170" fmla="*/ 170136 w 554781"/>
                <a:gd name="connsiteY170" fmla="*/ 97034 h 560918"/>
                <a:gd name="connsiteX171" fmla="*/ 172802 w 554781"/>
                <a:gd name="connsiteY171" fmla="*/ 114111 h 560918"/>
                <a:gd name="connsiteX172" fmla="*/ 173691 w 554781"/>
                <a:gd name="connsiteY172" fmla="*/ 136330 h 560918"/>
                <a:gd name="connsiteX173" fmla="*/ 170961 w 554781"/>
                <a:gd name="connsiteY173" fmla="*/ 140139 h 560918"/>
                <a:gd name="connsiteX174" fmla="*/ 168485 w 554781"/>
                <a:gd name="connsiteY174" fmla="*/ 143504 h 560918"/>
                <a:gd name="connsiteX175" fmla="*/ 166580 w 554781"/>
                <a:gd name="connsiteY175" fmla="*/ 149154 h 560918"/>
                <a:gd name="connsiteX176" fmla="*/ 165946 w 554781"/>
                <a:gd name="connsiteY176" fmla="*/ 151249 h 560918"/>
                <a:gd name="connsiteX177" fmla="*/ 163851 w 554781"/>
                <a:gd name="connsiteY177" fmla="*/ 161025 h 560918"/>
                <a:gd name="connsiteX178" fmla="*/ 155979 w 554781"/>
                <a:gd name="connsiteY178" fmla="*/ 180388 h 560918"/>
                <a:gd name="connsiteX179" fmla="*/ 143409 w 554781"/>
                <a:gd name="connsiteY179" fmla="*/ 188577 h 560918"/>
                <a:gd name="connsiteX180" fmla="*/ 130205 w 554781"/>
                <a:gd name="connsiteY180" fmla="*/ 198163 h 560918"/>
                <a:gd name="connsiteX181" fmla="*/ 125189 w 554781"/>
                <a:gd name="connsiteY181" fmla="*/ 205019 h 560918"/>
                <a:gd name="connsiteX182" fmla="*/ 113699 w 554781"/>
                <a:gd name="connsiteY182" fmla="*/ 226350 h 560918"/>
                <a:gd name="connsiteX183" fmla="*/ 113699 w 554781"/>
                <a:gd name="connsiteY183" fmla="*/ 237650 h 560918"/>
                <a:gd name="connsiteX184" fmla="*/ 113572 w 554781"/>
                <a:gd name="connsiteY184" fmla="*/ 250474 h 560918"/>
                <a:gd name="connsiteX185" fmla="*/ 113318 w 554781"/>
                <a:gd name="connsiteY185" fmla="*/ 255997 h 560918"/>
                <a:gd name="connsiteX186" fmla="*/ 109763 w 554781"/>
                <a:gd name="connsiteY186" fmla="*/ 273264 h 560918"/>
                <a:gd name="connsiteX187" fmla="*/ 103224 w 554781"/>
                <a:gd name="connsiteY187" fmla="*/ 279041 h 560918"/>
                <a:gd name="connsiteX188" fmla="*/ 98653 w 554781"/>
                <a:gd name="connsiteY188" fmla="*/ 282659 h 560918"/>
                <a:gd name="connsiteX189" fmla="*/ 94654 w 554781"/>
                <a:gd name="connsiteY189" fmla="*/ 289325 h 560918"/>
                <a:gd name="connsiteX190" fmla="*/ 93321 w 554781"/>
                <a:gd name="connsiteY190" fmla="*/ 292119 h 560918"/>
                <a:gd name="connsiteX191" fmla="*/ 77704 w 554781"/>
                <a:gd name="connsiteY191" fmla="*/ 304307 h 560918"/>
                <a:gd name="connsiteX192" fmla="*/ 65832 w 554781"/>
                <a:gd name="connsiteY192" fmla="*/ 295610 h 560918"/>
                <a:gd name="connsiteX193" fmla="*/ 63103 w 554781"/>
                <a:gd name="connsiteY193" fmla="*/ 290277 h 560918"/>
                <a:gd name="connsiteX194" fmla="*/ 56183 w 554781"/>
                <a:gd name="connsiteY194" fmla="*/ 292753 h 560918"/>
                <a:gd name="connsiteX195" fmla="*/ 50723 w 554781"/>
                <a:gd name="connsiteY195" fmla="*/ 299038 h 560918"/>
                <a:gd name="connsiteX196" fmla="*/ 43232 w 554781"/>
                <a:gd name="connsiteY196" fmla="*/ 306847 h 560918"/>
                <a:gd name="connsiteX197" fmla="*/ 29012 w 554781"/>
                <a:gd name="connsiteY197" fmla="*/ 305831 h 560918"/>
                <a:gd name="connsiteX198" fmla="*/ 27234 w 554781"/>
                <a:gd name="connsiteY198" fmla="*/ 305196 h 560918"/>
                <a:gd name="connsiteX199" fmla="*/ 20759 w 554781"/>
                <a:gd name="connsiteY199" fmla="*/ 305450 h 560918"/>
                <a:gd name="connsiteX200" fmla="*/ 12697 w 554781"/>
                <a:gd name="connsiteY200" fmla="*/ 320496 h 560918"/>
                <a:gd name="connsiteX201" fmla="*/ 10792 w 554781"/>
                <a:gd name="connsiteY201" fmla="*/ 325320 h 560918"/>
                <a:gd name="connsiteX202" fmla="*/ 9776 w 554781"/>
                <a:gd name="connsiteY202" fmla="*/ 326780 h 560918"/>
                <a:gd name="connsiteX203" fmla="*/ 7808 w 554781"/>
                <a:gd name="connsiteY203" fmla="*/ 329510 h 560918"/>
                <a:gd name="connsiteX204" fmla="*/ 6221 w 554781"/>
                <a:gd name="connsiteY204" fmla="*/ 330907 h 560918"/>
                <a:gd name="connsiteX205" fmla="*/ 3809 w 554781"/>
                <a:gd name="connsiteY205" fmla="*/ 332875 h 560918"/>
                <a:gd name="connsiteX206" fmla="*/ 1777 w 554781"/>
                <a:gd name="connsiteY206" fmla="*/ 334018 h 560918"/>
                <a:gd name="connsiteX207" fmla="*/ 0 w 554781"/>
                <a:gd name="connsiteY207" fmla="*/ 335033 h 560918"/>
                <a:gd name="connsiteX208" fmla="*/ 4952 w 554781"/>
                <a:gd name="connsiteY208" fmla="*/ 336557 h 560918"/>
                <a:gd name="connsiteX209" fmla="*/ 5650 w 554781"/>
                <a:gd name="connsiteY209" fmla="*/ 337255 h 560918"/>
                <a:gd name="connsiteX210" fmla="*/ 6348 w 554781"/>
                <a:gd name="connsiteY210" fmla="*/ 341255 h 560918"/>
                <a:gd name="connsiteX211" fmla="*/ 20441 w 554781"/>
                <a:gd name="connsiteY211" fmla="*/ 338144 h 560918"/>
                <a:gd name="connsiteX212" fmla="*/ 131537 w 554781"/>
                <a:gd name="connsiteY212" fmla="*/ 338081 h 560918"/>
                <a:gd name="connsiteX213" fmla="*/ 132807 w 554781"/>
                <a:gd name="connsiteY213" fmla="*/ 338842 h 560918"/>
                <a:gd name="connsiteX214" fmla="*/ 137568 w 554781"/>
                <a:gd name="connsiteY214" fmla="*/ 352618 h 560918"/>
                <a:gd name="connsiteX215" fmla="*/ 140997 w 554781"/>
                <a:gd name="connsiteY215" fmla="*/ 366902 h 560918"/>
                <a:gd name="connsiteX216" fmla="*/ 144488 w 554781"/>
                <a:gd name="connsiteY216" fmla="*/ 381884 h 560918"/>
                <a:gd name="connsiteX217" fmla="*/ 158201 w 554781"/>
                <a:gd name="connsiteY217" fmla="*/ 395914 h 560918"/>
                <a:gd name="connsiteX218" fmla="*/ 187340 w 554781"/>
                <a:gd name="connsiteY218" fmla="*/ 395914 h 560918"/>
                <a:gd name="connsiteX219" fmla="*/ 195402 w 554781"/>
                <a:gd name="connsiteY219" fmla="*/ 394835 h 560918"/>
                <a:gd name="connsiteX220" fmla="*/ 208670 w 554781"/>
                <a:gd name="connsiteY220" fmla="*/ 391661 h 560918"/>
                <a:gd name="connsiteX221" fmla="*/ 208670 w 554781"/>
                <a:gd name="connsiteY221" fmla="*/ 368806 h 560918"/>
                <a:gd name="connsiteX222" fmla="*/ 209051 w 554781"/>
                <a:gd name="connsiteY222" fmla="*/ 367791 h 560918"/>
                <a:gd name="connsiteX223" fmla="*/ 210066 w 554781"/>
                <a:gd name="connsiteY223" fmla="*/ 367346 h 560918"/>
                <a:gd name="connsiteX224" fmla="*/ 243967 w 554781"/>
                <a:gd name="connsiteY224" fmla="*/ 367346 h 560918"/>
                <a:gd name="connsiteX225" fmla="*/ 244665 w 554781"/>
                <a:gd name="connsiteY225" fmla="*/ 367537 h 560918"/>
                <a:gd name="connsiteX226" fmla="*/ 253616 w 554781"/>
                <a:gd name="connsiteY226" fmla="*/ 372869 h 560918"/>
                <a:gd name="connsiteX227" fmla="*/ 278756 w 554781"/>
                <a:gd name="connsiteY227" fmla="*/ 375917 h 560918"/>
                <a:gd name="connsiteX228" fmla="*/ 279644 w 554781"/>
                <a:gd name="connsiteY228" fmla="*/ 376425 h 560918"/>
                <a:gd name="connsiteX229" fmla="*/ 279962 w 554781"/>
                <a:gd name="connsiteY229" fmla="*/ 377440 h 560918"/>
                <a:gd name="connsiteX230" fmla="*/ 279898 w 554781"/>
                <a:gd name="connsiteY230" fmla="*/ 402199 h 560918"/>
                <a:gd name="connsiteX231" fmla="*/ 278883 w 554781"/>
                <a:gd name="connsiteY231" fmla="*/ 410896 h 560918"/>
                <a:gd name="connsiteX232" fmla="*/ 279772 w 554781"/>
                <a:gd name="connsiteY232" fmla="*/ 425053 h 560918"/>
                <a:gd name="connsiteX233" fmla="*/ 292278 w 554781"/>
                <a:gd name="connsiteY233" fmla="*/ 455589 h 560918"/>
                <a:gd name="connsiteX234" fmla="*/ 295071 w 554781"/>
                <a:gd name="connsiteY234" fmla="*/ 489362 h 560918"/>
                <a:gd name="connsiteX235" fmla="*/ 297864 w 554781"/>
                <a:gd name="connsiteY235" fmla="*/ 488219 h 560918"/>
                <a:gd name="connsiteX236" fmla="*/ 303324 w 554781"/>
                <a:gd name="connsiteY236" fmla="*/ 490377 h 560918"/>
                <a:gd name="connsiteX237" fmla="*/ 314370 w 554781"/>
                <a:gd name="connsiteY237" fmla="*/ 493424 h 560918"/>
                <a:gd name="connsiteX238" fmla="*/ 341858 w 554781"/>
                <a:gd name="connsiteY238" fmla="*/ 493361 h 560918"/>
                <a:gd name="connsiteX239" fmla="*/ 342557 w 554781"/>
                <a:gd name="connsiteY239" fmla="*/ 493615 h 560918"/>
                <a:gd name="connsiteX240" fmla="*/ 343445 w 554781"/>
                <a:gd name="connsiteY240" fmla="*/ 494377 h 560918"/>
                <a:gd name="connsiteX241" fmla="*/ 346493 w 554781"/>
                <a:gd name="connsiteY241" fmla="*/ 493615 h 560918"/>
                <a:gd name="connsiteX242" fmla="*/ 353095 w 554781"/>
                <a:gd name="connsiteY242" fmla="*/ 493552 h 5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</a:cxnLst>
              <a:rect l="l" t="t" r="r" b="b"/>
              <a:pathLst>
                <a:path w="554781" h="560918">
                  <a:moveTo>
                    <a:pt x="353095" y="493552"/>
                  </a:moveTo>
                  <a:cubicBezTo>
                    <a:pt x="353730" y="493615"/>
                    <a:pt x="354365" y="493679"/>
                    <a:pt x="354936" y="493679"/>
                  </a:cubicBezTo>
                  <a:cubicBezTo>
                    <a:pt x="358745" y="493869"/>
                    <a:pt x="359570" y="496091"/>
                    <a:pt x="360141" y="497678"/>
                  </a:cubicBezTo>
                  <a:cubicBezTo>
                    <a:pt x="360586" y="498884"/>
                    <a:pt x="360903" y="499646"/>
                    <a:pt x="362046" y="500154"/>
                  </a:cubicBezTo>
                  <a:cubicBezTo>
                    <a:pt x="363252" y="500662"/>
                    <a:pt x="367506" y="498694"/>
                    <a:pt x="369156" y="497995"/>
                  </a:cubicBezTo>
                  <a:cubicBezTo>
                    <a:pt x="369791" y="497678"/>
                    <a:pt x="370362" y="497487"/>
                    <a:pt x="370743" y="497297"/>
                  </a:cubicBezTo>
                  <a:cubicBezTo>
                    <a:pt x="371315" y="497107"/>
                    <a:pt x="371822" y="496853"/>
                    <a:pt x="372331" y="496662"/>
                  </a:cubicBezTo>
                  <a:cubicBezTo>
                    <a:pt x="374362" y="495837"/>
                    <a:pt x="376330" y="495012"/>
                    <a:pt x="378679" y="494758"/>
                  </a:cubicBezTo>
                  <a:cubicBezTo>
                    <a:pt x="383504" y="494186"/>
                    <a:pt x="386741" y="493869"/>
                    <a:pt x="388836" y="498440"/>
                  </a:cubicBezTo>
                  <a:cubicBezTo>
                    <a:pt x="389598" y="500090"/>
                    <a:pt x="390169" y="501931"/>
                    <a:pt x="390677" y="503646"/>
                  </a:cubicBezTo>
                  <a:cubicBezTo>
                    <a:pt x="391566" y="506438"/>
                    <a:pt x="392328" y="509105"/>
                    <a:pt x="393978" y="511200"/>
                  </a:cubicBezTo>
                  <a:cubicBezTo>
                    <a:pt x="395311" y="512914"/>
                    <a:pt x="397343" y="513676"/>
                    <a:pt x="399628" y="514565"/>
                  </a:cubicBezTo>
                  <a:cubicBezTo>
                    <a:pt x="400898" y="515073"/>
                    <a:pt x="402294" y="515580"/>
                    <a:pt x="403627" y="516152"/>
                  </a:cubicBezTo>
                  <a:cubicBezTo>
                    <a:pt x="406103" y="517167"/>
                    <a:pt x="408706" y="518247"/>
                    <a:pt x="411055" y="518881"/>
                  </a:cubicBezTo>
                  <a:cubicBezTo>
                    <a:pt x="413086" y="519389"/>
                    <a:pt x="415626" y="519262"/>
                    <a:pt x="418038" y="519199"/>
                  </a:cubicBezTo>
                  <a:cubicBezTo>
                    <a:pt x="418927" y="519135"/>
                    <a:pt x="419816" y="519135"/>
                    <a:pt x="420641" y="519135"/>
                  </a:cubicBezTo>
                  <a:cubicBezTo>
                    <a:pt x="423371" y="519135"/>
                    <a:pt x="427879" y="519135"/>
                    <a:pt x="430418" y="517739"/>
                  </a:cubicBezTo>
                  <a:cubicBezTo>
                    <a:pt x="431751" y="516977"/>
                    <a:pt x="432893" y="515517"/>
                    <a:pt x="434100" y="513930"/>
                  </a:cubicBezTo>
                  <a:cubicBezTo>
                    <a:pt x="435052" y="512660"/>
                    <a:pt x="436005" y="511390"/>
                    <a:pt x="437210" y="510438"/>
                  </a:cubicBezTo>
                  <a:cubicBezTo>
                    <a:pt x="437592" y="510121"/>
                    <a:pt x="438163" y="509740"/>
                    <a:pt x="438797" y="509295"/>
                  </a:cubicBezTo>
                  <a:cubicBezTo>
                    <a:pt x="439052" y="509169"/>
                    <a:pt x="439242" y="509042"/>
                    <a:pt x="439496" y="508914"/>
                  </a:cubicBezTo>
                  <a:cubicBezTo>
                    <a:pt x="440003" y="508597"/>
                    <a:pt x="440575" y="508343"/>
                    <a:pt x="441210" y="508089"/>
                  </a:cubicBezTo>
                  <a:cubicBezTo>
                    <a:pt x="441528" y="507962"/>
                    <a:pt x="441781" y="507835"/>
                    <a:pt x="442099" y="507708"/>
                  </a:cubicBezTo>
                  <a:cubicBezTo>
                    <a:pt x="442861" y="507454"/>
                    <a:pt x="443622" y="507264"/>
                    <a:pt x="444384" y="507201"/>
                  </a:cubicBezTo>
                  <a:cubicBezTo>
                    <a:pt x="445844" y="507137"/>
                    <a:pt x="446796" y="507327"/>
                    <a:pt x="447558" y="507835"/>
                  </a:cubicBezTo>
                  <a:cubicBezTo>
                    <a:pt x="448955" y="508788"/>
                    <a:pt x="449145" y="511073"/>
                    <a:pt x="449336" y="513295"/>
                  </a:cubicBezTo>
                  <a:cubicBezTo>
                    <a:pt x="449399" y="513993"/>
                    <a:pt x="449463" y="514818"/>
                    <a:pt x="449589" y="515136"/>
                  </a:cubicBezTo>
                  <a:cubicBezTo>
                    <a:pt x="450859" y="519135"/>
                    <a:pt x="452002" y="522881"/>
                    <a:pt x="455112" y="524785"/>
                  </a:cubicBezTo>
                  <a:cubicBezTo>
                    <a:pt x="457081" y="525991"/>
                    <a:pt x="459430" y="526372"/>
                    <a:pt x="461969" y="526817"/>
                  </a:cubicBezTo>
                  <a:cubicBezTo>
                    <a:pt x="463747" y="527134"/>
                    <a:pt x="465587" y="527452"/>
                    <a:pt x="467301" y="528087"/>
                  </a:cubicBezTo>
                  <a:cubicBezTo>
                    <a:pt x="475173" y="530943"/>
                    <a:pt x="479998" y="534816"/>
                    <a:pt x="484442" y="541926"/>
                  </a:cubicBezTo>
                  <a:cubicBezTo>
                    <a:pt x="486854" y="545798"/>
                    <a:pt x="489013" y="549290"/>
                    <a:pt x="490282" y="553035"/>
                  </a:cubicBezTo>
                  <a:cubicBezTo>
                    <a:pt x="491235" y="555829"/>
                    <a:pt x="492631" y="559828"/>
                    <a:pt x="495298" y="560654"/>
                  </a:cubicBezTo>
                  <a:cubicBezTo>
                    <a:pt x="497265" y="561288"/>
                    <a:pt x="499805" y="560654"/>
                    <a:pt x="502217" y="560082"/>
                  </a:cubicBezTo>
                  <a:cubicBezTo>
                    <a:pt x="503614" y="559765"/>
                    <a:pt x="505011" y="559384"/>
                    <a:pt x="506344" y="559257"/>
                  </a:cubicBezTo>
                  <a:cubicBezTo>
                    <a:pt x="507931" y="559130"/>
                    <a:pt x="509709" y="559257"/>
                    <a:pt x="511359" y="559384"/>
                  </a:cubicBezTo>
                  <a:cubicBezTo>
                    <a:pt x="513454" y="559574"/>
                    <a:pt x="515359" y="559701"/>
                    <a:pt x="517072" y="559384"/>
                  </a:cubicBezTo>
                  <a:cubicBezTo>
                    <a:pt x="517326" y="557543"/>
                    <a:pt x="517199" y="555448"/>
                    <a:pt x="517072" y="553416"/>
                  </a:cubicBezTo>
                  <a:cubicBezTo>
                    <a:pt x="517009" y="551893"/>
                    <a:pt x="516882" y="550369"/>
                    <a:pt x="516946" y="548972"/>
                  </a:cubicBezTo>
                  <a:cubicBezTo>
                    <a:pt x="517009" y="547322"/>
                    <a:pt x="517072" y="545735"/>
                    <a:pt x="517199" y="544085"/>
                  </a:cubicBezTo>
                  <a:cubicBezTo>
                    <a:pt x="517326" y="541354"/>
                    <a:pt x="517454" y="538625"/>
                    <a:pt x="517517" y="535831"/>
                  </a:cubicBezTo>
                  <a:lnTo>
                    <a:pt x="517517" y="534879"/>
                  </a:lnTo>
                  <a:cubicBezTo>
                    <a:pt x="517581" y="532403"/>
                    <a:pt x="517644" y="529102"/>
                    <a:pt x="515739" y="528150"/>
                  </a:cubicBezTo>
                  <a:cubicBezTo>
                    <a:pt x="514152" y="527325"/>
                    <a:pt x="513518" y="527579"/>
                    <a:pt x="512375" y="529039"/>
                  </a:cubicBezTo>
                  <a:cubicBezTo>
                    <a:pt x="511486" y="530118"/>
                    <a:pt x="511105" y="531134"/>
                    <a:pt x="510724" y="532150"/>
                  </a:cubicBezTo>
                  <a:cubicBezTo>
                    <a:pt x="509899" y="534181"/>
                    <a:pt x="509137" y="536339"/>
                    <a:pt x="504693" y="536466"/>
                  </a:cubicBezTo>
                  <a:cubicBezTo>
                    <a:pt x="501837" y="536466"/>
                    <a:pt x="498725" y="536466"/>
                    <a:pt x="495805" y="534943"/>
                  </a:cubicBezTo>
                  <a:cubicBezTo>
                    <a:pt x="491679" y="532848"/>
                    <a:pt x="489711" y="528975"/>
                    <a:pt x="487806" y="525293"/>
                  </a:cubicBezTo>
                  <a:cubicBezTo>
                    <a:pt x="486981" y="523770"/>
                    <a:pt x="486283" y="522309"/>
                    <a:pt x="485394" y="520976"/>
                  </a:cubicBezTo>
                  <a:cubicBezTo>
                    <a:pt x="484887" y="520278"/>
                    <a:pt x="484442" y="519516"/>
                    <a:pt x="483998" y="518754"/>
                  </a:cubicBezTo>
                  <a:cubicBezTo>
                    <a:pt x="483109" y="517294"/>
                    <a:pt x="482283" y="515898"/>
                    <a:pt x="481205" y="514692"/>
                  </a:cubicBezTo>
                  <a:cubicBezTo>
                    <a:pt x="480823" y="514311"/>
                    <a:pt x="480379" y="513866"/>
                    <a:pt x="479935" y="513485"/>
                  </a:cubicBezTo>
                  <a:cubicBezTo>
                    <a:pt x="478792" y="512469"/>
                    <a:pt x="477522" y="511263"/>
                    <a:pt x="476824" y="509676"/>
                  </a:cubicBezTo>
                  <a:cubicBezTo>
                    <a:pt x="475300" y="506185"/>
                    <a:pt x="475744" y="500979"/>
                    <a:pt x="476062" y="497107"/>
                  </a:cubicBezTo>
                  <a:lnTo>
                    <a:pt x="476253" y="494631"/>
                  </a:lnTo>
                  <a:cubicBezTo>
                    <a:pt x="476380" y="492726"/>
                    <a:pt x="476570" y="490314"/>
                    <a:pt x="477459" y="488600"/>
                  </a:cubicBezTo>
                  <a:cubicBezTo>
                    <a:pt x="477840" y="487838"/>
                    <a:pt x="478284" y="487267"/>
                    <a:pt x="478665" y="486759"/>
                  </a:cubicBezTo>
                  <a:cubicBezTo>
                    <a:pt x="479236" y="485997"/>
                    <a:pt x="479618" y="485489"/>
                    <a:pt x="479871" y="484473"/>
                  </a:cubicBezTo>
                  <a:cubicBezTo>
                    <a:pt x="480887" y="480855"/>
                    <a:pt x="482601" y="477934"/>
                    <a:pt x="484252" y="475078"/>
                  </a:cubicBezTo>
                  <a:cubicBezTo>
                    <a:pt x="485077" y="473745"/>
                    <a:pt x="485839" y="472348"/>
                    <a:pt x="486601" y="470888"/>
                  </a:cubicBezTo>
                  <a:cubicBezTo>
                    <a:pt x="489140" y="465873"/>
                    <a:pt x="491108" y="458572"/>
                    <a:pt x="489902" y="453621"/>
                  </a:cubicBezTo>
                  <a:cubicBezTo>
                    <a:pt x="489584" y="452414"/>
                    <a:pt x="489077" y="451272"/>
                    <a:pt x="488124" y="450066"/>
                  </a:cubicBezTo>
                  <a:cubicBezTo>
                    <a:pt x="486854" y="448351"/>
                    <a:pt x="486346" y="447590"/>
                    <a:pt x="485585" y="445304"/>
                  </a:cubicBezTo>
                  <a:lnTo>
                    <a:pt x="485331" y="444606"/>
                  </a:lnTo>
                  <a:cubicBezTo>
                    <a:pt x="484632" y="442574"/>
                    <a:pt x="484061" y="440860"/>
                    <a:pt x="484252" y="438194"/>
                  </a:cubicBezTo>
                  <a:cubicBezTo>
                    <a:pt x="484696" y="432925"/>
                    <a:pt x="487743" y="427211"/>
                    <a:pt x="490981" y="421752"/>
                  </a:cubicBezTo>
                  <a:cubicBezTo>
                    <a:pt x="494091" y="416483"/>
                    <a:pt x="500440" y="413499"/>
                    <a:pt x="505328" y="411912"/>
                  </a:cubicBezTo>
                  <a:cubicBezTo>
                    <a:pt x="511931" y="409690"/>
                    <a:pt x="518279" y="408611"/>
                    <a:pt x="524754" y="407595"/>
                  </a:cubicBezTo>
                  <a:lnTo>
                    <a:pt x="526849" y="407277"/>
                  </a:lnTo>
                  <a:cubicBezTo>
                    <a:pt x="528754" y="407024"/>
                    <a:pt x="530848" y="406643"/>
                    <a:pt x="532880" y="406198"/>
                  </a:cubicBezTo>
                  <a:cubicBezTo>
                    <a:pt x="533451" y="406071"/>
                    <a:pt x="533896" y="405881"/>
                    <a:pt x="534467" y="405754"/>
                  </a:cubicBezTo>
                  <a:cubicBezTo>
                    <a:pt x="535737" y="405437"/>
                    <a:pt x="536943" y="404992"/>
                    <a:pt x="538086" y="404484"/>
                  </a:cubicBezTo>
                  <a:cubicBezTo>
                    <a:pt x="535546" y="400104"/>
                    <a:pt x="533388" y="395406"/>
                    <a:pt x="531293" y="390772"/>
                  </a:cubicBezTo>
                  <a:cubicBezTo>
                    <a:pt x="529516" y="386836"/>
                    <a:pt x="527865" y="383154"/>
                    <a:pt x="525960" y="379726"/>
                  </a:cubicBezTo>
                  <a:cubicBezTo>
                    <a:pt x="525325" y="378583"/>
                    <a:pt x="524691" y="377440"/>
                    <a:pt x="524119" y="376297"/>
                  </a:cubicBezTo>
                  <a:cubicBezTo>
                    <a:pt x="521517" y="371473"/>
                    <a:pt x="519041" y="366838"/>
                    <a:pt x="515295" y="362395"/>
                  </a:cubicBezTo>
                  <a:cubicBezTo>
                    <a:pt x="509455" y="355475"/>
                    <a:pt x="501392" y="346080"/>
                    <a:pt x="506915" y="334970"/>
                  </a:cubicBezTo>
                  <a:lnTo>
                    <a:pt x="507995" y="332939"/>
                  </a:lnTo>
                  <a:cubicBezTo>
                    <a:pt x="510153" y="328812"/>
                    <a:pt x="510534" y="328050"/>
                    <a:pt x="509011" y="323099"/>
                  </a:cubicBezTo>
                  <a:cubicBezTo>
                    <a:pt x="507677" y="318781"/>
                    <a:pt x="507550" y="315100"/>
                    <a:pt x="507486" y="310783"/>
                  </a:cubicBezTo>
                  <a:lnTo>
                    <a:pt x="507423" y="309069"/>
                  </a:lnTo>
                  <a:cubicBezTo>
                    <a:pt x="507233" y="302784"/>
                    <a:pt x="506217" y="301959"/>
                    <a:pt x="502344" y="298784"/>
                  </a:cubicBezTo>
                  <a:cubicBezTo>
                    <a:pt x="501583" y="298149"/>
                    <a:pt x="500757" y="297515"/>
                    <a:pt x="499868" y="296753"/>
                  </a:cubicBezTo>
                  <a:cubicBezTo>
                    <a:pt x="493266" y="291103"/>
                    <a:pt x="490854" y="281771"/>
                    <a:pt x="493202" y="270534"/>
                  </a:cubicBezTo>
                  <a:cubicBezTo>
                    <a:pt x="494409" y="264757"/>
                    <a:pt x="497647" y="258790"/>
                    <a:pt x="501646" y="257774"/>
                  </a:cubicBezTo>
                  <a:cubicBezTo>
                    <a:pt x="501583" y="257139"/>
                    <a:pt x="501519" y="256441"/>
                    <a:pt x="501519" y="255806"/>
                  </a:cubicBezTo>
                  <a:cubicBezTo>
                    <a:pt x="501456" y="254917"/>
                    <a:pt x="501328" y="254029"/>
                    <a:pt x="501328" y="253076"/>
                  </a:cubicBezTo>
                  <a:cubicBezTo>
                    <a:pt x="501265" y="251997"/>
                    <a:pt x="501265" y="250855"/>
                    <a:pt x="501265" y="249712"/>
                  </a:cubicBezTo>
                  <a:cubicBezTo>
                    <a:pt x="501265" y="248887"/>
                    <a:pt x="501201" y="248061"/>
                    <a:pt x="501265" y="247172"/>
                  </a:cubicBezTo>
                  <a:cubicBezTo>
                    <a:pt x="501328" y="245903"/>
                    <a:pt x="501519" y="244569"/>
                    <a:pt x="501646" y="243236"/>
                  </a:cubicBezTo>
                  <a:cubicBezTo>
                    <a:pt x="501710" y="242475"/>
                    <a:pt x="501773" y="241776"/>
                    <a:pt x="501900" y="241014"/>
                  </a:cubicBezTo>
                  <a:cubicBezTo>
                    <a:pt x="502281" y="238920"/>
                    <a:pt x="502725" y="236761"/>
                    <a:pt x="503487" y="234476"/>
                  </a:cubicBezTo>
                  <a:cubicBezTo>
                    <a:pt x="505328" y="228064"/>
                    <a:pt x="505455" y="223049"/>
                    <a:pt x="505582" y="217652"/>
                  </a:cubicBezTo>
                  <a:cubicBezTo>
                    <a:pt x="505646" y="215684"/>
                    <a:pt x="505646" y="213716"/>
                    <a:pt x="505773" y="211622"/>
                  </a:cubicBezTo>
                  <a:cubicBezTo>
                    <a:pt x="506153" y="204511"/>
                    <a:pt x="507995" y="203051"/>
                    <a:pt x="510915" y="201210"/>
                  </a:cubicBezTo>
                  <a:cubicBezTo>
                    <a:pt x="511994" y="200512"/>
                    <a:pt x="513263" y="199750"/>
                    <a:pt x="514660" y="198290"/>
                  </a:cubicBezTo>
                  <a:cubicBezTo>
                    <a:pt x="515105" y="197782"/>
                    <a:pt x="515612" y="197211"/>
                    <a:pt x="516121" y="196513"/>
                  </a:cubicBezTo>
                  <a:cubicBezTo>
                    <a:pt x="517644" y="194418"/>
                    <a:pt x="518596" y="190355"/>
                    <a:pt x="519485" y="186355"/>
                  </a:cubicBezTo>
                  <a:cubicBezTo>
                    <a:pt x="520120" y="183435"/>
                    <a:pt x="520755" y="180705"/>
                    <a:pt x="521644" y="178547"/>
                  </a:cubicBezTo>
                  <a:cubicBezTo>
                    <a:pt x="523294" y="174547"/>
                    <a:pt x="525389" y="170802"/>
                    <a:pt x="527484" y="167120"/>
                  </a:cubicBezTo>
                  <a:cubicBezTo>
                    <a:pt x="529007" y="164390"/>
                    <a:pt x="530594" y="161597"/>
                    <a:pt x="531928" y="158804"/>
                  </a:cubicBezTo>
                  <a:cubicBezTo>
                    <a:pt x="534023" y="154487"/>
                    <a:pt x="534086" y="151058"/>
                    <a:pt x="534150" y="146678"/>
                  </a:cubicBezTo>
                  <a:cubicBezTo>
                    <a:pt x="534150" y="145345"/>
                    <a:pt x="534213" y="143948"/>
                    <a:pt x="534277" y="142425"/>
                  </a:cubicBezTo>
                  <a:cubicBezTo>
                    <a:pt x="534721" y="134680"/>
                    <a:pt x="537197" y="128141"/>
                    <a:pt x="540879" y="120713"/>
                  </a:cubicBezTo>
                  <a:lnTo>
                    <a:pt x="541323" y="119825"/>
                  </a:lnTo>
                  <a:cubicBezTo>
                    <a:pt x="544434" y="113476"/>
                    <a:pt x="546910" y="108398"/>
                    <a:pt x="546592" y="101351"/>
                  </a:cubicBezTo>
                  <a:cubicBezTo>
                    <a:pt x="546402" y="97288"/>
                    <a:pt x="545069" y="95510"/>
                    <a:pt x="543291" y="93225"/>
                  </a:cubicBezTo>
                  <a:cubicBezTo>
                    <a:pt x="542149" y="91765"/>
                    <a:pt x="540879" y="90114"/>
                    <a:pt x="539863" y="87702"/>
                  </a:cubicBezTo>
                  <a:cubicBezTo>
                    <a:pt x="539228" y="86178"/>
                    <a:pt x="538784" y="84591"/>
                    <a:pt x="538593" y="82877"/>
                  </a:cubicBezTo>
                  <a:cubicBezTo>
                    <a:pt x="538530" y="82243"/>
                    <a:pt x="538593" y="81607"/>
                    <a:pt x="538593" y="80909"/>
                  </a:cubicBezTo>
                  <a:cubicBezTo>
                    <a:pt x="538593" y="79830"/>
                    <a:pt x="538530" y="78687"/>
                    <a:pt x="538657" y="77544"/>
                  </a:cubicBezTo>
                  <a:cubicBezTo>
                    <a:pt x="538720" y="76720"/>
                    <a:pt x="538975" y="75957"/>
                    <a:pt x="539165" y="75132"/>
                  </a:cubicBezTo>
                  <a:cubicBezTo>
                    <a:pt x="539355" y="74116"/>
                    <a:pt x="539546" y="73037"/>
                    <a:pt x="539863" y="72021"/>
                  </a:cubicBezTo>
                  <a:cubicBezTo>
                    <a:pt x="540117" y="71133"/>
                    <a:pt x="540498" y="70308"/>
                    <a:pt x="540815" y="69419"/>
                  </a:cubicBezTo>
                  <a:cubicBezTo>
                    <a:pt x="541196" y="68403"/>
                    <a:pt x="541514" y="67387"/>
                    <a:pt x="541958" y="66435"/>
                  </a:cubicBezTo>
                  <a:cubicBezTo>
                    <a:pt x="542339" y="65546"/>
                    <a:pt x="542783" y="64721"/>
                    <a:pt x="543227" y="63832"/>
                  </a:cubicBezTo>
                  <a:cubicBezTo>
                    <a:pt x="543736" y="62880"/>
                    <a:pt x="544180" y="61928"/>
                    <a:pt x="544688" y="61039"/>
                  </a:cubicBezTo>
                  <a:cubicBezTo>
                    <a:pt x="545196" y="60214"/>
                    <a:pt x="545703" y="59388"/>
                    <a:pt x="546275" y="58563"/>
                  </a:cubicBezTo>
                  <a:cubicBezTo>
                    <a:pt x="546846" y="57674"/>
                    <a:pt x="547418" y="56849"/>
                    <a:pt x="547989" y="56024"/>
                  </a:cubicBezTo>
                  <a:cubicBezTo>
                    <a:pt x="548561" y="55262"/>
                    <a:pt x="549195" y="54500"/>
                    <a:pt x="549766" y="53802"/>
                  </a:cubicBezTo>
                  <a:cubicBezTo>
                    <a:pt x="550401" y="53040"/>
                    <a:pt x="550973" y="52342"/>
                    <a:pt x="551608" y="51643"/>
                  </a:cubicBezTo>
                  <a:cubicBezTo>
                    <a:pt x="552242" y="50945"/>
                    <a:pt x="552877" y="50374"/>
                    <a:pt x="553512" y="49739"/>
                  </a:cubicBezTo>
                  <a:cubicBezTo>
                    <a:pt x="553957" y="49358"/>
                    <a:pt x="554337" y="48850"/>
                    <a:pt x="554782" y="48469"/>
                  </a:cubicBezTo>
                  <a:cubicBezTo>
                    <a:pt x="553068" y="46946"/>
                    <a:pt x="551862" y="45993"/>
                    <a:pt x="550465" y="45295"/>
                  </a:cubicBezTo>
                  <a:cubicBezTo>
                    <a:pt x="548941" y="44470"/>
                    <a:pt x="547608" y="43962"/>
                    <a:pt x="546338" y="43391"/>
                  </a:cubicBezTo>
                  <a:cubicBezTo>
                    <a:pt x="543101" y="42057"/>
                    <a:pt x="540371" y="40915"/>
                    <a:pt x="537260" y="36852"/>
                  </a:cubicBezTo>
                  <a:cubicBezTo>
                    <a:pt x="535610" y="34630"/>
                    <a:pt x="534023" y="32344"/>
                    <a:pt x="532499" y="30059"/>
                  </a:cubicBezTo>
                  <a:cubicBezTo>
                    <a:pt x="528182" y="23584"/>
                    <a:pt x="524056" y="17489"/>
                    <a:pt x="518596" y="16664"/>
                  </a:cubicBezTo>
                  <a:cubicBezTo>
                    <a:pt x="515295" y="16156"/>
                    <a:pt x="511422" y="17616"/>
                    <a:pt x="506915" y="21172"/>
                  </a:cubicBezTo>
                  <a:cubicBezTo>
                    <a:pt x="505455" y="22314"/>
                    <a:pt x="503932" y="23901"/>
                    <a:pt x="502472" y="25425"/>
                  </a:cubicBezTo>
                  <a:cubicBezTo>
                    <a:pt x="499741" y="28282"/>
                    <a:pt x="496949" y="31202"/>
                    <a:pt x="493711" y="32218"/>
                  </a:cubicBezTo>
                  <a:cubicBezTo>
                    <a:pt x="487108" y="34376"/>
                    <a:pt x="484379" y="31519"/>
                    <a:pt x="481712" y="28726"/>
                  </a:cubicBezTo>
                  <a:cubicBezTo>
                    <a:pt x="480760" y="27710"/>
                    <a:pt x="479808" y="26695"/>
                    <a:pt x="478602" y="25869"/>
                  </a:cubicBezTo>
                  <a:cubicBezTo>
                    <a:pt x="474095" y="22632"/>
                    <a:pt x="468508" y="22441"/>
                    <a:pt x="462985" y="22251"/>
                  </a:cubicBezTo>
                  <a:cubicBezTo>
                    <a:pt x="456573" y="22060"/>
                    <a:pt x="450034" y="21806"/>
                    <a:pt x="445653" y="16537"/>
                  </a:cubicBezTo>
                  <a:cubicBezTo>
                    <a:pt x="445019" y="15712"/>
                    <a:pt x="444384" y="14696"/>
                    <a:pt x="443749" y="13553"/>
                  </a:cubicBezTo>
                  <a:cubicBezTo>
                    <a:pt x="442606" y="13109"/>
                    <a:pt x="441781" y="12792"/>
                    <a:pt x="440956" y="12537"/>
                  </a:cubicBezTo>
                  <a:cubicBezTo>
                    <a:pt x="440512" y="12411"/>
                    <a:pt x="440067" y="12347"/>
                    <a:pt x="439686" y="12220"/>
                  </a:cubicBezTo>
                  <a:cubicBezTo>
                    <a:pt x="438353" y="11712"/>
                    <a:pt x="437083" y="11077"/>
                    <a:pt x="435750" y="10443"/>
                  </a:cubicBezTo>
                  <a:cubicBezTo>
                    <a:pt x="434163" y="9617"/>
                    <a:pt x="432449" y="8792"/>
                    <a:pt x="430671" y="8221"/>
                  </a:cubicBezTo>
                  <a:cubicBezTo>
                    <a:pt x="428006" y="7332"/>
                    <a:pt x="425085" y="7142"/>
                    <a:pt x="421974" y="6951"/>
                  </a:cubicBezTo>
                  <a:cubicBezTo>
                    <a:pt x="419689" y="6824"/>
                    <a:pt x="417340" y="6697"/>
                    <a:pt x="415055" y="6189"/>
                  </a:cubicBezTo>
                  <a:cubicBezTo>
                    <a:pt x="412198" y="5618"/>
                    <a:pt x="409722" y="4158"/>
                    <a:pt x="407246" y="2761"/>
                  </a:cubicBezTo>
                  <a:cubicBezTo>
                    <a:pt x="405278" y="1619"/>
                    <a:pt x="403374" y="539"/>
                    <a:pt x="401723" y="158"/>
                  </a:cubicBezTo>
                  <a:cubicBezTo>
                    <a:pt x="397660" y="-667"/>
                    <a:pt x="394105" y="1872"/>
                    <a:pt x="390360" y="4602"/>
                  </a:cubicBezTo>
                  <a:cubicBezTo>
                    <a:pt x="388518" y="5935"/>
                    <a:pt x="386614" y="7395"/>
                    <a:pt x="384646" y="8348"/>
                  </a:cubicBezTo>
                  <a:cubicBezTo>
                    <a:pt x="376394" y="12474"/>
                    <a:pt x="367569" y="11585"/>
                    <a:pt x="359062" y="10697"/>
                  </a:cubicBezTo>
                  <a:cubicBezTo>
                    <a:pt x="354682" y="10252"/>
                    <a:pt x="350238" y="9744"/>
                    <a:pt x="345858" y="9998"/>
                  </a:cubicBezTo>
                  <a:cubicBezTo>
                    <a:pt x="341668" y="10189"/>
                    <a:pt x="338303" y="11585"/>
                    <a:pt x="334812" y="13045"/>
                  </a:cubicBezTo>
                  <a:cubicBezTo>
                    <a:pt x="331764" y="14315"/>
                    <a:pt x="328654" y="15648"/>
                    <a:pt x="324845" y="16220"/>
                  </a:cubicBezTo>
                  <a:cubicBezTo>
                    <a:pt x="319322" y="17108"/>
                    <a:pt x="311704" y="16854"/>
                    <a:pt x="306244" y="15712"/>
                  </a:cubicBezTo>
                  <a:cubicBezTo>
                    <a:pt x="306117" y="21425"/>
                    <a:pt x="305609" y="27329"/>
                    <a:pt x="300848" y="31392"/>
                  </a:cubicBezTo>
                  <a:cubicBezTo>
                    <a:pt x="293928" y="37423"/>
                    <a:pt x="286120" y="33297"/>
                    <a:pt x="279200" y="29678"/>
                  </a:cubicBezTo>
                  <a:cubicBezTo>
                    <a:pt x="276216" y="28091"/>
                    <a:pt x="273360" y="26631"/>
                    <a:pt x="270630" y="25869"/>
                  </a:cubicBezTo>
                  <a:cubicBezTo>
                    <a:pt x="265488" y="24409"/>
                    <a:pt x="260472" y="24282"/>
                    <a:pt x="255203" y="24155"/>
                  </a:cubicBezTo>
                  <a:cubicBezTo>
                    <a:pt x="250887" y="24028"/>
                    <a:pt x="246443" y="23901"/>
                    <a:pt x="241935" y="23012"/>
                  </a:cubicBezTo>
                  <a:cubicBezTo>
                    <a:pt x="236984" y="21996"/>
                    <a:pt x="222128" y="16156"/>
                    <a:pt x="218891" y="9998"/>
                  </a:cubicBezTo>
                  <a:cubicBezTo>
                    <a:pt x="207591" y="9173"/>
                    <a:pt x="203464" y="17934"/>
                    <a:pt x="199465" y="29361"/>
                  </a:cubicBezTo>
                  <a:cubicBezTo>
                    <a:pt x="199020" y="30630"/>
                    <a:pt x="198576" y="31963"/>
                    <a:pt x="198132" y="33297"/>
                  </a:cubicBezTo>
                  <a:cubicBezTo>
                    <a:pt x="197433" y="35328"/>
                    <a:pt x="196735" y="37360"/>
                    <a:pt x="195973" y="39391"/>
                  </a:cubicBezTo>
                  <a:cubicBezTo>
                    <a:pt x="195783" y="39962"/>
                    <a:pt x="195465" y="40534"/>
                    <a:pt x="195212" y="41105"/>
                  </a:cubicBezTo>
                  <a:cubicBezTo>
                    <a:pt x="194704" y="42311"/>
                    <a:pt x="194259" y="43517"/>
                    <a:pt x="193624" y="44724"/>
                  </a:cubicBezTo>
                  <a:cubicBezTo>
                    <a:pt x="194513" y="45105"/>
                    <a:pt x="195084" y="45676"/>
                    <a:pt x="195783" y="46184"/>
                  </a:cubicBezTo>
                  <a:cubicBezTo>
                    <a:pt x="196227" y="46501"/>
                    <a:pt x="196735" y="46755"/>
                    <a:pt x="197180" y="47136"/>
                  </a:cubicBezTo>
                  <a:cubicBezTo>
                    <a:pt x="198386" y="48279"/>
                    <a:pt x="199338" y="49548"/>
                    <a:pt x="199973" y="51072"/>
                  </a:cubicBezTo>
                  <a:cubicBezTo>
                    <a:pt x="200988" y="53548"/>
                    <a:pt x="201496" y="56024"/>
                    <a:pt x="201496" y="58563"/>
                  </a:cubicBezTo>
                  <a:cubicBezTo>
                    <a:pt x="201433" y="66181"/>
                    <a:pt x="196608" y="74116"/>
                    <a:pt x="187085" y="82243"/>
                  </a:cubicBezTo>
                  <a:cubicBezTo>
                    <a:pt x="185435" y="83703"/>
                    <a:pt x="183785" y="85290"/>
                    <a:pt x="182198" y="86877"/>
                  </a:cubicBezTo>
                  <a:cubicBezTo>
                    <a:pt x="180737" y="88337"/>
                    <a:pt x="179341" y="89797"/>
                    <a:pt x="177754" y="91130"/>
                  </a:cubicBezTo>
                  <a:cubicBezTo>
                    <a:pt x="176992" y="91828"/>
                    <a:pt x="175849" y="92590"/>
                    <a:pt x="174707" y="93352"/>
                  </a:cubicBezTo>
                  <a:cubicBezTo>
                    <a:pt x="172929" y="94558"/>
                    <a:pt x="170771" y="96018"/>
                    <a:pt x="170136" y="97034"/>
                  </a:cubicBezTo>
                  <a:cubicBezTo>
                    <a:pt x="167977" y="100907"/>
                    <a:pt x="171469" y="110492"/>
                    <a:pt x="172802" y="114111"/>
                  </a:cubicBezTo>
                  <a:cubicBezTo>
                    <a:pt x="175024" y="120269"/>
                    <a:pt x="176992" y="128966"/>
                    <a:pt x="173691" y="136330"/>
                  </a:cubicBezTo>
                  <a:cubicBezTo>
                    <a:pt x="172992" y="137854"/>
                    <a:pt x="171976" y="139060"/>
                    <a:pt x="170961" y="140139"/>
                  </a:cubicBezTo>
                  <a:cubicBezTo>
                    <a:pt x="170008" y="141219"/>
                    <a:pt x="169120" y="142234"/>
                    <a:pt x="168485" y="143504"/>
                  </a:cubicBezTo>
                  <a:cubicBezTo>
                    <a:pt x="167787" y="145154"/>
                    <a:pt x="167152" y="147186"/>
                    <a:pt x="166580" y="149154"/>
                  </a:cubicBezTo>
                  <a:lnTo>
                    <a:pt x="165946" y="151249"/>
                  </a:lnTo>
                  <a:cubicBezTo>
                    <a:pt x="164930" y="154487"/>
                    <a:pt x="164359" y="157788"/>
                    <a:pt x="163851" y="161025"/>
                  </a:cubicBezTo>
                  <a:cubicBezTo>
                    <a:pt x="162708" y="167882"/>
                    <a:pt x="161692" y="174420"/>
                    <a:pt x="155979" y="180388"/>
                  </a:cubicBezTo>
                  <a:cubicBezTo>
                    <a:pt x="152424" y="184070"/>
                    <a:pt x="147853" y="186355"/>
                    <a:pt x="143409" y="188577"/>
                  </a:cubicBezTo>
                  <a:cubicBezTo>
                    <a:pt x="138140" y="191180"/>
                    <a:pt x="133252" y="193656"/>
                    <a:pt x="130205" y="198163"/>
                  </a:cubicBezTo>
                  <a:cubicBezTo>
                    <a:pt x="128744" y="200322"/>
                    <a:pt x="127030" y="202607"/>
                    <a:pt x="125189" y="205019"/>
                  </a:cubicBezTo>
                  <a:cubicBezTo>
                    <a:pt x="120047" y="211685"/>
                    <a:pt x="114270" y="219303"/>
                    <a:pt x="113699" y="226350"/>
                  </a:cubicBezTo>
                  <a:cubicBezTo>
                    <a:pt x="113445" y="230095"/>
                    <a:pt x="113572" y="233904"/>
                    <a:pt x="113699" y="237650"/>
                  </a:cubicBezTo>
                  <a:cubicBezTo>
                    <a:pt x="113889" y="241840"/>
                    <a:pt x="114016" y="246156"/>
                    <a:pt x="113572" y="250474"/>
                  </a:cubicBezTo>
                  <a:cubicBezTo>
                    <a:pt x="113445" y="252124"/>
                    <a:pt x="113381" y="254029"/>
                    <a:pt x="113318" y="255997"/>
                  </a:cubicBezTo>
                  <a:cubicBezTo>
                    <a:pt x="113128" y="261901"/>
                    <a:pt x="113000" y="268630"/>
                    <a:pt x="109763" y="273264"/>
                  </a:cubicBezTo>
                  <a:cubicBezTo>
                    <a:pt x="108049" y="275676"/>
                    <a:pt x="105637" y="277391"/>
                    <a:pt x="103224" y="279041"/>
                  </a:cubicBezTo>
                  <a:cubicBezTo>
                    <a:pt x="101510" y="280247"/>
                    <a:pt x="99923" y="281326"/>
                    <a:pt x="98653" y="282659"/>
                  </a:cubicBezTo>
                  <a:cubicBezTo>
                    <a:pt x="96812" y="284564"/>
                    <a:pt x="95796" y="286913"/>
                    <a:pt x="94654" y="289325"/>
                  </a:cubicBezTo>
                  <a:cubicBezTo>
                    <a:pt x="94209" y="290214"/>
                    <a:pt x="93828" y="291166"/>
                    <a:pt x="93321" y="292119"/>
                  </a:cubicBezTo>
                  <a:cubicBezTo>
                    <a:pt x="89321" y="300117"/>
                    <a:pt x="84052" y="304244"/>
                    <a:pt x="77704" y="304307"/>
                  </a:cubicBezTo>
                  <a:cubicBezTo>
                    <a:pt x="70530" y="304435"/>
                    <a:pt x="66911" y="301895"/>
                    <a:pt x="65832" y="295610"/>
                  </a:cubicBezTo>
                  <a:cubicBezTo>
                    <a:pt x="65261" y="292563"/>
                    <a:pt x="64372" y="290785"/>
                    <a:pt x="63103" y="290277"/>
                  </a:cubicBezTo>
                  <a:cubicBezTo>
                    <a:pt x="61706" y="289706"/>
                    <a:pt x="59357" y="290532"/>
                    <a:pt x="56183" y="292753"/>
                  </a:cubicBezTo>
                  <a:cubicBezTo>
                    <a:pt x="54151" y="294213"/>
                    <a:pt x="52501" y="296562"/>
                    <a:pt x="50723" y="299038"/>
                  </a:cubicBezTo>
                  <a:cubicBezTo>
                    <a:pt x="48565" y="302086"/>
                    <a:pt x="46343" y="305196"/>
                    <a:pt x="43232" y="306847"/>
                  </a:cubicBezTo>
                  <a:cubicBezTo>
                    <a:pt x="38407" y="309386"/>
                    <a:pt x="33202" y="307355"/>
                    <a:pt x="29012" y="305831"/>
                  </a:cubicBezTo>
                  <a:cubicBezTo>
                    <a:pt x="28440" y="305577"/>
                    <a:pt x="27806" y="305387"/>
                    <a:pt x="27234" y="305196"/>
                  </a:cubicBezTo>
                  <a:cubicBezTo>
                    <a:pt x="24759" y="304307"/>
                    <a:pt x="22600" y="304371"/>
                    <a:pt x="20759" y="305450"/>
                  </a:cubicBezTo>
                  <a:cubicBezTo>
                    <a:pt x="17331" y="307291"/>
                    <a:pt x="14665" y="312243"/>
                    <a:pt x="12697" y="320496"/>
                  </a:cubicBezTo>
                  <a:cubicBezTo>
                    <a:pt x="12252" y="322210"/>
                    <a:pt x="11618" y="323797"/>
                    <a:pt x="10792" y="325320"/>
                  </a:cubicBezTo>
                  <a:cubicBezTo>
                    <a:pt x="10538" y="325828"/>
                    <a:pt x="10094" y="326273"/>
                    <a:pt x="9776" y="326780"/>
                  </a:cubicBezTo>
                  <a:cubicBezTo>
                    <a:pt x="9142" y="327733"/>
                    <a:pt x="8570" y="328685"/>
                    <a:pt x="7808" y="329510"/>
                  </a:cubicBezTo>
                  <a:cubicBezTo>
                    <a:pt x="7364" y="330018"/>
                    <a:pt x="6793" y="330463"/>
                    <a:pt x="6221" y="330907"/>
                  </a:cubicBezTo>
                  <a:cubicBezTo>
                    <a:pt x="5459" y="331605"/>
                    <a:pt x="4698" y="332303"/>
                    <a:pt x="3809" y="332875"/>
                  </a:cubicBezTo>
                  <a:cubicBezTo>
                    <a:pt x="3174" y="333319"/>
                    <a:pt x="2476" y="333637"/>
                    <a:pt x="1777" y="334018"/>
                  </a:cubicBezTo>
                  <a:cubicBezTo>
                    <a:pt x="1143" y="334335"/>
                    <a:pt x="635" y="334779"/>
                    <a:pt x="0" y="335033"/>
                  </a:cubicBezTo>
                  <a:cubicBezTo>
                    <a:pt x="1714" y="335351"/>
                    <a:pt x="3364" y="335859"/>
                    <a:pt x="4952" y="336557"/>
                  </a:cubicBezTo>
                  <a:cubicBezTo>
                    <a:pt x="5269" y="336684"/>
                    <a:pt x="5523" y="336938"/>
                    <a:pt x="5650" y="337255"/>
                  </a:cubicBezTo>
                  <a:cubicBezTo>
                    <a:pt x="6221" y="338525"/>
                    <a:pt x="6475" y="339922"/>
                    <a:pt x="6348" y="341255"/>
                  </a:cubicBezTo>
                  <a:lnTo>
                    <a:pt x="20441" y="338144"/>
                  </a:lnTo>
                  <a:lnTo>
                    <a:pt x="131537" y="338081"/>
                  </a:lnTo>
                  <a:cubicBezTo>
                    <a:pt x="132045" y="338081"/>
                    <a:pt x="132553" y="338398"/>
                    <a:pt x="132807" y="338842"/>
                  </a:cubicBezTo>
                  <a:cubicBezTo>
                    <a:pt x="133315" y="339794"/>
                    <a:pt x="137568" y="348555"/>
                    <a:pt x="137568" y="352618"/>
                  </a:cubicBezTo>
                  <a:cubicBezTo>
                    <a:pt x="137568" y="354332"/>
                    <a:pt x="139410" y="360998"/>
                    <a:pt x="140997" y="366902"/>
                  </a:cubicBezTo>
                  <a:cubicBezTo>
                    <a:pt x="143155" y="374901"/>
                    <a:pt x="144488" y="379916"/>
                    <a:pt x="144488" y="381884"/>
                  </a:cubicBezTo>
                  <a:cubicBezTo>
                    <a:pt x="144488" y="383725"/>
                    <a:pt x="151535" y="390581"/>
                    <a:pt x="158201" y="395914"/>
                  </a:cubicBezTo>
                  <a:cubicBezTo>
                    <a:pt x="165311" y="396358"/>
                    <a:pt x="183150" y="397120"/>
                    <a:pt x="187340" y="395914"/>
                  </a:cubicBezTo>
                  <a:cubicBezTo>
                    <a:pt x="189244" y="395406"/>
                    <a:pt x="192228" y="395089"/>
                    <a:pt x="195402" y="394835"/>
                  </a:cubicBezTo>
                  <a:cubicBezTo>
                    <a:pt x="199909" y="394454"/>
                    <a:pt x="208353" y="393692"/>
                    <a:pt x="208670" y="391661"/>
                  </a:cubicBezTo>
                  <a:cubicBezTo>
                    <a:pt x="209432" y="387217"/>
                    <a:pt x="208670" y="368934"/>
                    <a:pt x="208670" y="368806"/>
                  </a:cubicBezTo>
                  <a:cubicBezTo>
                    <a:pt x="208670" y="368426"/>
                    <a:pt x="208797" y="368045"/>
                    <a:pt x="209051" y="367791"/>
                  </a:cubicBezTo>
                  <a:cubicBezTo>
                    <a:pt x="209305" y="367537"/>
                    <a:pt x="209686" y="367346"/>
                    <a:pt x="210066" y="367346"/>
                  </a:cubicBezTo>
                  <a:lnTo>
                    <a:pt x="243967" y="367346"/>
                  </a:lnTo>
                  <a:cubicBezTo>
                    <a:pt x="244221" y="367346"/>
                    <a:pt x="244475" y="367410"/>
                    <a:pt x="244665" y="367537"/>
                  </a:cubicBezTo>
                  <a:lnTo>
                    <a:pt x="253616" y="372869"/>
                  </a:lnTo>
                  <a:lnTo>
                    <a:pt x="278756" y="375917"/>
                  </a:lnTo>
                  <a:cubicBezTo>
                    <a:pt x="279136" y="375980"/>
                    <a:pt x="279454" y="376171"/>
                    <a:pt x="279644" y="376425"/>
                  </a:cubicBezTo>
                  <a:cubicBezTo>
                    <a:pt x="279898" y="376742"/>
                    <a:pt x="279962" y="377060"/>
                    <a:pt x="279962" y="377440"/>
                  </a:cubicBezTo>
                  <a:cubicBezTo>
                    <a:pt x="279962" y="377631"/>
                    <a:pt x="277740" y="395660"/>
                    <a:pt x="279898" y="402199"/>
                  </a:cubicBezTo>
                  <a:cubicBezTo>
                    <a:pt x="280978" y="405437"/>
                    <a:pt x="279898" y="408166"/>
                    <a:pt x="278883" y="410896"/>
                  </a:cubicBezTo>
                  <a:cubicBezTo>
                    <a:pt x="277423" y="414705"/>
                    <a:pt x="275962" y="418641"/>
                    <a:pt x="279772" y="425053"/>
                  </a:cubicBezTo>
                  <a:cubicBezTo>
                    <a:pt x="287009" y="437115"/>
                    <a:pt x="290691" y="444733"/>
                    <a:pt x="292278" y="455589"/>
                  </a:cubicBezTo>
                  <a:cubicBezTo>
                    <a:pt x="293420" y="463587"/>
                    <a:pt x="294563" y="480664"/>
                    <a:pt x="295071" y="489362"/>
                  </a:cubicBezTo>
                  <a:cubicBezTo>
                    <a:pt x="295833" y="488663"/>
                    <a:pt x="296722" y="488219"/>
                    <a:pt x="297864" y="488219"/>
                  </a:cubicBezTo>
                  <a:cubicBezTo>
                    <a:pt x="299325" y="488219"/>
                    <a:pt x="301102" y="489171"/>
                    <a:pt x="303324" y="490377"/>
                  </a:cubicBezTo>
                  <a:cubicBezTo>
                    <a:pt x="306752" y="492218"/>
                    <a:pt x="311005" y="494504"/>
                    <a:pt x="314370" y="493424"/>
                  </a:cubicBezTo>
                  <a:cubicBezTo>
                    <a:pt x="320718" y="491266"/>
                    <a:pt x="341033" y="493298"/>
                    <a:pt x="341858" y="493361"/>
                  </a:cubicBezTo>
                  <a:cubicBezTo>
                    <a:pt x="342112" y="493361"/>
                    <a:pt x="342303" y="493488"/>
                    <a:pt x="342557" y="493615"/>
                  </a:cubicBezTo>
                  <a:cubicBezTo>
                    <a:pt x="342811" y="493805"/>
                    <a:pt x="343064" y="493996"/>
                    <a:pt x="343445" y="494377"/>
                  </a:cubicBezTo>
                  <a:cubicBezTo>
                    <a:pt x="344779" y="494250"/>
                    <a:pt x="345604" y="493869"/>
                    <a:pt x="346493" y="493615"/>
                  </a:cubicBezTo>
                  <a:cubicBezTo>
                    <a:pt x="348461" y="493234"/>
                    <a:pt x="350936" y="493361"/>
                    <a:pt x="353095" y="49355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03" name="Freeform 602">
              <a:extLst>
                <a:ext uri="{FF2B5EF4-FFF2-40B4-BE49-F238E27FC236}">
                  <a16:creationId xmlns:a16="http://schemas.microsoft.com/office/drawing/2014/main" id="{9ECD55B2-2807-9793-8CE7-A20449CA62AB}"/>
                </a:ext>
              </a:extLst>
            </p:cNvPr>
            <p:cNvSpPr/>
            <p:nvPr/>
          </p:nvSpPr>
          <p:spPr>
            <a:xfrm>
              <a:off x="5287976" y="3865460"/>
              <a:ext cx="349927" cy="382871"/>
            </a:xfrm>
            <a:custGeom>
              <a:avLst/>
              <a:gdLst>
                <a:gd name="connsiteX0" fmla="*/ 117833 w 349927"/>
                <a:gd name="connsiteY0" fmla="*/ 366426 h 382871"/>
                <a:gd name="connsiteX1" fmla="*/ 120118 w 349927"/>
                <a:gd name="connsiteY1" fmla="*/ 366807 h 382871"/>
                <a:gd name="connsiteX2" fmla="*/ 125450 w 349927"/>
                <a:gd name="connsiteY2" fmla="*/ 368648 h 382871"/>
                <a:gd name="connsiteX3" fmla="*/ 128624 w 349927"/>
                <a:gd name="connsiteY3" fmla="*/ 372648 h 382871"/>
                <a:gd name="connsiteX4" fmla="*/ 131418 w 349927"/>
                <a:gd name="connsiteY4" fmla="*/ 376076 h 382871"/>
                <a:gd name="connsiteX5" fmla="*/ 134211 w 349927"/>
                <a:gd name="connsiteY5" fmla="*/ 377091 h 382871"/>
                <a:gd name="connsiteX6" fmla="*/ 139036 w 349927"/>
                <a:gd name="connsiteY6" fmla="*/ 379250 h 382871"/>
                <a:gd name="connsiteX7" fmla="*/ 141829 w 349927"/>
                <a:gd name="connsiteY7" fmla="*/ 382805 h 382871"/>
                <a:gd name="connsiteX8" fmla="*/ 142781 w 349927"/>
                <a:gd name="connsiteY8" fmla="*/ 382488 h 382871"/>
                <a:gd name="connsiteX9" fmla="*/ 143543 w 349927"/>
                <a:gd name="connsiteY9" fmla="*/ 381599 h 382871"/>
                <a:gd name="connsiteX10" fmla="*/ 146146 w 349927"/>
                <a:gd name="connsiteY10" fmla="*/ 378933 h 382871"/>
                <a:gd name="connsiteX11" fmla="*/ 151923 w 349927"/>
                <a:gd name="connsiteY11" fmla="*/ 375187 h 382871"/>
                <a:gd name="connsiteX12" fmla="*/ 156875 w 349927"/>
                <a:gd name="connsiteY12" fmla="*/ 371822 h 382871"/>
                <a:gd name="connsiteX13" fmla="*/ 157827 w 349927"/>
                <a:gd name="connsiteY13" fmla="*/ 364839 h 382871"/>
                <a:gd name="connsiteX14" fmla="*/ 158779 w 349927"/>
                <a:gd name="connsiteY14" fmla="*/ 358681 h 382871"/>
                <a:gd name="connsiteX15" fmla="*/ 162017 w 349927"/>
                <a:gd name="connsiteY15" fmla="*/ 354365 h 382871"/>
                <a:gd name="connsiteX16" fmla="*/ 172047 w 349927"/>
                <a:gd name="connsiteY16" fmla="*/ 351317 h 382871"/>
                <a:gd name="connsiteX17" fmla="*/ 175920 w 349927"/>
                <a:gd name="connsiteY17" fmla="*/ 357920 h 382871"/>
                <a:gd name="connsiteX18" fmla="*/ 179919 w 349927"/>
                <a:gd name="connsiteY18" fmla="*/ 366045 h 382871"/>
                <a:gd name="connsiteX19" fmla="*/ 185696 w 349927"/>
                <a:gd name="connsiteY19" fmla="*/ 367696 h 382871"/>
                <a:gd name="connsiteX20" fmla="*/ 188172 w 349927"/>
                <a:gd name="connsiteY20" fmla="*/ 366426 h 382871"/>
                <a:gd name="connsiteX21" fmla="*/ 198837 w 349927"/>
                <a:gd name="connsiteY21" fmla="*/ 355126 h 382871"/>
                <a:gd name="connsiteX22" fmla="*/ 212169 w 349927"/>
                <a:gd name="connsiteY22" fmla="*/ 353285 h 382871"/>
                <a:gd name="connsiteX23" fmla="*/ 215407 w 349927"/>
                <a:gd name="connsiteY23" fmla="*/ 361728 h 382871"/>
                <a:gd name="connsiteX24" fmla="*/ 216295 w 349927"/>
                <a:gd name="connsiteY24" fmla="*/ 363443 h 382871"/>
                <a:gd name="connsiteX25" fmla="*/ 218009 w 349927"/>
                <a:gd name="connsiteY25" fmla="*/ 364331 h 382871"/>
                <a:gd name="connsiteX26" fmla="*/ 220675 w 349927"/>
                <a:gd name="connsiteY26" fmla="*/ 362300 h 382871"/>
                <a:gd name="connsiteX27" fmla="*/ 226389 w 349927"/>
                <a:gd name="connsiteY27" fmla="*/ 359380 h 382871"/>
                <a:gd name="connsiteX28" fmla="*/ 232293 w 349927"/>
                <a:gd name="connsiteY28" fmla="*/ 365664 h 382871"/>
                <a:gd name="connsiteX29" fmla="*/ 338056 w 349927"/>
                <a:gd name="connsiteY29" fmla="*/ 365664 h 382871"/>
                <a:gd name="connsiteX30" fmla="*/ 349928 w 349927"/>
                <a:gd name="connsiteY30" fmla="*/ 343382 h 382871"/>
                <a:gd name="connsiteX31" fmla="*/ 337866 w 349927"/>
                <a:gd name="connsiteY31" fmla="*/ 329479 h 382871"/>
                <a:gd name="connsiteX32" fmla="*/ 337549 w 349927"/>
                <a:gd name="connsiteY32" fmla="*/ 328717 h 382871"/>
                <a:gd name="connsiteX33" fmla="*/ 312536 w 349927"/>
                <a:gd name="connsiteY33" fmla="*/ 68626 h 382871"/>
                <a:gd name="connsiteX34" fmla="*/ 312917 w 349927"/>
                <a:gd name="connsiteY34" fmla="*/ 67546 h 382871"/>
                <a:gd name="connsiteX35" fmla="*/ 313933 w 349927"/>
                <a:gd name="connsiteY35" fmla="*/ 67102 h 382871"/>
                <a:gd name="connsiteX36" fmla="*/ 346627 w 349927"/>
                <a:gd name="connsiteY36" fmla="*/ 67102 h 382871"/>
                <a:gd name="connsiteX37" fmla="*/ 299522 w 349927"/>
                <a:gd name="connsiteY37" fmla="*/ 35551 h 382871"/>
                <a:gd name="connsiteX38" fmla="*/ 246386 w 349927"/>
                <a:gd name="connsiteY38" fmla="*/ 0 h 382871"/>
                <a:gd name="connsiteX39" fmla="*/ 246386 w 349927"/>
                <a:gd name="connsiteY39" fmla="*/ 38534 h 382871"/>
                <a:gd name="connsiteX40" fmla="*/ 244990 w 349927"/>
                <a:gd name="connsiteY40" fmla="*/ 39931 h 382871"/>
                <a:gd name="connsiteX41" fmla="*/ 151479 w 349927"/>
                <a:gd name="connsiteY41" fmla="*/ 39931 h 382871"/>
                <a:gd name="connsiteX42" fmla="*/ 151479 w 349927"/>
                <a:gd name="connsiteY42" fmla="*/ 116492 h 382871"/>
                <a:gd name="connsiteX43" fmla="*/ 150209 w 349927"/>
                <a:gd name="connsiteY43" fmla="*/ 117889 h 382871"/>
                <a:gd name="connsiteX44" fmla="*/ 125196 w 349927"/>
                <a:gd name="connsiteY44" fmla="*/ 126903 h 382871"/>
                <a:gd name="connsiteX45" fmla="*/ 122213 w 349927"/>
                <a:gd name="connsiteY45" fmla="*/ 185562 h 382871"/>
                <a:gd name="connsiteX46" fmla="*/ 121895 w 349927"/>
                <a:gd name="connsiteY46" fmla="*/ 186705 h 382871"/>
                <a:gd name="connsiteX47" fmla="*/ 120816 w 349927"/>
                <a:gd name="connsiteY47" fmla="*/ 187213 h 382871"/>
                <a:gd name="connsiteX48" fmla="*/ 3181 w 349927"/>
                <a:gd name="connsiteY48" fmla="*/ 187213 h 382871"/>
                <a:gd name="connsiteX49" fmla="*/ 2293 w 349927"/>
                <a:gd name="connsiteY49" fmla="*/ 190133 h 382871"/>
                <a:gd name="connsiteX50" fmla="*/ 7 w 349927"/>
                <a:gd name="connsiteY50" fmla="*/ 199084 h 382871"/>
                <a:gd name="connsiteX51" fmla="*/ 325 w 349927"/>
                <a:gd name="connsiteY51" fmla="*/ 201243 h 382871"/>
                <a:gd name="connsiteX52" fmla="*/ 5593 w 349927"/>
                <a:gd name="connsiteY52" fmla="*/ 202195 h 382871"/>
                <a:gd name="connsiteX53" fmla="*/ 9657 w 349927"/>
                <a:gd name="connsiteY53" fmla="*/ 204163 h 382871"/>
                <a:gd name="connsiteX54" fmla="*/ 23623 w 349927"/>
                <a:gd name="connsiteY54" fmla="*/ 214701 h 382871"/>
                <a:gd name="connsiteX55" fmla="*/ 22480 w 349927"/>
                <a:gd name="connsiteY55" fmla="*/ 228286 h 382871"/>
                <a:gd name="connsiteX56" fmla="*/ 18989 w 349927"/>
                <a:gd name="connsiteY56" fmla="*/ 234571 h 382871"/>
                <a:gd name="connsiteX57" fmla="*/ 16386 w 349927"/>
                <a:gd name="connsiteY57" fmla="*/ 239078 h 382871"/>
                <a:gd name="connsiteX58" fmla="*/ 21083 w 349927"/>
                <a:gd name="connsiteY58" fmla="*/ 254822 h 382871"/>
                <a:gd name="connsiteX59" fmla="*/ 25464 w 349927"/>
                <a:gd name="connsiteY59" fmla="*/ 265678 h 382871"/>
                <a:gd name="connsiteX60" fmla="*/ 25908 w 349927"/>
                <a:gd name="connsiteY60" fmla="*/ 292912 h 382871"/>
                <a:gd name="connsiteX61" fmla="*/ 20639 w 349927"/>
                <a:gd name="connsiteY61" fmla="*/ 310751 h 382871"/>
                <a:gd name="connsiteX62" fmla="*/ 15243 w 349927"/>
                <a:gd name="connsiteY62" fmla="*/ 329289 h 382871"/>
                <a:gd name="connsiteX63" fmla="*/ 13656 w 349927"/>
                <a:gd name="connsiteY63" fmla="*/ 341731 h 382871"/>
                <a:gd name="connsiteX64" fmla="*/ 16640 w 349927"/>
                <a:gd name="connsiteY64" fmla="*/ 340271 h 382871"/>
                <a:gd name="connsiteX65" fmla="*/ 18227 w 349927"/>
                <a:gd name="connsiteY65" fmla="*/ 339954 h 382871"/>
                <a:gd name="connsiteX66" fmla="*/ 19560 w 349927"/>
                <a:gd name="connsiteY66" fmla="*/ 339573 h 382871"/>
                <a:gd name="connsiteX67" fmla="*/ 21338 w 349927"/>
                <a:gd name="connsiteY67" fmla="*/ 337287 h 382871"/>
                <a:gd name="connsiteX68" fmla="*/ 25718 w 349927"/>
                <a:gd name="connsiteY68" fmla="*/ 333478 h 382871"/>
                <a:gd name="connsiteX69" fmla="*/ 30733 w 349927"/>
                <a:gd name="connsiteY69" fmla="*/ 333161 h 382871"/>
                <a:gd name="connsiteX70" fmla="*/ 34605 w 349927"/>
                <a:gd name="connsiteY70" fmla="*/ 333034 h 382871"/>
                <a:gd name="connsiteX71" fmla="*/ 44192 w 349927"/>
                <a:gd name="connsiteY71" fmla="*/ 329606 h 382871"/>
                <a:gd name="connsiteX72" fmla="*/ 57142 w 349927"/>
                <a:gd name="connsiteY72" fmla="*/ 325543 h 382871"/>
                <a:gd name="connsiteX73" fmla="*/ 73140 w 349927"/>
                <a:gd name="connsiteY73" fmla="*/ 328400 h 382871"/>
                <a:gd name="connsiteX74" fmla="*/ 76187 w 349927"/>
                <a:gd name="connsiteY74" fmla="*/ 329479 h 382871"/>
                <a:gd name="connsiteX75" fmla="*/ 79425 w 349927"/>
                <a:gd name="connsiteY75" fmla="*/ 330368 h 382871"/>
                <a:gd name="connsiteX76" fmla="*/ 87424 w 349927"/>
                <a:gd name="connsiteY76" fmla="*/ 334176 h 382871"/>
                <a:gd name="connsiteX77" fmla="*/ 90027 w 349927"/>
                <a:gd name="connsiteY77" fmla="*/ 340017 h 382871"/>
                <a:gd name="connsiteX78" fmla="*/ 91233 w 349927"/>
                <a:gd name="connsiteY78" fmla="*/ 343636 h 382871"/>
                <a:gd name="connsiteX79" fmla="*/ 99993 w 349927"/>
                <a:gd name="connsiteY79" fmla="*/ 344524 h 382871"/>
                <a:gd name="connsiteX80" fmla="*/ 103167 w 349927"/>
                <a:gd name="connsiteY80" fmla="*/ 344334 h 382871"/>
                <a:gd name="connsiteX81" fmla="*/ 113960 w 349927"/>
                <a:gd name="connsiteY81" fmla="*/ 349857 h 382871"/>
                <a:gd name="connsiteX82" fmla="*/ 114087 w 349927"/>
                <a:gd name="connsiteY82" fmla="*/ 352587 h 382871"/>
                <a:gd name="connsiteX83" fmla="*/ 114023 w 349927"/>
                <a:gd name="connsiteY83" fmla="*/ 353984 h 382871"/>
                <a:gd name="connsiteX84" fmla="*/ 115166 w 349927"/>
                <a:gd name="connsiteY84" fmla="*/ 355761 h 382871"/>
                <a:gd name="connsiteX85" fmla="*/ 116563 w 349927"/>
                <a:gd name="connsiteY85" fmla="*/ 357221 h 382871"/>
                <a:gd name="connsiteX86" fmla="*/ 117388 w 349927"/>
                <a:gd name="connsiteY86" fmla="*/ 363569 h 382871"/>
                <a:gd name="connsiteX87" fmla="*/ 117833 w 349927"/>
                <a:gd name="connsiteY87" fmla="*/ 366426 h 38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349927" h="382871">
                  <a:moveTo>
                    <a:pt x="117833" y="366426"/>
                  </a:moveTo>
                  <a:cubicBezTo>
                    <a:pt x="118594" y="366680"/>
                    <a:pt x="119356" y="366744"/>
                    <a:pt x="120118" y="366807"/>
                  </a:cubicBezTo>
                  <a:cubicBezTo>
                    <a:pt x="121705" y="366998"/>
                    <a:pt x="123546" y="367124"/>
                    <a:pt x="125450" y="368648"/>
                  </a:cubicBezTo>
                  <a:cubicBezTo>
                    <a:pt x="126784" y="369664"/>
                    <a:pt x="127736" y="371187"/>
                    <a:pt x="128624" y="372648"/>
                  </a:cubicBezTo>
                  <a:cubicBezTo>
                    <a:pt x="129513" y="374044"/>
                    <a:pt x="130339" y="375441"/>
                    <a:pt x="131418" y="376076"/>
                  </a:cubicBezTo>
                  <a:cubicBezTo>
                    <a:pt x="132243" y="376584"/>
                    <a:pt x="133195" y="376838"/>
                    <a:pt x="134211" y="377091"/>
                  </a:cubicBezTo>
                  <a:cubicBezTo>
                    <a:pt x="135735" y="377472"/>
                    <a:pt x="137449" y="377917"/>
                    <a:pt x="139036" y="379250"/>
                  </a:cubicBezTo>
                  <a:cubicBezTo>
                    <a:pt x="140115" y="380139"/>
                    <a:pt x="141067" y="381408"/>
                    <a:pt x="141829" y="382805"/>
                  </a:cubicBezTo>
                  <a:cubicBezTo>
                    <a:pt x="142337" y="382995"/>
                    <a:pt x="142591" y="382741"/>
                    <a:pt x="142781" y="382488"/>
                  </a:cubicBezTo>
                  <a:cubicBezTo>
                    <a:pt x="143035" y="382170"/>
                    <a:pt x="143289" y="381916"/>
                    <a:pt x="143543" y="381599"/>
                  </a:cubicBezTo>
                  <a:cubicBezTo>
                    <a:pt x="144241" y="380837"/>
                    <a:pt x="145003" y="380012"/>
                    <a:pt x="146146" y="378933"/>
                  </a:cubicBezTo>
                  <a:cubicBezTo>
                    <a:pt x="147543" y="377599"/>
                    <a:pt x="149764" y="376393"/>
                    <a:pt x="151923" y="375187"/>
                  </a:cubicBezTo>
                  <a:cubicBezTo>
                    <a:pt x="153700" y="374235"/>
                    <a:pt x="156621" y="372521"/>
                    <a:pt x="156875" y="371822"/>
                  </a:cubicBezTo>
                  <a:cubicBezTo>
                    <a:pt x="156875" y="370489"/>
                    <a:pt x="157319" y="367759"/>
                    <a:pt x="157827" y="364839"/>
                  </a:cubicBezTo>
                  <a:cubicBezTo>
                    <a:pt x="158208" y="362617"/>
                    <a:pt x="158652" y="360268"/>
                    <a:pt x="158779" y="358681"/>
                  </a:cubicBezTo>
                  <a:cubicBezTo>
                    <a:pt x="158970" y="357158"/>
                    <a:pt x="160049" y="355697"/>
                    <a:pt x="162017" y="354365"/>
                  </a:cubicBezTo>
                  <a:cubicBezTo>
                    <a:pt x="165127" y="352269"/>
                    <a:pt x="170206" y="350809"/>
                    <a:pt x="172047" y="351317"/>
                  </a:cubicBezTo>
                  <a:cubicBezTo>
                    <a:pt x="173571" y="351762"/>
                    <a:pt x="174333" y="353793"/>
                    <a:pt x="175920" y="357920"/>
                  </a:cubicBezTo>
                  <a:cubicBezTo>
                    <a:pt x="177062" y="360903"/>
                    <a:pt x="178459" y="364649"/>
                    <a:pt x="179919" y="366045"/>
                  </a:cubicBezTo>
                  <a:cubicBezTo>
                    <a:pt x="181633" y="367632"/>
                    <a:pt x="184109" y="367950"/>
                    <a:pt x="185696" y="367696"/>
                  </a:cubicBezTo>
                  <a:cubicBezTo>
                    <a:pt x="186902" y="367505"/>
                    <a:pt x="187855" y="366998"/>
                    <a:pt x="188172" y="366426"/>
                  </a:cubicBezTo>
                  <a:cubicBezTo>
                    <a:pt x="189632" y="363633"/>
                    <a:pt x="195409" y="357348"/>
                    <a:pt x="198837" y="355126"/>
                  </a:cubicBezTo>
                  <a:cubicBezTo>
                    <a:pt x="202392" y="352841"/>
                    <a:pt x="210074" y="352269"/>
                    <a:pt x="212169" y="353285"/>
                  </a:cubicBezTo>
                  <a:cubicBezTo>
                    <a:pt x="214454" y="354428"/>
                    <a:pt x="215851" y="359443"/>
                    <a:pt x="215407" y="361728"/>
                  </a:cubicBezTo>
                  <a:cubicBezTo>
                    <a:pt x="215343" y="362046"/>
                    <a:pt x="215660" y="362808"/>
                    <a:pt x="216295" y="363443"/>
                  </a:cubicBezTo>
                  <a:cubicBezTo>
                    <a:pt x="216930" y="364077"/>
                    <a:pt x="217565" y="364331"/>
                    <a:pt x="218009" y="364331"/>
                  </a:cubicBezTo>
                  <a:cubicBezTo>
                    <a:pt x="218517" y="364204"/>
                    <a:pt x="219850" y="362998"/>
                    <a:pt x="220675" y="362300"/>
                  </a:cubicBezTo>
                  <a:cubicBezTo>
                    <a:pt x="222707" y="360522"/>
                    <a:pt x="224611" y="358745"/>
                    <a:pt x="226389" y="359380"/>
                  </a:cubicBezTo>
                  <a:cubicBezTo>
                    <a:pt x="228357" y="359951"/>
                    <a:pt x="231087" y="363760"/>
                    <a:pt x="232293" y="365664"/>
                  </a:cubicBezTo>
                  <a:lnTo>
                    <a:pt x="338056" y="365664"/>
                  </a:lnTo>
                  <a:lnTo>
                    <a:pt x="349928" y="343382"/>
                  </a:lnTo>
                  <a:lnTo>
                    <a:pt x="337866" y="329479"/>
                  </a:lnTo>
                  <a:cubicBezTo>
                    <a:pt x="337675" y="329225"/>
                    <a:pt x="337549" y="328971"/>
                    <a:pt x="337549" y="328717"/>
                  </a:cubicBezTo>
                  <a:lnTo>
                    <a:pt x="312536" y="68626"/>
                  </a:lnTo>
                  <a:cubicBezTo>
                    <a:pt x="312473" y="68245"/>
                    <a:pt x="312600" y="67864"/>
                    <a:pt x="312917" y="67546"/>
                  </a:cubicBezTo>
                  <a:cubicBezTo>
                    <a:pt x="313171" y="67229"/>
                    <a:pt x="313552" y="67102"/>
                    <a:pt x="313933" y="67102"/>
                  </a:cubicBezTo>
                  <a:lnTo>
                    <a:pt x="346627" y="67102"/>
                  </a:lnTo>
                  <a:lnTo>
                    <a:pt x="299522" y="35551"/>
                  </a:lnTo>
                  <a:lnTo>
                    <a:pt x="246386" y="0"/>
                  </a:lnTo>
                  <a:lnTo>
                    <a:pt x="246386" y="38534"/>
                  </a:lnTo>
                  <a:cubicBezTo>
                    <a:pt x="246386" y="39296"/>
                    <a:pt x="245751" y="39931"/>
                    <a:pt x="244990" y="39931"/>
                  </a:cubicBezTo>
                  <a:lnTo>
                    <a:pt x="151479" y="39931"/>
                  </a:lnTo>
                  <a:lnTo>
                    <a:pt x="151479" y="116492"/>
                  </a:lnTo>
                  <a:cubicBezTo>
                    <a:pt x="151479" y="117190"/>
                    <a:pt x="150907" y="117825"/>
                    <a:pt x="150209" y="117889"/>
                  </a:cubicBezTo>
                  <a:cubicBezTo>
                    <a:pt x="150209" y="117889"/>
                    <a:pt x="137068" y="119031"/>
                    <a:pt x="125196" y="126903"/>
                  </a:cubicBezTo>
                  <a:cubicBezTo>
                    <a:pt x="115737" y="133252"/>
                    <a:pt x="119800" y="171405"/>
                    <a:pt x="122213" y="185562"/>
                  </a:cubicBezTo>
                  <a:cubicBezTo>
                    <a:pt x="122276" y="185943"/>
                    <a:pt x="122149" y="186387"/>
                    <a:pt x="121895" y="186705"/>
                  </a:cubicBezTo>
                  <a:cubicBezTo>
                    <a:pt x="121641" y="187022"/>
                    <a:pt x="121260" y="187213"/>
                    <a:pt x="120816" y="187213"/>
                  </a:cubicBezTo>
                  <a:lnTo>
                    <a:pt x="3181" y="187213"/>
                  </a:lnTo>
                  <a:cubicBezTo>
                    <a:pt x="2991" y="187911"/>
                    <a:pt x="2673" y="188990"/>
                    <a:pt x="2293" y="190133"/>
                  </a:cubicBezTo>
                  <a:cubicBezTo>
                    <a:pt x="1531" y="192672"/>
                    <a:pt x="-120" y="198005"/>
                    <a:pt x="7" y="199084"/>
                  </a:cubicBezTo>
                  <a:cubicBezTo>
                    <a:pt x="70" y="199719"/>
                    <a:pt x="198" y="200544"/>
                    <a:pt x="325" y="201243"/>
                  </a:cubicBezTo>
                  <a:cubicBezTo>
                    <a:pt x="1467" y="200735"/>
                    <a:pt x="3118" y="200607"/>
                    <a:pt x="5593" y="202195"/>
                  </a:cubicBezTo>
                  <a:cubicBezTo>
                    <a:pt x="6482" y="202766"/>
                    <a:pt x="7942" y="203401"/>
                    <a:pt x="9657" y="204163"/>
                  </a:cubicBezTo>
                  <a:cubicBezTo>
                    <a:pt x="14735" y="206385"/>
                    <a:pt x="21655" y="209495"/>
                    <a:pt x="23623" y="214701"/>
                  </a:cubicBezTo>
                  <a:cubicBezTo>
                    <a:pt x="24702" y="217621"/>
                    <a:pt x="24321" y="222192"/>
                    <a:pt x="22480" y="228286"/>
                  </a:cubicBezTo>
                  <a:cubicBezTo>
                    <a:pt x="21909" y="230191"/>
                    <a:pt x="20385" y="232413"/>
                    <a:pt x="18989" y="234571"/>
                  </a:cubicBezTo>
                  <a:cubicBezTo>
                    <a:pt x="17846" y="236285"/>
                    <a:pt x="16576" y="238190"/>
                    <a:pt x="16386" y="239078"/>
                  </a:cubicBezTo>
                  <a:cubicBezTo>
                    <a:pt x="15560" y="243395"/>
                    <a:pt x="18354" y="249236"/>
                    <a:pt x="21083" y="254822"/>
                  </a:cubicBezTo>
                  <a:cubicBezTo>
                    <a:pt x="22925" y="258695"/>
                    <a:pt x="24702" y="262314"/>
                    <a:pt x="25464" y="265678"/>
                  </a:cubicBezTo>
                  <a:cubicBezTo>
                    <a:pt x="27813" y="275962"/>
                    <a:pt x="28384" y="282311"/>
                    <a:pt x="25908" y="292912"/>
                  </a:cubicBezTo>
                  <a:cubicBezTo>
                    <a:pt x="24448" y="298943"/>
                    <a:pt x="22544" y="304974"/>
                    <a:pt x="20639" y="310751"/>
                  </a:cubicBezTo>
                  <a:cubicBezTo>
                    <a:pt x="18671" y="316782"/>
                    <a:pt x="16640" y="323067"/>
                    <a:pt x="15243" y="329289"/>
                  </a:cubicBezTo>
                  <a:cubicBezTo>
                    <a:pt x="14291" y="333352"/>
                    <a:pt x="13973" y="337541"/>
                    <a:pt x="13656" y="341731"/>
                  </a:cubicBezTo>
                  <a:cubicBezTo>
                    <a:pt x="14608" y="341096"/>
                    <a:pt x="15497" y="340715"/>
                    <a:pt x="16640" y="340271"/>
                  </a:cubicBezTo>
                  <a:cubicBezTo>
                    <a:pt x="17211" y="340081"/>
                    <a:pt x="17783" y="340017"/>
                    <a:pt x="18227" y="339954"/>
                  </a:cubicBezTo>
                  <a:cubicBezTo>
                    <a:pt x="18862" y="339890"/>
                    <a:pt x="19243" y="339827"/>
                    <a:pt x="19560" y="339573"/>
                  </a:cubicBezTo>
                  <a:cubicBezTo>
                    <a:pt x="20385" y="338938"/>
                    <a:pt x="20830" y="338176"/>
                    <a:pt x="21338" y="337287"/>
                  </a:cubicBezTo>
                  <a:cubicBezTo>
                    <a:pt x="22099" y="335891"/>
                    <a:pt x="23051" y="334113"/>
                    <a:pt x="25718" y="333478"/>
                  </a:cubicBezTo>
                  <a:cubicBezTo>
                    <a:pt x="27305" y="333034"/>
                    <a:pt x="29082" y="333097"/>
                    <a:pt x="30733" y="333161"/>
                  </a:cubicBezTo>
                  <a:cubicBezTo>
                    <a:pt x="32130" y="333224"/>
                    <a:pt x="33463" y="333288"/>
                    <a:pt x="34605" y="333034"/>
                  </a:cubicBezTo>
                  <a:cubicBezTo>
                    <a:pt x="37843" y="332336"/>
                    <a:pt x="40890" y="331002"/>
                    <a:pt x="44192" y="329606"/>
                  </a:cubicBezTo>
                  <a:cubicBezTo>
                    <a:pt x="48318" y="327892"/>
                    <a:pt x="52571" y="326051"/>
                    <a:pt x="57142" y="325543"/>
                  </a:cubicBezTo>
                  <a:cubicBezTo>
                    <a:pt x="63046" y="324845"/>
                    <a:pt x="68252" y="326622"/>
                    <a:pt x="73140" y="328400"/>
                  </a:cubicBezTo>
                  <a:cubicBezTo>
                    <a:pt x="74156" y="328781"/>
                    <a:pt x="75171" y="329098"/>
                    <a:pt x="76187" y="329479"/>
                  </a:cubicBezTo>
                  <a:cubicBezTo>
                    <a:pt x="77330" y="329860"/>
                    <a:pt x="78409" y="330114"/>
                    <a:pt x="79425" y="330368"/>
                  </a:cubicBezTo>
                  <a:cubicBezTo>
                    <a:pt x="82154" y="331002"/>
                    <a:pt x="84694" y="331574"/>
                    <a:pt x="87424" y="334176"/>
                  </a:cubicBezTo>
                  <a:cubicBezTo>
                    <a:pt x="89328" y="335954"/>
                    <a:pt x="89709" y="338113"/>
                    <a:pt x="90027" y="340017"/>
                  </a:cubicBezTo>
                  <a:cubicBezTo>
                    <a:pt x="90281" y="341350"/>
                    <a:pt x="90534" y="342620"/>
                    <a:pt x="91233" y="343636"/>
                  </a:cubicBezTo>
                  <a:cubicBezTo>
                    <a:pt x="92249" y="345159"/>
                    <a:pt x="97137" y="344778"/>
                    <a:pt x="99993" y="344524"/>
                  </a:cubicBezTo>
                  <a:cubicBezTo>
                    <a:pt x="101200" y="344398"/>
                    <a:pt x="102279" y="344334"/>
                    <a:pt x="103167" y="344334"/>
                  </a:cubicBezTo>
                  <a:cubicBezTo>
                    <a:pt x="105771" y="344398"/>
                    <a:pt x="112182" y="344524"/>
                    <a:pt x="113960" y="349857"/>
                  </a:cubicBezTo>
                  <a:cubicBezTo>
                    <a:pt x="114277" y="350809"/>
                    <a:pt x="114150" y="351762"/>
                    <a:pt x="114087" y="352587"/>
                  </a:cubicBezTo>
                  <a:cubicBezTo>
                    <a:pt x="114023" y="353158"/>
                    <a:pt x="113960" y="353666"/>
                    <a:pt x="114023" y="353984"/>
                  </a:cubicBezTo>
                  <a:cubicBezTo>
                    <a:pt x="114214" y="354872"/>
                    <a:pt x="114531" y="355190"/>
                    <a:pt x="115166" y="355761"/>
                  </a:cubicBezTo>
                  <a:cubicBezTo>
                    <a:pt x="115547" y="356142"/>
                    <a:pt x="116118" y="356586"/>
                    <a:pt x="116563" y="357221"/>
                  </a:cubicBezTo>
                  <a:cubicBezTo>
                    <a:pt x="118023" y="359126"/>
                    <a:pt x="117642" y="361601"/>
                    <a:pt x="117388" y="363569"/>
                  </a:cubicBezTo>
                  <a:cubicBezTo>
                    <a:pt x="116944" y="365982"/>
                    <a:pt x="117134" y="366299"/>
                    <a:pt x="117833" y="36642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04" name="Freeform 603">
              <a:extLst>
                <a:ext uri="{FF2B5EF4-FFF2-40B4-BE49-F238E27FC236}">
                  <a16:creationId xmlns:a16="http://schemas.microsoft.com/office/drawing/2014/main" id="{7366E0FE-29C2-EE01-70A6-6A7CA8FD0371}"/>
                </a:ext>
              </a:extLst>
            </p:cNvPr>
            <p:cNvSpPr/>
            <p:nvPr/>
          </p:nvSpPr>
          <p:spPr>
            <a:xfrm>
              <a:off x="5632300" y="4242513"/>
              <a:ext cx="223542" cy="152843"/>
            </a:xfrm>
            <a:custGeom>
              <a:avLst/>
              <a:gdLst>
                <a:gd name="connsiteX0" fmla="*/ 79118 w 223542"/>
                <a:gd name="connsiteY0" fmla="*/ 123514 h 152843"/>
                <a:gd name="connsiteX1" fmla="*/ 82546 w 223542"/>
                <a:gd name="connsiteY1" fmla="*/ 123704 h 152843"/>
                <a:gd name="connsiteX2" fmla="*/ 109526 w 223542"/>
                <a:gd name="connsiteY2" fmla="*/ 123704 h 152843"/>
                <a:gd name="connsiteX3" fmla="*/ 115938 w 223542"/>
                <a:gd name="connsiteY3" fmla="*/ 123768 h 152843"/>
                <a:gd name="connsiteX4" fmla="*/ 134539 w 223542"/>
                <a:gd name="connsiteY4" fmla="*/ 123387 h 152843"/>
                <a:gd name="connsiteX5" fmla="*/ 143744 w 223542"/>
                <a:gd name="connsiteY5" fmla="*/ 121165 h 152843"/>
                <a:gd name="connsiteX6" fmla="*/ 147426 w 223542"/>
                <a:gd name="connsiteY6" fmla="*/ 120022 h 152843"/>
                <a:gd name="connsiteX7" fmla="*/ 149521 w 223542"/>
                <a:gd name="connsiteY7" fmla="*/ 119451 h 152843"/>
                <a:gd name="connsiteX8" fmla="*/ 150473 w 223542"/>
                <a:gd name="connsiteY8" fmla="*/ 118562 h 152843"/>
                <a:gd name="connsiteX9" fmla="*/ 151298 w 223542"/>
                <a:gd name="connsiteY9" fmla="*/ 117801 h 152843"/>
                <a:gd name="connsiteX10" fmla="*/ 152759 w 223542"/>
                <a:gd name="connsiteY10" fmla="*/ 117038 h 152843"/>
                <a:gd name="connsiteX11" fmla="*/ 153393 w 223542"/>
                <a:gd name="connsiteY11" fmla="*/ 116721 h 152843"/>
                <a:gd name="connsiteX12" fmla="*/ 155171 w 223542"/>
                <a:gd name="connsiteY12" fmla="*/ 116404 h 152843"/>
                <a:gd name="connsiteX13" fmla="*/ 157647 w 223542"/>
                <a:gd name="connsiteY13" fmla="*/ 116531 h 152843"/>
                <a:gd name="connsiteX14" fmla="*/ 160122 w 223542"/>
                <a:gd name="connsiteY14" fmla="*/ 117165 h 152843"/>
                <a:gd name="connsiteX15" fmla="*/ 162471 w 223542"/>
                <a:gd name="connsiteY15" fmla="*/ 118118 h 152843"/>
                <a:gd name="connsiteX16" fmla="*/ 164947 w 223542"/>
                <a:gd name="connsiteY16" fmla="*/ 119388 h 152843"/>
                <a:gd name="connsiteX17" fmla="*/ 167677 w 223542"/>
                <a:gd name="connsiteY17" fmla="*/ 120911 h 152843"/>
                <a:gd name="connsiteX18" fmla="*/ 173010 w 223542"/>
                <a:gd name="connsiteY18" fmla="*/ 123768 h 152843"/>
                <a:gd name="connsiteX19" fmla="*/ 173772 w 223542"/>
                <a:gd name="connsiteY19" fmla="*/ 124149 h 152843"/>
                <a:gd name="connsiteX20" fmla="*/ 175295 w 223542"/>
                <a:gd name="connsiteY20" fmla="*/ 124720 h 152843"/>
                <a:gd name="connsiteX21" fmla="*/ 176882 w 223542"/>
                <a:gd name="connsiteY21" fmla="*/ 125228 h 152843"/>
                <a:gd name="connsiteX22" fmla="*/ 178088 w 223542"/>
                <a:gd name="connsiteY22" fmla="*/ 125418 h 152843"/>
                <a:gd name="connsiteX23" fmla="*/ 179866 w 223542"/>
                <a:gd name="connsiteY23" fmla="*/ 125609 h 152843"/>
                <a:gd name="connsiteX24" fmla="*/ 183675 w 223542"/>
                <a:gd name="connsiteY24" fmla="*/ 123704 h 152843"/>
                <a:gd name="connsiteX25" fmla="*/ 194657 w 223542"/>
                <a:gd name="connsiteY25" fmla="*/ 114499 h 152843"/>
                <a:gd name="connsiteX26" fmla="*/ 197768 w 223542"/>
                <a:gd name="connsiteY26" fmla="*/ 110119 h 152843"/>
                <a:gd name="connsiteX27" fmla="*/ 206402 w 223542"/>
                <a:gd name="connsiteY27" fmla="*/ 101295 h 152843"/>
                <a:gd name="connsiteX28" fmla="*/ 212496 w 223542"/>
                <a:gd name="connsiteY28" fmla="*/ 99580 h 152843"/>
                <a:gd name="connsiteX29" fmla="*/ 220178 w 223542"/>
                <a:gd name="connsiteY29" fmla="*/ 96851 h 152843"/>
                <a:gd name="connsiteX30" fmla="*/ 223035 w 223542"/>
                <a:gd name="connsiteY30" fmla="*/ 91391 h 152843"/>
                <a:gd name="connsiteX31" fmla="*/ 223542 w 223542"/>
                <a:gd name="connsiteY31" fmla="*/ 89614 h 152843"/>
                <a:gd name="connsiteX32" fmla="*/ 222908 w 223542"/>
                <a:gd name="connsiteY32" fmla="*/ 88789 h 152843"/>
                <a:gd name="connsiteX33" fmla="*/ 222019 w 223542"/>
                <a:gd name="connsiteY33" fmla="*/ 87709 h 152843"/>
                <a:gd name="connsiteX34" fmla="*/ 221067 w 223542"/>
                <a:gd name="connsiteY34" fmla="*/ 86186 h 152843"/>
                <a:gd name="connsiteX35" fmla="*/ 220432 w 223542"/>
                <a:gd name="connsiteY35" fmla="*/ 85043 h 152843"/>
                <a:gd name="connsiteX36" fmla="*/ 219734 w 223542"/>
                <a:gd name="connsiteY36" fmla="*/ 83011 h 152843"/>
                <a:gd name="connsiteX37" fmla="*/ 219416 w 223542"/>
                <a:gd name="connsiteY37" fmla="*/ 81869 h 152843"/>
                <a:gd name="connsiteX38" fmla="*/ 219289 w 223542"/>
                <a:gd name="connsiteY38" fmla="*/ 77806 h 152843"/>
                <a:gd name="connsiteX39" fmla="*/ 219734 w 223542"/>
                <a:gd name="connsiteY39" fmla="*/ 74568 h 152843"/>
                <a:gd name="connsiteX40" fmla="*/ 218781 w 223542"/>
                <a:gd name="connsiteY40" fmla="*/ 61745 h 152843"/>
                <a:gd name="connsiteX41" fmla="*/ 215290 w 223542"/>
                <a:gd name="connsiteY41" fmla="*/ 62443 h 152843"/>
                <a:gd name="connsiteX42" fmla="*/ 213385 w 223542"/>
                <a:gd name="connsiteY42" fmla="*/ 63522 h 152843"/>
                <a:gd name="connsiteX43" fmla="*/ 211163 w 223542"/>
                <a:gd name="connsiteY43" fmla="*/ 64538 h 152843"/>
                <a:gd name="connsiteX44" fmla="*/ 204434 w 223542"/>
                <a:gd name="connsiteY44" fmla="*/ 65998 h 152843"/>
                <a:gd name="connsiteX45" fmla="*/ 203164 w 223542"/>
                <a:gd name="connsiteY45" fmla="*/ 65998 h 152843"/>
                <a:gd name="connsiteX46" fmla="*/ 187166 w 223542"/>
                <a:gd name="connsiteY46" fmla="*/ 60856 h 152843"/>
                <a:gd name="connsiteX47" fmla="*/ 184437 w 223542"/>
                <a:gd name="connsiteY47" fmla="*/ 53492 h 152843"/>
                <a:gd name="connsiteX48" fmla="*/ 182977 w 223542"/>
                <a:gd name="connsiteY48" fmla="*/ 48413 h 152843"/>
                <a:gd name="connsiteX49" fmla="*/ 177072 w 223542"/>
                <a:gd name="connsiteY49" fmla="*/ 43080 h 152843"/>
                <a:gd name="connsiteX50" fmla="*/ 174724 w 223542"/>
                <a:gd name="connsiteY50" fmla="*/ 41747 h 152843"/>
                <a:gd name="connsiteX51" fmla="*/ 172756 w 223542"/>
                <a:gd name="connsiteY51" fmla="*/ 40541 h 152843"/>
                <a:gd name="connsiteX52" fmla="*/ 154599 w 223542"/>
                <a:gd name="connsiteY52" fmla="*/ 23083 h 152843"/>
                <a:gd name="connsiteX53" fmla="*/ 158345 w 223542"/>
                <a:gd name="connsiteY53" fmla="*/ 15275 h 152843"/>
                <a:gd name="connsiteX54" fmla="*/ 160948 w 223542"/>
                <a:gd name="connsiteY54" fmla="*/ 11656 h 152843"/>
                <a:gd name="connsiteX55" fmla="*/ 162726 w 223542"/>
                <a:gd name="connsiteY55" fmla="*/ 5816 h 152843"/>
                <a:gd name="connsiteX56" fmla="*/ 162979 w 223542"/>
                <a:gd name="connsiteY56" fmla="*/ 3721 h 152843"/>
                <a:gd name="connsiteX57" fmla="*/ 163233 w 223542"/>
                <a:gd name="connsiteY57" fmla="*/ 1054 h 152843"/>
                <a:gd name="connsiteX58" fmla="*/ 154853 w 223542"/>
                <a:gd name="connsiteY58" fmla="*/ 483 h 152843"/>
                <a:gd name="connsiteX59" fmla="*/ 151552 w 223542"/>
                <a:gd name="connsiteY59" fmla="*/ 293 h 152843"/>
                <a:gd name="connsiteX60" fmla="*/ 135745 w 223542"/>
                <a:gd name="connsiteY60" fmla="*/ 1435 h 152843"/>
                <a:gd name="connsiteX61" fmla="*/ 121779 w 223542"/>
                <a:gd name="connsiteY61" fmla="*/ 9561 h 152843"/>
                <a:gd name="connsiteX62" fmla="*/ 115303 w 223542"/>
                <a:gd name="connsiteY62" fmla="*/ 13815 h 152843"/>
                <a:gd name="connsiteX63" fmla="*/ 109526 w 223542"/>
                <a:gd name="connsiteY63" fmla="*/ 17496 h 152843"/>
                <a:gd name="connsiteX64" fmla="*/ 86418 w 223542"/>
                <a:gd name="connsiteY64" fmla="*/ 30638 h 152843"/>
                <a:gd name="connsiteX65" fmla="*/ 75626 w 223542"/>
                <a:gd name="connsiteY65" fmla="*/ 35780 h 152843"/>
                <a:gd name="connsiteX66" fmla="*/ 60390 w 223542"/>
                <a:gd name="connsiteY66" fmla="*/ 42572 h 152843"/>
                <a:gd name="connsiteX67" fmla="*/ 55946 w 223542"/>
                <a:gd name="connsiteY67" fmla="*/ 43842 h 152843"/>
                <a:gd name="connsiteX68" fmla="*/ 39123 w 223542"/>
                <a:gd name="connsiteY68" fmla="*/ 52286 h 152843"/>
                <a:gd name="connsiteX69" fmla="*/ 33664 w 223542"/>
                <a:gd name="connsiteY69" fmla="*/ 64411 h 152843"/>
                <a:gd name="connsiteX70" fmla="*/ 31378 w 223542"/>
                <a:gd name="connsiteY70" fmla="*/ 71076 h 152843"/>
                <a:gd name="connsiteX71" fmla="*/ 17856 w 223542"/>
                <a:gd name="connsiteY71" fmla="*/ 89614 h 152843"/>
                <a:gd name="connsiteX72" fmla="*/ 16206 w 223542"/>
                <a:gd name="connsiteY72" fmla="*/ 90757 h 152843"/>
                <a:gd name="connsiteX73" fmla="*/ 6620 w 223542"/>
                <a:gd name="connsiteY73" fmla="*/ 103263 h 152843"/>
                <a:gd name="connsiteX74" fmla="*/ 6556 w 223542"/>
                <a:gd name="connsiteY74" fmla="*/ 108024 h 152843"/>
                <a:gd name="connsiteX75" fmla="*/ 6620 w 223542"/>
                <a:gd name="connsiteY75" fmla="*/ 111452 h 152843"/>
                <a:gd name="connsiteX76" fmla="*/ 6873 w 223542"/>
                <a:gd name="connsiteY76" fmla="*/ 112214 h 152843"/>
                <a:gd name="connsiteX77" fmla="*/ 7128 w 223542"/>
                <a:gd name="connsiteY77" fmla="*/ 115134 h 152843"/>
                <a:gd name="connsiteX78" fmla="*/ 4271 w 223542"/>
                <a:gd name="connsiteY78" fmla="*/ 117546 h 152843"/>
                <a:gd name="connsiteX79" fmla="*/ 3128 w 223542"/>
                <a:gd name="connsiteY79" fmla="*/ 118054 h 152843"/>
                <a:gd name="connsiteX80" fmla="*/ 1922 w 223542"/>
                <a:gd name="connsiteY80" fmla="*/ 119070 h 152843"/>
                <a:gd name="connsiteX81" fmla="*/ 17 w 223542"/>
                <a:gd name="connsiteY81" fmla="*/ 124276 h 152843"/>
                <a:gd name="connsiteX82" fmla="*/ 1605 w 223542"/>
                <a:gd name="connsiteY82" fmla="*/ 132846 h 152843"/>
                <a:gd name="connsiteX83" fmla="*/ 1985 w 223542"/>
                <a:gd name="connsiteY83" fmla="*/ 133798 h 152843"/>
                <a:gd name="connsiteX84" fmla="*/ 8778 w 223542"/>
                <a:gd name="connsiteY84" fmla="*/ 138940 h 152843"/>
                <a:gd name="connsiteX85" fmla="*/ 11508 w 223542"/>
                <a:gd name="connsiteY85" fmla="*/ 139829 h 152843"/>
                <a:gd name="connsiteX86" fmla="*/ 21348 w 223542"/>
                <a:gd name="connsiteY86" fmla="*/ 144717 h 152843"/>
                <a:gd name="connsiteX87" fmla="*/ 27823 w 223542"/>
                <a:gd name="connsiteY87" fmla="*/ 148209 h 152843"/>
                <a:gd name="connsiteX88" fmla="*/ 35124 w 223542"/>
                <a:gd name="connsiteY88" fmla="*/ 149732 h 152843"/>
                <a:gd name="connsiteX89" fmla="*/ 40710 w 223542"/>
                <a:gd name="connsiteY89" fmla="*/ 150558 h 152843"/>
                <a:gd name="connsiteX90" fmla="*/ 58930 w 223542"/>
                <a:gd name="connsiteY90" fmla="*/ 152081 h 152843"/>
                <a:gd name="connsiteX91" fmla="*/ 60580 w 223542"/>
                <a:gd name="connsiteY91" fmla="*/ 152081 h 152843"/>
                <a:gd name="connsiteX92" fmla="*/ 65215 w 223542"/>
                <a:gd name="connsiteY92" fmla="*/ 151891 h 152843"/>
                <a:gd name="connsiteX93" fmla="*/ 70357 w 223542"/>
                <a:gd name="connsiteY93" fmla="*/ 151700 h 152843"/>
                <a:gd name="connsiteX94" fmla="*/ 75309 w 223542"/>
                <a:gd name="connsiteY94" fmla="*/ 152081 h 152843"/>
                <a:gd name="connsiteX95" fmla="*/ 77848 w 223542"/>
                <a:gd name="connsiteY95" fmla="*/ 152843 h 152843"/>
                <a:gd name="connsiteX96" fmla="*/ 77467 w 223542"/>
                <a:gd name="connsiteY96" fmla="*/ 147511 h 152843"/>
                <a:gd name="connsiteX97" fmla="*/ 77213 w 223542"/>
                <a:gd name="connsiteY97" fmla="*/ 146622 h 152843"/>
                <a:gd name="connsiteX98" fmla="*/ 75182 w 223542"/>
                <a:gd name="connsiteY98" fmla="*/ 141289 h 152843"/>
                <a:gd name="connsiteX99" fmla="*/ 72515 w 223542"/>
                <a:gd name="connsiteY99" fmla="*/ 137861 h 152843"/>
                <a:gd name="connsiteX100" fmla="*/ 68452 w 223542"/>
                <a:gd name="connsiteY100" fmla="*/ 128212 h 152843"/>
                <a:gd name="connsiteX101" fmla="*/ 79118 w 223542"/>
                <a:gd name="connsiteY101" fmla="*/ 123514 h 15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223542" h="152843">
                  <a:moveTo>
                    <a:pt x="79118" y="123514"/>
                  </a:moveTo>
                  <a:cubicBezTo>
                    <a:pt x="80260" y="123641"/>
                    <a:pt x="81466" y="123704"/>
                    <a:pt x="82546" y="123704"/>
                  </a:cubicBezTo>
                  <a:lnTo>
                    <a:pt x="109526" y="123704"/>
                  </a:lnTo>
                  <a:cubicBezTo>
                    <a:pt x="111685" y="123704"/>
                    <a:pt x="113780" y="123704"/>
                    <a:pt x="115938" y="123768"/>
                  </a:cubicBezTo>
                  <a:cubicBezTo>
                    <a:pt x="122096" y="123831"/>
                    <a:pt x="128444" y="123958"/>
                    <a:pt x="134539" y="123387"/>
                  </a:cubicBezTo>
                  <a:cubicBezTo>
                    <a:pt x="137903" y="123069"/>
                    <a:pt x="140760" y="122181"/>
                    <a:pt x="143744" y="121165"/>
                  </a:cubicBezTo>
                  <a:cubicBezTo>
                    <a:pt x="144950" y="120784"/>
                    <a:pt x="146156" y="120403"/>
                    <a:pt x="147426" y="120022"/>
                  </a:cubicBezTo>
                  <a:cubicBezTo>
                    <a:pt x="148251" y="119768"/>
                    <a:pt x="148949" y="119578"/>
                    <a:pt x="149521" y="119451"/>
                  </a:cubicBezTo>
                  <a:cubicBezTo>
                    <a:pt x="149838" y="119070"/>
                    <a:pt x="150156" y="118880"/>
                    <a:pt x="150473" y="118562"/>
                  </a:cubicBezTo>
                  <a:cubicBezTo>
                    <a:pt x="150727" y="118308"/>
                    <a:pt x="151044" y="117991"/>
                    <a:pt x="151298" y="117801"/>
                  </a:cubicBezTo>
                  <a:cubicBezTo>
                    <a:pt x="151743" y="117483"/>
                    <a:pt x="152251" y="117229"/>
                    <a:pt x="152759" y="117038"/>
                  </a:cubicBezTo>
                  <a:cubicBezTo>
                    <a:pt x="152949" y="116975"/>
                    <a:pt x="153203" y="116785"/>
                    <a:pt x="153393" y="116721"/>
                  </a:cubicBezTo>
                  <a:cubicBezTo>
                    <a:pt x="153965" y="116531"/>
                    <a:pt x="154599" y="116467"/>
                    <a:pt x="155171" y="116404"/>
                  </a:cubicBezTo>
                  <a:cubicBezTo>
                    <a:pt x="156250" y="116340"/>
                    <a:pt x="156948" y="116404"/>
                    <a:pt x="157647" y="116531"/>
                  </a:cubicBezTo>
                  <a:cubicBezTo>
                    <a:pt x="158662" y="116721"/>
                    <a:pt x="159424" y="116912"/>
                    <a:pt x="160122" y="117165"/>
                  </a:cubicBezTo>
                  <a:cubicBezTo>
                    <a:pt x="161138" y="117546"/>
                    <a:pt x="161837" y="117801"/>
                    <a:pt x="162471" y="118118"/>
                  </a:cubicBezTo>
                  <a:cubicBezTo>
                    <a:pt x="163550" y="118625"/>
                    <a:pt x="164249" y="119006"/>
                    <a:pt x="164947" y="119388"/>
                  </a:cubicBezTo>
                  <a:cubicBezTo>
                    <a:pt x="166090" y="120022"/>
                    <a:pt x="166915" y="120467"/>
                    <a:pt x="167677" y="120911"/>
                  </a:cubicBezTo>
                  <a:cubicBezTo>
                    <a:pt x="169455" y="121927"/>
                    <a:pt x="171232" y="122943"/>
                    <a:pt x="173010" y="123768"/>
                  </a:cubicBezTo>
                  <a:cubicBezTo>
                    <a:pt x="173264" y="123895"/>
                    <a:pt x="173517" y="124022"/>
                    <a:pt x="173772" y="124149"/>
                  </a:cubicBezTo>
                  <a:cubicBezTo>
                    <a:pt x="174279" y="124403"/>
                    <a:pt x="174787" y="124530"/>
                    <a:pt x="175295" y="124720"/>
                  </a:cubicBezTo>
                  <a:cubicBezTo>
                    <a:pt x="175803" y="124911"/>
                    <a:pt x="176311" y="125101"/>
                    <a:pt x="176882" y="125228"/>
                  </a:cubicBezTo>
                  <a:cubicBezTo>
                    <a:pt x="177263" y="125355"/>
                    <a:pt x="177644" y="125355"/>
                    <a:pt x="178088" y="125418"/>
                  </a:cubicBezTo>
                  <a:cubicBezTo>
                    <a:pt x="178660" y="125482"/>
                    <a:pt x="179295" y="125609"/>
                    <a:pt x="179866" y="125609"/>
                  </a:cubicBezTo>
                  <a:cubicBezTo>
                    <a:pt x="180945" y="124974"/>
                    <a:pt x="182151" y="124339"/>
                    <a:pt x="183675" y="123704"/>
                  </a:cubicBezTo>
                  <a:cubicBezTo>
                    <a:pt x="188881" y="121356"/>
                    <a:pt x="191102" y="118816"/>
                    <a:pt x="194657" y="114499"/>
                  </a:cubicBezTo>
                  <a:cubicBezTo>
                    <a:pt x="195800" y="113166"/>
                    <a:pt x="196816" y="111642"/>
                    <a:pt x="197768" y="110119"/>
                  </a:cubicBezTo>
                  <a:cubicBezTo>
                    <a:pt x="199990" y="106691"/>
                    <a:pt x="202276" y="103135"/>
                    <a:pt x="206402" y="101295"/>
                  </a:cubicBezTo>
                  <a:cubicBezTo>
                    <a:pt x="208243" y="100469"/>
                    <a:pt x="210401" y="100025"/>
                    <a:pt x="212496" y="99580"/>
                  </a:cubicBezTo>
                  <a:cubicBezTo>
                    <a:pt x="215353" y="99009"/>
                    <a:pt x="218337" y="98374"/>
                    <a:pt x="220178" y="96851"/>
                  </a:cubicBezTo>
                  <a:cubicBezTo>
                    <a:pt x="221955" y="95391"/>
                    <a:pt x="222463" y="93550"/>
                    <a:pt x="223035" y="91391"/>
                  </a:cubicBezTo>
                  <a:cubicBezTo>
                    <a:pt x="223161" y="90820"/>
                    <a:pt x="223352" y="90249"/>
                    <a:pt x="223542" y="89614"/>
                  </a:cubicBezTo>
                  <a:cubicBezTo>
                    <a:pt x="223289" y="89360"/>
                    <a:pt x="223098" y="89042"/>
                    <a:pt x="222908" y="88789"/>
                  </a:cubicBezTo>
                  <a:cubicBezTo>
                    <a:pt x="222590" y="88408"/>
                    <a:pt x="222336" y="88090"/>
                    <a:pt x="222019" y="87709"/>
                  </a:cubicBezTo>
                  <a:cubicBezTo>
                    <a:pt x="221638" y="87201"/>
                    <a:pt x="221321" y="86693"/>
                    <a:pt x="221067" y="86186"/>
                  </a:cubicBezTo>
                  <a:cubicBezTo>
                    <a:pt x="220876" y="85805"/>
                    <a:pt x="220622" y="85487"/>
                    <a:pt x="220432" y="85043"/>
                  </a:cubicBezTo>
                  <a:cubicBezTo>
                    <a:pt x="220114" y="84408"/>
                    <a:pt x="219924" y="83710"/>
                    <a:pt x="219734" y="83011"/>
                  </a:cubicBezTo>
                  <a:cubicBezTo>
                    <a:pt x="219606" y="82630"/>
                    <a:pt x="219480" y="82313"/>
                    <a:pt x="219416" y="81869"/>
                  </a:cubicBezTo>
                  <a:cubicBezTo>
                    <a:pt x="219226" y="80662"/>
                    <a:pt x="219162" y="79329"/>
                    <a:pt x="219289" y="77806"/>
                  </a:cubicBezTo>
                  <a:cubicBezTo>
                    <a:pt x="219353" y="76980"/>
                    <a:pt x="219543" y="75838"/>
                    <a:pt x="219734" y="74568"/>
                  </a:cubicBezTo>
                  <a:cubicBezTo>
                    <a:pt x="220432" y="70315"/>
                    <a:pt x="221574" y="63205"/>
                    <a:pt x="218781" y="61745"/>
                  </a:cubicBezTo>
                  <a:cubicBezTo>
                    <a:pt x="217511" y="61109"/>
                    <a:pt x="216750" y="61490"/>
                    <a:pt x="215290" y="62443"/>
                  </a:cubicBezTo>
                  <a:cubicBezTo>
                    <a:pt x="214655" y="62824"/>
                    <a:pt x="214020" y="63205"/>
                    <a:pt x="213385" y="63522"/>
                  </a:cubicBezTo>
                  <a:cubicBezTo>
                    <a:pt x="212433" y="63903"/>
                    <a:pt x="211735" y="64220"/>
                    <a:pt x="211163" y="64538"/>
                  </a:cubicBezTo>
                  <a:cubicBezTo>
                    <a:pt x="209259" y="65490"/>
                    <a:pt x="208052" y="65998"/>
                    <a:pt x="204434" y="65998"/>
                  </a:cubicBezTo>
                  <a:lnTo>
                    <a:pt x="203164" y="65998"/>
                  </a:lnTo>
                  <a:cubicBezTo>
                    <a:pt x="197261" y="65998"/>
                    <a:pt x="191102" y="65871"/>
                    <a:pt x="187166" y="60856"/>
                  </a:cubicBezTo>
                  <a:cubicBezTo>
                    <a:pt x="185326" y="58570"/>
                    <a:pt x="184881" y="55967"/>
                    <a:pt x="184437" y="53492"/>
                  </a:cubicBezTo>
                  <a:cubicBezTo>
                    <a:pt x="184119" y="51651"/>
                    <a:pt x="183802" y="50000"/>
                    <a:pt x="182977" y="48413"/>
                  </a:cubicBezTo>
                  <a:cubicBezTo>
                    <a:pt x="181453" y="45493"/>
                    <a:pt x="179548" y="44413"/>
                    <a:pt x="177072" y="43080"/>
                  </a:cubicBezTo>
                  <a:cubicBezTo>
                    <a:pt x="176311" y="42636"/>
                    <a:pt x="175549" y="42255"/>
                    <a:pt x="174724" y="41747"/>
                  </a:cubicBezTo>
                  <a:lnTo>
                    <a:pt x="172756" y="40541"/>
                  </a:lnTo>
                  <a:cubicBezTo>
                    <a:pt x="163868" y="35145"/>
                    <a:pt x="154409" y="28924"/>
                    <a:pt x="154599" y="23083"/>
                  </a:cubicBezTo>
                  <a:cubicBezTo>
                    <a:pt x="154663" y="19591"/>
                    <a:pt x="156567" y="17370"/>
                    <a:pt x="158345" y="15275"/>
                  </a:cubicBezTo>
                  <a:cubicBezTo>
                    <a:pt x="159361" y="14068"/>
                    <a:pt x="160250" y="12989"/>
                    <a:pt x="160948" y="11656"/>
                  </a:cubicBezTo>
                  <a:cubicBezTo>
                    <a:pt x="161837" y="9815"/>
                    <a:pt x="162345" y="7784"/>
                    <a:pt x="162726" y="5816"/>
                  </a:cubicBezTo>
                  <a:cubicBezTo>
                    <a:pt x="162852" y="5117"/>
                    <a:pt x="162916" y="4419"/>
                    <a:pt x="162979" y="3721"/>
                  </a:cubicBezTo>
                  <a:cubicBezTo>
                    <a:pt x="163106" y="2768"/>
                    <a:pt x="163170" y="1880"/>
                    <a:pt x="163233" y="1054"/>
                  </a:cubicBezTo>
                  <a:cubicBezTo>
                    <a:pt x="160440" y="864"/>
                    <a:pt x="157583" y="610"/>
                    <a:pt x="154853" y="483"/>
                  </a:cubicBezTo>
                  <a:cubicBezTo>
                    <a:pt x="153711" y="419"/>
                    <a:pt x="152631" y="356"/>
                    <a:pt x="151552" y="293"/>
                  </a:cubicBezTo>
                  <a:cubicBezTo>
                    <a:pt x="145966" y="-88"/>
                    <a:pt x="140760" y="-406"/>
                    <a:pt x="135745" y="1435"/>
                  </a:cubicBezTo>
                  <a:cubicBezTo>
                    <a:pt x="130920" y="3149"/>
                    <a:pt x="126857" y="5498"/>
                    <a:pt x="121779" y="9561"/>
                  </a:cubicBezTo>
                  <a:cubicBezTo>
                    <a:pt x="119684" y="11212"/>
                    <a:pt x="117462" y="12545"/>
                    <a:pt x="115303" y="13815"/>
                  </a:cubicBezTo>
                  <a:cubicBezTo>
                    <a:pt x="113399" y="14957"/>
                    <a:pt x="111367" y="16100"/>
                    <a:pt x="109526" y="17496"/>
                  </a:cubicBezTo>
                  <a:cubicBezTo>
                    <a:pt x="102099" y="23083"/>
                    <a:pt x="94735" y="27273"/>
                    <a:pt x="86418" y="30638"/>
                  </a:cubicBezTo>
                  <a:cubicBezTo>
                    <a:pt x="82736" y="32161"/>
                    <a:pt x="79118" y="34002"/>
                    <a:pt x="75626" y="35780"/>
                  </a:cubicBezTo>
                  <a:cubicBezTo>
                    <a:pt x="70801" y="38256"/>
                    <a:pt x="65786" y="40858"/>
                    <a:pt x="60390" y="42572"/>
                  </a:cubicBezTo>
                  <a:cubicBezTo>
                    <a:pt x="58930" y="43017"/>
                    <a:pt x="57470" y="43461"/>
                    <a:pt x="55946" y="43842"/>
                  </a:cubicBezTo>
                  <a:cubicBezTo>
                    <a:pt x="49598" y="45620"/>
                    <a:pt x="43059" y="47397"/>
                    <a:pt x="39123" y="52286"/>
                  </a:cubicBezTo>
                  <a:cubicBezTo>
                    <a:pt x="36330" y="55714"/>
                    <a:pt x="35060" y="59903"/>
                    <a:pt x="33664" y="64411"/>
                  </a:cubicBezTo>
                  <a:cubicBezTo>
                    <a:pt x="32965" y="66633"/>
                    <a:pt x="32267" y="68918"/>
                    <a:pt x="31378" y="71076"/>
                  </a:cubicBezTo>
                  <a:cubicBezTo>
                    <a:pt x="28902" y="76980"/>
                    <a:pt x="25157" y="84472"/>
                    <a:pt x="17856" y="89614"/>
                  </a:cubicBezTo>
                  <a:lnTo>
                    <a:pt x="16206" y="90757"/>
                  </a:lnTo>
                  <a:cubicBezTo>
                    <a:pt x="11063" y="94312"/>
                    <a:pt x="7699" y="96597"/>
                    <a:pt x="6620" y="103263"/>
                  </a:cubicBezTo>
                  <a:cubicBezTo>
                    <a:pt x="6366" y="104723"/>
                    <a:pt x="6492" y="106437"/>
                    <a:pt x="6556" y="108024"/>
                  </a:cubicBezTo>
                  <a:cubicBezTo>
                    <a:pt x="6620" y="109166"/>
                    <a:pt x="6683" y="110309"/>
                    <a:pt x="6620" y="111452"/>
                  </a:cubicBezTo>
                  <a:cubicBezTo>
                    <a:pt x="6620" y="111452"/>
                    <a:pt x="6747" y="111960"/>
                    <a:pt x="6873" y="112214"/>
                  </a:cubicBezTo>
                  <a:cubicBezTo>
                    <a:pt x="7191" y="112976"/>
                    <a:pt x="7572" y="113991"/>
                    <a:pt x="7128" y="115134"/>
                  </a:cubicBezTo>
                  <a:cubicBezTo>
                    <a:pt x="6429" y="116912"/>
                    <a:pt x="5604" y="117546"/>
                    <a:pt x="4271" y="117546"/>
                  </a:cubicBezTo>
                  <a:cubicBezTo>
                    <a:pt x="3953" y="117546"/>
                    <a:pt x="3699" y="117546"/>
                    <a:pt x="3128" y="118054"/>
                  </a:cubicBezTo>
                  <a:lnTo>
                    <a:pt x="1922" y="119070"/>
                  </a:lnTo>
                  <a:cubicBezTo>
                    <a:pt x="144" y="120593"/>
                    <a:pt x="144" y="120593"/>
                    <a:pt x="17" y="124276"/>
                  </a:cubicBezTo>
                  <a:cubicBezTo>
                    <a:pt x="-110" y="127704"/>
                    <a:pt x="462" y="129926"/>
                    <a:pt x="1605" y="132846"/>
                  </a:cubicBezTo>
                  <a:cubicBezTo>
                    <a:pt x="1731" y="133163"/>
                    <a:pt x="1858" y="133481"/>
                    <a:pt x="1985" y="133798"/>
                  </a:cubicBezTo>
                  <a:cubicBezTo>
                    <a:pt x="3572" y="137226"/>
                    <a:pt x="5286" y="137798"/>
                    <a:pt x="8778" y="138940"/>
                  </a:cubicBezTo>
                  <a:cubicBezTo>
                    <a:pt x="9603" y="139194"/>
                    <a:pt x="10556" y="139512"/>
                    <a:pt x="11508" y="139829"/>
                  </a:cubicBezTo>
                  <a:cubicBezTo>
                    <a:pt x="15063" y="141099"/>
                    <a:pt x="18237" y="142940"/>
                    <a:pt x="21348" y="144717"/>
                  </a:cubicBezTo>
                  <a:cubicBezTo>
                    <a:pt x="23443" y="145924"/>
                    <a:pt x="25601" y="147130"/>
                    <a:pt x="27823" y="148209"/>
                  </a:cubicBezTo>
                  <a:cubicBezTo>
                    <a:pt x="30045" y="149225"/>
                    <a:pt x="32521" y="149479"/>
                    <a:pt x="35124" y="149732"/>
                  </a:cubicBezTo>
                  <a:cubicBezTo>
                    <a:pt x="36965" y="149923"/>
                    <a:pt x="38869" y="150050"/>
                    <a:pt x="40710" y="150558"/>
                  </a:cubicBezTo>
                  <a:cubicBezTo>
                    <a:pt x="46805" y="152145"/>
                    <a:pt x="52454" y="152018"/>
                    <a:pt x="58930" y="152081"/>
                  </a:cubicBezTo>
                  <a:lnTo>
                    <a:pt x="60580" y="152081"/>
                  </a:lnTo>
                  <a:cubicBezTo>
                    <a:pt x="62040" y="152081"/>
                    <a:pt x="63628" y="152018"/>
                    <a:pt x="65215" y="151891"/>
                  </a:cubicBezTo>
                  <a:cubicBezTo>
                    <a:pt x="66929" y="151828"/>
                    <a:pt x="68643" y="151700"/>
                    <a:pt x="70357" y="151700"/>
                  </a:cubicBezTo>
                  <a:cubicBezTo>
                    <a:pt x="72007" y="151700"/>
                    <a:pt x="73722" y="151764"/>
                    <a:pt x="75309" y="152081"/>
                  </a:cubicBezTo>
                  <a:cubicBezTo>
                    <a:pt x="76070" y="152208"/>
                    <a:pt x="77023" y="152526"/>
                    <a:pt x="77848" y="152843"/>
                  </a:cubicBezTo>
                  <a:cubicBezTo>
                    <a:pt x="77911" y="150812"/>
                    <a:pt x="77785" y="149161"/>
                    <a:pt x="77467" y="147511"/>
                  </a:cubicBezTo>
                  <a:cubicBezTo>
                    <a:pt x="77404" y="147193"/>
                    <a:pt x="77340" y="146939"/>
                    <a:pt x="77213" y="146622"/>
                  </a:cubicBezTo>
                  <a:cubicBezTo>
                    <a:pt x="76769" y="144908"/>
                    <a:pt x="76198" y="143194"/>
                    <a:pt x="75182" y="141289"/>
                  </a:cubicBezTo>
                  <a:cubicBezTo>
                    <a:pt x="74547" y="140146"/>
                    <a:pt x="73531" y="139067"/>
                    <a:pt x="72515" y="137861"/>
                  </a:cubicBezTo>
                  <a:cubicBezTo>
                    <a:pt x="70167" y="135195"/>
                    <a:pt x="67500" y="132275"/>
                    <a:pt x="68452" y="128212"/>
                  </a:cubicBezTo>
                  <a:cubicBezTo>
                    <a:pt x="69405" y="122625"/>
                    <a:pt x="74801" y="123133"/>
                    <a:pt x="79118" y="12351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05" name="Freeform 604">
              <a:extLst>
                <a:ext uri="{FF2B5EF4-FFF2-40B4-BE49-F238E27FC236}">
                  <a16:creationId xmlns:a16="http://schemas.microsoft.com/office/drawing/2014/main" id="{FE6CD162-93D1-D1BC-7E4E-105EF8E594C1}"/>
                </a:ext>
              </a:extLst>
            </p:cNvPr>
            <p:cNvSpPr/>
            <p:nvPr/>
          </p:nvSpPr>
          <p:spPr>
            <a:xfrm>
              <a:off x="5789120" y="3989316"/>
              <a:ext cx="458574" cy="362172"/>
            </a:xfrm>
            <a:custGeom>
              <a:avLst/>
              <a:gdLst>
                <a:gd name="connsiteX0" fmla="*/ 412517 w 458574"/>
                <a:gd name="connsiteY0" fmla="*/ 236602 h 362172"/>
                <a:gd name="connsiteX1" fmla="*/ 419563 w 458574"/>
                <a:gd name="connsiteY1" fmla="*/ 230635 h 362172"/>
                <a:gd name="connsiteX2" fmla="*/ 424197 w 458574"/>
                <a:gd name="connsiteY2" fmla="*/ 226572 h 362172"/>
                <a:gd name="connsiteX3" fmla="*/ 441465 w 458574"/>
                <a:gd name="connsiteY3" fmla="*/ 205369 h 362172"/>
                <a:gd name="connsiteX4" fmla="*/ 443623 w 458574"/>
                <a:gd name="connsiteY4" fmla="*/ 184165 h 362172"/>
                <a:gd name="connsiteX5" fmla="*/ 443814 w 458574"/>
                <a:gd name="connsiteY5" fmla="*/ 175468 h 362172"/>
                <a:gd name="connsiteX6" fmla="*/ 446925 w 458574"/>
                <a:gd name="connsiteY6" fmla="*/ 155154 h 362172"/>
                <a:gd name="connsiteX7" fmla="*/ 449908 w 458574"/>
                <a:gd name="connsiteY7" fmla="*/ 136743 h 362172"/>
                <a:gd name="connsiteX8" fmla="*/ 454352 w 458574"/>
                <a:gd name="connsiteY8" fmla="*/ 117381 h 362172"/>
                <a:gd name="connsiteX9" fmla="*/ 458161 w 458574"/>
                <a:gd name="connsiteY9" fmla="*/ 103033 h 362172"/>
                <a:gd name="connsiteX10" fmla="*/ 446607 w 458574"/>
                <a:gd name="connsiteY10" fmla="*/ 75101 h 362172"/>
                <a:gd name="connsiteX11" fmla="*/ 433530 w 458574"/>
                <a:gd name="connsiteY11" fmla="*/ 51929 h 362172"/>
                <a:gd name="connsiteX12" fmla="*/ 433085 w 458574"/>
                <a:gd name="connsiteY12" fmla="*/ 47866 h 362172"/>
                <a:gd name="connsiteX13" fmla="*/ 431943 w 458574"/>
                <a:gd name="connsiteY13" fmla="*/ 37899 h 362172"/>
                <a:gd name="connsiteX14" fmla="*/ 431498 w 458574"/>
                <a:gd name="connsiteY14" fmla="*/ 34916 h 362172"/>
                <a:gd name="connsiteX15" fmla="*/ 430292 w 458574"/>
                <a:gd name="connsiteY15" fmla="*/ 27425 h 362172"/>
                <a:gd name="connsiteX16" fmla="*/ 429340 w 458574"/>
                <a:gd name="connsiteY16" fmla="*/ 23489 h 362172"/>
                <a:gd name="connsiteX17" fmla="*/ 427752 w 458574"/>
                <a:gd name="connsiteY17" fmla="*/ 17077 h 362172"/>
                <a:gd name="connsiteX18" fmla="*/ 426165 w 458574"/>
                <a:gd name="connsiteY18" fmla="*/ 12950 h 362172"/>
                <a:gd name="connsiteX19" fmla="*/ 424071 w 458574"/>
                <a:gd name="connsiteY19" fmla="*/ 7935 h 362172"/>
                <a:gd name="connsiteX20" fmla="*/ 408009 w 458574"/>
                <a:gd name="connsiteY20" fmla="*/ 12189 h 362172"/>
                <a:gd name="connsiteX21" fmla="*/ 406739 w 458574"/>
                <a:gd name="connsiteY21" fmla="*/ 12443 h 362172"/>
                <a:gd name="connsiteX22" fmla="*/ 403565 w 458574"/>
                <a:gd name="connsiteY22" fmla="*/ 13078 h 362172"/>
                <a:gd name="connsiteX23" fmla="*/ 400074 w 458574"/>
                <a:gd name="connsiteY23" fmla="*/ 13649 h 362172"/>
                <a:gd name="connsiteX24" fmla="*/ 391313 w 458574"/>
                <a:gd name="connsiteY24" fmla="*/ 13522 h 362172"/>
                <a:gd name="connsiteX25" fmla="*/ 388520 w 458574"/>
                <a:gd name="connsiteY25" fmla="*/ 12316 h 362172"/>
                <a:gd name="connsiteX26" fmla="*/ 353604 w 458574"/>
                <a:gd name="connsiteY26" fmla="*/ 2349 h 362172"/>
                <a:gd name="connsiteX27" fmla="*/ 344716 w 458574"/>
                <a:gd name="connsiteY27" fmla="*/ 190 h 362172"/>
                <a:gd name="connsiteX28" fmla="*/ 343828 w 458574"/>
                <a:gd name="connsiteY28" fmla="*/ 0 h 362172"/>
                <a:gd name="connsiteX29" fmla="*/ 222574 w 458574"/>
                <a:gd name="connsiteY29" fmla="*/ 73514 h 362172"/>
                <a:gd name="connsiteX30" fmla="*/ 198133 w 458574"/>
                <a:gd name="connsiteY30" fmla="*/ 92622 h 362172"/>
                <a:gd name="connsiteX31" fmla="*/ 166518 w 458574"/>
                <a:gd name="connsiteY31" fmla="*/ 119222 h 362172"/>
                <a:gd name="connsiteX32" fmla="*/ 126206 w 458574"/>
                <a:gd name="connsiteY32" fmla="*/ 128617 h 362172"/>
                <a:gd name="connsiteX33" fmla="*/ 124937 w 458574"/>
                <a:gd name="connsiteY33" fmla="*/ 136616 h 362172"/>
                <a:gd name="connsiteX34" fmla="*/ 123731 w 458574"/>
                <a:gd name="connsiteY34" fmla="*/ 149376 h 362172"/>
                <a:gd name="connsiteX35" fmla="*/ 125571 w 458574"/>
                <a:gd name="connsiteY35" fmla="*/ 161819 h 362172"/>
                <a:gd name="connsiteX36" fmla="*/ 127857 w 458574"/>
                <a:gd name="connsiteY36" fmla="*/ 181880 h 362172"/>
                <a:gd name="connsiteX37" fmla="*/ 127857 w 458574"/>
                <a:gd name="connsiteY37" fmla="*/ 185498 h 362172"/>
                <a:gd name="connsiteX38" fmla="*/ 127857 w 458574"/>
                <a:gd name="connsiteY38" fmla="*/ 191212 h 362172"/>
                <a:gd name="connsiteX39" fmla="*/ 123476 w 458574"/>
                <a:gd name="connsiteY39" fmla="*/ 207527 h 362172"/>
                <a:gd name="connsiteX40" fmla="*/ 120556 w 458574"/>
                <a:gd name="connsiteY40" fmla="*/ 211082 h 362172"/>
                <a:gd name="connsiteX41" fmla="*/ 116938 w 458574"/>
                <a:gd name="connsiteY41" fmla="*/ 216034 h 362172"/>
                <a:gd name="connsiteX42" fmla="*/ 116874 w 458574"/>
                <a:gd name="connsiteY42" fmla="*/ 222890 h 362172"/>
                <a:gd name="connsiteX43" fmla="*/ 117064 w 458574"/>
                <a:gd name="connsiteY43" fmla="*/ 225493 h 362172"/>
                <a:gd name="connsiteX44" fmla="*/ 115668 w 458574"/>
                <a:gd name="connsiteY44" fmla="*/ 227905 h 362172"/>
                <a:gd name="connsiteX45" fmla="*/ 113700 w 458574"/>
                <a:gd name="connsiteY45" fmla="*/ 230635 h 362172"/>
                <a:gd name="connsiteX46" fmla="*/ 104495 w 458574"/>
                <a:gd name="connsiteY46" fmla="*/ 239078 h 362172"/>
                <a:gd name="connsiteX47" fmla="*/ 97893 w 458574"/>
                <a:gd name="connsiteY47" fmla="*/ 242887 h 362172"/>
                <a:gd name="connsiteX48" fmla="*/ 87100 w 458574"/>
                <a:gd name="connsiteY48" fmla="*/ 248347 h 362172"/>
                <a:gd name="connsiteX49" fmla="*/ 75483 w 458574"/>
                <a:gd name="connsiteY49" fmla="*/ 249109 h 362172"/>
                <a:gd name="connsiteX50" fmla="*/ 65707 w 458574"/>
                <a:gd name="connsiteY50" fmla="*/ 249553 h 362172"/>
                <a:gd name="connsiteX51" fmla="*/ 59104 w 458574"/>
                <a:gd name="connsiteY51" fmla="*/ 252092 h 362172"/>
                <a:gd name="connsiteX52" fmla="*/ 49582 w 458574"/>
                <a:gd name="connsiteY52" fmla="*/ 255267 h 362172"/>
                <a:gd name="connsiteX53" fmla="*/ 12507 w 458574"/>
                <a:gd name="connsiteY53" fmla="*/ 254759 h 362172"/>
                <a:gd name="connsiteX54" fmla="*/ 10031 w 458574"/>
                <a:gd name="connsiteY54" fmla="*/ 254568 h 362172"/>
                <a:gd name="connsiteX55" fmla="*/ 8635 w 458574"/>
                <a:gd name="connsiteY55" fmla="*/ 254441 h 362172"/>
                <a:gd name="connsiteX56" fmla="*/ 8317 w 458574"/>
                <a:gd name="connsiteY56" fmla="*/ 257171 h 362172"/>
                <a:gd name="connsiteX57" fmla="*/ 8000 w 458574"/>
                <a:gd name="connsiteY57" fmla="*/ 259647 h 362172"/>
                <a:gd name="connsiteX58" fmla="*/ 6032 w 458574"/>
                <a:gd name="connsiteY58" fmla="*/ 266059 h 362172"/>
                <a:gd name="connsiteX59" fmla="*/ 3048 w 458574"/>
                <a:gd name="connsiteY59" fmla="*/ 270312 h 362172"/>
                <a:gd name="connsiteX60" fmla="*/ 1 w 458574"/>
                <a:gd name="connsiteY60" fmla="*/ 276407 h 362172"/>
                <a:gd name="connsiteX61" fmla="*/ 16824 w 458574"/>
                <a:gd name="connsiteY61" fmla="*/ 291389 h 362172"/>
                <a:gd name="connsiteX62" fmla="*/ 18792 w 458574"/>
                <a:gd name="connsiteY62" fmla="*/ 292595 h 362172"/>
                <a:gd name="connsiteX63" fmla="*/ 21014 w 458574"/>
                <a:gd name="connsiteY63" fmla="*/ 293865 h 362172"/>
                <a:gd name="connsiteX64" fmla="*/ 28061 w 458574"/>
                <a:gd name="connsiteY64" fmla="*/ 300340 h 362172"/>
                <a:gd name="connsiteX65" fmla="*/ 29775 w 458574"/>
                <a:gd name="connsiteY65" fmla="*/ 306180 h 362172"/>
                <a:gd name="connsiteX66" fmla="*/ 31997 w 458574"/>
                <a:gd name="connsiteY66" fmla="*/ 312338 h 362172"/>
                <a:gd name="connsiteX67" fmla="*/ 45836 w 458574"/>
                <a:gd name="connsiteY67" fmla="*/ 316401 h 362172"/>
                <a:gd name="connsiteX68" fmla="*/ 47106 w 458574"/>
                <a:gd name="connsiteY68" fmla="*/ 316401 h 362172"/>
                <a:gd name="connsiteX69" fmla="*/ 51550 w 458574"/>
                <a:gd name="connsiteY69" fmla="*/ 315767 h 362172"/>
                <a:gd name="connsiteX70" fmla="*/ 52629 w 458574"/>
                <a:gd name="connsiteY70" fmla="*/ 315259 h 362172"/>
                <a:gd name="connsiteX71" fmla="*/ 55041 w 458574"/>
                <a:gd name="connsiteY71" fmla="*/ 314179 h 362172"/>
                <a:gd name="connsiteX72" fmla="*/ 56501 w 458574"/>
                <a:gd name="connsiteY72" fmla="*/ 313354 h 362172"/>
                <a:gd name="connsiteX73" fmla="*/ 62786 w 458574"/>
                <a:gd name="connsiteY73" fmla="*/ 312529 h 362172"/>
                <a:gd name="connsiteX74" fmla="*/ 65199 w 458574"/>
                <a:gd name="connsiteY74" fmla="*/ 328273 h 362172"/>
                <a:gd name="connsiteX75" fmla="*/ 64754 w 458574"/>
                <a:gd name="connsiteY75" fmla="*/ 331320 h 362172"/>
                <a:gd name="connsiteX76" fmla="*/ 65199 w 458574"/>
                <a:gd name="connsiteY76" fmla="*/ 335827 h 362172"/>
                <a:gd name="connsiteX77" fmla="*/ 65452 w 458574"/>
                <a:gd name="connsiteY77" fmla="*/ 336652 h 362172"/>
                <a:gd name="connsiteX78" fmla="*/ 67357 w 458574"/>
                <a:gd name="connsiteY78" fmla="*/ 339890 h 362172"/>
                <a:gd name="connsiteX79" fmla="*/ 68563 w 458574"/>
                <a:gd name="connsiteY79" fmla="*/ 338049 h 362172"/>
                <a:gd name="connsiteX80" fmla="*/ 71039 w 458574"/>
                <a:gd name="connsiteY80" fmla="*/ 336906 h 362172"/>
                <a:gd name="connsiteX81" fmla="*/ 74086 w 458574"/>
                <a:gd name="connsiteY81" fmla="*/ 336018 h 362172"/>
                <a:gd name="connsiteX82" fmla="*/ 77006 w 458574"/>
                <a:gd name="connsiteY82" fmla="*/ 334176 h 362172"/>
                <a:gd name="connsiteX83" fmla="*/ 79863 w 458574"/>
                <a:gd name="connsiteY83" fmla="*/ 332272 h 362172"/>
                <a:gd name="connsiteX84" fmla="*/ 80689 w 458574"/>
                <a:gd name="connsiteY84" fmla="*/ 332018 h 362172"/>
                <a:gd name="connsiteX85" fmla="*/ 82720 w 458574"/>
                <a:gd name="connsiteY85" fmla="*/ 331447 h 362172"/>
                <a:gd name="connsiteX86" fmla="*/ 90402 w 458574"/>
                <a:gd name="connsiteY86" fmla="*/ 337097 h 362172"/>
                <a:gd name="connsiteX87" fmla="*/ 93766 w 458574"/>
                <a:gd name="connsiteY87" fmla="*/ 340525 h 362172"/>
                <a:gd name="connsiteX88" fmla="*/ 96115 w 458574"/>
                <a:gd name="connsiteY88" fmla="*/ 341287 h 362172"/>
                <a:gd name="connsiteX89" fmla="*/ 100051 w 458574"/>
                <a:gd name="connsiteY89" fmla="*/ 342874 h 362172"/>
                <a:gd name="connsiteX90" fmla="*/ 103670 w 458574"/>
                <a:gd name="connsiteY90" fmla="*/ 348079 h 362172"/>
                <a:gd name="connsiteX91" fmla="*/ 104305 w 458574"/>
                <a:gd name="connsiteY91" fmla="*/ 349540 h 362172"/>
                <a:gd name="connsiteX92" fmla="*/ 106653 w 458574"/>
                <a:gd name="connsiteY92" fmla="*/ 357983 h 362172"/>
                <a:gd name="connsiteX93" fmla="*/ 107542 w 458574"/>
                <a:gd name="connsiteY93" fmla="*/ 362173 h 362172"/>
                <a:gd name="connsiteX94" fmla="*/ 109002 w 458574"/>
                <a:gd name="connsiteY94" fmla="*/ 359380 h 362172"/>
                <a:gd name="connsiteX95" fmla="*/ 110589 w 458574"/>
                <a:gd name="connsiteY95" fmla="*/ 356459 h 362172"/>
                <a:gd name="connsiteX96" fmla="*/ 115604 w 458574"/>
                <a:gd name="connsiteY96" fmla="*/ 349603 h 362172"/>
                <a:gd name="connsiteX97" fmla="*/ 118271 w 458574"/>
                <a:gd name="connsiteY97" fmla="*/ 345477 h 362172"/>
                <a:gd name="connsiteX98" fmla="*/ 115985 w 458574"/>
                <a:gd name="connsiteY98" fmla="*/ 343572 h 362172"/>
                <a:gd name="connsiteX99" fmla="*/ 109828 w 458574"/>
                <a:gd name="connsiteY99" fmla="*/ 337668 h 362172"/>
                <a:gd name="connsiteX100" fmla="*/ 108748 w 458574"/>
                <a:gd name="connsiteY100" fmla="*/ 331955 h 362172"/>
                <a:gd name="connsiteX101" fmla="*/ 109256 w 458574"/>
                <a:gd name="connsiteY101" fmla="*/ 326241 h 362172"/>
                <a:gd name="connsiteX102" fmla="*/ 116938 w 458574"/>
                <a:gd name="connsiteY102" fmla="*/ 321670 h 362172"/>
                <a:gd name="connsiteX103" fmla="*/ 121128 w 458574"/>
                <a:gd name="connsiteY103" fmla="*/ 320083 h 362172"/>
                <a:gd name="connsiteX104" fmla="*/ 121508 w 458574"/>
                <a:gd name="connsiteY104" fmla="*/ 314370 h 362172"/>
                <a:gd name="connsiteX105" fmla="*/ 121382 w 458574"/>
                <a:gd name="connsiteY105" fmla="*/ 311259 h 362172"/>
                <a:gd name="connsiteX106" fmla="*/ 130777 w 458574"/>
                <a:gd name="connsiteY106" fmla="*/ 300657 h 362172"/>
                <a:gd name="connsiteX107" fmla="*/ 155155 w 458574"/>
                <a:gd name="connsiteY107" fmla="*/ 295452 h 362172"/>
                <a:gd name="connsiteX108" fmla="*/ 160170 w 458574"/>
                <a:gd name="connsiteY108" fmla="*/ 294309 h 362172"/>
                <a:gd name="connsiteX109" fmla="*/ 173819 w 458574"/>
                <a:gd name="connsiteY109" fmla="*/ 293230 h 362172"/>
                <a:gd name="connsiteX110" fmla="*/ 181564 w 458574"/>
                <a:gd name="connsiteY110" fmla="*/ 299959 h 362172"/>
                <a:gd name="connsiteX111" fmla="*/ 184357 w 458574"/>
                <a:gd name="connsiteY111" fmla="*/ 302752 h 362172"/>
                <a:gd name="connsiteX112" fmla="*/ 188483 w 458574"/>
                <a:gd name="connsiteY112" fmla="*/ 307704 h 362172"/>
                <a:gd name="connsiteX113" fmla="*/ 192229 w 458574"/>
                <a:gd name="connsiteY113" fmla="*/ 312148 h 362172"/>
                <a:gd name="connsiteX114" fmla="*/ 216416 w 458574"/>
                <a:gd name="connsiteY114" fmla="*/ 310624 h 362172"/>
                <a:gd name="connsiteX115" fmla="*/ 229748 w 458574"/>
                <a:gd name="connsiteY115" fmla="*/ 305736 h 362172"/>
                <a:gd name="connsiteX116" fmla="*/ 242127 w 458574"/>
                <a:gd name="connsiteY116" fmla="*/ 310243 h 362172"/>
                <a:gd name="connsiteX117" fmla="*/ 242889 w 458574"/>
                <a:gd name="connsiteY117" fmla="*/ 310815 h 362172"/>
                <a:gd name="connsiteX118" fmla="*/ 259521 w 458574"/>
                <a:gd name="connsiteY118" fmla="*/ 319702 h 362172"/>
                <a:gd name="connsiteX119" fmla="*/ 263331 w 458574"/>
                <a:gd name="connsiteY119" fmla="*/ 320718 h 362172"/>
                <a:gd name="connsiteX120" fmla="*/ 281550 w 458574"/>
                <a:gd name="connsiteY120" fmla="*/ 319194 h 362172"/>
                <a:gd name="connsiteX121" fmla="*/ 283010 w 458574"/>
                <a:gd name="connsiteY121" fmla="*/ 317290 h 362172"/>
                <a:gd name="connsiteX122" fmla="*/ 293612 w 458574"/>
                <a:gd name="connsiteY122" fmla="*/ 309863 h 362172"/>
                <a:gd name="connsiteX123" fmla="*/ 307261 w 458574"/>
                <a:gd name="connsiteY123" fmla="*/ 309291 h 362172"/>
                <a:gd name="connsiteX124" fmla="*/ 311388 w 458574"/>
                <a:gd name="connsiteY124" fmla="*/ 309355 h 362172"/>
                <a:gd name="connsiteX125" fmla="*/ 317609 w 458574"/>
                <a:gd name="connsiteY125" fmla="*/ 307895 h 362172"/>
                <a:gd name="connsiteX126" fmla="*/ 321481 w 458574"/>
                <a:gd name="connsiteY126" fmla="*/ 306180 h 362172"/>
                <a:gd name="connsiteX127" fmla="*/ 344526 w 458574"/>
                <a:gd name="connsiteY127" fmla="*/ 310370 h 362172"/>
                <a:gd name="connsiteX128" fmla="*/ 348017 w 458574"/>
                <a:gd name="connsiteY128" fmla="*/ 312211 h 362172"/>
                <a:gd name="connsiteX129" fmla="*/ 356461 w 458574"/>
                <a:gd name="connsiteY129" fmla="*/ 315512 h 362172"/>
                <a:gd name="connsiteX130" fmla="*/ 366491 w 458574"/>
                <a:gd name="connsiteY130" fmla="*/ 311069 h 362172"/>
                <a:gd name="connsiteX131" fmla="*/ 369665 w 458574"/>
                <a:gd name="connsiteY131" fmla="*/ 308276 h 362172"/>
                <a:gd name="connsiteX132" fmla="*/ 372903 w 458574"/>
                <a:gd name="connsiteY132" fmla="*/ 305545 h 362172"/>
                <a:gd name="connsiteX133" fmla="*/ 376712 w 458574"/>
                <a:gd name="connsiteY133" fmla="*/ 302371 h 362172"/>
                <a:gd name="connsiteX134" fmla="*/ 380584 w 458574"/>
                <a:gd name="connsiteY134" fmla="*/ 299896 h 362172"/>
                <a:gd name="connsiteX135" fmla="*/ 381410 w 458574"/>
                <a:gd name="connsiteY135" fmla="*/ 299515 h 362172"/>
                <a:gd name="connsiteX136" fmla="*/ 384647 w 458574"/>
                <a:gd name="connsiteY136" fmla="*/ 298435 h 362172"/>
                <a:gd name="connsiteX137" fmla="*/ 386298 w 458574"/>
                <a:gd name="connsiteY137" fmla="*/ 298309 h 362172"/>
                <a:gd name="connsiteX138" fmla="*/ 388202 w 458574"/>
                <a:gd name="connsiteY138" fmla="*/ 298181 h 362172"/>
                <a:gd name="connsiteX139" fmla="*/ 388075 w 458574"/>
                <a:gd name="connsiteY139" fmla="*/ 296531 h 362172"/>
                <a:gd name="connsiteX140" fmla="*/ 388329 w 458574"/>
                <a:gd name="connsiteY140" fmla="*/ 265868 h 362172"/>
                <a:gd name="connsiteX141" fmla="*/ 412517 w 458574"/>
                <a:gd name="connsiteY141" fmla="*/ 236602 h 362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458574" h="362172">
                  <a:moveTo>
                    <a:pt x="412517" y="236602"/>
                  </a:moveTo>
                  <a:cubicBezTo>
                    <a:pt x="415056" y="234508"/>
                    <a:pt x="417468" y="232539"/>
                    <a:pt x="419563" y="230635"/>
                  </a:cubicBezTo>
                  <a:cubicBezTo>
                    <a:pt x="421023" y="229302"/>
                    <a:pt x="422610" y="227905"/>
                    <a:pt x="424197" y="226572"/>
                  </a:cubicBezTo>
                  <a:cubicBezTo>
                    <a:pt x="431371" y="220351"/>
                    <a:pt x="438862" y="213939"/>
                    <a:pt x="441465" y="205369"/>
                  </a:cubicBezTo>
                  <a:cubicBezTo>
                    <a:pt x="443560" y="198576"/>
                    <a:pt x="443623" y="191593"/>
                    <a:pt x="443623" y="184165"/>
                  </a:cubicBezTo>
                  <a:cubicBezTo>
                    <a:pt x="443623" y="181245"/>
                    <a:pt x="443623" y="178388"/>
                    <a:pt x="443814" y="175468"/>
                  </a:cubicBezTo>
                  <a:cubicBezTo>
                    <a:pt x="444195" y="168485"/>
                    <a:pt x="445591" y="161692"/>
                    <a:pt x="446925" y="155154"/>
                  </a:cubicBezTo>
                  <a:cubicBezTo>
                    <a:pt x="448131" y="149186"/>
                    <a:pt x="449400" y="143092"/>
                    <a:pt x="449908" y="136743"/>
                  </a:cubicBezTo>
                  <a:cubicBezTo>
                    <a:pt x="450480" y="129633"/>
                    <a:pt x="452448" y="123412"/>
                    <a:pt x="454352" y="117381"/>
                  </a:cubicBezTo>
                  <a:cubicBezTo>
                    <a:pt x="455812" y="112810"/>
                    <a:pt x="457272" y="108049"/>
                    <a:pt x="458161" y="103033"/>
                  </a:cubicBezTo>
                  <a:cubicBezTo>
                    <a:pt x="460319" y="89956"/>
                    <a:pt x="453654" y="82719"/>
                    <a:pt x="446607" y="75101"/>
                  </a:cubicBezTo>
                  <a:cubicBezTo>
                    <a:pt x="440703" y="68752"/>
                    <a:pt x="434672" y="62150"/>
                    <a:pt x="433530" y="51929"/>
                  </a:cubicBezTo>
                  <a:lnTo>
                    <a:pt x="433085" y="47866"/>
                  </a:lnTo>
                  <a:cubicBezTo>
                    <a:pt x="432768" y="44692"/>
                    <a:pt x="432387" y="41327"/>
                    <a:pt x="431943" y="37899"/>
                  </a:cubicBezTo>
                  <a:cubicBezTo>
                    <a:pt x="431815" y="36947"/>
                    <a:pt x="431625" y="35931"/>
                    <a:pt x="431498" y="34916"/>
                  </a:cubicBezTo>
                  <a:cubicBezTo>
                    <a:pt x="431117" y="32440"/>
                    <a:pt x="430800" y="29900"/>
                    <a:pt x="430292" y="27425"/>
                  </a:cubicBezTo>
                  <a:cubicBezTo>
                    <a:pt x="430038" y="26092"/>
                    <a:pt x="429657" y="24822"/>
                    <a:pt x="429340" y="23489"/>
                  </a:cubicBezTo>
                  <a:cubicBezTo>
                    <a:pt x="428832" y="21330"/>
                    <a:pt x="428387" y="19172"/>
                    <a:pt x="427752" y="17077"/>
                  </a:cubicBezTo>
                  <a:cubicBezTo>
                    <a:pt x="427308" y="15680"/>
                    <a:pt x="426673" y="14347"/>
                    <a:pt x="426165" y="12950"/>
                  </a:cubicBezTo>
                  <a:cubicBezTo>
                    <a:pt x="425531" y="11236"/>
                    <a:pt x="424896" y="9523"/>
                    <a:pt x="424071" y="7935"/>
                  </a:cubicBezTo>
                  <a:cubicBezTo>
                    <a:pt x="418484" y="9586"/>
                    <a:pt x="412961" y="11046"/>
                    <a:pt x="408009" y="12189"/>
                  </a:cubicBezTo>
                  <a:cubicBezTo>
                    <a:pt x="407565" y="12316"/>
                    <a:pt x="407184" y="12379"/>
                    <a:pt x="406739" y="12443"/>
                  </a:cubicBezTo>
                  <a:cubicBezTo>
                    <a:pt x="405660" y="12697"/>
                    <a:pt x="404581" y="12887"/>
                    <a:pt x="403565" y="13078"/>
                  </a:cubicBezTo>
                  <a:cubicBezTo>
                    <a:pt x="402296" y="13331"/>
                    <a:pt x="401090" y="13522"/>
                    <a:pt x="400074" y="13649"/>
                  </a:cubicBezTo>
                  <a:cubicBezTo>
                    <a:pt x="393916" y="14538"/>
                    <a:pt x="392075" y="13839"/>
                    <a:pt x="391313" y="13522"/>
                  </a:cubicBezTo>
                  <a:lnTo>
                    <a:pt x="388520" y="12316"/>
                  </a:lnTo>
                  <a:cubicBezTo>
                    <a:pt x="381092" y="9015"/>
                    <a:pt x="374744" y="6221"/>
                    <a:pt x="353604" y="2349"/>
                  </a:cubicBezTo>
                  <a:cubicBezTo>
                    <a:pt x="350112" y="1714"/>
                    <a:pt x="347319" y="952"/>
                    <a:pt x="344716" y="190"/>
                  </a:cubicBezTo>
                  <a:cubicBezTo>
                    <a:pt x="344462" y="127"/>
                    <a:pt x="344081" y="63"/>
                    <a:pt x="343828" y="0"/>
                  </a:cubicBezTo>
                  <a:lnTo>
                    <a:pt x="222574" y="73514"/>
                  </a:lnTo>
                  <a:cubicBezTo>
                    <a:pt x="222574" y="73514"/>
                    <a:pt x="201942" y="89194"/>
                    <a:pt x="198133" y="92622"/>
                  </a:cubicBezTo>
                  <a:cubicBezTo>
                    <a:pt x="194324" y="96050"/>
                    <a:pt x="167661" y="118269"/>
                    <a:pt x="166518" y="119222"/>
                  </a:cubicBezTo>
                  <a:cubicBezTo>
                    <a:pt x="165947" y="119539"/>
                    <a:pt x="143029" y="124745"/>
                    <a:pt x="126206" y="128617"/>
                  </a:cubicBezTo>
                  <a:cubicBezTo>
                    <a:pt x="125952" y="131347"/>
                    <a:pt x="125444" y="134013"/>
                    <a:pt x="124937" y="136616"/>
                  </a:cubicBezTo>
                  <a:cubicBezTo>
                    <a:pt x="124111" y="140996"/>
                    <a:pt x="123286" y="145187"/>
                    <a:pt x="123731" y="149376"/>
                  </a:cubicBezTo>
                  <a:cubicBezTo>
                    <a:pt x="124175" y="153566"/>
                    <a:pt x="124873" y="157756"/>
                    <a:pt x="125571" y="161819"/>
                  </a:cubicBezTo>
                  <a:cubicBezTo>
                    <a:pt x="126714" y="168294"/>
                    <a:pt x="127857" y="174960"/>
                    <a:pt x="127857" y="181880"/>
                  </a:cubicBezTo>
                  <a:cubicBezTo>
                    <a:pt x="127857" y="183086"/>
                    <a:pt x="127857" y="184292"/>
                    <a:pt x="127857" y="185498"/>
                  </a:cubicBezTo>
                  <a:cubicBezTo>
                    <a:pt x="127857" y="187403"/>
                    <a:pt x="127920" y="189307"/>
                    <a:pt x="127857" y="191212"/>
                  </a:cubicBezTo>
                  <a:cubicBezTo>
                    <a:pt x="127730" y="196862"/>
                    <a:pt x="126905" y="202258"/>
                    <a:pt x="123476" y="207527"/>
                  </a:cubicBezTo>
                  <a:cubicBezTo>
                    <a:pt x="122715" y="208670"/>
                    <a:pt x="121635" y="209939"/>
                    <a:pt x="120556" y="211082"/>
                  </a:cubicBezTo>
                  <a:cubicBezTo>
                    <a:pt x="119032" y="212796"/>
                    <a:pt x="117445" y="214574"/>
                    <a:pt x="116938" y="216034"/>
                  </a:cubicBezTo>
                  <a:cubicBezTo>
                    <a:pt x="116366" y="217685"/>
                    <a:pt x="116620" y="220541"/>
                    <a:pt x="116874" y="222890"/>
                  </a:cubicBezTo>
                  <a:cubicBezTo>
                    <a:pt x="116938" y="223842"/>
                    <a:pt x="117001" y="224731"/>
                    <a:pt x="117064" y="225493"/>
                  </a:cubicBezTo>
                  <a:cubicBezTo>
                    <a:pt x="117128" y="226826"/>
                    <a:pt x="116366" y="227461"/>
                    <a:pt x="115668" y="227905"/>
                  </a:cubicBezTo>
                  <a:cubicBezTo>
                    <a:pt x="114970" y="228858"/>
                    <a:pt x="114335" y="229747"/>
                    <a:pt x="113700" y="230635"/>
                  </a:cubicBezTo>
                  <a:cubicBezTo>
                    <a:pt x="111351" y="234000"/>
                    <a:pt x="109447" y="236666"/>
                    <a:pt x="104495" y="239078"/>
                  </a:cubicBezTo>
                  <a:cubicBezTo>
                    <a:pt x="102337" y="240094"/>
                    <a:pt x="100178" y="241427"/>
                    <a:pt x="97893" y="242887"/>
                  </a:cubicBezTo>
                  <a:cubicBezTo>
                    <a:pt x="94401" y="245046"/>
                    <a:pt x="90783" y="247268"/>
                    <a:pt x="87100" y="248347"/>
                  </a:cubicBezTo>
                  <a:cubicBezTo>
                    <a:pt x="83355" y="249490"/>
                    <a:pt x="79355" y="249299"/>
                    <a:pt x="75483" y="249109"/>
                  </a:cubicBezTo>
                  <a:cubicBezTo>
                    <a:pt x="71991" y="248982"/>
                    <a:pt x="68690" y="248792"/>
                    <a:pt x="65707" y="249553"/>
                  </a:cubicBezTo>
                  <a:cubicBezTo>
                    <a:pt x="63358" y="250124"/>
                    <a:pt x="61263" y="251077"/>
                    <a:pt x="59104" y="252092"/>
                  </a:cubicBezTo>
                  <a:cubicBezTo>
                    <a:pt x="56248" y="253426"/>
                    <a:pt x="53264" y="254822"/>
                    <a:pt x="49582" y="255267"/>
                  </a:cubicBezTo>
                  <a:cubicBezTo>
                    <a:pt x="36822" y="256854"/>
                    <a:pt x="24442" y="255775"/>
                    <a:pt x="12507" y="254759"/>
                  </a:cubicBezTo>
                  <a:lnTo>
                    <a:pt x="10031" y="254568"/>
                  </a:lnTo>
                  <a:cubicBezTo>
                    <a:pt x="9524" y="254505"/>
                    <a:pt x="9143" y="254505"/>
                    <a:pt x="8635" y="254441"/>
                  </a:cubicBezTo>
                  <a:cubicBezTo>
                    <a:pt x="8572" y="255330"/>
                    <a:pt x="8381" y="256283"/>
                    <a:pt x="8317" y="257171"/>
                  </a:cubicBezTo>
                  <a:cubicBezTo>
                    <a:pt x="8254" y="257996"/>
                    <a:pt x="8191" y="258758"/>
                    <a:pt x="8000" y="259647"/>
                  </a:cubicBezTo>
                  <a:cubicBezTo>
                    <a:pt x="7619" y="261806"/>
                    <a:pt x="7048" y="264027"/>
                    <a:pt x="6032" y="266059"/>
                  </a:cubicBezTo>
                  <a:cubicBezTo>
                    <a:pt x="5270" y="267710"/>
                    <a:pt x="4128" y="268979"/>
                    <a:pt x="3048" y="270312"/>
                  </a:cubicBezTo>
                  <a:cubicBezTo>
                    <a:pt x="1461" y="272217"/>
                    <a:pt x="1" y="273867"/>
                    <a:pt x="1" y="276407"/>
                  </a:cubicBezTo>
                  <a:cubicBezTo>
                    <a:pt x="-126" y="281104"/>
                    <a:pt x="11746" y="288342"/>
                    <a:pt x="16824" y="291389"/>
                  </a:cubicBezTo>
                  <a:lnTo>
                    <a:pt x="18792" y="292595"/>
                  </a:lnTo>
                  <a:cubicBezTo>
                    <a:pt x="19554" y="293039"/>
                    <a:pt x="20316" y="293484"/>
                    <a:pt x="21014" y="293865"/>
                  </a:cubicBezTo>
                  <a:cubicBezTo>
                    <a:pt x="23617" y="295325"/>
                    <a:pt x="26093" y="296721"/>
                    <a:pt x="28061" y="300340"/>
                  </a:cubicBezTo>
                  <a:cubicBezTo>
                    <a:pt x="29077" y="302245"/>
                    <a:pt x="29457" y="304276"/>
                    <a:pt x="29775" y="306180"/>
                  </a:cubicBezTo>
                  <a:cubicBezTo>
                    <a:pt x="30219" y="308402"/>
                    <a:pt x="30600" y="310561"/>
                    <a:pt x="31997" y="312338"/>
                  </a:cubicBezTo>
                  <a:cubicBezTo>
                    <a:pt x="35235" y="316401"/>
                    <a:pt x="40440" y="316401"/>
                    <a:pt x="45836" y="316401"/>
                  </a:cubicBezTo>
                  <a:lnTo>
                    <a:pt x="47106" y="316401"/>
                  </a:lnTo>
                  <a:cubicBezTo>
                    <a:pt x="49455" y="316401"/>
                    <a:pt x="50534" y="316211"/>
                    <a:pt x="51550" y="315767"/>
                  </a:cubicBezTo>
                  <a:cubicBezTo>
                    <a:pt x="51867" y="315639"/>
                    <a:pt x="52248" y="315449"/>
                    <a:pt x="52629" y="315259"/>
                  </a:cubicBezTo>
                  <a:cubicBezTo>
                    <a:pt x="53264" y="314941"/>
                    <a:pt x="54025" y="314560"/>
                    <a:pt x="55041" y="314179"/>
                  </a:cubicBezTo>
                  <a:cubicBezTo>
                    <a:pt x="55549" y="313989"/>
                    <a:pt x="55993" y="313671"/>
                    <a:pt x="56501" y="313354"/>
                  </a:cubicBezTo>
                  <a:cubicBezTo>
                    <a:pt x="58025" y="312402"/>
                    <a:pt x="59993" y="311132"/>
                    <a:pt x="62786" y="312529"/>
                  </a:cubicBezTo>
                  <a:cubicBezTo>
                    <a:pt x="67357" y="314941"/>
                    <a:pt x="66087" y="322622"/>
                    <a:pt x="65199" y="328273"/>
                  </a:cubicBezTo>
                  <a:cubicBezTo>
                    <a:pt x="65008" y="329479"/>
                    <a:pt x="64818" y="330495"/>
                    <a:pt x="64754" y="331320"/>
                  </a:cubicBezTo>
                  <a:cubicBezTo>
                    <a:pt x="64564" y="333161"/>
                    <a:pt x="64818" y="334557"/>
                    <a:pt x="65199" y="335827"/>
                  </a:cubicBezTo>
                  <a:cubicBezTo>
                    <a:pt x="65262" y="336081"/>
                    <a:pt x="65389" y="336399"/>
                    <a:pt x="65452" y="336652"/>
                  </a:cubicBezTo>
                  <a:cubicBezTo>
                    <a:pt x="65960" y="337795"/>
                    <a:pt x="66595" y="338874"/>
                    <a:pt x="67357" y="339890"/>
                  </a:cubicBezTo>
                  <a:cubicBezTo>
                    <a:pt x="67738" y="339001"/>
                    <a:pt x="68119" y="338430"/>
                    <a:pt x="68563" y="338049"/>
                  </a:cubicBezTo>
                  <a:cubicBezTo>
                    <a:pt x="69452" y="337414"/>
                    <a:pt x="70087" y="337160"/>
                    <a:pt x="71039" y="336906"/>
                  </a:cubicBezTo>
                  <a:cubicBezTo>
                    <a:pt x="71738" y="336716"/>
                    <a:pt x="72690" y="336525"/>
                    <a:pt x="74086" y="336018"/>
                  </a:cubicBezTo>
                  <a:cubicBezTo>
                    <a:pt x="74912" y="335700"/>
                    <a:pt x="75991" y="334938"/>
                    <a:pt x="77006" y="334176"/>
                  </a:cubicBezTo>
                  <a:cubicBezTo>
                    <a:pt x="77959" y="333478"/>
                    <a:pt x="78848" y="332780"/>
                    <a:pt x="79863" y="332272"/>
                  </a:cubicBezTo>
                  <a:cubicBezTo>
                    <a:pt x="80117" y="332145"/>
                    <a:pt x="80435" y="332145"/>
                    <a:pt x="80689" y="332018"/>
                  </a:cubicBezTo>
                  <a:cubicBezTo>
                    <a:pt x="81323" y="331764"/>
                    <a:pt x="82022" y="331447"/>
                    <a:pt x="82720" y="331447"/>
                  </a:cubicBezTo>
                  <a:cubicBezTo>
                    <a:pt x="85640" y="331701"/>
                    <a:pt x="88053" y="334431"/>
                    <a:pt x="90402" y="337097"/>
                  </a:cubicBezTo>
                  <a:cubicBezTo>
                    <a:pt x="91608" y="338493"/>
                    <a:pt x="92877" y="339954"/>
                    <a:pt x="93766" y="340525"/>
                  </a:cubicBezTo>
                  <a:cubicBezTo>
                    <a:pt x="94464" y="340969"/>
                    <a:pt x="95226" y="341096"/>
                    <a:pt x="96115" y="341287"/>
                  </a:cubicBezTo>
                  <a:cubicBezTo>
                    <a:pt x="97321" y="341541"/>
                    <a:pt x="98655" y="341795"/>
                    <a:pt x="100051" y="342874"/>
                  </a:cubicBezTo>
                  <a:cubicBezTo>
                    <a:pt x="102146" y="344398"/>
                    <a:pt x="102908" y="346302"/>
                    <a:pt x="103670" y="348079"/>
                  </a:cubicBezTo>
                  <a:cubicBezTo>
                    <a:pt x="103860" y="348524"/>
                    <a:pt x="104050" y="349032"/>
                    <a:pt x="104305" y="349540"/>
                  </a:cubicBezTo>
                  <a:cubicBezTo>
                    <a:pt x="105765" y="352650"/>
                    <a:pt x="106209" y="355317"/>
                    <a:pt x="106653" y="357983"/>
                  </a:cubicBezTo>
                  <a:cubicBezTo>
                    <a:pt x="106907" y="359316"/>
                    <a:pt x="107161" y="360713"/>
                    <a:pt x="107542" y="362173"/>
                  </a:cubicBezTo>
                  <a:cubicBezTo>
                    <a:pt x="107986" y="361220"/>
                    <a:pt x="108558" y="360332"/>
                    <a:pt x="109002" y="359380"/>
                  </a:cubicBezTo>
                  <a:cubicBezTo>
                    <a:pt x="109510" y="358364"/>
                    <a:pt x="110018" y="357412"/>
                    <a:pt x="110589" y="356459"/>
                  </a:cubicBezTo>
                  <a:cubicBezTo>
                    <a:pt x="111986" y="354110"/>
                    <a:pt x="113573" y="351762"/>
                    <a:pt x="115604" y="349603"/>
                  </a:cubicBezTo>
                  <a:cubicBezTo>
                    <a:pt x="118080" y="347000"/>
                    <a:pt x="118334" y="345921"/>
                    <a:pt x="118271" y="345477"/>
                  </a:cubicBezTo>
                  <a:cubicBezTo>
                    <a:pt x="118208" y="344905"/>
                    <a:pt x="117128" y="344271"/>
                    <a:pt x="115985" y="343572"/>
                  </a:cubicBezTo>
                  <a:cubicBezTo>
                    <a:pt x="114081" y="342430"/>
                    <a:pt x="111415" y="340843"/>
                    <a:pt x="109828" y="337668"/>
                  </a:cubicBezTo>
                  <a:cubicBezTo>
                    <a:pt x="109256" y="336525"/>
                    <a:pt x="108875" y="334240"/>
                    <a:pt x="108748" y="331955"/>
                  </a:cubicBezTo>
                  <a:cubicBezTo>
                    <a:pt x="108621" y="329669"/>
                    <a:pt x="108748" y="327384"/>
                    <a:pt x="109256" y="326241"/>
                  </a:cubicBezTo>
                  <a:cubicBezTo>
                    <a:pt x="110843" y="322813"/>
                    <a:pt x="114208" y="322178"/>
                    <a:pt x="116938" y="321670"/>
                  </a:cubicBezTo>
                  <a:cubicBezTo>
                    <a:pt x="118715" y="321353"/>
                    <a:pt x="120366" y="321035"/>
                    <a:pt x="121128" y="320083"/>
                  </a:cubicBezTo>
                  <a:cubicBezTo>
                    <a:pt x="121889" y="319131"/>
                    <a:pt x="121699" y="316338"/>
                    <a:pt x="121508" y="314370"/>
                  </a:cubicBezTo>
                  <a:cubicBezTo>
                    <a:pt x="121445" y="313163"/>
                    <a:pt x="121318" y="312084"/>
                    <a:pt x="121382" y="311259"/>
                  </a:cubicBezTo>
                  <a:cubicBezTo>
                    <a:pt x="121826" y="304022"/>
                    <a:pt x="125254" y="302435"/>
                    <a:pt x="130777" y="300657"/>
                  </a:cubicBezTo>
                  <a:cubicBezTo>
                    <a:pt x="138966" y="298118"/>
                    <a:pt x="146457" y="296531"/>
                    <a:pt x="155155" y="295452"/>
                  </a:cubicBezTo>
                  <a:cubicBezTo>
                    <a:pt x="156424" y="295325"/>
                    <a:pt x="158266" y="294817"/>
                    <a:pt x="160170" y="294309"/>
                  </a:cubicBezTo>
                  <a:cubicBezTo>
                    <a:pt x="164995" y="293039"/>
                    <a:pt x="170391" y="291579"/>
                    <a:pt x="173819" y="293230"/>
                  </a:cubicBezTo>
                  <a:cubicBezTo>
                    <a:pt x="176231" y="294373"/>
                    <a:pt x="179088" y="297356"/>
                    <a:pt x="181564" y="299959"/>
                  </a:cubicBezTo>
                  <a:cubicBezTo>
                    <a:pt x="182579" y="301038"/>
                    <a:pt x="183532" y="302054"/>
                    <a:pt x="184357" y="302752"/>
                  </a:cubicBezTo>
                  <a:cubicBezTo>
                    <a:pt x="186008" y="304276"/>
                    <a:pt x="187277" y="305990"/>
                    <a:pt x="188483" y="307704"/>
                  </a:cubicBezTo>
                  <a:cubicBezTo>
                    <a:pt x="189690" y="309355"/>
                    <a:pt x="190769" y="310878"/>
                    <a:pt x="192229" y="312148"/>
                  </a:cubicBezTo>
                  <a:cubicBezTo>
                    <a:pt x="199530" y="318814"/>
                    <a:pt x="207719" y="314814"/>
                    <a:pt x="216416" y="310624"/>
                  </a:cubicBezTo>
                  <a:cubicBezTo>
                    <a:pt x="220860" y="308466"/>
                    <a:pt x="225431" y="306308"/>
                    <a:pt x="229748" y="305736"/>
                  </a:cubicBezTo>
                  <a:cubicBezTo>
                    <a:pt x="235334" y="305101"/>
                    <a:pt x="238445" y="307450"/>
                    <a:pt x="242127" y="310243"/>
                  </a:cubicBezTo>
                  <a:lnTo>
                    <a:pt x="242889" y="310815"/>
                  </a:lnTo>
                  <a:cubicBezTo>
                    <a:pt x="248285" y="314941"/>
                    <a:pt x="252665" y="317988"/>
                    <a:pt x="259521" y="319702"/>
                  </a:cubicBezTo>
                  <a:cubicBezTo>
                    <a:pt x="260728" y="320020"/>
                    <a:pt x="261997" y="320337"/>
                    <a:pt x="263331" y="320718"/>
                  </a:cubicBezTo>
                  <a:cubicBezTo>
                    <a:pt x="270186" y="322686"/>
                    <a:pt x="277233" y="324718"/>
                    <a:pt x="281550" y="319194"/>
                  </a:cubicBezTo>
                  <a:cubicBezTo>
                    <a:pt x="282058" y="318496"/>
                    <a:pt x="282566" y="317861"/>
                    <a:pt x="283010" y="317290"/>
                  </a:cubicBezTo>
                  <a:cubicBezTo>
                    <a:pt x="285740" y="313671"/>
                    <a:pt x="287708" y="311069"/>
                    <a:pt x="293612" y="309863"/>
                  </a:cubicBezTo>
                  <a:cubicBezTo>
                    <a:pt x="297992" y="308974"/>
                    <a:pt x="302690" y="309164"/>
                    <a:pt x="307261" y="309291"/>
                  </a:cubicBezTo>
                  <a:cubicBezTo>
                    <a:pt x="308658" y="309355"/>
                    <a:pt x="310118" y="309418"/>
                    <a:pt x="311388" y="309355"/>
                  </a:cubicBezTo>
                  <a:cubicBezTo>
                    <a:pt x="314752" y="309355"/>
                    <a:pt x="315831" y="308783"/>
                    <a:pt x="317609" y="307895"/>
                  </a:cubicBezTo>
                  <a:cubicBezTo>
                    <a:pt x="318561" y="307387"/>
                    <a:pt x="319767" y="306815"/>
                    <a:pt x="321481" y="306180"/>
                  </a:cubicBezTo>
                  <a:cubicBezTo>
                    <a:pt x="328591" y="303705"/>
                    <a:pt x="337098" y="306879"/>
                    <a:pt x="344526" y="310370"/>
                  </a:cubicBezTo>
                  <a:cubicBezTo>
                    <a:pt x="345732" y="310942"/>
                    <a:pt x="346875" y="311576"/>
                    <a:pt x="348017" y="312211"/>
                  </a:cubicBezTo>
                  <a:cubicBezTo>
                    <a:pt x="350747" y="313735"/>
                    <a:pt x="353350" y="315131"/>
                    <a:pt x="356461" y="315512"/>
                  </a:cubicBezTo>
                  <a:cubicBezTo>
                    <a:pt x="361158" y="316147"/>
                    <a:pt x="363381" y="313989"/>
                    <a:pt x="366491" y="311069"/>
                  </a:cubicBezTo>
                  <a:cubicBezTo>
                    <a:pt x="367507" y="310116"/>
                    <a:pt x="368523" y="309164"/>
                    <a:pt x="369665" y="308276"/>
                  </a:cubicBezTo>
                  <a:cubicBezTo>
                    <a:pt x="370744" y="307387"/>
                    <a:pt x="371824" y="306498"/>
                    <a:pt x="372903" y="305545"/>
                  </a:cubicBezTo>
                  <a:cubicBezTo>
                    <a:pt x="374172" y="304466"/>
                    <a:pt x="375442" y="303387"/>
                    <a:pt x="376712" y="302371"/>
                  </a:cubicBezTo>
                  <a:cubicBezTo>
                    <a:pt x="378045" y="301356"/>
                    <a:pt x="379315" y="300530"/>
                    <a:pt x="380584" y="299896"/>
                  </a:cubicBezTo>
                  <a:cubicBezTo>
                    <a:pt x="380838" y="299769"/>
                    <a:pt x="381156" y="299641"/>
                    <a:pt x="381410" y="299515"/>
                  </a:cubicBezTo>
                  <a:cubicBezTo>
                    <a:pt x="382426" y="299007"/>
                    <a:pt x="383505" y="298626"/>
                    <a:pt x="384647" y="298435"/>
                  </a:cubicBezTo>
                  <a:cubicBezTo>
                    <a:pt x="385219" y="298309"/>
                    <a:pt x="385790" y="298372"/>
                    <a:pt x="386298" y="298309"/>
                  </a:cubicBezTo>
                  <a:cubicBezTo>
                    <a:pt x="386933" y="298309"/>
                    <a:pt x="387504" y="298118"/>
                    <a:pt x="388202" y="298181"/>
                  </a:cubicBezTo>
                  <a:lnTo>
                    <a:pt x="388075" y="296531"/>
                  </a:lnTo>
                  <a:cubicBezTo>
                    <a:pt x="387060" y="286247"/>
                    <a:pt x="386044" y="275581"/>
                    <a:pt x="388329" y="265868"/>
                  </a:cubicBezTo>
                  <a:cubicBezTo>
                    <a:pt x="391249" y="254315"/>
                    <a:pt x="402550" y="244919"/>
                    <a:pt x="412517" y="23660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06" name="Freeform 605">
              <a:extLst>
                <a:ext uri="{FF2B5EF4-FFF2-40B4-BE49-F238E27FC236}">
                  <a16:creationId xmlns:a16="http://schemas.microsoft.com/office/drawing/2014/main" id="{E0EFDC6C-26CF-FC64-FA33-22FBACD9E73F}"/>
                </a:ext>
              </a:extLst>
            </p:cNvPr>
            <p:cNvSpPr/>
            <p:nvPr/>
          </p:nvSpPr>
          <p:spPr>
            <a:xfrm>
              <a:off x="5431328" y="3935546"/>
              <a:ext cx="482883" cy="449461"/>
            </a:xfrm>
            <a:custGeom>
              <a:avLst/>
              <a:gdLst>
                <a:gd name="connsiteX0" fmla="*/ 200608 w 482883"/>
                <a:gd name="connsiteY0" fmla="*/ 423815 h 449461"/>
                <a:gd name="connsiteX1" fmla="*/ 201751 w 482883"/>
                <a:gd name="connsiteY1" fmla="*/ 422799 h 449461"/>
                <a:gd name="connsiteX2" fmla="*/ 204734 w 482883"/>
                <a:gd name="connsiteY2" fmla="*/ 421594 h 449461"/>
                <a:gd name="connsiteX3" fmla="*/ 205051 w 482883"/>
                <a:gd name="connsiteY3" fmla="*/ 420895 h 449461"/>
                <a:gd name="connsiteX4" fmla="*/ 204798 w 482883"/>
                <a:gd name="connsiteY4" fmla="*/ 420070 h 449461"/>
                <a:gd name="connsiteX5" fmla="*/ 204353 w 482883"/>
                <a:gd name="connsiteY5" fmla="*/ 418229 h 449461"/>
                <a:gd name="connsiteX6" fmla="*/ 204290 w 482883"/>
                <a:gd name="connsiteY6" fmla="*/ 415055 h 449461"/>
                <a:gd name="connsiteX7" fmla="*/ 204417 w 482883"/>
                <a:gd name="connsiteY7" fmla="*/ 409722 h 449461"/>
                <a:gd name="connsiteX8" fmla="*/ 215145 w 482883"/>
                <a:gd name="connsiteY8" fmla="*/ 395311 h 449461"/>
                <a:gd name="connsiteX9" fmla="*/ 216796 w 482883"/>
                <a:gd name="connsiteY9" fmla="*/ 394169 h 449461"/>
                <a:gd name="connsiteX10" fmla="*/ 229366 w 482883"/>
                <a:gd name="connsiteY10" fmla="*/ 376901 h 449461"/>
                <a:gd name="connsiteX11" fmla="*/ 231588 w 482883"/>
                <a:gd name="connsiteY11" fmla="*/ 370489 h 449461"/>
                <a:gd name="connsiteX12" fmla="*/ 237555 w 482883"/>
                <a:gd name="connsiteY12" fmla="*/ 357412 h 449461"/>
                <a:gd name="connsiteX13" fmla="*/ 255775 w 482883"/>
                <a:gd name="connsiteY13" fmla="*/ 348080 h 449461"/>
                <a:gd name="connsiteX14" fmla="*/ 260155 w 482883"/>
                <a:gd name="connsiteY14" fmla="*/ 346810 h 449461"/>
                <a:gd name="connsiteX15" fmla="*/ 274947 w 482883"/>
                <a:gd name="connsiteY15" fmla="*/ 340208 h 449461"/>
                <a:gd name="connsiteX16" fmla="*/ 285930 w 482883"/>
                <a:gd name="connsiteY16" fmla="*/ 334939 h 449461"/>
                <a:gd name="connsiteX17" fmla="*/ 308403 w 482883"/>
                <a:gd name="connsiteY17" fmla="*/ 322115 h 449461"/>
                <a:gd name="connsiteX18" fmla="*/ 314434 w 482883"/>
                <a:gd name="connsiteY18" fmla="*/ 318242 h 449461"/>
                <a:gd name="connsiteX19" fmla="*/ 320591 w 482883"/>
                <a:gd name="connsiteY19" fmla="*/ 314243 h 449461"/>
                <a:gd name="connsiteX20" fmla="*/ 335383 w 482883"/>
                <a:gd name="connsiteY20" fmla="*/ 305736 h 449461"/>
                <a:gd name="connsiteX21" fmla="*/ 352270 w 482883"/>
                <a:gd name="connsiteY21" fmla="*/ 304467 h 449461"/>
                <a:gd name="connsiteX22" fmla="*/ 355507 w 482883"/>
                <a:gd name="connsiteY22" fmla="*/ 304657 h 449461"/>
                <a:gd name="connsiteX23" fmla="*/ 365347 w 482883"/>
                <a:gd name="connsiteY23" fmla="*/ 305355 h 449461"/>
                <a:gd name="connsiteX24" fmla="*/ 368521 w 482883"/>
                <a:gd name="connsiteY24" fmla="*/ 305609 h 449461"/>
                <a:gd name="connsiteX25" fmla="*/ 370616 w 482883"/>
                <a:gd name="connsiteY25" fmla="*/ 305800 h 449461"/>
                <a:gd name="connsiteX26" fmla="*/ 407119 w 482883"/>
                <a:gd name="connsiteY26" fmla="*/ 306371 h 449461"/>
                <a:gd name="connsiteX27" fmla="*/ 415816 w 482883"/>
                <a:gd name="connsiteY27" fmla="*/ 303451 h 449461"/>
                <a:gd name="connsiteX28" fmla="*/ 422927 w 482883"/>
                <a:gd name="connsiteY28" fmla="*/ 300721 h 449461"/>
                <a:gd name="connsiteX29" fmla="*/ 433465 w 482883"/>
                <a:gd name="connsiteY29" fmla="*/ 300213 h 449461"/>
                <a:gd name="connsiteX30" fmla="*/ 444130 w 482883"/>
                <a:gd name="connsiteY30" fmla="*/ 299578 h 449461"/>
                <a:gd name="connsiteX31" fmla="*/ 454224 w 482883"/>
                <a:gd name="connsiteY31" fmla="*/ 294373 h 449461"/>
                <a:gd name="connsiteX32" fmla="*/ 461144 w 482883"/>
                <a:gd name="connsiteY32" fmla="*/ 290437 h 449461"/>
                <a:gd name="connsiteX33" fmla="*/ 469269 w 482883"/>
                <a:gd name="connsiteY33" fmla="*/ 282946 h 449461"/>
                <a:gd name="connsiteX34" fmla="*/ 471301 w 482883"/>
                <a:gd name="connsiteY34" fmla="*/ 280089 h 449461"/>
                <a:gd name="connsiteX35" fmla="*/ 471809 w 482883"/>
                <a:gd name="connsiteY35" fmla="*/ 279644 h 449461"/>
                <a:gd name="connsiteX36" fmla="*/ 471936 w 482883"/>
                <a:gd name="connsiteY36" fmla="*/ 277105 h 449461"/>
                <a:gd name="connsiteX37" fmla="*/ 472126 w 482883"/>
                <a:gd name="connsiteY37" fmla="*/ 269106 h 449461"/>
                <a:gd name="connsiteX38" fmla="*/ 476253 w 482883"/>
                <a:gd name="connsiteY38" fmla="*/ 263202 h 449461"/>
                <a:gd name="connsiteX39" fmla="*/ 478919 w 482883"/>
                <a:gd name="connsiteY39" fmla="*/ 259965 h 449461"/>
                <a:gd name="connsiteX40" fmla="*/ 482855 w 482883"/>
                <a:gd name="connsiteY40" fmla="*/ 245173 h 449461"/>
                <a:gd name="connsiteX41" fmla="*/ 482855 w 482883"/>
                <a:gd name="connsiteY41" fmla="*/ 239460 h 449461"/>
                <a:gd name="connsiteX42" fmla="*/ 482791 w 482883"/>
                <a:gd name="connsiteY42" fmla="*/ 235778 h 449461"/>
                <a:gd name="connsiteX43" fmla="*/ 480570 w 482883"/>
                <a:gd name="connsiteY43" fmla="*/ 216225 h 449461"/>
                <a:gd name="connsiteX44" fmla="*/ 478665 w 482883"/>
                <a:gd name="connsiteY44" fmla="*/ 203591 h 449461"/>
                <a:gd name="connsiteX45" fmla="*/ 479871 w 482883"/>
                <a:gd name="connsiteY45" fmla="*/ 190006 h 449461"/>
                <a:gd name="connsiteX46" fmla="*/ 480887 w 482883"/>
                <a:gd name="connsiteY46" fmla="*/ 183213 h 449461"/>
                <a:gd name="connsiteX47" fmla="*/ 466667 w 482883"/>
                <a:gd name="connsiteY47" fmla="*/ 186514 h 449461"/>
                <a:gd name="connsiteX48" fmla="*/ 465270 w 482883"/>
                <a:gd name="connsiteY48" fmla="*/ 186641 h 449461"/>
                <a:gd name="connsiteX49" fmla="*/ 463874 w 482883"/>
                <a:gd name="connsiteY49" fmla="*/ 186451 h 449461"/>
                <a:gd name="connsiteX50" fmla="*/ 462794 w 482883"/>
                <a:gd name="connsiteY50" fmla="*/ 186261 h 449461"/>
                <a:gd name="connsiteX51" fmla="*/ 459430 w 482883"/>
                <a:gd name="connsiteY51" fmla="*/ 185308 h 449461"/>
                <a:gd name="connsiteX52" fmla="*/ 458731 w 482883"/>
                <a:gd name="connsiteY52" fmla="*/ 185054 h 449461"/>
                <a:gd name="connsiteX53" fmla="*/ 454859 w 482883"/>
                <a:gd name="connsiteY53" fmla="*/ 183277 h 449461"/>
                <a:gd name="connsiteX54" fmla="*/ 450224 w 482883"/>
                <a:gd name="connsiteY54" fmla="*/ 180483 h 449461"/>
                <a:gd name="connsiteX55" fmla="*/ 444575 w 482883"/>
                <a:gd name="connsiteY55" fmla="*/ 172929 h 449461"/>
                <a:gd name="connsiteX56" fmla="*/ 445019 w 482883"/>
                <a:gd name="connsiteY56" fmla="*/ 166327 h 449461"/>
                <a:gd name="connsiteX57" fmla="*/ 444765 w 482883"/>
                <a:gd name="connsiteY57" fmla="*/ 160423 h 449461"/>
                <a:gd name="connsiteX58" fmla="*/ 426355 w 482883"/>
                <a:gd name="connsiteY58" fmla="*/ 150392 h 449461"/>
                <a:gd name="connsiteX59" fmla="*/ 407818 w 482883"/>
                <a:gd name="connsiteY59" fmla="*/ 144742 h 449461"/>
                <a:gd name="connsiteX60" fmla="*/ 402168 w 482883"/>
                <a:gd name="connsiteY60" fmla="*/ 130458 h 449461"/>
                <a:gd name="connsiteX61" fmla="*/ 207274 w 482883"/>
                <a:gd name="connsiteY61" fmla="*/ 0 h 449461"/>
                <a:gd name="connsiteX62" fmla="*/ 171977 w 482883"/>
                <a:gd name="connsiteY62" fmla="*/ 0 h 449461"/>
                <a:gd name="connsiteX63" fmla="*/ 196799 w 482883"/>
                <a:gd name="connsiteY63" fmla="*/ 258124 h 449461"/>
                <a:gd name="connsiteX64" fmla="*/ 209242 w 482883"/>
                <a:gd name="connsiteY64" fmla="*/ 272408 h 449461"/>
                <a:gd name="connsiteX65" fmla="*/ 209432 w 482883"/>
                <a:gd name="connsiteY65" fmla="*/ 273995 h 449461"/>
                <a:gd name="connsiteX66" fmla="*/ 196735 w 482883"/>
                <a:gd name="connsiteY66" fmla="*/ 297864 h 449461"/>
                <a:gd name="connsiteX67" fmla="*/ 195529 w 482883"/>
                <a:gd name="connsiteY67" fmla="*/ 298626 h 449461"/>
                <a:gd name="connsiteX68" fmla="*/ 88179 w 482883"/>
                <a:gd name="connsiteY68" fmla="*/ 298626 h 449461"/>
                <a:gd name="connsiteX69" fmla="*/ 87036 w 482883"/>
                <a:gd name="connsiteY69" fmla="*/ 297991 h 449461"/>
                <a:gd name="connsiteX70" fmla="*/ 82211 w 482883"/>
                <a:gd name="connsiteY70" fmla="*/ 292214 h 449461"/>
                <a:gd name="connsiteX71" fmla="*/ 79101 w 482883"/>
                <a:gd name="connsiteY71" fmla="*/ 294563 h 449461"/>
                <a:gd name="connsiteX72" fmla="*/ 75165 w 482883"/>
                <a:gd name="connsiteY72" fmla="*/ 297229 h 449461"/>
                <a:gd name="connsiteX73" fmla="*/ 70974 w 482883"/>
                <a:gd name="connsiteY73" fmla="*/ 295642 h 449461"/>
                <a:gd name="connsiteX74" fmla="*/ 69324 w 482883"/>
                <a:gd name="connsiteY74" fmla="*/ 291389 h 449461"/>
                <a:gd name="connsiteX75" fmla="*/ 67546 w 482883"/>
                <a:gd name="connsiteY75" fmla="*/ 285993 h 449461"/>
                <a:gd name="connsiteX76" fmla="*/ 57008 w 482883"/>
                <a:gd name="connsiteY76" fmla="*/ 287643 h 449461"/>
                <a:gd name="connsiteX77" fmla="*/ 47295 w 482883"/>
                <a:gd name="connsiteY77" fmla="*/ 297928 h 449461"/>
                <a:gd name="connsiteX78" fmla="*/ 42851 w 482883"/>
                <a:gd name="connsiteY78" fmla="*/ 300657 h 449461"/>
                <a:gd name="connsiteX79" fmla="*/ 34726 w 482883"/>
                <a:gd name="connsiteY79" fmla="*/ 298309 h 449461"/>
                <a:gd name="connsiteX80" fmla="*/ 30028 w 482883"/>
                <a:gd name="connsiteY80" fmla="*/ 289167 h 449461"/>
                <a:gd name="connsiteX81" fmla="*/ 27742 w 482883"/>
                <a:gd name="connsiteY81" fmla="*/ 284152 h 449461"/>
                <a:gd name="connsiteX82" fmla="*/ 19934 w 482883"/>
                <a:gd name="connsiteY82" fmla="*/ 287135 h 449461"/>
                <a:gd name="connsiteX83" fmla="*/ 18220 w 482883"/>
                <a:gd name="connsiteY83" fmla="*/ 289230 h 449461"/>
                <a:gd name="connsiteX84" fmla="*/ 17268 w 482883"/>
                <a:gd name="connsiteY84" fmla="*/ 295579 h 449461"/>
                <a:gd name="connsiteX85" fmla="*/ 16315 w 482883"/>
                <a:gd name="connsiteY85" fmla="*/ 302181 h 449461"/>
                <a:gd name="connsiteX86" fmla="*/ 9903 w 482883"/>
                <a:gd name="connsiteY86" fmla="*/ 307895 h 449461"/>
                <a:gd name="connsiteX87" fmla="*/ 4698 w 482883"/>
                <a:gd name="connsiteY87" fmla="*/ 311259 h 449461"/>
                <a:gd name="connsiteX88" fmla="*/ 444 w 482883"/>
                <a:gd name="connsiteY88" fmla="*/ 315957 h 449461"/>
                <a:gd name="connsiteX89" fmla="*/ 0 w 482883"/>
                <a:gd name="connsiteY89" fmla="*/ 316528 h 449461"/>
                <a:gd name="connsiteX90" fmla="*/ 572 w 482883"/>
                <a:gd name="connsiteY90" fmla="*/ 318877 h 449461"/>
                <a:gd name="connsiteX91" fmla="*/ 825 w 482883"/>
                <a:gd name="connsiteY91" fmla="*/ 337859 h 449461"/>
                <a:gd name="connsiteX92" fmla="*/ 572 w 482883"/>
                <a:gd name="connsiteY92" fmla="*/ 343572 h 449461"/>
                <a:gd name="connsiteX93" fmla="*/ 7301 w 482883"/>
                <a:gd name="connsiteY93" fmla="*/ 356967 h 449461"/>
                <a:gd name="connsiteX94" fmla="*/ 10538 w 482883"/>
                <a:gd name="connsiteY94" fmla="*/ 360141 h 449461"/>
                <a:gd name="connsiteX95" fmla="*/ 16252 w 482883"/>
                <a:gd name="connsiteY95" fmla="*/ 364712 h 449461"/>
                <a:gd name="connsiteX96" fmla="*/ 19680 w 482883"/>
                <a:gd name="connsiteY96" fmla="*/ 364712 h 449461"/>
                <a:gd name="connsiteX97" fmla="*/ 23933 w 482883"/>
                <a:gd name="connsiteY97" fmla="*/ 364712 h 449461"/>
                <a:gd name="connsiteX98" fmla="*/ 32440 w 482883"/>
                <a:gd name="connsiteY98" fmla="*/ 376457 h 449461"/>
                <a:gd name="connsiteX99" fmla="*/ 32313 w 482883"/>
                <a:gd name="connsiteY99" fmla="*/ 384202 h 449461"/>
                <a:gd name="connsiteX100" fmla="*/ 31869 w 482883"/>
                <a:gd name="connsiteY100" fmla="*/ 387630 h 449461"/>
                <a:gd name="connsiteX101" fmla="*/ 32377 w 482883"/>
                <a:gd name="connsiteY101" fmla="*/ 394295 h 449461"/>
                <a:gd name="connsiteX102" fmla="*/ 33646 w 482883"/>
                <a:gd name="connsiteY102" fmla="*/ 395883 h 449461"/>
                <a:gd name="connsiteX103" fmla="*/ 34852 w 482883"/>
                <a:gd name="connsiteY103" fmla="*/ 397089 h 449461"/>
                <a:gd name="connsiteX104" fmla="*/ 35424 w 482883"/>
                <a:gd name="connsiteY104" fmla="*/ 397533 h 449461"/>
                <a:gd name="connsiteX105" fmla="*/ 36439 w 482883"/>
                <a:gd name="connsiteY105" fmla="*/ 398295 h 449461"/>
                <a:gd name="connsiteX106" fmla="*/ 37074 w 482883"/>
                <a:gd name="connsiteY106" fmla="*/ 398676 h 449461"/>
                <a:gd name="connsiteX107" fmla="*/ 38281 w 482883"/>
                <a:gd name="connsiteY107" fmla="*/ 399374 h 449461"/>
                <a:gd name="connsiteX108" fmla="*/ 38979 w 482883"/>
                <a:gd name="connsiteY108" fmla="*/ 399628 h 449461"/>
                <a:gd name="connsiteX109" fmla="*/ 40439 w 482883"/>
                <a:gd name="connsiteY109" fmla="*/ 400073 h 449461"/>
                <a:gd name="connsiteX110" fmla="*/ 41201 w 482883"/>
                <a:gd name="connsiteY110" fmla="*/ 400136 h 449461"/>
                <a:gd name="connsiteX111" fmla="*/ 42851 w 482883"/>
                <a:gd name="connsiteY111" fmla="*/ 400263 h 449461"/>
                <a:gd name="connsiteX112" fmla="*/ 45518 w 482883"/>
                <a:gd name="connsiteY112" fmla="*/ 399819 h 449461"/>
                <a:gd name="connsiteX113" fmla="*/ 55802 w 482883"/>
                <a:gd name="connsiteY113" fmla="*/ 400517 h 449461"/>
                <a:gd name="connsiteX114" fmla="*/ 57389 w 482883"/>
                <a:gd name="connsiteY114" fmla="*/ 401215 h 449461"/>
                <a:gd name="connsiteX115" fmla="*/ 65706 w 482883"/>
                <a:gd name="connsiteY115" fmla="*/ 398041 h 449461"/>
                <a:gd name="connsiteX116" fmla="*/ 68118 w 482883"/>
                <a:gd name="connsiteY116" fmla="*/ 396708 h 449461"/>
                <a:gd name="connsiteX117" fmla="*/ 70213 w 482883"/>
                <a:gd name="connsiteY117" fmla="*/ 395565 h 449461"/>
                <a:gd name="connsiteX118" fmla="*/ 73641 w 482883"/>
                <a:gd name="connsiteY118" fmla="*/ 392010 h 449461"/>
                <a:gd name="connsiteX119" fmla="*/ 74784 w 482883"/>
                <a:gd name="connsiteY119" fmla="*/ 390677 h 449461"/>
                <a:gd name="connsiteX120" fmla="*/ 81767 w 482883"/>
                <a:gd name="connsiteY120" fmla="*/ 387947 h 449461"/>
                <a:gd name="connsiteX121" fmla="*/ 85322 w 482883"/>
                <a:gd name="connsiteY121" fmla="*/ 389915 h 449461"/>
                <a:gd name="connsiteX122" fmla="*/ 88306 w 482883"/>
                <a:gd name="connsiteY122" fmla="*/ 391566 h 449461"/>
                <a:gd name="connsiteX123" fmla="*/ 90400 w 482883"/>
                <a:gd name="connsiteY123" fmla="*/ 390804 h 449461"/>
                <a:gd name="connsiteX124" fmla="*/ 93194 w 482883"/>
                <a:gd name="connsiteY124" fmla="*/ 389471 h 449461"/>
                <a:gd name="connsiteX125" fmla="*/ 100621 w 482883"/>
                <a:gd name="connsiteY125" fmla="*/ 394550 h 449461"/>
                <a:gd name="connsiteX126" fmla="*/ 101510 w 482883"/>
                <a:gd name="connsiteY126" fmla="*/ 395819 h 449461"/>
                <a:gd name="connsiteX127" fmla="*/ 105002 w 482883"/>
                <a:gd name="connsiteY127" fmla="*/ 404517 h 449461"/>
                <a:gd name="connsiteX128" fmla="*/ 105256 w 482883"/>
                <a:gd name="connsiteY128" fmla="*/ 407373 h 449461"/>
                <a:gd name="connsiteX129" fmla="*/ 106716 w 482883"/>
                <a:gd name="connsiteY129" fmla="*/ 412833 h 449461"/>
                <a:gd name="connsiteX130" fmla="*/ 109001 w 482883"/>
                <a:gd name="connsiteY130" fmla="*/ 414547 h 449461"/>
                <a:gd name="connsiteX131" fmla="*/ 112429 w 482883"/>
                <a:gd name="connsiteY131" fmla="*/ 417912 h 449461"/>
                <a:gd name="connsiteX132" fmla="*/ 110207 w 482883"/>
                <a:gd name="connsiteY132" fmla="*/ 427688 h 449461"/>
                <a:gd name="connsiteX133" fmla="*/ 108176 w 482883"/>
                <a:gd name="connsiteY133" fmla="*/ 431878 h 449461"/>
                <a:gd name="connsiteX134" fmla="*/ 108493 w 482883"/>
                <a:gd name="connsiteY134" fmla="*/ 435242 h 449461"/>
                <a:gd name="connsiteX135" fmla="*/ 111223 w 482883"/>
                <a:gd name="connsiteY135" fmla="*/ 434671 h 449461"/>
                <a:gd name="connsiteX136" fmla="*/ 112747 w 482883"/>
                <a:gd name="connsiteY136" fmla="*/ 433909 h 449461"/>
                <a:gd name="connsiteX137" fmla="*/ 115921 w 482883"/>
                <a:gd name="connsiteY137" fmla="*/ 434354 h 449461"/>
                <a:gd name="connsiteX138" fmla="*/ 116492 w 482883"/>
                <a:gd name="connsiteY138" fmla="*/ 434925 h 449461"/>
                <a:gd name="connsiteX139" fmla="*/ 119539 w 482883"/>
                <a:gd name="connsiteY139" fmla="*/ 439115 h 449461"/>
                <a:gd name="connsiteX140" fmla="*/ 120873 w 482883"/>
                <a:gd name="connsiteY140" fmla="*/ 442733 h 449461"/>
                <a:gd name="connsiteX141" fmla="*/ 121317 w 482883"/>
                <a:gd name="connsiteY141" fmla="*/ 444384 h 449461"/>
                <a:gd name="connsiteX142" fmla="*/ 124428 w 482883"/>
                <a:gd name="connsiteY142" fmla="*/ 445082 h 449461"/>
                <a:gd name="connsiteX143" fmla="*/ 126015 w 482883"/>
                <a:gd name="connsiteY143" fmla="*/ 445019 h 449461"/>
                <a:gd name="connsiteX144" fmla="*/ 128364 w 482883"/>
                <a:gd name="connsiteY144" fmla="*/ 445844 h 449461"/>
                <a:gd name="connsiteX145" fmla="*/ 147599 w 482883"/>
                <a:gd name="connsiteY145" fmla="*/ 445019 h 449461"/>
                <a:gd name="connsiteX146" fmla="*/ 159470 w 482883"/>
                <a:gd name="connsiteY146" fmla="*/ 445844 h 449461"/>
                <a:gd name="connsiteX147" fmla="*/ 165248 w 482883"/>
                <a:gd name="connsiteY147" fmla="*/ 444194 h 449461"/>
                <a:gd name="connsiteX148" fmla="*/ 167596 w 482883"/>
                <a:gd name="connsiteY148" fmla="*/ 443241 h 449461"/>
                <a:gd name="connsiteX149" fmla="*/ 168295 w 482883"/>
                <a:gd name="connsiteY149" fmla="*/ 443114 h 449461"/>
                <a:gd name="connsiteX150" fmla="*/ 170072 w 482883"/>
                <a:gd name="connsiteY150" fmla="*/ 442797 h 449461"/>
                <a:gd name="connsiteX151" fmla="*/ 172231 w 482883"/>
                <a:gd name="connsiteY151" fmla="*/ 443241 h 449461"/>
                <a:gd name="connsiteX152" fmla="*/ 173119 w 482883"/>
                <a:gd name="connsiteY152" fmla="*/ 443432 h 449461"/>
                <a:gd name="connsiteX153" fmla="*/ 176865 w 482883"/>
                <a:gd name="connsiteY153" fmla="*/ 445590 h 449461"/>
                <a:gd name="connsiteX154" fmla="*/ 192609 w 482883"/>
                <a:gd name="connsiteY154" fmla="*/ 446288 h 449461"/>
                <a:gd name="connsiteX155" fmla="*/ 193434 w 482883"/>
                <a:gd name="connsiteY155" fmla="*/ 445590 h 449461"/>
                <a:gd name="connsiteX156" fmla="*/ 198703 w 482883"/>
                <a:gd name="connsiteY156" fmla="*/ 441464 h 449461"/>
                <a:gd name="connsiteX157" fmla="*/ 199465 w 482883"/>
                <a:gd name="connsiteY157" fmla="*/ 440892 h 449461"/>
                <a:gd name="connsiteX158" fmla="*/ 198386 w 482883"/>
                <a:gd name="connsiteY158" fmla="*/ 437465 h 449461"/>
                <a:gd name="connsiteX159" fmla="*/ 198068 w 482883"/>
                <a:gd name="connsiteY159" fmla="*/ 436385 h 449461"/>
                <a:gd name="connsiteX160" fmla="*/ 197688 w 482883"/>
                <a:gd name="connsiteY160" fmla="*/ 431306 h 449461"/>
                <a:gd name="connsiteX161" fmla="*/ 200608 w 482883"/>
                <a:gd name="connsiteY161" fmla="*/ 423815 h 44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</a:cxnLst>
              <a:rect l="l" t="t" r="r" b="b"/>
              <a:pathLst>
                <a:path w="482883" h="449461">
                  <a:moveTo>
                    <a:pt x="200608" y="423815"/>
                  </a:moveTo>
                  <a:lnTo>
                    <a:pt x="201751" y="422799"/>
                  </a:lnTo>
                  <a:cubicBezTo>
                    <a:pt x="203020" y="421657"/>
                    <a:pt x="203972" y="421594"/>
                    <a:pt x="204734" y="421594"/>
                  </a:cubicBezTo>
                  <a:cubicBezTo>
                    <a:pt x="204734" y="421594"/>
                    <a:pt x="204861" y="421276"/>
                    <a:pt x="205051" y="420895"/>
                  </a:cubicBezTo>
                  <a:cubicBezTo>
                    <a:pt x="205051" y="420895"/>
                    <a:pt x="204925" y="420324"/>
                    <a:pt x="204798" y="420070"/>
                  </a:cubicBezTo>
                  <a:cubicBezTo>
                    <a:pt x="204607" y="419562"/>
                    <a:pt x="204353" y="418927"/>
                    <a:pt x="204353" y="418229"/>
                  </a:cubicBezTo>
                  <a:cubicBezTo>
                    <a:pt x="204417" y="417213"/>
                    <a:pt x="204353" y="416134"/>
                    <a:pt x="204290" y="415055"/>
                  </a:cubicBezTo>
                  <a:cubicBezTo>
                    <a:pt x="204226" y="413277"/>
                    <a:pt x="204099" y="411436"/>
                    <a:pt x="204417" y="409722"/>
                  </a:cubicBezTo>
                  <a:cubicBezTo>
                    <a:pt x="205623" y="401850"/>
                    <a:pt x="209813" y="398993"/>
                    <a:pt x="215145" y="395311"/>
                  </a:cubicBezTo>
                  <a:lnTo>
                    <a:pt x="216796" y="394169"/>
                  </a:lnTo>
                  <a:cubicBezTo>
                    <a:pt x="222128" y="390423"/>
                    <a:pt x="225874" y="385217"/>
                    <a:pt x="229366" y="376901"/>
                  </a:cubicBezTo>
                  <a:cubicBezTo>
                    <a:pt x="230255" y="374870"/>
                    <a:pt x="230889" y="372584"/>
                    <a:pt x="231588" y="370489"/>
                  </a:cubicBezTo>
                  <a:cubicBezTo>
                    <a:pt x="232984" y="365982"/>
                    <a:pt x="234381" y="361284"/>
                    <a:pt x="237555" y="357412"/>
                  </a:cubicBezTo>
                  <a:cubicBezTo>
                    <a:pt x="242062" y="351825"/>
                    <a:pt x="249363" y="349857"/>
                    <a:pt x="255775" y="348080"/>
                  </a:cubicBezTo>
                  <a:cubicBezTo>
                    <a:pt x="257299" y="347635"/>
                    <a:pt x="258759" y="347254"/>
                    <a:pt x="260155" y="346810"/>
                  </a:cubicBezTo>
                  <a:cubicBezTo>
                    <a:pt x="265361" y="345159"/>
                    <a:pt x="270249" y="342683"/>
                    <a:pt x="274947" y="340208"/>
                  </a:cubicBezTo>
                  <a:cubicBezTo>
                    <a:pt x="278502" y="338367"/>
                    <a:pt x="282120" y="336526"/>
                    <a:pt x="285930" y="334939"/>
                  </a:cubicBezTo>
                  <a:cubicBezTo>
                    <a:pt x="293992" y="331637"/>
                    <a:pt x="301165" y="327574"/>
                    <a:pt x="308403" y="322115"/>
                  </a:cubicBezTo>
                  <a:cubicBezTo>
                    <a:pt x="310371" y="320655"/>
                    <a:pt x="312402" y="319449"/>
                    <a:pt x="314434" y="318242"/>
                  </a:cubicBezTo>
                  <a:cubicBezTo>
                    <a:pt x="316592" y="316973"/>
                    <a:pt x="318687" y="315767"/>
                    <a:pt x="320591" y="314243"/>
                  </a:cubicBezTo>
                  <a:cubicBezTo>
                    <a:pt x="325988" y="310053"/>
                    <a:pt x="330241" y="307514"/>
                    <a:pt x="335383" y="305736"/>
                  </a:cubicBezTo>
                  <a:cubicBezTo>
                    <a:pt x="340906" y="303705"/>
                    <a:pt x="346429" y="304086"/>
                    <a:pt x="352270" y="304467"/>
                  </a:cubicBezTo>
                  <a:cubicBezTo>
                    <a:pt x="353349" y="304530"/>
                    <a:pt x="354428" y="304593"/>
                    <a:pt x="355507" y="304657"/>
                  </a:cubicBezTo>
                  <a:cubicBezTo>
                    <a:pt x="358808" y="304848"/>
                    <a:pt x="362046" y="305038"/>
                    <a:pt x="365347" y="305355"/>
                  </a:cubicBezTo>
                  <a:lnTo>
                    <a:pt x="368521" y="305609"/>
                  </a:lnTo>
                  <a:lnTo>
                    <a:pt x="370616" y="305800"/>
                  </a:lnTo>
                  <a:cubicBezTo>
                    <a:pt x="382424" y="306816"/>
                    <a:pt x="394613" y="307895"/>
                    <a:pt x="407119" y="306371"/>
                  </a:cubicBezTo>
                  <a:cubicBezTo>
                    <a:pt x="410357" y="305990"/>
                    <a:pt x="413023" y="304720"/>
                    <a:pt x="415816" y="303451"/>
                  </a:cubicBezTo>
                  <a:cubicBezTo>
                    <a:pt x="418039" y="302435"/>
                    <a:pt x="420324" y="301356"/>
                    <a:pt x="422927" y="300721"/>
                  </a:cubicBezTo>
                  <a:cubicBezTo>
                    <a:pt x="426355" y="299896"/>
                    <a:pt x="429974" y="300086"/>
                    <a:pt x="433465" y="300213"/>
                  </a:cubicBezTo>
                  <a:cubicBezTo>
                    <a:pt x="437274" y="300404"/>
                    <a:pt x="440829" y="300531"/>
                    <a:pt x="444130" y="299578"/>
                  </a:cubicBezTo>
                  <a:cubicBezTo>
                    <a:pt x="447432" y="298626"/>
                    <a:pt x="450923" y="296468"/>
                    <a:pt x="454224" y="294373"/>
                  </a:cubicBezTo>
                  <a:cubicBezTo>
                    <a:pt x="456510" y="292976"/>
                    <a:pt x="458858" y="291516"/>
                    <a:pt x="461144" y="290437"/>
                  </a:cubicBezTo>
                  <a:cubicBezTo>
                    <a:pt x="465461" y="288405"/>
                    <a:pt x="466984" y="286247"/>
                    <a:pt x="469269" y="282946"/>
                  </a:cubicBezTo>
                  <a:cubicBezTo>
                    <a:pt x="469905" y="282057"/>
                    <a:pt x="470539" y="281105"/>
                    <a:pt x="471301" y="280089"/>
                  </a:cubicBezTo>
                  <a:cubicBezTo>
                    <a:pt x="471428" y="279899"/>
                    <a:pt x="471619" y="279708"/>
                    <a:pt x="471809" y="279644"/>
                  </a:cubicBezTo>
                  <a:cubicBezTo>
                    <a:pt x="472063" y="278756"/>
                    <a:pt x="472000" y="277931"/>
                    <a:pt x="471936" y="277105"/>
                  </a:cubicBezTo>
                  <a:cubicBezTo>
                    <a:pt x="471682" y="274376"/>
                    <a:pt x="471365" y="271265"/>
                    <a:pt x="472126" y="269106"/>
                  </a:cubicBezTo>
                  <a:cubicBezTo>
                    <a:pt x="472825" y="267138"/>
                    <a:pt x="474602" y="265107"/>
                    <a:pt x="476253" y="263202"/>
                  </a:cubicBezTo>
                  <a:cubicBezTo>
                    <a:pt x="477268" y="262060"/>
                    <a:pt x="478284" y="260980"/>
                    <a:pt x="478919" y="259965"/>
                  </a:cubicBezTo>
                  <a:cubicBezTo>
                    <a:pt x="482030" y="255267"/>
                    <a:pt x="482728" y="250442"/>
                    <a:pt x="482855" y="245173"/>
                  </a:cubicBezTo>
                  <a:cubicBezTo>
                    <a:pt x="482919" y="243205"/>
                    <a:pt x="482855" y="241364"/>
                    <a:pt x="482855" y="239460"/>
                  </a:cubicBezTo>
                  <a:cubicBezTo>
                    <a:pt x="482855" y="238253"/>
                    <a:pt x="482855" y="237047"/>
                    <a:pt x="482791" y="235778"/>
                  </a:cubicBezTo>
                  <a:cubicBezTo>
                    <a:pt x="482791" y="229112"/>
                    <a:pt x="481649" y="222573"/>
                    <a:pt x="480570" y="216225"/>
                  </a:cubicBezTo>
                  <a:cubicBezTo>
                    <a:pt x="479871" y="212098"/>
                    <a:pt x="479110" y="207845"/>
                    <a:pt x="478665" y="203591"/>
                  </a:cubicBezTo>
                  <a:cubicBezTo>
                    <a:pt x="478157" y="198957"/>
                    <a:pt x="479046" y="194386"/>
                    <a:pt x="479871" y="190006"/>
                  </a:cubicBezTo>
                  <a:cubicBezTo>
                    <a:pt x="480316" y="187784"/>
                    <a:pt x="480633" y="185499"/>
                    <a:pt x="480887" y="183213"/>
                  </a:cubicBezTo>
                  <a:cubicBezTo>
                    <a:pt x="473713" y="184864"/>
                    <a:pt x="468000" y="186197"/>
                    <a:pt x="466667" y="186514"/>
                  </a:cubicBezTo>
                  <a:cubicBezTo>
                    <a:pt x="466286" y="186578"/>
                    <a:pt x="465778" y="186641"/>
                    <a:pt x="465270" y="186641"/>
                  </a:cubicBezTo>
                  <a:cubicBezTo>
                    <a:pt x="464889" y="186641"/>
                    <a:pt x="464318" y="186514"/>
                    <a:pt x="463874" y="186451"/>
                  </a:cubicBezTo>
                  <a:cubicBezTo>
                    <a:pt x="463493" y="186387"/>
                    <a:pt x="463175" y="186387"/>
                    <a:pt x="462794" y="186261"/>
                  </a:cubicBezTo>
                  <a:cubicBezTo>
                    <a:pt x="461715" y="186070"/>
                    <a:pt x="460636" y="185689"/>
                    <a:pt x="459430" y="185308"/>
                  </a:cubicBezTo>
                  <a:cubicBezTo>
                    <a:pt x="459176" y="185245"/>
                    <a:pt x="458985" y="185181"/>
                    <a:pt x="458731" y="185054"/>
                  </a:cubicBezTo>
                  <a:cubicBezTo>
                    <a:pt x="457398" y="184546"/>
                    <a:pt x="456129" y="183975"/>
                    <a:pt x="454859" y="183277"/>
                  </a:cubicBezTo>
                  <a:cubicBezTo>
                    <a:pt x="452827" y="182198"/>
                    <a:pt x="451431" y="181372"/>
                    <a:pt x="450224" y="180483"/>
                  </a:cubicBezTo>
                  <a:cubicBezTo>
                    <a:pt x="447749" y="178642"/>
                    <a:pt x="444701" y="175913"/>
                    <a:pt x="444575" y="172929"/>
                  </a:cubicBezTo>
                  <a:cubicBezTo>
                    <a:pt x="444384" y="170390"/>
                    <a:pt x="444701" y="168231"/>
                    <a:pt x="445019" y="166327"/>
                  </a:cubicBezTo>
                  <a:cubicBezTo>
                    <a:pt x="445400" y="163851"/>
                    <a:pt x="445654" y="162073"/>
                    <a:pt x="444765" y="160423"/>
                  </a:cubicBezTo>
                  <a:cubicBezTo>
                    <a:pt x="443178" y="157566"/>
                    <a:pt x="430608" y="150392"/>
                    <a:pt x="426355" y="150392"/>
                  </a:cubicBezTo>
                  <a:cubicBezTo>
                    <a:pt x="421594" y="150392"/>
                    <a:pt x="415118" y="150392"/>
                    <a:pt x="407818" y="144742"/>
                  </a:cubicBezTo>
                  <a:cubicBezTo>
                    <a:pt x="401596" y="139917"/>
                    <a:pt x="401850" y="132998"/>
                    <a:pt x="402168" y="130458"/>
                  </a:cubicBezTo>
                  <a:lnTo>
                    <a:pt x="207274" y="0"/>
                  </a:lnTo>
                  <a:lnTo>
                    <a:pt x="171977" y="0"/>
                  </a:lnTo>
                  <a:lnTo>
                    <a:pt x="196799" y="258124"/>
                  </a:lnTo>
                  <a:lnTo>
                    <a:pt x="209242" y="272408"/>
                  </a:lnTo>
                  <a:cubicBezTo>
                    <a:pt x="209622" y="272852"/>
                    <a:pt x="209686" y="273487"/>
                    <a:pt x="209432" y="273995"/>
                  </a:cubicBezTo>
                  <a:lnTo>
                    <a:pt x="196735" y="297864"/>
                  </a:lnTo>
                  <a:cubicBezTo>
                    <a:pt x="196481" y="298309"/>
                    <a:pt x="196037" y="298626"/>
                    <a:pt x="195529" y="298626"/>
                  </a:cubicBezTo>
                  <a:lnTo>
                    <a:pt x="88179" y="298626"/>
                  </a:lnTo>
                  <a:cubicBezTo>
                    <a:pt x="87671" y="298626"/>
                    <a:pt x="87290" y="298372"/>
                    <a:pt x="87036" y="297991"/>
                  </a:cubicBezTo>
                  <a:cubicBezTo>
                    <a:pt x="85258" y="295134"/>
                    <a:pt x="82973" y="292468"/>
                    <a:pt x="82211" y="292214"/>
                  </a:cubicBezTo>
                  <a:cubicBezTo>
                    <a:pt x="81703" y="292278"/>
                    <a:pt x="79989" y="293738"/>
                    <a:pt x="79101" y="294563"/>
                  </a:cubicBezTo>
                  <a:cubicBezTo>
                    <a:pt x="77641" y="295896"/>
                    <a:pt x="76371" y="296976"/>
                    <a:pt x="75165" y="297229"/>
                  </a:cubicBezTo>
                  <a:cubicBezTo>
                    <a:pt x="73831" y="297483"/>
                    <a:pt x="72244" y="296912"/>
                    <a:pt x="70974" y="295642"/>
                  </a:cubicBezTo>
                  <a:cubicBezTo>
                    <a:pt x="69642" y="294373"/>
                    <a:pt x="69070" y="292786"/>
                    <a:pt x="69324" y="291389"/>
                  </a:cubicBezTo>
                  <a:cubicBezTo>
                    <a:pt x="69642" y="289802"/>
                    <a:pt x="68308" y="286374"/>
                    <a:pt x="67546" y="285993"/>
                  </a:cubicBezTo>
                  <a:cubicBezTo>
                    <a:pt x="66531" y="285548"/>
                    <a:pt x="59992" y="285675"/>
                    <a:pt x="57008" y="287643"/>
                  </a:cubicBezTo>
                  <a:cubicBezTo>
                    <a:pt x="54024" y="289548"/>
                    <a:pt x="48565" y="295515"/>
                    <a:pt x="47295" y="297928"/>
                  </a:cubicBezTo>
                  <a:cubicBezTo>
                    <a:pt x="46533" y="299325"/>
                    <a:pt x="44946" y="300277"/>
                    <a:pt x="42851" y="300657"/>
                  </a:cubicBezTo>
                  <a:cubicBezTo>
                    <a:pt x="40566" y="301038"/>
                    <a:pt x="37201" y="300594"/>
                    <a:pt x="34726" y="298309"/>
                  </a:cubicBezTo>
                  <a:cubicBezTo>
                    <a:pt x="32758" y="296468"/>
                    <a:pt x="31297" y="292595"/>
                    <a:pt x="30028" y="289167"/>
                  </a:cubicBezTo>
                  <a:cubicBezTo>
                    <a:pt x="29329" y="287263"/>
                    <a:pt x="28250" y="284596"/>
                    <a:pt x="27742" y="284152"/>
                  </a:cubicBezTo>
                  <a:cubicBezTo>
                    <a:pt x="26790" y="284152"/>
                    <a:pt x="22600" y="285231"/>
                    <a:pt x="19934" y="287135"/>
                  </a:cubicBezTo>
                  <a:cubicBezTo>
                    <a:pt x="18918" y="287897"/>
                    <a:pt x="18283" y="288659"/>
                    <a:pt x="18220" y="289230"/>
                  </a:cubicBezTo>
                  <a:cubicBezTo>
                    <a:pt x="18029" y="290881"/>
                    <a:pt x="17649" y="293230"/>
                    <a:pt x="17268" y="295579"/>
                  </a:cubicBezTo>
                  <a:cubicBezTo>
                    <a:pt x="16823" y="298245"/>
                    <a:pt x="16315" y="301038"/>
                    <a:pt x="16315" y="302181"/>
                  </a:cubicBezTo>
                  <a:cubicBezTo>
                    <a:pt x="16315" y="304340"/>
                    <a:pt x="13522" y="305927"/>
                    <a:pt x="9903" y="307895"/>
                  </a:cubicBezTo>
                  <a:cubicBezTo>
                    <a:pt x="7935" y="309037"/>
                    <a:pt x="5840" y="310180"/>
                    <a:pt x="4698" y="311259"/>
                  </a:cubicBezTo>
                  <a:cubicBezTo>
                    <a:pt x="2476" y="313354"/>
                    <a:pt x="1524" y="314560"/>
                    <a:pt x="444" y="315957"/>
                  </a:cubicBezTo>
                  <a:lnTo>
                    <a:pt x="0" y="316528"/>
                  </a:lnTo>
                  <a:cubicBezTo>
                    <a:pt x="254" y="317354"/>
                    <a:pt x="444" y="318115"/>
                    <a:pt x="572" y="318877"/>
                  </a:cubicBezTo>
                  <a:cubicBezTo>
                    <a:pt x="1524" y="325162"/>
                    <a:pt x="1143" y="331637"/>
                    <a:pt x="825" y="337859"/>
                  </a:cubicBezTo>
                  <a:cubicBezTo>
                    <a:pt x="698" y="339763"/>
                    <a:pt x="635" y="341668"/>
                    <a:pt x="572" y="343572"/>
                  </a:cubicBezTo>
                  <a:cubicBezTo>
                    <a:pt x="381" y="349730"/>
                    <a:pt x="1841" y="352714"/>
                    <a:pt x="7301" y="356967"/>
                  </a:cubicBezTo>
                  <a:cubicBezTo>
                    <a:pt x="8443" y="357856"/>
                    <a:pt x="9523" y="358999"/>
                    <a:pt x="10538" y="360141"/>
                  </a:cubicBezTo>
                  <a:cubicBezTo>
                    <a:pt x="12379" y="362109"/>
                    <a:pt x="14284" y="364141"/>
                    <a:pt x="16252" y="364712"/>
                  </a:cubicBezTo>
                  <a:cubicBezTo>
                    <a:pt x="17268" y="364966"/>
                    <a:pt x="18474" y="364839"/>
                    <a:pt x="19680" y="364712"/>
                  </a:cubicBezTo>
                  <a:cubicBezTo>
                    <a:pt x="21077" y="364585"/>
                    <a:pt x="22473" y="364395"/>
                    <a:pt x="23933" y="364712"/>
                  </a:cubicBezTo>
                  <a:cubicBezTo>
                    <a:pt x="28060" y="365664"/>
                    <a:pt x="30980" y="369727"/>
                    <a:pt x="32440" y="376457"/>
                  </a:cubicBezTo>
                  <a:cubicBezTo>
                    <a:pt x="33075" y="379441"/>
                    <a:pt x="32694" y="381853"/>
                    <a:pt x="32313" y="384202"/>
                  </a:cubicBezTo>
                  <a:cubicBezTo>
                    <a:pt x="32123" y="385281"/>
                    <a:pt x="31932" y="386360"/>
                    <a:pt x="31869" y="387630"/>
                  </a:cubicBezTo>
                  <a:cubicBezTo>
                    <a:pt x="31742" y="389725"/>
                    <a:pt x="32059" y="391947"/>
                    <a:pt x="32377" y="394295"/>
                  </a:cubicBezTo>
                  <a:cubicBezTo>
                    <a:pt x="33329" y="395502"/>
                    <a:pt x="33456" y="395692"/>
                    <a:pt x="33646" y="395883"/>
                  </a:cubicBezTo>
                  <a:cubicBezTo>
                    <a:pt x="34345" y="396581"/>
                    <a:pt x="34599" y="396835"/>
                    <a:pt x="34852" y="397089"/>
                  </a:cubicBezTo>
                  <a:cubicBezTo>
                    <a:pt x="35043" y="397216"/>
                    <a:pt x="35233" y="397406"/>
                    <a:pt x="35424" y="397533"/>
                  </a:cubicBezTo>
                  <a:cubicBezTo>
                    <a:pt x="35741" y="397787"/>
                    <a:pt x="36059" y="398041"/>
                    <a:pt x="36439" y="398295"/>
                  </a:cubicBezTo>
                  <a:cubicBezTo>
                    <a:pt x="36630" y="398422"/>
                    <a:pt x="36884" y="398549"/>
                    <a:pt x="37074" y="398676"/>
                  </a:cubicBezTo>
                  <a:cubicBezTo>
                    <a:pt x="37455" y="398930"/>
                    <a:pt x="37836" y="399120"/>
                    <a:pt x="38281" y="399374"/>
                  </a:cubicBezTo>
                  <a:cubicBezTo>
                    <a:pt x="38471" y="399501"/>
                    <a:pt x="38725" y="399501"/>
                    <a:pt x="38979" y="399628"/>
                  </a:cubicBezTo>
                  <a:cubicBezTo>
                    <a:pt x="39423" y="399819"/>
                    <a:pt x="39931" y="400009"/>
                    <a:pt x="40439" y="400073"/>
                  </a:cubicBezTo>
                  <a:cubicBezTo>
                    <a:pt x="40693" y="400136"/>
                    <a:pt x="40947" y="400136"/>
                    <a:pt x="41201" y="400136"/>
                  </a:cubicBezTo>
                  <a:cubicBezTo>
                    <a:pt x="41709" y="400199"/>
                    <a:pt x="42280" y="400326"/>
                    <a:pt x="42851" y="400263"/>
                  </a:cubicBezTo>
                  <a:cubicBezTo>
                    <a:pt x="43677" y="400263"/>
                    <a:pt x="44565" y="400136"/>
                    <a:pt x="45518" y="399819"/>
                  </a:cubicBezTo>
                  <a:cubicBezTo>
                    <a:pt x="51739" y="397978"/>
                    <a:pt x="53834" y="399057"/>
                    <a:pt x="55802" y="400517"/>
                  </a:cubicBezTo>
                  <a:cubicBezTo>
                    <a:pt x="56437" y="401025"/>
                    <a:pt x="56754" y="401215"/>
                    <a:pt x="57389" y="401215"/>
                  </a:cubicBezTo>
                  <a:cubicBezTo>
                    <a:pt x="60881" y="401215"/>
                    <a:pt x="64119" y="399247"/>
                    <a:pt x="65706" y="398041"/>
                  </a:cubicBezTo>
                  <a:cubicBezTo>
                    <a:pt x="66531" y="397470"/>
                    <a:pt x="67356" y="397089"/>
                    <a:pt x="68118" y="396708"/>
                  </a:cubicBezTo>
                  <a:cubicBezTo>
                    <a:pt x="68880" y="396391"/>
                    <a:pt x="69578" y="396010"/>
                    <a:pt x="70213" y="395565"/>
                  </a:cubicBezTo>
                  <a:cubicBezTo>
                    <a:pt x="71419" y="394613"/>
                    <a:pt x="72498" y="393343"/>
                    <a:pt x="73641" y="392010"/>
                  </a:cubicBezTo>
                  <a:cubicBezTo>
                    <a:pt x="74022" y="391566"/>
                    <a:pt x="74403" y="391121"/>
                    <a:pt x="74784" y="390677"/>
                  </a:cubicBezTo>
                  <a:cubicBezTo>
                    <a:pt x="76244" y="389090"/>
                    <a:pt x="78212" y="386868"/>
                    <a:pt x="81767" y="387947"/>
                  </a:cubicBezTo>
                  <a:cubicBezTo>
                    <a:pt x="83100" y="388328"/>
                    <a:pt x="84243" y="389153"/>
                    <a:pt x="85322" y="389915"/>
                  </a:cubicBezTo>
                  <a:cubicBezTo>
                    <a:pt x="86338" y="390614"/>
                    <a:pt x="87290" y="391312"/>
                    <a:pt x="88306" y="391566"/>
                  </a:cubicBezTo>
                  <a:cubicBezTo>
                    <a:pt x="89067" y="391693"/>
                    <a:pt x="89512" y="391439"/>
                    <a:pt x="90400" y="390804"/>
                  </a:cubicBezTo>
                  <a:cubicBezTo>
                    <a:pt x="91099" y="390296"/>
                    <a:pt x="91924" y="389661"/>
                    <a:pt x="93194" y="389471"/>
                  </a:cubicBezTo>
                  <a:cubicBezTo>
                    <a:pt x="96939" y="388900"/>
                    <a:pt x="99034" y="392137"/>
                    <a:pt x="100621" y="394550"/>
                  </a:cubicBezTo>
                  <a:cubicBezTo>
                    <a:pt x="100939" y="394994"/>
                    <a:pt x="101256" y="395438"/>
                    <a:pt x="101510" y="395819"/>
                  </a:cubicBezTo>
                  <a:cubicBezTo>
                    <a:pt x="103669" y="398676"/>
                    <a:pt x="104621" y="402104"/>
                    <a:pt x="105002" y="404517"/>
                  </a:cubicBezTo>
                  <a:cubicBezTo>
                    <a:pt x="105129" y="405532"/>
                    <a:pt x="105256" y="406485"/>
                    <a:pt x="105256" y="407373"/>
                  </a:cubicBezTo>
                  <a:cubicBezTo>
                    <a:pt x="105383" y="409405"/>
                    <a:pt x="105509" y="410992"/>
                    <a:pt x="106716" y="412833"/>
                  </a:cubicBezTo>
                  <a:cubicBezTo>
                    <a:pt x="107224" y="413658"/>
                    <a:pt x="108049" y="414039"/>
                    <a:pt x="109001" y="414547"/>
                  </a:cubicBezTo>
                  <a:cubicBezTo>
                    <a:pt x="110271" y="415245"/>
                    <a:pt x="111794" y="416070"/>
                    <a:pt x="112429" y="417912"/>
                  </a:cubicBezTo>
                  <a:cubicBezTo>
                    <a:pt x="113762" y="421594"/>
                    <a:pt x="111858" y="424831"/>
                    <a:pt x="110207" y="427688"/>
                  </a:cubicBezTo>
                  <a:cubicBezTo>
                    <a:pt x="109319" y="429148"/>
                    <a:pt x="108557" y="430545"/>
                    <a:pt x="108176" y="431878"/>
                  </a:cubicBezTo>
                  <a:cubicBezTo>
                    <a:pt x="107732" y="433719"/>
                    <a:pt x="107795" y="434798"/>
                    <a:pt x="108493" y="435242"/>
                  </a:cubicBezTo>
                  <a:cubicBezTo>
                    <a:pt x="109192" y="435750"/>
                    <a:pt x="109826" y="435433"/>
                    <a:pt x="111223" y="434671"/>
                  </a:cubicBezTo>
                  <a:cubicBezTo>
                    <a:pt x="111731" y="434354"/>
                    <a:pt x="112239" y="434100"/>
                    <a:pt x="112747" y="433909"/>
                  </a:cubicBezTo>
                  <a:cubicBezTo>
                    <a:pt x="114651" y="433021"/>
                    <a:pt x="115286" y="433592"/>
                    <a:pt x="115921" y="434354"/>
                  </a:cubicBezTo>
                  <a:lnTo>
                    <a:pt x="116492" y="434925"/>
                  </a:lnTo>
                  <a:cubicBezTo>
                    <a:pt x="117635" y="436131"/>
                    <a:pt x="118651" y="437718"/>
                    <a:pt x="119539" y="439115"/>
                  </a:cubicBezTo>
                  <a:cubicBezTo>
                    <a:pt x="120555" y="440765"/>
                    <a:pt x="120746" y="441845"/>
                    <a:pt x="120873" y="442733"/>
                  </a:cubicBezTo>
                  <a:cubicBezTo>
                    <a:pt x="120936" y="443368"/>
                    <a:pt x="121063" y="443940"/>
                    <a:pt x="121317" y="444384"/>
                  </a:cubicBezTo>
                  <a:cubicBezTo>
                    <a:pt x="121825" y="445273"/>
                    <a:pt x="122650" y="445273"/>
                    <a:pt x="124428" y="445082"/>
                  </a:cubicBezTo>
                  <a:cubicBezTo>
                    <a:pt x="124872" y="445019"/>
                    <a:pt x="125443" y="445019"/>
                    <a:pt x="126015" y="445019"/>
                  </a:cubicBezTo>
                  <a:cubicBezTo>
                    <a:pt x="127284" y="445146"/>
                    <a:pt x="127919" y="445400"/>
                    <a:pt x="128364" y="445844"/>
                  </a:cubicBezTo>
                  <a:cubicBezTo>
                    <a:pt x="135156" y="443305"/>
                    <a:pt x="141441" y="444130"/>
                    <a:pt x="147599" y="445019"/>
                  </a:cubicBezTo>
                  <a:cubicBezTo>
                    <a:pt x="151471" y="445590"/>
                    <a:pt x="155408" y="446035"/>
                    <a:pt x="159470" y="445844"/>
                  </a:cubicBezTo>
                  <a:cubicBezTo>
                    <a:pt x="161946" y="445654"/>
                    <a:pt x="163597" y="444892"/>
                    <a:pt x="165248" y="444194"/>
                  </a:cubicBezTo>
                  <a:cubicBezTo>
                    <a:pt x="166009" y="443876"/>
                    <a:pt x="166771" y="443495"/>
                    <a:pt x="167596" y="443241"/>
                  </a:cubicBezTo>
                  <a:cubicBezTo>
                    <a:pt x="167787" y="443178"/>
                    <a:pt x="168041" y="443178"/>
                    <a:pt x="168295" y="443114"/>
                  </a:cubicBezTo>
                  <a:cubicBezTo>
                    <a:pt x="168866" y="442988"/>
                    <a:pt x="169437" y="442797"/>
                    <a:pt x="170072" y="442797"/>
                  </a:cubicBezTo>
                  <a:cubicBezTo>
                    <a:pt x="170707" y="442797"/>
                    <a:pt x="171469" y="443051"/>
                    <a:pt x="172231" y="443241"/>
                  </a:cubicBezTo>
                  <a:cubicBezTo>
                    <a:pt x="172548" y="443305"/>
                    <a:pt x="172802" y="443305"/>
                    <a:pt x="173119" y="443432"/>
                  </a:cubicBezTo>
                  <a:cubicBezTo>
                    <a:pt x="174199" y="443876"/>
                    <a:pt x="175468" y="444575"/>
                    <a:pt x="176865" y="445590"/>
                  </a:cubicBezTo>
                  <a:cubicBezTo>
                    <a:pt x="182451" y="449843"/>
                    <a:pt x="186832" y="451304"/>
                    <a:pt x="192609" y="446288"/>
                  </a:cubicBezTo>
                  <a:lnTo>
                    <a:pt x="193434" y="445590"/>
                  </a:lnTo>
                  <a:cubicBezTo>
                    <a:pt x="195212" y="444067"/>
                    <a:pt x="196862" y="442733"/>
                    <a:pt x="198703" y="441464"/>
                  </a:cubicBezTo>
                  <a:cubicBezTo>
                    <a:pt x="198957" y="441273"/>
                    <a:pt x="199148" y="441083"/>
                    <a:pt x="199465" y="440892"/>
                  </a:cubicBezTo>
                  <a:cubicBezTo>
                    <a:pt x="199021" y="439686"/>
                    <a:pt x="198703" y="438544"/>
                    <a:pt x="198386" y="437465"/>
                  </a:cubicBezTo>
                  <a:cubicBezTo>
                    <a:pt x="198322" y="437147"/>
                    <a:pt x="198132" y="436766"/>
                    <a:pt x="198068" y="436385"/>
                  </a:cubicBezTo>
                  <a:cubicBezTo>
                    <a:pt x="197751" y="434861"/>
                    <a:pt x="197624" y="433211"/>
                    <a:pt x="197688" y="431306"/>
                  </a:cubicBezTo>
                  <a:cubicBezTo>
                    <a:pt x="197878" y="426482"/>
                    <a:pt x="198068" y="426037"/>
                    <a:pt x="200608" y="42381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07" name="Freeform 606">
              <a:extLst>
                <a:ext uri="{FF2B5EF4-FFF2-40B4-BE49-F238E27FC236}">
                  <a16:creationId xmlns:a16="http://schemas.microsoft.com/office/drawing/2014/main" id="{FDDFC4D8-364D-3860-2C66-F39425722B38}"/>
                </a:ext>
              </a:extLst>
            </p:cNvPr>
            <p:cNvSpPr/>
            <p:nvPr/>
          </p:nvSpPr>
          <p:spPr>
            <a:xfrm>
              <a:off x="5534806" y="3546969"/>
              <a:ext cx="594713" cy="572303"/>
            </a:xfrm>
            <a:custGeom>
              <a:avLst/>
              <a:gdLst>
                <a:gd name="connsiteX0" fmla="*/ 344017 w 594713"/>
                <a:gd name="connsiteY0" fmla="*/ 561125 h 572303"/>
                <a:gd name="connsiteX1" fmla="*/ 348588 w 594713"/>
                <a:gd name="connsiteY1" fmla="*/ 566648 h 572303"/>
                <a:gd name="connsiteX2" fmla="*/ 362744 w 594713"/>
                <a:gd name="connsiteY2" fmla="*/ 572235 h 572303"/>
                <a:gd name="connsiteX3" fmla="*/ 378996 w 594713"/>
                <a:gd name="connsiteY3" fmla="*/ 568489 h 572303"/>
                <a:gd name="connsiteX4" fmla="*/ 385154 w 594713"/>
                <a:gd name="connsiteY4" fmla="*/ 567093 h 572303"/>
                <a:gd name="connsiteX5" fmla="*/ 419435 w 594713"/>
                <a:gd name="connsiteY5" fmla="*/ 559284 h 572303"/>
                <a:gd name="connsiteX6" fmla="*/ 450669 w 594713"/>
                <a:gd name="connsiteY6" fmla="*/ 533002 h 572303"/>
                <a:gd name="connsiteX7" fmla="*/ 475364 w 594713"/>
                <a:gd name="connsiteY7" fmla="*/ 513703 h 572303"/>
                <a:gd name="connsiteX8" fmla="*/ 594713 w 594713"/>
                <a:gd name="connsiteY8" fmla="*/ 441332 h 572303"/>
                <a:gd name="connsiteX9" fmla="*/ 590904 w 594713"/>
                <a:gd name="connsiteY9" fmla="*/ 439618 h 572303"/>
                <a:gd name="connsiteX10" fmla="*/ 589888 w 594713"/>
                <a:gd name="connsiteY10" fmla="*/ 439047 h 572303"/>
                <a:gd name="connsiteX11" fmla="*/ 587920 w 594713"/>
                <a:gd name="connsiteY11" fmla="*/ 437840 h 572303"/>
                <a:gd name="connsiteX12" fmla="*/ 587095 w 594713"/>
                <a:gd name="connsiteY12" fmla="*/ 437206 h 572303"/>
                <a:gd name="connsiteX13" fmla="*/ 585572 w 594713"/>
                <a:gd name="connsiteY13" fmla="*/ 435809 h 572303"/>
                <a:gd name="connsiteX14" fmla="*/ 585064 w 594713"/>
                <a:gd name="connsiteY14" fmla="*/ 435301 h 572303"/>
                <a:gd name="connsiteX15" fmla="*/ 584111 w 594713"/>
                <a:gd name="connsiteY15" fmla="*/ 434095 h 572303"/>
                <a:gd name="connsiteX16" fmla="*/ 583413 w 594713"/>
                <a:gd name="connsiteY16" fmla="*/ 432762 h 572303"/>
                <a:gd name="connsiteX17" fmla="*/ 583032 w 594713"/>
                <a:gd name="connsiteY17" fmla="*/ 431492 h 572303"/>
                <a:gd name="connsiteX18" fmla="*/ 565130 w 594713"/>
                <a:gd name="connsiteY18" fmla="*/ 419240 h 572303"/>
                <a:gd name="connsiteX19" fmla="*/ 561828 w 594713"/>
                <a:gd name="connsiteY19" fmla="*/ 418859 h 572303"/>
                <a:gd name="connsiteX20" fmla="*/ 555607 w 594713"/>
                <a:gd name="connsiteY20" fmla="*/ 415938 h 572303"/>
                <a:gd name="connsiteX21" fmla="*/ 553639 w 594713"/>
                <a:gd name="connsiteY21" fmla="*/ 409590 h 572303"/>
                <a:gd name="connsiteX22" fmla="*/ 552433 w 594713"/>
                <a:gd name="connsiteY22" fmla="*/ 405146 h 572303"/>
                <a:gd name="connsiteX23" fmla="*/ 544307 w 594713"/>
                <a:gd name="connsiteY23" fmla="*/ 401084 h 572303"/>
                <a:gd name="connsiteX24" fmla="*/ 533261 w 594713"/>
                <a:gd name="connsiteY24" fmla="*/ 392069 h 572303"/>
                <a:gd name="connsiteX25" fmla="*/ 532372 w 594713"/>
                <a:gd name="connsiteY25" fmla="*/ 381276 h 572303"/>
                <a:gd name="connsiteX26" fmla="*/ 530785 w 594713"/>
                <a:gd name="connsiteY26" fmla="*/ 370230 h 572303"/>
                <a:gd name="connsiteX27" fmla="*/ 524373 w 594713"/>
                <a:gd name="connsiteY27" fmla="*/ 365914 h 572303"/>
                <a:gd name="connsiteX28" fmla="*/ 516311 w 594713"/>
                <a:gd name="connsiteY28" fmla="*/ 359375 h 572303"/>
                <a:gd name="connsiteX29" fmla="*/ 520755 w 594713"/>
                <a:gd name="connsiteY29" fmla="*/ 344647 h 572303"/>
                <a:gd name="connsiteX30" fmla="*/ 524437 w 594713"/>
                <a:gd name="connsiteY30" fmla="*/ 339758 h 572303"/>
                <a:gd name="connsiteX31" fmla="*/ 527674 w 594713"/>
                <a:gd name="connsiteY31" fmla="*/ 303319 h 572303"/>
                <a:gd name="connsiteX32" fmla="*/ 526087 w 594713"/>
                <a:gd name="connsiteY32" fmla="*/ 289607 h 572303"/>
                <a:gd name="connsiteX33" fmla="*/ 525770 w 594713"/>
                <a:gd name="connsiteY33" fmla="*/ 263388 h 572303"/>
                <a:gd name="connsiteX34" fmla="*/ 527738 w 594713"/>
                <a:gd name="connsiteY34" fmla="*/ 243454 h 572303"/>
                <a:gd name="connsiteX35" fmla="*/ 524183 w 594713"/>
                <a:gd name="connsiteY35" fmla="*/ 236217 h 572303"/>
                <a:gd name="connsiteX36" fmla="*/ 520818 w 594713"/>
                <a:gd name="connsiteY36" fmla="*/ 230757 h 572303"/>
                <a:gd name="connsiteX37" fmla="*/ 519802 w 594713"/>
                <a:gd name="connsiteY37" fmla="*/ 225806 h 572303"/>
                <a:gd name="connsiteX38" fmla="*/ 519929 w 594713"/>
                <a:gd name="connsiteY38" fmla="*/ 224599 h 572303"/>
                <a:gd name="connsiteX39" fmla="*/ 520691 w 594713"/>
                <a:gd name="connsiteY39" fmla="*/ 221679 h 572303"/>
                <a:gd name="connsiteX40" fmla="*/ 521263 w 594713"/>
                <a:gd name="connsiteY40" fmla="*/ 220537 h 572303"/>
                <a:gd name="connsiteX41" fmla="*/ 522850 w 594713"/>
                <a:gd name="connsiteY41" fmla="*/ 218251 h 572303"/>
                <a:gd name="connsiteX42" fmla="*/ 523675 w 594713"/>
                <a:gd name="connsiteY42" fmla="*/ 217235 h 572303"/>
                <a:gd name="connsiteX43" fmla="*/ 521707 w 594713"/>
                <a:gd name="connsiteY43" fmla="*/ 209681 h 572303"/>
                <a:gd name="connsiteX44" fmla="*/ 519802 w 594713"/>
                <a:gd name="connsiteY44" fmla="*/ 203015 h 572303"/>
                <a:gd name="connsiteX45" fmla="*/ 515168 w 594713"/>
                <a:gd name="connsiteY45" fmla="*/ 192540 h 572303"/>
                <a:gd name="connsiteX46" fmla="*/ 509709 w 594713"/>
                <a:gd name="connsiteY46" fmla="*/ 178828 h 572303"/>
                <a:gd name="connsiteX47" fmla="*/ 509201 w 594713"/>
                <a:gd name="connsiteY47" fmla="*/ 172162 h 572303"/>
                <a:gd name="connsiteX48" fmla="*/ 506788 w 594713"/>
                <a:gd name="connsiteY48" fmla="*/ 160735 h 572303"/>
                <a:gd name="connsiteX49" fmla="*/ 503233 w 594713"/>
                <a:gd name="connsiteY49" fmla="*/ 157815 h 572303"/>
                <a:gd name="connsiteX50" fmla="*/ 501012 w 594713"/>
                <a:gd name="connsiteY50" fmla="*/ 156545 h 572303"/>
                <a:gd name="connsiteX51" fmla="*/ 498091 w 594713"/>
                <a:gd name="connsiteY51" fmla="*/ 154006 h 572303"/>
                <a:gd name="connsiteX52" fmla="*/ 495234 w 594713"/>
                <a:gd name="connsiteY52" fmla="*/ 151530 h 572303"/>
                <a:gd name="connsiteX53" fmla="*/ 487362 w 594713"/>
                <a:gd name="connsiteY53" fmla="*/ 149118 h 572303"/>
                <a:gd name="connsiteX54" fmla="*/ 485585 w 594713"/>
                <a:gd name="connsiteY54" fmla="*/ 149181 h 572303"/>
                <a:gd name="connsiteX55" fmla="*/ 480887 w 594713"/>
                <a:gd name="connsiteY55" fmla="*/ 148546 h 572303"/>
                <a:gd name="connsiteX56" fmla="*/ 478031 w 594713"/>
                <a:gd name="connsiteY56" fmla="*/ 142071 h 572303"/>
                <a:gd name="connsiteX57" fmla="*/ 476761 w 594713"/>
                <a:gd name="connsiteY57" fmla="*/ 137881 h 572303"/>
                <a:gd name="connsiteX58" fmla="*/ 473015 w 594713"/>
                <a:gd name="connsiteY58" fmla="*/ 134897 h 572303"/>
                <a:gd name="connsiteX59" fmla="*/ 467683 w 594713"/>
                <a:gd name="connsiteY59" fmla="*/ 128866 h 572303"/>
                <a:gd name="connsiteX60" fmla="*/ 467365 w 594713"/>
                <a:gd name="connsiteY60" fmla="*/ 126581 h 572303"/>
                <a:gd name="connsiteX61" fmla="*/ 467048 w 594713"/>
                <a:gd name="connsiteY61" fmla="*/ 124613 h 572303"/>
                <a:gd name="connsiteX62" fmla="*/ 465143 w 594713"/>
                <a:gd name="connsiteY62" fmla="*/ 121629 h 572303"/>
                <a:gd name="connsiteX63" fmla="*/ 463620 w 594713"/>
                <a:gd name="connsiteY63" fmla="*/ 119725 h 572303"/>
                <a:gd name="connsiteX64" fmla="*/ 468381 w 594713"/>
                <a:gd name="connsiteY64" fmla="*/ 93189 h 572303"/>
                <a:gd name="connsiteX65" fmla="*/ 474602 w 594713"/>
                <a:gd name="connsiteY65" fmla="*/ 87221 h 572303"/>
                <a:gd name="connsiteX66" fmla="*/ 482030 w 594713"/>
                <a:gd name="connsiteY66" fmla="*/ 78207 h 572303"/>
                <a:gd name="connsiteX67" fmla="*/ 483871 w 594713"/>
                <a:gd name="connsiteY67" fmla="*/ 66526 h 572303"/>
                <a:gd name="connsiteX68" fmla="*/ 484633 w 594713"/>
                <a:gd name="connsiteY68" fmla="*/ 59924 h 572303"/>
                <a:gd name="connsiteX69" fmla="*/ 482728 w 594713"/>
                <a:gd name="connsiteY69" fmla="*/ 51988 h 572303"/>
                <a:gd name="connsiteX70" fmla="*/ 480951 w 594713"/>
                <a:gd name="connsiteY70" fmla="*/ 41323 h 572303"/>
                <a:gd name="connsiteX71" fmla="*/ 481586 w 594713"/>
                <a:gd name="connsiteY71" fmla="*/ 36244 h 572303"/>
                <a:gd name="connsiteX72" fmla="*/ 484696 w 594713"/>
                <a:gd name="connsiteY72" fmla="*/ 22913 h 572303"/>
                <a:gd name="connsiteX73" fmla="*/ 486347 w 594713"/>
                <a:gd name="connsiteY73" fmla="*/ 14723 h 572303"/>
                <a:gd name="connsiteX74" fmla="*/ 486347 w 594713"/>
                <a:gd name="connsiteY74" fmla="*/ 10153 h 572303"/>
                <a:gd name="connsiteX75" fmla="*/ 486093 w 594713"/>
                <a:gd name="connsiteY75" fmla="*/ 5518 h 572303"/>
                <a:gd name="connsiteX76" fmla="*/ 486029 w 594713"/>
                <a:gd name="connsiteY76" fmla="*/ 4058 h 572303"/>
                <a:gd name="connsiteX77" fmla="*/ 460509 w 594713"/>
                <a:gd name="connsiteY77" fmla="*/ 6343 h 572303"/>
                <a:gd name="connsiteX78" fmla="*/ 453780 w 594713"/>
                <a:gd name="connsiteY78" fmla="*/ 3677 h 572303"/>
                <a:gd name="connsiteX79" fmla="*/ 445654 w 594713"/>
                <a:gd name="connsiteY79" fmla="*/ 1265 h 572303"/>
                <a:gd name="connsiteX80" fmla="*/ 442988 w 594713"/>
                <a:gd name="connsiteY80" fmla="*/ 3233 h 572303"/>
                <a:gd name="connsiteX81" fmla="*/ 437020 w 594713"/>
                <a:gd name="connsiteY81" fmla="*/ 6407 h 572303"/>
                <a:gd name="connsiteX82" fmla="*/ 428006 w 594713"/>
                <a:gd name="connsiteY82" fmla="*/ 2661 h 572303"/>
                <a:gd name="connsiteX83" fmla="*/ 419245 w 594713"/>
                <a:gd name="connsiteY83" fmla="*/ 503 h 572303"/>
                <a:gd name="connsiteX84" fmla="*/ 416705 w 594713"/>
                <a:gd name="connsiteY84" fmla="*/ 3741 h 572303"/>
                <a:gd name="connsiteX85" fmla="*/ 411373 w 594713"/>
                <a:gd name="connsiteY85" fmla="*/ 9327 h 572303"/>
                <a:gd name="connsiteX86" fmla="*/ 406104 w 594713"/>
                <a:gd name="connsiteY86" fmla="*/ 8438 h 572303"/>
                <a:gd name="connsiteX87" fmla="*/ 402231 w 594713"/>
                <a:gd name="connsiteY87" fmla="*/ 7486 h 572303"/>
                <a:gd name="connsiteX88" fmla="*/ 398168 w 594713"/>
                <a:gd name="connsiteY88" fmla="*/ 8946 h 572303"/>
                <a:gd name="connsiteX89" fmla="*/ 390233 w 594713"/>
                <a:gd name="connsiteY89" fmla="*/ 10851 h 572303"/>
                <a:gd name="connsiteX90" fmla="*/ 383313 w 594713"/>
                <a:gd name="connsiteY90" fmla="*/ 7931 h 572303"/>
                <a:gd name="connsiteX91" fmla="*/ 378044 w 594713"/>
                <a:gd name="connsiteY91" fmla="*/ 5455 h 572303"/>
                <a:gd name="connsiteX92" fmla="*/ 368775 w 594713"/>
                <a:gd name="connsiteY92" fmla="*/ 5772 h 572303"/>
                <a:gd name="connsiteX93" fmla="*/ 361856 w 594713"/>
                <a:gd name="connsiteY93" fmla="*/ 6343 h 572303"/>
                <a:gd name="connsiteX94" fmla="*/ 356841 w 594713"/>
                <a:gd name="connsiteY94" fmla="*/ 6089 h 572303"/>
                <a:gd name="connsiteX95" fmla="*/ 347318 w 594713"/>
                <a:gd name="connsiteY95" fmla="*/ 6661 h 572303"/>
                <a:gd name="connsiteX96" fmla="*/ 345731 w 594713"/>
                <a:gd name="connsiteY96" fmla="*/ 8502 h 572303"/>
                <a:gd name="connsiteX97" fmla="*/ 341922 w 594713"/>
                <a:gd name="connsiteY97" fmla="*/ 12121 h 572303"/>
                <a:gd name="connsiteX98" fmla="*/ 336208 w 594713"/>
                <a:gd name="connsiteY98" fmla="*/ 11168 h 572303"/>
                <a:gd name="connsiteX99" fmla="*/ 331828 w 594713"/>
                <a:gd name="connsiteY99" fmla="*/ 10153 h 572303"/>
                <a:gd name="connsiteX100" fmla="*/ 328209 w 594713"/>
                <a:gd name="connsiteY100" fmla="*/ 12501 h 572303"/>
                <a:gd name="connsiteX101" fmla="*/ 320528 w 594713"/>
                <a:gd name="connsiteY101" fmla="*/ 16310 h 572303"/>
                <a:gd name="connsiteX102" fmla="*/ 308085 w 594713"/>
                <a:gd name="connsiteY102" fmla="*/ 14787 h 572303"/>
                <a:gd name="connsiteX103" fmla="*/ 292214 w 594713"/>
                <a:gd name="connsiteY103" fmla="*/ 13327 h 572303"/>
                <a:gd name="connsiteX104" fmla="*/ 283962 w 594713"/>
                <a:gd name="connsiteY104" fmla="*/ 17263 h 572303"/>
                <a:gd name="connsiteX105" fmla="*/ 279454 w 594713"/>
                <a:gd name="connsiteY105" fmla="*/ 20500 h 572303"/>
                <a:gd name="connsiteX106" fmla="*/ 268916 w 594713"/>
                <a:gd name="connsiteY106" fmla="*/ 24055 h 572303"/>
                <a:gd name="connsiteX107" fmla="*/ 262314 w 594713"/>
                <a:gd name="connsiteY107" fmla="*/ 25643 h 572303"/>
                <a:gd name="connsiteX108" fmla="*/ 256156 w 594713"/>
                <a:gd name="connsiteY108" fmla="*/ 29896 h 572303"/>
                <a:gd name="connsiteX109" fmla="*/ 252918 w 594713"/>
                <a:gd name="connsiteY109" fmla="*/ 32816 h 572303"/>
                <a:gd name="connsiteX110" fmla="*/ 251585 w 594713"/>
                <a:gd name="connsiteY110" fmla="*/ 33832 h 572303"/>
                <a:gd name="connsiteX111" fmla="*/ 241936 w 594713"/>
                <a:gd name="connsiteY111" fmla="*/ 38720 h 572303"/>
                <a:gd name="connsiteX112" fmla="*/ 220796 w 594713"/>
                <a:gd name="connsiteY112" fmla="*/ 50972 h 572303"/>
                <a:gd name="connsiteX113" fmla="*/ 194894 w 594713"/>
                <a:gd name="connsiteY113" fmla="*/ 64113 h 572303"/>
                <a:gd name="connsiteX114" fmla="*/ 196735 w 594713"/>
                <a:gd name="connsiteY114" fmla="*/ 69128 h 572303"/>
                <a:gd name="connsiteX115" fmla="*/ 198195 w 594713"/>
                <a:gd name="connsiteY115" fmla="*/ 73128 h 572303"/>
                <a:gd name="connsiteX116" fmla="*/ 200163 w 594713"/>
                <a:gd name="connsiteY116" fmla="*/ 79667 h 572303"/>
                <a:gd name="connsiteX117" fmla="*/ 201179 w 594713"/>
                <a:gd name="connsiteY117" fmla="*/ 83158 h 572303"/>
                <a:gd name="connsiteX118" fmla="*/ 202766 w 594713"/>
                <a:gd name="connsiteY118" fmla="*/ 89888 h 572303"/>
                <a:gd name="connsiteX119" fmla="*/ 203338 w 594713"/>
                <a:gd name="connsiteY119" fmla="*/ 92427 h 572303"/>
                <a:gd name="connsiteX120" fmla="*/ 204544 w 594713"/>
                <a:gd name="connsiteY120" fmla="*/ 100045 h 572303"/>
                <a:gd name="connsiteX121" fmla="*/ 205115 w 594713"/>
                <a:gd name="connsiteY121" fmla="*/ 105314 h 572303"/>
                <a:gd name="connsiteX122" fmla="*/ 207274 w 594713"/>
                <a:gd name="connsiteY122" fmla="*/ 123407 h 572303"/>
                <a:gd name="connsiteX123" fmla="*/ 215463 w 594713"/>
                <a:gd name="connsiteY123" fmla="*/ 140103 h 572303"/>
                <a:gd name="connsiteX124" fmla="*/ 221938 w 594713"/>
                <a:gd name="connsiteY124" fmla="*/ 145055 h 572303"/>
                <a:gd name="connsiteX125" fmla="*/ 226572 w 594713"/>
                <a:gd name="connsiteY125" fmla="*/ 149816 h 572303"/>
                <a:gd name="connsiteX126" fmla="*/ 223589 w 594713"/>
                <a:gd name="connsiteY126" fmla="*/ 155022 h 572303"/>
                <a:gd name="connsiteX127" fmla="*/ 221875 w 594713"/>
                <a:gd name="connsiteY127" fmla="*/ 157244 h 572303"/>
                <a:gd name="connsiteX128" fmla="*/ 218066 w 594713"/>
                <a:gd name="connsiteY128" fmla="*/ 167210 h 572303"/>
                <a:gd name="connsiteX129" fmla="*/ 216733 w 594713"/>
                <a:gd name="connsiteY129" fmla="*/ 168099 h 572303"/>
                <a:gd name="connsiteX130" fmla="*/ 189181 w 594713"/>
                <a:gd name="connsiteY130" fmla="*/ 167591 h 572303"/>
                <a:gd name="connsiteX131" fmla="*/ 179278 w 594713"/>
                <a:gd name="connsiteY131" fmla="*/ 167845 h 572303"/>
                <a:gd name="connsiteX132" fmla="*/ 164930 w 594713"/>
                <a:gd name="connsiteY132" fmla="*/ 181304 h 572303"/>
                <a:gd name="connsiteX133" fmla="*/ 156868 w 594713"/>
                <a:gd name="connsiteY133" fmla="*/ 206062 h 572303"/>
                <a:gd name="connsiteX134" fmla="*/ 156423 w 594713"/>
                <a:gd name="connsiteY134" fmla="*/ 206951 h 572303"/>
                <a:gd name="connsiteX135" fmla="*/ 118714 w 594713"/>
                <a:gd name="connsiteY135" fmla="*/ 232281 h 572303"/>
                <a:gd name="connsiteX136" fmla="*/ 59230 w 594713"/>
                <a:gd name="connsiteY136" fmla="*/ 248787 h 572303"/>
                <a:gd name="connsiteX137" fmla="*/ 23045 w 594713"/>
                <a:gd name="connsiteY137" fmla="*/ 265483 h 572303"/>
                <a:gd name="connsiteX138" fmla="*/ 0 w 594713"/>
                <a:gd name="connsiteY138" fmla="*/ 283004 h 572303"/>
                <a:gd name="connsiteX139" fmla="*/ 0 w 594713"/>
                <a:gd name="connsiteY139" fmla="*/ 307953 h 572303"/>
                <a:gd name="connsiteX140" fmla="*/ 0 w 594713"/>
                <a:gd name="connsiteY140" fmla="*/ 315317 h 572303"/>
                <a:gd name="connsiteX141" fmla="*/ 301546 w 594713"/>
                <a:gd name="connsiteY141" fmla="*/ 517258 h 572303"/>
                <a:gd name="connsiteX142" fmla="*/ 302118 w 594713"/>
                <a:gd name="connsiteY142" fmla="*/ 518718 h 572303"/>
                <a:gd name="connsiteX143" fmla="*/ 306625 w 594713"/>
                <a:gd name="connsiteY143" fmla="*/ 531161 h 572303"/>
                <a:gd name="connsiteX144" fmla="*/ 323448 w 594713"/>
                <a:gd name="connsiteY144" fmla="*/ 536240 h 572303"/>
                <a:gd name="connsiteX145" fmla="*/ 344271 w 594713"/>
                <a:gd name="connsiteY145" fmla="*/ 547730 h 572303"/>
                <a:gd name="connsiteX146" fmla="*/ 344842 w 594713"/>
                <a:gd name="connsiteY146" fmla="*/ 555348 h 572303"/>
                <a:gd name="connsiteX147" fmla="*/ 344017 w 594713"/>
                <a:gd name="connsiteY147" fmla="*/ 561125 h 572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594713" h="572303">
                  <a:moveTo>
                    <a:pt x="344017" y="561125"/>
                  </a:moveTo>
                  <a:cubicBezTo>
                    <a:pt x="344144" y="562585"/>
                    <a:pt x="345794" y="564617"/>
                    <a:pt x="348588" y="566648"/>
                  </a:cubicBezTo>
                  <a:cubicBezTo>
                    <a:pt x="353730" y="570394"/>
                    <a:pt x="360523" y="572743"/>
                    <a:pt x="362744" y="572235"/>
                  </a:cubicBezTo>
                  <a:cubicBezTo>
                    <a:pt x="364268" y="571854"/>
                    <a:pt x="370807" y="570330"/>
                    <a:pt x="378996" y="568489"/>
                  </a:cubicBezTo>
                  <a:cubicBezTo>
                    <a:pt x="380964" y="568045"/>
                    <a:pt x="383059" y="567537"/>
                    <a:pt x="385154" y="567093"/>
                  </a:cubicBezTo>
                  <a:cubicBezTo>
                    <a:pt x="399882" y="563728"/>
                    <a:pt x="416896" y="559855"/>
                    <a:pt x="419435" y="559284"/>
                  </a:cubicBezTo>
                  <a:cubicBezTo>
                    <a:pt x="422228" y="556935"/>
                    <a:pt x="447114" y="536240"/>
                    <a:pt x="450669" y="533002"/>
                  </a:cubicBezTo>
                  <a:cubicBezTo>
                    <a:pt x="454542" y="529510"/>
                    <a:pt x="474539" y="514338"/>
                    <a:pt x="475364" y="513703"/>
                  </a:cubicBezTo>
                  <a:lnTo>
                    <a:pt x="594713" y="441332"/>
                  </a:lnTo>
                  <a:cubicBezTo>
                    <a:pt x="593253" y="440761"/>
                    <a:pt x="591983" y="440189"/>
                    <a:pt x="590904" y="439618"/>
                  </a:cubicBezTo>
                  <a:cubicBezTo>
                    <a:pt x="590523" y="439427"/>
                    <a:pt x="590206" y="439237"/>
                    <a:pt x="589888" y="439047"/>
                  </a:cubicBezTo>
                  <a:cubicBezTo>
                    <a:pt x="589190" y="438666"/>
                    <a:pt x="588492" y="438221"/>
                    <a:pt x="587920" y="437840"/>
                  </a:cubicBezTo>
                  <a:cubicBezTo>
                    <a:pt x="587603" y="437650"/>
                    <a:pt x="587349" y="437459"/>
                    <a:pt x="587095" y="437206"/>
                  </a:cubicBezTo>
                  <a:cubicBezTo>
                    <a:pt x="586524" y="436761"/>
                    <a:pt x="586016" y="436253"/>
                    <a:pt x="585572" y="435809"/>
                  </a:cubicBezTo>
                  <a:cubicBezTo>
                    <a:pt x="585381" y="435619"/>
                    <a:pt x="585254" y="435428"/>
                    <a:pt x="585064" y="435301"/>
                  </a:cubicBezTo>
                  <a:cubicBezTo>
                    <a:pt x="584683" y="434856"/>
                    <a:pt x="584365" y="434476"/>
                    <a:pt x="584111" y="434095"/>
                  </a:cubicBezTo>
                  <a:cubicBezTo>
                    <a:pt x="583604" y="433269"/>
                    <a:pt x="583476" y="433016"/>
                    <a:pt x="583413" y="432762"/>
                  </a:cubicBezTo>
                  <a:cubicBezTo>
                    <a:pt x="583159" y="432000"/>
                    <a:pt x="583032" y="431746"/>
                    <a:pt x="583032" y="431492"/>
                  </a:cubicBezTo>
                  <a:cubicBezTo>
                    <a:pt x="579667" y="426858"/>
                    <a:pt x="570335" y="420827"/>
                    <a:pt x="565130" y="419240"/>
                  </a:cubicBezTo>
                  <a:cubicBezTo>
                    <a:pt x="563796" y="418859"/>
                    <a:pt x="562781" y="418859"/>
                    <a:pt x="561828" y="418859"/>
                  </a:cubicBezTo>
                  <a:cubicBezTo>
                    <a:pt x="559988" y="418859"/>
                    <a:pt x="558020" y="418859"/>
                    <a:pt x="555607" y="415938"/>
                  </a:cubicBezTo>
                  <a:cubicBezTo>
                    <a:pt x="554084" y="414161"/>
                    <a:pt x="553830" y="411749"/>
                    <a:pt x="553639" y="409590"/>
                  </a:cubicBezTo>
                  <a:cubicBezTo>
                    <a:pt x="553449" y="407813"/>
                    <a:pt x="553322" y="406099"/>
                    <a:pt x="552433" y="405146"/>
                  </a:cubicBezTo>
                  <a:cubicBezTo>
                    <a:pt x="550021" y="402353"/>
                    <a:pt x="547227" y="401718"/>
                    <a:pt x="544307" y="401084"/>
                  </a:cubicBezTo>
                  <a:cubicBezTo>
                    <a:pt x="540308" y="400195"/>
                    <a:pt x="535800" y="399179"/>
                    <a:pt x="533261" y="392069"/>
                  </a:cubicBezTo>
                  <a:cubicBezTo>
                    <a:pt x="531992" y="388641"/>
                    <a:pt x="532182" y="384895"/>
                    <a:pt x="532372" y="381276"/>
                  </a:cubicBezTo>
                  <a:cubicBezTo>
                    <a:pt x="532563" y="377087"/>
                    <a:pt x="532753" y="373151"/>
                    <a:pt x="530785" y="370230"/>
                  </a:cubicBezTo>
                  <a:cubicBezTo>
                    <a:pt x="529261" y="368009"/>
                    <a:pt x="526913" y="366993"/>
                    <a:pt x="524373" y="365914"/>
                  </a:cubicBezTo>
                  <a:cubicBezTo>
                    <a:pt x="521199" y="364581"/>
                    <a:pt x="517898" y="363247"/>
                    <a:pt x="516311" y="359375"/>
                  </a:cubicBezTo>
                  <a:cubicBezTo>
                    <a:pt x="513581" y="352772"/>
                    <a:pt x="517390" y="348456"/>
                    <a:pt x="520755" y="344647"/>
                  </a:cubicBezTo>
                  <a:cubicBezTo>
                    <a:pt x="522215" y="342996"/>
                    <a:pt x="523612" y="341409"/>
                    <a:pt x="524437" y="339758"/>
                  </a:cubicBezTo>
                  <a:cubicBezTo>
                    <a:pt x="529008" y="330553"/>
                    <a:pt x="527992" y="310048"/>
                    <a:pt x="527674" y="303319"/>
                  </a:cubicBezTo>
                  <a:cubicBezTo>
                    <a:pt x="527420" y="298494"/>
                    <a:pt x="526786" y="293987"/>
                    <a:pt x="526087" y="289607"/>
                  </a:cubicBezTo>
                  <a:cubicBezTo>
                    <a:pt x="524754" y="281100"/>
                    <a:pt x="523548" y="273037"/>
                    <a:pt x="525770" y="263388"/>
                  </a:cubicBezTo>
                  <a:cubicBezTo>
                    <a:pt x="527357" y="256595"/>
                    <a:pt x="528690" y="249993"/>
                    <a:pt x="527738" y="243454"/>
                  </a:cubicBezTo>
                  <a:cubicBezTo>
                    <a:pt x="527230" y="240280"/>
                    <a:pt x="525833" y="238376"/>
                    <a:pt x="524183" y="236217"/>
                  </a:cubicBezTo>
                  <a:cubicBezTo>
                    <a:pt x="522977" y="234630"/>
                    <a:pt x="521770" y="232979"/>
                    <a:pt x="520818" y="230757"/>
                  </a:cubicBezTo>
                  <a:cubicBezTo>
                    <a:pt x="520057" y="228916"/>
                    <a:pt x="519802" y="227329"/>
                    <a:pt x="519802" y="225806"/>
                  </a:cubicBezTo>
                  <a:cubicBezTo>
                    <a:pt x="519802" y="225361"/>
                    <a:pt x="519929" y="224980"/>
                    <a:pt x="519929" y="224599"/>
                  </a:cubicBezTo>
                  <a:cubicBezTo>
                    <a:pt x="520057" y="223584"/>
                    <a:pt x="520247" y="222568"/>
                    <a:pt x="520691" y="221679"/>
                  </a:cubicBezTo>
                  <a:cubicBezTo>
                    <a:pt x="520882" y="221298"/>
                    <a:pt x="521072" y="220918"/>
                    <a:pt x="521263" y="220537"/>
                  </a:cubicBezTo>
                  <a:cubicBezTo>
                    <a:pt x="521707" y="219711"/>
                    <a:pt x="522278" y="218950"/>
                    <a:pt x="522850" y="218251"/>
                  </a:cubicBezTo>
                  <a:cubicBezTo>
                    <a:pt x="523104" y="217934"/>
                    <a:pt x="523357" y="217553"/>
                    <a:pt x="523675" y="217235"/>
                  </a:cubicBezTo>
                  <a:cubicBezTo>
                    <a:pt x="523104" y="214632"/>
                    <a:pt x="522405" y="212157"/>
                    <a:pt x="521707" y="209681"/>
                  </a:cubicBezTo>
                  <a:cubicBezTo>
                    <a:pt x="521072" y="207459"/>
                    <a:pt x="520501" y="205237"/>
                    <a:pt x="519802" y="203015"/>
                  </a:cubicBezTo>
                  <a:cubicBezTo>
                    <a:pt x="518787" y="199460"/>
                    <a:pt x="516946" y="195905"/>
                    <a:pt x="515168" y="192540"/>
                  </a:cubicBezTo>
                  <a:cubicBezTo>
                    <a:pt x="512883" y="188223"/>
                    <a:pt x="510534" y="183716"/>
                    <a:pt x="509709" y="178828"/>
                  </a:cubicBezTo>
                  <a:cubicBezTo>
                    <a:pt x="509328" y="176669"/>
                    <a:pt x="509264" y="174384"/>
                    <a:pt x="509201" y="172162"/>
                  </a:cubicBezTo>
                  <a:cubicBezTo>
                    <a:pt x="509074" y="168036"/>
                    <a:pt x="509011" y="164100"/>
                    <a:pt x="506788" y="160735"/>
                  </a:cubicBezTo>
                  <a:cubicBezTo>
                    <a:pt x="505709" y="159085"/>
                    <a:pt x="504630" y="158513"/>
                    <a:pt x="503233" y="157815"/>
                  </a:cubicBezTo>
                  <a:cubicBezTo>
                    <a:pt x="502535" y="157434"/>
                    <a:pt x="501773" y="157053"/>
                    <a:pt x="501012" y="156545"/>
                  </a:cubicBezTo>
                  <a:cubicBezTo>
                    <a:pt x="499932" y="155784"/>
                    <a:pt x="498980" y="154895"/>
                    <a:pt x="498091" y="154006"/>
                  </a:cubicBezTo>
                  <a:cubicBezTo>
                    <a:pt x="497139" y="153054"/>
                    <a:pt x="496250" y="152228"/>
                    <a:pt x="495234" y="151530"/>
                  </a:cubicBezTo>
                  <a:cubicBezTo>
                    <a:pt x="492822" y="150007"/>
                    <a:pt x="489584" y="149372"/>
                    <a:pt x="487362" y="149118"/>
                  </a:cubicBezTo>
                  <a:cubicBezTo>
                    <a:pt x="486854" y="149054"/>
                    <a:pt x="486220" y="149118"/>
                    <a:pt x="485585" y="149181"/>
                  </a:cubicBezTo>
                  <a:cubicBezTo>
                    <a:pt x="483998" y="149308"/>
                    <a:pt x="482220" y="149499"/>
                    <a:pt x="480887" y="148546"/>
                  </a:cubicBezTo>
                  <a:cubicBezTo>
                    <a:pt x="479046" y="147213"/>
                    <a:pt x="478538" y="144610"/>
                    <a:pt x="478031" y="142071"/>
                  </a:cubicBezTo>
                  <a:cubicBezTo>
                    <a:pt x="477713" y="140420"/>
                    <a:pt x="477396" y="138770"/>
                    <a:pt x="476761" y="137881"/>
                  </a:cubicBezTo>
                  <a:cubicBezTo>
                    <a:pt x="475745" y="136421"/>
                    <a:pt x="474412" y="135659"/>
                    <a:pt x="473015" y="134897"/>
                  </a:cubicBezTo>
                  <a:cubicBezTo>
                    <a:pt x="470920" y="133691"/>
                    <a:pt x="468571" y="132358"/>
                    <a:pt x="467683" y="128866"/>
                  </a:cubicBezTo>
                  <a:cubicBezTo>
                    <a:pt x="467492" y="128105"/>
                    <a:pt x="467429" y="127343"/>
                    <a:pt x="467365" y="126581"/>
                  </a:cubicBezTo>
                  <a:cubicBezTo>
                    <a:pt x="467302" y="125883"/>
                    <a:pt x="467238" y="125248"/>
                    <a:pt x="467048" y="124613"/>
                  </a:cubicBezTo>
                  <a:cubicBezTo>
                    <a:pt x="466730" y="123407"/>
                    <a:pt x="465905" y="122518"/>
                    <a:pt x="465143" y="121629"/>
                  </a:cubicBezTo>
                  <a:cubicBezTo>
                    <a:pt x="464572" y="121058"/>
                    <a:pt x="464064" y="120423"/>
                    <a:pt x="463620" y="119725"/>
                  </a:cubicBezTo>
                  <a:cubicBezTo>
                    <a:pt x="459049" y="111662"/>
                    <a:pt x="464128" y="99156"/>
                    <a:pt x="468381" y="93189"/>
                  </a:cubicBezTo>
                  <a:cubicBezTo>
                    <a:pt x="470095" y="90776"/>
                    <a:pt x="472380" y="88935"/>
                    <a:pt x="474602" y="87221"/>
                  </a:cubicBezTo>
                  <a:cubicBezTo>
                    <a:pt x="477840" y="84618"/>
                    <a:pt x="480887" y="82206"/>
                    <a:pt x="482030" y="78207"/>
                  </a:cubicBezTo>
                  <a:cubicBezTo>
                    <a:pt x="483109" y="74461"/>
                    <a:pt x="483490" y="70462"/>
                    <a:pt x="483871" y="66526"/>
                  </a:cubicBezTo>
                  <a:cubicBezTo>
                    <a:pt x="484061" y="64304"/>
                    <a:pt x="484315" y="62082"/>
                    <a:pt x="484633" y="59924"/>
                  </a:cubicBezTo>
                  <a:cubicBezTo>
                    <a:pt x="485141" y="56368"/>
                    <a:pt x="484442" y="54527"/>
                    <a:pt x="482728" y="51988"/>
                  </a:cubicBezTo>
                  <a:cubicBezTo>
                    <a:pt x="479999" y="47798"/>
                    <a:pt x="480316" y="45386"/>
                    <a:pt x="480951" y="41323"/>
                  </a:cubicBezTo>
                  <a:cubicBezTo>
                    <a:pt x="481268" y="39164"/>
                    <a:pt x="481459" y="37641"/>
                    <a:pt x="481586" y="36244"/>
                  </a:cubicBezTo>
                  <a:cubicBezTo>
                    <a:pt x="482093" y="31864"/>
                    <a:pt x="482538" y="27674"/>
                    <a:pt x="484696" y="22913"/>
                  </a:cubicBezTo>
                  <a:cubicBezTo>
                    <a:pt x="485775" y="20500"/>
                    <a:pt x="486220" y="17707"/>
                    <a:pt x="486347" y="14723"/>
                  </a:cubicBezTo>
                  <a:cubicBezTo>
                    <a:pt x="486410" y="13263"/>
                    <a:pt x="486410" y="11676"/>
                    <a:pt x="486347" y="10153"/>
                  </a:cubicBezTo>
                  <a:cubicBezTo>
                    <a:pt x="486283" y="8629"/>
                    <a:pt x="486156" y="7042"/>
                    <a:pt x="486093" y="5518"/>
                  </a:cubicBezTo>
                  <a:cubicBezTo>
                    <a:pt x="486093" y="5010"/>
                    <a:pt x="486029" y="4566"/>
                    <a:pt x="486029" y="4058"/>
                  </a:cubicBezTo>
                  <a:cubicBezTo>
                    <a:pt x="478221" y="6026"/>
                    <a:pt x="467175" y="7359"/>
                    <a:pt x="460509" y="6343"/>
                  </a:cubicBezTo>
                  <a:cubicBezTo>
                    <a:pt x="457906" y="5963"/>
                    <a:pt x="455811" y="4820"/>
                    <a:pt x="453780" y="3677"/>
                  </a:cubicBezTo>
                  <a:cubicBezTo>
                    <a:pt x="451304" y="2344"/>
                    <a:pt x="448955" y="1011"/>
                    <a:pt x="445654" y="1265"/>
                  </a:cubicBezTo>
                  <a:cubicBezTo>
                    <a:pt x="444702" y="1328"/>
                    <a:pt x="444003" y="2027"/>
                    <a:pt x="442988" y="3233"/>
                  </a:cubicBezTo>
                  <a:cubicBezTo>
                    <a:pt x="441654" y="4756"/>
                    <a:pt x="440131" y="6534"/>
                    <a:pt x="437020" y="6407"/>
                  </a:cubicBezTo>
                  <a:cubicBezTo>
                    <a:pt x="433274" y="6153"/>
                    <a:pt x="430481" y="4312"/>
                    <a:pt x="428006" y="2661"/>
                  </a:cubicBezTo>
                  <a:cubicBezTo>
                    <a:pt x="424958" y="693"/>
                    <a:pt x="422609" y="-830"/>
                    <a:pt x="419245" y="503"/>
                  </a:cubicBezTo>
                  <a:cubicBezTo>
                    <a:pt x="418737" y="693"/>
                    <a:pt x="417467" y="2534"/>
                    <a:pt x="416705" y="3741"/>
                  </a:cubicBezTo>
                  <a:cubicBezTo>
                    <a:pt x="415055" y="6153"/>
                    <a:pt x="413404" y="8692"/>
                    <a:pt x="411373" y="9327"/>
                  </a:cubicBezTo>
                  <a:cubicBezTo>
                    <a:pt x="409659" y="9899"/>
                    <a:pt x="407881" y="9137"/>
                    <a:pt x="406104" y="8438"/>
                  </a:cubicBezTo>
                  <a:cubicBezTo>
                    <a:pt x="404770" y="7931"/>
                    <a:pt x="403310" y="7359"/>
                    <a:pt x="402231" y="7486"/>
                  </a:cubicBezTo>
                  <a:cubicBezTo>
                    <a:pt x="400707" y="7677"/>
                    <a:pt x="399565" y="8248"/>
                    <a:pt x="398168" y="8946"/>
                  </a:cubicBezTo>
                  <a:cubicBezTo>
                    <a:pt x="396137" y="9962"/>
                    <a:pt x="393915" y="11041"/>
                    <a:pt x="390233" y="10851"/>
                  </a:cubicBezTo>
                  <a:cubicBezTo>
                    <a:pt x="387693" y="10660"/>
                    <a:pt x="385472" y="9264"/>
                    <a:pt x="383313" y="7931"/>
                  </a:cubicBezTo>
                  <a:cubicBezTo>
                    <a:pt x="381536" y="6851"/>
                    <a:pt x="379885" y="5772"/>
                    <a:pt x="378044" y="5455"/>
                  </a:cubicBezTo>
                  <a:cubicBezTo>
                    <a:pt x="375187" y="4883"/>
                    <a:pt x="371950" y="5328"/>
                    <a:pt x="368775" y="5772"/>
                  </a:cubicBezTo>
                  <a:cubicBezTo>
                    <a:pt x="366490" y="6089"/>
                    <a:pt x="364078" y="6407"/>
                    <a:pt x="361856" y="6343"/>
                  </a:cubicBezTo>
                  <a:cubicBezTo>
                    <a:pt x="360015" y="6343"/>
                    <a:pt x="358364" y="6217"/>
                    <a:pt x="356841" y="6089"/>
                  </a:cubicBezTo>
                  <a:cubicBezTo>
                    <a:pt x="353476" y="5836"/>
                    <a:pt x="350873" y="5645"/>
                    <a:pt x="347318" y="6661"/>
                  </a:cubicBezTo>
                  <a:cubicBezTo>
                    <a:pt x="346810" y="6788"/>
                    <a:pt x="346239" y="7613"/>
                    <a:pt x="345731" y="8502"/>
                  </a:cubicBezTo>
                  <a:cubicBezTo>
                    <a:pt x="344906" y="9772"/>
                    <a:pt x="343890" y="11422"/>
                    <a:pt x="341922" y="12121"/>
                  </a:cubicBezTo>
                  <a:cubicBezTo>
                    <a:pt x="340144" y="12755"/>
                    <a:pt x="338113" y="11993"/>
                    <a:pt x="336208" y="11168"/>
                  </a:cubicBezTo>
                  <a:cubicBezTo>
                    <a:pt x="334621" y="10533"/>
                    <a:pt x="333034" y="9835"/>
                    <a:pt x="331828" y="10153"/>
                  </a:cubicBezTo>
                  <a:cubicBezTo>
                    <a:pt x="330241" y="10470"/>
                    <a:pt x="329352" y="11359"/>
                    <a:pt x="328209" y="12501"/>
                  </a:cubicBezTo>
                  <a:cubicBezTo>
                    <a:pt x="326686" y="14088"/>
                    <a:pt x="324718" y="15993"/>
                    <a:pt x="320528" y="16310"/>
                  </a:cubicBezTo>
                  <a:cubicBezTo>
                    <a:pt x="316719" y="16564"/>
                    <a:pt x="312529" y="15676"/>
                    <a:pt x="308085" y="14787"/>
                  </a:cubicBezTo>
                  <a:cubicBezTo>
                    <a:pt x="302753" y="13644"/>
                    <a:pt x="297293" y="12501"/>
                    <a:pt x="292214" y="13327"/>
                  </a:cubicBezTo>
                  <a:cubicBezTo>
                    <a:pt x="288024" y="14025"/>
                    <a:pt x="286311" y="15358"/>
                    <a:pt x="283962" y="17263"/>
                  </a:cubicBezTo>
                  <a:cubicBezTo>
                    <a:pt x="282755" y="18215"/>
                    <a:pt x="281359" y="19358"/>
                    <a:pt x="279454" y="20500"/>
                  </a:cubicBezTo>
                  <a:cubicBezTo>
                    <a:pt x="275518" y="22913"/>
                    <a:pt x="272153" y="23484"/>
                    <a:pt x="268916" y="24055"/>
                  </a:cubicBezTo>
                  <a:cubicBezTo>
                    <a:pt x="266821" y="24436"/>
                    <a:pt x="264662" y="24817"/>
                    <a:pt x="262314" y="25643"/>
                  </a:cubicBezTo>
                  <a:cubicBezTo>
                    <a:pt x="259330" y="26722"/>
                    <a:pt x="257870" y="28182"/>
                    <a:pt x="256156" y="29896"/>
                  </a:cubicBezTo>
                  <a:cubicBezTo>
                    <a:pt x="255203" y="30848"/>
                    <a:pt x="254188" y="31800"/>
                    <a:pt x="252918" y="32816"/>
                  </a:cubicBezTo>
                  <a:lnTo>
                    <a:pt x="251585" y="33832"/>
                  </a:lnTo>
                  <a:cubicBezTo>
                    <a:pt x="248284" y="36435"/>
                    <a:pt x="247903" y="36625"/>
                    <a:pt x="241936" y="38720"/>
                  </a:cubicBezTo>
                  <a:cubicBezTo>
                    <a:pt x="234000" y="41513"/>
                    <a:pt x="227271" y="46338"/>
                    <a:pt x="220796" y="50972"/>
                  </a:cubicBezTo>
                  <a:cubicBezTo>
                    <a:pt x="212606" y="56813"/>
                    <a:pt x="204798" y="62399"/>
                    <a:pt x="194894" y="64113"/>
                  </a:cubicBezTo>
                  <a:cubicBezTo>
                    <a:pt x="195592" y="65701"/>
                    <a:pt x="196164" y="67415"/>
                    <a:pt x="196735" y="69128"/>
                  </a:cubicBezTo>
                  <a:cubicBezTo>
                    <a:pt x="197243" y="70462"/>
                    <a:pt x="197751" y="71731"/>
                    <a:pt x="198195" y="73128"/>
                  </a:cubicBezTo>
                  <a:cubicBezTo>
                    <a:pt x="198957" y="75286"/>
                    <a:pt x="199529" y="77445"/>
                    <a:pt x="200163" y="79667"/>
                  </a:cubicBezTo>
                  <a:cubicBezTo>
                    <a:pt x="200481" y="80810"/>
                    <a:pt x="200862" y="82016"/>
                    <a:pt x="201179" y="83158"/>
                  </a:cubicBezTo>
                  <a:cubicBezTo>
                    <a:pt x="201814" y="85507"/>
                    <a:pt x="202259" y="87729"/>
                    <a:pt x="202766" y="89888"/>
                  </a:cubicBezTo>
                  <a:cubicBezTo>
                    <a:pt x="202957" y="90713"/>
                    <a:pt x="203211" y="91665"/>
                    <a:pt x="203338" y="92427"/>
                  </a:cubicBezTo>
                  <a:cubicBezTo>
                    <a:pt x="203909" y="95284"/>
                    <a:pt x="204290" y="97886"/>
                    <a:pt x="204544" y="100045"/>
                  </a:cubicBezTo>
                  <a:lnTo>
                    <a:pt x="205115" y="105314"/>
                  </a:lnTo>
                  <a:cubicBezTo>
                    <a:pt x="206004" y="113821"/>
                    <a:pt x="206639" y="119915"/>
                    <a:pt x="207274" y="123407"/>
                  </a:cubicBezTo>
                  <a:cubicBezTo>
                    <a:pt x="208035" y="127470"/>
                    <a:pt x="211717" y="135659"/>
                    <a:pt x="215463" y="140103"/>
                  </a:cubicBezTo>
                  <a:cubicBezTo>
                    <a:pt x="217241" y="142262"/>
                    <a:pt x="219843" y="143785"/>
                    <a:pt x="221938" y="145055"/>
                  </a:cubicBezTo>
                  <a:cubicBezTo>
                    <a:pt x="224541" y="146642"/>
                    <a:pt x="226572" y="147848"/>
                    <a:pt x="226572" y="149816"/>
                  </a:cubicBezTo>
                  <a:cubicBezTo>
                    <a:pt x="226572" y="151721"/>
                    <a:pt x="225049" y="153434"/>
                    <a:pt x="223589" y="155022"/>
                  </a:cubicBezTo>
                  <a:cubicBezTo>
                    <a:pt x="222891" y="155784"/>
                    <a:pt x="222065" y="156672"/>
                    <a:pt x="221875" y="157244"/>
                  </a:cubicBezTo>
                  <a:cubicBezTo>
                    <a:pt x="221113" y="159148"/>
                    <a:pt x="218066" y="167210"/>
                    <a:pt x="218066" y="167210"/>
                  </a:cubicBezTo>
                  <a:cubicBezTo>
                    <a:pt x="217875" y="167718"/>
                    <a:pt x="217304" y="168099"/>
                    <a:pt x="216733" y="168099"/>
                  </a:cubicBezTo>
                  <a:cubicBezTo>
                    <a:pt x="208607" y="167845"/>
                    <a:pt x="197307" y="167591"/>
                    <a:pt x="189181" y="167591"/>
                  </a:cubicBezTo>
                  <a:cubicBezTo>
                    <a:pt x="184293" y="167591"/>
                    <a:pt x="180547" y="167655"/>
                    <a:pt x="179278" y="167845"/>
                  </a:cubicBezTo>
                  <a:cubicBezTo>
                    <a:pt x="176802" y="171781"/>
                    <a:pt x="165057" y="181177"/>
                    <a:pt x="164930" y="181304"/>
                  </a:cubicBezTo>
                  <a:cubicBezTo>
                    <a:pt x="160550" y="184795"/>
                    <a:pt x="157629" y="200349"/>
                    <a:pt x="156868" y="206062"/>
                  </a:cubicBezTo>
                  <a:cubicBezTo>
                    <a:pt x="156804" y="206380"/>
                    <a:pt x="156677" y="206697"/>
                    <a:pt x="156423" y="206951"/>
                  </a:cubicBezTo>
                  <a:cubicBezTo>
                    <a:pt x="156233" y="207078"/>
                    <a:pt x="138584" y="222060"/>
                    <a:pt x="118714" y="232281"/>
                  </a:cubicBezTo>
                  <a:cubicBezTo>
                    <a:pt x="98336" y="242692"/>
                    <a:pt x="70594" y="252024"/>
                    <a:pt x="59230" y="248787"/>
                  </a:cubicBezTo>
                  <a:cubicBezTo>
                    <a:pt x="49454" y="245993"/>
                    <a:pt x="39042" y="253230"/>
                    <a:pt x="23045" y="265483"/>
                  </a:cubicBezTo>
                  <a:cubicBezTo>
                    <a:pt x="9967" y="275513"/>
                    <a:pt x="2095" y="281481"/>
                    <a:pt x="0" y="283004"/>
                  </a:cubicBezTo>
                  <a:lnTo>
                    <a:pt x="0" y="307953"/>
                  </a:lnTo>
                  <a:lnTo>
                    <a:pt x="0" y="315317"/>
                  </a:lnTo>
                  <a:lnTo>
                    <a:pt x="301546" y="517258"/>
                  </a:lnTo>
                  <a:cubicBezTo>
                    <a:pt x="302054" y="517576"/>
                    <a:pt x="302245" y="518147"/>
                    <a:pt x="302118" y="518718"/>
                  </a:cubicBezTo>
                  <a:cubicBezTo>
                    <a:pt x="302054" y="519036"/>
                    <a:pt x="300467" y="526400"/>
                    <a:pt x="306625" y="531161"/>
                  </a:cubicBezTo>
                  <a:cubicBezTo>
                    <a:pt x="313164" y="536240"/>
                    <a:pt x="318878" y="536240"/>
                    <a:pt x="323448" y="536240"/>
                  </a:cubicBezTo>
                  <a:cubicBezTo>
                    <a:pt x="328464" y="536240"/>
                    <a:pt x="342112" y="543731"/>
                    <a:pt x="344271" y="547730"/>
                  </a:cubicBezTo>
                  <a:cubicBezTo>
                    <a:pt x="345604" y="550143"/>
                    <a:pt x="345223" y="552682"/>
                    <a:pt x="344842" y="555348"/>
                  </a:cubicBezTo>
                  <a:cubicBezTo>
                    <a:pt x="344144" y="556872"/>
                    <a:pt x="343890" y="558840"/>
                    <a:pt x="344017" y="56112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08" name="Freeform 607">
              <a:extLst>
                <a:ext uri="{FF2B5EF4-FFF2-40B4-BE49-F238E27FC236}">
                  <a16:creationId xmlns:a16="http://schemas.microsoft.com/office/drawing/2014/main" id="{0ED5B213-5D53-8784-E0CA-2267C244E98C}"/>
                </a:ext>
              </a:extLst>
            </p:cNvPr>
            <p:cNvSpPr/>
            <p:nvPr/>
          </p:nvSpPr>
          <p:spPr>
            <a:xfrm>
              <a:off x="7723843" y="1425030"/>
              <a:ext cx="444" cy="1269"/>
            </a:xfrm>
            <a:custGeom>
              <a:avLst/>
              <a:gdLst>
                <a:gd name="connsiteX0" fmla="*/ 126 w 444"/>
                <a:gd name="connsiteY0" fmla="*/ 1079 h 1269"/>
                <a:gd name="connsiteX1" fmla="*/ 444 w 444"/>
                <a:gd name="connsiteY1" fmla="*/ 0 h 1269"/>
                <a:gd name="connsiteX2" fmla="*/ 0 w 444"/>
                <a:gd name="connsiteY2" fmla="*/ 1270 h 1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4" h="1269">
                  <a:moveTo>
                    <a:pt x="126" y="1079"/>
                  </a:moveTo>
                  <a:lnTo>
                    <a:pt x="444" y="0"/>
                  </a:lnTo>
                  <a:lnTo>
                    <a:pt x="0" y="1270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10" name="Freeform 609">
              <a:extLst>
                <a:ext uri="{FF2B5EF4-FFF2-40B4-BE49-F238E27FC236}">
                  <a16:creationId xmlns:a16="http://schemas.microsoft.com/office/drawing/2014/main" id="{557A8E1D-10B6-EC0B-124E-FE5A3E58F514}"/>
                </a:ext>
              </a:extLst>
            </p:cNvPr>
            <p:cNvSpPr/>
            <p:nvPr/>
          </p:nvSpPr>
          <p:spPr>
            <a:xfrm>
              <a:off x="5746260" y="2612678"/>
              <a:ext cx="5025" cy="5967"/>
            </a:xfrm>
            <a:custGeom>
              <a:avLst/>
              <a:gdLst>
                <a:gd name="connsiteX0" fmla="*/ 5025 w 5025"/>
                <a:gd name="connsiteY0" fmla="*/ 4444 h 5967"/>
                <a:gd name="connsiteX1" fmla="*/ 2041 w 5025"/>
                <a:gd name="connsiteY1" fmla="*/ 0 h 5967"/>
                <a:gd name="connsiteX2" fmla="*/ 200 w 5025"/>
                <a:gd name="connsiteY2" fmla="*/ 2286 h 5967"/>
                <a:gd name="connsiteX3" fmla="*/ 73 w 5025"/>
                <a:gd name="connsiteY3" fmla="*/ 3936 h 5967"/>
                <a:gd name="connsiteX4" fmla="*/ 73 w 5025"/>
                <a:gd name="connsiteY4" fmla="*/ 5967 h 5967"/>
                <a:gd name="connsiteX5" fmla="*/ 5025 w 5025"/>
                <a:gd name="connsiteY5" fmla="*/ 4444 h 5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25" h="5967">
                  <a:moveTo>
                    <a:pt x="5025" y="4444"/>
                  </a:moveTo>
                  <a:cubicBezTo>
                    <a:pt x="4644" y="3619"/>
                    <a:pt x="3374" y="1714"/>
                    <a:pt x="2041" y="0"/>
                  </a:cubicBezTo>
                  <a:cubicBezTo>
                    <a:pt x="581" y="889"/>
                    <a:pt x="200" y="1206"/>
                    <a:pt x="200" y="2286"/>
                  </a:cubicBezTo>
                  <a:cubicBezTo>
                    <a:pt x="200" y="2793"/>
                    <a:pt x="137" y="3365"/>
                    <a:pt x="73" y="3936"/>
                  </a:cubicBezTo>
                  <a:cubicBezTo>
                    <a:pt x="10" y="4571"/>
                    <a:pt x="-53" y="5714"/>
                    <a:pt x="73" y="5967"/>
                  </a:cubicBezTo>
                  <a:cubicBezTo>
                    <a:pt x="2486" y="5967"/>
                    <a:pt x="4454" y="5015"/>
                    <a:pt x="5025" y="444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11" name="Freeform 610">
              <a:extLst>
                <a:ext uri="{FF2B5EF4-FFF2-40B4-BE49-F238E27FC236}">
                  <a16:creationId xmlns:a16="http://schemas.microsoft.com/office/drawing/2014/main" id="{F28E51B7-E04D-02CC-FB27-0708BDD9368F}"/>
                </a:ext>
              </a:extLst>
            </p:cNvPr>
            <p:cNvSpPr/>
            <p:nvPr/>
          </p:nvSpPr>
          <p:spPr>
            <a:xfrm>
              <a:off x="5730399" y="2625375"/>
              <a:ext cx="19370" cy="19884"/>
            </a:xfrm>
            <a:custGeom>
              <a:avLst/>
              <a:gdLst>
                <a:gd name="connsiteX0" fmla="*/ 4444 w 19370"/>
                <a:gd name="connsiteY0" fmla="*/ 4444 h 19884"/>
                <a:gd name="connsiteX1" fmla="*/ 1841 w 19370"/>
                <a:gd name="connsiteY1" fmla="*/ 5269 h 19884"/>
                <a:gd name="connsiteX2" fmla="*/ 0 w 19370"/>
                <a:gd name="connsiteY2" fmla="*/ 5904 h 19884"/>
                <a:gd name="connsiteX3" fmla="*/ 381 w 19370"/>
                <a:gd name="connsiteY3" fmla="*/ 6475 h 19884"/>
                <a:gd name="connsiteX4" fmla="*/ 3111 w 19370"/>
                <a:gd name="connsiteY4" fmla="*/ 7745 h 19884"/>
                <a:gd name="connsiteX5" fmla="*/ 8570 w 19370"/>
                <a:gd name="connsiteY5" fmla="*/ 12316 h 19884"/>
                <a:gd name="connsiteX6" fmla="*/ 9332 w 19370"/>
                <a:gd name="connsiteY6" fmla="*/ 16569 h 19884"/>
                <a:gd name="connsiteX7" fmla="*/ 12760 w 19370"/>
                <a:gd name="connsiteY7" fmla="*/ 19807 h 19884"/>
                <a:gd name="connsiteX8" fmla="*/ 18601 w 19370"/>
                <a:gd name="connsiteY8" fmla="*/ 17521 h 19884"/>
                <a:gd name="connsiteX9" fmla="*/ 19236 w 19370"/>
                <a:gd name="connsiteY9" fmla="*/ 13712 h 19884"/>
                <a:gd name="connsiteX10" fmla="*/ 13014 w 19370"/>
                <a:gd name="connsiteY10" fmla="*/ 0 h 19884"/>
                <a:gd name="connsiteX11" fmla="*/ 6412 w 19370"/>
                <a:gd name="connsiteY11" fmla="*/ 3809 h 19884"/>
                <a:gd name="connsiteX12" fmla="*/ 4444 w 19370"/>
                <a:gd name="connsiteY12" fmla="*/ 4444 h 19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370" h="19884">
                  <a:moveTo>
                    <a:pt x="4444" y="4444"/>
                  </a:moveTo>
                  <a:cubicBezTo>
                    <a:pt x="3619" y="4825"/>
                    <a:pt x="2667" y="5015"/>
                    <a:pt x="1841" y="5269"/>
                  </a:cubicBezTo>
                  <a:cubicBezTo>
                    <a:pt x="1206" y="5460"/>
                    <a:pt x="318" y="5650"/>
                    <a:pt x="0" y="5904"/>
                  </a:cubicBezTo>
                  <a:cubicBezTo>
                    <a:pt x="0" y="5904"/>
                    <a:pt x="191" y="6158"/>
                    <a:pt x="381" y="6475"/>
                  </a:cubicBezTo>
                  <a:cubicBezTo>
                    <a:pt x="1016" y="7301"/>
                    <a:pt x="1778" y="7491"/>
                    <a:pt x="3111" y="7745"/>
                  </a:cubicBezTo>
                  <a:cubicBezTo>
                    <a:pt x="4952" y="8063"/>
                    <a:pt x="7428" y="8570"/>
                    <a:pt x="8570" y="12316"/>
                  </a:cubicBezTo>
                  <a:cubicBezTo>
                    <a:pt x="9078" y="13903"/>
                    <a:pt x="9205" y="15363"/>
                    <a:pt x="9332" y="16569"/>
                  </a:cubicBezTo>
                  <a:cubicBezTo>
                    <a:pt x="9650" y="19553"/>
                    <a:pt x="9713" y="20124"/>
                    <a:pt x="12760" y="19807"/>
                  </a:cubicBezTo>
                  <a:cubicBezTo>
                    <a:pt x="15617" y="19553"/>
                    <a:pt x="17585" y="18791"/>
                    <a:pt x="18601" y="17521"/>
                  </a:cubicBezTo>
                  <a:cubicBezTo>
                    <a:pt x="19299" y="16569"/>
                    <a:pt x="19553" y="15363"/>
                    <a:pt x="19236" y="13712"/>
                  </a:cubicBezTo>
                  <a:cubicBezTo>
                    <a:pt x="18728" y="10919"/>
                    <a:pt x="15300" y="4190"/>
                    <a:pt x="13014" y="0"/>
                  </a:cubicBezTo>
                  <a:cubicBezTo>
                    <a:pt x="11364" y="2095"/>
                    <a:pt x="8570" y="3047"/>
                    <a:pt x="6412" y="3809"/>
                  </a:cubicBezTo>
                  <a:cubicBezTo>
                    <a:pt x="5714" y="3999"/>
                    <a:pt x="5015" y="4190"/>
                    <a:pt x="4444" y="444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12" name="Freeform 611">
              <a:extLst>
                <a:ext uri="{FF2B5EF4-FFF2-40B4-BE49-F238E27FC236}">
                  <a16:creationId xmlns:a16="http://schemas.microsoft.com/office/drawing/2014/main" id="{889F3318-1BF8-4E13-5051-FAB10ACC91FA}"/>
                </a:ext>
              </a:extLst>
            </p:cNvPr>
            <p:cNvSpPr/>
            <p:nvPr/>
          </p:nvSpPr>
          <p:spPr>
            <a:xfrm>
              <a:off x="5587561" y="2749231"/>
              <a:ext cx="14942" cy="10616"/>
            </a:xfrm>
            <a:custGeom>
              <a:avLst/>
              <a:gdLst>
                <a:gd name="connsiteX0" fmla="*/ 0 w 14942"/>
                <a:gd name="connsiteY0" fmla="*/ 10475 h 10616"/>
                <a:gd name="connsiteX1" fmla="*/ 7809 w 14942"/>
                <a:gd name="connsiteY1" fmla="*/ 7174 h 10616"/>
                <a:gd name="connsiteX2" fmla="*/ 8824 w 14942"/>
                <a:gd name="connsiteY2" fmla="*/ 6412 h 10616"/>
                <a:gd name="connsiteX3" fmla="*/ 12379 w 14942"/>
                <a:gd name="connsiteY3" fmla="*/ 4825 h 10616"/>
                <a:gd name="connsiteX4" fmla="*/ 14919 w 14942"/>
                <a:gd name="connsiteY4" fmla="*/ 2476 h 10616"/>
                <a:gd name="connsiteX5" fmla="*/ 14728 w 14942"/>
                <a:gd name="connsiteY5" fmla="*/ 0 h 10616"/>
                <a:gd name="connsiteX6" fmla="*/ 14094 w 14942"/>
                <a:gd name="connsiteY6" fmla="*/ 317 h 10616"/>
                <a:gd name="connsiteX7" fmla="*/ 7999 w 14942"/>
                <a:gd name="connsiteY7" fmla="*/ 2920 h 10616"/>
                <a:gd name="connsiteX8" fmla="*/ 6983 w 14942"/>
                <a:gd name="connsiteY8" fmla="*/ 3174 h 10616"/>
                <a:gd name="connsiteX9" fmla="*/ 4761 w 14942"/>
                <a:gd name="connsiteY9" fmla="*/ 3872 h 10616"/>
                <a:gd name="connsiteX10" fmla="*/ 318 w 14942"/>
                <a:gd name="connsiteY10" fmla="*/ 7110 h 10616"/>
                <a:gd name="connsiteX11" fmla="*/ 0 w 14942"/>
                <a:gd name="connsiteY11" fmla="*/ 9078 h 10616"/>
                <a:gd name="connsiteX12" fmla="*/ 0 w 14942"/>
                <a:gd name="connsiteY12" fmla="*/ 10475 h 10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942" h="10616">
                  <a:moveTo>
                    <a:pt x="0" y="10475"/>
                  </a:moveTo>
                  <a:cubicBezTo>
                    <a:pt x="2667" y="11236"/>
                    <a:pt x="5777" y="8761"/>
                    <a:pt x="7809" y="7174"/>
                  </a:cubicBezTo>
                  <a:lnTo>
                    <a:pt x="8824" y="6412"/>
                  </a:lnTo>
                  <a:cubicBezTo>
                    <a:pt x="10030" y="5459"/>
                    <a:pt x="10666" y="5206"/>
                    <a:pt x="12379" y="4825"/>
                  </a:cubicBezTo>
                  <a:cubicBezTo>
                    <a:pt x="14665" y="4253"/>
                    <a:pt x="14855" y="4126"/>
                    <a:pt x="14919" y="2476"/>
                  </a:cubicBezTo>
                  <a:cubicBezTo>
                    <a:pt x="14982" y="1460"/>
                    <a:pt x="14919" y="698"/>
                    <a:pt x="14728" y="0"/>
                  </a:cubicBezTo>
                  <a:cubicBezTo>
                    <a:pt x="14538" y="127"/>
                    <a:pt x="14347" y="254"/>
                    <a:pt x="14094" y="317"/>
                  </a:cubicBezTo>
                  <a:cubicBezTo>
                    <a:pt x="12253" y="1333"/>
                    <a:pt x="10285" y="2349"/>
                    <a:pt x="7999" y="2920"/>
                  </a:cubicBezTo>
                  <a:cubicBezTo>
                    <a:pt x="7618" y="2984"/>
                    <a:pt x="7301" y="3047"/>
                    <a:pt x="6983" y="3174"/>
                  </a:cubicBezTo>
                  <a:cubicBezTo>
                    <a:pt x="6158" y="3365"/>
                    <a:pt x="5460" y="3492"/>
                    <a:pt x="4761" y="3872"/>
                  </a:cubicBezTo>
                  <a:cubicBezTo>
                    <a:pt x="2984" y="4888"/>
                    <a:pt x="952" y="6285"/>
                    <a:pt x="318" y="7110"/>
                  </a:cubicBezTo>
                  <a:cubicBezTo>
                    <a:pt x="0" y="7555"/>
                    <a:pt x="0" y="8126"/>
                    <a:pt x="0" y="9078"/>
                  </a:cubicBezTo>
                  <a:cubicBezTo>
                    <a:pt x="0" y="10157"/>
                    <a:pt x="0" y="10475"/>
                    <a:pt x="0" y="1047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14" name="Freeform 613">
              <a:extLst>
                <a:ext uri="{FF2B5EF4-FFF2-40B4-BE49-F238E27FC236}">
                  <a16:creationId xmlns:a16="http://schemas.microsoft.com/office/drawing/2014/main" id="{17C90533-8E52-4225-EF8A-EF257353756D}"/>
                </a:ext>
              </a:extLst>
            </p:cNvPr>
            <p:cNvSpPr/>
            <p:nvPr/>
          </p:nvSpPr>
          <p:spPr>
            <a:xfrm>
              <a:off x="5622477" y="2715457"/>
              <a:ext cx="200393" cy="357615"/>
            </a:xfrm>
            <a:custGeom>
              <a:avLst/>
              <a:gdLst>
                <a:gd name="connsiteX0" fmla="*/ 7935 w 200393"/>
                <a:gd name="connsiteY0" fmla="*/ 34536 h 357615"/>
                <a:gd name="connsiteX1" fmla="*/ 8190 w 200393"/>
                <a:gd name="connsiteY1" fmla="*/ 36186 h 357615"/>
                <a:gd name="connsiteX2" fmla="*/ 8761 w 200393"/>
                <a:gd name="connsiteY2" fmla="*/ 39551 h 357615"/>
                <a:gd name="connsiteX3" fmla="*/ 8761 w 200393"/>
                <a:gd name="connsiteY3" fmla="*/ 40694 h 357615"/>
                <a:gd name="connsiteX4" fmla="*/ 11681 w 200393"/>
                <a:gd name="connsiteY4" fmla="*/ 43551 h 357615"/>
                <a:gd name="connsiteX5" fmla="*/ 13014 w 200393"/>
                <a:gd name="connsiteY5" fmla="*/ 44884 h 357615"/>
                <a:gd name="connsiteX6" fmla="*/ 9523 w 200393"/>
                <a:gd name="connsiteY6" fmla="*/ 49581 h 357615"/>
                <a:gd name="connsiteX7" fmla="*/ 7935 w 200393"/>
                <a:gd name="connsiteY7" fmla="*/ 50597 h 357615"/>
                <a:gd name="connsiteX8" fmla="*/ 7745 w 200393"/>
                <a:gd name="connsiteY8" fmla="*/ 51613 h 357615"/>
                <a:gd name="connsiteX9" fmla="*/ 10792 w 200393"/>
                <a:gd name="connsiteY9" fmla="*/ 52629 h 357615"/>
                <a:gd name="connsiteX10" fmla="*/ 13522 w 200393"/>
                <a:gd name="connsiteY10" fmla="*/ 53454 h 357615"/>
                <a:gd name="connsiteX11" fmla="*/ 15236 w 200393"/>
                <a:gd name="connsiteY11" fmla="*/ 56057 h 357615"/>
                <a:gd name="connsiteX12" fmla="*/ 12824 w 200393"/>
                <a:gd name="connsiteY12" fmla="*/ 60247 h 357615"/>
                <a:gd name="connsiteX13" fmla="*/ 11872 w 200393"/>
                <a:gd name="connsiteY13" fmla="*/ 61262 h 357615"/>
                <a:gd name="connsiteX14" fmla="*/ 11237 w 200393"/>
                <a:gd name="connsiteY14" fmla="*/ 63929 h 357615"/>
                <a:gd name="connsiteX15" fmla="*/ 9713 w 200393"/>
                <a:gd name="connsiteY15" fmla="*/ 68499 h 357615"/>
                <a:gd name="connsiteX16" fmla="*/ 8063 w 200393"/>
                <a:gd name="connsiteY16" fmla="*/ 69452 h 357615"/>
                <a:gd name="connsiteX17" fmla="*/ 7682 w 200393"/>
                <a:gd name="connsiteY17" fmla="*/ 70785 h 357615"/>
                <a:gd name="connsiteX18" fmla="*/ 7237 w 200393"/>
                <a:gd name="connsiteY18" fmla="*/ 73388 h 357615"/>
                <a:gd name="connsiteX19" fmla="*/ 2159 w 200393"/>
                <a:gd name="connsiteY19" fmla="*/ 77451 h 357615"/>
                <a:gd name="connsiteX20" fmla="*/ 0 w 200393"/>
                <a:gd name="connsiteY20" fmla="*/ 78720 h 357615"/>
                <a:gd name="connsiteX21" fmla="*/ 1397 w 200393"/>
                <a:gd name="connsiteY21" fmla="*/ 79546 h 357615"/>
                <a:gd name="connsiteX22" fmla="*/ 4635 w 200393"/>
                <a:gd name="connsiteY22" fmla="*/ 80942 h 357615"/>
                <a:gd name="connsiteX23" fmla="*/ 5015 w 200393"/>
                <a:gd name="connsiteY23" fmla="*/ 84497 h 357615"/>
                <a:gd name="connsiteX24" fmla="*/ 10030 w 200393"/>
                <a:gd name="connsiteY24" fmla="*/ 82529 h 357615"/>
                <a:gd name="connsiteX25" fmla="*/ 12189 w 200393"/>
                <a:gd name="connsiteY25" fmla="*/ 80371 h 357615"/>
                <a:gd name="connsiteX26" fmla="*/ 18728 w 200393"/>
                <a:gd name="connsiteY26" fmla="*/ 78847 h 357615"/>
                <a:gd name="connsiteX27" fmla="*/ 20188 w 200393"/>
                <a:gd name="connsiteY27" fmla="*/ 81069 h 357615"/>
                <a:gd name="connsiteX28" fmla="*/ 17014 w 200393"/>
                <a:gd name="connsiteY28" fmla="*/ 87735 h 357615"/>
                <a:gd name="connsiteX29" fmla="*/ 15744 w 200393"/>
                <a:gd name="connsiteY29" fmla="*/ 89449 h 357615"/>
                <a:gd name="connsiteX30" fmla="*/ 14347 w 200393"/>
                <a:gd name="connsiteY30" fmla="*/ 96496 h 357615"/>
                <a:gd name="connsiteX31" fmla="*/ 15427 w 200393"/>
                <a:gd name="connsiteY31" fmla="*/ 100368 h 357615"/>
                <a:gd name="connsiteX32" fmla="*/ 16760 w 200393"/>
                <a:gd name="connsiteY32" fmla="*/ 105383 h 357615"/>
                <a:gd name="connsiteX33" fmla="*/ 13903 w 200393"/>
                <a:gd name="connsiteY33" fmla="*/ 113827 h 357615"/>
                <a:gd name="connsiteX34" fmla="*/ 12570 w 200393"/>
                <a:gd name="connsiteY34" fmla="*/ 115668 h 357615"/>
                <a:gd name="connsiteX35" fmla="*/ 9269 w 200393"/>
                <a:gd name="connsiteY35" fmla="*/ 124682 h 357615"/>
                <a:gd name="connsiteX36" fmla="*/ 8951 w 200393"/>
                <a:gd name="connsiteY36" fmla="*/ 126777 h 357615"/>
                <a:gd name="connsiteX37" fmla="*/ 12126 w 200393"/>
                <a:gd name="connsiteY37" fmla="*/ 120429 h 357615"/>
                <a:gd name="connsiteX38" fmla="*/ 13078 w 200393"/>
                <a:gd name="connsiteY38" fmla="*/ 119159 h 357615"/>
                <a:gd name="connsiteX39" fmla="*/ 15554 w 200393"/>
                <a:gd name="connsiteY39" fmla="*/ 114715 h 357615"/>
                <a:gd name="connsiteX40" fmla="*/ 15681 w 200393"/>
                <a:gd name="connsiteY40" fmla="*/ 113573 h 357615"/>
                <a:gd name="connsiteX41" fmla="*/ 16252 w 200393"/>
                <a:gd name="connsiteY41" fmla="*/ 111033 h 357615"/>
                <a:gd name="connsiteX42" fmla="*/ 17458 w 200393"/>
                <a:gd name="connsiteY42" fmla="*/ 110271 h 357615"/>
                <a:gd name="connsiteX43" fmla="*/ 22029 w 200393"/>
                <a:gd name="connsiteY43" fmla="*/ 113319 h 357615"/>
                <a:gd name="connsiteX44" fmla="*/ 22664 w 200393"/>
                <a:gd name="connsiteY44" fmla="*/ 111160 h 357615"/>
                <a:gd name="connsiteX45" fmla="*/ 23299 w 200393"/>
                <a:gd name="connsiteY45" fmla="*/ 108811 h 357615"/>
                <a:gd name="connsiteX46" fmla="*/ 26346 w 200393"/>
                <a:gd name="connsiteY46" fmla="*/ 103669 h 357615"/>
                <a:gd name="connsiteX47" fmla="*/ 28124 w 200393"/>
                <a:gd name="connsiteY47" fmla="*/ 103225 h 357615"/>
                <a:gd name="connsiteX48" fmla="*/ 32948 w 200393"/>
                <a:gd name="connsiteY48" fmla="*/ 108240 h 357615"/>
                <a:gd name="connsiteX49" fmla="*/ 32313 w 200393"/>
                <a:gd name="connsiteY49" fmla="*/ 112239 h 357615"/>
                <a:gd name="connsiteX50" fmla="*/ 30726 w 200393"/>
                <a:gd name="connsiteY50" fmla="*/ 113827 h 357615"/>
                <a:gd name="connsiteX51" fmla="*/ 29647 w 200393"/>
                <a:gd name="connsiteY51" fmla="*/ 114906 h 357615"/>
                <a:gd name="connsiteX52" fmla="*/ 29012 w 200393"/>
                <a:gd name="connsiteY52" fmla="*/ 118969 h 357615"/>
                <a:gd name="connsiteX53" fmla="*/ 31043 w 200393"/>
                <a:gd name="connsiteY53" fmla="*/ 122333 h 357615"/>
                <a:gd name="connsiteX54" fmla="*/ 33647 w 200393"/>
                <a:gd name="connsiteY54" fmla="*/ 126841 h 357615"/>
                <a:gd name="connsiteX55" fmla="*/ 31679 w 200393"/>
                <a:gd name="connsiteY55" fmla="*/ 134332 h 357615"/>
                <a:gd name="connsiteX56" fmla="*/ 30790 w 200393"/>
                <a:gd name="connsiteY56" fmla="*/ 135665 h 357615"/>
                <a:gd name="connsiteX57" fmla="*/ 28822 w 200393"/>
                <a:gd name="connsiteY57" fmla="*/ 145441 h 357615"/>
                <a:gd name="connsiteX58" fmla="*/ 28822 w 200393"/>
                <a:gd name="connsiteY58" fmla="*/ 146267 h 357615"/>
                <a:gd name="connsiteX59" fmla="*/ 27743 w 200393"/>
                <a:gd name="connsiteY59" fmla="*/ 150329 h 357615"/>
                <a:gd name="connsiteX60" fmla="*/ 23870 w 200393"/>
                <a:gd name="connsiteY60" fmla="*/ 151218 h 357615"/>
                <a:gd name="connsiteX61" fmla="*/ 22029 w 200393"/>
                <a:gd name="connsiteY61" fmla="*/ 151345 h 357615"/>
                <a:gd name="connsiteX62" fmla="*/ 22092 w 200393"/>
                <a:gd name="connsiteY62" fmla="*/ 153250 h 357615"/>
                <a:gd name="connsiteX63" fmla="*/ 22156 w 200393"/>
                <a:gd name="connsiteY63" fmla="*/ 154456 h 357615"/>
                <a:gd name="connsiteX64" fmla="*/ 25076 w 200393"/>
                <a:gd name="connsiteY64" fmla="*/ 161439 h 357615"/>
                <a:gd name="connsiteX65" fmla="*/ 25076 w 200393"/>
                <a:gd name="connsiteY65" fmla="*/ 160677 h 357615"/>
                <a:gd name="connsiteX66" fmla="*/ 26409 w 200393"/>
                <a:gd name="connsiteY66" fmla="*/ 159281 h 357615"/>
                <a:gd name="connsiteX67" fmla="*/ 34599 w 200393"/>
                <a:gd name="connsiteY67" fmla="*/ 161185 h 357615"/>
                <a:gd name="connsiteX68" fmla="*/ 36884 w 200393"/>
                <a:gd name="connsiteY68" fmla="*/ 162074 h 357615"/>
                <a:gd name="connsiteX69" fmla="*/ 34916 w 200393"/>
                <a:gd name="connsiteY69" fmla="*/ 157059 h 357615"/>
                <a:gd name="connsiteX70" fmla="*/ 34218 w 200393"/>
                <a:gd name="connsiteY70" fmla="*/ 155980 h 357615"/>
                <a:gd name="connsiteX71" fmla="*/ 34345 w 200393"/>
                <a:gd name="connsiteY71" fmla="*/ 154266 h 357615"/>
                <a:gd name="connsiteX72" fmla="*/ 36059 w 200393"/>
                <a:gd name="connsiteY72" fmla="*/ 154012 h 357615"/>
                <a:gd name="connsiteX73" fmla="*/ 39995 w 200393"/>
                <a:gd name="connsiteY73" fmla="*/ 156551 h 357615"/>
                <a:gd name="connsiteX74" fmla="*/ 44375 w 200393"/>
                <a:gd name="connsiteY74" fmla="*/ 159344 h 357615"/>
                <a:gd name="connsiteX75" fmla="*/ 52184 w 200393"/>
                <a:gd name="connsiteY75" fmla="*/ 159725 h 357615"/>
                <a:gd name="connsiteX76" fmla="*/ 52818 w 200393"/>
                <a:gd name="connsiteY76" fmla="*/ 158519 h 357615"/>
                <a:gd name="connsiteX77" fmla="*/ 54152 w 200393"/>
                <a:gd name="connsiteY77" fmla="*/ 156170 h 357615"/>
                <a:gd name="connsiteX78" fmla="*/ 56373 w 200393"/>
                <a:gd name="connsiteY78" fmla="*/ 154519 h 357615"/>
                <a:gd name="connsiteX79" fmla="*/ 57516 w 200393"/>
                <a:gd name="connsiteY79" fmla="*/ 153821 h 357615"/>
                <a:gd name="connsiteX80" fmla="*/ 59230 w 200393"/>
                <a:gd name="connsiteY80" fmla="*/ 150647 h 357615"/>
                <a:gd name="connsiteX81" fmla="*/ 59294 w 200393"/>
                <a:gd name="connsiteY81" fmla="*/ 149949 h 357615"/>
                <a:gd name="connsiteX82" fmla="*/ 60309 w 200393"/>
                <a:gd name="connsiteY82" fmla="*/ 148742 h 357615"/>
                <a:gd name="connsiteX83" fmla="*/ 72181 w 200393"/>
                <a:gd name="connsiteY83" fmla="*/ 151155 h 357615"/>
                <a:gd name="connsiteX84" fmla="*/ 72308 w 200393"/>
                <a:gd name="connsiteY84" fmla="*/ 155662 h 357615"/>
                <a:gd name="connsiteX85" fmla="*/ 67038 w 200393"/>
                <a:gd name="connsiteY85" fmla="*/ 158709 h 357615"/>
                <a:gd name="connsiteX86" fmla="*/ 63674 w 200393"/>
                <a:gd name="connsiteY86" fmla="*/ 161122 h 357615"/>
                <a:gd name="connsiteX87" fmla="*/ 63420 w 200393"/>
                <a:gd name="connsiteY87" fmla="*/ 162011 h 357615"/>
                <a:gd name="connsiteX88" fmla="*/ 65325 w 200393"/>
                <a:gd name="connsiteY88" fmla="*/ 175469 h 357615"/>
                <a:gd name="connsiteX89" fmla="*/ 66658 w 200393"/>
                <a:gd name="connsiteY89" fmla="*/ 177881 h 357615"/>
                <a:gd name="connsiteX90" fmla="*/ 67546 w 200393"/>
                <a:gd name="connsiteY90" fmla="*/ 179469 h 357615"/>
                <a:gd name="connsiteX91" fmla="*/ 69832 w 200393"/>
                <a:gd name="connsiteY91" fmla="*/ 184293 h 357615"/>
                <a:gd name="connsiteX92" fmla="*/ 70022 w 200393"/>
                <a:gd name="connsiteY92" fmla="*/ 188039 h 357615"/>
                <a:gd name="connsiteX93" fmla="*/ 70911 w 200393"/>
                <a:gd name="connsiteY93" fmla="*/ 186706 h 357615"/>
                <a:gd name="connsiteX94" fmla="*/ 75609 w 200393"/>
                <a:gd name="connsiteY94" fmla="*/ 182262 h 357615"/>
                <a:gd name="connsiteX95" fmla="*/ 78720 w 200393"/>
                <a:gd name="connsiteY95" fmla="*/ 183277 h 357615"/>
                <a:gd name="connsiteX96" fmla="*/ 79608 w 200393"/>
                <a:gd name="connsiteY96" fmla="*/ 191086 h 357615"/>
                <a:gd name="connsiteX97" fmla="*/ 77260 w 200393"/>
                <a:gd name="connsiteY97" fmla="*/ 194895 h 357615"/>
                <a:gd name="connsiteX98" fmla="*/ 75926 w 200393"/>
                <a:gd name="connsiteY98" fmla="*/ 196736 h 357615"/>
                <a:gd name="connsiteX99" fmla="*/ 75609 w 200393"/>
                <a:gd name="connsiteY99" fmla="*/ 207528 h 357615"/>
                <a:gd name="connsiteX100" fmla="*/ 77196 w 200393"/>
                <a:gd name="connsiteY100" fmla="*/ 211210 h 357615"/>
                <a:gd name="connsiteX101" fmla="*/ 79418 w 200393"/>
                <a:gd name="connsiteY101" fmla="*/ 217622 h 357615"/>
                <a:gd name="connsiteX102" fmla="*/ 81068 w 200393"/>
                <a:gd name="connsiteY102" fmla="*/ 218066 h 357615"/>
                <a:gd name="connsiteX103" fmla="*/ 85004 w 200393"/>
                <a:gd name="connsiteY103" fmla="*/ 220415 h 357615"/>
                <a:gd name="connsiteX104" fmla="*/ 84116 w 200393"/>
                <a:gd name="connsiteY104" fmla="*/ 223145 h 357615"/>
                <a:gd name="connsiteX105" fmla="*/ 80497 w 200393"/>
                <a:gd name="connsiteY105" fmla="*/ 224605 h 357615"/>
                <a:gd name="connsiteX106" fmla="*/ 74466 w 200393"/>
                <a:gd name="connsiteY106" fmla="*/ 220987 h 357615"/>
                <a:gd name="connsiteX107" fmla="*/ 73641 w 200393"/>
                <a:gd name="connsiteY107" fmla="*/ 219717 h 357615"/>
                <a:gd name="connsiteX108" fmla="*/ 72625 w 200393"/>
                <a:gd name="connsiteY108" fmla="*/ 218257 h 357615"/>
                <a:gd name="connsiteX109" fmla="*/ 71419 w 200393"/>
                <a:gd name="connsiteY109" fmla="*/ 221875 h 357615"/>
                <a:gd name="connsiteX110" fmla="*/ 65198 w 200393"/>
                <a:gd name="connsiteY110" fmla="*/ 222447 h 357615"/>
                <a:gd name="connsiteX111" fmla="*/ 63674 w 200393"/>
                <a:gd name="connsiteY111" fmla="*/ 221875 h 357615"/>
                <a:gd name="connsiteX112" fmla="*/ 61643 w 200393"/>
                <a:gd name="connsiteY112" fmla="*/ 221495 h 357615"/>
                <a:gd name="connsiteX113" fmla="*/ 58913 w 200393"/>
                <a:gd name="connsiteY113" fmla="*/ 222955 h 357615"/>
                <a:gd name="connsiteX114" fmla="*/ 56881 w 200393"/>
                <a:gd name="connsiteY114" fmla="*/ 224224 h 357615"/>
                <a:gd name="connsiteX115" fmla="*/ 53072 w 200393"/>
                <a:gd name="connsiteY115" fmla="*/ 225304 h 357615"/>
                <a:gd name="connsiteX116" fmla="*/ 49517 w 200393"/>
                <a:gd name="connsiteY116" fmla="*/ 226446 h 357615"/>
                <a:gd name="connsiteX117" fmla="*/ 47041 w 200393"/>
                <a:gd name="connsiteY117" fmla="*/ 228605 h 357615"/>
                <a:gd name="connsiteX118" fmla="*/ 43169 w 200393"/>
                <a:gd name="connsiteY118" fmla="*/ 231715 h 357615"/>
                <a:gd name="connsiteX119" fmla="*/ 34535 w 200393"/>
                <a:gd name="connsiteY119" fmla="*/ 238127 h 357615"/>
                <a:gd name="connsiteX120" fmla="*/ 31996 w 200393"/>
                <a:gd name="connsiteY120" fmla="*/ 242571 h 357615"/>
                <a:gd name="connsiteX121" fmla="*/ 35297 w 200393"/>
                <a:gd name="connsiteY121" fmla="*/ 243015 h 357615"/>
                <a:gd name="connsiteX122" fmla="*/ 40757 w 200393"/>
                <a:gd name="connsiteY122" fmla="*/ 240032 h 357615"/>
                <a:gd name="connsiteX123" fmla="*/ 49390 w 200393"/>
                <a:gd name="connsiteY123" fmla="*/ 236540 h 357615"/>
                <a:gd name="connsiteX124" fmla="*/ 50533 w 200393"/>
                <a:gd name="connsiteY124" fmla="*/ 237556 h 357615"/>
                <a:gd name="connsiteX125" fmla="*/ 47740 w 200393"/>
                <a:gd name="connsiteY125" fmla="*/ 244793 h 357615"/>
                <a:gd name="connsiteX126" fmla="*/ 45201 w 200393"/>
                <a:gd name="connsiteY126" fmla="*/ 247713 h 357615"/>
                <a:gd name="connsiteX127" fmla="*/ 44946 w 200393"/>
                <a:gd name="connsiteY127" fmla="*/ 248602 h 357615"/>
                <a:gd name="connsiteX128" fmla="*/ 47549 w 200393"/>
                <a:gd name="connsiteY128" fmla="*/ 249491 h 357615"/>
                <a:gd name="connsiteX129" fmla="*/ 50025 w 200393"/>
                <a:gd name="connsiteY129" fmla="*/ 252665 h 357615"/>
                <a:gd name="connsiteX130" fmla="*/ 46597 w 200393"/>
                <a:gd name="connsiteY130" fmla="*/ 263267 h 357615"/>
                <a:gd name="connsiteX131" fmla="*/ 45645 w 200393"/>
                <a:gd name="connsiteY131" fmla="*/ 264917 h 357615"/>
                <a:gd name="connsiteX132" fmla="*/ 32821 w 200393"/>
                <a:gd name="connsiteY132" fmla="*/ 273297 h 357615"/>
                <a:gd name="connsiteX133" fmla="*/ 29901 w 200393"/>
                <a:gd name="connsiteY133" fmla="*/ 274313 h 357615"/>
                <a:gd name="connsiteX134" fmla="*/ 22981 w 200393"/>
                <a:gd name="connsiteY134" fmla="*/ 276281 h 357615"/>
                <a:gd name="connsiteX135" fmla="*/ 20886 w 200393"/>
                <a:gd name="connsiteY135" fmla="*/ 276408 h 357615"/>
                <a:gd name="connsiteX136" fmla="*/ 17585 w 200393"/>
                <a:gd name="connsiteY136" fmla="*/ 276852 h 357615"/>
                <a:gd name="connsiteX137" fmla="*/ 16315 w 200393"/>
                <a:gd name="connsiteY137" fmla="*/ 279391 h 357615"/>
                <a:gd name="connsiteX138" fmla="*/ 22156 w 200393"/>
                <a:gd name="connsiteY138" fmla="*/ 282692 h 357615"/>
                <a:gd name="connsiteX139" fmla="*/ 22600 w 200393"/>
                <a:gd name="connsiteY139" fmla="*/ 285803 h 357615"/>
                <a:gd name="connsiteX140" fmla="*/ 23933 w 200393"/>
                <a:gd name="connsiteY140" fmla="*/ 288469 h 357615"/>
                <a:gd name="connsiteX141" fmla="*/ 32631 w 200393"/>
                <a:gd name="connsiteY141" fmla="*/ 287517 h 357615"/>
                <a:gd name="connsiteX142" fmla="*/ 41010 w 200393"/>
                <a:gd name="connsiteY142" fmla="*/ 285168 h 357615"/>
                <a:gd name="connsiteX143" fmla="*/ 45010 w 200393"/>
                <a:gd name="connsiteY143" fmla="*/ 286882 h 357615"/>
                <a:gd name="connsiteX144" fmla="*/ 46724 w 200393"/>
                <a:gd name="connsiteY144" fmla="*/ 290755 h 357615"/>
                <a:gd name="connsiteX145" fmla="*/ 45645 w 200393"/>
                <a:gd name="connsiteY145" fmla="*/ 293802 h 357615"/>
                <a:gd name="connsiteX146" fmla="*/ 45327 w 200393"/>
                <a:gd name="connsiteY146" fmla="*/ 294373 h 357615"/>
                <a:gd name="connsiteX147" fmla="*/ 47422 w 200393"/>
                <a:gd name="connsiteY147" fmla="*/ 294247 h 357615"/>
                <a:gd name="connsiteX148" fmla="*/ 50152 w 200393"/>
                <a:gd name="connsiteY148" fmla="*/ 293104 h 357615"/>
                <a:gd name="connsiteX149" fmla="*/ 57516 w 200393"/>
                <a:gd name="connsiteY149" fmla="*/ 292088 h 357615"/>
                <a:gd name="connsiteX150" fmla="*/ 61706 w 200393"/>
                <a:gd name="connsiteY150" fmla="*/ 296024 h 357615"/>
                <a:gd name="connsiteX151" fmla="*/ 65261 w 200393"/>
                <a:gd name="connsiteY151" fmla="*/ 299325 h 357615"/>
                <a:gd name="connsiteX152" fmla="*/ 71673 w 200393"/>
                <a:gd name="connsiteY152" fmla="*/ 297421 h 357615"/>
                <a:gd name="connsiteX153" fmla="*/ 76879 w 200393"/>
                <a:gd name="connsiteY153" fmla="*/ 293548 h 357615"/>
                <a:gd name="connsiteX154" fmla="*/ 79418 w 200393"/>
                <a:gd name="connsiteY154" fmla="*/ 291898 h 357615"/>
                <a:gd name="connsiteX155" fmla="*/ 84878 w 200393"/>
                <a:gd name="connsiteY155" fmla="*/ 289676 h 357615"/>
                <a:gd name="connsiteX156" fmla="*/ 88179 w 200393"/>
                <a:gd name="connsiteY156" fmla="*/ 288533 h 357615"/>
                <a:gd name="connsiteX157" fmla="*/ 91797 w 200393"/>
                <a:gd name="connsiteY157" fmla="*/ 286121 h 357615"/>
                <a:gd name="connsiteX158" fmla="*/ 93511 w 200393"/>
                <a:gd name="connsiteY158" fmla="*/ 286375 h 357615"/>
                <a:gd name="connsiteX159" fmla="*/ 93638 w 200393"/>
                <a:gd name="connsiteY159" fmla="*/ 288089 h 357615"/>
                <a:gd name="connsiteX160" fmla="*/ 89512 w 200393"/>
                <a:gd name="connsiteY160" fmla="*/ 290945 h 357615"/>
                <a:gd name="connsiteX161" fmla="*/ 82402 w 200393"/>
                <a:gd name="connsiteY161" fmla="*/ 298119 h 357615"/>
                <a:gd name="connsiteX162" fmla="*/ 80815 w 200393"/>
                <a:gd name="connsiteY162" fmla="*/ 303071 h 357615"/>
                <a:gd name="connsiteX163" fmla="*/ 78847 w 200393"/>
                <a:gd name="connsiteY163" fmla="*/ 308848 h 357615"/>
                <a:gd name="connsiteX164" fmla="*/ 66150 w 200393"/>
                <a:gd name="connsiteY164" fmla="*/ 311450 h 357615"/>
                <a:gd name="connsiteX165" fmla="*/ 62976 w 200393"/>
                <a:gd name="connsiteY165" fmla="*/ 310435 h 357615"/>
                <a:gd name="connsiteX166" fmla="*/ 61515 w 200393"/>
                <a:gd name="connsiteY166" fmla="*/ 309800 h 357615"/>
                <a:gd name="connsiteX167" fmla="*/ 56691 w 200393"/>
                <a:gd name="connsiteY167" fmla="*/ 309419 h 357615"/>
                <a:gd name="connsiteX168" fmla="*/ 55294 w 200393"/>
                <a:gd name="connsiteY168" fmla="*/ 309419 h 357615"/>
                <a:gd name="connsiteX169" fmla="*/ 53580 w 200393"/>
                <a:gd name="connsiteY169" fmla="*/ 309356 h 357615"/>
                <a:gd name="connsiteX170" fmla="*/ 47803 w 200393"/>
                <a:gd name="connsiteY170" fmla="*/ 311070 h 357615"/>
                <a:gd name="connsiteX171" fmla="*/ 47169 w 200393"/>
                <a:gd name="connsiteY171" fmla="*/ 312911 h 357615"/>
                <a:gd name="connsiteX172" fmla="*/ 43931 w 200393"/>
                <a:gd name="connsiteY172" fmla="*/ 317481 h 357615"/>
                <a:gd name="connsiteX173" fmla="*/ 40757 w 200393"/>
                <a:gd name="connsiteY173" fmla="*/ 318116 h 357615"/>
                <a:gd name="connsiteX174" fmla="*/ 37646 w 200393"/>
                <a:gd name="connsiteY174" fmla="*/ 318942 h 357615"/>
                <a:gd name="connsiteX175" fmla="*/ 36503 w 200393"/>
                <a:gd name="connsiteY175" fmla="*/ 321671 h 357615"/>
                <a:gd name="connsiteX176" fmla="*/ 35932 w 200393"/>
                <a:gd name="connsiteY176" fmla="*/ 324846 h 357615"/>
                <a:gd name="connsiteX177" fmla="*/ 32567 w 200393"/>
                <a:gd name="connsiteY177" fmla="*/ 331829 h 357615"/>
                <a:gd name="connsiteX178" fmla="*/ 27616 w 200393"/>
                <a:gd name="connsiteY178" fmla="*/ 335384 h 357615"/>
                <a:gd name="connsiteX179" fmla="*/ 24949 w 200393"/>
                <a:gd name="connsiteY179" fmla="*/ 336590 h 357615"/>
                <a:gd name="connsiteX180" fmla="*/ 21394 w 200393"/>
                <a:gd name="connsiteY180" fmla="*/ 341605 h 357615"/>
                <a:gd name="connsiteX181" fmla="*/ 17268 w 200393"/>
                <a:gd name="connsiteY181" fmla="*/ 347509 h 357615"/>
                <a:gd name="connsiteX182" fmla="*/ 8063 w 200393"/>
                <a:gd name="connsiteY182" fmla="*/ 350683 h 357615"/>
                <a:gd name="connsiteX183" fmla="*/ 4190 w 200393"/>
                <a:gd name="connsiteY183" fmla="*/ 353858 h 357615"/>
                <a:gd name="connsiteX184" fmla="*/ 7047 w 200393"/>
                <a:gd name="connsiteY184" fmla="*/ 352334 h 357615"/>
                <a:gd name="connsiteX185" fmla="*/ 8316 w 200393"/>
                <a:gd name="connsiteY185" fmla="*/ 352207 h 357615"/>
                <a:gd name="connsiteX186" fmla="*/ 14284 w 200393"/>
                <a:gd name="connsiteY186" fmla="*/ 355318 h 357615"/>
                <a:gd name="connsiteX187" fmla="*/ 16633 w 200393"/>
                <a:gd name="connsiteY187" fmla="*/ 357159 h 357615"/>
                <a:gd name="connsiteX188" fmla="*/ 17966 w 200393"/>
                <a:gd name="connsiteY188" fmla="*/ 357603 h 357615"/>
                <a:gd name="connsiteX189" fmla="*/ 18855 w 200393"/>
                <a:gd name="connsiteY189" fmla="*/ 355635 h 357615"/>
                <a:gd name="connsiteX190" fmla="*/ 20125 w 200393"/>
                <a:gd name="connsiteY190" fmla="*/ 352715 h 357615"/>
                <a:gd name="connsiteX191" fmla="*/ 22664 w 200393"/>
                <a:gd name="connsiteY191" fmla="*/ 350810 h 357615"/>
                <a:gd name="connsiteX192" fmla="*/ 23933 w 200393"/>
                <a:gd name="connsiteY192" fmla="*/ 350048 h 357615"/>
                <a:gd name="connsiteX193" fmla="*/ 25457 w 200393"/>
                <a:gd name="connsiteY193" fmla="*/ 347636 h 357615"/>
                <a:gd name="connsiteX194" fmla="*/ 26790 w 200393"/>
                <a:gd name="connsiteY194" fmla="*/ 345287 h 357615"/>
                <a:gd name="connsiteX195" fmla="*/ 35170 w 200393"/>
                <a:gd name="connsiteY195" fmla="*/ 342875 h 357615"/>
                <a:gd name="connsiteX196" fmla="*/ 38852 w 200393"/>
                <a:gd name="connsiteY196" fmla="*/ 343192 h 357615"/>
                <a:gd name="connsiteX197" fmla="*/ 41328 w 200393"/>
                <a:gd name="connsiteY197" fmla="*/ 342113 h 357615"/>
                <a:gd name="connsiteX198" fmla="*/ 44185 w 200393"/>
                <a:gd name="connsiteY198" fmla="*/ 340653 h 357615"/>
                <a:gd name="connsiteX199" fmla="*/ 55104 w 200393"/>
                <a:gd name="connsiteY199" fmla="*/ 343256 h 357615"/>
                <a:gd name="connsiteX200" fmla="*/ 57516 w 200393"/>
                <a:gd name="connsiteY200" fmla="*/ 345351 h 357615"/>
                <a:gd name="connsiteX201" fmla="*/ 59421 w 200393"/>
                <a:gd name="connsiteY201" fmla="*/ 347001 h 357615"/>
                <a:gd name="connsiteX202" fmla="*/ 59928 w 200393"/>
                <a:gd name="connsiteY202" fmla="*/ 346176 h 357615"/>
                <a:gd name="connsiteX203" fmla="*/ 61198 w 200393"/>
                <a:gd name="connsiteY203" fmla="*/ 341669 h 357615"/>
                <a:gd name="connsiteX204" fmla="*/ 61389 w 200393"/>
                <a:gd name="connsiteY204" fmla="*/ 340780 h 357615"/>
                <a:gd name="connsiteX205" fmla="*/ 65642 w 200393"/>
                <a:gd name="connsiteY205" fmla="*/ 334939 h 357615"/>
                <a:gd name="connsiteX206" fmla="*/ 67293 w 200393"/>
                <a:gd name="connsiteY206" fmla="*/ 333987 h 357615"/>
                <a:gd name="connsiteX207" fmla="*/ 77641 w 200393"/>
                <a:gd name="connsiteY207" fmla="*/ 327321 h 357615"/>
                <a:gd name="connsiteX208" fmla="*/ 86528 w 200393"/>
                <a:gd name="connsiteY208" fmla="*/ 325417 h 357615"/>
                <a:gd name="connsiteX209" fmla="*/ 89829 w 200393"/>
                <a:gd name="connsiteY209" fmla="*/ 328020 h 357615"/>
                <a:gd name="connsiteX210" fmla="*/ 91163 w 200393"/>
                <a:gd name="connsiteY210" fmla="*/ 329353 h 357615"/>
                <a:gd name="connsiteX211" fmla="*/ 96749 w 200393"/>
                <a:gd name="connsiteY211" fmla="*/ 330432 h 357615"/>
                <a:gd name="connsiteX212" fmla="*/ 100367 w 200393"/>
                <a:gd name="connsiteY212" fmla="*/ 330432 h 357615"/>
                <a:gd name="connsiteX213" fmla="*/ 105764 w 200393"/>
                <a:gd name="connsiteY213" fmla="*/ 330051 h 357615"/>
                <a:gd name="connsiteX214" fmla="*/ 108240 w 200393"/>
                <a:gd name="connsiteY214" fmla="*/ 328147 h 357615"/>
                <a:gd name="connsiteX215" fmla="*/ 111033 w 200393"/>
                <a:gd name="connsiteY215" fmla="*/ 325925 h 357615"/>
                <a:gd name="connsiteX216" fmla="*/ 116429 w 200393"/>
                <a:gd name="connsiteY216" fmla="*/ 325226 h 357615"/>
                <a:gd name="connsiteX217" fmla="*/ 118968 w 200393"/>
                <a:gd name="connsiteY217" fmla="*/ 325226 h 357615"/>
                <a:gd name="connsiteX218" fmla="*/ 122142 w 200393"/>
                <a:gd name="connsiteY218" fmla="*/ 323766 h 357615"/>
                <a:gd name="connsiteX219" fmla="*/ 124491 w 200393"/>
                <a:gd name="connsiteY219" fmla="*/ 322243 h 357615"/>
                <a:gd name="connsiteX220" fmla="*/ 138521 w 200393"/>
                <a:gd name="connsiteY220" fmla="*/ 322243 h 357615"/>
                <a:gd name="connsiteX221" fmla="*/ 140489 w 200393"/>
                <a:gd name="connsiteY221" fmla="*/ 324782 h 357615"/>
                <a:gd name="connsiteX222" fmla="*/ 141124 w 200393"/>
                <a:gd name="connsiteY222" fmla="*/ 325798 h 357615"/>
                <a:gd name="connsiteX223" fmla="*/ 144171 w 200393"/>
                <a:gd name="connsiteY223" fmla="*/ 324211 h 357615"/>
                <a:gd name="connsiteX224" fmla="*/ 147409 w 200393"/>
                <a:gd name="connsiteY224" fmla="*/ 322370 h 357615"/>
                <a:gd name="connsiteX225" fmla="*/ 152678 w 200393"/>
                <a:gd name="connsiteY225" fmla="*/ 322179 h 357615"/>
                <a:gd name="connsiteX226" fmla="*/ 156741 w 200393"/>
                <a:gd name="connsiteY226" fmla="*/ 322116 h 357615"/>
                <a:gd name="connsiteX227" fmla="*/ 162391 w 200393"/>
                <a:gd name="connsiteY227" fmla="*/ 321417 h 357615"/>
                <a:gd name="connsiteX228" fmla="*/ 166136 w 200393"/>
                <a:gd name="connsiteY228" fmla="*/ 320973 h 357615"/>
                <a:gd name="connsiteX229" fmla="*/ 172421 w 200393"/>
                <a:gd name="connsiteY229" fmla="*/ 318751 h 357615"/>
                <a:gd name="connsiteX230" fmla="*/ 173691 w 200393"/>
                <a:gd name="connsiteY230" fmla="*/ 317799 h 357615"/>
                <a:gd name="connsiteX231" fmla="*/ 179404 w 200393"/>
                <a:gd name="connsiteY231" fmla="*/ 315133 h 357615"/>
                <a:gd name="connsiteX232" fmla="*/ 182642 w 200393"/>
                <a:gd name="connsiteY232" fmla="*/ 315069 h 357615"/>
                <a:gd name="connsiteX233" fmla="*/ 186959 w 200393"/>
                <a:gd name="connsiteY233" fmla="*/ 313165 h 357615"/>
                <a:gd name="connsiteX234" fmla="*/ 187467 w 200393"/>
                <a:gd name="connsiteY234" fmla="*/ 311895 h 357615"/>
                <a:gd name="connsiteX235" fmla="*/ 188737 w 200393"/>
                <a:gd name="connsiteY235" fmla="*/ 309292 h 357615"/>
                <a:gd name="connsiteX236" fmla="*/ 192355 w 200393"/>
                <a:gd name="connsiteY236" fmla="*/ 307134 h 357615"/>
                <a:gd name="connsiteX237" fmla="*/ 193624 w 200393"/>
                <a:gd name="connsiteY237" fmla="*/ 306626 h 357615"/>
                <a:gd name="connsiteX238" fmla="*/ 196291 w 200393"/>
                <a:gd name="connsiteY238" fmla="*/ 303579 h 357615"/>
                <a:gd name="connsiteX239" fmla="*/ 195212 w 200393"/>
                <a:gd name="connsiteY239" fmla="*/ 299516 h 357615"/>
                <a:gd name="connsiteX240" fmla="*/ 189562 w 200393"/>
                <a:gd name="connsiteY240" fmla="*/ 300531 h 357615"/>
                <a:gd name="connsiteX241" fmla="*/ 181563 w 200393"/>
                <a:gd name="connsiteY241" fmla="*/ 302182 h 357615"/>
                <a:gd name="connsiteX242" fmla="*/ 177754 w 200393"/>
                <a:gd name="connsiteY242" fmla="*/ 296976 h 357615"/>
                <a:gd name="connsiteX243" fmla="*/ 176484 w 200393"/>
                <a:gd name="connsiteY243" fmla="*/ 294627 h 357615"/>
                <a:gd name="connsiteX244" fmla="*/ 175151 w 200393"/>
                <a:gd name="connsiteY244" fmla="*/ 294564 h 357615"/>
                <a:gd name="connsiteX245" fmla="*/ 170263 w 200393"/>
                <a:gd name="connsiteY245" fmla="*/ 292913 h 357615"/>
                <a:gd name="connsiteX246" fmla="*/ 171596 w 200393"/>
                <a:gd name="connsiteY246" fmla="*/ 289803 h 357615"/>
                <a:gd name="connsiteX247" fmla="*/ 177690 w 200393"/>
                <a:gd name="connsiteY247" fmla="*/ 288787 h 357615"/>
                <a:gd name="connsiteX248" fmla="*/ 181817 w 200393"/>
                <a:gd name="connsiteY248" fmla="*/ 288216 h 357615"/>
                <a:gd name="connsiteX249" fmla="*/ 182134 w 200393"/>
                <a:gd name="connsiteY249" fmla="*/ 287581 h 357615"/>
                <a:gd name="connsiteX250" fmla="*/ 181118 w 200393"/>
                <a:gd name="connsiteY250" fmla="*/ 286946 h 357615"/>
                <a:gd name="connsiteX251" fmla="*/ 178516 w 200393"/>
                <a:gd name="connsiteY251" fmla="*/ 284343 h 357615"/>
                <a:gd name="connsiteX252" fmla="*/ 179976 w 200393"/>
                <a:gd name="connsiteY252" fmla="*/ 278820 h 357615"/>
                <a:gd name="connsiteX253" fmla="*/ 185054 w 200393"/>
                <a:gd name="connsiteY253" fmla="*/ 277741 h 357615"/>
                <a:gd name="connsiteX254" fmla="*/ 187022 w 200393"/>
                <a:gd name="connsiteY254" fmla="*/ 278757 h 357615"/>
                <a:gd name="connsiteX255" fmla="*/ 190133 w 200393"/>
                <a:gd name="connsiteY255" fmla="*/ 278439 h 357615"/>
                <a:gd name="connsiteX256" fmla="*/ 190768 w 200393"/>
                <a:gd name="connsiteY256" fmla="*/ 276915 h 357615"/>
                <a:gd name="connsiteX257" fmla="*/ 186959 w 200393"/>
                <a:gd name="connsiteY257" fmla="*/ 273995 h 357615"/>
                <a:gd name="connsiteX258" fmla="*/ 185943 w 200393"/>
                <a:gd name="connsiteY258" fmla="*/ 273487 h 357615"/>
                <a:gd name="connsiteX259" fmla="*/ 185245 w 200393"/>
                <a:gd name="connsiteY259" fmla="*/ 272408 h 357615"/>
                <a:gd name="connsiteX260" fmla="*/ 185689 w 200393"/>
                <a:gd name="connsiteY260" fmla="*/ 271202 h 357615"/>
                <a:gd name="connsiteX261" fmla="*/ 191657 w 200393"/>
                <a:gd name="connsiteY261" fmla="*/ 269424 h 357615"/>
                <a:gd name="connsiteX262" fmla="*/ 194323 w 200393"/>
                <a:gd name="connsiteY262" fmla="*/ 269234 h 357615"/>
                <a:gd name="connsiteX263" fmla="*/ 196926 w 200393"/>
                <a:gd name="connsiteY263" fmla="*/ 263647 h 357615"/>
                <a:gd name="connsiteX264" fmla="*/ 198449 w 200393"/>
                <a:gd name="connsiteY264" fmla="*/ 259204 h 357615"/>
                <a:gd name="connsiteX265" fmla="*/ 198386 w 200393"/>
                <a:gd name="connsiteY265" fmla="*/ 249745 h 357615"/>
                <a:gd name="connsiteX266" fmla="*/ 196926 w 200393"/>
                <a:gd name="connsiteY266" fmla="*/ 242825 h 357615"/>
                <a:gd name="connsiteX267" fmla="*/ 192482 w 200393"/>
                <a:gd name="connsiteY267" fmla="*/ 237365 h 357615"/>
                <a:gd name="connsiteX268" fmla="*/ 187403 w 200393"/>
                <a:gd name="connsiteY268" fmla="*/ 235080 h 357615"/>
                <a:gd name="connsiteX269" fmla="*/ 171279 w 200393"/>
                <a:gd name="connsiteY269" fmla="*/ 233239 h 357615"/>
                <a:gd name="connsiteX270" fmla="*/ 167787 w 200393"/>
                <a:gd name="connsiteY270" fmla="*/ 236731 h 357615"/>
                <a:gd name="connsiteX271" fmla="*/ 156423 w 200393"/>
                <a:gd name="connsiteY271" fmla="*/ 240349 h 357615"/>
                <a:gd name="connsiteX272" fmla="*/ 156169 w 200393"/>
                <a:gd name="connsiteY272" fmla="*/ 231842 h 357615"/>
                <a:gd name="connsiteX273" fmla="*/ 157502 w 200393"/>
                <a:gd name="connsiteY273" fmla="*/ 229112 h 357615"/>
                <a:gd name="connsiteX274" fmla="*/ 157947 w 200393"/>
                <a:gd name="connsiteY274" fmla="*/ 221114 h 357615"/>
                <a:gd name="connsiteX275" fmla="*/ 157249 w 200393"/>
                <a:gd name="connsiteY275" fmla="*/ 220987 h 357615"/>
                <a:gd name="connsiteX276" fmla="*/ 156106 w 200393"/>
                <a:gd name="connsiteY276" fmla="*/ 220606 h 357615"/>
                <a:gd name="connsiteX277" fmla="*/ 155725 w 200393"/>
                <a:gd name="connsiteY277" fmla="*/ 219399 h 357615"/>
                <a:gd name="connsiteX278" fmla="*/ 153186 w 200393"/>
                <a:gd name="connsiteY278" fmla="*/ 209941 h 357615"/>
                <a:gd name="connsiteX279" fmla="*/ 151218 w 200393"/>
                <a:gd name="connsiteY279" fmla="*/ 209687 h 357615"/>
                <a:gd name="connsiteX280" fmla="*/ 146583 w 200393"/>
                <a:gd name="connsiteY280" fmla="*/ 208544 h 357615"/>
                <a:gd name="connsiteX281" fmla="*/ 142520 w 200393"/>
                <a:gd name="connsiteY281" fmla="*/ 206385 h 357615"/>
                <a:gd name="connsiteX282" fmla="*/ 138204 w 200393"/>
                <a:gd name="connsiteY282" fmla="*/ 202830 h 357615"/>
                <a:gd name="connsiteX283" fmla="*/ 139410 w 200393"/>
                <a:gd name="connsiteY283" fmla="*/ 200037 h 357615"/>
                <a:gd name="connsiteX284" fmla="*/ 147028 w 200393"/>
                <a:gd name="connsiteY284" fmla="*/ 196736 h 357615"/>
                <a:gd name="connsiteX285" fmla="*/ 150964 w 200393"/>
                <a:gd name="connsiteY285" fmla="*/ 198640 h 357615"/>
                <a:gd name="connsiteX286" fmla="*/ 153313 w 200393"/>
                <a:gd name="connsiteY286" fmla="*/ 199974 h 357615"/>
                <a:gd name="connsiteX287" fmla="*/ 150266 w 200393"/>
                <a:gd name="connsiteY287" fmla="*/ 195339 h 357615"/>
                <a:gd name="connsiteX288" fmla="*/ 146266 w 200393"/>
                <a:gd name="connsiteY288" fmla="*/ 187848 h 357615"/>
                <a:gd name="connsiteX289" fmla="*/ 146266 w 200393"/>
                <a:gd name="connsiteY289" fmla="*/ 186007 h 357615"/>
                <a:gd name="connsiteX290" fmla="*/ 145441 w 200393"/>
                <a:gd name="connsiteY290" fmla="*/ 182389 h 357615"/>
                <a:gd name="connsiteX291" fmla="*/ 140362 w 200393"/>
                <a:gd name="connsiteY291" fmla="*/ 178897 h 357615"/>
                <a:gd name="connsiteX292" fmla="*/ 137442 w 200393"/>
                <a:gd name="connsiteY292" fmla="*/ 177183 h 357615"/>
                <a:gd name="connsiteX293" fmla="*/ 136299 w 200393"/>
                <a:gd name="connsiteY293" fmla="*/ 176485 h 357615"/>
                <a:gd name="connsiteX294" fmla="*/ 133379 w 200393"/>
                <a:gd name="connsiteY294" fmla="*/ 174326 h 357615"/>
                <a:gd name="connsiteX295" fmla="*/ 131855 w 200393"/>
                <a:gd name="connsiteY295" fmla="*/ 172295 h 357615"/>
                <a:gd name="connsiteX296" fmla="*/ 129760 w 200393"/>
                <a:gd name="connsiteY296" fmla="*/ 170009 h 357615"/>
                <a:gd name="connsiteX297" fmla="*/ 126396 w 200393"/>
                <a:gd name="connsiteY297" fmla="*/ 169121 h 357615"/>
                <a:gd name="connsiteX298" fmla="*/ 120492 w 200393"/>
                <a:gd name="connsiteY298" fmla="*/ 166518 h 357615"/>
                <a:gd name="connsiteX299" fmla="*/ 118841 w 200393"/>
                <a:gd name="connsiteY299" fmla="*/ 160995 h 357615"/>
                <a:gd name="connsiteX300" fmla="*/ 117699 w 200393"/>
                <a:gd name="connsiteY300" fmla="*/ 156551 h 357615"/>
                <a:gd name="connsiteX301" fmla="*/ 114969 w 200393"/>
                <a:gd name="connsiteY301" fmla="*/ 153186 h 357615"/>
                <a:gd name="connsiteX302" fmla="*/ 111350 w 200393"/>
                <a:gd name="connsiteY302" fmla="*/ 148108 h 357615"/>
                <a:gd name="connsiteX303" fmla="*/ 109890 w 200393"/>
                <a:gd name="connsiteY303" fmla="*/ 142204 h 357615"/>
                <a:gd name="connsiteX304" fmla="*/ 108874 w 200393"/>
                <a:gd name="connsiteY304" fmla="*/ 137760 h 357615"/>
                <a:gd name="connsiteX305" fmla="*/ 103923 w 200393"/>
                <a:gd name="connsiteY305" fmla="*/ 130269 h 357615"/>
                <a:gd name="connsiteX306" fmla="*/ 103097 w 200393"/>
                <a:gd name="connsiteY306" fmla="*/ 129316 h 357615"/>
                <a:gd name="connsiteX307" fmla="*/ 98273 w 200393"/>
                <a:gd name="connsiteY307" fmla="*/ 123222 h 357615"/>
                <a:gd name="connsiteX308" fmla="*/ 86465 w 200393"/>
                <a:gd name="connsiteY308" fmla="*/ 111160 h 357615"/>
                <a:gd name="connsiteX309" fmla="*/ 82084 w 200393"/>
                <a:gd name="connsiteY309" fmla="*/ 109192 h 357615"/>
                <a:gd name="connsiteX310" fmla="*/ 77133 w 200393"/>
                <a:gd name="connsiteY310" fmla="*/ 109700 h 357615"/>
                <a:gd name="connsiteX311" fmla="*/ 73958 w 200393"/>
                <a:gd name="connsiteY311" fmla="*/ 110589 h 357615"/>
                <a:gd name="connsiteX312" fmla="*/ 63293 w 200393"/>
                <a:gd name="connsiteY312" fmla="*/ 110970 h 357615"/>
                <a:gd name="connsiteX313" fmla="*/ 58532 w 200393"/>
                <a:gd name="connsiteY313" fmla="*/ 110843 h 357615"/>
                <a:gd name="connsiteX314" fmla="*/ 51993 w 200393"/>
                <a:gd name="connsiteY314" fmla="*/ 108748 h 357615"/>
                <a:gd name="connsiteX315" fmla="*/ 52120 w 200393"/>
                <a:gd name="connsiteY315" fmla="*/ 105383 h 357615"/>
                <a:gd name="connsiteX316" fmla="*/ 62785 w 200393"/>
                <a:gd name="connsiteY316" fmla="*/ 103796 h 357615"/>
                <a:gd name="connsiteX317" fmla="*/ 66214 w 200393"/>
                <a:gd name="connsiteY317" fmla="*/ 103987 h 357615"/>
                <a:gd name="connsiteX318" fmla="*/ 71165 w 200393"/>
                <a:gd name="connsiteY318" fmla="*/ 100812 h 357615"/>
                <a:gd name="connsiteX319" fmla="*/ 75545 w 200393"/>
                <a:gd name="connsiteY319" fmla="*/ 97956 h 357615"/>
                <a:gd name="connsiteX320" fmla="*/ 77260 w 200393"/>
                <a:gd name="connsiteY320" fmla="*/ 97829 h 357615"/>
                <a:gd name="connsiteX321" fmla="*/ 79037 w 200393"/>
                <a:gd name="connsiteY321" fmla="*/ 96940 h 357615"/>
                <a:gd name="connsiteX322" fmla="*/ 76942 w 200393"/>
                <a:gd name="connsiteY322" fmla="*/ 91861 h 357615"/>
                <a:gd name="connsiteX323" fmla="*/ 73895 w 200393"/>
                <a:gd name="connsiteY323" fmla="*/ 92052 h 357615"/>
                <a:gd name="connsiteX324" fmla="*/ 67546 w 200393"/>
                <a:gd name="connsiteY324" fmla="*/ 91988 h 357615"/>
                <a:gd name="connsiteX325" fmla="*/ 65833 w 200393"/>
                <a:gd name="connsiteY325" fmla="*/ 88243 h 357615"/>
                <a:gd name="connsiteX326" fmla="*/ 67229 w 200393"/>
                <a:gd name="connsiteY326" fmla="*/ 85703 h 357615"/>
                <a:gd name="connsiteX327" fmla="*/ 74466 w 200393"/>
                <a:gd name="connsiteY327" fmla="*/ 85323 h 357615"/>
                <a:gd name="connsiteX328" fmla="*/ 77005 w 200393"/>
                <a:gd name="connsiteY328" fmla="*/ 85513 h 357615"/>
                <a:gd name="connsiteX329" fmla="*/ 80180 w 200393"/>
                <a:gd name="connsiteY329" fmla="*/ 84942 h 357615"/>
                <a:gd name="connsiteX330" fmla="*/ 84814 w 200393"/>
                <a:gd name="connsiteY330" fmla="*/ 78022 h 357615"/>
                <a:gd name="connsiteX331" fmla="*/ 88433 w 200393"/>
                <a:gd name="connsiteY331" fmla="*/ 73261 h 357615"/>
                <a:gd name="connsiteX332" fmla="*/ 90972 w 200393"/>
                <a:gd name="connsiteY332" fmla="*/ 70277 h 357615"/>
                <a:gd name="connsiteX333" fmla="*/ 92051 w 200393"/>
                <a:gd name="connsiteY333" fmla="*/ 66151 h 357615"/>
                <a:gd name="connsiteX334" fmla="*/ 93067 w 200393"/>
                <a:gd name="connsiteY334" fmla="*/ 62151 h 357615"/>
                <a:gd name="connsiteX335" fmla="*/ 92940 w 200393"/>
                <a:gd name="connsiteY335" fmla="*/ 60818 h 357615"/>
                <a:gd name="connsiteX336" fmla="*/ 92750 w 200393"/>
                <a:gd name="connsiteY336" fmla="*/ 59231 h 357615"/>
                <a:gd name="connsiteX337" fmla="*/ 94273 w 200393"/>
                <a:gd name="connsiteY337" fmla="*/ 54597 h 357615"/>
                <a:gd name="connsiteX338" fmla="*/ 94908 w 200393"/>
                <a:gd name="connsiteY338" fmla="*/ 53454 h 357615"/>
                <a:gd name="connsiteX339" fmla="*/ 96050 w 200393"/>
                <a:gd name="connsiteY339" fmla="*/ 51549 h 357615"/>
                <a:gd name="connsiteX340" fmla="*/ 98399 w 200393"/>
                <a:gd name="connsiteY340" fmla="*/ 47169 h 357615"/>
                <a:gd name="connsiteX341" fmla="*/ 98018 w 200393"/>
                <a:gd name="connsiteY341" fmla="*/ 42662 h 357615"/>
                <a:gd name="connsiteX342" fmla="*/ 70340 w 200393"/>
                <a:gd name="connsiteY342" fmla="*/ 39741 h 357615"/>
                <a:gd name="connsiteX343" fmla="*/ 67674 w 200393"/>
                <a:gd name="connsiteY343" fmla="*/ 39995 h 357615"/>
                <a:gd name="connsiteX344" fmla="*/ 65071 w 200393"/>
                <a:gd name="connsiteY344" fmla="*/ 40059 h 357615"/>
                <a:gd name="connsiteX345" fmla="*/ 58151 w 200393"/>
                <a:gd name="connsiteY345" fmla="*/ 41519 h 357615"/>
                <a:gd name="connsiteX346" fmla="*/ 46597 w 200393"/>
                <a:gd name="connsiteY346" fmla="*/ 44884 h 357615"/>
                <a:gd name="connsiteX347" fmla="*/ 45327 w 200393"/>
                <a:gd name="connsiteY347" fmla="*/ 43423 h 357615"/>
                <a:gd name="connsiteX348" fmla="*/ 48756 w 200393"/>
                <a:gd name="connsiteY348" fmla="*/ 38408 h 357615"/>
                <a:gd name="connsiteX349" fmla="*/ 51041 w 200393"/>
                <a:gd name="connsiteY349" fmla="*/ 35234 h 357615"/>
                <a:gd name="connsiteX350" fmla="*/ 49835 w 200393"/>
                <a:gd name="connsiteY350" fmla="*/ 35044 h 357615"/>
                <a:gd name="connsiteX351" fmla="*/ 45835 w 200393"/>
                <a:gd name="connsiteY351" fmla="*/ 33584 h 357615"/>
                <a:gd name="connsiteX352" fmla="*/ 49009 w 200393"/>
                <a:gd name="connsiteY352" fmla="*/ 23045 h 357615"/>
                <a:gd name="connsiteX353" fmla="*/ 55929 w 200393"/>
                <a:gd name="connsiteY353" fmla="*/ 18348 h 357615"/>
                <a:gd name="connsiteX354" fmla="*/ 60119 w 200393"/>
                <a:gd name="connsiteY354" fmla="*/ 16126 h 357615"/>
                <a:gd name="connsiteX355" fmla="*/ 62531 w 200393"/>
                <a:gd name="connsiteY355" fmla="*/ 13142 h 357615"/>
                <a:gd name="connsiteX356" fmla="*/ 63738 w 200393"/>
                <a:gd name="connsiteY356" fmla="*/ 11237 h 357615"/>
                <a:gd name="connsiteX357" fmla="*/ 65642 w 200393"/>
                <a:gd name="connsiteY357" fmla="*/ 9142 h 357615"/>
                <a:gd name="connsiteX358" fmla="*/ 67229 w 200393"/>
                <a:gd name="connsiteY358" fmla="*/ 5905 h 357615"/>
                <a:gd name="connsiteX359" fmla="*/ 65959 w 200393"/>
                <a:gd name="connsiteY359" fmla="*/ 699 h 357615"/>
                <a:gd name="connsiteX360" fmla="*/ 59865 w 200393"/>
                <a:gd name="connsiteY360" fmla="*/ 636 h 357615"/>
                <a:gd name="connsiteX361" fmla="*/ 49962 w 200393"/>
                <a:gd name="connsiteY361" fmla="*/ 2921 h 357615"/>
                <a:gd name="connsiteX362" fmla="*/ 45645 w 200393"/>
                <a:gd name="connsiteY362" fmla="*/ 4635 h 357615"/>
                <a:gd name="connsiteX363" fmla="*/ 40757 w 200393"/>
                <a:gd name="connsiteY363" fmla="*/ 6603 h 357615"/>
                <a:gd name="connsiteX364" fmla="*/ 39170 w 200393"/>
                <a:gd name="connsiteY364" fmla="*/ 5714 h 357615"/>
                <a:gd name="connsiteX365" fmla="*/ 38408 w 200393"/>
                <a:gd name="connsiteY365" fmla="*/ 3175 h 357615"/>
                <a:gd name="connsiteX366" fmla="*/ 33837 w 200393"/>
                <a:gd name="connsiteY366" fmla="*/ 5143 h 357615"/>
                <a:gd name="connsiteX367" fmla="*/ 32377 w 200393"/>
                <a:gd name="connsiteY367" fmla="*/ 5841 h 357615"/>
                <a:gd name="connsiteX368" fmla="*/ 31234 w 200393"/>
                <a:gd name="connsiteY368" fmla="*/ 4635 h 357615"/>
                <a:gd name="connsiteX369" fmla="*/ 30282 w 200393"/>
                <a:gd name="connsiteY369" fmla="*/ 3048 h 357615"/>
                <a:gd name="connsiteX370" fmla="*/ 26727 w 200393"/>
                <a:gd name="connsiteY370" fmla="*/ 2540 h 357615"/>
                <a:gd name="connsiteX371" fmla="*/ 24441 w 200393"/>
                <a:gd name="connsiteY371" fmla="*/ 6667 h 357615"/>
                <a:gd name="connsiteX372" fmla="*/ 24060 w 200393"/>
                <a:gd name="connsiteY372" fmla="*/ 10412 h 357615"/>
                <a:gd name="connsiteX373" fmla="*/ 21394 w 200393"/>
                <a:gd name="connsiteY373" fmla="*/ 14475 h 357615"/>
                <a:gd name="connsiteX374" fmla="*/ 19617 w 200393"/>
                <a:gd name="connsiteY374" fmla="*/ 16887 h 357615"/>
                <a:gd name="connsiteX375" fmla="*/ 19236 w 200393"/>
                <a:gd name="connsiteY375" fmla="*/ 21966 h 357615"/>
                <a:gd name="connsiteX376" fmla="*/ 22727 w 200393"/>
                <a:gd name="connsiteY376" fmla="*/ 29521 h 357615"/>
                <a:gd name="connsiteX377" fmla="*/ 21775 w 200393"/>
                <a:gd name="connsiteY377" fmla="*/ 31044 h 357615"/>
                <a:gd name="connsiteX378" fmla="*/ 16315 w 200393"/>
                <a:gd name="connsiteY378" fmla="*/ 30409 h 357615"/>
                <a:gd name="connsiteX379" fmla="*/ 13776 w 200393"/>
                <a:gd name="connsiteY379" fmla="*/ 29775 h 357615"/>
                <a:gd name="connsiteX380" fmla="*/ 13205 w 200393"/>
                <a:gd name="connsiteY380" fmla="*/ 32377 h 357615"/>
                <a:gd name="connsiteX381" fmla="*/ 13268 w 200393"/>
                <a:gd name="connsiteY381" fmla="*/ 34282 h 357615"/>
                <a:gd name="connsiteX382" fmla="*/ 12316 w 200393"/>
                <a:gd name="connsiteY382" fmla="*/ 35552 h 357615"/>
                <a:gd name="connsiteX383" fmla="*/ 7935 w 200393"/>
                <a:gd name="connsiteY383" fmla="*/ 34536 h 35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</a:cxnLst>
              <a:rect l="l" t="t" r="r" b="b"/>
              <a:pathLst>
                <a:path w="200393" h="357615">
                  <a:moveTo>
                    <a:pt x="7935" y="34536"/>
                  </a:moveTo>
                  <a:cubicBezTo>
                    <a:pt x="7872" y="34980"/>
                    <a:pt x="8063" y="35552"/>
                    <a:pt x="8190" y="36186"/>
                  </a:cubicBezTo>
                  <a:cubicBezTo>
                    <a:pt x="8507" y="37266"/>
                    <a:pt x="8761" y="38408"/>
                    <a:pt x="8761" y="39551"/>
                  </a:cubicBezTo>
                  <a:lnTo>
                    <a:pt x="8761" y="40694"/>
                  </a:lnTo>
                  <a:cubicBezTo>
                    <a:pt x="8761" y="43423"/>
                    <a:pt x="8761" y="43423"/>
                    <a:pt x="11681" y="43551"/>
                  </a:cubicBezTo>
                  <a:cubicBezTo>
                    <a:pt x="12379" y="43614"/>
                    <a:pt x="12951" y="44185"/>
                    <a:pt x="13014" y="44884"/>
                  </a:cubicBezTo>
                  <a:cubicBezTo>
                    <a:pt x="13141" y="48248"/>
                    <a:pt x="10856" y="49074"/>
                    <a:pt x="9523" y="49581"/>
                  </a:cubicBezTo>
                  <a:cubicBezTo>
                    <a:pt x="8634" y="49899"/>
                    <a:pt x="8126" y="50089"/>
                    <a:pt x="7935" y="50597"/>
                  </a:cubicBezTo>
                  <a:cubicBezTo>
                    <a:pt x="7682" y="51168"/>
                    <a:pt x="7682" y="51486"/>
                    <a:pt x="7745" y="51613"/>
                  </a:cubicBezTo>
                  <a:cubicBezTo>
                    <a:pt x="7999" y="52121"/>
                    <a:pt x="9840" y="52438"/>
                    <a:pt x="10792" y="52629"/>
                  </a:cubicBezTo>
                  <a:cubicBezTo>
                    <a:pt x="11935" y="52819"/>
                    <a:pt x="12887" y="53009"/>
                    <a:pt x="13522" y="53454"/>
                  </a:cubicBezTo>
                  <a:cubicBezTo>
                    <a:pt x="14601" y="54152"/>
                    <a:pt x="15173" y="55041"/>
                    <a:pt x="15236" y="56057"/>
                  </a:cubicBezTo>
                  <a:cubicBezTo>
                    <a:pt x="15363" y="57771"/>
                    <a:pt x="13966" y="59167"/>
                    <a:pt x="12824" y="60247"/>
                  </a:cubicBezTo>
                  <a:cubicBezTo>
                    <a:pt x="12443" y="60628"/>
                    <a:pt x="12126" y="60945"/>
                    <a:pt x="11872" y="61262"/>
                  </a:cubicBezTo>
                  <a:cubicBezTo>
                    <a:pt x="11364" y="61961"/>
                    <a:pt x="11300" y="62849"/>
                    <a:pt x="11237" y="63929"/>
                  </a:cubicBezTo>
                  <a:cubicBezTo>
                    <a:pt x="11173" y="65325"/>
                    <a:pt x="11046" y="67039"/>
                    <a:pt x="9713" y="68499"/>
                  </a:cubicBezTo>
                  <a:cubicBezTo>
                    <a:pt x="9269" y="69007"/>
                    <a:pt x="8570" y="69261"/>
                    <a:pt x="8063" y="69452"/>
                  </a:cubicBezTo>
                  <a:cubicBezTo>
                    <a:pt x="7618" y="69642"/>
                    <a:pt x="7682" y="70277"/>
                    <a:pt x="7682" y="70785"/>
                  </a:cubicBezTo>
                  <a:cubicBezTo>
                    <a:pt x="7682" y="71610"/>
                    <a:pt x="7682" y="72499"/>
                    <a:pt x="7237" y="73388"/>
                  </a:cubicBezTo>
                  <a:cubicBezTo>
                    <a:pt x="6158" y="75673"/>
                    <a:pt x="4063" y="76625"/>
                    <a:pt x="2159" y="77451"/>
                  </a:cubicBezTo>
                  <a:cubicBezTo>
                    <a:pt x="508" y="78212"/>
                    <a:pt x="127" y="78593"/>
                    <a:pt x="0" y="78720"/>
                  </a:cubicBezTo>
                  <a:cubicBezTo>
                    <a:pt x="0" y="78720"/>
                    <a:pt x="444" y="79101"/>
                    <a:pt x="1397" y="79546"/>
                  </a:cubicBezTo>
                  <a:cubicBezTo>
                    <a:pt x="2667" y="79673"/>
                    <a:pt x="3873" y="79736"/>
                    <a:pt x="4635" y="80942"/>
                  </a:cubicBezTo>
                  <a:cubicBezTo>
                    <a:pt x="5206" y="81767"/>
                    <a:pt x="5142" y="82910"/>
                    <a:pt x="5015" y="84497"/>
                  </a:cubicBezTo>
                  <a:cubicBezTo>
                    <a:pt x="7491" y="85323"/>
                    <a:pt x="8316" y="84370"/>
                    <a:pt x="10030" y="82529"/>
                  </a:cubicBezTo>
                  <a:cubicBezTo>
                    <a:pt x="10666" y="81831"/>
                    <a:pt x="11364" y="81133"/>
                    <a:pt x="12189" y="80371"/>
                  </a:cubicBezTo>
                  <a:cubicBezTo>
                    <a:pt x="14030" y="78784"/>
                    <a:pt x="16696" y="77514"/>
                    <a:pt x="18728" y="78847"/>
                  </a:cubicBezTo>
                  <a:cubicBezTo>
                    <a:pt x="19553" y="79419"/>
                    <a:pt x="20061" y="80180"/>
                    <a:pt x="20188" y="81069"/>
                  </a:cubicBezTo>
                  <a:cubicBezTo>
                    <a:pt x="20505" y="83291"/>
                    <a:pt x="18601" y="85703"/>
                    <a:pt x="17014" y="87735"/>
                  </a:cubicBezTo>
                  <a:cubicBezTo>
                    <a:pt x="16506" y="88433"/>
                    <a:pt x="15998" y="89005"/>
                    <a:pt x="15744" y="89449"/>
                  </a:cubicBezTo>
                  <a:cubicBezTo>
                    <a:pt x="14284" y="92115"/>
                    <a:pt x="13840" y="94337"/>
                    <a:pt x="14347" y="96496"/>
                  </a:cubicBezTo>
                  <a:cubicBezTo>
                    <a:pt x="14665" y="97765"/>
                    <a:pt x="15046" y="99099"/>
                    <a:pt x="15427" y="100368"/>
                  </a:cubicBezTo>
                  <a:cubicBezTo>
                    <a:pt x="15934" y="102019"/>
                    <a:pt x="16442" y="103669"/>
                    <a:pt x="16760" y="105383"/>
                  </a:cubicBezTo>
                  <a:cubicBezTo>
                    <a:pt x="17458" y="109256"/>
                    <a:pt x="15617" y="111605"/>
                    <a:pt x="13903" y="113827"/>
                  </a:cubicBezTo>
                  <a:cubicBezTo>
                    <a:pt x="13459" y="114398"/>
                    <a:pt x="13014" y="114969"/>
                    <a:pt x="12570" y="115668"/>
                  </a:cubicBezTo>
                  <a:cubicBezTo>
                    <a:pt x="10856" y="118207"/>
                    <a:pt x="9650" y="121572"/>
                    <a:pt x="9269" y="124682"/>
                  </a:cubicBezTo>
                  <a:cubicBezTo>
                    <a:pt x="9205" y="125381"/>
                    <a:pt x="9078" y="126079"/>
                    <a:pt x="8951" y="126777"/>
                  </a:cubicBezTo>
                  <a:cubicBezTo>
                    <a:pt x="9713" y="124428"/>
                    <a:pt x="10792" y="122333"/>
                    <a:pt x="12126" y="120429"/>
                  </a:cubicBezTo>
                  <a:cubicBezTo>
                    <a:pt x="12443" y="119984"/>
                    <a:pt x="12760" y="119604"/>
                    <a:pt x="13078" y="119159"/>
                  </a:cubicBezTo>
                  <a:cubicBezTo>
                    <a:pt x="14221" y="117699"/>
                    <a:pt x="15173" y="116429"/>
                    <a:pt x="15554" y="114715"/>
                  </a:cubicBezTo>
                  <a:cubicBezTo>
                    <a:pt x="15681" y="114334"/>
                    <a:pt x="15681" y="113954"/>
                    <a:pt x="15681" y="113573"/>
                  </a:cubicBezTo>
                  <a:cubicBezTo>
                    <a:pt x="15744" y="112811"/>
                    <a:pt x="15808" y="111986"/>
                    <a:pt x="16252" y="111033"/>
                  </a:cubicBezTo>
                  <a:cubicBezTo>
                    <a:pt x="16506" y="110589"/>
                    <a:pt x="16950" y="110271"/>
                    <a:pt x="17458" y="110271"/>
                  </a:cubicBezTo>
                  <a:cubicBezTo>
                    <a:pt x="19934" y="110271"/>
                    <a:pt x="21140" y="111986"/>
                    <a:pt x="22029" y="113319"/>
                  </a:cubicBezTo>
                  <a:cubicBezTo>
                    <a:pt x="22283" y="112811"/>
                    <a:pt x="22473" y="112113"/>
                    <a:pt x="22664" y="111160"/>
                  </a:cubicBezTo>
                  <a:cubicBezTo>
                    <a:pt x="22854" y="110399"/>
                    <a:pt x="22981" y="109573"/>
                    <a:pt x="23299" y="108811"/>
                  </a:cubicBezTo>
                  <a:cubicBezTo>
                    <a:pt x="24060" y="107097"/>
                    <a:pt x="25203" y="105320"/>
                    <a:pt x="26346" y="103669"/>
                  </a:cubicBezTo>
                  <a:cubicBezTo>
                    <a:pt x="26727" y="103098"/>
                    <a:pt x="27488" y="102844"/>
                    <a:pt x="28124" y="103225"/>
                  </a:cubicBezTo>
                  <a:cubicBezTo>
                    <a:pt x="29647" y="103987"/>
                    <a:pt x="32250" y="105701"/>
                    <a:pt x="32948" y="108240"/>
                  </a:cubicBezTo>
                  <a:cubicBezTo>
                    <a:pt x="33329" y="109573"/>
                    <a:pt x="33075" y="110970"/>
                    <a:pt x="32313" y="112239"/>
                  </a:cubicBezTo>
                  <a:cubicBezTo>
                    <a:pt x="31869" y="113001"/>
                    <a:pt x="31234" y="113446"/>
                    <a:pt x="30726" y="113827"/>
                  </a:cubicBezTo>
                  <a:cubicBezTo>
                    <a:pt x="30218" y="114208"/>
                    <a:pt x="29901" y="114461"/>
                    <a:pt x="29647" y="114906"/>
                  </a:cubicBezTo>
                  <a:cubicBezTo>
                    <a:pt x="29266" y="115795"/>
                    <a:pt x="28885" y="118080"/>
                    <a:pt x="29012" y="118969"/>
                  </a:cubicBezTo>
                  <a:cubicBezTo>
                    <a:pt x="29266" y="120238"/>
                    <a:pt x="30091" y="121191"/>
                    <a:pt x="31043" y="122333"/>
                  </a:cubicBezTo>
                  <a:cubicBezTo>
                    <a:pt x="32059" y="123540"/>
                    <a:pt x="33266" y="124873"/>
                    <a:pt x="33647" y="126841"/>
                  </a:cubicBezTo>
                  <a:cubicBezTo>
                    <a:pt x="34408" y="130269"/>
                    <a:pt x="33011" y="132364"/>
                    <a:pt x="31679" y="134332"/>
                  </a:cubicBezTo>
                  <a:cubicBezTo>
                    <a:pt x="31361" y="134776"/>
                    <a:pt x="31107" y="135221"/>
                    <a:pt x="30790" y="135665"/>
                  </a:cubicBezTo>
                  <a:cubicBezTo>
                    <a:pt x="29203" y="138268"/>
                    <a:pt x="28948" y="142077"/>
                    <a:pt x="28822" y="145441"/>
                  </a:cubicBezTo>
                  <a:lnTo>
                    <a:pt x="28822" y="146267"/>
                  </a:lnTo>
                  <a:cubicBezTo>
                    <a:pt x="28758" y="147981"/>
                    <a:pt x="28758" y="149377"/>
                    <a:pt x="27743" y="150329"/>
                  </a:cubicBezTo>
                  <a:cubicBezTo>
                    <a:pt x="26790" y="151218"/>
                    <a:pt x="25267" y="151282"/>
                    <a:pt x="23870" y="151218"/>
                  </a:cubicBezTo>
                  <a:cubicBezTo>
                    <a:pt x="22473" y="151155"/>
                    <a:pt x="22029" y="151345"/>
                    <a:pt x="22029" y="151345"/>
                  </a:cubicBezTo>
                  <a:cubicBezTo>
                    <a:pt x="22029" y="151345"/>
                    <a:pt x="22092" y="152425"/>
                    <a:pt x="22092" y="153250"/>
                  </a:cubicBezTo>
                  <a:lnTo>
                    <a:pt x="22156" y="154456"/>
                  </a:lnTo>
                  <a:cubicBezTo>
                    <a:pt x="22219" y="157186"/>
                    <a:pt x="23172" y="159471"/>
                    <a:pt x="25076" y="161439"/>
                  </a:cubicBezTo>
                  <a:cubicBezTo>
                    <a:pt x="25076" y="161185"/>
                    <a:pt x="25076" y="160931"/>
                    <a:pt x="25076" y="160677"/>
                  </a:cubicBezTo>
                  <a:cubicBezTo>
                    <a:pt x="25076" y="159916"/>
                    <a:pt x="25648" y="159344"/>
                    <a:pt x="26409" y="159281"/>
                  </a:cubicBezTo>
                  <a:cubicBezTo>
                    <a:pt x="29583" y="159090"/>
                    <a:pt x="32123" y="160170"/>
                    <a:pt x="34599" y="161185"/>
                  </a:cubicBezTo>
                  <a:cubicBezTo>
                    <a:pt x="35360" y="161503"/>
                    <a:pt x="36122" y="161820"/>
                    <a:pt x="36884" y="162074"/>
                  </a:cubicBezTo>
                  <a:cubicBezTo>
                    <a:pt x="37265" y="160487"/>
                    <a:pt x="36313" y="159090"/>
                    <a:pt x="34916" y="157059"/>
                  </a:cubicBezTo>
                  <a:lnTo>
                    <a:pt x="34218" y="155980"/>
                  </a:lnTo>
                  <a:cubicBezTo>
                    <a:pt x="33837" y="155408"/>
                    <a:pt x="33900" y="154710"/>
                    <a:pt x="34345" y="154266"/>
                  </a:cubicBezTo>
                  <a:cubicBezTo>
                    <a:pt x="34853" y="153821"/>
                    <a:pt x="35487" y="153694"/>
                    <a:pt x="36059" y="154012"/>
                  </a:cubicBezTo>
                  <a:cubicBezTo>
                    <a:pt x="37392" y="154837"/>
                    <a:pt x="38662" y="155662"/>
                    <a:pt x="39995" y="156551"/>
                  </a:cubicBezTo>
                  <a:cubicBezTo>
                    <a:pt x="41455" y="157503"/>
                    <a:pt x="42851" y="158456"/>
                    <a:pt x="44375" y="159344"/>
                  </a:cubicBezTo>
                  <a:cubicBezTo>
                    <a:pt x="48501" y="161757"/>
                    <a:pt x="50469" y="161820"/>
                    <a:pt x="52184" y="159725"/>
                  </a:cubicBezTo>
                  <a:cubicBezTo>
                    <a:pt x="52437" y="159408"/>
                    <a:pt x="52628" y="159027"/>
                    <a:pt x="52818" y="158519"/>
                  </a:cubicBezTo>
                  <a:cubicBezTo>
                    <a:pt x="53072" y="157821"/>
                    <a:pt x="53453" y="156932"/>
                    <a:pt x="54152" y="156170"/>
                  </a:cubicBezTo>
                  <a:cubicBezTo>
                    <a:pt x="54850" y="155408"/>
                    <a:pt x="55675" y="154964"/>
                    <a:pt x="56373" y="154519"/>
                  </a:cubicBezTo>
                  <a:cubicBezTo>
                    <a:pt x="56754" y="154266"/>
                    <a:pt x="57135" y="154075"/>
                    <a:pt x="57516" y="153821"/>
                  </a:cubicBezTo>
                  <a:cubicBezTo>
                    <a:pt x="58976" y="152679"/>
                    <a:pt x="59040" y="152615"/>
                    <a:pt x="59230" y="150647"/>
                  </a:cubicBezTo>
                  <a:lnTo>
                    <a:pt x="59294" y="149949"/>
                  </a:lnTo>
                  <a:cubicBezTo>
                    <a:pt x="59357" y="149377"/>
                    <a:pt x="59802" y="148933"/>
                    <a:pt x="60309" y="148742"/>
                  </a:cubicBezTo>
                  <a:cubicBezTo>
                    <a:pt x="62277" y="148235"/>
                    <a:pt x="69769" y="148044"/>
                    <a:pt x="72181" y="151155"/>
                  </a:cubicBezTo>
                  <a:cubicBezTo>
                    <a:pt x="72752" y="151853"/>
                    <a:pt x="73514" y="153440"/>
                    <a:pt x="72308" y="155662"/>
                  </a:cubicBezTo>
                  <a:cubicBezTo>
                    <a:pt x="71229" y="157630"/>
                    <a:pt x="69007" y="158202"/>
                    <a:pt x="67038" y="158709"/>
                  </a:cubicBezTo>
                  <a:cubicBezTo>
                    <a:pt x="64372" y="159408"/>
                    <a:pt x="63611" y="159725"/>
                    <a:pt x="63674" y="161122"/>
                  </a:cubicBezTo>
                  <a:cubicBezTo>
                    <a:pt x="63674" y="161439"/>
                    <a:pt x="63611" y="161757"/>
                    <a:pt x="63420" y="162011"/>
                  </a:cubicBezTo>
                  <a:cubicBezTo>
                    <a:pt x="60246" y="166264"/>
                    <a:pt x="62785" y="170962"/>
                    <a:pt x="65325" y="175469"/>
                  </a:cubicBezTo>
                  <a:cubicBezTo>
                    <a:pt x="65769" y="176294"/>
                    <a:pt x="66214" y="177120"/>
                    <a:pt x="66658" y="177881"/>
                  </a:cubicBezTo>
                  <a:cubicBezTo>
                    <a:pt x="66912" y="178326"/>
                    <a:pt x="67229" y="178897"/>
                    <a:pt x="67546" y="179469"/>
                  </a:cubicBezTo>
                  <a:cubicBezTo>
                    <a:pt x="68435" y="181056"/>
                    <a:pt x="69451" y="182833"/>
                    <a:pt x="69832" y="184293"/>
                  </a:cubicBezTo>
                  <a:cubicBezTo>
                    <a:pt x="70150" y="185436"/>
                    <a:pt x="70086" y="186706"/>
                    <a:pt x="70022" y="188039"/>
                  </a:cubicBezTo>
                  <a:cubicBezTo>
                    <a:pt x="70340" y="187594"/>
                    <a:pt x="70657" y="187086"/>
                    <a:pt x="70911" y="186706"/>
                  </a:cubicBezTo>
                  <a:cubicBezTo>
                    <a:pt x="72181" y="184674"/>
                    <a:pt x="73514" y="182579"/>
                    <a:pt x="75609" y="182262"/>
                  </a:cubicBezTo>
                  <a:cubicBezTo>
                    <a:pt x="76561" y="182135"/>
                    <a:pt x="77704" y="182452"/>
                    <a:pt x="78720" y="183277"/>
                  </a:cubicBezTo>
                  <a:cubicBezTo>
                    <a:pt x="80370" y="184674"/>
                    <a:pt x="79862" y="190197"/>
                    <a:pt x="79608" y="191086"/>
                  </a:cubicBezTo>
                  <a:cubicBezTo>
                    <a:pt x="79164" y="192609"/>
                    <a:pt x="78148" y="193752"/>
                    <a:pt x="77260" y="194895"/>
                  </a:cubicBezTo>
                  <a:cubicBezTo>
                    <a:pt x="76752" y="195466"/>
                    <a:pt x="76307" y="196101"/>
                    <a:pt x="75926" y="196736"/>
                  </a:cubicBezTo>
                  <a:cubicBezTo>
                    <a:pt x="74403" y="199275"/>
                    <a:pt x="74276" y="202703"/>
                    <a:pt x="75609" y="207528"/>
                  </a:cubicBezTo>
                  <a:cubicBezTo>
                    <a:pt x="75926" y="208734"/>
                    <a:pt x="76561" y="209941"/>
                    <a:pt x="77196" y="211210"/>
                  </a:cubicBezTo>
                  <a:cubicBezTo>
                    <a:pt x="78212" y="213178"/>
                    <a:pt x="79291" y="215273"/>
                    <a:pt x="79418" y="217622"/>
                  </a:cubicBezTo>
                  <a:cubicBezTo>
                    <a:pt x="79862" y="217812"/>
                    <a:pt x="80624" y="218003"/>
                    <a:pt x="81068" y="218066"/>
                  </a:cubicBezTo>
                  <a:cubicBezTo>
                    <a:pt x="82783" y="218511"/>
                    <a:pt x="84560" y="218892"/>
                    <a:pt x="85004" y="220415"/>
                  </a:cubicBezTo>
                  <a:cubicBezTo>
                    <a:pt x="85259" y="221304"/>
                    <a:pt x="84941" y="222193"/>
                    <a:pt x="84116" y="223145"/>
                  </a:cubicBezTo>
                  <a:cubicBezTo>
                    <a:pt x="83164" y="224224"/>
                    <a:pt x="81894" y="224605"/>
                    <a:pt x="80497" y="224605"/>
                  </a:cubicBezTo>
                  <a:cubicBezTo>
                    <a:pt x="77894" y="224478"/>
                    <a:pt x="75482" y="222383"/>
                    <a:pt x="74466" y="220987"/>
                  </a:cubicBezTo>
                  <a:cubicBezTo>
                    <a:pt x="74149" y="220606"/>
                    <a:pt x="73895" y="220161"/>
                    <a:pt x="73641" y="219717"/>
                  </a:cubicBezTo>
                  <a:cubicBezTo>
                    <a:pt x="73324" y="219273"/>
                    <a:pt x="72943" y="218574"/>
                    <a:pt x="72625" y="218257"/>
                  </a:cubicBezTo>
                  <a:cubicBezTo>
                    <a:pt x="72371" y="219717"/>
                    <a:pt x="72498" y="220860"/>
                    <a:pt x="71419" y="221875"/>
                  </a:cubicBezTo>
                  <a:cubicBezTo>
                    <a:pt x="69959" y="223209"/>
                    <a:pt x="67356" y="222891"/>
                    <a:pt x="65198" y="222447"/>
                  </a:cubicBezTo>
                  <a:cubicBezTo>
                    <a:pt x="64626" y="222320"/>
                    <a:pt x="64119" y="222129"/>
                    <a:pt x="63674" y="221875"/>
                  </a:cubicBezTo>
                  <a:cubicBezTo>
                    <a:pt x="62849" y="221495"/>
                    <a:pt x="62341" y="221304"/>
                    <a:pt x="61643" y="221495"/>
                  </a:cubicBezTo>
                  <a:cubicBezTo>
                    <a:pt x="60817" y="221685"/>
                    <a:pt x="59865" y="222320"/>
                    <a:pt x="58913" y="222955"/>
                  </a:cubicBezTo>
                  <a:cubicBezTo>
                    <a:pt x="58215" y="223399"/>
                    <a:pt x="57516" y="223843"/>
                    <a:pt x="56881" y="224224"/>
                  </a:cubicBezTo>
                  <a:cubicBezTo>
                    <a:pt x="55548" y="224859"/>
                    <a:pt x="54279" y="225050"/>
                    <a:pt x="53072" y="225304"/>
                  </a:cubicBezTo>
                  <a:cubicBezTo>
                    <a:pt x="51739" y="225494"/>
                    <a:pt x="50533" y="225684"/>
                    <a:pt x="49517" y="226446"/>
                  </a:cubicBezTo>
                  <a:cubicBezTo>
                    <a:pt x="48565" y="227081"/>
                    <a:pt x="47867" y="227843"/>
                    <a:pt x="47041" y="228605"/>
                  </a:cubicBezTo>
                  <a:cubicBezTo>
                    <a:pt x="45962" y="229684"/>
                    <a:pt x="44883" y="230763"/>
                    <a:pt x="43169" y="231715"/>
                  </a:cubicBezTo>
                  <a:cubicBezTo>
                    <a:pt x="40249" y="233302"/>
                    <a:pt x="37074" y="235651"/>
                    <a:pt x="34535" y="238127"/>
                  </a:cubicBezTo>
                  <a:cubicBezTo>
                    <a:pt x="32440" y="240159"/>
                    <a:pt x="31679" y="242000"/>
                    <a:pt x="31996" y="242571"/>
                  </a:cubicBezTo>
                  <a:cubicBezTo>
                    <a:pt x="32123" y="242825"/>
                    <a:pt x="33011" y="243269"/>
                    <a:pt x="35297" y="243015"/>
                  </a:cubicBezTo>
                  <a:cubicBezTo>
                    <a:pt x="37265" y="242762"/>
                    <a:pt x="38979" y="241428"/>
                    <a:pt x="40757" y="240032"/>
                  </a:cubicBezTo>
                  <a:cubicBezTo>
                    <a:pt x="43106" y="238191"/>
                    <a:pt x="45708" y="236096"/>
                    <a:pt x="49390" y="236540"/>
                  </a:cubicBezTo>
                  <a:cubicBezTo>
                    <a:pt x="49962" y="236604"/>
                    <a:pt x="50406" y="237048"/>
                    <a:pt x="50533" y="237556"/>
                  </a:cubicBezTo>
                  <a:cubicBezTo>
                    <a:pt x="51549" y="241555"/>
                    <a:pt x="49454" y="243396"/>
                    <a:pt x="47740" y="244793"/>
                  </a:cubicBezTo>
                  <a:cubicBezTo>
                    <a:pt x="46724" y="245682"/>
                    <a:pt x="45772" y="246443"/>
                    <a:pt x="45201" y="247713"/>
                  </a:cubicBezTo>
                  <a:cubicBezTo>
                    <a:pt x="44946" y="248285"/>
                    <a:pt x="44946" y="248602"/>
                    <a:pt x="44946" y="248602"/>
                  </a:cubicBezTo>
                  <a:cubicBezTo>
                    <a:pt x="46153" y="248856"/>
                    <a:pt x="46851" y="249046"/>
                    <a:pt x="47549" y="249491"/>
                  </a:cubicBezTo>
                  <a:cubicBezTo>
                    <a:pt x="48819" y="250253"/>
                    <a:pt x="49644" y="251332"/>
                    <a:pt x="50025" y="252665"/>
                  </a:cubicBezTo>
                  <a:cubicBezTo>
                    <a:pt x="50914" y="256030"/>
                    <a:pt x="48375" y="260219"/>
                    <a:pt x="46597" y="263267"/>
                  </a:cubicBezTo>
                  <a:cubicBezTo>
                    <a:pt x="46216" y="263901"/>
                    <a:pt x="45899" y="264473"/>
                    <a:pt x="45645" y="264917"/>
                  </a:cubicBezTo>
                  <a:cubicBezTo>
                    <a:pt x="42915" y="269932"/>
                    <a:pt x="37773" y="271646"/>
                    <a:pt x="32821" y="273297"/>
                  </a:cubicBezTo>
                  <a:cubicBezTo>
                    <a:pt x="31869" y="273614"/>
                    <a:pt x="30853" y="273932"/>
                    <a:pt x="29901" y="274313"/>
                  </a:cubicBezTo>
                  <a:cubicBezTo>
                    <a:pt x="27298" y="275265"/>
                    <a:pt x="25012" y="275900"/>
                    <a:pt x="22981" y="276281"/>
                  </a:cubicBezTo>
                  <a:cubicBezTo>
                    <a:pt x="22410" y="276344"/>
                    <a:pt x="21648" y="276408"/>
                    <a:pt x="20886" y="276408"/>
                  </a:cubicBezTo>
                  <a:cubicBezTo>
                    <a:pt x="19744" y="276408"/>
                    <a:pt x="18220" y="276471"/>
                    <a:pt x="17585" y="276852"/>
                  </a:cubicBezTo>
                  <a:cubicBezTo>
                    <a:pt x="16760" y="277423"/>
                    <a:pt x="16315" y="278312"/>
                    <a:pt x="16315" y="279391"/>
                  </a:cubicBezTo>
                  <a:cubicBezTo>
                    <a:pt x="18537" y="279582"/>
                    <a:pt x="21204" y="279963"/>
                    <a:pt x="22156" y="282692"/>
                  </a:cubicBezTo>
                  <a:cubicBezTo>
                    <a:pt x="22600" y="283962"/>
                    <a:pt x="22600" y="284978"/>
                    <a:pt x="22600" y="285803"/>
                  </a:cubicBezTo>
                  <a:cubicBezTo>
                    <a:pt x="22600" y="286946"/>
                    <a:pt x="22600" y="287390"/>
                    <a:pt x="23933" y="288469"/>
                  </a:cubicBezTo>
                  <a:cubicBezTo>
                    <a:pt x="26473" y="290374"/>
                    <a:pt x="28885" y="289358"/>
                    <a:pt x="32631" y="287517"/>
                  </a:cubicBezTo>
                  <a:cubicBezTo>
                    <a:pt x="35297" y="286248"/>
                    <a:pt x="38027" y="284914"/>
                    <a:pt x="41010" y="285168"/>
                  </a:cubicBezTo>
                  <a:cubicBezTo>
                    <a:pt x="42470" y="285295"/>
                    <a:pt x="43804" y="285422"/>
                    <a:pt x="45010" y="286882"/>
                  </a:cubicBezTo>
                  <a:cubicBezTo>
                    <a:pt x="45201" y="287073"/>
                    <a:pt x="46724" y="290057"/>
                    <a:pt x="46724" y="290755"/>
                  </a:cubicBezTo>
                  <a:cubicBezTo>
                    <a:pt x="46788" y="291834"/>
                    <a:pt x="46153" y="292850"/>
                    <a:pt x="45645" y="293802"/>
                  </a:cubicBezTo>
                  <a:cubicBezTo>
                    <a:pt x="45581" y="293993"/>
                    <a:pt x="45391" y="294183"/>
                    <a:pt x="45327" y="294373"/>
                  </a:cubicBezTo>
                  <a:cubicBezTo>
                    <a:pt x="45772" y="294373"/>
                    <a:pt x="46406" y="294373"/>
                    <a:pt x="47422" y="294247"/>
                  </a:cubicBezTo>
                  <a:cubicBezTo>
                    <a:pt x="48311" y="294120"/>
                    <a:pt x="49200" y="293612"/>
                    <a:pt x="50152" y="293104"/>
                  </a:cubicBezTo>
                  <a:cubicBezTo>
                    <a:pt x="51993" y="292025"/>
                    <a:pt x="54279" y="290755"/>
                    <a:pt x="57516" y="292088"/>
                  </a:cubicBezTo>
                  <a:cubicBezTo>
                    <a:pt x="59421" y="292913"/>
                    <a:pt x="60627" y="294500"/>
                    <a:pt x="61706" y="296024"/>
                  </a:cubicBezTo>
                  <a:cubicBezTo>
                    <a:pt x="62785" y="297484"/>
                    <a:pt x="63801" y="298881"/>
                    <a:pt x="65261" y="299325"/>
                  </a:cubicBezTo>
                  <a:cubicBezTo>
                    <a:pt x="68308" y="300214"/>
                    <a:pt x="69705" y="299452"/>
                    <a:pt x="71673" y="297421"/>
                  </a:cubicBezTo>
                  <a:cubicBezTo>
                    <a:pt x="73260" y="295834"/>
                    <a:pt x="75101" y="294691"/>
                    <a:pt x="76879" y="293548"/>
                  </a:cubicBezTo>
                  <a:cubicBezTo>
                    <a:pt x="77767" y="293040"/>
                    <a:pt x="78593" y="292469"/>
                    <a:pt x="79418" y="291898"/>
                  </a:cubicBezTo>
                  <a:cubicBezTo>
                    <a:pt x="80751" y="290945"/>
                    <a:pt x="82783" y="290311"/>
                    <a:pt x="84878" y="289676"/>
                  </a:cubicBezTo>
                  <a:cubicBezTo>
                    <a:pt x="85957" y="289358"/>
                    <a:pt x="87163" y="288977"/>
                    <a:pt x="88179" y="288533"/>
                  </a:cubicBezTo>
                  <a:cubicBezTo>
                    <a:pt x="89766" y="287390"/>
                    <a:pt x="91099" y="286565"/>
                    <a:pt x="91797" y="286121"/>
                  </a:cubicBezTo>
                  <a:cubicBezTo>
                    <a:pt x="92369" y="285803"/>
                    <a:pt x="93067" y="285930"/>
                    <a:pt x="93511" y="286375"/>
                  </a:cubicBezTo>
                  <a:cubicBezTo>
                    <a:pt x="93956" y="286882"/>
                    <a:pt x="94019" y="287581"/>
                    <a:pt x="93638" y="288089"/>
                  </a:cubicBezTo>
                  <a:cubicBezTo>
                    <a:pt x="92750" y="289358"/>
                    <a:pt x="91226" y="290247"/>
                    <a:pt x="89512" y="290945"/>
                  </a:cubicBezTo>
                  <a:cubicBezTo>
                    <a:pt x="86401" y="293231"/>
                    <a:pt x="83862" y="295770"/>
                    <a:pt x="82402" y="298119"/>
                  </a:cubicBezTo>
                  <a:cubicBezTo>
                    <a:pt x="81513" y="299516"/>
                    <a:pt x="81132" y="301230"/>
                    <a:pt x="80815" y="303071"/>
                  </a:cubicBezTo>
                  <a:cubicBezTo>
                    <a:pt x="80434" y="305039"/>
                    <a:pt x="79989" y="307070"/>
                    <a:pt x="78847" y="308848"/>
                  </a:cubicBezTo>
                  <a:cubicBezTo>
                    <a:pt x="76688" y="312276"/>
                    <a:pt x="70594" y="311958"/>
                    <a:pt x="66150" y="311450"/>
                  </a:cubicBezTo>
                  <a:cubicBezTo>
                    <a:pt x="64880" y="311324"/>
                    <a:pt x="63864" y="310816"/>
                    <a:pt x="62976" y="310435"/>
                  </a:cubicBezTo>
                  <a:cubicBezTo>
                    <a:pt x="62468" y="310181"/>
                    <a:pt x="62023" y="309990"/>
                    <a:pt x="61515" y="309800"/>
                  </a:cubicBezTo>
                  <a:cubicBezTo>
                    <a:pt x="60119" y="309356"/>
                    <a:pt x="58405" y="309419"/>
                    <a:pt x="56691" y="309419"/>
                  </a:cubicBezTo>
                  <a:lnTo>
                    <a:pt x="55294" y="309419"/>
                  </a:lnTo>
                  <a:cubicBezTo>
                    <a:pt x="54723" y="309419"/>
                    <a:pt x="54152" y="309419"/>
                    <a:pt x="53580" y="309356"/>
                  </a:cubicBezTo>
                  <a:cubicBezTo>
                    <a:pt x="50724" y="309229"/>
                    <a:pt x="48882" y="309229"/>
                    <a:pt x="47803" y="311070"/>
                  </a:cubicBezTo>
                  <a:cubicBezTo>
                    <a:pt x="47486" y="311578"/>
                    <a:pt x="47295" y="312212"/>
                    <a:pt x="47169" y="312911"/>
                  </a:cubicBezTo>
                  <a:cubicBezTo>
                    <a:pt x="46788" y="314498"/>
                    <a:pt x="46216" y="316466"/>
                    <a:pt x="43931" y="317481"/>
                  </a:cubicBezTo>
                  <a:cubicBezTo>
                    <a:pt x="42851" y="317926"/>
                    <a:pt x="41772" y="318053"/>
                    <a:pt x="40757" y="318116"/>
                  </a:cubicBezTo>
                  <a:cubicBezTo>
                    <a:pt x="39550" y="318180"/>
                    <a:pt x="38534" y="318243"/>
                    <a:pt x="37646" y="318942"/>
                  </a:cubicBezTo>
                  <a:cubicBezTo>
                    <a:pt x="36630" y="319703"/>
                    <a:pt x="36567" y="320338"/>
                    <a:pt x="36503" y="321671"/>
                  </a:cubicBezTo>
                  <a:cubicBezTo>
                    <a:pt x="36440" y="322560"/>
                    <a:pt x="36376" y="323639"/>
                    <a:pt x="35932" y="324846"/>
                  </a:cubicBezTo>
                  <a:cubicBezTo>
                    <a:pt x="35170" y="326877"/>
                    <a:pt x="33773" y="329670"/>
                    <a:pt x="32567" y="331829"/>
                  </a:cubicBezTo>
                  <a:cubicBezTo>
                    <a:pt x="31234" y="334114"/>
                    <a:pt x="29330" y="334813"/>
                    <a:pt x="27616" y="335384"/>
                  </a:cubicBezTo>
                  <a:cubicBezTo>
                    <a:pt x="26663" y="335701"/>
                    <a:pt x="25774" y="336019"/>
                    <a:pt x="24949" y="336590"/>
                  </a:cubicBezTo>
                  <a:cubicBezTo>
                    <a:pt x="23235" y="337796"/>
                    <a:pt x="22346" y="339637"/>
                    <a:pt x="21394" y="341605"/>
                  </a:cubicBezTo>
                  <a:cubicBezTo>
                    <a:pt x="20378" y="343700"/>
                    <a:pt x="19363" y="345859"/>
                    <a:pt x="17268" y="347509"/>
                  </a:cubicBezTo>
                  <a:cubicBezTo>
                    <a:pt x="14347" y="349921"/>
                    <a:pt x="11618" y="350366"/>
                    <a:pt x="8063" y="350683"/>
                  </a:cubicBezTo>
                  <a:cubicBezTo>
                    <a:pt x="4444" y="351001"/>
                    <a:pt x="4254" y="353159"/>
                    <a:pt x="4190" y="353858"/>
                  </a:cubicBezTo>
                  <a:cubicBezTo>
                    <a:pt x="5142" y="353223"/>
                    <a:pt x="6031" y="352524"/>
                    <a:pt x="7047" y="352334"/>
                  </a:cubicBezTo>
                  <a:cubicBezTo>
                    <a:pt x="7491" y="352207"/>
                    <a:pt x="7935" y="352207"/>
                    <a:pt x="8316" y="352207"/>
                  </a:cubicBezTo>
                  <a:cubicBezTo>
                    <a:pt x="10856" y="352207"/>
                    <a:pt x="12697" y="353921"/>
                    <a:pt x="14284" y="355318"/>
                  </a:cubicBezTo>
                  <a:cubicBezTo>
                    <a:pt x="15109" y="356079"/>
                    <a:pt x="15871" y="356778"/>
                    <a:pt x="16633" y="357159"/>
                  </a:cubicBezTo>
                  <a:cubicBezTo>
                    <a:pt x="17649" y="357730"/>
                    <a:pt x="17966" y="357603"/>
                    <a:pt x="17966" y="357603"/>
                  </a:cubicBezTo>
                  <a:cubicBezTo>
                    <a:pt x="18283" y="357476"/>
                    <a:pt x="18664" y="356333"/>
                    <a:pt x="18855" y="355635"/>
                  </a:cubicBezTo>
                  <a:cubicBezTo>
                    <a:pt x="19172" y="354683"/>
                    <a:pt x="19489" y="353604"/>
                    <a:pt x="20125" y="352715"/>
                  </a:cubicBezTo>
                  <a:cubicBezTo>
                    <a:pt x="20823" y="351762"/>
                    <a:pt x="21775" y="351255"/>
                    <a:pt x="22664" y="350810"/>
                  </a:cubicBezTo>
                  <a:cubicBezTo>
                    <a:pt x="23172" y="350556"/>
                    <a:pt x="23616" y="350366"/>
                    <a:pt x="23933" y="350048"/>
                  </a:cubicBezTo>
                  <a:cubicBezTo>
                    <a:pt x="24568" y="349477"/>
                    <a:pt x="25012" y="348588"/>
                    <a:pt x="25457" y="347636"/>
                  </a:cubicBezTo>
                  <a:cubicBezTo>
                    <a:pt x="25838" y="346874"/>
                    <a:pt x="26219" y="346049"/>
                    <a:pt x="26790" y="345287"/>
                  </a:cubicBezTo>
                  <a:cubicBezTo>
                    <a:pt x="29330" y="341859"/>
                    <a:pt x="32440" y="342430"/>
                    <a:pt x="35170" y="342875"/>
                  </a:cubicBezTo>
                  <a:cubicBezTo>
                    <a:pt x="36376" y="343065"/>
                    <a:pt x="37582" y="343319"/>
                    <a:pt x="38852" y="343192"/>
                  </a:cubicBezTo>
                  <a:cubicBezTo>
                    <a:pt x="39804" y="343129"/>
                    <a:pt x="40502" y="342684"/>
                    <a:pt x="41328" y="342113"/>
                  </a:cubicBezTo>
                  <a:cubicBezTo>
                    <a:pt x="42090" y="341605"/>
                    <a:pt x="42978" y="340970"/>
                    <a:pt x="44185" y="340653"/>
                  </a:cubicBezTo>
                  <a:cubicBezTo>
                    <a:pt x="48629" y="339510"/>
                    <a:pt x="53326" y="342113"/>
                    <a:pt x="55104" y="343256"/>
                  </a:cubicBezTo>
                  <a:cubicBezTo>
                    <a:pt x="55992" y="343827"/>
                    <a:pt x="56754" y="344589"/>
                    <a:pt x="57516" y="345351"/>
                  </a:cubicBezTo>
                  <a:cubicBezTo>
                    <a:pt x="58087" y="345922"/>
                    <a:pt x="59040" y="346938"/>
                    <a:pt x="59421" y="347001"/>
                  </a:cubicBezTo>
                  <a:cubicBezTo>
                    <a:pt x="59421" y="347001"/>
                    <a:pt x="59611" y="346811"/>
                    <a:pt x="59928" y="346176"/>
                  </a:cubicBezTo>
                  <a:cubicBezTo>
                    <a:pt x="60500" y="344906"/>
                    <a:pt x="60881" y="343192"/>
                    <a:pt x="61198" y="341669"/>
                  </a:cubicBezTo>
                  <a:lnTo>
                    <a:pt x="61389" y="340780"/>
                  </a:lnTo>
                  <a:cubicBezTo>
                    <a:pt x="62151" y="336971"/>
                    <a:pt x="63039" y="336336"/>
                    <a:pt x="65642" y="334939"/>
                  </a:cubicBezTo>
                  <a:cubicBezTo>
                    <a:pt x="66086" y="334685"/>
                    <a:pt x="66658" y="334368"/>
                    <a:pt x="67293" y="333987"/>
                  </a:cubicBezTo>
                  <a:cubicBezTo>
                    <a:pt x="70721" y="331956"/>
                    <a:pt x="74339" y="329797"/>
                    <a:pt x="77641" y="327321"/>
                  </a:cubicBezTo>
                  <a:cubicBezTo>
                    <a:pt x="80116" y="325480"/>
                    <a:pt x="82465" y="323766"/>
                    <a:pt x="86528" y="325417"/>
                  </a:cubicBezTo>
                  <a:cubicBezTo>
                    <a:pt x="88052" y="326052"/>
                    <a:pt x="89004" y="327068"/>
                    <a:pt x="89829" y="328020"/>
                  </a:cubicBezTo>
                  <a:cubicBezTo>
                    <a:pt x="90210" y="328464"/>
                    <a:pt x="90655" y="328908"/>
                    <a:pt x="91163" y="329353"/>
                  </a:cubicBezTo>
                  <a:cubicBezTo>
                    <a:pt x="92623" y="330559"/>
                    <a:pt x="94527" y="330495"/>
                    <a:pt x="96749" y="330432"/>
                  </a:cubicBezTo>
                  <a:cubicBezTo>
                    <a:pt x="97892" y="330369"/>
                    <a:pt x="99034" y="330369"/>
                    <a:pt x="100367" y="330432"/>
                  </a:cubicBezTo>
                  <a:cubicBezTo>
                    <a:pt x="102209" y="330495"/>
                    <a:pt x="104304" y="330623"/>
                    <a:pt x="105764" y="330051"/>
                  </a:cubicBezTo>
                  <a:cubicBezTo>
                    <a:pt x="106652" y="329670"/>
                    <a:pt x="107414" y="328972"/>
                    <a:pt x="108240" y="328147"/>
                  </a:cubicBezTo>
                  <a:cubicBezTo>
                    <a:pt x="109065" y="327321"/>
                    <a:pt x="109890" y="326496"/>
                    <a:pt x="111033" y="325925"/>
                  </a:cubicBezTo>
                  <a:cubicBezTo>
                    <a:pt x="112810" y="325036"/>
                    <a:pt x="114778" y="325100"/>
                    <a:pt x="116429" y="325226"/>
                  </a:cubicBezTo>
                  <a:cubicBezTo>
                    <a:pt x="117318" y="325290"/>
                    <a:pt x="118143" y="325353"/>
                    <a:pt x="118968" y="325226"/>
                  </a:cubicBezTo>
                  <a:cubicBezTo>
                    <a:pt x="120428" y="325100"/>
                    <a:pt x="121127" y="324528"/>
                    <a:pt x="122142" y="323766"/>
                  </a:cubicBezTo>
                  <a:cubicBezTo>
                    <a:pt x="122777" y="323258"/>
                    <a:pt x="123539" y="322751"/>
                    <a:pt x="124491" y="322243"/>
                  </a:cubicBezTo>
                  <a:cubicBezTo>
                    <a:pt x="126904" y="321100"/>
                    <a:pt x="135791" y="320656"/>
                    <a:pt x="138521" y="322243"/>
                  </a:cubicBezTo>
                  <a:cubicBezTo>
                    <a:pt x="139664" y="322878"/>
                    <a:pt x="140108" y="324020"/>
                    <a:pt x="140489" y="324782"/>
                  </a:cubicBezTo>
                  <a:cubicBezTo>
                    <a:pt x="140680" y="325226"/>
                    <a:pt x="140870" y="325671"/>
                    <a:pt x="141124" y="325798"/>
                  </a:cubicBezTo>
                  <a:cubicBezTo>
                    <a:pt x="141568" y="325988"/>
                    <a:pt x="143346" y="324782"/>
                    <a:pt x="144171" y="324211"/>
                  </a:cubicBezTo>
                  <a:cubicBezTo>
                    <a:pt x="145314" y="323385"/>
                    <a:pt x="146393" y="322624"/>
                    <a:pt x="147409" y="322370"/>
                  </a:cubicBezTo>
                  <a:cubicBezTo>
                    <a:pt x="149123" y="321989"/>
                    <a:pt x="150900" y="322116"/>
                    <a:pt x="152678" y="322179"/>
                  </a:cubicBezTo>
                  <a:cubicBezTo>
                    <a:pt x="154138" y="322243"/>
                    <a:pt x="155471" y="322306"/>
                    <a:pt x="156741" y="322116"/>
                  </a:cubicBezTo>
                  <a:cubicBezTo>
                    <a:pt x="158645" y="321862"/>
                    <a:pt x="160486" y="321671"/>
                    <a:pt x="162391" y="321417"/>
                  </a:cubicBezTo>
                  <a:cubicBezTo>
                    <a:pt x="163660" y="321291"/>
                    <a:pt x="164867" y="321163"/>
                    <a:pt x="166136" y="320973"/>
                  </a:cubicBezTo>
                  <a:cubicBezTo>
                    <a:pt x="168739" y="320656"/>
                    <a:pt x="170707" y="319957"/>
                    <a:pt x="172421" y="318751"/>
                  </a:cubicBezTo>
                  <a:cubicBezTo>
                    <a:pt x="172866" y="318434"/>
                    <a:pt x="173310" y="318116"/>
                    <a:pt x="173691" y="317799"/>
                  </a:cubicBezTo>
                  <a:cubicBezTo>
                    <a:pt x="175278" y="316593"/>
                    <a:pt x="176738" y="315450"/>
                    <a:pt x="179404" y="315133"/>
                  </a:cubicBezTo>
                  <a:cubicBezTo>
                    <a:pt x="180674" y="315006"/>
                    <a:pt x="181690" y="315069"/>
                    <a:pt x="182642" y="315069"/>
                  </a:cubicBezTo>
                  <a:cubicBezTo>
                    <a:pt x="184801" y="315133"/>
                    <a:pt x="185689" y="315196"/>
                    <a:pt x="186959" y="313165"/>
                  </a:cubicBezTo>
                  <a:cubicBezTo>
                    <a:pt x="187149" y="312847"/>
                    <a:pt x="187276" y="312339"/>
                    <a:pt x="187467" y="311895"/>
                  </a:cubicBezTo>
                  <a:cubicBezTo>
                    <a:pt x="187721" y="311070"/>
                    <a:pt x="188038" y="310117"/>
                    <a:pt x="188737" y="309292"/>
                  </a:cubicBezTo>
                  <a:cubicBezTo>
                    <a:pt x="189752" y="308149"/>
                    <a:pt x="191149" y="307642"/>
                    <a:pt x="192355" y="307134"/>
                  </a:cubicBezTo>
                  <a:cubicBezTo>
                    <a:pt x="192800" y="306943"/>
                    <a:pt x="193244" y="306816"/>
                    <a:pt x="193624" y="306626"/>
                  </a:cubicBezTo>
                  <a:cubicBezTo>
                    <a:pt x="196164" y="305420"/>
                    <a:pt x="196164" y="305420"/>
                    <a:pt x="196291" y="303579"/>
                  </a:cubicBezTo>
                  <a:cubicBezTo>
                    <a:pt x="196418" y="301484"/>
                    <a:pt x="196291" y="300214"/>
                    <a:pt x="195212" y="299516"/>
                  </a:cubicBezTo>
                  <a:cubicBezTo>
                    <a:pt x="193688" y="298500"/>
                    <a:pt x="192037" y="299262"/>
                    <a:pt x="189562" y="300531"/>
                  </a:cubicBezTo>
                  <a:cubicBezTo>
                    <a:pt x="187213" y="301738"/>
                    <a:pt x="184483" y="303134"/>
                    <a:pt x="181563" y="302182"/>
                  </a:cubicBezTo>
                  <a:cubicBezTo>
                    <a:pt x="178325" y="301103"/>
                    <a:pt x="177944" y="298627"/>
                    <a:pt x="177754" y="296976"/>
                  </a:cubicBezTo>
                  <a:cubicBezTo>
                    <a:pt x="177500" y="295326"/>
                    <a:pt x="177373" y="294881"/>
                    <a:pt x="176484" y="294627"/>
                  </a:cubicBezTo>
                  <a:cubicBezTo>
                    <a:pt x="176357" y="294564"/>
                    <a:pt x="175595" y="294564"/>
                    <a:pt x="175151" y="294564"/>
                  </a:cubicBezTo>
                  <a:cubicBezTo>
                    <a:pt x="173056" y="294564"/>
                    <a:pt x="170834" y="294564"/>
                    <a:pt x="170263" y="292913"/>
                  </a:cubicBezTo>
                  <a:cubicBezTo>
                    <a:pt x="169691" y="291453"/>
                    <a:pt x="171088" y="290184"/>
                    <a:pt x="171596" y="289803"/>
                  </a:cubicBezTo>
                  <a:cubicBezTo>
                    <a:pt x="173310" y="288279"/>
                    <a:pt x="175659" y="288533"/>
                    <a:pt x="177690" y="288787"/>
                  </a:cubicBezTo>
                  <a:cubicBezTo>
                    <a:pt x="179849" y="289041"/>
                    <a:pt x="181118" y="289104"/>
                    <a:pt x="181817" y="288216"/>
                  </a:cubicBezTo>
                  <a:cubicBezTo>
                    <a:pt x="182134" y="287771"/>
                    <a:pt x="182134" y="287581"/>
                    <a:pt x="182134" y="287581"/>
                  </a:cubicBezTo>
                  <a:cubicBezTo>
                    <a:pt x="182134" y="287581"/>
                    <a:pt x="181499" y="287200"/>
                    <a:pt x="181118" y="286946"/>
                  </a:cubicBezTo>
                  <a:cubicBezTo>
                    <a:pt x="180166" y="286375"/>
                    <a:pt x="178960" y="285740"/>
                    <a:pt x="178516" y="284343"/>
                  </a:cubicBezTo>
                  <a:cubicBezTo>
                    <a:pt x="177881" y="282375"/>
                    <a:pt x="178452" y="280280"/>
                    <a:pt x="179976" y="278820"/>
                  </a:cubicBezTo>
                  <a:cubicBezTo>
                    <a:pt x="181372" y="277487"/>
                    <a:pt x="183340" y="277043"/>
                    <a:pt x="185054" y="277741"/>
                  </a:cubicBezTo>
                  <a:cubicBezTo>
                    <a:pt x="185753" y="277995"/>
                    <a:pt x="186388" y="278376"/>
                    <a:pt x="187022" y="278757"/>
                  </a:cubicBezTo>
                  <a:cubicBezTo>
                    <a:pt x="188673" y="279709"/>
                    <a:pt x="188990" y="279899"/>
                    <a:pt x="190133" y="278439"/>
                  </a:cubicBezTo>
                  <a:cubicBezTo>
                    <a:pt x="190641" y="277804"/>
                    <a:pt x="190831" y="277296"/>
                    <a:pt x="190768" y="276915"/>
                  </a:cubicBezTo>
                  <a:cubicBezTo>
                    <a:pt x="190514" y="275836"/>
                    <a:pt x="188482" y="274757"/>
                    <a:pt x="186959" y="273995"/>
                  </a:cubicBezTo>
                  <a:lnTo>
                    <a:pt x="185943" y="273487"/>
                  </a:lnTo>
                  <a:cubicBezTo>
                    <a:pt x="185562" y="273297"/>
                    <a:pt x="185308" y="272853"/>
                    <a:pt x="185245" y="272408"/>
                  </a:cubicBezTo>
                  <a:cubicBezTo>
                    <a:pt x="185181" y="271964"/>
                    <a:pt x="185372" y="271520"/>
                    <a:pt x="185689" y="271202"/>
                  </a:cubicBezTo>
                  <a:cubicBezTo>
                    <a:pt x="188165" y="268980"/>
                    <a:pt x="190133" y="269234"/>
                    <a:pt x="191657" y="269424"/>
                  </a:cubicBezTo>
                  <a:cubicBezTo>
                    <a:pt x="192609" y="269552"/>
                    <a:pt x="193371" y="269615"/>
                    <a:pt x="194323" y="269234"/>
                  </a:cubicBezTo>
                  <a:cubicBezTo>
                    <a:pt x="195656" y="268663"/>
                    <a:pt x="196355" y="265869"/>
                    <a:pt x="196926" y="263647"/>
                  </a:cubicBezTo>
                  <a:cubicBezTo>
                    <a:pt x="197370" y="261933"/>
                    <a:pt x="197751" y="260346"/>
                    <a:pt x="198449" y="259204"/>
                  </a:cubicBezTo>
                  <a:cubicBezTo>
                    <a:pt x="201052" y="254887"/>
                    <a:pt x="201052" y="254633"/>
                    <a:pt x="198386" y="249745"/>
                  </a:cubicBezTo>
                  <a:cubicBezTo>
                    <a:pt x="196862" y="247142"/>
                    <a:pt x="196735" y="245682"/>
                    <a:pt x="196926" y="242825"/>
                  </a:cubicBezTo>
                  <a:cubicBezTo>
                    <a:pt x="197180" y="239397"/>
                    <a:pt x="196545" y="238889"/>
                    <a:pt x="192482" y="237365"/>
                  </a:cubicBezTo>
                  <a:cubicBezTo>
                    <a:pt x="190768" y="236731"/>
                    <a:pt x="189054" y="235905"/>
                    <a:pt x="187403" y="235080"/>
                  </a:cubicBezTo>
                  <a:cubicBezTo>
                    <a:pt x="182007" y="232477"/>
                    <a:pt x="176929" y="230001"/>
                    <a:pt x="171279" y="233239"/>
                  </a:cubicBezTo>
                  <a:cubicBezTo>
                    <a:pt x="170072" y="233937"/>
                    <a:pt x="168930" y="235270"/>
                    <a:pt x="167787" y="236731"/>
                  </a:cubicBezTo>
                  <a:cubicBezTo>
                    <a:pt x="165311" y="239778"/>
                    <a:pt x="161946" y="243904"/>
                    <a:pt x="156423" y="240349"/>
                  </a:cubicBezTo>
                  <a:cubicBezTo>
                    <a:pt x="152678" y="237937"/>
                    <a:pt x="154773" y="234318"/>
                    <a:pt x="156169" y="231842"/>
                  </a:cubicBezTo>
                  <a:cubicBezTo>
                    <a:pt x="156741" y="230827"/>
                    <a:pt x="157312" y="229874"/>
                    <a:pt x="157502" y="229112"/>
                  </a:cubicBezTo>
                  <a:cubicBezTo>
                    <a:pt x="158772" y="223463"/>
                    <a:pt x="158455" y="221685"/>
                    <a:pt x="157947" y="221114"/>
                  </a:cubicBezTo>
                  <a:cubicBezTo>
                    <a:pt x="157947" y="221114"/>
                    <a:pt x="157693" y="220923"/>
                    <a:pt x="157249" y="220987"/>
                  </a:cubicBezTo>
                  <a:cubicBezTo>
                    <a:pt x="156804" y="221050"/>
                    <a:pt x="156360" y="220860"/>
                    <a:pt x="156106" y="220606"/>
                  </a:cubicBezTo>
                  <a:cubicBezTo>
                    <a:pt x="155789" y="220288"/>
                    <a:pt x="155662" y="219844"/>
                    <a:pt x="155725" y="219399"/>
                  </a:cubicBezTo>
                  <a:cubicBezTo>
                    <a:pt x="156677" y="213305"/>
                    <a:pt x="155915" y="210385"/>
                    <a:pt x="153186" y="209941"/>
                  </a:cubicBezTo>
                  <a:cubicBezTo>
                    <a:pt x="152424" y="209814"/>
                    <a:pt x="151789" y="209750"/>
                    <a:pt x="151218" y="209687"/>
                  </a:cubicBezTo>
                  <a:cubicBezTo>
                    <a:pt x="149758" y="209560"/>
                    <a:pt x="148424" y="209433"/>
                    <a:pt x="146583" y="208544"/>
                  </a:cubicBezTo>
                  <a:cubicBezTo>
                    <a:pt x="145123" y="207846"/>
                    <a:pt x="143727" y="207147"/>
                    <a:pt x="142520" y="206385"/>
                  </a:cubicBezTo>
                  <a:cubicBezTo>
                    <a:pt x="139537" y="204735"/>
                    <a:pt x="138394" y="203910"/>
                    <a:pt x="138204" y="202830"/>
                  </a:cubicBezTo>
                  <a:cubicBezTo>
                    <a:pt x="138140" y="201878"/>
                    <a:pt x="138521" y="200926"/>
                    <a:pt x="139410" y="200037"/>
                  </a:cubicBezTo>
                  <a:cubicBezTo>
                    <a:pt x="141187" y="198260"/>
                    <a:pt x="145250" y="196546"/>
                    <a:pt x="147028" y="196736"/>
                  </a:cubicBezTo>
                  <a:cubicBezTo>
                    <a:pt x="148678" y="196863"/>
                    <a:pt x="149885" y="197815"/>
                    <a:pt x="150964" y="198640"/>
                  </a:cubicBezTo>
                  <a:cubicBezTo>
                    <a:pt x="151916" y="199339"/>
                    <a:pt x="152551" y="199847"/>
                    <a:pt x="153313" y="199974"/>
                  </a:cubicBezTo>
                  <a:cubicBezTo>
                    <a:pt x="152995" y="198196"/>
                    <a:pt x="151726" y="196863"/>
                    <a:pt x="150266" y="195339"/>
                  </a:cubicBezTo>
                  <a:cubicBezTo>
                    <a:pt x="148424" y="193371"/>
                    <a:pt x="146393" y="191213"/>
                    <a:pt x="146266" y="187848"/>
                  </a:cubicBezTo>
                  <a:cubicBezTo>
                    <a:pt x="146203" y="187214"/>
                    <a:pt x="146266" y="186579"/>
                    <a:pt x="146266" y="186007"/>
                  </a:cubicBezTo>
                  <a:cubicBezTo>
                    <a:pt x="146266" y="184420"/>
                    <a:pt x="146330" y="183468"/>
                    <a:pt x="145441" y="182389"/>
                  </a:cubicBezTo>
                  <a:cubicBezTo>
                    <a:pt x="144298" y="181056"/>
                    <a:pt x="142267" y="179913"/>
                    <a:pt x="140362" y="178897"/>
                  </a:cubicBezTo>
                  <a:cubicBezTo>
                    <a:pt x="139346" y="178326"/>
                    <a:pt x="138331" y="177754"/>
                    <a:pt x="137442" y="177183"/>
                  </a:cubicBezTo>
                  <a:cubicBezTo>
                    <a:pt x="137061" y="176929"/>
                    <a:pt x="136680" y="176739"/>
                    <a:pt x="136299" y="176485"/>
                  </a:cubicBezTo>
                  <a:cubicBezTo>
                    <a:pt x="135283" y="175913"/>
                    <a:pt x="134268" y="175342"/>
                    <a:pt x="133379" y="174326"/>
                  </a:cubicBezTo>
                  <a:cubicBezTo>
                    <a:pt x="132744" y="173628"/>
                    <a:pt x="132300" y="172930"/>
                    <a:pt x="131855" y="172295"/>
                  </a:cubicBezTo>
                  <a:cubicBezTo>
                    <a:pt x="131221" y="171343"/>
                    <a:pt x="130776" y="170644"/>
                    <a:pt x="129760" y="170009"/>
                  </a:cubicBezTo>
                  <a:cubicBezTo>
                    <a:pt x="128935" y="169565"/>
                    <a:pt x="127602" y="169311"/>
                    <a:pt x="126396" y="169121"/>
                  </a:cubicBezTo>
                  <a:cubicBezTo>
                    <a:pt x="124237" y="168803"/>
                    <a:pt x="121825" y="168422"/>
                    <a:pt x="120492" y="166518"/>
                  </a:cubicBezTo>
                  <a:cubicBezTo>
                    <a:pt x="119412" y="164931"/>
                    <a:pt x="119095" y="162899"/>
                    <a:pt x="118841" y="160995"/>
                  </a:cubicBezTo>
                  <a:cubicBezTo>
                    <a:pt x="118587" y="159408"/>
                    <a:pt x="118397" y="157694"/>
                    <a:pt x="117699" y="156551"/>
                  </a:cubicBezTo>
                  <a:cubicBezTo>
                    <a:pt x="117000" y="155345"/>
                    <a:pt x="115984" y="154266"/>
                    <a:pt x="114969" y="153186"/>
                  </a:cubicBezTo>
                  <a:cubicBezTo>
                    <a:pt x="113572" y="151726"/>
                    <a:pt x="112112" y="150139"/>
                    <a:pt x="111350" y="148108"/>
                  </a:cubicBezTo>
                  <a:cubicBezTo>
                    <a:pt x="110588" y="146203"/>
                    <a:pt x="110208" y="144172"/>
                    <a:pt x="109890" y="142204"/>
                  </a:cubicBezTo>
                  <a:cubicBezTo>
                    <a:pt x="109636" y="140680"/>
                    <a:pt x="109319" y="139157"/>
                    <a:pt x="108874" y="137760"/>
                  </a:cubicBezTo>
                  <a:cubicBezTo>
                    <a:pt x="107985" y="134903"/>
                    <a:pt x="106017" y="132681"/>
                    <a:pt x="103923" y="130269"/>
                  </a:cubicBezTo>
                  <a:lnTo>
                    <a:pt x="103097" y="129316"/>
                  </a:lnTo>
                  <a:cubicBezTo>
                    <a:pt x="101447" y="127412"/>
                    <a:pt x="99796" y="125317"/>
                    <a:pt x="98273" y="123222"/>
                  </a:cubicBezTo>
                  <a:cubicBezTo>
                    <a:pt x="94781" y="118588"/>
                    <a:pt x="91163" y="113827"/>
                    <a:pt x="86465" y="111160"/>
                  </a:cubicBezTo>
                  <a:cubicBezTo>
                    <a:pt x="84751" y="110208"/>
                    <a:pt x="83481" y="109637"/>
                    <a:pt x="82084" y="109192"/>
                  </a:cubicBezTo>
                  <a:cubicBezTo>
                    <a:pt x="80180" y="108621"/>
                    <a:pt x="78973" y="109065"/>
                    <a:pt x="77133" y="109700"/>
                  </a:cubicBezTo>
                  <a:cubicBezTo>
                    <a:pt x="76180" y="110018"/>
                    <a:pt x="75165" y="110335"/>
                    <a:pt x="73958" y="110589"/>
                  </a:cubicBezTo>
                  <a:cubicBezTo>
                    <a:pt x="70530" y="111287"/>
                    <a:pt x="66785" y="111097"/>
                    <a:pt x="63293" y="110970"/>
                  </a:cubicBezTo>
                  <a:cubicBezTo>
                    <a:pt x="61706" y="110906"/>
                    <a:pt x="60119" y="110843"/>
                    <a:pt x="58532" y="110843"/>
                  </a:cubicBezTo>
                  <a:cubicBezTo>
                    <a:pt x="55802" y="110843"/>
                    <a:pt x="53009" y="110525"/>
                    <a:pt x="51993" y="108748"/>
                  </a:cubicBezTo>
                  <a:cubicBezTo>
                    <a:pt x="51612" y="108050"/>
                    <a:pt x="51295" y="106970"/>
                    <a:pt x="52120" y="105383"/>
                  </a:cubicBezTo>
                  <a:cubicBezTo>
                    <a:pt x="53326" y="103161"/>
                    <a:pt x="57326" y="103352"/>
                    <a:pt x="62785" y="103796"/>
                  </a:cubicBezTo>
                  <a:cubicBezTo>
                    <a:pt x="64246" y="103923"/>
                    <a:pt x="65642" y="104050"/>
                    <a:pt x="66214" y="103987"/>
                  </a:cubicBezTo>
                  <a:cubicBezTo>
                    <a:pt x="69388" y="103733"/>
                    <a:pt x="69769" y="103161"/>
                    <a:pt x="71165" y="100812"/>
                  </a:cubicBezTo>
                  <a:cubicBezTo>
                    <a:pt x="72625" y="98273"/>
                    <a:pt x="73577" y="98019"/>
                    <a:pt x="75545" y="97956"/>
                  </a:cubicBezTo>
                  <a:cubicBezTo>
                    <a:pt x="75990" y="97956"/>
                    <a:pt x="76561" y="97892"/>
                    <a:pt x="77260" y="97829"/>
                  </a:cubicBezTo>
                  <a:cubicBezTo>
                    <a:pt x="78275" y="97702"/>
                    <a:pt x="78847" y="97384"/>
                    <a:pt x="79037" y="96940"/>
                  </a:cubicBezTo>
                  <a:cubicBezTo>
                    <a:pt x="79418" y="95924"/>
                    <a:pt x="78466" y="93702"/>
                    <a:pt x="76942" y="91861"/>
                  </a:cubicBezTo>
                  <a:cubicBezTo>
                    <a:pt x="76307" y="91100"/>
                    <a:pt x="75799" y="91163"/>
                    <a:pt x="73895" y="92052"/>
                  </a:cubicBezTo>
                  <a:cubicBezTo>
                    <a:pt x="72181" y="92877"/>
                    <a:pt x="69769" y="93956"/>
                    <a:pt x="67546" y="91988"/>
                  </a:cubicBezTo>
                  <a:cubicBezTo>
                    <a:pt x="66404" y="90909"/>
                    <a:pt x="65769" y="89576"/>
                    <a:pt x="65833" y="88243"/>
                  </a:cubicBezTo>
                  <a:cubicBezTo>
                    <a:pt x="65896" y="87227"/>
                    <a:pt x="66404" y="86275"/>
                    <a:pt x="67229" y="85703"/>
                  </a:cubicBezTo>
                  <a:cubicBezTo>
                    <a:pt x="68499" y="84815"/>
                    <a:pt x="70911" y="84942"/>
                    <a:pt x="74466" y="85323"/>
                  </a:cubicBezTo>
                  <a:cubicBezTo>
                    <a:pt x="75545" y="85450"/>
                    <a:pt x="76498" y="85513"/>
                    <a:pt x="77005" y="85513"/>
                  </a:cubicBezTo>
                  <a:cubicBezTo>
                    <a:pt x="78402" y="85450"/>
                    <a:pt x="79101" y="85323"/>
                    <a:pt x="80180" y="84942"/>
                  </a:cubicBezTo>
                  <a:cubicBezTo>
                    <a:pt x="82846" y="83926"/>
                    <a:pt x="84496" y="80688"/>
                    <a:pt x="84814" y="78022"/>
                  </a:cubicBezTo>
                  <a:cubicBezTo>
                    <a:pt x="85068" y="75483"/>
                    <a:pt x="86909" y="74276"/>
                    <a:pt x="88433" y="73261"/>
                  </a:cubicBezTo>
                  <a:cubicBezTo>
                    <a:pt x="89893" y="72308"/>
                    <a:pt x="90845" y="71610"/>
                    <a:pt x="90972" y="70277"/>
                  </a:cubicBezTo>
                  <a:cubicBezTo>
                    <a:pt x="91163" y="68817"/>
                    <a:pt x="91607" y="67484"/>
                    <a:pt x="92051" y="66151"/>
                  </a:cubicBezTo>
                  <a:cubicBezTo>
                    <a:pt x="92495" y="64754"/>
                    <a:pt x="92940" y="63484"/>
                    <a:pt x="93067" y="62151"/>
                  </a:cubicBezTo>
                  <a:cubicBezTo>
                    <a:pt x="93067" y="61707"/>
                    <a:pt x="93003" y="61326"/>
                    <a:pt x="92940" y="60818"/>
                  </a:cubicBezTo>
                  <a:cubicBezTo>
                    <a:pt x="92876" y="60310"/>
                    <a:pt x="92750" y="59802"/>
                    <a:pt x="92750" y="59231"/>
                  </a:cubicBezTo>
                  <a:cubicBezTo>
                    <a:pt x="92750" y="57009"/>
                    <a:pt x="93448" y="55930"/>
                    <a:pt x="94273" y="54597"/>
                  </a:cubicBezTo>
                  <a:cubicBezTo>
                    <a:pt x="94463" y="54279"/>
                    <a:pt x="94718" y="53898"/>
                    <a:pt x="94908" y="53454"/>
                  </a:cubicBezTo>
                  <a:cubicBezTo>
                    <a:pt x="95225" y="52883"/>
                    <a:pt x="95606" y="52248"/>
                    <a:pt x="96050" y="51549"/>
                  </a:cubicBezTo>
                  <a:cubicBezTo>
                    <a:pt x="96939" y="50089"/>
                    <a:pt x="97955" y="48375"/>
                    <a:pt x="98399" y="47169"/>
                  </a:cubicBezTo>
                  <a:cubicBezTo>
                    <a:pt x="99034" y="45264"/>
                    <a:pt x="98907" y="43804"/>
                    <a:pt x="98018" y="42662"/>
                  </a:cubicBezTo>
                  <a:cubicBezTo>
                    <a:pt x="94019" y="37646"/>
                    <a:pt x="76815" y="39170"/>
                    <a:pt x="70340" y="39741"/>
                  </a:cubicBezTo>
                  <a:cubicBezTo>
                    <a:pt x="69197" y="39868"/>
                    <a:pt x="68308" y="39932"/>
                    <a:pt x="67674" y="39995"/>
                  </a:cubicBezTo>
                  <a:cubicBezTo>
                    <a:pt x="66721" y="40059"/>
                    <a:pt x="65896" y="40059"/>
                    <a:pt x="65071" y="40059"/>
                  </a:cubicBezTo>
                  <a:cubicBezTo>
                    <a:pt x="62404" y="40122"/>
                    <a:pt x="60500" y="40122"/>
                    <a:pt x="58151" y="41519"/>
                  </a:cubicBezTo>
                  <a:cubicBezTo>
                    <a:pt x="55104" y="43297"/>
                    <a:pt x="50343" y="45138"/>
                    <a:pt x="46597" y="44884"/>
                  </a:cubicBezTo>
                  <a:cubicBezTo>
                    <a:pt x="45835" y="44820"/>
                    <a:pt x="45264" y="44185"/>
                    <a:pt x="45327" y="43423"/>
                  </a:cubicBezTo>
                  <a:cubicBezTo>
                    <a:pt x="45454" y="41138"/>
                    <a:pt x="47169" y="39678"/>
                    <a:pt x="48756" y="38408"/>
                  </a:cubicBezTo>
                  <a:cubicBezTo>
                    <a:pt x="50469" y="37012"/>
                    <a:pt x="51231" y="36250"/>
                    <a:pt x="51041" y="35234"/>
                  </a:cubicBezTo>
                  <a:cubicBezTo>
                    <a:pt x="50787" y="34917"/>
                    <a:pt x="50216" y="34980"/>
                    <a:pt x="49835" y="35044"/>
                  </a:cubicBezTo>
                  <a:cubicBezTo>
                    <a:pt x="48692" y="35107"/>
                    <a:pt x="46851" y="35298"/>
                    <a:pt x="45835" y="33584"/>
                  </a:cubicBezTo>
                  <a:cubicBezTo>
                    <a:pt x="43994" y="30536"/>
                    <a:pt x="47041" y="25712"/>
                    <a:pt x="49009" y="23045"/>
                  </a:cubicBezTo>
                  <a:cubicBezTo>
                    <a:pt x="50914" y="20506"/>
                    <a:pt x="53453" y="19427"/>
                    <a:pt x="55929" y="18348"/>
                  </a:cubicBezTo>
                  <a:cubicBezTo>
                    <a:pt x="57453" y="17713"/>
                    <a:pt x="58849" y="17078"/>
                    <a:pt x="60119" y="16126"/>
                  </a:cubicBezTo>
                  <a:cubicBezTo>
                    <a:pt x="61262" y="15300"/>
                    <a:pt x="61833" y="14348"/>
                    <a:pt x="62531" y="13142"/>
                  </a:cubicBezTo>
                  <a:cubicBezTo>
                    <a:pt x="62912" y="12507"/>
                    <a:pt x="63293" y="11872"/>
                    <a:pt x="63738" y="11237"/>
                  </a:cubicBezTo>
                  <a:cubicBezTo>
                    <a:pt x="64436" y="10285"/>
                    <a:pt x="65071" y="9650"/>
                    <a:pt x="65642" y="9142"/>
                  </a:cubicBezTo>
                  <a:cubicBezTo>
                    <a:pt x="66594" y="8190"/>
                    <a:pt x="67102" y="7809"/>
                    <a:pt x="67229" y="5905"/>
                  </a:cubicBezTo>
                  <a:cubicBezTo>
                    <a:pt x="67420" y="3302"/>
                    <a:pt x="66975" y="1525"/>
                    <a:pt x="65959" y="699"/>
                  </a:cubicBezTo>
                  <a:cubicBezTo>
                    <a:pt x="64817" y="-190"/>
                    <a:pt x="62785" y="-253"/>
                    <a:pt x="59865" y="636"/>
                  </a:cubicBezTo>
                  <a:cubicBezTo>
                    <a:pt x="56691" y="1525"/>
                    <a:pt x="53707" y="2413"/>
                    <a:pt x="49962" y="2921"/>
                  </a:cubicBezTo>
                  <a:cubicBezTo>
                    <a:pt x="48438" y="3112"/>
                    <a:pt x="47041" y="3873"/>
                    <a:pt x="45645" y="4635"/>
                  </a:cubicBezTo>
                  <a:cubicBezTo>
                    <a:pt x="44121" y="5460"/>
                    <a:pt x="42598" y="6286"/>
                    <a:pt x="40757" y="6603"/>
                  </a:cubicBezTo>
                  <a:cubicBezTo>
                    <a:pt x="39995" y="6730"/>
                    <a:pt x="39423" y="6349"/>
                    <a:pt x="39170" y="5714"/>
                  </a:cubicBezTo>
                  <a:cubicBezTo>
                    <a:pt x="38852" y="4826"/>
                    <a:pt x="38598" y="4000"/>
                    <a:pt x="38408" y="3175"/>
                  </a:cubicBezTo>
                  <a:cubicBezTo>
                    <a:pt x="36567" y="3175"/>
                    <a:pt x="34535" y="3810"/>
                    <a:pt x="33837" y="5143"/>
                  </a:cubicBezTo>
                  <a:cubicBezTo>
                    <a:pt x="33583" y="5651"/>
                    <a:pt x="33011" y="5968"/>
                    <a:pt x="32377" y="5841"/>
                  </a:cubicBezTo>
                  <a:cubicBezTo>
                    <a:pt x="31805" y="5714"/>
                    <a:pt x="31361" y="5270"/>
                    <a:pt x="31234" y="4635"/>
                  </a:cubicBezTo>
                  <a:cubicBezTo>
                    <a:pt x="31171" y="3937"/>
                    <a:pt x="30853" y="3429"/>
                    <a:pt x="30282" y="3048"/>
                  </a:cubicBezTo>
                  <a:cubicBezTo>
                    <a:pt x="29456" y="2477"/>
                    <a:pt x="28124" y="2223"/>
                    <a:pt x="26727" y="2540"/>
                  </a:cubicBezTo>
                  <a:cubicBezTo>
                    <a:pt x="24568" y="2985"/>
                    <a:pt x="24441" y="3937"/>
                    <a:pt x="24441" y="6667"/>
                  </a:cubicBezTo>
                  <a:cubicBezTo>
                    <a:pt x="24441" y="7809"/>
                    <a:pt x="24441" y="9142"/>
                    <a:pt x="24060" y="10412"/>
                  </a:cubicBezTo>
                  <a:cubicBezTo>
                    <a:pt x="23552" y="12190"/>
                    <a:pt x="22410" y="13396"/>
                    <a:pt x="21394" y="14475"/>
                  </a:cubicBezTo>
                  <a:cubicBezTo>
                    <a:pt x="20696" y="15237"/>
                    <a:pt x="19934" y="15999"/>
                    <a:pt x="19617" y="16887"/>
                  </a:cubicBezTo>
                  <a:cubicBezTo>
                    <a:pt x="19236" y="17903"/>
                    <a:pt x="19172" y="20062"/>
                    <a:pt x="19236" y="21966"/>
                  </a:cubicBezTo>
                  <a:cubicBezTo>
                    <a:pt x="23362" y="22982"/>
                    <a:pt x="23045" y="26473"/>
                    <a:pt x="22727" y="29521"/>
                  </a:cubicBezTo>
                  <a:cubicBezTo>
                    <a:pt x="22664" y="30092"/>
                    <a:pt x="22283" y="30854"/>
                    <a:pt x="21775" y="31044"/>
                  </a:cubicBezTo>
                  <a:cubicBezTo>
                    <a:pt x="19426" y="31806"/>
                    <a:pt x="17712" y="31044"/>
                    <a:pt x="16315" y="30409"/>
                  </a:cubicBezTo>
                  <a:cubicBezTo>
                    <a:pt x="15363" y="29965"/>
                    <a:pt x="14601" y="29648"/>
                    <a:pt x="13776" y="29775"/>
                  </a:cubicBezTo>
                  <a:cubicBezTo>
                    <a:pt x="13268" y="29838"/>
                    <a:pt x="13014" y="29965"/>
                    <a:pt x="13205" y="32377"/>
                  </a:cubicBezTo>
                  <a:cubicBezTo>
                    <a:pt x="13268" y="33012"/>
                    <a:pt x="13268" y="33710"/>
                    <a:pt x="13268" y="34282"/>
                  </a:cubicBezTo>
                  <a:cubicBezTo>
                    <a:pt x="13268" y="34853"/>
                    <a:pt x="12887" y="35361"/>
                    <a:pt x="12316" y="35552"/>
                  </a:cubicBezTo>
                  <a:cubicBezTo>
                    <a:pt x="9777" y="36567"/>
                    <a:pt x="8570" y="35234"/>
                    <a:pt x="7935" y="3453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16" name="Freeform 615">
              <a:extLst>
                <a:ext uri="{FF2B5EF4-FFF2-40B4-BE49-F238E27FC236}">
                  <a16:creationId xmlns:a16="http://schemas.microsoft.com/office/drawing/2014/main" id="{D37B68B7-0C60-4065-3FB0-4D85BCC48B43}"/>
                </a:ext>
              </a:extLst>
            </p:cNvPr>
            <p:cNvSpPr/>
            <p:nvPr/>
          </p:nvSpPr>
          <p:spPr>
            <a:xfrm>
              <a:off x="5599496" y="2722603"/>
              <a:ext cx="19108" cy="18186"/>
            </a:xfrm>
            <a:custGeom>
              <a:avLst/>
              <a:gdLst>
                <a:gd name="connsiteX0" fmla="*/ 14094 w 19108"/>
                <a:gd name="connsiteY0" fmla="*/ 3139 h 18186"/>
                <a:gd name="connsiteX1" fmla="*/ 12570 w 19108"/>
                <a:gd name="connsiteY1" fmla="*/ 4091 h 18186"/>
                <a:gd name="connsiteX2" fmla="*/ 10221 w 19108"/>
                <a:gd name="connsiteY2" fmla="*/ 5869 h 18186"/>
                <a:gd name="connsiteX3" fmla="*/ 9650 w 19108"/>
                <a:gd name="connsiteY3" fmla="*/ 7837 h 18186"/>
                <a:gd name="connsiteX4" fmla="*/ 5206 w 19108"/>
                <a:gd name="connsiteY4" fmla="*/ 12344 h 18186"/>
                <a:gd name="connsiteX5" fmla="*/ 3047 w 19108"/>
                <a:gd name="connsiteY5" fmla="*/ 11455 h 18186"/>
                <a:gd name="connsiteX6" fmla="*/ 1651 w 19108"/>
                <a:gd name="connsiteY6" fmla="*/ 10884 h 18186"/>
                <a:gd name="connsiteX7" fmla="*/ 0 w 19108"/>
                <a:gd name="connsiteY7" fmla="*/ 11074 h 18186"/>
                <a:gd name="connsiteX8" fmla="*/ 1524 w 19108"/>
                <a:gd name="connsiteY8" fmla="*/ 14756 h 18186"/>
                <a:gd name="connsiteX9" fmla="*/ 1397 w 19108"/>
                <a:gd name="connsiteY9" fmla="*/ 15518 h 18186"/>
                <a:gd name="connsiteX10" fmla="*/ 1397 w 19108"/>
                <a:gd name="connsiteY10" fmla="*/ 17486 h 18186"/>
                <a:gd name="connsiteX11" fmla="*/ 2222 w 19108"/>
                <a:gd name="connsiteY11" fmla="*/ 17423 h 18186"/>
                <a:gd name="connsiteX12" fmla="*/ 4254 w 19108"/>
                <a:gd name="connsiteY12" fmla="*/ 16851 h 18186"/>
                <a:gd name="connsiteX13" fmla="*/ 6412 w 19108"/>
                <a:gd name="connsiteY13" fmla="*/ 16407 h 18186"/>
                <a:gd name="connsiteX14" fmla="*/ 9713 w 19108"/>
                <a:gd name="connsiteY14" fmla="*/ 17423 h 18186"/>
                <a:gd name="connsiteX15" fmla="*/ 13966 w 19108"/>
                <a:gd name="connsiteY15" fmla="*/ 17994 h 18186"/>
                <a:gd name="connsiteX16" fmla="*/ 13776 w 19108"/>
                <a:gd name="connsiteY16" fmla="*/ 15645 h 18186"/>
                <a:gd name="connsiteX17" fmla="*/ 13332 w 19108"/>
                <a:gd name="connsiteY17" fmla="*/ 11265 h 18186"/>
                <a:gd name="connsiteX18" fmla="*/ 17458 w 19108"/>
                <a:gd name="connsiteY18" fmla="*/ 6313 h 18186"/>
                <a:gd name="connsiteX19" fmla="*/ 19109 w 19108"/>
                <a:gd name="connsiteY19" fmla="*/ 4853 h 18186"/>
                <a:gd name="connsiteX20" fmla="*/ 18664 w 19108"/>
                <a:gd name="connsiteY20" fmla="*/ 2631 h 18186"/>
                <a:gd name="connsiteX21" fmla="*/ 17966 w 19108"/>
                <a:gd name="connsiteY21" fmla="*/ 28 h 18186"/>
                <a:gd name="connsiteX22" fmla="*/ 17268 w 19108"/>
                <a:gd name="connsiteY22" fmla="*/ 28 h 18186"/>
                <a:gd name="connsiteX23" fmla="*/ 15490 w 19108"/>
                <a:gd name="connsiteY23" fmla="*/ 1615 h 18186"/>
                <a:gd name="connsiteX24" fmla="*/ 14094 w 19108"/>
                <a:gd name="connsiteY24" fmla="*/ 3139 h 1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108" h="18186">
                  <a:moveTo>
                    <a:pt x="14094" y="3139"/>
                  </a:moveTo>
                  <a:cubicBezTo>
                    <a:pt x="13649" y="3456"/>
                    <a:pt x="13141" y="3774"/>
                    <a:pt x="12570" y="4091"/>
                  </a:cubicBezTo>
                  <a:cubicBezTo>
                    <a:pt x="11618" y="4599"/>
                    <a:pt x="10602" y="5234"/>
                    <a:pt x="10221" y="5869"/>
                  </a:cubicBezTo>
                  <a:cubicBezTo>
                    <a:pt x="9967" y="6313"/>
                    <a:pt x="9777" y="7075"/>
                    <a:pt x="9650" y="7837"/>
                  </a:cubicBezTo>
                  <a:cubicBezTo>
                    <a:pt x="9269" y="9551"/>
                    <a:pt x="8570" y="12725"/>
                    <a:pt x="5206" y="12344"/>
                  </a:cubicBezTo>
                  <a:cubicBezTo>
                    <a:pt x="4317" y="12217"/>
                    <a:pt x="3619" y="11836"/>
                    <a:pt x="3047" y="11455"/>
                  </a:cubicBezTo>
                  <a:cubicBezTo>
                    <a:pt x="2476" y="11138"/>
                    <a:pt x="2095" y="10884"/>
                    <a:pt x="1651" y="10884"/>
                  </a:cubicBezTo>
                  <a:cubicBezTo>
                    <a:pt x="1460" y="10947"/>
                    <a:pt x="635" y="11011"/>
                    <a:pt x="0" y="11074"/>
                  </a:cubicBezTo>
                  <a:cubicBezTo>
                    <a:pt x="1778" y="12598"/>
                    <a:pt x="1841" y="13487"/>
                    <a:pt x="1524" y="14756"/>
                  </a:cubicBezTo>
                  <a:cubicBezTo>
                    <a:pt x="1460" y="14947"/>
                    <a:pt x="1397" y="15201"/>
                    <a:pt x="1397" y="15518"/>
                  </a:cubicBezTo>
                  <a:cubicBezTo>
                    <a:pt x="1143" y="17169"/>
                    <a:pt x="1397" y="17486"/>
                    <a:pt x="1397" y="17486"/>
                  </a:cubicBezTo>
                  <a:cubicBezTo>
                    <a:pt x="1397" y="17486"/>
                    <a:pt x="1651" y="17550"/>
                    <a:pt x="2222" y="17423"/>
                  </a:cubicBezTo>
                  <a:cubicBezTo>
                    <a:pt x="3111" y="17232"/>
                    <a:pt x="3746" y="17042"/>
                    <a:pt x="4254" y="16851"/>
                  </a:cubicBezTo>
                  <a:cubicBezTo>
                    <a:pt x="5015" y="16598"/>
                    <a:pt x="5650" y="16407"/>
                    <a:pt x="6412" y="16407"/>
                  </a:cubicBezTo>
                  <a:cubicBezTo>
                    <a:pt x="7301" y="16407"/>
                    <a:pt x="8253" y="16661"/>
                    <a:pt x="9713" y="17423"/>
                  </a:cubicBezTo>
                  <a:cubicBezTo>
                    <a:pt x="10919" y="18058"/>
                    <a:pt x="13078" y="18438"/>
                    <a:pt x="13966" y="17994"/>
                  </a:cubicBezTo>
                  <a:cubicBezTo>
                    <a:pt x="14347" y="17042"/>
                    <a:pt x="14157" y="16534"/>
                    <a:pt x="13776" y="15645"/>
                  </a:cubicBezTo>
                  <a:cubicBezTo>
                    <a:pt x="13268" y="14502"/>
                    <a:pt x="12634" y="13042"/>
                    <a:pt x="13332" y="11265"/>
                  </a:cubicBezTo>
                  <a:cubicBezTo>
                    <a:pt x="14094" y="9297"/>
                    <a:pt x="15808" y="7773"/>
                    <a:pt x="17458" y="6313"/>
                  </a:cubicBezTo>
                  <a:cubicBezTo>
                    <a:pt x="18029" y="5805"/>
                    <a:pt x="18601" y="5297"/>
                    <a:pt x="19109" y="4853"/>
                  </a:cubicBezTo>
                  <a:cubicBezTo>
                    <a:pt x="18855" y="4218"/>
                    <a:pt x="18791" y="3456"/>
                    <a:pt x="18664" y="2631"/>
                  </a:cubicBezTo>
                  <a:cubicBezTo>
                    <a:pt x="18537" y="1742"/>
                    <a:pt x="18347" y="282"/>
                    <a:pt x="17966" y="28"/>
                  </a:cubicBezTo>
                  <a:cubicBezTo>
                    <a:pt x="17966" y="28"/>
                    <a:pt x="17585" y="-35"/>
                    <a:pt x="17268" y="28"/>
                  </a:cubicBezTo>
                  <a:cubicBezTo>
                    <a:pt x="16950" y="155"/>
                    <a:pt x="16061" y="1108"/>
                    <a:pt x="15490" y="1615"/>
                  </a:cubicBezTo>
                  <a:cubicBezTo>
                    <a:pt x="14919" y="2377"/>
                    <a:pt x="14411" y="2885"/>
                    <a:pt x="14094" y="313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17" name="Freeform 616">
              <a:extLst>
                <a:ext uri="{FF2B5EF4-FFF2-40B4-BE49-F238E27FC236}">
                  <a16:creationId xmlns:a16="http://schemas.microsoft.com/office/drawing/2014/main" id="{CA8869A2-F9EC-987B-EAB3-CDD6F18B5E9A}"/>
                </a:ext>
              </a:extLst>
            </p:cNvPr>
            <p:cNvSpPr/>
            <p:nvPr/>
          </p:nvSpPr>
          <p:spPr>
            <a:xfrm>
              <a:off x="5684493" y="2694234"/>
              <a:ext cx="10037" cy="10746"/>
            </a:xfrm>
            <a:custGeom>
              <a:avLst/>
              <a:gdLst>
                <a:gd name="connsiteX0" fmla="*/ 6991 w 10037"/>
                <a:gd name="connsiteY0" fmla="*/ 3131 h 10746"/>
                <a:gd name="connsiteX1" fmla="*/ 198 w 10037"/>
                <a:gd name="connsiteY1" fmla="*/ 20 h 10746"/>
                <a:gd name="connsiteX2" fmla="*/ 579 w 10037"/>
                <a:gd name="connsiteY2" fmla="*/ 3956 h 10746"/>
                <a:gd name="connsiteX3" fmla="*/ 1404 w 10037"/>
                <a:gd name="connsiteY3" fmla="*/ 6876 h 10746"/>
                <a:gd name="connsiteX4" fmla="*/ 515 w 10037"/>
                <a:gd name="connsiteY4" fmla="*/ 9669 h 10746"/>
                <a:gd name="connsiteX5" fmla="*/ 1404 w 10037"/>
                <a:gd name="connsiteY5" fmla="*/ 10368 h 10746"/>
                <a:gd name="connsiteX6" fmla="*/ 4705 w 10037"/>
                <a:gd name="connsiteY6" fmla="*/ 10558 h 10746"/>
                <a:gd name="connsiteX7" fmla="*/ 10038 w 10037"/>
                <a:gd name="connsiteY7" fmla="*/ 10622 h 10746"/>
                <a:gd name="connsiteX8" fmla="*/ 6991 w 10037"/>
                <a:gd name="connsiteY8" fmla="*/ 3131 h 10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37" h="10746">
                  <a:moveTo>
                    <a:pt x="6991" y="3131"/>
                  </a:moveTo>
                  <a:cubicBezTo>
                    <a:pt x="6483" y="1988"/>
                    <a:pt x="2103" y="-234"/>
                    <a:pt x="198" y="20"/>
                  </a:cubicBezTo>
                  <a:cubicBezTo>
                    <a:pt x="-246" y="2178"/>
                    <a:pt x="135" y="3067"/>
                    <a:pt x="579" y="3956"/>
                  </a:cubicBezTo>
                  <a:cubicBezTo>
                    <a:pt x="960" y="4718"/>
                    <a:pt x="1404" y="5607"/>
                    <a:pt x="1404" y="6876"/>
                  </a:cubicBezTo>
                  <a:cubicBezTo>
                    <a:pt x="1404" y="7955"/>
                    <a:pt x="896" y="8908"/>
                    <a:pt x="515" y="9669"/>
                  </a:cubicBezTo>
                  <a:cubicBezTo>
                    <a:pt x="452" y="10241"/>
                    <a:pt x="833" y="10304"/>
                    <a:pt x="1404" y="10368"/>
                  </a:cubicBezTo>
                  <a:cubicBezTo>
                    <a:pt x="2611" y="10431"/>
                    <a:pt x="3690" y="10495"/>
                    <a:pt x="4705" y="10558"/>
                  </a:cubicBezTo>
                  <a:cubicBezTo>
                    <a:pt x="6991" y="10685"/>
                    <a:pt x="9022" y="10876"/>
                    <a:pt x="10038" y="10622"/>
                  </a:cubicBezTo>
                  <a:cubicBezTo>
                    <a:pt x="9847" y="9416"/>
                    <a:pt x="8578" y="6114"/>
                    <a:pt x="6991" y="313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18" name="Freeform 617">
              <a:extLst>
                <a:ext uri="{FF2B5EF4-FFF2-40B4-BE49-F238E27FC236}">
                  <a16:creationId xmlns:a16="http://schemas.microsoft.com/office/drawing/2014/main" id="{313DA16B-869C-570D-E5FE-02F558385E2C}"/>
                </a:ext>
              </a:extLst>
            </p:cNvPr>
            <p:cNvSpPr/>
            <p:nvPr/>
          </p:nvSpPr>
          <p:spPr>
            <a:xfrm>
              <a:off x="5591565" y="2766181"/>
              <a:ext cx="3072" cy="8636"/>
            </a:xfrm>
            <a:custGeom>
              <a:avLst/>
              <a:gdLst>
                <a:gd name="connsiteX0" fmla="*/ 1329 w 3072"/>
                <a:gd name="connsiteY0" fmla="*/ 5523 h 8636"/>
                <a:gd name="connsiteX1" fmla="*/ 1456 w 3072"/>
                <a:gd name="connsiteY1" fmla="*/ 7808 h 8636"/>
                <a:gd name="connsiteX2" fmla="*/ 1393 w 3072"/>
                <a:gd name="connsiteY2" fmla="*/ 8634 h 8636"/>
                <a:gd name="connsiteX3" fmla="*/ 2789 w 3072"/>
                <a:gd name="connsiteY3" fmla="*/ 6856 h 8636"/>
                <a:gd name="connsiteX4" fmla="*/ 1583 w 3072"/>
                <a:gd name="connsiteY4" fmla="*/ 0 h 8636"/>
                <a:gd name="connsiteX5" fmla="*/ 59 w 3072"/>
                <a:gd name="connsiteY5" fmla="*/ 3428 h 8636"/>
                <a:gd name="connsiteX6" fmla="*/ 504 w 3072"/>
                <a:gd name="connsiteY6" fmla="*/ 4126 h 8636"/>
                <a:gd name="connsiteX7" fmla="*/ 1329 w 3072"/>
                <a:gd name="connsiteY7" fmla="*/ 5523 h 8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72" h="8636">
                  <a:moveTo>
                    <a:pt x="1329" y="5523"/>
                  </a:moveTo>
                  <a:cubicBezTo>
                    <a:pt x="1583" y="6285"/>
                    <a:pt x="1520" y="7110"/>
                    <a:pt x="1456" y="7808"/>
                  </a:cubicBezTo>
                  <a:cubicBezTo>
                    <a:pt x="1456" y="8062"/>
                    <a:pt x="1393" y="8380"/>
                    <a:pt x="1393" y="8634"/>
                  </a:cubicBezTo>
                  <a:cubicBezTo>
                    <a:pt x="1901" y="8697"/>
                    <a:pt x="2599" y="7808"/>
                    <a:pt x="2789" y="6856"/>
                  </a:cubicBezTo>
                  <a:cubicBezTo>
                    <a:pt x="3424" y="3555"/>
                    <a:pt x="2980" y="1270"/>
                    <a:pt x="1583" y="0"/>
                  </a:cubicBezTo>
                  <a:cubicBezTo>
                    <a:pt x="377" y="1206"/>
                    <a:pt x="-195" y="2285"/>
                    <a:pt x="59" y="3428"/>
                  </a:cubicBezTo>
                  <a:cubicBezTo>
                    <a:pt x="123" y="3682"/>
                    <a:pt x="250" y="3809"/>
                    <a:pt x="504" y="4126"/>
                  </a:cubicBezTo>
                  <a:cubicBezTo>
                    <a:pt x="694" y="4507"/>
                    <a:pt x="1075" y="4888"/>
                    <a:pt x="1329" y="552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19" name="Freeform 618">
              <a:extLst>
                <a:ext uri="{FF2B5EF4-FFF2-40B4-BE49-F238E27FC236}">
                  <a16:creationId xmlns:a16="http://schemas.microsoft.com/office/drawing/2014/main" id="{2F861E89-197B-108B-AEF1-1EEE4103C9CB}"/>
                </a:ext>
              </a:extLst>
            </p:cNvPr>
            <p:cNvSpPr/>
            <p:nvPr/>
          </p:nvSpPr>
          <p:spPr>
            <a:xfrm>
              <a:off x="5571373" y="2852936"/>
              <a:ext cx="64276" cy="49925"/>
            </a:xfrm>
            <a:custGeom>
              <a:avLst/>
              <a:gdLst>
                <a:gd name="connsiteX0" fmla="*/ 22981 w 64276"/>
                <a:gd name="connsiteY0" fmla="*/ 6820 h 49925"/>
                <a:gd name="connsiteX1" fmla="*/ 12887 w 64276"/>
                <a:gd name="connsiteY1" fmla="*/ 14819 h 49925"/>
                <a:gd name="connsiteX2" fmla="*/ 9839 w 64276"/>
                <a:gd name="connsiteY2" fmla="*/ 17802 h 49925"/>
                <a:gd name="connsiteX3" fmla="*/ 317 w 64276"/>
                <a:gd name="connsiteY3" fmla="*/ 30436 h 49925"/>
                <a:gd name="connsiteX4" fmla="*/ 1968 w 64276"/>
                <a:gd name="connsiteY4" fmla="*/ 39831 h 49925"/>
                <a:gd name="connsiteX5" fmla="*/ 8951 w 64276"/>
                <a:gd name="connsiteY5" fmla="*/ 43577 h 49925"/>
                <a:gd name="connsiteX6" fmla="*/ 12506 w 64276"/>
                <a:gd name="connsiteY6" fmla="*/ 43513 h 49925"/>
                <a:gd name="connsiteX7" fmla="*/ 13458 w 64276"/>
                <a:gd name="connsiteY7" fmla="*/ 41545 h 49925"/>
                <a:gd name="connsiteX8" fmla="*/ 13585 w 64276"/>
                <a:gd name="connsiteY8" fmla="*/ 40022 h 49925"/>
                <a:gd name="connsiteX9" fmla="*/ 16125 w 64276"/>
                <a:gd name="connsiteY9" fmla="*/ 34816 h 49925"/>
                <a:gd name="connsiteX10" fmla="*/ 18600 w 64276"/>
                <a:gd name="connsiteY10" fmla="*/ 33737 h 49925"/>
                <a:gd name="connsiteX11" fmla="*/ 19933 w 64276"/>
                <a:gd name="connsiteY11" fmla="*/ 33546 h 49925"/>
                <a:gd name="connsiteX12" fmla="*/ 21774 w 64276"/>
                <a:gd name="connsiteY12" fmla="*/ 33356 h 49925"/>
                <a:gd name="connsiteX13" fmla="*/ 23997 w 64276"/>
                <a:gd name="connsiteY13" fmla="*/ 33483 h 49925"/>
                <a:gd name="connsiteX14" fmla="*/ 24758 w 64276"/>
                <a:gd name="connsiteY14" fmla="*/ 33546 h 49925"/>
                <a:gd name="connsiteX15" fmla="*/ 27107 w 64276"/>
                <a:gd name="connsiteY15" fmla="*/ 34181 h 49925"/>
                <a:gd name="connsiteX16" fmla="*/ 33075 w 64276"/>
                <a:gd name="connsiteY16" fmla="*/ 43323 h 49925"/>
                <a:gd name="connsiteX17" fmla="*/ 34662 w 64276"/>
                <a:gd name="connsiteY17" fmla="*/ 47703 h 49925"/>
                <a:gd name="connsiteX18" fmla="*/ 40439 w 64276"/>
                <a:gd name="connsiteY18" fmla="*/ 49798 h 49925"/>
                <a:gd name="connsiteX19" fmla="*/ 41899 w 64276"/>
                <a:gd name="connsiteY19" fmla="*/ 49925 h 49925"/>
                <a:gd name="connsiteX20" fmla="*/ 45708 w 64276"/>
                <a:gd name="connsiteY20" fmla="*/ 47576 h 49925"/>
                <a:gd name="connsiteX21" fmla="*/ 46533 w 64276"/>
                <a:gd name="connsiteY21" fmla="*/ 47449 h 49925"/>
                <a:gd name="connsiteX22" fmla="*/ 50977 w 64276"/>
                <a:gd name="connsiteY22" fmla="*/ 42561 h 49925"/>
                <a:gd name="connsiteX23" fmla="*/ 64055 w 64276"/>
                <a:gd name="connsiteY23" fmla="*/ 23452 h 49925"/>
                <a:gd name="connsiteX24" fmla="*/ 54976 w 64276"/>
                <a:gd name="connsiteY24" fmla="*/ 21802 h 49925"/>
                <a:gd name="connsiteX25" fmla="*/ 53516 w 64276"/>
                <a:gd name="connsiteY25" fmla="*/ 20596 h 49925"/>
                <a:gd name="connsiteX26" fmla="*/ 55294 w 64276"/>
                <a:gd name="connsiteY26" fmla="*/ 16723 h 49925"/>
                <a:gd name="connsiteX27" fmla="*/ 54786 w 64276"/>
                <a:gd name="connsiteY27" fmla="*/ 14120 h 49925"/>
                <a:gd name="connsiteX28" fmla="*/ 52247 w 64276"/>
                <a:gd name="connsiteY28" fmla="*/ 11264 h 49925"/>
                <a:gd name="connsiteX29" fmla="*/ 49453 w 64276"/>
                <a:gd name="connsiteY29" fmla="*/ 8153 h 49925"/>
                <a:gd name="connsiteX30" fmla="*/ 46977 w 64276"/>
                <a:gd name="connsiteY30" fmla="*/ 3519 h 49925"/>
                <a:gd name="connsiteX31" fmla="*/ 40629 w 64276"/>
                <a:gd name="connsiteY31" fmla="*/ 91 h 49925"/>
                <a:gd name="connsiteX32" fmla="*/ 34725 w 64276"/>
                <a:gd name="connsiteY32" fmla="*/ 1487 h 49925"/>
                <a:gd name="connsiteX33" fmla="*/ 30916 w 64276"/>
                <a:gd name="connsiteY33" fmla="*/ 2947 h 49925"/>
                <a:gd name="connsiteX34" fmla="*/ 30091 w 64276"/>
                <a:gd name="connsiteY34" fmla="*/ 3646 h 49925"/>
                <a:gd name="connsiteX35" fmla="*/ 25329 w 64276"/>
                <a:gd name="connsiteY35" fmla="*/ 5994 h 49925"/>
                <a:gd name="connsiteX36" fmla="*/ 22981 w 64276"/>
                <a:gd name="connsiteY36" fmla="*/ 6820 h 49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4276" h="49925">
                  <a:moveTo>
                    <a:pt x="22981" y="6820"/>
                  </a:moveTo>
                  <a:cubicBezTo>
                    <a:pt x="18981" y="8788"/>
                    <a:pt x="15299" y="12343"/>
                    <a:pt x="12887" y="14819"/>
                  </a:cubicBezTo>
                  <a:cubicBezTo>
                    <a:pt x="11998" y="15771"/>
                    <a:pt x="10919" y="16723"/>
                    <a:pt x="9839" y="17802"/>
                  </a:cubicBezTo>
                  <a:cubicBezTo>
                    <a:pt x="5840" y="21611"/>
                    <a:pt x="1269" y="25928"/>
                    <a:pt x="317" y="30436"/>
                  </a:cubicBezTo>
                  <a:cubicBezTo>
                    <a:pt x="-445" y="33927"/>
                    <a:pt x="190" y="37355"/>
                    <a:pt x="1968" y="39831"/>
                  </a:cubicBezTo>
                  <a:cubicBezTo>
                    <a:pt x="3555" y="41990"/>
                    <a:pt x="5967" y="43259"/>
                    <a:pt x="8951" y="43577"/>
                  </a:cubicBezTo>
                  <a:cubicBezTo>
                    <a:pt x="9903" y="43640"/>
                    <a:pt x="11807" y="43831"/>
                    <a:pt x="12506" y="43513"/>
                  </a:cubicBezTo>
                  <a:cubicBezTo>
                    <a:pt x="13395" y="43132"/>
                    <a:pt x="13458" y="42815"/>
                    <a:pt x="13458" y="41545"/>
                  </a:cubicBezTo>
                  <a:cubicBezTo>
                    <a:pt x="13458" y="41037"/>
                    <a:pt x="13522" y="40529"/>
                    <a:pt x="13585" y="40022"/>
                  </a:cubicBezTo>
                  <a:cubicBezTo>
                    <a:pt x="13776" y="38688"/>
                    <a:pt x="14410" y="36276"/>
                    <a:pt x="16125" y="34816"/>
                  </a:cubicBezTo>
                  <a:cubicBezTo>
                    <a:pt x="16759" y="34308"/>
                    <a:pt x="17585" y="33927"/>
                    <a:pt x="18600" y="33737"/>
                  </a:cubicBezTo>
                  <a:cubicBezTo>
                    <a:pt x="19045" y="33610"/>
                    <a:pt x="19489" y="33610"/>
                    <a:pt x="19933" y="33546"/>
                  </a:cubicBezTo>
                  <a:cubicBezTo>
                    <a:pt x="20568" y="33483"/>
                    <a:pt x="21140" y="33356"/>
                    <a:pt x="21774" y="33356"/>
                  </a:cubicBezTo>
                  <a:cubicBezTo>
                    <a:pt x="22727" y="33356"/>
                    <a:pt x="23361" y="33419"/>
                    <a:pt x="23997" y="33483"/>
                  </a:cubicBezTo>
                  <a:cubicBezTo>
                    <a:pt x="24250" y="33483"/>
                    <a:pt x="24504" y="33483"/>
                    <a:pt x="24758" y="33546"/>
                  </a:cubicBezTo>
                  <a:cubicBezTo>
                    <a:pt x="25710" y="33673"/>
                    <a:pt x="26536" y="33927"/>
                    <a:pt x="27107" y="34181"/>
                  </a:cubicBezTo>
                  <a:cubicBezTo>
                    <a:pt x="30980" y="35895"/>
                    <a:pt x="32059" y="39831"/>
                    <a:pt x="33075" y="43323"/>
                  </a:cubicBezTo>
                  <a:cubicBezTo>
                    <a:pt x="33519" y="44973"/>
                    <a:pt x="33963" y="46497"/>
                    <a:pt x="34662" y="47703"/>
                  </a:cubicBezTo>
                  <a:cubicBezTo>
                    <a:pt x="35614" y="49354"/>
                    <a:pt x="37455" y="49608"/>
                    <a:pt x="40439" y="49798"/>
                  </a:cubicBezTo>
                  <a:cubicBezTo>
                    <a:pt x="41264" y="49862"/>
                    <a:pt x="41581" y="49925"/>
                    <a:pt x="41899" y="49925"/>
                  </a:cubicBezTo>
                  <a:cubicBezTo>
                    <a:pt x="42851" y="47386"/>
                    <a:pt x="44755" y="47513"/>
                    <a:pt x="45708" y="47576"/>
                  </a:cubicBezTo>
                  <a:cubicBezTo>
                    <a:pt x="46406" y="47640"/>
                    <a:pt x="46406" y="47576"/>
                    <a:pt x="46533" y="47449"/>
                  </a:cubicBezTo>
                  <a:cubicBezTo>
                    <a:pt x="47105" y="46560"/>
                    <a:pt x="48501" y="45037"/>
                    <a:pt x="50977" y="42561"/>
                  </a:cubicBezTo>
                  <a:cubicBezTo>
                    <a:pt x="55802" y="37609"/>
                    <a:pt x="65895" y="27198"/>
                    <a:pt x="64055" y="23452"/>
                  </a:cubicBezTo>
                  <a:cubicBezTo>
                    <a:pt x="63674" y="22564"/>
                    <a:pt x="61832" y="21167"/>
                    <a:pt x="54976" y="21802"/>
                  </a:cubicBezTo>
                  <a:cubicBezTo>
                    <a:pt x="54278" y="21802"/>
                    <a:pt x="53643" y="21294"/>
                    <a:pt x="53516" y="20596"/>
                  </a:cubicBezTo>
                  <a:cubicBezTo>
                    <a:pt x="53262" y="18310"/>
                    <a:pt x="54532" y="17295"/>
                    <a:pt x="55294" y="16723"/>
                  </a:cubicBezTo>
                  <a:cubicBezTo>
                    <a:pt x="55865" y="16279"/>
                    <a:pt x="56119" y="16088"/>
                    <a:pt x="54786" y="14120"/>
                  </a:cubicBezTo>
                  <a:cubicBezTo>
                    <a:pt x="54151" y="13168"/>
                    <a:pt x="53199" y="12216"/>
                    <a:pt x="52247" y="11264"/>
                  </a:cubicBezTo>
                  <a:cubicBezTo>
                    <a:pt x="51294" y="10311"/>
                    <a:pt x="50279" y="9296"/>
                    <a:pt x="49453" y="8153"/>
                  </a:cubicBezTo>
                  <a:cubicBezTo>
                    <a:pt x="47993" y="6185"/>
                    <a:pt x="47422" y="4661"/>
                    <a:pt x="46977" y="3519"/>
                  </a:cubicBezTo>
                  <a:cubicBezTo>
                    <a:pt x="46152" y="1551"/>
                    <a:pt x="45962" y="979"/>
                    <a:pt x="40629" y="91"/>
                  </a:cubicBezTo>
                  <a:cubicBezTo>
                    <a:pt x="38534" y="-290"/>
                    <a:pt x="36693" y="598"/>
                    <a:pt x="34725" y="1487"/>
                  </a:cubicBezTo>
                  <a:cubicBezTo>
                    <a:pt x="33519" y="2059"/>
                    <a:pt x="32249" y="2630"/>
                    <a:pt x="30916" y="2947"/>
                  </a:cubicBezTo>
                  <a:cubicBezTo>
                    <a:pt x="30662" y="3201"/>
                    <a:pt x="30408" y="3455"/>
                    <a:pt x="30091" y="3646"/>
                  </a:cubicBezTo>
                  <a:cubicBezTo>
                    <a:pt x="28694" y="4725"/>
                    <a:pt x="26980" y="5360"/>
                    <a:pt x="25329" y="5994"/>
                  </a:cubicBezTo>
                  <a:cubicBezTo>
                    <a:pt x="24504" y="6185"/>
                    <a:pt x="23742" y="6502"/>
                    <a:pt x="22981" y="682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20" name="Freeform 619">
              <a:extLst>
                <a:ext uri="{FF2B5EF4-FFF2-40B4-BE49-F238E27FC236}">
                  <a16:creationId xmlns:a16="http://schemas.microsoft.com/office/drawing/2014/main" id="{8EA63B06-AAFF-EB2D-9079-50C6B53AE880}"/>
                </a:ext>
              </a:extLst>
            </p:cNvPr>
            <p:cNvSpPr/>
            <p:nvPr/>
          </p:nvSpPr>
          <p:spPr>
            <a:xfrm>
              <a:off x="5656187" y="2890545"/>
              <a:ext cx="6932" cy="11117"/>
            </a:xfrm>
            <a:custGeom>
              <a:avLst/>
              <a:gdLst>
                <a:gd name="connsiteX0" fmla="*/ 6539 w 6932"/>
                <a:gd name="connsiteY0" fmla="*/ 0 h 11117"/>
                <a:gd name="connsiteX1" fmla="*/ 0 w 6932"/>
                <a:gd name="connsiteY1" fmla="*/ 10983 h 11117"/>
                <a:gd name="connsiteX2" fmla="*/ 4952 w 6932"/>
                <a:gd name="connsiteY2" fmla="*/ 8761 h 11117"/>
                <a:gd name="connsiteX3" fmla="*/ 6539 w 6932"/>
                <a:gd name="connsiteY3" fmla="*/ 0 h 11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32" h="11117">
                  <a:moveTo>
                    <a:pt x="6539" y="0"/>
                  </a:moveTo>
                  <a:cubicBezTo>
                    <a:pt x="6539" y="0"/>
                    <a:pt x="4380" y="762"/>
                    <a:pt x="0" y="10983"/>
                  </a:cubicBezTo>
                  <a:cubicBezTo>
                    <a:pt x="1905" y="11427"/>
                    <a:pt x="3619" y="10792"/>
                    <a:pt x="4952" y="8761"/>
                  </a:cubicBezTo>
                  <a:cubicBezTo>
                    <a:pt x="7174" y="5523"/>
                    <a:pt x="7237" y="762"/>
                    <a:pt x="6539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21" name="Freeform 620">
              <a:extLst>
                <a:ext uri="{FF2B5EF4-FFF2-40B4-BE49-F238E27FC236}">
                  <a16:creationId xmlns:a16="http://schemas.microsoft.com/office/drawing/2014/main" id="{39883DF4-3305-D316-D65E-752BF2D31586}"/>
                </a:ext>
              </a:extLst>
            </p:cNvPr>
            <p:cNvSpPr/>
            <p:nvPr/>
          </p:nvSpPr>
          <p:spPr>
            <a:xfrm>
              <a:off x="5642817" y="2838425"/>
              <a:ext cx="3899" cy="8951"/>
            </a:xfrm>
            <a:custGeom>
              <a:avLst/>
              <a:gdLst>
                <a:gd name="connsiteX0" fmla="*/ 2197 w 3899"/>
                <a:gd name="connsiteY0" fmla="*/ 0 h 8951"/>
                <a:gd name="connsiteX1" fmla="*/ 482 w 3899"/>
                <a:gd name="connsiteY1" fmla="*/ 1651 h 8951"/>
                <a:gd name="connsiteX2" fmla="*/ 1816 w 3899"/>
                <a:gd name="connsiteY2" fmla="*/ 7491 h 8951"/>
                <a:gd name="connsiteX3" fmla="*/ 3847 w 3899"/>
                <a:gd name="connsiteY3" fmla="*/ 8951 h 8951"/>
                <a:gd name="connsiteX4" fmla="*/ 3529 w 3899"/>
                <a:gd name="connsiteY4" fmla="*/ 4825 h 8951"/>
                <a:gd name="connsiteX5" fmla="*/ 3339 w 3899"/>
                <a:gd name="connsiteY5" fmla="*/ 3555 h 8951"/>
                <a:gd name="connsiteX6" fmla="*/ 3022 w 3899"/>
                <a:gd name="connsiteY6" fmla="*/ 1651 h 8951"/>
                <a:gd name="connsiteX7" fmla="*/ 2197 w 3899"/>
                <a:gd name="connsiteY7" fmla="*/ 0 h 8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99" h="8951">
                  <a:moveTo>
                    <a:pt x="2197" y="0"/>
                  </a:moveTo>
                  <a:cubicBezTo>
                    <a:pt x="1816" y="0"/>
                    <a:pt x="990" y="572"/>
                    <a:pt x="482" y="1651"/>
                  </a:cubicBezTo>
                  <a:cubicBezTo>
                    <a:pt x="-279" y="3238"/>
                    <a:pt x="-343" y="5650"/>
                    <a:pt x="1816" y="7491"/>
                  </a:cubicBezTo>
                  <a:cubicBezTo>
                    <a:pt x="2895" y="8443"/>
                    <a:pt x="3529" y="8824"/>
                    <a:pt x="3847" y="8951"/>
                  </a:cubicBezTo>
                  <a:cubicBezTo>
                    <a:pt x="4037" y="8063"/>
                    <a:pt x="3657" y="5777"/>
                    <a:pt x="3529" y="4825"/>
                  </a:cubicBezTo>
                  <a:cubicBezTo>
                    <a:pt x="3466" y="4317"/>
                    <a:pt x="3403" y="3873"/>
                    <a:pt x="3339" y="3555"/>
                  </a:cubicBezTo>
                  <a:cubicBezTo>
                    <a:pt x="2958" y="3111"/>
                    <a:pt x="2831" y="2412"/>
                    <a:pt x="3022" y="1651"/>
                  </a:cubicBezTo>
                  <a:cubicBezTo>
                    <a:pt x="2831" y="444"/>
                    <a:pt x="2450" y="64"/>
                    <a:pt x="2197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22" name="Freeform 621">
              <a:extLst>
                <a:ext uri="{FF2B5EF4-FFF2-40B4-BE49-F238E27FC236}">
                  <a16:creationId xmlns:a16="http://schemas.microsoft.com/office/drawing/2014/main" id="{AF0C774C-E244-2D03-0928-3C075A97608D}"/>
                </a:ext>
              </a:extLst>
            </p:cNvPr>
            <p:cNvSpPr/>
            <p:nvPr/>
          </p:nvSpPr>
          <p:spPr>
            <a:xfrm>
              <a:off x="5610464" y="2828776"/>
              <a:ext cx="9716" cy="12045"/>
            </a:xfrm>
            <a:custGeom>
              <a:avLst/>
              <a:gdLst>
                <a:gd name="connsiteX0" fmla="*/ 6935 w 9716"/>
                <a:gd name="connsiteY0" fmla="*/ 0 h 12045"/>
                <a:gd name="connsiteX1" fmla="*/ 5983 w 9716"/>
                <a:gd name="connsiteY1" fmla="*/ 571 h 12045"/>
                <a:gd name="connsiteX2" fmla="*/ 4078 w 9716"/>
                <a:gd name="connsiteY2" fmla="*/ 1651 h 12045"/>
                <a:gd name="connsiteX3" fmla="*/ 3062 w 9716"/>
                <a:gd name="connsiteY3" fmla="*/ 2095 h 12045"/>
                <a:gd name="connsiteX4" fmla="*/ 523 w 9716"/>
                <a:gd name="connsiteY4" fmla="*/ 3555 h 12045"/>
                <a:gd name="connsiteX5" fmla="*/ 15 w 9716"/>
                <a:gd name="connsiteY5" fmla="*/ 8443 h 12045"/>
                <a:gd name="connsiteX6" fmla="*/ 904 w 9716"/>
                <a:gd name="connsiteY6" fmla="*/ 8062 h 12045"/>
                <a:gd name="connsiteX7" fmla="*/ 1412 w 9716"/>
                <a:gd name="connsiteY7" fmla="*/ 7301 h 12045"/>
                <a:gd name="connsiteX8" fmla="*/ 2301 w 9716"/>
                <a:gd name="connsiteY8" fmla="*/ 6158 h 12045"/>
                <a:gd name="connsiteX9" fmla="*/ 3697 w 9716"/>
                <a:gd name="connsiteY9" fmla="*/ 6412 h 12045"/>
                <a:gd name="connsiteX10" fmla="*/ 4777 w 9716"/>
                <a:gd name="connsiteY10" fmla="*/ 10538 h 12045"/>
                <a:gd name="connsiteX11" fmla="*/ 4777 w 9716"/>
                <a:gd name="connsiteY11" fmla="*/ 11871 h 12045"/>
                <a:gd name="connsiteX12" fmla="*/ 7824 w 9716"/>
                <a:gd name="connsiteY12" fmla="*/ 11935 h 12045"/>
                <a:gd name="connsiteX13" fmla="*/ 9538 w 9716"/>
                <a:gd name="connsiteY13" fmla="*/ 11236 h 12045"/>
                <a:gd name="connsiteX14" fmla="*/ 8839 w 9716"/>
                <a:gd name="connsiteY14" fmla="*/ 8189 h 12045"/>
                <a:gd name="connsiteX15" fmla="*/ 8077 w 9716"/>
                <a:gd name="connsiteY15" fmla="*/ 6602 h 12045"/>
                <a:gd name="connsiteX16" fmla="*/ 7506 w 9716"/>
                <a:gd name="connsiteY16" fmla="*/ 3365 h 12045"/>
                <a:gd name="connsiteX17" fmla="*/ 6935 w 9716"/>
                <a:gd name="connsiteY17" fmla="*/ 0 h 12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716" h="12045">
                  <a:moveTo>
                    <a:pt x="6935" y="0"/>
                  </a:moveTo>
                  <a:cubicBezTo>
                    <a:pt x="6617" y="190"/>
                    <a:pt x="6300" y="381"/>
                    <a:pt x="5983" y="571"/>
                  </a:cubicBezTo>
                  <a:cubicBezTo>
                    <a:pt x="5348" y="952"/>
                    <a:pt x="4713" y="1333"/>
                    <a:pt x="4078" y="1651"/>
                  </a:cubicBezTo>
                  <a:cubicBezTo>
                    <a:pt x="3824" y="1778"/>
                    <a:pt x="3443" y="1968"/>
                    <a:pt x="3062" y="2095"/>
                  </a:cubicBezTo>
                  <a:cubicBezTo>
                    <a:pt x="2364" y="2412"/>
                    <a:pt x="777" y="3111"/>
                    <a:pt x="523" y="3555"/>
                  </a:cubicBezTo>
                  <a:cubicBezTo>
                    <a:pt x="79" y="4253"/>
                    <a:pt x="-48" y="6412"/>
                    <a:pt x="15" y="8443"/>
                  </a:cubicBezTo>
                  <a:cubicBezTo>
                    <a:pt x="333" y="8380"/>
                    <a:pt x="650" y="8189"/>
                    <a:pt x="904" y="8062"/>
                  </a:cubicBezTo>
                  <a:cubicBezTo>
                    <a:pt x="1158" y="7872"/>
                    <a:pt x="1348" y="7618"/>
                    <a:pt x="1412" y="7301"/>
                  </a:cubicBezTo>
                  <a:cubicBezTo>
                    <a:pt x="1475" y="6793"/>
                    <a:pt x="1793" y="6348"/>
                    <a:pt x="2301" y="6158"/>
                  </a:cubicBezTo>
                  <a:cubicBezTo>
                    <a:pt x="3126" y="6094"/>
                    <a:pt x="3443" y="6158"/>
                    <a:pt x="3697" y="6412"/>
                  </a:cubicBezTo>
                  <a:cubicBezTo>
                    <a:pt x="5221" y="7745"/>
                    <a:pt x="4967" y="9396"/>
                    <a:pt x="4777" y="10538"/>
                  </a:cubicBezTo>
                  <a:cubicBezTo>
                    <a:pt x="4713" y="11110"/>
                    <a:pt x="4586" y="11617"/>
                    <a:pt x="4777" y="11871"/>
                  </a:cubicBezTo>
                  <a:cubicBezTo>
                    <a:pt x="4967" y="11935"/>
                    <a:pt x="6237" y="12189"/>
                    <a:pt x="7824" y="11935"/>
                  </a:cubicBezTo>
                  <a:cubicBezTo>
                    <a:pt x="8903" y="11744"/>
                    <a:pt x="9474" y="11364"/>
                    <a:pt x="9538" y="11236"/>
                  </a:cubicBezTo>
                  <a:cubicBezTo>
                    <a:pt x="9982" y="10475"/>
                    <a:pt x="9538" y="9523"/>
                    <a:pt x="8839" y="8189"/>
                  </a:cubicBezTo>
                  <a:cubicBezTo>
                    <a:pt x="8522" y="7618"/>
                    <a:pt x="8268" y="7110"/>
                    <a:pt x="8077" y="6602"/>
                  </a:cubicBezTo>
                  <a:cubicBezTo>
                    <a:pt x="7697" y="5650"/>
                    <a:pt x="7633" y="4571"/>
                    <a:pt x="7506" y="3365"/>
                  </a:cubicBezTo>
                  <a:cubicBezTo>
                    <a:pt x="7252" y="2286"/>
                    <a:pt x="7189" y="1206"/>
                    <a:pt x="6935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23" name="Freeform 622">
              <a:extLst>
                <a:ext uri="{FF2B5EF4-FFF2-40B4-BE49-F238E27FC236}">
                  <a16:creationId xmlns:a16="http://schemas.microsoft.com/office/drawing/2014/main" id="{43605563-5F39-A048-E8F7-A938C5E4D4FA}"/>
                </a:ext>
              </a:extLst>
            </p:cNvPr>
            <p:cNvSpPr/>
            <p:nvPr/>
          </p:nvSpPr>
          <p:spPr>
            <a:xfrm>
              <a:off x="5625443" y="2824903"/>
              <a:ext cx="4652" cy="6094"/>
            </a:xfrm>
            <a:custGeom>
              <a:avLst/>
              <a:gdLst>
                <a:gd name="connsiteX0" fmla="*/ 18 w 4652"/>
                <a:gd name="connsiteY0" fmla="*/ 6094 h 6094"/>
                <a:gd name="connsiteX1" fmla="*/ 4652 w 4652"/>
                <a:gd name="connsiteY1" fmla="*/ 0 h 6094"/>
                <a:gd name="connsiteX2" fmla="*/ 18 w 4652"/>
                <a:gd name="connsiteY2" fmla="*/ 6094 h 6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52" h="6094">
                  <a:moveTo>
                    <a:pt x="18" y="6094"/>
                  </a:moveTo>
                  <a:cubicBezTo>
                    <a:pt x="1161" y="5205"/>
                    <a:pt x="3065" y="2539"/>
                    <a:pt x="4652" y="0"/>
                  </a:cubicBezTo>
                  <a:cubicBezTo>
                    <a:pt x="2240" y="1778"/>
                    <a:pt x="-236" y="4063"/>
                    <a:pt x="18" y="609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24" name="Freeform 623">
              <a:extLst>
                <a:ext uri="{FF2B5EF4-FFF2-40B4-BE49-F238E27FC236}">
                  <a16:creationId xmlns:a16="http://schemas.microsoft.com/office/drawing/2014/main" id="{416103E2-42AE-AAAF-122B-50CEBFE3A6D8}"/>
                </a:ext>
              </a:extLst>
            </p:cNvPr>
            <p:cNvSpPr/>
            <p:nvPr/>
          </p:nvSpPr>
          <p:spPr>
            <a:xfrm>
              <a:off x="5616764" y="2798938"/>
              <a:ext cx="10734" cy="12760"/>
            </a:xfrm>
            <a:custGeom>
              <a:avLst/>
              <a:gdLst>
                <a:gd name="connsiteX0" fmla="*/ 1460 w 10734"/>
                <a:gd name="connsiteY0" fmla="*/ 10856 h 12760"/>
                <a:gd name="connsiteX1" fmla="*/ 0 w 10734"/>
                <a:gd name="connsiteY1" fmla="*/ 12760 h 12760"/>
                <a:gd name="connsiteX2" fmla="*/ 3999 w 10734"/>
                <a:gd name="connsiteY2" fmla="*/ 12252 h 12760"/>
                <a:gd name="connsiteX3" fmla="*/ 9078 w 10734"/>
                <a:gd name="connsiteY3" fmla="*/ 11681 h 12760"/>
                <a:gd name="connsiteX4" fmla="*/ 9142 w 10734"/>
                <a:gd name="connsiteY4" fmla="*/ 7047 h 12760"/>
                <a:gd name="connsiteX5" fmla="*/ 3364 w 10734"/>
                <a:gd name="connsiteY5" fmla="*/ 2476 h 12760"/>
                <a:gd name="connsiteX6" fmla="*/ 2349 w 10734"/>
                <a:gd name="connsiteY6" fmla="*/ 762 h 12760"/>
                <a:gd name="connsiteX7" fmla="*/ 1079 w 10734"/>
                <a:gd name="connsiteY7" fmla="*/ 0 h 12760"/>
                <a:gd name="connsiteX8" fmla="*/ 254 w 10734"/>
                <a:gd name="connsiteY8" fmla="*/ 1333 h 12760"/>
                <a:gd name="connsiteX9" fmla="*/ 1460 w 10734"/>
                <a:gd name="connsiteY9" fmla="*/ 2412 h 12760"/>
                <a:gd name="connsiteX10" fmla="*/ 3936 w 10734"/>
                <a:gd name="connsiteY10" fmla="*/ 7174 h 12760"/>
                <a:gd name="connsiteX11" fmla="*/ 1460 w 10734"/>
                <a:gd name="connsiteY11" fmla="*/ 10856 h 12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734" h="12760">
                  <a:moveTo>
                    <a:pt x="1460" y="10856"/>
                  </a:moveTo>
                  <a:cubicBezTo>
                    <a:pt x="698" y="11554"/>
                    <a:pt x="190" y="12125"/>
                    <a:pt x="0" y="12760"/>
                  </a:cubicBezTo>
                  <a:cubicBezTo>
                    <a:pt x="1333" y="12697"/>
                    <a:pt x="2666" y="12443"/>
                    <a:pt x="3999" y="12252"/>
                  </a:cubicBezTo>
                  <a:cubicBezTo>
                    <a:pt x="5587" y="11998"/>
                    <a:pt x="7237" y="11681"/>
                    <a:pt x="9078" y="11681"/>
                  </a:cubicBezTo>
                  <a:cubicBezTo>
                    <a:pt x="11046" y="10475"/>
                    <a:pt x="11490" y="9904"/>
                    <a:pt x="9142" y="7047"/>
                  </a:cubicBezTo>
                  <a:cubicBezTo>
                    <a:pt x="5523" y="6412"/>
                    <a:pt x="4444" y="4507"/>
                    <a:pt x="3364" y="2476"/>
                  </a:cubicBezTo>
                  <a:cubicBezTo>
                    <a:pt x="3047" y="1905"/>
                    <a:pt x="2730" y="1333"/>
                    <a:pt x="2349" y="762"/>
                  </a:cubicBezTo>
                  <a:cubicBezTo>
                    <a:pt x="1968" y="254"/>
                    <a:pt x="1524" y="0"/>
                    <a:pt x="1079" y="0"/>
                  </a:cubicBezTo>
                  <a:cubicBezTo>
                    <a:pt x="127" y="318"/>
                    <a:pt x="127" y="889"/>
                    <a:pt x="254" y="1333"/>
                  </a:cubicBezTo>
                  <a:cubicBezTo>
                    <a:pt x="317" y="1778"/>
                    <a:pt x="635" y="1968"/>
                    <a:pt x="1460" y="2412"/>
                  </a:cubicBezTo>
                  <a:cubicBezTo>
                    <a:pt x="2603" y="3047"/>
                    <a:pt x="4571" y="4063"/>
                    <a:pt x="3936" y="7174"/>
                  </a:cubicBezTo>
                  <a:cubicBezTo>
                    <a:pt x="3555" y="8824"/>
                    <a:pt x="2412" y="9904"/>
                    <a:pt x="1460" y="1085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25" name="Freeform 624">
              <a:extLst>
                <a:ext uri="{FF2B5EF4-FFF2-40B4-BE49-F238E27FC236}">
                  <a16:creationId xmlns:a16="http://schemas.microsoft.com/office/drawing/2014/main" id="{F6FE4EA9-9B0C-5E40-B6FE-8A8E4DC49140}"/>
                </a:ext>
              </a:extLst>
            </p:cNvPr>
            <p:cNvSpPr/>
            <p:nvPr/>
          </p:nvSpPr>
          <p:spPr>
            <a:xfrm>
              <a:off x="5607816" y="2757039"/>
              <a:ext cx="18984" cy="22329"/>
            </a:xfrm>
            <a:custGeom>
              <a:avLst/>
              <a:gdLst>
                <a:gd name="connsiteX0" fmla="*/ 16248 w 18984"/>
                <a:gd name="connsiteY0" fmla="*/ 10157 h 22329"/>
                <a:gd name="connsiteX1" fmla="*/ 14661 w 18984"/>
                <a:gd name="connsiteY1" fmla="*/ 9713 h 22329"/>
                <a:gd name="connsiteX2" fmla="*/ 12058 w 18984"/>
                <a:gd name="connsiteY2" fmla="*/ 8697 h 22329"/>
                <a:gd name="connsiteX3" fmla="*/ 10979 w 18984"/>
                <a:gd name="connsiteY3" fmla="*/ 3682 h 22329"/>
                <a:gd name="connsiteX4" fmla="*/ 11042 w 18984"/>
                <a:gd name="connsiteY4" fmla="*/ 1778 h 22329"/>
                <a:gd name="connsiteX5" fmla="*/ 9074 w 18984"/>
                <a:gd name="connsiteY5" fmla="*/ 0 h 22329"/>
                <a:gd name="connsiteX6" fmla="*/ 7995 w 18984"/>
                <a:gd name="connsiteY6" fmla="*/ 889 h 22329"/>
                <a:gd name="connsiteX7" fmla="*/ 7297 w 18984"/>
                <a:gd name="connsiteY7" fmla="*/ 1460 h 22329"/>
                <a:gd name="connsiteX8" fmla="*/ 7106 w 18984"/>
                <a:gd name="connsiteY8" fmla="*/ 3174 h 22329"/>
                <a:gd name="connsiteX9" fmla="*/ 5963 w 18984"/>
                <a:gd name="connsiteY9" fmla="*/ 4761 h 22329"/>
                <a:gd name="connsiteX10" fmla="*/ 4376 w 18984"/>
                <a:gd name="connsiteY10" fmla="*/ 3618 h 22329"/>
                <a:gd name="connsiteX11" fmla="*/ 2155 w 18984"/>
                <a:gd name="connsiteY11" fmla="*/ 2603 h 22329"/>
                <a:gd name="connsiteX12" fmla="*/ 1837 w 18984"/>
                <a:gd name="connsiteY12" fmla="*/ 4126 h 22329"/>
                <a:gd name="connsiteX13" fmla="*/ 377 w 18984"/>
                <a:gd name="connsiteY13" fmla="*/ 6602 h 22329"/>
                <a:gd name="connsiteX14" fmla="*/ 250 w 18984"/>
                <a:gd name="connsiteY14" fmla="*/ 7618 h 22329"/>
                <a:gd name="connsiteX15" fmla="*/ 2091 w 18984"/>
                <a:gd name="connsiteY15" fmla="*/ 8697 h 22329"/>
                <a:gd name="connsiteX16" fmla="*/ 3170 w 18984"/>
                <a:gd name="connsiteY16" fmla="*/ 12443 h 22329"/>
                <a:gd name="connsiteX17" fmla="*/ 3297 w 18984"/>
                <a:gd name="connsiteY17" fmla="*/ 14030 h 22329"/>
                <a:gd name="connsiteX18" fmla="*/ 5646 w 18984"/>
                <a:gd name="connsiteY18" fmla="*/ 15236 h 22329"/>
                <a:gd name="connsiteX19" fmla="*/ 10534 w 18984"/>
                <a:gd name="connsiteY19" fmla="*/ 19235 h 22329"/>
                <a:gd name="connsiteX20" fmla="*/ 11042 w 18984"/>
                <a:gd name="connsiteY20" fmla="*/ 20505 h 22329"/>
                <a:gd name="connsiteX21" fmla="*/ 12439 w 18984"/>
                <a:gd name="connsiteY21" fmla="*/ 21140 h 22329"/>
                <a:gd name="connsiteX22" fmla="*/ 13201 w 18984"/>
                <a:gd name="connsiteY22" fmla="*/ 21965 h 22329"/>
                <a:gd name="connsiteX23" fmla="*/ 15930 w 18984"/>
                <a:gd name="connsiteY23" fmla="*/ 20695 h 22329"/>
                <a:gd name="connsiteX24" fmla="*/ 16629 w 18984"/>
                <a:gd name="connsiteY24" fmla="*/ 19934 h 22329"/>
                <a:gd name="connsiteX25" fmla="*/ 17137 w 18984"/>
                <a:gd name="connsiteY25" fmla="*/ 19426 h 22329"/>
                <a:gd name="connsiteX26" fmla="*/ 18787 w 18984"/>
                <a:gd name="connsiteY26" fmla="*/ 14918 h 22329"/>
                <a:gd name="connsiteX27" fmla="*/ 16248 w 18984"/>
                <a:gd name="connsiteY27" fmla="*/ 10157 h 22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984" h="22329">
                  <a:moveTo>
                    <a:pt x="16248" y="10157"/>
                  </a:moveTo>
                  <a:cubicBezTo>
                    <a:pt x="15930" y="9967"/>
                    <a:pt x="15232" y="9776"/>
                    <a:pt x="14661" y="9713"/>
                  </a:cubicBezTo>
                  <a:cubicBezTo>
                    <a:pt x="13709" y="9523"/>
                    <a:pt x="12756" y="9332"/>
                    <a:pt x="12058" y="8697"/>
                  </a:cubicBezTo>
                  <a:cubicBezTo>
                    <a:pt x="10598" y="7427"/>
                    <a:pt x="10852" y="5333"/>
                    <a:pt x="10979" y="3682"/>
                  </a:cubicBezTo>
                  <a:cubicBezTo>
                    <a:pt x="11042" y="2984"/>
                    <a:pt x="11106" y="2222"/>
                    <a:pt x="11042" y="1778"/>
                  </a:cubicBezTo>
                  <a:cubicBezTo>
                    <a:pt x="10915" y="1079"/>
                    <a:pt x="10725" y="952"/>
                    <a:pt x="9074" y="0"/>
                  </a:cubicBezTo>
                  <a:cubicBezTo>
                    <a:pt x="8693" y="381"/>
                    <a:pt x="8249" y="698"/>
                    <a:pt x="7995" y="889"/>
                  </a:cubicBezTo>
                  <a:cubicBezTo>
                    <a:pt x="7741" y="1016"/>
                    <a:pt x="7360" y="1333"/>
                    <a:pt x="7297" y="1460"/>
                  </a:cubicBezTo>
                  <a:cubicBezTo>
                    <a:pt x="7106" y="1841"/>
                    <a:pt x="7043" y="2539"/>
                    <a:pt x="7106" y="3174"/>
                  </a:cubicBezTo>
                  <a:cubicBezTo>
                    <a:pt x="7233" y="3936"/>
                    <a:pt x="6725" y="4634"/>
                    <a:pt x="5963" y="4761"/>
                  </a:cubicBezTo>
                  <a:cubicBezTo>
                    <a:pt x="5075" y="4825"/>
                    <a:pt x="4503" y="4380"/>
                    <a:pt x="4376" y="3618"/>
                  </a:cubicBezTo>
                  <a:cubicBezTo>
                    <a:pt x="4313" y="3238"/>
                    <a:pt x="3234" y="2730"/>
                    <a:pt x="2155" y="2603"/>
                  </a:cubicBezTo>
                  <a:cubicBezTo>
                    <a:pt x="2027" y="3365"/>
                    <a:pt x="1964" y="3745"/>
                    <a:pt x="1837" y="4126"/>
                  </a:cubicBezTo>
                  <a:cubicBezTo>
                    <a:pt x="1456" y="5523"/>
                    <a:pt x="1329" y="5840"/>
                    <a:pt x="377" y="6602"/>
                  </a:cubicBezTo>
                  <a:cubicBezTo>
                    <a:pt x="-258" y="7364"/>
                    <a:pt x="59" y="7491"/>
                    <a:pt x="250" y="7618"/>
                  </a:cubicBezTo>
                  <a:cubicBezTo>
                    <a:pt x="885" y="7872"/>
                    <a:pt x="1583" y="8126"/>
                    <a:pt x="2091" y="8697"/>
                  </a:cubicBezTo>
                  <a:cubicBezTo>
                    <a:pt x="3234" y="9967"/>
                    <a:pt x="3170" y="11427"/>
                    <a:pt x="3170" y="12443"/>
                  </a:cubicBezTo>
                  <a:cubicBezTo>
                    <a:pt x="3170" y="13078"/>
                    <a:pt x="3170" y="13649"/>
                    <a:pt x="3297" y="14030"/>
                  </a:cubicBezTo>
                  <a:cubicBezTo>
                    <a:pt x="3615" y="14792"/>
                    <a:pt x="4440" y="15046"/>
                    <a:pt x="5646" y="15236"/>
                  </a:cubicBezTo>
                  <a:cubicBezTo>
                    <a:pt x="8884" y="15807"/>
                    <a:pt x="9392" y="16696"/>
                    <a:pt x="10534" y="19235"/>
                  </a:cubicBezTo>
                  <a:cubicBezTo>
                    <a:pt x="10852" y="19997"/>
                    <a:pt x="10979" y="20251"/>
                    <a:pt x="11042" y="20505"/>
                  </a:cubicBezTo>
                  <a:cubicBezTo>
                    <a:pt x="11867" y="20823"/>
                    <a:pt x="12185" y="20886"/>
                    <a:pt x="12439" y="21140"/>
                  </a:cubicBezTo>
                  <a:cubicBezTo>
                    <a:pt x="12756" y="21394"/>
                    <a:pt x="13010" y="21711"/>
                    <a:pt x="13201" y="21965"/>
                  </a:cubicBezTo>
                  <a:cubicBezTo>
                    <a:pt x="13962" y="22600"/>
                    <a:pt x="14343" y="22537"/>
                    <a:pt x="15930" y="20695"/>
                  </a:cubicBezTo>
                  <a:cubicBezTo>
                    <a:pt x="16184" y="20442"/>
                    <a:pt x="16375" y="20188"/>
                    <a:pt x="16629" y="19934"/>
                  </a:cubicBezTo>
                  <a:lnTo>
                    <a:pt x="17137" y="19426"/>
                  </a:lnTo>
                  <a:cubicBezTo>
                    <a:pt x="18851" y="17648"/>
                    <a:pt x="19295" y="17204"/>
                    <a:pt x="18787" y="14918"/>
                  </a:cubicBezTo>
                  <a:cubicBezTo>
                    <a:pt x="18470" y="13268"/>
                    <a:pt x="17581" y="11173"/>
                    <a:pt x="16248" y="1015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26" name="Freeform 625">
              <a:extLst>
                <a:ext uri="{FF2B5EF4-FFF2-40B4-BE49-F238E27FC236}">
                  <a16:creationId xmlns:a16="http://schemas.microsoft.com/office/drawing/2014/main" id="{7C1995B5-41B3-C0AA-F508-0C34D23DAF4F}"/>
                </a:ext>
              </a:extLst>
            </p:cNvPr>
            <p:cNvSpPr/>
            <p:nvPr/>
          </p:nvSpPr>
          <p:spPr>
            <a:xfrm>
              <a:off x="5743350" y="3044365"/>
              <a:ext cx="9562" cy="3489"/>
            </a:xfrm>
            <a:custGeom>
              <a:avLst/>
              <a:gdLst>
                <a:gd name="connsiteX0" fmla="*/ 1904 w 9562"/>
                <a:gd name="connsiteY0" fmla="*/ 2603 h 3489"/>
                <a:gd name="connsiteX1" fmla="*/ 9395 w 9562"/>
                <a:gd name="connsiteY1" fmla="*/ 2349 h 3489"/>
                <a:gd name="connsiteX2" fmla="*/ 8570 w 9562"/>
                <a:gd name="connsiteY2" fmla="*/ 0 h 3489"/>
                <a:gd name="connsiteX3" fmla="*/ 0 w 9562"/>
                <a:gd name="connsiteY3" fmla="*/ 1270 h 3489"/>
                <a:gd name="connsiteX4" fmla="*/ 1904 w 9562"/>
                <a:gd name="connsiteY4" fmla="*/ 2603 h 3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62" h="3489">
                  <a:moveTo>
                    <a:pt x="1904" y="2603"/>
                  </a:moveTo>
                  <a:cubicBezTo>
                    <a:pt x="4253" y="3999"/>
                    <a:pt x="8443" y="3619"/>
                    <a:pt x="9395" y="2349"/>
                  </a:cubicBezTo>
                  <a:cubicBezTo>
                    <a:pt x="9903" y="1714"/>
                    <a:pt x="9142" y="698"/>
                    <a:pt x="8570" y="0"/>
                  </a:cubicBezTo>
                  <a:cubicBezTo>
                    <a:pt x="4253" y="0"/>
                    <a:pt x="762" y="635"/>
                    <a:pt x="0" y="1270"/>
                  </a:cubicBezTo>
                  <a:cubicBezTo>
                    <a:pt x="190" y="1397"/>
                    <a:pt x="635" y="1841"/>
                    <a:pt x="1904" y="260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27" name="Freeform 626">
              <a:extLst>
                <a:ext uri="{FF2B5EF4-FFF2-40B4-BE49-F238E27FC236}">
                  <a16:creationId xmlns:a16="http://schemas.microsoft.com/office/drawing/2014/main" id="{5C6CCE64-607A-EE60-50A8-D35A95A122A4}"/>
                </a:ext>
              </a:extLst>
            </p:cNvPr>
            <p:cNvSpPr/>
            <p:nvPr/>
          </p:nvSpPr>
          <p:spPr>
            <a:xfrm>
              <a:off x="6302258" y="2842044"/>
              <a:ext cx="71041" cy="39232"/>
            </a:xfrm>
            <a:custGeom>
              <a:avLst/>
              <a:gdLst>
                <a:gd name="connsiteX0" fmla="*/ 13268 w 71041"/>
                <a:gd name="connsiteY0" fmla="*/ 36122 h 39232"/>
                <a:gd name="connsiteX1" fmla="*/ 23679 w 71041"/>
                <a:gd name="connsiteY1" fmla="*/ 37582 h 39232"/>
                <a:gd name="connsiteX2" fmla="*/ 36694 w 71041"/>
                <a:gd name="connsiteY2" fmla="*/ 39169 h 39232"/>
                <a:gd name="connsiteX3" fmla="*/ 43740 w 71041"/>
                <a:gd name="connsiteY3" fmla="*/ 39169 h 39232"/>
                <a:gd name="connsiteX4" fmla="*/ 47676 w 71041"/>
                <a:gd name="connsiteY4" fmla="*/ 39169 h 39232"/>
                <a:gd name="connsiteX5" fmla="*/ 52056 w 71041"/>
                <a:gd name="connsiteY5" fmla="*/ 39233 h 39232"/>
                <a:gd name="connsiteX6" fmla="*/ 57960 w 71041"/>
                <a:gd name="connsiteY6" fmla="*/ 38598 h 39232"/>
                <a:gd name="connsiteX7" fmla="*/ 61833 w 71041"/>
                <a:gd name="connsiteY7" fmla="*/ 35932 h 39232"/>
                <a:gd name="connsiteX8" fmla="*/ 63039 w 71041"/>
                <a:gd name="connsiteY8" fmla="*/ 34852 h 39232"/>
                <a:gd name="connsiteX9" fmla="*/ 64119 w 71041"/>
                <a:gd name="connsiteY9" fmla="*/ 33964 h 39232"/>
                <a:gd name="connsiteX10" fmla="*/ 65134 w 71041"/>
                <a:gd name="connsiteY10" fmla="*/ 33138 h 39232"/>
                <a:gd name="connsiteX11" fmla="*/ 67419 w 71041"/>
                <a:gd name="connsiteY11" fmla="*/ 29393 h 39232"/>
                <a:gd name="connsiteX12" fmla="*/ 67546 w 71041"/>
                <a:gd name="connsiteY12" fmla="*/ 28187 h 39232"/>
                <a:gd name="connsiteX13" fmla="*/ 69578 w 71041"/>
                <a:gd name="connsiteY13" fmla="*/ 22283 h 39232"/>
                <a:gd name="connsiteX14" fmla="*/ 71038 w 71041"/>
                <a:gd name="connsiteY14" fmla="*/ 19616 h 39232"/>
                <a:gd name="connsiteX15" fmla="*/ 69387 w 71041"/>
                <a:gd name="connsiteY15" fmla="*/ 17839 h 39232"/>
                <a:gd name="connsiteX16" fmla="*/ 66023 w 71041"/>
                <a:gd name="connsiteY16" fmla="*/ 16315 h 39232"/>
                <a:gd name="connsiteX17" fmla="*/ 63039 w 71041"/>
                <a:gd name="connsiteY17" fmla="*/ 15109 h 39232"/>
                <a:gd name="connsiteX18" fmla="*/ 60881 w 71041"/>
                <a:gd name="connsiteY18" fmla="*/ 11871 h 39232"/>
                <a:gd name="connsiteX19" fmla="*/ 57199 w 71041"/>
                <a:gd name="connsiteY19" fmla="*/ 7364 h 39232"/>
                <a:gd name="connsiteX20" fmla="*/ 49835 w 71041"/>
                <a:gd name="connsiteY20" fmla="*/ 7745 h 39232"/>
                <a:gd name="connsiteX21" fmla="*/ 35741 w 71041"/>
                <a:gd name="connsiteY21" fmla="*/ 6094 h 39232"/>
                <a:gd name="connsiteX22" fmla="*/ 35170 w 71041"/>
                <a:gd name="connsiteY22" fmla="*/ 5333 h 39232"/>
                <a:gd name="connsiteX23" fmla="*/ 31424 w 71041"/>
                <a:gd name="connsiteY23" fmla="*/ 1968 h 39232"/>
                <a:gd name="connsiteX24" fmla="*/ 27552 w 71041"/>
                <a:gd name="connsiteY24" fmla="*/ 508 h 39232"/>
                <a:gd name="connsiteX25" fmla="*/ 26600 w 71041"/>
                <a:gd name="connsiteY25" fmla="*/ 318 h 39232"/>
                <a:gd name="connsiteX26" fmla="*/ 24441 w 71041"/>
                <a:gd name="connsiteY26" fmla="*/ 0 h 39232"/>
                <a:gd name="connsiteX27" fmla="*/ 23870 w 71041"/>
                <a:gd name="connsiteY27" fmla="*/ 1270 h 39232"/>
                <a:gd name="connsiteX28" fmla="*/ 21965 w 71041"/>
                <a:gd name="connsiteY28" fmla="*/ 5269 h 39232"/>
                <a:gd name="connsiteX29" fmla="*/ 11173 w 71041"/>
                <a:gd name="connsiteY29" fmla="*/ 20632 h 39232"/>
                <a:gd name="connsiteX30" fmla="*/ 10475 w 71041"/>
                <a:gd name="connsiteY30" fmla="*/ 21521 h 39232"/>
                <a:gd name="connsiteX31" fmla="*/ 0 w 71041"/>
                <a:gd name="connsiteY31" fmla="*/ 36313 h 39232"/>
                <a:gd name="connsiteX32" fmla="*/ 698 w 71041"/>
                <a:gd name="connsiteY32" fmla="*/ 36249 h 39232"/>
                <a:gd name="connsiteX33" fmla="*/ 13268 w 71041"/>
                <a:gd name="connsiteY33" fmla="*/ 36122 h 39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1041" h="39232">
                  <a:moveTo>
                    <a:pt x="13268" y="36122"/>
                  </a:moveTo>
                  <a:cubicBezTo>
                    <a:pt x="16823" y="36376"/>
                    <a:pt x="20315" y="37011"/>
                    <a:pt x="23679" y="37582"/>
                  </a:cubicBezTo>
                  <a:cubicBezTo>
                    <a:pt x="27933" y="38344"/>
                    <a:pt x="32313" y="39106"/>
                    <a:pt x="36694" y="39169"/>
                  </a:cubicBezTo>
                  <a:cubicBezTo>
                    <a:pt x="38979" y="39233"/>
                    <a:pt x="41391" y="39169"/>
                    <a:pt x="43740" y="39169"/>
                  </a:cubicBezTo>
                  <a:lnTo>
                    <a:pt x="47676" y="39169"/>
                  </a:lnTo>
                  <a:cubicBezTo>
                    <a:pt x="49073" y="39169"/>
                    <a:pt x="50533" y="39233"/>
                    <a:pt x="52056" y="39233"/>
                  </a:cubicBezTo>
                  <a:cubicBezTo>
                    <a:pt x="54088" y="39233"/>
                    <a:pt x="56120" y="39106"/>
                    <a:pt x="57960" y="38598"/>
                  </a:cubicBezTo>
                  <a:cubicBezTo>
                    <a:pt x="59294" y="38217"/>
                    <a:pt x="60563" y="37011"/>
                    <a:pt x="61833" y="35932"/>
                  </a:cubicBezTo>
                  <a:cubicBezTo>
                    <a:pt x="62214" y="35551"/>
                    <a:pt x="62658" y="35233"/>
                    <a:pt x="63039" y="34852"/>
                  </a:cubicBezTo>
                  <a:cubicBezTo>
                    <a:pt x="63420" y="34535"/>
                    <a:pt x="63738" y="34218"/>
                    <a:pt x="64119" y="33964"/>
                  </a:cubicBezTo>
                  <a:cubicBezTo>
                    <a:pt x="64499" y="33646"/>
                    <a:pt x="64817" y="33392"/>
                    <a:pt x="65134" y="33138"/>
                  </a:cubicBezTo>
                  <a:cubicBezTo>
                    <a:pt x="66404" y="32059"/>
                    <a:pt x="67166" y="31107"/>
                    <a:pt x="67419" y="29393"/>
                  </a:cubicBezTo>
                  <a:lnTo>
                    <a:pt x="67546" y="28187"/>
                  </a:lnTo>
                  <a:cubicBezTo>
                    <a:pt x="67800" y="26155"/>
                    <a:pt x="68054" y="24187"/>
                    <a:pt x="69578" y="22283"/>
                  </a:cubicBezTo>
                  <a:cubicBezTo>
                    <a:pt x="70340" y="21267"/>
                    <a:pt x="71102" y="20251"/>
                    <a:pt x="71038" y="19616"/>
                  </a:cubicBezTo>
                  <a:cubicBezTo>
                    <a:pt x="70974" y="19172"/>
                    <a:pt x="70403" y="18537"/>
                    <a:pt x="69387" y="17839"/>
                  </a:cubicBezTo>
                  <a:cubicBezTo>
                    <a:pt x="68372" y="17141"/>
                    <a:pt x="67229" y="16760"/>
                    <a:pt x="66023" y="16315"/>
                  </a:cubicBezTo>
                  <a:cubicBezTo>
                    <a:pt x="65007" y="15934"/>
                    <a:pt x="63991" y="15617"/>
                    <a:pt x="63039" y="15109"/>
                  </a:cubicBezTo>
                  <a:cubicBezTo>
                    <a:pt x="61325" y="14220"/>
                    <a:pt x="61135" y="13141"/>
                    <a:pt x="60881" y="11871"/>
                  </a:cubicBezTo>
                  <a:cubicBezTo>
                    <a:pt x="60309" y="8888"/>
                    <a:pt x="59420" y="7745"/>
                    <a:pt x="57199" y="7364"/>
                  </a:cubicBezTo>
                  <a:cubicBezTo>
                    <a:pt x="54088" y="6856"/>
                    <a:pt x="51676" y="6983"/>
                    <a:pt x="49835" y="7745"/>
                  </a:cubicBezTo>
                  <a:cubicBezTo>
                    <a:pt x="45200" y="9650"/>
                    <a:pt x="39042" y="10221"/>
                    <a:pt x="35741" y="6094"/>
                  </a:cubicBezTo>
                  <a:lnTo>
                    <a:pt x="35170" y="5333"/>
                  </a:lnTo>
                  <a:cubicBezTo>
                    <a:pt x="33964" y="3809"/>
                    <a:pt x="33075" y="2666"/>
                    <a:pt x="31424" y="1968"/>
                  </a:cubicBezTo>
                  <a:cubicBezTo>
                    <a:pt x="30218" y="1460"/>
                    <a:pt x="28885" y="952"/>
                    <a:pt x="27552" y="508"/>
                  </a:cubicBezTo>
                  <a:cubicBezTo>
                    <a:pt x="27235" y="444"/>
                    <a:pt x="26917" y="381"/>
                    <a:pt x="26600" y="318"/>
                  </a:cubicBezTo>
                  <a:cubicBezTo>
                    <a:pt x="25838" y="127"/>
                    <a:pt x="25140" y="64"/>
                    <a:pt x="24441" y="0"/>
                  </a:cubicBezTo>
                  <a:cubicBezTo>
                    <a:pt x="24251" y="444"/>
                    <a:pt x="24060" y="825"/>
                    <a:pt x="23870" y="1270"/>
                  </a:cubicBezTo>
                  <a:cubicBezTo>
                    <a:pt x="23298" y="2603"/>
                    <a:pt x="22664" y="3936"/>
                    <a:pt x="21965" y="5269"/>
                  </a:cubicBezTo>
                  <a:cubicBezTo>
                    <a:pt x="18981" y="10792"/>
                    <a:pt x="14982" y="15807"/>
                    <a:pt x="11173" y="20632"/>
                  </a:cubicBezTo>
                  <a:lnTo>
                    <a:pt x="10475" y="21521"/>
                  </a:lnTo>
                  <a:cubicBezTo>
                    <a:pt x="7110" y="25711"/>
                    <a:pt x="3047" y="30790"/>
                    <a:pt x="0" y="36313"/>
                  </a:cubicBezTo>
                  <a:cubicBezTo>
                    <a:pt x="254" y="36249"/>
                    <a:pt x="444" y="36249"/>
                    <a:pt x="698" y="36249"/>
                  </a:cubicBezTo>
                  <a:cubicBezTo>
                    <a:pt x="4888" y="35805"/>
                    <a:pt x="9395" y="35805"/>
                    <a:pt x="13268" y="3612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28" name="Freeform 627">
              <a:extLst>
                <a:ext uri="{FF2B5EF4-FFF2-40B4-BE49-F238E27FC236}">
                  <a16:creationId xmlns:a16="http://schemas.microsoft.com/office/drawing/2014/main" id="{843C4C30-12DB-3B73-4012-AFD7B52BD98B}"/>
                </a:ext>
              </a:extLst>
            </p:cNvPr>
            <p:cNvSpPr/>
            <p:nvPr/>
          </p:nvSpPr>
          <p:spPr>
            <a:xfrm>
              <a:off x="6338316" y="3133050"/>
              <a:ext cx="258380" cy="164296"/>
            </a:xfrm>
            <a:custGeom>
              <a:avLst/>
              <a:gdLst>
                <a:gd name="connsiteX0" fmla="*/ 49200 w 258380"/>
                <a:gd name="connsiteY0" fmla="*/ 15872 h 164296"/>
                <a:gd name="connsiteX1" fmla="*/ 48248 w 258380"/>
                <a:gd name="connsiteY1" fmla="*/ 16190 h 164296"/>
                <a:gd name="connsiteX2" fmla="*/ 45264 w 258380"/>
                <a:gd name="connsiteY2" fmla="*/ 18094 h 164296"/>
                <a:gd name="connsiteX3" fmla="*/ 42217 w 258380"/>
                <a:gd name="connsiteY3" fmla="*/ 24443 h 164296"/>
                <a:gd name="connsiteX4" fmla="*/ 41645 w 258380"/>
                <a:gd name="connsiteY4" fmla="*/ 26093 h 164296"/>
                <a:gd name="connsiteX5" fmla="*/ 41010 w 258380"/>
                <a:gd name="connsiteY5" fmla="*/ 28125 h 164296"/>
                <a:gd name="connsiteX6" fmla="*/ 39677 w 258380"/>
                <a:gd name="connsiteY6" fmla="*/ 31807 h 164296"/>
                <a:gd name="connsiteX7" fmla="*/ 37074 w 258380"/>
                <a:gd name="connsiteY7" fmla="*/ 38472 h 164296"/>
                <a:gd name="connsiteX8" fmla="*/ 35741 w 258380"/>
                <a:gd name="connsiteY8" fmla="*/ 42091 h 164296"/>
                <a:gd name="connsiteX9" fmla="*/ 34852 w 258380"/>
                <a:gd name="connsiteY9" fmla="*/ 44122 h 164296"/>
                <a:gd name="connsiteX10" fmla="*/ 34281 w 258380"/>
                <a:gd name="connsiteY10" fmla="*/ 46344 h 164296"/>
                <a:gd name="connsiteX11" fmla="*/ 32884 w 258380"/>
                <a:gd name="connsiteY11" fmla="*/ 50534 h 164296"/>
                <a:gd name="connsiteX12" fmla="*/ 29901 w 258380"/>
                <a:gd name="connsiteY12" fmla="*/ 55042 h 164296"/>
                <a:gd name="connsiteX13" fmla="*/ 26663 w 258380"/>
                <a:gd name="connsiteY13" fmla="*/ 60120 h 164296"/>
                <a:gd name="connsiteX14" fmla="*/ 25520 w 258380"/>
                <a:gd name="connsiteY14" fmla="*/ 63041 h 164296"/>
                <a:gd name="connsiteX15" fmla="*/ 20315 w 258380"/>
                <a:gd name="connsiteY15" fmla="*/ 70404 h 164296"/>
                <a:gd name="connsiteX16" fmla="*/ 15426 w 258380"/>
                <a:gd name="connsiteY16" fmla="*/ 71801 h 164296"/>
                <a:gd name="connsiteX17" fmla="*/ 9142 w 258380"/>
                <a:gd name="connsiteY17" fmla="*/ 74404 h 164296"/>
                <a:gd name="connsiteX18" fmla="*/ 5587 w 258380"/>
                <a:gd name="connsiteY18" fmla="*/ 77832 h 164296"/>
                <a:gd name="connsiteX19" fmla="*/ 4571 w 258380"/>
                <a:gd name="connsiteY19" fmla="*/ 78784 h 164296"/>
                <a:gd name="connsiteX20" fmla="*/ 0 w 258380"/>
                <a:gd name="connsiteY20" fmla="*/ 82086 h 164296"/>
                <a:gd name="connsiteX21" fmla="*/ 5396 w 258380"/>
                <a:gd name="connsiteY21" fmla="*/ 85450 h 164296"/>
                <a:gd name="connsiteX22" fmla="*/ 7555 w 258380"/>
                <a:gd name="connsiteY22" fmla="*/ 89386 h 164296"/>
                <a:gd name="connsiteX23" fmla="*/ 8443 w 258380"/>
                <a:gd name="connsiteY23" fmla="*/ 91417 h 164296"/>
                <a:gd name="connsiteX24" fmla="*/ 11046 w 258380"/>
                <a:gd name="connsiteY24" fmla="*/ 94655 h 164296"/>
                <a:gd name="connsiteX25" fmla="*/ 14538 w 258380"/>
                <a:gd name="connsiteY25" fmla="*/ 99416 h 164296"/>
                <a:gd name="connsiteX26" fmla="*/ 15300 w 258380"/>
                <a:gd name="connsiteY26" fmla="*/ 102971 h 164296"/>
                <a:gd name="connsiteX27" fmla="*/ 16125 w 258380"/>
                <a:gd name="connsiteY27" fmla="*/ 106146 h 164296"/>
                <a:gd name="connsiteX28" fmla="*/ 22029 w 258380"/>
                <a:gd name="connsiteY28" fmla="*/ 108558 h 164296"/>
                <a:gd name="connsiteX29" fmla="*/ 26473 w 258380"/>
                <a:gd name="connsiteY29" fmla="*/ 109701 h 164296"/>
                <a:gd name="connsiteX30" fmla="*/ 30218 w 258380"/>
                <a:gd name="connsiteY30" fmla="*/ 119477 h 164296"/>
                <a:gd name="connsiteX31" fmla="*/ 30536 w 258380"/>
                <a:gd name="connsiteY31" fmla="*/ 124873 h 164296"/>
                <a:gd name="connsiteX32" fmla="*/ 33329 w 258380"/>
                <a:gd name="connsiteY32" fmla="*/ 126397 h 164296"/>
                <a:gd name="connsiteX33" fmla="*/ 35551 w 258380"/>
                <a:gd name="connsiteY33" fmla="*/ 127540 h 164296"/>
                <a:gd name="connsiteX34" fmla="*/ 38534 w 258380"/>
                <a:gd name="connsiteY34" fmla="*/ 130841 h 164296"/>
                <a:gd name="connsiteX35" fmla="*/ 38979 w 258380"/>
                <a:gd name="connsiteY35" fmla="*/ 131666 h 164296"/>
                <a:gd name="connsiteX36" fmla="*/ 44438 w 258380"/>
                <a:gd name="connsiteY36" fmla="*/ 133063 h 164296"/>
                <a:gd name="connsiteX37" fmla="*/ 49200 w 258380"/>
                <a:gd name="connsiteY37" fmla="*/ 133253 h 164296"/>
                <a:gd name="connsiteX38" fmla="*/ 50089 w 258380"/>
                <a:gd name="connsiteY38" fmla="*/ 133634 h 164296"/>
                <a:gd name="connsiteX39" fmla="*/ 51803 w 258380"/>
                <a:gd name="connsiteY39" fmla="*/ 134015 h 164296"/>
                <a:gd name="connsiteX40" fmla="*/ 52818 w 258380"/>
                <a:gd name="connsiteY40" fmla="*/ 133380 h 164296"/>
                <a:gd name="connsiteX41" fmla="*/ 53771 w 258380"/>
                <a:gd name="connsiteY41" fmla="*/ 132237 h 164296"/>
                <a:gd name="connsiteX42" fmla="*/ 54660 w 258380"/>
                <a:gd name="connsiteY42" fmla="*/ 130904 h 164296"/>
                <a:gd name="connsiteX43" fmla="*/ 59738 w 258380"/>
                <a:gd name="connsiteY43" fmla="*/ 130333 h 164296"/>
                <a:gd name="connsiteX44" fmla="*/ 65071 w 258380"/>
                <a:gd name="connsiteY44" fmla="*/ 131285 h 164296"/>
                <a:gd name="connsiteX45" fmla="*/ 66086 w 258380"/>
                <a:gd name="connsiteY45" fmla="*/ 134396 h 164296"/>
                <a:gd name="connsiteX46" fmla="*/ 64753 w 258380"/>
                <a:gd name="connsiteY46" fmla="*/ 145378 h 164296"/>
                <a:gd name="connsiteX47" fmla="*/ 64436 w 258380"/>
                <a:gd name="connsiteY47" fmla="*/ 146077 h 164296"/>
                <a:gd name="connsiteX48" fmla="*/ 63738 w 258380"/>
                <a:gd name="connsiteY48" fmla="*/ 147093 h 164296"/>
                <a:gd name="connsiteX49" fmla="*/ 65071 w 258380"/>
                <a:gd name="connsiteY49" fmla="*/ 147093 h 164296"/>
                <a:gd name="connsiteX50" fmla="*/ 76815 w 258380"/>
                <a:gd name="connsiteY50" fmla="*/ 152489 h 164296"/>
                <a:gd name="connsiteX51" fmla="*/ 77386 w 258380"/>
                <a:gd name="connsiteY51" fmla="*/ 157313 h 164296"/>
                <a:gd name="connsiteX52" fmla="*/ 77577 w 258380"/>
                <a:gd name="connsiteY52" fmla="*/ 160424 h 164296"/>
                <a:gd name="connsiteX53" fmla="*/ 81386 w 258380"/>
                <a:gd name="connsiteY53" fmla="*/ 159408 h 164296"/>
                <a:gd name="connsiteX54" fmla="*/ 87163 w 258380"/>
                <a:gd name="connsiteY54" fmla="*/ 158139 h 164296"/>
                <a:gd name="connsiteX55" fmla="*/ 89385 w 258380"/>
                <a:gd name="connsiteY55" fmla="*/ 158202 h 164296"/>
                <a:gd name="connsiteX56" fmla="*/ 90337 w 258380"/>
                <a:gd name="connsiteY56" fmla="*/ 158266 h 164296"/>
                <a:gd name="connsiteX57" fmla="*/ 91734 w 258380"/>
                <a:gd name="connsiteY57" fmla="*/ 158393 h 164296"/>
                <a:gd name="connsiteX58" fmla="*/ 93003 w 258380"/>
                <a:gd name="connsiteY58" fmla="*/ 158583 h 164296"/>
                <a:gd name="connsiteX59" fmla="*/ 94146 w 258380"/>
                <a:gd name="connsiteY59" fmla="*/ 158773 h 164296"/>
                <a:gd name="connsiteX60" fmla="*/ 96241 w 258380"/>
                <a:gd name="connsiteY60" fmla="*/ 159408 h 164296"/>
                <a:gd name="connsiteX61" fmla="*/ 98526 w 258380"/>
                <a:gd name="connsiteY61" fmla="*/ 161249 h 164296"/>
                <a:gd name="connsiteX62" fmla="*/ 99733 w 258380"/>
                <a:gd name="connsiteY62" fmla="*/ 162392 h 164296"/>
                <a:gd name="connsiteX63" fmla="*/ 101320 w 258380"/>
                <a:gd name="connsiteY63" fmla="*/ 163027 h 164296"/>
                <a:gd name="connsiteX64" fmla="*/ 102526 w 258380"/>
                <a:gd name="connsiteY64" fmla="*/ 163408 h 164296"/>
                <a:gd name="connsiteX65" fmla="*/ 106335 w 258380"/>
                <a:gd name="connsiteY65" fmla="*/ 164297 h 164296"/>
                <a:gd name="connsiteX66" fmla="*/ 112874 w 258380"/>
                <a:gd name="connsiteY66" fmla="*/ 162646 h 164296"/>
                <a:gd name="connsiteX67" fmla="*/ 117318 w 258380"/>
                <a:gd name="connsiteY67" fmla="*/ 161059 h 164296"/>
                <a:gd name="connsiteX68" fmla="*/ 124682 w 258380"/>
                <a:gd name="connsiteY68" fmla="*/ 160868 h 164296"/>
                <a:gd name="connsiteX69" fmla="*/ 135283 w 258380"/>
                <a:gd name="connsiteY69" fmla="*/ 160868 h 164296"/>
                <a:gd name="connsiteX70" fmla="*/ 144869 w 258380"/>
                <a:gd name="connsiteY70" fmla="*/ 160678 h 164296"/>
                <a:gd name="connsiteX71" fmla="*/ 149186 w 258380"/>
                <a:gd name="connsiteY71" fmla="*/ 160741 h 164296"/>
                <a:gd name="connsiteX72" fmla="*/ 151662 w 258380"/>
                <a:gd name="connsiteY72" fmla="*/ 161313 h 164296"/>
                <a:gd name="connsiteX73" fmla="*/ 154011 w 258380"/>
                <a:gd name="connsiteY73" fmla="*/ 161821 h 164296"/>
                <a:gd name="connsiteX74" fmla="*/ 160994 w 258380"/>
                <a:gd name="connsiteY74" fmla="*/ 159281 h 164296"/>
                <a:gd name="connsiteX75" fmla="*/ 164485 w 258380"/>
                <a:gd name="connsiteY75" fmla="*/ 156298 h 164296"/>
                <a:gd name="connsiteX76" fmla="*/ 174135 w 258380"/>
                <a:gd name="connsiteY76" fmla="*/ 148934 h 164296"/>
                <a:gd name="connsiteX77" fmla="*/ 191022 w 258380"/>
                <a:gd name="connsiteY77" fmla="*/ 145188 h 164296"/>
                <a:gd name="connsiteX78" fmla="*/ 192545 w 258380"/>
                <a:gd name="connsiteY78" fmla="*/ 145188 h 164296"/>
                <a:gd name="connsiteX79" fmla="*/ 195148 w 258380"/>
                <a:gd name="connsiteY79" fmla="*/ 145188 h 164296"/>
                <a:gd name="connsiteX80" fmla="*/ 197116 w 258380"/>
                <a:gd name="connsiteY80" fmla="*/ 145378 h 164296"/>
                <a:gd name="connsiteX81" fmla="*/ 198703 w 258380"/>
                <a:gd name="connsiteY81" fmla="*/ 145505 h 164296"/>
                <a:gd name="connsiteX82" fmla="*/ 200799 w 258380"/>
                <a:gd name="connsiteY82" fmla="*/ 146077 h 164296"/>
                <a:gd name="connsiteX83" fmla="*/ 202068 w 258380"/>
                <a:gd name="connsiteY83" fmla="*/ 146394 h 164296"/>
                <a:gd name="connsiteX84" fmla="*/ 205623 w 258380"/>
                <a:gd name="connsiteY84" fmla="*/ 148172 h 164296"/>
                <a:gd name="connsiteX85" fmla="*/ 214003 w 258380"/>
                <a:gd name="connsiteY85" fmla="*/ 151282 h 164296"/>
                <a:gd name="connsiteX86" fmla="*/ 215908 w 258380"/>
                <a:gd name="connsiteY86" fmla="*/ 151219 h 164296"/>
                <a:gd name="connsiteX87" fmla="*/ 225684 w 258380"/>
                <a:gd name="connsiteY87" fmla="*/ 153441 h 164296"/>
                <a:gd name="connsiteX88" fmla="*/ 227969 w 258380"/>
                <a:gd name="connsiteY88" fmla="*/ 154964 h 164296"/>
                <a:gd name="connsiteX89" fmla="*/ 230254 w 258380"/>
                <a:gd name="connsiteY89" fmla="*/ 149886 h 164296"/>
                <a:gd name="connsiteX90" fmla="*/ 231778 w 258380"/>
                <a:gd name="connsiteY90" fmla="*/ 146839 h 164296"/>
                <a:gd name="connsiteX91" fmla="*/ 232095 w 258380"/>
                <a:gd name="connsiteY91" fmla="*/ 135158 h 164296"/>
                <a:gd name="connsiteX92" fmla="*/ 231270 w 258380"/>
                <a:gd name="connsiteY92" fmla="*/ 134332 h 164296"/>
                <a:gd name="connsiteX93" fmla="*/ 229619 w 258380"/>
                <a:gd name="connsiteY93" fmla="*/ 131349 h 164296"/>
                <a:gd name="connsiteX94" fmla="*/ 230318 w 258380"/>
                <a:gd name="connsiteY94" fmla="*/ 127794 h 164296"/>
                <a:gd name="connsiteX95" fmla="*/ 230890 w 258380"/>
                <a:gd name="connsiteY95" fmla="*/ 125635 h 164296"/>
                <a:gd name="connsiteX96" fmla="*/ 232223 w 258380"/>
                <a:gd name="connsiteY96" fmla="*/ 124302 h 164296"/>
                <a:gd name="connsiteX97" fmla="*/ 233302 w 258380"/>
                <a:gd name="connsiteY97" fmla="*/ 124746 h 164296"/>
                <a:gd name="connsiteX98" fmla="*/ 241745 w 258380"/>
                <a:gd name="connsiteY98" fmla="*/ 119858 h 164296"/>
                <a:gd name="connsiteX99" fmla="*/ 247459 w 258380"/>
                <a:gd name="connsiteY99" fmla="*/ 119858 h 164296"/>
                <a:gd name="connsiteX100" fmla="*/ 254315 w 258380"/>
                <a:gd name="connsiteY100" fmla="*/ 119477 h 164296"/>
                <a:gd name="connsiteX101" fmla="*/ 258187 w 258380"/>
                <a:gd name="connsiteY101" fmla="*/ 113954 h 164296"/>
                <a:gd name="connsiteX102" fmla="*/ 257679 w 258380"/>
                <a:gd name="connsiteY102" fmla="*/ 110272 h 164296"/>
                <a:gd name="connsiteX103" fmla="*/ 256473 w 258380"/>
                <a:gd name="connsiteY103" fmla="*/ 109383 h 164296"/>
                <a:gd name="connsiteX104" fmla="*/ 253680 w 258380"/>
                <a:gd name="connsiteY104" fmla="*/ 106019 h 164296"/>
                <a:gd name="connsiteX105" fmla="*/ 254188 w 258380"/>
                <a:gd name="connsiteY105" fmla="*/ 103099 h 164296"/>
                <a:gd name="connsiteX106" fmla="*/ 252093 w 258380"/>
                <a:gd name="connsiteY106" fmla="*/ 103352 h 164296"/>
                <a:gd name="connsiteX107" fmla="*/ 246379 w 258380"/>
                <a:gd name="connsiteY107" fmla="*/ 104051 h 164296"/>
                <a:gd name="connsiteX108" fmla="*/ 240666 w 258380"/>
                <a:gd name="connsiteY108" fmla="*/ 104813 h 164296"/>
                <a:gd name="connsiteX109" fmla="*/ 238889 w 258380"/>
                <a:gd name="connsiteY109" fmla="*/ 104939 h 164296"/>
                <a:gd name="connsiteX110" fmla="*/ 235143 w 258380"/>
                <a:gd name="connsiteY110" fmla="*/ 105193 h 164296"/>
                <a:gd name="connsiteX111" fmla="*/ 231017 w 258380"/>
                <a:gd name="connsiteY111" fmla="*/ 104749 h 164296"/>
                <a:gd name="connsiteX112" fmla="*/ 228731 w 258380"/>
                <a:gd name="connsiteY112" fmla="*/ 104432 h 164296"/>
                <a:gd name="connsiteX113" fmla="*/ 223335 w 258380"/>
                <a:gd name="connsiteY113" fmla="*/ 102019 h 164296"/>
                <a:gd name="connsiteX114" fmla="*/ 219272 w 258380"/>
                <a:gd name="connsiteY114" fmla="*/ 98210 h 164296"/>
                <a:gd name="connsiteX115" fmla="*/ 218637 w 258380"/>
                <a:gd name="connsiteY115" fmla="*/ 97322 h 164296"/>
                <a:gd name="connsiteX116" fmla="*/ 215781 w 258380"/>
                <a:gd name="connsiteY116" fmla="*/ 93259 h 164296"/>
                <a:gd name="connsiteX117" fmla="*/ 214003 w 258380"/>
                <a:gd name="connsiteY117" fmla="*/ 89449 h 164296"/>
                <a:gd name="connsiteX118" fmla="*/ 213368 w 258380"/>
                <a:gd name="connsiteY118" fmla="*/ 88053 h 164296"/>
                <a:gd name="connsiteX119" fmla="*/ 212225 w 258380"/>
                <a:gd name="connsiteY119" fmla="*/ 82911 h 164296"/>
                <a:gd name="connsiteX120" fmla="*/ 212162 w 258380"/>
                <a:gd name="connsiteY120" fmla="*/ 70658 h 164296"/>
                <a:gd name="connsiteX121" fmla="*/ 212225 w 258380"/>
                <a:gd name="connsiteY121" fmla="*/ 63485 h 164296"/>
                <a:gd name="connsiteX122" fmla="*/ 207972 w 258380"/>
                <a:gd name="connsiteY122" fmla="*/ 47551 h 164296"/>
                <a:gd name="connsiteX123" fmla="*/ 207527 w 258380"/>
                <a:gd name="connsiteY123" fmla="*/ 46535 h 164296"/>
                <a:gd name="connsiteX124" fmla="*/ 193815 w 258380"/>
                <a:gd name="connsiteY124" fmla="*/ 31108 h 164296"/>
                <a:gd name="connsiteX125" fmla="*/ 190451 w 258380"/>
                <a:gd name="connsiteY125" fmla="*/ 28569 h 164296"/>
                <a:gd name="connsiteX126" fmla="*/ 182769 w 258380"/>
                <a:gd name="connsiteY126" fmla="*/ 21459 h 164296"/>
                <a:gd name="connsiteX127" fmla="*/ 181372 w 258380"/>
                <a:gd name="connsiteY127" fmla="*/ 18919 h 164296"/>
                <a:gd name="connsiteX128" fmla="*/ 178960 w 258380"/>
                <a:gd name="connsiteY128" fmla="*/ 15174 h 164296"/>
                <a:gd name="connsiteX129" fmla="*/ 176929 w 258380"/>
                <a:gd name="connsiteY129" fmla="*/ 13460 h 164296"/>
                <a:gd name="connsiteX130" fmla="*/ 173246 w 258380"/>
                <a:gd name="connsiteY130" fmla="*/ 9587 h 164296"/>
                <a:gd name="connsiteX131" fmla="*/ 173119 w 258380"/>
                <a:gd name="connsiteY131" fmla="*/ 4382 h 164296"/>
                <a:gd name="connsiteX132" fmla="*/ 173119 w 258380"/>
                <a:gd name="connsiteY132" fmla="*/ 700 h 164296"/>
                <a:gd name="connsiteX133" fmla="*/ 167470 w 258380"/>
                <a:gd name="connsiteY133" fmla="*/ 128 h 164296"/>
                <a:gd name="connsiteX134" fmla="*/ 166263 w 258380"/>
                <a:gd name="connsiteY134" fmla="*/ 192 h 164296"/>
                <a:gd name="connsiteX135" fmla="*/ 161756 w 258380"/>
                <a:gd name="connsiteY135" fmla="*/ 827 h 164296"/>
                <a:gd name="connsiteX136" fmla="*/ 160804 w 258380"/>
                <a:gd name="connsiteY136" fmla="*/ 1081 h 164296"/>
                <a:gd name="connsiteX137" fmla="*/ 157629 w 258380"/>
                <a:gd name="connsiteY137" fmla="*/ 2350 h 164296"/>
                <a:gd name="connsiteX138" fmla="*/ 156804 w 258380"/>
                <a:gd name="connsiteY138" fmla="*/ 2731 h 164296"/>
                <a:gd name="connsiteX139" fmla="*/ 152805 w 258380"/>
                <a:gd name="connsiteY139" fmla="*/ 5080 h 164296"/>
                <a:gd name="connsiteX140" fmla="*/ 134458 w 258380"/>
                <a:gd name="connsiteY140" fmla="*/ 11682 h 164296"/>
                <a:gd name="connsiteX141" fmla="*/ 120428 w 258380"/>
                <a:gd name="connsiteY141" fmla="*/ 15555 h 164296"/>
                <a:gd name="connsiteX142" fmla="*/ 109064 w 258380"/>
                <a:gd name="connsiteY142" fmla="*/ 18158 h 164296"/>
                <a:gd name="connsiteX143" fmla="*/ 108366 w 258380"/>
                <a:gd name="connsiteY143" fmla="*/ 18221 h 164296"/>
                <a:gd name="connsiteX144" fmla="*/ 97828 w 258380"/>
                <a:gd name="connsiteY144" fmla="*/ 13333 h 164296"/>
                <a:gd name="connsiteX145" fmla="*/ 94527 w 258380"/>
                <a:gd name="connsiteY145" fmla="*/ 10286 h 164296"/>
                <a:gd name="connsiteX146" fmla="*/ 86719 w 258380"/>
                <a:gd name="connsiteY146" fmla="*/ 8508 h 164296"/>
                <a:gd name="connsiteX147" fmla="*/ 80624 w 258380"/>
                <a:gd name="connsiteY147" fmla="*/ 8191 h 164296"/>
                <a:gd name="connsiteX148" fmla="*/ 74974 w 258380"/>
                <a:gd name="connsiteY148" fmla="*/ 5397 h 164296"/>
                <a:gd name="connsiteX149" fmla="*/ 68181 w 258380"/>
                <a:gd name="connsiteY149" fmla="*/ 3176 h 164296"/>
                <a:gd name="connsiteX150" fmla="*/ 60563 w 258380"/>
                <a:gd name="connsiteY150" fmla="*/ 6096 h 164296"/>
                <a:gd name="connsiteX151" fmla="*/ 58722 w 258380"/>
                <a:gd name="connsiteY151" fmla="*/ 7111 h 164296"/>
                <a:gd name="connsiteX152" fmla="*/ 55929 w 258380"/>
                <a:gd name="connsiteY152" fmla="*/ 8127 h 164296"/>
                <a:gd name="connsiteX153" fmla="*/ 54660 w 258380"/>
                <a:gd name="connsiteY153" fmla="*/ 8127 h 164296"/>
                <a:gd name="connsiteX154" fmla="*/ 54024 w 258380"/>
                <a:gd name="connsiteY154" fmla="*/ 8826 h 164296"/>
                <a:gd name="connsiteX155" fmla="*/ 52247 w 258380"/>
                <a:gd name="connsiteY155" fmla="*/ 13333 h 164296"/>
                <a:gd name="connsiteX156" fmla="*/ 49200 w 258380"/>
                <a:gd name="connsiteY156" fmla="*/ 15872 h 16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</a:cxnLst>
              <a:rect l="l" t="t" r="r" b="b"/>
              <a:pathLst>
                <a:path w="258380" h="164296">
                  <a:moveTo>
                    <a:pt x="49200" y="15872"/>
                  </a:moveTo>
                  <a:lnTo>
                    <a:pt x="48248" y="16190"/>
                  </a:lnTo>
                  <a:cubicBezTo>
                    <a:pt x="46914" y="16571"/>
                    <a:pt x="46406" y="16761"/>
                    <a:pt x="45264" y="18094"/>
                  </a:cubicBezTo>
                  <a:cubicBezTo>
                    <a:pt x="43867" y="19681"/>
                    <a:pt x="43042" y="22094"/>
                    <a:pt x="42217" y="24443"/>
                  </a:cubicBezTo>
                  <a:cubicBezTo>
                    <a:pt x="42026" y="25014"/>
                    <a:pt x="41836" y="25585"/>
                    <a:pt x="41645" y="26093"/>
                  </a:cubicBezTo>
                  <a:cubicBezTo>
                    <a:pt x="41391" y="26791"/>
                    <a:pt x="41201" y="27426"/>
                    <a:pt x="41010" y="28125"/>
                  </a:cubicBezTo>
                  <a:cubicBezTo>
                    <a:pt x="40693" y="29331"/>
                    <a:pt x="40312" y="30537"/>
                    <a:pt x="39677" y="31807"/>
                  </a:cubicBezTo>
                  <a:cubicBezTo>
                    <a:pt x="38471" y="34092"/>
                    <a:pt x="37646" y="36123"/>
                    <a:pt x="37074" y="38472"/>
                  </a:cubicBezTo>
                  <a:cubicBezTo>
                    <a:pt x="36757" y="39806"/>
                    <a:pt x="36249" y="40948"/>
                    <a:pt x="35741" y="42091"/>
                  </a:cubicBezTo>
                  <a:cubicBezTo>
                    <a:pt x="35424" y="42789"/>
                    <a:pt x="35107" y="43424"/>
                    <a:pt x="34852" y="44122"/>
                  </a:cubicBezTo>
                  <a:cubicBezTo>
                    <a:pt x="34599" y="44884"/>
                    <a:pt x="34408" y="45583"/>
                    <a:pt x="34281" y="46344"/>
                  </a:cubicBezTo>
                  <a:cubicBezTo>
                    <a:pt x="33964" y="47677"/>
                    <a:pt x="33646" y="49138"/>
                    <a:pt x="32884" y="50534"/>
                  </a:cubicBezTo>
                  <a:cubicBezTo>
                    <a:pt x="31996" y="52121"/>
                    <a:pt x="30916" y="53645"/>
                    <a:pt x="29901" y="55042"/>
                  </a:cubicBezTo>
                  <a:cubicBezTo>
                    <a:pt x="28695" y="56756"/>
                    <a:pt x="27552" y="58343"/>
                    <a:pt x="26663" y="60120"/>
                  </a:cubicBezTo>
                  <a:cubicBezTo>
                    <a:pt x="26219" y="61009"/>
                    <a:pt x="25838" y="62025"/>
                    <a:pt x="25520" y="63041"/>
                  </a:cubicBezTo>
                  <a:cubicBezTo>
                    <a:pt x="24568" y="65834"/>
                    <a:pt x="23425" y="69008"/>
                    <a:pt x="20315" y="70404"/>
                  </a:cubicBezTo>
                  <a:cubicBezTo>
                    <a:pt x="18664" y="71103"/>
                    <a:pt x="17014" y="71484"/>
                    <a:pt x="15426" y="71801"/>
                  </a:cubicBezTo>
                  <a:cubicBezTo>
                    <a:pt x="12951" y="72309"/>
                    <a:pt x="10856" y="72690"/>
                    <a:pt x="9142" y="74404"/>
                  </a:cubicBezTo>
                  <a:cubicBezTo>
                    <a:pt x="8126" y="75483"/>
                    <a:pt x="6856" y="76626"/>
                    <a:pt x="5587" y="77832"/>
                  </a:cubicBezTo>
                  <a:cubicBezTo>
                    <a:pt x="5206" y="78149"/>
                    <a:pt x="4888" y="78467"/>
                    <a:pt x="4571" y="78784"/>
                  </a:cubicBezTo>
                  <a:cubicBezTo>
                    <a:pt x="3174" y="79991"/>
                    <a:pt x="1651" y="81133"/>
                    <a:pt x="0" y="82086"/>
                  </a:cubicBezTo>
                  <a:cubicBezTo>
                    <a:pt x="1904" y="83228"/>
                    <a:pt x="3999" y="84117"/>
                    <a:pt x="5396" y="85450"/>
                  </a:cubicBezTo>
                  <a:cubicBezTo>
                    <a:pt x="6539" y="86466"/>
                    <a:pt x="7047" y="88053"/>
                    <a:pt x="7555" y="89386"/>
                  </a:cubicBezTo>
                  <a:cubicBezTo>
                    <a:pt x="7809" y="90148"/>
                    <a:pt x="8126" y="90910"/>
                    <a:pt x="8443" y="91417"/>
                  </a:cubicBezTo>
                  <a:cubicBezTo>
                    <a:pt x="9078" y="92560"/>
                    <a:pt x="10030" y="93576"/>
                    <a:pt x="11046" y="94655"/>
                  </a:cubicBezTo>
                  <a:cubicBezTo>
                    <a:pt x="12379" y="96115"/>
                    <a:pt x="13713" y="97575"/>
                    <a:pt x="14538" y="99416"/>
                  </a:cubicBezTo>
                  <a:cubicBezTo>
                    <a:pt x="15109" y="100623"/>
                    <a:pt x="15236" y="101829"/>
                    <a:pt x="15300" y="102971"/>
                  </a:cubicBezTo>
                  <a:cubicBezTo>
                    <a:pt x="15426" y="104241"/>
                    <a:pt x="15554" y="105320"/>
                    <a:pt x="16125" y="106146"/>
                  </a:cubicBezTo>
                  <a:cubicBezTo>
                    <a:pt x="17268" y="107669"/>
                    <a:pt x="19553" y="108114"/>
                    <a:pt x="22029" y="108558"/>
                  </a:cubicBezTo>
                  <a:cubicBezTo>
                    <a:pt x="23552" y="108812"/>
                    <a:pt x="25140" y="109129"/>
                    <a:pt x="26473" y="109701"/>
                  </a:cubicBezTo>
                  <a:cubicBezTo>
                    <a:pt x="32059" y="112177"/>
                    <a:pt x="31297" y="116493"/>
                    <a:pt x="30218" y="119477"/>
                  </a:cubicBezTo>
                  <a:cubicBezTo>
                    <a:pt x="29203" y="122397"/>
                    <a:pt x="29012" y="123794"/>
                    <a:pt x="30536" y="124873"/>
                  </a:cubicBezTo>
                  <a:cubicBezTo>
                    <a:pt x="31361" y="125445"/>
                    <a:pt x="32313" y="125952"/>
                    <a:pt x="33329" y="126397"/>
                  </a:cubicBezTo>
                  <a:cubicBezTo>
                    <a:pt x="34091" y="126778"/>
                    <a:pt x="34852" y="127159"/>
                    <a:pt x="35551" y="127540"/>
                  </a:cubicBezTo>
                  <a:cubicBezTo>
                    <a:pt x="37328" y="128619"/>
                    <a:pt x="37836" y="129635"/>
                    <a:pt x="38534" y="130841"/>
                  </a:cubicBezTo>
                  <a:lnTo>
                    <a:pt x="38979" y="131666"/>
                  </a:lnTo>
                  <a:cubicBezTo>
                    <a:pt x="39931" y="133317"/>
                    <a:pt x="41645" y="133253"/>
                    <a:pt x="44438" y="133063"/>
                  </a:cubicBezTo>
                  <a:cubicBezTo>
                    <a:pt x="46025" y="132936"/>
                    <a:pt x="47740" y="132809"/>
                    <a:pt x="49200" y="133253"/>
                  </a:cubicBezTo>
                  <a:cubicBezTo>
                    <a:pt x="49517" y="133380"/>
                    <a:pt x="49835" y="133507"/>
                    <a:pt x="50089" y="133634"/>
                  </a:cubicBezTo>
                  <a:cubicBezTo>
                    <a:pt x="50723" y="133888"/>
                    <a:pt x="51104" y="134142"/>
                    <a:pt x="51803" y="134015"/>
                  </a:cubicBezTo>
                  <a:cubicBezTo>
                    <a:pt x="52437" y="133951"/>
                    <a:pt x="52437" y="133888"/>
                    <a:pt x="52818" y="133380"/>
                  </a:cubicBezTo>
                  <a:cubicBezTo>
                    <a:pt x="53072" y="133063"/>
                    <a:pt x="53326" y="132618"/>
                    <a:pt x="53771" y="132237"/>
                  </a:cubicBezTo>
                  <a:cubicBezTo>
                    <a:pt x="53771" y="132047"/>
                    <a:pt x="53961" y="131412"/>
                    <a:pt x="54660" y="130904"/>
                  </a:cubicBezTo>
                  <a:cubicBezTo>
                    <a:pt x="55739" y="130206"/>
                    <a:pt x="57580" y="130206"/>
                    <a:pt x="59738" y="130333"/>
                  </a:cubicBezTo>
                  <a:cubicBezTo>
                    <a:pt x="60309" y="130333"/>
                    <a:pt x="63420" y="129762"/>
                    <a:pt x="65071" y="131285"/>
                  </a:cubicBezTo>
                  <a:cubicBezTo>
                    <a:pt x="65642" y="131793"/>
                    <a:pt x="66277" y="132745"/>
                    <a:pt x="66086" y="134396"/>
                  </a:cubicBezTo>
                  <a:cubicBezTo>
                    <a:pt x="65706" y="137887"/>
                    <a:pt x="64753" y="145378"/>
                    <a:pt x="64753" y="145378"/>
                  </a:cubicBezTo>
                  <a:cubicBezTo>
                    <a:pt x="64690" y="145632"/>
                    <a:pt x="64626" y="145886"/>
                    <a:pt x="64436" y="146077"/>
                  </a:cubicBezTo>
                  <a:cubicBezTo>
                    <a:pt x="64182" y="146394"/>
                    <a:pt x="63928" y="146712"/>
                    <a:pt x="63738" y="147093"/>
                  </a:cubicBezTo>
                  <a:cubicBezTo>
                    <a:pt x="64182" y="147093"/>
                    <a:pt x="64626" y="147093"/>
                    <a:pt x="65071" y="147093"/>
                  </a:cubicBezTo>
                  <a:cubicBezTo>
                    <a:pt x="69642" y="146965"/>
                    <a:pt x="74784" y="146839"/>
                    <a:pt x="76815" y="152489"/>
                  </a:cubicBezTo>
                  <a:cubicBezTo>
                    <a:pt x="77323" y="154012"/>
                    <a:pt x="77386" y="155663"/>
                    <a:pt x="77386" y="157313"/>
                  </a:cubicBezTo>
                  <a:cubicBezTo>
                    <a:pt x="77386" y="158456"/>
                    <a:pt x="77386" y="159472"/>
                    <a:pt x="77577" y="160424"/>
                  </a:cubicBezTo>
                  <a:cubicBezTo>
                    <a:pt x="78847" y="160234"/>
                    <a:pt x="80053" y="159853"/>
                    <a:pt x="81386" y="159408"/>
                  </a:cubicBezTo>
                  <a:cubicBezTo>
                    <a:pt x="83227" y="158837"/>
                    <a:pt x="85068" y="158202"/>
                    <a:pt x="87163" y="158139"/>
                  </a:cubicBezTo>
                  <a:cubicBezTo>
                    <a:pt x="88687" y="158139"/>
                    <a:pt x="89004" y="158139"/>
                    <a:pt x="89385" y="158202"/>
                  </a:cubicBezTo>
                  <a:cubicBezTo>
                    <a:pt x="89702" y="158202"/>
                    <a:pt x="90019" y="158266"/>
                    <a:pt x="90337" y="158266"/>
                  </a:cubicBezTo>
                  <a:cubicBezTo>
                    <a:pt x="90781" y="158329"/>
                    <a:pt x="91226" y="158329"/>
                    <a:pt x="91734" y="158393"/>
                  </a:cubicBezTo>
                  <a:cubicBezTo>
                    <a:pt x="92178" y="158456"/>
                    <a:pt x="92559" y="158519"/>
                    <a:pt x="93003" y="158583"/>
                  </a:cubicBezTo>
                  <a:cubicBezTo>
                    <a:pt x="93384" y="158647"/>
                    <a:pt x="93829" y="158710"/>
                    <a:pt x="94146" y="158773"/>
                  </a:cubicBezTo>
                  <a:cubicBezTo>
                    <a:pt x="94908" y="158964"/>
                    <a:pt x="95670" y="159154"/>
                    <a:pt x="96241" y="159408"/>
                  </a:cubicBezTo>
                  <a:cubicBezTo>
                    <a:pt x="97257" y="159916"/>
                    <a:pt x="97955" y="160615"/>
                    <a:pt x="98526" y="161249"/>
                  </a:cubicBezTo>
                  <a:cubicBezTo>
                    <a:pt x="98907" y="161694"/>
                    <a:pt x="99288" y="162075"/>
                    <a:pt x="99733" y="162392"/>
                  </a:cubicBezTo>
                  <a:cubicBezTo>
                    <a:pt x="100177" y="162709"/>
                    <a:pt x="100685" y="162836"/>
                    <a:pt x="101320" y="163027"/>
                  </a:cubicBezTo>
                  <a:cubicBezTo>
                    <a:pt x="101701" y="163154"/>
                    <a:pt x="102145" y="163217"/>
                    <a:pt x="102526" y="163408"/>
                  </a:cubicBezTo>
                  <a:cubicBezTo>
                    <a:pt x="104367" y="164043"/>
                    <a:pt x="104875" y="164233"/>
                    <a:pt x="106335" y="164297"/>
                  </a:cubicBezTo>
                  <a:cubicBezTo>
                    <a:pt x="109064" y="164297"/>
                    <a:pt x="110779" y="163535"/>
                    <a:pt x="112874" y="162646"/>
                  </a:cubicBezTo>
                  <a:cubicBezTo>
                    <a:pt x="114207" y="162075"/>
                    <a:pt x="115603" y="161440"/>
                    <a:pt x="117318" y="161059"/>
                  </a:cubicBezTo>
                  <a:cubicBezTo>
                    <a:pt x="119603" y="160551"/>
                    <a:pt x="122206" y="160678"/>
                    <a:pt x="124682" y="160868"/>
                  </a:cubicBezTo>
                  <a:cubicBezTo>
                    <a:pt x="128554" y="161122"/>
                    <a:pt x="131855" y="160995"/>
                    <a:pt x="135283" y="160868"/>
                  </a:cubicBezTo>
                  <a:cubicBezTo>
                    <a:pt x="138457" y="160805"/>
                    <a:pt x="141505" y="160805"/>
                    <a:pt x="144869" y="160678"/>
                  </a:cubicBezTo>
                  <a:cubicBezTo>
                    <a:pt x="146329" y="160615"/>
                    <a:pt x="147790" y="160551"/>
                    <a:pt x="149186" y="160741"/>
                  </a:cubicBezTo>
                  <a:cubicBezTo>
                    <a:pt x="150011" y="160868"/>
                    <a:pt x="150837" y="161059"/>
                    <a:pt x="151662" y="161313"/>
                  </a:cubicBezTo>
                  <a:cubicBezTo>
                    <a:pt x="152487" y="161567"/>
                    <a:pt x="153249" y="161757"/>
                    <a:pt x="154011" y="161821"/>
                  </a:cubicBezTo>
                  <a:cubicBezTo>
                    <a:pt x="156550" y="162138"/>
                    <a:pt x="158455" y="161376"/>
                    <a:pt x="160994" y="159281"/>
                  </a:cubicBezTo>
                  <a:cubicBezTo>
                    <a:pt x="162200" y="158329"/>
                    <a:pt x="163343" y="157313"/>
                    <a:pt x="164485" y="156298"/>
                  </a:cubicBezTo>
                  <a:cubicBezTo>
                    <a:pt x="167470" y="153695"/>
                    <a:pt x="170517" y="151028"/>
                    <a:pt x="174135" y="148934"/>
                  </a:cubicBezTo>
                  <a:cubicBezTo>
                    <a:pt x="179531" y="145759"/>
                    <a:pt x="184483" y="145188"/>
                    <a:pt x="191022" y="145188"/>
                  </a:cubicBezTo>
                  <a:cubicBezTo>
                    <a:pt x="191529" y="145188"/>
                    <a:pt x="192038" y="145188"/>
                    <a:pt x="192545" y="145188"/>
                  </a:cubicBezTo>
                  <a:cubicBezTo>
                    <a:pt x="193434" y="145188"/>
                    <a:pt x="194323" y="145188"/>
                    <a:pt x="195148" y="145188"/>
                  </a:cubicBezTo>
                  <a:cubicBezTo>
                    <a:pt x="195847" y="145188"/>
                    <a:pt x="196481" y="145315"/>
                    <a:pt x="197116" y="145378"/>
                  </a:cubicBezTo>
                  <a:cubicBezTo>
                    <a:pt x="197624" y="145442"/>
                    <a:pt x="198195" y="145442"/>
                    <a:pt x="198703" y="145505"/>
                  </a:cubicBezTo>
                  <a:cubicBezTo>
                    <a:pt x="199401" y="145632"/>
                    <a:pt x="200100" y="145886"/>
                    <a:pt x="200799" y="146077"/>
                  </a:cubicBezTo>
                  <a:cubicBezTo>
                    <a:pt x="201243" y="146204"/>
                    <a:pt x="201687" y="146267"/>
                    <a:pt x="202068" y="146394"/>
                  </a:cubicBezTo>
                  <a:cubicBezTo>
                    <a:pt x="203211" y="146839"/>
                    <a:pt x="204353" y="147410"/>
                    <a:pt x="205623" y="148172"/>
                  </a:cubicBezTo>
                  <a:cubicBezTo>
                    <a:pt x="208289" y="149759"/>
                    <a:pt x="210829" y="151282"/>
                    <a:pt x="214003" y="151282"/>
                  </a:cubicBezTo>
                  <a:cubicBezTo>
                    <a:pt x="214637" y="151282"/>
                    <a:pt x="215272" y="151282"/>
                    <a:pt x="215908" y="151219"/>
                  </a:cubicBezTo>
                  <a:cubicBezTo>
                    <a:pt x="219335" y="151092"/>
                    <a:pt x="222573" y="151028"/>
                    <a:pt x="225684" y="153441"/>
                  </a:cubicBezTo>
                  <a:cubicBezTo>
                    <a:pt x="226699" y="154203"/>
                    <a:pt x="227334" y="154647"/>
                    <a:pt x="227969" y="154964"/>
                  </a:cubicBezTo>
                  <a:cubicBezTo>
                    <a:pt x="228350" y="152933"/>
                    <a:pt x="229366" y="151282"/>
                    <a:pt x="230254" y="149886"/>
                  </a:cubicBezTo>
                  <a:cubicBezTo>
                    <a:pt x="230890" y="148870"/>
                    <a:pt x="231461" y="147918"/>
                    <a:pt x="231778" y="146839"/>
                  </a:cubicBezTo>
                  <a:cubicBezTo>
                    <a:pt x="232984" y="142776"/>
                    <a:pt x="233683" y="137570"/>
                    <a:pt x="232095" y="135158"/>
                  </a:cubicBezTo>
                  <a:cubicBezTo>
                    <a:pt x="231905" y="134840"/>
                    <a:pt x="231588" y="134586"/>
                    <a:pt x="231270" y="134332"/>
                  </a:cubicBezTo>
                  <a:cubicBezTo>
                    <a:pt x="230635" y="133761"/>
                    <a:pt x="229683" y="132999"/>
                    <a:pt x="229619" y="131349"/>
                  </a:cubicBezTo>
                  <a:cubicBezTo>
                    <a:pt x="229556" y="130079"/>
                    <a:pt x="230001" y="128873"/>
                    <a:pt x="230318" y="127794"/>
                  </a:cubicBezTo>
                  <a:cubicBezTo>
                    <a:pt x="230572" y="127032"/>
                    <a:pt x="230826" y="126333"/>
                    <a:pt x="230890" y="125635"/>
                  </a:cubicBezTo>
                  <a:cubicBezTo>
                    <a:pt x="230953" y="124937"/>
                    <a:pt x="231524" y="124365"/>
                    <a:pt x="232223" y="124302"/>
                  </a:cubicBezTo>
                  <a:cubicBezTo>
                    <a:pt x="232730" y="124302"/>
                    <a:pt x="233048" y="124492"/>
                    <a:pt x="233302" y="124746"/>
                  </a:cubicBezTo>
                  <a:cubicBezTo>
                    <a:pt x="235397" y="122588"/>
                    <a:pt x="238317" y="120303"/>
                    <a:pt x="241745" y="119858"/>
                  </a:cubicBezTo>
                  <a:cubicBezTo>
                    <a:pt x="243586" y="119604"/>
                    <a:pt x="245554" y="119731"/>
                    <a:pt x="247459" y="119858"/>
                  </a:cubicBezTo>
                  <a:cubicBezTo>
                    <a:pt x="249935" y="120049"/>
                    <a:pt x="252283" y="120176"/>
                    <a:pt x="254315" y="119477"/>
                  </a:cubicBezTo>
                  <a:cubicBezTo>
                    <a:pt x="255838" y="118906"/>
                    <a:pt x="257616" y="116430"/>
                    <a:pt x="258187" y="113954"/>
                  </a:cubicBezTo>
                  <a:cubicBezTo>
                    <a:pt x="258568" y="112367"/>
                    <a:pt x="258378" y="111034"/>
                    <a:pt x="257679" y="110272"/>
                  </a:cubicBezTo>
                  <a:cubicBezTo>
                    <a:pt x="257362" y="109955"/>
                    <a:pt x="256918" y="109637"/>
                    <a:pt x="256473" y="109383"/>
                  </a:cubicBezTo>
                  <a:cubicBezTo>
                    <a:pt x="255458" y="108749"/>
                    <a:pt x="254124" y="107923"/>
                    <a:pt x="253680" y="106019"/>
                  </a:cubicBezTo>
                  <a:cubicBezTo>
                    <a:pt x="253362" y="104686"/>
                    <a:pt x="253680" y="103797"/>
                    <a:pt x="254188" y="103099"/>
                  </a:cubicBezTo>
                  <a:cubicBezTo>
                    <a:pt x="253426" y="103162"/>
                    <a:pt x="252728" y="103289"/>
                    <a:pt x="252093" y="103352"/>
                  </a:cubicBezTo>
                  <a:cubicBezTo>
                    <a:pt x="250315" y="103479"/>
                    <a:pt x="248411" y="103797"/>
                    <a:pt x="246379" y="104051"/>
                  </a:cubicBezTo>
                  <a:cubicBezTo>
                    <a:pt x="244538" y="104305"/>
                    <a:pt x="242570" y="104622"/>
                    <a:pt x="240666" y="104813"/>
                  </a:cubicBezTo>
                  <a:cubicBezTo>
                    <a:pt x="240094" y="104876"/>
                    <a:pt x="239460" y="104876"/>
                    <a:pt x="238889" y="104939"/>
                  </a:cubicBezTo>
                  <a:cubicBezTo>
                    <a:pt x="237618" y="105067"/>
                    <a:pt x="236349" y="105193"/>
                    <a:pt x="235143" y="105193"/>
                  </a:cubicBezTo>
                  <a:cubicBezTo>
                    <a:pt x="233492" y="105130"/>
                    <a:pt x="232223" y="104939"/>
                    <a:pt x="231017" y="104749"/>
                  </a:cubicBezTo>
                  <a:cubicBezTo>
                    <a:pt x="230254" y="104622"/>
                    <a:pt x="229492" y="104622"/>
                    <a:pt x="228731" y="104432"/>
                  </a:cubicBezTo>
                  <a:cubicBezTo>
                    <a:pt x="226827" y="103924"/>
                    <a:pt x="224985" y="103162"/>
                    <a:pt x="223335" y="102019"/>
                  </a:cubicBezTo>
                  <a:cubicBezTo>
                    <a:pt x="221938" y="101004"/>
                    <a:pt x="220542" y="99670"/>
                    <a:pt x="219272" y="98210"/>
                  </a:cubicBezTo>
                  <a:cubicBezTo>
                    <a:pt x="219018" y="97956"/>
                    <a:pt x="218891" y="97575"/>
                    <a:pt x="218637" y="97322"/>
                  </a:cubicBezTo>
                  <a:cubicBezTo>
                    <a:pt x="217621" y="96052"/>
                    <a:pt x="216606" y="94719"/>
                    <a:pt x="215781" y="93259"/>
                  </a:cubicBezTo>
                  <a:cubicBezTo>
                    <a:pt x="214955" y="91862"/>
                    <a:pt x="214510" y="90656"/>
                    <a:pt x="214003" y="89449"/>
                  </a:cubicBezTo>
                  <a:cubicBezTo>
                    <a:pt x="213812" y="88942"/>
                    <a:pt x="213495" y="88497"/>
                    <a:pt x="213368" y="88053"/>
                  </a:cubicBezTo>
                  <a:cubicBezTo>
                    <a:pt x="212733" y="86275"/>
                    <a:pt x="212352" y="84498"/>
                    <a:pt x="212225" y="82911"/>
                  </a:cubicBezTo>
                  <a:cubicBezTo>
                    <a:pt x="211908" y="78848"/>
                    <a:pt x="212034" y="74721"/>
                    <a:pt x="212162" y="70658"/>
                  </a:cubicBezTo>
                  <a:cubicBezTo>
                    <a:pt x="212225" y="68246"/>
                    <a:pt x="212289" y="65834"/>
                    <a:pt x="212225" y="63485"/>
                  </a:cubicBezTo>
                  <a:cubicBezTo>
                    <a:pt x="212162" y="57708"/>
                    <a:pt x="210194" y="53010"/>
                    <a:pt x="207972" y="47551"/>
                  </a:cubicBezTo>
                  <a:lnTo>
                    <a:pt x="207527" y="46535"/>
                  </a:lnTo>
                  <a:cubicBezTo>
                    <a:pt x="204924" y="40250"/>
                    <a:pt x="199021" y="35425"/>
                    <a:pt x="193815" y="31108"/>
                  </a:cubicBezTo>
                  <a:cubicBezTo>
                    <a:pt x="192800" y="30283"/>
                    <a:pt x="191657" y="29394"/>
                    <a:pt x="190451" y="28569"/>
                  </a:cubicBezTo>
                  <a:cubicBezTo>
                    <a:pt x="187530" y="26474"/>
                    <a:pt x="184546" y="24316"/>
                    <a:pt x="182769" y="21459"/>
                  </a:cubicBezTo>
                  <a:cubicBezTo>
                    <a:pt x="182198" y="20570"/>
                    <a:pt x="181817" y="19745"/>
                    <a:pt x="181372" y="18919"/>
                  </a:cubicBezTo>
                  <a:cubicBezTo>
                    <a:pt x="180674" y="17586"/>
                    <a:pt x="180103" y="16380"/>
                    <a:pt x="178960" y="15174"/>
                  </a:cubicBezTo>
                  <a:cubicBezTo>
                    <a:pt x="178452" y="14603"/>
                    <a:pt x="177690" y="14031"/>
                    <a:pt x="176929" y="13460"/>
                  </a:cubicBezTo>
                  <a:cubicBezTo>
                    <a:pt x="175531" y="12444"/>
                    <a:pt x="174008" y="11238"/>
                    <a:pt x="173246" y="9587"/>
                  </a:cubicBezTo>
                  <a:cubicBezTo>
                    <a:pt x="172548" y="8064"/>
                    <a:pt x="172866" y="6223"/>
                    <a:pt x="173119" y="4382"/>
                  </a:cubicBezTo>
                  <a:cubicBezTo>
                    <a:pt x="173310" y="2985"/>
                    <a:pt x="173564" y="1335"/>
                    <a:pt x="173119" y="700"/>
                  </a:cubicBezTo>
                  <a:cubicBezTo>
                    <a:pt x="172484" y="-252"/>
                    <a:pt x="169120" y="1"/>
                    <a:pt x="167470" y="128"/>
                  </a:cubicBezTo>
                  <a:lnTo>
                    <a:pt x="166263" y="192"/>
                  </a:lnTo>
                  <a:cubicBezTo>
                    <a:pt x="164613" y="255"/>
                    <a:pt x="163153" y="509"/>
                    <a:pt x="161756" y="827"/>
                  </a:cubicBezTo>
                  <a:cubicBezTo>
                    <a:pt x="161438" y="890"/>
                    <a:pt x="161121" y="1017"/>
                    <a:pt x="160804" y="1081"/>
                  </a:cubicBezTo>
                  <a:cubicBezTo>
                    <a:pt x="159725" y="1398"/>
                    <a:pt x="158645" y="1842"/>
                    <a:pt x="157629" y="2350"/>
                  </a:cubicBezTo>
                  <a:cubicBezTo>
                    <a:pt x="157376" y="2477"/>
                    <a:pt x="157122" y="2604"/>
                    <a:pt x="156804" y="2731"/>
                  </a:cubicBezTo>
                  <a:cubicBezTo>
                    <a:pt x="155534" y="3430"/>
                    <a:pt x="154202" y="4191"/>
                    <a:pt x="152805" y="5080"/>
                  </a:cubicBezTo>
                  <a:cubicBezTo>
                    <a:pt x="146075" y="9461"/>
                    <a:pt x="142584" y="11682"/>
                    <a:pt x="134458" y="11682"/>
                  </a:cubicBezTo>
                  <a:cubicBezTo>
                    <a:pt x="127665" y="11682"/>
                    <a:pt x="126078" y="12444"/>
                    <a:pt x="120428" y="15555"/>
                  </a:cubicBezTo>
                  <a:cubicBezTo>
                    <a:pt x="117063" y="17459"/>
                    <a:pt x="112810" y="17777"/>
                    <a:pt x="109064" y="18158"/>
                  </a:cubicBezTo>
                  <a:lnTo>
                    <a:pt x="108366" y="18221"/>
                  </a:lnTo>
                  <a:cubicBezTo>
                    <a:pt x="103097" y="18666"/>
                    <a:pt x="100494" y="15936"/>
                    <a:pt x="97828" y="13333"/>
                  </a:cubicBezTo>
                  <a:cubicBezTo>
                    <a:pt x="96812" y="12317"/>
                    <a:pt x="95733" y="11238"/>
                    <a:pt x="94527" y="10286"/>
                  </a:cubicBezTo>
                  <a:cubicBezTo>
                    <a:pt x="91924" y="8318"/>
                    <a:pt x="89639" y="8381"/>
                    <a:pt x="86719" y="8508"/>
                  </a:cubicBezTo>
                  <a:cubicBezTo>
                    <a:pt x="84941" y="8572"/>
                    <a:pt x="82909" y="8699"/>
                    <a:pt x="80624" y="8191"/>
                  </a:cubicBezTo>
                  <a:cubicBezTo>
                    <a:pt x="78212" y="7683"/>
                    <a:pt x="76497" y="6477"/>
                    <a:pt x="74974" y="5397"/>
                  </a:cubicBezTo>
                  <a:cubicBezTo>
                    <a:pt x="72942" y="3937"/>
                    <a:pt x="71292" y="2795"/>
                    <a:pt x="68181" y="3176"/>
                  </a:cubicBezTo>
                  <a:cubicBezTo>
                    <a:pt x="65198" y="3493"/>
                    <a:pt x="62976" y="4763"/>
                    <a:pt x="60563" y="6096"/>
                  </a:cubicBezTo>
                  <a:cubicBezTo>
                    <a:pt x="59992" y="6413"/>
                    <a:pt x="59357" y="6794"/>
                    <a:pt x="58722" y="7111"/>
                  </a:cubicBezTo>
                  <a:cubicBezTo>
                    <a:pt x="57643" y="7683"/>
                    <a:pt x="56754" y="8000"/>
                    <a:pt x="55929" y="8127"/>
                  </a:cubicBezTo>
                  <a:cubicBezTo>
                    <a:pt x="55484" y="8191"/>
                    <a:pt x="54977" y="8254"/>
                    <a:pt x="54660" y="8127"/>
                  </a:cubicBezTo>
                  <a:cubicBezTo>
                    <a:pt x="54215" y="8254"/>
                    <a:pt x="54088" y="8572"/>
                    <a:pt x="54024" y="8826"/>
                  </a:cubicBezTo>
                  <a:cubicBezTo>
                    <a:pt x="53453" y="10730"/>
                    <a:pt x="53009" y="12317"/>
                    <a:pt x="52247" y="13333"/>
                  </a:cubicBezTo>
                  <a:cubicBezTo>
                    <a:pt x="51739" y="14539"/>
                    <a:pt x="50469" y="15428"/>
                    <a:pt x="49200" y="1587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29" name="Freeform 628">
              <a:extLst>
                <a:ext uri="{FF2B5EF4-FFF2-40B4-BE49-F238E27FC236}">
                  <a16:creationId xmlns:a16="http://schemas.microsoft.com/office/drawing/2014/main" id="{C6F68EC9-5FBD-41BE-7831-C9B67A8EA428}"/>
                </a:ext>
              </a:extLst>
            </p:cNvPr>
            <p:cNvSpPr/>
            <p:nvPr/>
          </p:nvSpPr>
          <p:spPr>
            <a:xfrm>
              <a:off x="6705489" y="3584528"/>
              <a:ext cx="62365" cy="33922"/>
            </a:xfrm>
            <a:custGeom>
              <a:avLst/>
              <a:gdLst>
                <a:gd name="connsiteX0" fmla="*/ 51500 w 62365"/>
                <a:gd name="connsiteY0" fmla="*/ 5160 h 33922"/>
                <a:gd name="connsiteX1" fmla="*/ 47819 w 62365"/>
                <a:gd name="connsiteY1" fmla="*/ 7826 h 33922"/>
                <a:gd name="connsiteX2" fmla="*/ 34995 w 62365"/>
                <a:gd name="connsiteY2" fmla="*/ 10239 h 33922"/>
                <a:gd name="connsiteX3" fmla="*/ 30297 w 62365"/>
                <a:gd name="connsiteY3" fmla="*/ 9794 h 33922"/>
                <a:gd name="connsiteX4" fmla="*/ 21980 w 62365"/>
                <a:gd name="connsiteY4" fmla="*/ 10175 h 33922"/>
                <a:gd name="connsiteX5" fmla="*/ 14934 w 62365"/>
                <a:gd name="connsiteY5" fmla="*/ 14746 h 33922"/>
                <a:gd name="connsiteX6" fmla="*/ 12649 w 62365"/>
                <a:gd name="connsiteY6" fmla="*/ 16397 h 33922"/>
                <a:gd name="connsiteX7" fmla="*/ 10236 w 62365"/>
                <a:gd name="connsiteY7" fmla="*/ 16333 h 33922"/>
                <a:gd name="connsiteX8" fmla="*/ 7506 w 62365"/>
                <a:gd name="connsiteY8" fmla="*/ 16079 h 33922"/>
                <a:gd name="connsiteX9" fmla="*/ 3380 w 62365"/>
                <a:gd name="connsiteY9" fmla="*/ 17730 h 33922"/>
                <a:gd name="connsiteX10" fmla="*/ 270 w 62365"/>
                <a:gd name="connsiteY10" fmla="*/ 28014 h 33922"/>
                <a:gd name="connsiteX11" fmla="*/ 777 w 62365"/>
                <a:gd name="connsiteY11" fmla="*/ 28712 h 33922"/>
                <a:gd name="connsiteX12" fmla="*/ 7062 w 62365"/>
                <a:gd name="connsiteY12" fmla="*/ 32902 h 33922"/>
                <a:gd name="connsiteX13" fmla="*/ 24139 w 62365"/>
                <a:gd name="connsiteY13" fmla="*/ 32966 h 33922"/>
                <a:gd name="connsiteX14" fmla="*/ 38233 w 62365"/>
                <a:gd name="connsiteY14" fmla="*/ 29474 h 33922"/>
                <a:gd name="connsiteX15" fmla="*/ 40645 w 62365"/>
                <a:gd name="connsiteY15" fmla="*/ 29411 h 33922"/>
                <a:gd name="connsiteX16" fmla="*/ 46295 w 62365"/>
                <a:gd name="connsiteY16" fmla="*/ 26808 h 33922"/>
                <a:gd name="connsiteX17" fmla="*/ 50484 w 62365"/>
                <a:gd name="connsiteY17" fmla="*/ 16587 h 33922"/>
                <a:gd name="connsiteX18" fmla="*/ 52960 w 62365"/>
                <a:gd name="connsiteY18" fmla="*/ 14365 h 33922"/>
                <a:gd name="connsiteX19" fmla="*/ 62356 w 62365"/>
                <a:gd name="connsiteY19" fmla="*/ 2621 h 33922"/>
                <a:gd name="connsiteX20" fmla="*/ 61594 w 62365"/>
                <a:gd name="connsiteY20" fmla="*/ 653 h 33922"/>
                <a:gd name="connsiteX21" fmla="*/ 51500 w 62365"/>
                <a:gd name="connsiteY21" fmla="*/ 5160 h 33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365" h="33922">
                  <a:moveTo>
                    <a:pt x="51500" y="5160"/>
                  </a:moveTo>
                  <a:cubicBezTo>
                    <a:pt x="49977" y="6430"/>
                    <a:pt x="48770" y="7445"/>
                    <a:pt x="47819" y="7826"/>
                  </a:cubicBezTo>
                  <a:cubicBezTo>
                    <a:pt x="45152" y="8969"/>
                    <a:pt x="39947" y="10239"/>
                    <a:pt x="34995" y="10239"/>
                  </a:cubicBezTo>
                  <a:cubicBezTo>
                    <a:pt x="33344" y="10239"/>
                    <a:pt x="31821" y="9985"/>
                    <a:pt x="30297" y="9794"/>
                  </a:cubicBezTo>
                  <a:cubicBezTo>
                    <a:pt x="27503" y="9413"/>
                    <a:pt x="24964" y="8969"/>
                    <a:pt x="21980" y="10175"/>
                  </a:cubicBezTo>
                  <a:cubicBezTo>
                    <a:pt x="18870" y="11381"/>
                    <a:pt x="16521" y="13413"/>
                    <a:pt x="14934" y="14746"/>
                  </a:cubicBezTo>
                  <a:cubicBezTo>
                    <a:pt x="13981" y="15571"/>
                    <a:pt x="13283" y="16143"/>
                    <a:pt x="12649" y="16397"/>
                  </a:cubicBezTo>
                  <a:cubicBezTo>
                    <a:pt x="12014" y="16587"/>
                    <a:pt x="11316" y="16523"/>
                    <a:pt x="10236" y="16333"/>
                  </a:cubicBezTo>
                  <a:cubicBezTo>
                    <a:pt x="9411" y="16206"/>
                    <a:pt x="8458" y="16079"/>
                    <a:pt x="7506" y="16079"/>
                  </a:cubicBezTo>
                  <a:cubicBezTo>
                    <a:pt x="5919" y="16079"/>
                    <a:pt x="4332" y="16397"/>
                    <a:pt x="3380" y="17730"/>
                  </a:cubicBezTo>
                  <a:cubicBezTo>
                    <a:pt x="523" y="21729"/>
                    <a:pt x="-556" y="26998"/>
                    <a:pt x="270" y="28014"/>
                  </a:cubicBezTo>
                  <a:lnTo>
                    <a:pt x="777" y="28712"/>
                  </a:lnTo>
                  <a:cubicBezTo>
                    <a:pt x="2110" y="30490"/>
                    <a:pt x="3507" y="32331"/>
                    <a:pt x="7062" y="32902"/>
                  </a:cubicBezTo>
                  <a:cubicBezTo>
                    <a:pt x="11061" y="33537"/>
                    <a:pt x="18489" y="34807"/>
                    <a:pt x="24139" y="32966"/>
                  </a:cubicBezTo>
                  <a:cubicBezTo>
                    <a:pt x="29662" y="31125"/>
                    <a:pt x="35185" y="29855"/>
                    <a:pt x="38233" y="29474"/>
                  </a:cubicBezTo>
                  <a:cubicBezTo>
                    <a:pt x="38867" y="29347"/>
                    <a:pt x="39693" y="29347"/>
                    <a:pt x="40645" y="29411"/>
                  </a:cubicBezTo>
                  <a:cubicBezTo>
                    <a:pt x="44327" y="29411"/>
                    <a:pt x="45914" y="29093"/>
                    <a:pt x="46295" y="26808"/>
                  </a:cubicBezTo>
                  <a:cubicBezTo>
                    <a:pt x="47057" y="21666"/>
                    <a:pt x="47501" y="19761"/>
                    <a:pt x="50484" y="16587"/>
                  </a:cubicBezTo>
                  <a:cubicBezTo>
                    <a:pt x="50993" y="16079"/>
                    <a:pt x="51882" y="15254"/>
                    <a:pt x="52960" y="14365"/>
                  </a:cubicBezTo>
                  <a:cubicBezTo>
                    <a:pt x="56198" y="11572"/>
                    <a:pt x="62166" y="6303"/>
                    <a:pt x="62356" y="2621"/>
                  </a:cubicBezTo>
                  <a:cubicBezTo>
                    <a:pt x="62419" y="1859"/>
                    <a:pt x="62166" y="1224"/>
                    <a:pt x="61594" y="653"/>
                  </a:cubicBezTo>
                  <a:cubicBezTo>
                    <a:pt x="59626" y="-1633"/>
                    <a:pt x="54547" y="2621"/>
                    <a:pt x="51500" y="516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32" name="Freeform 631">
              <a:extLst>
                <a:ext uri="{FF2B5EF4-FFF2-40B4-BE49-F238E27FC236}">
                  <a16:creationId xmlns:a16="http://schemas.microsoft.com/office/drawing/2014/main" id="{1A93DF40-456C-A5FD-0202-6DC73745EB6C}"/>
                </a:ext>
              </a:extLst>
            </p:cNvPr>
            <p:cNvSpPr/>
            <p:nvPr/>
          </p:nvSpPr>
          <p:spPr>
            <a:xfrm>
              <a:off x="9431737" y="2564494"/>
              <a:ext cx="7745" cy="6729"/>
            </a:xfrm>
            <a:custGeom>
              <a:avLst/>
              <a:gdLst>
                <a:gd name="connsiteX0" fmla="*/ 7746 w 7745"/>
                <a:gd name="connsiteY0" fmla="*/ 0 h 6729"/>
                <a:gd name="connsiteX1" fmla="*/ 0 w 7745"/>
                <a:gd name="connsiteY1" fmla="*/ 6729 h 6729"/>
                <a:gd name="connsiteX2" fmla="*/ 7746 w 7745"/>
                <a:gd name="connsiteY2" fmla="*/ 0 h 6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45" h="6729">
                  <a:moveTo>
                    <a:pt x="7746" y="0"/>
                  </a:moveTo>
                  <a:cubicBezTo>
                    <a:pt x="4127" y="571"/>
                    <a:pt x="1334" y="2984"/>
                    <a:pt x="0" y="6729"/>
                  </a:cubicBezTo>
                  <a:cubicBezTo>
                    <a:pt x="4254" y="6539"/>
                    <a:pt x="6920" y="4253"/>
                    <a:pt x="7746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33" name="Freeform 632">
              <a:extLst>
                <a:ext uri="{FF2B5EF4-FFF2-40B4-BE49-F238E27FC236}">
                  <a16:creationId xmlns:a16="http://schemas.microsoft.com/office/drawing/2014/main" id="{522BA3D1-9BF8-8FB2-E7E2-E552649C5086}"/>
                </a:ext>
              </a:extLst>
            </p:cNvPr>
            <p:cNvSpPr/>
            <p:nvPr/>
          </p:nvSpPr>
          <p:spPr>
            <a:xfrm>
              <a:off x="9431737" y="2564494"/>
              <a:ext cx="7745" cy="6729"/>
            </a:xfrm>
            <a:custGeom>
              <a:avLst/>
              <a:gdLst>
                <a:gd name="connsiteX0" fmla="*/ 7746 w 7745"/>
                <a:gd name="connsiteY0" fmla="*/ 0 h 6729"/>
                <a:gd name="connsiteX1" fmla="*/ 0 w 7745"/>
                <a:gd name="connsiteY1" fmla="*/ 6729 h 6729"/>
                <a:gd name="connsiteX2" fmla="*/ 7746 w 7745"/>
                <a:gd name="connsiteY2" fmla="*/ 0 h 6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45" h="6729">
                  <a:moveTo>
                    <a:pt x="7746" y="0"/>
                  </a:moveTo>
                  <a:cubicBezTo>
                    <a:pt x="4127" y="571"/>
                    <a:pt x="1334" y="2984"/>
                    <a:pt x="0" y="6729"/>
                  </a:cubicBezTo>
                  <a:cubicBezTo>
                    <a:pt x="4254" y="6539"/>
                    <a:pt x="6920" y="4253"/>
                    <a:pt x="7746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35" name="Freeform 634">
              <a:extLst>
                <a:ext uri="{FF2B5EF4-FFF2-40B4-BE49-F238E27FC236}">
                  <a16:creationId xmlns:a16="http://schemas.microsoft.com/office/drawing/2014/main" id="{29999021-90A2-DEDC-9BE3-A0764D3C41F6}"/>
                </a:ext>
              </a:extLst>
            </p:cNvPr>
            <p:cNvSpPr/>
            <p:nvPr/>
          </p:nvSpPr>
          <p:spPr>
            <a:xfrm>
              <a:off x="9463860" y="2598481"/>
              <a:ext cx="13862" cy="13308"/>
            </a:xfrm>
            <a:custGeom>
              <a:avLst/>
              <a:gdLst>
                <a:gd name="connsiteX0" fmla="*/ 13522 w 13862"/>
                <a:gd name="connsiteY0" fmla="*/ 6261 h 13308"/>
                <a:gd name="connsiteX1" fmla="*/ 10665 w 13862"/>
                <a:gd name="connsiteY1" fmla="*/ 294 h 13308"/>
                <a:gd name="connsiteX2" fmla="*/ 8443 w 13862"/>
                <a:gd name="connsiteY2" fmla="*/ 421 h 13308"/>
                <a:gd name="connsiteX3" fmla="*/ 0 w 13862"/>
                <a:gd name="connsiteY3" fmla="*/ 13308 h 13308"/>
                <a:gd name="connsiteX4" fmla="*/ 13522 w 13862"/>
                <a:gd name="connsiteY4" fmla="*/ 6261 h 13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62" h="13308">
                  <a:moveTo>
                    <a:pt x="13522" y="6261"/>
                  </a:moveTo>
                  <a:cubicBezTo>
                    <a:pt x="13839" y="5500"/>
                    <a:pt x="14855" y="3087"/>
                    <a:pt x="10665" y="294"/>
                  </a:cubicBezTo>
                  <a:cubicBezTo>
                    <a:pt x="10221" y="-23"/>
                    <a:pt x="9586" y="-214"/>
                    <a:pt x="8443" y="421"/>
                  </a:cubicBezTo>
                  <a:cubicBezTo>
                    <a:pt x="4761" y="2516"/>
                    <a:pt x="698" y="10515"/>
                    <a:pt x="0" y="13308"/>
                  </a:cubicBezTo>
                  <a:cubicBezTo>
                    <a:pt x="5142" y="13308"/>
                    <a:pt x="11871" y="10197"/>
                    <a:pt x="13522" y="626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36" name="Freeform 635">
              <a:extLst>
                <a:ext uri="{FF2B5EF4-FFF2-40B4-BE49-F238E27FC236}">
                  <a16:creationId xmlns:a16="http://schemas.microsoft.com/office/drawing/2014/main" id="{0A171C10-21E5-91BD-6571-A0EC63CF0907}"/>
                </a:ext>
              </a:extLst>
            </p:cNvPr>
            <p:cNvSpPr/>
            <p:nvPr/>
          </p:nvSpPr>
          <p:spPr>
            <a:xfrm>
              <a:off x="9463860" y="2598481"/>
              <a:ext cx="13862" cy="13308"/>
            </a:xfrm>
            <a:custGeom>
              <a:avLst/>
              <a:gdLst>
                <a:gd name="connsiteX0" fmla="*/ 13522 w 13862"/>
                <a:gd name="connsiteY0" fmla="*/ 6261 h 13308"/>
                <a:gd name="connsiteX1" fmla="*/ 10665 w 13862"/>
                <a:gd name="connsiteY1" fmla="*/ 294 h 13308"/>
                <a:gd name="connsiteX2" fmla="*/ 8443 w 13862"/>
                <a:gd name="connsiteY2" fmla="*/ 421 h 13308"/>
                <a:gd name="connsiteX3" fmla="*/ 0 w 13862"/>
                <a:gd name="connsiteY3" fmla="*/ 13308 h 13308"/>
                <a:gd name="connsiteX4" fmla="*/ 13522 w 13862"/>
                <a:gd name="connsiteY4" fmla="*/ 6261 h 13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62" h="13308">
                  <a:moveTo>
                    <a:pt x="13522" y="6261"/>
                  </a:moveTo>
                  <a:cubicBezTo>
                    <a:pt x="13839" y="5500"/>
                    <a:pt x="14855" y="3087"/>
                    <a:pt x="10665" y="294"/>
                  </a:cubicBezTo>
                  <a:cubicBezTo>
                    <a:pt x="10221" y="-23"/>
                    <a:pt x="9586" y="-214"/>
                    <a:pt x="8443" y="421"/>
                  </a:cubicBezTo>
                  <a:cubicBezTo>
                    <a:pt x="4761" y="2516"/>
                    <a:pt x="698" y="10515"/>
                    <a:pt x="0" y="13308"/>
                  </a:cubicBezTo>
                  <a:cubicBezTo>
                    <a:pt x="5142" y="13308"/>
                    <a:pt x="11871" y="10197"/>
                    <a:pt x="13522" y="626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38" name="Freeform 637">
              <a:extLst>
                <a:ext uri="{FF2B5EF4-FFF2-40B4-BE49-F238E27FC236}">
                  <a16:creationId xmlns:a16="http://schemas.microsoft.com/office/drawing/2014/main" id="{4E1BEE9C-B456-EF8D-1D84-0A6CE9924EA1}"/>
                </a:ext>
              </a:extLst>
            </p:cNvPr>
            <p:cNvSpPr/>
            <p:nvPr/>
          </p:nvSpPr>
          <p:spPr>
            <a:xfrm>
              <a:off x="9449322" y="2558654"/>
              <a:ext cx="24568" cy="20395"/>
            </a:xfrm>
            <a:custGeom>
              <a:avLst/>
              <a:gdLst>
                <a:gd name="connsiteX0" fmla="*/ 13205 w 24568"/>
                <a:gd name="connsiteY0" fmla="*/ 0 h 20395"/>
                <a:gd name="connsiteX1" fmla="*/ 1079 w 24568"/>
                <a:gd name="connsiteY1" fmla="*/ 14347 h 20395"/>
                <a:gd name="connsiteX2" fmla="*/ 0 w 24568"/>
                <a:gd name="connsiteY2" fmla="*/ 16760 h 20395"/>
                <a:gd name="connsiteX3" fmla="*/ 7491 w 24568"/>
                <a:gd name="connsiteY3" fmla="*/ 18664 h 20395"/>
                <a:gd name="connsiteX4" fmla="*/ 19172 w 24568"/>
                <a:gd name="connsiteY4" fmla="*/ 19489 h 20395"/>
                <a:gd name="connsiteX5" fmla="*/ 24568 w 24568"/>
                <a:gd name="connsiteY5" fmla="*/ 8824 h 20395"/>
                <a:gd name="connsiteX6" fmla="*/ 13205 w 24568"/>
                <a:gd name="connsiteY6" fmla="*/ 0 h 20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568" h="20395">
                  <a:moveTo>
                    <a:pt x="13205" y="0"/>
                  </a:moveTo>
                  <a:cubicBezTo>
                    <a:pt x="7174" y="571"/>
                    <a:pt x="3365" y="9205"/>
                    <a:pt x="1079" y="14347"/>
                  </a:cubicBezTo>
                  <a:cubicBezTo>
                    <a:pt x="635" y="15300"/>
                    <a:pt x="318" y="16125"/>
                    <a:pt x="0" y="16760"/>
                  </a:cubicBezTo>
                  <a:cubicBezTo>
                    <a:pt x="2667" y="17268"/>
                    <a:pt x="5206" y="17966"/>
                    <a:pt x="7491" y="18664"/>
                  </a:cubicBezTo>
                  <a:cubicBezTo>
                    <a:pt x="12443" y="20124"/>
                    <a:pt x="16379" y="21267"/>
                    <a:pt x="19172" y="19489"/>
                  </a:cubicBezTo>
                  <a:cubicBezTo>
                    <a:pt x="21521" y="18093"/>
                    <a:pt x="23299" y="14601"/>
                    <a:pt x="24568" y="8824"/>
                  </a:cubicBezTo>
                  <a:cubicBezTo>
                    <a:pt x="20379" y="2984"/>
                    <a:pt x="16569" y="0"/>
                    <a:pt x="13205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39" name="Freeform 638">
              <a:extLst>
                <a:ext uri="{FF2B5EF4-FFF2-40B4-BE49-F238E27FC236}">
                  <a16:creationId xmlns:a16="http://schemas.microsoft.com/office/drawing/2014/main" id="{139E434B-82C3-EF64-C4BE-282E6A6683B2}"/>
                </a:ext>
              </a:extLst>
            </p:cNvPr>
            <p:cNvSpPr/>
            <p:nvPr/>
          </p:nvSpPr>
          <p:spPr>
            <a:xfrm>
              <a:off x="9449322" y="2558654"/>
              <a:ext cx="24568" cy="20395"/>
            </a:xfrm>
            <a:custGeom>
              <a:avLst/>
              <a:gdLst>
                <a:gd name="connsiteX0" fmla="*/ 13205 w 24568"/>
                <a:gd name="connsiteY0" fmla="*/ 0 h 20395"/>
                <a:gd name="connsiteX1" fmla="*/ 1079 w 24568"/>
                <a:gd name="connsiteY1" fmla="*/ 14347 h 20395"/>
                <a:gd name="connsiteX2" fmla="*/ 0 w 24568"/>
                <a:gd name="connsiteY2" fmla="*/ 16760 h 20395"/>
                <a:gd name="connsiteX3" fmla="*/ 7491 w 24568"/>
                <a:gd name="connsiteY3" fmla="*/ 18664 h 20395"/>
                <a:gd name="connsiteX4" fmla="*/ 19172 w 24568"/>
                <a:gd name="connsiteY4" fmla="*/ 19489 h 20395"/>
                <a:gd name="connsiteX5" fmla="*/ 24568 w 24568"/>
                <a:gd name="connsiteY5" fmla="*/ 8824 h 20395"/>
                <a:gd name="connsiteX6" fmla="*/ 13205 w 24568"/>
                <a:gd name="connsiteY6" fmla="*/ 0 h 20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568" h="20395">
                  <a:moveTo>
                    <a:pt x="13205" y="0"/>
                  </a:moveTo>
                  <a:cubicBezTo>
                    <a:pt x="7174" y="571"/>
                    <a:pt x="3365" y="9205"/>
                    <a:pt x="1079" y="14347"/>
                  </a:cubicBezTo>
                  <a:cubicBezTo>
                    <a:pt x="635" y="15300"/>
                    <a:pt x="318" y="16125"/>
                    <a:pt x="0" y="16760"/>
                  </a:cubicBezTo>
                  <a:cubicBezTo>
                    <a:pt x="2667" y="17268"/>
                    <a:pt x="5206" y="17966"/>
                    <a:pt x="7491" y="18664"/>
                  </a:cubicBezTo>
                  <a:cubicBezTo>
                    <a:pt x="12443" y="20124"/>
                    <a:pt x="16379" y="21267"/>
                    <a:pt x="19172" y="19489"/>
                  </a:cubicBezTo>
                  <a:cubicBezTo>
                    <a:pt x="21521" y="18093"/>
                    <a:pt x="23299" y="14601"/>
                    <a:pt x="24568" y="8824"/>
                  </a:cubicBezTo>
                  <a:cubicBezTo>
                    <a:pt x="20379" y="2984"/>
                    <a:pt x="16569" y="0"/>
                    <a:pt x="13205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41" name="Freeform 640">
              <a:extLst>
                <a:ext uri="{FF2B5EF4-FFF2-40B4-BE49-F238E27FC236}">
                  <a16:creationId xmlns:a16="http://schemas.microsoft.com/office/drawing/2014/main" id="{A02B5566-55DF-BEA6-0A89-4C71F0FA22A7}"/>
                </a:ext>
              </a:extLst>
            </p:cNvPr>
            <p:cNvSpPr/>
            <p:nvPr/>
          </p:nvSpPr>
          <p:spPr>
            <a:xfrm>
              <a:off x="9604412" y="2579032"/>
              <a:ext cx="185752" cy="422355"/>
            </a:xfrm>
            <a:custGeom>
              <a:avLst/>
              <a:gdLst>
                <a:gd name="connsiteX0" fmla="*/ 13204 w 185752"/>
                <a:gd name="connsiteY0" fmla="*/ 74403 h 422355"/>
                <a:gd name="connsiteX1" fmla="*/ 22410 w 185752"/>
                <a:gd name="connsiteY1" fmla="*/ 96241 h 422355"/>
                <a:gd name="connsiteX2" fmla="*/ 24568 w 185752"/>
                <a:gd name="connsiteY2" fmla="*/ 105573 h 422355"/>
                <a:gd name="connsiteX3" fmla="*/ 44184 w 185752"/>
                <a:gd name="connsiteY3" fmla="*/ 135410 h 422355"/>
                <a:gd name="connsiteX4" fmla="*/ 64245 w 185752"/>
                <a:gd name="connsiteY4" fmla="*/ 169818 h 422355"/>
                <a:gd name="connsiteX5" fmla="*/ 71990 w 185752"/>
                <a:gd name="connsiteY5" fmla="*/ 193434 h 422355"/>
                <a:gd name="connsiteX6" fmla="*/ 73259 w 185752"/>
                <a:gd name="connsiteY6" fmla="*/ 195719 h 422355"/>
                <a:gd name="connsiteX7" fmla="*/ 76307 w 185752"/>
                <a:gd name="connsiteY7" fmla="*/ 204417 h 422355"/>
                <a:gd name="connsiteX8" fmla="*/ 80941 w 185752"/>
                <a:gd name="connsiteY8" fmla="*/ 216479 h 422355"/>
                <a:gd name="connsiteX9" fmla="*/ 82528 w 185752"/>
                <a:gd name="connsiteY9" fmla="*/ 219081 h 422355"/>
                <a:gd name="connsiteX10" fmla="*/ 89639 w 185752"/>
                <a:gd name="connsiteY10" fmla="*/ 241301 h 422355"/>
                <a:gd name="connsiteX11" fmla="*/ 90591 w 185752"/>
                <a:gd name="connsiteY11" fmla="*/ 253807 h 422355"/>
                <a:gd name="connsiteX12" fmla="*/ 93067 w 185752"/>
                <a:gd name="connsiteY12" fmla="*/ 268789 h 422355"/>
                <a:gd name="connsiteX13" fmla="*/ 101827 w 185752"/>
                <a:gd name="connsiteY13" fmla="*/ 291960 h 422355"/>
                <a:gd name="connsiteX14" fmla="*/ 103224 w 185752"/>
                <a:gd name="connsiteY14" fmla="*/ 292532 h 422355"/>
                <a:gd name="connsiteX15" fmla="*/ 113508 w 185752"/>
                <a:gd name="connsiteY15" fmla="*/ 307704 h 422355"/>
                <a:gd name="connsiteX16" fmla="*/ 118904 w 185752"/>
                <a:gd name="connsiteY16" fmla="*/ 330622 h 422355"/>
                <a:gd name="connsiteX17" fmla="*/ 119285 w 185752"/>
                <a:gd name="connsiteY17" fmla="*/ 332399 h 422355"/>
                <a:gd name="connsiteX18" fmla="*/ 119348 w 185752"/>
                <a:gd name="connsiteY18" fmla="*/ 337541 h 422355"/>
                <a:gd name="connsiteX19" fmla="*/ 122142 w 185752"/>
                <a:gd name="connsiteY19" fmla="*/ 355126 h 422355"/>
                <a:gd name="connsiteX20" fmla="*/ 126776 w 185752"/>
                <a:gd name="connsiteY20" fmla="*/ 361221 h 422355"/>
                <a:gd name="connsiteX21" fmla="*/ 131982 w 185752"/>
                <a:gd name="connsiteY21" fmla="*/ 374235 h 422355"/>
                <a:gd name="connsiteX22" fmla="*/ 130839 w 185752"/>
                <a:gd name="connsiteY22" fmla="*/ 384773 h 422355"/>
                <a:gd name="connsiteX23" fmla="*/ 131855 w 185752"/>
                <a:gd name="connsiteY23" fmla="*/ 396708 h 422355"/>
                <a:gd name="connsiteX24" fmla="*/ 135093 w 185752"/>
                <a:gd name="connsiteY24" fmla="*/ 403882 h 422355"/>
                <a:gd name="connsiteX25" fmla="*/ 140806 w 185752"/>
                <a:gd name="connsiteY25" fmla="*/ 412515 h 422355"/>
                <a:gd name="connsiteX26" fmla="*/ 146837 w 185752"/>
                <a:gd name="connsiteY26" fmla="*/ 419498 h 422355"/>
                <a:gd name="connsiteX27" fmla="*/ 149439 w 185752"/>
                <a:gd name="connsiteY27" fmla="*/ 422355 h 422355"/>
                <a:gd name="connsiteX28" fmla="*/ 148424 w 185752"/>
                <a:gd name="connsiteY28" fmla="*/ 393407 h 422355"/>
                <a:gd name="connsiteX29" fmla="*/ 146075 w 185752"/>
                <a:gd name="connsiteY29" fmla="*/ 386297 h 422355"/>
                <a:gd name="connsiteX30" fmla="*/ 145314 w 185752"/>
                <a:gd name="connsiteY30" fmla="*/ 379313 h 422355"/>
                <a:gd name="connsiteX31" fmla="*/ 152360 w 185752"/>
                <a:gd name="connsiteY31" fmla="*/ 382361 h 422355"/>
                <a:gd name="connsiteX32" fmla="*/ 172865 w 185752"/>
                <a:gd name="connsiteY32" fmla="*/ 389788 h 422355"/>
                <a:gd name="connsiteX33" fmla="*/ 175849 w 185752"/>
                <a:gd name="connsiteY33" fmla="*/ 390169 h 422355"/>
                <a:gd name="connsiteX34" fmla="*/ 183340 w 185752"/>
                <a:gd name="connsiteY34" fmla="*/ 401469 h 422355"/>
                <a:gd name="connsiteX35" fmla="*/ 185753 w 185752"/>
                <a:gd name="connsiteY35" fmla="*/ 404580 h 422355"/>
                <a:gd name="connsiteX36" fmla="*/ 185308 w 185752"/>
                <a:gd name="connsiteY36" fmla="*/ 401406 h 422355"/>
                <a:gd name="connsiteX37" fmla="*/ 180230 w 185752"/>
                <a:gd name="connsiteY37" fmla="*/ 386550 h 422355"/>
                <a:gd name="connsiteX38" fmla="*/ 178452 w 185752"/>
                <a:gd name="connsiteY38" fmla="*/ 382742 h 422355"/>
                <a:gd name="connsiteX39" fmla="*/ 177754 w 185752"/>
                <a:gd name="connsiteY39" fmla="*/ 379631 h 422355"/>
                <a:gd name="connsiteX40" fmla="*/ 172802 w 185752"/>
                <a:gd name="connsiteY40" fmla="*/ 376266 h 422355"/>
                <a:gd name="connsiteX41" fmla="*/ 167786 w 185752"/>
                <a:gd name="connsiteY41" fmla="*/ 375504 h 422355"/>
                <a:gd name="connsiteX42" fmla="*/ 160423 w 185752"/>
                <a:gd name="connsiteY42" fmla="*/ 368648 h 422355"/>
                <a:gd name="connsiteX43" fmla="*/ 159787 w 185752"/>
                <a:gd name="connsiteY43" fmla="*/ 360840 h 422355"/>
                <a:gd name="connsiteX44" fmla="*/ 153186 w 185752"/>
                <a:gd name="connsiteY44" fmla="*/ 353031 h 422355"/>
                <a:gd name="connsiteX45" fmla="*/ 128745 w 185752"/>
                <a:gd name="connsiteY45" fmla="*/ 326876 h 422355"/>
                <a:gd name="connsiteX46" fmla="*/ 128046 w 185752"/>
                <a:gd name="connsiteY46" fmla="*/ 312656 h 422355"/>
                <a:gd name="connsiteX47" fmla="*/ 126776 w 185752"/>
                <a:gd name="connsiteY47" fmla="*/ 289484 h 422355"/>
                <a:gd name="connsiteX48" fmla="*/ 123983 w 185752"/>
                <a:gd name="connsiteY48" fmla="*/ 281295 h 422355"/>
                <a:gd name="connsiteX49" fmla="*/ 123031 w 185752"/>
                <a:gd name="connsiteY49" fmla="*/ 267900 h 422355"/>
                <a:gd name="connsiteX50" fmla="*/ 124999 w 185752"/>
                <a:gd name="connsiteY50" fmla="*/ 261488 h 422355"/>
                <a:gd name="connsiteX51" fmla="*/ 132681 w 185752"/>
                <a:gd name="connsiteY51" fmla="*/ 253997 h 422355"/>
                <a:gd name="connsiteX52" fmla="*/ 156740 w 185752"/>
                <a:gd name="connsiteY52" fmla="*/ 261679 h 422355"/>
                <a:gd name="connsiteX53" fmla="*/ 162581 w 185752"/>
                <a:gd name="connsiteY53" fmla="*/ 266313 h 422355"/>
                <a:gd name="connsiteX54" fmla="*/ 150328 w 185752"/>
                <a:gd name="connsiteY54" fmla="*/ 248982 h 422355"/>
                <a:gd name="connsiteX55" fmla="*/ 139282 w 185752"/>
                <a:gd name="connsiteY55" fmla="*/ 230953 h 422355"/>
                <a:gd name="connsiteX56" fmla="*/ 115286 w 185752"/>
                <a:gd name="connsiteY56" fmla="*/ 190133 h 422355"/>
                <a:gd name="connsiteX57" fmla="*/ 90781 w 185752"/>
                <a:gd name="connsiteY57" fmla="*/ 154709 h 422355"/>
                <a:gd name="connsiteX58" fmla="*/ 62277 w 185752"/>
                <a:gd name="connsiteY58" fmla="*/ 104049 h 422355"/>
                <a:gd name="connsiteX59" fmla="*/ 29456 w 185752"/>
                <a:gd name="connsiteY59" fmla="*/ 30662 h 422355"/>
                <a:gd name="connsiteX60" fmla="*/ 12697 w 185752"/>
                <a:gd name="connsiteY60" fmla="*/ 7174 h 422355"/>
                <a:gd name="connsiteX61" fmla="*/ 8697 w 185752"/>
                <a:gd name="connsiteY61" fmla="*/ 0 h 422355"/>
                <a:gd name="connsiteX62" fmla="*/ 6602 w 185752"/>
                <a:gd name="connsiteY62" fmla="*/ 4063 h 422355"/>
                <a:gd name="connsiteX63" fmla="*/ 0 w 185752"/>
                <a:gd name="connsiteY63" fmla="*/ 5713 h 422355"/>
                <a:gd name="connsiteX64" fmla="*/ 20632 w 185752"/>
                <a:gd name="connsiteY64" fmla="*/ 44883 h 422355"/>
                <a:gd name="connsiteX65" fmla="*/ 15934 w 185752"/>
                <a:gd name="connsiteY65" fmla="*/ 47422 h 422355"/>
                <a:gd name="connsiteX66" fmla="*/ 15300 w 185752"/>
                <a:gd name="connsiteY66" fmla="*/ 47105 h 422355"/>
                <a:gd name="connsiteX67" fmla="*/ 11427 w 185752"/>
                <a:gd name="connsiteY67" fmla="*/ 41962 h 422355"/>
                <a:gd name="connsiteX68" fmla="*/ 3491 w 185752"/>
                <a:gd name="connsiteY68" fmla="*/ 50025 h 422355"/>
                <a:gd name="connsiteX69" fmla="*/ 10601 w 185752"/>
                <a:gd name="connsiteY69" fmla="*/ 71609 h 422355"/>
                <a:gd name="connsiteX70" fmla="*/ 13204 w 185752"/>
                <a:gd name="connsiteY70" fmla="*/ 74403 h 422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85752" h="422355">
                  <a:moveTo>
                    <a:pt x="13204" y="74403"/>
                  </a:moveTo>
                  <a:cubicBezTo>
                    <a:pt x="19553" y="82211"/>
                    <a:pt x="20886" y="88686"/>
                    <a:pt x="22410" y="96241"/>
                  </a:cubicBezTo>
                  <a:cubicBezTo>
                    <a:pt x="22981" y="99161"/>
                    <a:pt x="23616" y="102208"/>
                    <a:pt x="24568" y="105573"/>
                  </a:cubicBezTo>
                  <a:cubicBezTo>
                    <a:pt x="27171" y="114651"/>
                    <a:pt x="35805" y="125189"/>
                    <a:pt x="44184" y="135410"/>
                  </a:cubicBezTo>
                  <a:cubicBezTo>
                    <a:pt x="54469" y="147980"/>
                    <a:pt x="64245" y="159788"/>
                    <a:pt x="64245" y="169818"/>
                  </a:cubicBezTo>
                  <a:cubicBezTo>
                    <a:pt x="64245" y="179722"/>
                    <a:pt x="68372" y="187022"/>
                    <a:pt x="71990" y="193434"/>
                  </a:cubicBezTo>
                  <a:lnTo>
                    <a:pt x="73259" y="195719"/>
                  </a:lnTo>
                  <a:cubicBezTo>
                    <a:pt x="75101" y="198957"/>
                    <a:pt x="75672" y="201623"/>
                    <a:pt x="76307" y="204417"/>
                  </a:cubicBezTo>
                  <a:cubicBezTo>
                    <a:pt x="77069" y="207781"/>
                    <a:pt x="77831" y="211273"/>
                    <a:pt x="80941" y="216479"/>
                  </a:cubicBezTo>
                  <a:lnTo>
                    <a:pt x="82528" y="219081"/>
                  </a:lnTo>
                  <a:cubicBezTo>
                    <a:pt x="86908" y="226318"/>
                    <a:pt x="87861" y="227779"/>
                    <a:pt x="89639" y="241301"/>
                  </a:cubicBezTo>
                  <a:cubicBezTo>
                    <a:pt x="90400" y="247204"/>
                    <a:pt x="90527" y="250886"/>
                    <a:pt x="90591" y="253807"/>
                  </a:cubicBezTo>
                  <a:cubicBezTo>
                    <a:pt x="90717" y="258314"/>
                    <a:pt x="90781" y="261298"/>
                    <a:pt x="93067" y="268789"/>
                  </a:cubicBezTo>
                  <a:cubicBezTo>
                    <a:pt x="97574" y="283644"/>
                    <a:pt x="100685" y="289992"/>
                    <a:pt x="101827" y="291960"/>
                  </a:cubicBezTo>
                  <a:cubicBezTo>
                    <a:pt x="102018" y="292341"/>
                    <a:pt x="102208" y="292405"/>
                    <a:pt x="103224" y="292532"/>
                  </a:cubicBezTo>
                  <a:cubicBezTo>
                    <a:pt x="106842" y="293040"/>
                    <a:pt x="110271" y="294563"/>
                    <a:pt x="113508" y="307704"/>
                  </a:cubicBezTo>
                  <a:cubicBezTo>
                    <a:pt x="117317" y="323385"/>
                    <a:pt x="118270" y="327575"/>
                    <a:pt x="118904" y="330622"/>
                  </a:cubicBezTo>
                  <a:lnTo>
                    <a:pt x="119285" y="332399"/>
                  </a:lnTo>
                  <a:cubicBezTo>
                    <a:pt x="119539" y="333605"/>
                    <a:pt x="119475" y="335320"/>
                    <a:pt x="119348" y="337541"/>
                  </a:cubicBezTo>
                  <a:cubicBezTo>
                    <a:pt x="119159" y="342303"/>
                    <a:pt x="118841" y="349476"/>
                    <a:pt x="122142" y="355126"/>
                  </a:cubicBezTo>
                  <a:cubicBezTo>
                    <a:pt x="123793" y="357920"/>
                    <a:pt x="125380" y="359697"/>
                    <a:pt x="126776" y="361221"/>
                  </a:cubicBezTo>
                  <a:cubicBezTo>
                    <a:pt x="129506" y="364268"/>
                    <a:pt x="131665" y="366680"/>
                    <a:pt x="131982" y="374235"/>
                  </a:cubicBezTo>
                  <a:cubicBezTo>
                    <a:pt x="132172" y="378679"/>
                    <a:pt x="131410" y="381916"/>
                    <a:pt x="130839" y="384773"/>
                  </a:cubicBezTo>
                  <a:cubicBezTo>
                    <a:pt x="129950" y="388963"/>
                    <a:pt x="129252" y="392010"/>
                    <a:pt x="131855" y="396708"/>
                  </a:cubicBezTo>
                  <a:cubicBezTo>
                    <a:pt x="133632" y="399882"/>
                    <a:pt x="134457" y="402104"/>
                    <a:pt x="135093" y="403882"/>
                  </a:cubicBezTo>
                  <a:cubicBezTo>
                    <a:pt x="136235" y="406802"/>
                    <a:pt x="136933" y="408643"/>
                    <a:pt x="140806" y="412515"/>
                  </a:cubicBezTo>
                  <a:cubicBezTo>
                    <a:pt x="143727" y="415436"/>
                    <a:pt x="145567" y="417784"/>
                    <a:pt x="146837" y="419498"/>
                  </a:cubicBezTo>
                  <a:cubicBezTo>
                    <a:pt x="148107" y="421085"/>
                    <a:pt x="148741" y="421974"/>
                    <a:pt x="149439" y="422355"/>
                  </a:cubicBezTo>
                  <a:cubicBezTo>
                    <a:pt x="150646" y="418991"/>
                    <a:pt x="150328" y="401660"/>
                    <a:pt x="148424" y="393407"/>
                  </a:cubicBezTo>
                  <a:cubicBezTo>
                    <a:pt x="147852" y="390994"/>
                    <a:pt x="146901" y="388519"/>
                    <a:pt x="146075" y="386297"/>
                  </a:cubicBezTo>
                  <a:cubicBezTo>
                    <a:pt x="144615" y="382488"/>
                    <a:pt x="143854" y="380393"/>
                    <a:pt x="145314" y="379313"/>
                  </a:cubicBezTo>
                  <a:cubicBezTo>
                    <a:pt x="146519" y="378361"/>
                    <a:pt x="148234" y="379123"/>
                    <a:pt x="152360" y="382361"/>
                  </a:cubicBezTo>
                  <a:cubicBezTo>
                    <a:pt x="160169" y="388519"/>
                    <a:pt x="168422" y="389344"/>
                    <a:pt x="172865" y="389788"/>
                  </a:cubicBezTo>
                  <a:cubicBezTo>
                    <a:pt x="174135" y="389915"/>
                    <a:pt x="175151" y="390042"/>
                    <a:pt x="175849" y="390169"/>
                  </a:cubicBezTo>
                  <a:cubicBezTo>
                    <a:pt x="179404" y="391058"/>
                    <a:pt x="182515" y="398993"/>
                    <a:pt x="183340" y="401469"/>
                  </a:cubicBezTo>
                  <a:cubicBezTo>
                    <a:pt x="184102" y="402612"/>
                    <a:pt x="184991" y="403818"/>
                    <a:pt x="185753" y="404580"/>
                  </a:cubicBezTo>
                  <a:cubicBezTo>
                    <a:pt x="185753" y="403945"/>
                    <a:pt x="185626" y="402929"/>
                    <a:pt x="185308" y="401406"/>
                  </a:cubicBezTo>
                  <a:cubicBezTo>
                    <a:pt x="183721" y="393216"/>
                    <a:pt x="181753" y="389471"/>
                    <a:pt x="180230" y="386550"/>
                  </a:cubicBezTo>
                  <a:cubicBezTo>
                    <a:pt x="179594" y="385281"/>
                    <a:pt x="178959" y="384075"/>
                    <a:pt x="178452" y="382742"/>
                  </a:cubicBezTo>
                  <a:cubicBezTo>
                    <a:pt x="177944" y="381408"/>
                    <a:pt x="177881" y="380393"/>
                    <a:pt x="177754" y="379631"/>
                  </a:cubicBezTo>
                  <a:cubicBezTo>
                    <a:pt x="177563" y="378171"/>
                    <a:pt x="177499" y="377663"/>
                    <a:pt x="172802" y="376266"/>
                  </a:cubicBezTo>
                  <a:cubicBezTo>
                    <a:pt x="170453" y="375568"/>
                    <a:pt x="168993" y="375504"/>
                    <a:pt x="167786" y="375504"/>
                  </a:cubicBezTo>
                  <a:cubicBezTo>
                    <a:pt x="164422" y="375378"/>
                    <a:pt x="163343" y="374743"/>
                    <a:pt x="160423" y="368648"/>
                  </a:cubicBezTo>
                  <a:cubicBezTo>
                    <a:pt x="158518" y="364649"/>
                    <a:pt x="159216" y="362427"/>
                    <a:pt x="159787" y="360840"/>
                  </a:cubicBezTo>
                  <a:cubicBezTo>
                    <a:pt x="160359" y="359189"/>
                    <a:pt x="160740" y="358046"/>
                    <a:pt x="153186" y="353031"/>
                  </a:cubicBezTo>
                  <a:cubicBezTo>
                    <a:pt x="139600" y="343953"/>
                    <a:pt x="130077" y="331764"/>
                    <a:pt x="128745" y="326876"/>
                  </a:cubicBezTo>
                  <a:cubicBezTo>
                    <a:pt x="128236" y="324972"/>
                    <a:pt x="128109" y="320210"/>
                    <a:pt x="128046" y="312656"/>
                  </a:cubicBezTo>
                  <a:cubicBezTo>
                    <a:pt x="127983" y="304657"/>
                    <a:pt x="127856" y="294754"/>
                    <a:pt x="126776" y="289484"/>
                  </a:cubicBezTo>
                  <a:cubicBezTo>
                    <a:pt x="126142" y="286120"/>
                    <a:pt x="124999" y="283580"/>
                    <a:pt x="123983" y="281295"/>
                  </a:cubicBezTo>
                  <a:cubicBezTo>
                    <a:pt x="122142" y="277169"/>
                    <a:pt x="120555" y="273614"/>
                    <a:pt x="123031" y="267900"/>
                  </a:cubicBezTo>
                  <a:cubicBezTo>
                    <a:pt x="124046" y="265424"/>
                    <a:pt x="124554" y="263329"/>
                    <a:pt x="124999" y="261488"/>
                  </a:cubicBezTo>
                  <a:cubicBezTo>
                    <a:pt x="125951" y="257489"/>
                    <a:pt x="126649" y="254315"/>
                    <a:pt x="132681" y="253997"/>
                  </a:cubicBezTo>
                  <a:cubicBezTo>
                    <a:pt x="140552" y="253553"/>
                    <a:pt x="153503" y="258822"/>
                    <a:pt x="156740" y="261679"/>
                  </a:cubicBezTo>
                  <a:cubicBezTo>
                    <a:pt x="157820" y="262631"/>
                    <a:pt x="160105" y="264408"/>
                    <a:pt x="162581" y="266313"/>
                  </a:cubicBezTo>
                  <a:cubicBezTo>
                    <a:pt x="157502" y="259965"/>
                    <a:pt x="151471" y="251966"/>
                    <a:pt x="150328" y="248982"/>
                  </a:cubicBezTo>
                  <a:cubicBezTo>
                    <a:pt x="149630" y="247204"/>
                    <a:pt x="144869" y="239650"/>
                    <a:pt x="139282" y="230953"/>
                  </a:cubicBezTo>
                  <a:cubicBezTo>
                    <a:pt x="129887" y="216225"/>
                    <a:pt x="118206" y="197814"/>
                    <a:pt x="115286" y="190133"/>
                  </a:cubicBezTo>
                  <a:cubicBezTo>
                    <a:pt x="110905" y="178515"/>
                    <a:pt x="100685" y="166390"/>
                    <a:pt x="90781" y="154709"/>
                  </a:cubicBezTo>
                  <a:cubicBezTo>
                    <a:pt x="76878" y="138330"/>
                    <a:pt x="62531" y="121380"/>
                    <a:pt x="62277" y="104049"/>
                  </a:cubicBezTo>
                  <a:cubicBezTo>
                    <a:pt x="61833" y="74022"/>
                    <a:pt x="46787" y="53961"/>
                    <a:pt x="29456" y="30662"/>
                  </a:cubicBezTo>
                  <a:cubicBezTo>
                    <a:pt x="23933" y="23235"/>
                    <a:pt x="18156" y="15490"/>
                    <a:pt x="12697" y="7174"/>
                  </a:cubicBezTo>
                  <a:cubicBezTo>
                    <a:pt x="11300" y="4761"/>
                    <a:pt x="9967" y="2349"/>
                    <a:pt x="8697" y="0"/>
                  </a:cubicBezTo>
                  <a:cubicBezTo>
                    <a:pt x="8379" y="1714"/>
                    <a:pt x="7681" y="3111"/>
                    <a:pt x="6602" y="4063"/>
                  </a:cubicBezTo>
                  <a:cubicBezTo>
                    <a:pt x="5015" y="5459"/>
                    <a:pt x="2793" y="6031"/>
                    <a:pt x="0" y="5713"/>
                  </a:cubicBezTo>
                  <a:cubicBezTo>
                    <a:pt x="7491" y="14792"/>
                    <a:pt x="22410" y="37836"/>
                    <a:pt x="20632" y="44883"/>
                  </a:cubicBezTo>
                  <a:cubicBezTo>
                    <a:pt x="20378" y="45835"/>
                    <a:pt x="19426" y="48057"/>
                    <a:pt x="15934" y="47422"/>
                  </a:cubicBezTo>
                  <a:cubicBezTo>
                    <a:pt x="15680" y="47359"/>
                    <a:pt x="15490" y="47295"/>
                    <a:pt x="15300" y="47105"/>
                  </a:cubicBezTo>
                  <a:cubicBezTo>
                    <a:pt x="13586" y="45645"/>
                    <a:pt x="12252" y="43930"/>
                    <a:pt x="11427" y="41962"/>
                  </a:cubicBezTo>
                  <a:cubicBezTo>
                    <a:pt x="7618" y="43232"/>
                    <a:pt x="5078" y="45835"/>
                    <a:pt x="3491" y="50025"/>
                  </a:cubicBezTo>
                  <a:cubicBezTo>
                    <a:pt x="-318" y="58786"/>
                    <a:pt x="5015" y="65007"/>
                    <a:pt x="10601" y="71609"/>
                  </a:cubicBezTo>
                  <a:cubicBezTo>
                    <a:pt x="11617" y="72435"/>
                    <a:pt x="12443" y="73387"/>
                    <a:pt x="13204" y="7440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44" name="Freeform 643">
              <a:extLst>
                <a:ext uri="{FF2B5EF4-FFF2-40B4-BE49-F238E27FC236}">
                  <a16:creationId xmlns:a16="http://schemas.microsoft.com/office/drawing/2014/main" id="{1BA1487C-78BC-1F00-529D-739529905758}"/>
                </a:ext>
              </a:extLst>
            </p:cNvPr>
            <p:cNvSpPr/>
            <p:nvPr/>
          </p:nvSpPr>
          <p:spPr>
            <a:xfrm>
              <a:off x="10035133" y="2704412"/>
              <a:ext cx="6569" cy="5554"/>
            </a:xfrm>
            <a:custGeom>
              <a:avLst/>
              <a:gdLst>
                <a:gd name="connsiteX0" fmla="*/ 5156 w 6569"/>
                <a:gd name="connsiteY0" fmla="*/ 0 h 5554"/>
                <a:gd name="connsiteX1" fmla="*/ 14 w 6569"/>
                <a:gd name="connsiteY1" fmla="*/ 3492 h 5554"/>
                <a:gd name="connsiteX2" fmla="*/ 2172 w 6569"/>
                <a:gd name="connsiteY2" fmla="*/ 5396 h 5554"/>
                <a:gd name="connsiteX3" fmla="*/ 6108 w 6569"/>
                <a:gd name="connsiteY3" fmla="*/ 4698 h 5554"/>
                <a:gd name="connsiteX4" fmla="*/ 6171 w 6569"/>
                <a:gd name="connsiteY4" fmla="*/ 1270 h 5554"/>
                <a:gd name="connsiteX5" fmla="*/ 5156 w 6569"/>
                <a:gd name="connsiteY5" fmla="*/ 0 h 5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69" h="5554">
                  <a:moveTo>
                    <a:pt x="5156" y="0"/>
                  </a:moveTo>
                  <a:cubicBezTo>
                    <a:pt x="2172" y="0"/>
                    <a:pt x="204" y="2032"/>
                    <a:pt x="14" y="3492"/>
                  </a:cubicBezTo>
                  <a:cubicBezTo>
                    <a:pt x="-113" y="4444"/>
                    <a:pt x="648" y="5079"/>
                    <a:pt x="2172" y="5396"/>
                  </a:cubicBezTo>
                  <a:cubicBezTo>
                    <a:pt x="3506" y="5650"/>
                    <a:pt x="5283" y="5713"/>
                    <a:pt x="6108" y="4698"/>
                  </a:cubicBezTo>
                  <a:cubicBezTo>
                    <a:pt x="6806" y="3809"/>
                    <a:pt x="6616" y="2285"/>
                    <a:pt x="6171" y="1270"/>
                  </a:cubicBezTo>
                  <a:cubicBezTo>
                    <a:pt x="5854" y="381"/>
                    <a:pt x="5346" y="0"/>
                    <a:pt x="5156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45" name="Freeform 644">
              <a:extLst>
                <a:ext uri="{FF2B5EF4-FFF2-40B4-BE49-F238E27FC236}">
                  <a16:creationId xmlns:a16="http://schemas.microsoft.com/office/drawing/2014/main" id="{EB79879F-5CAF-D400-92F6-D94A67092218}"/>
                </a:ext>
              </a:extLst>
            </p:cNvPr>
            <p:cNvSpPr/>
            <p:nvPr/>
          </p:nvSpPr>
          <p:spPr>
            <a:xfrm>
              <a:off x="10035133" y="2704412"/>
              <a:ext cx="6569" cy="5554"/>
            </a:xfrm>
            <a:custGeom>
              <a:avLst/>
              <a:gdLst>
                <a:gd name="connsiteX0" fmla="*/ 5156 w 6569"/>
                <a:gd name="connsiteY0" fmla="*/ 0 h 5554"/>
                <a:gd name="connsiteX1" fmla="*/ 14 w 6569"/>
                <a:gd name="connsiteY1" fmla="*/ 3492 h 5554"/>
                <a:gd name="connsiteX2" fmla="*/ 2172 w 6569"/>
                <a:gd name="connsiteY2" fmla="*/ 5396 h 5554"/>
                <a:gd name="connsiteX3" fmla="*/ 6108 w 6569"/>
                <a:gd name="connsiteY3" fmla="*/ 4698 h 5554"/>
                <a:gd name="connsiteX4" fmla="*/ 6171 w 6569"/>
                <a:gd name="connsiteY4" fmla="*/ 1270 h 5554"/>
                <a:gd name="connsiteX5" fmla="*/ 5156 w 6569"/>
                <a:gd name="connsiteY5" fmla="*/ 0 h 5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69" h="5554">
                  <a:moveTo>
                    <a:pt x="5156" y="0"/>
                  </a:moveTo>
                  <a:cubicBezTo>
                    <a:pt x="2172" y="0"/>
                    <a:pt x="204" y="2032"/>
                    <a:pt x="14" y="3492"/>
                  </a:cubicBezTo>
                  <a:cubicBezTo>
                    <a:pt x="-113" y="4444"/>
                    <a:pt x="648" y="5079"/>
                    <a:pt x="2172" y="5396"/>
                  </a:cubicBezTo>
                  <a:cubicBezTo>
                    <a:pt x="3506" y="5650"/>
                    <a:pt x="5283" y="5713"/>
                    <a:pt x="6108" y="4698"/>
                  </a:cubicBezTo>
                  <a:cubicBezTo>
                    <a:pt x="6806" y="3809"/>
                    <a:pt x="6616" y="2285"/>
                    <a:pt x="6171" y="1270"/>
                  </a:cubicBezTo>
                  <a:cubicBezTo>
                    <a:pt x="5854" y="381"/>
                    <a:pt x="5346" y="0"/>
                    <a:pt x="5156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47" name="Freeform 646">
              <a:extLst>
                <a:ext uri="{FF2B5EF4-FFF2-40B4-BE49-F238E27FC236}">
                  <a16:creationId xmlns:a16="http://schemas.microsoft.com/office/drawing/2014/main" id="{558E5EDA-EA32-C2D4-EE0F-B99A7DBEAB90}"/>
                </a:ext>
              </a:extLst>
            </p:cNvPr>
            <p:cNvSpPr/>
            <p:nvPr/>
          </p:nvSpPr>
          <p:spPr>
            <a:xfrm>
              <a:off x="10043464" y="2796145"/>
              <a:ext cx="6348" cy="5713"/>
            </a:xfrm>
            <a:custGeom>
              <a:avLst/>
              <a:gdLst>
                <a:gd name="connsiteX0" fmla="*/ 4888 w 6348"/>
                <a:gd name="connsiteY0" fmla="*/ 5396 h 5713"/>
                <a:gd name="connsiteX1" fmla="*/ 6348 w 6348"/>
                <a:gd name="connsiteY1" fmla="*/ 5713 h 5713"/>
                <a:gd name="connsiteX2" fmla="*/ 2222 w 6348"/>
                <a:gd name="connsiteY2" fmla="*/ 0 h 5713"/>
                <a:gd name="connsiteX3" fmla="*/ 0 w 6348"/>
                <a:gd name="connsiteY3" fmla="*/ 889 h 5713"/>
                <a:gd name="connsiteX4" fmla="*/ 1206 w 6348"/>
                <a:gd name="connsiteY4" fmla="*/ 2857 h 5713"/>
                <a:gd name="connsiteX5" fmla="*/ 3111 w 6348"/>
                <a:gd name="connsiteY5" fmla="*/ 4952 h 5713"/>
                <a:gd name="connsiteX6" fmla="*/ 4888 w 6348"/>
                <a:gd name="connsiteY6" fmla="*/ 5396 h 5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48" h="5713">
                  <a:moveTo>
                    <a:pt x="4888" y="5396"/>
                  </a:moveTo>
                  <a:cubicBezTo>
                    <a:pt x="5332" y="5523"/>
                    <a:pt x="5967" y="5713"/>
                    <a:pt x="6348" y="5713"/>
                  </a:cubicBezTo>
                  <a:cubicBezTo>
                    <a:pt x="6221" y="2920"/>
                    <a:pt x="3174" y="254"/>
                    <a:pt x="2222" y="0"/>
                  </a:cubicBezTo>
                  <a:cubicBezTo>
                    <a:pt x="888" y="381"/>
                    <a:pt x="253" y="698"/>
                    <a:pt x="0" y="889"/>
                  </a:cubicBezTo>
                  <a:cubicBezTo>
                    <a:pt x="508" y="1587"/>
                    <a:pt x="888" y="2222"/>
                    <a:pt x="1206" y="2857"/>
                  </a:cubicBezTo>
                  <a:cubicBezTo>
                    <a:pt x="1904" y="4126"/>
                    <a:pt x="2285" y="4825"/>
                    <a:pt x="3111" y="4952"/>
                  </a:cubicBezTo>
                  <a:cubicBezTo>
                    <a:pt x="3682" y="5079"/>
                    <a:pt x="4253" y="5269"/>
                    <a:pt x="4888" y="539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48" name="Freeform 647">
              <a:extLst>
                <a:ext uri="{FF2B5EF4-FFF2-40B4-BE49-F238E27FC236}">
                  <a16:creationId xmlns:a16="http://schemas.microsoft.com/office/drawing/2014/main" id="{7FEC42D3-128A-C9CF-9F11-C1E036C68063}"/>
                </a:ext>
              </a:extLst>
            </p:cNvPr>
            <p:cNvSpPr/>
            <p:nvPr/>
          </p:nvSpPr>
          <p:spPr>
            <a:xfrm>
              <a:off x="10043464" y="2796145"/>
              <a:ext cx="6348" cy="5713"/>
            </a:xfrm>
            <a:custGeom>
              <a:avLst/>
              <a:gdLst>
                <a:gd name="connsiteX0" fmla="*/ 4888 w 6348"/>
                <a:gd name="connsiteY0" fmla="*/ 5396 h 5713"/>
                <a:gd name="connsiteX1" fmla="*/ 6348 w 6348"/>
                <a:gd name="connsiteY1" fmla="*/ 5713 h 5713"/>
                <a:gd name="connsiteX2" fmla="*/ 2222 w 6348"/>
                <a:gd name="connsiteY2" fmla="*/ 0 h 5713"/>
                <a:gd name="connsiteX3" fmla="*/ 0 w 6348"/>
                <a:gd name="connsiteY3" fmla="*/ 889 h 5713"/>
                <a:gd name="connsiteX4" fmla="*/ 1206 w 6348"/>
                <a:gd name="connsiteY4" fmla="*/ 2857 h 5713"/>
                <a:gd name="connsiteX5" fmla="*/ 3111 w 6348"/>
                <a:gd name="connsiteY5" fmla="*/ 4952 h 5713"/>
                <a:gd name="connsiteX6" fmla="*/ 4888 w 6348"/>
                <a:gd name="connsiteY6" fmla="*/ 5396 h 5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48" h="5713">
                  <a:moveTo>
                    <a:pt x="4888" y="5396"/>
                  </a:moveTo>
                  <a:cubicBezTo>
                    <a:pt x="5332" y="5523"/>
                    <a:pt x="5967" y="5713"/>
                    <a:pt x="6348" y="5713"/>
                  </a:cubicBezTo>
                  <a:cubicBezTo>
                    <a:pt x="6221" y="2920"/>
                    <a:pt x="3174" y="254"/>
                    <a:pt x="2222" y="0"/>
                  </a:cubicBezTo>
                  <a:cubicBezTo>
                    <a:pt x="888" y="381"/>
                    <a:pt x="253" y="698"/>
                    <a:pt x="0" y="889"/>
                  </a:cubicBezTo>
                  <a:cubicBezTo>
                    <a:pt x="508" y="1587"/>
                    <a:pt x="888" y="2222"/>
                    <a:pt x="1206" y="2857"/>
                  </a:cubicBezTo>
                  <a:cubicBezTo>
                    <a:pt x="1904" y="4126"/>
                    <a:pt x="2285" y="4825"/>
                    <a:pt x="3111" y="4952"/>
                  </a:cubicBezTo>
                  <a:cubicBezTo>
                    <a:pt x="3682" y="5079"/>
                    <a:pt x="4253" y="5269"/>
                    <a:pt x="4888" y="539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50" name="Freeform 649">
              <a:extLst>
                <a:ext uri="{FF2B5EF4-FFF2-40B4-BE49-F238E27FC236}">
                  <a16:creationId xmlns:a16="http://schemas.microsoft.com/office/drawing/2014/main" id="{B8246973-B3B2-2829-2A45-9D25E517AE8C}"/>
                </a:ext>
              </a:extLst>
            </p:cNvPr>
            <p:cNvSpPr/>
            <p:nvPr/>
          </p:nvSpPr>
          <p:spPr>
            <a:xfrm>
              <a:off x="10043730" y="2777100"/>
              <a:ext cx="3577" cy="10474"/>
            </a:xfrm>
            <a:custGeom>
              <a:avLst/>
              <a:gdLst>
                <a:gd name="connsiteX0" fmla="*/ 3543 w 3577"/>
                <a:gd name="connsiteY0" fmla="*/ 9395 h 10474"/>
                <a:gd name="connsiteX1" fmla="*/ 1956 w 3577"/>
                <a:gd name="connsiteY1" fmla="*/ 3174 h 10474"/>
                <a:gd name="connsiteX2" fmla="*/ 1638 w 3577"/>
                <a:gd name="connsiteY2" fmla="*/ 2412 h 10474"/>
                <a:gd name="connsiteX3" fmla="*/ 51 w 3577"/>
                <a:gd name="connsiteY3" fmla="*/ 0 h 10474"/>
                <a:gd name="connsiteX4" fmla="*/ 2527 w 3577"/>
                <a:gd name="connsiteY4" fmla="*/ 10475 h 10474"/>
                <a:gd name="connsiteX5" fmla="*/ 3543 w 3577"/>
                <a:gd name="connsiteY5" fmla="*/ 9395 h 10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77" h="10474">
                  <a:moveTo>
                    <a:pt x="3543" y="9395"/>
                  </a:moveTo>
                  <a:cubicBezTo>
                    <a:pt x="3796" y="7745"/>
                    <a:pt x="2590" y="4634"/>
                    <a:pt x="1956" y="3174"/>
                  </a:cubicBezTo>
                  <a:lnTo>
                    <a:pt x="1638" y="2412"/>
                  </a:lnTo>
                  <a:cubicBezTo>
                    <a:pt x="1258" y="1396"/>
                    <a:pt x="496" y="317"/>
                    <a:pt x="51" y="0"/>
                  </a:cubicBezTo>
                  <a:cubicBezTo>
                    <a:pt x="-330" y="1841"/>
                    <a:pt x="1511" y="8634"/>
                    <a:pt x="2527" y="10475"/>
                  </a:cubicBezTo>
                  <a:cubicBezTo>
                    <a:pt x="3098" y="10475"/>
                    <a:pt x="3416" y="10284"/>
                    <a:pt x="3543" y="939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51" name="Freeform 650">
              <a:extLst>
                <a:ext uri="{FF2B5EF4-FFF2-40B4-BE49-F238E27FC236}">
                  <a16:creationId xmlns:a16="http://schemas.microsoft.com/office/drawing/2014/main" id="{37E15B46-2BE4-4550-5B5D-45DB77DCE079}"/>
                </a:ext>
              </a:extLst>
            </p:cNvPr>
            <p:cNvSpPr/>
            <p:nvPr/>
          </p:nvSpPr>
          <p:spPr>
            <a:xfrm>
              <a:off x="10043730" y="2777100"/>
              <a:ext cx="3577" cy="10474"/>
            </a:xfrm>
            <a:custGeom>
              <a:avLst/>
              <a:gdLst>
                <a:gd name="connsiteX0" fmla="*/ 3543 w 3577"/>
                <a:gd name="connsiteY0" fmla="*/ 9395 h 10474"/>
                <a:gd name="connsiteX1" fmla="*/ 1956 w 3577"/>
                <a:gd name="connsiteY1" fmla="*/ 3174 h 10474"/>
                <a:gd name="connsiteX2" fmla="*/ 1638 w 3577"/>
                <a:gd name="connsiteY2" fmla="*/ 2412 h 10474"/>
                <a:gd name="connsiteX3" fmla="*/ 51 w 3577"/>
                <a:gd name="connsiteY3" fmla="*/ 0 h 10474"/>
                <a:gd name="connsiteX4" fmla="*/ 2527 w 3577"/>
                <a:gd name="connsiteY4" fmla="*/ 10475 h 10474"/>
                <a:gd name="connsiteX5" fmla="*/ 3543 w 3577"/>
                <a:gd name="connsiteY5" fmla="*/ 9395 h 10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77" h="10474">
                  <a:moveTo>
                    <a:pt x="3543" y="9395"/>
                  </a:moveTo>
                  <a:cubicBezTo>
                    <a:pt x="3796" y="7745"/>
                    <a:pt x="2590" y="4634"/>
                    <a:pt x="1956" y="3174"/>
                  </a:cubicBezTo>
                  <a:lnTo>
                    <a:pt x="1638" y="2412"/>
                  </a:lnTo>
                  <a:cubicBezTo>
                    <a:pt x="1258" y="1396"/>
                    <a:pt x="496" y="317"/>
                    <a:pt x="51" y="0"/>
                  </a:cubicBezTo>
                  <a:cubicBezTo>
                    <a:pt x="-330" y="1841"/>
                    <a:pt x="1511" y="8634"/>
                    <a:pt x="2527" y="10475"/>
                  </a:cubicBezTo>
                  <a:cubicBezTo>
                    <a:pt x="3098" y="10475"/>
                    <a:pt x="3416" y="10284"/>
                    <a:pt x="3543" y="939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53" name="Freeform 652">
              <a:extLst>
                <a:ext uri="{FF2B5EF4-FFF2-40B4-BE49-F238E27FC236}">
                  <a16:creationId xmlns:a16="http://schemas.microsoft.com/office/drawing/2014/main" id="{4C3CA6EF-A6A3-4A87-4052-30A4874D2D3A}"/>
                </a:ext>
              </a:extLst>
            </p:cNvPr>
            <p:cNvSpPr/>
            <p:nvPr/>
          </p:nvSpPr>
          <p:spPr>
            <a:xfrm>
              <a:off x="10041305" y="2815825"/>
              <a:ext cx="3812" cy="5904"/>
            </a:xfrm>
            <a:custGeom>
              <a:avLst/>
              <a:gdLst>
                <a:gd name="connsiteX0" fmla="*/ 3809 w 3812"/>
                <a:gd name="connsiteY0" fmla="*/ 3492 h 5904"/>
                <a:gd name="connsiteX1" fmla="*/ 2285 w 3812"/>
                <a:gd name="connsiteY1" fmla="*/ 0 h 5904"/>
                <a:gd name="connsiteX2" fmla="*/ 572 w 3812"/>
                <a:gd name="connsiteY2" fmla="*/ 4507 h 5904"/>
                <a:gd name="connsiteX3" fmla="*/ 0 w 3812"/>
                <a:gd name="connsiteY3" fmla="*/ 5904 h 5904"/>
                <a:gd name="connsiteX4" fmla="*/ 3809 w 3812"/>
                <a:gd name="connsiteY4" fmla="*/ 3492 h 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2" h="5904">
                  <a:moveTo>
                    <a:pt x="3809" y="3492"/>
                  </a:moveTo>
                  <a:cubicBezTo>
                    <a:pt x="3872" y="2666"/>
                    <a:pt x="3111" y="1270"/>
                    <a:pt x="2285" y="0"/>
                  </a:cubicBezTo>
                  <a:cubicBezTo>
                    <a:pt x="1460" y="1714"/>
                    <a:pt x="825" y="3555"/>
                    <a:pt x="572" y="4507"/>
                  </a:cubicBezTo>
                  <a:cubicBezTo>
                    <a:pt x="445" y="4952"/>
                    <a:pt x="254" y="5396"/>
                    <a:pt x="0" y="5904"/>
                  </a:cubicBezTo>
                  <a:cubicBezTo>
                    <a:pt x="3683" y="5079"/>
                    <a:pt x="3683" y="4952"/>
                    <a:pt x="3809" y="349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54" name="Freeform 653">
              <a:extLst>
                <a:ext uri="{FF2B5EF4-FFF2-40B4-BE49-F238E27FC236}">
                  <a16:creationId xmlns:a16="http://schemas.microsoft.com/office/drawing/2014/main" id="{BC9147F6-6A2A-9D57-77A5-57C895BD7243}"/>
                </a:ext>
              </a:extLst>
            </p:cNvPr>
            <p:cNvSpPr/>
            <p:nvPr/>
          </p:nvSpPr>
          <p:spPr>
            <a:xfrm>
              <a:off x="10041305" y="2815825"/>
              <a:ext cx="3812" cy="5904"/>
            </a:xfrm>
            <a:custGeom>
              <a:avLst/>
              <a:gdLst>
                <a:gd name="connsiteX0" fmla="*/ 3809 w 3812"/>
                <a:gd name="connsiteY0" fmla="*/ 3492 h 5904"/>
                <a:gd name="connsiteX1" fmla="*/ 2285 w 3812"/>
                <a:gd name="connsiteY1" fmla="*/ 0 h 5904"/>
                <a:gd name="connsiteX2" fmla="*/ 572 w 3812"/>
                <a:gd name="connsiteY2" fmla="*/ 4507 h 5904"/>
                <a:gd name="connsiteX3" fmla="*/ 0 w 3812"/>
                <a:gd name="connsiteY3" fmla="*/ 5904 h 5904"/>
                <a:gd name="connsiteX4" fmla="*/ 3809 w 3812"/>
                <a:gd name="connsiteY4" fmla="*/ 3492 h 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2" h="5904">
                  <a:moveTo>
                    <a:pt x="3809" y="3492"/>
                  </a:moveTo>
                  <a:cubicBezTo>
                    <a:pt x="3872" y="2666"/>
                    <a:pt x="3111" y="1270"/>
                    <a:pt x="2285" y="0"/>
                  </a:cubicBezTo>
                  <a:cubicBezTo>
                    <a:pt x="1460" y="1714"/>
                    <a:pt x="825" y="3555"/>
                    <a:pt x="572" y="4507"/>
                  </a:cubicBezTo>
                  <a:cubicBezTo>
                    <a:pt x="445" y="4952"/>
                    <a:pt x="254" y="5396"/>
                    <a:pt x="0" y="5904"/>
                  </a:cubicBezTo>
                  <a:cubicBezTo>
                    <a:pt x="3683" y="5079"/>
                    <a:pt x="3683" y="4952"/>
                    <a:pt x="3809" y="349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56" name="Freeform 655">
              <a:extLst>
                <a:ext uri="{FF2B5EF4-FFF2-40B4-BE49-F238E27FC236}">
                  <a16:creationId xmlns:a16="http://schemas.microsoft.com/office/drawing/2014/main" id="{EACDFAFE-8880-05D2-8E59-3215207A39DB}"/>
                </a:ext>
              </a:extLst>
            </p:cNvPr>
            <p:cNvSpPr/>
            <p:nvPr/>
          </p:nvSpPr>
          <p:spPr>
            <a:xfrm>
              <a:off x="10018307" y="2907178"/>
              <a:ext cx="6028" cy="15235"/>
            </a:xfrm>
            <a:custGeom>
              <a:avLst/>
              <a:gdLst>
                <a:gd name="connsiteX0" fmla="*/ 778 w 6028"/>
                <a:gd name="connsiteY0" fmla="*/ 15236 h 15235"/>
                <a:gd name="connsiteX1" fmla="*/ 2556 w 6028"/>
                <a:gd name="connsiteY1" fmla="*/ 13522 h 15235"/>
                <a:gd name="connsiteX2" fmla="*/ 5412 w 6028"/>
                <a:gd name="connsiteY2" fmla="*/ 444 h 15235"/>
                <a:gd name="connsiteX3" fmla="*/ 4651 w 6028"/>
                <a:gd name="connsiteY3" fmla="*/ 0 h 15235"/>
                <a:gd name="connsiteX4" fmla="*/ 2683 w 6028"/>
                <a:gd name="connsiteY4" fmla="*/ 3619 h 15235"/>
                <a:gd name="connsiteX5" fmla="*/ 1985 w 6028"/>
                <a:gd name="connsiteY5" fmla="*/ 7872 h 15235"/>
                <a:gd name="connsiteX6" fmla="*/ 715 w 6028"/>
                <a:gd name="connsiteY6" fmla="*/ 10157 h 15235"/>
                <a:gd name="connsiteX7" fmla="*/ 80 w 6028"/>
                <a:gd name="connsiteY7" fmla="*/ 12252 h 15235"/>
                <a:gd name="connsiteX8" fmla="*/ 398 w 6028"/>
                <a:gd name="connsiteY8" fmla="*/ 13585 h 15235"/>
                <a:gd name="connsiteX9" fmla="*/ 778 w 6028"/>
                <a:gd name="connsiteY9" fmla="*/ 15236 h 15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28" h="15235">
                  <a:moveTo>
                    <a:pt x="778" y="15236"/>
                  </a:moveTo>
                  <a:cubicBezTo>
                    <a:pt x="1096" y="15046"/>
                    <a:pt x="1603" y="14601"/>
                    <a:pt x="2556" y="13522"/>
                  </a:cubicBezTo>
                  <a:cubicBezTo>
                    <a:pt x="5667" y="9777"/>
                    <a:pt x="6873" y="2666"/>
                    <a:pt x="5412" y="444"/>
                  </a:cubicBezTo>
                  <a:cubicBezTo>
                    <a:pt x="5286" y="254"/>
                    <a:pt x="5095" y="0"/>
                    <a:pt x="4651" y="0"/>
                  </a:cubicBezTo>
                  <a:cubicBezTo>
                    <a:pt x="2937" y="444"/>
                    <a:pt x="2747" y="1143"/>
                    <a:pt x="2683" y="3619"/>
                  </a:cubicBezTo>
                  <a:cubicBezTo>
                    <a:pt x="2683" y="4952"/>
                    <a:pt x="2619" y="6475"/>
                    <a:pt x="1985" y="7872"/>
                  </a:cubicBezTo>
                  <a:cubicBezTo>
                    <a:pt x="1540" y="8824"/>
                    <a:pt x="1096" y="9586"/>
                    <a:pt x="715" y="10157"/>
                  </a:cubicBezTo>
                  <a:cubicBezTo>
                    <a:pt x="16" y="11364"/>
                    <a:pt x="-111" y="11554"/>
                    <a:pt x="80" y="12252"/>
                  </a:cubicBezTo>
                  <a:cubicBezTo>
                    <a:pt x="207" y="12633"/>
                    <a:pt x="271" y="13141"/>
                    <a:pt x="398" y="13585"/>
                  </a:cubicBezTo>
                  <a:cubicBezTo>
                    <a:pt x="461" y="14093"/>
                    <a:pt x="588" y="14855"/>
                    <a:pt x="778" y="1523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57" name="Freeform 656">
              <a:extLst>
                <a:ext uri="{FF2B5EF4-FFF2-40B4-BE49-F238E27FC236}">
                  <a16:creationId xmlns:a16="http://schemas.microsoft.com/office/drawing/2014/main" id="{712D5A31-FBD6-66B9-7D27-09536C96ACA9}"/>
                </a:ext>
              </a:extLst>
            </p:cNvPr>
            <p:cNvSpPr/>
            <p:nvPr/>
          </p:nvSpPr>
          <p:spPr>
            <a:xfrm>
              <a:off x="10018307" y="2907178"/>
              <a:ext cx="6028" cy="15235"/>
            </a:xfrm>
            <a:custGeom>
              <a:avLst/>
              <a:gdLst>
                <a:gd name="connsiteX0" fmla="*/ 778 w 6028"/>
                <a:gd name="connsiteY0" fmla="*/ 15236 h 15235"/>
                <a:gd name="connsiteX1" fmla="*/ 2556 w 6028"/>
                <a:gd name="connsiteY1" fmla="*/ 13522 h 15235"/>
                <a:gd name="connsiteX2" fmla="*/ 5412 w 6028"/>
                <a:gd name="connsiteY2" fmla="*/ 444 h 15235"/>
                <a:gd name="connsiteX3" fmla="*/ 4651 w 6028"/>
                <a:gd name="connsiteY3" fmla="*/ 0 h 15235"/>
                <a:gd name="connsiteX4" fmla="*/ 2683 w 6028"/>
                <a:gd name="connsiteY4" fmla="*/ 3619 h 15235"/>
                <a:gd name="connsiteX5" fmla="*/ 1985 w 6028"/>
                <a:gd name="connsiteY5" fmla="*/ 7872 h 15235"/>
                <a:gd name="connsiteX6" fmla="*/ 715 w 6028"/>
                <a:gd name="connsiteY6" fmla="*/ 10157 h 15235"/>
                <a:gd name="connsiteX7" fmla="*/ 80 w 6028"/>
                <a:gd name="connsiteY7" fmla="*/ 12252 h 15235"/>
                <a:gd name="connsiteX8" fmla="*/ 398 w 6028"/>
                <a:gd name="connsiteY8" fmla="*/ 13585 h 15235"/>
                <a:gd name="connsiteX9" fmla="*/ 778 w 6028"/>
                <a:gd name="connsiteY9" fmla="*/ 15236 h 15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28" h="15235">
                  <a:moveTo>
                    <a:pt x="778" y="15236"/>
                  </a:moveTo>
                  <a:cubicBezTo>
                    <a:pt x="1096" y="15046"/>
                    <a:pt x="1603" y="14601"/>
                    <a:pt x="2556" y="13522"/>
                  </a:cubicBezTo>
                  <a:cubicBezTo>
                    <a:pt x="5667" y="9777"/>
                    <a:pt x="6873" y="2666"/>
                    <a:pt x="5412" y="444"/>
                  </a:cubicBezTo>
                  <a:cubicBezTo>
                    <a:pt x="5286" y="254"/>
                    <a:pt x="5095" y="0"/>
                    <a:pt x="4651" y="0"/>
                  </a:cubicBezTo>
                  <a:cubicBezTo>
                    <a:pt x="2937" y="444"/>
                    <a:pt x="2747" y="1143"/>
                    <a:pt x="2683" y="3619"/>
                  </a:cubicBezTo>
                  <a:cubicBezTo>
                    <a:pt x="2683" y="4952"/>
                    <a:pt x="2619" y="6475"/>
                    <a:pt x="1985" y="7872"/>
                  </a:cubicBezTo>
                  <a:cubicBezTo>
                    <a:pt x="1540" y="8824"/>
                    <a:pt x="1096" y="9586"/>
                    <a:pt x="715" y="10157"/>
                  </a:cubicBezTo>
                  <a:cubicBezTo>
                    <a:pt x="16" y="11364"/>
                    <a:pt x="-111" y="11554"/>
                    <a:pt x="80" y="12252"/>
                  </a:cubicBezTo>
                  <a:cubicBezTo>
                    <a:pt x="207" y="12633"/>
                    <a:pt x="271" y="13141"/>
                    <a:pt x="398" y="13585"/>
                  </a:cubicBezTo>
                  <a:cubicBezTo>
                    <a:pt x="461" y="14093"/>
                    <a:pt x="588" y="14855"/>
                    <a:pt x="778" y="1523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59" name="Freeform 658">
              <a:extLst>
                <a:ext uri="{FF2B5EF4-FFF2-40B4-BE49-F238E27FC236}">
                  <a16:creationId xmlns:a16="http://schemas.microsoft.com/office/drawing/2014/main" id="{A1CB7129-EB16-5218-D985-E75994015DD8}"/>
                </a:ext>
              </a:extLst>
            </p:cNvPr>
            <p:cNvSpPr/>
            <p:nvPr/>
          </p:nvSpPr>
          <p:spPr>
            <a:xfrm>
              <a:off x="10043797" y="2710818"/>
              <a:ext cx="19600" cy="37247"/>
            </a:xfrm>
            <a:custGeom>
              <a:avLst/>
              <a:gdLst>
                <a:gd name="connsiteX0" fmla="*/ 8237 w 19600"/>
                <a:gd name="connsiteY0" fmla="*/ 18606 h 37247"/>
                <a:gd name="connsiteX1" fmla="*/ 48 w 19600"/>
                <a:gd name="connsiteY1" fmla="*/ 27367 h 37247"/>
                <a:gd name="connsiteX2" fmla="*/ 3920 w 19600"/>
                <a:gd name="connsiteY2" fmla="*/ 35746 h 37247"/>
                <a:gd name="connsiteX3" fmla="*/ 9697 w 19600"/>
                <a:gd name="connsiteY3" fmla="*/ 35937 h 37247"/>
                <a:gd name="connsiteX4" fmla="*/ 18331 w 19600"/>
                <a:gd name="connsiteY4" fmla="*/ 5020 h 37247"/>
                <a:gd name="connsiteX5" fmla="*/ 15284 w 19600"/>
                <a:gd name="connsiteY5" fmla="*/ 132 h 37247"/>
                <a:gd name="connsiteX6" fmla="*/ 13252 w 19600"/>
                <a:gd name="connsiteY6" fmla="*/ 386 h 37247"/>
                <a:gd name="connsiteX7" fmla="*/ 12998 w 19600"/>
                <a:gd name="connsiteY7" fmla="*/ 6861 h 37247"/>
                <a:gd name="connsiteX8" fmla="*/ 8237 w 19600"/>
                <a:gd name="connsiteY8" fmla="*/ 18606 h 37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600" h="37247">
                  <a:moveTo>
                    <a:pt x="8237" y="18606"/>
                  </a:moveTo>
                  <a:cubicBezTo>
                    <a:pt x="4491" y="20955"/>
                    <a:pt x="492" y="23875"/>
                    <a:pt x="48" y="27367"/>
                  </a:cubicBezTo>
                  <a:cubicBezTo>
                    <a:pt x="-270" y="29779"/>
                    <a:pt x="1000" y="32509"/>
                    <a:pt x="3920" y="35746"/>
                  </a:cubicBezTo>
                  <a:cubicBezTo>
                    <a:pt x="5698" y="37714"/>
                    <a:pt x="7539" y="37714"/>
                    <a:pt x="9697" y="35937"/>
                  </a:cubicBezTo>
                  <a:cubicBezTo>
                    <a:pt x="16617" y="30287"/>
                    <a:pt x="22203" y="10353"/>
                    <a:pt x="18331" y="5020"/>
                  </a:cubicBezTo>
                  <a:cubicBezTo>
                    <a:pt x="17125" y="1465"/>
                    <a:pt x="16046" y="449"/>
                    <a:pt x="15284" y="132"/>
                  </a:cubicBezTo>
                  <a:cubicBezTo>
                    <a:pt x="14713" y="-122"/>
                    <a:pt x="14014" y="5"/>
                    <a:pt x="13252" y="386"/>
                  </a:cubicBezTo>
                  <a:cubicBezTo>
                    <a:pt x="12617" y="2608"/>
                    <a:pt x="12808" y="4766"/>
                    <a:pt x="12998" y="6861"/>
                  </a:cubicBezTo>
                  <a:cubicBezTo>
                    <a:pt x="13443" y="10734"/>
                    <a:pt x="13887" y="15051"/>
                    <a:pt x="8237" y="1860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60" name="Freeform 659">
              <a:extLst>
                <a:ext uri="{FF2B5EF4-FFF2-40B4-BE49-F238E27FC236}">
                  <a16:creationId xmlns:a16="http://schemas.microsoft.com/office/drawing/2014/main" id="{53DE3158-B81E-4576-8A32-01906599F28D}"/>
                </a:ext>
              </a:extLst>
            </p:cNvPr>
            <p:cNvSpPr/>
            <p:nvPr/>
          </p:nvSpPr>
          <p:spPr>
            <a:xfrm>
              <a:off x="10043797" y="2710818"/>
              <a:ext cx="19600" cy="37247"/>
            </a:xfrm>
            <a:custGeom>
              <a:avLst/>
              <a:gdLst>
                <a:gd name="connsiteX0" fmla="*/ 8237 w 19600"/>
                <a:gd name="connsiteY0" fmla="*/ 18606 h 37247"/>
                <a:gd name="connsiteX1" fmla="*/ 48 w 19600"/>
                <a:gd name="connsiteY1" fmla="*/ 27367 h 37247"/>
                <a:gd name="connsiteX2" fmla="*/ 3920 w 19600"/>
                <a:gd name="connsiteY2" fmla="*/ 35746 h 37247"/>
                <a:gd name="connsiteX3" fmla="*/ 9697 w 19600"/>
                <a:gd name="connsiteY3" fmla="*/ 35937 h 37247"/>
                <a:gd name="connsiteX4" fmla="*/ 18331 w 19600"/>
                <a:gd name="connsiteY4" fmla="*/ 5020 h 37247"/>
                <a:gd name="connsiteX5" fmla="*/ 15284 w 19600"/>
                <a:gd name="connsiteY5" fmla="*/ 132 h 37247"/>
                <a:gd name="connsiteX6" fmla="*/ 13252 w 19600"/>
                <a:gd name="connsiteY6" fmla="*/ 386 h 37247"/>
                <a:gd name="connsiteX7" fmla="*/ 12998 w 19600"/>
                <a:gd name="connsiteY7" fmla="*/ 6861 h 37247"/>
                <a:gd name="connsiteX8" fmla="*/ 8237 w 19600"/>
                <a:gd name="connsiteY8" fmla="*/ 18606 h 37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600" h="37247">
                  <a:moveTo>
                    <a:pt x="8237" y="18606"/>
                  </a:moveTo>
                  <a:cubicBezTo>
                    <a:pt x="4491" y="20955"/>
                    <a:pt x="492" y="23875"/>
                    <a:pt x="48" y="27367"/>
                  </a:cubicBezTo>
                  <a:cubicBezTo>
                    <a:pt x="-270" y="29779"/>
                    <a:pt x="1000" y="32509"/>
                    <a:pt x="3920" y="35746"/>
                  </a:cubicBezTo>
                  <a:cubicBezTo>
                    <a:pt x="5698" y="37714"/>
                    <a:pt x="7539" y="37714"/>
                    <a:pt x="9697" y="35937"/>
                  </a:cubicBezTo>
                  <a:cubicBezTo>
                    <a:pt x="16617" y="30287"/>
                    <a:pt x="22203" y="10353"/>
                    <a:pt x="18331" y="5020"/>
                  </a:cubicBezTo>
                  <a:cubicBezTo>
                    <a:pt x="17125" y="1465"/>
                    <a:pt x="16046" y="449"/>
                    <a:pt x="15284" y="132"/>
                  </a:cubicBezTo>
                  <a:cubicBezTo>
                    <a:pt x="14713" y="-122"/>
                    <a:pt x="14014" y="5"/>
                    <a:pt x="13252" y="386"/>
                  </a:cubicBezTo>
                  <a:cubicBezTo>
                    <a:pt x="12617" y="2608"/>
                    <a:pt x="12808" y="4766"/>
                    <a:pt x="12998" y="6861"/>
                  </a:cubicBezTo>
                  <a:cubicBezTo>
                    <a:pt x="13443" y="10734"/>
                    <a:pt x="13887" y="15051"/>
                    <a:pt x="8237" y="1860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62" name="Freeform 661">
              <a:extLst>
                <a:ext uri="{FF2B5EF4-FFF2-40B4-BE49-F238E27FC236}">
                  <a16:creationId xmlns:a16="http://schemas.microsoft.com/office/drawing/2014/main" id="{D53C8EDD-5DBB-E5EE-6F9F-CDF9A6830A91}"/>
                </a:ext>
              </a:extLst>
            </p:cNvPr>
            <p:cNvSpPr/>
            <p:nvPr/>
          </p:nvSpPr>
          <p:spPr>
            <a:xfrm>
              <a:off x="10063486" y="2702317"/>
              <a:ext cx="6422" cy="7872"/>
            </a:xfrm>
            <a:custGeom>
              <a:avLst/>
              <a:gdLst>
                <a:gd name="connsiteX0" fmla="*/ 3594 w 6422"/>
                <a:gd name="connsiteY0" fmla="*/ 0 h 7872"/>
                <a:gd name="connsiteX1" fmla="*/ 38 w 6422"/>
                <a:gd name="connsiteY1" fmla="*/ 1524 h 7872"/>
                <a:gd name="connsiteX2" fmla="*/ 3403 w 6422"/>
                <a:gd name="connsiteY2" fmla="*/ 7872 h 7872"/>
                <a:gd name="connsiteX3" fmla="*/ 6323 w 6422"/>
                <a:gd name="connsiteY3" fmla="*/ 1524 h 7872"/>
                <a:gd name="connsiteX4" fmla="*/ 3594 w 6422"/>
                <a:gd name="connsiteY4" fmla="*/ 0 h 7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22" h="7872">
                  <a:moveTo>
                    <a:pt x="3594" y="0"/>
                  </a:moveTo>
                  <a:cubicBezTo>
                    <a:pt x="1435" y="0"/>
                    <a:pt x="229" y="508"/>
                    <a:pt x="38" y="1524"/>
                  </a:cubicBezTo>
                  <a:cubicBezTo>
                    <a:pt x="-342" y="3555"/>
                    <a:pt x="2197" y="6983"/>
                    <a:pt x="3403" y="7872"/>
                  </a:cubicBezTo>
                  <a:cubicBezTo>
                    <a:pt x="5308" y="6539"/>
                    <a:pt x="6832" y="3301"/>
                    <a:pt x="6323" y="1524"/>
                  </a:cubicBezTo>
                  <a:cubicBezTo>
                    <a:pt x="6260" y="1079"/>
                    <a:pt x="5943" y="0"/>
                    <a:pt x="3594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63" name="Freeform 662">
              <a:extLst>
                <a:ext uri="{FF2B5EF4-FFF2-40B4-BE49-F238E27FC236}">
                  <a16:creationId xmlns:a16="http://schemas.microsoft.com/office/drawing/2014/main" id="{57F94407-5C08-9ADC-39FB-6A4F35873E68}"/>
                </a:ext>
              </a:extLst>
            </p:cNvPr>
            <p:cNvSpPr/>
            <p:nvPr/>
          </p:nvSpPr>
          <p:spPr>
            <a:xfrm>
              <a:off x="10063486" y="2702317"/>
              <a:ext cx="6422" cy="7872"/>
            </a:xfrm>
            <a:custGeom>
              <a:avLst/>
              <a:gdLst>
                <a:gd name="connsiteX0" fmla="*/ 3594 w 6422"/>
                <a:gd name="connsiteY0" fmla="*/ 0 h 7872"/>
                <a:gd name="connsiteX1" fmla="*/ 38 w 6422"/>
                <a:gd name="connsiteY1" fmla="*/ 1524 h 7872"/>
                <a:gd name="connsiteX2" fmla="*/ 3403 w 6422"/>
                <a:gd name="connsiteY2" fmla="*/ 7872 h 7872"/>
                <a:gd name="connsiteX3" fmla="*/ 6323 w 6422"/>
                <a:gd name="connsiteY3" fmla="*/ 1524 h 7872"/>
                <a:gd name="connsiteX4" fmla="*/ 3594 w 6422"/>
                <a:gd name="connsiteY4" fmla="*/ 0 h 7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22" h="7872">
                  <a:moveTo>
                    <a:pt x="3594" y="0"/>
                  </a:moveTo>
                  <a:cubicBezTo>
                    <a:pt x="1435" y="0"/>
                    <a:pt x="229" y="508"/>
                    <a:pt x="38" y="1524"/>
                  </a:cubicBezTo>
                  <a:cubicBezTo>
                    <a:pt x="-342" y="3555"/>
                    <a:pt x="2197" y="6983"/>
                    <a:pt x="3403" y="7872"/>
                  </a:cubicBezTo>
                  <a:cubicBezTo>
                    <a:pt x="5308" y="6539"/>
                    <a:pt x="6832" y="3301"/>
                    <a:pt x="6323" y="1524"/>
                  </a:cubicBezTo>
                  <a:cubicBezTo>
                    <a:pt x="6260" y="1079"/>
                    <a:pt x="5943" y="0"/>
                    <a:pt x="3594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65" name="Freeform 664">
              <a:extLst>
                <a:ext uri="{FF2B5EF4-FFF2-40B4-BE49-F238E27FC236}">
                  <a16:creationId xmlns:a16="http://schemas.microsoft.com/office/drawing/2014/main" id="{FC35428F-DBC1-2FD9-CFBD-58A57933F6CB}"/>
                </a:ext>
              </a:extLst>
            </p:cNvPr>
            <p:cNvSpPr/>
            <p:nvPr/>
          </p:nvSpPr>
          <p:spPr>
            <a:xfrm>
              <a:off x="9969479" y="2957012"/>
              <a:ext cx="17928" cy="30027"/>
            </a:xfrm>
            <a:custGeom>
              <a:avLst/>
              <a:gdLst>
                <a:gd name="connsiteX0" fmla="*/ 13167 w 17928"/>
                <a:gd name="connsiteY0" fmla="*/ 18855 h 30027"/>
                <a:gd name="connsiteX1" fmla="*/ 15389 w 17928"/>
                <a:gd name="connsiteY1" fmla="*/ 10411 h 30027"/>
                <a:gd name="connsiteX2" fmla="*/ 17928 w 17928"/>
                <a:gd name="connsiteY2" fmla="*/ 0 h 30027"/>
                <a:gd name="connsiteX3" fmla="*/ 13802 w 17928"/>
                <a:gd name="connsiteY3" fmla="*/ 3872 h 30027"/>
                <a:gd name="connsiteX4" fmla="*/ 12850 w 17928"/>
                <a:gd name="connsiteY4" fmla="*/ 5586 h 30027"/>
                <a:gd name="connsiteX5" fmla="*/ 9802 w 17928"/>
                <a:gd name="connsiteY5" fmla="*/ 10411 h 30027"/>
                <a:gd name="connsiteX6" fmla="*/ 9167 w 17928"/>
                <a:gd name="connsiteY6" fmla="*/ 11808 h 30027"/>
                <a:gd name="connsiteX7" fmla="*/ 7327 w 17928"/>
                <a:gd name="connsiteY7" fmla="*/ 15680 h 30027"/>
                <a:gd name="connsiteX8" fmla="*/ 4533 w 17928"/>
                <a:gd name="connsiteY8" fmla="*/ 17331 h 30027"/>
                <a:gd name="connsiteX9" fmla="*/ 2121 w 17928"/>
                <a:gd name="connsiteY9" fmla="*/ 21330 h 30027"/>
                <a:gd name="connsiteX10" fmla="*/ 26 w 17928"/>
                <a:gd name="connsiteY10" fmla="*/ 30028 h 30027"/>
                <a:gd name="connsiteX11" fmla="*/ 1867 w 17928"/>
                <a:gd name="connsiteY11" fmla="*/ 29266 h 30027"/>
                <a:gd name="connsiteX12" fmla="*/ 13167 w 17928"/>
                <a:gd name="connsiteY12" fmla="*/ 18855 h 30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928" h="30027">
                  <a:moveTo>
                    <a:pt x="13167" y="18855"/>
                  </a:moveTo>
                  <a:cubicBezTo>
                    <a:pt x="14119" y="17268"/>
                    <a:pt x="14754" y="13966"/>
                    <a:pt x="15389" y="10411"/>
                  </a:cubicBezTo>
                  <a:cubicBezTo>
                    <a:pt x="16024" y="6920"/>
                    <a:pt x="16722" y="3111"/>
                    <a:pt x="17928" y="0"/>
                  </a:cubicBezTo>
                  <a:cubicBezTo>
                    <a:pt x="16150" y="1333"/>
                    <a:pt x="14373" y="2857"/>
                    <a:pt x="13802" y="3872"/>
                  </a:cubicBezTo>
                  <a:lnTo>
                    <a:pt x="12850" y="5586"/>
                  </a:lnTo>
                  <a:cubicBezTo>
                    <a:pt x="11643" y="7681"/>
                    <a:pt x="10818" y="9269"/>
                    <a:pt x="9802" y="10411"/>
                  </a:cubicBezTo>
                  <a:cubicBezTo>
                    <a:pt x="9485" y="10792"/>
                    <a:pt x="9358" y="11110"/>
                    <a:pt x="9167" y="11808"/>
                  </a:cubicBezTo>
                  <a:cubicBezTo>
                    <a:pt x="8914" y="12760"/>
                    <a:pt x="8533" y="14030"/>
                    <a:pt x="7327" y="15680"/>
                  </a:cubicBezTo>
                  <a:cubicBezTo>
                    <a:pt x="6311" y="17077"/>
                    <a:pt x="5359" y="17268"/>
                    <a:pt x="4533" y="17331"/>
                  </a:cubicBezTo>
                  <a:cubicBezTo>
                    <a:pt x="4215" y="17394"/>
                    <a:pt x="3581" y="17394"/>
                    <a:pt x="2121" y="21330"/>
                  </a:cubicBezTo>
                  <a:cubicBezTo>
                    <a:pt x="-165" y="27298"/>
                    <a:pt x="-37" y="29647"/>
                    <a:pt x="26" y="30028"/>
                  </a:cubicBezTo>
                  <a:cubicBezTo>
                    <a:pt x="280" y="30028"/>
                    <a:pt x="851" y="29837"/>
                    <a:pt x="1867" y="29266"/>
                  </a:cubicBezTo>
                  <a:cubicBezTo>
                    <a:pt x="5613" y="27171"/>
                    <a:pt x="10691" y="22917"/>
                    <a:pt x="13167" y="1885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66" name="Freeform 665">
              <a:extLst>
                <a:ext uri="{FF2B5EF4-FFF2-40B4-BE49-F238E27FC236}">
                  <a16:creationId xmlns:a16="http://schemas.microsoft.com/office/drawing/2014/main" id="{70377746-DF23-538B-664C-210A1F93A18A}"/>
                </a:ext>
              </a:extLst>
            </p:cNvPr>
            <p:cNvSpPr/>
            <p:nvPr/>
          </p:nvSpPr>
          <p:spPr>
            <a:xfrm>
              <a:off x="9969479" y="2957012"/>
              <a:ext cx="17928" cy="30027"/>
            </a:xfrm>
            <a:custGeom>
              <a:avLst/>
              <a:gdLst>
                <a:gd name="connsiteX0" fmla="*/ 13167 w 17928"/>
                <a:gd name="connsiteY0" fmla="*/ 18855 h 30027"/>
                <a:gd name="connsiteX1" fmla="*/ 15389 w 17928"/>
                <a:gd name="connsiteY1" fmla="*/ 10411 h 30027"/>
                <a:gd name="connsiteX2" fmla="*/ 17928 w 17928"/>
                <a:gd name="connsiteY2" fmla="*/ 0 h 30027"/>
                <a:gd name="connsiteX3" fmla="*/ 13802 w 17928"/>
                <a:gd name="connsiteY3" fmla="*/ 3872 h 30027"/>
                <a:gd name="connsiteX4" fmla="*/ 12850 w 17928"/>
                <a:gd name="connsiteY4" fmla="*/ 5586 h 30027"/>
                <a:gd name="connsiteX5" fmla="*/ 9802 w 17928"/>
                <a:gd name="connsiteY5" fmla="*/ 10411 h 30027"/>
                <a:gd name="connsiteX6" fmla="*/ 9167 w 17928"/>
                <a:gd name="connsiteY6" fmla="*/ 11808 h 30027"/>
                <a:gd name="connsiteX7" fmla="*/ 7327 w 17928"/>
                <a:gd name="connsiteY7" fmla="*/ 15680 h 30027"/>
                <a:gd name="connsiteX8" fmla="*/ 4533 w 17928"/>
                <a:gd name="connsiteY8" fmla="*/ 17331 h 30027"/>
                <a:gd name="connsiteX9" fmla="*/ 2121 w 17928"/>
                <a:gd name="connsiteY9" fmla="*/ 21330 h 30027"/>
                <a:gd name="connsiteX10" fmla="*/ 26 w 17928"/>
                <a:gd name="connsiteY10" fmla="*/ 30028 h 30027"/>
                <a:gd name="connsiteX11" fmla="*/ 1867 w 17928"/>
                <a:gd name="connsiteY11" fmla="*/ 29266 h 30027"/>
                <a:gd name="connsiteX12" fmla="*/ 13167 w 17928"/>
                <a:gd name="connsiteY12" fmla="*/ 18855 h 30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928" h="30027">
                  <a:moveTo>
                    <a:pt x="13167" y="18855"/>
                  </a:moveTo>
                  <a:cubicBezTo>
                    <a:pt x="14119" y="17268"/>
                    <a:pt x="14754" y="13966"/>
                    <a:pt x="15389" y="10411"/>
                  </a:cubicBezTo>
                  <a:cubicBezTo>
                    <a:pt x="16024" y="6920"/>
                    <a:pt x="16722" y="3111"/>
                    <a:pt x="17928" y="0"/>
                  </a:cubicBezTo>
                  <a:cubicBezTo>
                    <a:pt x="16150" y="1333"/>
                    <a:pt x="14373" y="2857"/>
                    <a:pt x="13802" y="3872"/>
                  </a:cubicBezTo>
                  <a:lnTo>
                    <a:pt x="12850" y="5586"/>
                  </a:lnTo>
                  <a:cubicBezTo>
                    <a:pt x="11643" y="7681"/>
                    <a:pt x="10818" y="9269"/>
                    <a:pt x="9802" y="10411"/>
                  </a:cubicBezTo>
                  <a:cubicBezTo>
                    <a:pt x="9485" y="10792"/>
                    <a:pt x="9358" y="11110"/>
                    <a:pt x="9167" y="11808"/>
                  </a:cubicBezTo>
                  <a:cubicBezTo>
                    <a:pt x="8914" y="12760"/>
                    <a:pt x="8533" y="14030"/>
                    <a:pt x="7327" y="15680"/>
                  </a:cubicBezTo>
                  <a:cubicBezTo>
                    <a:pt x="6311" y="17077"/>
                    <a:pt x="5359" y="17268"/>
                    <a:pt x="4533" y="17331"/>
                  </a:cubicBezTo>
                  <a:cubicBezTo>
                    <a:pt x="4215" y="17394"/>
                    <a:pt x="3581" y="17394"/>
                    <a:pt x="2121" y="21330"/>
                  </a:cubicBezTo>
                  <a:cubicBezTo>
                    <a:pt x="-165" y="27298"/>
                    <a:pt x="-37" y="29647"/>
                    <a:pt x="26" y="30028"/>
                  </a:cubicBezTo>
                  <a:cubicBezTo>
                    <a:pt x="280" y="30028"/>
                    <a:pt x="851" y="29837"/>
                    <a:pt x="1867" y="29266"/>
                  </a:cubicBezTo>
                  <a:cubicBezTo>
                    <a:pt x="5613" y="27171"/>
                    <a:pt x="10691" y="22917"/>
                    <a:pt x="13167" y="1885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68" name="Freeform 667">
              <a:extLst>
                <a:ext uri="{FF2B5EF4-FFF2-40B4-BE49-F238E27FC236}">
                  <a16:creationId xmlns:a16="http://schemas.microsoft.com/office/drawing/2014/main" id="{7C86B812-8FA1-A9F0-1170-DB6A0AF17855}"/>
                </a:ext>
              </a:extLst>
            </p:cNvPr>
            <p:cNvSpPr/>
            <p:nvPr/>
          </p:nvSpPr>
          <p:spPr>
            <a:xfrm>
              <a:off x="6590437" y="1274955"/>
              <a:ext cx="62789" cy="49200"/>
            </a:xfrm>
            <a:custGeom>
              <a:avLst/>
              <a:gdLst>
                <a:gd name="connsiteX0" fmla="*/ 54822 w 62789"/>
                <a:gd name="connsiteY0" fmla="*/ 2921 h 49200"/>
                <a:gd name="connsiteX1" fmla="*/ 15716 w 62789"/>
                <a:gd name="connsiteY1" fmla="*/ 12126 h 49200"/>
                <a:gd name="connsiteX2" fmla="*/ 14129 w 62789"/>
                <a:gd name="connsiteY2" fmla="*/ 14094 h 49200"/>
                <a:gd name="connsiteX3" fmla="*/ 416 w 62789"/>
                <a:gd name="connsiteY3" fmla="*/ 39932 h 49200"/>
                <a:gd name="connsiteX4" fmla="*/ 6828 w 62789"/>
                <a:gd name="connsiteY4" fmla="*/ 41709 h 49200"/>
                <a:gd name="connsiteX5" fmla="*/ 11273 w 62789"/>
                <a:gd name="connsiteY5" fmla="*/ 41138 h 49200"/>
                <a:gd name="connsiteX6" fmla="*/ 18319 w 62789"/>
                <a:gd name="connsiteY6" fmla="*/ 40376 h 49200"/>
                <a:gd name="connsiteX7" fmla="*/ 22890 w 62789"/>
                <a:gd name="connsiteY7" fmla="*/ 41011 h 49200"/>
                <a:gd name="connsiteX8" fmla="*/ 27651 w 62789"/>
                <a:gd name="connsiteY8" fmla="*/ 45899 h 49200"/>
                <a:gd name="connsiteX9" fmla="*/ 30318 w 62789"/>
                <a:gd name="connsiteY9" fmla="*/ 49201 h 49200"/>
                <a:gd name="connsiteX10" fmla="*/ 27588 w 62789"/>
                <a:gd name="connsiteY10" fmla="*/ 34155 h 49200"/>
                <a:gd name="connsiteX11" fmla="*/ 24985 w 62789"/>
                <a:gd name="connsiteY11" fmla="*/ 17332 h 49200"/>
                <a:gd name="connsiteX12" fmla="*/ 36539 w 62789"/>
                <a:gd name="connsiteY12" fmla="*/ 6476 h 49200"/>
                <a:gd name="connsiteX13" fmla="*/ 49553 w 62789"/>
                <a:gd name="connsiteY13" fmla="*/ 8127 h 49200"/>
                <a:gd name="connsiteX14" fmla="*/ 52537 w 62789"/>
                <a:gd name="connsiteY14" fmla="*/ 10603 h 49200"/>
                <a:gd name="connsiteX15" fmla="*/ 60091 w 62789"/>
                <a:gd name="connsiteY15" fmla="*/ 15808 h 49200"/>
                <a:gd name="connsiteX16" fmla="*/ 62758 w 62789"/>
                <a:gd name="connsiteY16" fmla="*/ 12126 h 49200"/>
                <a:gd name="connsiteX17" fmla="*/ 54822 w 62789"/>
                <a:gd name="connsiteY17" fmla="*/ 2921 h 4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2789" h="49200">
                  <a:moveTo>
                    <a:pt x="54822" y="2921"/>
                  </a:moveTo>
                  <a:cubicBezTo>
                    <a:pt x="39522" y="-3173"/>
                    <a:pt x="24223" y="445"/>
                    <a:pt x="15716" y="12126"/>
                  </a:cubicBezTo>
                  <a:cubicBezTo>
                    <a:pt x="15462" y="12507"/>
                    <a:pt x="14891" y="13142"/>
                    <a:pt x="14129" y="14094"/>
                  </a:cubicBezTo>
                  <a:cubicBezTo>
                    <a:pt x="3147" y="27680"/>
                    <a:pt x="-1488" y="36377"/>
                    <a:pt x="416" y="39932"/>
                  </a:cubicBezTo>
                  <a:cubicBezTo>
                    <a:pt x="1369" y="41709"/>
                    <a:pt x="4416" y="41900"/>
                    <a:pt x="6828" y="41709"/>
                  </a:cubicBezTo>
                  <a:cubicBezTo>
                    <a:pt x="8226" y="41583"/>
                    <a:pt x="9749" y="41329"/>
                    <a:pt x="11273" y="41138"/>
                  </a:cubicBezTo>
                  <a:cubicBezTo>
                    <a:pt x="13494" y="40757"/>
                    <a:pt x="15970" y="40376"/>
                    <a:pt x="18319" y="40376"/>
                  </a:cubicBezTo>
                  <a:cubicBezTo>
                    <a:pt x="19906" y="40376"/>
                    <a:pt x="21430" y="40567"/>
                    <a:pt x="22890" y="41011"/>
                  </a:cubicBezTo>
                  <a:cubicBezTo>
                    <a:pt x="25175" y="41773"/>
                    <a:pt x="26509" y="43931"/>
                    <a:pt x="27651" y="45899"/>
                  </a:cubicBezTo>
                  <a:cubicBezTo>
                    <a:pt x="28667" y="47613"/>
                    <a:pt x="29429" y="48756"/>
                    <a:pt x="30318" y="49201"/>
                  </a:cubicBezTo>
                  <a:cubicBezTo>
                    <a:pt x="30445" y="46725"/>
                    <a:pt x="28731" y="39297"/>
                    <a:pt x="27588" y="34155"/>
                  </a:cubicBezTo>
                  <a:cubicBezTo>
                    <a:pt x="25620" y="25267"/>
                    <a:pt x="24413" y="19681"/>
                    <a:pt x="24985" y="17332"/>
                  </a:cubicBezTo>
                  <a:cubicBezTo>
                    <a:pt x="26191" y="12126"/>
                    <a:pt x="30635" y="8000"/>
                    <a:pt x="36539" y="6476"/>
                  </a:cubicBezTo>
                  <a:cubicBezTo>
                    <a:pt x="41237" y="5270"/>
                    <a:pt x="45934" y="5905"/>
                    <a:pt x="49553" y="8127"/>
                  </a:cubicBezTo>
                  <a:cubicBezTo>
                    <a:pt x="50252" y="8127"/>
                    <a:pt x="51077" y="8952"/>
                    <a:pt x="52537" y="10603"/>
                  </a:cubicBezTo>
                  <a:cubicBezTo>
                    <a:pt x="55330" y="14729"/>
                    <a:pt x="57933" y="16380"/>
                    <a:pt x="60091" y="15808"/>
                  </a:cubicBezTo>
                  <a:cubicBezTo>
                    <a:pt x="61551" y="15427"/>
                    <a:pt x="62631" y="13967"/>
                    <a:pt x="62758" y="12126"/>
                  </a:cubicBezTo>
                  <a:cubicBezTo>
                    <a:pt x="63075" y="9269"/>
                    <a:pt x="61043" y="5397"/>
                    <a:pt x="54822" y="292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69" name="Freeform 668">
              <a:extLst>
                <a:ext uri="{FF2B5EF4-FFF2-40B4-BE49-F238E27FC236}">
                  <a16:creationId xmlns:a16="http://schemas.microsoft.com/office/drawing/2014/main" id="{AEBA048B-FEB3-4293-BA5F-1F95C70748E4}"/>
                </a:ext>
              </a:extLst>
            </p:cNvPr>
            <p:cNvSpPr/>
            <p:nvPr/>
          </p:nvSpPr>
          <p:spPr>
            <a:xfrm>
              <a:off x="6590437" y="1274955"/>
              <a:ext cx="62789" cy="49200"/>
            </a:xfrm>
            <a:custGeom>
              <a:avLst/>
              <a:gdLst>
                <a:gd name="connsiteX0" fmla="*/ 54822 w 62789"/>
                <a:gd name="connsiteY0" fmla="*/ 2921 h 49200"/>
                <a:gd name="connsiteX1" fmla="*/ 15716 w 62789"/>
                <a:gd name="connsiteY1" fmla="*/ 12126 h 49200"/>
                <a:gd name="connsiteX2" fmla="*/ 14129 w 62789"/>
                <a:gd name="connsiteY2" fmla="*/ 14094 h 49200"/>
                <a:gd name="connsiteX3" fmla="*/ 416 w 62789"/>
                <a:gd name="connsiteY3" fmla="*/ 39932 h 49200"/>
                <a:gd name="connsiteX4" fmla="*/ 6828 w 62789"/>
                <a:gd name="connsiteY4" fmla="*/ 41709 h 49200"/>
                <a:gd name="connsiteX5" fmla="*/ 11273 w 62789"/>
                <a:gd name="connsiteY5" fmla="*/ 41138 h 49200"/>
                <a:gd name="connsiteX6" fmla="*/ 18319 w 62789"/>
                <a:gd name="connsiteY6" fmla="*/ 40376 h 49200"/>
                <a:gd name="connsiteX7" fmla="*/ 22890 w 62789"/>
                <a:gd name="connsiteY7" fmla="*/ 41011 h 49200"/>
                <a:gd name="connsiteX8" fmla="*/ 27651 w 62789"/>
                <a:gd name="connsiteY8" fmla="*/ 45899 h 49200"/>
                <a:gd name="connsiteX9" fmla="*/ 30318 w 62789"/>
                <a:gd name="connsiteY9" fmla="*/ 49201 h 49200"/>
                <a:gd name="connsiteX10" fmla="*/ 27588 w 62789"/>
                <a:gd name="connsiteY10" fmla="*/ 34155 h 49200"/>
                <a:gd name="connsiteX11" fmla="*/ 24985 w 62789"/>
                <a:gd name="connsiteY11" fmla="*/ 17332 h 49200"/>
                <a:gd name="connsiteX12" fmla="*/ 36539 w 62789"/>
                <a:gd name="connsiteY12" fmla="*/ 6476 h 49200"/>
                <a:gd name="connsiteX13" fmla="*/ 49553 w 62789"/>
                <a:gd name="connsiteY13" fmla="*/ 8127 h 49200"/>
                <a:gd name="connsiteX14" fmla="*/ 52537 w 62789"/>
                <a:gd name="connsiteY14" fmla="*/ 10603 h 49200"/>
                <a:gd name="connsiteX15" fmla="*/ 60091 w 62789"/>
                <a:gd name="connsiteY15" fmla="*/ 15808 h 49200"/>
                <a:gd name="connsiteX16" fmla="*/ 62758 w 62789"/>
                <a:gd name="connsiteY16" fmla="*/ 12126 h 49200"/>
                <a:gd name="connsiteX17" fmla="*/ 54822 w 62789"/>
                <a:gd name="connsiteY17" fmla="*/ 2921 h 4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2789" h="49200">
                  <a:moveTo>
                    <a:pt x="54822" y="2921"/>
                  </a:moveTo>
                  <a:cubicBezTo>
                    <a:pt x="39522" y="-3173"/>
                    <a:pt x="24223" y="445"/>
                    <a:pt x="15716" y="12126"/>
                  </a:cubicBezTo>
                  <a:cubicBezTo>
                    <a:pt x="15462" y="12507"/>
                    <a:pt x="14891" y="13142"/>
                    <a:pt x="14129" y="14094"/>
                  </a:cubicBezTo>
                  <a:cubicBezTo>
                    <a:pt x="3147" y="27680"/>
                    <a:pt x="-1488" y="36377"/>
                    <a:pt x="416" y="39932"/>
                  </a:cubicBezTo>
                  <a:cubicBezTo>
                    <a:pt x="1369" y="41709"/>
                    <a:pt x="4416" y="41900"/>
                    <a:pt x="6828" y="41709"/>
                  </a:cubicBezTo>
                  <a:cubicBezTo>
                    <a:pt x="8226" y="41583"/>
                    <a:pt x="9749" y="41329"/>
                    <a:pt x="11273" y="41138"/>
                  </a:cubicBezTo>
                  <a:cubicBezTo>
                    <a:pt x="13494" y="40757"/>
                    <a:pt x="15970" y="40376"/>
                    <a:pt x="18319" y="40376"/>
                  </a:cubicBezTo>
                  <a:cubicBezTo>
                    <a:pt x="19906" y="40376"/>
                    <a:pt x="21430" y="40567"/>
                    <a:pt x="22890" y="41011"/>
                  </a:cubicBezTo>
                  <a:cubicBezTo>
                    <a:pt x="25175" y="41773"/>
                    <a:pt x="26509" y="43931"/>
                    <a:pt x="27651" y="45899"/>
                  </a:cubicBezTo>
                  <a:cubicBezTo>
                    <a:pt x="28667" y="47613"/>
                    <a:pt x="29429" y="48756"/>
                    <a:pt x="30318" y="49201"/>
                  </a:cubicBezTo>
                  <a:cubicBezTo>
                    <a:pt x="30445" y="46725"/>
                    <a:pt x="28731" y="39297"/>
                    <a:pt x="27588" y="34155"/>
                  </a:cubicBezTo>
                  <a:cubicBezTo>
                    <a:pt x="25620" y="25267"/>
                    <a:pt x="24413" y="19681"/>
                    <a:pt x="24985" y="17332"/>
                  </a:cubicBezTo>
                  <a:cubicBezTo>
                    <a:pt x="26191" y="12126"/>
                    <a:pt x="30635" y="8000"/>
                    <a:pt x="36539" y="6476"/>
                  </a:cubicBezTo>
                  <a:cubicBezTo>
                    <a:pt x="41237" y="5270"/>
                    <a:pt x="45934" y="5905"/>
                    <a:pt x="49553" y="8127"/>
                  </a:cubicBezTo>
                  <a:cubicBezTo>
                    <a:pt x="50252" y="8127"/>
                    <a:pt x="51077" y="8952"/>
                    <a:pt x="52537" y="10603"/>
                  </a:cubicBezTo>
                  <a:cubicBezTo>
                    <a:pt x="55330" y="14729"/>
                    <a:pt x="57933" y="16380"/>
                    <a:pt x="60091" y="15808"/>
                  </a:cubicBezTo>
                  <a:cubicBezTo>
                    <a:pt x="61551" y="15427"/>
                    <a:pt x="62631" y="13967"/>
                    <a:pt x="62758" y="12126"/>
                  </a:cubicBezTo>
                  <a:cubicBezTo>
                    <a:pt x="63075" y="9269"/>
                    <a:pt x="61043" y="5397"/>
                    <a:pt x="54822" y="292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71" name="Freeform 670">
              <a:extLst>
                <a:ext uri="{FF2B5EF4-FFF2-40B4-BE49-F238E27FC236}">
                  <a16:creationId xmlns:a16="http://schemas.microsoft.com/office/drawing/2014/main" id="{5013D248-4622-D83B-CE74-651A910CC38A}"/>
                </a:ext>
              </a:extLst>
            </p:cNvPr>
            <p:cNvSpPr/>
            <p:nvPr/>
          </p:nvSpPr>
          <p:spPr>
            <a:xfrm>
              <a:off x="6744492" y="1229120"/>
              <a:ext cx="69730" cy="27234"/>
            </a:xfrm>
            <a:custGeom>
              <a:avLst/>
              <a:gdLst>
                <a:gd name="connsiteX0" fmla="*/ 16752 w 69730"/>
                <a:gd name="connsiteY0" fmla="*/ 12633 h 27234"/>
                <a:gd name="connsiteX1" fmla="*/ 20560 w 69730"/>
                <a:gd name="connsiteY1" fmla="*/ 12443 h 27234"/>
                <a:gd name="connsiteX2" fmla="*/ 40240 w 69730"/>
                <a:gd name="connsiteY2" fmla="*/ 19616 h 27234"/>
                <a:gd name="connsiteX3" fmla="*/ 61888 w 69730"/>
                <a:gd name="connsiteY3" fmla="*/ 27234 h 27234"/>
                <a:gd name="connsiteX4" fmla="*/ 69697 w 69730"/>
                <a:gd name="connsiteY4" fmla="*/ 25711 h 27234"/>
                <a:gd name="connsiteX5" fmla="*/ 49636 w 69730"/>
                <a:gd name="connsiteY5" fmla="*/ 10157 h 27234"/>
                <a:gd name="connsiteX6" fmla="*/ 47414 w 69730"/>
                <a:gd name="connsiteY6" fmla="*/ 8824 h 27234"/>
                <a:gd name="connsiteX7" fmla="*/ 45700 w 69730"/>
                <a:gd name="connsiteY7" fmla="*/ 7745 h 27234"/>
                <a:gd name="connsiteX8" fmla="*/ 10340 w 69730"/>
                <a:gd name="connsiteY8" fmla="*/ 63 h 27234"/>
                <a:gd name="connsiteX9" fmla="*/ 5515 w 69730"/>
                <a:gd name="connsiteY9" fmla="*/ 0 h 27234"/>
                <a:gd name="connsiteX10" fmla="*/ 1388 w 69730"/>
                <a:gd name="connsiteY10" fmla="*/ 1778 h 27234"/>
                <a:gd name="connsiteX11" fmla="*/ 245 w 69730"/>
                <a:gd name="connsiteY11" fmla="*/ 8189 h 27234"/>
                <a:gd name="connsiteX12" fmla="*/ 16752 w 69730"/>
                <a:gd name="connsiteY12" fmla="*/ 12633 h 27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9730" h="27234">
                  <a:moveTo>
                    <a:pt x="16752" y="12633"/>
                  </a:moveTo>
                  <a:cubicBezTo>
                    <a:pt x="18212" y="12570"/>
                    <a:pt x="19481" y="12443"/>
                    <a:pt x="20560" y="12443"/>
                  </a:cubicBezTo>
                  <a:cubicBezTo>
                    <a:pt x="28623" y="12697"/>
                    <a:pt x="34526" y="16252"/>
                    <a:pt x="40240" y="19616"/>
                  </a:cubicBezTo>
                  <a:cubicBezTo>
                    <a:pt x="46525" y="23298"/>
                    <a:pt x="53000" y="27171"/>
                    <a:pt x="61888" y="27234"/>
                  </a:cubicBezTo>
                  <a:cubicBezTo>
                    <a:pt x="69189" y="27234"/>
                    <a:pt x="69697" y="25711"/>
                    <a:pt x="69697" y="25711"/>
                  </a:cubicBezTo>
                  <a:cubicBezTo>
                    <a:pt x="70268" y="23616"/>
                    <a:pt x="63539" y="18410"/>
                    <a:pt x="49636" y="10157"/>
                  </a:cubicBezTo>
                  <a:cubicBezTo>
                    <a:pt x="48810" y="9649"/>
                    <a:pt x="48048" y="9205"/>
                    <a:pt x="47414" y="8824"/>
                  </a:cubicBezTo>
                  <a:cubicBezTo>
                    <a:pt x="46906" y="8507"/>
                    <a:pt x="46334" y="8189"/>
                    <a:pt x="45700" y="7745"/>
                  </a:cubicBezTo>
                  <a:cubicBezTo>
                    <a:pt x="41637" y="-63"/>
                    <a:pt x="20433" y="-63"/>
                    <a:pt x="10340" y="63"/>
                  </a:cubicBezTo>
                  <a:cubicBezTo>
                    <a:pt x="8371" y="63"/>
                    <a:pt x="6721" y="63"/>
                    <a:pt x="5515" y="0"/>
                  </a:cubicBezTo>
                  <a:cubicBezTo>
                    <a:pt x="3864" y="0"/>
                    <a:pt x="2404" y="571"/>
                    <a:pt x="1388" y="1778"/>
                  </a:cubicBezTo>
                  <a:cubicBezTo>
                    <a:pt x="119" y="3365"/>
                    <a:pt x="-326" y="5840"/>
                    <a:pt x="245" y="8189"/>
                  </a:cubicBezTo>
                  <a:cubicBezTo>
                    <a:pt x="1452" y="13585"/>
                    <a:pt x="10720" y="13014"/>
                    <a:pt x="16752" y="1263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72" name="Freeform 671">
              <a:extLst>
                <a:ext uri="{FF2B5EF4-FFF2-40B4-BE49-F238E27FC236}">
                  <a16:creationId xmlns:a16="http://schemas.microsoft.com/office/drawing/2014/main" id="{FEE3D61B-E4B1-D51E-CA35-AEC86F38323D}"/>
                </a:ext>
              </a:extLst>
            </p:cNvPr>
            <p:cNvSpPr/>
            <p:nvPr/>
          </p:nvSpPr>
          <p:spPr>
            <a:xfrm>
              <a:off x="6744492" y="1229120"/>
              <a:ext cx="69730" cy="27234"/>
            </a:xfrm>
            <a:custGeom>
              <a:avLst/>
              <a:gdLst>
                <a:gd name="connsiteX0" fmla="*/ 16752 w 69730"/>
                <a:gd name="connsiteY0" fmla="*/ 12633 h 27234"/>
                <a:gd name="connsiteX1" fmla="*/ 20560 w 69730"/>
                <a:gd name="connsiteY1" fmla="*/ 12443 h 27234"/>
                <a:gd name="connsiteX2" fmla="*/ 40240 w 69730"/>
                <a:gd name="connsiteY2" fmla="*/ 19616 h 27234"/>
                <a:gd name="connsiteX3" fmla="*/ 61888 w 69730"/>
                <a:gd name="connsiteY3" fmla="*/ 27234 h 27234"/>
                <a:gd name="connsiteX4" fmla="*/ 69697 w 69730"/>
                <a:gd name="connsiteY4" fmla="*/ 25711 h 27234"/>
                <a:gd name="connsiteX5" fmla="*/ 49636 w 69730"/>
                <a:gd name="connsiteY5" fmla="*/ 10157 h 27234"/>
                <a:gd name="connsiteX6" fmla="*/ 47414 w 69730"/>
                <a:gd name="connsiteY6" fmla="*/ 8824 h 27234"/>
                <a:gd name="connsiteX7" fmla="*/ 45700 w 69730"/>
                <a:gd name="connsiteY7" fmla="*/ 7745 h 27234"/>
                <a:gd name="connsiteX8" fmla="*/ 10340 w 69730"/>
                <a:gd name="connsiteY8" fmla="*/ 63 h 27234"/>
                <a:gd name="connsiteX9" fmla="*/ 5515 w 69730"/>
                <a:gd name="connsiteY9" fmla="*/ 0 h 27234"/>
                <a:gd name="connsiteX10" fmla="*/ 1388 w 69730"/>
                <a:gd name="connsiteY10" fmla="*/ 1778 h 27234"/>
                <a:gd name="connsiteX11" fmla="*/ 245 w 69730"/>
                <a:gd name="connsiteY11" fmla="*/ 8189 h 27234"/>
                <a:gd name="connsiteX12" fmla="*/ 16752 w 69730"/>
                <a:gd name="connsiteY12" fmla="*/ 12633 h 27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9730" h="27234">
                  <a:moveTo>
                    <a:pt x="16752" y="12633"/>
                  </a:moveTo>
                  <a:cubicBezTo>
                    <a:pt x="18212" y="12570"/>
                    <a:pt x="19481" y="12443"/>
                    <a:pt x="20560" y="12443"/>
                  </a:cubicBezTo>
                  <a:cubicBezTo>
                    <a:pt x="28623" y="12697"/>
                    <a:pt x="34526" y="16252"/>
                    <a:pt x="40240" y="19616"/>
                  </a:cubicBezTo>
                  <a:cubicBezTo>
                    <a:pt x="46525" y="23298"/>
                    <a:pt x="53000" y="27171"/>
                    <a:pt x="61888" y="27234"/>
                  </a:cubicBezTo>
                  <a:cubicBezTo>
                    <a:pt x="69189" y="27234"/>
                    <a:pt x="69697" y="25711"/>
                    <a:pt x="69697" y="25711"/>
                  </a:cubicBezTo>
                  <a:cubicBezTo>
                    <a:pt x="70268" y="23616"/>
                    <a:pt x="63539" y="18410"/>
                    <a:pt x="49636" y="10157"/>
                  </a:cubicBezTo>
                  <a:cubicBezTo>
                    <a:pt x="48810" y="9649"/>
                    <a:pt x="48048" y="9205"/>
                    <a:pt x="47414" y="8824"/>
                  </a:cubicBezTo>
                  <a:cubicBezTo>
                    <a:pt x="46906" y="8507"/>
                    <a:pt x="46334" y="8189"/>
                    <a:pt x="45700" y="7745"/>
                  </a:cubicBezTo>
                  <a:cubicBezTo>
                    <a:pt x="41637" y="-63"/>
                    <a:pt x="20433" y="-63"/>
                    <a:pt x="10340" y="63"/>
                  </a:cubicBezTo>
                  <a:cubicBezTo>
                    <a:pt x="8371" y="63"/>
                    <a:pt x="6721" y="63"/>
                    <a:pt x="5515" y="0"/>
                  </a:cubicBezTo>
                  <a:cubicBezTo>
                    <a:pt x="3864" y="0"/>
                    <a:pt x="2404" y="571"/>
                    <a:pt x="1388" y="1778"/>
                  </a:cubicBezTo>
                  <a:cubicBezTo>
                    <a:pt x="119" y="3365"/>
                    <a:pt x="-326" y="5840"/>
                    <a:pt x="245" y="8189"/>
                  </a:cubicBezTo>
                  <a:cubicBezTo>
                    <a:pt x="1452" y="13585"/>
                    <a:pt x="10720" y="13014"/>
                    <a:pt x="16752" y="1263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74" name="Freeform 673">
              <a:extLst>
                <a:ext uri="{FF2B5EF4-FFF2-40B4-BE49-F238E27FC236}">
                  <a16:creationId xmlns:a16="http://schemas.microsoft.com/office/drawing/2014/main" id="{FD2D885A-5C8B-5FCB-9A75-7A8DA5C3C05D}"/>
                </a:ext>
              </a:extLst>
            </p:cNvPr>
            <p:cNvSpPr/>
            <p:nvPr/>
          </p:nvSpPr>
          <p:spPr>
            <a:xfrm>
              <a:off x="6762449" y="1188901"/>
              <a:ext cx="53837" cy="45510"/>
            </a:xfrm>
            <a:custGeom>
              <a:avLst/>
              <a:gdLst>
                <a:gd name="connsiteX0" fmla="*/ 0 w 53837"/>
                <a:gd name="connsiteY0" fmla="*/ 29809 h 45510"/>
                <a:gd name="connsiteX1" fmla="*/ 12443 w 53837"/>
                <a:gd name="connsiteY1" fmla="*/ 29237 h 45510"/>
                <a:gd name="connsiteX2" fmla="*/ 22664 w 53837"/>
                <a:gd name="connsiteY2" fmla="*/ 26380 h 45510"/>
                <a:gd name="connsiteX3" fmla="*/ 29266 w 53837"/>
                <a:gd name="connsiteY3" fmla="*/ 29872 h 45510"/>
                <a:gd name="connsiteX4" fmla="*/ 33774 w 53837"/>
                <a:gd name="connsiteY4" fmla="*/ 33681 h 45510"/>
                <a:gd name="connsiteX5" fmla="*/ 34472 w 53837"/>
                <a:gd name="connsiteY5" fmla="*/ 34189 h 45510"/>
                <a:gd name="connsiteX6" fmla="*/ 53580 w 53837"/>
                <a:gd name="connsiteY6" fmla="*/ 45425 h 45510"/>
                <a:gd name="connsiteX7" fmla="*/ 53834 w 53837"/>
                <a:gd name="connsiteY7" fmla="*/ 44791 h 45510"/>
                <a:gd name="connsiteX8" fmla="*/ 41455 w 53837"/>
                <a:gd name="connsiteY8" fmla="*/ 33491 h 45510"/>
                <a:gd name="connsiteX9" fmla="*/ 34725 w 53837"/>
                <a:gd name="connsiteY9" fmla="*/ 28221 h 45510"/>
                <a:gd name="connsiteX10" fmla="*/ 32758 w 53837"/>
                <a:gd name="connsiteY10" fmla="*/ 12668 h 45510"/>
                <a:gd name="connsiteX11" fmla="*/ 33456 w 53837"/>
                <a:gd name="connsiteY11" fmla="*/ 4860 h 45510"/>
                <a:gd name="connsiteX12" fmla="*/ 31742 w 53837"/>
                <a:gd name="connsiteY12" fmla="*/ 3780 h 45510"/>
                <a:gd name="connsiteX13" fmla="*/ 29838 w 53837"/>
                <a:gd name="connsiteY13" fmla="*/ 162 h 45510"/>
                <a:gd name="connsiteX14" fmla="*/ 13713 w 53837"/>
                <a:gd name="connsiteY14" fmla="*/ 2828 h 45510"/>
                <a:gd name="connsiteX15" fmla="*/ 9967 w 53837"/>
                <a:gd name="connsiteY15" fmla="*/ 7907 h 45510"/>
                <a:gd name="connsiteX16" fmla="*/ 13586 w 53837"/>
                <a:gd name="connsiteY16" fmla="*/ 11843 h 45510"/>
                <a:gd name="connsiteX17" fmla="*/ 17712 w 53837"/>
                <a:gd name="connsiteY17" fmla="*/ 20476 h 45510"/>
                <a:gd name="connsiteX18" fmla="*/ 8444 w 53837"/>
                <a:gd name="connsiteY18" fmla="*/ 25111 h 45510"/>
                <a:gd name="connsiteX19" fmla="*/ 2222 w 53837"/>
                <a:gd name="connsiteY19" fmla="*/ 27396 h 45510"/>
                <a:gd name="connsiteX20" fmla="*/ 0 w 53837"/>
                <a:gd name="connsiteY20" fmla="*/ 29809 h 45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3837" h="45510">
                  <a:moveTo>
                    <a:pt x="0" y="29809"/>
                  </a:moveTo>
                  <a:cubicBezTo>
                    <a:pt x="952" y="30824"/>
                    <a:pt x="9777" y="30253"/>
                    <a:pt x="12443" y="29237"/>
                  </a:cubicBezTo>
                  <a:cubicBezTo>
                    <a:pt x="17585" y="27396"/>
                    <a:pt x="20505" y="26380"/>
                    <a:pt x="22664" y="26380"/>
                  </a:cubicBezTo>
                  <a:cubicBezTo>
                    <a:pt x="25076" y="26380"/>
                    <a:pt x="26600" y="27523"/>
                    <a:pt x="29266" y="29872"/>
                  </a:cubicBezTo>
                  <a:cubicBezTo>
                    <a:pt x="30409" y="30888"/>
                    <a:pt x="31805" y="32157"/>
                    <a:pt x="33774" y="33681"/>
                  </a:cubicBezTo>
                  <a:lnTo>
                    <a:pt x="34472" y="34189"/>
                  </a:lnTo>
                  <a:cubicBezTo>
                    <a:pt x="49581" y="46124"/>
                    <a:pt x="53072" y="45679"/>
                    <a:pt x="53580" y="45425"/>
                  </a:cubicBezTo>
                  <a:cubicBezTo>
                    <a:pt x="53707" y="45362"/>
                    <a:pt x="53770" y="45171"/>
                    <a:pt x="53834" y="44791"/>
                  </a:cubicBezTo>
                  <a:cubicBezTo>
                    <a:pt x="54024" y="42442"/>
                    <a:pt x="45835" y="36601"/>
                    <a:pt x="41455" y="33491"/>
                  </a:cubicBezTo>
                  <a:cubicBezTo>
                    <a:pt x="38535" y="31396"/>
                    <a:pt x="35932" y="29555"/>
                    <a:pt x="34725" y="28221"/>
                  </a:cubicBezTo>
                  <a:cubicBezTo>
                    <a:pt x="31171" y="24349"/>
                    <a:pt x="31996" y="18445"/>
                    <a:pt x="32758" y="12668"/>
                  </a:cubicBezTo>
                  <a:cubicBezTo>
                    <a:pt x="33138" y="10065"/>
                    <a:pt x="33519" y="7335"/>
                    <a:pt x="33456" y="4860"/>
                  </a:cubicBezTo>
                  <a:cubicBezTo>
                    <a:pt x="32948" y="4733"/>
                    <a:pt x="32376" y="4415"/>
                    <a:pt x="31742" y="3780"/>
                  </a:cubicBezTo>
                  <a:cubicBezTo>
                    <a:pt x="30916" y="3019"/>
                    <a:pt x="29838" y="1558"/>
                    <a:pt x="29838" y="162"/>
                  </a:cubicBezTo>
                  <a:cubicBezTo>
                    <a:pt x="24759" y="-346"/>
                    <a:pt x="17903" y="289"/>
                    <a:pt x="13713" y="2828"/>
                  </a:cubicBezTo>
                  <a:cubicBezTo>
                    <a:pt x="11618" y="4161"/>
                    <a:pt x="10348" y="5812"/>
                    <a:pt x="9967" y="7907"/>
                  </a:cubicBezTo>
                  <a:cubicBezTo>
                    <a:pt x="9713" y="9430"/>
                    <a:pt x="11173" y="10383"/>
                    <a:pt x="13586" y="11843"/>
                  </a:cubicBezTo>
                  <a:cubicBezTo>
                    <a:pt x="16252" y="13430"/>
                    <a:pt x="20315" y="15779"/>
                    <a:pt x="17712" y="20476"/>
                  </a:cubicBezTo>
                  <a:cubicBezTo>
                    <a:pt x="16379" y="22889"/>
                    <a:pt x="12570" y="23968"/>
                    <a:pt x="8444" y="25111"/>
                  </a:cubicBezTo>
                  <a:cubicBezTo>
                    <a:pt x="5968" y="25809"/>
                    <a:pt x="3365" y="26571"/>
                    <a:pt x="2222" y="27396"/>
                  </a:cubicBezTo>
                  <a:cubicBezTo>
                    <a:pt x="64" y="29110"/>
                    <a:pt x="0" y="29809"/>
                    <a:pt x="0" y="2980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75" name="Freeform 674">
              <a:extLst>
                <a:ext uri="{FF2B5EF4-FFF2-40B4-BE49-F238E27FC236}">
                  <a16:creationId xmlns:a16="http://schemas.microsoft.com/office/drawing/2014/main" id="{D72418ED-B057-BEEB-7039-39EF1E91C00F}"/>
                </a:ext>
              </a:extLst>
            </p:cNvPr>
            <p:cNvSpPr/>
            <p:nvPr/>
          </p:nvSpPr>
          <p:spPr>
            <a:xfrm>
              <a:off x="6762449" y="1188901"/>
              <a:ext cx="53837" cy="45510"/>
            </a:xfrm>
            <a:custGeom>
              <a:avLst/>
              <a:gdLst>
                <a:gd name="connsiteX0" fmla="*/ 0 w 53837"/>
                <a:gd name="connsiteY0" fmla="*/ 29809 h 45510"/>
                <a:gd name="connsiteX1" fmla="*/ 12443 w 53837"/>
                <a:gd name="connsiteY1" fmla="*/ 29237 h 45510"/>
                <a:gd name="connsiteX2" fmla="*/ 22664 w 53837"/>
                <a:gd name="connsiteY2" fmla="*/ 26380 h 45510"/>
                <a:gd name="connsiteX3" fmla="*/ 29266 w 53837"/>
                <a:gd name="connsiteY3" fmla="*/ 29872 h 45510"/>
                <a:gd name="connsiteX4" fmla="*/ 33774 w 53837"/>
                <a:gd name="connsiteY4" fmla="*/ 33681 h 45510"/>
                <a:gd name="connsiteX5" fmla="*/ 34472 w 53837"/>
                <a:gd name="connsiteY5" fmla="*/ 34189 h 45510"/>
                <a:gd name="connsiteX6" fmla="*/ 53580 w 53837"/>
                <a:gd name="connsiteY6" fmla="*/ 45425 h 45510"/>
                <a:gd name="connsiteX7" fmla="*/ 53834 w 53837"/>
                <a:gd name="connsiteY7" fmla="*/ 44791 h 45510"/>
                <a:gd name="connsiteX8" fmla="*/ 41455 w 53837"/>
                <a:gd name="connsiteY8" fmla="*/ 33491 h 45510"/>
                <a:gd name="connsiteX9" fmla="*/ 34725 w 53837"/>
                <a:gd name="connsiteY9" fmla="*/ 28221 h 45510"/>
                <a:gd name="connsiteX10" fmla="*/ 32758 w 53837"/>
                <a:gd name="connsiteY10" fmla="*/ 12668 h 45510"/>
                <a:gd name="connsiteX11" fmla="*/ 33456 w 53837"/>
                <a:gd name="connsiteY11" fmla="*/ 4860 h 45510"/>
                <a:gd name="connsiteX12" fmla="*/ 31742 w 53837"/>
                <a:gd name="connsiteY12" fmla="*/ 3780 h 45510"/>
                <a:gd name="connsiteX13" fmla="*/ 29838 w 53837"/>
                <a:gd name="connsiteY13" fmla="*/ 162 h 45510"/>
                <a:gd name="connsiteX14" fmla="*/ 13713 w 53837"/>
                <a:gd name="connsiteY14" fmla="*/ 2828 h 45510"/>
                <a:gd name="connsiteX15" fmla="*/ 9967 w 53837"/>
                <a:gd name="connsiteY15" fmla="*/ 7907 h 45510"/>
                <a:gd name="connsiteX16" fmla="*/ 13586 w 53837"/>
                <a:gd name="connsiteY16" fmla="*/ 11843 h 45510"/>
                <a:gd name="connsiteX17" fmla="*/ 17712 w 53837"/>
                <a:gd name="connsiteY17" fmla="*/ 20476 h 45510"/>
                <a:gd name="connsiteX18" fmla="*/ 8444 w 53837"/>
                <a:gd name="connsiteY18" fmla="*/ 25111 h 45510"/>
                <a:gd name="connsiteX19" fmla="*/ 2222 w 53837"/>
                <a:gd name="connsiteY19" fmla="*/ 27396 h 45510"/>
                <a:gd name="connsiteX20" fmla="*/ 0 w 53837"/>
                <a:gd name="connsiteY20" fmla="*/ 29809 h 45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3837" h="45510">
                  <a:moveTo>
                    <a:pt x="0" y="29809"/>
                  </a:moveTo>
                  <a:cubicBezTo>
                    <a:pt x="952" y="30824"/>
                    <a:pt x="9777" y="30253"/>
                    <a:pt x="12443" y="29237"/>
                  </a:cubicBezTo>
                  <a:cubicBezTo>
                    <a:pt x="17585" y="27396"/>
                    <a:pt x="20505" y="26380"/>
                    <a:pt x="22664" y="26380"/>
                  </a:cubicBezTo>
                  <a:cubicBezTo>
                    <a:pt x="25076" y="26380"/>
                    <a:pt x="26600" y="27523"/>
                    <a:pt x="29266" y="29872"/>
                  </a:cubicBezTo>
                  <a:cubicBezTo>
                    <a:pt x="30409" y="30888"/>
                    <a:pt x="31805" y="32157"/>
                    <a:pt x="33774" y="33681"/>
                  </a:cubicBezTo>
                  <a:lnTo>
                    <a:pt x="34472" y="34189"/>
                  </a:lnTo>
                  <a:cubicBezTo>
                    <a:pt x="49581" y="46124"/>
                    <a:pt x="53072" y="45679"/>
                    <a:pt x="53580" y="45425"/>
                  </a:cubicBezTo>
                  <a:cubicBezTo>
                    <a:pt x="53707" y="45362"/>
                    <a:pt x="53770" y="45171"/>
                    <a:pt x="53834" y="44791"/>
                  </a:cubicBezTo>
                  <a:cubicBezTo>
                    <a:pt x="54024" y="42442"/>
                    <a:pt x="45835" y="36601"/>
                    <a:pt x="41455" y="33491"/>
                  </a:cubicBezTo>
                  <a:cubicBezTo>
                    <a:pt x="38535" y="31396"/>
                    <a:pt x="35932" y="29555"/>
                    <a:pt x="34725" y="28221"/>
                  </a:cubicBezTo>
                  <a:cubicBezTo>
                    <a:pt x="31171" y="24349"/>
                    <a:pt x="31996" y="18445"/>
                    <a:pt x="32758" y="12668"/>
                  </a:cubicBezTo>
                  <a:cubicBezTo>
                    <a:pt x="33138" y="10065"/>
                    <a:pt x="33519" y="7335"/>
                    <a:pt x="33456" y="4860"/>
                  </a:cubicBezTo>
                  <a:cubicBezTo>
                    <a:pt x="32948" y="4733"/>
                    <a:pt x="32376" y="4415"/>
                    <a:pt x="31742" y="3780"/>
                  </a:cubicBezTo>
                  <a:cubicBezTo>
                    <a:pt x="30916" y="3019"/>
                    <a:pt x="29838" y="1558"/>
                    <a:pt x="29838" y="162"/>
                  </a:cubicBezTo>
                  <a:cubicBezTo>
                    <a:pt x="24759" y="-346"/>
                    <a:pt x="17903" y="289"/>
                    <a:pt x="13713" y="2828"/>
                  </a:cubicBezTo>
                  <a:cubicBezTo>
                    <a:pt x="11618" y="4161"/>
                    <a:pt x="10348" y="5812"/>
                    <a:pt x="9967" y="7907"/>
                  </a:cubicBezTo>
                  <a:cubicBezTo>
                    <a:pt x="9713" y="9430"/>
                    <a:pt x="11173" y="10383"/>
                    <a:pt x="13586" y="11843"/>
                  </a:cubicBezTo>
                  <a:cubicBezTo>
                    <a:pt x="16252" y="13430"/>
                    <a:pt x="20315" y="15779"/>
                    <a:pt x="17712" y="20476"/>
                  </a:cubicBezTo>
                  <a:cubicBezTo>
                    <a:pt x="16379" y="22889"/>
                    <a:pt x="12570" y="23968"/>
                    <a:pt x="8444" y="25111"/>
                  </a:cubicBezTo>
                  <a:cubicBezTo>
                    <a:pt x="5968" y="25809"/>
                    <a:pt x="3365" y="26571"/>
                    <a:pt x="2222" y="27396"/>
                  </a:cubicBezTo>
                  <a:cubicBezTo>
                    <a:pt x="64" y="29110"/>
                    <a:pt x="0" y="29809"/>
                    <a:pt x="0" y="2980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77" name="Freeform 676">
              <a:extLst>
                <a:ext uri="{FF2B5EF4-FFF2-40B4-BE49-F238E27FC236}">
                  <a16:creationId xmlns:a16="http://schemas.microsoft.com/office/drawing/2014/main" id="{8B1C3E23-5F5F-02A3-3F79-AE7023559840}"/>
                </a:ext>
              </a:extLst>
            </p:cNvPr>
            <p:cNvSpPr/>
            <p:nvPr/>
          </p:nvSpPr>
          <p:spPr>
            <a:xfrm>
              <a:off x="6700103" y="1327139"/>
              <a:ext cx="29372" cy="32634"/>
            </a:xfrm>
            <a:custGeom>
              <a:avLst/>
              <a:gdLst>
                <a:gd name="connsiteX0" fmla="*/ 1910 w 29372"/>
                <a:gd name="connsiteY0" fmla="*/ 2158 h 32634"/>
                <a:gd name="connsiteX1" fmla="*/ 1339 w 29372"/>
                <a:gd name="connsiteY1" fmla="*/ 1651 h 32634"/>
                <a:gd name="connsiteX2" fmla="*/ 133 w 29372"/>
                <a:gd name="connsiteY2" fmla="*/ 0 h 32634"/>
                <a:gd name="connsiteX3" fmla="*/ 1148 w 29372"/>
                <a:gd name="connsiteY3" fmla="*/ 13776 h 32634"/>
                <a:gd name="connsiteX4" fmla="*/ 22479 w 29372"/>
                <a:gd name="connsiteY4" fmla="*/ 32186 h 32634"/>
                <a:gd name="connsiteX5" fmla="*/ 29272 w 29372"/>
                <a:gd name="connsiteY5" fmla="*/ 31678 h 32634"/>
                <a:gd name="connsiteX6" fmla="*/ 1910 w 29372"/>
                <a:gd name="connsiteY6" fmla="*/ 2158 h 32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372" h="32634">
                  <a:moveTo>
                    <a:pt x="1910" y="2158"/>
                  </a:moveTo>
                  <a:cubicBezTo>
                    <a:pt x="1657" y="2031"/>
                    <a:pt x="1466" y="1841"/>
                    <a:pt x="1339" y="1651"/>
                  </a:cubicBezTo>
                  <a:cubicBezTo>
                    <a:pt x="831" y="825"/>
                    <a:pt x="450" y="317"/>
                    <a:pt x="133" y="0"/>
                  </a:cubicBezTo>
                  <a:cubicBezTo>
                    <a:pt x="-375" y="2857"/>
                    <a:pt x="704" y="11935"/>
                    <a:pt x="1148" y="13776"/>
                  </a:cubicBezTo>
                  <a:cubicBezTo>
                    <a:pt x="4513" y="26155"/>
                    <a:pt x="8322" y="29393"/>
                    <a:pt x="22479" y="32186"/>
                  </a:cubicBezTo>
                  <a:cubicBezTo>
                    <a:pt x="27050" y="33075"/>
                    <a:pt x="29018" y="32503"/>
                    <a:pt x="29272" y="31678"/>
                  </a:cubicBezTo>
                  <a:cubicBezTo>
                    <a:pt x="31050" y="26599"/>
                    <a:pt x="8703" y="5586"/>
                    <a:pt x="1910" y="215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78" name="Freeform 677">
              <a:extLst>
                <a:ext uri="{FF2B5EF4-FFF2-40B4-BE49-F238E27FC236}">
                  <a16:creationId xmlns:a16="http://schemas.microsoft.com/office/drawing/2014/main" id="{69146AF6-1B6C-F81F-062D-6C4F6C64100D}"/>
                </a:ext>
              </a:extLst>
            </p:cNvPr>
            <p:cNvSpPr/>
            <p:nvPr/>
          </p:nvSpPr>
          <p:spPr>
            <a:xfrm>
              <a:off x="6700103" y="1327139"/>
              <a:ext cx="29372" cy="32634"/>
            </a:xfrm>
            <a:custGeom>
              <a:avLst/>
              <a:gdLst>
                <a:gd name="connsiteX0" fmla="*/ 1910 w 29372"/>
                <a:gd name="connsiteY0" fmla="*/ 2158 h 32634"/>
                <a:gd name="connsiteX1" fmla="*/ 1339 w 29372"/>
                <a:gd name="connsiteY1" fmla="*/ 1651 h 32634"/>
                <a:gd name="connsiteX2" fmla="*/ 133 w 29372"/>
                <a:gd name="connsiteY2" fmla="*/ 0 h 32634"/>
                <a:gd name="connsiteX3" fmla="*/ 1148 w 29372"/>
                <a:gd name="connsiteY3" fmla="*/ 13776 h 32634"/>
                <a:gd name="connsiteX4" fmla="*/ 22479 w 29372"/>
                <a:gd name="connsiteY4" fmla="*/ 32186 h 32634"/>
                <a:gd name="connsiteX5" fmla="*/ 29272 w 29372"/>
                <a:gd name="connsiteY5" fmla="*/ 31678 h 32634"/>
                <a:gd name="connsiteX6" fmla="*/ 1910 w 29372"/>
                <a:gd name="connsiteY6" fmla="*/ 2158 h 32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372" h="32634">
                  <a:moveTo>
                    <a:pt x="1910" y="2158"/>
                  </a:moveTo>
                  <a:cubicBezTo>
                    <a:pt x="1657" y="2031"/>
                    <a:pt x="1466" y="1841"/>
                    <a:pt x="1339" y="1651"/>
                  </a:cubicBezTo>
                  <a:cubicBezTo>
                    <a:pt x="831" y="825"/>
                    <a:pt x="450" y="317"/>
                    <a:pt x="133" y="0"/>
                  </a:cubicBezTo>
                  <a:cubicBezTo>
                    <a:pt x="-375" y="2857"/>
                    <a:pt x="704" y="11935"/>
                    <a:pt x="1148" y="13776"/>
                  </a:cubicBezTo>
                  <a:cubicBezTo>
                    <a:pt x="4513" y="26155"/>
                    <a:pt x="8322" y="29393"/>
                    <a:pt x="22479" y="32186"/>
                  </a:cubicBezTo>
                  <a:cubicBezTo>
                    <a:pt x="27050" y="33075"/>
                    <a:pt x="29018" y="32503"/>
                    <a:pt x="29272" y="31678"/>
                  </a:cubicBezTo>
                  <a:cubicBezTo>
                    <a:pt x="31050" y="26599"/>
                    <a:pt x="8703" y="5586"/>
                    <a:pt x="1910" y="215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80" name="Freeform 679">
              <a:extLst>
                <a:ext uri="{FF2B5EF4-FFF2-40B4-BE49-F238E27FC236}">
                  <a16:creationId xmlns:a16="http://schemas.microsoft.com/office/drawing/2014/main" id="{92E9F327-6F23-1794-7A80-42B3634087F1}"/>
                </a:ext>
              </a:extLst>
            </p:cNvPr>
            <p:cNvSpPr/>
            <p:nvPr/>
          </p:nvSpPr>
          <p:spPr>
            <a:xfrm>
              <a:off x="6630234" y="1258704"/>
              <a:ext cx="83595" cy="98653"/>
            </a:xfrm>
            <a:custGeom>
              <a:avLst/>
              <a:gdLst>
                <a:gd name="connsiteX0" fmla="*/ 27024 w 83595"/>
                <a:gd name="connsiteY0" fmla="*/ 47613 h 98653"/>
                <a:gd name="connsiteX1" fmla="*/ 15342 w 83595"/>
                <a:gd name="connsiteY1" fmla="*/ 44756 h 98653"/>
                <a:gd name="connsiteX2" fmla="*/ 6328 w 83595"/>
                <a:gd name="connsiteY2" fmla="*/ 41836 h 98653"/>
                <a:gd name="connsiteX3" fmla="*/ 805 w 83595"/>
                <a:gd name="connsiteY3" fmla="*/ 45962 h 98653"/>
                <a:gd name="connsiteX4" fmla="*/ 233 w 83595"/>
                <a:gd name="connsiteY4" fmla="*/ 49834 h 98653"/>
                <a:gd name="connsiteX5" fmla="*/ 8931 w 83595"/>
                <a:gd name="connsiteY5" fmla="*/ 52628 h 98653"/>
                <a:gd name="connsiteX6" fmla="*/ 21183 w 83595"/>
                <a:gd name="connsiteY6" fmla="*/ 58532 h 98653"/>
                <a:gd name="connsiteX7" fmla="*/ 20992 w 83595"/>
                <a:gd name="connsiteY7" fmla="*/ 63674 h 98653"/>
                <a:gd name="connsiteX8" fmla="*/ 15279 w 83595"/>
                <a:gd name="connsiteY8" fmla="*/ 66975 h 98653"/>
                <a:gd name="connsiteX9" fmla="*/ 8804 w 83595"/>
                <a:gd name="connsiteY9" fmla="*/ 73704 h 98653"/>
                <a:gd name="connsiteX10" fmla="*/ 14073 w 83595"/>
                <a:gd name="connsiteY10" fmla="*/ 95479 h 98653"/>
                <a:gd name="connsiteX11" fmla="*/ 17183 w 83595"/>
                <a:gd name="connsiteY11" fmla="*/ 98653 h 98653"/>
                <a:gd name="connsiteX12" fmla="*/ 23024 w 83595"/>
                <a:gd name="connsiteY12" fmla="*/ 89829 h 98653"/>
                <a:gd name="connsiteX13" fmla="*/ 29245 w 83595"/>
                <a:gd name="connsiteY13" fmla="*/ 82846 h 98653"/>
                <a:gd name="connsiteX14" fmla="*/ 31912 w 83595"/>
                <a:gd name="connsiteY14" fmla="*/ 90972 h 98653"/>
                <a:gd name="connsiteX15" fmla="*/ 32547 w 83595"/>
                <a:gd name="connsiteY15" fmla="*/ 95797 h 98653"/>
                <a:gd name="connsiteX16" fmla="*/ 34387 w 83595"/>
                <a:gd name="connsiteY16" fmla="*/ 95606 h 98653"/>
                <a:gd name="connsiteX17" fmla="*/ 37943 w 83595"/>
                <a:gd name="connsiteY17" fmla="*/ 90591 h 98653"/>
                <a:gd name="connsiteX18" fmla="*/ 45814 w 83595"/>
                <a:gd name="connsiteY18" fmla="*/ 81322 h 98653"/>
                <a:gd name="connsiteX19" fmla="*/ 48417 w 83595"/>
                <a:gd name="connsiteY19" fmla="*/ 69641 h 98653"/>
                <a:gd name="connsiteX20" fmla="*/ 48545 w 83595"/>
                <a:gd name="connsiteY20" fmla="*/ 58722 h 98653"/>
                <a:gd name="connsiteX21" fmla="*/ 64288 w 83595"/>
                <a:gd name="connsiteY21" fmla="*/ 55865 h 98653"/>
                <a:gd name="connsiteX22" fmla="*/ 61685 w 83595"/>
                <a:gd name="connsiteY22" fmla="*/ 49898 h 98653"/>
                <a:gd name="connsiteX23" fmla="*/ 58892 w 83595"/>
                <a:gd name="connsiteY23" fmla="*/ 42407 h 98653"/>
                <a:gd name="connsiteX24" fmla="*/ 63844 w 83595"/>
                <a:gd name="connsiteY24" fmla="*/ 38344 h 98653"/>
                <a:gd name="connsiteX25" fmla="*/ 72922 w 83595"/>
                <a:gd name="connsiteY25" fmla="*/ 37836 h 98653"/>
                <a:gd name="connsiteX26" fmla="*/ 81365 w 83595"/>
                <a:gd name="connsiteY26" fmla="*/ 36820 h 98653"/>
                <a:gd name="connsiteX27" fmla="*/ 83270 w 83595"/>
                <a:gd name="connsiteY27" fmla="*/ 31869 h 98653"/>
                <a:gd name="connsiteX28" fmla="*/ 77366 w 83595"/>
                <a:gd name="connsiteY28" fmla="*/ 14855 h 98653"/>
                <a:gd name="connsiteX29" fmla="*/ 69240 w 83595"/>
                <a:gd name="connsiteY29" fmla="*/ 15617 h 98653"/>
                <a:gd name="connsiteX30" fmla="*/ 61114 w 83595"/>
                <a:gd name="connsiteY30" fmla="*/ 18093 h 98653"/>
                <a:gd name="connsiteX31" fmla="*/ 62638 w 83595"/>
                <a:gd name="connsiteY31" fmla="*/ 1778 h 98653"/>
                <a:gd name="connsiteX32" fmla="*/ 55401 w 83595"/>
                <a:gd name="connsiteY32" fmla="*/ 9269 h 98653"/>
                <a:gd name="connsiteX33" fmla="*/ 54194 w 83595"/>
                <a:gd name="connsiteY33" fmla="*/ 9269 h 98653"/>
                <a:gd name="connsiteX34" fmla="*/ 53432 w 83595"/>
                <a:gd name="connsiteY34" fmla="*/ 8316 h 98653"/>
                <a:gd name="connsiteX35" fmla="*/ 48036 w 83595"/>
                <a:gd name="connsiteY35" fmla="*/ 0 h 98653"/>
                <a:gd name="connsiteX36" fmla="*/ 45497 w 83595"/>
                <a:gd name="connsiteY36" fmla="*/ 7935 h 98653"/>
                <a:gd name="connsiteX37" fmla="*/ 49496 w 83595"/>
                <a:gd name="connsiteY37" fmla="*/ 13839 h 98653"/>
                <a:gd name="connsiteX38" fmla="*/ 52861 w 83595"/>
                <a:gd name="connsiteY38" fmla="*/ 18664 h 98653"/>
                <a:gd name="connsiteX39" fmla="*/ 47719 w 83595"/>
                <a:gd name="connsiteY39" fmla="*/ 24124 h 98653"/>
                <a:gd name="connsiteX40" fmla="*/ 40735 w 83595"/>
                <a:gd name="connsiteY40" fmla="*/ 34154 h 98653"/>
                <a:gd name="connsiteX41" fmla="*/ 27024 w 83595"/>
                <a:gd name="connsiteY41" fmla="*/ 47613 h 9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83595" h="98653">
                  <a:moveTo>
                    <a:pt x="27024" y="47613"/>
                  </a:moveTo>
                  <a:cubicBezTo>
                    <a:pt x="23341" y="48501"/>
                    <a:pt x="19342" y="46533"/>
                    <a:pt x="15342" y="44756"/>
                  </a:cubicBezTo>
                  <a:cubicBezTo>
                    <a:pt x="11724" y="43105"/>
                    <a:pt x="8740" y="41836"/>
                    <a:pt x="6328" y="41836"/>
                  </a:cubicBezTo>
                  <a:cubicBezTo>
                    <a:pt x="4043" y="41836"/>
                    <a:pt x="2201" y="42978"/>
                    <a:pt x="805" y="45962"/>
                  </a:cubicBezTo>
                  <a:cubicBezTo>
                    <a:pt x="-20" y="47676"/>
                    <a:pt x="-211" y="49009"/>
                    <a:pt x="233" y="49834"/>
                  </a:cubicBezTo>
                  <a:cubicBezTo>
                    <a:pt x="1185" y="51612"/>
                    <a:pt x="5312" y="52120"/>
                    <a:pt x="8931" y="52628"/>
                  </a:cubicBezTo>
                  <a:cubicBezTo>
                    <a:pt x="14327" y="53326"/>
                    <a:pt x="19913" y="54088"/>
                    <a:pt x="21183" y="58532"/>
                  </a:cubicBezTo>
                  <a:cubicBezTo>
                    <a:pt x="21818" y="60627"/>
                    <a:pt x="21754" y="62341"/>
                    <a:pt x="20992" y="63674"/>
                  </a:cubicBezTo>
                  <a:cubicBezTo>
                    <a:pt x="19850" y="65705"/>
                    <a:pt x="17501" y="66340"/>
                    <a:pt x="15279" y="66975"/>
                  </a:cubicBezTo>
                  <a:cubicBezTo>
                    <a:pt x="11787" y="67927"/>
                    <a:pt x="8804" y="68816"/>
                    <a:pt x="8804" y="73704"/>
                  </a:cubicBezTo>
                  <a:cubicBezTo>
                    <a:pt x="8804" y="78212"/>
                    <a:pt x="12168" y="92051"/>
                    <a:pt x="14073" y="95479"/>
                  </a:cubicBezTo>
                  <a:cubicBezTo>
                    <a:pt x="15216" y="97511"/>
                    <a:pt x="16358" y="98653"/>
                    <a:pt x="17183" y="98653"/>
                  </a:cubicBezTo>
                  <a:cubicBezTo>
                    <a:pt x="19152" y="98590"/>
                    <a:pt x="21501" y="93321"/>
                    <a:pt x="23024" y="89829"/>
                  </a:cubicBezTo>
                  <a:cubicBezTo>
                    <a:pt x="25055" y="85322"/>
                    <a:pt x="26642" y="81640"/>
                    <a:pt x="29245" y="82846"/>
                  </a:cubicBezTo>
                  <a:cubicBezTo>
                    <a:pt x="32038" y="84052"/>
                    <a:pt x="31975" y="87734"/>
                    <a:pt x="31912" y="90972"/>
                  </a:cubicBezTo>
                  <a:cubicBezTo>
                    <a:pt x="31912" y="92813"/>
                    <a:pt x="31848" y="95289"/>
                    <a:pt x="32547" y="95797"/>
                  </a:cubicBezTo>
                  <a:cubicBezTo>
                    <a:pt x="32864" y="95987"/>
                    <a:pt x="33499" y="95924"/>
                    <a:pt x="34387" y="95606"/>
                  </a:cubicBezTo>
                  <a:cubicBezTo>
                    <a:pt x="35974" y="95035"/>
                    <a:pt x="36863" y="93003"/>
                    <a:pt x="37943" y="90591"/>
                  </a:cubicBezTo>
                  <a:cubicBezTo>
                    <a:pt x="39403" y="87290"/>
                    <a:pt x="41180" y="83163"/>
                    <a:pt x="45814" y="81322"/>
                  </a:cubicBezTo>
                  <a:cubicBezTo>
                    <a:pt x="50830" y="79291"/>
                    <a:pt x="50068" y="75545"/>
                    <a:pt x="48417" y="69641"/>
                  </a:cubicBezTo>
                  <a:cubicBezTo>
                    <a:pt x="47274" y="65705"/>
                    <a:pt x="46132" y="61579"/>
                    <a:pt x="48545" y="58722"/>
                  </a:cubicBezTo>
                  <a:cubicBezTo>
                    <a:pt x="50830" y="55992"/>
                    <a:pt x="55781" y="55104"/>
                    <a:pt x="64288" y="55865"/>
                  </a:cubicBezTo>
                  <a:cubicBezTo>
                    <a:pt x="64732" y="54342"/>
                    <a:pt x="63527" y="52437"/>
                    <a:pt x="61685" y="49898"/>
                  </a:cubicBezTo>
                  <a:cubicBezTo>
                    <a:pt x="59908" y="47486"/>
                    <a:pt x="58067" y="44946"/>
                    <a:pt x="58892" y="42407"/>
                  </a:cubicBezTo>
                  <a:cubicBezTo>
                    <a:pt x="59400" y="40693"/>
                    <a:pt x="61051" y="39360"/>
                    <a:pt x="63844" y="38344"/>
                  </a:cubicBezTo>
                  <a:cubicBezTo>
                    <a:pt x="66637" y="37328"/>
                    <a:pt x="69875" y="37582"/>
                    <a:pt x="72922" y="37836"/>
                  </a:cubicBezTo>
                  <a:cubicBezTo>
                    <a:pt x="76350" y="38090"/>
                    <a:pt x="79587" y="38344"/>
                    <a:pt x="81365" y="36820"/>
                  </a:cubicBezTo>
                  <a:cubicBezTo>
                    <a:pt x="82445" y="35868"/>
                    <a:pt x="83079" y="34281"/>
                    <a:pt x="83270" y="31869"/>
                  </a:cubicBezTo>
                  <a:cubicBezTo>
                    <a:pt x="84603" y="25965"/>
                    <a:pt x="81683" y="17648"/>
                    <a:pt x="77366" y="14855"/>
                  </a:cubicBezTo>
                  <a:cubicBezTo>
                    <a:pt x="74890" y="13268"/>
                    <a:pt x="72160" y="13459"/>
                    <a:pt x="69240" y="15617"/>
                  </a:cubicBezTo>
                  <a:cubicBezTo>
                    <a:pt x="66637" y="17585"/>
                    <a:pt x="63272" y="19680"/>
                    <a:pt x="61114" y="18093"/>
                  </a:cubicBezTo>
                  <a:cubicBezTo>
                    <a:pt x="58384" y="16188"/>
                    <a:pt x="59844" y="10665"/>
                    <a:pt x="62638" y="1778"/>
                  </a:cubicBezTo>
                  <a:cubicBezTo>
                    <a:pt x="60733" y="4825"/>
                    <a:pt x="58511" y="7745"/>
                    <a:pt x="55401" y="9269"/>
                  </a:cubicBezTo>
                  <a:cubicBezTo>
                    <a:pt x="55019" y="9459"/>
                    <a:pt x="54575" y="9459"/>
                    <a:pt x="54194" y="9269"/>
                  </a:cubicBezTo>
                  <a:cubicBezTo>
                    <a:pt x="53813" y="9078"/>
                    <a:pt x="53559" y="8761"/>
                    <a:pt x="53432" y="8316"/>
                  </a:cubicBezTo>
                  <a:cubicBezTo>
                    <a:pt x="52163" y="3047"/>
                    <a:pt x="49496" y="0"/>
                    <a:pt x="48036" y="0"/>
                  </a:cubicBezTo>
                  <a:cubicBezTo>
                    <a:pt x="47211" y="63"/>
                    <a:pt x="45687" y="1841"/>
                    <a:pt x="45497" y="7935"/>
                  </a:cubicBezTo>
                  <a:cubicBezTo>
                    <a:pt x="45434" y="10602"/>
                    <a:pt x="47465" y="12252"/>
                    <a:pt x="49496" y="13839"/>
                  </a:cubicBezTo>
                  <a:cubicBezTo>
                    <a:pt x="51274" y="15300"/>
                    <a:pt x="52988" y="16633"/>
                    <a:pt x="52861" y="18664"/>
                  </a:cubicBezTo>
                  <a:cubicBezTo>
                    <a:pt x="52734" y="20442"/>
                    <a:pt x="51210" y="22092"/>
                    <a:pt x="47719" y="24124"/>
                  </a:cubicBezTo>
                  <a:cubicBezTo>
                    <a:pt x="43656" y="26473"/>
                    <a:pt x="42260" y="30218"/>
                    <a:pt x="40735" y="34154"/>
                  </a:cubicBezTo>
                  <a:cubicBezTo>
                    <a:pt x="38641" y="39423"/>
                    <a:pt x="36355" y="45454"/>
                    <a:pt x="27024" y="4761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81" name="Freeform 680">
              <a:extLst>
                <a:ext uri="{FF2B5EF4-FFF2-40B4-BE49-F238E27FC236}">
                  <a16:creationId xmlns:a16="http://schemas.microsoft.com/office/drawing/2014/main" id="{23C646C9-74F8-3076-CB79-A861C039386C}"/>
                </a:ext>
              </a:extLst>
            </p:cNvPr>
            <p:cNvSpPr/>
            <p:nvPr/>
          </p:nvSpPr>
          <p:spPr>
            <a:xfrm>
              <a:off x="6630234" y="1258704"/>
              <a:ext cx="83595" cy="98653"/>
            </a:xfrm>
            <a:custGeom>
              <a:avLst/>
              <a:gdLst>
                <a:gd name="connsiteX0" fmla="*/ 27024 w 83595"/>
                <a:gd name="connsiteY0" fmla="*/ 47613 h 98653"/>
                <a:gd name="connsiteX1" fmla="*/ 15342 w 83595"/>
                <a:gd name="connsiteY1" fmla="*/ 44756 h 98653"/>
                <a:gd name="connsiteX2" fmla="*/ 6328 w 83595"/>
                <a:gd name="connsiteY2" fmla="*/ 41836 h 98653"/>
                <a:gd name="connsiteX3" fmla="*/ 805 w 83595"/>
                <a:gd name="connsiteY3" fmla="*/ 45962 h 98653"/>
                <a:gd name="connsiteX4" fmla="*/ 233 w 83595"/>
                <a:gd name="connsiteY4" fmla="*/ 49834 h 98653"/>
                <a:gd name="connsiteX5" fmla="*/ 8931 w 83595"/>
                <a:gd name="connsiteY5" fmla="*/ 52628 h 98653"/>
                <a:gd name="connsiteX6" fmla="*/ 21183 w 83595"/>
                <a:gd name="connsiteY6" fmla="*/ 58532 h 98653"/>
                <a:gd name="connsiteX7" fmla="*/ 20992 w 83595"/>
                <a:gd name="connsiteY7" fmla="*/ 63674 h 98653"/>
                <a:gd name="connsiteX8" fmla="*/ 15279 w 83595"/>
                <a:gd name="connsiteY8" fmla="*/ 66975 h 98653"/>
                <a:gd name="connsiteX9" fmla="*/ 8804 w 83595"/>
                <a:gd name="connsiteY9" fmla="*/ 73704 h 98653"/>
                <a:gd name="connsiteX10" fmla="*/ 14073 w 83595"/>
                <a:gd name="connsiteY10" fmla="*/ 95479 h 98653"/>
                <a:gd name="connsiteX11" fmla="*/ 17183 w 83595"/>
                <a:gd name="connsiteY11" fmla="*/ 98653 h 98653"/>
                <a:gd name="connsiteX12" fmla="*/ 23024 w 83595"/>
                <a:gd name="connsiteY12" fmla="*/ 89829 h 98653"/>
                <a:gd name="connsiteX13" fmla="*/ 29245 w 83595"/>
                <a:gd name="connsiteY13" fmla="*/ 82846 h 98653"/>
                <a:gd name="connsiteX14" fmla="*/ 31912 w 83595"/>
                <a:gd name="connsiteY14" fmla="*/ 90972 h 98653"/>
                <a:gd name="connsiteX15" fmla="*/ 32547 w 83595"/>
                <a:gd name="connsiteY15" fmla="*/ 95797 h 98653"/>
                <a:gd name="connsiteX16" fmla="*/ 34387 w 83595"/>
                <a:gd name="connsiteY16" fmla="*/ 95606 h 98653"/>
                <a:gd name="connsiteX17" fmla="*/ 37943 w 83595"/>
                <a:gd name="connsiteY17" fmla="*/ 90591 h 98653"/>
                <a:gd name="connsiteX18" fmla="*/ 45814 w 83595"/>
                <a:gd name="connsiteY18" fmla="*/ 81322 h 98653"/>
                <a:gd name="connsiteX19" fmla="*/ 48417 w 83595"/>
                <a:gd name="connsiteY19" fmla="*/ 69641 h 98653"/>
                <a:gd name="connsiteX20" fmla="*/ 48545 w 83595"/>
                <a:gd name="connsiteY20" fmla="*/ 58722 h 98653"/>
                <a:gd name="connsiteX21" fmla="*/ 64288 w 83595"/>
                <a:gd name="connsiteY21" fmla="*/ 55865 h 98653"/>
                <a:gd name="connsiteX22" fmla="*/ 61685 w 83595"/>
                <a:gd name="connsiteY22" fmla="*/ 49898 h 98653"/>
                <a:gd name="connsiteX23" fmla="*/ 58892 w 83595"/>
                <a:gd name="connsiteY23" fmla="*/ 42407 h 98653"/>
                <a:gd name="connsiteX24" fmla="*/ 63844 w 83595"/>
                <a:gd name="connsiteY24" fmla="*/ 38344 h 98653"/>
                <a:gd name="connsiteX25" fmla="*/ 72922 w 83595"/>
                <a:gd name="connsiteY25" fmla="*/ 37836 h 98653"/>
                <a:gd name="connsiteX26" fmla="*/ 81365 w 83595"/>
                <a:gd name="connsiteY26" fmla="*/ 36820 h 98653"/>
                <a:gd name="connsiteX27" fmla="*/ 83270 w 83595"/>
                <a:gd name="connsiteY27" fmla="*/ 31869 h 98653"/>
                <a:gd name="connsiteX28" fmla="*/ 77366 w 83595"/>
                <a:gd name="connsiteY28" fmla="*/ 14855 h 98653"/>
                <a:gd name="connsiteX29" fmla="*/ 69240 w 83595"/>
                <a:gd name="connsiteY29" fmla="*/ 15617 h 98653"/>
                <a:gd name="connsiteX30" fmla="*/ 61114 w 83595"/>
                <a:gd name="connsiteY30" fmla="*/ 18093 h 98653"/>
                <a:gd name="connsiteX31" fmla="*/ 62638 w 83595"/>
                <a:gd name="connsiteY31" fmla="*/ 1778 h 98653"/>
                <a:gd name="connsiteX32" fmla="*/ 55401 w 83595"/>
                <a:gd name="connsiteY32" fmla="*/ 9269 h 98653"/>
                <a:gd name="connsiteX33" fmla="*/ 54194 w 83595"/>
                <a:gd name="connsiteY33" fmla="*/ 9269 h 98653"/>
                <a:gd name="connsiteX34" fmla="*/ 53432 w 83595"/>
                <a:gd name="connsiteY34" fmla="*/ 8316 h 98653"/>
                <a:gd name="connsiteX35" fmla="*/ 48036 w 83595"/>
                <a:gd name="connsiteY35" fmla="*/ 0 h 98653"/>
                <a:gd name="connsiteX36" fmla="*/ 45497 w 83595"/>
                <a:gd name="connsiteY36" fmla="*/ 7935 h 98653"/>
                <a:gd name="connsiteX37" fmla="*/ 49496 w 83595"/>
                <a:gd name="connsiteY37" fmla="*/ 13839 h 98653"/>
                <a:gd name="connsiteX38" fmla="*/ 52861 w 83595"/>
                <a:gd name="connsiteY38" fmla="*/ 18664 h 98653"/>
                <a:gd name="connsiteX39" fmla="*/ 47719 w 83595"/>
                <a:gd name="connsiteY39" fmla="*/ 24124 h 98653"/>
                <a:gd name="connsiteX40" fmla="*/ 40735 w 83595"/>
                <a:gd name="connsiteY40" fmla="*/ 34154 h 98653"/>
                <a:gd name="connsiteX41" fmla="*/ 27024 w 83595"/>
                <a:gd name="connsiteY41" fmla="*/ 47613 h 9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83595" h="98653">
                  <a:moveTo>
                    <a:pt x="27024" y="47613"/>
                  </a:moveTo>
                  <a:cubicBezTo>
                    <a:pt x="23341" y="48501"/>
                    <a:pt x="19342" y="46533"/>
                    <a:pt x="15342" y="44756"/>
                  </a:cubicBezTo>
                  <a:cubicBezTo>
                    <a:pt x="11724" y="43105"/>
                    <a:pt x="8740" y="41836"/>
                    <a:pt x="6328" y="41836"/>
                  </a:cubicBezTo>
                  <a:cubicBezTo>
                    <a:pt x="4043" y="41836"/>
                    <a:pt x="2201" y="42978"/>
                    <a:pt x="805" y="45962"/>
                  </a:cubicBezTo>
                  <a:cubicBezTo>
                    <a:pt x="-20" y="47676"/>
                    <a:pt x="-211" y="49009"/>
                    <a:pt x="233" y="49834"/>
                  </a:cubicBezTo>
                  <a:cubicBezTo>
                    <a:pt x="1185" y="51612"/>
                    <a:pt x="5312" y="52120"/>
                    <a:pt x="8931" y="52628"/>
                  </a:cubicBezTo>
                  <a:cubicBezTo>
                    <a:pt x="14327" y="53326"/>
                    <a:pt x="19913" y="54088"/>
                    <a:pt x="21183" y="58532"/>
                  </a:cubicBezTo>
                  <a:cubicBezTo>
                    <a:pt x="21818" y="60627"/>
                    <a:pt x="21754" y="62341"/>
                    <a:pt x="20992" y="63674"/>
                  </a:cubicBezTo>
                  <a:cubicBezTo>
                    <a:pt x="19850" y="65705"/>
                    <a:pt x="17501" y="66340"/>
                    <a:pt x="15279" y="66975"/>
                  </a:cubicBezTo>
                  <a:cubicBezTo>
                    <a:pt x="11787" y="67927"/>
                    <a:pt x="8804" y="68816"/>
                    <a:pt x="8804" y="73704"/>
                  </a:cubicBezTo>
                  <a:cubicBezTo>
                    <a:pt x="8804" y="78212"/>
                    <a:pt x="12168" y="92051"/>
                    <a:pt x="14073" y="95479"/>
                  </a:cubicBezTo>
                  <a:cubicBezTo>
                    <a:pt x="15216" y="97511"/>
                    <a:pt x="16358" y="98653"/>
                    <a:pt x="17183" y="98653"/>
                  </a:cubicBezTo>
                  <a:cubicBezTo>
                    <a:pt x="19152" y="98590"/>
                    <a:pt x="21501" y="93321"/>
                    <a:pt x="23024" y="89829"/>
                  </a:cubicBezTo>
                  <a:cubicBezTo>
                    <a:pt x="25055" y="85322"/>
                    <a:pt x="26642" y="81640"/>
                    <a:pt x="29245" y="82846"/>
                  </a:cubicBezTo>
                  <a:cubicBezTo>
                    <a:pt x="32038" y="84052"/>
                    <a:pt x="31975" y="87734"/>
                    <a:pt x="31912" y="90972"/>
                  </a:cubicBezTo>
                  <a:cubicBezTo>
                    <a:pt x="31912" y="92813"/>
                    <a:pt x="31848" y="95289"/>
                    <a:pt x="32547" y="95797"/>
                  </a:cubicBezTo>
                  <a:cubicBezTo>
                    <a:pt x="32864" y="95987"/>
                    <a:pt x="33499" y="95924"/>
                    <a:pt x="34387" y="95606"/>
                  </a:cubicBezTo>
                  <a:cubicBezTo>
                    <a:pt x="35974" y="95035"/>
                    <a:pt x="36863" y="93003"/>
                    <a:pt x="37943" y="90591"/>
                  </a:cubicBezTo>
                  <a:cubicBezTo>
                    <a:pt x="39403" y="87290"/>
                    <a:pt x="41180" y="83163"/>
                    <a:pt x="45814" y="81322"/>
                  </a:cubicBezTo>
                  <a:cubicBezTo>
                    <a:pt x="50830" y="79291"/>
                    <a:pt x="50068" y="75545"/>
                    <a:pt x="48417" y="69641"/>
                  </a:cubicBezTo>
                  <a:cubicBezTo>
                    <a:pt x="47274" y="65705"/>
                    <a:pt x="46132" y="61579"/>
                    <a:pt x="48545" y="58722"/>
                  </a:cubicBezTo>
                  <a:cubicBezTo>
                    <a:pt x="50830" y="55992"/>
                    <a:pt x="55781" y="55104"/>
                    <a:pt x="64288" y="55865"/>
                  </a:cubicBezTo>
                  <a:cubicBezTo>
                    <a:pt x="64732" y="54342"/>
                    <a:pt x="63527" y="52437"/>
                    <a:pt x="61685" y="49898"/>
                  </a:cubicBezTo>
                  <a:cubicBezTo>
                    <a:pt x="59908" y="47486"/>
                    <a:pt x="58067" y="44946"/>
                    <a:pt x="58892" y="42407"/>
                  </a:cubicBezTo>
                  <a:cubicBezTo>
                    <a:pt x="59400" y="40693"/>
                    <a:pt x="61051" y="39360"/>
                    <a:pt x="63844" y="38344"/>
                  </a:cubicBezTo>
                  <a:cubicBezTo>
                    <a:pt x="66637" y="37328"/>
                    <a:pt x="69875" y="37582"/>
                    <a:pt x="72922" y="37836"/>
                  </a:cubicBezTo>
                  <a:cubicBezTo>
                    <a:pt x="76350" y="38090"/>
                    <a:pt x="79587" y="38344"/>
                    <a:pt x="81365" y="36820"/>
                  </a:cubicBezTo>
                  <a:cubicBezTo>
                    <a:pt x="82445" y="35868"/>
                    <a:pt x="83079" y="34281"/>
                    <a:pt x="83270" y="31869"/>
                  </a:cubicBezTo>
                  <a:cubicBezTo>
                    <a:pt x="84603" y="25965"/>
                    <a:pt x="81683" y="17648"/>
                    <a:pt x="77366" y="14855"/>
                  </a:cubicBezTo>
                  <a:cubicBezTo>
                    <a:pt x="74890" y="13268"/>
                    <a:pt x="72160" y="13459"/>
                    <a:pt x="69240" y="15617"/>
                  </a:cubicBezTo>
                  <a:cubicBezTo>
                    <a:pt x="66637" y="17585"/>
                    <a:pt x="63272" y="19680"/>
                    <a:pt x="61114" y="18093"/>
                  </a:cubicBezTo>
                  <a:cubicBezTo>
                    <a:pt x="58384" y="16188"/>
                    <a:pt x="59844" y="10665"/>
                    <a:pt x="62638" y="1778"/>
                  </a:cubicBezTo>
                  <a:cubicBezTo>
                    <a:pt x="60733" y="4825"/>
                    <a:pt x="58511" y="7745"/>
                    <a:pt x="55401" y="9269"/>
                  </a:cubicBezTo>
                  <a:cubicBezTo>
                    <a:pt x="55019" y="9459"/>
                    <a:pt x="54575" y="9459"/>
                    <a:pt x="54194" y="9269"/>
                  </a:cubicBezTo>
                  <a:cubicBezTo>
                    <a:pt x="53813" y="9078"/>
                    <a:pt x="53559" y="8761"/>
                    <a:pt x="53432" y="8316"/>
                  </a:cubicBezTo>
                  <a:cubicBezTo>
                    <a:pt x="52163" y="3047"/>
                    <a:pt x="49496" y="0"/>
                    <a:pt x="48036" y="0"/>
                  </a:cubicBezTo>
                  <a:cubicBezTo>
                    <a:pt x="47211" y="63"/>
                    <a:pt x="45687" y="1841"/>
                    <a:pt x="45497" y="7935"/>
                  </a:cubicBezTo>
                  <a:cubicBezTo>
                    <a:pt x="45434" y="10602"/>
                    <a:pt x="47465" y="12252"/>
                    <a:pt x="49496" y="13839"/>
                  </a:cubicBezTo>
                  <a:cubicBezTo>
                    <a:pt x="51274" y="15300"/>
                    <a:pt x="52988" y="16633"/>
                    <a:pt x="52861" y="18664"/>
                  </a:cubicBezTo>
                  <a:cubicBezTo>
                    <a:pt x="52734" y="20442"/>
                    <a:pt x="51210" y="22092"/>
                    <a:pt x="47719" y="24124"/>
                  </a:cubicBezTo>
                  <a:cubicBezTo>
                    <a:pt x="43656" y="26473"/>
                    <a:pt x="42260" y="30218"/>
                    <a:pt x="40735" y="34154"/>
                  </a:cubicBezTo>
                  <a:cubicBezTo>
                    <a:pt x="38641" y="39423"/>
                    <a:pt x="36355" y="45454"/>
                    <a:pt x="27024" y="4761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83" name="Freeform 682">
              <a:extLst>
                <a:ext uri="{FF2B5EF4-FFF2-40B4-BE49-F238E27FC236}">
                  <a16:creationId xmlns:a16="http://schemas.microsoft.com/office/drawing/2014/main" id="{22D5E724-8BA3-8A0F-5309-20241B7657EA}"/>
                </a:ext>
              </a:extLst>
            </p:cNvPr>
            <p:cNvSpPr/>
            <p:nvPr/>
          </p:nvSpPr>
          <p:spPr>
            <a:xfrm>
              <a:off x="6945271" y="1531746"/>
              <a:ext cx="244157" cy="313100"/>
            </a:xfrm>
            <a:custGeom>
              <a:avLst/>
              <a:gdLst>
                <a:gd name="connsiteX0" fmla="*/ 10 w 244157"/>
                <a:gd name="connsiteY0" fmla="*/ 287326 h 313100"/>
                <a:gd name="connsiteX1" fmla="*/ 4327 w 244157"/>
                <a:gd name="connsiteY1" fmla="*/ 293801 h 313100"/>
                <a:gd name="connsiteX2" fmla="*/ 7311 w 244157"/>
                <a:gd name="connsiteY2" fmla="*/ 292468 h 313100"/>
                <a:gd name="connsiteX3" fmla="*/ 8263 w 244157"/>
                <a:gd name="connsiteY3" fmla="*/ 292659 h 313100"/>
                <a:gd name="connsiteX4" fmla="*/ 9596 w 244157"/>
                <a:gd name="connsiteY4" fmla="*/ 291516 h 313100"/>
                <a:gd name="connsiteX5" fmla="*/ 28958 w 244157"/>
                <a:gd name="connsiteY5" fmla="*/ 280089 h 313100"/>
                <a:gd name="connsiteX6" fmla="*/ 30038 w 244157"/>
                <a:gd name="connsiteY6" fmla="*/ 280470 h 313100"/>
                <a:gd name="connsiteX7" fmla="*/ 31117 w 244157"/>
                <a:gd name="connsiteY7" fmla="*/ 280851 h 313100"/>
                <a:gd name="connsiteX8" fmla="*/ 39687 w 244157"/>
                <a:gd name="connsiteY8" fmla="*/ 286818 h 313100"/>
                <a:gd name="connsiteX9" fmla="*/ 36704 w 244157"/>
                <a:gd name="connsiteY9" fmla="*/ 289675 h 313100"/>
                <a:gd name="connsiteX10" fmla="*/ 34228 w 244157"/>
                <a:gd name="connsiteY10" fmla="*/ 290500 h 313100"/>
                <a:gd name="connsiteX11" fmla="*/ 15818 w 244157"/>
                <a:gd name="connsiteY11" fmla="*/ 313100 h 313100"/>
                <a:gd name="connsiteX12" fmla="*/ 53399 w 244157"/>
                <a:gd name="connsiteY12" fmla="*/ 310180 h 313100"/>
                <a:gd name="connsiteX13" fmla="*/ 53399 w 244157"/>
                <a:gd name="connsiteY13" fmla="*/ 302879 h 313100"/>
                <a:gd name="connsiteX14" fmla="*/ 53844 w 244157"/>
                <a:gd name="connsiteY14" fmla="*/ 301864 h 313100"/>
                <a:gd name="connsiteX15" fmla="*/ 54924 w 244157"/>
                <a:gd name="connsiteY15" fmla="*/ 301546 h 313100"/>
                <a:gd name="connsiteX16" fmla="*/ 61589 w 244157"/>
                <a:gd name="connsiteY16" fmla="*/ 304086 h 313100"/>
                <a:gd name="connsiteX17" fmla="*/ 78222 w 244157"/>
                <a:gd name="connsiteY17" fmla="*/ 307450 h 313100"/>
                <a:gd name="connsiteX18" fmla="*/ 80698 w 244157"/>
                <a:gd name="connsiteY18" fmla="*/ 297039 h 313100"/>
                <a:gd name="connsiteX19" fmla="*/ 81332 w 244157"/>
                <a:gd name="connsiteY19" fmla="*/ 289040 h 313100"/>
                <a:gd name="connsiteX20" fmla="*/ 79365 w 244157"/>
                <a:gd name="connsiteY20" fmla="*/ 275264 h 313100"/>
                <a:gd name="connsiteX21" fmla="*/ 73651 w 244157"/>
                <a:gd name="connsiteY21" fmla="*/ 271963 h 313100"/>
                <a:gd name="connsiteX22" fmla="*/ 66859 w 244157"/>
                <a:gd name="connsiteY22" fmla="*/ 268281 h 313100"/>
                <a:gd name="connsiteX23" fmla="*/ 66541 w 244157"/>
                <a:gd name="connsiteY23" fmla="*/ 267075 h 313100"/>
                <a:gd name="connsiteX24" fmla="*/ 67303 w 244157"/>
                <a:gd name="connsiteY24" fmla="*/ 266123 h 313100"/>
                <a:gd name="connsiteX25" fmla="*/ 85840 w 244157"/>
                <a:gd name="connsiteY25" fmla="*/ 270757 h 313100"/>
                <a:gd name="connsiteX26" fmla="*/ 80443 w 244157"/>
                <a:gd name="connsiteY26" fmla="*/ 258378 h 313100"/>
                <a:gd name="connsiteX27" fmla="*/ 74476 w 244157"/>
                <a:gd name="connsiteY27" fmla="*/ 243522 h 313100"/>
                <a:gd name="connsiteX28" fmla="*/ 75238 w 244157"/>
                <a:gd name="connsiteY28" fmla="*/ 242380 h 313100"/>
                <a:gd name="connsiteX29" fmla="*/ 76571 w 244157"/>
                <a:gd name="connsiteY29" fmla="*/ 242443 h 313100"/>
                <a:gd name="connsiteX30" fmla="*/ 86284 w 244157"/>
                <a:gd name="connsiteY30" fmla="*/ 250188 h 313100"/>
                <a:gd name="connsiteX31" fmla="*/ 87808 w 244157"/>
                <a:gd name="connsiteY31" fmla="*/ 251521 h 313100"/>
                <a:gd name="connsiteX32" fmla="*/ 88569 w 244157"/>
                <a:gd name="connsiteY32" fmla="*/ 247458 h 313100"/>
                <a:gd name="connsiteX33" fmla="*/ 89204 w 244157"/>
                <a:gd name="connsiteY33" fmla="*/ 243522 h 313100"/>
                <a:gd name="connsiteX34" fmla="*/ 82094 w 244157"/>
                <a:gd name="connsiteY34" fmla="*/ 219970 h 313100"/>
                <a:gd name="connsiteX35" fmla="*/ 81586 w 244157"/>
                <a:gd name="connsiteY35" fmla="*/ 219335 h 313100"/>
                <a:gd name="connsiteX36" fmla="*/ 81713 w 244157"/>
                <a:gd name="connsiteY36" fmla="*/ 217494 h 313100"/>
                <a:gd name="connsiteX37" fmla="*/ 92950 w 244157"/>
                <a:gd name="connsiteY37" fmla="*/ 219018 h 313100"/>
                <a:gd name="connsiteX38" fmla="*/ 92061 w 244157"/>
                <a:gd name="connsiteY38" fmla="*/ 209178 h 313100"/>
                <a:gd name="connsiteX39" fmla="*/ 94601 w 244157"/>
                <a:gd name="connsiteY39" fmla="*/ 203528 h 313100"/>
                <a:gd name="connsiteX40" fmla="*/ 107424 w 244157"/>
                <a:gd name="connsiteY40" fmla="*/ 206575 h 313100"/>
                <a:gd name="connsiteX41" fmla="*/ 109138 w 244157"/>
                <a:gd name="connsiteY41" fmla="*/ 207464 h 313100"/>
                <a:gd name="connsiteX42" fmla="*/ 105329 w 244157"/>
                <a:gd name="connsiteY42" fmla="*/ 201433 h 313100"/>
                <a:gd name="connsiteX43" fmla="*/ 104758 w 244157"/>
                <a:gd name="connsiteY43" fmla="*/ 199846 h 313100"/>
                <a:gd name="connsiteX44" fmla="*/ 106154 w 244157"/>
                <a:gd name="connsiteY44" fmla="*/ 198894 h 313100"/>
                <a:gd name="connsiteX45" fmla="*/ 116121 w 244157"/>
                <a:gd name="connsiteY45" fmla="*/ 194069 h 313100"/>
                <a:gd name="connsiteX46" fmla="*/ 122469 w 244157"/>
                <a:gd name="connsiteY46" fmla="*/ 184673 h 313100"/>
                <a:gd name="connsiteX47" fmla="*/ 125136 w 244157"/>
                <a:gd name="connsiteY47" fmla="*/ 182578 h 313100"/>
                <a:gd name="connsiteX48" fmla="*/ 123168 w 244157"/>
                <a:gd name="connsiteY48" fmla="*/ 179087 h 313100"/>
                <a:gd name="connsiteX49" fmla="*/ 122851 w 244157"/>
                <a:gd name="connsiteY49" fmla="*/ 167279 h 313100"/>
                <a:gd name="connsiteX50" fmla="*/ 124565 w 244157"/>
                <a:gd name="connsiteY50" fmla="*/ 167152 h 313100"/>
                <a:gd name="connsiteX51" fmla="*/ 127168 w 244157"/>
                <a:gd name="connsiteY51" fmla="*/ 167596 h 313100"/>
                <a:gd name="connsiteX52" fmla="*/ 148053 w 244157"/>
                <a:gd name="connsiteY52" fmla="*/ 138457 h 313100"/>
                <a:gd name="connsiteX53" fmla="*/ 162401 w 244157"/>
                <a:gd name="connsiteY53" fmla="*/ 115984 h 313100"/>
                <a:gd name="connsiteX54" fmla="*/ 227789 w 244157"/>
                <a:gd name="connsiteY54" fmla="*/ 67229 h 313100"/>
                <a:gd name="connsiteX55" fmla="*/ 239660 w 244157"/>
                <a:gd name="connsiteY55" fmla="*/ 30218 h 313100"/>
                <a:gd name="connsiteX56" fmla="*/ 239977 w 244157"/>
                <a:gd name="connsiteY56" fmla="*/ 19997 h 313100"/>
                <a:gd name="connsiteX57" fmla="*/ 240613 w 244157"/>
                <a:gd name="connsiteY57" fmla="*/ 17268 h 313100"/>
                <a:gd name="connsiteX58" fmla="*/ 235090 w 244157"/>
                <a:gd name="connsiteY58" fmla="*/ 13839 h 313100"/>
                <a:gd name="connsiteX59" fmla="*/ 220932 w 244157"/>
                <a:gd name="connsiteY59" fmla="*/ 0 h 313100"/>
                <a:gd name="connsiteX60" fmla="*/ 213060 w 244157"/>
                <a:gd name="connsiteY60" fmla="*/ 2984 h 313100"/>
                <a:gd name="connsiteX61" fmla="*/ 180240 w 244157"/>
                <a:gd name="connsiteY61" fmla="*/ 37519 h 313100"/>
                <a:gd name="connsiteX62" fmla="*/ 153323 w 244157"/>
                <a:gd name="connsiteY62" fmla="*/ 63547 h 313100"/>
                <a:gd name="connsiteX63" fmla="*/ 144054 w 244157"/>
                <a:gd name="connsiteY63" fmla="*/ 69070 h 313100"/>
                <a:gd name="connsiteX64" fmla="*/ 124628 w 244157"/>
                <a:gd name="connsiteY64" fmla="*/ 73895 h 313100"/>
                <a:gd name="connsiteX65" fmla="*/ 124056 w 244157"/>
                <a:gd name="connsiteY65" fmla="*/ 84369 h 313100"/>
                <a:gd name="connsiteX66" fmla="*/ 123105 w 244157"/>
                <a:gd name="connsiteY66" fmla="*/ 85639 h 313100"/>
                <a:gd name="connsiteX67" fmla="*/ 121581 w 244157"/>
                <a:gd name="connsiteY67" fmla="*/ 85131 h 313100"/>
                <a:gd name="connsiteX68" fmla="*/ 103742 w 244157"/>
                <a:gd name="connsiteY68" fmla="*/ 75926 h 313100"/>
                <a:gd name="connsiteX69" fmla="*/ 90918 w 244157"/>
                <a:gd name="connsiteY69" fmla="*/ 82592 h 313100"/>
                <a:gd name="connsiteX70" fmla="*/ 91109 w 244157"/>
                <a:gd name="connsiteY70" fmla="*/ 90337 h 313100"/>
                <a:gd name="connsiteX71" fmla="*/ 92315 w 244157"/>
                <a:gd name="connsiteY71" fmla="*/ 97003 h 313100"/>
                <a:gd name="connsiteX72" fmla="*/ 84253 w 244157"/>
                <a:gd name="connsiteY72" fmla="*/ 103541 h 313100"/>
                <a:gd name="connsiteX73" fmla="*/ 82602 w 244157"/>
                <a:gd name="connsiteY73" fmla="*/ 103161 h 313100"/>
                <a:gd name="connsiteX74" fmla="*/ 82602 w 244157"/>
                <a:gd name="connsiteY74" fmla="*/ 101446 h 313100"/>
                <a:gd name="connsiteX75" fmla="*/ 85395 w 244157"/>
                <a:gd name="connsiteY75" fmla="*/ 94908 h 313100"/>
                <a:gd name="connsiteX76" fmla="*/ 84062 w 244157"/>
                <a:gd name="connsiteY76" fmla="*/ 93384 h 313100"/>
                <a:gd name="connsiteX77" fmla="*/ 80570 w 244157"/>
                <a:gd name="connsiteY77" fmla="*/ 101637 h 313100"/>
                <a:gd name="connsiteX78" fmla="*/ 73651 w 244157"/>
                <a:gd name="connsiteY78" fmla="*/ 114778 h 313100"/>
                <a:gd name="connsiteX79" fmla="*/ 65461 w 244157"/>
                <a:gd name="connsiteY79" fmla="*/ 120365 h 313100"/>
                <a:gd name="connsiteX80" fmla="*/ 54797 w 244157"/>
                <a:gd name="connsiteY80" fmla="*/ 130268 h 313100"/>
                <a:gd name="connsiteX81" fmla="*/ 57971 w 244157"/>
                <a:gd name="connsiteY81" fmla="*/ 138648 h 313100"/>
                <a:gd name="connsiteX82" fmla="*/ 58161 w 244157"/>
                <a:gd name="connsiteY82" fmla="*/ 139981 h 313100"/>
                <a:gd name="connsiteX83" fmla="*/ 57145 w 244157"/>
                <a:gd name="connsiteY83" fmla="*/ 140870 h 313100"/>
                <a:gd name="connsiteX84" fmla="*/ 44258 w 244157"/>
                <a:gd name="connsiteY84" fmla="*/ 146393 h 313100"/>
                <a:gd name="connsiteX85" fmla="*/ 46416 w 244157"/>
                <a:gd name="connsiteY85" fmla="*/ 152678 h 313100"/>
                <a:gd name="connsiteX86" fmla="*/ 49972 w 244157"/>
                <a:gd name="connsiteY86" fmla="*/ 165501 h 313100"/>
                <a:gd name="connsiteX87" fmla="*/ 40068 w 244157"/>
                <a:gd name="connsiteY87" fmla="*/ 170453 h 313100"/>
                <a:gd name="connsiteX88" fmla="*/ 27753 w 244157"/>
                <a:gd name="connsiteY88" fmla="*/ 177055 h 313100"/>
                <a:gd name="connsiteX89" fmla="*/ 20833 w 244157"/>
                <a:gd name="connsiteY89" fmla="*/ 187149 h 313100"/>
                <a:gd name="connsiteX90" fmla="*/ 9088 w 244157"/>
                <a:gd name="connsiteY90" fmla="*/ 181309 h 313100"/>
                <a:gd name="connsiteX91" fmla="*/ 12771 w 244157"/>
                <a:gd name="connsiteY91" fmla="*/ 193497 h 313100"/>
                <a:gd name="connsiteX92" fmla="*/ 19246 w 244157"/>
                <a:gd name="connsiteY92" fmla="*/ 203718 h 313100"/>
                <a:gd name="connsiteX93" fmla="*/ 18738 w 244157"/>
                <a:gd name="connsiteY93" fmla="*/ 207146 h 313100"/>
                <a:gd name="connsiteX94" fmla="*/ 38354 w 244157"/>
                <a:gd name="connsiteY94" fmla="*/ 206194 h 313100"/>
                <a:gd name="connsiteX95" fmla="*/ 39497 w 244157"/>
                <a:gd name="connsiteY95" fmla="*/ 206702 h 313100"/>
                <a:gd name="connsiteX96" fmla="*/ 39751 w 244157"/>
                <a:gd name="connsiteY96" fmla="*/ 207908 h 313100"/>
                <a:gd name="connsiteX97" fmla="*/ 26864 w 244157"/>
                <a:gd name="connsiteY97" fmla="*/ 216415 h 313100"/>
                <a:gd name="connsiteX98" fmla="*/ 20071 w 244157"/>
                <a:gd name="connsiteY98" fmla="*/ 219208 h 313100"/>
                <a:gd name="connsiteX99" fmla="*/ 20452 w 244157"/>
                <a:gd name="connsiteY99" fmla="*/ 222446 h 313100"/>
                <a:gd name="connsiteX100" fmla="*/ 27943 w 244157"/>
                <a:gd name="connsiteY100" fmla="*/ 225874 h 313100"/>
                <a:gd name="connsiteX101" fmla="*/ 34037 w 244157"/>
                <a:gd name="connsiteY101" fmla="*/ 227207 h 313100"/>
                <a:gd name="connsiteX102" fmla="*/ 34799 w 244157"/>
                <a:gd name="connsiteY102" fmla="*/ 228350 h 313100"/>
                <a:gd name="connsiteX103" fmla="*/ 18992 w 244157"/>
                <a:gd name="connsiteY103" fmla="*/ 237365 h 313100"/>
                <a:gd name="connsiteX104" fmla="*/ 16579 w 244157"/>
                <a:gd name="connsiteY104" fmla="*/ 237936 h 313100"/>
                <a:gd name="connsiteX105" fmla="*/ 21975 w 244157"/>
                <a:gd name="connsiteY105" fmla="*/ 239015 h 313100"/>
                <a:gd name="connsiteX106" fmla="*/ 30165 w 244157"/>
                <a:gd name="connsiteY106" fmla="*/ 242951 h 313100"/>
                <a:gd name="connsiteX107" fmla="*/ 29403 w 244157"/>
                <a:gd name="connsiteY107" fmla="*/ 244411 h 313100"/>
                <a:gd name="connsiteX108" fmla="*/ 22801 w 244157"/>
                <a:gd name="connsiteY108" fmla="*/ 247522 h 313100"/>
                <a:gd name="connsiteX109" fmla="*/ 24070 w 244157"/>
                <a:gd name="connsiteY109" fmla="*/ 247903 h 313100"/>
                <a:gd name="connsiteX110" fmla="*/ 42607 w 244157"/>
                <a:gd name="connsiteY110" fmla="*/ 261996 h 313100"/>
                <a:gd name="connsiteX111" fmla="*/ 41973 w 244157"/>
                <a:gd name="connsiteY111" fmla="*/ 263139 h 313100"/>
                <a:gd name="connsiteX112" fmla="*/ 40703 w 244157"/>
                <a:gd name="connsiteY112" fmla="*/ 263266 h 313100"/>
                <a:gd name="connsiteX113" fmla="*/ 36259 w 244157"/>
                <a:gd name="connsiteY113" fmla="*/ 261171 h 313100"/>
                <a:gd name="connsiteX114" fmla="*/ 14929 w 244157"/>
                <a:gd name="connsiteY114" fmla="*/ 258949 h 313100"/>
                <a:gd name="connsiteX115" fmla="*/ 12898 w 244157"/>
                <a:gd name="connsiteY115" fmla="*/ 265043 h 313100"/>
                <a:gd name="connsiteX116" fmla="*/ 9024 w 244157"/>
                <a:gd name="connsiteY116" fmla="*/ 274121 h 313100"/>
                <a:gd name="connsiteX117" fmla="*/ 5533 w 244157"/>
                <a:gd name="connsiteY117" fmla="*/ 278057 h 313100"/>
                <a:gd name="connsiteX118" fmla="*/ 10 w 244157"/>
                <a:gd name="connsiteY118" fmla="*/ 287326 h 31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244157" h="313100">
                  <a:moveTo>
                    <a:pt x="10" y="287326"/>
                  </a:moveTo>
                  <a:cubicBezTo>
                    <a:pt x="137" y="289167"/>
                    <a:pt x="1534" y="291262"/>
                    <a:pt x="4327" y="293801"/>
                  </a:cubicBezTo>
                  <a:cubicBezTo>
                    <a:pt x="5152" y="292913"/>
                    <a:pt x="6422" y="292468"/>
                    <a:pt x="7311" y="292468"/>
                  </a:cubicBezTo>
                  <a:cubicBezTo>
                    <a:pt x="7692" y="292468"/>
                    <a:pt x="8009" y="292532"/>
                    <a:pt x="8263" y="292659"/>
                  </a:cubicBezTo>
                  <a:cubicBezTo>
                    <a:pt x="8708" y="292278"/>
                    <a:pt x="9152" y="291897"/>
                    <a:pt x="9596" y="291516"/>
                  </a:cubicBezTo>
                  <a:cubicBezTo>
                    <a:pt x="15436" y="286437"/>
                    <a:pt x="21975" y="280724"/>
                    <a:pt x="28958" y="280089"/>
                  </a:cubicBezTo>
                  <a:cubicBezTo>
                    <a:pt x="29403" y="280025"/>
                    <a:pt x="29784" y="280216"/>
                    <a:pt x="30038" y="280470"/>
                  </a:cubicBezTo>
                  <a:cubicBezTo>
                    <a:pt x="30292" y="280597"/>
                    <a:pt x="30673" y="280724"/>
                    <a:pt x="31117" y="280851"/>
                  </a:cubicBezTo>
                  <a:cubicBezTo>
                    <a:pt x="36704" y="282946"/>
                    <a:pt x="39751" y="284533"/>
                    <a:pt x="39687" y="286818"/>
                  </a:cubicBezTo>
                  <a:cubicBezTo>
                    <a:pt x="39624" y="288723"/>
                    <a:pt x="37466" y="289421"/>
                    <a:pt x="36704" y="289675"/>
                  </a:cubicBezTo>
                  <a:lnTo>
                    <a:pt x="34228" y="290500"/>
                  </a:lnTo>
                  <a:cubicBezTo>
                    <a:pt x="19563" y="295198"/>
                    <a:pt x="16072" y="296341"/>
                    <a:pt x="15818" y="313100"/>
                  </a:cubicBezTo>
                  <a:cubicBezTo>
                    <a:pt x="31371" y="307133"/>
                    <a:pt x="38037" y="306054"/>
                    <a:pt x="53399" y="310180"/>
                  </a:cubicBezTo>
                  <a:lnTo>
                    <a:pt x="53399" y="302879"/>
                  </a:lnTo>
                  <a:cubicBezTo>
                    <a:pt x="53399" y="302499"/>
                    <a:pt x="53590" y="302118"/>
                    <a:pt x="53844" y="301864"/>
                  </a:cubicBezTo>
                  <a:cubicBezTo>
                    <a:pt x="54162" y="301610"/>
                    <a:pt x="54542" y="301419"/>
                    <a:pt x="54924" y="301546"/>
                  </a:cubicBezTo>
                  <a:cubicBezTo>
                    <a:pt x="56511" y="301737"/>
                    <a:pt x="58732" y="302752"/>
                    <a:pt x="61589" y="304086"/>
                  </a:cubicBezTo>
                  <a:cubicBezTo>
                    <a:pt x="67112" y="306561"/>
                    <a:pt x="74603" y="310053"/>
                    <a:pt x="78222" y="307450"/>
                  </a:cubicBezTo>
                  <a:cubicBezTo>
                    <a:pt x="80317" y="305990"/>
                    <a:pt x="81142" y="302499"/>
                    <a:pt x="80698" y="297039"/>
                  </a:cubicBezTo>
                  <a:cubicBezTo>
                    <a:pt x="80443" y="294246"/>
                    <a:pt x="80888" y="291579"/>
                    <a:pt x="81332" y="289040"/>
                  </a:cubicBezTo>
                  <a:cubicBezTo>
                    <a:pt x="82094" y="284342"/>
                    <a:pt x="82856" y="279898"/>
                    <a:pt x="79365" y="275264"/>
                  </a:cubicBezTo>
                  <a:cubicBezTo>
                    <a:pt x="77778" y="273106"/>
                    <a:pt x="75873" y="272598"/>
                    <a:pt x="73651" y="271963"/>
                  </a:cubicBezTo>
                  <a:cubicBezTo>
                    <a:pt x="71493" y="271392"/>
                    <a:pt x="69017" y="270693"/>
                    <a:pt x="66859" y="268281"/>
                  </a:cubicBezTo>
                  <a:cubicBezTo>
                    <a:pt x="66541" y="267964"/>
                    <a:pt x="66477" y="267519"/>
                    <a:pt x="66541" y="267075"/>
                  </a:cubicBezTo>
                  <a:cubicBezTo>
                    <a:pt x="66604" y="266630"/>
                    <a:pt x="66921" y="266313"/>
                    <a:pt x="67303" y="266123"/>
                  </a:cubicBezTo>
                  <a:cubicBezTo>
                    <a:pt x="76127" y="261806"/>
                    <a:pt x="81586" y="265678"/>
                    <a:pt x="85840" y="270757"/>
                  </a:cubicBezTo>
                  <a:cubicBezTo>
                    <a:pt x="86093" y="266059"/>
                    <a:pt x="83301" y="262313"/>
                    <a:pt x="80443" y="258378"/>
                  </a:cubicBezTo>
                  <a:cubicBezTo>
                    <a:pt x="77269" y="254061"/>
                    <a:pt x="73969" y="249553"/>
                    <a:pt x="74476" y="243522"/>
                  </a:cubicBezTo>
                  <a:cubicBezTo>
                    <a:pt x="74540" y="243015"/>
                    <a:pt x="74794" y="242634"/>
                    <a:pt x="75238" y="242380"/>
                  </a:cubicBezTo>
                  <a:cubicBezTo>
                    <a:pt x="75619" y="242189"/>
                    <a:pt x="76190" y="242189"/>
                    <a:pt x="76571" y="242443"/>
                  </a:cubicBezTo>
                  <a:cubicBezTo>
                    <a:pt x="81396" y="245617"/>
                    <a:pt x="84379" y="248411"/>
                    <a:pt x="86284" y="250188"/>
                  </a:cubicBezTo>
                  <a:cubicBezTo>
                    <a:pt x="86855" y="250696"/>
                    <a:pt x="87364" y="251204"/>
                    <a:pt x="87808" y="251521"/>
                  </a:cubicBezTo>
                  <a:cubicBezTo>
                    <a:pt x="88062" y="250633"/>
                    <a:pt x="88315" y="249109"/>
                    <a:pt x="88569" y="247458"/>
                  </a:cubicBezTo>
                  <a:cubicBezTo>
                    <a:pt x="88760" y="246316"/>
                    <a:pt x="88951" y="245046"/>
                    <a:pt x="89204" y="243522"/>
                  </a:cubicBezTo>
                  <a:cubicBezTo>
                    <a:pt x="91236" y="231778"/>
                    <a:pt x="89649" y="229747"/>
                    <a:pt x="82094" y="219970"/>
                  </a:cubicBezTo>
                  <a:lnTo>
                    <a:pt x="81586" y="219335"/>
                  </a:lnTo>
                  <a:cubicBezTo>
                    <a:pt x="81142" y="218764"/>
                    <a:pt x="81205" y="218002"/>
                    <a:pt x="81713" y="217494"/>
                  </a:cubicBezTo>
                  <a:cubicBezTo>
                    <a:pt x="85332" y="213812"/>
                    <a:pt x="89522" y="216669"/>
                    <a:pt x="92950" y="219018"/>
                  </a:cubicBezTo>
                  <a:cubicBezTo>
                    <a:pt x="92569" y="215653"/>
                    <a:pt x="91998" y="210892"/>
                    <a:pt x="92061" y="209178"/>
                  </a:cubicBezTo>
                  <a:cubicBezTo>
                    <a:pt x="92125" y="206385"/>
                    <a:pt x="92950" y="204480"/>
                    <a:pt x="94601" y="203528"/>
                  </a:cubicBezTo>
                  <a:cubicBezTo>
                    <a:pt x="97901" y="201560"/>
                    <a:pt x="102980" y="204226"/>
                    <a:pt x="107424" y="206575"/>
                  </a:cubicBezTo>
                  <a:cubicBezTo>
                    <a:pt x="108059" y="206892"/>
                    <a:pt x="108630" y="207210"/>
                    <a:pt x="109138" y="207464"/>
                  </a:cubicBezTo>
                  <a:cubicBezTo>
                    <a:pt x="109519" y="205940"/>
                    <a:pt x="109074" y="203845"/>
                    <a:pt x="105329" y="201433"/>
                  </a:cubicBezTo>
                  <a:cubicBezTo>
                    <a:pt x="104822" y="201115"/>
                    <a:pt x="104567" y="200417"/>
                    <a:pt x="104758" y="199846"/>
                  </a:cubicBezTo>
                  <a:cubicBezTo>
                    <a:pt x="104949" y="199274"/>
                    <a:pt x="105456" y="198830"/>
                    <a:pt x="106154" y="198894"/>
                  </a:cubicBezTo>
                  <a:cubicBezTo>
                    <a:pt x="115550" y="199528"/>
                    <a:pt x="115804" y="197497"/>
                    <a:pt x="116121" y="194069"/>
                  </a:cubicBezTo>
                  <a:cubicBezTo>
                    <a:pt x="116375" y="191212"/>
                    <a:pt x="116756" y="187213"/>
                    <a:pt x="122469" y="184673"/>
                  </a:cubicBezTo>
                  <a:cubicBezTo>
                    <a:pt x="124565" y="183721"/>
                    <a:pt x="125072" y="182959"/>
                    <a:pt x="125136" y="182578"/>
                  </a:cubicBezTo>
                  <a:cubicBezTo>
                    <a:pt x="125327" y="181753"/>
                    <a:pt x="124247" y="180420"/>
                    <a:pt x="123168" y="179087"/>
                  </a:cubicBezTo>
                  <a:cubicBezTo>
                    <a:pt x="120882" y="176294"/>
                    <a:pt x="117518" y="172040"/>
                    <a:pt x="122851" y="167279"/>
                  </a:cubicBezTo>
                  <a:cubicBezTo>
                    <a:pt x="123295" y="166898"/>
                    <a:pt x="123994" y="166834"/>
                    <a:pt x="124565" y="167152"/>
                  </a:cubicBezTo>
                  <a:cubicBezTo>
                    <a:pt x="125390" y="167660"/>
                    <a:pt x="126215" y="167850"/>
                    <a:pt x="127168" y="167596"/>
                  </a:cubicBezTo>
                  <a:cubicBezTo>
                    <a:pt x="133198" y="166073"/>
                    <a:pt x="141134" y="151408"/>
                    <a:pt x="148053" y="138457"/>
                  </a:cubicBezTo>
                  <a:cubicBezTo>
                    <a:pt x="153323" y="128681"/>
                    <a:pt x="158338" y="119412"/>
                    <a:pt x="162401" y="115984"/>
                  </a:cubicBezTo>
                  <a:cubicBezTo>
                    <a:pt x="183351" y="98272"/>
                    <a:pt x="206141" y="82211"/>
                    <a:pt x="227789" y="67229"/>
                  </a:cubicBezTo>
                  <a:cubicBezTo>
                    <a:pt x="245627" y="54913"/>
                    <a:pt x="247723" y="48311"/>
                    <a:pt x="239660" y="30218"/>
                  </a:cubicBezTo>
                  <a:cubicBezTo>
                    <a:pt x="237565" y="25520"/>
                    <a:pt x="238962" y="22346"/>
                    <a:pt x="239977" y="19997"/>
                  </a:cubicBezTo>
                  <a:cubicBezTo>
                    <a:pt x="240549" y="18664"/>
                    <a:pt x="240866" y="17902"/>
                    <a:pt x="240613" y="17268"/>
                  </a:cubicBezTo>
                  <a:cubicBezTo>
                    <a:pt x="240231" y="16252"/>
                    <a:pt x="238390" y="15109"/>
                    <a:pt x="235090" y="13839"/>
                  </a:cubicBezTo>
                  <a:cubicBezTo>
                    <a:pt x="228551" y="11237"/>
                    <a:pt x="222329" y="7681"/>
                    <a:pt x="220932" y="0"/>
                  </a:cubicBezTo>
                  <a:cubicBezTo>
                    <a:pt x="218520" y="952"/>
                    <a:pt x="215854" y="1968"/>
                    <a:pt x="213060" y="2984"/>
                  </a:cubicBezTo>
                  <a:cubicBezTo>
                    <a:pt x="195666" y="9269"/>
                    <a:pt x="173955" y="17077"/>
                    <a:pt x="180240" y="37519"/>
                  </a:cubicBezTo>
                  <a:cubicBezTo>
                    <a:pt x="182842" y="45898"/>
                    <a:pt x="157068" y="61896"/>
                    <a:pt x="153323" y="63547"/>
                  </a:cubicBezTo>
                  <a:cubicBezTo>
                    <a:pt x="150149" y="65007"/>
                    <a:pt x="147037" y="67102"/>
                    <a:pt x="144054" y="69070"/>
                  </a:cubicBezTo>
                  <a:cubicBezTo>
                    <a:pt x="137452" y="73450"/>
                    <a:pt x="130659" y="77958"/>
                    <a:pt x="124628" y="73895"/>
                  </a:cubicBezTo>
                  <a:lnTo>
                    <a:pt x="124056" y="84369"/>
                  </a:lnTo>
                  <a:cubicBezTo>
                    <a:pt x="124056" y="84941"/>
                    <a:pt x="123676" y="85449"/>
                    <a:pt x="123105" y="85639"/>
                  </a:cubicBezTo>
                  <a:cubicBezTo>
                    <a:pt x="122533" y="85766"/>
                    <a:pt x="121962" y="85639"/>
                    <a:pt x="121581" y="85131"/>
                  </a:cubicBezTo>
                  <a:cubicBezTo>
                    <a:pt x="117328" y="79608"/>
                    <a:pt x="110154" y="75926"/>
                    <a:pt x="103742" y="75926"/>
                  </a:cubicBezTo>
                  <a:cubicBezTo>
                    <a:pt x="98663" y="75926"/>
                    <a:pt x="94156" y="78275"/>
                    <a:pt x="90918" y="82592"/>
                  </a:cubicBezTo>
                  <a:cubicBezTo>
                    <a:pt x="88696" y="85512"/>
                    <a:pt x="89776" y="87798"/>
                    <a:pt x="91109" y="90337"/>
                  </a:cubicBezTo>
                  <a:cubicBezTo>
                    <a:pt x="92125" y="92305"/>
                    <a:pt x="93204" y="94590"/>
                    <a:pt x="92315" y="97003"/>
                  </a:cubicBezTo>
                  <a:cubicBezTo>
                    <a:pt x="91489" y="99352"/>
                    <a:pt x="88887" y="101446"/>
                    <a:pt x="84253" y="103541"/>
                  </a:cubicBezTo>
                  <a:cubicBezTo>
                    <a:pt x="83681" y="103795"/>
                    <a:pt x="82983" y="103668"/>
                    <a:pt x="82602" y="103161"/>
                  </a:cubicBezTo>
                  <a:cubicBezTo>
                    <a:pt x="82221" y="102653"/>
                    <a:pt x="82221" y="101954"/>
                    <a:pt x="82602" y="101446"/>
                  </a:cubicBezTo>
                  <a:cubicBezTo>
                    <a:pt x="85395" y="97891"/>
                    <a:pt x="85649" y="95923"/>
                    <a:pt x="85395" y="94908"/>
                  </a:cubicBezTo>
                  <a:cubicBezTo>
                    <a:pt x="85205" y="94336"/>
                    <a:pt x="84761" y="93765"/>
                    <a:pt x="84062" y="93384"/>
                  </a:cubicBezTo>
                  <a:cubicBezTo>
                    <a:pt x="82792" y="95669"/>
                    <a:pt x="81650" y="98717"/>
                    <a:pt x="80570" y="101637"/>
                  </a:cubicBezTo>
                  <a:cubicBezTo>
                    <a:pt x="78603" y="106843"/>
                    <a:pt x="76507" y="112175"/>
                    <a:pt x="73651" y="114778"/>
                  </a:cubicBezTo>
                  <a:cubicBezTo>
                    <a:pt x="71302" y="116873"/>
                    <a:pt x="68319" y="118651"/>
                    <a:pt x="65461" y="120365"/>
                  </a:cubicBezTo>
                  <a:cubicBezTo>
                    <a:pt x="60383" y="123412"/>
                    <a:pt x="55558" y="126269"/>
                    <a:pt x="54797" y="130268"/>
                  </a:cubicBezTo>
                  <a:cubicBezTo>
                    <a:pt x="54352" y="132680"/>
                    <a:pt x="55431" y="135410"/>
                    <a:pt x="57971" y="138648"/>
                  </a:cubicBezTo>
                  <a:cubicBezTo>
                    <a:pt x="58288" y="139029"/>
                    <a:pt x="58351" y="139537"/>
                    <a:pt x="58161" y="139981"/>
                  </a:cubicBezTo>
                  <a:cubicBezTo>
                    <a:pt x="57971" y="140425"/>
                    <a:pt x="57589" y="140743"/>
                    <a:pt x="57145" y="140870"/>
                  </a:cubicBezTo>
                  <a:cubicBezTo>
                    <a:pt x="49463" y="142520"/>
                    <a:pt x="45147" y="144361"/>
                    <a:pt x="44258" y="146393"/>
                  </a:cubicBezTo>
                  <a:cubicBezTo>
                    <a:pt x="43560" y="147980"/>
                    <a:pt x="44893" y="150138"/>
                    <a:pt x="46416" y="152678"/>
                  </a:cubicBezTo>
                  <a:cubicBezTo>
                    <a:pt x="48448" y="156106"/>
                    <a:pt x="50988" y="160359"/>
                    <a:pt x="49972" y="165501"/>
                  </a:cubicBezTo>
                  <a:cubicBezTo>
                    <a:pt x="49019" y="170516"/>
                    <a:pt x="44067" y="170389"/>
                    <a:pt x="40068" y="170453"/>
                  </a:cubicBezTo>
                  <a:cubicBezTo>
                    <a:pt x="34608" y="170453"/>
                    <a:pt x="29784" y="170389"/>
                    <a:pt x="27753" y="177055"/>
                  </a:cubicBezTo>
                  <a:cubicBezTo>
                    <a:pt x="25848" y="183213"/>
                    <a:pt x="23690" y="186324"/>
                    <a:pt x="20833" y="187149"/>
                  </a:cubicBezTo>
                  <a:cubicBezTo>
                    <a:pt x="17405" y="188165"/>
                    <a:pt x="13722" y="185435"/>
                    <a:pt x="9088" y="181309"/>
                  </a:cubicBezTo>
                  <a:cubicBezTo>
                    <a:pt x="7437" y="187720"/>
                    <a:pt x="7755" y="191783"/>
                    <a:pt x="12771" y="193497"/>
                  </a:cubicBezTo>
                  <a:cubicBezTo>
                    <a:pt x="20134" y="195973"/>
                    <a:pt x="20071" y="198576"/>
                    <a:pt x="19246" y="203718"/>
                  </a:cubicBezTo>
                  <a:cubicBezTo>
                    <a:pt x="19055" y="204734"/>
                    <a:pt x="18928" y="205877"/>
                    <a:pt x="18738" y="207146"/>
                  </a:cubicBezTo>
                  <a:lnTo>
                    <a:pt x="38354" y="206194"/>
                  </a:lnTo>
                  <a:cubicBezTo>
                    <a:pt x="38799" y="206194"/>
                    <a:pt x="39243" y="206385"/>
                    <a:pt x="39497" y="206702"/>
                  </a:cubicBezTo>
                  <a:cubicBezTo>
                    <a:pt x="39751" y="207019"/>
                    <a:pt x="39878" y="207527"/>
                    <a:pt x="39751" y="207908"/>
                  </a:cubicBezTo>
                  <a:cubicBezTo>
                    <a:pt x="38164" y="213876"/>
                    <a:pt x="31879" y="215272"/>
                    <a:pt x="26864" y="216415"/>
                  </a:cubicBezTo>
                  <a:cubicBezTo>
                    <a:pt x="23753" y="217113"/>
                    <a:pt x="20833" y="217748"/>
                    <a:pt x="20071" y="219208"/>
                  </a:cubicBezTo>
                  <a:cubicBezTo>
                    <a:pt x="19690" y="219907"/>
                    <a:pt x="19817" y="220986"/>
                    <a:pt x="20452" y="222446"/>
                  </a:cubicBezTo>
                  <a:cubicBezTo>
                    <a:pt x="21595" y="225049"/>
                    <a:pt x="24007" y="225430"/>
                    <a:pt x="27943" y="225874"/>
                  </a:cubicBezTo>
                  <a:cubicBezTo>
                    <a:pt x="30038" y="226064"/>
                    <a:pt x="32260" y="226318"/>
                    <a:pt x="34037" y="227207"/>
                  </a:cubicBezTo>
                  <a:cubicBezTo>
                    <a:pt x="34481" y="227398"/>
                    <a:pt x="34736" y="227842"/>
                    <a:pt x="34799" y="228350"/>
                  </a:cubicBezTo>
                  <a:cubicBezTo>
                    <a:pt x="35180" y="233492"/>
                    <a:pt x="25848" y="235714"/>
                    <a:pt x="18992" y="237365"/>
                  </a:cubicBezTo>
                  <a:cubicBezTo>
                    <a:pt x="18103" y="237555"/>
                    <a:pt x="17278" y="237745"/>
                    <a:pt x="16579" y="237936"/>
                  </a:cubicBezTo>
                  <a:cubicBezTo>
                    <a:pt x="17278" y="239396"/>
                    <a:pt x="18801" y="239333"/>
                    <a:pt x="21975" y="239015"/>
                  </a:cubicBezTo>
                  <a:cubicBezTo>
                    <a:pt x="24895" y="238698"/>
                    <a:pt x="29340" y="238190"/>
                    <a:pt x="30165" y="242951"/>
                  </a:cubicBezTo>
                  <a:cubicBezTo>
                    <a:pt x="30292" y="243586"/>
                    <a:pt x="29974" y="244157"/>
                    <a:pt x="29403" y="244411"/>
                  </a:cubicBezTo>
                  <a:lnTo>
                    <a:pt x="22801" y="247522"/>
                  </a:lnTo>
                  <a:cubicBezTo>
                    <a:pt x="23182" y="247649"/>
                    <a:pt x="23626" y="247776"/>
                    <a:pt x="24070" y="247903"/>
                  </a:cubicBezTo>
                  <a:cubicBezTo>
                    <a:pt x="31498" y="250379"/>
                    <a:pt x="42735" y="254061"/>
                    <a:pt x="42607" y="261996"/>
                  </a:cubicBezTo>
                  <a:cubicBezTo>
                    <a:pt x="42607" y="262440"/>
                    <a:pt x="42353" y="262885"/>
                    <a:pt x="41973" y="263139"/>
                  </a:cubicBezTo>
                  <a:cubicBezTo>
                    <a:pt x="41591" y="263393"/>
                    <a:pt x="41084" y="263456"/>
                    <a:pt x="40703" y="263266"/>
                  </a:cubicBezTo>
                  <a:cubicBezTo>
                    <a:pt x="39560" y="262821"/>
                    <a:pt x="38037" y="262060"/>
                    <a:pt x="36259" y="261171"/>
                  </a:cubicBezTo>
                  <a:cubicBezTo>
                    <a:pt x="27308" y="256663"/>
                    <a:pt x="18230" y="252791"/>
                    <a:pt x="14929" y="258949"/>
                  </a:cubicBezTo>
                  <a:cubicBezTo>
                    <a:pt x="13976" y="260790"/>
                    <a:pt x="13469" y="262821"/>
                    <a:pt x="12898" y="265043"/>
                  </a:cubicBezTo>
                  <a:cubicBezTo>
                    <a:pt x="12135" y="268154"/>
                    <a:pt x="11311" y="271392"/>
                    <a:pt x="9024" y="274121"/>
                  </a:cubicBezTo>
                  <a:cubicBezTo>
                    <a:pt x="7819" y="275518"/>
                    <a:pt x="6612" y="276851"/>
                    <a:pt x="5533" y="278057"/>
                  </a:cubicBezTo>
                  <a:cubicBezTo>
                    <a:pt x="2296" y="281930"/>
                    <a:pt x="-180" y="284596"/>
                    <a:pt x="10" y="28732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86" name="Freeform 685">
              <a:extLst>
                <a:ext uri="{FF2B5EF4-FFF2-40B4-BE49-F238E27FC236}">
                  <a16:creationId xmlns:a16="http://schemas.microsoft.com/office/drawing/2014/main" id="{160628CA-5684-A33E-CE67-72E31DABE0F8}"/>
                </a:ext>
              </a:extLst>
            </p:cNvPr>
            <p:cNvSpPr/>
            <p:nvPr/>
          </p:nvSpPr>
          <p:spPr>
            <a:xfrm>
              <a:off x="6780339" y="1136625"/>
              <a:ext cx="21557" cy="39233"/>
            </a:xfrm>
            <a:custGeom>
              <a:avLst/>
              <a:gdLst>
                <a:gd name="connsiteX0" fmla="*/ 3504 w 21557"/>
                <a:gd name="connsiteY0" fmla="*/ 25076 h 39233"/>
                <a:gd name="connsiteX1" fmla="*/ 2678 w 21557"/>
                <a:gd name="connsiteY1" fmla="*/ 36059 h 39233"/>
                <a:gd name="connsiteX2" fmla="*/ 7186 w 21557"/>
                <a:gd name="connsiteY2" fmla="*/ 39233 h 39233"/>
                <a:gd name="connsiteX3" fmla="*/ 19311 w 21557"/>
                <a:gd name="connsiteY3" fmla="*/ 31107 h 39233"/>
                <a:gd name="connsiteX4" fmla="*/ 13280 w 21557"/>
                <a:gd name="connsiteY4" fmla="*/ 6856 h 39233"/>
                <a:gd name="connsiteX5" fmla="*/ 12137 w 21557"/>
                <a:gd name="connsiteY5" fmla="*/ 5333 h 39233"/>
                <a:gd name="connsiteX6" fmla="*/ 10170 w 21557"/>
                <a:gd name="connsiteY6" fmla="*/ 4571 h 39233"/>
                <a:gd name="connsiteX7" fmla="*/ 7249 w 21557"/>
                <a:gd name="connsiteY7" fmla="*/ 190 h 39233"/>
                <a:gd name="connsiteX8" fmla="*/ 5345 w 21557"/>
                <a:gd name="connsiteY8" fmla="*/ 0 h 39233"/>
                <a:gd name="connsiteX9" fmla="*/ 584 w 21557"/>
                <a:gd name="connsiteY9" fmla="*/ 1904 h 39233"/>
                <a:gd name="connsiteX10" fmla="*/ 2361 w 21557"/>
                <a:gd name="connsiteY10" fmla="*/ 8697 h 39233"/>
                <a:gd name="connsiteX11" fmla="*/ 3504 w 21557"/>
                <a:gd name="connsiteY11" fmla="*/ 25076 h 39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557" h="39233">
                  <a:moveTo>
                    <a:pt x="3504" y="25076"/>
                  </a:moveTo>
                  <a:cubicBezTo>
                    <a:pt x="1853" y="28885"/>
                    <a:pt x="393" y="32123"/>
                    <a:pt x="2678" y="36059"/>
                  </a:cubicBezTo>
                  <a:cubicBezTo>
                    <a:pt x="3821" y="38090"/>
                    <a:pt x="5345" y="39106"/>
                    <a:pt x="7186" y="39233"/>
                  </a:cubicBezTo>
                  <a:cubicBezTo>
                    <a:pt x="11375" y="39296"/>
                    <a:pt x="16962" y="34472"/>
                    <a:pt x="19311" y="31107"/>
                  </a:cubicBezTo>
                  <a:cubicBezTo>
                    <a:pt x="24897" y="22981"/>
                    <a:pt x="18994" y="14792"/>
                    <a:pt x="13280" y="6856"/>
                  </a:cubicBezTo>
                  <a:cubicBezTo>
                    <a:pt x="12899" y="6348"/>
                    <a:pt x="12518" y="5840"/>
                    <a:pt x="12137" y="5333"/>
                  </a:cubicBezTo>
                  <a:cubicBezTo>
                    <a:pt x="11630" y="5460"/>
                    <a:pt x="10995" y="5333"/>
                    <a:pt x="10170" y="4571"/>
                  </a:cubicBezTo>
                  <a:cubicBezTo>
                    <a:pt x="10170" y="4571"/>
                    <a:pt x="7630" y="2222"/>
                    <a:pt x="7249" y="190"/>
                  </a:cubicBezTo>
                  <a:cubicBezTo>
                    <a:pt x="6614" y="63"/>
                    <a:pt x="5979" y="0"/>
                    <a:pt x="5345" y="0"/>
                  </a:cubicBezTo>
                  <a:cubicBezTo>
                    <a:pt x="3187" y="0"/>
                    <a:pt x="1409" y="762"/>
                    <a:pt x="584" y="1904"/>
                  </a:cubicBezTo>
                  <a:cubicBezTo>
                    <a:pt x="-623" y="3492"/>
                    <a:pt x="76" y="5967"/>
                    <a:pt x="2361" y="8697"/>
                  </a:cubicBezTo>
                  <a:cubicBezTo>
                    <a:pt x="7884" y="15109"/>
                    <a:pt x="5535" y="20378"/>
                    <a:pt x="3504" y="2507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87" name="Freeform 686">
              <a:extLst>
                <a:ext uri="{FF2B5EF4-FFF2-40B4-BE49-F238E27FC236}">
                  <a16:creationId xmlns:a16="http://schemas.microsoft.com/office/drawing/2014/main" id="{0FA5AF1C-7062-9E8C-596F-55B9DE4D2589}"/>
                </a:ext>
              </a:extLst>
            </p:cNvPr>
            <p:cNvSpPr/>
            <p:nvPr/>
          </p:nvSpPr>
          <p:spPr>
            <a:xfrm>
              <a:off x="6780339" y="1136625"/>
              <a:ext cx="21557" cy="39233"/>
            </a:xfrm>
            <a:custGeom>
              <a:avLst/>
              <a:gdLst>
                <a:gd name="connsiteX0" fmla="*/ 3504 w 21557"/>
                <a:gd name="connsiteY0" fmla="*/ 25076 h 39233"/>
                <a:gd name="connsiteX1" fmla="*/ 2678 w 21557"/>
                <a:gd name="connsiteY1" fmla="*/ 36059 h 39233"/>
                <a:gd name="connsiteX2" fmla="*/ 7186 w 21557"/>
                <a:gd name="connsiteY2" fmla="*/ 39233 h 39233"/>
                <a:gd name="connsiteX3" fmla="*/ 19311 w 21557"/>
                <a:gd name="connsiteY3" fmla="*/ 31107 h 39233"/>
                <a:gd name="connsiteX4" fmla="*/ 13280 w 21557"/>
                <a:gd name="connsiteY4" fmla="*/ 6856 h 39233"/>
                <a:gd name="connsiteX5" fmla="*/ 12137 w 21557"/>
                <a:gd name="connsiteY5" fmla="*/ 5333 h 39233"/>
                <a:gd name="connsiteX6" fmla="*/ 10170 w 21557"/>
                <a:gd name="connsiteY6" fmla="*/ 4571 h 39233"/>
                <a:gd name="connsiteX7" fmla="*/ 7249 w 21557"/>
                <a:gd name="connsiteY7" fmla="*/ 190 h 39233"/>
                <a:gd name="connsiteX8" fmla="*/ 5345 w 21557"/>
                <a:gd name="connsiteY8" fmla="*/ 0 h 39233"/>
                <a:gd name="connsiteX9" fmla="*/ 584 w 21557"/>
                <a:gd name="connsiteY9" fmla="*/ 1904 h 39233"/>
                <a:gd name="connsiteX10" fmla="*/ 2361 w 21557"/>
                <a:gd name="connsiteY10" fmla="*/ 8697 h 39233"/>
                <a:gd name="connsiteX11" fmla="*/ 3504 w 21557"/>
                <a:gd name="connsiteY11" fmla="*/ 25076 h 39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557" h="39233">
                  <a:moveTo>
                    <a:pt x="3504" y="25076"/>
                  </a:moveTo>
                  <a:cubicBezTo>
                    <a:pt x="1853" y="28885"/>
                    <a:pt x="393" y="32123"/>
                    <a:pt x="2678" y="36059"/>
                  </a:cubicBezTo>
                  <a:cubicBezTo>
                    <a:pt x="3821" y="38090"/>
                    <a:pt x="5345" y="39106"/>
                    <a:pt x="7186" y="39233"/>
                  </a:cubicBezTo>
                  <a:cubicBezTo>
                    <a:pt x="11375" y="39296"/>
                    <a:pt x="16962" y="34472"/>
                    <a:pt x="19311" y="31107"/>
                  </a:cubicBezTo>
                  <a:cubicBezTo>
                    <a:pt x="24897" y="22981"/>
                    <a:pt x="18994" y="14792"/>
                    <a:pt x="13280" y="6856"/>
                  </a:cubicBezTo>
                  <a:cubicBezTo>
                    <a:pt x="12899" y="6348"/>
                    <a:pt x="12518" y="5840"/>
                    <a:pt x="12137" y="5333"/>
                  </a:cubicBezTo>
                  <a:cubicBezTo>
                    <a:pt x="11630" y="5460"/>
                    <a:pt x="10995" y="5333"/>
                    <a:pt x="10170" y="4571"/>
                  </a:cubicBezTo>
                  <a:cubicBezTo>
                    <a:pt x="10170" y="4571"/>
                    <a:pt x="7630" y="2222"/>
                    <a:pt x="7249" y="190"/>
                  </a:cubicBezTo>
                  <a:cubicBezTo>
                    <a:pt x="6614" y="63"/>
                    <a:pt x="5979" y="0"/>
                    <a:pt x="5345" y="0"/>
                  </a:cubicBezTo>
                  <a:cubicBezTo>
                    <a:pt x="3187" y="0"/>
                    <a:pt x="1409" y="762"/>
                    <a:pt x="584" y="1904"/>
                  </a:cubicBezTo>
                  <a:cubicBezTo>
                    <a:pt x="-623" y="3492"/>
                    <a:pt x="76" y="5967"/>
                    <a:pt x="2361" y="8697"/>
                  </a:cubicBezTo>
                  <a:cubicBezTo>
                    <a:pt x="7884" y="15109"/>
                    <a:pt x="5535" y="20378"/>
                    <a:pt x="3504" y="2507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89" name="Freeform 688">
              <a:extLst>
                <a:ext uri="{FF2B5EF4-FFF2-40B4-BE49-F238E27FC236}">
                  <a16:creationId xmlns:a16="http://schemas.microsoft.com/office/drawing/2014/main" id="{DD2EC6F9-81C4-179C-F91F-E9A87F203583}"/>
                </a:ext>
              </a:extLst>
            </p:cNvPr>
            <p:cNvSpPr/>
            <p:nvPr/>
          </p:nvSpPr>
          <p:spPr>
            <a:xfrm>
              <a:off x="7206305" y="1151842"/>
              <a:ext cx="20652" cy="7573"/>
            </a:xfrm>
            <a:custGeom>
              <a:avLst/>
              <a:gdLst>
                <a:gd name="connsiteX0" fmla="*/ 21 w 20652"/>
                <a:gd name="connsiteY0" fmla="*/ 1924 h 7573"/>
                <a:gd name="connsiteX1" fmla="*/ 5480 w 20652"/>
                <a:gd name="connsiteY1" fmla="*/ 7510 h 7573"/>
                <a:gd name="connsiteX2" fmla="*/ 7131 w 20652"/>
                <a:gd name="connsiteY2" fmla="*/ 7256 h 7573"/>
                <a:gd name="connsiteX3" fmla="*/ 8020 w 20652"/>
                <a:gd name="connsiteY3" fmla="*/ 7320 h 7573"/>
                <a:gd name="connsiteX4" fmla="*/ 8782 w 20652"/>
                <a:gd name="connsiteY4" fmla="*/ 7574 h 7573"/>
                <a:gd name="connsiteX5" fmla="*/ 20653 w 20652"/>
                <a:gd name="connsiteY5" fmla="*/ 3003 h 7573"/>
                <a:gd name="connsiteX6" fmla="*/ 8718 w 20652"/>
                <a:gd name="connsiteY6" fmla="*/ 19 h 7573"/>
                <a:gd name="connsiteX7" fmla="*/ 21 w 20652"/>
                <a:gd name="connsiteY7" fmla="*/ 1924 h 7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652" h="7573">
                  <a:moveTo>
                    <a:pt x="21" y="1924"/>
                  </a:moveTo>
                  <a:cubicBezTo>
                    <a:pt x="-43" y="2114"/>
                    <a:pt x="-297" y="3765"/>
                    <a:pt x="5480" y="7510"/>
                  </a:cubicBezTo>
                  <a:cubicBezTo>
                    <a:pt x="6051" y="7320"/>
                    <a:pt x="6623" y="7256"/>
                    <a:pt x="7131" y="7256"/>
                  </a:cubicBezTo>
                  <a:cubicBezTo>
                    <a:pt x="7639" y="7256"/>
                    <a:pt x="8020" y="7320"/>
                    <a:pt x="8020" y="7320"/>
                  </a:cubicBezTo>
                  <a:cubicBezTo>
                    <a:pt x="8337" y="7383"/>
                    <a:pt x="8591" y="7447"/>
                    <a:pt x="8782" y="7574"/>
                  </a:cubicBezTo>
                  <a:cubicBezTo>
                    <a:pt x="20208" y="5034"/>
                    <a:pt x="20653" y="3003"/>
                    <a:pt x="20653" y="3003"/>
                  </a:cubicBezTo>
                  <a:cubicBezTo>
                    <a:pt x="20399" y="2114"/>
                    <a:pt x="15574" y="210"/>
                    <a:pt x="8718" y="19"/>
                  </a:cubicBezTo>
                  <a:cubicBezTo>
                    <a:pt x="2941" y="-171"/>
                    <a:pt x="274" y="1098"/>
                    <a:pt x="21" y="192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90" name="Freeform 689">
              <a:extLst>
                <a:ext uri="{FF2B5EF4-FFF2-40B4-BE49-F238E27FC236}">
                  <a16:creationId xmlns:a16="http://schemas.microsoft.com/office/drawing/2014/main" id="{B5EDC695-51F7-E95C-47AC-F063F0D0A5A7}"/>
                </a:ext>
              </a:extLst>
            </p:cNvPr>
            <p:cNvSpPr/>
            <p:nvPr/>
          </p:nvSpPr>
          <p:spPr>
            <a:xfrm>
              <a:off x="7206305" y="1151842"/>
              <a:ext cx="20652" cy="7573"/>
            </a:xfrm>
            <a:custGeom>
              <a:avLst/>
              <a:gdLst>
                <a:gd name="connsiteX0" fmla="*/ 21 w 20652"/>
                <a:gd name="connsiteY0" fmla="*/ 1924 h 7573"/>
                <a:gd name="connsiteX1" fmla="*/ 5480 w 20652"/>
                <a:gd name="connsiteY1" fmla="*/ 7510 h 7573"/>
                <a:gd name="connsiteX2" fmla="*/ 7131 w 20652"/>
                <a:gd name="connsiteY2" fmla="*/ 7256 h 7573"/>
                <a:gd name="connsiteX3" fmla="*/ 8020 w 20652"/>
                <a:gd name="connsiteY3" fmla="*/ 7320 h 7573"/>
                <a:gd name="connsiteX4" fmla="*/ 8782 w 20652"/>
                <a:gd name="connsiteY4" fmla="*/ 7574 h 7573"/>
                <a:gd name="connsiteX5" fmla="*/ 20653 w 20652"/>
                <a:gd name="connsiteY5" fmla="*/ 3003 h 7573"/>
                <a:gd name="connsiteX6" fmla="*/ 8718 w 20652"/>
                <a:gd name="connsiteY6" fmla="*/ 19 h 7573"/>
                <a:gd name="connsiteX7" fmla="*/ 21 w 20652"/>
                <a:gd name="connsiteY7" fmla="*/ 1924 h 7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652" h="7573">
                  <a:moveTo>
                    <a:pt x="21" y="1924"/>
                  </a:moveTo>
                  <a:cubicBezTo>
                    <a:pt x="-43" y="2114"/>
                    <a:pt x="-297" y="3765"/>
                    <a:pt x="5480" y="7510"/>
                  </a:cubicBezTo>
                  <a:cubicBezTo>
                    <a:pt x="6051" y="7320"/>
                    <a:pt x="6623" y="7256"/>
                    <a:pt x="7131" y="7256"/>
                  </a:cubicBezTo>
                  <a:cubicBezTo>
                    <a:pt x="7639" y="7256"/>
                    <a:pt x="8020" y="7320"/>
                    <a:pt x="8020" y="7320"/>
                  </a:cubicBezTo>
                  <a:cubicBezTo>
                    <a:pt x="8337" y="7383"/>
                    <a:pt x="8591" y="7447"/>
                    <a:pt x="8782" y="7574"/>
                  </a:cubicBezTo>
                  <a:cubicBezTo>
                    <a:pt x="20208" y="5034"/>
                    <a:pt x="20653" y="3003"/>
                    <a:pt x="20653" y="3003"/>
                  </a:cubicBezTo>
                  <a:cubicBezTo>
                    <a:pt x="20399" y="2114"/>
                    <a:pt x="15574" y="210"/>
                    <a:pt x="8718" y="19"/>
                  </a:cubicBezTo>
                  <a:cubicBezTo>
                    <a:pt x="2941" y="-171"/>
                    <a:pt x="274" y="1098"/>
                    <a:pt x="21" y="192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92" name="Freeform 691">
              <a:extLst>
                <a:ext uri="{FF2B5EF4-FFF2-40B4-BE49-F238E27FC236}">
                  <a16:creationId xmlns:a16="http://schemas.microsoft.com/office/drawing/2014/main" id="{3C677F49-0F1E-A81B-6007-6842EEA80C88}"/>
                </a:ext>
              </a:extLst>
            </p:cNvPr>
            <p:cNvSpPr/>
            <p:nvPr/>
          </p:nvSpPr>
          <p:spPr>
            <a:xfrm>
              <a:off x="6989847" y="1643512"/>
              <a:ext cx="14920" cy="10059"/>
            </a:xfrm>
            <a:custGeom>
              <a:avLst/>
              <a:gdLst>
                <a:gd name="connsiteX0" fmla="*/ 0 w 14920"/>
                <a:gd name="connsiteY0" fmla="*/ 6376 h 10059"/>
                <a:gd name="connsiteX1" fmla="*/ 2856 w 14920"/>
                <a:gd name="connsiteY1" fmla="*/ 10058 h 10059"/>
                <a:gd name="connsiteX2" fmla="*/ 14347 w 14920"/>
                <a:gd name="connsiteY2" fmla="*/ 1869 h 10059"/>
                <a:gd name="connsiteX3" fmla="*/ 14918 w 14920"/>
                <a:gd name="connsiteY3" fmla="*/ 155 h 10059"/>
                <a:gd name="connsiteX4" fmla="*/ 0 w 14920"/>
                <a:gd name="connsiteY4" fmla="*/ 6376 h 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20" h="10059">
                  <a:moveTo>
                    <a:pt x="0" y="6376"/>
                  </a:moveTo>
                  <a:cubicBezTo>
                    <a:pt x="444" y="8598"/>
                    <a:pt x="1460" y="9804"/>
                    <a:pt x="2856" y="10058"/>
                  </a:cubicBezTo>
                  <a:cubicBezTo>
                    <a:pt x="6983" y="10122"/>
                    <a:pt x="12379" y="5741"/>
                    <a:pt x="14347" y="1869"/>
                  </a:cubicBezTo>
                  <a:cubicBezTo>
                    <a:pt x="14982" y="599"/>
                    <a:pt x="14918" y="155"/>
                    <a:pt x="14918" y="155"/>
                  </a:cubicBezTo>
                  <a:cubicBezTo>
                    <a:pt x="13395" y="-924"/>
                    <a:pt x="2602" y="3900"/>
                    <a:pt x="0" y="637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93" name="Freeform 692">
              <a:extLst>
                <a:ext uri="{FF2B5EF4-FFF2-40B4-BE49-F238E27FC236}">
                  <a16:creationId xmlns:a16="http://schemas.microsoft.com/office/drawing/2014/main" id="{6BE6E63E-B04D-FF76-B248-53FB4C1A462A}"/>
                </a:ext>
              </a:extLst>
            </p:cNvPr>
            <p:cNvSpPr/>
            <p:nvPr/>
          </p:nvSpPr>
          <p:spPr>
            <a:xfrm>
              <a:off x="6989847" y="1643512"/>
              <a:ext cx="14920" cy="10059"/>
            </a:xfrm>
            <a:custGeom>
              <a:avLst/>
              <a:gdLst>
                <a:gd name="connsiteX0" fmla="*/ 0 w 14920"/>
                <a:gd name="connsiteY0" fmla="*/ 6376 h 10059"/>
                <a:gd name="connsiteX1" fmla="*/ 2856 w 14920"/>
                <a:gd name="connsiteY1" fmla="*/ 10058 h 10059"/>
                <a:gd name="connsiteX2" fmla="*/ 14347 w 14920"/>
                <a:gd name="connsiteY2" fmla="*/ 1869 h 10059"/>
                <a:gd name="connsiteX3" fmla="*/ 14918 w 14920"/>
                <a:gd name="connsiteY3" fmla="*/ 155 h 10059"/>
                <a:gd name="connsiteX4" fmla="*/ 0 w 14920"/>
                <a:gd name="connsiteY4" fmla="*/ 6376 h 1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20" h="10059">
                  <a:moveTo>
                    <a:pt x="0" y="6376"/>
                  </a:moveTo>
                  <a:cubicBezTo>
                    <a:pt x="444" y="8598"/>
                    <a:pt x="1460" y="9804"/>
                    <a:pt x="2856" y="10058"/>
                  </a:cubicBezTo>
                  <a:cubicBezTo>
                    <a:pt x="6983" y="10122"/>
                    <a:pt x="12379" y="5741"/>
                    <a:pt x="14347" y="1869"/>
                  </a:cubicBezTo>
                  <a:cubicBezTo>
                    <a:pt x="14982" y="599"/>
                    <a:pt x="14918" y="155"/>
                    <a:pt x="14918" y="155"/>
                  </a:cubicBezTo>
                  <a:cubicBezTo>
                    <a:pt x="13395" y="-924"/>
                    <a:pt x="2602" y="3900"/>
                    <a:pt x="0" y="637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95" name="Freeform 694">
              <a:extLst>
                <a:ext uri="{FF2B5EF4-FFF2-40B4-BE49-F238E27FC236}">
                  <a16:creationId xmlns:a16="http://schemas.microsoft.com/office/drawing/2014/main" id="{47FAEBFE-108D-1D8A-2A6A-9DD00950BEBC}"/>
                </a:ext>
              </a:extLst>
            </p:cNvPr>
            <p:cNvSpPr/>
            <p:nvPr/>
          </p:nvSpPr>
          <p:spPr>
            <a:xfrm>
              <a:off x="6900764" y="1161032"/>
              <a:ext cx="43510" cy="69409"/>
            </a:xfrm>
            <a:custGeom>
              <a:avLst/>
              <a:gdLst>
                <a:gd name="connsiteX0" fmla="*/ 16903 w 43510"/>
                <a:gd name="connsiteY0" fmla="*/ 98 h 69409"/>
                <a:gd name="connsiteX1" fmla="*/ 4841 w 43510"/>
                <a:gd name="connsiteY1" fmla="*/ 11080 h 69409"/>
                <a:gd name="connsiteX2" fmla="*/ 2999 w 43510"/>
                <a:gd name="connsiteY2" fmla="*/ 13556 h 69409"/>
                <a:gd name="connsiteX3" fmla="*/ 1349 w 43510"/>
                <a:gd name="connsiteY3" fmla="*/ 41426 h 69409"/>
                <a:gd name="connsiteX4" fmla="*/ 7697 w 43510"/>
                <a:gd name="connsiteY4" fmla="*/ 54440 h 69409"/>
                <a:gd name="connsiteX5" fmla="*/ 9284 w 43510"/>
                <a:gd name="connsiteY5" fmla="*/ 58566 h 69409"/>
                <a:gd name="connsiteX6" fmla="*/ 14617 w 43510"/>
                <a:gd name="connsiteY6" fmla="*/ 69358 h 69409"/>
                <a:gd name="connsiteX7" fmla="*/ 21600 w 43510"/>
                <a:gd name="connsiteY7" fmla="*/ 64787 h 69409"/>
                <a:gd name="connsiteX8" fmla="*/ 23822 w 43510"/>
                <a:gd name="connsiteY8" fmla="*/ 52535 h 69409"/>
                <a:gd name="connsiteX9" fmla="*/ 27822 w 43510"/>
                <a:gd name="connsiteY9" fmla="*/ 38442 h 69409"/>
                <a:gd name="connsiteX10" fmla="*/ 34234 w 43510"/>
                <a:gd name="connsiteY10" fmla="*/ 36093 h 69409"/>
                <a:gd name="connsiteX11" fmla="*/ 43184 w 43510"/>
                <a:gd name="connsiteY11" fmla="*/ 31776 h 69409"/>
                <a:gd name="connsiteX12" fmla="*/ 43121 w 43510"/>
                <a:gd name="connsiteY12" fmla="*/ 28475 h 69409"/>
                <a:gd name="connsiteX13" fmla="*/ 34487 w 43510"/>
                <a:gd name="connsiteY13" fmla="*/ 24475 h 69409"/>
                <a:gd name="connsiteX14" fmla="*/ 25790 w 43510"/>
                <a:gd name="connsiteY14" fmla="*/ 21873 h 69409"/>
                <a:gd name="connsiteX15" fmla="*/ 23377 w 43510"/>
                <a:gd name="connsiteY15" fmla="*/ 11207 h 69409"/>
                <a:gd name="connsiteX16" fmla="*/ 16903 w 43510"/>
                <a:gd name="connsiteY16" fmla="*/ 98 h 69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510" h="69409">
                  <a:moveTo>
                    <a:pt x="16903" y="98"/>
                  </a:moveTo>
                  <a:cubicBezTo>
                    <a:pt x="13728" y="-981"/>
                    <a:pt x="7697" y="7144"/>
                    <a:pt x="4841" y="11080"/>
                  </a:cubicBezTo>
                  <a:cubicBezTo>
                    <a:pt x="4142" y="12033"/>
                    <a:pt x="3507" y="12921"/>
                    <a:pt x="2999" y="13556"/>
                  </a:cubicBezTo>
                  <a:cubicBezTo>
                    <a:pt x="-175" y="17619"/>
                    <a:pt x="-1000" y="30443"/>
                    <a:pt x="1349" y="41426"/>
                  </a:cubicBezTo>
                  <a:cubicBezTo>
                    <a:pt x="2745" y="48218"/>
                    <a:pt x="5158" y="53043"/>
                    <a:pt x="7697" y="54440"/>
                  </a:cubicBezTo>
                  <a:cubicBezTo>
                    <a:pt x="8713" y="56344"/>
                    <a:pt x="9030" y="57487"/>
                    <a:pt x="9284" y="58566"/>
                  </a:cubicBezTo>
                  <a:cubicBezTo>
                    <a:pt x="10617" y="63391"/>
                    <a:pt x="12141" y="68787"/>
                    <a:pt x="14617" y="69358"/>
                  </a:cubicBezTo>
                  <a:cubicBezTo>
                    <a:pt x="15569" y="69612"/>
                    <a:pt x="17854" y="69041"/>
                    <a:pt x="21600" y="64787"/>
                  </a:cubicBezTo>
                  <a:cubicBezTo>
                    <a:pt x="24330" y="61677"/>
                    <a:pt x="24076" y="57233"/>
                    <a:pt x="23822" y="52535"/>
                  </a:cubicBezTo>
                  <a:cubicBezTo>
                    <a:pt x="23504" y="47203"/>
                    <a:pt x="23187" y="41616"/>
                    <a:pt x="27822" y="38442"/>
                  </a:cubicBezTo>
                  <a:cubicBezTo>
                    <a:pt x="29345" y="37426"/>
                    <a:pt x="31694" y="36791"/>
                    <a:pt x="34234" y="36093"/>
                  </a:cubicBezTo>
                  <a:cubicBezTo>
                    <a:pt x="37915" y="35141"/>
                    <a:pt x="42042" y="33998"/>
                    <a:pt x="43184" y="31776"/>
                  </a:cubicBezTo>
                  <a:cubicBezTo>
                    <a:pt x="43629" y="30887"/>
                    <a:pt x="43629" y="29808"/>
                    <a:pt x="43121" y="28475"/>
                  </a:cubicBezTo>
                  <a:cubicBezTo>
                    <a:pt x="41915" y="25364"/>
                    <a:pt x="39058" y="24856"/>
                    <a:pt x="34487" y="24475"/>
                  </a:cubicBezTo>
                  <a:cubicBezTo>
                    <a:pt x="31313" y="24222"/>
                    <a:pt x="28075" y="23904"/>
                    <a:pt x="25790" y="21873"/>
                  </a:cubicBezTo>
                  <a:cubicBezTo>
                    <a:pt x="22362" y="18762"/>
                    <a:pt x="22870" y="14762"/>
                    <a:pt x="23377" y="11207"/>
                  </a:cubicBezTo>
                  <a:cubicBezTo>
                    <a:pt x="24266" y="6446"/>
                    <a:pt x="24775" y="2574"/>
                    <a:pt x="16903" y="9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96" name="Freeform 695">
              <a:extLst>
                <a:ext uri="{FF2B5EF4-FFF2-40B4-BE49-F238E27FC236}">
                  <a16:creationId xmlns:a16="http://schemas.microsoft.com/office/drawing/2014/main" id="{A408638D-A38C-7B3F-0E66-6E2C065AE488}"/>
                </a:ext>
              </a:extLst>
            </p:cNvPr>
            <p:cNvSpPr/>
            <p:nvPr/>
          </p:nvSpPr>
          <p:spPr>
            <a:xfrm>
              <a:off x="6900764" y="1161032"/>
              <a:ext cx="43510" cy="69409"/>
            </a:xfrm>
            <a:custGeom>
              <a:avLst/>
              <a:gdLst>
                <a:gd name="connsiteX0" fmla="*/ 16903 w 43510"/>
                <a:gd name="connsiteY0" fmla="*/ 98 h 69409"/>
                <a:gd name="connsiteX1" fmla="*/ 4841 w 43510"/>
                <a:gd name="connsiteY1" fmla="*/ 11080 h 69409"/>
                <a:gd name="connsiteX2" fmla="*/ 2999 w 43510"/>
                <a:gd name="connsiteY2" fmla="*/ 13556 h 69409"/>
                <a:gd name="connsiteX3" fmla="*/ 1349 w 43510"/>
                <a:gd name="connsiteY3" fmla="*/ 41426 h 69409"/>
                <a:gd name="connsiteX4" fmla="*/ 7697 w 43510"/>
                <a:gd name="connsiteY4" fmla="*/ 54440 h 69409"/>
                <a:gd name="connsiteX5" fmla="*/ 9284 w 43510"/>
                <a:gd name="connsiteY5" fmla="*/ 58566 h 69409"/>
                <a:gd name="connsiteX6" fmla="*/ 14617 w 43510"/>
                <a:gd name="connsiteY6" fmla="*/ 69358 h 69409"/>
                <a:gd name="connsiteX7" fmla="*/ 21600 w 43510"/>
                <a:gd name="connsiteY7" fmla="*/ 64787 h 69409"/>
                <a:gd name="connsiteX8" fmla="*/ 23822 w 43510"/>
                <a:gd name="connsiteY8" fmla="*/ 52535 h 69409"/>
                <a:gd name="connsiteX9" fmla="*/ 27822 w 43510"/>
                <a:gd name="connsiteY9" fmla="*/ 38442 h 69409"/>
                <a:gd name="connsiteX10" fmla="*/ 34234 w 43510"/>
                <a:gd name="connsiteY10" fmla="*/ 36093 h 69409"/>
                <a:gd name="connsiteX11" fmla="*/ 43184 w 43510"/>
                <a:gd name="connsiteY11" fmla="*/ 31776 h 69409"/>
                <a:gd name="connsiteX12" fmla="*/ 43121 w 43510"/>
                <a:gd name="connsiteY12" fmla="*/ 28475 h 69409"/>
                <a:gd name="connsiteX13" fmla="*/ 34487 w 43510"/>
                <a:gd name="connsiteY13" fmla="*/ 24475 h 69409"/>
                <a:gd name="connsiteX14" fmla="*/ 25790 w 43510"/>
                <a:gd name="connsiteY14" fmla="*/ 21873 h 69409"/>
                <a:gd name="connsiteX15" fmla="*/ 23377 w 43510"/>
                <a:gd name="connsiteY15" fmla="*/ 11207 h 69409"/>
                <a:gd name="connsiteX16" fmla="*/ 16903 w 43510"/>
                <a:gd name="connsiteY16" fmla="*/ 98 h 69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510" h="69409">
                  <a:moveTo>
                    <a:pt x="16903" y="98"/>
                  </a:moveTo>
                  <a:cubicBezTo>
                    <a:pt x="13728" y="-981"/>
                    <a:pt x="7697" y="7144"/>
                    <a:pt x="4841" y="11080"/>
                  </a:cubicBezTo>
                  <a:cubicBezTo>
                    <a:pt x="4142" y="12033"/>
                    <a:pt x="3507" y="12921"/>
                    <a:pt x="2999" y="13556"/>
                  </a:cubicBezTo>
                  <a:cubicBezTo>
                    <a:pt x="-175" y="17619"/>
                    <a:pt x="-1000" y="30443"/>
                    <a:pt x="1349" y="41426"/>
                  </a:cubicBezTo>
                  <a:cubicBezTo>
                    <a:pt x="2745" y="48218"/>
                    <a:pt x="5158" y="53043"/>
                    <a:pt x="7697" y="54440"/>
                  </a:cubicBezTo>
                  <a:cubicBezTo>
                    <a:pt x="8713" y="56344"/>
                    <a:pt x="9030" y="57487"/>
                    <a:pt x="9284" y="58566"/>
                  </a:cubicBezTo>
                  <a:cubicBezTo>
                    <a:pt x="10617" y="63391"/>
                    <a:pt x="12141" y="68787"/>
                    <a:pt x="14617" y="69358"/>
                  </a:cubicBezTo>
                  <a:cubicBezTo>
                    <a:pt x="15569" y="69612"/>
                    <a:pt x="17854" y="69041"/>
                    <a:pt x="21600" y="64787"/>
                  </a:cubicBezTo>
                  <a:cubicBezTo>
                    <a:pt x="24330" y="61677"/>
                    <a:pt x="24076" y="57233"/>
                    <a:pt x="23822" y="52535"/>
                  </a:cubicBezTo>
                  <a:cubicBezTo>
                    <a:pt x="23504" y="47203"/>
                    <a:pt x="23187" y="41616"/>
                    <a:pt x="27822" y="38442"/>
                  </a:cubicBezTo>
                  <a:cubicBezTo>
                    <a:pt x="29345" y="37426"/>
                    <a:pt x="31694" y="36791"/>
                    <a:pt x="34234" y="36093"/>
                  </a:cubicBezTo>
                  <a:cubicBezTo>
                    <a:pt x="37915" y="35141"/>
                    <a:pt x="42042" y="33998"/>
                    <a:pt x="43184" y="31776"/>
                  </a:cubicBezTo>
                  <a:cubicBezTo>
                    <a:pt x="43629" y="30887"/>
                    <a:pt x="43629" y="29808"/>
                    <a:pt x="43121" y="28475"/>
                  </a:cubicBezTo>
                  <a:cubicBezTo>
                    <a:pt x="41915" y="25364"/>
                    <a:pt x="39058" y="24856"/>
                    <a:pt x="34487" y="24475"/>
                  </a:cubicBezTo>
                  <a:cubicBezTo>
                    <a:pt x="31313" y="24222"/>
                    <a:pt x="28075" y="23904"/>
                    <a:pt x="25790" y="21873"/>
                  </a:cubicBezTo>
                  <a:cubicBezTo>
                    <a:pt x="22362" y="18762"/>
                    <a:pt x="22870" y="14762"/>
                    <a:pt x="23377" y="11207"/>
                  </a:cubicBezTo>
                  <a:cubicBezTo>
                    <a:pt x="24266" y="6446"/>
                    <a:pt x="24775" y="2574"/>
                    <a:pt x="16903" y="9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98" name="Freeform 697">
              <a:extLst>
                <a:ext uri="{FF2B5EF4-FFF2-40B4-BE49-F238E27FC236}">
                  <a16:creationId xmlns:a16="http://schemas.microsoft.com/office/drawing/2014/main" id="{04478323-C4D5-A519-3A5F-EBA489875C4B}"/>
                </a:ext>
              </a:extLst>
            </p:cNvPr>
            <p:cNvSpPr/>
            <p:nvPr/>
          </p:nvSpPr>
          <p:spPr>
            <a:xfrm>
              <a:off x="6869147" y="1315077"/>
              <a:ext cx="21724" cy="15915"/>
            </a:xfrm>
            <a:custGeom>
              <a:avLst/>
              <a:gdLst>
                <a:gd name="connsiteX0" fmla="*/ 15064 w 21724"/>
                <a:gd name="connsiteY0" fmla="*/ 0 h 15915"/>
                <a:gd name="connsiteX1" fmla="*/ 399 w 21724"/>
                <a:gd name="connsiteY1" fmla="*/ 5206 h 15915"/>
                <a:gd name="connsiteX2" fmla="*/ 82 w 21724"/>
                <a:gd name="connsiteY2" fmla="*/ 6920 h 15915"/>
                <a:gd name="connsiteX3" fmla="*/ 5922 w 21724"/>
                <a:gd name="connsiteY3" fmla="*/ 10348 h 15915"/>
                <a:gd name="connsiteX4" fmla="*/ 12080 w 21724"/>
                <a:gd name="connsiteY4" fmla="*/ 13712 h 15915"/>
                <a:gd name="connsiteX5" fmla="*/ 17540 w 21724"/>
                <a:gd name="connsiteY5" fmla="*/ 15553 h 15915"/>
                <a:gd name="connsiteX6" fmla="*/ 21602 w 21724"/>
                <a:gd name="connsiteY6" fmla="*/ 5904 h 15915"/>
                <a:gd name="connsiteX7" fmla="*/ 15064 w 21724"/>
                <a:gd name="connsiteY7" fmla="*/ 0 h 15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724" h="15915">
                  <a:moveTo>
                    <a:pt x="15064" y="0"/>
                  </a:moveTo>
                  <a:cubicBezTo>
                    <a:pt x="6874" y="762"/>
                    <a:pt x="1923" y="2539"/>
                    <a:pt x="399" y="5206"/>
                  </a:cubicBezTo>
                  <a:cubicBezTo>
                    <a:pt x="-172" y="6285"/>
                    <a:pt x="18" y="6793"/>
                    <a:pt x="82" y="6920"/>
                  </a:cubicBezTo>
                  <a:cubicBezTo>
                    <a:pt x="590" y="8316"/>
                    <a:pt x="3446" y="9396"/>
                    <a:pt x="5922" y="10348"/>
                  </a:cubicBezTo>
                  <a:cubicBezTo>
                    <a:pt x="8398" y="11300"/>
                    <a:pt x="10810" y="12189"/>
                    <a:pt x="12080" y="13712"/>
                  </a:cubicBezTo>
                  <a:cubicBezTo>
                    <a:pt x="13921" y="15807"/>
                    <a:pt x="15826" y="16379"/>
                    <a:pt x="17540" y="15553"/>
                  </a:cubicBezTo>
                  <a:cubicBezTo>
                    <a:pt x="20333" y="14220"/>
                    <a:pt x="22238" y="9713"/>
                    <a:pt x="21602" y="5904"/>
                  </a:cubicBezTo>
                  <a:cubicBezTo>
                    <a:pt x="21222" y="3619"/>
                    <a:pt x="19762" y="635"/>
                    <a:pt x="15064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699" name="Freeform 698">
              <a:extLst>
                <a:ext uri="{FF2B5EF4-FFF2-40B4-BE49-F238E27FC236}">
                  <a16:creationId xmlns:a16="http://schemas.microsoft.com/office/drawing/2014/main" id="{6AD37919-D257-284E-AB17-6032D4160E54}"/>
                </a:ext>
              </a:extLst>
            </p:cNvPr>
            <p:cNvSpPr/>
            <p:nvPr/>
          </p:nvSpPr>
          <p:spPr>
            <a:xfrm>
              <a:off x="6869147" y="1315077"/>
              <a:ext cx="21724" cy="15915"/>
            </a:xfrm>
            <a:custGeom>
              <a:avLst/>
              <a:gdLst>
                <a:gd name="connsiteX0" fmla="*/ 15064 w 21724"/>
                <a:gd name="connsiteY0" fmla="*/ 0 h 15915"/>
                <a:gd name="connsiteX1" fmla="*/ 399 w 21724"/>
                <a:gd name="connsiteY1" fmla="*/ 5206 h 15915"/>
                <a:gd name="connsiteX2" fmla="*/ 82 w 21724"/>
                <a:gd name="connsiteY2" fmla="*/ 6920 h 15915"/>
                <a:gd name="connsiteX3" fmla="*/ 5922 w 21724"/>
                <a:gd name="connsiteY3" fmla="*/ 10348 h 15915"/>
                <a:gd name="connsiteX4" fmla="*/ 12080 w 21724"/>
                <a:gd name="connsiteY4" fmla="*/ 13712 h 15915"/>
                <a:gd name="connsiteX5" fmla="*/ 17540 w 21724"/>
                <a:gd name="connsiteY5" fmla="*/ 15553 h 15915"/>
                <a:gd name="connsiteX6" fmla="*/ 21602 w 21724"/>
                <a:gd name="connsiteY6" fmla="*/ 5904 h 15915"/>
                <a:gd name="connsiteX7" fmla="*/ 15064 w 21724"/>
                <a:gd name="connsiteY7" fmla="*/ 0 h 15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724" h="15915">
                  <a:moveTo>
                    <a:pt x="15064" y="0"/>
                  </a:moveTo>
                  <a:cubicBezTo>
                    <a:pt x="6874" y="762"/>
                    <a:pt x="1923" y="2539"/>
                    <a:pt x="399" y="5206"/>
                  </a:cubicBezTo>
                  <a:cubicBezTo>
                    <a:pt x="-172" y="6285"/>
                    <a:pt x="18" y="6793"/>
                    <a:pt x="82" y="6920"/>
                  </a:cubicBezTo>
                  <a:cubicBezTo>
                    <a:pt x="590" y="8316"/>
                    <a:pt x="3446" y="9396"/>
                    <a:pt x="5922" y="10348"/>
                  </a:cubicBezTo>
                  <a:cubicBezTo>
                    <a:pt x="8398" y="11300"/>
                    <a:pt x="10810" y="12189"/>
                    <a:pt x="12080" y="13712"/>
                  </a:cubicBezTo>
                  <a:cubicBezTo>
                    <a:pt x="13921" y="15807"/>
                    <a:pt x="15826" y="16379"/>
                    <a:pt x="17540" y="15553"/>
                  </a:cubicBezTo>
                  <a:cubicBezTo>
                    <a:pt x="20333" y="14220"/>
                    <a:pt x="22238" y="9713"/>
                    <a:pt x="21602" y="5904"/>
                  </a:cubicBezTo>
                  <a:cubicBezTo>
                    <a:pt x="21222" y="3619"/>
                    <a:pt x="19762" y="635"/>
                    <a:pt x="15064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01" name="Freeform 700">
              <a:extLst>
                <a:ext uri="{FF2B5EF4-FFF2-40B4-BE49-F238E27FC236}">
                  <a16:creationId xmlns:a16="http://schemas.microsoft.com/office/drawing/2014/main" id="{DD054722-BE32-3E83-6893-50FFE17D7093}"/>
                </a:ext>
              </a:extLst>
            </p:cNvPr>
            <p:cNvSpPr/>
            <p:nvPr/>
          </p:nvSpPr>
          <p:spPr>
            <a:xfrm>
              <a:off x="8785336" y="1027560"/>
              <a:ext cx="10360" cy="15200"/>
            </a:xfrm>
            <a:custGeom>
              <a:avLst/>
              <a:gdLst>
                <a:gd name="connsiteX0" fmla="*/ 203 w 10360"/>
                <a:gd name="connsiteY0" fmla="*/ 12697 h 15200"/>
                <a:gd name="connsiteX1" fmla="*/ 10360 w 10360"/>
                <a:gd name="connsiteY1" fmla="*/ 14665 h 15200"/>
                <a:gd name="connsiteX2" fmla="*/ 8266 w 10360"/>
                <a:gd name="connsiteY2" fmla="*/ 0 h 15200"/>
                <a:gd name="connsiteX3" fmla="*/ 203 w 10360"/>
                <a:gd name="connsiteY3" fmla="*/ 12697 h 1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60" h="15200">
                  <a:moveTo>
                    <a:pt x="203" y="12697"/>
                  </a:moveTo>
                  <a:cubicBezTo>
                    <a:pt x="1092" y="15109"/>
                    <a:pt x="4710" y="15807"/>
                    <a:pt x="10360" y="14665"/>
                  </a:cubicBezTo>
                  <a:cubicBezTo>
                    <a:pt x="9662" y="9776"/>
                    <a:pt x="8964" y="4888"/>
                    <a:pt x="8266" y="0"/>
                  </a:cubicBezTo>
                  <a:cubicBezTo>
                    <a:pt x="2425" y="3619"/>
                    <a:pt x="-876" y="9586"/>
                    <a:pt x="203" y="1269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02" name="Freeform 701">
              <a:extLst>
                <a:ext uri="{FF2B5EF4-FFF2-40B4-BE49-F238E27FC236}">
                  <a16:creationId xmlns:a16="http://schemas.microsoft.com/office/drawing/2014/main" id="{A622C1D4-36C4-9DEF-9409-27F0E58C557C}"/>
                </a:ext>
              </a:extLst>
            </p:cNvPr>
            <p:cNvSpPr/>
            <p:nvPr/>
          </p:nvSpPr>
          <p:spPr>
            <a:xfrm>
              <a:off x="8785336" y="1027560"/>
              <a:ext cx="10360" cy="15200"/>
            </a:xfrm>
            <a:custGeom>
              <a:avLst/>
              <a:gdLst>
                <a:gd name="connsiteX0" fmla="*/ 203 w 10360"/>
                <a:gd name="connsiteY0" fmla="*/ 12697 h 15200"/>
                <a:gd name="connsiteX1" fmla="*/ 10360 w 10360"/>
                <a:gd name="connsiteY1" fmla="*/ 14665 h 15200"/>
                <a:gd name="connsiteX2" fmla="*/ 8266 w 10360"/>
                <a:gd name="connsiteY2" fmla="*/ 0 h 15200"/>
                <a:gd name="connsiteX3" fmla="*/ 203 w 10360"/>
                <a:gd name="connsiteY3" fmla="*/ 12697 h 1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60" h="15200">
                  <a:moveTo>
                    <a:pt x="203" y="12697"/>
                  </a:moveTo>
                  <a:cubicBezTo>
                    <a:pt x="1092" y="15109"/>
                    <a:pt x="4710" y="15807"/>
                    <a:pt x="10360" y="14665"/>
                  </a:cubicBezTo>
                  <a:cubicBezTo>
                    <a:pt x="9662" y="9776"/>
                    <a:pt x="8964" y="4888"/>
                    <a:pt x="8266" y="0"/>
                  </a:cubicBezTo>
                  <a:cubicBezTo>
                    <a:pt x="2425" y="3619"/>
                    <a:pt x="-876" y="9586"/>
                    <a:pt x="203" y="1269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04" name="Freeform 703">
              <a:extLst>
                <a:ext uri="{FF2B5EF4-FFF2-40B4-BE49-F238E27FC236}">
                  <a16:creationId xmlns:a16="http://schemas.microsoft.com/office/drawing/2014/main" id="{2218658C-617C-D707-C839-E51B6DD440BB}"/>
                </a:ext>
              </a:extLst>
            </p:cNvPr>
            <p:cNvSpPr/>
            <p:nvPr/>
          </p:nvSpPr>
          <p:spPr>
            <a:xfrm>
              <a:off x="10214100" y="2395692"/>
              <a:ext cx="45773" cy="36357"/>
            </a:xfrm>
            <a:custGeom>
              <a:avLst/>
              <a:gdLst>
                <a:gd name="connsiteX0" fmla="*/ 37971 w 45773"/>
                <a:gd name="connsiteY0" fmla="*/ 24949 h 36357"/>
                <a:gd name="connsiteX1" fmla="*/ 31939 w 45773"/>
                <a:gd name="connsiteY1" fmla="*/ 22219 h 36357"/>
                <a:gd name="connsiteX2" fmla="*/ 31177 w 45773"/>
                <a:gd name="connsiteY2" fmla="*/ 21203 h 36357"/>
                <a:gd name="connsiteX3" fmla="*/ 14545 w 45773"/>
                <a:gd name="connsiteY3" fmla="*/ 1079 h 36357"/>
                <a:gd name="connsiteX4" fmla="*/ 12260 w 45773"/>
                <a:gd name="connsiteY4" fmla="*/ 0 h 36357"/>
                <a:gd name="connsiteX5" fmla="*/ 8958 w 45773"/>
                <a:gd name="connsiteY5" fmla="*/ 635 h 36357"/>
                <a:gd name="connsiteX6" fmla="*/ 7 w 45773"/>
                <a:gd name="connsiteY6" fmla="*/ 7047 h 36357"/>
                <a:gd name="connsiteX7" fmla="*/ 3817 w 45773"/>
                <a:gd name="connsiteY7" fmla="*/ 9967 h 36357"/>
                <a:gd name="connsiteX8" fmla="*/ 45588 w 45773"/>
                <a:gd name="connsiteY8" fmla="*/ 36249 h 36357"/>
                <a:gd name="connsiteX9" fmla="*/ 37971 w 45773"/>
                <a:gd name="connsiteY9" fmla="*/ 24949 h 36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773" h="36357">
                  <a:moveTo>
                    <a:pt x="37971" y="24949"/>
                  </a:moveTo>
                  <a:cubicBezTo>
                    <a:pt x="36384" y="24758"/>
                    <a:pt x="33971" y="23489"/>
                    <a:pt x="31939" y="22219"/>
                  </a:cubicBezTo>
                  <a:cubicBezTo>
                    <a:pt x="31622" y="22029"/>
                    <a:pt x="31305" y="21584"/>
                    <a:pt x="31177" y="21203"/>
                  </a:cubicBezTo>
                  <a:cubicBezTo>
                    <a:pt x="23242" y="16442"/>
                    <a:pt x="18608" y="10602"/>
                    <a:pt x="14545" y="1079"/>
                  </a:cubicBezTo>
                  <a:cubicBezTo>
                    <a:pt x="14164" y="254"/>
                    <a:pt x="13275" y="0"/>
                    <a:pt x="12260" y="0"/>
                  </a:cubicBezTo>
                  <a:cubicBezTo>
                    <a:pt x="10990" y="0"/>
                    <a:pt x="9593" y="381"/>
                    <a:pt x="8958" y="635"/>
                  </a:cubicBezTo>
                  <a:cubicBezTo>
                    <a:pt x="3562" y="2412"/>
                    <a:pt x="-183" y="6158"/>
                    <a:pt x="7" y="7047"/>
                  </a:cubicBezTo>
                  <a:cubicBezTo>
                    <a:pt x="642" y="7555"/>
                    <a:pt x="1975" y="8570"/>
                    <a:pt x="3817" y="9967"/>
                  </a:cubicBezTo>
                  <a:cubicBezTo>
                    <a:pt x="27876" y="28631"/>
                    <a:pt x="41970" y="37455"/>
                    <a:pt x="45588" y="36249"/>
                  </a:cubicBezTo>
                  <a:cubicBezTo>
                    <a:pt x="46287" y="34281"/>
                    <a:pt x="45271" y="31107"/>
                    <a:pt x="37971" y="2494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05" name="Freeform 704">
              <a:extLst>
                <a:ext uri="{FF2B5EF4-FFF2-40B4-BE49-F238E27FC236}">
                  <a16:creationId xmlns:a16="http://schemas.microsoft.com/office/drawing/2014/main" id="{238D8B51-F144-E21B-58DC-B1391981E8FB}"/>
                </a:ext>
              </a:extLst>
            </p:cNvPr>
            <p:cNvSpPr/>
            <p:nvPr/>
          </p:nvSpPr>
          <p:spPr>
            <a:xfrm>
              <a:off x="10214100" y="2395692"/>
              <a:ext cx="45773" cy="36357"/>
            </a:xfrm>
            <a:custGeom>
              <a:avLst/>
              <a:gdLst>
                <a:gd name="connsiteX0" fmla="*/ 37971 w 45773"/>
                <a:gd name="connsiteY0" fmla="*/ 24949 h 36357"/>
                <a:gd name="connsiteX1" fmla="*/ 31939 w 45773"/>
                <a:gd name="connsiteY1" fmla="*/ 22219 h 36357"/>
                <a:gd name="connsiteX2" fmla="*/ 31177 w 45773"/>
                <a:gd name="connsiteY2" fmla="*/ 21203 h 36357"/>
                <a:gd name="connsiteX3" fmla="*/ 14545 w 45773"/>
                <a:gd name="connsiteY3" fmla="*/ 1079 h 36357"/>
                <a:gd name="connsiteX4" fmla="*/ 12260 w 45773"/>
                <a:gd name="connsiteY4" fmla="*/ 0 h 36357"/>
                <a:gd name="connsiteX5" fmla="*/ 8958 w 45773"/>
                <a:gd name="connsiteY5" fmla="*/ 635 h 36357"/>
                <a:gd name="connsiteX6" fmla="*/ 7 w 45773"/>
                <a:gd name="connsiteY6" fmla="*/ 7047 h 36357"/>
                <a:gd name="connsiteX7" fmla="*/ 3817 w 45773"/>
                <a:gd name="connsiteY7" fmla="*/ 9967 h 36357"/>
                <a:gd name="connsiteX8" fmla="*/ 45588 w 45773"/>
                <a:gd name="connsiteY8" fmla="*/ 36249 h 36357"/>
                <a:gd name="connsiteX9" fmla="*/ 37971 w 45773"/>
                <a:gd name="connsiteY9" fmla="*/ 24949 h 36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773" h="36357">
                  <a:moveTo>
                    <a:pt x="37971" y="24949"/>
                  </a:moveTo>
                  <a:cubicBezTo>
                    <a:pt x="36384" y="24758"/>
                    <a:pt x="33971" y="23489"/>
                    <a:pt x="31939" y="22219"/>
                  </a:cubicBezTo>
                  <a:cubicBezTo>
                    <a:pt x="31622" y="22029"/>
                    <a:pt x="31305" y="21584"/>
                    <a:pt x="31177" y="21203"/>
                  </a:cubicBezTo>
                  <a:cubicBezTo>
                    <a:pt x="23242" y="16442"/>
                    <a:pt x="18608" y="10602"/>
                    <a:pt x="14545" y="1079"/>
                  </a:cubicBezTo>
                  <a:cubicBezTo>
                    <a:pt x="14164" y="254"/>
                    <a:pt x="13275" y="0"/>
                    <a:pt x="12260" y="0"/>
                  </a:cubicBezTo>
                  <a:cubicBezTo>
                    <a:pt x="10990" y="0"/>
                    <a:pt x="9593" y="381"/>
                    <a:pt x="8958" y="635"/>
                  </a:cubicBezTo>
                  <a:cubicBezTo>
                    <a:pt x="3562" y="2412"/>
                    <a:pt x="-183" y="6158"/>
                    <a:pt x="7" y="7047"/>
                  </a:cubicBezTo>
                  <a:cubicBezTo>
                    <a:pt x="642" y="7555"/>
                    <a:pt x="1975" y="8570"/>
                    <a:pt x="3817" y="9967"/>
                  </a:cubicBezTo>
                  <a:cubicBezTo>
                    <a:pt x="27876" y="28631"/>
                    <a:pt x="41970" y="37455"/>
                    <a:pt x="45588" y="36249"/>
                  </a:cubicBezTo>
                  <a:cubicBezTo>
                    <a:pt x="46287" y="34281"/>
                    <a:pt x="45271" y="31107"/>
                    <a:pt x="37971" y="2494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07" name="Freeform 706">
              <a:extLst>
                <a:ext uri="{FF2B5EF4-FFF2-40B4-BE49-F238E27FC236}">
                  <a16:creationId xmlns:a16="http://schemas.microsoft.com/office/drawing/2014/main" id="{4F69E496-CAFE-7044-B452-5B81ADCBFC59}"/>
                </a:ext>
              </a:extLst>
            </p:cNvPr>
            <p:cNvSpPr/>
            <p:nvPr/>
          </p:nvSpPr>
          <p:spPr>
            <a:xfrm>
              <a:off x="10275975" y="2417847"/>
              <a:ext cx="21484" cy="14918"/>
            </a:xfrm>
            <a:custGeom>
              <a:avLst/>
              <a:gdLst>
                <a:gd name="connsiteX0" fmla="*/ 13360 w 21484"/>
                <a:gd name="connsiteY0" fmla="*/ 10919 h 14918"/>
                <a:gd name="connsiteX1" fmla="*/ 21485 w 21484"/>
                <a:gd name="connsiteY1" fmla="*/ 14919 h 14918"/>
                <a:gd name="connsiteX2" fmla="*/ 12915 w 21484"/>
                <a:gd name="connsiteY2" fmla="*/ 7682 h 14918"/>
                <a:gd name="connsiteX3" fmla="*/ 4916 w 21484"/>
                <a:gd name="connsiteY3" fmla="*/ 1079 h 14918"/>
                <a:gd name="connsiteX4" fmla="*/ 4154 w 21484"/>
                <a:gd name="connsiteY4" fmla="*/ 698 h 14918"/>
                <a:gd name="connsiteX5" fmla="*/ 3329 w 21484"/>
                <a:gd name="connsiteY5" fmla="*/ 254 h 14918"/>
                <a:gd name="connsiteX6" fmla="*/ 2123 w 21484"/>
                <a:gd name="connsiteY6" fmla="*/ 0 h 14918"/>
                <a:gd name="connsiteX7" fmla="*/ 853 w 21484"/>
                <a:gd name="connsiteY7" fmla="*/ 381 h 14918"/>
                <a:gd name="connsiteX8" fmla="*/ 27 w 21484"/>
                <a:gd name="connsiteY8" fmla="*/ 2666 h 14918"/>
                <a:gd name="connsiteX9" fmla="*/ 3583 w 21484"/>
                <a:gd name="connsiteY9" fmla="*/ 6285 h 14918"/>
                <a:gd name="connsiteX10" fmla="*/ 13360 w 21484"/>
                <a:gd name="connsiteY10" fmla="*/ 10919 h 14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84" h="14918">
                  <a:moveTo>
                    <a:pt x="13360" y="10919"/>
                  </a:moveTo>
                  <a:cubicBezTo>
                    <a:pt x="16025" y="12379"/>
                    <a:pt x="18755" y="13776"/>
                    <a:pt x="21485" y="14919"/>
                  </a:cubicBezTo>
                  <a:cubicBezTo>
                    <a:pt x="18692" y="12760"/>
                    <a:pt x="15772" y="10221"/>
                    <a:pt x="12915" y="7682"/>
                  </a:cubicBezTo>
                  <a:cubicBezTo>
                    <a:pt x="9868" y="5015"/>
                    <a:pt x="7011" y="2476"/>
                    <a:pt x="4916" y="1079"/>
                  </a:cubicBezTo>
                  <a:cubicBezTo>
                    <a:pt x="4662" y="952"/>
                    <a:pt x="4408" y="825"/>
                    <a:pt x="4154" y="698"/>
                  </a:cubicBezTo>
                  <a:cubicBezTo>
                    <a:pt x="3837" y="572"/>
                    <a:pt x="3583" y="381"/>
                    <a:pt x="3329" y="254"/>
                  </a:cubicBezTo>
                  <a:cubicBezTo>
                    <a:pt x="2885" y="127"/>
                    <a:pt x="2503" y="0"/>
                    <a:pt x="2123" y="0"/>
                  </a:cubicBezTo>
                  <a:cubicBezTo>
                    <a:pt x="1678" y="0"/>
                    <a:pt x="1234" y="127"/>
                    <a:pt x="853" y="381"/>
                  </a:cubicBezTo>
                  <a:cubicBezTo>
                    <a:pt x="218" y="825"/>
                    <a:pt x="-99" y="1714"/>
                    <a:pt x="27" y="2666"/>
                  </a:cubicBezTo>
                  <a:cubicBezTo>
                    <a:pt x="154" y="3428"/>
                    <a:pt x="726" y="5269"/>
                    <a:pt x="3583" y="6285"/>
                  </a:cubicBezTo>
                  <a:cubicBezTo>
                    <a:pt x="6757" y="7428"/>
                    <a:pt x="9931" y="9142"/>
                    <a:pt x="13360" y="1091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08" name="Freeform 707">
              <a:extLst>
                <a:ext uri="{FF2B5EF4-FFF2-40B4-BE49-F238E27FC236}">
                  <a16:creationId xmlns:a16="http://schemas.microsoft.com/office/drawing/2014/main" id="{54445344-EC22-DF88-1CE9-B9D05F9D635E}"/>
                </a:ext>
              </a:extLst>
            </p:cNvPr>
            <p:cNvSpPr/>
            <p:nvPr/>
          </p:nvSpPr>
          <p:spPr>
            <a:xfrm>
              <a:off x="10275975" y="2417847"/>
              <a:ext cx="21484" cy="14918"/>
            </a:xfrm>
            <a:custGeom>
              <a:avLst/>
              <a:gdLst>
                <a:gd name="connsiteX0" fmla="*/ 13360 w 21484"/>
                <a:gd name="connsiteY0" fmla="*/ 10919 h 14918"/>
                <a:gd name="connsiteX1" fmla="*/ 21485 w 21484"/>
                <a:gd name="connsiteY1" fmla="*/ 14919 h 14918"/>
                <a:gd name="connsiteX2" fmla="*/ 12915 w 21484"/>
                <a:gd name="connsiteY2" fmla="*/ 7682 h 14918"/>
                <a:gd name="connsiteX3" fmla="*/ 4916 w 21484"/>
                <a:gd name="connsiteY3" fmla="*/ 1079 h 14918"/>
                <a:gd name="connsiteX4" fmla="*/ 4154 w 21484"/>
                <a:gd name="connsiteY4" fmla="*/ 698 h 14918"/>
                <a:gd name="connsiteX5" fmla="*/ 3329 w 21484"/>
                <a:gd name="connsiteY5" fmla="*/ 254 h 14918"/>
                <a:gd name="connsiteX6" fmla="*/ 2123 w 21484"/>
                <a:gd name="connsiteY6" fmla="*/ 0 h 14918"/>
                <a:gd name="connsiteX7" fmla="*/ 853 w 21484"/>
                <a:gd name="connsiteY7" fmla="*/ 381 h 14918"/>
                <a:gd name="connsiteX8" fmla="*/ 27 w 21484"/>
                <a:gd name="connsiteY8" fmla="*/ 2666 h 14918"/>
                <a:gd name="connsiteX9" fmla="*/ 3583 w 21484"/>
                <a:gd name="connsiteY9" fmla="*/ 6285 h 14918"/>
                <a:gd name="connsiteX10" fmla="*/ 13360 w 21484"/>
                <a:gd name="connsiteY10" fmla="*/ 10919 h 14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84" h="14918">
                  <a:moveTo>
                    <a:pt x="13360" y="10919"/>
                  </a:moveTo>
                  <a:cubicBezTo>
                    <a:pt x="16025" y="12379"/>
                    <a:pt x="18755" y="13776"/>
                    <a:pt x="21485" y="14919"/>
                  </a:cubicBezTo>
                  <a:cubicBezTo>
                    <a:pt x="18692" y="12760"/>
                    <a:pt x="15772" y="10221"/>
                    <a:pt x="12915" y="7682"/>
                  </a:cubicBezTo>
                  <a:cubicBezTo>
                    <a:pt x="9868" y="5015"/>
                    <a:pt x="7011" y="2476"/>
                    <a:pt x="4916" y="1079"/>
                  </a:cubicBezTo>
                  <a:cubicBezTo>
                    <a:pt x="4662" y="952"/>
                    <a:pt x="4408" y="825"/>
                    <a:pt x="4154" y="698"/>
                  </a:cubicBezTo>
                  <a:cubicBezTo>
                    <a:pt x="3837" y="572"/>
                    <a:pt x="3583" y="381"/>
                    <a:pt x="3329" y="254"/>
                  </a:cubicBezTo>
                  <a:cubicBezTo>
                    <a:pt x="2885" y="127"/>
                    <a:pt x="2503" y="0"/>
                    <a:pt x="2123" y="0"/>
                  </a:cubicBezTo>
                  <a:cubicBezTo>
                    <a:pt x="1678" y="0"/>
                    <a:pt x="1234" y="127"/>
                    <a:pt x="853" y="381"/>
                  </a:cubicBezTo>
                  <a:cubicBezTo>
                    <a:pt x="218" y="825"/>
                    <a:pt x="-99" y="1714"/>
                    <a:pt x="27" y="2666"/>
                  </a:cubicBezTo>
                  <a:cubicBezTo>
                    <a:pt x="154" y="3428"/>
                    <a:pt x="726" y="5269"/>
                    <a:pt x="3583" y="6285"/>
                  </a:cubicBezTo>
                  <a:cubicBezTo>
                    <a:pt x="6757" y="7428"/>
                    <a:pt x="9931" y="9142"/>
                    <a:pt x="13360" y="1091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10" name="Freeform 709">
              <a:extLst>
                <a:ext uri="{FF2B5EF4-FFF2-40B4-BE49-F238E27FC236}">
                  <a16:creationId xmlns:a16="http://schemas.microsoft.com/office/drawing/2014/main" id="{8AC8D301-DE83-F768-256D-F1764EE66286}"/>
                </a:ext>
              </a:extLst>
            </p:cNvPr>
            <p:cNvSpPr/>
            <p:nvPr/>
          </p:nvSpPr>
          <p:spPr>
            <a:xfrm>
              <a:off x="10046234" y="2173900"/>
              <a:ext cx="28272" cy="50069"/>
            </a:xfrm>
            <a:custGeom>
              <a:avLst/>
              <a:gdLst>
                <a:gd name="connsiteX0" fmla="*/ 28272 w 28272"/>
                <a:gd name="connsiteY0" fmla="*/ 9313 h 50069"/>
                <a:gd name="connsiteX1" fmla="*/ 23067 w 28272"/>
                <a:gd name="connsiteY1" fmla="*/ 933 h 50069"/>
                <a:gd name="connsiteX2" fmla="*/ 4974 w 28272"/>
                <a:gd name="connsiteY2" fmla="*/ 5313 h 50069"/>
                <a:gd name="connsiteX3" fmla="*/ 23 w 28272"/>
                <a:gd name="connsiteY3" fmla="*/ 12931 h 50069"/>
                <a:gd name="connsiteX4" fmla="*/ 4784 w 28272"/>
                <a:gd name="connsiteY4" fmla="*/ 14772 h 50069"/>
                <a:gd name="connsiteX5" fmla="*/ 7831 w 28272"/>
                <a:gd name="connsiteY5" fmla="*/ 25628 h 50069"/>
                <a:gd name="connsiteX6" fmla="*/ 7323 w 28272"/>
                <a:gd name="connsiteY6" fmla="*/ 30643 h 50069"/>
                <a:gd name="connsiteX7" fmla="*/ 9354 w 28272"/>
                <a:gd name="connsiteY7" fmla="*/ 42832 h 50069"/>
                <a:gd name="connsiteX8" fmla="*/ 10307 w 28272"/>
                <a:gd name="connsiteY8" fmla="*/ 50069 h 50069"/>
                <a:gd name="connsiteX9" fmla="*/ 22813 w 28272"/>
                <a:gd name="connsiteY9" fmla="*/ 24612 h 50069"/>
                <a:gd name="connsiteX10" fmla="*/ 27828 w 28272"/>
                <a:gd name="connsiteY10" fmla="*/ 15344 h 50069"/>
                <a:gd name="connsiteX11" fmla="*/ 28019 w 28272"/>
                <a:gd name="connsiteY11" fmla="*/ 11344 h 50069"/>
                <a:gd name="connsiteX12" fmla="*/ 28272 w 28272"/>
                <a:gd name="connsiteY12" fmla="*/ 9313 h 50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272" h="50069">
                  <a:moveTo>
                    <a:pt x="28272" y="9313"/>
                  </a:moveTo>
                  <a:cubicBezTo>
                    <a:pt x="27638" y="5123"/>
                    <a:pt x="25860" y="2329"/>
                    <a:pt x="23067" y="933"/>
                  </a:cubicBezTo>
                  <a:cubicBezTo>
                    <a:pt x="17988" y="-1543"/>
                    <a:pt x="10053" y="1250"/>
                    <a:pt x="4974" y="5313"/>
                  </a:cubicBezTo>
                  <a:cubicBezTo>
                    <a:pt x="1673" y="7916"/>
                    <a:pt x="-232" y="10900"/>
                    <a:pt x="23" y="12931"/>
                  </a:cubicBezTo>
                  <a:cubicBezTo>
                    <a:pt x="1166" y="14582"/>
                    <a:pt x="2626" y="15153"/>
                    <a:pt x="4784" y="14772"/>
                  </a:cubicBezTo>
                  <a:cubicBezTo>
                    <a:pt x="9736" y="16169"/>
                    <a:pt x="8656" y="21374"/>
                    <a:pt x="7831" y="25628"/>
                  </a:cubicBezTo>
                  <a:cubicBezTo>
                    <a:pt x="7450" y="27596"/>
                    <a:pt x="7006" y="29754"/>
                    <a:pt x="7323" y="30643"/>
                  </a:cubicBezTo>
                  <a:cubicBezTo>
                    <a:pt x="8149" y="33055"/>
                    <a:pt x="8720" y="37753"/>
                    <a:pt x="9354" y="42832"/>
                  </a:cubicBezTo>
                  <a:cubicBezTo>
                    <a:pt x="9609" y="44990"/>
                    <a:pt x="9926" y="47593"/>
                    <a:pt x="10307" y="50069"/>
                  </a:cubicBezTo>
                  <a:cubicBezTo>
                    <a:pt x="12465" y="43530"/>
                    <a:pt x="17226" y="34643"/>
                    <a:pt x="22813" y="24612"/>
                  </a:cubicBezTo>
                  <a:cubicBezTo>
                    <a:pt x="24781" y="21057"/>
                    <a:pt x="26749" y="17566"/>
                    <a:pt x="27828" y="15344"/>
                  </a:cubicBezTo>
                  <a:cubicBezTo>
                    <a:pt x="27701" y="14518"/>
                    <a:pt x="27765" y="13249"/>
                    <a:pt x="28019" y="11344"/>
                  </a:cubicBezTo>
                  <a:cubicBezTo>
                    <a:pt x="28019" y="10519"/>
                    <a:pt x="28146" y="9821"/>
                    <a:pt x="28272" y="931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11" name="Freeform 710">
              <a:extLst>
                <a:ext uri="{FF2B5EF4-FFF2-40B4-BE49-F238E27FC236}">
                  <a16:creationId xmlns:a16="http://schemas.microsoft.com/office/drawing/2014/main" id="{1D5ED844-D8EC-8095-9C48-4714C7E73BB2}"/>
                </a:ext>
              </a:extLst>
            </p:cNvPr>
            <p:cNvSpPr/>
            <p:nvPr/>
          </p:nvSpPr>
          <p:spPr>
            <a:xfrm>
              <a:off x="10046234" y="2173900"/>
              <a:ext cx="28272" cy="50069"/>
            </a:xfrm>
            <a:custGeom>
              <a:avLst/>
              <a:gdLst>
                <a:gd name="connsiteX0" fmla="*/ 28272 w 28272"/>
                <a:gd name="connsiteY0" fmla="*/ 9313 h 50069"/>
                <a:gd name="connsiteX1" fmla="*/ 23067 w 28272"/>
                <a:gd name="connsiteY1" fmla="*/ 933 h 50069"/>
                <a:gd name="connsiteX2" fmla="*/ 4974 w 28272"/>
                <a:gd name="connsiteY2" fmla="*/ 5313 h 50069"/>
                <a:gd name="connsiteX3" fmla="*/ 23 w 28272"/>
                <a:gd name="connsiteY3" fmla="*/ 12931 h 50069"/>
                <a:gd name="connsiteX4" fmla="*/ 4784 w 28272"/>
                <a:gd name="connsiteY4" fmla="*/ 14772 h 50069"/>
                <a:gd name="connsiteX5" fmla="*/ 7831 w 28272"/>
                <a:gd name="connsiteY5" fmla="*/ 25628 h 50069"/>
                <a:gd name="connsiteX6" fmla="*/ 7323 w 28272"/>
                <a:gd name="connsiteY6" fmla="*/ 30643 h 50069"/>
                <a:gd name="connsiteX7" fmla="*/ 9354 w 28272"/>
                <a:gd name="connsiteY7" fmla="*/ 42832 h 50069"/>
                <a:gd name="connsiteX8" fmla="*/ 10307 w 28272"/>
                <a:gd name="connsiteY8" fmla="*/ 50069 h 50069"/>
                <a:gd name="connsiteX9" fmla="*/ 22813 w 28272"/>
                <a:gd name="connsiteY9" fmla="*/ 24612 h 50069"/>
                <a:gd name="connsiteX10" fmla="*/ 27828 w 28272"/>
                <a:gd name="connsiteY10" fmla="*/ 15344 h 50069"/>
                <a:gd name="connsiteX11" fmla="*/ 28019 w 28272"/>
                <a:gd name="connsiteY11" fmla="*/ 11344 h 50069"/>
                <a:gd name="connsiteX12" fmla="*/ 28272 w 28272"/>
                <a:gd name="connsiteY12" fmla="*/ 9313 h 50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272" h="50069">
                  <a:moveTo>
                    <a:pt x="28272" y="9313"/>
                  </a:moveTo>
                  <a:cubicBezTo>
                    <a:pt x="27638" y="5123"/>
                    <a:pt x="25860" y="2329"/>
                    <a:pt x="23067" y="933"/>
                  </a:cubicBezTo>
                  <a:cubicBezTo>
                    <a:pt x="17988" y="-1543"/>
                    <a:pt x="10053" y="1250"/>
                    <a:pt x="4974" y="5313"/>
                  </a:cubicBezTo>
                  <a:cubicBezTo>
                    <a:pt x="1673" y="7916"/>
                    <a:pt x="-232" y="10900"/>
                    <a:pt x="23" y="12931"/>
                  </a:cubicBezTo>
                  <a:cubicBezTo>
                    <a:pt x="1166" y="14582"/>
                    <a:pt x="2626" y="15153"/>
                    <a:pt x="4784" y="14772"/>
                  </a:cubicBezTo>
                  <a:cubicBezTo>
                    <a:pt x="9736" y="16169"/>
                    <a:pt x="8656" y="21374"/>
                    <a:pt x="7831" y="25628"/>
                  </a:cubicBezTo>
                  <a:cubicBezTo>
                    <a:pt x="7450" y="27596"/>
                    <a:pt x="7006" y="29754"/>
                    <a:pt x="7323" y="30643"/>
                  </a:cubicBezTo>
                  <a:cubicBezTo>
                    <a:pt x="8149" y="33055"/>
                    <a:pt x="8720" y="37753"/>
                    <a:pt x="9354" y="42832"/>
                  </a:cubicBezTo>
                  <a:cubicBezTo>
                    <a:pt x="9609" y="44990"/>
                    <a:pt x="9926" y="47593"/>
                    <a:pt x="10307" y="50069"/>
                  </a:cubicBezTo>
                  <a:cubicBezTo>
                    <a:pt x="12465" y="43530"/>
                    <a:pt x="17226" y="34643"/>
                    <a:pt x="22813" y="24612"/>
                  </a:cubicBezTo>
                  <a:cubicBezTo>
                    <a:pt x="24781" y="21057"/>
                    <a:pt x="26749" y="17566"/>
                    <a:pt x="27828" y="15344"/>
                  </a:cubicBezTo>
                  <a:cubicBezTo>
                    <a:pt x="27701" y="14518"/>
                    <a:pt x="27765" y="13249"/>
                    <a:pt x="28019" y="11344"/>
                  </a:cubicBezTo>
                  <a:cubicBezTo>
                    <a:pt x="28019" y="10519"/>
                    <a:pt x="28146" y="9821"/>
                    <a:pt x="28272" y="931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13" name="Freeform 712">
              <a:extLst>
                <a:ext uri="{FF2B5EF4-FFF2-40B4-BE49-F238E27FC236}">
                  <a16:creationId xmlns:a16="http://schemas.microsoft.com/office/drawing/2014/main" id="{45CE4FC0-6308-9A7E-A62A-AD6D9BD8D082}"/>
                </a:ext>
              </a:extLst>
            </p:cNvPr>
            <p:cNvSpPr/>
            <p:nvPr/>
          </p:nvSpPr>
          <p:spPr>
            <a:xfrm>
              <a:off x="8798531" y="1298762"/>
              <a:ext cx="10744" cy="31929"/>
            </a:xfrm>
            <a:custGeom>
              <a:avLst/>
              <a:gdLst>
                <a:gd name="connsiteX0" fmla="*/ 2688 w 10744"/>
                <a:gd name="connsiteY0" fmla="*/ 0 h 31929"/>
                <a:gd name="connsiteX1" fmla="*/ 1292 w 10744"/>
                <a:gd name="connsiteY1" fmla="*/ 2412 h 31929"/>
                <a:gd name="connsiteX2" fmla="*/ 3704 w 10744"/>
                <a:gd name="connsiteY2" fmla="*/ 28758 h 31929"/>
                <a:gd name="connsiteX3" fmla="*/ 8655 w 10744"/>
                <a:gd name="connsiteY3" fmla="*/ 31869 h 31929"/>
                <a:gd name="connsiteX4" fmla="*/ 10180 w 10744"/>
                <a:gd name="connsiteY4" fmla="*/ 29583 h 31929"/>
                <a:gd name="connsiteX5" fmla="*/ 3894 w 10744"/>
                <a:gd name="connsiteY5" fmla="*/ 889 h 31929"/>
                <a:gd name="connsiteX6" fmla="*/ 2688 w 10744"/>
                <a:gd name="connsiteY6" fmla="*/ 0 h 31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44" h="31929">
                  <a:moveTo>
                    <a:pt x="2688" y="0"/>
                  </a:moveTo>
                  <a:cubicBezTo>
                    <a:pt x="2498" y="63"/>
                    <a:pt x="1863" y="571"/>
                    <a:pt x="1292" y="2412"/>
                  </a:cubicBezTo>
                  <a:cubicBezTo>
                    <a:pt x="-867" y="8888"/>
                    <a:pt x="-486" y="24314"/>
                    <a:pt x="3704" y="28758"/>
                  </a:cubicBezTo>
                  <a:cubicBezTo>
                    <a:pt x="6688" y="31996"/>
                    <a:pt x="8211" y="32059"/>
                    <a:pt x="8655" y="31869"/>
                  </a:cubicBezTo>
                  <a:cubicBezTo>
                    <a:pt x="9481" y="31678"/>
                    <a:pt x="9989" y="30345"/>
                    <a:pt x="10180" y="29583"/>
                  </a:cubicBezTo>
                  <a:cubicBezTo>
                    <a:pt x="12084" y="23044"/>
                    <a:pt x="8973" y="6158"/>
                    <a:pt x="3894" y="889"/>
                  </a:cubicBezTo>
                  <a:cubicBezTo>
                    <a:pt x="3259" y="190"/>
                    <a:pt x="2688" y="0"/>
                    <a:pt x="2688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14" name="Freeform 713">
              <a:extLst>
                <a:ext uri="{FF2B5EF4-FFF2-40B4-BE49-F238E27FC236}">
                  <a16:creationId xmlns:a16="http://schemas.microsoft.com/office/drawing/2014/main" id="{E278AA56-DB7A-D192-A906-D02FC6D86789}"/>
                </a:ext>
              </a:extLst>
            </p:cNvPr>
            <p:cNvSpPr/>
            <p:nvPr/>
          </p:nvSpPr>
          <p:spPr>
            <a:xfrm>
              <a:off x="8798531" y="1298762"/>
              <a:ext cx="10744" cy="31929"/>
            </a:xfrm>
            <a:custGeom>
              <a:avLst/>
              <a:gdLst>
                <a:gd name="connsiteX0" fmla="*/ 2688 w 10744"/>
                <a:gd name="connsiteY0" fmla="*/ 0 h 31929"/>
                <a:gd name="connsiteX1" fmla="*/ 1292 w 10744"/>
                <a:gd name="connsiteY1" fmla="*/ 2412 h 31929"/>
                <a:gd name="connsiteX2" fmla="*/ 3704 w 10744"/>
                <a:gd name="connsiteY2" fmla="*/ 28758 h 31929"/>
                <a:gd name="connsiteX3" fmla="*/ 8655 w 10744"/>
                <a:gd name="connsiteY3" fmla="*/ 31869 h 31929"/>
                <a:gd name="connsiteX4" fmla="*/ 10180 w 10744"/>
                <a:gd name="connsiteY4" fmla="*/ 29583 h 31929"/>
                <a:gd name="connsiteX5" fmla="*/ 3894 w 10744"/>
                <a:gd name="connsiteY5" fmla="*/ 889 h 31929"/>
                <a:gd name="connsiteX6" fmla="*/ 2688 w 10744"/>
                <a:gd name="connsiteY6" fmla="*/ 0 h 31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44" h="31929">
                  <a:moveTo>
                    <a:pt x="2688" y="0"/>
                  </a:moveTo>
                  <a:cubicBezTo>
                    <a:pt x="2498" y="63"/>
                    <a:pt x="1863" y="571"/>
                    <a:pt x="1292" y="2412"/>
                  </a:cubicBezTo>
                  <a:cubicBezTo>
                    <a:pt x="-867" y="8888"/>
                    <a:pt x="-486" y="24314"/>
                    <a:pt x="3704" y="28758"/>
                  </a:cubicBezTo>
                  <a:cubicBezTo>
                    <a:pt x="6688" y="31996"/>
                    <a:pt x="8211" y="32059"/>
                    <a:pt x="8655" y="31869"/>
                  </a:cubicBezTo>
                  <a:cubicBezTo>
                    <a:pt x="9481" y="31678"/>
                    <a:pt x="9989" y="30345"/>
                    <a:pt x="10180" y="29583"/>
                  </a:cubicBezTo>
                  <a:cubicBezTo>
                    <a:pt x="12084" y="23044"/>
                    <a:pt x="8973" y="6158"/>
                    <a:pt x="3894" y="889"/>
                  </a:cubicBezTo>
                  <a:cubicBezTo>
                    <a:pt x="3259" y="190"/>
                    <a:pt x="2688" y="0"/>
                    <a:pt x="2688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16" name="Freeform 715">
              <a:extLst>
                <a:ext uri="{FF2B5EF4-FFF2-40B4-BE49-F238E27FC236}">
                  <a16:creationId xmlns:a16="http://schemas.microsoft.com/office/drawing/2014/main" id="{2B58E5DC-358A-F02C-F6F5-43C06C98417B}"/>
                </a:ext>
              </a:extLst>
            </p:cNvPr>
            <p:cNvSpPr/>
            <p:nvPr/>
          </p:nvSpPr>
          <p:spPr>
            <a:xfrm>
              <a:off x="8683831" y="1346946"/>
              <a:ext cx="32075" cy="17109"/>
            </a:xfrm>
            <a:custGeom>
              <a:avLst/>
              <a:gdLst>
                <a:gd name="connsiteX0" fmla="*/ 19814 w 32075"/>
                <a:gd name="connsiteY0" fmla="*/ 7935 h 17109"/>
                <a:gd name="connsiteX1" fmla="*/ 17783 w 32075"/>
                <a:gd name="connsiteY1" fmla="*/ 7872 h 17109"/>
                <a:gd name="connsiteX2" fmla="*/ 15117 w 32075"/>
                <a:gd name="connsiteY2" fmla="*/ 6412 h 17109"/>
                <a:gd name="connsiteX3" fmla="*/ 10292 w 32075"/>
                <a:gd name="connsiteY3" fmla="*/ 3555 h 17109"/>
                <a:gd name="connsiteX4" fmla="*/ 2864 w 32075"/>
                <a:gd name="connsiteY4" fmla="*/ 0 h 17109"/>
                <a:gd name="connsiteX5" fmla="*/ 1341 w 32075"/>
                <a:gd name="connsiteY5" fmla="*/ 571 h 17109"/>
                <a:gd name="connsiteX6" fmla="*/ 8 w 32075"/>
                <a:gd name="connsiteY6" fmla="*/ 3174 h 17109"/>
                <a:gd name="connsiteX7" fmla="*/ 13339 w 32075"/>
                <a:gd name="connsiteY7" fmla="*/ 11237 h 17109"/>
                <a:gd name="connsiteX8" fmla="*/ 16513 w 32075"/>
                <a:gd name="connsiteY8" fmla="*/ 12506 h 17109"/>
                <a:gd name="connsiteX9" fmla="*/ 32066 w 32075"/>
                <a:gd name="connsiteY9" fmla="*/ 16760 h 17109"/>
                <a:gd name="connsiteX10" fmla="*/ 19814 w 32075"/>
                <a:gd name="connsiteY10" fmla="*/ 7935 h 17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075" h="17109">
                  <a:moveTo>
                    <a:pt x="19814" y="7935"/>
                  </a:moveTo>
                  <a:cubicBezTo>
                    <a:pt x="19116" y="8126"/>
                    <a:pt x="18291" y="7935"/>
                    <a:pt x="17783" y="7872"/>
                  </a:cubicBezTo>
                  <a:cubicBezTo>
                    <a:pt x="16894" y="7745"/>
                    <a:pt x="15434" y="7428"/>
                    <a:pt x="15117" y="6412"/>
                  </a:cubicBezTo>
                  <a:cubicBezTo>
                    <a:pt x="13593" y="5713"/>
                    <a:pt x="11943" y="4698"/>
                    <a:pt x="10292" y="3555"/>
                  </a:cubicBezTo>
                  <a:cubicBezTo>
                    <a:pt x="7689" y="1905"/>
                    <a:pt x="4832" y="0"/>
                    <a:pt x="2864" y="0"/>
                  </a:cubicBezTo>
                  <a:cubicBezTo>
                    <a:pt x="2293" y="0"/>
                    <a:pt x="1722" y="190"/>
                    <a:pt x="1341" y="571"/>
                  </a:cubicBezTo>
                  <a:cubicBezTo>
                    <a:pt x="-183" y="1968"/>
                    <a:pt x="8" y="2857"/>
                    <a:pt x="8" y="3174"/>
                  </a:cubicBezTo>
                  <a:cubicBezTo>
                    <a:pt x="642" y="6412"/>
                    <a:pt x="9212" y="9650"/>
                    <a:pt x="13339" y="11237"/>
                  </a:cubicBezTo>
                  <a:cubicBezTo>
                    <a:pt x="14735" y="11744"/>
                    <a:pt x="15878" y="12189"/>
                    <a:pt x="16513" y="12506"/>
                  </a:cubicBezTo>
                  <a:cubicBezTo>
                    <a:pt x="27941" y="18156"/>
                    <a:pt x="31749" y="17204"/>
                    <a:pt x="32066" y="16760"/>
                  </a:cubicBezTo>
                  <a:cubicBezTo>
                    <a:pt x="32257" y="16061"/>
                    <a:pt x="29591" y="12062"/>
                    <a:pt x="19814" y="793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17" name="Freeform 716">
              <a:extLst>
                <a:ext uri="{FF2B5EF4-FFF2-40B4-BE49-F238E27FC236}">
                  <a16:creationId xmlns:a16="http://schemas.microsoft.com/office/drawing/2014/main" id="{5727D3C6-7C66-B4EC-A6EE-CED61F2CC448}"/>
                </a:ext>
              </a:extLst>
            </p:cNvPr>
            <p:cNvSpPr/>
            <p:nvPr/>
          </p:nvSpPr>
          <p:spPr>
            <a:xfrm>
              <a:off x="8683831" y="1346946"/>
              <a:ext cx="32075" cy="17109"/>
            </a:xfrm>
            <a:custGeom>
              <a:avLst/>
              <a:gdLst>
                <a:gd name="connsiteX0" fmla="*/ 19814 w 32075"/>
                <a:gd name="connsiteY0" fmla="*/ 7935 h 17109"/>
                <a:gd name="connsiteX1" fmla="*/ 17783 w 32075"/>
                <a:gd name="connsiteY1" fmla="*/ 7872 h 17109"/>
                <a:gd name="connsiteX2" fmla="*/ 15117 w 32075"/>
                <a:gd name="connsiteY2" fmla="*/ 6412 h 17109"/>
                <a:gd name="connsiteX3" fmla="*/ 10292 w 32075"/>
                <a:gd name="connsiteY3" fmla="*/ 3555 h 17109"/>
                <a:gd name="connsiteX4" fmla="*/ 2864 w 32075"/>
                <a:gd name="connsiteY4" fmla="*/ 0 h 17109"/>
                <a:gd name="connsiteX5" fmla="*/ 1341 w 32075"/>
                <a:gd name="connsiteY5" fmla="*/ 571 h 17109"/>
                <a:gd name="connsiteX6" fmla="*/ 8 w 32075"/>
                <a:gd name="connsiteY6" fmla="*/ 3174 h 17109"/>
                <a:gd name="connsiteX7" fmla="*/ 13339 w 32075"/>
                <a:gd name="connsiteY7" fmla="*/ 11237 h 17109"/>
                <a:gd name="connsiteX8" fmla="*/ 16513 w 32075"/>
                <a:gd name="connsiteY8" fmla="*/ 12506 h 17109"/>
                <a:gd name="connsiteX9" fmla="*/ 32066 w 32075"/>
                <a:gd name="connsiteY9" fmla="*/ 16760 h 17109"/>
                <a:gd name="connsiteX10" fmla="*/ 19814 w 32075"/>
                <a:gd name="connsiteY10" fmla="*/ 7935 h 17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075" h="17109">
                  <a:moveTo>
                    <a:pt x="19814" y="7935"/>
                  </a:moveTo>
                  <a:cubicBezTo>
                    <a:pt x="19116" y="8126"/>
                    <a:pt x="18291" y="7935"/>
                    <a:pt x="17783" y="7872"/>
                  </a:cubicBezTo>
                  <a:cubicBezTo>
                    <a:pt x="16894" y="7745"/>
                    <a:pt x="15434" y="7428"/>
                    <a:pt x="15117" y="6412"/>
                  </a:cubicBezTo>
                  <a:cubicBezTo>
                    <a:pt x="13593" y="5713"/>
                    <a:pt x="11943" y="4698"/>
                    <a:pt x="10292" y="3555"/>
                  </a:cubicBezTo>
                  <a:cubicBezTo>
                    <a:pt x="7689" y="1905"/>
                    <a:pt x="4832" y="0"/>
                    <a:pt x="2864" y="0"/>
                  </a:cubicBezTo>
                  <a:cubicBezTo>
                    <a:pt x="2293" y="0"/>
                    <a:pt x="1722" y="190"/>
                    <a:pt x="1341" y="571"/>
                  </a:cubicBezTo>
                  <a:cubicBezTo>
                    <a:pt x="-183" y="1968"/>
                    <a:pt x="8" y="2857"/>
                    <a:pt x="8" y="3174"/>
                  </a:cubicBezTo>
                  <a:cubicBezTo>
                    <a:pt x="642" y="6412"/>
                    <a:pt x="9212" y="9650"/>
                    <a:pt x="13339" y="11237"/>
                  </a:cubicBezTo>
                  <a:cubicBezTo>
                    <a:pt x="14735" y="11744"/>
                    <a:pt x="15878" y="12189"/>
                    <a:pt x="16513" y="12506"/>
                  </a:cubicBezTo>
                  <a:cubicBezTo>
                    <a:pt x="27941" y="18156"/>
                    <a:pt x="31749" y="17204"/>
                    <a:pt x="32066" y="16760"/>
                  </a:cubicBezTo>
                  <a:cubicBezTo>
                    <a:pt x="32257" y="16061"/>
                    <a:pt x="29591" y="12062"/>
                    <a:pt x="19814" y="793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19" name="Freeform 718">
              <a:extLst>
                <a:ext uri="{FF2B5EF4-FFF2-40B4-BE49-F238E27FC236}">
                  <a16:creationId xmlns:a16="http://schemas.microsoft.com/office/drawing/2014/main" id="{CA60927A-B0F4-3FFE-A54D-DE57F131A7BE}"/>
                </a:ext>
              </a:extLst>
            </p:cNvPr>
            <p:cNvSpPr/>
            <p:nvPr/>
          </p:nvSpPr>
          <p:spPr>
            <a:xfrm>
              <a:off x="8618512" y="1139567"/>
              <a:ext cx="178136" cy="144736"/>
            </a:xfrm>
            <a:custGeom>
              <a:avLst/>
              <a:gdLst>
                <a:gd name="connsiteX0" fmla="*/ 35109 w 178136"/>
                <a:gd name="connsiteY0" fmla="*/ 24864 h 144736"/>
                <a:gd name="connsiteX1" fmla="*/ 26348 w 178136"/>
                <a:gd name="connsiteY1" fmla="*/ 20103 h 144736"/>
                <a:gd name="connsiteX2" fmla="*/ 10604 w 178136"/>
                <a:gd name="connsiteY2" fmla="*/ 13627 h 144736"/>
                <a:gd name="connsiteX3" fmla="*/ 7049 w 178136"/>
                <a:gd name="connsiteY3" fmla="*/ 16865 h 144736"/>
                <a:gd name="connsiteX4" fmla="*/ 2 w 178136"/>
                <a:gd name="connsiteY4" fmla="*/ 48734 h 144736"/>
                <a:gd name="connsiteX5" fmla="*/ 3303 w 178136"/>
                <a:gd name="connsiteY5" fmla="*/ 54003 h 144736"/>
                <a:gd name="connsiteX6" fmla="*/ 8699 w 178136"/>
                <a:gd name="connsiteY6" fmla="*/ 66382 h 144736"/>
                <a:gd name="connsiteX7" fmla="*/ 23110 w 178136"/>
                <a:gd name="connsiteY7" fmla="*/ 87522 h 144736"/>
                <a:gd name="connsiteX8" fmla="*/ 23999 w 178136"/>
                <a:gd name="connsiteY8" fmla="*/ 88347 h 144736"/>
                <a:gd name="connsiteX9" fmla="*/ 28697 w 178136"/>
                <a:gd name="connsiteY9" fmla="*/ 90823 h 144736"/>
                <a:gd name="connsiteX10" fmla="*/ 37775 w 178136"/>
                <a:gd name="connsiteY10" fmla="*/ 98187 h 144736"/>
                <a:gd name="connsiteX11" fmla="*/ 32125 w 178136"/>
                <a:gd name="connsiteY11" fmla="*/ 104536 h 144736"/>
                <a:gd name="connsiteX12" fmla="*/ 27681 w 178136"/>
                <a:gd name="connsiteY12" fmla="*/ 109678 h 144736"/>
                <a:gd name="connsiteX13" fmla="*/ 36696 w 178136"/>
                <a:gd name="connsiteY13" fmla="*/ 118502 h 144736"/>
                <a:gd name="connsiteX14" fmla="*/ 56884 w 178136"/>
                <a:gd name="connsiteY14" fmla="*/ 123390 h 144736"/>
                <a:gd name="connsiteX15" fmla="*/ 69136 w 178136"/>
                <a:gd name="connsiteY15" fmla="*/ 133992 h 144736"/>
                <a:gd name="connsiteX16" fmla="*/ 73579 w 178136"/>
                <a:gd name="connsiteY16" fmla="*/ 141800 h 144736"/>
                <a:gd name="connsiteX17" fmla="*/ 94974 w 178136"/>
                <a:gd name="connsiteY17" fmla="*/ 143959 h 144736"/>
                <a:gd name="connsiteX18" fmla="*/ 105131 w 178136"/>
                <a:gd name="connsiteY18" fmla="*/ 143324 h 144736"/>
                <a:gd name="connsiteX19" fmla="*/ 112558 w 178136"/>
                <a:gd name="connsiteY19" fmla="*/ 144213 h 144736"/>
                <a:gd name="connsiteX20" fmla="*/ 117002 w 178136"/>
                <a:gd name="connsiteY20" fmla="*/ 144213 h 144736"/>
                <a:gd name="connsiteX21" fmla="*/ 111923 w 178136"/>
                <a:gd name="connsiteY21" fmla="*/ 129548 h 144736"/>
                <a:gd name="connsiteX22" fmla="*/ 106654 w 178136"/>
                <a:gd name="connsiteY22" fmla="*/ 115709 h 144736"/>
                <a:gd name="connsiteX23" fmla="*/ 117129 w 178136"/>
                <a:gd name="connsiteY23" fmla="*/ 115264 h 144736"/>
                <a:gd name="connsiteX24" fmla="*/ 128810 w 178136"/>
                <a:gd name="connsiteY24" fmla="*/ 114756 h 144736"/>
                <a:gd name="connsiteX25" fmla="*/ 158139 w 178136"/>
                <a:gd name="connsiteY25" fmla="*/ 97743 h 144736"/>
                <a:gd name="connsiteX26" fmla="*/ 178137 w 178136"/>
                <a:gd name="connsiteY26" fmla="*/ 88220 h 144736"/>
                <a:gd name="connsiteX27" fmla="*/ 177502 w 178136"/>
                <a:gd name="connsiteY27" fmla="*/ 86824 h 144736"/>
                <a:gd name="connsiteX28" fmla="*/ 177375 w 178136"/>
                <a:gd name="connsiteY28" fmla="*/ 84602 h 144736"/>
                <a:gd name="connsiteX29" fmla="*/ 165440 w 178136"/>
                <a:gd name="connsiteY29" fmla="*/ 82761 h 144736"/>
                <a:gd name="connsiteX30" fmla="*/ 147220 w 178136"/>
                <a:gd name="connsiteY30" fmla="*/ 78190 h 144736"/>
                <a:gd name="connsiteX31" fmla="*/ 138967 w 178136"/>
                <a:gd name="connsiteY31" fmla="*/ 71715 h 144736"/>
                <a:gd name="connsiteX32" fmla="*/ 118208 w 178136"/>
                <a:gd name="connsiteY32" fmla="*/ 49749 h 144736"/>
                <a:gd name="connsiteX33" fmla="*/ 114590 w 178136"/>
                <a:gd name="connsiteY33" fmla="*/ 35275 h 144736"/>
                <a:gd name="connsiteX34" fmla="*/ 105511 w 178136"/>
                <a:gd name="connsiteY34" fmla="*/ 10897 h 144736"/>
                <a:gd name="connsiteX35" fmla="*/ 63740 w 178136"/>
                <a:gd name="connsiteY35" fmla="*/ 613 h 144736"/>
                <a:gd name="connsiteX36" fmla="*/ 62978 w 178136"/>
                <a:gd name="connsiteY36" fmla="*/ 1692 h 144736"/>
                <a:gd name="connsiteX37" fmla="*/ 66152 w 178136"/>
                <a:gd name="connsiteY37" fmla="*/ 5311 h 144736"/>
                <a:gd name="connsiteX38" fmla="*/ 71421 w 178136"/>
                <a:gd name="connsiteY38" fmla="*/ 14770 h 144736"/>
                <a:gd name="connsiteX39" fmla="*/ 76627 w 178136"/>
                <a:gd name="connsiteY39" fmla="*/ 31022 h 144736"/>
                <a:gd name="connsiteX40" fmla="*/ 82023 w 178136"/>
                <a:gd name="connsiteY40" fmla="*/ 50130 h 144736"/>
                <a:gd name="connsiteX41" fmla="*/ 80880 w 178136"/>
                <a:gd name="connsiteY41" fmla="*/ 51273 h 144736"/>
                <a:gd name="connsiteX42" fmla="*/ 71866 w 178136"/>
                <a:gd name="connsiteY42" fmla="*/ 45623 h 144736"/>
                <a:gd name="connsiteX43" fmla="*/ 63422 w 178136"/>
                <a:gd name="connsiteY43" fmla="*/ 40036 h 144736"/>
                <a:gd name="connsiteX44" fmla="*/ 46409 w 178136"/>
                <a:gd name="connsiteY44" fmla="*/ 32355 h 144736"/>
                <a:gd name="connsiteX45" fmla="*/ 35109 w 178136"/>
                <a:gd name="connsiteY45" fmla="*/ 24864 h 144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78136" h="144736">
                  <a:moveTo>
                    <a:pt x="35109" y="24864"/>
                  </a:moveTo>
                  <a:cubicBezTo>
                    <a:pt x="32760" y="24229"/>
                    <a:pt x="29776" y="22324"/>
                    <a:pt x="26348" y="20103"/>
                  </a:cubicBezTo>
                  <a:cubicBezTo>
                    <a:pt x="21205" y="16738"/>
                    <a:pt x="14731" y="12485"/>
                    <a:pt x="10604" y="13627"/>
                  </a:cubicBezTo>
                  <a:cubicBezTo>
                    <a:pt x="9144" y="14008"/>
                    <a:pt x="7937" y="15087"/>
                    <a:pt x="7049" y="16865"/>
                  </a:cubicBezTo>
                  <a:cubicBezTo>
                    <a:pt x="4954" y="21055"/>
                    <a:pt x="129" y="43591"/>
                    <a:pt x="2" y="48734"/>
                  </a:cubicBezTo>
                  <a:cubicBezTo>
                    <a:pt x="-62" y="50638"/>
                    <a:pt x="1398" y="52098"/>
                    <a:pt x="3303" y="54003"/>
                  </a:cubicBezTo>
                  <a:cubicBezTo>
                    <a:pt x="6033" y="56732"/>
                    <a:pt x="9461" y="60161"/>
                    <a:pt x="8699" y="66382"/>
                  </a:cubicBezTo>
                  <a:cubicBezTo>
                    <a:pt x="7874" y="72921"/>
                    <a:pt x="18158" y="82761"/>
                    <a:pt x="23110" y="87522"/>
                  </a:cubicBezTo>
                  <a:lnTo>
                    <a:pt x="23999" y="88347"/>
                  </a:lnTo>
                  <a:cubicBezTo>
                    <a:pt x="24761" y="89046"/>
                    <a:pt x="26792" y="89934"/>
                    <a:pt x="28697" y="90823"/>
                  </a:cubicBezTo>
                  <a:cubicBezTo>
                    <a:pt x="33077" y="92728"/>
                    <a:pt x="37648" y="94759"/>
                    <a:pt x="37775" y="98187"/>
                  </a:cubicBezTo>
                  <a:cubicBezTo>
                    <a:pt x="37839" y="100409"/>
                    <a:pt x="36061" y="102441"/>
                    <a:pt x="32125" y="104536"/>
                  </a:cubicBezTo>
                  <a:cubicBezTo>
                    <a:pt x="29141" y="106123"/>
                    <a:pt x="27617" y="107900"/>
                    <a:pt x="27681" y="109678"/>
                  </a:cubicBezTo>
                  <a:cubicBezTo>
                    <a:pt x="27744" y="112407"/>
                    <a:pt x="31173" y="115772"/>
                    <a:pt x="36696" y="118502"/>
                  </a:cubicBezTo>
                  <a:cubicBezTo>
                    <a:pt x="43424" y="121803"/>
                    <a:pt x="49392" y="122501"/>
                    <a:pt x="56884" y="123390"/>
                  </a:cubicBezTo>
                  <a:cubicBezTo>
                    <a:pt x="65898" y="124469"/>
                    <a:pt x="67548" y="129294"/>
                    <a:pt x="69136" y="133992"/>
                  </a:cubicBezTo>
                  <a:cubicBezTo>
                    <a:pt x="70088" y="136722"/>
                    <a:pt x="71040" y="139578"/>
                    <a:pt x="73579" y="141800"/>
                  </a:cubicBezTo>
                  <a:cubicBezTo>
                    <a:pt x="77896" y="145546"/>
                    <a:pt x="86593" y="144720"/>
                    <a:pt x="94974" y="143959"/>
                  </a:cubicBezTo>
                  <a:cubicBezTo>
                    <a:pt x="98528" y="143641"/>
                    <a:pt x="101957" y="143324"/>
                    <a:pt x="105131" y="143324"/>
                  </a:cubicBezTo>
                  <a:cubicBezTo>
                    <a:pt x="107860" y="143324"/>
                    <a:pt x="110400" y="143578"/>
                    <a:pt x="112558" y="144213"/>
                  </a:cubicBezTo>
                  <a:cubicBezTo>
                    <a:pt x="114843" y="144911"/>
                    <a:pt x="116430" y="144911"/>
                    <a:pt x="117002" y="144213"/>
                  </a:cubicBezTo>
                  <a:cubicBezTo>
                    <a:pt x="118653" y="141991"/>
                    <a:pt x="114653" y="133420"/>
                    <a:pt x="111923" y="129548"/>
                  </a:cubicBezTo>
                  <a:cubicBezTo>
                    <a:pt x="106654" y="121930"/>
                    <a:pt x="105131" y="117930"/>
                    <a:pt x="106654" y="115709"/>
                  </a:cubicBezTo>
                  <a:cubicBezTo>
                    <a:pt x="108305" y="113296"/>
                    <a:pt x="112368" y="114248"/>
                    <a:pt x="117129" y="115264"/>
                  </a:cubicBezTo>
                  <a:cubicBezTo>
                    <a:pt x="122017" y="116407"/>
                    <a:pt x="127604" y="117613"/>
                    <a:pt x="128810" y="114756"/>
                  </a:cubicBezTo>
                  <a:cubicBezTo>
                    <a:pt x="134206" y="101806"/>
                    <a:pt x="146903" y="99647"/>
                    <a:pt x="158139" y="97743"/>
                  </a:cubicBezTo>
                  <a:cubicBezTo>
                    <a:pt x="167217" y="96219"/>
                    <a:pt x="175280" y="94822"/>
                    <a:pt x="178137" y="88220"/>
                  </a:cubicBezTo>
                  <a:cubicBezTo>
                    <a:pt x="177883" y="87903"/>
                    <a:pt x="177692" y="87458"/>
                    <a:pt x="177502" y="86824"/>
                  </a:cubicBezTo>
                  <a:cubicBezTo>
                    <a:pt x="177312" y="86125"/>
                    <a:pt x="177248" y="85300"/>
                    <a:pt x="177375" y="84602"/>
                  </a:cubicBezTo>
                  <a:cubicBezTo>
                    <a:pt x="174581" y="83078"/>
                    <a:pt x="170138" y="82888"/>
                    <a:pt x="165440" y="82761"/>
                  </a:cubicBezTo>
                  <a:cubicBezTo>
                    <a:pt x="158774" y="82507"/>
                    <a:pt x="151855" y="82253"/>
                    <a:pt x="147220" y="78190"/>
                  </a:cubicBezTo>
                  <a:cubicBezTo>
                    <a:pt x="144808" y="76095"/>
                    <a:pt x="141951" y="73936"/>
                    <a:pt x="138967" y="71715"/>
                  </a:cubicBezTo>
                  <a:cubicBezTo>
                    <a:pt x="130905" y="65684"/>
                    <a:pt x="121700" y="58827"/>
                    <a:pt x="118208" y="49749"/>
                  </a:cubicBezTo>
                  <a:cubicBezTo>
                    <a:pt x="116621" y="45559"/>
                    <a:pt x="115606" y="40544"/>
                    <a:pt x="114590" y="35275"/>
                  </a:cubicBezTo>
                  <a:cubicBezTo>
                    <a:pt x="112749" y="26006"/>
                    <a:pt x="110907" y="16357"/>
                    <a:pt x="105511" y="10897"/>
                  </a:cubicBezTo>
                  <a:cubicBezTo>
                    <a:pt x="103035" y="8295"/>
                    <a:pt x="70850" y="-2688"/>
                    <a:pt x="63740" y="613"/>
                  </a:cubicBezTo>
                  <a:cubicBezTo>
                    <a:pt x="62978" y="994"/>
                    <a:pt x="62914" y="1311"/>
                    <a:pt x="62978" y="1692"/>
                  </a:cubicBezTo>
                  <a:cubicBezTo>
                    <a:pt x="63168" y="3406"/>
                    <a:pt x="64247" y="4105"/>
                    <a:pt x="66152" y="5311"/>
                  </a:cubicBezTo>
                  <a:cubicBezTo>
                    <a:pt x="68564" y="6771"/>
                    <a:pt x="71929" y="8866"/>
                    <a:pt x="71421" y="14770"/>
                  </a:cubicBezTo>
                  <a:cubicBezTo>
                    <a:pt x="70913" y="20737"/>
                    <a:pt x="73706" y="25753"/>
                    <a:pt x="76627" y="31022"/>
                  </a:cubicBezTo>
                  <a:cubicBezTo>
                    <a:pt x="79801" y="36735"/>
                    <a:pt x="83102" y="42703"/>
                    <a:pt x="82023" y="50130"/>
                  </a:cubicBezTo>
                  <a:cubicBezTo>
                    <a:pt x="81959" y="50702"/>
                    <a:pt x="81452" y="51209"/>
                    <a:pt x="80880" y="51273"/>
                  </a:cubicBezTo>
                  <a:cubicBezTo>
                    <a:pt x="75929" y="51971"/>
                    <a:pt x="73770" y="48607"/>
                    <a:pt x="71866" y="45623"/>
                  </a:cubicBezTo>
                  <a:cubicBezTo>
                    <a:pt x="69834" y="42385"/>
                    <a:pt x="68120" y="39719"/>
                    <a:pt x="63422" y="40036"/>
                  </a:cubicBezTo>
                  <a:cubicBezTo>
                    <a:pt x="54788" y="40798"/>
                    <a:pt x="50535" y="36481"/>
                    <a:pt x="46409" y="32355"/>
                  </a:cubicBezTo>
                  <a:cubicBezTo>
                    <a:pt x="43298" y="29308"/>
                    <a:pt x="40124" y="26133"/>
                    <a:pt x="35109" y="2486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22" name="Freeform 721">
              <a:extLst>
                <a:ext uri="{FF2B5EF4-FFF2-40B4-BE49-F238E27FC236}">
                  <a16:creationId xmlns:a16="http://schemas.microsoft.com/office/drawing/2014/main" id="{FE7D0D08-7FF5-7E37-7B37-B8E08A506BA9}"/>
                </a:ext>
              </a:extLst>
            </p:cNvPr>
            <p:cNvSpPr/>
            <p:nvPr/>
          </p:nvSpPr>
          <p:spPr>
            <a:xfrm>
              <a:off x="8739666" y="1142776"/>
              <a:ext cx="81675" cy="66608"/>
            </a:xfrm>
            <a:custGeom>
              <a:avLst/>
              <a:gdLst>
                <a:gd name="connsiteX0" fmla="*/ 51587 w 81675"/>
                <a:gd name="connsiteY0" fmla="*/ 8006 h 66608"/>
                <a:gd name="connsiteX1" fmla="*/ 35589 w 81675"/>
                <a:gd name="connsiteY1" fmla="*/ 3499 h 66608"/>
                <a:gd name="connsiteX2" fmla="*/ 102 w 81675"/>
                <a:gd name="connsiteY2" fmla="*/ 5149 h 66608"/>
                <a:gd name="connsiteX3" fmla="*/ 9624 w 81675"/>
                <a:gd name="connsiteY3" fmla="*/ 18354 h 66608"/>
                <a:gd name="connsiteX4" fmla="*/ 18576 w 81675"/>
                <a:gd name="connsiteY4" fmla="*/ 28956 h 66608"/>
                <a:gd name="connsiteX5" fmla="*/ 24860 w 81675"/>
                <a:gd name="connsiteY5" fmla="*/ 54476 h 66608"/>
                <a:gd name="connsiteX6" fmla="*/ 65426 w 81675"/>
                <a:gd name="connsiteY6" fmla="*/ 63744 h 66608"/>
                <a:gd name="connsiteX7" fmla="*/ 66252 w 81675"/>
                <a:gd name="connsiteY7" fmla="*/ 64062 h 66608"/>
                <a:gd name="connsiteX8" fmla="*/ 75394 w 81675"/>
                <a:gd name="connsiteY8" fmla="*/ 65522 h 66608"/>
                <a:gd name="connsiteX9" fmla="*/ 81234 w 81675"/>
                <a:gd name="connsiteY9" fmla="*/ 48953 h 66608"/>
                <a:gd name="connsiteX10" fmla="*/ 75520 w 81675"/>
                <a:gd name="connsiteY10" fmla="*/ 42795 h 66608"/>
                <a:gd name="connsiteX11" fmla="*/ 67648 w 81675"/>
                <a:gd name="connsiteY11" fmla="*/ 32384 h 66608"/>
                <a:gd name="connsiteX12" fmla="*/ 69997 w 81675"/>
                <a:gd name="connsiteY12" fmla="*/ 26924 h 66608"/>
                <a:gd name="connsiteX13" fmla="*/ 74568 w 81675"/>
                <a:gd name="connsiteY13" fmla="*/ 17338 h 66608"/>
                <a:gd name="connsiteX14" fmla="*/ 51587 w 81675"/>
                <a:gd name="connsiteY14" fmla="*/ 8006 h 66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675" h="66608">
                  <a:moveTo>
                    <a:pt x="51587" y="8006"/>
                  </a:moveTo>
                  <a:cubicBezTo>
                    <a:pt x="45239" y="6673"/>
                    <a:pt x="39271" y="5467"/>
                    <a:pt x="35589" y="3499"/>
                  </a:cubicBezTo>
                  <a:cubicBezTo>
                    <a:pt x="23083" y="-2977"/>
                    <a:pt x="9498" y="705"/>
                    <a:pt x="102" y="5149"/>
                  </a:cubicBezTo>
                  <a:cubicBezTo>
                    <a:pt x="-786" y="12894"/>
                    <a:pt x="4292" y="15561"/>
                    <a:pt x="9624" y="18354"/>
                  </a:cubicBezTo>
                  <a:cubicBezTo>
                    <a:pt x="14196" y="20766"/>
                    <a:pt x="18893" y="23242"/>
                    <a:pt x="18576" y="28956"/>
                  </a:cubicBezTo>
                  <a:cubicBezTo>
                    <a:pt x="17877" y="40827"/>
                    <a:pt x="19972" y="49207"/>
                    <a:pt x="24860" y="54476"/>
                  </a:cubicBezTo>
                  <a:cubicBezTo>
                    <a:pt x="32415" y="62602"/>
                    <a:pt x="46508" y="63491"/>
                    <a:pt x="65426" y="63744"/>
                  </a:cubicBezTo>
                  <a:cubicBezTo>
                    <a:pt x="65808" y="63808"/>
                    <a:pt x="66061" y="63871"/>
                    <a:pt x="66252" y="64062"/>
                  </a:cubicBezTo>
                  <a:cubicBezTo>
                    <a:pt x="69426" y="66855"/>
                    <a:pt x="72473" y="67363"/>
                    <a:pt x="75394" y="65522"/>
                  </a:cubicBezTo>
                  <a:cubicBezTo>
                    <a:pt x="79964" y="62665"/>
                    <a:pt x="82821" y="54412"/>
                    <a:pt x="81234" y="48953"/>
                  </a:cubicBezTo>
                  <a:cubicBezTo>
                    <a:pt x="80726" y="47175"/>
                    <a:pt x="78059" y="44953"/>
                    <a:pt x="75520" y="42795"/>
                  </a:cubicBezTo>
                  <a:cubicBezTo>
                    <a:pt x="71775" y="39621"/>
                    <a:pt x="67839" y="36383"/>
                    <a:pt x="67648" y="32384"/>
                  </a:cubicBezTo>
                  <a:cubicBezTo>
                    <a:pt x="67521" y="30479"/>
                    <a:pt x="68346" y="28638"/>
                    <a:pt x="69997" y="26924"/>
                  </a:cubicBezTo>
                  <a:cubicBezTo>
                    <a:pt x="73743" y="22988"/>
                    <a:pt x="75330" y="19814"/>
                    <a:pt x="74568" y="17338"/>
                  </a:cubicBezTo>
                  <a:cubicBezTo>
                    <a:pt x="72918" y="12450"/>
                    <a:pt x="61554" y="10101"/>
                    <a:pt x="51587" y="800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25" name="Freeform 724">
              <a:extLst>
                <a:ext uri="{FF2B5EF4-FFF2-40B4-BE49-F238E27FC236}">
                  <a16:creationId xmlns:a16="http://schemas.microsoft.com/office/drawing/2014/main" id="{C0AADCF7-4535-F80C-CF80-EA93B5312935}"/>
                </a:ext>
              </a:extLst>
            </p:cNvPr>
            <p:cNvSpPr/>
            <p:nvPr/>
          </p:nvSpPr>
          <p:spPr>
            <a:xfrm>
              <a:off x="8845340" y="1142762"/>
              <a:ext cx="106534" cy="42313"/>
            </a:xfrm>
            <a:custGeom>
              <a:avLst/>
              <a:gdLst>
                <a:gd name="connsiteX0" fmla="*/ 28758 w 106534"/>
                <a:gd name="connsiteY0" fmla="*/ 8401 h 42313"/>
                <a:gd name="connsiteX1" fmla="*/ 28695 w 106534"/>
                <a:gd name="connsiteY1" fmla="*/ 9480 h 42313"/>
                <a:gd name="connsiteX2" fmla="*/ 25140 w 106534"/>
                <a:gd name="connsiteY2" fmla="*/ 11448 h 42313"/>
                <a:gd name="connsiteX3" fmla="*/ 19490 w 106534"/>
                <a:gd name="connsiteY3" fmla="*/ 16336 h 42313"/>
                <a:gd name="connsiteX4" fmla="*/ 4635 w 106534"/>
                <a:gd name="connsiteY4" fmla="*/ 5608 h 42313"/>
                <a:gd name="connsiteX5" fmla="*/ 0 w 106534"/>
                <a:gd name="connsiteY5" fmla="*/ 656 h 42313"/>
                <a:gd name="connsiteX6" fmla="*/ 3936 w 106534"/>
                <a:gd name="connsiteY6" fmla="*/ 8020 h 42313"/>
                <a:gd name="connsiteX7" fmla="*/ 27679 w 106534"/>
                <a:gd name="connsiteY7" fmla="*/ 30366 h 42313"/>
                <a:gd name="connsiteX8" fmla="*/ 30727 w 106534"/>
                <a:gd name="connsiteY8" fmla="*/ 30493 h 42313"/>
                <a:gd name="connsiteX9" fmla="*/ 57199 w 106534"/>
                <a:gd name="connsiteY9" fmla="*/ 39000 h 42313"/>
                <a:gd name="connsiteX10" fmla="*/ 73641 w 106534"/>
                <a:gd name="connsiteY10" fmla="*/ 40904 h 42313"/>
                <a:gd name="connsiteX11" fmla="*/ 88369 w 106534"/>
                <a:gd name="connsiteY11" fmla="*/ 40143 h 42313"/>
                <a:gd name="connsiteX12" fmla="*/ 104177 w 106534"/>
                <a:gd name="connsiteY12" fmla="*/ 37794 h 42313"/>
                <a:gd name="connsiteX13" fmla="*/ 101447 w 106534"/>
                <a:gd name="connsiteY13" fmla="*/ 13226 h 42313"/>
                <a:gd name="connsiteX14" fmla="*/ 98082 w 106534"/>
                <a:gd name="connsiteY14" fmla="*/ 5481 h 42313"/>
                <a:gd name="connsiteX15" fmla="*/ 87671 w 106534"/>
                <a:gd name="connsiteY15" fmla="*/ 85 h 42313"/>
                <a:gd name="connsiteX16" fmla="*/ 56818 w 106534"/>
                <a:gd name="connsiteY16" fmla="*/ 14114 h 42313"/>
                <a:gd name="connsiteX17" fmla="*/ 54342 w 106534"/>
                <a:gd name="connsiteY17" fmla="*/ 16019 h 42313"/>
                <a:gd name="connsiteX18" fmla="*/ 52628 w 106534"/>
                <a:gd name="connsiteY18" fmla="*/ 16019 h 42313"/>
                <a:gd name="connsiteX19" fmla="*/ 48438 w 106534"/>
                <a:gd name="connsiteY19" fmla="*/ 10305 h 42313"/>
                <a:gd name="connsiteX20" fmla="*/ 41201 w 106534"/>
                <a:gd name="connsiteY20" fmla="*/ 4782 h 42313"/>
                <a:gd name="connsiteX21" fmla="*/ 35297 w 106534"/>
                <a:gd name="connsiteY21" fmla="*/ 6560 h 42313"/>
                <a:gd name="connsiteX22" fmla="*/ 28758 w 106534"/>
                <a:gd name="connsiteY22" fmla="*/ 8401 h 42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6534" h="42313">
                  <a:moveTo>
                    <a:pt x="28758" y="8401"/>
                  </a:moveTo>
                  <a:cubicBezTo>
                    <a:pt x="28822" y="8845"/>
                    <a:pt x="28758" y="9226"/>
                    <a:pt x="28695" y="9480"/>
                  </a:cubicBezTo>
                  <a:cubicBezTo>
                    <a:pt x="28314" y="10940"/>
                    <a:pt x="26664" y="11829"/>
                    <a:pt x="25140" y="11448"/>
                  </a:cubicBezTo>
                  <a:cubicBezTo>
                    <a:pt x="23299" y="14241"/>
                    <a:pt x="21648" y="15892"/>
                    <a:pt x="19490" y="16336"/>
                  </a:cubicBezTo>
                  <a:cubicBezTo>
                    <a:pt x="14347" y="17416"/>
                    <a:pt x="8951" y="10877"/>
                    <a:pt x="4635" y="5608"/>
                  </a:cubicBezTo>
                  <a:cubicBezTo>
                    <a:pt x="2984" y="3640"/>
                    <a:pt x="762" y="910"/>
                    <a:pt x="0" y="656"/>
                  </a:cubicBezTo>
                  <a:cubicBezTo>
                    <a:pt x="127" y="910"/>
                    <a:pt x="508" y="3068"/>
                    <a:pt x="3936" y="8020"/>
                  </a:cubicBezTo>
                  <a:cubicBezTo>
                    <a:pt x="10602" y="17733"/>
                    <a:pt x="23172" y="30176"/>
                    <a:pt x="27679" y="30366"/>
                  </a:cubicBezTo>
                  <a:lnTo>
                    <a:pt x="30727" y="30493"/>
                  </a:lnTo>
                  <a:cubicBezTo>
                    <a:pt x="41455" y="30811"/>
                    <a:pt x="47359" y="31001"/>
                    <a:pt x="57199" y="39000"/>
                  </a:cubicBezTo>
                  <a:cubicBezTo>
                    <a:pt x="63103" y="43761"/>
                    <a:pt x="67991" y="42428"/>
                    <a:pt x="73641" y="40904"/>
                  </a:cubicBezTo>
                  <a:cubicBezTo>
                    <a:pt x="78148" y="39698"/>
                    <a:pt x="82846" y="38365"/>
                    <a:pt x="88369" y="40143"/>
                  </a:cubicBezTo>
                  <a:cubicBezTo>
                    <a:pt x="95797" y="42491"/>
                    <a:pt x="101257" y="41730"/>
                    <a:pt x="104177" y="37794"/>
                  </a:cubicBezTo>
                  <a:cubicBezTo>
                    <a:pt x="108176" y="32398"/>
                    <a:pt x="106970" y="21415"/>
                    <a:pt x="101447" y="13226"/>
                  </a:cubicBezTo>
                  <a:cubicBezTo>
                    <a:pt x="99479" y="10305"/>
                    <a:pt x="98717" y="7639"/>
                    <a:pt x="98082" y="5481"/>
                  </a:cubicBezTo>
                  <a:cubicBezTo>
                    <a:pt x="96939" y="1354"/>
                    <a:pt x="96432" y="-423"/>
                    <a:pt x="87671" y="85"/>
                  </a:cubicBezTo>
                  <a:cubicBezTo>
                    <a:pt x="74085" y="846"/>
                    <a:pt x="66848" y="6433"/>
                    <a:pt x="56818" y="14114"/>
                  </a:cubicBezTo>
                  <a:lnTo>
                    <a:pt x="54342" y="16019"/>
                  </a:lnTo>
                  <a:cubicBezTo>
                    <a:pt x="53835" y="16400"/>
                    <a:pt x="53136" y="16400"/>
                    <a:pt x="52628" y="16019"/>
                  </a:cubicBezTo>
                  <a:cubicBezTo>
                    <a:pt x="50723" y="14495"/>
                    <a:pt x="49517" y="12337"/>
                    <a:pt x="48438" y="10305"/>
                  </a:cubicBezTo>
                  <a:cubicBezTo>
                    <a:pt x="46470" y="6623"/>
                    <a:pt x="45010" y="4401"/>
                    <a:pt x="41201" y="4782"/>
                  </a:cubicBezTo>
                  <a:cubicBezTo>
                    <a:pt x="39297" y="4973"/>
                    <a:pt x="37328" y="5735"/>
                    <a:pt x="35297" y="6560"/>
                  </a:cubicBezTo>
                  <a:cubicBezTo>
                    <a:pt x="33202" y="7258"/>
                    <a:pt x="31043" y="8083"/>
                    <a:pt x="28758" y="840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28" name="Freeform 727">
              <a:extLst>
                <a:ext uri="{FF2B5EF4-FFF2-40B4-BE49-F238E27FC236}">
                  <a16:creationId xmlns:a16="http://schemas.microsoft.com/office/drawing/2014/main" id="{86667461-8F5C-1091-0EEE-B3B589EC3B5D}"/>
                </a:ext>
              </a:extLst>
            </p:cNvPr>
            <p:cNvSpPr/>
            <p:nvPr/>
          </p:nvSpPr>
          <p:spPr>
            <a:xfrm>
              <a:off x="8823092" y="1321997"/>
              <a:ext cx="84468" cy="59674"/>
            </a:xfrm>
            <a:custGeom>
              <a:avLst/>
              <a:gdLst>
                <a:gd name="connsiteX0" fmla="*/ 18566 w 84468"/>
                <a:gd name="connsiteY0" fmla="*/ 2285 h 59674"/>
                <a:gd name="connsiteX1" fmla="*/ 156 w 84468"/>
                <a:gd name="connsiteY1" fmla="*/ 56056 h 59674"/>
                <a:gd name="connsiteX2" fmla="*/ 2886 w 84468"/>
                <a:gd name="connsiteY2" fmla="*/ 59674 h 59674"/>
                <a:gd name="connsiteX3" fmla="*/ 16788 w 84468"/>
                <a:gd name="connsiteY3" fmla="*/ 47105 h 59674"/>
                <a:gd name="connsiteX4" fmla="*/ 47261 w 84468"/>
                <a:gd name="connsiteY4" fmla="*/ 42597 h 59674"/>
                <a:gd name="connsiteX5" fmla="*/ 51006 w 84468"/>
                <a:gd name="connsiteY5" fmla="*/ 43296 h 59674"/>
                <a:gd name="connsiteX6" fmla="*/ 65925 w 84468"/>
                <a:gd name="connsiteY6" fmla="*/ 41455 h 59674"/>
                <a:gd name="connsiteX7" fmla="*/ 80463 w 84468"/>
                <a:gd name="connsiteY7" fmla="*/ 39741 h 59674"/>
                <a:gd name="connsiteX8" fmla="*/ 84399 w 84468"/>
                <a:gd name="connsiteY8" fmla="*/ 39677 h 59674"/>
                <a:gd name="connsiteX9" fmla="*/ 75257 w 84468"/>
                <a:gd name="connsiteY9" fmla="*/ 27488 h 59674"/>
                <a:gd name="connsiteX10" fmla="*/ 74178 w 84468"/>
                <a:gd name="connsiteY10" fmla="*/ 26346 h 59674"/>
                <a:gd name="connsiteX11" fmla="*/ 68972 w 84468"/>
                <a:gd name="connsiteY11" fmla="*/ 17141 h 59674"/>
                <a:gd name="connsiteX12" fmla="*/ 59703 w 84468"/>
                <a:gd name="connsiteY12" fmla="*/ 5967 h 59674"/>
                <a:gd name="connsiteX13" fmla="*/ 42754 w 84468"/>
                <a:gd name="connsiteY13" fmla="*/ 3238 h 59674"/>
                <a:gd name="connsiteX14" fmla="*/ 25549 w 84468"/>
                <a:gd name="connsiteY14" fmla="*/ 508 h 59674"/>
                <a:gd name="connsiteX15" fmla="*/ 21550 w 84468"/>
                <a:gd name="connsiteY15" fmla="*/ 0 h 59674"/>
                <a:gd name="connsiteX16" fmla="*/ 18566 w 84468"/>
                <a:gd name="connsiteY16" fmla="*/ 2285 h 59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4468" h="59674">
                  <a:moveTo>
                    <a:pt x="18566" y="2285"/>
                  </a:moveTo>
                  <a:cubicBezTo>
                    <a:pt x="8536" y="13014"/>
                    <a:pt x="-1368" y="49009"/>
                    <a:pt x="156" y="56056"/>
                  </a:cubicBezTo>
                  <a:cubicBezTo>
                    <a:pt x="918" y="59484"/>
                    <a:pt x="2378" y="59611"/>
                    <a:pt x="2886" y="59674"/>
                  </a:cubicBezTo>
                  <a:cubicBezTo>
                    <a:pt x="7520" y="59674"/>
                    <a:pt x="15456" y="50533"/>
                    <a:pt x="16788" y="47105"/>
                  </a:cubicBezTo>
                  <a:cubicBezTo>
                    <a:pt x="20661" y="37392"/>
                    <a:pt x="37357" y="40693"/>
                    <a:pt x="47261" y="42597"/>
                  </a:cubicBezTo>
                  <a:cubicBezTo>
                    <a:pt x="48721" y="42915"/>
                    <a:pt x="49990" y="43105"/>
                    <a:pt x="51006" y="43296"/>
                  </a:cubicBezTo>
                  <a:cubicBezTo>
                    <a:pt x="56529" y="44185"/>
                    <a:pt x="61290" y="42788"/>
                    <a:pt x="65925" y="41455"/>
                  </a:cubicBezTo>
                  <a:cubicBezTo>
                    <a:pt x="70559" y="40122"/>
                    <a:pt x="75320" y="38788"/>
                    <a:pt x="80463" y="39741"/>
                  </a:cubicBezTo>
                  <a:cubicBezTo>
                    <a:pt x="83383" y="40312"/>
                    <a:pt x="84335" y="39804"/>
                    <a:pt x="84399" y="39677"/>
                  </a:cubicBezTo>
                  <a:cubicBezTo>
                    <a:pt x="84653" y="39233"/>
                    <a:pt x="84716" y="37011"/>
                    <a:pt x="75257" y="27488"/>
                  </a:cubicBezTo>
                  <a:cubicBezTo>
                    <a:pt x="74749" y="26980"/>
                    <a:pt x="74368" y="26600"/>
                    <a:pt x="74178" y="26346"/>
                  </a:cubicBezTo>
                  <a:cubicBezTo>
                    <a:pt x="71765" y="23743"/>
                    <a:pt x="70369" y="20378"/>
                    <a:pt x="68972" y="17141"/>
                  </a:cubicBezTo>
                  <a:cubicBezTo>
                    <a:pt x="66941" y="12252"/>
                    <a:pt x="64973" y="7618"/>
                    <a:pt x="59703" y="5967"/>
                  </a:cubicBezTo>
                  <a:cubicBezTo>
                    <a:pt x="54371" y="4317"/>
                    <a:pt x="48467" y="3746"/>
                    <a:pt x="42754" y="3238"/>
                  </a:cubicBezTo>
                  <a:cubicBezTo>
                    <a:pt x="36977" y="2666"/>
                    <a:pt x="31072" y="2095"/>
                    <a:pt x="25549" y="508"/>
                  </a:cubicBezTo>
                  <a:cubicBezTo>
                    <a:pt x="24851" y="698"/>
                    <a:pt x="23582" y="508"/>
                    <a:pt x="21550" y="0"/>
                  </a:cubicBezTo>
                  <a:cubicBezTo>
                    <a:pt x="20407" y="444"/>
                    <a:pt x="19392" y="1397"/>
                    <a:pt x="18566" y="228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31" name="Freeform 730">
              <a:extLst>
                <a:ext uri="{FF2B5EF4-FFF2-40B4-BE49-F238E27FC236}">
                  <a16:creationId xmlns:a16="http://schemas.microsoft.com/office/drawing/2014/main" id="{6ADDB89E-65D2-8A22-65F4-6B14674AECA9}"/>
                </a:ext>
              </a:extLst>
            </p:cNvPr>
            <p:cNvSpPr/>
            <p:nvPr/>
          </p:nvSpPr>
          <p:spPr>
            <a:xfrm>
              <a:off x="9654074" y="1392273"/>
              <a:ext cx="29797" cy="23053"/>
            </a:xfrm>
            <a:custGeom>
              <a:avLst/>
              <a:gdLst>
                <a:gd name="connsiteX0" fmla="*/ 26518 w 29797"/>
                <a:gd name="connsiteY0" fmla="*/ 190 h 23053"/>
                <a:gd name="connsiteX1" fmla="*/ 19725 w 29797"/>
                <a:gd name="connsiteY1" fmla="*/ 0 h 23053"/>
                <a:gd name="connsiteX2" fmla="*/ 300 w 29797"/>
                <a:gd name="connsiteY2" fmla="*/ 5713 h 23053"/>
                <a:gd name="connsiteX3" fmla="*/ 1378 w 29797"/>
                <a:gd name="connsiteY3" fmla="*/ 15300 h 23053"/>
                <a:gd name="connsiteX4" fmla="*/ 10774 w 29797"/>
                <a:gd name="connsiteY4" fmla="*/ 17268 h 23053"/>
                <a:gd name="connsiteX5" fmla="*/ 16932 w 29797"/>
                <a:gd name="connsiteY5" fmla="*/ 17521 h 23053"/>
                <a:gd name="connsiteX6" fmla="*/ 25820 w 29797"/>
                <a:gd name="connsiteY6" fmla="*/ 21203 h 23053"/>
                <a:gd name="connsiteX7" fmla="*/ 29502 w 29797"/>
                <a:gd name="connsiteY7" fmla="*/ 23045 h 23053"/>
                <a:gd name="connsiteX8" fmla="*/ 29629 w 29797"/>
                <a:gd name="connsiteY8" fmla="*/ 18093 h 23053"/>
                <a:gd name="connsiteX9" fmla="*/ 26518 w 29797"/>
                <a:gd name="connsiteY9" fmla="*/ 190 h 2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797" h="23053">
                  <a:moveTo>
                    <a:pt x="26518" y="190"/>
                  </a:moveTo>
                  <a:cubicBezTo>
                    <a:pt x="24106" y="63"/>
                    <a:pt x="21821" y="0"/>
                    <a:pt x="19725" y="0"/>
                  </a:cubicBezTo>
                  <a:cubicBezTo>
                    <a:pt x="7854" y="0"/>
                    <a:pt x="744" y="2032"/>
                    <a:pt x="300" y="5713"/>
                  </a:cubicBezTo>
                  <a:cubicBezTo>
                    <a:pt x="-335" y="10602"/>
                    <a:pt x="45" y="13776"/>
                    <a:pt x="1378" y="15300"/>
                  </a:cubicBezTo>
                  <a:cubicBezTo>
                    <a:pt x="2965" y="17141"/>
                    <a:pt x="6267" y="17204"/>
                    <a:pt x="10774" y="17268"/>
                  </a:cubicBezTo>
                  <a:cubicBezTo>
                    <a:pt x="12679" y="17268"/>
                    <a:pt x="14710" y="17331"/>
                    <a:pt x="16932" y="17521"/>
                  </a:cubicBezTo>
                  <a:cubicBezTo>
                    <a:pt x="20233" y="17775"/>
                    <a:pt x="23344" y="19680"/>
                    <a:pt x="25820" y="21203"/>
                  </a:cubicBezTo>
                  <a:cubicBezTo>
                    <a:pt x="27089" y="21965"/>
                    <a:pt x="29058" y="23171"/>
                    <a:pt x="29502" y="23045"/>
                  </a:cubicBezTo>
                  <a:cubicBezTo>
                    <a:pt x="29502" y="23045"/>
                    <a:pt x="30073" y="22283"/>
                    <a:pt x="29629" y="18093"/>
                  </a:cubicBezTo>
                  <a:cubicBezTo>
                    <a:pt x="29058" y="11935"/>
                    <a:pt x="27788" y="5840"/>
                    <a:pt x="26518" y="19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32" name="Freeform 731">
              <a:extLst>
                <a:ext uri="{FF2B5EF4-FFF2-40B4-BE49-F238E27FC236}">
                  <a16:creationId xmlns:a16="http://schemas.microsoft.com/office/drawing/2014/main" id="{E5670973-0B74-A22B-E6C0-F6747547BC21}"/>
                </a:ext>
              </a:extLst>
            </p:cNvPr>
            <p:cNvSpPr/>
            <p:nvPr/>
          </p:nvSpPr>
          <p:spPr>
            <a:xfrm>
              <a:off x="9654074" y="1392273"/>
              <a:ext cx="29797" cy="23053"/>
            </a:xfrm>
            <a:custGeom>
              <a:avLst/>
              <a:gdLst>
                <a:gd name="connsiteX0" fmla="*/ 26518 w 29797"/>
                <a:gd name="connsiteY0" fmla="*/ 190 h 23053"/>
                <a:gd name="connsiteX1" fmla="*/ 19725 w 29797"/>
                <a:gd name="connsiteY1" fmla="*/ 0 h 23053"/>
                <a:gd name="connsiteX2" fmla="*/ 300 w 29797"/>
                <a:gd name="connsiteY2" fmla="*/ 5713 h 23053"/>
                <a:gd name="connsiteX3" fmla="*/ 1378 w 29797"/>
                <a:gd name="connsiteY3" fmla="*/ 15300 h 23053"/>
                <a:gd name="connsiteX4" fmla="*/ 10774 w 29797"/>
                <a:gd name="connsiteY4" fmla="*/ 17268 h 23053"/>
                <a:gd name="connsiteX5" fmla="*/ 16932 w 29797"/>
                <a:gd name="connsiteY5" fmla="*/ 17521 h 23053"/>
                <a:gd name="connsiteX6" fmla="*/ 25820 w 29797"/>
                <a:gd name="connsiteY6" fmla="*/ 21203 h 23053"/>
                <a:gd name="connsiteX7" fmla="*/ 29502 w 29797"/>
                <a:gd name="connsiteY7" fmla="*/ 23045 h 23053"/>
                <a:gd name="connsiteX8" fmla="*/ 29629 w 29797"/>
                <a:gd name="connsiteY8" fmla="*/ 18093 h 23053"/>
                <a:gd name="connsiteX9" fmla="*/ 26518 w 29797"/>
                <a:gd name="connsiteY9" fmla="*/ 190 h 2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797" h="23053">
                  <a:moveTo>
                    <a:pt x="26518" y="190"/>
                  </a:moveTo>
                  <a:cubicBezTo>
                    <a:pt x="24106" y="63"/>
                    <a:pt x="21821" y="0"/>
                    <a:pt x="19725" y="0"/>
                  </a:cubicBezTo>
                  <a:cubicBezTo>
                    <a:pt x="7854" y="0"/>
                    <a:pt x="744" y="2032"/>
                    <a:pt x="300" y="5713"/>
                  </a:cubicBezTo>
                  <a:cubicBezTo>
                    <a:pt x="-335" y="10602"/>
                    <a:pt x="45" y="13776"/>
                    <a:pt x="1378" y="15300"/>
                  </a:cubicBezTo>
                  <a:cubicBezTo>
                    <a:pt x="2965" y="17141"/>
                    <a:pt x="6267" y="17204"/>
                    <a:pt x="10774" y="17268"/>
                  </a:cubicBezTo>
                  <a:cubicBezTo>
                    <a:pt x="12679" y="17268"/>
                    <a:pt x="14710" y="17331"/>
                    <a:pt x="16932" y="17521"/>
                  </a:cubicBezTo>
                  <a:cubicBezTo>
                    <a:pt x="20233" y="17775"/>
                    <a:pt x="23344" y="19680"/>
                    <a:pt x="25820" y="21203"/>
                  </a:cubicBezTo>
                  <a:cubicBezTo>
                    <a:pt x="27089" y="21965"/>
                    <a:pt x="29058" y="23171"/>
                    <a:pt x="29502" y="23045"/>
                  </a:cubicBezTo>
                  <a:cubicBezTo>
                    <a:pt x="29502" y="23045"/>
                    <a:pt x="30073" y="22283"/>
                    <a:pt x="29629" y="18093"/>
                  </a:cubicBezTo>
                  <a:cubicBezTo>
                    <a:pt x="29058" y="11935"/>
                    <a:pt x="27788" y="5840"/>
                    <a:pt x="26518" y="19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34" name="Freeform 733">
              <a:extLst>
                <a:ext uri="{FF2B5EF4-FFF2-40B4-BE49-F238E27FC236}">
                  <a16:creationId xmlns:a16="http://schemas.microsoft.com/office/drawing/2014/main" id="{8B81DF2C-C986-8242-912E-5F6320B2F92B}"/>
                </a:ext>
              </a:extLst>
            </p:cNvPr>
            <p:cNvSpPr/>
            <p:nvPr/>
          </p:nvSpPr>
          <p:spPr>
            <a:xfrm>
              <a:off x="7117433" y="2019425"/>
              <a:ext cx="56382" cy="51548"/>
            </a:xfrm>
            <a:custGeom>
              <a:avLst/>
              <a:gdLst>
                <a:gd name="connsiteX0" fmla="*/ 46866 w 56382"/>
                <a:gd name="connsiteY0" fmla="*/ 25139 h 51548"/>
                <a:gd name="connsiteX1" fmla="*/ 3443 w 56382"/>
                <a:gd name="connsiteY1" fmla="*/ 0 h 51548"/>
                <a:gd name="connsiteX2" fmla="*/ 2301 w 56382"/>
                <a:gd name="connsiteY2" fmla="*/ 952 h 51548"/>
                <a:gd name="connsiteX3" fmla="*/ 650 w 56382"/>
                <a:gd name="connsiteY3" fmla="*/ 18855 h 51548"/>
                <a:gd name="connsiteX4" fmla="*/ 16775 w 56382"/>
                <a:gd name="connsiteY4" fmla="*/ 34345 h 51548"/>
                <a:gd name="connsiteX5" fmla="*/ 28329 w 56382"/>
                <a:gd name="connsiteY5" fmla="*/ 36757 h 51548"/>
                <a:gd name="connsiteX6" fmla="*/ 30868 w 56382"/>
                <a:gd name="connsiteY6" fmla="*/ 36567 h 51548"/>
                <a:gd name="connsiteX7" fmla="*/ 42930 w 56382"/>
                <a:gd name="connsiteY7" fmla="*/ 46914 h 51548"/>
                <a:gd name="connsiteX8" fmla="*/ 46548 w 56382"/>
                <a:gd name="connsiteY8" fmla="*/ 51549 h 51548"/>
                <a:gd name="connsiteX9" fmla="*/ 48008 w 56382"/>
                <a:gd name="connsiteY9" fmla="*/ 49263 h 51548"/>
                <a:gd name="connsiteX10" fmla="*/ 53024 w 56382"/>
                <a:gd name="connsiteY10" fmla="*/ 44185 h 51548"/>
                <a:gd name="connsiteX11" fmla="*/ 56198 w 56382"/>
                <a:gd name="connsiteY11" fmla="*/ 42280 h 51548"/>
                <a:gd name="connsiteX12" fmla="*/ 47501 w 56382"/>
                <a:gd name="connsiteY12" fmla="*/ 25965 h 51548"/>
                <a:gd name="connsiteX13" fmla="*/ 46866 w 56382"/>
                <a:gd name="connsiteY13" fmla="*/ 25139 h 51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6382" h="51548">
                  <a:moveTo>
                    <a:pt x="46866" y="25139"/>
                  </a:moveTo>
                  <a:cubicBezTo>
                    <a:pt x="40073" y="16569"/>
                    <a:pt x="13854" y="635"/>
                    <a:pt x="3443" y="0"/>
                  </a:cubicBezTo>
                  <a:cubicBezTo>
                    <a:pt x="2999" y="0"/>
                    <a:pt x="2618" y="508"/>
                    <a:pt x="2301" y="952"/>
                  </a:cubicBezTo>
                  <a:cubicBezTo>
                    <a:pt x="-239" y="4952"/>
                    <a:pt x="-493" y="16760"/>
                    <a:pt x="650" y="18855"/>
                  </a:cubicBezTo>
                  <a:cubicBezTo>
                    <a:pt x="3317" y="23679"/>
                    <a:pt x="11760" y="31424"/>
                    <a:pt x="16775" y="34345"/>
                  </a:cubicBezTo>
                  <a:cubicBezTo>
                    <a:pt x="22107" y="37455"/>
                    <a:pt x="25409" y="37074"/>
                    <a:pt x="28329" y="36757"/>
                  </a:cubicBezTo>
                  <a:cubicBezTo>
                    <a:pt x="29218" y="36630"/>
                    <a:pt x="30106" y="36567"/>
                    <a:pt x="30868" y="36567"/>
                  </a:cubicBezTo>
                  <a:cubicBezTo>
                    <a:pt x="34741" y="36567"/>
                    <a:pt x="37978" y="38217"/>
                    <a:pt x="42930" y="46914"/>
                  </a:cubicBezTo>
                  <a:cubicBezTo>
                    <a:pt x="45470" y="51422"/>
                    <a:pt x="46548" y="51549"/>
                    <a:pt x="46548" y="51549"/>
                  </a:cubicBezTo>
                  <a:cubicBezTo>
                    <a:pt x="46866" y="51422"/>
                    <a:pt x="47564" y="50025"/>
                    <a:pt x="48008" y="49263"/>
                  </a:cubicBezTo>
                  <a:cubicBezTo>
                    <a:pt x="49088" y="47232"/>
                    <a:pt x="50421" y="44629"/>
                    <a:pt x="53024" y="44185"/>
                  </a:cubicBezTo>
                  <a:cubicBezTo>
                    <a:pt x="55627" y="43740"/>
                    <a:pt x="56071" y="42597"/>
                    <a:pt x="56198" y="42280"/>
                  </a:cubicBezTo>
                  <a:cubicBezTo>
                    <a:pt x="56896" y="40375"/>
                    <a:pt x="55944" y="35932"/>
                    <a:pt x="47501" y="25965"/>
                  </a:cubicBezTo>
                  <a:cubicBezTo>
                    <a:pt x="47183" y="25584"/>
                    <a:pt x="46993" y="25266"/>
                    <a:pt x="46866" y="2513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35" name="Freeform 734">
              <a:extLst>
                <a:ext uri="{FF2B5EF4-FFF2-40B4-BE49-F238E27FC236}">
                  <a16:creationId xmlns:a16="http://schemas.microsoft.com/office/drawing/2014/main" id="{95D24A5A-B8F9-2BE8-E53F-D21967FFD686}"/>
                </a:ext>
              </a:extLst>
            </p:cNvPr>
            <p:cNvSpPr/>
            <p:nvPr/>
          </p:nvSpPr>
          <p:spPr>
            <a:xfrm>
              <a:off x="7117433" y="2019425"/>
              <a:ext cx="56382" cy="51548"/>
            </a:xfrm>
            <a:custGeom>
              <a:avLst/>
              <a:gdLst>
                <a:gd name="connsiteX0" fmla="*/ 46866 w 56382"/>
                <a:gd name="connsiteY0" fmla="*/ 25139 h 51548"/>
                <a:gd name="connsiteX1" fmla="*/ 3443 w 56382"/>
                <a:gd name="connsiteY1" fmla="*/ 0 h 51548"/>
                <a:gd name="connsiteX2" fmla="*/ 2301 w 56382"/>
                <a:gd name="connsiteY2" fmla="*/ 952 h 51548"/>
                <a:gd name="connsiteX3" fmla="*/ 650 w 56382"/>
                <a:gd name="connsiteY3" fmla="*/ 18855 h 51548"/>
                <a:gd name="connsiteX4" fmla="*/ 16775 w 56382"/>
                <a:gd name="connsiteY4" fmla="*/ 34345 h 51548"/>
                <a:gd name="connsiteX5" fmla="*/ 28329 w 56382"/>
                <a:gd name="connsiteY5" fmla="*/ 36757 h 51548"/>
                <a:gd name="connsiteX6" fmla="*/ 30868 w 56382"/>
                <a:gd name="connsiteY6" fmla="*/ 36567 h 51548"/>
                <a:gd name="connsiteX7" fmla="*/ 42930 w 56382"/>
                <a:gd name="connsiteY7" fmla="*/ 46914 h 51548"/>
                <a:gd name="connsiteX8" fmla="*/ 46548 w 56382"/>
                <a:gd name="connsiteY8" fmla="*/ 51549 h 51548"/>
                <a:gd name="connsiteX9" fmla="*/ 48008 w 56382"/>
                <a:gd name="connsiteY9" fmla="*/ 49263 h 51548"/>
                <a:gd name="connsiteX10" fmla="*/ 53024 w 56382"/>
                <a:gd name="connsiteY10" fmla="*/ 44185 h 51548"/>
                <a:gd name="connsiteX11" fmla="*/ 56198 w 56382"/>
                <a:gd name="connsiteY11" fmla="*/ 42280 h 51548"/>
                <a:gd name="connsiteX12" fmla="*/ 47501 w 56382"/>
                <a:gd name="connsiteY12" fmla="*/ 25965 h 51548"/>
                <a:gd name="connsiteX13" fmla="*/ 46866 w 56382"/>
                <a:gd name="connsiteY13" fmla="*/ 25139 h 51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6382" h="51548">
                  <a:moveTo>
                    <a:pt x="46866" y="25139"/>
                  </a:moveTo>
                  <a:cubicBezTo>
                    <a:pt x="40073" y="16569"/>
                    <a:pt x="13854" y="635"/>
                    <a:pt x="3443" y="0"/>
                  </a:cubicBezTo>
                  <a:cubicBezTo>
                    <a:pt x="2999" y="0"/>
                    <a:pt x="2618" y="508"/>
                    <a:pt x="2301" y="952"/>
                  </a:cubicBezTo>
                  <a:cubicBezTo>
                    <a:pt x="-239" y="4952"/>
                    <a:pt x="-493" y="16760"/>
                    <a:pt x="650" y="18855"/>
                  </a:cubicBezTo>
                  <a:cubicBezTo>
                    <a:pt x="3317" y="23679"/>
                    <a:pt x="11760" y="31424"/>
                    <a:pt x="16775" y="34345"/>
                  </a:cubicBezTo>
                  <a:cubicBezTo>
                    <a:pt x="22107" y="37455"/>
                    <a:pt x="25409" y="37074"/>
                    <a:pt x="28329" y="36757"/>
                  </a:cubicBezTo>
                  <a:cubicBezTo>
                    <a:pt x="29218" y="36630"/>
                    <a:pt x="30106" y="36567"/>
                    <a:pt x="30868" y="36567"/>
                  </a:cubicBezTo>
                  <a:cubicBezTo>
                    <a:pt x="34741" y="36567"/>
                    <a:pt x="37978" y="38217"/>
                    <a:pt x="42930" y="46914"/>
                  </a:cubicBezTo>
                  <a:cubicBezTo>
                    <a:pt x="45470" y="51422"/>
                    <a:pt x="46548" y="51549"/>
                    <a:pt x="46548" y="51549"/>
                  </a:cubicBezTo>
                  <a:cubicBezTo>
                    <a:pt x="46866" y="51422"/>
                    <a:pt x="47564" y="50025"/>
                    <a:pt x="48008" y="49263"/>
                  </a:cubicBezTo>
                  <a:cubicBezTo>
                    <a:pt x="49088" y="47232"/>
                    <a:pt x="50421" y="44629"/>
                    <a:pt x="53024" y="44185"/>
                  </a:cubicBezTo>
                  <a:cubicBezTo>
                    <a:pt x="55627" y="43740"/>
                    <a:pt x="56071" y="42597"/>
                    <a:pt x="56198" y="42280"/>
                  </a:cubicBezTo>
                  <a:cubicBezTo>
                    <a:pt x="56896" y="40375"/>
                    <a:pt x="55944" y="35932"/>
                    <a:pt x="47501" y="25965"/>
                  </a:cubicBezTo>
                  <a:cubicBezTo>
                    <a:pt x="47183" y="25584"/>
                    <a:pt x="46993" y="25266"/>
                    <a:pt x="46866" y="2513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37" name="Freeform 736">
              <a:extLst>
                <a:ext uri="{FF2B5EF4-FFF2-40B4-BE49-F238E27FC236}">
                  <a16:creationId xmlns:a16="http://schemas.microsoft.com/office/drawing/2014/main" id="{1700F571-86F7-6496-DC2D-5DCF6F27F786}"/>
                </a:ext>
              </a:extLst>
            </p:cNvPr>
            <p:cNvSpPr/>
            <p:nvPr/>
          </p:nvSpPr>
          <p:spPr>
            <a:xfrm>
              <a:off x="7412837" y="1751335"/>
              <a:ext cx="17838" cy="15398"/>
            </a:xfrm>
            <a:custGeom>
              <a:avLst/>
              <a:gdLst>
                <a:gd name="connsiteX0" fmla="*/ 0 w 17838"/>
                <a:gd name="connsiteY0" fmla="*/ 11490 h 15398"/>
                <a:gd name="connsiteX1" fmla="*/ 6349 w 17838"/>
                <a:gd name="connsiteY1" fmla="*/ 15173 h 15398"/>
                <a:gd name="connsiteX2" fmla="*/ 13077 w 17838"/>
                <a:gd name="connsiteY2" fmla="*/ 13014 h 15398"/>
                <a:gd name="connsiteX3" fmla="*/ 17839 w 17838"/>
                <a:gd name="connsiteY3" fmla="*/ 0 h 15398"/>
                <a:gd name="connsiteX4" fmla="*/ 0 w 17838"/>
                <a:gd name="connsiteY4" fmla="*/ 11490 h 15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38" h="15398">
                  <a:moveTo>
                    <a:pt x="0" y="11490"/>
                  </a:moveTo>
                  <a:cubicBezTo>
                    <a:pt x="63" y="12824"/>
                    <a:pt x="2349" y="14157"/>
                    <a:pt x="6349" y="15173"/>
                  </a:cubicBezTo>
                  <a:cubicBezTo>
                    <a:pt x="8887" y="15807"/>
                    <a:pt x="11110" y="15109"/>
                    <a:pt x="13077" y="13014"/>
                  </a:cubicBezTo>
                  <a:cubicBezTo>
                    <a:pt x="16506" y="9269"/>
                    <a:pt x="17839" y="2666"/>
                    <a:pt x="17839" y="0"/>
                  </a:cubicBezTo>
                  <a:cubicBezTo>
                    <a:pt x="10919" y="2539"/>
                    <a:pt x="-63" y="8062"/>
                    <a:pt x="0" y="1149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38" name="Freeform 737">
              <a:extLst>
                <a:ext uri="{FF2B5EF4-FFF2-40B4-BE49-F238E27FC236}">
                  <a16:creationId xmlns:a16="http://schemas.microsoft.com/office/drawing/2014/main" id="{76CE25B1-7FE8-1A6A-0DC3-0DD505352448}"/>
                </a:ext>
              </a:extLst>
            </p:cNvPr>
            <p:cNvSpPr/>
            <p:nvPr/>
          </p:nvSpPr>
          <p:spPr>
            <a:xfrm>
              <a:off x="7412837" y="1751335"/>
              <a:ext cx="17838" cy="15398"/>
            </a:xfrm>
            <a:custGeom>
              <a:avLst/>
              <a:gdLst>
                <a:gd name="connsiteX0" fmla="*/ 0 w 17838"/>
                <a:gd name="connsiteY0" fmla="*/ 11490 h 15398"/>
                <a:gd name="connsiteX1" fmla="*/ 6349 w 17838"/>
                <a:gd name="connsiteY1" fmla="*/ 15173 h 15398"/>
                <a:gd name="connsiteX2" fmla="*/ 13077 w 17838"/>
                <a:gd name="connsiteY2" fmla="*/ 13014 h 15398"/>
                <a:gd name="connsiteX3" fmla="*/ 17839 w 17838"/>
                <a:gd name="connsiteY3" fmla="*/ 0 h 15398"/>
                <a:gd name="connsiteX4" fmla="*/ 0 w 17838"/>
                <a:gd name="connsiteY4" fmla="*/ 11490 h 15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38" h="15398">
                  <a:moveTo>
                    <a:pt x="0" y="11490"/>
                  </a:moveTo>
                  <a:cubicBezTo>
                    <a:pt x="63" y="12824"/>
                    <a:pt x="2349" y="14157"/>
                    <a:pt x="6349" y="15173"/>
                  </a:cubicBezTo>
                  <a:cubicBezTo>
                    <a:pt x="8887" y="15807"/>
                    <a:pt x="11110" y="15109"/>
                    <a:pt x="13077" y="13014"/>
                  </a:cubicBezTo>
                  <a:cubicBezTo>
                    <a:pt x="16506" y="9269"/>
                    <a:pt x="17839" y="2666"/>
                    <a:pt x="17839" y="0"/>
                  </a:cubicBezTo>
                  <a:cubicBezTo>
                    <a:pt x="10919" y="2539"/>
                    <a:pt x="-63" y="8062"/>
                    <a:pt x="0" y="1149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40" name="Freeform 739">
              <a:extLst>
                <a:ext uri="{FF2B5EF4-FFF2-40B4-BE49-F238E27FC236}">
                  <a16:creationId xmlns:a16="http://schemas.microsoft.com/office/drawing/2014/main" id="{B74B2151-DE94-47F0-350F-9B6029DC03A7}"/>
                </a:ext>
              </a:extLst>
            </p:cNvPr>
            <p:cNvSpPr/>
            <p:nvPr/>
          </p:nvSpPr>
          <p:spPr>
            <a:xfrm>
              <a:off x="7508683" y="1766190"/>
              <a:ext cx="24173" cy="32098"/>
            </a:xfrm>
            <a:custGeom>
              <a:avLst/>
              <a:gdLst>
                <a:gd name="connsiteX0" fmla="*/ 12139 w 24173"/>
                <a:gd name="connsiteY0" fmla="*/ 30345 h 32098"/>
                <a:gd name="connsiteX1" fmla="*/ 22868 w 24173"/>
                <a:gd name="connsiteY1" fmla="*/ 30282 h 32098"/>
                <a:gd name="connsiteX2" fmla="*/ 15504 w 24173"/>
                <a:gd name="connsiteY2" fmla="*/ 1397 h 32098"/>
                <a:gd name="connsiteX3" fmla="*/ 13600 w 24173"/>
                <a:gd name="connsiteY3" fmla="*/ 0 h 32098"/>
                <a:gd name="connsiteX4" fmla="*/ 14 w 24173"/>
                <a:gd name="connsiteY4" fmla="*/ 17458 h 32098"/>
                <a:gd name="connsiteX5" fmla="*/ 12139 w 24173"/>
                <a:gd name="connsiteY5" fmla="*/ 30345 h 32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173" h="32098">
                  <a:moveTo>
                    <a:pt x="12139" y="30345"/>
                  </a:moveTo>
                  <a:cubicBezTo>
                    <a:pt x="17536" y="32694"/>
                    <a:pt x="21218" y="32694"/>
                    <a:pt x="22868" y="30282"/>
                  </a:cubicBezTo>
                  <a:cubicBezTo>
                    <a:pt x="26995" y="24441"/>
                    <a:pt x="20456" y="6793"/>
                    <a:pt x="15504" y="1397"/>
                  </a:cubicBezTo>
                  <a:cubicBezTo>
                    <a:pt x="14425" y="190"/>
                    <a:pt x="13726" y="0"/>
                    <a:pt x="13600" y="0"/>
                  </a:cubicBezTo>
                  <a:cubicBezTo>
                    <a:pt x="4649" y="5206"/>
                    <a:pt x="-303" y="11617"/>
                    <a:pt x="14" y="17458"/>
                  </a:cubicBezTo>
                  <a:cubicBezTo>
                    <a:pt x="331" y="22600"/>
                    <a:pt x="4521" y="27044"/>
                    <a:pt x="12139" y="3034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41" name="Freeform 740">
              <a:extLst>
                <a:ext uri="{FF2B5EF4-FFF2-40B4-BE49-F238E27FC236}">
                  <a16:creationId xmlns:a16="http://schemas.microsoft.com/office/drawing/2014/main" id="{09061B34-92D7-1E50-D757-64414EAA0BCF}"/>
                </a:ext>
              </a:extLst>
            </p:cNvPr>
            <p:cNvSpPr/>
            <p:nvPr/>
          </p:nvSpPr>
          <p:spPr>
            <a:xfrm>
              <a:off x="7508683" y="1766190"/>
              <a:ext cx="24173" cy="32098"/>
            </a:xfrm>
            <a:custGeom>
              <a:avLst/>
              <a:gdLst>
                <a:gd name="connsiteX0" fmla="*/ 12139 w 24173"/>
                <a:gd name="connsiteY0" fmla="*/ 30345 h 32098"/>
                <a:gd name="connsiteX1" fmla="*/ 22868 w 24173"/>
                <a:gd name="connsiteY1" fmla="*/ 30282 h 32098"/>
                <a:gd name="connsiteX2" fmla="*/ 15504 w 24173"/>
                <a:gd name="connsiteY2" fmla="*/ 1397 h 32098"/>
                <a:gd name="connsiteX3" fmla="*/ 13600 w 24173"/>
                <a:gd name="connsiteY3" fmla="*/ 0 h 32098"/>
                <a:gd name="connsiteX4" fmla="*/ 14 w 24173"/>
                <a:gd name="connsiteY4" fmla="*/ 17458 h 32098"/>
                <a:gd name="connsiteX5" fmla="*/ 12139 w 24173"/>
                <a:gd name="connsiteY5" fmla="*/ 30345 h 32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173" h="32098">
                  <a:moveTo>
                    <a:pt x="12139" y="30345"/>
                  </a:moveTo>
                  <a:cubicBezTo>
                    <a:pt x="17536" y="32694"/>
                    <a:pt x="21218" y="32694"/>
                    <a:pt x="22868" y="30282"/>
                  </a:cubicBezTo>
                  <a:cubicBezTo>
                    <a:pt x="26995" y="24441"/>
                    <a:pt x="20456" y="6793"/>
                    <a:pt x="15504" y="1397"/>
                  </a:cubicBezTo>
                  <a:cubicBezTo>
                    <a:pt x="14425" y="190"/>
                    <a:pt x="13726" y="0"/>
                    <a:pt x="13600" y="0"/>
                  </a:cubicBezTo>
                  <a:cubicBezTo>
                    <a:pt x="4649" y="5206"/>
                    <a:pt x="-303" y="11617"/>
                    <a:pt x="14" y="17458"/>
                  </a:cubicBezTo>
                  <a:cubicBezTo>
                    <a:pt x="331" y="22600"/>
                    <a:pt x="4521" y="27044"/>
                    <a:pt x="12139" y="3034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43" name="Freeform 742">
              <a:extLst>
                <a:ext uri="{FF2B5EF4-FFF2-40B4-BE49-F238E27FC236}">
                  <a16:creationId xmlns:a16="http://schemas.microsoft.com/office/drawing/2014/main" id="{C9044262-39E7-3869-D657-EEA555641339}"/>
                </a:ext>
              </a:extLst>
            </p:cNvPr>
            <p:cNvSpPr/>
            <p:nvPr/>
          </p:nvSpPr>
          <p:spPr>
            <a:xfrm>
              <a:off x="7453735" y="1024447"/>
              <a:ext cx="106400" cy="120235"/>
            </a:xfrm>
            <a:custGeom>
              <a:avLst/>
              <a:gdLst>
                <a:gd name="connsiteX0" fmla="*/ 72864 w 106400"/>
                <a:gd name="connsiteY0" fmla="*/ 32887 h 120235"/>
                <a:gd name="connsiteX1" fmla="*/ 56295 w 106400"/>
                <a:gd name="connsiteY1" fmla="*/ 32062 h 120235"/>
                <a:gd name="connsiteX2" fmla="*/ 42582 w 106400"/>
                <a:gd name="connsiteY2" fmla="*/ 16064 h 120235"/>
                <a:gd name="connsiteX3" fmla="*/ 22586 w 106400"/>
                <a:gd name="connsiteY3" fmla="*/ 66 h 120235"/>
                <a:gd name="connsiteX4" fmla="*/ 12555 w 106400"/>
                <a:gd name="connsiteY4" fmla="*/ 18794 h 120235"/>
                <a:gd name="connsiteX5" fmla="*/ 8365 w 106400"/>
                <a:gd name="connsiteY5" fmla="*/ 30602 h 120235"/>
                <a:gd name="connsiteX6" fmla="*/ 8937 w 106400"/>
                <a:gd name="connsiteY6" fmla="*/ 77326 h 120235"/>
                <a:gd name="connsiteX7" fmla="*/ 7793 w 106400"/>
                <a:gd name="connsiteY7" fmla="*/ 101132 h 120235"/>
                <a:gd name="connsiteX8" fmla="*/ 4239 w 106400"/>
                <a:gd name="connsiteY8" fmla="*/ 114654 h 120235"/>
                <a:gd name="connsiteX9" fmla="*/ 15158 w 106400"/>
                <a:gd name="connsiteY9" fmla="*/ 109893 h 120235"/>
                <a:gd name="connsiteX10" fmla="*/ 22903 w 106400"/>
                <a:gd name="connsiteY10" fmla="*/ 106528 h 120235"/>
                <a:gd name="connsiteX11" fmla="*/ 23728 w 106400"/>
                <a:gd name="connsiteY11" fmla="*/ 106591 h 120235"/>
                <a:gd name="connsiteX12" fmla="*/ 24807 w 106400"/>
                <a:gd name="connsiteY12" fmla="*/ 108179 h 120235"/>
                <a:gd name="connsiteX13" fmla="*/ 27283 w 106400"/>
                <a:gd name="connsiteY13" fmla="*/ 114463 h 120235"/>
                <a:gd name="connsiteX14" fmla="*/ 67341 w 106400"/>
                <a:gd name="connsiteY14" fmla="*/ 118907 h 120235"/>
                <a:gd name="connsiteX15" fmla="*/ 66833 w 106400"/>
                <a:gd name="connsiteY15" fmla="*/ 116431 h 120235"/>
                <a:gd name="connsiteX16" fmla="*/ 67087 w 106400"/>
                <a:gd name="connsiteY16" fmla="*/ 115289 h 120235"/>
                <a:gd name="connsiteX17" fmla="*/ 68039 w 106400"/>
                <a:gd name="connsiteY17" fmla="*/ 114781 h 120235"/>
                <a:gd name="connsiteX18" fmla="*/ 96353 w 106400"/>
                <a:gd name="connsiteY18" fmla="*/ 97386 h 120235"/>
                <a:gd name="connsiteX19" fmla="*/ 98575 w 106400"/>
                <a:gd name="connsiteY19" fmla="*/ 95482 h 120235"/>
                <a:gd name="connsiteX20" fmla="*/ 106383 w 106400"/>
                <a:gd name="connsiteY20" fmla="*/ 81769 h 120235"/>
                <a:gd name="connsiteX21" fmla="*/ 90767 w 106400"/>
                <a:gd name="connsiteY21" fmla="*/ 62724 h 120235"/>
                <a:gd name="connsiteX22" fmla="*/ 85244 w 106400"/>
                <a:gd name="connsiteY22" fmla="*/ 55614 h 120235"/>
                <a:gd name="connsiteX23" fmla="*/ 89941 w 106400"/>
                <a:gd name="connsiteY23" fmla="*/ 44695 h 120235"/>
                <a:gd name="connsiteX24" fmla="*/ 93305 w 106400"/>
                <a:gd name="connsiteY24" fmla="*/ 35554 h 120235"/>
                <a:gd name="connsiteX25" fmla="*/ 72864 w 106400"/>
                <a:gd name="connsiteY25" fmla="*/ 32887 h 120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06400" h="120235">
                  <a:moveTo>
                    <a:pt x="72864" y="32887"/>
                  </a:moveTo>
                  <a:cubicBezTo>
                    <a:pt x="66199" y="33268"/>
                    <a:pt x="59850" y="33586"/>
                    <a:pt x="56295" y="32062"/>
                  </a:cubicBezTo>
                  <a:cubicBezTo>
                    <a:pt x="49819" y="29269"/>
                    <a:pt x="46138" y="22539"/>
                    <a:pt x="42582" y="16064"/>
                  </a:cubicBezTo>
                  <a:cubicBezTo>
                    <a:pt x="37821" y="7367"/>
                    <a:pt x="33441" y="-822"/>
                    <a:pt x="22586" y="66"/>
                  </a:cubicBezTo>
                  <a:cubicBezTo>
                    <a:pt x="17507" y="511"/>
                    <a:pt x="14713" y="10668"/>
                    <a:pt x="12555" y="18794"/>
                  </a:cubicBezTo>
                  <a:cubicBezTo>
                    <a:pt x="11222" y="23809"/>
                    <a:pt x="10015" y="28189"/>
                    <a:pt x="8365" y="30602"/>
                  </a:cubicBezTo>
                  <a:cubicBezTo>
                    <a:pt x="-4395" y="49076"/>
                    <a:pt x="-1221" y="58979"/>
                    <a:pt x="8937" y="77326"/>
                  </a:cubicBezTo>
                  <a:cubicBezTo>
                    <a:pt x="13761" y="85959"/>
                    <a:pt x="10714" y="93641"/>
                    <a:pt x="7793" y="101132"/>
                  </a:cubicBezTo>
                  <a:cubicBezTo>
                    <a:pt x="6079" y="105512"/>
                    <a:pt x="4302" y="110020"/>
                    <a:pt x="4239" y="114654"/>
                  </a:cubicBezTo>
                  <a:cubicBezTo>
                    <a:pt x="7921" y="114273"/>
                    <a:pt x="11729" y="111988"/>
                    <a:pt x="15158" y="109893"/>
                  </a:cubicBezTo>
                  <a:cubicBezTo>
                    <a:pt x="18268" y="108052"/>
                    <a:pt x="20744" y="106528"/>
                    <a:pt x="22903" y="106528"/>
                  </a:cubicBezTo>
                  <a:cubicBezTo>
                    <a:pt x="23157" y="106528"/>
                    <a:pt x="23474" y="106528"/>
                    <a:pt x="23728" y="106591"/>
                  </a:cubicBezTo>
                  <a:cubicBezTo>
                    <a:pt x="24490" y="106718"/>
                    <a:pt x="24934" y="107480"/>
                    <a:pt x="24807" y="108179"/>
                  </a:cubicBezTo>
                  <a:cubicBezTo>
                    <a:pt x="24363" y="110654"/>
                    <a:pt x="25188" y="112686"/>
                    <a:pt x="27283" y="114463"/>
                  </a:cubicBezTo>
                  <a:cubicBezTo>
                    <a:pt x="35663" y="121447"/>
                    <a:pt x="59787" y="120939"/>
                    <a:pt x="67341" y="118907"/>
                  </a:cubicBezTo>
                  <a:cubicBezTo>
                    <a:pt x="67150" y="118082"/>
                    <a:pt x="66960" y="117257"/>
                    <a:pt x="66833" y="116431"/>
                  </a:cubicBezTo>
                  <a:cubicBezTo>
                    <a:pt x="66770" y="116051"/>
                    <a:pt x="66833" y="115606"/>
                    <a:pt x="67087" y="115289"/>
                  </a:cubicBezTo>
                  <a:cubicBezTo>
                    <a:pt x="67341" y="115035"/>
                    <a:pt x="67722" y="114781"/>
                    <a:pt x="68039" y="114781"/>
                  </a:cubicBezTo>
                  <a:cubicBezTo>
                    <a:pt x="75848" y="114781"/>
                    <a:pt x="89687" y="103036"/>
                    <a:pt x="96353" y="97386"/>
                  </a:cubicBezTo>
                  <a:lnTo>
                    <a:pt x="98575" y="95482"/>
                  </a:lnTo>
                  <a:cubicBezTo>
                    <a:pt x="104035" y="90975"/>
                    <a:pt x="106638" y="86340"/>
                    <a:pt x="106383" y="81769"/>
                  </a:cubicBezTo>
                  <a:cubicBezTo>
                    <a:pt x="106066" y="75739"/>
                    <a:pt x="100924" y="69517"/>
                    <a:pt x="90767" y="62724"/>
                  </a:cubicBezTo>
                  <a:cubicBezTo>
                    <a:pt x="87465" y="60503"/>
                    <a:pt x="85624" y="58217"/>
                    <a:pt x="85244" y="55614"/>
                  </a:cubicBezTo>
                  <a:cubicBezTo>
                    <a:pt x="84608" y="51615"/>
                    <a:pt x="87338" y="48123"/>
                    <a:pt x="89941" y="44695"/>
                  </a:cubicBezTo>
                  <a:cubicBezTo>
                    <a:pt x="93052" y="40696"/>
                    <a:pt x="94830" y="38093"/>
                    <a:pt x="93305" y="35554"/>
                  </a:cubicBezTo>
                  <a:cubicBezTo>
                    <a:pt x="91020" y="31808"/>
                    <a:pt x="81371" y="32379"/>
                    <a:pt x="72864" y="3288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46" name="Freeform 745">
              <a:extLst>
                <a:ext uri="{FF2B5EF4-FFF2-40B4-BE49-F238E27FC236}">
                  <a16:creationId xmlns:a16="http://schemas.microsoft.com/office/drawing/2014/main" id="{3FC92587-8F17-DA4F-D2CA-3571DD8AEEEE}"/>
                </a:ext>
              </a:extLst>
            </p:cNvPr>
            <p:cNvSpPr/>
            <p:nvPr/>
          </p:nvSpPr>
          <p:spPr>
            <a:xfrm>
              <a:off x="7541022" y="1115041"/>
              <a:ext cx="144053" cy="118504"/>
            </a:xfrm>
            <a:custGeom>
              <a:avLst/>
              <a:gdLst>
                <a:gd name="connsiteX0" fmla="*/ 67344 w 144053"/>
                <a:gd name="connsiteY0" fmla="*/ 44311 h 118504"/>
                <a:gd name="connsiteX1" fmla="*/ 51156 w 144053"/>
                <a:gd name="connsiteY1" fmla="*/ 4825 h 118504"/>
                <a:gd name="connsiteX2" fmla="*/ 43411 w 144053"/>
                <a:gd name="connsiteY2" fmla="*/ 0 h 118504"/>
                <a:gd name="connsiteX3" fmla="*/ 27096 w 144053"/>
                <a:gd name="connsiteY3" fmla="*/ 10729 h 118504"/>
                <a:gd name="connsiteX4" fmla="*/ 18843 w 144053"/>
                <a:gd name="connsiteY4" fmla="*/ 18156 h 118504"/>
                <a:gd name="connsiteX5" fmla="*/ 179 w 144053"/>
                <a:gd name="connsiteY5" fmla="*/ 37011 h 118504"/>
                <a:gd name="connsiteX6" fmla="*/ 4369 w 144053"/>
                <a:gd name="connsiteY6" fmla="*/ 50025 h 118504"/>
                <a:gd name="connsiteX7" fmla="*/ 2972 w 144053"/>
                <a:gd name="connsiteY7" fmla="*/ 70403 h 118504"/>
                <a:gd name="connsiteX8" fmla="*/ 750 w 144053"/>
                <a:gd name="connsiteY8" fmla="*/ 80053 h 118504"/>
                <a:gd name="connsiteX9" fmla="*/ 13828 w 144053"/>
                <a:gd name="connsiteY9" fmla="*/ 82592 h 118504"/>
                <a:gd name="connsiteX10" fmla="*/ 15225 w 144053"/>
                <a:gd name="connsiteY10" fmla="*/ 82592 h 118504"/>
                <a:gd name="connsiteX11" fmla="*/ 28620 w 144053"/>
                <a:gd name="connsiteY11" fmla="*/ 93130 h 118504"/>
                <a:gd name="connsiteX12" fmla="*/ 34460 w 144053"/>
                <a:gd name="connsiteY12" fmla="*/ 105002 h 118504"/>
                <a:gd name="connsiteX13" fmla="*/ 62139 w 144053"/>
                <a:gd name="connsiteY13" fmla="*/ 108747 h 118504"/>
                <a:gd name="connsiteX14" fmla="*/ 75026 w 144053"/>
                <a:gd name="connsiteY14" fmla="*/ 107795 h 118504"/>
                <a:gd name="connsiteX15" fmla="*/ 86516 w 144053"/>
                <a:gd name="connsiteY15" fmla="*/ 109572 h 118504"/>
                <a:gd name="connsiteX16" fmla="*/ 130764 w 144053"/>
                <a:gd name="connsiteY16" fmla="*/ 116746 h 118504"/>
                <a:gd name="connsiteX17" fmla="*/ 143397 w 144053"/>
                <a:gd name="connsiteY17" fmla="*/ 87925 h 118504"/>
                <a:gd name="connsiteX18" fmla="*/ 128860 w 144053"/>
                <a:gd name="connsiteY18" fmla="*/ 79799 h 118504"/>
                <a:gd name="connsiteX19" fmla="*/ 118004 w 144053"/>
                <a:gd name="connsiteY19" fmla="*/ 71292 h 118504"/>
                <a:gd name="connsiteX20" fmla="*/ 122321 w 144053"/>
                <a:gd name="connsiteY20" fmla="*/ 65515 h 118504"/>
                <a:gd name="connsiteX21" fmla="*/ 126892 w 144053"/>
                <a:gd name="connsiteY21" fmla="*/ 58024 h 118504"/>
                <a:gd name="connsiteX22" fmla="*/ 121623 w 144053"/>
                <a:gd name="connsiteY22" fmla="*/ 50723 h 118504"/>
                <a:gd name="connsiteX23" fmla="*/ 114957 w 144053"/>
                <a:gd name="connsiteY23" fmla="*/ 38725 h 118504"/>
                <a:gd name="connsiteX24" fmla="*/ 97245 w 144053"/>
                <a:gd name="connsiteY24" fmla="*/ 14411 h 118504"/>
                <a:gd name="connsiteX25" fmla="*/ 96357 w 144053"/>
                <a:gd name="connsiteY25" fmla="*/ 13776 h 118504"/>
                <a:gd name="connsiteX26" fmla="*/ 68931 w 144053"/>
                <a:gd name="connsiteY26" fmla="*/ 1651 h 118504"/>
                <a:gd name="connsiteX27" fmla="*/ 67154 w 144053"/>
                <a:gd name="connsiteY27" fmla="*/ 3428 h 118504"/>
                <a:gd name="connsiteX28" fmla="*/ 71598 w 144053"/>
                <a:gd name="connsiteY28" fmla="*/ 15998 h 118504"/>
                <a:gd name="connsiteX29" fmla="*/ 70011 w 144053"/>
                <a:gd name="connsiteY29" fmla="*/ 44819 h 118504"/>
                <a:gd name="connsiteX30" fmla="*/ 68424 w 144053"/>
                <a:gd name="connsiteY30" fmla="*/ 45454 h 118504"/>
                <a:gd name="connsiteX31" fmla="*/ 67344 w 144053"/>
                <a:gd name="connsiteY31" fmla="*/ 44311 h 118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4053" h="118504">
                  <a:moveTo>
                    <a:pt x="67344" y="44311"/>
                  </a:moveTo>
                  <a:cubicBezTo>
                    <a:pt x="67471" y="30155"/>
                    <a:pt x="59092" y="14601"/>
                    <a:pt x="51156" y="4825"/>
                  </a:cubicBezTo>
                  <a:cubicBezTo>
                    <a:pt x="48617" y="1714"/>
                    <a:pt x="46077" y="127"/>
                    <a:pt x="43411" y="0"/>
                  </a:cubicBezTo>
                  <a:cubicBezTo>
                    <a:pt x="37698" y="0"/>
                    <a:pt x="32048" y="5714"/>
                    <a:pt x="27096" y="10729"/>
                  </a:cubicBezTo>
                  <a:cubicBezTo>
                    <a:pt x="24239" y="13649"/>
                    <a:pt x="21509" y="16442"/>
                    <a:pt x="18843" y="18156"/>
                  </a:cubicBezTo>
                  <a:cubicBezTo>
                    <a:pt x="9892" y="23997"/>
                    <a:pt x="1512" y="29583"/>
                    <a:pt x="179" y="37011"/>
                  </a:cubicBezTo>
                  <a:cubicBezTo>
                    <a:pt x="-519" y="40947"/>
                    <a:pt x="814" y="45264"/>
                    <a:pt x="4369" y="50025"/>
                  </a:cubicBezTo>
                  <a:cubicBezTo>
                    <a:pt x="9257" y="56627"/>
                    <a:pt x="5766" y="64309"/>
                    <a:pt x="2972" y="70403"/>
                  </a:cubicBezTo>
                  <a:cubicBezTo>
                    <a:pt x="1195" y="74403"/>
                    <a:pt x="-519" y="78148"/>
                    <a:pt x="750" y="80053"/>
                  </a:cubicBezTo>
                  <a:cubicBezTo>
                    <a:pt x="2020" y="81957"/>
                    <a:pt x="6337" y="82782"/>
                    <a:pt x="13828" y="82592"/>
                  </a:cubicBezTo>
                  <a:cubicBezTo>
                    <a:pt x="14336" y="82592"/>
                    <a:pt x="14780" y="82592"/>
                    <a:pt x="15225" y="82592"/>
                  </a:cubicBezTo>
                  <a:cubicBezTo>
                    <a:pt x="26398" y="82592"/>
                    <a:pt x="27476" y="87734"/>
                    <a:pt x="28620" y="93130"/>
                  </a:cubicBezTo>
                  <a:cubicBezTo>
                    <a:pt x="29445" y="96876"/>
                    <a:pt x="30334" y="101066"/>
                    <a:pt x="34460" y="105002"/>
                  </a:cubicBezTo>
                  <a:cubicBezTo>
                    <a:pt x="40809" y="111033"/>
                    <a:pt x="51156" y="109890"/>
                    <a:pt x="62139" y="108747"/>
                  </a:cubicBezTo>
                  <a:cubicBezTo>
                    <a:pt x="66455" y="108303"/>
                    <a:pt x="70836" y="107795"/>
                    <a:pt x="75026" y="107795"/>
                  </a:cubicBezTo>
                  <a:cubicBezTo>
                    <a:pt x="79152" y="107795"/>
                    <a:pt x="83024" y="108239"/>
                    <a:pt x="86516" y="109572"/>
                  </a:cubicBezTo>
                  <a:cubicBezTo>
                    <a:pt x="103593" y="116111"/>
                    <a:pt x="124099" y="121380"/>
                    <a:pt x="130764" y="116746"/>
                  </a:cubicBezTo>
                  <a:cubicBezTo>
                    <a:pt x="139017" y="110906"/>
                    <a:pt x="146318" y="97066"/>
                    <a:pt x="143397" y="87925"/>
                  </a:cubicBezTo>
                  <a:cubicBezTo>
                    <a:pt x="141683" y="82592"/>
                    <a:pt x="136668" y="79799"/>
                    <a:pt x="128860" y="79799"/>
                  </a:cubicBezTo>
                  <a:cubicBezTo>
                    <a:pt x="121369" y="76434"/>
                    <a:pt x="118258" y="73895"/>
                    <a:pt x="118004" y="71292"/>
                  </a:cubicBezTo>
                  <a:cubicBezTo>
                    <a:pt x="117814" y="68816"/>
                    <a:pt x="119972" y="67229"/>
                    <a:pt x="122321" y="65515"/>
                  </a:cubicBezTo>
                  <a:cubicBezTo>
                    <a:pt x="125686" y="63039"/>
                    <a:pt x="127844" y="61198"/>
                    <a:pt x="126892" y="58024"/>
                  </a:cubicBezTo>
                  <a:cubicBezTo>
                    <a:pt x="125876" y="54469"/>
                    <a:pt x="123781" y="52628"/>
                    <a:pt x="121623" y="50723"/>
                  </a:cubicBezTo>
                  <a:cubicBezTo>
                    <a:pt x="118829" y="48247"/>
                    <a:pt x="115655" y="45391"/>
                    <a:pt x="114957" y="38725"/>
                  </a:cubicBezTo>
                  <a:cubicBezTo>
                    <a:pt x="113815" y="27869"/>
                    <a:pt x="104927" y="20061"/>
                    <a:pt x="97245" y="14411"/>
                  </a:cubicBezTo>
                  <a:lnTo>
                    <a:pt x="96357" y="13776"/>
                  </a:lnTo>
                  <a:cubicBezTo>
                    <a:pt x="89945" y="9015"/>
                    <a:pt x="76550" y="-825"/>
                    <a:pt x="68931" y="1651"/>
                  </a:cubicBezTo>
                  <a:cubicBezTo>
                    <a:pt x="67979" y="1968"/>
                    <a:pt x="67408" y="2539"/>
                    <a:pt x="67154" y="3428"/>
                  </a:cubicBezTo>
                  <a:cubicBezTo>
                    <a:pt x="66138" y="6793"/>
                    <a:pt x="69566" y="13522"/>
                    <a:pt x="71598" y="15998"/>
                  </a:cubicBezTo>
                  <a:cubicBezTo>
                    <a:pt x="79787" y="26219"/>
                    <a:pt x="76296" y="34027"/>
                    <a:pt x="70011" y="44819"/>
                  </a:cubicBezTo>
                  <a:cubicBezTo>
                    <a:pt x="69693" y="45391"/>
                    <a:pt x="69058" y="45645"/>
                    <a:pt x="68424" y="45454"/>
                  </a:cubicBezTo>
                  <a:cubicBezTo>
                    <a:pt x="67789" y="45518"/>
                    <a:pt x="67344" y="44946"/>
                    <a:pt x="67344" y="4431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49" name="Freeform 748">
              <a:extLst>
                <a:ext uri="{FF2B5EF4-FFF2-40B4-BE49-F238E27FC236}">
                  <a16:creationId xmlns:a16="http://schemas.microsoft.com/office/drawing/2014/main" id="{2A3A8C2F-0F19-CA40-6620-5810B503415F}"/>
                </a:ext>
              </a:extLst>
            </p:cNvPr>
            <p:cNvSpPr/>
            <p:nvPr/>
          </p:nvSpPr>
          <p:spPr>
            <a:xfrm>
              <a:off x="7406460" y="1792218"/>
              <a:ext cx="13616" cy="15037"/>
            </a:xfrm>
            <a:custGeom>
              <a:avLst/>
              <a:gdLst>
                <a:gd name="connsiteX0" fmla="*/ 12915 w 13616"/>
                <a:gd name="connsiteY0" fmla="*/ 444 h 15037"/>
                <a:gd name="connsiteX1" fmla="*/ 8852 w 13616"/>
                <a:gd name="connsiteY1" fmla="*/ 0 h 15037"/>
                <a:gd name="connsiteX2" fmla="*/ 1806 w 13616"/>
                <a:gd name="connsiteY2" fmla="*/ 2666 h 15037"/>
                <a:gd name="connsiteX3" fmla="*/ 473 w 13616"/>
                <a:gd name="connsiteY3" fmla="*/ 10221 h 15037"/>
                <a:gd name="connsiteX4" fmla="*/ 6757 w 13616"/>
                <a:gd name="connsiteY4" fmla="*/ 14919 h 15037"/>
                <a:gd name="connsiteX5" fmla="*/ 12535 w 13616"/>
                <a:gd name="connsiteY5" fmla="*/ 13966 h 15037"/>
                <a:gd name="connsiteX6" fmla="*/ 13296 w 13616"/>
                <a:gd name="connsiteY6" fmla="*/ 5460 h 15037"/>
                <a:gd name="connsiteX7" fmla="*/ 12915 w 13616"/>
                <a:gd name="connsiteY7" fmla="*/ 444 h 1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616" h="15037">
                  <a:moveTo>
                    <a:pt x="12915" y="444"/>
                  </a:moveTo>
                  <a:cubicBezTo>
                    <a:pt x="11455" y="127"/>
                    <a:pt x="10122" y="0"/>
                    <a:pt x="8852" y="0"/>
                  </a:cubicBezTo>
                  <a:cubicBezTo>
                    <a:pt x="5805" y="0"/>
                    <a:pt x="3393" y="889"/>
                    <a:pt x="1806" y="2666"/>
                  </a:cubicBezTo>
                  <a:cubicBezTo>
                    <a:pt x="29" y="4634"/>
                    <a:pt x="-480" y="7618"/>
                    <a:pt x="473" y="10221"/>
                  </a:cubicBezTo>
                  <a:cubicBezTo>
                    <a:pt x="1489" y="12887"/>
                    <a:pt x="3774" y="14538"/>
                    <a:pt x="6757" y="14919"/>
                  </a:cubicBezTo>
                  <a:cubicBezTo>
                    <a:pt x="9614" y="15236"/>
                    <a:pt x="11519" y="14919"/>
                    <a:pt x="12535" y="13966"/>
                  </a:cubicBezTo>
                  <a:cubicBezTo>
                    <a:pt x="13995" y="12570"/>
                    <a:pt x="13677" y="9269"/>
                    <a:pt x="13296" y="5460"/>
                  </a:cubicBezTo>
                  <a:cubicBezTo>
                    <a:pt x="13106" y="3809"/>
                    <a:pt x="12915" y="2158"/>
                    <a:pt x="12915" y="44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50" name="Freeform 749">
              <a:extLst>
                <a:ext uri="{FF2B5EF4-FFF2-40B4-BE49-F238E27FC236}">
                  <a16:creationId xmlns:a16="http://schemas.microsoft.com/office/drawing/2014/main" id="{72C05948-4A67-E74A-E202-4CAF5130A938}"/>
                </a:ext>
              </a:extLst>
            </p:cNvPr>
            <p:cNvSpPr/>
            <p:nvPr/>
          </p:nvSpPr>
          <p:spPr>
            <a:xfrm>
              <a:off x="7406460" y="1792218"/>
              <a:ext cx="13616" cy="15037"/>
            </a:xfrm>
            <a:custGeom>
              <a:avLst/>
              <a:gdLst>
                <a:gd name="connsiteX0" fmla="*/ 12915 w 13616"/>
                <a:gd name="connsiteY0" fmla="*/ 444 h 15037"/>
                <a:gd name="connsiteX1" fmla="*/ 8852 w 13616"/>
                <a:gd name="connsiteY1" fmla="*/ 0 h 15037"/>
                <a:gd name="connsiteX2" fmla="*/ 1806 w 13616"/>
                <a:gd name="connsiteY2" fmla="*/ 2666 h 15037"/>
                <a:gd name="connsiteX3" fmla="*/ 473 w 13616"/>
                <a:gd name="connsiteY3" fmla="*/ 10221 h 15037"/>
                <a:gd name="connsiteX4" fmla="*/ 6757 w 13616"/>
                <a:gd name="connsiteY4" fmla="*/ 14919 h 15037"/>
                <a:gd name="connsiteX5" fmla="*/ 12535 w 13616"/>
                <a:gd name="connsiteY5" fmla="*/ 13966 h 15037"/>
                <a:gd name="connsiteX6" fmla="*/ 13296 w 13616"/>
                <a:gd name="connsiteY6" fmla="*/ 5460 h 15037"/>
                <a:gd name="connsiteX7" fmla="*/ 12915 w 13616"/>
                <a:gd name="connsiteY7" fmla="*/ 444 h 1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616" h="15037">
                  <a:moveTo>
                    <a:pt x="12915" y="444"/>
                  </a:moveTo>
                  <a:cubicBezTo>
                    <a:pt x="11455" y="127"/>
                    <a:pt x="10122" y="0"/>
                    <a:pt x="8852" y="0"/>
                  </a:cubicBezTo>
                  <a:cubicBezTo>
                    <a:pt x="5805" y="0"/>
                    <a:pt x="3393" y="889"/>
                    <a:pt x="1806" y="2666"/>
                  </a:cubicBezTo>
                  <a:cubicBezTo>
                    <a:pt x="29" y="4634"/>
                    <a:pt x="-480" y="7618"/>
                    <a:pt x="473" y="10221"/>
                  </a:cubicBezTo>
                  <a:cubicBezTo>
                    <a:pt x="1489" y="12887"/>
                    <a:pt x="3774" y="14538"/>
                    <a:pt x="6757" y="14919"/>
                  </a:cubicBezTo>
                  <a:cubicBezTo>
                    <a:pt x="9614" y="15236"/>
                    <a:pt x="11519" y="14919"/>
                    <a:pt x="12535" y="13966"/>
                  </a:cubicBezTo>
                  <a:cubicBezTo>
                    <a:pt x="13995" y="12570"/>
                    <a:pt x="13677" y="9269"/>
                    <a:pt x="13296" y="5460"/>
                  </a:cubicBezTo>
                  <a:cubicBezTo>
                    <a:pt x="13106" y="3809"/>
                    <a:pt x="12915" y="2158"/>
                    <a:pt x="12915" y="44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52" name="Freeform 751">
              <a:extLst>
                <a:ext uri="{FF2B5EF4-FFF2-40B4-BE49-F238E27FC236}">
                  <a16:creationId xmlns:a16="http://schemas.microsoft.com/office/drawing/2014/main" id="{CD307D5D-4736-A213-8E2B-5C004B885564}"/>
                </a:ext>
              </a:extLst>
            </p:cNvPr>
            <p:cNvSpPr/>
            <p:nvPr/>
          </p:nvSpPr>
          <p:spPr>
            <a:xfrm>
              <a:off x="7306006" y="1779839"/>
              <a:ext cx="33514" cy="29352"/>
            </a:xfrm>
            <a:custGeom>
              <a:avLst/>
              <a:gdLst>
                <a:gd name="connsiteX0" fmla="*/ 27223 w 33514"/>
                <a:gd name="connsiteY0" fmla="*/ 4317 h 29352"/>
                <a:gd name="connsiteX1" fmla="*/ 12812 w 33514"/>
                <a:gd name="connsiteY1" fmla="*/ 127 h 29352"/>
                <a:gd name="connsiteX2" fmla="*/ 9955 w 33514"/>
                <a:gd name="connsiteY2" fmla="*/ 0 h 29352"/>
                <a:gd name="connsiteX3" fmla="*/ 179 w 33514"/>
                <a:gd name="connsiteY3" fmla="*/ 9396 h 29352"/>
                <a:gd name="connsiteX4" fmla="*/ 5575 w 33514"/>
                <a:gd name="connsiteY4" fmla="*/ 23171 h 29352"/>
                <a:gd name="connsiteX5" fmla="*/ 29000 w 33514"/>
                <a:gd name="connsiteY5" fmla="*/ 24124 h 29352"/>
                <a:gd name="connsiteX6" fmla="*/ 31286 w 33514"/>
                <a:gd name="connsiteY6" fmla="*/ 22918 h 29352"/>
                <a:gd name="connsiteX7" fmla="*/ 33317 w 33514"/>
                <a:gd name="connsiteY7" fmla="*/ 20569 h 29352"/>
                <a:gd name="connsiteX8" fmla="*/ 28937 w 33514"/>
                <a:gd name="connsiteY8" fmla="*/ 7491 h 29352"/>
                <a:gd name="connsiteX9" fmla="*/ 27223 w 33514"/>
                <a:gd name="connsiteY9" fmla="*/ 4317 h 29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514" h="29352">
                  <a:moveTo>
                    <a:pt x="27223" y="4317"/>
                  </a:moveTo>
                  <a:cubicBezTo>
                    <a:pt x="25381" y="635"/>
                    <a:pt x="17827" y="317"/>
                    <a:pt x="12812" y="127"/>
                  </a:cubicBezTo>
                  <a:cubicBezTo>
                    <a:pt x="11796" y="63"/>
                    <a:pt x="10781" y="63"/>
                    <a:pt x="9955" y="0"/>
                  </a:cubicBezTo>
                  <a:cubicBezTo>
                    <a:pt x="4051" y="3174"/>
                    <a:pt x="940" y="6158"/>
                    <a:pt x="179" y="9396"/>
                  </a:cubicBezTo>
                  <a:cubicBezTo>
                    <a:pt x="-583" y="12824"/>
                    <a:pt x="1068" y="17077"/>
                    <a:pt x="5575" y="23171"/>
                  </a:cubicBezTo>
                  <a:cubicBezTo>
                    <a:pt x="12812" y="32948"/>
                    <a:pt x="19287" y="29456"/>
                    <a:pt x="29000" y="24124"/>
                  </a:cubicBezTo>
                  <a:lnTo>
                    <a:pt x="31286" y="22918"/>
                  </a:lnTo>
                  <a:cubicBezTo>
                    <a:pt x="32364" y="22346"/>
                    <a:pt x="33000" y="21584"/>
                    <a:pt x="33317" y="20569"/>
                  </a:cubicBezTo>
                  <a:cubicBezTo>
                    <a:pt x="34333" y="17204"/>
                    <a:pt x="31222" y="11554"/>
                    <a:pt x="28937" y="7491"/>
                  </a:cubicBezTo>
                  <a:cubicBezTo>
                    <a:pt x="28302" y="6285"/>
                    <a:pt x="27667" y="5269"/>
                    <a:pt x="27223" y="431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53" name="Freeform 752">
              <a:extLst>
                <a:ext uri="{FF2B5EF4-FFF2-40B4-BE49-F238E27FC236}">
                  <a16:creationId xmlns:a16="http://schemas.microsoft.com/office/drawing/2014/main" id="{32C7D378-662D-A6A1-C5EF-7D873EB81312}"/>
                </a:ext>
              </a:extLst>
            </p:cNvPr>
            <p:cNvSpPr/>
            <p:nvPr/>
          </p:nvSpPr>
          <p:spPr>
            <a:xfrm>
              <a:off x="7306006" y="1779839"/>
              <a:ext cx="33514" cy="29352"/>
            </a:xfrm>
            <a:custGeom>
              <a:avLst/>
              <a:gdLst>
                <a:gd name="connsiteX0" fmla="*/ 27223 w 33514"/>
                <a:gd name="connsiteY0" fmla="*/ 4317 h 29352"/>
                <a:gd name="connsiteX1" fmla="*/ 12812 w 33514"/>
                <a:gd name="connsiteY1" fmla="*/ 127 h 29352"/>
                <a:gd name="connsiteX2" fmla="*/ 9955 w 33514"/>
                <a:gd name="connsiteY2" fmla="*/ 0 h 29352"/>
                <a:gd name="connsiteX3" fmla="*/ 179 w 33514"/>
                <a:gd name="connsiteY3" fmla="*/ 9396 h 29352"/>
                <a:gd name="connsiteX4" fmla="*/ 5575 w 33514"/>
                <a:gd name="connsiteY4" fmla="*/ 23171 h 29352"/>
                <a:gd name="connsiteX5" fmla="*/ 29000 w 33514"/>
                <a:gd name="connsiteY5" fmla="*/ 24124 h 29352"/>
                <a:gd name="connsiteX6" fmla="*/ 31286 w 33514"/>
                <a:gd name="connsiteY6" fmla="*/ 22918 h 29352"/>
                <a:gd name="connsiteX7" fmla="*/ 33317 w 33514"/>
                <a:gd name="connsiteY7" fmla="*/ 20569 h 29352"/>
                <a:gd name="connsiteX8" fmla="*/ 28937 w 33514"/>
                <a:gd name="connsiteY8" fmla="*/ 7491 h 29352"/>
                <a:gd name="connsiteX9" fmla="*/ 27223 w 33514"/>
                <a:gd name="connsiteY9" fmla="*/ 4317 h 29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514" h="29352">
                  <a:moveTo>
                    <a:pt x="27223" y="4317"/>
                  </a:moveTo>
                  <a:cubicBezTo>
                    <a:pt x="25381" y="635"/>
                    <a:pt x="17827" y="317"/>
                    <a:pt x="12812" y="127"/>
                  </a:cubicBezTo>
                  <a:cubicBezTo>
                    <a:pt x="11796" y="63"/>
                    <a:pt x="10781" y="63"/>
                    <a:pt x="9955" y="0"/>
                  </a:cubicBezTo>
                  <a:cubicBezTo>
                    <a:pt x="4051" y="3174"/>
                    <a:pt x="940" y="6158"/>
                    <a:pt x="179" y="9396"/>
                  </a:cubicBezTo>
                  <a:cubicBezTo>
                    <a:pt x="-583" y="12824"/>
                    <a:pt x="1068" y="17077"/>
                    <a:pt x="5575" y="23171"/>
                  </a:cubicBezTo>
                  <a:cubicBezTo>
                    <a:pt x="12812" y="32948"/>
                    <a:pt x="19287" y="29456"/>
                    <a:pt x="29000" y="24124"/>
                  </a:cubicBezTo>
                  <a:lnTo>
                    <a:pt x="31286" y="22918"/>
                  </a:lnTo>
                  <a:cubicBezTo>
                    <a:pt x="32364" y="22346"/>
                    <a:pt x="33000" y="21584"/>
                    <a:pt x="33317" y="20569"/>
                  </a:cubicBezTo>
                  <a:cubicBezTo>
                    <a:pt x="34333" y="17204"/>
                    <a:pt x="31222" y="11554"/>
                    <a:pt x="28937" y="7491"/>
                  </a:cubicBezTo>
                  <a:cubicBezTo>
                    <a:pt x="28302" y="6285"/>
                    <a:pt x="27667" y="5269"/>
                    <a:pt x="27223" y="431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55" name="Freeform 754">
              <a:extLst>
                <a:ext uri="{FF2B5EF4-FFF2-40B4-BE49-F238E27FC236}">
                  <a16:creationId xmlns:a16="http://schemas.microsoft.com/office/drawing/2014/main" id="{D522589F-FD2D-1859-906D-AC66773AD1F5}"/>
                </a:ext>
              </a:extLst>
            </p:cNvPr>
            <p:cNvSpPr/>
            <p:nvPr/>
          </p:nvSpPr>
          <p:spPr>
            <a:xfrm>
              <a:off x="7489624" y="1542728"/>
              <a:ext cx="16788" cy="8544"/>
            </a:xfrm>
            <a:custGeom>
              <a:avLst/>
              <a:gdLst>
                <a:gd name="connsiteX0" fmla="*/ 6821 w 16788"/>
                <a:gd name="connsiteY0" fmla="*/ 6983 h 8544"/>
                <a:gd name="connsiteX1" fmla="*/ 16788 w 16788"/>
                <a:gd name="connsiteY1" fmla="*/ 5967 h 8544"/>
                <a:gd name="connsiteX2" fmla="*/ 5805 w 16788"/>
                <a:gd name="connsiteY2" fmla="*/ 635 h 8544"/>
                <a:gd name="connsiteX3" fmla="*/ 1552 w 16788"/>
                <a:gd name="connsiteY3" fmla="*/ 0 h 8544"/>
                <a:gd name="connsiteX4" fmla="*/ 28 w 16788"/>
                <a:gd name="connsiteY4" fmla="*/ 317 h 8544"/>
                <a:gd name="connsiteX5" fmla="*/ 6821 w 16788"/>
                <a:gd name="connsiteY5" fmla="*/ 6983 h 8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88" h="8544">
                  <a:moveTo>
                    <a:pt x="6821" y="6983"/>
                  </a:moveTo>
                  <a:cubicBezTo>
                    <a:pt x="8979" y="8126"/>
                    <a:pt x="14376" y="10284"/>
                    <a:pt x="16788" y="5967"/>
                  </a:cubicBezTo>
                  <a:cubicBezTo>
                    <a:pt x="15518" y="3365"/>
                    <a:pt x="7266" y="762"/>
                    <a:pt x="5805" y="635"/>
                  </a:cubicBezTo>
                  <a:cubicBezTo>
                    <a:pt x="3647" y="127"/>
                    <a:pt x="2377" y="0"/>
                    <a:pt x="1552" y="0"/>
                  </a:cubicBezTo>
                  <a:cubicBezTo>
                    <a:pt x="345" y="0"/>
                    <a:pt x="28" y="317"/>
                    <a:pt x="28" y="317"/>
                  </a:cubicBezTo>
                  <a:cubicBezTo>
                    <a:pt x="-289" y="889"/>
                    <a:pt x="2060" y="4507"/>
                    <a:pt x="6821" y="698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56" name="Freeform 755">
              <a:extLst>
                <a:ext uri="{FF2B5EF4-FFF2-40B4-BE49-F238E27FC236}">
                  <a16:creationId xmlns:a16="http://schemas.microsoft.com/office/drawing/2014/main" id="{49CC6449-0221-22D6-9242-BCE224AF413D}"/>
                </a:ext>
              </a:extLst>
            </p:cNvPr>
            <p:cNvSpPr/>
            <p:nvPr/>
          </p:nvSpPr>
          <p:spPr>
            <a:xfrm>
              <a:off x="7489624" y="1542728"/>
              <a:ext cx="16788" cy="8544"/>
            </a:xfrm>
            <a:custGeom>
              <a:avLst/>
              <a:gdLst>
                <a:gd name="connsiteX0" fmla="*/ 6821 w 16788"/>
                <a:gd name="connsiteY0" fmla="*/ 6983 h 8544"/>
                <a:gd name="connsiteX1" fmla="*/ 16788 w 16788"/>
                <a:gd name="connsiteY1" fmla="*/ 5967 h 8544"/>
                <a:gd name="connsiteX2" fmla="*/ 5805 w 16788"/>
                <a:gd name="connsiteY2" fmla="*/ 635 h 8544"/>
                <a:gd name="connsiteX3" fmla="*/ 1552 w 16788"/>
                <a:gd name="connsiteY3" fmla="*/ 0 h 8544"/>
                <a:gd name="connsiteX4" fmla="*/ 28 w 16788"/>
                <a:gd name="connsiteY4" fmla="*/ 317 h 8544"/>
                <a:gd name="connsiteX5" fmla="*/ 6821 w 16788"/>
                <a:gd name="connsiteY5" fmla="*/ 6983 h 8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88" h="8544">
                  <a:moveTo>
                    <a:pt x="6821" y="6983"/>
                  </a:moveTo>
                  <a:cubicBezTo>
                    <a:pt x="8979" y="8126"/>
                    <a:pt x="14376" y="10284"/>
                    <a:pt x="16788" y="5967"/>
                  </a:cubicBezTo>
                  <a:cubicBezTo>
                    <a:pt x="15518" y="3365"/>
                    <a:pt x="7266" y="762"/>
                    <a:pt x="5805" y="635"/>
                  </a:cubicBezTo>
                  <a:cubicBezTo>
                    <a:pt x="3647" y="127"/>
                    <a:pt x="2377" y="0"/>
                    <a:pt x="1552" y="0"/>
                  </a:cubicBezTo>
                  <a:cubicBezTo>
                    <a:pt x="345" y="0"/>
                    <a:pt x="28" y="317"/>
                    <a:pt x="28" y="317"/>
                  </a:cubicBezTo>
                  <a:cubicBezTo>
                    <a:pt x="-289" y="889"/>
                    <a:pt x="2060" y="4507"/>
                    <a:pt x="6821" y="698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58" name="Freeform 757">
              <a:extLst>
                <a:ext uri="{FF2B5EF4-FFF2-40B4-BE49-F238E27FC236}">
                  <a16:creationId xmlns:a16="http://schemas.microsoft.com/office/drawing/2014/main" id="{732F7289-596C-CFD5-402B-0DC8791BF3BC}"/>
                </a:ext>
              </a:extLst>
            </p:cNvPr>
            <p:cNvSpPr/>
            <p:nvPr/>
          </p:nvSpPr>
          <p:spPr>
            <a:xfrm>
              <a:off x="7490477" y="1812089"/>
              <a:ext cx="20377" cy="20679"/>
            </a:xfrm>
            <a:custGeom>
              <a:avLst/>
              <a:gdLst>
                <a:gd name="connsiteX0" fmla="*/ 14982 w 20377"/>
                <a:gd name="connsiteY0" fmla="*/ 8189 h 20679"/>
                <a:gd name="connsiteX1" fmla="*/ 20378 w 20377"/>
                <a:gd name="connsiteY1" fmla="*/ 0 h 20679"/>
                <a:gd name="connsiteX2" fmla="*/ 16760 w 20377"/>
                <a:gd name="connsiteY2" fmla="*/ 1016 h 20679"/>
                <a:gd name="connsiteX3" fmla="*/ 0 w 20377"/>
                <a:gd name="connsiteY3" fmla="*/ 19743 h 20679"/>
                <a:gd name="connsiteX4" fmla="*/ 571 w 20377"/>
                <a:gd name="connsiteY4" fmla="*/ 20378 h 20679"/>
                <a:gd name="connsiteX5" fmla="*/ 14982 w 20377"/>
                <a:gd name="connsiteY5" fmla="*/ 8189 h 20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77" h="20679">
                  <a:moveTo>
                    <a:pt x="14982" y="8189"/>
                  </a:moveTo>
                  <a:cubicBezTo>
                    <a:pt x="16760" y="5206"/>
                    <a:pt x="18473" y="2285"/>
                    <a:pt x="20378" y="0"/>
                  </a:cubicBezTo>
                  <a:lnTo>
                    <a:pt x="16760" y="1016"/>
                  </a:lnTo>
                  <a:cubicBezTo>
                    <a:pt x="13649" y="2031"/>
                    <a:pt x="0" y="15236"/>
                    <a:pt x="0" y="19743"/>
                  </a:cubicBezTo>
                  <a:cubicBezTo>
                    <a:pt x="0" y="20061"/>
                    <a:pt x="64" y="20251"/>
                    <a:pt x="571" y="20378"/>
                  </a:cubicBezTo>
                  <a:cubicBezTo>
                    <a:pt x="6729" y="22219"/>
                    <a:pt x="10728" y="15299"/>
                    <a:pt x="14982" y="818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59" name="Freeform 758">
              <a:extLst>
                <a:ext uri="{FF2B5EF4-FFF2-40B4-BE49-F238E27FC236}">
                  <a16:creationId xmlns:a16="http://schemas.microsoft.com/office/drawing/2014/main" id="{ABC9D401-895C-F762-15DB-65D7DCE968AC}"/>
                </a:ext>
              </a:extLst>
            </p:cNvPr>
            <p:cNvSpPr/>
            <p:nvPr/>
          </p:nvSpPr>
          <p:spPr>
            <a:xfrm>
              <a:off x="7490477" y="1812089"/>
              <a:ext cx="20377" cy="20679"/>
            </a:xfrm>
            <a:custGeom>
              <a:avLst/>
              <a:gdLst>
                <a:gd name="connsiteX0" fmla="*/ 14982 w 20377"/>
                <a:gd name="connsiteY0" fmla="*/ 8189 h 20679"/>
                <a:gd name="connsiteX1" fmla="*/ 20378 w 20377"/>
                <a:gd name="connsiteY1" fmla="*/ 0 h 20679"/>
                <a:gd name="connsiteX2" fmla="*/ 16760 w 20377"/>
                <a:gd name="connsiteY2" fmla="*/ 1016 h 20679"/>
                <a:gd name="connsiteX3" fmla="*/ 0 w 20377"/>
                <a:gd name="connsiteY3" fmla="*/ 19743 h 20679"/>
                <a:gd name="connsiteX4" fmla="*/ 571 w 20377"/>
                <a:gd name="connsiteY4" fmla="*/ 20378 h 20679"/>
                <a:gd name="connsiteX5" fmla="*/ 14982 w 20377"/>
                <a:gd name="connsiteY5" fmla="*/ 8189 h 20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77" h="20679">
                  <a:moveTo>
                    <a:pt x="14982" y="8189"/>
                  </a:moveTo>
                  <a:cubicBezTo>
                    <a:pt x="16760" y="5206"/>
                    <a:pt x="18473" y="2285"/>
                    <a:pt x="20378" y="0"/>
                  </a:cubicBezTo>
                  <a:lnTo>
                    <a:pt x="16760" y="1016"/>
                  </a:lnTo>
                  <a:cubicBezTo>
                    <a:pt x="13649" y="2031"/>
                    <a:pt x="0" y="15236"/>
                    <a:pt x="0" y="19743"/>
                  </a:cubicBezTo>
                  <a:cubicBezTo>
                    <a:pt x="0" y="20061"/>
                    <a:pt x="64" y="20251"/>
                    <a:pt x="571" y="20378"/>
                  </a:cubicBezTo>
                  <a:cubicBezTo>
                    <a:pt x="6729" y="22219"/>
                    <a:pt x="10728" y="15299"/>
                    <a:pt x="14982" y="818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61" name="Freeform 760">
              <a:extLst>
                <a:ext uri="{FF2B5EF4-FFF2-40B4-BE49-F238E27FC236}">
                  <a16:creationId xmlns:a16="http://schemas.microsoft.com/office/drawing/2014/main" id="{3DAF4118-B0A6-B37D-A410-2FB4E6CEC87E}"/>
                </a:ext>
              </a:extLst>
            </p:cNvPr>
            <p:cNvSpPr/>
            <p:nvPr/>
          </p:nvSpPr>
          <p:spPr>
            <a:xfrm>
              <a:off x="6810586" y="1295080"/>
              <a:ext cx="22065" cy="32373"/>
            </a:xfrm>
            <a:custGeom>
              <a:avLst/>
              <a:gdLst>
                <a:gd name="connsiteX0" fmla="*/ 17505 w 22065"/>
                <a:gd name="connsiteY0" fmla="*/ 3365 h 32373"/>
                <a:gd name="connsiteX1" fmla="*/ 14204 w 22065"/>
                <a:gd name="connsiteY1" fmla="*/ 0 h 32373"/>
                <a:gd name="connsiteX2" fmla="*/ 47 w 22065"/>
                <a:gd name="connsiteY2" fmla="*/ 6666 h 32373"/>
                <a:gd name="connsiteX3" fmla="*/ 5126 w 22065"/>
                <a:gd name="connsiteY3" fmla="*/ 29393 h 32373"/>
                <a:gd name="connsiteX4" fmla="*/ 19473 w 22065"/>
                <a:gd name="connsiteY4" fmla="*/ 30155 h 32373"/>
                <a:gd name="connsiteX5" fmla="*/ 17695 w 22065"/>
                <a:gd name="connsiteY5" fmla="*/ 3428 h 32373"/>
                <a:gd name="connsiteX6" fmla="*/ 17505 w 22065"/>
                <a:gd name="connsiteY6" fmla="*/ 3365 h 3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065" h="32373">
                  <a:moveTo>
                    <a:pt x="17505" y="3365"/>
                  </a:moveTo>
                  <a:cubicBezTo>
                    <a:pt x="16934" y="3111"/>
                    <a:pt x="14903" y="1587"/>
                    <a:pt x="14204" y="0"/>
                  </a:cubicBezTo>
                  <a:cubicBezTo>
                    <a:pt x="9189" y="444"/>
                    <a:pt x="2713" y="3047"/>
                    <a:pt x="47" y="6666"/>
                  </a:cubicBezTo>
                  <a:cubicBezTo>
                    <a:pt x="-461" y="8697"/>
                    <a:pt x="3285" y="27488"/>
                    <a:pt x="5126" y="29393"/>
                  </a:cubicBezTo>
                  <a:cubicBezTo>
                    <a:pt x="9696" y="31932"/>
                    <a:pt x="15981" y="34218"/>
                    <a:pt x="19473" y="30155"/>
                  </a:cubicBezTo>
                  <a:cubicBezTo>
                    <a:pt x="23917" y="24822"/>
                    <a:pt x="22203" y="11871"/>
                    <a:pt x="17695" y="3428"/>
                  </a:cubicBezTo>
                  <a:lnTo>
                    <a:pt x="17505" y="3365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62" name="Freeform 761">
              <a:extLst>
                <a:ext uri="{FF2B5EF4-FFF2-40B4-BE49-F238E27FC236}">
                  <a16:creationId xmlns:a16="http://schemas.microsoft.com/office/drawing/2014/main" id="{AE61731C-4592-A4FA-F4D3-CD2F2E573D7B}"/>
                </a:ext>
              </a:extLst>
            </p:cNvPr>
            <p:cNvSpPr/>
            <p:nvPr/>
          </p:nvSpPr>
          <p:spPr>
            <a:xfrm>
              <a:off x="6810586" y="1295080"/>
              <a:ext cx="22065" cy="32373"/>
            </a:xfrm>
            <a:custGeom>
              <a:avLst/>
              <a:gdLst>
                <a:gd name="connsiteX0" fmla="*/ 17505 w 22065"/>
                <a:gd name="connsiteY0" fmla="*/ 3365 h 32373"/>
                <a:gd name="connsiteX1" fmla="*/ 14204 w 22065"/>
                <a:gd name="connsiteY1" fmla="*/ 0 h 32373"/>
                <a:gd name="connsiteX2" fmla="*/ 47 w 22065"/>
                <a:gd name="connsiteY2" fmla="*/ 6666 h 32373"/>
                <a:gd name="connsiteX3" fmla="*/ 5126 w 22065"/>
                <a:gd name="connsiteY3" fmla="*/ 29393 h 32373"/>
                <a:gd name="connsiteX4" fmla="*/ 19473 w 22065"/>
                <a:gd name="connsiteY4" fmla="*/ 30155 h 32373"/>
                <a:gd name="connsiteX5" fmla="*/ 17695 w 22065"/>
                <a:gd name="connsiteY5" fmla="*/ 3428 h 32373"/>
                <a:gd name="connsiteX6" fmla="*/ 17505 w 22065"/>
                <a:gd name="connsiteY6" fmla="*/ 3365 h 3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065" h="32373">
                  <a:moveTo>
                    <a:pt x="17505" y="3365"/>
                  </a:moveTo>
                  <a:cubicBezTo>
                    <a:pt x="16934" y="3111"/>
                    <a:pt x="14903" y="1587"/>
                    <a:pt x="14204" y="0"/>
                  </a:cubicBezTo>
                  <a:cubicBezTo>
                    <a:pt x="9189" y="444"/>
                    <a:pt x="2713" y="3047"/>
                    <a:pt x="47" y="6666"/>
                  </a:cubicBezTo>
                  <a:cubicBezTo>
                    <a:pt x="-461" y="8697"/>
                    <a:pt x="3285" y="27488"/>
                    <a:pt x="5126" y="29393"/>
                  </a:cubicBezTo>
                  <a:cubicBezTo>
                    <a:pt x="9696" y="31932"/>
                    <a:pt x="15981" y="34218"/>
                    <a:pt x="19473" y="30155"/>
                  </a:cubicBezTo>
                  <a:cubicBezTo>
                    <a:pt x="23917" y="24822"/>
                    <a:pt x="22203" y="11871"/>
                    <a:pt x="17695" y="3428"/>
                  </a:cubicBezTo>
                  <a:lnTo>
                    <a:pt x="17505" y="3365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64" name="Freeform 763">
              <a:extLst>
                <a:ext uri="{FF2B5EF4-FFF2-40B4-BE49-F238E27FC236}">
                  <a16:creationId xmlns:a16="http://schemas.microsoft.com/office/drawing/2014/main" id="{6E5941B6-D0B8-EE56-61FF-FB2BF01C1377}"/>
                </a:ext>
              </a:extLst>
            </p:cNvPr>
            <p:cNvSpPr/>
            <p:nvPr/>
          </p:nvSpPr>
          <p:spPr>
            <a:xfrm>
              <a:off x="7473467" y="1549077"/>
              <a:ext cx="9455" cy="8539"/>
            </a:xfrm>
            <a:custGeom>
              <a:avLst/>
              <a:gdLst>
                <a:gd name="connsiteX0" fmla="*/ 3362 w 9455"/>
                <a:gd name="connsiteY0" fmla="*/ 254 h 8539"/>
                <a:gd name="connsiteX1" fmla="*/ 1774 w 9455"/>
                <a:gd name="connsiteY1" fmla="*/ 0 h 8539"/>
                <a:gd name="connsiteX2" fmla="*/ 187 w 9455"/>
                <a:gd name="connsiteY2" fmla="*/ 571 h 8539"/>
                <a:gd name="connsiteX3" fmla="*/ 1457 w 9455"/>
                <a:gd name="connsiteY3" fmla="*/ 4952 h 8539"/>
                <a:gd name="connsiteX4" fmla="*/ 9456 w 9455"/>
                <a:gd name="connsiteY4" fmla="*/ 8380 h 8539"/>
                <a:gd name="connsiteX5" fmla="*/ 3869 w 9455"/>
                <a:gd name="connsiteY5" fmla="*/ 444 h 8539"/>
                <a:gd name="connsiteX6" fmla="*/ 3362 w 9455"/>
                <a:gd name="connsiteY6" fmla="*/ 254 h 8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55" h="8539">
                  <a:moveTo>
                    <a:pt x="3362" y="254"/>
                  </a:moveTo>
                  <a:cubicBezTo>
                    <a:pt x="2663" y="64"/>
                    <a:pt x="2219" y="0"/>
                    <a:pt x="1774" y="0"/>
                  </a:cubicBezTo>
                  <a:cubicBezTo>
                    <a:pt x="949" y="0"/>
                    <a:pt x="442" y="190"/>
                    <a:pt x="187" y="571"/>
                  </a:cubicBezTo>
                  <a:cubicBezTo>
                    <a:pt x="-257" y="1270"/>
                    <a:pt x="60" y="3047"/>
                    <a:pt x="1457" y="4952"/>
                  </a:cubicBezTo>
                  <a:cubicBezTo>
                    <a:pt x="3107" y="7047"/>
                    <a:pt x="6091" y="9142"/>
                    <a:pt x="9456" y="8380"/>
                  </a:cubicBezTo>
                  <a:cubicBezTo>
                    <a:pt x="8821" y="6539"/>
                    <a:pt x="5329" y="1905"/>
                    <a:pt x="3869" y="444"/>
                  </a:cubicBezTo>
                  <a:cubicBezTo>
                    <a:pt x="3679" y="444"/>
                    <a:pt x="3552" y="381"/>
                    <a:pt x="3362" y="25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65" name="Freeform 764">
              <a:extLst>
                <a:ext uri="{FF2B5EF4-FFF2-40B4-BE49-F238E27FC236}">
                  <a16:creationId xmlns:a16="http://schemas.microsoft.com/office/drawing/2014/main" id="{28A5F2EB-4A97-FA86-073E-0EE3C598083C}"/>
                </a:ext>
              </a:extLst>
            </p:cNvPr>
            <p:cNvSpPr/>
            <p:nvPr/>
          </p:nvSpPr>
          <p:spPr>
            <a:xfrm>
              <a:off x="7473467" y="1549077"/>
              <a:ext cx="9455" cy="8539"/>
            </a:xfrm>
            <a:custGeom>
              <a:avLst/>
              <a:gdLst>
                <a:gd name="connsiteX0" fmla="*/ 3362 w 9455"/>
                <a:gd name="connsiteY0" fmla="*/ 254 h 8539"/>
                <a:gd name="connsiteX1" fmla="*/ 1774 w 9455"/>
                <a:gd name="connsiteY1" fmla="*/ 0 h 8539"/>
                <a:gd name="connsiteX2" fmla="*/ 187 w 9455"/>
                <a:gd name="connsiteY2" fmla="*/ 571 h 8539"/>
                <a:gd name="connsiteX3" fmla="*/ 1457 w 9455"/>
                <a:gd name="connsiteY3" fmla="*/ 4952 h 8539"/>
                <a:gd name="connsiteX4" fmla="*/ 9456 w 9455"/>
                <a:gd name="connsiteY4" fmla="*/ 8380 h 8539"/>
                <a:gd name="connsiteX5" fmla="*/ 3869 w 9455"/>
                <a:gd name="connsiteY5" fmla="*/ 444 h 8539"/>
                <a:gd name="connsiteX6" fmla="*/ 3362 w 9455"/>
                <a:gd name="connsiteY6" fmla="*/ 254 h 8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55" h="8539">
                  <a:moveTo>
                    <a:pt x="3362" y="254"/>
                  </a:moveTo>
                  <a:cubicBezTo>
                    <a:pt x="2663" y="64"/>
                    <a:pt x="2219" y="0"/>
                    <a:pt x="1774" y="0"/>
                  </a:cubicBezTo>
                  <a:cubicBezTo>
                    <a:pt x="949" y="0"/>
                    <a:pt x="442" y="190"/>
                    <a:pt x="187" y="571"/>
                  </a:cubicBezTo>
                  <a:cubicBezTo>
                    <a:pt x="-257" y="1270"/>
                    <a:pt x="60" y="3047"/>
                    <a:pt x="1457" y="4952"/>
                  </a:cubicBezTo>
                  <a:cubicBezTo>
                    <a:pt x="3107" y="7047"/>
                    <a:pt x="6091" y="9142"/>
                    <a:pt x="9456" y="8380"/>
                  </a:cubicBezTo>
                  <a:cubicBezTo>
                    <a:pt x="8821" y="6539"/>
                    <a:pt x="5329" y="1905"/>
                    <a:pt x="3869" y="444"/>
                  </a:cubicBezTo>
                  <a:cubicBezTo>
                    <a:pt x="3679" y="444"/>
                    <a:pt x="3552" y="381"/>
                    <a:pt x="3362" y="25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67" name="Freeform 766">
              <a:extLst>
                <a:ext uri="{FF2B5EF4-FFF2-40B4-BE49-F238E27FC236}">
                  <a16:creationId xmlns:a16="http://schemas.microsoft.com/office/drawing/2014/main" id="{927BA7BE-A151-494C-CA78-52C6898D9455}"/>
                </a:ext>
              </a:extLst>
            </p:cNvPr>
            <p:cNvSpPr/>
            <p:nvPr/>
          </p:nvSpPr>
          <p:spPr>
            <a:xfrm>
              <a:off x="7492509" y="1577454"/>
              <a:ext cx="11765" cy="26853"/>
            </a:xfrm>
            <a:custGeom>
              <a:avLst/>
              <a:gdLst>
                <a:gd name="connsiteX0" fmla="*/ 11743 w 11765"/>
                <a:gd name="connsiteY0" fmla="*/ 26853 h 26853"/>
                <a:gd name="connsiteX1" fmla="*/ 6220 w 11765"/>
                <a:gd name="connsiteY1" fmla="*/ 8951 h 26853"/>
                <a:gd name="connsiteX2" fmla="*/ 5967 w 11765"/>
                <a:gd name="connsiteY2" fmla="*/ 8253 h 26853"/>
                <a:gd name="connsiteX3" fmla="*/ 5967 w 11765"/>
                <a:gd name="connsiteY3" fmla="*/ 0 h 26853"/>
                <a:gd name="connsiteX4" fmla="*/ 2793 w 11765"/>
                <a:gd name="connsiteY4" fmla="*/ 2222 h 26853"/>
                <a:gd name="connsiteX5" fmla="*/ 63 w 11765"/>
                <a:gd name="connsiteY5" fmla="*/ 9903 h 26853"/>
                <a:gd name="connsiteX6" fmla="*/ 11743 w 11765"/>
                <a:gd name="connsiteY6" fmla="*/ 26853 h 26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65" h="26853">
                  <a:moveTo>
                    <a:pt x="11743" y="26853"/>
                  </a:moveTo>
                  <a:cubicBezTo>
                    <a:pt x="11998" y="20315"/>
                    <a:pt x="10093" y="14347"/>
                    <a:pt x="6220" y="8951"/>
                  </a:cubicBezTo>
                  <a:cubicBezTo>
                    <a:pt x="6093" y="8761"/>
                    <a:pt x="5967" y="8443"/>
                    <a:pt x="5967" y="8253"/>
                  </a:cubicBezTo>
                  <a:cubicBezTo>
                    <a:pt x="6919" y="2666"/>
                    <a:pt x="6347" y="254"/>
                    <a:pt x="5967" y="0"/>
                  </a:cubicBezTo>
                  <a:cubicBezTo>
                    <a:pt x="5967" y="0"/>
                    <a:pt x="4951" y="63"/>
                    <a:pt x="2793" y="2222"/>
                  </a:cubicBezTo>
                  <a:cubicBezTo>
                    <a:pt x="634" y="4380"/>
                    <a:pt x="-255" y="6856"/>
                    <a:pt x="63" y="9903"/>
                  </a:cubicBezTo>
                  <a:cubicBezTo>
                    <a:pt x="697" y="16125"/>
                    <a:pt x="6792" y="23045"/>
                    <a:pt x="11743" y="2685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68" name="Freeform 767">
              <a:extLst>
                <a:ext uri="{FF2B5EF4-FFF2-40B4-BE49-F238E27FC236}">
                  <a16:creationId xmlns:a16="http://schemas.microsoft.com/office/drawing/2014/main" id="{82BC9628-65A2-6F02-86E5-624AB4456192}"/>
                </a:ext>
              </a:extLst>
            </p:cNvPr>
            <p:cNvSpPr/>
            <p:nvPr/>
          </p:nvSpPr>
          <p:spPr>
            <a:xfrm>
              <a:off x="7492509" y="1577454"/>
              <a:ext cx="11765" cy="26853"/>
            </a:xfrm>
            <a:custGeom>
              <a:avLst/>
              <a:gdLst>
                <a:gd name="connsiteX0" fmla="*/ 11743 w 11765"/>
                <a:gd name="connsiteY0" fmla="*/ 26853 h 26853"/>
                <a:gd name="connsiteX1" fmla="*/ 6220 w 11765"/>
                <a:gd name="connsiteY1" fmla="*/ 8951 h 26853"/>
                <a:gd name="connsiteX2" fmla="*/ 5967 w 11765"/>
                <a:gd name="connsiteY2" fmla="*/ 8253 h 26853"/>
                <a:gd name="connsiteX3" fmla="*/ 5967 w 11765"/>
                <a:gd name="connsiteY3" fmla="*/ 0 h 26853"/>
                <a:gd name="connsiteX4" fmla="*/ 2793 w 11765"/>
                <a:gd name="connsiteY4" fmla="*/ 2222 h 26853"/>
                <a:gd name="connsiteX5" fmla="*/ 63 w 11765"/>
                <a:gd name="connsiteY5" fmla="*/ 9903 h 26853"/>
                <a:gd name="connsiteX6" fmla="*/ 11743 w 11765"/>
                <a:gd name="connsiteY6" fmla="*/ 26853 h 26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65" h="26853">
                  <a:moveTo>
                    <a:pt x="11743" y="26853"/>
                  </a:moveTo>
                  <a:cubicBezTo>
                    <a:pt x="11998" y="20315"/>
                    <a:pt x="10093" y="14347"/>
                    <a:pt x="6220" y="8951"/>
                  </a:cubicBezTo>
                  <a:cubicBezTo>
                    <a:pt x="6093" y="8761"/>
                    <a:pt x="5967" y="8443"/>
                    <a:pt x="5967" y="8253"/>
                  </a:cubicBezTo>
                  <a:cubicBezTo>
                    <a:pt x="6919" y="2666"/>
                    <a:pt x="6347" y="254"/>
                    <a:pt x="5967" y="0"/>
                  </a:cubicBezTo>
                  <a:cubicBezTo>
                    <a:pt x="5967" y="0"/>
                    <a:pt x="4951" y="63"/>
                    <a:pt x="2793" y="2222"/>
                  </a:cubicBezTo>
                  <a:cubicBezTo>
                    <a:pt x="634" y="4380"/>
                    <a:pt x="-255" y="6856"/>
                    <a:pt x="63" y="9903"/>
                  </a:cubicBezTo>
                  <a:cubicBezTo>
                    <a:pt x="697" y="16125"/>
                    <a:pt x="6792" y="23045"/>
                    <a:pt x="11743" y="2685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70" name="Freeform 769">
              <a:extLst>
                <a:ext uri="{FF2B5EF4-FFF2-40B4-BE49-F238E27FC236}">
                  <a16:creationId xmlns:a16="http://schemas.microsoft.com/office/drawing/2014/main" id="{132C9FC5-74B4-B938-9FCC-21128F6963CE}"/>
                </a:ext>
              </a:extLst>
            </p:cNvPr>
            <p:cNvSpPr/>
            <p:nvPr/>
          </p:nvSpPr>
          <p:spPr>
            <a:xfrm>
              <a:off x="7467855" y="1652174"/>
              <a:ext cx="8520" cy="11589"/>
            </a:xfrm>
            <a:custGeom>
              <a:avLst/>
              <a:gdLst>
                <a:gd name="connsiteX0" fmla="*/ 4339 w 8520"/>
                <a:gd name="connsiteY0" fmla="*/ 11363 h 11589"/>
                <a:gd name="connsiteX1" fmla="*/ 7957 w 8520"/>
                <a:gd name="connsiteY1" fmla="*/ 10665 h 11589"/>
                <a:gd name="connsiteX2" fmla="*/ 5545 w 8520"/>
                <a:gd name="connsiteY2" fmla="*/ 0 h 11589"/>
                <a:gd name="connsiteX3" fmla="*/ 22 w 8520"/>
                <a:gd name="connsiteY3" fmla="*/ 7047 h 11589"/>
                <a:gd name="connsiteX4" fmla="*/ 4339 w 8520"/>
                <a:gd name="connsiteY4" fmla="*/ 11363 h 11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20" h="11589">
                  <a:moveTo>
                    <a:pt x="4339" y="11363"/>
                  </a:moveTo>
                  <a:cubicBezTo>
                    <a:pt x="4974" y="11554"/>
                    <a:pt x="7005" y="11998"/>
                    <a:pt x="7957" y="10665"/>
                  </a:cubicBezTo>
                  <a:cubicBezTo>
                    <a:pt x="8466" y="10030"/>
                    <a:pt x="9671" y="7364"/>
                    <a:pt x="5545" y="0"/>
                  </a:cubicBezTo>
                  <a:cubicBezTo>
                    <a:pt x="1736" y="2285"/>
                    <a:pt x="-232" y="4761"/>
                    <a:pt x="22" y="7047"/>
                  </a:cubicBezTo>
                  <a:cubicBezTo>
                    <a:pt x="276" y="9269"/>
                    <a:pt x="2434" y="10856"/>
                    <a:pt x="4339" y="1136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71" name="Freeform 770">
              <a:extLst>
                <a:ext uri="{FF2B5EF4-FFF2-40B4-BE49-F238E27FC236}">
                  <a16:creationId xmlns:a16="http://schemas.microsoft.com/office/drawing/2014/main" id="{B1EDB954-72EB-8322-5711-2960A48E415F}"/>
                </a:ext>
              </a:extLst>
            </p:cNvPr>
            <p:cNvSpPr/>
            <p:nvPr/>
          </p:nvSpPr>
          <p:spPr>
            <a:xfrm>
              <a:off x="7467855" y="1652174"/>
              <a:ext cx="8520" cy="11589"/>
            </a:xfrm>
            <a:custGeom>
              <a:avLst/>
              <a:gdLst>
                <a:gd name="connsiteX0" fmla="*/ 4339 w 8520"/>
                <a:gd name="connsiteY0" fmla="*/ 11363 h 11589"/>
                <a:gd name="connsiteX1" fmla="*/ 7957 w 8520"/>
                <a:gd name="connsiteY1" fmla="*/ 10665 h 11589"/>
                <a:gd name="connsiteX2" fmla="*/ 5545 w 8520"/>
                <a:gd name="connsiteY2" fmla="*/ 0 h 11589"/>
                <a:gd name="connsiteX3" fmla="*/ 22 w 8520"/>
                <a:gd name="connsiteY3" fmla="*/ 7047 h 11589"/>
                <a:gd name="connsiteX4" fmla="*/ 4339 w 8520"/>
                <a:gd name="connsiteY4" fmla="*/ 11363 h 11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20" h="11589">
                  <a:moveTo>
                    <a:pt x="4339" y="11363"/>
                  </a:moveTo>
                  <a:cubicBezTo>
                    <a:pt x="4974" y="11554"/>
                    <a:pt x="7005" y="11998"/>
                    <a:pt x="7957" y="10665"/>
                  </a:cubicBezTo>
                  <a:cubicBezTo>
                    <a:pt x="8466" y="10030"/>
                    <a:pt x="9671" y="7364"/>
                    <a:pt x="5545" y="0"/>
                  </a:cubicBezTo>
                  <a:cubicBezTo>
                    <a:pt x="1736" y="2285"/>
                    <a:pt x="-232" y="4761"/>
                    <a:pt x="22" y="7047"/>
                  </a:cubicBezTo>
                  <a:cubicBezTo>
                    <a:pt x="276" y="9269"/>
                    <a:pt x="2434" y="10856"/>
                    <a:pt x="4339" y="1136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73" name="Freeform 772">
              <a:extLst>
                <a:ext uri="{FF2B5EF4-FFF2-40B4-BE49-F238E27FC236}">
                  <a16:creationId xmlns:a16="http://schemas.microsoft.com/office/drawing/2014/main" id="{9AE07539-2B96-407C-F165-8025CBD69C5B}"/>
                </a:ext>
              </a:extLst>
            </p:cNvPr>
            <p:cNvSpPr/>
            <p:nvPr/>
          </p:nvSpPr>
          <p:spPr>
            <a:xfrm>
              <a:off x="7393030" y="1055320"/>
              <a:ext cx="17330" cy="11597"/>
            </a:xfrm>
            <a:custGeom>
              <a:avLst/>
              <a:gdLst>
                <a:gd name="connsiteX0" fmla="*/ 0 w 17330"/>
                <a:gd name="connsiteY0" fmla="*/ 9314 h 11597"/>
                <a:gd name="connsiteX1" fmla="*/ 9523 w 17330"/>
                <a:gd name="connsiteY1" fmla="*/ 11155 h 11597"/>
                <a:gd name="connsiteX2" fmla="*/ 17331 w 17330"/>
                <a:gd name="connsiteY2" fmla="*/ 1125 h 11597"/>
                <a:gd name="connsiteX3" fmla="*/ 0 w 17330"/>
                <a:gd name="connsiteY3" fmla="*/ 9314 h 1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30" h="11597">
                  <a:moveTo>
                    <a:pt x="0" y="9314"/>
                  </a:moveTo>
                  <a:cubicBezTo>
                    <a:pt x="3618" y="11536"/>
                    <a:pt x="6856" y="12108"/>
                    <a:pt x="9523" y="11155"/>
                  </a:cubicBezTo>
                  <a:cubicBezTo>
                    <a:pt x="12759" y="10013"/>
                    <a:pt x="15362" y="6648"/>
                    <a:pt x="17331" y="1125"/>
                  </a:cubicBezTo>
                  <a:cubicBezTo>
                    <a:pt x="8760" y="-1351"/>
                    <a:pt x="6602" y="-208"/>
                    <a:pt x="0" y="931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74" name="Freeform 773">
              <a:extLst>
                <a:ext uri="{FF2B5EF4-FFF2-40B4-BE49-F238E27FC236}">
                  <a16:creationId xmlns:a16="http://schemas.microsoft.com/office/drawing/2014/main" id="{660ABFB9-C219-CE63-6659-A8B1325F54FB}"/>
                </a:ext>
              </a:extLst>
            </p:cNvPr>
            <p:cNvSpPr/>
            <p:nvPr/>
          </p:nvSpPr>
          <p:spPr>
            <a:xfrm>
              <a:off x="7393030" y="1055320"/>
              <a:ext cx="17330" cy="11597"/>
            </a:xfrm>
            <a:custGeom>
              <a:avLst/>
              <a:gdLst>
                <a:gd name="connsiteX0" fmla="*/ 0 w 17330"/>
                <a:gd name="connsiteY0" fmla="*/ 9314 h 11597"/>
                <a:gd name="connsiteX1" fmla="*/ 9523 w 17330"/>
                <a:gd name="connsiteY1" fmla="*/ 11155 h 11597"/>
                <a:gd name="connsiteX2" fmla="*/ 17331 w 17330"/>
                <a:gd name="connsiteY2" fmla="*/ 1125 h 11597"/>
                <a:gd name="connsiteX3" fmla="*/ 0 w 17330"/>
                <a:gd name="connsiteY3" fmla="*/ 9314 h 1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30" h="11597">
                  <a:moveTo>
                    <a:pt x="0" y="9314"/>
                  </a:moveTo>
                  <a:cubicBezTo>
                    <a:pt x="3618" y="11536"/>
                    <a:pt x="6856" y="12108"/>
                    <a:pt x="9523" y="11155"/>
                  </a:cubicBezTo>
                  <a:cubicBezTo>
                    <a:pt x="12759" y="10013"/>
                    <a:pt x="15362" y="6648"/>
                    <a:pt x="17331" y="1125"/>
                  </a:cubicBezTo>
                  <a:cubicBezTo>
                    <a:pt x="8760" y="-1351"/>
                    <a:pt x="6602" y="-208"/>
                    <a:pt x="0" y="931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76" name="Freeform 775">
              <a:extLst>
                <a:ext uri="{FF2B5EF4-FFF2-40B4-BE49-F238E27FC236}">
                  <a16:creationId xmlns:a16="http://schemas.microsoft.com/office/drawing/2014/main" id="{EA4EA7AE-E6C9-96C3-E3CB-8D1E88A16B46}"/>
                </a:ext>
              </a:extLst>
            </p:cNvPr>
            <p:cNvSpPr/>
            <p:nvPr/>
          </p:nvSpPr>
          <p:spPr>
            <a:xfrm>
              <a:off x="6931728" y="1846731"/>
              <a:ext cx="155823" cy="181010"/>
            </a:xfrm>
            <a:custGeom>
              <a:avLst/>
              <a:gdLst>
                <a:gd name="connsiteX0" fmla="*/ 7269 w 155823"/>
                <a:gd name="connsiteY0" fmla="*/ 48140 h 181010"/>
                <a:gd name="connsiteX1" fmla="*/ 18950 w 155823"/>
                <a:gd name="connsiteY1" fmla="*/ 46236 h 181010"/>
                <a:gd name="connsiteX2" fmla="*/ 20664 w 155823"/>
                <a:gd name="connsiteY2" fmla="*/ 46934 h 181010"/>
                <a:gd name="connsiteX3" fmla="*/ 18442 w 155823"/>
                <a:gd name="connsiteY3" fmla="*/ 55187 h 181010"/>
                <a:gd name="connsiteX4" fmla="*/ 24029 w 155823"/>
                <a:gd name="connsiteY4" fmla="*/ 52393 h 181010"/>
                <a:gd name="connsiteX5" fmla="*/ 25425 w 155823"/>
                <a:gd name="connsiteY5" fmla="*/ 52520 h 181010"/>
                <a:gd name="connsiteX6" fmla="*/ 25997 w 155823"/>
                <a:gd name="connsiteY6" fmla="*/ 53790 h 181010"/>
                <a:gd name="connsiteX7" fmla="*/ 24917 w 155823"/>
                <a:gd name="connsiteY7" fmla="*/ 60202 h 181010"/>
                <a:gd name="connsiteX8" fmla="*/ 30440 w 155823"/>
                <a:gd name="connsiteY8" fmla="*/ 70486 h 181010"/>
                <a:gd name="connsiteX9" fmla="*/ 30885 w 155823"/>
                <a:gd name="connsiteY9" fmla="*/ 71946 h 181010"/>
                <a:gd name="connsiteX10" fmla="*/ 29742 w 155823"/>
                <a:gd name="connsiteY10" fmla="*/ 72899 h 181010"/>
                <a:gd name="connsiteX11" fmla="*/ 22378 w 155823"/>
                <a:gd name="connsiteY11" fmla="*/ 81469 h 181010"/>
                <a:gd name="connsiteX12" fmla="*/ 20855 w 155823"/>
                <a:gd name="connsiteY12" fmla="*/ 88198 h 181010"/>
                <a:gd name="connsiteX13" fmla="*/ 9682 w 155823"/>
                <a:gd name="connsiteY13" fmla="*/ 88896 h 181010"/>
                <a:gd name="connsiteX14" fmla="*/ 2952 w 155823"/>
                <a:gd name="connsiteY14" fmla="*/ 90420 h 181010"/>
                <a:gd name="connsiteX15" fmla="*/ 1428 w 155823"/>
                <a:gd name="connsiteY15" fmla="*/ 113465 h 181010"/>
                <a:gd name="connsiteX16" fmla="*/ 15903 w 155823"/>
                <a:gd name="connsiteY16" fmla="*/ 130986 h 181010"/>
                <a:gd name="connsiteX17" fmla="*/ 23521 w 155823"/>
                <a:gd name="connsiteY17" fmla="*/ 132891 h 181010"/>
                <a:gd name="connsiteX18" fmla="*/ 32472 w 155823"/>
                <a:gd name="connsiteY18" fmla="*/ 115179 h 181010"/>
                <a:gd name="connsiteX19" fmla="*/ 33297 w 155823"/>
                <a:gd name="connsiteY19" fmla="*/ 107561 h 181010"/>
                <a:gd name="connsiteX20" fmla="*/ 34630 w 155823"/>
                <a:gd name="connsiteY20" fmla="*/ 106418 h 181010"/>
                <a:gd name="connsiteX21" fmla="*/ 35964 w 155823"/>
                <a:gd name="connsiteY21" fmla="*/ 107497 h 181010"/>
                <a:gd name="connsiteX22" fmla="*/ 36916 w 155823"/>
                <a:gd name="connsiteY22" fmla="*/ 112576 h 181010"/>
                <a:gd name="connsiteX23" fmla="*/ 41931 w 155823"/>
                <a:gd name="connsiteY23" fmla="*/ 127240 h 181010"/>
                <a:gd name="connsiteX24" fmla="*/ 47898 w 155823"/>
                <a:gd name="connsiteY24" fmla="*/ 116893 h 181010"/>
                <a:gd name="connsiteX25" fmla="*/ 49105 w 155823"/>
                <a:gd name="connsiteY25" fmla="*/ 115877 h 181010"/>
                <a:gd name="connsiteX26" fmla="*/ 50501 w 155823"/>
                <a:gd name="connsiteY26" fmla="*/ 116639 h 181010"/>
                <a:gd name="connsiteX27" fmla="*/ 54056 w 155823"/>
                <a:gd name="connsiteY27" fmla="*/ 126542 h 181010"/>
                <a:gd name="connsiteX28" fmla="*/ 74816 w 155823"/>
                <a:gd name="connsiteY28" fmla="*/ 139747 h 181010"/>
                <a:gd name="connsiteX29" fmla="*/ 76276 w 155823"/>
                <a:gd name="connsiteY29" fmla="*/ 140572 h 181010"/>
                <a:gd name="connsiteX30" fmla="*/ 76212 w 155823"/>
                <a:gd name="connsiteY30" fmla="*/ 141778 h 181010"/>
                <a:gd name="connsiteX31" fmla="*/ 74498 w 155823"/>
                <a:gd name="connsiteY31" fmla="*/ 143175 h 181010"/>
                <a:gd name="connsiteX32" fmla="*/ 66308 w 155823"/>
                <a:gd name="connsiteY32" fmla="*/ 151491 h 181010"/>
                <a:gd name="connsiteX33" fmla="*/ 66880 w 155823"/>
                <a:gd name="connsiteY33" fmla="*/ 152761 h 181010"/>
                <a:gd name="connsiteX34" fmla="*/ 70054 w 155823"/>
                <a:gd name="connsiteY34" fmla="*/ 159681 h 181010"/>
                <a:gd name="connsiteX35" fmla="*/ 66245 w 155823"/>
                <a:gd name="connsiteY35" fmla="*/ 164124 h 181010"/>
                <a:gd name="connsiteX36" fmla="*/ 91004 w 155823"/>
                <a:gd name="connsiteY36" fmla="*/ 168886 h 181010"/>
                <a:gd name="connsiteX37" fmla="*/ 96273 w 155823"/>
                <a:gd name="connsiteY37" fmla="*/ 166156 h 181010"/>
                <a:gd name="connsiteX38" fmla="*/ 101288 w 155823"/>
                <a:gd name="connsiteY38" fmla="*/ 174218 h 181010"/>
                <a:gd name="connsiteX39" fmla="*/ 102811 w 155823"/>
                <a:gd name="connsiteY39" fmla="*/ 178281 h 181010"/>
                <a:gd name="connsiteX40" fmla="*/ 109287 w 155823"/>
                <a:gd name="connsiteY40" fmla="*/ 180821 h 181010"/>
                <a:gd name="connsiteX41" fmla="*/ 110937 w 155823"/>
                <a:gd name="connsiteY41" fmla="*/ 178218 h 181010"/>
                <a:gd name="connsiteX42" fmla="*/ 106176 w 155823"/>
                <a:gd name="connsiteY42" fmla="*/ 172441 h 181010"/>
                <a:gd name="connsiteX43" fmla="*/ 101669 w 155823"/>
                <a:gd name="connsiteY43" fmla="*/ 164442 h 181010"/>
                <a:gd name="connsiteX44" fmla="*/ 103446 w 155823"/>
                <a:gd name="connsiteY44" fmla="*/ 163680 h 181010"/>
                <a:gd name="connsiteX45" fmla="*/ 120778 w 155823"/>
                <a:gd name="connsiteY45" fmla="*/ 177202 h 181010"/>
                <a:gd name="connsiteX46" fmla="*/ 125158 w 155823"/>
                <a:gd name="connsiteY46" fmla="*/ 173837 h 181010"/>
                <a:gd name="connsiteX47" fmla="*/ 133474 w 155823"/>
                <a:gd name="connsiteY47" fmla="*/ 177456 h 181010"/>
                <a:gd name="connsiteX48" fmla="*/ 137029 w 155823"/>
                <a:gd name="connsiteY48" fmla="*/ 180059 h 181010"/>
                <a:gd name="connsiteX49" fmla="*/ 134045 w 155823"/>
                <a:gd name="connsiteY49" fmla="*/ 174472 h 181010"/>
                <a:gd name="connsiteX50" fmla="*/ 132141 w 155823"/>
                <a:gd name="connsiteY50" fmla="*/ 171933 h 181010"/>
                <a:gd name="connsiteX51" fmla="*/ 132014 w 155823"/>
                <a:gd name="connsiteY51" fmla="*/ 170600 h 181010"/>
                <a:gd name="connsiteX52" fmla="*/ 133093 w 155823"/>
                <a:gd name="connsiteY52" fmla="*/ 169838 h 181010"/>
                <a:gd name="connsiteX53" fmla="*/ 135061 w 155823"/>
                <a:gd name="connsiteY53" fmla="*/ 169711 h 181010"/>
                <a:gd name="connsiteX54" fmla="*/ 150234 w 155823"/>
                <a:gd name="connsiteY54" fmla="*/ 178408 h 181010"/>
                <a:gd name="connsiteX55" fmla="*/ 152709 w 155823"/>
                <a:gd name="connsiteY55" fmla="*/ 181011 h 181010"/>
                <a:gd name="connsiteX56" fmla="*/ 153345 w 155823"/>
                <a:gd name="connsiteY56" fmla="*/ 178916 h 181010"/>
                <a:gd name="connsiteX57" fmla="*/ 147758 w 155823"/>
                <a:gd name="connsiteY57" fmla="*/ 173076 h 181010"/>
                <a:gd name="connsiteX58" fmla="*/ 146552 w 155823"/>
                <a:gd name="connsiteY58" fmla="*/ 172187 h 181010"/>
                <a:gd name="connsiteX59" fmla="*/ 145980 w 155823"/>
                <a:gd name="connsiteY59" fmla="*/ 170981 h 181010"/>
                <a:gd name="connsiteX60" fmla="*/ 146679 w 155823"/>
                <a:gd name="connsiteY60" fmla="*/ 169838 h 181010"/>
                <a:gd name="connsiteX61" fmla="*/ 155820 w 155823"/>
                <a:gd name="connsiteY61" fmla="*/ 162283 h 181010"/>
                <a:gd name="connsiteX62" fmla="*/ 146742 w 155823"/>
                <a:gd name="connsiteY62" fmla="*/ 156760 h 181010"/>
                <a:gd name="connsiteX63" fmla="*/ 108970 w 155823"/>
                <a:gd name="connsiteY63" fmla="*/ 127240 h 181010"/>
                <a:gd name="connsiteX64" fmla="*/ 80275 w 155823"/>
                <a:gd name="connsiteY64" fmla="*/ 35888 h 181010"/>
                <a:gd name="connsiteX65" fmla="*/ 68467 w 155823"/>
                <a:gd name="connsiteY65" fmla="*/ 33983 h 181010"/>
                <a:gd name="connsiteX66" fmla="*/ 67324 w 155823"/>
                <a:gd name="connsiteY66" fmla="*/ 32523 h 181010"/>
                <a:gd name="connsiteX67" fmla="*/ 75006 w 155823"/>
                <a:gd name="connsiteY67" fmla="*/ 27254 h 181010"/>
                <a:gd name="connsiteX68" fmla="*/ 83322 w 155823"/>
                <a:gd name="connsiteY68" fmla="*/ 21985 h 181010"/>
                <a:gd name="connsiteX69" fmla="*/ 83513 w 155823"/>
                <a:gd name="connsiteY69" fmla="*/ 15065 h 181010"/>
                <a:gd name="connsiteX70" fmla="*/ 79450 w 155823"/>
                <a:gd name="connsiteY70" fmla="*/ 14050 h 181010"/>
                <a:gd name="connsiteX71" fmla="*/ 72911 w 155823"/>
                <a:gd name="connsiteY71" fmla="*/ 12843 h 181010"/>
                <a:gd name="connsiteX72" fmla="*/ 72022 w 155823"/>
                <a:gd name="connsiteY72" fmla="*/ 11701 h 181010"/>
                <a:gd name="connsiteX73" fmla="*/ 72657 w 155823"/>
                <a:gd name="connsiteY73" fmla="*/ 10367 h 181010"/>
                <a:gd name="connsiteX74" fmla="*/ 81417 w 155823"/>
                <a:gd name="connsiteY74" fmla="*/ 4844 h 181010"/>
                <a:gd name="connsiteX75" fmla="*/ 28409 w 155823"/>
                <a:gd name="connsiteY75" fmla="*/ 3892 h 181010"/>
                <a:gd name="connsiteX76" fmla="*/ 18379 w 155823"/>
                <a:gd name="connsiteY76" fmla="*/ 11320 h 181010"/>
                <a:gd name="connsiteX77" fmla="*/ 22886 w 155823"/>
                <a:gd name="connsiteY77" fmla="*/ 30174 h 181010"/>
                <a:gd name="connsiteX78" fmla="*/ 22949 w 155823"/>
                <a:gd name="connsiteY78" fmla="*/ 31253 h 181010"/>
                <a:gd name="connsiteX79" fmla="*/ 22251 w 155823"/>
                <a:gd name="connsiteY79" fmla="*/ 32079 h 181010"/>
                <a:gd name="connsiteX80" fmla="*/ 7269 w 155823"/>
                <a:gd name="connsiteY80" fmla="*/ 48140 h 181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55823" h="181010">
                  <a:moveTo>
                    <a:pt x="7269" y="48140"/>
                  </a:moveTo>
                  <a:cubicBezTo>
                    <a:pt x="7650" y="48902"/>
                    <a:pt x="10507" y="49537"/>
                    <a:pt x="18950" y="46236"/>
                  </a:cubicBezTo>
                  <a:cubicBezTo>
                    <a:pt x="19585" y="45982"/>
                    <a:pt x="20346" y="46236"/>
                    <a:pt x="20664" y="46934"/>
                  </a:cubicBezTo>
                  <a:cubicBezTo>
                    <a:pt x="21870" y="49346"/>
                    <a:pt x="20283" y="52457"/>
                    <a:pt x="18442" y="55187"/>
                  </a:cubicBezTo>
                  <a:lnTo>
                    <a:pt x="24029" y="52393"/>
                  </a:lnTo>
                  <a:cubicBezTo>
                    <a:pt x="24473" y="52140"/>
                    <a:pt x="25044" y="52203"/>
                    <a:pt x="25425" y="52520"/>
                  </a:cubicBezTo>
                  <a:cubicBezTo>
                    <a:pt x="25806" y="52838"/>
                    <a:pt x="26060" y="53282"/>
                    <a:pt x="25997" y="53790"/>
                  </a:cubicBezTo>
                  <a:cubicBezTo>
                    <a:pt x="25679" y="56583"/>
                    <a:pt x="25298" y="58615"/>
                    <a:pt x="24917" y="60202"/>
                  </a:cubicBezTo>
                  <a:cubicBezTo>
                    <a:pt x="23965" y="64646"/>
                    <a:pt x="23902" y="64900"/>
                    <a:pt x="30440" y="70486"/>
                  </a:cubicBezTo>
                  <a:cubicBezTo>
                    <a:pt x="30885" y="70867"/>
                    <a:pt x="31012" y="71439"/>
                    <a:pt x="30885" y="71946"/>
                  </a:cubicBezTo>
                  <a:cubicBezTo>
                    <a:pt x="30694" y="72454"/>
                    <a:pt x="30250" y="72835"/>
                    <a:pt x="29742" y="72899"/>
                  </a:cubicBezTo>
                  <a:cubicBezTo>
                    <a:pt x="21806" y="73787"/>
                    <a:pt x="22061" y="77343"/>
                    <a:pt x="22378" y="81469"/>
                  </a:cubicBezTo>
                  <a:cubicBezTo>
                    <a:pt x="22568" y="83945"/>
                    <a:pt x="22759" y="86484"/>
                    <a:pt x="20855" y="88198"/>
                  </a:cubicBezTo>
                  <a:cubicBezTo>
                    <a:pt x="18950" y="89849"/>
                    <a:pt x="15585" y="90103"/>
                    <a:pt x="9682" y="88896"/>
                  </a:cubicBezTo>
                  <a:cubicBezTo>
                    <a:pt x="6761" y="88262"/>
                    <a:pt x="4476" y="88770"/>
                    <a:pt x="2952" y="90420"/>
                  </a:cubicBezTo>
                  <a:cubicBezTo>
                    <a:pt x="-1428" y="94927"/>
                    <a:pt x="-32" y="106989"/>
                    <a:pt x="1428" y="113465"/>
                  </a:cubicBezTo>
                  <a:cubicBezTo>
                    <a:pt x="2572" y="118226"/>
                    <a:pt x="9110" y="126923"/>
                    <a:pt x="15903" y="130986"/>
                  </a:cubicBezTo>
                  <a:cubicBezTo>
                    <a:pt x="18886" y="132764"/>
                    <a:pt x="21489" y="133462"/>
                    <a:pt x="23521" y="132891"/>
                  </a:cubicBezTo>
                  <a:cubicBezTo>
                    <a:pt x="31265" y="130859"/>
                    <a:pt x="31837" y="123241"/>
                    <a:pt x="32472" y="115179"/>
                  </a:cubicBezTo>
                  <a:cubicBezTo>
                    <a:pt x="32663" y="112639"/>
                    <a:pt x="32852" y="109973"/>
                    <a:pt x="33297" y="107561"/>
                  </a:cubicBezTo>
                  <a:cubicBezTo>
                    <a:pt x="33424" y="106926"/>
                    <a:pt x="33996" y="106418"/>
                    <a:pt x="34630" y="106418"/>
                  </a:cubicBezTo>
                  <a:cubicBezTo>
                    <a:pt x="35265" y="106418"/>
                    <a:pt x="35837" y="106862"/>
                    <a:pt x="35964" y="107497"/>
                  </a:cubicBezTo>
                  <a:cubicBezTo>
                    <a:pt x="36344" y="109211"/>
                    <a:pt x="36599" y="110862"/>
                    <a:pt x="36916" y="112576"/>
                  </a:cubicBezTo>
                  <a:cubicBezTo>
                    <a:pt x="37868" y="117972"/>
                    <a:pt x="38757" y="123051"/>
                    <a:pt x="41931" y="127240"/>
                  </a:cubicBezTo>
                  <a:cubicBezTo>
                    <a:pt x="44851" y="124447"/>
                    <a:pt x="46819" y="120956"/>
                    <a:pt x="47898" y="116893"/>
                  </a:cubicBezTo>
                  <a:cubicBezTo>
                    <a:pt x="48025" y="116321"/>
                    <a:pt x="48533" y="115940"/>
                    <a:pt x="49105" y="115877"/>
                  </a:cubicBezTo>
                  <a:cubicBezTo>
                    <a:pt x="49803" y="115686"/>
                    <a:pt x="50248" y="116131"/>
                    <a:pt x="50501" y="116639"/>
                  </a:cubicBezTo>
                  <a:cubicBezTo>
                    <a:pt x="52088" y="120130"/>
                    <a:pt x="53104" y="123558"/>
                    <a:pt x="54056" y="126542"/>
                  </a:cubicBezTo>
                  <a:cubicBezTo>
                    <a:pt x="56913" y="136192"/>
                    <a:pt x="58627" y="142032"/>
                    <a:pt x="74816" y="139747"/>
                  </a:cubicBezTo>
                  <a:cubicBezTo>
                    <a:pt x="75641" y="139810"/>
                    <a:pt x="76085" y="140064"/>
                    <a:pt x="76276" y="140572"/>
                  </a:cubicBezTo>
                  <a:cubicBezTo>
                    <a:pt x="76466" y="140953"/>
                    <a:pt x="76403" y="141397"/>
                    <a:pt x="76212" y="141778"/>
                  </a:cubicBezTo>
                  <a:cubicBezTo>
                    <a:pt x="75577" y="142413"/>
                    <a:pt x="75069" y="142794"/>
                    <a:pt x="74498" y="143175"/>
                  </a:cubicBezTo>
                  <a:cubicBezTo>
                    <a:pt x="72340" y="144698"/>
                    <a:pt x="66499" y="148761"/>
                    <a:pt x="66308" y="151491"/>
                  </a:cubicBezTo>
                  <a:cubicBezTo>
                    <a:pt x="66308" y="151809"/>
                    <a:pt x="66308" y="152253"/>
                    <a:pt x="66880" y="152761"/>
                  </a:cubicBezTo>
                  <a:cubicBezTo>
                    <a:pt x="69483" y="155237"/>
                    <a:pt x="70498" y="157459"/>
                    <a:pt x="70054" y="159681"/>
                  </a:cubicBezTo>
                  <a:cubicBezTo>
                    <a:pt x="69673" y="161395"/>
                    <a:pt x="68467" y="162855"/>
                    <a:pt x="66245" y="164124"/>
                  </a:cubicBezTo>
                  <a:cubicBezTo>
                    <a:pt x="85036" y="171361"/>
                    <a:pt x="89861" y="170219"/>
                    <a:pt x="91004" y="168886"/>
                  </a:cubicBezTo>
                  <a:cubicBezTo>
                    <a:pt x="92845" y="166664"/>
                    <a:pt x="94559" y="165775"/>
                    <a:pt x="96273" y="166156"/>
                  </a:cubicBezTo>
                  <a:cubicBezTo>
                    <a:pt x="99066" y="166727"/>
                    <a:pt x="100209" y="170536"/>
                    <a:pt x="101288" y="174218"/>
                  </a:cubicBezTo>
                  <a:cubicBezTo>
                    <a:pt x="101796" y="175805"/>
                    <a:pt x="102304" y="177646"/>
                    <a:pt x="102811" y="178281"/>
                  </a:cubicBezTo>
                  <a:cubicBezTo>
                    <a:pt x="104081" y="179932"/>
                    <a:pt x="107256" y="181392"/>
                    <a:pt x="109287" y="180821"/>
                  </a:cubicBezTo>
                  <a:cubicBezTo>
                    <a:pt x="109668" y="180694"/>
                    <a:pt x="110747" y="180376"/>
                    <a:pt x="110937" y="178218"/>
                  </a:cubicBezTo>
                  <a:cubicBezTo>
                    <a:pt x="111192" y="175170"/>
                    <a:pt x="109287" y="173964"/>
                    <a:pt x="106176" y="172441"/>
                  </a:cubicBezTo>
                  <a:cubicBezTo>
                    <a:pt x="103446" y="171107"/>
                    <a:pt x="99764" y="169330"/>
                    <a:pt x="101669" y="164442"/>
                  </a:cubicBezTo>
                  <a:cubicBezTo>
                    <a:pt x="101922" y="163743"/>
                    <a:pt x="102748" y="163426"/>
                    <a:pt x="103446" y="163680"/>
                  </a:cubicBezTo>
                  <a:cubicBezTo>
                    <a:pt x="112715" y="167235"/>
                    <a:pt x="115762" y="169838"/>
                    <a:pt x="120778" y="177202"/>
                  </a:cubicBezTo>
                  <a:cubicBezTo>
                    <a:pt x="122174" y="175234"/>
                    <a:pt x="123571" y="174155"/>
                    <a:pt x="125158" y="173837"/>
                  </a:cubicBezTo>
                  <a:cubicBezTo>
                    <a:pt x="128015" y="173202"/>
                    <a:pt x="130490" y="175170"/>
                    <a:pt x="133474" y="177456"/>
                  </a:cubicBezTo>
                  <a:cubicBezTo>
                    <a:pt x="134553" y="178281"/>
                    <a:pt x="135760" y="179170"/>
                    <a:pt x="137029" y="180059"/>
                  </a:cubicBezTo>
                  <a:cubicBezTo>
                    <a:pt x="137156" y="178535"/>
                    <a:pt x="135887" y="176821"/>
                    <a:pt x="134045" y="174472"/>
                  </a:cubicBezTo>
                  <a:cubicBezTo>
                    <a:pt x="133347" y="173583"/>
                    <a:pt x="132649" y="172758"/>
                    <a:pt x="132141" y="171933"/>
                  </a:cubicBezTo>
                  <a:cubicBezTo>
                    <a:pt x="131887" y="171552"/>
                    <a:pt x="131824" y="171044"/>
                    <a:pt x="132014" y="170600"/>
                  </a:cubicBezTo>
                  <a:cubicBezTo>
                    <a:pt x="132204" y="170155"/>
                    <a:pt x="132649" y="169838"/>
                    <a:pt x="133093" y="169838"/>
                  </a:cubicBezTo>
                  <a:cubicBezTo>
                    <a:pt x="133791" y="169774"/>
                    <a:pt x="134426" y="169711"/>
                    <a:pt x="135061" y="169711"/>
                  </a:cubicBezTo>
                  <a:cubicBezTo>
                    <a:pt x="142108" y="169711"/>
                    <a:pt x="146235" y="174155"/>
                    <a:pt x="150234" y="178408"/>
                  </a:cubicBezTo>
                  <a:cubicBezTo>
                    <a:pt x="151059" y="179297"/>
                    <a:pt x="151884" y="180186"/>
                    <a:pt x="152709" y="181011"/>
                  </a:cubicBezTo>
                  <a:cubicBezTo>
                    <a:pt x="153218" y="180249"/>
                    <a:pt x="153408" y="179551"/>
                    <a:pt x="153345" y="178916"/>
                  </a:cubicBezTo>
                  <a:cubicBezTo>
                    <a:pt x="153154" y="176948"/>
                    <a:pt x="150360" y="174980"/>
                    <a:pt x="147758" y="173076"/>
                  </a:cubicBezTo>
                  <a:lnTo>
                    <a:pt x="146552" y="172187"/>
                  </a:lnTo>
                  <a:cubicBezTo>
                    <a:pt x="146171" y="171933"/>
                    <a:pt x="145980" y="171488"/>
                    <a:pt x="145980" y="170981"/>
                  </a:cubicBezTo>
                  <a:cubicBezTo>
                    <a:pt x="145980" y="170536"/>
                    <a:pt x="146235" y="170092"/>
                    <a:pt x="146679" y="169838"/>
                  </a:cubicBezTo>
                  <a:cubicBezTo>
                    <a:pt x="149472" y="168251"/>
                    <a:pt x="156010" y="164442"/>
                    <a:pt x="155820" y="162283"/>
                  </a:cubicBezTo>
                  <a:cubicBezTo>
                    <a:pt x="155757" y="161268"/>
                    <a:pt x="154106" y="159490"/>
                    <a:pt x="146742" y="156760"/>
                  </a:cubicBezTo>
                  <a:cubicBezTo>
                    <a:pt x="135251" y="152443"/>
                    <a:pt x="115508" y="137017"/>
                    <a:pt x="108970" y="127240"/>
                  </a:cubicBezTo>
                  <a:cubicBezTo>
                    <a:pt x="99574" y="113020"/>
                    <a:pt x="70054" y="65090"/>
                    <a:pt x="80275" y="35888"/>
                  </a:cubicBezTo>
                  <a:cubicBezTo>
                    <a:pt x="76339" y="35253"/>
                    <a:pt x="72403" y="34618"/>
                    <a:pt x="68467" y="33983"/>
                  </a:cubicBezTo>
                  <a:cubicBezTo>
                    <a:pt x="67768" y="33856"/>
                    <a:pt x="67261" y="33222"/>
                    <a:pt x="67324" y="32523"/>
                  </a:cubicBezTo>
                  <a:cubicBezTo>
                    <a:pt x="67642" y="28524"/>
                    <a:pt x="71578" y="27825"/>
                    <a:pt x="75006" y="27254"/>
                  </a:cubicBezTo>
                  <a:cubicBezTo>
                    <a:pt x="79450" y="26492"/>
                    <a:pt x="82497" y="25730"/>
                    <a:pt x="83322" y="21985"/>
                  </a:cubicBezTo>
                  <a:cubicBezTo>
                    <a:pt x="84148" y="18366"/>
                    <a:pt x="84211" y="16081"/>
                    <a:pt x="83513" y="15065"/>
                  </a:cubicBezTo>
                  <a:cubicBezTo>
                    <a:pt x="82941" y="14303"/>
                    <a:pt x="81608" y="14177"/>
                    <a:pt x="79450" y="14050"/>
                  </a:cubicBezTo>
                  <a:cubicBezTo>
                    <a:pt x="77609" y="13923"/>
                    <a:pt x="75260" y="13796"/>
                    <a:pt x="72911" y="12843"/>
                  </a:cubicBezTo>
                  <a:cubicBezTo>
                    <a:pt x="72403" y="12653"/>
                    <a:pt x="72086" y="12208"/>
                    <a:pt x="72022" y="11701"/>
                  </a:cubicBezTo>
                  <a:cubicBezTo>
                    <a:pt x="71958" y="11193"/>
                    <a:pt x="72213" y="10685"/>
                    <a:pt x="72657" y="10367"/>
                  </a:cubicBezTo>
                  <a:lnTo>
                    <a:pt x="81417" y="4844"/>
                  </a:lnTo>
                  <a:cubicBezTo>
                    <a:pt x="62500" y="-1313"/>
                    <a:pt x="45613" y="-1567"/>
                    <a:pt x="28409" y="3892"/>
                  </a:cubicBezTo>
                  <a:cubicBezTo>
                    <a:pt x="23013" y="5606"/>
                    <a:pt x="19712" y="8019"/>
                    <a:pt x="18379" y="11320"/>
                  </a:cubicBezTo>
                  <a:cubicBezTo>
                    <a:pt x="16220" y="16589"/>
                    <a:pt x="19268" y="23255"/>
                    <a:pt x="22886" y="30174"/>
                  </a:cubicBezTo>
                  <a:cubicBezTo>
                    <a:pt x="23077" y="30492"/>
                    <a:pt x="23077" y="30873"/>
                    <a:pt x="22949" y="31253"/>
                  </a:cubicBezTo>
                  <a:cubicBezTo>
                    <a:pt x="22822" y="31634"/>
                    <a:pt x="22568" y="31888"/>
                    <a:pt x="22251" y="32079"/>
                  </a:cubicBezTo>
                  <a:cubicBezTo>
                    <a:pt x="13745" y="36396"/>
                    <a:pt x="6190" y="45728"/>
                    <a:pt x="7269" y="4814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79" name="Freeform 778">
              <a:extLst>
                <a:ext uri="{FF2B5EF4-FFF2-40B4-BE49-F238E27FC236}">
                  <a16:creationId xmlns:a16="http://schemas.microsoft.com/office/drawing/2014/main" id="{412E863B-7C63-FD45-615F-E83154AA9BFD}"/>
                </a:ext>
              </a:extLst>
            </p:cNvPr>
            <p:cNvSpPr/>
            <p:nvPr/>
          </p:nvSpPr>
          <p:spPr>
            <a:xfrm>
              <a:off x="7143667" y="2084306"/>
              <a:ext cx="9797" cy="9776"/>
            </a:xfrm>
            <a:custGeom>
              <a:avLst/>
              <a:gdLst>
                <a:gd name="connsiteX0" fmla="*/ 698 w 9797"/>
                <a:gd name="connsiteY0" fmla="*/ 0 h 9776"/>
                <a:gd name="connsiteX1" fmla="*/ 0 w 9797"/>
                <a:gd name="connsiteY1" fmla="*/ 508 h 9776"/>
                <a:gd name="connsiteX2" fmla="*/ 9650 w 9797"/>
                <a:gd name="connsiteY2" fmla="*/ 9777 h 9776"/>
                <a:gd name="connsiteX3" fmla="*/ 9395 w 9797"/>
                <a:gd name="connsiteY3" fmla="*/ 6602 h 9776"/>
                <a:gd name="connsiteX4" fmla="*/ 698 w 9797"/>
                <a:gd name="connsiteY4" fmla="*/ 0 h 9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97" h="9776">
                  <a:moveTo>
                    <a:pt x="698" y="0"/>
                  </a:moveTo>
                  <a:cubicBezTo>
                    <a:pt x="64" y="127"/>
                    <a:pt x="0" y="254"/>
                    <a:pt x="0" y="508"/>
                  </a:cubicBezTo>
                  <a:cubicBezTo>
                    <a:pt x="317" y="3238"/>
                    <a:pt x="7110" y="8824"/>
                    <a:pt x="9650" y="9777"/>
                  </a:cubicBezTo>
                  <a:cubicBezTo>
                    <a:pt x="9903" y="8697"/>
                    <a:pt x="9839" y="7618"/>
                    <a:pt x="9395" y="6602"/>
                  </a:cubicBezTo>
                  <a:cubicBezTo>
                    <a:pt x="7618" y="4317"/>
                    <a:pt x="2222" y="0"/>
                    <a:pt x="698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80" name="Freeform 779">
              <a:extLst>
                <a:ext uri="{FF2B5EF4-FFF2-40B4-BE49-F238E27FC236}">
                  <a16:creationId xmlns:a16="http://schemas.microsoft.com/office/drawing/2014/main" id="{2B623FCB-80E7-C810-ED4E-74798413952E}"/>
                </a:ext>
              </a:extLst>
            </p:cNvPr>
            <p:cNvSpPr/>
            <p:nvPr/>
          </p:nvSpPr>
          <p:spPr>
            <a:xfrm>
              <a:off x="7143667" y="2084306"/>
              <a:ext cx="9797" cy="9776"/>
            </a:xfrm>
            <a:custGeom>
              <a:avLst/>
              <a:gdLst>
                <a:gd name="connsiteX0" fmla="*/ 698 w 9797"/>
                <a:gd name="connsiteY0" fmla="*/ 0 h 9776"/>
                <a:gd name="connsiteX1" fmla="*/ 0 w 9797"/>
                <a:gd name="connsiteY1" fmla="*/ 508 h 9776"/>
                <a:gd name="connsiteX2" fmla="*/ 9650 w 9797"/>
                <a:gd name="connsiteY2" fmla="*/ 9777 h 9776"/>
                <a:gd name="connsiteX3" fmla="*/ 9395 w 9797"/>
                <a:gd name="connsiteY3" fmla="*/ 6602 h 9776"/>
                <a:gd name="connsiteX4" fmla="*/ 698 w 9797"/>
                <a:gd name="connsiteY4" fmla="*/ 0 h 9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97" h="9776">
                  <a:moveTo>
                    <a:pt x="698" y="0"/>
                  </a:moveTo>
                  <a:cubicBezTo>
                    <a:pt x="64" y="127"/>
                    <a:pt x="0" y="254"/>
                    <a:pt x="0" y="508"/>
                  </a:cubicBezTo>
                  <a:cubicBezTo>
                    <a:pt x="317" y="3238"/>
                    <a:pt x="7110" y="8824"/>
                    <a:pt x="9650" y="9777"/>
                  </a:cubicBezTo>
                  <a:cubicBezTo>
                    <a:pt x="9903" y="8697"/>
                    <a:pt x="9839" y="7618"/>
                    <a:pt x="9395" y="6602"/>
                  </a:cubicBezTo>
                  <a:cubicBezTo>
                    <a:pt x="7618" y="4317"/>
                    <a:pt x="2222" y="0"/>
                    <a:pt x="698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82" name="Freeform 781">
              <a:extLst>
                <a:ext uri="{FF2B5EF4-FFF2-40B4-BE49-F238E27FC236}">
                  <a16:creationId xmlns:a16="http://schemas.microsoft.com/office/drawing/2014/main" id="{05CF11A2-BF71-4499-82E5-5358F6559A56}"/>
                </a:ext>
              </a:extLst>
            </p:cNvPr>
            <p:cNvSpPr/>
            <p:nvPr/>
          </p:nvSpPr>
          <p:spPr>
            <a:xfrm>
              <a:off x="6966992" y="1986320"/>
              <a:ext cx="17712" cy="16027"/>
            </a:xfrm>
            <a:custGeom>
              <a:avLst/>
              <a:gdLst>
                <a:gd name="connsiteX0" fmla="*/ 17712 w 17712"/>
                <a:gd name="connsiteY0" fmla="*/ 15964 h 16027"/>
                <a:gd name="connsiteX1" fmla="*/ 8571 w 17712"/>
                <a:gd name="connsiteY1" fmla="*/ 474 h 16027"/>
                <a:gd name="connsiteX2" fmla="*/ 0 w 17712"/>
                <a:gd name="connsiteY2" fmla="*/ 2189 h 16027"/>
                <a:gd name="connsiteX3" fmla="*/ 17458 w 17712"/>
                <a:gd name="connsiteY3" fmla="*/ 16028 h 16027"/>
                <a:gd name="connsiteX4" fmla="*/ 17712 w 17712"/>
                <a:gd name="connsiteY4" fmla="*/ 15964 h 16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12" h="16027">
                  <a:moveTo>
                    <a:pt x="17712" y="15964"/>
                  </a:moveTo>
                  <a:cubicBezTo>
                    <a:pt x="16125" y="9172"/>
                    <a:pt x="13142" y="2316"/>
                    <a:pt x="8571" y="474"/>
                  </a:cubicBezTo>
                  <a:cubicBezTo>
                    <a:pt x="6095" y="-541"/>
                    <a:pt x="3238" y="94"/>
                    <a:pt x="0" y="2189"/>
                  </a:cubicBezTo>
                  <a:cubicBezTo>
                    <a:pt x="7237" y="6759"/>
                    <a:pt x="11935" y="10124"/>
                    <a:pt x="17458" y="16028"/>
                  </a:cubicBezTo>
                  <a:lnTo>
                    <a:pt x="17712" y="15964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83" name="Freeform 782">
              <a:extLst>
                <a:ext uri="{FF2B5EF4-FFF2-40B4-BE49-F238E27FC236}">
                  <a16:creationId xmlns:a16="http://schemas.microsoft.com/office/drawing/2014/main" id="{F48134C0-A3E8-1FFC-317D-B025F8D7D3A0}"/>
                </a:ext>
              </a:extLst>
            </p:cNvPr>
            <p:cNvSpPr/>
            <p:nvPr/>
          </p:nvSpPr>
          <p:spPr>
            <a:xfrm>
              <a:off x="6966992" y="1986320"/>
              <a:ext cx="17712" cy="16027"/>
            </a:xfrm>
            <a:custGeom>
              <a:avLst/>
              <a:gdLst>
                <a:gd name="connsiteX0" fmla="*/ 17712 w 17712"/>
                <a:gd name="connsiteY0" fmla="*/ 15964 h 16027"/>
                <a:gd name="connsiteX1" fmla="*/ 8571 w 17712"/>
                <a:gd name="connsiteY1" fmla="*/ 474 h 16027"/>
                <a:gd name="connsiteX2" fmla="*/ 0 w 17712"/>
                <a:gd name="connsiteY2" fmla="*/ 2189 h 16027"/>
                <a:gd name="connsiteX3" fmla="*/ 17458 w 17712"/>
                <a:gd name="connsiteY3" fmla="*/ 16028 h 16027"/>
                <a:gd name="connsiteX4" fmla="*/ 17712 w 17712"/>
                <a:gd name="connsiteY4" fmla="*/ 15964 h 16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12" h="16027">
                  <a:moveTo>
                    <a:pt x="17712" y="15964"/>
                  </a:moveTo>
                  <a:cubicBezTo>
                    <a:pt x="16125" y="9172"/>
                    <a:pt x="13142" y="2316"/>
                    <a:pt x="8571" y="474"/>
                  </a:cubicBezTo>
                  <a:cubicBezTo>
                    <a:pt x="6095" y="-541"/>
                    <a:pt x="3238" y="94"/>
                    <a:pt x="0" y="2189"/>
                  </a:cubicBezTo>
                  <a:cubicBezTo>
                    <a:pt x="7237" y="6759"/>
                    <a:pt x="11935" y="10124"/>
                    <a:pt x="17458" y="16028"/>
                  </a:cubicBezTo>
                  <a:lnTo>
                    <a:pt x="17712" y="15964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85" name="Freeform 784">
              <a:extLst>
                <a:ext uri="{FF2B5EF4-FFF2-40B4-BE49-F238E27FC236}">
                  <a16:creationId xmlns:a16="http://schemas.microsoft.com/office/drawing/2014/main" id="{A4F22C9F-D42A-9E3B-C778-90EAD35122FF}"/>
                </a:ext>
              </a:extLst>
            </p:cNvPr>
            <p:cNvSpPr/>
            <p:nvPr/>
          </p:nvSpPr>
          <p:spPr>
            <a:xfrm>
              <a:off x="7062408" y="2125824"/>
              <a:ext cx="10220" cy="2548"/>
            </a:xfrm>
            <a:custGeom>
              <a:avLst/>
              <a:gdLst>
                <a:gd name="connsiteX0" fmla="*/ 0 w 10220"/>
                <a:gd name="connsiteY0" fmla="*/ 0 h 2548"/>
                <a:gd name="connsiteX1" fmla="*/ 10221 w 10220"/>
                <a:gd name="connsiteY1" fmla="*/ 2539 h 2548"/>
                <a:gd name="connsiteX2" fmla="*/ 0 w 10220"/>
                <a:gd name="connsiteY2" fmla="*/ 0 h 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220" h="2548">
                  <a:moveTo>
                    <a:pt x="0" y="0"/>
                  </a:moveTo>
                  <a:cubicBezTo>
                    <a:pt x="3872" y="1460"/>
                    <a:pt x="8444" y="2666"/>
                    <a:pt x="10221" y="2539"/>
                  </a:cubicBezTo>
                  <a:cubicBezTo>
                    <a:pt x="9078" y="1905"/>
                    <a:pt x="6094" y="952"/>
                    <a:pt x="0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86" name="Freeform 785">
              <a:extLst>
                <a:ext uri="{FF2B5EF4-FFF2-40B4-BE49-F238E27FC236}">
                  <a16:creationId xmlns:a16="http://schemas.microsoft.com/office/drawing/2014/main" id="{CADF30C6-B812-EF1F-2A62-68D17F075F49}"/>
                </a:ext>
              </a:extLst>
            </p:cNvPr>
            <p:cNvSpPr/>
            <p:nvPr/>
          </p:nvSpPr>
          <p:spPr>
            <a:xfrm>
              <a:off x="7062408" y="2125824"/>
              <a:ext cx="10220" cy="2548"/>
            </a:xfrm>
            <a:custGeom>
              <a:avLst/>
              <a:gdLst>
                <a:gd name="connsiteX0" fmla="*/ 0 w 10220"/>
                <a:gd name="connsiteY0" fmla="*/ 0 h 2548"/>
                <a:gd name="connsiteX1" fmla="*/ 10221 w 10220"/>
                <a:gd name="connsiteY1" fmla="*/ 2539 h 2548"/>
                <a:gd name="connsiteX2" fmla="*/ 0 w 10220"/>
                <a:gd name="connsiteY2" fmla="*/ 0 h 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220" h="2548">
                  <a:moveTo>
                    <a:pt x="0" y="0"/>
                  </a:moveTo>
                  <a:cubicBezTo>
                    <a:pt x="3872" y="1460"/>
                    <a:pt x="8444" y="2666"/>
                    <a:pt x="10221" y="2539"/>
                  </a:cubicBezTo>
                  <a:cubicBezTo>
                    <a:pt x="9078" y="1905"/>
                    <a:pt x="6094" y="952"/>
                    <a:pt x="0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88" name="Freeform 787">
              <a:extLst>
                <a:ext uri="{FF2B5EF4-FFF2-40B4-BE49-F238E27FC236}">
                  <a16:creationId xmlns:a16="http://schemas.microsoft.com/office/drawing/2014/main" id="{A254079F-0791-81D1-E383-F87486DB1C12}"/>
                </a:ext>
              </a:extLst>
            </p:cNvPr>
            <p:cNvSpPr/>
            <p:nvPr/>
          </p:nvSpPr>
          <p:spPr>
            <a:xfrm>
              <a:off x="6749301" y="1306507"/>
              <a:ext cx="14667" cy="28791"/>
            </a:xfrm>
            <a:custGeom>
              <a:avLst/>
              <a:gdLst>
                <a:gd name="connsiteX0" fmla="*/ 3054 w 14667"/>
                <a:gd name="connsiteY0" fmla="*/ 27742 h 28791"/>
                <a:gd name="connsiteX1" fmla="*/ 12322 w 14667"/>
                <a:gd name="connsiteY1" fmla="*/ 24886 h 28791"/>
                <a:gd name="connsiteX2" fmla="*/ 8514 w 14667"/>
                <a:gd name="connsiteY2" fmla="*/ 1714 h 28791"/>
                <a:gd name="connsiteX3" fmla="*/ 5847 w 14667"/>
                <a:gd name="connsiteY3" fmla="*/ 0 h 28791"/>
                <a:gd name="connsiteX4" fmla="*/ 197 w 14667"/>
                <a:gd name="connsiteY4" fmla="*/ 13522 h 28791"/>
                <a:gd name="connsiteX5" fmla="*/ 3054 w 14667"/>
                <a:gd name="connsiteY5" fmla="*/ 27742 h 28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667" h="28791">
                  <a:moveTo>
                    <a:pt x="3054" y="27742"/>
                  </a:moveTo>
                  <a:cubicBezTo>
                    <a:pt x="7752" y="30345"/>
                    <a:pt x="10672" y="27615"/>
                    <a:pt x="12322" y="24886"/>
                  </a:cubicBezTo>
                  <a:cubicBezTo>
                    <a:pt x="15941" y="18728"/>
                    <a:pt x="15878" y="6285"/>
                    <a:pt x="8514" y="1714"/>
                  </a:cubicBezTo>
                  <a:cubicBezTo>
                    <a:pt x="7371" y="444"/>
                    <a:pt x="6545" y="0"/>
                    <a:pt x="5847" y="0"/>
                  </a:cubicBezTo>
                  <a:cubicBezTo>
                    <a:pt x="3054" y="825"/>
                    <a:pt x="832" y="6602"/>
                    <a:pt x="197" y="13522"/>
                  </a:cubicBezTo>
                  <a:cubicBezTo>
                    <a:pt x="-501" y="20505"/>
                    <a:pt x="705" y="26409"/>
                    <a:pt x="3054" y="2774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89" name="Freeform 788">
              <a:extLst>
                <a:ext uri="{FF2B5EF4-FFF2-40B4-BE49-F238E27FC236}">
                  <a16:creationId xmlns:a16="http://schemas.microsoft.com/office/drawing/2014/main" id="{99B7E4F7-38C8-DE27-BAB4-DA96BF0CAF0C}"/>
                </a:ext>
              </a:extLst>
            </p:cNvPr>
            <p:cNvSpPr/>
            <p:nvPr/>
          </p:nvSpPr>
          <p:spPr>
            <a:xfrm>
              <a:off x="6749301" y="1306507"/>
              <a:ext cx="14667" cy="28791"/>
            </a:xfrm>
            <a:custGeom>
              <a:avLst/>
              <a:gdLst>
                <a:gd name="connsiteX0" fmla="*/ 3054 w 14667"/>
                <a:gd name="connsiteY0" fmla="*/ 27742 h 28791"/>
                <a:gd name="connsiteX1" fmla="*/ 12322 w 14667"/>
                <a:gd name="connsiteY1" fmla="*/ 24886 h 28791"/>
                <a:gd name="connsiteX2" fmla="*/ 8514 w 14667"/>
                <a:gd name="connsiteY2" fmla="*/ 1714 h 28791"/>
                <a:gd name="connsiteX3" fmla="*/ 5847 w 14667"/>
                <a:gd name="connsiteY3" fmla="*/ 0 h 28791"/>
                <a:gd name="connsiteX4" fmla="*/ 197 w 14667"/>
                <a:gd name="connsiteY4" fmla="*/ 13522 h 28791"/>
                <a:gd name="connsiteX5" fmla="*/ 3054 w 14667"/>
                <a:gd name="connsiteY5" fmla="*/ 27742 h 28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667" h="28791">
                  <a:moveTo>
                    <a:pt x="3054" y="27742"/>
                  </a:moveTo>
                  <a:cubicBezTo>
                    <a:pt x="7752" y="30345"/>
                    <a:pt x="10672" y="27615"/>
                    <a:pt x="12322" y="24886"/>
                  </a:cubicBezTo>
                  <a:cubicBezTo>
                    <a:pt x="15941" y="18728"/>
                    <a:pt x="15878" y="6285"/>
                    <a:pt x="8514" y="1714"/>
                  </a:cubicBezTo>
                  <a:cubicBezTo>
                    <a:pt x="7371" y="444"/>
                    <a:pt x="6545" y="0"/>
                    <a:pt x="5847" y="0"/>
                  </a:cubicBezTo>
                  <a:cubicBezTo>
                    <a:pt x="3054" y="825"/>
                    <a:pt x="832" y="6602"/>
                    <a:pt x="197" y="13522"/>
                  </a:cubicBezTo>
                  <a:cubicBezTo>
                    <a:pt x="-501" y="20505"/>
                    <a:pt x="705" y="26409"/>
                    <a:pt x="3054" y="2774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91" name="Freeform 790">
              <a:extLst>
                <a:ext uri="{FF2B5EF4-FFF2-40B4-BE49-F238E27FC236}">
                  <a16:creationId xmlns:a16="http://schemas.microsoft.com/office/drawing/2014/main" id="{06295A4B-1756-7EE3-1B39-D5EEA5FB2415}"/>
                </a:ext>
              </a:extLst>
            </p:cNvPr>
            <p:cNvSpPr/>
            <p:nvPr/>
          </p:nvSpPr>
          <p:spPr>
            <a:xfrm>
              <a:off x="6785303" y="1267039"/>
              <a:ext cx="17030" cy="11615"/>
            </a:xfrm>
            <a:custGeom>
              <a:avLst/>
              <a:gdLst>
                <a:gd name="connsiteX0" fmla="*/ 5015 w 17030"/>
                <a:gd name="connsiteY0" fmla="*/ 1758 h 11615"/>
                <a:gd name="connsiteX1" fmla="*/ 0 w 17030"/>
                <a:gd name="connsiteY1" fmla="*/ 10455 h 11615"/>
                <a:gd name="connsiteX2" fmla="*/ 15617 w 17030"/>
                <a:gd name="connsiteY2" fmla="*/ 7091 h 11615"/>
                <a:gd name="connsiteX3" fmla="*/ 16443 w 17030"/>
                <a:gd name="connsiteY3" fmla="*/ 1441 h 11615"/>
                <a:gd name="connsiteX4" fmla="*/ 5015 w 17030"/>
                <a:gd name="connsiteY4" fmla="*/ 1758 h 11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30" h="11615">
                  <a:moveTo>
                    <a:pt x="5015" y="1758"/>
                  </a:moveTo>
                  <a:cubicBezTo>
                    <a:pt x="1905" y="2075"/>
                    <a:pt x="698" y="7281"/>
                    <a:pt x="0" y="10455"/>
                  </a:cubicBezTo>
                  <a:cubicBezTo>
                    <a:pt x="7746" y="13312"/>
                    <a:pt x="13205" y="10392"/>
                    <a:pt x="15617" y="7091"/>
                  </a:cubicBezTo>
                  <a:cubicBezTo>
                    <a:pt x="17141" y="4996"/>
                    <a:pt x="17458" y="2774"/>
                    <a:pt x="16443" y="1441"/>
                  </a:cubicBezTo>
                  <a:cubicBezTo>
                    <a:pt x="14919" y="-591"/>
                    <a:pt x="10666" y="-464"/>
                    <a:pt x="5015" y="175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92" name="Freeform 791">
              <a:extLst>
                <a:ext uri="{FF2B5EF4-FFF2-40B4-BE49-F238E27FC236}">
                  <a16:creationId xmlns:a16="http://schemas.microsoft.com/office/drawing/2014/main" id="{D9B087DC-2BD9-7E16-311C-7B916E53F7A8}"/>
                </a:ext>
              </a:extLst>
            </p:cNvPr>
            <p:cNvSpPr/>
            <p:nvPr/>
          </p:nvSpPr>
          <p:spPr>
            <a:xfrm>
              <a:off x="6785303" y="1267039"/>
              <a:ext cx="17030" cy="11615"/>
            </a:xfrm>
            <a:custGeom>
              <a:avLst/>
              <a:gdLst>
                <a:gd name="connsiteX0" fmla="*/ 5015 w 17030"/>
                <a:gd name="connsiteY0" fmla="*/ 1758 h 11615"/>
                <a:gd name="connsiteX1" fmla="*/ 0 w 17030"/>
                <a:gd name="connsiteY1" fmla="*/ 10455 h 11615"/>
                <a:gd name="connsiteX2" fmla="*/ 15617 w 17030"/>
                <a:gd name="connsiteY2" fmla="*/ 7091 h 11615"/>
                <a:gd name="connsiteX3" fmla="*/ 16443 w 17030"/>
                <a:gd name="connsiteY3" fmla="*/ 1441 h 11615"/>
                <a:gd name="connsiteX4" fmla="*/ 5015 w 17030"/>
                <a:gd name="connsiteY4" fmla="*/ 1758 h 11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30" h="11615">
                  <a:moveTo>
                    <a:pt x="5015" y="1758"/>
                  </a:moveTo>
                  <a:cubicBezTo>
                    <a:pt x="1905" y="2075"/>
                    <a:pt x="698" y="7281"/>
                    <a:pt x="0" y="10455"/>
                  </a:cubicBezTo>
                  <a:cubicBezTo>
                    <a:pt x="7746" y="13312"/>
                    <a:pt x="13205" y="10392"/>
                    <a:pt x="15617" y="7091"/>
                  </a:cubicBezTo>
                  <a:cubicBezTo>
                    <a:pt x="17141" y="4996"/>
                    <a:pt x="17458" y="2774"/>
                    <a:pt x="16443" y="1441"/>
                  </a:cubicBezTo>
                  <a:cubicBezTo>
                    <a:pt x="14919" y="-591"/>
                    <a:pt x="10666" y="-464"/>
                    <a:pt x="5015" y="175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94" name="Freeform 793">
              <a:extLst>
                <a:ext uri="{FF2B5EF4-FFF2-40B4-BE49-F238E27FC236}">
                  <a16:creationId xmlns:a16="http://schemas.microsoft.com/office/drawing/2014/main" id="{D70D9BC4-370C-D028-B5A0-663615297DA1}"/>
                </a:ext>
              </a:extLst>
            </p:cNvPr>
            <p:cNvSpPr/>
            <p:nvPr/>
          </p:nvSpPr>
          <p:spPr>
            <a:xfrm>
              <a:off x="6851734" y="1201695"/>
              <a:ext cx="28484" cy="16526"/>
            </a:xfrm>
            <a:custGeom>
              <a:avLst/>
              <a:gdLst>
                <a:gd name="connsiteX0" fmla="*/ 18636 w 28484"/>
                <a:gd name="connsiteY0" fmla="*/ 889 h 16526"/>
                <a:gd name="connsiteX1" fmla="*/ 14446 w 28484"/>
                <a:gd name="connsiteY1" fmla="*/ 0 h 16526"/>
                <a:gd name="connsiteX2" fmla="*/ 4226 w 28484"/>
                <a:gd name="connsiteY2" fmla="*/ 4317 h 16526"/>
                <a:gd name="connsiteX3" fmla="*/ 163 w 28484"/>
                <a:gd name="connsiteY3" fmla="*/ 12887 h 16526"/>
                <a:gd name="connsiteX4" fmla="*/ 6511 w 28484"/>
                <a:gd name="connsiteY4" fmla="*/ 16379 h 16526"/>
                <a:gd name="connsiteX5" fmla="*/ 28413 w 28484"/>
                <a:gd name="connsiteY5" fmla="*/ 8570 h 16526"/>
                <a:gd name="connsiteX6" fmla="*/ 18636 w 28484"/>
                <a:gd name="connsiteY6" fmla="*/ 889 h 16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484" h="16526">
                  <a:moveTo>
                    <a:pt x="18636" y="889"/>
                  </a:moveTo>
                  <a:cubicBezTo>
                    <a:pt x="17304" y="317"/>
                    <a:pt x="15844" y="0"/>
                    <a:pt x="14446" y="0"/>
                  </a:cubicBezTo>
                  <a:cubicBezTo>
                    <a:pt x="10574" y="0"/>
                    <a:pt x="6702" y="2095"/>
                    <a:pt x="4226" y="4317"/>
                  </a:cubicBezTo>
                  <a:cubicBezTo>
                    <a:pt x="1051" y="7174"/>
                    <a:pt x="-536" y="10602"/>
                    <a:pt x="163" y="12887"/>
                  </a:cubicBezTo>
                  <a:cubicBezTo>
                    <a:pt x="924" y="15236"/>
                    <a:pt x="4036" y="16061"/>
                    <a:pt x="6511" y="16379"/>
                  </a:cubicBezTo>
                  <a:cubicBezTo>
                    <a:pt x="15272" y="17394"/>
                    <a:pt x="27397" y="13014"/>
                    <a:pt x="28413" y="8570"/>
                  </a:cubicBezTo>
                  <a:cubicBezTo>
                    <a:pt x="29048" y="6094"/>
                    <a:pt x="25430" y="3301"/>
                    <a:pt x="18636" y="88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95" name="Freeform 794">
              <a:extLst>
                <a:ext uri="{FF2B5EF4-FFF2-40B4-BE49-F238E27FC236}">
                  <a16:creationId xmlns:a16="http://schemas.microsoft.com/office/drawing/2014/main" id="{9B95C41B-9CD8-17D8-2115-B9B0AC0C6859}"/>
                </a:ext>
              </a:extLst>
            </p:cNvPr>
            <p:cNvSpPr/>
            <p:nvPr/>
          </p:nvSpPr>
          <p:spPr>
            <a:xfrm>
              <a:off x="6851734" y="1201695"/>
              <a:ext cx="28484" cy="16526"/>
            </a:xfrm>
            <a:custGeom>
              <a:avLst/>
              <a:gdLst>
                <a:gd name="connsiteX0" fmla="*/ 18636 w 28484"/>
                <a:gd name="connsiteY0" fmla="*/ 889 h 16526"/>
                <a:gd name="connsiteX1" fmla="*/ 14446 w 28484"/>
                <a:gd name="connsiteY1" fmla="*/ 0 h 16526"/>
                <a:gd name="connsiteX2" fmla="*/ 4226 w 28484"/>
                <a:gd name="connsiteY2" fmla="*/ 4317 h 16526"/>
                <a:gd name="connsiteX3" fmla="*/ 163 w 28484"/>
                <a:gd name="connsiteY3" fmla="*/ 12887 h 16526"/>
                <a:gd name="connsiteX4" fmla="*/ 6511 w 28484"/>
                <a:gd name="connsiteY4" fmla="*/ 16379 h 16526"/>
                <a:gd name="connsiteX5" fmla="*/ 28413 w 28484"/>
                <a:gd name="connsiteY5" fmla="*/ 8570 h 16526"/>
                <a:gd name="connsiteX6" fmla="*/ 18636 w 28484"/>
                <a:gd name="connsiteY6" fmla="*/ 889 h 16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484" h="16526">
                  <a:moveTo>
                    <a:pt x="18636" y="889"/>
                  </a:moveTo>
                  <a:cubicBezTo>
                    <a:pt x="17304" y="317"/>
                    <a:pt x="15844" y="0"/>
                    <a:pt x="14446" y="0"/>
                  </a:cubicBezTo>
                  <a:cubicBezTo>
                    <a:pt x="10574" y="0"/>
                    <a:pt x="6702" y="2095"/>
                    <a:pt x="4226" y="4317"/>
                  </a:cubicBezTo>
                  <a:cubicBezTo>
                    <a:pt x="1051" y="7174"/>
                    <a:pt x="-536" y="10602"/>
                    <a:pt x="163" y="12887"/>
                  </a:cubicBezTo>
                  <a:cubicBezTo>
                    <a:pt x="924" y="15236"/>
                    <a:pt x="4036" y="16061"/>
                    <a:pt x="6511" y="16379"/>
                  </a:cubicBezTo>
                  <a:cubicBezTo>
                    <a:pt x="15272" y="17394"/>
                    <a:pt x="27397" y="13014"/>
                    <a:pt x="28413" y="8570"/>
                  </a:cubicBezTo>
                  <a:cubicBezTo>
                    <a:pt x="29048" y="6094"/>
                    <a:pt x="25430" y="3301"/>
                    <a:pt x="18636" y="88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97" name="Freeform 796">
              <a:extLst>
                <a:ext uri="{FF2B5EF4-FFF2-40B4-BE49-F238E27FC236}">
                  <a16:creationId xmlns:a16="http://schemas.microsoft.com/office/drawing/2014/main" id="{7F649F67-092E-5B4D-1637-BADDB825C133}"/>
                </a:ext>
              </a:extLst>
            </p:cNvPr>
            <p:cNvSpPr/>
            <p:nvPr/>
          </p:nvSpPr>
          <p:spPr>
            <a:xfrm>
              <a:off x="6861922" y="1217757"/>
              <a:ext cx="43579" cy="59003"/>
            </a:xfrm>
            <a:custGeom>
              <a:avLst/>
              <a:gdLst>
                <a:gd name="connsiteX0" fmla="*/ 32446 w 43579"/>
                <a:gd name="connsiteY0" fmla="*/ 0 h 59003"/>
                <a:gd name="connsiteX1" fmla="*/ 29272 w 43579"/>
                <a:gd name="connsiteY1" fmla="*/ 4761 h 59003"/>
                <a:gd name="connsiteX2" fmla="*/ 28065 w 43579"/>
                <a:gd name="connsiteY2" fmla="*/ 8634 h 59003"/>
                <a:gd name="connsiteX3" fmla="*/ 16702 w 43579"/>
                <a:gd name="connsiteY3" fmla="*/ 13649 h 59003"/>
                <a:gd name="connsiteX4" fmla="*/ 11432 w 43579"/>
                <a:gd name="connsiteY4" fmla="*/ 14411 h 59003"/>
                <a:gd name="connsiteX5" fmla="*/ 6 w 43579"/>
                <a:gd name="connsiteY5" fmla="*/ 29964 h 59003"/>
                <a:gd name="connsiteX6" fmla="*/ 69 w 43579"/>
                <a:gd name="connsiteY6" fmla="*/ 33583 h 59003"/>
                <a:gd name="connsiteX7" fmla="*/ 10354 w 43579"/>
                <a:gd name="connsiteY7" fmla="*/ 57897 h 59003"/>
                <a:gd name="connsiteX8" fmla="*/ 42667 w 43579"/>
                <a:gd name="connsiteY8" fmla="*/ 50406 h 59003"/>
                <a:gd name="connsiteX9" fmla="*/ 40254 w 43579"/>
                <a:gd name="connsiteY9" fmla="*/ 40820 h 59003"/>
                <a:gd name="connsiteX10" fmla="*/ 38287 w 43579"/>
                <a:gd name="connsiteY10" fmla="*/ 39360 h 59003"/>
                <a:gd name="connsiteX11" fmla="*/ 37651 w 43579"/>
                <a:gd name="connsiteY11" fmla="*/ 38788 h 59003"/>
                <a:gd name="connsiteX12" fmla="*/ 36700 w 43579"/>
                <a:gd name="connsiteY12" fmla="*/ 38154 h 59003"/>
                <a:gd name="connsiteX13" fmla="*/ 25843 w 43579"/>
                <a:gd name="connsiteY13" fmla="*/ 25965 h 59003"/>
                <a:gd name="connsiteX14" fmla="*/ 37398 w 43579"/>
                <a:gd name="connsiteY14" fmla="*/ 21267 h 59003"/>
                <a:gd name="connsiteX15" fmla="*/ 43111 w 43579"/>
                <a:gd name="connsiteY15" fmla="*/ 18791 h 59003"/>
                <a:gd name="connsiteX16" fmla="*/ 34541 w 43579"/>
                <a:gd name="connsiteY16" fmla="*/ 2603 h 59003"/>
                <a:gd name="connsiteX17" fmla="*/ 32446 w 43579"/>
                <a:gd name="connsiteY17" fmla="*/ 0 h 59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3579" h="59003">
                  <a:moveTo>
                    <a:pt x="32446" y="0"/>
                  </a:moveTo>
                  <a:cubicBezTo>
                    <a:pt x="30288" y="571"/>
                    <a:pt x="29843" y="2031"/>
                    <a:pt x="29272" y="4761"/>
                  </a:cubicBezTo>
                  <a:cubicBezTo>
                    <a:pt x="29017" y="6031"/>
                    <a:pt x="28701" y="7364"/>
                    <a:pt x="28065" y="8634"/>
                  </a:cubicBezTo>
                  <a:cubicBezTo>
                    <a:pt x="25907" y="13014"/>
                    <a:pt x="21019" y="13395"/>
                    <a:pt x="16702" y="13649"/>
                  </a:cubicBezTo>
                  <a:cubicBezTo>
                    <a:pt x="14734" y="13776"/>
                    <a:pt x="12893" y="13903"/>
                    <a:pt x="11432" y="14411"/>
                  </a:cubicBezTo>
                  <a:cubicBezTo>
                    <a:pt x="4259" y="16887"/>
                    <a:pt x="-185" y="22981"/>
                    <a:pt x="6" y="29964"/>
                  </a:cubicBezTo>
                  <a:cubicBezTo>
                    <a:pt x="6" y="31170"/>
                    <a:pt x="69" y="32377"/>
                    <a:pt x="69" y="33583"/>
                  </a:cubicBezTo>
                  <a:cubicBezTo>
                    <a:pt x="197" y="43550"/>
                    <a:pt x="323" y="53897"/>
                    <a:pt x="10354" y="57897"/>
                  </a:cubicBezTo>
                  <a:cubicBezTo>
                    <a:pt x="17781" y="60817"/>
                    <a:pt x="37905" y="57833"/>
                    <a:pt x="42667" y="50406"/>
                  </a:cubicBezTo>
                  <a:cubicBezTo>
                    <a:pt x="44444" y="47613"/>
                    <a:pt x="43619" y="44375"/>
                    <a:pt x="40254" y="40820"/>
                  </a:cubicBezTo>
                  <a:cubicBezTo>
                    <a:pt x="39683" y="40502"/>
                    <a:pt x="39048" y="39995"/>
                    <a:pt x="38287" y="39360"/>
                  </a:cubicBezTo>
                  <a:cubicBezTo>
                    <a:pt x="38096" y="39169"/>
                    <a:pt x="37842" y="38979"/>
                    <a:pt x="37651" y="38788"/>
                  </a:cubicBezTo>
                  <a:cubicBezTo>
                    <a:pt x="37334" y="38598"/>
                    <a:pt x="37016" y="38407"/>
                    <a:pt x="36700" y="38154"/>
                  </a:cubicBezTo>
                  <a:cubicBezTo>
                    <a:pt x="30161" y="33710"/>
                    <a:pt x="24828" y="29774"/>
                    <a:pt x="25843" y="25965"/>
                  </a:cubicBezTo>
                  <a:cubicBezTo>
                    <a:pt x="26542" y="23235"/>
                    <a:pt x="30224" y="21775"/>
                    <a:pt x="37398" y="21267"/>
                  </a:cubicBezTo>
                  <a:cubicBezTo>
                    <a:pt x="40572" y="21013"/>
                    <a:pt x="42539" y="20188"/>
                    <a:pt x="43111" y="18791"/>
                  </a:cubicBezTo>
                  <a:cubicBezTo>
                    <a:pt x="44698" y="15109"/>
                    <a:pt x="38096" y="6920"/>
                    <a:pt x="34541" y="2603"/>
                  </a:cubicBezTo>
                  <a:cubicBezTo>
                    <a:pt x="33715" y="1651"/>
                    <a:pt x="33017" y="762"/>
                    <a:pt x="32446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798" name="Freeform 797">
              <a:extLst>
                <a:ext uri="{FF2B5EF4-FFF2-40B4-BE49-F238E27FC236}">
                  <a16:creationId xmlns:a16="http://schemas.microsoft.com/office/drawing/2014/main" id="{682B30DA-EEEF-AE64-0ABC-D253CF525835}"/>
                </a:ext>
              </a:extLst>
            </p:cNvPr>
            <p:cNvSpPr/>
            <p:nvPr/>
          </p:nvSpPr>
          <p:spPr>
            <a:xfrm>
              <a:off x="6861922" y="1217757"/>
              <a:ext cx="43579" cy="59003"/>
            </a:xfrm>
            <a:custGeom>
              <a:avLst/>
              <a:gdLst>
                <a:gd name="connsiteX0" fmla="*/ 32446 w 43579"/>
                <a:gd name="connsiteY0" fmla="*/ 0 h 59003"/>
                <a:gd name="connsiteX1" fmla="*/ 29272 w 43579"/>
                <a:gd name="connsiteY1" fmla="*/ 4761 h 59003"/>
                <a:gd name="connsiteX2" fmla="*/ 28065 w 43579"/>
                <a:gd name="connsiteY2" fmla="*/ 8634 h 59003"/>
                <a:gd name="connsiteX3" fmla="*/ 16702 w 43579"/>
                <a:gd name="connsiteY3" fmla="*/ 13649 h 59003"/>
                <a:gd name="connsiteX4" fmla="*/ 11432 w 43579"/>
                <a:gd name="connsiteY4" fmla="*/ 14411 h 59003"/>
                <a:gd name="connsiteX5" fmla="*/ 6 w 43579"/>
                <a:gd name="connsiteY5" fmla="*/ 29964 h 59003"/>
                <a:gd name="connsiteX6" fmla="*/ 69 w 43579"/>
                <a:gd name="connsiteY6" fmla="*/ 33583 h 59003"/>
                <a:gd name="connsiteX7" fmla="*/ 10354 w 43579"/>
                <a:gd name="connsiteY7" fmla="*/ 57897 h 59003"/>
                <a:gd name="connsiteX8" fmla="*/ 42667 w 43579"/>
                <a:gd name="connsiteY8" fmla="*/ 50406 h 59003"/>
                <a:gd name="connsiteX9" fmla="*/ 40254 w 43579"/>
                <a:gd name="connsiteY9" fmla="*/ 40820 h 59003"/>
                <a:gd name="connsiteX10" fmla="*/ 38287 w 43579"/>
                <a:gd name="connsiteY10" fmla="*/ 39360 h 59003"/>
                <a:gd name="connsiteX11" fmla="*/ 37651 w 43579"/>
                <a:gd name="connsiteY11" fmla="*/ 38788 h 59003"/>
                <a:gd name="connsiteX12" fmla="*/ 36700 w 43579"/>
                <a:gd name="connsiteY12" fmla="*/ 38154 h 59003"/>
                <a:gd name="connsiteX13" fmla="*/ 25843 w 43579"/>
                <a:gd name="connsiteY13" fmla="*/ 25965 h 59003"/>
                <a:gd name="connsiteX14" fmla="*/ 37398 w 43579"/>
                <a:gd name="connsiteY14" fmla="*/ 21267 h 59003"/>
                <a:gd name="connsiteX15" fmla="*/ 43111 w 43579"/>
                <a:gd name="connsiteY15" fmla="*/ 18791 h 59003"/>
                <a:gd name="connsiteX16" fmla="*/ 34541 w 43579"/>
                <a:gd name="connsiteY16" fmla="*/ 2603 h 59003"/>
                <a:gd name="connsiteX17" fmla="*/ 32446 w 43579"/>
                <a:gd name="connsiteY17" fmla="*/ 0 h 59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3579" h="59003">
                  <a:moveTo>
                    <a:pt x="32446" y="0"/>
                  </a:moveTo>
                  <a:cubicBezTo>
                    <a:pt x="30288" y="571"/>
                    <a:pt x="29843" y="2031"/>
                    <a:pt x="29272" y="4761"/>
                  </a:cubicBezTo>
                  <a:cubicBezTo>
                    <a:pt x="29017" y="6031"/>
                    <a:pt x="28701" y="7364"/>
                    <a:pt x="28065" y="8634"/>
                  </a:cubicBezTo>
                  <a:cubicBezTo>
                    <a:pt x="25907" y="13014"/>
                    <a:pt x="21019" y="13395"/>
                    <a:pt x="16702" y="13649"/>
                  </a:cubicBezTo>
                  <a:cubicBezTo>
                    <a:pt x="14734" y="13776"/>
                    <a:pt x="12893" y="13903"/>
                    <a:pt x="11432" y="14411"/>
                  </a:cubicBezTo>
                  <a:cubicBezTo>
                    <a:pt x="4259" y="16887"/>
                    <a:pt x="-185" y="22981"/>
                    <a:pt x="6" y="29964"/>
                  </a:cubicBezTo>
                  <a:cubicBezTo>
                    <a:pt x="6" y="31170"/>
                    <a:pt x="69" y="32377"/>
                    <a:pt x="69" y="33583"/>
                  </a:cubicBezTo>
                  <a:cubicBezTo>
                    <a:pt x="197" y="43550"/>
                    <a:pt x="323" y="53897"/>
                    <a:pt x="10354" y="57897"/>
                  </a:cubicBezTo>
                  <a:cubicBezTo>
                    <a:pt x="17781" y="60817"/>
                    <a:pt x="37905" y="57833"/>
                    <a:pt x="42667" y="50406"/>
                  </a:cubicBezTo>
                  <a:cubicBezTo>
                    <a:pt x="44444" y="47613"/>
                    <a:pt x="43619" y="44375"/>
                    <a:pt x="40254" y="40820"/>
                  </a:cubicBezTo>
                  <a:cubicBezTo>
                    <a:pt x="39683" y="40502"/>
                    <a:pt x="39048" y="39995"/>
                    <a:pt x="38287" y="39360"/>
                  </a:cubicBezTo>
                  <a:cubicBezTo>
                    <a:pt x="38096" y="39169"/>
                    <a:pt x="37842" y="38979"/>
                    <a:pt x="37651" y="38788"/>
                  </a:cubicBezTo>
                  <a:cubicBezTo>
                    <a:pt x="37334" y="38598"/>
                    <a:pt x="37016" y="38407"/>
                    <a:pt x="36700" y="38154"/>
                  </a:cubicBezTo>
                  <a:cubicBezTo>
                    <a:pt x="30161" y="33710"/>
                    <a:pt x="24828" y="29774"/>
                    <a:pt x="25843" y="25965"/>
                  </a:cubicBezTo>
                  <a:cubicBezTo>
                    <a:pt x="26542" y="23235"/>
                    <a:pt x="30224" y="21775"/>
                    <a:pt x="37398" y="21267"/>
                  </a:cubicBezTo>
                  <a:cubicBezTo>
                    <a:pt x="40572" y="21013"/>
                    <a:pt x="42539" y="20188"/>
                    <a:pt x="43111" y="18791"/>
                  </a:cubicBezTo>
                  <a:cubicBezTo>
                    <a:pt x="44698" y="15109"/>
                    <a:pt x="38096" y="6920"/>
                    <a:pt x="34541" y="2603"/>
                  </a:cubicBezTo>
                  <a:cubicBezTo>
                    <a:pt x="33715" y="1651"/>
                    <a:pt x="33017" y="762"/>
                    <a:pt x="32446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00" name="Freeform 799">
              <a:extLst>
                <a:ext uri="{FF2B5EF4-FFF2-40B4-BE49-F238E27FC236}">
                  <a16:creationId xmlns:a16="http://schemas.microsoft.com/office/drawing/2014/main" id="{B861F4EE-73E3-642A-AA74-EC677ADA26C8}"/>
                </a:ext>
              </a:extLst>
            </p:cNvPr>
            <p:cNvSpPr/>
            <p:nvPr/>
          </p:nvSpPr>
          <p:spPr>
            <a:xfrm>
              <a:off x="6832360" y="1281668"/>
              <a:ext cx="22520" cy="30226"/>
            </a:xfrm>
            <a:custGeom>
              <a:avLst/>
              <a:gdLst>
                <a:gd name="connsiteX0" fmla="*/ 175 w 22520"/>
                <a:gd name="connsiteY0" fmla="*/ 334 h 30226"/>
                <a:gd name="connsiteX1" fmla="*/ 3856 w 22520"/>
                <a:gd name="connsiteY1" fmla="*/ 9793 h 30226"/>
                <a:gd name="connsiteX2" fmla="*/ 6714 w 22520"/>
                <a:gd name="connsiteY2" fmla="*/ 19315 h 30226"/>
                <a:gd name="connsiteX3" fmla="*/ 9888 w 22520"/>
                <a:gd name="connsiteY3" fmla="*/ 28520 h 30226"/>
                <a:gd name="connsiteX4" fmla="*/ 13315 w 22520"/>
                <a:gd name="connsiteY4" fmla="*/ 30171 h 30226"/>
                <a:gd name="connsiteX5" fmla="*/ 22521 w 22520"/>
                <a:gd name="connsiteY5" fmla="*/ 13983 h 30226"/>
                <a:gd name="connsiteX6" fmla="*/ 21505 w 22520"/>
                <a:gd name="connsiteY6" fmla="*/ 13919 h 30226"/>
                <a:gd name="connsiteX7" fmla="*/ 20489 w 22520"/>
                <a:gd name="connsiteY7" fmla="*/ 11634 h 30226"/>
                <a:gd name="connsiteX8" fmla="*/ 22394 w 22520"/>
                <a:gd name="connsiteY8" fmla="*/ 8269 h 30226"/>
                <a:gd name="connsiteX9" fmla="*/ 16489 w 22520"/>
                <a:gd name="connsiteY9" fmla="*/ 5603 h 30226"/>
                <a:gd name="connsiteX10" fmla="*/ 1317 w 22520"/>
                <a:gd name="connsiteY10" fmla="*/ 16 h 30226"/>
                <a:gd name="connsiteX11" fmla="*/ 175 w 22520"/>
                <a:gd name="connsiteY11" fmla="*/ 334 h 30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20" h="30226">
                  <a:moveTo>
                    <a:pt x="175" y="334"/>
                  </a:moveTo>
                  <a:cubicBezTo>
                    <a:pt x="47" y="461"/>
                    <a:pt x="-968" y="1984"/>
                    <a:pt x="3856" y="9793"/>
                  </a:cubicBezTo>
                  <a:cubicBezTo>
                    <a:pt x="5571" y="12522"/>
                    <a:pt x="6142" y="15950"/>
                    <a:pt x="6714" y="19315"/>
                  </a:cubicBezTo>
                  <a:cubicBezTo>
                    <a:pt x="7348" y="22997"/>
                    <a:pt x="7919" y="26425"/>
                    <a:pt x="9888" y="28520"/>
                  </a:cubicBezTo>
                  <a:cubicBezTo>
                    <a:pt x="11728" y="30552"/>
                    <a:pt x="12935" y="30234"/>
                    <a:pt x="13315" y="30171"/>
                  </a:cubicBezTo>
                  <a:cubicBezTo>
                    <a:pt x="17124" y="29345"/>
                    <a:pt x="20489" y="20077"/>
                    <a:pt x="22521" y="13983"/>
                  </a:cubicBezTo>
                  <a:cubicBezTo>
                    <a:pt x="22140" y="14046"/>
                    <a:pt x="21823" y="14046"/>
                    <a:pt x="21505" y="13919"/>
                  </a:cubicBezTo>
                  <a:cubicBezTo>
                    <a:pt x="20870" y="13665"/>
                    <a:pt x="20236" y="12903"/>
                    <a:pt x="20489" y="11634"/>
                  </a:cubicBezTo>
                  <a:cubicBezTo>
                    <a:pt x="20680" y="10745"/>
                    <a:pt x="21314" y="9348"/>
                    <a:pt x="22394" y="8269"/>
                  </a:cubicBezTo>
                  <a:cubicBezTo>
                    <a:pt x="20870" y="7634"/>
                    <a:pt x="18902" y="6745"/>
                    <a:pt x="16489" y="5603"/>
                  </a:cubicBezTo>
                  <a:cubicBezTo>
                    <a:pt x="12363" y="3698"/>
                    <a:pt x="4491" y="16"/>
                    <a:pt x="1317" y="16"/>
                  </a:cubicBezTo>
                  <a:cubicBezTo>
                    <a:pt x="809" y="-47"/>
                    <a:pt x="365" y="80"/>
                    <a:pt x="175" y="33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01" name="Freeform 800">
              <a:extLst>
                <a:ext uri="{FF2B5EF4-FFF2-40B4-BE49-F238E27FC236}">
                  <a16:creationId xmlns:a16="http://schemas.microsoft.com/office/drawing/2014/main" id="{95884467-3D26-5602-2767-0BBDE527B6C8}"/>
                </a:ext>
              </a:extLst>
            </p:cNvPr>
            <p:cNvSpPr/>
            <p:nvPr/>
          </p:nvSpPr>
          <p:spPr>
            <a:xfrm>
              <a:off x="6832360" y="1281668"/>
              <a:ext cx="22520" cy="30226"/>
            </a:xfrm>
            <a:custGeom>
              <a:avLst/>
              <a:gdLst>
                <a:gd name="connsiteX0" fmla="*/ 175 w 22520"/>
                <a:gd name="connsiteY0" fmla="*/ 334 h 30226"/>
                <a:gd name="connsiteX1" fmla="*/ 3856 w 22520"/>
                <a:gd name="connsiteY1" fmla="*/ 9793 h 30226"/>
                <a:gd name="connsiteX2" fmla="*/ 6714 w 22520"/>
                <a:gd name="connsiteY2" fmla="*/ 19315 h 30226"/>
                <a:gd name="connsiteX3" fmla="*/ 9888 w 22520"/>
                <a:gd name="connsiteY3" fmla="*/ 28520 h 30226"/>
                <a:gd name="connsiteX4" fmla="*/ 13315 w 22520"/>
                <a:gd name="connsiteY4" fmla="*/ 30171 h 30226"/>
                <a:gd name="connsiteX5" fmla="*/ 22521 w 22520"/>
                <a:gd name="connsiteY5" fmla="*/ 13983 h 30226"/>
                <a:gd name="connsiteX6" fmla="*/ 21505 w 22520"/>
                <a:gd name="connsiteY6" fmla="*/ 13919 h 30226"/>
                <a:gd name="connsiteX7" fmla="*/ 20489 w 22520"/>
                <a:gd name="connsiteY7" fmla="*/ 11634 h 30226"/>
                <a:gd name="connsiteX8" fmla="*/ 22394 w 22520"/>
                <a:gd name="connsiteY8" fmla="*/ 8269 h 30226"/>
                <a:gd name="connsiteX9" fmla="*/ 16489 w 22520"/>
                <a:gd name="connsiteY9" fmla="*/ 5603 h 30226"/>
                <a:gd name="connsiteX10" fmla="*/ 1317 w 22520"/>
                <a:gd name="connsiteY10" fmla="*/ 16 h 30226"/>
                <a:gd name="connsiteX11" fmla="*/ 175 w 22520"/>
                <a:gd name="connsiteY11" fmla="*/ 334 h 30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20" h="30226">
                  <a:moveTo>
                    <a:pt x="175" y="334"/>
                  </a:moveTo>
                  <a:cubicBezTo>
                    <a:pt x="47" y="461"/>
                    <a:pt x="-968" y="1984"/>
                    <a:pt x="3856" y="9793"/>
                  </a:cubicBezTo>
                  <a:cubicBezTo>
                    <a:pt x="5571" y="12522"/>
                    <a:pt x="6142" y="15950"/>
                    <a:pt x="6714" y="19315"/>
                  </a:cubicBezTo>
                  <a:cubicBezTo>
                    <a:pt x="7348" y="22997"/>
                    <a:pt x="7919" y="26425"/>
                    <a:pt x="9888" y="28520"/>
                  </a:cubicBezTo>
                  <a:cubicBezTo>
                    <a:pt x="11728" y="30552"/>
                    <a:pt x="12935" y="30234"/>
                    <a:pt x="13315" y="30171"/>
                  </a:cubicBezTo>
                  <a:cubicBezTo>
                    <a:pt x="17124" y="29345"/>
                    <a:pt x="20489" y="20077"/>
                    <a:pt x="22521" y="13983"/>
                  </a:cubicBezTo>
                  <a:cubicBezTo>
                    <a:pt x="22140" y="14046"/>
                    <a:pt x="21823" y="14046"/>
                    <a:pt x="21505" y="13919"/>
                  </a:cubicBezTo>
                  <a:cubicBezTo>
                    <a:pt x="20870" y="13665"/>
                    <a:pt x="20236" y="12903"/>
                    <a:pt x="20489" y="11634"/>
                  </a:cubicBezTo>
                  <a:cubicBezTo>
                    <a:pt x="20680" y="10745"/>
                    <a:pt x="21314" y="9348"/>
                    <a:pt x="22394" y="8269"/>
                  </a:cubicBezTo>
                  <a:cubicBezTo>
                    <a:pt x="20870" y="7634"/>
                    <a:pt x="18902" y="6745"/>
                    <a:pt x="16489" y="5603"/>
                  </a:cubicBezTo>
                  <a:cubicBezTo>
                    <a:pt x="12363" y="3698"/>
                    <a:pt x="4491" y="16"/>
                    <a:pt x="1317" y="16"/>
                  </a:cubicBezTo>
                  <a:cubicBezTo>
                    <a:pt x="809" y="-47"/>
                    <a:pt x="365" y="80"/>
                    <a:pt x="175" y="33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03" name="Freeform 802">
              <a:extLst>
                <a:ext uri="{FF2B5EF4-FFF2-40B4-BE49-F238E27FC236}">
                  <a16:creationId xmlns:a16="http://schemas.microsoft.com/office/drawing/2014/main" id="{4B2175CA-C2E0-6ECE-60A5-FC22C5C38FE1}"/>
                </a:ext>
              </a:extLst>
            </p:cNvPr>
            <p:cNvSpPr/>
            <p:nvPr/>
          </p:nvSpPr>
          <p:spPr>
            <a:xfrm>
              <a:off x="6750510" y="1259592"/>
              <a:ext cx="25843" cy="11663"/>
            </a:xfrm>
            <a:custGeom>
              <a:avLst/>
              <a:gdLst>
                <a:gd name="connsiteX0" fmla="*/ 2100 w 25843"/>
                <a:gd name="connsiteY0" fmla="*/ 3111 h 11663"/>
                <a:gd name="connsiteX1" fmla="*/ 195 w 25843"/>
                <a:gd name="connsiteY1" fmla="*/ 7999 h 11663"/>
                <a:gd name="connsiteX2" fmla="*/ 14542 w 25843"/>
                <a:gd name="connsiteY2" fmla="*/ 11617 h 11663"/>
                <a:gd name="connsiteX3" fmla="*/ 25843 w 25843"/>
                <a:gd name="connsiteY3" fmla="*/ 7491 h 11663"/>
                <a:gd name="connsiteX4" fmla="*/ 11114 w 25843"/>
                <a:gd name="connsiteY4" fmla="*/ 508 h 11663"/>
                <a:gd name="connsiteX5" fmla="*/ 8702 w 25843"/>
                <a:gd name="connsiteY5" fmla="*/ 0 h 11663"/>
                <a:gd name="connsiteX6" fmla="*/ 2100 w 25843"/>
                <a:gd name="connsiteY6" fmla="*/ 3111 h 1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843" h="11663">
                  <a:moveTo>
                    <a:pt x="2100" y="3111"/>
                  </a:moveTo>
                  <a:cubicBezTo>
                    <a:pt x="322" y="4825"/>
                    <a:pt x="-376" y="6666"/>
                    <a:pt x="195" y="7999"/>
                  </a:cubicBezTo>
                  <a:cubicBezTo>
                    <a:pt x="703" y="9205"/>
                    <a:pt x="2988" y="12062"/>
                    <a:pt x="14542" y="11617"/>
                  </a:cubicBezTo>
                  <a:cubicBezTo>
                    <a:pt x="22922" y="11364"/>
                    <a:pt x="25906" y="9269"/>
                    <a:pt x="25843" y="7491"/>
                  </a:cubicBezTo>
                  <a:cubicBezTo>
                    <a:pt x="25843" y="4761"/>
                    <a:pt x="19620" y="571"/>
                    <a:pt x="11114" y="508"/>
                  </a:cubicBezTo>
                  <a:cubicBezTo>
                    <a:pt x="10035" y="127"/>
                    <a:pt x="9336" y="0"/>
                    <a:pt x="8702" y="0"/>
                  </a:cubicBezTo>
                  <a:cubicBezTo>
                    <a:pt x="6416" y="63"/>
                    <a:pt x="3750" y="1460"/>
                    <a:pt x="2100" y="311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04" name="Freeform 803">
              <a:extLst>
                <a:ext uri="{FF2B5EF4-FFF2-40B4-BE49-F238E27FC236}">
                  <a16:creationId xmlns:a16="http://schemas.microsoft.com/office/drawing/2014/main" id="{F4117F3F-BD68-7CE4-95AB-4A6969391FA5}"/>
                </a:ext>
              </a:extLst>
            </p:cNvPr>
            <p:cNvSpPr/>
            <p:nvPr/>
          </p:nvSpPr>
          <p:spPr>
            <a:xfrm>
              <a:off x="6750510" y="1259592"/>
              <a:ext cx="25843" cy="11663"/>
            </a:xfrm>
            <a:custGeom>
              <a:avLst/>
              <a:gdLst>
                <a:gd name="connsiteX0" fmla="*/ 2100 w 25843"/>
                <a:gd name="connsiteY0" fmla="*/ 3111 h 11663"/>
                <a:gd name="connsiteX1" fmla="*/ 195 w 25843"/>
                <a:gd name="connsiteY1" fmla="*/ 7999 h 11663"/>
                <a:gd name="connsiteX2" fmla="*/ 14542 w 25843"/>
                <a:gd name="connsiteY2" fmla="*/ 11617 h 11663"/>
                <a:gd name="connsiteX3" fmla="*/ 25843 w 25843"/>
                <a:gd name="connsiteY3" fmla="*/ 7491 h 11663"/>
                <a:gd name="connsiteX4" fmla="*/ 11114 w 25843"/>
                <a:gd name="connsiteY4" fmla="*/ 508 h 11663"/>
                <a:gd name="connsiteX5" fmla="*/ 8702 w 25843"/>
                <a:gd name="connsiteY5" fmla="*/ 0 h 11663"/>
                <a:gd name="connsiteX6" fmla="*/ 2100 w 25843"/>
                <a:gd name="connsiteY6" fmla="*/ 3111 h 1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843" h="11663">
                  <a:moveTo>
                    <a:pt x="2100" y="3111"/>
                  </a:moveTo>
                  <a:cubicBezTo>
                    <a:pt x="322" y="4825"/>
                    <a:pt x="-376" y="6666"/>
                    <a:pt x="195" y="7999"/>
                  </a:cubicBezTo>
                  <a:cubicBezTo>
                    <a:pt x="703" y="9205"/>
                    <a:pt x="2988" y="12062"/>
                    <a:pt x="14542" y="11617"/>
                  </a:cubicBezTo>
                  <a:cubicBezTo>
                    <a:pt x="22922" y="11364"/>
                    <a:pt x="25906" y="9269"/>
                    <a:pt x="25843" y="7491"/>
                  </a:cubicBezTo>
                  <a:cubicBezTo>
                    <a:pt x="25843" y="4761"/>
                    <a:pt x="19620" y="571"/>
                    <a:pt x="11114" y="508"/>
                  </a:cubicBezTo>
                  <a:cubicBezTo>
                    <a:pt x="10035" y="127"/>
                    <a:pt x="9336" y="0"/>
                    <a:pt x="8702" y="0"/>
                  </a:cubicBezTo>
                  <a:cubicBezTo>
                    <a:pt x="6416" y="63"/>
                    <a:pt x="3750" y="1460"/>
                    <a:pt x="2100" y="311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06" name="Freeform 805">
              <a:extLst>
                <a:ext uri="{FF2B5EF4-FFF2-40B4-BE49-F238E27FC236}">
                  <a16:creationId xmlns:a16="http://schemas.microsoft.com/office/drawing/2014/main" id="{264D9E71-9CB4-36E3-ABA9-D40716A139CF}"/>
                </a:ext>
              </a:extLst>
            </p:cNvPr>
            <p:cNvSpPr/>
            <p:nvPr/>
          </p:nvSpPr>
          <p:spPr>
            <a:xfrm>
              <a:off x="7587099" y="1643159"/>
              <a:ext cx="9700" cy="13112"/>
            </a:xfrm>
            <a:custGeom>
              <a:avLst/>
              <a:gdLst>
                <a:gd name="connsiteX0" fmla="*/ 1333 w 9700"/>
                <a:gd name="connsiteY0" fmla="*/ 12633 h 13112"/>
                <a:gd name="connsiteX1" fmla="*/ 8253 w 9700"/>
                <a:gd name="connsiteY1" fmla="*/ 10538 h 13112"/>
                <a:gd name="connsiteX2" fmla="*/ 7999 w 9700"/>
                <a:gd name="connsiteY2" fmla="*/ 1524 h 13112"/>
                <a:gd name="connsiteX3" fmla="*/ 5459 w 9700"/>
                <a:gd name="connsiteY3" fmla="*/ 0 h 13112"/>
                <a:gd name="connsiteX4" fmla="*/ 4698 w 9700"/>
                <a:gd name="connsiteY4" fmla="*/ 127 h 13112"/>
                <a:gd name="connsiteX5" fmla="*/ 0 w 9700"/>
                <a:gd name="connsiteY5" fmla="*/ 9269 h 13112"/>
                <a:gd name="connsiteX6" fmla="*/ 1333 w 9700"/>
                <a:gd name="connsiteY6" fmla="*/ 12633 h 13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0" h="13112">
                  <a:moveTo>
                    <a:pt x="1333" y="12633"/>
                  </a:moveTo>
                  <a:cubicBezTo>
                    <a:pt x="3999" y="13712"/>
                    <a:pt x="6539" y="12951"/>
                    <a:pt x="8253" y="10538"/>
                  </a:cubicBezTo>
                  <a:cubicBezTo>
                    <a:pt x="9903" y="8253"/>
                    <a:pt x="10538" y="4444"/>
                    <a:pt x="7999" y="1524"/>
                  </a:cubicBezTo>
                  <a:cubicBezTo>
                    <a:pt x="6919" y="317"/>
                    <a:pt x="6094" y="0"/>
                    <a:pt x="5459" y="0"/>
                  </a:cubicBezTo>
                  <a:cubicBezTo>
                    <a:pt x="5142" y="0"/>
                    <a:pt x="4888" y="63"/>
                    <a:pt x="4698" y="127"/>
                  </a:cubicBezTo>
                  <a:cubicBezTo>
                    <a:pt x="2349" y="952"/>
                    <a:pt x="64" y="5396"/>
                    <a:pt x="0" y="9269"/>
                  </a:cubicBezTo>
                  <a:cubicBezTo>
                    <a:pt x="64" y="10157"/>
                    <a:pt x="127" y="12125"/>
                    <a:pt x="1333" y="1263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07" name="Freeform 806">
              <a:extLst>
                <a:ext uri="{FF2B5EF4-FFF2-40B4-BE49-F238E27FC236}">
                  <a16:creationId xmlns:a16="http://schemas.microsoft.com/office/drawing/2014/main" id="{F2F0BE58-0808-F732-F06D-478DC4E46C92}"/>
                </a:ext>
              </a:extLst>
            </p:cNvPr>
            <p:cNvSpPr/>
            <p:nvPr/>
          </p:nvSpPr>
          <p:spPr>
            <a:xfrm>
              <a:off x="7587099" y="1643159"/>
              <a:ext cx="9700" cy="13112"/>
            </a:xfrm>
            <a:custGeom>
              <a:avLst/>
              <a:gdLst>
                <a:gd name="connsiteX0" fmla="*/ 1333 w 9700"/>
                <a:gd name="connsiteY0" fmla="*/ 12633 h 13112"/>
                <a:gd name="connsiteX1" fmla="*/ 8253 w 9700"/>
                <a:gd name="connsiteY1" fmla="*/ 10538 h 13112"/>
                <a:gd name="connsiteX2" fmla="*/ 7999 w 9700"/>
                <a:gd name="connsiteY2" fmla="*/ 1524 h 13112"/>
                <a:gd name="connsiteX3" fmla="*/ 5459 w 9700"/>
                <a:gd name="connsiteY3" fmla="*/ 0 h 13112"/>
                <a:gd name="connsiteX4" fmla="*/ 4698 w 9700"/>
                <a:gd name="connsiteY4" fmla="*/ 127 h 13112"/>
                <a:gd name="connsiteX5" fmla="*/ 0 w 9700"/>
                <a:gd name="connsiteY5" fmla="*/ 9269 h 13112"/>
                <a:gd name="connsiteX6" fmla="*/ 1333 w 9700"/>
                <a:gd name="connsiteY6" fmla="*/ 12633 h 13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0" h="13112">
                  <a:moveTo>
                    <a:pt x="1333" y="12633"/>
                  </a:moveTo>
                  <a:cubicBezTo>
                    <a:pt x="3999" y="13712"/>
                    <a:pt x="6539" y="12951"/>
                    <a:pt x="8253" y="10538"/>
                  </a:cubicBezTo>
                  <a:cubicBezTo>
                    <a:pt x="9903" y="8253"/>
                    <a:pt x="10538" y="4444"/>
                    <a:pt x="7999" y="1524"/>
                  </a:cubicBezTo>
                  <a:cubicBezTo>
                    <a:pt x="6919" y="317"/>
                    <a:pt x="6094" y="0"/>
                    <a:pt x="5459" y="0"/>
                  </a:cubicBezTo>
                  <a:cubicBezTo>
                    <a:pt x="5142" y="0"/>
                    <a:pt x="4888" y="63"/>
                    <a:pt x="4698" y="127"/>
                  </a:cubicBezTo>
                  <a:cubicBezTo>
                    <a:pt x="2349" y="952"/>
                    <a:pt x="64" y="5396"/>
                    <a:pt x="0" y="9269"/>
                  </a:cubicBezTo>
                  <a:cubicBezTo>
                    <a:pt x="64" y="10157"/>
                    <a:pt x="127" y="12125"/>
                    <a:pt x="1333" y="1263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09" name="Freeform 808">
              <a:extLst>
                <a:ext uri="{FF2B5EF4-FFF2-40B4-BE49-F238E27FC236}">
                  <a16:creationId xmlns:a16="http://schemas.microsoft.com/office/drawing/2014/main" id="{9A020BDC-56ED-3E25-5D03-EFF156B177D6}"/>
                </a:ext>
              </a:extLst>
            </p:cNvPr>
            <p:cNvSpPr/>
            <p:nvPr/>
          </p:nvSpPr>
          <p:spPr>
            <a:xfrm>
              <a:off x="7705242" y="1372148"/>
              <a:ext cx="25396" cy="22248"/>
            </a:xfrm>
            <a:custGeom>
              <a:avLst/>
              <a:gdLst>
                <a:gd name="connsiteX0" fmla="*/ 0 w 25396"/>
                <a:gd name="connsiteY0" fmla="*/ 21838 h 22248"/>
                <a:gd name="connsiteX1" fmla="*/ 1524 w 25396"/>
                <a:gd name="connsiteY1" fmla="*/ 21965 h 22248"/>
                <a:gd name="connsiteX2" fmla="*/ 18727 w 25396"/>
                <a:gd name="connsiteY2" fmla="*/ 18093 h 22248"/>
                <a:gd name="connsiteX3" fmla="*/ 19997 w 25396"/>
                <a:gd name="connsiteY3" fmla="*/ 16442 h 22248"/>
                <a:gd name="connsiteX4" fmla="*/ 25393 w 25396"/>
                <a:gd name="connsiteY4" fmla="*/ 7872 h 22248"/>
                <a:gd name="connsiteX5" fmla="*/ 21140 w 25396"/>
                <a:gd name="connsiteY5" fmla="*/ 0 h 22248"/>
                <a:gd name="connsiteX6" fmla="*/ 18918 w 25396"/>
                <a:gd name="connsiteY6" fmla="*/ 2920 h 22248"/>
                <a:gd name="connsiteX7" fmla="*/ 17966 w 25396"/>
                <a:gd name="connsiteY7" fmla="*/ 3809 h 22248"/>
                <a:gd name="connsiteX8" fmla="*/ 8634 w 25396"/>
                <a:gd name="connsiteY8" fmla="*/ 13268 h 22248"/>
                <a:gd name="connsiteX9" fmla="*/ 0 w 25396"/>
                <a:gd name="connsiteY9" fmla="*/ 21838 h 22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396" h="22248">
                  <a:moveTo>
                    <a:pt x="0" y="21838"/>
                  </a:moveTo>
                  <a:cubicBezTo>
                    <a:pt x="508" y="21902"/>
                    <a:pt x="1016" y="21902"/>
                    <a:pt x="1524" y="21965"/>
                  </a:cubicBezTo>
                  <a:cubicBezTo>
                    <a:pt x="7935" y="22410"/>
                    <a:pt x="15300" y="22981"/>
                    <a:pt x="18727" y="18093"/>
                  </a:cubicBezTo>
                  <a:cubicBezTo>
                    <a:pt x="18981" y="17712"/>
                    <a:pt x="19426" y="17141"/>
                    <a:pt x="19997" y="16442"/>
                  </a:cubicBezTo>
                  <a:cubicBezTo>
                    <a:pt x="21330" y="14665"/>
                    <a:pt x="25520" y="9269"/>
                    <a:pt x="25393" y="7872"/>
                  </a:cubicBezTo>
                  <a:cubicBezTo>
                    <a:pt x="25203" y="6285"/>
                    <a:pt x="22537" y="381"/>
                    <a:pt x="21140" y="0"/>
                  </a:cubicBezTo>
                  <a:cubicBezTo>
                    <a:pt x="20696" y="698"/>
                    <a:pt x="19934" y="1651"/>
                    <a:pt x="18918" y="2920"/>
                  </a:cubicBezTo>
                  <a:cubicBezTo>
                    <a:pt x="18727" y="3174"/>
                    <a:pt x="18410" y="3619"/>
                    <a:pt x="17966" y="3809"/>
                  </a:cubicBezTo>
                  <a:cubicBezTo>
                    <a:pt x="14982" y="7174"/>
                    <a:pt x="11744" y="10284"/>
                    <a:pt x="8634" y="13268"/>
                  </a:cubicBezTo>
                  <a:cubicBezTo>
                    <a:pt x="5650" y="15998"/>
                    <a:pt x="2730" y="18855"/>
                    <a:pt x="0" y="2183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10" name="Freeform 809">
              <a:extLst>
                <a:ext uri="{FF2B5EF4-FFF2-40B4-BE49-F238E27FC236}">
                  <a16:creationId xmlns:a16="http://schemas.microsoft.com/office/drawing/2014/main" id="{561620FB-C792-BDD4-F372-6F3324355311}"/>
                </a:ext>
              </a:extLst>
            </p:cNvPr>
            <p:cNvSpPr/>
            <p:nvPr/>
          </p:nvSpPr>
          <p:spPr>
            <a:xfrm>
              <a:off x="7705242" y="1372148"/>
              <a:ext cx="25396" cy="22248"/>
            </a:xfrm>
            <a:custGeom>
              <a:avLst/>
              <a:gdLst>
                <a:gd name="connsiteX0" fmla="*/ 0 w 25396"/>
                <a:gd name="connsiteY0" fmla="*/ 21838 h 22248"/>
                <a:gd name="connsiteX1" fmla="*/ 1524 w 25396"/>
                <a:gd name="connsiteY1" fmla="*/ 21965 h 22248"/>
                <a:gd name="connsiteX2" fmla="*/ 18727 w 25396"/>
                <a:gd name="connsiteY2" fmla="*/ 18093 h 22248"/>
                <a:gd name="connsiteX3" fmla="*/ 19997 w 25396"/>
                <a:gd name="connsiteY3" fmla="*/ 16442 h 22248"/>
                <a:gd name="connsiteX4" fmla="*/ 25393 w 25396"/>
                <a:gd name="connsiteY4" fmla="*/ 7872 h 22248"/>
                <a:gd name="connsiteX5" fmla="*/ 21140 w 25396"/>
                <a:gd name="connsiteY5" fmla="*/ 0 h 22248"/>
                <a:gd name="connsiteX6" fmla="*/ 18918 w 25396"/>
                <a:gd name="connsiteY6" fmla="*/ 2920 h 22248"/>
                <a:gd name="connsiteX7" fmla="*/ 17966 w 25396"/>
                <a:gd name="connsiteY7" fmla="*/ 3809 h 22248"/>
                <a:gd name="connsiteX8" fmla="*/ 8634 w 25396"/>
                <a:gd name="connsiteY8" fmla="*/ 13268 h 22248"/>
                <a:gd name="connsiteX9" fmla="*/ 0 w 25396"/>
                <a:gd name="connsiteY9" fmla="*/ 21838 h 22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396" h="22248">
                  <a:moveTo>
                    <a:pt x="0" y="21838"/>
                  </a:moveTo>
                  <a:cubicBezTo>
                    <a:pt x="508" y="21902"/>
                    <a:pt x="1016" y="21902"/>
                    <a:pt x="1524" y="21965"/>
                  </a:cubicBezTo>
                  <a:cubicBezTo>
                    <a:pt x="7935" y="22410"/>
                    <a:pt x="15300" y="22981"/>
                    <a:pt x="18727" y="18093"/>
                  </a:cubicBezTo>
                  <a:cubicBezTo>
                    <a:pt x="18981" y="17712"/>
                    <a:pt x="19426" y="17141"/>
                    <a:pt x="19997" y="16442"/>
                  </a:cubicBezTo>
                  <a:cubicBezTo>
                    <a:pt x="21330" y="14665"/>
                    <a:pt x="25520" y="9269"/>
                    <a:pt x="25393" y="7872"/>
                  </a:cubicBezTo>
                  <a:cubicBezTo>
                    <a:pt x="25203" y="6285"/>
                    <a:pt x="22537" y="381"/>
                    <a:pt x="21140" y="0"/>
                  </a:cubicBezTo>
                  <a:cubicBezTo>
                    <a:pt x="20696" y="698"/>
                    <a:pt x="19934" y="1651"/>
                    <a:pt x="18918" y="2920"/>
                  </a:cubicBezTo>
                  <a:cubicBezTo>
                    <a:pt x="18727" y="3174"/>
                    <a:pt x="18410" y="3619"/>
                    <a:pt x="17966" y="3809"/>
                  </a:cubicBezTo>
                  <a:cubicBezTo>
                    <a:pt x="14982" y="7174"/>
                    <a:pt x="11744" y="10284"/>
                    <a:pt x="8634" y="13268"/>
                  </a:cubicBezTo>
                  <a:cubicBezTo>
                    <a:pt x="5650" y="15998"/>
                    <a:pt x="2730" y="18855"/>
                    <a:pt x="0" y="2183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12" name="Freeform 811">
              <a:extLst>
                <a:ext uri="{FF2B5EF4-FFF2-40B4-BE49-F238E27FC236}">
                  <a16:creationId xmlns:a16="http://schemas.microsoft.com/office/drawing/2014/main" id="{00DB01A0-98D2-CE0C-AD78-893F1F0FF5F0}"/>
                </a:ext>
              </a:extLst>
            </p:cNvPr>
            <p:cNvSpPr/>
            <p:nvPr/>
          </p:nvSpPr>
          <p:spPr>
            <a:xfrm>
              <a:off x="7715716" y="1426300"/>
              <a:ext cx="8126" cy="3809"/>
            </a:xfrm>
            <a:custGeom>
              <a:avLst/>
              <a:gdLst>
                <a:gd name="connsiteX0" fmla="*/ 5332 w 8126"/>
                <a:gd name="connsiteY0" fmla="*/ 2158 h 3809"/>
                <a:gd name="connsiteX1" fmla="*/ 8126 w 8126"/>
                <a:gd name="connsiteY1" fmla="*/ 0 h 3809"/>
                <a:gd name="connsiteX2" fmla="*/ 0 w 8126"/>
                <a:gd name="connsiteY2" fmla="*/ 3809 h 3809"/>
                <a:gd name="connsiteX3" fmla="*/ 5332 w 8126"/>
                <a:gd name="connsiteY3" fmla="*/ 2158 h 3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26" h="3809">
                  <a:moveTo>
                    <a:pt x="5332" y="2158"/>
                  </a:moveTo>
                  <a:cubicBezTo>
                    <a:pt x="7174" y="1206"/>
                    <a:pt x="7872" y="381"/>
                    <a:pt x="8126" y="0"/>
                  </a:cubicBezTo>
                  <a:cubicBezTo>
                    <a:pt x="6475" y="0"/>
                    <a:pt x="2476" y="2158"/>
                    <a:pt x="0" y="3809"/>
                  </a:cubicBezTo>
                  <a:cubicBezTo>
                    <a:pt x="1778" y="3682"/>
                    <a:pt x="3745" y="2984"/>
                    <a:pt x="5332" y="215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13" name="Freeform 812">
              <a:extLst>
                <a:ext uri="{FF2B5EF4-FFF2-40B4-BE49-F238E27FC236}">
                  <a16:creationId xmlns:a16="http://schemas.microsoft.com/office/drawing/2014/main" id="{F60C5A51-56C9-49C3-8C30-B66E0002EDB2}"/>
                </a:ext>
              </a:extLst>
            </p:cNvPr>
            <p:cNvSpPr/>
            <p:nvPr/>
          </p:nvSpPr>
          <p:spPr>
            <a:xfrm>
              <a:off x="7715716" y="1426300"/>
              <a:ext cx="8126" cy="3809"/>
            </a:xfrm>
            <a:custGeom>
              <a:avLst/>
              <a:gdLst>
                <a:gd name="connsiteX0" fmla="*/ 5332 w 8126"/>
                <a:gd name="connsiteY0" fmla="*/ 2158 h 3809"/>
                <a:gd name="connsiteX1" fmla="*/ 8126 w 8126"/>
                <a:gd name="connsiteY1" fmla="*/ 0 h 3809"/>
                <a:gd name="connsiteX2" fmla="*/ 0 w 8126"/>
                <a:gd name="connsiteY2" fmla="*/ 3809 h 3809"/>
                <a:gd name="connsiteX3" fmla="*/ 5332 w 8126"/>
                <a:gd name="connsiteY3" fmla="*/ 2158 h 3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26" h="3809">
                  <a:moveTo>
                    <a:pt x="5332" y="2158"/>
                  </a:moveTo>
                  <a:cubicBezTo>
                    <a:pt x="7174" y="1206"/>
                    <a:pt x="7872" y="381"/>
                    <a:pt x="8126" y="0"/>
                  </a:cubicBezTo>
                  <a:cubicBezTo>
                    <a:pt x="6475" y="0"/>
                    <a:pt x="2476" y="2158"/>
                    <a:pt x="0" y="3809"/>
                  </a:cubicBezTo>
                  <a:cubicBezTo>
                    <a:pt x="1778" y="3682"/>
                    <a:pt x="3745" y="2984"/>
                    <a:pt x="5332" y="215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15" name="Freeform 814">
              <a:extLst>
                <a:ext uri="{FF2B5EF4-FFF2-40B4-BE49-F238E27FC236}">
                  <a16:creationId xmlns:a16="http://schemas.microsoft.com/office/drawing/2014/main" id="{B8DB1835-54A4-8260-F08F-4356E6BF8495}"/>
                </a:ext>
              </a:extLst>
            </p:cNvPr>
            <p:cNvSpPr/>
            <p:nvPr/>
          </p:nvSpPr>
          <p:spPr>
            <a:xfrm>
              <a:off x="7761171" y="1397984"/>
              <a:ext cx="5359" cy="4553"/>
            </a:xfrm>
            <a:custGeom>
              <a:avLst/>
              <a:gdLst>
                <a:gd name="connsiteX0" fmla="*/ 3618 w 5359"/>
                <a:gd name="connsiteY0" fmla="*/ 4319 h 4553"/>
                <a:gd name="connsiteX1" fmla="*/ 5269 w 5359"/>
                <a:gd name="connsiteY1" fmla="*/ 2 h 4553"/>
                <a:gd name="connsiteX2" fmla="*/ 0 w 5359"/>
                <a:gd name="connsiteY2" fmla="*/ 2351 h 4553"/>
                <a:gd name="connsiteX3" fmla="*/ 3618 w 5359"/>
                <a:gd name="connsiteY3" fmla="*/ 4319 h 4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59" h="4553">
                  <a:moveTo>
                    <a:pt x="3618" y="4319"/>
                  </a:moveTo>
                  <a:cubicBezTo>
                    <a:pt x="5078" y="3367"/>
                    <a:pt x="5587" y="574"/>
                    <a:pt x="5269" y="2"/>
                  </a:cubicBezTo>
                  <a:cubicBezTo>
                    <a:pt x="1904" y="-61"/>
                    <a:pt x="698" y="1145"/>
                    <a:pt x="0" y="2351"/>
                  </a:cubicBezTo>
                  <a:cubicBezTo>
                    <a:pt x="952" y="3621"/>
                    <a:pt x="2412" y="5145"/>
                    <a:pt x="3618" y="431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16" name="Freeform 815">
              <a:extLst>
                <a:ext uri="{FF2B5EF4-FFF2-40B4-BE49-F238E27FC236}">
                  <a16:creationId xmlns:a16="http://schemas.microsoft.com/office/drawing/2014/main" id="{8D1B3AD6-15A7-4A0A-3A40-6D20B40E0487}"/>
                </a:ext>
              </a:extLst>
            </p:cNvPr>
            <p:cNvSpPr/>
            <p:nvPr/>
          </p:nvSpPr>
          <p:spPr>
            <a:xfrm>
              <a:off x="7761171" y="1397984"/>
              <a:ext cx="5359" cy="4553"/>
            </a:xfrm>
            <a:custGeom>
              <a:avLst/>
              <a:gdLst>
                <a:gd name="connsiteX0" fmla="*/ 3618 w 5359"/>
                <a:gd name="connsiteY0" fmla="*/ 4319 h 4553"/>
                <a:gd name="connsiteX1" fmla="*/ 5269 w 5359"/>
                <a:gd name="connsiteY1" fmla="*/ 2 h 4553"/>
                <a:gd name="connsiteX2" fmla="*/ 0 w 5359"/>
                <a:gd name="connsiteY2" fmla="*/ 2351 h 4553"/>
                <a:gd name="connsiteX3" fmla="*/ 3618 w 5359"/>
                <a:gd name="connsiteY3" fmla="*/ 4319 h 4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59" h="4553">
                  <a:moveTo>
                    <a:pt x="3618" y="4319"/>
                  </a:moveTo>
                  <a:cubicBezTo>
                    <a:pt x="5078" y="3367"/>
                    <a:pt x="5587" y="574"/>
                    <a:pt x="5269" y="2"/>
                  </a:cubicBezTo>
                  <a:cubicBezTo>
                    <a:pt x="1904" y="-61"/>
                    <a:pt x="698" y="1145"/>
                    <a:pt x="0" y="2351"/>
                  </a:cubicBezTo>
                  <a:cubicBezTo>
                    <a:pt x="952" y="3621"/>
                    <a:pt x="2412" y="5145"/>
                    <a:pt x="3618" y="431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18" name="Freeform 817">
              <a:extLst>
                <a:ext uri="{FF2B5EF4-FFF2-40B4-BE49-F238E27FC236}">
                  <a16:creationId xmlns:a16="http://schemas.microsoft.com/office/drawing/2014/main" id="{034D5AA6-2B54-5D49-975B-0054AC9E6890}"/>
                </a:ext>
              </a:extLst>
            </p:cNvPr>
            <p:cNvSpPr/>
            <p:nvPr/>
          </p:nvSpPr>
          <p:spPr>
            <a:xfrm>
              <a:off x="7739840" y="1420650"/>
              <a:ext cx="11250" cy="8786"/>
            </a:xfrm>
            <a:custGeom>
              <a:avLst/>
              <a:gdLst>
                <a:gd name="connsiteX0" fmla="*/ 0 w 11250"/>
                <a:gd name="connsiteY0" fmla="*/ 7681 h 8786"/>
                <a:gd name="connsiteX1" fmla="*/ 10538 w 11250"/>
                <a:gd name="connsiteY1" fmla="*/ 6666 h 8786"/>
                <a:gd name="connsiteX2" fmla="*/ 8698 w 11250"/>
                <a:gd name="connsiteY2" fmla="*/ 0 h 8786"/>
                <a:gd name="connsiteX3" fmla="*/ 0 w 11250"/>
                <a:gd name="connsiteY3" fmla="*/ 7681 h 8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50" h="8786">
                  <a:moveTo>
                    <a:pt x="0" y="7681"/>
                  </a:moveTo>
                  <a:cubicBezTo>
                    <a:pt x="3492" y="9586"/>
                    <a:pt x="8698" y="8888"/>
                    <a:pt x="10538" y="6666"/>
                  </a:cubicBezTo>
                  <a:cubicBezTo>
                    <a:pt x="12316" y="4507"/>
                    <a:pt x="10411" y="1778"/>
                    <a:pt x="8698" y="0"/>
                  </a:cubicBezTo>
                  <a:cubicBezTo>
                    <a:pt x="6539" y="1524"/>
                    <a:pt x="1587" y="5840"/>
                    <a:pt x="0" y="768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19" name="Freeform 818">
              <a:extLst>
                <a:ext uri="{FF2B5EF4-FFF2-40B4-BE49-F238E27FC236}">
                  <a16:creationId xmlns:a16="http://schemas.microsoft.com/office/drawing/2014/main" id="{0465BB83-114E-619F-D725-6BF173445500}"/>
                </a:ext>
              </a:extLst>
            </p:cNvPr>
            <p:cNvSpPr/>
            <p:nvPr/>
          </p:nvSpPr>
          <p:spPr>
            <a:xfrm>
              <a:off x="7739840" y="1420650"/>
              <a:ext cx="11250" cy="8786"/>
            </a:xfrm>
            <a:custGeom>
              <a:avLst/>
              <a:gdLst>
                <a:gd name="connsiteX0" fmla="*/ 0 w 11250"/>
                <a:gd name="connsiteY0" fmla="*/ 7681 h 8786"/>
                <a:gd name="connsiteX1" fmla="*/ 10538 w 11250"/>
                <a:gd name="connsiteY1" fmla="*/ 6666 h 8786"/>
                <a:gd name="connsiteX2" fmla="*/ 8698 w 11250"/>
                <a:gd name="connsiteY2" fmla="*/ 0 h 8786"/>
                <a:gd name="connsiteX3" fmla="*/ 0 w 11250"/>
                <a:gd name="connsiteY3" fmla="*/ 7681 h 8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50" h="8786">
                  <a:moveTo>
                    <a:pt x="0" y="7681"/>
                  </a:moveTo>
                  <a:cubicBezTo>
                    <a:pt x="3492" y="9586"/>
                    <a:pt x="8698" y="8888"/>
                    <a:pt x="10538" y="6666"/>
                  </a:cubicBezTo>
                  <a:cubicBezTo>
                    <a:pt x="12316" y="4507"/>
                    <a:pt x="10411" y="1778"/>
                    <a:pt x="8698" y="0"/>
                  </a:cubicBezTo>
                  <a:cubicBezTo>
                    <a:pt x="6539" y="1524"/>
                    <a:pt x="1587" y="5840"/>
                    <a:pt x="0" y="768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21" name="Freeform 820">
              <a:extLst>
                <a:ext uri="{FF2B5EF4-FFF2-40B4-BE49-F238E27FC236}">
                  <a16:creationId xmlns:a16="http://schemas.microsoft.com/office/drawing/2014/main" id="{FFD19E0B-E0D2-1FB1-3C7D-2EE893DF460C}"/>
                </a:ext>
              </a:extLst>
            </p:cNvPr>
            <p:cNvSpPr/>
            <p:nvPr/>
          </p:nvSpPr>
          <p:spPr>
            <a:xfrm>
              <a:off x="7926302" y="1281816"/>
              <a:ext cx="16252" cy="26087"/>
            </a:xfrm>
            <a:custGeom>
              <a:avLst/>
              <a:gdLst>
                <a:gd name="connsiteX0" fmla="*/ 4941 w 16252"/>
                <a:gd name="connsiteY0" fmla="*/ 59 h 26087"/>
                <a:gd name="connsiteX1" fmla="*/ 2401 w 16252"/>
                <a:gd name="connsiteY1" fmla="*/ 13137 h 26087"/>
                <a:gd name="connsiteX2" fmla="*/ 179 w 16252"/>
                <a:gd name="connsiteY2" fmla="*/ 26088 h 26087"/>
                <a:gd name="connsiteX3" fmla="*/ 12559 w 16252"/>
                <a:gd name="connsiteY3" fmla="*/ 14407 h 26087"/>
                <a:gd name="connsiteX4" fmla="*/ 15670 w 16252"/>
                <a:gd name="connsiteY4" fmla="*/ 2980 h 26087"/>
                <a:gd name="connsiteX5" fmla="*/ 4941 w 16252"/>
                <a:gd name="connsiteY5" fmla="*/ 59 h 2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252" h="26087">
                  <a:moveTo>
                    <a:pt x="4941" y="59"/>
                  </a:moveTo>
                  <a:cubicBezTo>
                    <a:pt x="4877" y="3234"/>
                    <a:pt x="3671" y="8058"/>
                    <a:pt x="2401" y="13137"/>
                  </a:cubicBezTo>
                  <a:cubicBezTo>
                    <a:pt x="1259" y="17517"/>
                    <a:pt x="-582" y="24881"/>
                    <a:pt x="179" y="26088"/>
                  </a:cubicBezTo>
                  <a:cubicBezTo>
                    <a:pt x="1449" y="26088"/>
                    <a:pt x="7925" y="21263"/>
                    <a:pt x="12559" y="14407"/>
                  </a:cubicBezTo>
                  <a:cubicBezTo>
                    <a:pt x="15923" y="9455"/>
                    <a:pt x="17066" y="5265"/>
                    <a:pt x="15670" y="2980"/>
                  </a:cubicBezTo>
                  <a:cubicBezTo>
                    <a:pt x="14336" y="694"/>
                    <a:pt x="10654" y="-258"/>
                    <a:pt x="4941" y="5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22" name="Freeform 821">
              <a:extLst>
                <a:ext uri="{FF2B5EF4-FFF2-40B4-BE49-F238E27FC236}">
                  <a16:creationId xmlns:a16="http://schemas.microsoft.com/office/drawing/2014/main" id="{417FA6A1-7450-06E8-B09E-5EBC5E8405E6}"/>
                </a:ext>
              </a:extLst>
            </p:cNvPr>
            <p:cNvSpPr/>
            <p:nvPr/>
          </p:nvSpPr>
          <p:spPr>
            <a:xfrm>
              <a:off x="7926302" y="1281816"/>
              <a:ext cx="16252" cy="26087"/>
            </a:xfrm>
            <a:custGeom>
              <a:avLst/>
              <a:gdLst>
                <a:gd name="connsiteX0" fmla="*/ 4941 w 16252"/>
                <a:gd name="connsiteY0" fmla="*/ 59 h 26087"/>
                <a:gd name="connsiteX1" fmla="*/ 2401 w 16252"/>
                <a:gd name="connsiteY1" fmla="*/ 13137 h 26087"/>
                <a:gd name="connsiteX2" fmla="*/ 179 w 16252"/>
                <a:gd name="connsiteY2" fmla="*/ 26088 h 26087"/>
                <a:gd name="connsiteX3" fmla="*/ 12559 w 16252"/>
                <a:gd name="connsiteY3" fmla="*/ 14407 h 26087"/>
                <a:gd name="connsiteX4" fmla="*/ 15670 w 16252"/>
                <a:gd name="connsiteY4" fmla="*/ 2980 h 26087"/>
                <a:gd name="connsiteX5" fmla="*/ 4941 w 16252"/>
                <a:gd name="connsiteY5" fmla="*/ 59 h 2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252" h="26087">
                  <a:moveTo>
                    <a:pt x="4941" y="59"/>
                  </a:moveTo>
                  <a:cubicBezTo>
                    <a:pt x="4877" y="3234"/>
                    <a:pt x="3671" y="8058"/>
                    <a:pt x="2401" y="13137"/>
                  </a:cubicBezTo>
                  <a:cubicBezTo>
                    <a:pt x="1259" y="17517"/>
                    <a:pt x="-582" y="24881"/>
                    <a:pt x="179" y="26088"/>
                  </a:cubicBezTo>
                  <a:cubicBezTo>
                    <a:pt x="1449" y="26088"/>
                    <a:pt x="7925" y="21263"/>
                    <a:pt x="12559" y="14407"/>
                  </a:cubicBezTo>
                  <a:cubicBezTo>
                    <a:pt x="15923" y="9455"/>
                    <a:pt x="17066" y="5265"/>
                    <a:pt x="15670" y="2980"/>
                  </a:cubicBezTo>
                  <a:cubicBezTo>
                    <a:pt x="14336" y="694"/>
                    <a:pt x="10654" y="-258"/>
                    <a:pt x="4941" y="5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24" name="Freeform 823">
              <a:extLst>
                <a:ext uri="{FF2B5EF4-FFF2-40B4-BE49-F238E27FC236}">
                  <a16:creationId xmlns:a16="http://schemas.microsoft.com/office/drawing/2014/main" id="{7E407D2F-3684-A238-906D-D7254253C9E8}"/>
                </a:ext>
              </a:extLst>
            </p:cNvPr>
            <p:cNvSpPr/>
            <p:nvPr/>
          </p:nvSpPr>
          <p:spPr>
            <a:xfrm>
              <a:off x="8478611" y="1454296"/>
              <a:ext cx="4981" cy="12823"/>
            </a:xfrm>
            <a:custGeom>
              <a:avLst/>
              <a:gdLst>
                <a:gd name="connsiteX0" fmla="*/ 4048 w 4981"/>
                <a:gd name="connsiteY0" fmla="*/ 0 h 12823"/>
                <a:gd name="connsiteX1" fmla="*/ 1763 w 4981"/>
                <a:gd name="connsiteY1" fmla="*/ 1524 h 12823"/>
                <a:gd name="connsiteX2" fmla="*/ 1636 w 4981"/>
                <a:gd name="connsiteY2" fmla="*/ 9015 h 12823"/>
                <a:gd name="connsiteX3" fmla="*/ 4112 w 4981"/>
                <a:gd name="connsiteY3" fmla="*/ 12824 h 12823"/>
                <a:gd name="connsiteX4" fmla="*/ 4239 w 4981"/>
                <a:gd name="connsiteY4" fmla="*/ 127 h 12823"/>
                <a:gd name="connsiteX5" fmla="*/ 4048 w 4981"/>
                <a:gd name="connsiteY5" fmla="*/ 0 h 12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81" h="12823">
                  <a:moveTo>
                    <a:pt x="4048" y="0"/>
                  </a:moveTo>
                  <a:cubicBezTo>
                    <a:pt x="3350" y="762"/>
                    <a:pt x="2461" y="1143"/>
                    <a:pt x="1763" y="1524"/>
                  </a:cubicBezTo>
                  <a:cubicBezTo>
                    <a:pt x="49" y="2349"/>
                    <a:pt x="-1094" y="2920"/>
                    <a:pt x="1636" y="9015"/>
                  </a:cubicBezTo>
                  <a:cubicBezTo>
                    <a:pt x="3223" y="12506"/>
                    <a:pt x="4112" y="12824"/>
                    <a:pt x="4112" y="12824"/>
                  </a:cubicBezTo>
                  <a:cubicBezTo>
                    <a:pt x="4937" y="12125"/>
                    <a:pt x="5509" y="5586"/>
                    <a:pt x="4239" y="127"/>
                  </a:cubicBezTo>
                  <a:lnTo>
                    <a:pt x="4048" y="0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25" name="Freeform 824">
              <a:extLst>
                <a:ext uri="{FF2B5EF4-FFF2-40B4-BE49-F238E27FC236}">
                  <a16:creationId xmlns:a16="http://schemas.microsoft.com/office/drawing/2014/main" id="{5B7556C4-32CF-0D53-5832-0806AB8D0D82}"/>
                </a:ext>
              </a:extLst>
            </p:cNvPr>
            <p:cNvSpPr/>
            <p:nvPr/>
          </p:nvSpPr>
          <p:spPr>
            <a:xfrm>
              <a:off x="8478611" y="1454296"/>
              <a:ext cx="4981" cy="12823"/>
            </a:xfrm>
            <a:custGeom>
              <a:avLst/>
              <a:gdLst>
                <a:gd name="connsiteX0" fmla="*/ 4048 w 4981"/>
                <a:gd name="connsiteY0" fmla="*/ 0 h 12823"/>
                <a:gd name="connsiteX1" fmla="*/ 1763 w 4981"/>
                <a:gd name="connsiteY1" fmla="*/ 1524 h 12823"/>
                <a:gd name="connsiteX2" fmla="*/ 1636 w 4981"/>
                <a:gd name="connsiteY2" fmla="*/ 9015 h 12823"/>
                <a:gd name="connsiteX3" fmla="*/ 4112 w 4981"/>
                <a:gd name="connsiteY3" fmla="*/ 12824 h 12823"/>
                <a:gd name="connsiteX4" fmla="*/ 4239 w 4981"/>
                <a:gd name="connsiteY4" fmla="*/ 127 h 12823"/>
                <a:gd name="connsiteX5" fmla="*/ 4048 w 4981"/>
                <a:gd name="connsiteY5" fmla="*/ 0 h 12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81" h="12823">
                  <a:moveTo>
                    <a:pt x="4048" y="0"/>
                  </a:moveTo>
                  <a:cubicBezTo>
                    <a:pt x="3350" y="762"/>
                    <a:pt x="2461" y="1143"/>
                    <a:pt x="1763" y="1524"/>
                  </a:cubicBezTo>
                  <a:cubicBezTo>
                    <a:pt x="49" y="2349"/>
                    <a:pt x="-1094" y="2920"/>
                    <a:pt x="1636" y="9015"/>
                  </a:cubicBezTo>
                  <a:cubicBezTo>
                    <a:pt x="3223" y="12506"/>
                    <a:pt x="4112" y="12824"/>
                    <a:pt x="4112" y="12824"/>
                  </a:cubicBezTo>
                  <a:cubicBezTo>
                    <a:pt x="4937" y="12125"/>
                    <a:pt x="5509" y="5586"/>
                    <a:pt x="4239" y="127"/>
                  </a:cubicBezTo>
                  <a:lnTo>
                    <a:pt x="4048" y="0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27" name="Freeform 826">
              <a:extLst>
                <a:ext uri="{FF2B5EF4-FFF2-40B4-BE49-F238E27FC236}">
                  <a16:creationId xmlns:a16="http://schemas.microsoft.com/office/drawing/2014/main" id="{2A1973A3-CD4B-A4BE-5518-C467FC475B9D}"/>
                </a:ext>
              </a:extLst>
            </p:cNvPr>
            <p:cNvSpPr/>
            <p:nvPr/>
          </p:nvSpPr>
          <p:spPr>
            <a:xfrm>
              <a:off x="8179775" y="1475498"/>
              <a:ext cx="40908" cy="44757"/>
            </a:xfrm>
            <a:custGeom>
              <a:avLst/>
              <a:gdLst>
                <a:gd name="connsiteX0" fmla="*/ 69 w 40908"/>
                <a:gd name="connsiteY0" fmla="*/ 24823 h 44757"/>
                <a:gd name="connsiteX1" fmla="*/ 3370 w 40908"/>
                <a:gd name="connsiteY1" fmla="*/ 35552 h 44757"/>
                <a:gd name="connsiteX2" fmla="*/ 38096 w 40908"/>
                <a:gd name="connsiteY2" fmla="*/ 44757 h 44757"/>
                <a:gd name="connsiteX3" fmla="*/ 31493 w 40908"/>
                <a:gd name="connsiteY3" fmla="*/ 9905 h 44757"/>
                <a:gd name="connsiteX4" fmla="*/ 30668 w 40908"/>
                <a:gd name="connsiteY4" fmla="*/ 8318 h 44757"/>
                <a:gd name="connsiteX5" fmla="*/ 27557 w 40908"/>
                <a:gd name="connsiteY5" fmla="*/ 5207 h 44757"/>
                <a:gd name="connsiteX6" fmla="*/ 26479 w 40908"/>
                <a:gd name="connsiteY6" fmla="*/ 3175 h 44757"/>
                <a:gd name="connsiteX7" fmla="*/ 14289 w 40908"/>
                <a:gd name="connsiteY7" fmla="*/ 700 h 44757"/>
                <a:gd name="connsiteX8" fmla="*/ 69 w 40908"/>
                <a:gd name="connsiteY8" fmla="*/ 24823 h 44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908" h="44757">
                  <a:moveTo>
                    <a:pt x="69" y="24823"/>
                  </a:moveTo>
                  <a:cubicBezTo>
                    <a:pt x="-312" y="30156"/>
                    <a:pt x="895" y="34028"/>
                    <a:pt x="3370" y="35552"/>
                  </a:cubicBezTo>
                  <a:cubicBezTo>
                    <a:pt x="7243" y="36187"/>
                    <a:pt x="32700" y="40631"/>
                    <a:pt x="38096" y="44757"/>
                  </a:cubicBezTo>
                  <a:cubicBezTo>
                    <a:pt x="45524" y="37710"/>
                    <a:pt x="36445" y="19808"/>
                    <a:pt x="31493" y="9905"/>
                  </a:cubicBezTo>
                  <a:cubicBezTo>
                    <a:pt x="31240" y="9333"/>
                    <a:pt x="30922" y="8826"/>
                    <a:pt x="30668" y="8318"/>
                  </a:cubicBezTo>
                  <a:cubicBezTo>
                    <a:pt x="29970" y="8127"/>
                    <a:pt x="29018" y="7302"/>
                    <a:pt x="27557" y="5207"/>
                  </a:cubicBezTo>
                  <a:cubicBezTo>
                    <a:pt x="27177" y="4636"/>
                    <a:pt x="26668" y="3874"/>
                    <a:pt x="26479" y="3175"/>
                  </a:cubicBezTo>
                  <a:cubicBezTo>
                    <a:pt x="22352" y="65"/>
                    <a:pt x="18225" y="-760"/>
                    <a:pt x="14289" y="700"/>
                  </a:cubicBezTo>
                  <a:cubicBezTo>
                    <a:pt x="6418" y="3683"/>
                    <a:pt x="767" y="15555"/>
                    <a:pt x="69" y="2482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28" name="Freeform 827">
              <a:extLst>
                <a:ext uri="{FF2B5EF4-FFF2-40B4-BE49-F238E27FC236}">
                  <a16:creationId xmlns:a16="http://schemas.microsoft.com/office/drawing/2014/main" id="{B15C5275-050C-04BA-4AC5-E1E0216C5A96}"/>
                </a:ext>
              </a:extLst>
            </p:cNvPr>
            <p:cNvSpPr/>
            <p:nvPr/>
          </p:nvSpPr>
          <p:spPr>
            <a:xfrm>
              <a:off x="8179775" y="1475498"/>
              <a:ext cx="40908" cy="44757"/>
            </a:xfrm>
            <a:custGeom>
              <a:avLst/>
              <a:gdLst>
                <a:gd name="connsiteX0" fmla="*/ 69 w 40908"/>
                <a:gd name="connsiteY0" fmla="*/ 24823 h 44757"/>
                <a:gd name="connsiteX1" fmla="*/ 3370 w 40908"/>
                <a:gd name="connsiteY1" fmla="*/ 35552 h 44757"/>
                <a:gd name="connsiteX2" fmla="*/ 38096 w 40908"/>
                <a:gd name="connsiteY2" fmla="*/ 44757 h 44757"/>
                <a:gd name="connsiteX3" fmla="*/ 31493 w 40908"/>
                <a:gd name="connsiteY3" fmla="*/ 9905 h 44757"/>
                <a:gd name="connsiteX4" fmla="*/ 30668 w 40908"/>
                <a:gd name="connsiteY4" fmla="*/ 8318 h 44757"/>
                <a:gd name="connsiteX5" fmla="*/ 27557 w 40908"/>
                <a:gd name="connsiteY5" fmla="*/ 5207 h 44757"/>
                <a:gd name="connsiteX6" fmla="*/ 26479 w 40908"/>
                <a:gd name="connsiteY6" fmla="*/ 3175 h 44757"/>
                <a:gd name="connsiteX7" fmla="*/ 14289 w 40908"/>
                <a:gd name="connsiteY7" fmla="*/ 700 h 44757"/>
                <a:gd name="connsiteX8" fmla="*/ 69 w 40908"/>
                <a:gd name="connsiteY8" fmla="*/ 24823 h 44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908" h="44757">
                  <a:moveTo>
                    <a:pt x="69" y="24823"/>
                  </a:moveTo>
                  <a:cubicBezTo>
                    <a:pt x="-312" y="30156"/>
                    <a:pt x="895" y="34028"/>
                    <a:pt x="3370" y="35552"/>
                  </a:cubicBezTo>
                  <a:cubicBezTo>
                    <a:pt x="7243" y="36187"/>
                    <a:pt x="32700" y="40631"/>
                    <a:pt x="38096" y="44757"/>
                  </a:cubicBezTo>
                  <a:cubicBezTo>
                    <a:pt x="45524" y="37710"/>
                    <a:pt x="36445" y="19808"/>
                    <a:pt x="31493" y="9905"/>
                  </a:cubicBezTo>
                  <a:cubicBezTo>
                    <a:pt x="31240" y="9333"/>
                    <a:pt x="30922" y="8826"/>
                    <a:pt x="30668" y="8318"/>
                  </a:cubicBezTo>
                  <a:cubicBezTo>
                    <a:pt x="29970" y="8127"/>
                    <a:pt x="29018" y="7302"/>
                    <a:pt x="27557" y="5207"/>
                  </a:cubicBezTo>
                  <a:cubicBezTo>
                    <a:pt x="27177" y="4636"/>
                    <a:pt x="26668" y="3874"/>
                    <a:pt x="26479" y="3175"/>
                  </a:cubicBezTo>
                  <a:cubicBezTo>
                    <a:pt x="22352" y="65"/>
                    <a:pt x="18225" y="-760"/>
                    <a:pt x="14289" y="700"/>
                  </a:cubicBezTo>
                  <a:cubicBezTo>
                    <a:pt x="6418" y="3683"/>
                    <a:pt x="767" y="15555"/>
                    <a:pt x="69" y="2482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30" name="Freeform 829">
              <a:extLst>
                <a:ext uri="{FF2B5EF4-FFF2-40B4-BE49-F238E27FC236}">
                  <a16:creationId xmlns:a16="http://schemas.microsoft.com/office/drawing/2014/main" id="{6ECC5438-0E79-0DB1-82E3-E4A5318526DE}"/>
                </a:ext>
              </a:extLst>
            </p:cNvPr>
            <p:cNvSpPr/>
            <p:nvPr/>
          </p:nvSpPr>
          <p:spPr>
            <a:xfrm>
              <a:off x="7874425" y="1223856"/>
              <a:ext cx="21239" cy="9835"/>
            </a:xfrm>
            <a:custGeom>
              <a:avLst/>
              <a:gdLst>
                <a:gd name="connsiteX0" fmla="*/ 0 w 21239"/>
                <a:gd name="connsiteY0" fmla="*/ 8883 h 9835"/>
                <a:gd name="connsiteX1" fmla="*/ 762 w 21239"/>
                <a:gd name="connsiteY1" fmla="*/ 9835 h 9835"/>
                <a:gd name="connsiteX2" fmla="*/ 21076 w 21239"/>
                <a:gd name="connsiteY2" fmla="*/ 4820 h 9835"/>
                <a:gd name="connsiteX3" fmla="*/ 20187 w 21239"/>
                <a:gd name="connsiteY3" fmla="*/ 1773 h 9835"/>
                <a:gd name="connsiteX4" fmla="*/ 15173 w 21239"/>
                <a:gd name="connsiteY4" fmla="*/ 59 h 9835"/>
                <a:gd name="connsiteX5" fmla="*/ 0 w 21239"/>
                <a:gd name="connsiteY5" fmla="*/ 8883 h 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239" h="9835">
                  <a:moveTo>
                    <a:pt x="0" y="8883"/>
                  </a:moveTo>
                  <a:cubicBezTo>
                    <a:pt x="380" y="9137"/>
                    <a:pt x="635" y="9454"/>
                    <a:pt x="762" y="9835"/>
                  </a:cubicBezTo>
                  <a:cubicBezTo>
                    <a:pt x="16696" y="9010"/>
                    <a:pt x="20378" y="6407"/>
                    <a:pt x="21076" y="4820"/>
                  </a:cubicBezTo>
                  <a:cubicBezTo>
                    <a:pt x="21203" y="4502"/>
                    <a:pt x="21648" y="3614"/>
                    <a:pt x="20187" y="1773"/>
                  </a:cubicBezTo>
                  <a:cubicBezTo>
                    <a:pt x="19109" y="376"/>
                    <a:pt x="17521" y="-195"/>
                    <a:pt x="15173" y="59"/>
                  </a:cubicBezTo>
                  <a:cubicBezTo>
                    <a:pt x="10157" y="630"/>
                    <a:pt x="3555" y="5074"/>
                    <a:pt x="0" y="888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31" name="Freeform 830">
              <a:extLst>
                <a:ext uri="{FF2B5EF4-FFF2-40B4-BE49-F238E27FC236}">
                  <a16:creationId xmlns:a16="http://schemas.microsoft.com/office/drawing/2014/main" id="{387C9943-5CB9-8740-9377-DD3A8F7C3382}"/>
                </a:ext>
              </a:extLst>
            </p:cNvPr>
            <p:cNvSpPr/>
            <p:nvPr/>
          </p:nvSpPr>
          <p:spPr>
            <a:xfrm>
              <a:off x="7874425" y="1223856"/>
              <a:ext cx="21239" cy="9835"/>
            </a:xfrm>
            <a:custGeom>
              <a:avLst/>
              <a:gdLst>
                <a:gd name="connsiteX0" fmla="*/ 0 w 21239"/>
                <a:gd name="connsiteY0" fmla="*/ 8883 h 9835"/>
                <a:gd name="connsiteX1" fmla="*/ 762 w 21239"/>
                <a:gd name="connsiteY1" fmla="*/ 9835 h 9835"/>
                <a:gd name="connsiteX2" fmla="*/ 21076 w 21239"/>
                <a:gd name="connsiteY2" fmla="*/ 4820 h 9835"/>
                <a:gd name="connsiteX3" fmla="*/ 20187 w 21239"/>
                <a:gd name="connsiteY3" fmla="*/ 1773 h 9835"/>
                <a:gd name="connsiteX4" fmla="*/ 15173 w 21239"/>
                <a:gd name="connsiteY4" fmla="*/ 59 h 9835"/>
                <a:gd name="connsiteX5" fmla="*/ 0 w 21239"/>
                <a:gd name="connsiteY5" fmla="*/ 8883 h 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239" h="9835">
                  <a:moveTo>
                    <a:pt x="0" y="8883"/>
                  </a:moveTo>
                  <a:cubicBezTo>
                    <a:pt x="380" y="9137"/>
                    <a:pt x="635" y="9454"/>
                    <a:pt x="762" y="9835"/>
                  </a:cubicBezTo>
                  <a:cubicBezTo>
                    <a:pt x="16696" y="9010"/>
                    <a:pt x="20378" y="6407"/>
                    <a:pt x="21076" y="4820"/>
                  </a:cubicBezTo>
                  <a:cubicBezTo>
                    <a:pt x="21203" y="4502"/>
                    <a:pt x="21648" y="3614"/>
                    <a:pt x="20187" y="1773"/>
                  </a:cubicBezTo>
                  <a:cubicBezTo>
                    <a:pt x="19109" y="376"/>
                    <a:pt x="17521" y="-195"/>
                    <a:pt x="15173" y="59"/>
                  </a:cubicBezTo>
                  <a:cubicBezTo>
                    <a:pt x="10157" y="630"/>
                    <a:pt x="3555" y="5074"/>
                    <a:pt x="0" y="888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33" name="Freeform 832">
              <a:extLst>
                <a:ext uri="{FF2B5EF4-FFF2-40B4-BE49-F238E27FC236}">
                  <a16:creationId xmlns:a16="http://schemas.microsoft.com/office/drawing/2014/main" id="{8E62A510-1FB5-7773-62E4-253DACB318A3}"/>
                </a:ext>
              </a:extLst>
            </p:cNvPr>
            <p:cNvSpPr/>
            <p:nvPr/>
          </p:nvSpPr>
          <p:spPr>
            <a:xfrm>
              <a:off x="7766058" y="1409839"/>
              <a:ext cx="10225" cy="7212"/>
            </a:xfrm>
            <a:custGeom>
              <a:avLst/>
              <a:gdLst>
                <a:gd name="connsiteX0" fmla="*/ 8317 w 10225"/>
                <a:gd name="connsiteY0" fmla="*/ 7065 h 7212"/>
                <a:gd name="connsiteX1" fmla="*/ 10222 w 10225"/>
                <a:gd name="connsiteY1" fmla="*/ 5795 h 7212"/>
                <a:gd name="connsiteX2" fmla="*/ 7364 w 10225"/>
                <a:gd name="connsiteY2" fmla="*/ 2938 h 7212"/>
                <a:gd name="connsiteX3" fmla="*/ 0 w 10225"/>
                <a:gd name="connsiteY3" fmla="*/ 18 h 7212"/>
                <a:gd name="connsiteX4" fmla="*/ 2476 w 10225"/>
                <a:gd name="connsiteY4" fmla="*/ 4843 h 7212"/>
                <a:gd name="connsiteX5" fmla="*/ 8317 w 10225"/>
                <a:gd name="connsiteY5" fmla="*/ 7065 h 7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25" h="7212">
                  <a:moveTo>
                    <a:pt x="8317" y="7065"/>
                  </a:moveTo>
                  <a:cubicBezTo>
                    <a:pt x="9523" y="6811"/>
                    <a:pt x="10158" y="6240"/>
                    <a:pt x="10222" y="5795"/>
                  </a:cubicBezTo>
                  <a:cubicBezTo>
                    <a:pt x="10284" y="5224"/>
                    <a:pt x="9586" y="4145"/>
                    <a:pt x="7364" y="2938"/>
                  </a:cubicBezTo>
                  <a:cubicBezTo>
                    <a:pt x="1905" y="-109"/>
                    <a:pt x="318" y="-45"/>
                    <a:pt x="0" y="18"/>
                  </a:cubicBezTo>
                  <a:cubicBezTo>
                    <a:pt x="127" y="82"/>
                    <a:pt x="191" y="1288"/>
                    <a:pt x="2476" y="4843"/>
                  </a:cubicBezTo>
                  <a:cubicBezTo>
                    <a:pt x="3873" y="7001"/>
                    <a:pt x="6475" y="7509"/>
                    <a:pt x="8317" y="706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34" name="Freeform 833">
              <a:extLst>
                <a:ext uri="{FF2B5EF4-FFF2-40B4-BE49-F238E27FC236}">
                  <a16:creationId xmlns:a16="http://schemas.microsoft.com/office/drawing/2014/main" id="{9212C261-0410-07F3-BD7C-86FDD34E5ACB}"/>
                </a:ext>
              </a:extLst>
            </p:cNvPr>
            <p:cNvSpPr/>
            <p:nvPr/>
          </p:nvSpPr>
          <p:spPr>
            <a:xfrm>
              <a:off x="7766058" y="1409839"/>
              <a:ext cx="10225" cy="7212"/>
            </a:xfrm>
            <a:custGeom>
              <a:avLst/>
              <a:gdLst>
                <a:gd name="connsiteX0" fmla="*/ 8317 w 10225"/>
                <a:gd name="connsiteY0" fmla="*/ 7065 h 7212"/>
                <a:gd name="connsiteX1" fmla="*/ 10222 w 10225"/>
                <a:gd name="connsiteY1" fmla="*/ 5795 h 7212"/>
                <a:gd name="connsiteX2" fmla="*/ 7364 w 10225"/>
                <a:gd name="connsiteY2" fmla="*/ 2938 h 7212"/>
                <a:gd name="connsiteX3" fmla="*/ 0 w 10225"/>
                <a:gd name="connsiteY3" fmla="*/ 18 h 7212"/>
                <a:gd name="connsiteX4" fmla="*/ 2476 w 10225"/>
                <a:gd name="connsiteY4" fmla="*/ 4843 h 7212"/>
                <a:gd name="connsiteX5" fmla="*/ 8317 w 10225"/>
                <a:gd name="connsiteY5" fmla="*/ 7065 h 7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25" h="7212">
                  <a:moveTo>
                    <a:pt x="8317" y="7065"/>
                  </a:moveTo>
                  <a:cubicBezTo>
                    <a:pt x="9523" y="6811"/>
                    <a:pt x="10158" y="6240"/>
                    <a:pt x="10222" y="5795"/>
                  </a:cubicBezTo>
                  <a:cubicBezTo>
                    <a:pt x="10284" y="5224"/>
                    <a:pt x="9586" y="4145"/>
                    <a:pt x="7364" y="2938"/>
                  </a:cubicBezTo>
                  <a:cubicBezTo>
                    <a:pt x="1905" y="-109"/>
                    <a:pt x="318" y="-45"/>
                    <a:pt x="0" y="18"/>
                  </a:cubicBezTo>
                  <a:cubicBezTo>
                    <a:pt x="127" y="82"/>
                    <a:pt x="191" y="1288"/>
                    <a:pt x="2476" y="4843"/>
                  </a:cubicBezTo>
                  <a:cubicBezTo>
                    <a:pt x="3873" y="7001"/>
                    <a:pt x="6475" y="7509"/>
                    <a:pt x="8317" y="706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36" name="Freeform 835">
              <a:extLst>
                <a:ext uri="{FF2B5EF4-FFF2-40B4-BE49-F238E27FC236}">
                  <a16:creationId xmlns:a16="http://schemas.microsoft.com/office/drawing/2014/main" id="{D68C6E3A-8A3C-62F9-FE76-F81E822936C6}"/>
                </a:ext>
              </a:extLst>
            </p:cNvPr>
            <p:cNvSpPr/>
            <p:nvPr/>
          </p:nvSpPr>
          <p:spPr>
            <a:xfrm>
              <a:off x="7599986" y="1351580"/>
              <a:ext cx="5205" cy="5332"/>
            </a:xfrm>
            <a:custGeom>
              <a:avLst/>
              <a:gdLst>
                <a:gd name="connsiteX0" fmla="*/ 0 w 5205"/>
                <a:gd name="connsiteY0" fmla="*/ 127 h 5332"/>
                <a:gd name="connsiteX1" fmla="*/ 5205 w 5205"/>
                <a:gd name="connsiteY1" fmla="*/ 5333 h 5332"/>
                <a:gd name="connsiteX2" fmla="*/ 5205 w 5205"/>
                <a:gd name="connsiteY2" fmla="*/ 1524 h 5332"/>
                <a:gd name="connsiteX3" fmla="*/ 635 w 5205"/>
                <a:gd name="connsiteY3" fmla="*/ 0 h 5332"/>
                <a:gd name="connsiteX4" fmla="*/ 0 w 5205"/>
                <a:gd name="connsiteY4" fmla="*/ 127 h 5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05" h="5332">
                  <a:moveTo>
                    <a:pt x="0" y="127"/>
                  </a:moveTo>
                  <a:cubicBezTo>
                    <a:pt x="127" y="952"/>
                    <a:pt x="3047" y="3682"/>
                    <a:pt x="5205" y="5333"/>
                  </a:cubicBezTo>
                  <a:lnTo>
                    <a:pt x="5205" y="1524"/>
                  </a:lnTo>
                  <a:cubicBezTo>
                    <a:pt x="3682" y="952"/>
                    <a:pt x="2158" y="444"/>
                    <a:pt x="635" y="0"/>
                  </a:cubicBezTo>
                  <a:cubicBezTo>
                    <a:pt x="127" y="64"/>
                    <a:pt x="0" y="127"/>
                    <a:pt x="0" y="12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37" name="Freeform 836">
              <a:extLst>
                <a:ext uri="{FF2B5EF4-FFF2-40B4-BE49-F238E27FC236}">
                  <a16:creationId xmlns:a16="http://schemas.microsoft.com/office/drawing/2014/main" id="{2C7E21D0-40BF-9C18-3320-7DD782BE137F}"/>
                </a:ext>
              </a:extLst>
            </p:cNvPr>
            <p:cNvSpPr/>
            <p:nvPr/>
          </p:nvSpPr>
          <p:spPr>
            <a:xfrm>
              <a:off x="7599986" y="1351580"/>
              <a:ext cx="5205" cy="5332"/>
            </a:xfrm>
            <a:custGeom>
              <a:avLst/>
              <a:gdLst>
                <a:gd name="connsiteX0" fmla="*/ 0 w 5205"/>
                <a:gd name="connsiteY0" fmla="*/ 127 h 5332"/>
                <a:gd name="connsiteX1" fmla="*/ 5205 w 5205"/>
                <a:gd name="connsiteY1" fmla="*/ 5333 h 5332"/>
                <a:gd name="connsiteX2" fmla="*/ 5205 w 5205"/>
                <a:gd name="connsiteY2" fmla="*/ 1524 h 5332"/>
                <a:gd name="connsiteX3" fmla="*/ 635 w 5205"/>
                <a:gd name="connsiteY3" fmla="*/ 0 h 5332"/>
                <a:gd name="connsiteX4" fmla="*/ 0 w 5205"/>
                <a:gd name="connsiteY4" fmla="*/ 127 h 5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05" h="5332">
                  <a:moveTo>
                    <a:pt x="0" y="127"/>
                  </a:moveTo>
                  <a:cubicBezTo>
                    <a:pt x="127" y="952"/>
                    <a:pt x="3047" y="3682"/>
                    <a:pt x="5205" y="5333"/>
                  </a:cubicBezTo>
                  <a:lnTo>
                    <a:pt x="5205" y="1524"/>
                  </a:lnTo>
                  <a:cubicBezTo>
                    <a:pt x="3682" y="952"/>
                    <a:pt x="2158" y="444"/>
                    <a:pt x="635" y="0"/>
                  </a:cubicBezTo>
                  <a:cubicBezTo>
                    <a:pt x="127" y="64"/>
                    <a:pt x="0" y="127"/>
                    <a:pt x="0" y="12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39" name="Freeform 838">
              <a:extLst>
                <a:ext uri="{FF2B5EF4-FFF2-40B4-BE49-F238E27FC236}">
                  <a16:creationId xmlns:a16="http://schemas.microsoft.com/office/drawing/2014/main" id="{5CFEA471-CAA6-FB0A-B6CD-F49B5973A34F}"/>
                </a:ext>
              </a:extLst>
            </p:cNvPr>
            <p:cNvSpPr/>
            <p:nvPr/>
          </p:nvSpPr>
          <p:spPr>
            <a:xfrm>
              <a:off x="8584487" y="1209758"/>
              <a:ext cx="28246" cy="45593"/>
            </a:xfrm>
            <a:custGeom>
              <a:avLst/>
              <a:gdLst>
                <a:gd name="connsiteX0" fmla="*/ 13204 w 28246"/>
                <a:gd name="connsiteY0" fmla="*/ 27742 h 45593"/>
                <a:gd name="connsiteX1" fmla="*/ 22346 w 28246"/>
                <a:gd name="connsiteY1" fmla="*/ 45518 h 45593"/>
                <a:gd name="connsiteX2" fmla="*/ 25838 w 28246"/>
                <a:gd name="connsiteY2" fmla="*/ 44375 h 45593"/>
                <a:gd name="connsiteX3" fmla="*/ 26790 w 28246"/>
                <a:gd name="connsiteY3" fmla="*/ 21203 h 45593"/>
                <a:gd name="connsiteX4" fmla="*/ 10919 w 28246"/>
                <a:gd name="connsiteY4" fmla="*/ 7555 h 45593"/>
                <a:gd name="connsiteX5" fmla="*/ 889 w 28246"/>
                <a:gd name="connsiteY5" fmla="*/ 762 h 45593"/>
                <a:gd name="connsiteX6" fmla="*/ 0 w 28246"/>
                <a:gd name="connsiteY6" fmla="*/ 0 h 45593"/>
                <a:gd name="connsiteX7" fmla="*/ 9268 w 28246"/>
                <a:gd name="connsiteY7" fmla="*/ 17394 h 45593"/>
                <a:gd name="connsiteX8" fmla="*/ 13204 w 28246"/>
                <a:gd name="connsiteY8" fmla="*/ 27742 h 45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246" h="45593">
                  <a:moveTo>
                    <a:pt x="13204" y="27742"/>
                  </a:moveTo>
                  <a:cubicBezTo>
                    <a:pt x="15427" y="34979"/>
                    <a:pt x="18474" y="44946"/>
                    <a:pt x="22346" y="45518"/>
                  </a:cubicBezTo>
                  <a:cubicBezTo>
                    <a:pt x="23806" y="45772"/>
                    <a:pt x="24949" y="45391"/>
                    <a:pt x="25838" y="44375"/>
                  </a:cubicBezTo>
                  <a:cubicBezTo>
                    <a:pt x="29583" y="40058"/>
                    <a:pt x="28187" y="25965"/>
                    <a:pt x="26790" y="21203"/>
                  </a:cubicBezTo>
                  <a:cubicBezTo>
                    <a:pt x="25266" y="16188"/>
                    <a:pt x="17649" y="11554"/>
                    <a:pt x="10919" y="7555"/>
                  </a:cubicBezTo>
                  <a:cubicBezTo>
                    <a:pt x="6983" y="5206"/>
                    <a:pt x="3301" y="2984"/>
                    <a:pt x="889" y="762"/>
                  </a:cubicBezTo>
                  <a:cubicBezTo>
                    <a:pt x="571" y="444"/>
                    <a:pt x="254" y="190"/>
                    <a:pt x="0" y="0"/>
                  </a:cubicBezTo>
                  <a:cubicBezTo>
                    <a:pt x="1651" y="4380"/>
                    <a:pt x="7555" y="14792"/>
                    <a:pt x="9268" y="17394"/>
                  </a:cubicBezTo>
                  <a:cubicBezTo>
                    <a:pt x="10602" y="19362"/>
                    <a:pt x="11808" y="23235"/>
                    <a:pt x="13204" y="2774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40" name="Freeform 839">
              <a:extLst>
                <a:ext uri="{FF2B5EF4-FFF2-40B4-BE49-F238E27FC236}">
                  <a16:creationId xmlns:a16="http://schemas.microsoft.com/office/drawing/2014/main" id="{A6FE32D1-B561-351B-9313-96B63EB70771}"/>
                </a:ext>
              </a:extLst>
            </p:cNvPr>
            <p:cNvSpPr/>
            <p:nvPr/>
          </p:nvSpPr>
          <p:spPr>
            <a:xfrm>
              <a:off x="8584487" y="1209758"/>
              <a:ext cx="28246" cy="45593"/>
            </a:xfrm>
            <a:custGeom>
              <a:avLst/>
              <a:gdLst>
                <a:gd name="connsiteX0" fmla="*/ 13204 w 28246"/>
                <a:gd name="connsiteY0" fmla="*/ 27742 h 45593"/>
                <a:gd name="connsiteX1" fmla="*/ 22346 w 28246"/>
                <a:gd name="connsiteY1" fmla="*/ 45518 h 45593"/>
                <a:gd name="connsiteX2" fmla="*/ 25838 w 28246"/>
                <a:gd name="connsiteY2" fmla="*/ 44375 h 45593"/>
                <a:gd name="connsiteX3" fmla="*/ 26790 w 28246"/>
                <a:gd name="connsiteY3" fmla="*/ 21203 h 45593"/>
                <a:gd name="connsiteX4" fmla="*/ 10919 w 28246"/>
                <a:gd name="connsiteY4" fmla="*/ 7555 h 45593"/>
                <a:gd name="connsiteX5" fmla="*/ 889 w 28246"/>
                <a:gd name="connsiteY5" fmla="*/ 762 h 45593"/>
                <a:gd name="connsiteX6" fmla="*/ 0 w 28246"/>
                <a:gd name="connsiteY6" fmla="*/ 0 h 45593"/>
                <a:gd name="connsiteX7" fmla="*/ 9268 w 28246"/>
                <a:gd name="connsiteY7" fmla="*/ 17394 h 45593"/>
                <a:gd name="connsiteX8" fmla="*/ 13204 w 28246"/>
                <a:gd name="connsiteY8" fmla="*/ 27742 h 45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246" h="45593">
                  <a:moveTo>
                    <a:pt x="13204" y="27742"/>
                  </a:moveTo>
                  <a:cubicBezTo>
                    <a:pt x="15427" y="34979"/>
                    <a:pt x="18474" y="44946"/>
                    <a:pt x="22346" y="45518"/>
                  </a:cubicBezTo>
                  <a:cubicBezTo>
                    <a:pt x="23806" y="45772"/>
                    <a:pt x="24949" y="45391"/>
                    <a:pt x="25838" y="44375"/>
                  </a:cubicBezTo>
                  <a:cubicBezTo>
                    <a:pt x="29583" y="40058"/>
                    <a:pt x="28187" y="25965"/>
                    <a:pt x="26790" y="21203"/>
                  </a:cubicBezTo>
                  <a:cubicBezTo>
                    <a:pt x="25266" y="16188"/>
                    <a:pt x="17649" y="11554"/>
                    <a:pt x="10919" y="7555"/>
                  </a:cubicBezTo>
                  <a:cubicBezTo>
                    <a:pt x="6983" y="5206"/>
                    <a:pt x="3301" y="2984"/>
                    <a:pt x="889" y="762"/>
                  </a:cubicBezTo>
                  <a:cubicBezTo>
                    <a:pt x="571" y="444"/>
                    <a:pt x="254" y="190"/>
                    <a:pt x="0" y="0"/>
                  </a:cubicBezTo>
                  <a:cubicBezTo>
                    <a:pt x="1651" y="4380"/>
                    <a:pt x="7555" y="14792"/>
                    <a:pt x="9268" y="17394"/>
                  </a:cubicBezTo>
                  <a:cubicBezTo>
                    <a:pt x="10602" y="19362"/>
                    <a:pt x="11808" y="23235"/>
                    <a:pt x="13204" y="2774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42" name="Freeform 841">
              <a:extLst>
                <a:ext uri="{FF2B5EF4-FFF2-40B4-BE49-F238E27FC236}">
                  <a16:creationId xmlns:a16="http://schemas.microsoft.com/office/drawing/2014/main" id="{3A0B44E5-9349-FF1A-6C00-646F128FB0D2}"/>
                </a:ext>
              </a:extLst>
            </p:cNvPr>
            <p:cNvSpPr/>
            <p:nvPr/>
          </p:nvSpPr>
          <p:spPr>
            <a:xfrm>
              <a:off x="7588178" y="1685947"/>
              <a:ext cx="11744" cy="5450"/>
            </a:xfrm>
            <a:custGeom>
              <a:avLst/>
              <a:gdLst>
                <a:gd name="connsiteX0" fmla="*/ 11744 w 11744"/>
                <a:gd name="connsiteY0" fmla="*/ 4888 h 5450"/>
                <a:gd name="connsiteX1" fmla="*/ 8761 w 11744"/>
                <a:gd name="connsiteY1" fmla="*/ 635 h 5450"/>
                <a:gd name="connsiteX2" fmla="*/ 7047 w 11744"/>
                <a:gd name="connsiteY2" fmla="*/ 381 h 5450"/>
                <a:gd name="connsiteX3" fmla="*/ 6348 w 11744"/>
                <a:gd name="connsiteY3" fmla="*/ 0 h 5450"/>
                <a:gd name="connsiteX4" fmla="*/ 0 w 11744"/>
                <a:gd name="connsiteY4" fmla="*/ 4444 h 5450"/>
                <a:gd name="connsiteX5" fmla="*/ 11744 w 11744"/>
                <a:gd name="connsiteY5" fmla="*/ 4888 h 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744" h="5450">
                  <a:moveTo>
                    <a:pt x="11744" y="4888"/>
                  </a:moveTo>
                  <a:lnTo>
                    <a:pt x="8761" y="635"/>
                  </a:lnTo>
                  <a:cubicBezTo>
                    <a:pt x="8125" y="698"/>
                    <a:pt x="7491" y="508"/>
                    <a:pt x="7047" y="381"/>
                  </a:cubicBezTo>
                  <a:cubicBezTo>
                    <a:pt x="6729" y="254"/>
                    <a:pt x="6475" y="127"/>
                    <a:pt x="6348" y="0"/>
                  </a:cubicBezTo>
                  <a:cubicBezTo>
                    <a:pt x="3745" y="635"/>
                    <a:pt x="1651" y="2159"/>
                    <a:pt x="0" y="4444"/>
                  </a:cubicBezTo>
                  <a:cubicBezTo>
                    <a:pt x="698" y="5079"/>
                    <a:pt x="3174" y="6094"/>
                    <a:pt x="11744" y="488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43" name="Freeform 842">
              <a:extLst>
                <a:ext uri="{FF2B5EF4-FFF2-40B4-BE49-F238E27FC236}">
                  <a16:creationId xmlns:a16="http://schemas.microsoft.com/office/drawing/2014/main" id="{8142EE60-3D49-57D8-DFB6-C13159BBA486}"/>
                </a:ext>
              </a:extLst>
            </p:cNvPr>
            <p:cNvSpPr/>
            <p:nvPr/>
          </p:nvSpPr>
          <p:spPr>
            <a:xfrm>
              <a:off x="7588178" y="1685947"/>
              <a:ext cx="11744" cy="5450"/>
            </a:xfrm>
            <a:custGeom>
              <a:avLst/>
              <a:gdLst>
                <a:gd name="connsiteX0" fmla="*/ 11744 w 11744"/>
                <a:gd name="connsiteY0" fmla="*/ 4888 h 5450"/>
                <a:gd name="connsiteX1" fmla="*/ 8761 w 11744"/>
                <a:gd name="connsiteY1" fmla="*/ 635 h 5450"/>
                <a:gd name="connsiteX2" fmla="*/ 7047 w 11744"/>
                <a:gd name="connsiteY2" fmla="*/ 381 h 5450"/>
                <a:gd name="connsiteX3" fmla="*/ 6348 w 11744"/>
                <a:gd name="connsiteY3" fmla="*/ 0 h 5450"/>
                <a:gd name="connsiteX4" fmla="*/ 0 w 11744"/>
                <a:gd name="connsiteY4" fmla="*/ 4444 h 5450"/>
                <a:gd name="connsiteX5" fmla="*/ 11744 w 11744"/>
                <a:gd name="connsiteY5" fmla="*/ 4888 h 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744" h="5450">
                  <a:moveTo>
                    <a:pt x="11744" y="4888"/>
                  </a:moveTo>
                  <a:lnTo>
                    <a:pt x="8761" y="635"/>
                  </a:lnTo>
                  <a:cubicBezTo>
                    <a:pt x="8125" y="698"/>
                    <a:pt x="7491" y="508"/>
                    <a:pt x="7047" y="381"/>
                  </a:cubicBezTo>
                  <a:cubicBezTo>
                    <a:pt x="6729" y="254"/>
                    <a:pt x="6475" y="127"/>
                    <a:pt x="6348" y="0"/>
                  </a:cubicBezTo>
                  <a:cubicBezTo>
                    <a:pt x="3745" y="635"/>
                    <a:pt x="1651" y="2159"/>
                    <a:pt x="0" y="4444"/>
                  </a:cubicBezTo>
                  <a:cubicBezTo>
                    <a:pt x="698" y="5079"/>
                    <a:pt x="3174" y="6094"/>
                    <a:pt x="11744" y="488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45" name="Freeform 844">
              <a:extLst>
                <a:ext uri="{FF2B5EF4-FFF2-40B4-BE49-F238E27FC236}">
                  <a16:creationId xmlns:a16="http://schemas.microsoft.com/office/drawing/2014/main" id="{52105387-A1BE-6D62-BDD8-0C8B4552E1A6}"/>
                </a:ext>
              </a:extLst>
            </p:cNvPr>
            <p:cNvSpPr/>
            <p:nvPr/>
          </p:nvSpPr>
          <p:spPr>
            <a:xfrm>
              <a:off x="7566350" y="1677377"/>
              <a:ext cx="13830" cy="9598"/>
            </a:xfrm>
            <a:custGeom>
              <a:avLst/>
              <a:gdLst>
                <a:gd name="connsiteX0" fmla="*/ 4751 w 13830"/>
                <a:gd name="connsiteY0" fmla="*/ 0 h 9598"/>
                <a:gd name="connsiteX1" fmla="*/ 54 w 13830"/>
                <a:gd name="connsiteY1" fmla="*/ 5396 h 9598"/>
                <a:gd name="connsiteX2" fmla="*/ 10147 w 13830"/>
                <a:gd name="connsiteY2" fmla="*/ 9586 h 9598"/>
                <a:gd name="connsiteX3" fmla="*/ 13830 w 13830"/>
                <a:gd name="connsiteY3" fmla="*/ 8126 h 9598"/>
                <a:gd name="connsiteX4" fmla="*/ 4751 w 13830"/>
                <a:gd name="connsiteY4" fmla="*/ 0 h 9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0" h="9598">
                  <a:moveTo>
                    <a:pt x="4751" y="0"/>
                  </a:moveTo>
                  <a:cubicBezTo>
                    <a:pt x="1323" y="1968"/>
                    <a:pt x="-327" y="3872"/>
                    <a:pt x="54" y="5396"/>
                  </a:cubicBezTo>
                  <a:cubicBezTo>
                    <a:pt x="688" y="7681"/>
                    <a:pt x="5513" y="9776"/>
                    <a:pt x="10147" y="9586"/>
                  </a:cubicBezTo>
                  <a:cubicBezTo>
                    <a:pt x="12243" y="9523"/>
                    <a:pt x="13639" y="8951"/>
                    <a:pt x="13830" y="8126"/>
                  </a:cubicBezTo>
                  <a:cubicBezTo>
                    <a:pt x="13893" y="7237"/>
                    <a:pt x="11100" y="4126"/>
                    <a:pt x="4751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46" name="Freeform 845">
              <a:extLst>
                <a:ext uri="{FF2B5EF4-FFF2-40B4-BE49-F238E27FC236}">
                  <a16:creationId xmlns:a16="http://schemas.microsoft.com/office/drawing/2014/main" id="{4F89E903-CE49-2BC4-F8DE-5A4C7A187722}"/>
                </a:ext>
              </a:extLst>
            </p:cNvPr>
            <p:cNvSpPr/>
            <p:nvPr/>
          </p:nvSpPr>
          <p:spPr>
            <a:xfrm>
              <a:off x="7566350" y="1677377"/>
              <a:ext cx="13830" cy="9598"/>
            </a:xfrm>
            <a:custGeom>
              <a:avLst/>
              <a:gdLst>
                <a:gd name="connsiteX0" fmla="*/ 4751 w 13830"/>
                <a:gd name="connsiteY0" fmla="*/ 0 h 9598"/>
                <a:gd name="connsiteX1" fmla="*/ 54 w 13830"/>
                <a:gd name="connsiteY1" fmla="*/ 5396 h 9598"/>
                <a:gd name="connsiteX2" fmla="*/ 10147 w 13830"/>
                <a:gd name="connsiteY2" fmla="*/ 9586 h 9598"/>
                <a:gd name="connsiteX3" fmla="*/ 13830 w 13830"/>
                <a:gd name="connsiteY3" fmla="*/ 8126 h 9598"/>
                <a:gd name="connsiteX4" fmla="*/ 4751 w 13830"/>
                <a:gd name="connsiteY4" fmla="*/ 0 h 9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0" h="9598">
                  <a:moveTo>
                    <a:pt x="4751" y="0"/>
                  </a:moveTo>
                  <a:cubicBezTo>
                    <a:pt x="1323" y="1968"/>
                    <a:pt x="-327" y="3872"/>
                    <a:pt x="54" y="5396"/>
                  </a:cubicBezTo>
                  <a:cubicBezTo>
                    <a:pt x="688" y="7681"/>
                    <a:pt x="5513" y="9776"/>
                    <a:pt x="10147" y="9586"/>
                  </a:cubicBezTo>
                  <a:cubicBezTo>
                    <a:pt x="12243" y="9523"/>
                    <a:pt x="13639" y="8951"/>
                    <a:pt x="13830" y="8126"/>
                  </a:cubicBezTo>
                  <a:cubicBezTo>
                    <a:pt x="13893" y="7237"/>
                    <a:pt x="11100" y="4126"/>
                    <a:pt x="4751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48" name="Freeform 847">
              <a:extLst>
                <a:ext uri="{FF2B5EF4-FFF2-40B4-BE49-F238E27FC236}">
                  <a16:creationId xmlns:a16="http://schemas.microsoft.com/office/drawing/2014/main" id="{F31A6E51-CB2A-2CBA-014E-2A8F5CFF526C}"/>
                </a:ext>
              </a:extLst>
            </p:cNvPr>
            <p:cNvSpPr/>
            <p:nvPr/>
          </p:nvSpPr>
          <p:spPr>
            <a:xfrm>
              <a:off x="7753300" y="1449338"/>
              <a:ext cx="25680" cy="13946"/>
            </a:xfrm>
            <a:custGeom>
              <a:avLst/>
              <a:gdLst>
                <a:gd name="connsiteX0" fmla="*/ 23170 w 25680"/>
                <a:gd name="connsiteY0" fmla="*/ 6 h 13946"/>
                <a:gd name="connsiteX1" fmla="*/ 61 w 25680"/>
                <a:gd name="connsiteY1" fmla="*/ 9909 h 13946"/>
                <a:gd name="connsiteX2" fmla="*/ 379 w 25680"/>
                <a:gd name="connsiteY2" fmla="*/ 10671 h 13946"/>
                <a:gd name="connsiteX3" fmla="*/ 22091 w 25680"/>
                <a:gd name="connsiteY3" fmla="*/ 13337 h 13946"/>
                <a:gd name="connsiteX4" fmla="*/ 25392 w 25680"/>
                <a:gd name="connsiteY4" fmla="*/ 1466 h 13946"/>
                <a:gd name="connsiteX5" fmla="*/ 23170 w 25680"/>
                <a:gd name="connsiteY5" fmla="*/ 6 h 13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680" h="13946">
                  <a:moveTo>
                    <a:pt x="23170" y="6"/>
                  </a:moveTo>
                  <a:cubicBezTo>
                    <a:pt x="16821" y="323"/>
                    <a:pt x="2410" y="5021"/>
                    <a:pt x="61" y="9909"/>
                  </a:cubicBezTo>
                  <a:cubicBezTo>
                    <a:pt x="-1" y="10100"/>
                    <a:pt x="-128" y="10227"/>
                    <a:pt x="379" y="10671"/>
                  </a:cubicBezTo>
                  <a:cubicBezTo>
                    <a:pt x="4125" y="13972"/>
                    <a:pt x="19995" y="14607"/>
                    <a:pt x="22091" y="13337"/>
                  </a:cubicBezTo>
                  <a:cubicBezTo>
                    <a:pt x="23741" y="12258"/>
                    <a:pt x="26598" y="5148"/>
                    <a:pt x="25392" y="1466"/>
                  </a:cubicBezTo>
                  <a:cubicBezTo>
                    <a:pt x="25011" y="387"/>
                    <a:pt x="24185" y="-58"/>
                    <a:pt x="23170" y="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49" name="Freeform 848">
              <a:extLst>
                <a:ext uri="{FF2B5EF4-FFF2-40B4-BE49-F238E27FC236}">
                  <a16:creationId xmlns:a16="http://schemas.microsoft.com/office/drawing/2014/main" id="{C2046DA4-0621-04CA-E62D-12FD19562812}"/>
                </a:ext>
              </a:extLst>
            </p:cNvPr>
            <p:cNvSpPr/>
            <p:nvPr/>
          </p:nvSpPr>
          <p:spPr>
            <a:xfrm>
              <a:off x="7753300" y="1449338"/>
              <a:ext cx="25680" cy="13946"/>
            </a:xfrm>
            <a:custGeom>
              <a:avLst/>
              <a:gdLst>
                <a:gd name="connsiteX0" fmla="*/ 23170 w 25680"/>
                <a:gd name="connsiteY0" fmla="*/ 6 h 13946"/>
                <a:gd name="connsiteX1" fmla="*/ 61 w 25680"/>
                <a:gd name="connsiteY1" fmla="*/ 9909 h 13946"/>
                <a:gd name="connsiteX2" fmla="*/ 379 w 25680"/>
                <a:gd name="connsiteY2" fmla="*/ 10671 h 13946"/>
                <a:gd name="connsiteX3" fmla="*/ 22091 w 25680"/>
                <a:gd name="connsiteY3" fmla="*/ 13337 h 13946"/>
                <a:gd name="connsiteX4" fmla="*/ 25392 w 25680"/>
                <a:gd name="connsiteY4" fmla="*/ 1466 h 13946"/>
                <a:gd name="connsiteX5" fmla="*/ 23170 w 25680"/>
                <a:gd name="connsiteY5" fmla="*/ 6 h 13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680" h="13946">
                  <a:moveTo>
                    <a:pt x="23170" y="6"/>
                  </a:moveTo>
                  <a:cubicBezTo>
                    <a:pt x="16821" y="323"/>
                    <a:pt x="2410" y="5021"/>
                    <a:pt x="61" y="9909"/>
                  </a:cubicBezTo>
                  <a:cubicBezTo>
                    <a:pt x="-1" y="10100"/>
                    <a:pt x="-128" y="10227"/>
                    <a:pt x="379" y="10671"/>
                  </a:cubicBezTo>
                  <a:cubicBezTo>
                    <a:pt x="4125" y="13972"/>
                    <a:pt x="19995" y="14607"/>
                    <a:pt x="22091" y="13337"/>
                  </a:cubicBezTo>
                  <a:cubicBezTo>
                    <a:pt x="23741" y="12258"/>
                    <a:pt x="26598" y="5148"/>
                    <a:pt x="25392" y="1466"/>
                  </a:cubicBezTo>
                  <a:cubicBezTo>
                    <a:pt x="25011" y="387"/>
                    <a:pt x="24185" y="-58"/>
                    <a:pt x="23170" y="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51" name="Freeform 850">
              <a:extLst>
                <a:ext uri="{FF2B5EF4-FFF2-40B4-BE49-F238E27FC236}">
                  <a16:creationId xmlns:a16="http://schemas.microsoft.com/office/drawing/2014/main" id="{BE896106-D238-4B58-4EC2-8ACD410DF919}"/>
                </a:ext>
              </a:extLst>
            </p:cNvPr>
            <p:cNvSpPr/>
            <p:nvPr/>
          </p:nvSpPr>
          <p:spPr>
            <a:xfrm>
              <a:off x="7471199" y="1156779"/>
              <a:ext cx="54209" cy="39378"/>
            </a:xfrm>
            <a:custGeom>
              <a:avLst/>
              <a:gdLst>
                <a:gd name="connsiteX0" fmla="*/ 13629 w 54209"/>
                <a:gd name="connsiteY0" fmla="*/ 16413 h 39378"/>
                <a:gd name="connsiteX1" fmla="*/ 33245 w 54209"/>
                <a:gd name="connsiteY1" fmla="*/ 29681 h 39378"/>
                <a:gd name="connsiteX2" fmla="*/ 30959 w 54209"/>
                <a:gd name="connsiteY2" fmla="*/ 37934 h 39378"/>
                <a:gd name="connsiteX3" fmla="*/ 37879 w 54209"/>
                <a:gd name="connsiteY3" fmla="*/ 38822 h 39378"/>
                <a:gd name="connsiteX4" fmla="*/ 50068 w 54209"/>
                <a:gd name="connsiteY4" fmla="*/ 23015 h 39378"/>
                <a:gd name="connsiteX5" fmla="*/ 50386 w 54209"/>
                <a:gd name="connsiteY5" fmla="*/ 22190 h 39378"/>
                <a:gd name="connsiteX6" fmla="*/ 51020 w 54209"/>
                <a:gd name="connsiteY6" fmla="*/ 7081 h 39378"/>
                <a:gd name="connsiteX7" fmla="*/ 1312 w 54209"/>
                <a:gd name="connsiteY7" fmla="*/ 5874 h 39378"/>
                <a:gd name="connsiteX8" fmla="*/ 43 w 54209"/>
                <a:gd name="connsiteY8" fmla="*/ 8668 h 39378"/>
                <a:gd name="connsiteX9" fmla="*/ 13629 w 54209"/>
                <a:gd name="connsiteY9" fmla="*/ 16413 h 39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4209" h="39378">
                  <a:moveTo>
                    <a:pt x="13629" y="16413"/>
                  </a:moveTo>
                  <a:cubicBezTo>
                    <a:pt x="22453" y="19904"/>
                    <a:pt x="31658" y="23459"/>
                    <a:pt x="33245" y="29681"/>
                  </a:cubicBezTo>
                  <a:cubicBezTo>
                    <a:pt x="33879" y="32284"/>
                    <a:pt x="33118" y="35013"/>
                    <a:pt x="30959" y="37934"/>
                  </a:cubicBezTo>
                  <a:cubicBezTo>
                    <a:pt x="32928" y="39521"/>
                    <a:pt x="35213" y="39775"/>
                    <a:pt x="37879" y="38822"/>
                  </a:cubicBezTo>
                  <a:cubicBezTo>
                    <a:pt x="44100" y="36473"/>
                    <a:pt x="49877" y="28030"/>
                    <a:pt x="50068" y="23015"/>
                  </a:cubicBezTo>
                  <a:cubicBezTo>
                    <a:pt x="50068" y="22698"/>
                    <a:pt x="50195" y="22380"/>
                    <a:pt x="50386" y="22190"/>
                  </a:cubicBezTo>
                  <a:cubicBezTo>
                    <a:pt x="55273" y="16095"/>
                    <a:pt x="55464" y="11017"/>
                    <a:pt x="51020" y="7081"/>
                  </a:cubicBezTo>
                  <a:cubicBezTo>
                    <a:pt x="40228" y="-2442"/>
                    <a:pt x="8740" y="-1871"/>
                    <a:pt x="1312" y="5874"/>
                  </a:cubicBezTo>
                  <a:cubicBezTo>
                    <a:pt x="-211" y="7462"/>
                    <a:pt x="-21" y="8350"/>
                    <a:pt x="43" y="8668"/>
                  </a:cubicBezTo>
                  <a:cubicBezTo>
                    <a:pt x="614" y="11271"/>
                    <a:pt x="7534" y="14000"/>
                    <a:pt x="13629" y="1641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52" name="Freeform 851">
              <a:extLst>
                <a:ext uri="{FF2B5EF4-FFF2-40B4-BE49-F238E27FC236}">
                  <a16:creationId xmlns:a16="http://schemas.microsoft.com/office/drawing/2014/main" id="{D5D6CEFE-10BB-DBE5-14C1-E6081AAE9B35}"/>
                </a:ext>
              </a:extLst>
            </p:cNvPr>
            <p:cNvSpPr/>
            <p:nvPr/>
          </p:nvSpPr>
          <p:spPr>
            <a:xfrm>
              <a:off x="7471199" y="1156779"/>
              <a:ext cx="54209" cy="39378"/>
            </a:xfrm>
            <a:custGeom>
              <a:avLst/>
              <a:gdLst>
                <a:gd name="connsiteX0" fmla="*/ 13629 w 54209"/>
                <a:gd name="connsiteY0" fmla="*/ 16413 h 39378"/>
                <a:gd name="connsiteX1" fmla="*/ 33245 w 54209"/>
                <a:gd name="connsiteY1" fmla="*/ 29681 h 39378"/>
                <a:gd name="connsiteX2" fmla="*/ 30959 w 54209"/>
                <a:gd name="connsiteY2" fmla="*/ 37934 h 39378"/>
                <a:gd name="connsiteX3" fmla="*/ 37879 w 54209"/>
                <a:gd name="connsiteY3" fmla="*/ 38822 h 39378"/>
                <a:gd name="connsiteX4" fmla="*/ 50068 w 54209"/>
                <a:gd name="connsiteY4" fmla="*/ 23015 h 39378"/>
                <a:gd name="connsiteX5" fmla="*/ 50386 w 54209"/>
                <a:gd name="connsiteY5" fmla="*/ 22190 h 39378"/>
                <a:gd name="connsiteX6" fmla="*/ 51020 w 54209"/>
                <a:gd name="connsiteY6" fmla="*/ 7081 h 39378"/>
                <a:gd name="connsiteX7" fmla="*/ 1312 w 54209"/>
                <a:gd name="connsiteY7" fmla="*/ 5874 h 39378"/>
                <a:gd name="connsiteX8" fmla="*/ 43 w 54209"/>
                <a:gd name="connsiteY8" fmla="*/ 8668 h 39378"/>
                <a:gd name="connsiteX9" fmla="*/ 13629 w 54209"/>
                <a:gd name="connsiteY9" fmla="*/ 16413 h 39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4209" h="39378">
                  <a:moveTo>
                    <a:pt x="13629" y="16413"/>
                  </a:moveTo>
                  <a:cubicBezTo>
                    <a:pt x="22453" y="19904"/>
                    <a:pt x="31658" y="23459"/>
                    <a:pt x="33245" y="29681"/>
                  </a:cubicBezTo>
                  <a:cubicBezTo>
                    <a:pt x="33879" y="32284"/>
                    <a:pt x="33118" y="35013"/>
                    <a:pt x="30959" y="37934"/>
                  </a:cubicBezTo>
                  <a:cubicBezTo>
                    <a:pt x="32928" y="39521"/>
                    <a:pt x="35213" y="39775"/>
                    <a:pt x="37879" y="38822"/>
                  </a:cubicBezTo>
                  <a:cubicBezTo>
                    <a:pt x="44100" y="36473"/>
                    <a:pt x="49877" y="28030"/>
                    <a:pt x="50068" y="23015"/>
                  </a:cubicBezTo>
                  <a:cubicBezTo>
                    <a:pt x="50068" y="22698"/>
                    <a:pt x="50195" y="22380"/>
                    <a:pt x="50386" y="22190"/>
                  </a:cubicBezTo>
                  <a:cubicBezTo>
                    <a:pt x="55273" y="16095"/>
                    <a:pt x="55464" y="11017"/>
                    <a:pt x="51020" y="7081"/>
                  </a:cubicBezTo>
                  <a:cubicBezTo>
                    <a:pt x="40228" y="-2442"/>
                    <a:pt x="8740" y="-1871"/>
                    <a:pt x="1312" y="5874"/>
                  </a:cubicBezTo>
                  <a:cubicBezTo>
                    <a:pt x="-211" y="7462"/>
                    <a:pt x="-21" y="8350"/>
                    <a:pt x="43" y="8668"/>
                  </a:cubicBezTo>
                  <a:cubicBezTo>
                    <a:pt x="614" y="11271"/>
                    <a:pt x="7534" y="14000"/>
                    <a:pt x="13629" y="1641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54" name="Freeform 853">
              <a:extLst>
                <a:ext uri="{FF2B5EF4-FFF2-40B4-BE49-F238E27FC236}">
                  <a16:creationId xmlns:a16="http://schemas.microsoft.com/office/drawing/2014/main" id="{32BC6D9D-86BB-F722-F784-0836ADBD0459}"/>
                </a:ext>
              </a:extLst>
            </p:cNvPr>
            <p:cNvSpPr/>
            <p:nvPr/>
          </p:nvSpPr>
          <p:spPr>
            <a:xfrm>
              <a:off x="7590783" y="1621321"/>
              <a:ext cx="6842" cy="6976"/>
            </a:xfrm>
            <a:custGeom>
              <a:avLst/>
              <a:gdLst>
                <a:gd name="connsiteX0" fmla="*/ 3743 w 6842"/>
                <a:gd name="connsiteY0" fmla="*/ 0 h 6976"/>
                <a:gd name="connsiteX1" fmla="*/ 315 w 6842"/>
                <a:gd name="connsiteY1" fmla="*/ 1460 h 6976"/>
                <a:gd name="connsiteX2" fmla="*/ 1013 w 6842"/>
                <a:gd name="connsiteY2" fmla="*/ 4507 h 6976"/>
                <a:gd name="connsiteX3" fmla="*/ 6029 w 6842"/>
                <a:gd name="connsiteY3" fmla="*/ 6666 h 6976"/>
                <a:gd name="connsiteX4" fmla="*/ 5267 w 6842"/>
                <a:gd name="connsiteY4" fmla="*/ 190 h 6976"/>
                <a:gd name="connsiteX5" fmla="*/ 3743 w 6842"/>
                <a:gd name="connsiteY5" fmla="*/ 0 h 6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42" h="6976">
                  <a:moveTo>
                    <a:pt x="3743" y="0"/>
                  </a:moveTo>
                  <a:cubicBezTo>
                    <a:pt x="2283" y="0"/>
                    <a:pt x="886" y="635"/>
                    <a:pt x="315" y="1460"/>
                  </a:cubicBezTo>
                  <a:cubicBezTo>
                    <a:pt x="-256" y="2285"/>
                    <a:pt x="-66" y="3301"/>
                    <a:pt x="1013" y="4507"/>
                  </a:cubicBezTo>
                  <a:cubicBezTo>
                    <a:pt x="3171" y="6983"/>
                    <a:pt x="5076" y="7364"/>
                    <a:pt x="6029" y="6666"/>
                  </a:cubicBezTo>
                  <a:cubicBezTo>
                    <a:pt x="7044" y="5840"/>
                    <a:pt x="7425" y="3365"/>
                    <a:pt x="5267" y="190"/>
                  </a:cubicBezTo>
                  <a:cubicBezTo>
                    <a:pt x="4695" y="63"/>
                    <a:pt x="4187" y="0"/>
                    <a:pt x="3743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55" name="Freeform 854">
              <a:extLst>
                <a:ext uri="{FF2B5EF4-FFF2-40B4-BE49-F238E27FC236}">
                  <a16:creationId xmlns:a16="http://schemas.microsoft.com/office/drawing/2014/main" id="{3AB4FCA5-7EA4-B770-1BEF-738A7F64A364}"/>
                </a:ext>
              </a:extLst>
            </p:cNvPr>
            <p:cNvSpPr/>
            <p:nvPr/>
          </p:nvSpPr>
          <p:spPr>
            <a:xfrm>
              <a:off x="7590783" y="1621321"/>
              <a:ext cx="6842" cy="6976"/>
            </a:xfrm>
            <a:custGeom>
              <a:avLst/>
              <a:gdLst>
                <a:gd name="connsiteX0" fmla="*/ 3743 w 6842"/>
                <a:gd name="connsiteY0" fmla="*/ 0 h 6976"/>
                <a:gd name="connsiteX1" fmla="*/ 315 w 6842"/>
                <a:gd name="connsiteY1" fmla="*/ 1460 h 6976"/>
                <a:gd name="connsiteX2" fmla="*/ 1013 w 6842"/>
                <a:gd name="connsiteY2" fmla="*/ 4507 h 6976"/>
                <a:gd name="connsiteX3" fmla="*/ 6029 w 6842"/>
                <a:gd name="connsiteY3" fmla="*/ 6666 h 6976"/>
                <a:gd name="connsiteX4" fmla="*/ 5267 w 6842"/>
                <a:gd name="connsiteY4" fmla="*/ 190 h 6976"/>
                <a:gd name="connsiteX5" fmla="*/ 3743 w 6842"/>
                <a:gd name="connsiteY5" fmla="*/ 0 h 6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42" h="6976">
                  <a:moveTo>
                    <a:pt x="3743" y="0"/>
                  </a:moveTo>
                  <a:cubicBezTo>
                    <a:pt x="2283" y="0"/>
                    <a:pt x="886" y="635"/>
                    <a:pt x="315" y="1460"/>
                  </a:cubicBezTo>
                  <a:cubicBezTo>
                    <a:pt x="-256" y="2285"/>
                    <a:pt x="-66" y="3301"/>
                    <a:pt x="1013" y="4507"/>
                  </a:cubicBezTo>
                  <a:cubicBezTo>
                    <a:pt x="3171" y="6983"/>
                    <a:pt x="5076" y="7364"/>
                    <a:pt x="6029" y="6666"/>
                  </a:cubicBezTo>
                  <a:cubicBezTo>
                    <a:pt x="7044" y="5840"/>
                    <a:pt x="7425" y="3365"/>
                    <a:pt x="5267" y="190"/>
                  </a:cubicBezTo>
                  <a:cubicBezTo>
                    <a:pt x="4695" y="63"/>
                    <a:pt x="4187" y="0"/>
                    <a:pt x="3743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57" name="Freeform 856">
              <a:extLst>
                <a:ext uri="{FF2B5EF4-FFF2-40B4-BE49-F238E27FC236}">
                  <a16:creationId xmlns:a16="http://schemas.microsoft.com/office/drawing/2014/main" id="{F09FB111-590C-85E0-ADF6-528E1DBB0623}"/>
                </a:ext>
              </a:extLst>
            </p:cNvPr>
            <p:cNvSpPr/>
            <p:nvPr/>
          </p:nvSpPr>
          <p:spPr>
            <a:xfrm>
              <a:off x="7441468" y="1774302"/>
              <a:ext cx="14665" cy="5944"/>
            </a:xfrm>
            <a:custGeom>
              <a:avLst/>
              <a:gdLst>
                <a:gd name="connsiteX0" fmla="*/ 191 w 14665"/>
                <a:gd name="connsiteY0" fmla="*/ 585 h 5944"/>
                <a:gd name="connsiteX1" fmla="*/ 5079 w 14665"/>
                <a:gd name="connsiteY1" fmla="*/ 5601 h 5944"/>
                <a:gd name="connsiteX2" fmla="*/ 14665 w 14665"/>
                <a:gd name="connsiteY2" fmla="*/ 4204 h 5944"/>
                <a:gd name="connsiteX3" fmla="*/ 0 w 14665"/>
                <a:gd name="connsiteY3" fmla="*/ 141 h 5944"/>
                <a:gd name="connsiteX4" fmla="*/ 191 w 14665"/>
                <a:gd name="connsiteY4" fmla="*/ 585 h 5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65" h="5944">
                  <a:moveTo>
                    <a:pt x="191" y="585"/>
                  </a:moveTo>
                  <a:cubicBezTo>
                    <a:pt x="1270" y="3252"/>
                    <a:pt x="2857" y="4902"/>
                    <a:pt x="5079" y="5601"/>
                  </a:cubicBezTo>
                  <a:cubicBezTo>
                    <a:pt x="8253" y="6553"/>
                    <a:pt x="12189" y="5347"/>
                    <a:pt x="14665" y="4204"/>
                  </a:cubicBezTo>
                  <a:cubicBezTo>
                    <a:pt x="10222" y="2299"/>
                    <a:pt x="1651" y="-684"/>
                    <a:pt x="0" y="141"/>
                  </a:cubicBezTo>
                  <a:cubicBezTo>
                    <a:pt x="0" y="141"/>
                    <a:pt x="64" y="332"/>
                    <a:pt x="191" y="58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58" name="Freeform 857">
              <a:extLst>
                <a:ext uri="{FF2B5EF4-FFF2-40B4-BE49-F238E27FC236}">
                  <a16:creationId xmlns:a16="http://schemas.microsoft.com/office/drawing/2014/main" id="{284CE45F-F64F-E26C-D1C3-3B4AD2166EC7}"/>
                </a:ext>
              </a:extLst>
            </p:cNvPr>
            <p:cNvSpPr/>
            <p:nvPr/>
          </p:nvSpPr>
          <p:spPr>
            <a:xfrm>
              <a:off x="7441468" y="1774302"/>
              <a:ext cx="14665" cy="5944"/>
            </a:xfrm>
            <a:custGeom>
              <a:avLst/>
              <a:gdLst>
                <a:gd name="connsiteX0" fmla="*/ 191 w 14665"/>
                <a:gd name="connsiteY0" fmla="*/ 585 h 5944"/>
                <a:gd name="connsiteX1" fmla="*/ 5079 w 14665"/>
                <a:gd name="connsiteY1" fmla="*/ 5601 h 5944"/>
                <a:gd name="connsiteX2" fmla="*/ 14665 w 14665"/>
                <a:gd name="connsiteY2" fmla="*/ 4204 h 5944"/>
                <a:gd name="connsiteX3" fmla="*/ 0 w 14665"/>
                <a:gd name="connsiteY3" fmla="*/ 141 h 5944"/>
                <a:gd name="connsiteX4" fmla="*/ 191 w 14665"/>
                <a:gd name="connsiteY4" fmla="*/ 585 h 5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65" h="5944">
                  <a:moveTo>
                    <a:pt x="191" y="585"/>
                  </a:moveTo>
                  <a:cubicBezTo>
                    <a:pt x="1270" y="3252"/>
                    <a:pt x="2857" y="4902"/>
                    <a:pt x="5079" y="5601"/>
                  </a:cubicBezTo>
                  <a:cubicBezTo>
                    <a:pt x="8253" y="6553"/>
                    <a:pt x="12189" y="5347"/>
                    <a:pt x="14665" y="4204"/>
                  </a:cubicBezTo>
                  <a:cubicBezTo>
                    <a:pt x="10222" y="2299"/>
                    <a:pt x="1651" y="-684"/>
                    <a:pt x="0" y="141"/>
                  </a:cubicBezTo>
                  <a:cubicBezTo>
                    <a:pt x="0" y="141"/>
                    <a:pt x="64" y="332"/>
                    <a:pt x="191" y="58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60" name="Freeform 859">
              <a:extLst>
                <a:ext uri="{FF2B5EF4-FFF2-40B4-BE49-F238E27FC236}">
                  <a16:creationId xmlns:a16="http://schemas.microsoft.com/office/drawing/2014/main" id="{61F74D93-AB79-5176-AB59-5D8EE2080406}"/>
                </a:ext>
              </a:extLst>
            </p:cNvPr>
            <p:cNvSpPr/>
            <p:nvPr/>
          </p:nvSpPr>
          <p:spPr>
            <a:xfrm>
              <a:off x="7712350" y="1156299"/>
              <a:ext cx="109358" cy="140293"/>
            </a:xfrm>
            <a:custGeom>
              <a:avLst/>
              <a:gdLst>
                <a:gd name="connsiteX0" fmla="*/ 4383 w 109358"/>
                <a:gd name="connsiteY0" fmla="*/ 7814 h 140293"/>
                <a:gd name="connsiteX1" fmla="*/ 7176 w 109358"/>
                <a:gd name="connsiteY1" fmla="*/ 14226 h 140293"/>
                <a:gd name="connsiteX2" fmla="*/ 3430 w 109358"/>
                <a:gd name="connsiteY2" fmla="*/ 23748 h 140293"/>
                <a:gd name="connsiteX3" fmla="*/ 193 w 109358"/>
                <a:gd name="connsiteY3" fmla="*/ 34286 h 140293"/>
                <a:gd name="connsiteX4" fmla="*/ 6033 w 109358"/>
                <a:gd name="connsiteY4" fmla="*/ 45967 h 140293"/>
                <a:gd name="connsiteX5" fmla="*/ 8572 w 109358"/>
                <a:gd name="connsiteY5" fmla="*/ 49649 h 140293"/>
                <a:gd name="connsiteX6" fmla="*/ 11810 w 109358"/>
                <a:gd name="connsiteY6" fmla="*/ 69837 h 140293"/>
                <a:gd name="connsiteX7" fmla="*/ 12318 w 109358"/>
                <a:gd name="connsiteY7" fmla="*/ 83550 h 140293"/>
                <a:gd name="connsiteX8" fmla="*/ 14920 w 109358"/>
                <a:gd name="connsiteY8" fmla="*/ 94786 h 140293"/>
                <a:gd name="connsiteX9" fmla="*/ 29077 w 109358"/>
                <a:gd name="connsiteY9" fmla="*/ 135225 h 140293"/>
                <a:gd name="connsiteX10" fmla="*/ 36886 w 109358"/>
                <a:gd name="connsiteY10" fmla="*/ 140240 h 140293"/>
                <a:gd name="connsiteX11" fmla="*/ 47107 w 109358"/>
                <a:gd name="connsiteY11" fmla="*/ 118402 h 140293"/>
                <a:gd name="connsiteX12" fmla="*/ 50979 w 109358"/>
                <a:gd name="connsiteY12" fmla="*/ 107927 h 140293"/>
                <a:gd name="connsiteX13" fmla="*/ 68691 w 109358"/>
                <a:gd name="connsiteY13" fmla="*/ 105197 h 140293"/>
                <a:gd name="connsiteX14" fmla="*/ 77515 w 109358"/>
                <a:gd name="connsiteY14" fmla="*/ 105197 h 140293"/>
                <a:gd name="connsiteX15" fmla="*/ 86975 w 109358"/>
                <a:gd name="connsiteY15" fmla="*/ 96373 h 140293"/>
                <a:gd name="connsiteX16" fmla="*/ 89704 w 109358"/>
                <a:gd name="connsiteY16" fmla="*/ 90977 h 140293"/>
                <a:gd name="connsiteX17" fmla="*/ 98719 w 109358"/>
                <a:gd name="connsiteY17" fmla="*/ 82661 h 140293"/>
                <a:gd name="connsiteX18" fmla="*/ 107987 w 109358"/>
                <a:gd name="connsiteY18" fmla="*/ 72503 h 140293"/>
                <a:gd name="connsiteX19" fmla="*/ 105638 w 109358"/>
                <a:gd name="connsiteY19" fmla="*/ 46793 h 140293"/>
                <a:gd name="connsiteX20" fmla="*/ 84943 w 109358"/>
                <a:gd name="connsiteY20" fmla="*/ 30985 h 140293"/>
                <a:gd name="connsiteX21" fmla="*/ 67104 w 109358"/>
                <a:gd name="connsiteY21" fmla="*/ 21399 h 140293"/>
                <a:gd name="connsiteX22" fmla="*/ 64057 w 109358"/>
                <a:gd name="connsiteY22" fmla="*/ 18543 h 140293"/>
                <a:gd name="connsiteX23" fmla="*/ 45710 w 109358"/>
                <a:gd name="connsiteY23" fmla="*/ 6036 h 140293"/>
                <a:gd name="connsiteX24" fmla="*/ 38727 w 109358"/>
                <a:gd name="connsiteY24" fmla="*/ 11559 h 140293"/>
                <a:gd name="connsiteX25" fmla="*/ 30918 w 109358"/>
                <a:gd name="connsiteY25" fmla="*/ 22351 h 140293"/>
                <a:gd name="connsiteX26" fmla="*/ 29966 w 109358"/>
                <a:gd name="connsiteY26" fmla="*/ 22415 h 140293"/>
                <a:gd name="connsiteX27" fmla="*/ 29204 w 109358"/>
                <a:gd name="connsiteY27" fmla="*/ 21780 h 140293"/>
                <a:gd name="connsiteX28" fmla="*/ 1843 w 109358"/>
                <a:gd name="connsiteY28" fmla="*/ 259 h 140293"/>
                <a:gd name="connsiteX29" fmla="*/ 4383 w 109358"/>
                <a:gd name="connsiteY29" fmla="*/ 7814 h 14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9358" h="140293">
                  <a:moveTo>
                    <a:pt x="4383" y="7814"/>
                  </a:moveTo>
                  <a:cubicBezTo>
                    <a:pt x="5652" y="9020"/>
                    <a:pt x="7112" y="10353"/>
                    <a:pt x="7176" y="14226"/>
                  </a:cubicBezTo>
                  <a:cubicBezTo>
                    <a:pt x="7239" y="18289"/>
                    <a:pt x="5271" y="21082"/>
                    <a:pt x="3430" y="23748"/>
                  </a:cubicBezTo>
                  <a:cubicBezTo>
                    <a:pt x="1335" y="26732"/>
                    <a:pt x="-633" y="29589"/>
                    <a:pt x="193" y="34286"/>
                  </a:cubicBezTo>
                  <a:cubicBezTo>
                    <a:pt x="954" y="38667"/>
                    <a:pt x="3430" y="42222"/>
                    <a:pt x="6033" y="45967"/>
                  </a:cubicBezTo>
                  <a:cubicBezTo>
                    <a:pt x="6921" y="47174"/>
                    <a:pt x="7747" y="48443"/>
                    <a:pt x="8572" y="49649"/>
                  </a:cubicBezTo>
                  <a:cubicBezTo>
                    <a:pt x="12953" y="56569"/>
                    <a:pt x="12382" y="63298"/>
                    <a:pt x="11810" y="69837"/>
                  </a:cubicBezTo>
                  <a:cubicBezTo>
                    <a:pt x="11429" y="74281"/>
                    <a:pt x="11048" y="78852"/>
                    <a:pt x="12318" y="83550"/>
                  </a:cubicBezTo>
                  <a:cubicBezTo>
                    <a:pt x="13206" y="86787"/>
                    <a:pt x="14032" y="90660"/>
                    <a:pt x="14920" y="94786"/>
                  </a:cubicBezTo>
                  <a:cubicBezTo>
                    <a:pt x="18031" y="108752"/>
                    <a:pt x="21841" y="126210"/>
                    <a:pt x="29077" y="135225"/>
                  </a:cubicBezTo>
                  <a:cubicBezTo>
                    <a:pt x="32061" y="138971"/>
                    <a:pt x="34601" y="140621"/>
                    <a:pt x="36886" y="140240"/>
                  </a:cubicBezTo>
                  <a:cubicBezTo>
                    <a:pt x="41964" y="139161"/>
                    <a:pt x="45075" y="126655"/>
                    <a:pt x="47107" y="118402"/>
                  </a:cubicBezTo>
                  <a:cubicBezTo>
                    <a:pt x="48694" y="111990"/>
                    <a:pt x="49519" y="108943"/>
                    <a:pt x="50979" y="107927"/>
                  </a:cubicBezTo>
                  <a:cubicBezTo>
                    <a:pt x="56185" y="104499"/>
                    <a:pt x="62533" y="104816"/>
                    <a:pt x="68691" y="105197"/>
                  </a:cubicBezTo>
                  <a:cubicBezTo>
                    <a:pt x="71866" y="105388"/>
                    <a:pt x="74849" y="105515"/>
                    <a:pt x="77515" y="105197"/>
                  </a:cubicBezTo>
                  <a:cubicBezTo>
                    <a:pt x="83356" y="104436"/>
                    <a:pt x="84943" y="100881"/>
                    <a:pt x="86975" y="96373"/>
                  </a:cubicBezTo>
                  <a:cubicBezTo>
                    <a:pt x="87736" y="94596"/>
                    <a:pt x="88562" y="92818"/>
                    <a:pt x="89704" y="90977"/>
                  </a:cubicBezTo>
                  <a:cubicBezTo>
                    <a:pt x="92053" y="87232"/>
                    <a:pt x="95418" y="84883"/>
                    <a:pt x="98719" y="82661"/>
                  </a:cubicBezTo>
                  <a:cubicBezTo>
                    <a:pt x="102655" y="79994"/>
                    <a:pt x="106400" y="77392"/>
                    <a:pt x="107987" y="72503"/>
                  </a:cubicBezTo>
                  <a:cubicBezTo>
                    <a:pt x="110400" y="64949"/>
                    <a:pt x="109638" y="56823"/>
                    <a:pt x="105638" y="46793"/>
                  </a:cubicBezTo>
                  <a:cubicBezTo>
                    <a:pt x="101830" y="37334"/>
                    <a:pt x="93640" y="34223"/>
                    <a:pt x="84943" y="30985"/>
                  </a:cubicBezTo>
                  <a:cubicBezTo>
                    <a:pt x="78785" y="28636"/>
                    <a:pt x="72373" y="26224"/>
                    <a:pt x="67104" y="21399"/>
                  </a:cubicBezTo>
                  <a:cubicBezTo>
                    <a:pt x="66088" y="20510"/>
                    <a:pt x="65072" y="19495"/>
                    <a:pt x="64057" y="18543"/>
                  </a:cubicBezTo>
                  <a:cubicBezTo>
                    <a:pt x="58533" y="13273"/>
                    <a:pt x="52821" y="7877"/>
                    <a:pt x="45710" y="6036"/>
                  </a:cubicBezTo>
                  <a:cubicBezTo>
                    <a:pt x="40949" y="4767"/>
                    <a:pt x="40124" y="6735"/>
                    <a:pt x="38727" y="11559"/>
                  </a:cubicBezTo>
                  <a:cubicBezTo>
                    <a:pt x="37584" y="15368"/>
                    <a:pt x="36188" y="20130"/>
                    <a:pt x="30918" y="22351"/>
                  </a:cubicBezTo>
                  <a:cubicBezTo>
                    <a:pt x="30601" y="22478"/>
                    <a:pt x="30220" y="22478"/>
                    <a:pt x="29966" y="22415"/>
                  </a:cubicBezTo>
                  <a:cubicBezTo>
                    <a:pt x="29522" y="22225"/>
                    <a:pt x="29331" y="22034"/>
                    <a:pt x="29204" y="21780"/>
                  </a:cubicBezTo>
                  <a:cubicBezTo>
                    <a:pt x="24062" y="9782"/>
                    <a:pt x="16762" y="-1899"/>
                    <a:pt x="1843" y="259"/>
                  </a:cubicBezTo>
                  <a:cubicBezTo>
                    <a:pt x="1780" y="5401"/>
                    <a:pt x="3049" y="6544"/>
                    <a:pt x="4383" y="781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63" name="Freeform 862">
              <a:extLst>
                <a:ext uri="{FF2B5EF4-FFF2-40B4-BE49-F238E27FC236}">
                  <a16:creationId xmlns:a16="http://schemas.microsoft.com/office/drawing/2014/main" id="{7A876B1A-1EE8-A06A-255A-DEBC8DFAF2DD}"/>
                </a:ext>
              </a:extLst>
            </p:cNvPr>
            <p:cNvSpPr/>
            <p:nvPr/>
          </p:nvSpPr>
          <p:spPr>
            <a:xfrm>
              <a:off x="7619476" y="1667473"/>
              <a:ext cx="6157" cy="4708"/>
            </a:xfrm>
            <a:custGeom>
              <a:avLst/>
              <a:gdLst>
                <a:gd name="connsiteX0" fmla="*/ 6157 w 6157"/>
                <a:gd name="connsiteY0" fmla="*/ 2095 h 4708"/>
                <a:gd name="connsiteX1" fmla="*/ 3935 w 6157"/>
                <a:gd name="connsiteY1" fmla="*/ 127 h 4708"/>
                <a:gd name="connsiteX2" fmla="*/ 2603 w 6157"/>
                <a:gd name="connsiteY2" fmla="*/ 0 h 4708"/>
                <a:gd name="connsiteX3" fmla="*/ 127 w 6157"/>
                <a:gd name="connsiteY3" fmla="*/ 1333 h 4708"/>
                <a:gd name="connsiteX4" fmla="*/ 1270 w 6157"/>
                <a:gd name="connsiteY4" fmla="*/ 4507 h 4708"/>
                <a:gd name="connsiteX5" fmla="*/ 6157 w 6157"/>
                <a:gd name="connsiteY5" fmla="*/ 2095 h 4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57" h="4708">
                  <a:moveTo>
                    <a:pt x="6157" y="2095"/>
                  </a:moveTo>
                  <a:lnTo>
                    <a:pt x="3935" y="127"/>
                  </a:lnTo>
                  <a:cubicBezTo>
                    <a:pt x="3428" y="63"/>
                    <a:pt x="2983" y="0"/>
                    <a:pt x="2603" y="0"/>
                  </a:cubicBezTo>
                  <a:cubicBezTo>
                    <a:pt x="1332" y="0"/>
                    <a:pt x="444" y="444"/>
                    <a:pt x="127" y="1333"/>
                  </a:cubicBezTo>
                  <a:cubicBezTo>
                    <a:pt x="-255" y="2476"/>
                    <a:pt x="254" y="3936"/>
                    <a:pt x="1270" y="4507"/>
                  </a:cubicBezTo>
                  <a:cubicBezTo>
                    <a:pt x="2539" y="5142"/>
                    <a:pt x="4317" y="4253"/>
                    <a:pt x="6157" y="209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64" name="Freeform 863">
              <a:extLst>
                <a:ext uri="{FF2B5EF4-FFF2-40B4-BE49-F238E27FC236}">
                  <a16:creationId xmlns:a16="http://schemas.microsoft.com/office/drawing/2014/main" id="{714F6501-1EDD-7670-0CAD-09D39FC2970C}"/>
                </a:ext>
              </a:extLst>
            </p:cNvPr>
            <p:cNvSpPr/>
            <p:nvPr/>
          </p:nvSpPr>
          <p:spPr>
            <a:xfrm>
              <a:off x="7619476" y="1667473"/>
              <a:ext cx="6157" cy="4708"/>
            </a:xfrm>
            <a:custGeom>
              <a:avLst/>
              <a:gdLst>
                <a:gd name="connsiteX0" fmla="*/ 6157 w 6157"/>
                <a:gd name="connsiteY0" fmla="*/ 2095 h 4708"/>
                <a:gd name="connsiteX1" fmla="*/ 3935 w 6157"/>
                <a:gd name="connsiteY1" fmla="*/ 127 h 4708"/>
                <a:gd name="connsiteX2" fmla="*/ 2603 w 6157"/>
                <a:gd name="connsiteY2" fmla="*/ 0 h 4708"/>
                <a:gd name="connsiteX3" fmla="*/ 127 w 6157"/>
                <a:gd name="connsiteY3" fmla="*/ 1333 h 4708"/>
                <a:gd name="connsiteX4" fmla="*/ 1270 w 6157"/>
                <a:gd name="connsiteY4" fmla="*/ 4507 h 4708"/>
                <a:gd name="connsiteX5" fmla="*/ 6157 w 6157"/>
                <a:gd name="connsiteY5" fmla="*/ 2095 h 4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57" h="4708">
                  <a:moveTo>
                    <a:pt x="6157" y="2095"/>
                  </a:moveTo>
                  <a:lnTo>
                    <a:pt x="3935" y="127"/>
                  </a:lnTo>
                  <a:cubicBezTo>
                    <a:pt x="3428" y="63"/>
                    <a:pt x="2983" y="0"/>
                    <a:pt x="2603" y="0"/>
                  </a:cubicBezTo>
                  <a:cubicBezTo>
                    <a:pt x="1332" y="0"/>
                    <a:pt x="444" y="444"/>
                    <a:pt x="127" y="1333"/>
                  </a:cubicBezTo>
                  <a:cubicBezTo>
                    <a:pt x="-255" y="2476"/>
                    <a:pt x="254" y="3936"/>
                    <a:pt x="1270" y="4507"/>
                  </a:cubicBezTo>
                  <a:cubicBezTo>
                    <a:pt x="2539" y="5142"/>
                    <a:pt x="4317" y="4253"/>
                    <a:pt x="6157" y="209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66" name="Freeform 865">
              <a:extLst>
                <a:ext uri="{FF2B5EF4-FFF2-40B4-BE49-F238E27FC236}">
                  <a16:creationId xmlns:a16="http://schemas.microsoft.com/office/drawing/2014/main" id="{7DCBA631-4177-2D56-7F2D-D83A76D0404B}"/>
                </a:ext>
              </a:extLst>
            </p:cNvPr>
            <p:cNvSpPr/>
            <p:nvPr/>
          </p:nvSpPr>
          <p:spPr>
            <a:xfrm>
              <a:off x="7545453" y="1685439"/>
              <a:ext cx="8570" cy="8976"/>
            </a:xfrm>
            <a:custGeom>
              <a:avLst/>
              <a:gdLst>
                <a:gd name="connsiteX0" fmla="*/ 6412 w 8570"/>
                <a:gd name="connsiteY0" fmla="*/ 8824 h 8976"/>
                <a:gd name="connsiteX1" fmla="*/ 8571 w 8570"/>
                <a:gd name="connsiteY1" fmla="*/ 0 h 8976"/>
                <a:gd name="connsiteX2" fmla="*/ 0 w 8570"/>
                <a:gd name="connsiteY2" fmla="*/ 5967 h 8976"/>
                <a:gd name="connsiteX3" fmla="*/ 6412 w 8570"/>
                <a:gd name="connsiteY3" fmla="*/ 8824 h 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0" h="8976">
                  <a:moveTo>
                    <a:pt x="6412" y="8824"/>
                  </a:moveTo>
                  <a:cubicBezTo>
                    <a:pt x="8380" y="7935"/>
                    <a:pt x="8507" y="2730"/>
                    <a:pt x="8571" y="0"/>
                  </a:cubicBezTo>
                  <a:cubicBezTo>
                    <a:pt x="5650" y="1524"/>
                    <a:pt x="2794" y="3746"/>
                    <a:pt x="0" y="5967"/>
                  </a:cubicBezTo>
                  <a:cubicBezTo>
                    <a:pt x="3873" y="9269"/>
                    <a:pt x="5650" y="9142"/>
                    <a:pt x="6412" y="882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67" name="Freeform 866">
              <a:extLst>
                <a:ext uri="{FF2B5EF4-FFF2-40B4-BE49-F238E27FC236}">
                  <a16:creationId xmlns:a16="http://schemas.microsoft.com/office/drawing/2014/main" id="{E50FD8EB-65BF-3CF6-D916-181F261AC98E}"/>
                </a:ext>
              </a:extLst>
            </p:cNvPr>
            <p:cNvSpPr/>
            <p:nvPr/>
          </p:nvSpPr>
          <p:spPr>
            <a:xfrm>
              <a:off x="7545453" y="1685439"/>
              <a:ext cx="8570" cy="8976"/>
            </a:xfrm>
            <a:custGeom>
              <a:avLst/>
              <a:gdLst>
                <a:gd name="connsiteX0" fmla="*/ 6412 w 8570"/>
                <a:gd name="connsiteY0" fmla="*/ 8824 h 8976"/>
                <a:gd name="connsiteX1" fmla="*/ 8571 w 8570"/>
                <a:gd name="connsiteY1" fmla="*/ 0 h 8976"/>
                <a:gd name="connsiteX2" fmla="*/ 0 w 8570"/>
                <a:gd name="connsiteY2" fmla="*/ 5967 h 8976"/>
                <a:gd name="connsiteX3" fmla="*/ 6412 w 8570"/>
                <a:gd name="connsiteY3" fmla="*/ 8824 h 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0" h="8976">
                  <a:moveTo>
                    <a:pt x="6412" y="8824"/>
                  </a:moveTo>
                  <a:cubicBezTo>
                    <a:pt x="8380" y="7935"/>
                    <a:pt x="8507" y="2730"/>
                    <a:pt x="8571" y="0"/>
                  </a:cubicBezTo>
                  <a:cubicBezTo>
                    <a:pt x="5650" y="1524"/>
                    <a:pt x="2794" y="3746"/>
                    <a:pt x="0" y="5967"/>
                  </a:cubicBezTo>
                  <a:cubicBezTo>
                    <a:pt x="3873" y="9269"/>
                    <a:pt x="5650" y="9142"/>
                    <a:pt x="6412" y="882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69" name="Freeform 868">
              <a:extLst>
                <a:ext uri="{FF2B5EF4-FFF2-40B4-BE49-F238E27FC236}">
                  <a16:creationId xmlns:a16="http://schemas.microsoft.com/office/drawing/2014/main" id="{FC75C5EE-3EE3-649B-66FE-1DE696E59372}"/>
                </a:ext>
              </a:extLst>
            </p:cNvPr>
            <p:cNvSpPr/>
            <p:nvPr/>
          </p:nvSpPr>
          <p:spPr>
            <a:xfrm>
              <a:off x="7573311" y="1398304"/>
              <a:ext cx="9947" cy="14159"/>
            </a:xfrm>
            <a:custGeom>
              <a:avLst/>
              <a:gdLst>
                <a:gd name="connsiteX0" fmla="*/ 138 w 9947"/>
                <a:gd name="connsiteY0" fmla="*/ 2095 h 14159"/>
                <a:gd name="connsiteX1" fmla="*/ 4074 w 9947"/>
                <a:gd name="connsiteY1" fmla="*/ 10348 h 14159"/>
                <a:gd name="connsiteX2" fmla="*/ 9915 w 9947"/>
                <a:gd name="connsiteY2" fmla="*/ 14157 h 14159"/>
                <a:gd name="connsiteX3" fmla="*/ 3313 w 9947"/>
                <a:gd name="connsiteY3" fmla="*/ 0 h 14159"/>
                <a:gd name="connsiteX4" fmla="*/ 138 w 9947"/>
                <a:gd name="connsiteY4" fmla="*/ 2095 h 14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47" h="14159">
                  <a:moveTo>
                    <a:pt x="138" y="2095"/>
                  </a:moveTo>
                  <a:cubicBezTo>
                    <a:pt x="-496" y="3936"/>
                    <a:pt x="1091" y="7237"/>
                    <a:pt x="4074" y="10348"/>
                  </a:cubicBezTo>
                  <a:cubicBezTo>
                    <a:pt x="6995" y="13332"/>
                    <a:pt x="9407" y="14220"/>
                    <a:pt x="9915" y="14157"/>
                  </a:cubicBezTo>
                  <a:cubicBezTo>
                    <a:pt x="9915" y="14157"/>
                    <a:pt x="10804" y="11744"/>
                    <a:pt x="3313" y="0"/>
                  </a:cubicBezTo>
                  <a:cubicBezTo>
                    <a:pt x="1598" y="381"/>
                    <a:pt x="520" y="1079"/>
                    <a:pt x="138" y="209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70" name="Freeform 869">
              <a:extLst>
                <a:ext uri="{FF2B5EF4-FFF2-40B4-BE49-F238E27FC236}">
                  <a16:creationId xmlns:a16="http://schemas.microsoft.com/office/drawing/2014/main" id="{70EE4025-D12C-11A1-E506-1323CE14B4F0}"/>
                </a:ext>
              </a:extLst>
            </p:cNvPr>
            <p:cNvSpPr/>
            <p:nvPr/>
          </p:nvSpPr>
          <p:spPr>
            <a:xfrm>
              <a:off x="7573311" y="1398304"/>
              <a:ext cx="9947" cy="14159"/>
            </a:xfrm>
            <a:custGeom>
              <a:avLst/>
              <a:gdLst>
                <a:gd name="connsiteX0" fmla="*/ 138 w 9947"/>
                <a:gd name="connsiteY0" fmla="*/ 2095 h 14159"/>
                <a:gd name="connsiteX1" fmla="*/ 4074 w 9947"/>
                <a:gd name="connsiteY1" fmla="*/ 10348 h 14159"/>
                <a:gd name="connsiteX2" fmla="*/ 9915 w 9947"/>
                <a:gd name="connsiteY2" fmla="*/ 14157 h 14159"/>
                <a:gd name="connsiteX3" fmla="*/ 3313 w 9947"/>
                <a:gd name="connsiteY3" fmla="*/ 0 h 14159"/>
                <a:gd name="connsiteX4" fmla="*/ 138 w 9947"/>
                <a:gd name="connsiteY4" fmla="*/ 2095 h 14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47" h="14159">
                  <a:moveTo>
                    <a:pt x="138" y="2095"/>
                  </a:moveTo>
                  <a:cubicBezTo>
                    <a:pt x="-496" y="3936"/>
                    <a:pt x="1091" y="7237"/>
                    <a:pt x="4074" y="10348"/>
                  </a:cubicBezTo>
                  <a:cubicBezTo>
                    <a:pt x="6995" y="13332"/>
                    <a:pt x="9407" y="14220"/>
                    <a:pt x="9915" y="14157"/>
                  </a:cubicBezTo>
                  <a:cubicBezTo>
                    <a:pt x="9915" y="14157"/>
                    <a:pt x="10804" y="11744"/>
                    <a:pt x="3313" y="0"/>
                  </a:cubicBezTo>
                  <a:cubicBezTo>
                    <a:pt x="1598" y="381"/>
                    <a:pt x="520" y="1079"/>
                    <a:pt x="138" y="209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72" name="Freeform 871">
              <a:extLst>
                <a:ext uri="{FF2B5EF4-FFF2-40B4-BE49-F238E27FC236}">
                  <a16:creationId xmlns:a16="http://schemas.microsoft.com/office/drawing/2014/main" id="{F6D7D0F4-9C11-95CF-39E3-A1706B95B1C4}"/>
                </a:ext>
              </a:extLst>
            </p:cNvPr>
            <p:cNvSpPr/>
            <p:nvPr/>
          </p:nvSpPr>
          <p:spPr>
            <a:xfrm>
              <a:off x="7860014" y="1219026"/>
              <a:ext cx="6538" cy="10411"/>
            </a:xfrm>
            <a:custGeom>
              <a:avLst/>
              <a:gdLst>
                <a:gd name="connsiteX0" fmla="*/ 571 w 6538"/>
                <a:gd name="connsiteY0" fmla="*/ 8761 h 10411"/>
                <a:gd name="connsiteX1" fmla="*/ 0 w 6538"/>
                <a:gd name="connsiteY1" fmla="*/ 9903 h 10411"/>
                <a:gd name="connsiteX2" fmla="*/ 698 w 6538"/>
                <a:gd name="connsiteY2" fmla="*/ 10411 h 10411"/>
                <a:gd name="connsiteX3" fmla="*/ 6539 w 6538"/>
                <a:gd name="connsiteY3" fmla="*/ 0 h 10411"/>
                <a:gd name="connsiteX4" fmla="*/ 571 w 6538"/>
                <a:gd name="connsiteY4" fmla="*/ 8761 h 1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8" h="10411">
                  <a:moveTo>
                    <a:pt x="571" y="8761"/>
                  </a:moveTo>
                  <a:cubicBezTo>
                    <a:pt x="318" y="9205"/>
                    <a:pt x="127" y="9586"/>
                    <a:pt x="0" y="9903"/>
                  </a:cubicBezTo>
                  <a:cubicBezTo>
                    <a:pt x="254" y="10094"/>
                    <a:pt x="444" y="10221"/>
                    <a:pt x="698" y="10411"/>
                  </a:cubicBezTo>
                  <a:cubicBezTo>
                    <a:pt x="6221" y="5904"/>
                    <a:pt x="6285" y="5333"/>
                    <a:pt x="6539" y="0"/>
                  </a:cubicBezTo>
                  <a:cubicBezTo>
                    <a:pt x="5587" y="0"/>
                    <a:pt x="3809" y="2412"/>
                    <a:pt x="571" y="876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73" name="Freeform 872">
              <a:extLst>
                <a:ext uri="{FF2B5EF4-FFF2-40B4-BE49-F238E27FC236}">
                  <a16:creationId xmlns:a16="http://schemas.microsoft.com/office/drawing/2014/main" id="{015BCBF0-8A10-94C8-9600-400974763178}"/>
                </a:ext>
              </a:extLst>
            </p:cNvPr>
            <p:cNvSpPr/>
            <p:nvPr/>
          </p:nvSpPr>
          <p:spPr>
            <a:xfrm>
              <a:off x="7860014" y="1219026"/>
              <a:ext cx="6538" cy="10411"/>
            </a:xfrm>
            <a:custGeom>
              <a:avLst/>
              <a:gdLst>
                <a:gd name="connsiteX0" fmla="*/ 571 w 6538"/>
                <a:gd name="connsiteY0" fmla="*/ 8761 h 10411"/>
                <a:gd name="connsiteX1" fmla="*/ 0 w 6538"/>
                <a:gd name="connsiteY1" fmla="*/ 9903 h 10411"/>
                <a:gd name="connsiteX2" fmla="*/ 698 w 6538"/>
                <a:gd name="connsiteY2" fmla="*/ 10411 h 10411"/>
                <a:gd name="connsiteX3" fmla="*/ 6539 w 6538"/>
                <a:gd name="connsiteY3" fmla="*/ 0 h 10411"/>
                <a:gd name="connsiteX4" fmla="*/ 571 w 6538"/>
                <a:gd name="connsiteY4" fmla="*/ 8761 h 1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8" h="10411">
                  <a:moveTo>
                    <a:pt x="571" y="8761"/>
                  </a:moveTo>
                  <a:cubicBezTo>
                    <a:pt x="318" y="9205"/>
                    <a:pt x="127" y="9586"/>
                    <a:pt x="0" y="9903"/>
                  </a:cubicBezTo>
                  <a:cubicBezTo>
                    <a:pt x="254" y="10094"/>
                    <a:pt x="444" y="10221"/>
                    <a:pt x="698" y="10411"/>
                  </a:cubicBezTo>
                  <a:cubicBezTo>
                    <a:pt x="6221" y="5904"/>
                    <a:pt x="6285" y="5333"/>
                    <a:pt x="6539" y="0"/>
                  </a:cubicBezTo>
                  <a:cubicBezTo>
                    <a:pt x="5587" y="0"/>
                    <a:pt x="3809" y="2412"/>
                    <a:pt x="571" y="876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75" name="Freeform 874">
              <a:extLst>
                <a:ext uri="{FF2B5EF4-FFF2-40B4-BE49-F238E27FC236}">
                  <a16:creationId xmlns:a16="http://schemas.microsoft.com/office/drawing/2014/main" id="{A5E54B89-1830-C1C0-D3C1-3346A133D7EE}"/>
                </a:ext>
              </a:extLst>
            </p:cNvPr>
            <p:cNvSpPr/>
            <p:nvPr/>
          </p:nvSpPr>
          <p:spPr>
            <a:xfrm>
              <a:off x="6893842" y="2103224"/>
              <a:ext cx="47346" cy="46829"/>
            </a:xfrm>
            <a:custGeom>
              <a:avLst/>
              <a:gdLst>
                <a:gd name="connsiteX0" fmla="*/ 4271 w 47346"/>
                <a:gd name="connsiteY0" fmla="*/ 45708 h 46829"/>
                <a:gd name="connsiteX1" fmla="*/ 6303 w 47346"/>
                <a:gd name="connsiteY1" fmla="*/ 46343 h 46829"/>
                <a:gd name="connsiteX2" fmla="*/ 11890 w 47346"/>
                <a:gd name="connsiteY2" fmla="*/ 46597 h 46829"/>
                <a:gd name="connsiteX3" fmla="*/ 27697 w 47346"/>
                <a:gd name="connsiteY3" fmla="*/ 44502 h 46829"/>
                <a:gd name="connsiteX4" fmla="*/ 41727 w 47346"/>
                <a:gd name="connsiteY4" fmla="*/ 31932 h 46829"/>
                <a:gd name="connsiteX5" fmla="*/ 45980 w 47346"/>
                <a:gd name="connsiteY5" fmla="*/ 17839 h 46829"/>
                <a:gd name="connsiteX6" fmla="*/ 13477 w 47346"/>
                <a:gd name="connsiteY6" fmla="*/ 0 h 46829"/>
                <a:gd name="connsiteX7" fmla="*/ 7509 w 47346"/>
                <a:gd name="connsiteY7" fmla="*/ 889 h 46829"/>
                <a:gd name="connsiteX8" fmla="*/ 526 w 47346"/>
                <a:gd name="connsiteY8" fmla="*/ 18220 h 46829"/>
                <a:gd name="connsiteX9" fmla="*/ 2621 w 47346"/>
                <a:gd name="connsiteY9" fmla="*/ 24251 h 46829"/>
                <a:gd name="connsiteX10" fmla="*/ 5160 w 47346"/>
                <a:gd name="connsiteY10" fmla="*/ 32694 h 46829"/>
                <a:gd name="connsiteX11" fmla="*/ 4462 w 47346"/>
                <a:gd name="connsiteY11" fmla="*/ 39487 h 46829"/>
                <a:gd name="connsiteX12" fmla="*/ 4271 w 47346"/>
                <a:gd name="connsiteY12" fmla="*/ 45708 h 46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346" h="46829">
                  <a:moveTo>
                    <a:pt x="4271" y="45708"/>
                  </a:moveTo>
                  <a:cubicBezTo>
                    <a:pt x="4589" y="46089"/>
                    <a:pt x="5287" y="46343"/>
                    <a:pt x="6303" y="46343"/>
                  </a:cubicBezTo>
                  <a:cubicBezTo>
                    <a:pt x="8080" y="46343"/>
                    <a:pt x="9985" y="46470"/>
                    <a:pt x="11890" y="46597"/>
                  </a:cubicBezTo>
                  <a:cubicBezTo>
                    <a:pt x="17286" y="46914"/>
                    <a:pt x="22999" y="47359"/>
                    <a:pt x="27697" y="44502"/>
                  </a:cubicBezTo>
                  <a:cubicBezTo>
                    <a:pt x="34109" y="40566"/>
                    <a:pt x="41727" y="31932"/>
                    <a:pt x="41727" y="31932"/>
                  </a:cubicBezTo>
                  <a:cubicBezTo>
                    <a:pt x="47377" y="27869"/>
                    <a:pt x="48710" y="23172"/>
                    <a:pt x="45980" y="17839"/>
                  </a:cubicBezTo>
                  <a:cubicBezTo>
                    <a:pt x="41028" y="8189"/>
                    <a:pt x="25158" y="0"/>
                    <a:pt x="13477" y="0"/>
                  </a:cubicBezTo>
                  <a:cubicBezTo>
                    <a:pt x="11318" y="0"/>
                    <a:pt x="9287" y="254"/>
                    <a:pt x="7509" y="889"/>
                  </a:cubicBezTo>
                  <a:cubicBezTo>
                    <a:pt x="-363" y="3555"/>
                    <a:pt x="-681" y="11808"/>
                    <a:pt x="526" y="18220"/>
                  </a:cubicBezTo>
                  <a:cubicBezTo>
                    <a:pt x="970" y="20569"/>
                    <a:pt x="1795" y="22346"/>
                    <a:pt x="2621" y="24251"/>
                  </a:cubicBezTo>
                  <a:cubicBezTo>
                    <a:pt x="3700" y="26599"/>
                    <a:pt x="4842" y="29075"/>
                    <a:pt x="5160" y="32694"/>
                  </a:cubicBezTo>
                  <a:cubicBezTo>
                    <a:pt x="5351" y="34916"/>
                    <a:pt x="4906" y="37265"/>
                    <a:pt x="4462" y="39487"/>
                  </a:cubicBezTo>
                  <a:cubicBezTo>
                    <a:pt x="3954" y="42089"/>
                    <a:pt x="3446" y="44692"/>
                    <a:pt x="4271" y="4570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76" name="Freeform 875">
              <a:extLst>
                <a:ext uri="{FF2B5EF4-FFF2-40B4-BE49-F238E27FC236}">
                  <a16:creationId xmlns:a16="http://schemas.microsoft.com/office/drawing/2014/main" id="{4DB1D7AE-5C42-880D-25BC-37363FF4EF81}"/>
                </a:ext>
              </a:extLst>
            </p:cNvPr>
            <p:cNvSpPr/>
            <p:nvPr/>
          </p:nvSpPr>
          <p:spPr>
            <a:xfrm>
              <a:off x="6893842" y="2103224"/>
              <a:ext cx="47346" cy="46829"/>
            </a:xfrm>
            <a:custGeom>
              <a:avLst/>
              <a:gdLst>
                <a:gd name="connsiteX0" fmla="*/ 4271 w 47346"/>
                <a:gd name="connsiteY0" fmla="*/ 45708 h 46829"/>
                <a:gd name="connsiteX1" fmla="*/ 6303 w 47346"/>
                <a:gd name="connsiteY1" fmla="*/ 46343 h 46829"/>
                <a:gd name="connsiteX2" fmla="*/ 11890 w 47346"/>
                <a:gd name="connsiteY2" fmla="*/ 46597 h 46829"/>
                <a:gd name="connsiteX3" fmla="*/ 27697 w 47346"/>
                <a:gd name="connsiteY3" fmla="*/ 44502 h 46829"/>
                <a:gd name="connsiteX4" fmla="*/ 41727 w 47346"/>
                <a:gd name="connsiteY4" fmla="*/ 31932 h 46829"/>
                <a:gd name="connsiteX5" fmla="*/ 45980 w 47346"/>
                <a:gd name="connsiteY5" fmla="*/ 17839 h 46829"/>
                <a:gd name="connsiteX6" fmla="*/ 13477 w 47346"/>
                <a:gd name="connsiteY6" fmla="*/ 0 h 46829"/>
                <a:gd name="connsiteX7" fmla="*/ 7509 w 47346"/>
                <a:gd name="connsiteY7" fmla="*/ 889 h 46829"/>
                <a:gd name="connsiteX8" fmla="*/ 526 w 47346"/>
                <a:gd name="connsiteY8" fmla="*/ 18220 h 46829"/>
                <a:gd name="connsiteX9" fmla="*/ 2621 w 47346"/>
                <a:gd name="connsiteY9" fmla="*/ 24251 h 46829"/>
                <a:gd name="connsiteX10" fmla="*/ 5160 w 47346"/>
                <a:gd name="connsiteY10" fmla="*/ 32694 h 46829"/>
                <a:gd name="connsiteX11" fmla="*/ 4462 w 47346"/>
                <a:gd name="connsiteY11" fmla="*/ 39487 h 46829"/>
                <a:gd name="connsiteX12" fmla="*/ 4271 w 47346"/>
                <a:gd name="connsiteY12" fmla="*/ 45708 h 46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346" h="46829">
                  <a:moveTo>
                    <a:pt x="4271" y="45708"/>
                  </a:moveTo>
                  <a:cubicBezTo>
                    <a:pt x="4589" y="46089"/>
                    <a:pt x="5287" y="46343"/>
                    <a:pt x="6303" y="46343"/>
                  </a:cubicBezTo>
                  <a:cubicBezTo>
                    <a:pt x="8080" y="46343"/>
                    <a:pt x="9985" y="46470"/>
                    <a:pt x="11890" y="46597"/>
                  </a:cubicBezTo>
                  <a:cubicBezTo>
                    <a:pt x="17286" y="46914"/>
                    <a:pt x="22999" y="47359"/>
                    <a:pt x="27697" y="44502"/>
                  </a:cubicBezTo>
                  <a:cubicBezTo>
                    <a:pt x="34109" y="40566"/>
                    <a:pt x="41727" y="31932"/>
                    <a:pt x="41727" y="31932"/>
                  </a:cubicBezTo>
                  <a:cubicBezTo>
                    <a:pt x="47377" y="27869"/>
                    <a:pt x="48710" y="23172"/>
                    <a:pt x="45980" y="17839"/>
                  </a:cubicBezTo>
                  <a:cubicBezTo>
                    <a:pt x="41028" y="8189"/>
                    <a:pt x="25158" y="0"/>
                    <a:pt x="13477" y="0"/>
                  </a:cubicBezTo>
                  <a:cubicBezTo>
                    <a:pt x="11318" y="0"/>
                    <a:pt x="9287" y="254"/>
                    <a:pt x="7509" y="889"/>
                  </a:cubicBezTo>
                  <a:cubicBezTo>
                    <a:pt x="-363" y="3555"/>
                    <a:pt x="-681" y="11808"/>
                    <a:pt x="526" y="18220"/>
                  </a:cubicBezTo>
                  <a:cubicBezTo>
                    <a:pt x="970" y="20569"/>
                    <a:pt x="1795" y="22346"/>
                    <a:pt x="2621" y="24251"/>
                  </a:cubicBezTo>
                  <a:cubicBezTo>
                    <a:pt x="3700" y="26599"/>
                    <a:pt x="4842" y="29075"/>
                    <a:pt x="5160" y="32694"/>
                  </a:cubicBezTo>
                  <a:cubicBezTo>
                    <a:pt x="5351" y="34916"/>
                    <a:pt x="4906" y="37265"/>
                    <a:pt x="4462" y="39487"/>
                  </a:cubicBezTo>
                  <a:cubicBezTo>
                    <a:pt x="3954" y="42089"/>
                    <a:pt x="3446" y="44692"/>
                    <a:pt x="4271" y="4570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77" name="Freeform 876">
              <a:extLst>
                <a:ext uri="{FF2B5EF4-FFF2-40B4-BE49-F238E27FC236}">
                  <a16:creationId xmlns:a16="http://schemas.microsoft.com/office/drawing/2014/main" id="{816DBF3D-0227-599C-065B-0348FAE32D89}"/>
                </a:ext>
              </a:extLst>
            </p:cNvPr>
            <p:cNvSpPr/>
            <p:nvPr/>
          </p:nvSpPr>
          <p:spPr>
            <a:xfrm>
              <a:off x="6792001" y="3622192"/>
              <a:ext cx="36661" cy="44628"/>
            </a:xfrm>
            <a:custGeom>
              <a:avLst/>
              <a:gdLst>
                <a:gd name="connsiteX0" fmla="*/ 28790 w 36661"/>
                <a:gd name="connsiteY0" fmla="*/ 21330 h 44628"/>
                <a:gd name="connsiteX1" fmla="*/ 33170 w 36661"/>
                <a:gd name="connsiteY1" fmla="*/ 21140 h 44628"/>
                <a:gd name="connsiteX2" fmla="*/ 36662 w 36661"/>
                <a:gd name="connsiteY2" fmla="*/ 21076 h 44628"/>
                <a:gd name="connsiteX3" fmla="*/ 36471 w 36661"/>
                <a:gd name="connsiteY3" fmla="*/ 20378 h 44628"/>
                <a:gd name="connsiteX4" fmla="*/ 35900 w 36661"/>
                <a:gd name="connsiteY4" fmla="*/ 19743 h 44628"/>
                <a:gd name="connsiteX5" fmla="*/ 34693 w 36661"/>
                <a:gd name="connsiteY5" fmla="*/ 18347 h 44628"/>
                <a:gd name="connsiteX6" fmla="*/ 33931 w 36661"/>
                <a:gd name="connsiteY6" fmla="*/ 15807 h 44628"/>
                <a:gd name="connsiteX7" fmla="*/ 33677 w 36661"/>
                <a:gd name="connsiteY7" fmla="*/ 14601 h 44628"/>
                <a:gd name="connsiteX8" fmla="*/ 32662 w 36661"/>
                <a:gd name="connsiteY8" fmla="*/ 9649 h 44628"/>
                <a:gd name="connsiteX9" fmla="*/ 30757 w 36661"/>
                <a:gd name="connsiteY9" fmla="*/ 5713 h 44628"/>
                <a:gd name="connsiteX10" fmla="*/ 29551 w 36661"/>
                <a:gd name="connsiteY10" fmla="*/ 4317 h 44628"/>
                <a:gd name="connsiteX11" fmla="*/ 26567 w 36661"/>
                <a:gd name="connsiteY11" fmla="*/ 2476 h 44628"/>
                <a:gd name="connsiteX12" fmla="*/ 21997 w 36661"/>
                <a:gd name="connsiteY12" fmla="*/ 1397 h 44628"/>
                <a:gd name="connsiteX13" fmla="*/ 17997 w 36661"/>
                <a:gd name="connsiteY13" fmla="*/ 444 h 44628"/>
                <a:gd name="connsiteX14" fmla="*/ 14886 w 36661"/>
                <a:gd name="connsiteY14" fmla="*/ 127 h 44628"/>
                <a:gd name="connsiteX15" fmla="*/ 13744 w 36661"/>
                <a:gd name="connsiteY15" fmla="*/ 0 h 44628"/>
                <a:gd name="connsiteX16" fmla="*/ 12538 w 36661"/>
                <a:gd name="connsiteY16" fmla="*/ 1397 h 44628"/>
                <a:gd name="connsiteX17" fmla="*/ 11078 w 36661"/>
                <a:gd name="connsiteY17" fmla="*/ 3238 h 44628"/>
                <a:gd name="connsiteX18" fmla="*/ 10887 w 36661"/>
                <a:gd name="connsiteY18" fmla="*/ 6602 h 44628"/>
                <a:gd name="connsiteX19" fmla="*/ 10950 w 36661"/>
                <a:gd name="connsiteY19" fmla="*/ 8062 h 44628"/>
                <a:gd name="connsiteX20" fmla="*/ 11014 w 36661"/>
                <a:gd name="connsiteY20" fmla="*/ 10602 h 44628"/>
                <a:gd name="connsiteX21" fmla="*/ 7142 w 36661"/>
                <a:gd name="connsiteY21" fmla="*/ 25838 h 44628"/>
                <a:gd name="connsiteX22" fmla="*/ 3523 w 36661"/>
                <a:gd name="connsiteY22" fmla="*/ 31170 h 44628"/>
                <a:gd name="connsiteX23" fmla="*/ 2380 w 36661"/>
                <a:gd name="connsiteY23" fmla="*/ 33519 h 44628"/>
                <a:gd name="connsiteX24" fmla="*/ 348 w 36661"/>
                <a:gd name="connsiteY24" fmla="*/ 38153 h 44628"/>
                <a:gd name="connsiteX25" fmla="*/ 32 w 36661"/>
                <a:gd name="connsiteY25" fmla="*/ 42470 h 44628"/>
                <a:gd name="connsiteX26" fmla="*/ 32 w 36661"/>
                <a:gd name="connsiteY26" fmla="*/ 44375 h 44628"/>
                <a:gd name="connsiteX27" fmla="*/ 2698 w 36661"/>
                <a:gd name="connsiteY27" fmla="*/ 44502 h 44628"/>
                <a:gd name="connsiteX28" fmla="*/ 6824 w 36661"/>
                <a:gd name="connsiteY28" fmla="*/ 44629 h 44628"/>
                <a:gd name="connsiteX29" fmla="*/ 12982 w 36661"/>
                <a:gd name="connsiteY29" fmla="*/ 41899 h 44628"/>
                <a:gd name="connsiteX30" fmla="*/ 15712 w 36661"/>
                <a:gd name="connsiteY30" fmla="*/ 39994 h 44628"/>
                <a:gd name="connsiteX31" fmla="*/ 16664 w 36661"/>
                <a:gd name="connsiteY31" fmla="*/ 39740 h 44628"/>
                <a:gd name="connsiteX32" fmla="*/ 17680 w 36661"/>
                <a:gd name="connsiteY32" fmla="*/ 39423 h 44628"/>
                <a:gd name="connsiteX33" fmla="*/ 18251 w 36661"/>
                <a:gd name="connsiteY33" fmla="*/ 37963 h 44628"/>
                <a:gd name="connsiteX34" fmla="*/ 18822 w 36661"/>
                <a:gd name="connsiteY34" fmla="*/ 36439 h 44628"/>
                <a:gd name="connsiteX35" fmla="*/ 19331 w 36661"/>
                <a:gd name="connsiteY35" fmla="*/ 32694 h 44628"/>
                <a:gd name="connsiteX36" fmla="*/ 28790 w 36661"/>
                <a:gd name="connsiteY36" fmla="*/ 21330 h 44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6661" h="44628">
                  <a:moveTo>
                    <a:pt x="28790" y="21330"/>
                  </a:moveTo>
                  <a:cubicBezTo>
                    <a:pt x="29932" y="20886"/>
                    <a:pt x="31519" y="21013"/>
                    <a:pt x="33170" y="21140"/>
                  </a:cubicBezTo>
                  <a:cubicBezTo>
                    <a:pt x="34249" y="21203"/>
                    <a:pt x="36280" y="21394"/>
                    <a:pt x="36662" y="21076"/>
                  </a:cubicBezTo>
                  <a:cubicBezTo>
                    <a:pt x="36662" y="21076"/>
                    <a:pt x="36662" y="20886"/>
                    <a:pt x="36471" y="20378"/>
                  </a:cubicBezTo>
                  <a:cubicBezTo>
                    <a:pt x="36471" y="20378"/>
                    <a:pt x="36090" y="19934"/>
                    <a:pt x="35900" y="19743"/>
                  </a:cubicBezTo>
                  <a:cubicBezTo>
                    <a:pt x="35455" y="19362"/>
                    <a:pt x="35011" y="18918"/>
                    <a:pt x="34693" y="18347"/>
                  </a:cubicBezTo>
                  <a:cubicBezTo>
                    <a:pt x="34186" y="17458"/>
                    <a:pt x="34059" y="16569"/>
                    <a:pt x="33931" y="15807"/>
                  </a:cubicBezTo>
                  <a:cubicBezTo>
                    <a:pt x="33868" y="15426"/>
                    <a:pt x="33804" y="14982"/>
                    <a:pt x="33677" y="14601"/>
                  </a:cubicBezTo>
                  <a:cubicBezTo>
                    <a:pt x="33106" y="12887"/>
                    <a:pt x="32916" y="11554"/>
                    <a:pt x="32662" y="9649"/>
                  </a:cubicBezTo>
                  <a:cubicBezTo>
                    <a:pt x="32408" y="7555"/>
                    <a:pt x="31837" y="6920"/>
                    <a:pt x="30757" y="5713"/>
                  </a:cubicBezTo>
                  <a:lnTo>
                    <a:pt x="29551" y="4317"/>
                  </a:lnTo>
                  <a:cubicBezTo>
                    <a:pt x="28408" y="2920"/>
                    <a:pt x="28281" y="2793"/>
                    <a:pt x="26567" y="2476"/>
                  </a:cubicBezTo>
                  <a:cubicBezTo>
                    <a:pt x="24980" y="2222"/>
                    <a:pt x="23520" y="1778"/>
                    <a:pt x="21997" y="1397"/>
                  </a:cubicBezTo>
                  <a:cubicBezTo>
                    <a:pt x="20664" y="1016"/>
                    <a:pt x="19394" y="698"/>
                    <a:pt x="17997" y="444"/>
                  </a:cubicBezTo>
                  <a:cubicBezTo>
                    <a:pt x="17108" y="317"/>
                    <a:pt x="16029" y="190"/>
                    <a:pt x="14886" y="127"/>
                  </a:cubicBezTo>
                  <a:cubicBezTo>
                    <a:pt x="14506" y="63"/>
                    <a:pt x="14125" y="63"/>
                    <a:pt x="13744" y="0"/>
                  </a:cubicBezTo>
                  <a:cubicBezTo>
                    <a:pt x="13172" y="698"/>
                    <a:pt x="12919" y="1016"/>
                    <a:pt x="12538" y="1397"/>
                  </a:cubicBezTo>
                  <a:cubicBezTo>
                    <a:pt x="12030" y="1968"/>
                    <a:pt x="11332" y="2793"/>
                    <a:pt x="11078" y="3238"/>
                  </a:cubicBezTo>
                  <a:cubicBezTo>
                    <a:pt x="10696" y="3936"/>
                    <a:pt x="10823" y="5396"/>
                    <a:pt x="10887" y="6602"/>
                  </a:cubicBezTo>
                  <a:cubicBezTo>
                    <a:pt x="10950" y="7110"/>
                    <a:pt x="10950" y="7618"/>
                    <a:pt x="10950" y="8062"/>
                  </a:cubicBezTo>
                  <a:cubicBezTo>
                    <a:pt x="10950" y="8824"/>
                    <a:pt x="11014" y="9713"/>
                    <a:pt x="11014" y="10602"/>
                  </a:cubicBezTo>
                  <a:cubicBezTo>
                    <a:pt x="11268" y="15871"/>
                    <a:pt x="11522" y="22473"/>
                    <a:pt x="7142" y="25838"/>
                  </a:cubicBezTo>
                  <a:cubicBezTo>
                    <a:pt x="5935" y="26790"/>
                    <a:pt x="4729" y="28504"/>
                    <a:pt x="3523" y="31170"/>
                  </a:cubicBezTo>
                  <a:cubicBezTo>
                    <a:pt x="3206" y="31932"/>
                    <a:pt x="2824" y="32694"/>
                    <a:pt x="2380" y="33519"/>
                  </a:cubicBezTo>
                  <a:cubicBezTo>
                    <a:pt x="1619" y="35043"/>
                    <a:pt x="857" y="36630"/>
                    <a:pt x="348" y="38153"/>
                  </a:cubicBezTo>
                  <a:cubicBezTo>
                    <a:pt x="-32" y="39487"/>
                    <a:pt x="-32" y="40947"/>
                    <a:pt x="32" y="42470"/>
                  </a:cubicBezTo>
                  <a:cubicBezTo>
                    <a:pt x="32" y="43105"/>
                    <a:pt x="95" y="43740"/>
                    <a:pt x="32" y="44375"/>
                  </a:cubicBezTo>
                  <a:cubicBezTo>
                    <a:pt x="920" y="44438"/>
                    <a:pt x="1809" y="44438"/>
                    <a:pt x="2698" y="44502"/>
                  </a:cubicBezTo>
                  <a:cubicBezTo>
                    <a:pt x="4158" y="44565"/>
                    <a:pt x="5555" y="44629"/>
                    <a:pt x="6824" y="44629"/>
                  </a:cubicBezTo>
                  <a:cubicBezTo>
                    <a:pt x="10379" y="44629"/>
                    <a:pt x="10760" y="44311"/>
                    <a:pt x="12982" y="41899"/>
                  </a:cubicBezTo>
                  <a:cubicBezTo>
                    <a:pt x="13870" y="40947"/>
                    <a:pt x="14823" y="40375"/>
                    <a:pt x="15712" y="39994"/>
                  </a:cubicBezTo>
                  <a:cubicBezTo>
                    <a:pt x="16029" y="39868"/>
                    <a:pt x="16346" y="39804"/>
                    <a:pt x="16664" y="39740"/>
                  </a:cubicBezTo>
                  <a:cubicBezTo>
                    <a:pt x="16982" y="39677"/>
                    <a:pt x="17362" y="39487"/>
                    <a:pt x="17680" y="39423"/>
                  </a:cubicBezTo>
                  <a:cubicBezTo>
                    <a:pt x="17934" y="38915"/>
                    <a:pt x="18061" y="38407"/>
                    <a:pt x="18251" y="37963"/>
                  </a:cubicBezTo>
                  <a:cubicBezTo>
                    <a:pt x="18442" y="37455"/>
                    <a:pt x="18695" y="36947"/>
                    <a:pt x="18822" y="36439"/>
                  </a:cubicBezTo>
                  <a:cubicBezTo>
                    <a:pt x="19140" y="35297"/>
                    <a:pt x="19331" y="34154"/>
                    <a:pt x="19331" y="32694"/>
                  </a:cubicBezTo>
                  <a:cubicBezTo>
                    <a:pt x="19838" y="29012"/>
                    <a:pt x="25742" y="22473"/>
                    <a:pt x="28790" y="2133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78" name="Freeform 877">
              <a:extLst>
                <a:ext uri="{FF2B5EF4-FFF2-40B4-BE49-F238E27FC236}">
                  <a16:creationId xmlns:a16="http://schemas.microsoft.com/office/drawing/2014/main" id="{1B2CE5FA-420D-8E89-99C0-DA01F384EAEB}"/>
                </a:ext>
              </a:extLst>
            </p:cNvPr>
            <p:cNvSpPr/>
            <p:nvPr/>
          </p:nvSpPr>
          <p:spPr>
            <a:xfrm>
              <a:off x="6296544" y="3212613"/>
              <a:ext cx="113422" cy="155136"/>
            </a:xfrm>
            <a:custGeom>
              <a:avLst/>
              <a:gdLst>
                <a:gd name="connsiteX0" fmla="*/ 67038 w 113422"/>
                <a:gd name="connsiteY0" fmla="*/ 32614 h 155136"/>
                <a:gd name="connsiteX1" fmla="*/ 63229 w 113422"/>
                <a:gd name="connsiteY1" fmla="*/ 31661 h 155136"/>
                <a:gd name="connsiteX2" fmla="*/ 55548 w 113422"/>
                <a:gd name="connsiteY2" fmla="*/ 28170 h 155136"/>
                <a:gd name="connsiteX3" fmla="*/ 54215 w 113422"/>
                <a:gd name="connsiteY3" fmla="*/ 23662 h 155136"/>
                <a:gd name="connsiteX4" fmla="*/ 53643 w 113422"/>
                <a:gd name="connsiteY4" fmla="*/ 20996 h 155136"/>
                <a:gd name="connsiteX5" fmla="*/ 50596 w 113422"/>
                <a:gd name="connsiteY5" fmla="*/ 16933 h 155136"/>
                <a:gd name="connsiteX6" fmla="*/ 47676 w 113422"/>
                <a:gd name="connsiteY6" fmla="*/ 13251 h 155136"/>
                <a:gd name="connsiteX7" fmla="*/ 46597 w 113422"/>
                <a:gd name="connsiteY7" fmla="*/ 10775 h 155136"/>
                <a:gd name="connsiteX8" fmla="*/ 45137 w 113422"/>
                <a:gd name="connsiteY8" fmla="*/ 7919 h 155136"/>
                <a:gd name="connsiteX9" fmla="*/ 40439 w 113422"/>
                <a:gd name="connsiteY9" fmla="*/ 5443 h 155136"/>
                <a:gd name="connsiteX10" fmla="*/ 37328 w 113422"/>
                <a:gd name="connsiteY10" fmla="*/ 3983 h 155136"/>
                <a:gd name="connsiteX11" fmla="*/ 34725 w 113422"/>
                <a:gd name="connsiteY11" fmla="*/ 2776 h 155136"/>
                <a:gd name="connsiteX12" fmla="*/ 29837 w 113422"/>
                <a:gd name="connsiteY12" fmla="*/ 936 h 155136"/>
                <a:gd name="connsiteX13" fmla="*/ 25837 w 113422"/>
                <a:gd name="connsiteY13" fmla="*/ 110 h 155136"/>
                <a:gd name="connsiteX14" fmla="*/ 17077 w 113422"/>
                <a:gd name="connsiteY14" fmla="*/ 3475 h 155136"/>
                <a:gd name="connsiteX15" fmla="*/ 10411 w 113422"/>
                <a:gd name="connsiteY15" fmla="*/ 6522 h 155136"/>
                <a:gd name="connsiteX16" fmla="*/ 4824 w 113422"/>
                <a:gd name="connsiteY16" fmla="*/ 8490 h 155136"/>
                <a:gd name="connsiteX17" fmla="*/ 1968 w 113422"/>
                <a:gd name="connsiteY17" fmla="*/ 11283 h 155136"/>
                <a:gd name="connsiteX18" fmla="*/ 0 w 113422"/>
                <a:gd name="connsiteY18" fmla="*/ 13378 h 155136"/>
                <a:gd name="connsiteX19" fmla="*/ 888 w 113422"/>
                <a:gd name="connsiteY19" fmla="*/ 16298 h 155136"/>
                <a:gd name="connsiteX20" fmla="*/ 1968 w 113422"/>
                <a:gd name="connsiteY20" fmla="*/ 19790 h 155136"/>
                <a:gd name="connsiteX21" fmla="*/ 2349 w 113422"/>
                <a:gd name="connsiteY21" fmla="*/ 20996 h 155136"/>
                <a:gd name="connsiteX22" fmla="*/ 3428 w 113422"/>
                <a:gd name="connsiteY22" fmla="*/ 24424 h 155136"/>
                <a:gd name="connsiteX23" fmla="*/ 4444 w 113422"/>
                <a:gd name="connsiteY23" fmla="*/ 27535 h 155136"/>
                <a:gd name="connsiteX24" fmla="*/ 7935 w 113422"/>
                <a:gd name="connsiteY24" fmla="*/ 30836 h 155136"/>
                <a:gd name="connsiteX25" fmla="*/ 11681 w 113422"/>
                <a:gd name="connsiteY25" fmla="*/ 34963 h 155136"/>
                <a:gd name="connsiteX26" fmla="*/ 7427 w 113422"/>
                <a:gd name="connsiteY26" fmla="*/ 39026 h 155136"/>
                <a:gd name="connsiteX27" fmla="*/ 3745 w 113422"/>
                <a:gd name="connsiteY27" fmla="*/ 41311 h 155136"/>
                <a:gd name="connsiteX28" fmla="*/ 4444 w 113422"/>
                <a:gd name="connsiteY28" fmla="*/ 43088 h 155136"/>
                <a:gd name="connsiteX29" fmla="*/ 6919 w 113422"/>
                <a:gd name="connsiteY29" fmla="*/ 45247 h 155136"/>
                <a:gd name="connsiteX30" fmla="*/ 9078 w 113422"/>
                <a:gd name="connsiteY30" fmla="*/ 46072 h 155136"/>
                <a:gd name="connsiteX31" fmla="*/ 11173 w 113422"/>
                <a:gd name="connsiteY31" fmla="*/ 46834 h 155136"/>
                <a:gd name="connsiteX32" fmla="*/ 13776 w 113422"/>
                <a:gd name="connsiteY32" fmla="*/ 50262 h 155136"/>
                <a:gd name="connsiteX33" fmla="*/ 10221 w 113422"/>
                <a:gd name="connsiteY33" fmla="*/ 58769 h 155136"/>
                <a:gd name="connsiteX34" fmla="*/ 5332 w 113422"/>
                <a:gd name="connsiteY34" fmla="*/ 64673 h 155136"/>
                <a:gd name="connsiteX35" fmla="*/ 6412 w 113422"/>
                <a:gd name="connsiteY35" fmla="*/ 65815 h 155136"/>
                <a:gd name="connsiteX36" fmla="*/ 13458 w 113422"/>
                <a:gd name="connsiteY36" fmla="*/ 67656 h 155136"/>
                <a:gd name="connsiteX37" fmla="*/ 24505 w 113422"/>
                <a:gd name="connsiteY37" fmla="*/ 72862 h 155136"/>
                <a:gd name="connsiteX38" fmla="*/ 23362 w 113422"/>
                <a:gd name="connsiteY38" fmla="*/ 77687 h 155136"/>
                <a:gd name="connsiteX39" fmla="*/ 18220 w 113422"/>
                <a:gd name="connsiteY39" fmla="*/ 80163 h 155136"/>
                <a:gd name="connsiteX40" fmla="*/ 17394 w 113422"/>
                <a:gd name="connsiteY40" fmla="*/ 80163 h 155136"/>
                <a:gd name="connsiteX41" fmla="*/ 13712 w 113422"/>
                <a:gd name="connsiteY41" fmla="*/ 81432 h 155136"/>
                <a:gd name="connsiteX42" fmla="*/ 18854 w 113422"/>
                <a:gd name="connsiteY42" fmla="*/ 88923 h 155136"/>
                <a:gd name="connsiteX43" fmla="*/ 19426 w 113422"/>
                <a:gd name="connsiteY43" fmla="*/ 92225 h 155136"/>
                <a:gd name="connsiteX44" fmla="*/ 19235 w 113422"/>
                <a:gd name="connsiteY44" fmla="*/ 92923 h 155136"/>
                <a:gd name="connsiteX45" fmla="*/ 19045 w 113422"/>
                <a:gd name="connsiteY45" fmla="*/ 93621 h 155136"/>
                <a:gd name="connsiteX46" fmla="*/ 21965 w 113422"/>
                <a:gd name="connsiteY46" fmla="*/ 95272 h 155136"/>
                <a:gd name="connsiteX47" fmla="*/ 25266 w 113422"/>
                <a:gd name="connsiteY47" fmla="*/ 103652 h 155136"/>
                <a:gd name="connsiteX48" fmla="*/ 29964 w 113422"/>
                <a:gd name="connsiteY48" fmla="*/ 107588 h 155136"/>
                <a:gd name="connsiteX49" fmla="*/ 36693 w 113422"/>
                <a:gd name="connsiteY49" fmla="*/ 110127 h 155136"/>
                <a:gd name="connsiteX50" fmla="*/ 37328 w 113422"/>
                <a:gd name="connsiteY50" fmla="*/ 110889 h 155136"/>
                <a:gd name="connsiteX51" fmla="*/ 38661 w 113422"/>
                <a:gd name="connsiteY51" fmla="*/ 112032 h 155136"/>
                <a:gd name="connsiteX52" fmla="*/ 40312 w 113422"/>
                <a:gd name="connsiteY52" fmla="*/ 112222 h 155136"/>
                <a:gd name="connsiteX53" fmla="*/ 44311 w 113422"/>
                <a:gd name="connsiteY53" fmla="*/ 113428 h 155136"/>
                <a:gd name="connsiteX54" fmla="*/ 47549 w 113422"/>
                <a:gd name="connsiteY54" fmla="*/ 118634 h 155136"/>
                <a:gd name="connsiteX55" fmla="*/ 45073 w 113422"/>
                <a:gd name="connsiteY55" fmla="*/ 124919 h 155136"/>
                <a:gd name="connsiteX56" fmla="*/ 43803 w 113422"/>
                <a:gd name="connsiteY56" fmla="*/ 126823 h 155136"/>
                <a:gd name="connsiteX57" fmla="*/ 43042 w 113422"/>
                <a:gd name="connsiteY57" fmla="*/ 128918 h 155136"/>
                <a:gd name="connsiteX58" fmla="*/ 44502 w 113422"/>
                <a:gd name="connsiteY58" fmla="*/ 130505 h 155136"/>
                <a:gd name="connsiteX59" fmla="*/ 45771 w 113422"/>
                <a:gd name="connsiteY59" fmla="*/ 133108 h 155136"/>
                <a:gd name="connsiteX60" fmla="*/ 48819 w 113422"/>
                <a:gd name="connsiteY60" fmla="*/ 136092 h 155136"/>
                <a:gd name="connsiteX61" fmla="*/ 58214 w 113422"/>
                <a:gd name="connsiteY61" fmla="*/ 144598 h 155136"/>
                <a:gd name="connsiteX62" fmla="*/ 58532 w 113422"/>
                <a:gd name="connsiteY62" fmla="*/ 149868 h 155136"/>
                <a:gd name="connsiteX63" fmla="*/ 58659 w 113422"/>
                <a:gd name="connsiteY63" fmla="*/ 154058 h 155136"/>
                <a:gd name="connsiteX64" fmla="*/ 59166 w 113422"/>
                <a:gd name="connsiteY64" fmla="*/ 155137 h 155136"/>
                <a:gd name="connsiteX65" fmla="*/ 60944 w 113422"/>
                <a:gd name="connsiteY65" fmla="*/ 151455 h 155136"/>
                <a:gd name="connsiteX66" fmla="*/ 68118 w 113422"/>
                <a:gd name="connsiteY66" fmla="*/ 145805 h 155136"/>
                <a:gd name="connsiteX67" fmla="*/ 70911 w 113422"/>
                <a:gd name="connsiteY67" fmla="*/ 144916 h 155136"/>
                <a:gd name="connsiteX68" fmla="*/ 76561 w 113422"/>
                <a:gd name="connsiteY68" fmla="*/ 142757 h 155136"/>
                <a:gd name="connsiteX69" fmla="*/ 80560 w 113422"/>
                <a:gd name="connsiteY69" fmla="*/ 140789 h 155136"/>
                <a:gd name="connsiteX70" fmla="*/ 93384 w 113422"/>
                <a:gd name="connsiteY70" fmla="*/ 138694 h 155136"/>
                <a:gd name="connsiteX71" fmla="*/ 100748 w 113422"/>
                <a:gd name="connsiteY71" fmla="*/ 137615 h 155136"/>
                <a:gd name="connsiteX72" fmla="*/ 109255 w 113422"/>
                <a:gd name="connsiteY72" fmla="*/ 136155 h 155136"/>
                <a:gd name="connsiteX73" fmla="*/ 109255 w 113422"/>
                <a:gd name="connsiteY73" fmla="*/ 133616 h 155136"/>
                <a:gd name="connsiteX74" fmla="*/ 108684 w 113422"/>
                <a:gd name="connsiteY74" fmla="*/ 131330 h 155136"/>
                <a:gd name="connsiteX75" fmla="*/ 107287 w 113422"/>
                <a:gd name="connsiteY75" fmla="*/ 129553 h 155136"/>
                <a:gd name="connsiteX76" fmla="*/ 105065 w 113422"/>
                <a:gd name="connsiteY76" fmla="*/ 125300 h 155136"/>
                <a:gd name="connsiteX77" fmla="*/ 109763 w 113422"/>
                <a:gd name="connsiteY77" fmla="*/ 116856 h 155136"/>
                <a:gd name="connsiteX78" fmla="*/ 111477 w 113422"/>
                <a:gd name="connsiteY78" fmla="*/ 114952 h 155136"/>
                <a:gd name="connsiteX79" fmla="*/ 111540 w 113422"/>
                <a:gd name="connsiteY79" fmla="*/ 102255 h 155136"/>
                <a:gd name="connsiteX80" fmla="*/ 108049 w 113422"/>
                <a:gd name="connsiteY80" fmla="*/ 94192 h 155136"/>
                <a:gd name="connsiteX81" fmla="*/ 105129 w 113422"/>
                <a:gd name="connsiteY81" fmla="*/ 89304 h 155136"/>
                <a:gd name="connsiteX82" fmla="*/ 101764 w 113422"/>
                <a:gd name="connsiteY82" fmla="*/ 83464 h 155136"/>
                <a:gd name="connsiteX83" fmla="*/ 101446 w 113422"/>
                <a:gd name="connsiteY83" fmla="*/ 77243 h 155136"/>
                <a:gd name="connsiteX84" fmla="*/ 101510 w 113422"/>
                <a:gd name="connsiteY84" fmla="*/ 75021 h 155136"/>
                <a:gd name="connsiteX85" fmla="*/ 101891 w 113422"/>
                <a:gd name="connsiteY85" fmla="*/ 72100 h 155136"/>
                <a:gd name="connsiteX86" fmla="*/ 102208 w 113422"/>
                <a:gd name="connsiteY86" fmla="*/ 69180 h 155136"/>
                <a:gd name="connsiteX87" fmla="*/ 103795 w 113422"/>
                <a:gd name="connsiteY87" fmla="*/ 65054 h 155136"/>
                <a:gd name="connsiteX88" fmla="*/ 105065 w 113422"/>
                <a:gd name="connsiteY88" fmla="*/ 54515 h 155136"/>
                <a:gd name="connsiteX89" fmla="*/ 104938 w 113422"/>
                <a:gd name="connsiteY89" fmla="*/ 53754 h 155136"/>
                <a:gd name="connsiteX90" fmla="*/ 102335 w 113422"/>
                <a:gd name="connsiteY90" fmla="*/ 53500 h 155136"/>
                <a:gd name="connsiteX91" fmla="*/ 101383 w 113422"/>
                <a:gd name="connsiteY91" fmla="*/ 53500 h 155136"/>
                <a:gd name="connsiteX92" fmla="*/ 97891 w 113422"/>
                <a:gd name="connsiteY92" fmla="*/ 53690 h 155136"/>
                <a:gd name="connsiteX93" fmla="*/ 97510 w 113422"/>
                <a:gd name="connsiteY93" fmla="*/ 54579 h 155136"/>
                <a:gd name="connsiteX94" fmla="*/ 96812 w 113422"/>
                <a:gd name="connsiteY94" fmla="*/ 55404 h 155136"/>
                <a:gd name="connsiteX95" fmla="*/ 93828 w 113422"/>
                <a:gd name="connsiteY95" fmla="*/ 57182 h 155136"/>
                <a:gd name="connsiteX96" fmla="*/ 90718 w 113422"/>
                <a:gd name="connsiteY96" fmla="*/ 56610 h 155136"/>
                <a:gd name="connsiteX97" fmla="*/ 90019 w 113422"/>
                <a:gd name="connsiteY97" fmla="*/ 56356 h 155136"/>
                <a:gd name="connsiteX98" fmla="*/ 86337 w 113422"/>
                <a:gd name="connsiteY98" fmla="*/ 56293 h 155136"/>
                <a:gd name="connsiteX99" fmla="*/ 84116 w 113422"/>
                <a:gd name="connsiteY99" fmla="*/ 56420 h 155136"/>
                <a:gd name="connsiteX100" fmla="*/ 78211 w 113422"/>
                <a:gd name="connsiteY100" fmla="*/ 53500 h 155136"/>
                <a:gd name="connsiteX101" fmla="*/ 77704 w 113422"/>
                <a:gd name="connsiteY101" fmla="*/ 52611 h 155136"/>
                <a:gd name="connsiteX102" fmla="*/ 75736 w 113422"/>
                <a:gd name="connsiteY102" fmla="*/ 50389 h 155136"/>
                <a:gd name="connsiteX103" fmla="*/ 73704 w 113422"/>
                <a:gd name="connsiteY103" fmla="*/ 49373 h 155136"/>
                <a:gd name="connsiteX104" fmla="*/ 70530 w 113422"/>
                <a:gd name="connsiteY104" fmla="*/ 47596 h 155136"/>
                <a:gd name="connsiteX105" fmla="*/ 69197 w 113422"/>
                <a:gd name="connsiteY105" fmla="*/ 39026 h 155136"/>
                <a:gd name="connsiteX106" fmla="*/ 67038 w 113422"/>
                <a:gd name="connsiteY106" fmla="*/ 32614 h 155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</a:cxnLst>
              <a:rect l="l" t="t" r="r" b="b"/>
              <a:pathLst>
                <a:path w="113422" h="155136">
                  <a:moveTo>
                    <a:pt x="67038" y="32614"/>
                  </a:moveTo>
                  <a:cubicBezTo>
                    <a:pt x="66023" y="32169"/>
                    <a:pt x="64626" y="31915"/>
                    <a:pt x="63229" y="31661"/>
                  </a:cubicBezTo>
                  <a:cubicBezTo>
                    <a:pt x="60500" y="31153"/>
                    <a:pt x="57325" y="30646"/>
                    <a:pt x="55548" y="28170"/>
                  </a:cubicBezTo>
                  <a:cubicBezTo>
                    <a:pt x="54532" y="26710"/>
                    <a:pt x="54342" y="25123"/>
                    <a:pt x="54215" y="23662"/>
                  </a:cubicBezTo>
                  <a:cubicBezTo>
                    <a:pt x="54151" y="22710"/>
                    <a:pt x="54024" y="21758"/>
                    <a:pt x="53643" y="20996"/>
                  </a:cubicBezTo>
                  <a:cubicBezTo>
                    <a:pt x="53009" y="19536"/>
                    <a:pt x="51802" y="18266"/>
                    <a:pt x="50596" y="16933"/>
                  </a:cubicBezTo>
                  <a:cubicBezTo>
                    <a:pt x="49581" y="15791"/>
                    <a:pt x="48438" y="14648"/>
                    <a:pt x="47676" y="13251"/>
                  </a:cubicBezTo>
                  <a:cubicBezTo>
                    <a:pt x="47232" y="12489"/>
                    <a:pt x="46914" y="11601"/>
                    <a:pt x="46597" y="10775"/>
                  </a:cubicBezTo>
                  <a:cubicBezTo>
                    <a:pt x="46216" y="9633"/>
                    <a:pt x="45771" y="8490"/>
                    <a:pt x="45137" y="7919"/>
                  </a:cubicBezTo>
                  <a:cubicBezTo>
                    <a:pt x="44058" y="6903"/>
                    <a:pt x="42216" y="6141"/>
                    <a:pt x="40439" y="5443"/>
                  </a:cubicBezTo>
                  <a:cubicBezTo>
                    <a:pt x="39296" y="4998"/>
                    <a:pt x="38217" y="4491"/>
                    <a:pt x="37328" y="3983"/>
                  </a:cubicBezTo>
                  <a:cubicBezTo>
                    <a:pt x="37328" y="3983"/>
                    <a:pt x="36185" y="3411"/>
                    <a:pt x="34725" y="2776"/>
                  </a:cubicBezTo>
                  <a:cubicBezTo>
                    <a:pt x="33392" y="2142"/>
                    <a:pt x="31742" y="1507"/>
                    <a:pt x="29837" y="936"/>
                  </a:cubicBezTo>
                  <a:cubicBezTo>
                    <a:pt x="28504" y="554"/>
                    <a:pt x="27171" y="237"/>
                    <a:pt x="25837" y="110"/>
                  </a:cubicBezTo>
                  <a:cubicBezTo>
                    <a:pt x="20569" y="-398"/>
                    <a:pt x="18727" y="872"/>
                    <a:pt x="17077" y="3475"/>
                  </a:cubicBezTo>
                  <a:cubicBezTo>
                    <a:pt x="15744" y="5633"/>
                    <a:pt x="13014" y="6078"/>
                    <a:pt x="10411" y="6522"/>
                  </a:cubicBezTo>
                  <a:cubicBezTo>
                    <a:pt x="8316" y="6903"/>
                    <a:pt x="6158" y="7220"/>
                    <a:pt x="4824" y="8490"/>
                  </a:cubicBezTo>
                  <a:cubicBezTo>
                    <a:pt x="3745" y="9506"/>
                    <a:pt x="2793" y="10458"/>
                    <a:pt x="1968" y="11283"/>
                  </a:cubicBezTo>
                  <a:cubicBezTo>
                    <a:pt x="952" y="12362"/>
                    <a:pt x="317" y="12997"/>
                    <a:pt x="0" y="13378"/>
                  </a:cubicBezTo>
                  <a:cubicBezTo>
                    <a:pt x="190" y="14013"/>
                    <a:pt x="508" y="15092"/>
                    <a:pt x="888" y="16298"/>
                  </a:cubicBezTo>
                  <a:cubicBezTo>
                    <a:pt x="1269" y="17505"/>
                    <a:pt x="1587" y="18647"/>
                    <a:pt x="1968" y="19790"/>
                  </a:cubicBezTo>
                  <a:cubicBezTo>
                    <a:pt x="2095" y="20171"/>
                    <a:pt x="2222" y="20552"/>
                    <a:pt x="2349" y="20996"/>
                  </a:cubicBezTo>
                  <a:cubicBezTo>
                    <a:pt x="2730" y="22202"/>
                    <a:pt x="3111" y="23409"/>
                    <a:pt x="3428" y="24424"/>
                  </a:cubicBezTo>
                  <a:cubicBezTo>
                    <a:pt x="3936" y="26075"/>
                    <a:pt x="4253" y="27027"/>
                    <a:pt x="4444" y="27535"/>
                  </a:cubicBezTo>
                  <a:cubicBezTo>
                    <a:pt x="4824" y="28614"/>
                    <a:pt x="6602" y="29820"/>
                    <a:pt x="7935" y="30836"/>
                  </a:cubicBezTo>
                  <a:cubicBezTo>
                    <a:pt x="9840" y="32233"/>
                    <a:pt x="11490" y="33375"/>
                    <a:pt x="11681" y="34963"/>
                  </a:cubicBezTo>
                  <a:cubicBezTo>
                    <a:pt x="11935" y="36931"/>
                    <a:pt x="9713" y="37946"/>
                    <a:pt x="7427" y="39026"/>
                  </a:cubicBezTo>
                  <a:cubicBezTo>
                    <a:pt x="6412" y="39470"/>
                    <a:pt x="3745" y="40676"/>
                    <a:pt x="3745" y="41311"/>
                  </a:cubicBezTo>
                  <a:cubicBezTo>
                    <a:pt x="3745" y="41946"/>
                    <a:pt x="4063" y="42517"/>
                    <a:pt x="4444" y="43088"/>
                  </a:cubicBezTo>
                  <a:cubicBezTo>
                    <a:pt x="5332" y="44168"/>
                    <a:pt x="6031" y="44739"/>
                    <a:pt x="6919" y="45247"/>
                  </a:cubicBezTo>
                  <a:cubicBezTo>
                    <a:pt x="7555" y="45628"/>
                    <a:pt x="8253" y="45818"/>
                    <a:pt x="9078" y="46072"/>
                  </a:cubicBezTo>
                  <a:cubicBezTo>
                    <a:pt x="9776" y="46263"/>
                    <a:pt x="10538" y="46517"/>
                    <a:pt x="11173" y="46834"/>
                  </a:cubicBezTo>
                  <a:cubicBezTo>
                    <a:pt x="12633" y="47469"/>
                    <a:pt x="13522" y="48675"/>
                    <a:pt x="13776" y="50262"/>
                  </a:cubicBezTo>
                  <a:cubicBezTo>
                    <a:pt x="14284" y="53309"/>
                    <a:pt x="11998" y="57182"/>
                    <a:pt x="10221" y="58769"/>
                  </a:cubicBezTo>
                  <a:cubicBezTo>
                    <a:pt x="8443" y="60292"/>
                    <a:pt x="5205" y="63149"/>
                    <a:pt x="5332" y="64673"/>
                  </a:cubicBezTo>
                  <a:cubicBezTo>
                    <a:pt x="5396" y="65054"/>
                    <a:pt x="5713" y="65435"/>
                    <a:pt x="6412" y="65815"/>
                  </a:cubicBezTo>
                  <a:cubicBezTo>
                    <a:pt x="7808" y="66577"/>
                    <a:pt x="10729" y="67149"/>
                    <a:pt x="13458" y="67656"/>
                  </a:cubicBezTo>
                  <a:cubicBezTo>
                    <a:pt x="18791" y="68672"/>
                    <a:pt x="23869" y="69624"/>
                    <a:pt x="24505" y="72862"/>
                  </a:cubicBezTo>
                  <a:cubicBezTo>
                    <a:pt x="24885" y="74703"/>
                    <a:pt x="24441" y="76354"/>
                    <a:pt x="23362" y="77687"/>
                  </a:cubicBezTo>
                  <a:cubicBezTo>
                    <a:pt x="21965" y="79401"/>
                    <a:pt x="19807" y="80163"/>
                    <a:pt x="18220" y="80163"/>
                  </a:cubicBezTo>
                  <a:lnTo>
                    <a:pt x="17394" y="80163"/>
                  </a:lnTo>
                  <a:cubicBezTo>
                    <a:pt x="14601" y="80099"/>
                    <a:pt x="13839" y="80353"/>
                    <a:pt x="13712" y="81432"/>
                  </a:cubicBezTo>
                  <a:cubicBezTo>
                    <a:pt x="13649" y="82067"/>
                    <a:pt x="14030" y="84099"/>
                    <a:pt x="18854" y="88923"/>
                  </a:cubicBezTo>
                  <a:cubicBezTo>
                    <a:pt x="19553" y="91463"/>
                    <a:pt x="19489" y="91844"/>
                    <a:pt x="19426" y="92225"/>
                  </a:cubicBezTo>
                  <a:cubicBezTo>
                    <a:pt x="19362" y="92415"/>
                    <a:pt x="19299" y="92669"/>
                    <a:pt x="19235" y="92923"/>
                  </a:cubicBezTo>
                  <a:cubicBezTo>
                    <a:pt x="19172" y="93177"/>
                    <a:pt x="19172" y="93304"/>
                    <a:pt x="19045" y="93621"/>
                  </a:cubicBezTo>
                  <a:cubicBezTo>
                    <a:pt x="20124" y="94129"/>
                    <a:pt x="21013" y="94637"/>
                    <a:pt x="21965" y="95272"/>
                  </a:cubicBezTo>
                  <a:cubicBezTo>
                    <a:pt x="25012" y="97494"/>
                    <a:pt x="25203" y="101493"/>
                    <a:pt x="25266" y="103652"/>
                  </a:cubicBezTo>
                  <a:cubicBezTo>
                    <a:pt x="25393" y="106572"/>
                    <a:pt x="26536" y="107588"/>
                    <a:pt x="29964" y="107588"/>
                  </a:cubicBezTo>
                  <a:cubicBezTo>
                    <a:pt x="32694" y="107588"/>
                    <a:pt x="34598" y="107778"/>
                    <a:pt x="36693" y="110127"/>
                  </a:cubicBezTo>
                  <a:cubicBezTo>
                    <a:pt x="36947" y="110381"/>
                    <a:pt x="37138" y="110635"/>
                    <a:pt x="37328" y="110889"/>
                  </a:cubicBezTo>
                  <a:cubicBezTo>
                    <a:pt x="37836" y="111587"/>
                    <a:pt x="38153" y="111904"/>
                    <a:pt x="38661" y="112032"/>
                  </a:cubicBezTo>
                  <a:cubicBezTo>
                    <a:pt x="39233" y="112158"/>
                    <a:pt x="39740" y="112158"/>
                    <a:pt x="40312" y="112222"/>
                  </a:cubicBezTo>
                  <a:cubicBezTo>
                    <a:pt x="41518" y="112222"/>
                    <a:pt x="42851" y="112285"/>
                    <a:pt x="44311" y="113428"/>
                  </a:cubicBezTo>
                  <a:cubicBezTo>
                    <a:pt x="45771" y="114571"/>
                    <a:pt x="47358" y="115967"/>
                    <a:pt x="47549" y="118634"/>
                  </a:cubicBezTo>
                  <a:cubicBezTo>
                    <a:pt x="47739" y="121300"/>
                    <a:pt x="46343" y="123204"/>
                    <a:pt x="45073" y="124919"/>
                  </a:cubicBezTo>
                  <a:cubicBezTo>
                    <a:pt x="44629" y="125553"/>
                    <a:pt x="44184" y="126125"/>
                    <a:pt x="43803" y="126823"/>
                  </a:cubicBezTo>
                  <a:cubicBezTo>
                    <a:pt x="43422" y="127458"/>
                    <a:pt x="43295" y="128220"/>
                    <a:pt x="43042" y="128918"/>
                  </a:cubicBezTo>
                  <a:cubicBezTo>
                    <a:pt x="43550" y="129299"/>
                    <a:pt x="44058" y="129807"/>
                    <a:pt x="44502" y="130505"/>
                  </a:cubicBezTo>
                  <a:cubicBezTo>
                    <a:pt x="45073" y="131457"/>
                    <a:pt x="45454" y="132346"/>
                    <a:pt x="45771" y="133108"/>
                  </a:cubicBezTo>
                  <a:cubicBezTo>
                    <a:pt x="46470" y="134695"/>
                    <a:pt x="46724" y="135393"/>
                    <a:pt x="48819" y="136092"/>
                  </a:cubicBezTo>
                  <a:cubicBezTo>
                    <a:pt x="52945" y="137488"/>
                    <a:pt x="56881" y="138758"/>
                    <a:pt x="58214" y="144598"/>
                  </a:cubicBezTo>
                  <a:cubicBezTo>
                    <a:pt x="58595" y="146376"/>
                    <a:pt x="58532" y="148153"/>
                    <a:pt x="58532" y="149868"/>
                  </a:cubicBezTo>
                  <a:cubicBezTo>
                    <a:pt x="58468" y="151328"/>
                    <a:pt x="58404" y="152724"/>
                    <a:pt x="58659" y="154058"/>
                  </a:cubicBezTo>
                  <a:cubicBezTo>
                    <a:pt x="58722" y="154438"/>
                    <a:pt x="59040" y="154756"/>
                    <a:pt x="59166" y="155137"/>
                  </a:cubicBezTo>
                  <a:cubicBezTo>
                    <a:pt x="59674" y="153867"/>
                    <a:pt x="60246" y="152661"/>
                    <a:pt x="60944" y="151455"/>
                  </a:cubicBezTo>
                  <a:cubicBezTo>
                    <a:pt x="62721" y="148217"/>
                    <a:pt x="65324" y="146820"/>
                    <a:pt x="68118" y="145805"/>
                  </a:cubicBezTo>
                  <a:cubicBezTo>
                    <a:pt x="69070" y="145487"/>
                    <a:pt x="70022" y="145170"/>
                    <a:pt x="70911" y="144916"/>
                  </a:cubicBezTo>
                  <a:cubicBezTo>
                    <a:pt x="72815" y="144345"/>
                    <a:pt x="74847" y="143773"/>
                    <a:pt x="76561" y="142757"/>
                  </a:cubicBezTo>
                  <a:cubicBezTo>
                    <a:pt x="77894" y="141996"/>
                    <a:pt x="79227" y="141297"/>
                    <a:pt x="80560" y="140789"/>
                  </a:cubicBezTo>
                  <a:cubicBezTo>
                    <a:pt x="84496" y="139266"/>
                    <a:pt x="88496" y="138821"/>
                    <a:pt x="93384" y="138694"/>
                  </a:cubicBezTo>
                  <a:cubicBezTo>
                    <a:pt x="96050" y="138631"/>
                    <a:pt x="98462" y="138250"/>
                    <a:pt x="100748" y="137615"/>
                  </a:cubicBezTo>
                  <a:cubicBezTo>
                    <a:pt x="103287" y="136917"/>
                    <a:pt x="106208" y="136409"/>
                    <a:pt x="109255" y="136155"/>
                  </a:cubicBezTo>
                  <a:cubicBezTo>
                    <a:pt x="109318" y="135266"/>
                    <a:pt x="109318" y="134441"/>
                    <a:pt x="109255" y="133616"/>
                  </a:cubicBezTo>
                  <a:cubicBezTo>
                    <a:pt x="109191" y="132791"/>
                    <a:pt x="109064" y="132029"/>
                    <a:pt x="108684" y="131330"/>
                  </a:cubicBezTo>
                  <a:cubicBezTo>
                    <a:pt x="108366" y="130632"/>
                    <a:pt x="107858" y="130124"/>
                    <a:pt x="107287" y="129553"/>
                  </a:cubicBezTo>
                  <a:cubicBezTo>
                    <a:pt x="106335" y="128537"/>
                    <a:pt x="105192" y="127394"/>
                    <a:pt x="105065" y="125300"/>
                  </a:cubicBezTo>
                  <a:cubicBezTo>
                    <a:pt x="104874" y="121998"/>
                    <a:pt x="107604" y="119142"/>
                    <a:pt x="109763" y="116856"/>
                  </a:cubicBezTo>
                  <a:cubicBezTo>
                    <a:pt x="110397" y="116221"/>
                    <a:pt x="110969" y="115587"/>
                    <a:pt x="111477" y="114952"/>
                  </a:cubicBezTo>
                  <a:cubicBezTo>
                    <a:pt x="115286" y="110317"/>
                    <a:pt x="112492" y="104033"/>
                    <a:pt x="111540" y="102255"/>
                  </a:cubicBezTo>
                  <a:cubicBezTo>
                    <a:pt x="110271" y="99779"/>
                    <a:pt x="108937" y="97240"/>
                    <a:pt x="108049" y="94192"/>
                  </a:cubicBezTo>
                  <a:cubicBezTo>
                    <a:pt x="107541" y="92415"/>
                    <a:pt x="106335" y="90891"/>
                    <a:pt x="105129" y="89304"/>
                  </a:cubicBezTo>
                  <a:cubicBezTo>
                    <a:pt x="103795" y="87527"/>
                    <a:pt x="102398" y="85749"/>
                    <a:pt x="101764" y="83464"/>
                  </a:cubicBezTo>
                  <a:cubicBezTo>
                    <a:pt x="101193" y="81496"/>
                    <a:pt x="101319" y="79337"/>
                    <a:pt x="101446" y="77243"/>
                  </a:cubicBezTo>
                  <a:cubicBezTo>
                    <a:pt x="101510" y="76481"/>
                    <a:pt x="101510" y="75782"/>
                    <a:pt x="101510" y="75021"/>
                  </a:cubicBezTo>
                  <a:cubicBezTo>
                    <a:pt x="101510" y="74132"/>
                    <a:pt x="101700" y="73116"/>
                    <a:pt x="101891" y="72100"/>
                  </a:cubicBezTo>
                  <a:cubicBezTo>
                    <a:pt x="102081" y="71021"/>
                    <a:pt x="102335" y="69815"/>
                    <a:pt x="102208" y="69180"/>
                  </a:cubicBezTo>
                  <a:cubicBezTo>
                    <a:pt x="102081" y="67530"/>
                    <a:pt x="103224" y="65815"/>
                    <a:pt x="103795" y="65054"/>
                  </a:cubicBezTo>
                  <a:cubicBezTo>
                    <a:pt x="103986" y="63467"/>
                    <a:pt x="104748" y="57499"/>
                    <a:pt x="105065" y="54515"/>
                  </a:cubicBezTo>
                  <a:cubicBezTo>
                    <a:pt x="105129" y="53944"/>
                    <a:pt x="104938" y="53754"/>
                    <a:pt x="104938" y="53754"/>
                  </a:cubicBezTo>
                  <a:cubicBezTo>
                    <a:pt x="104493" y="53373"/>
                    <a:pt x="103161" y="53373"/>
                    <a:pt x="102335" y="53500"/>
                  </a:cubicBezTo>
                  <a:lnTo>
                    <a:pt x="101383" y="53500"/>
                  </a:lnTo>
                  <a:cubicBezTo>
                    <a:pt x="100621" y="53500"/>
                    <a:pt x="98399" y="53373"/>
                    <a:pt x="97891" y="53690"/>
                  </a:cubicBezTo>
                  <a:cubicBezTo>
                    <a:pt x="98018" y="53754"/>
                    <a:pt x="97891" y="54198"/>
                    <a:pt x="97510" y="54579"/>
                  </a:cubicBezTo>
                  <a:cubicBezTo>
                    <a:pt x="97193" y="54896"/>
                    <a:pt x="97002" y="55150"/>
                    <a:pt x="96812" y="55404"/>
                  </a:cubicBezTo>
                  <a:cubicBezTo>
                    <a:pt x="96177" y="56293"/>
                    <a:pt x="95542" y="56991"/>
                    <a:pt x="93828" y="57182"/>
                  </a:cubicBezTo>
                  <a:cubicBezTo>
                    <a:pt x="92432" y="57309"/>
                    <a:pt x="91543" y="56928"/>
                    <a:pt x="90718" y="56610"/>
                  </a:cubicBezTo>
                  <a:cubicBezTo>
                    <a:pt x="90464" y="56547"/>
                    <a:pt x="90273" y="56420"/>
                    <a:pt x="90019" y="56356"/>
                  </a:cubicBezTo>
                  <a:cubicBezTo>
                    <a:pt x="89067" y="56039"/>
                    <a:pt x="87797" y="56166"/>
                    <a:pt x="86337" y="56293"/>
                  </a:cubicBezTo>
                  <a:cubicBezTo>
                    <a:pt x="85639" y="56356"/>
                    <a:pt x="84877" y="56420"/>
                    <a:pt x="84116" y="56420"/>
                  </a:cubicBezTo>
                  <a:cubicBezTo>
                    <a:pt x="81893" y="56420"/>
                    <a:pt x="79608" y="55976"/>
                    <a:pt x="78211" y="53500"/>
                  </a:cubicBezTo>
                  <a:lnTo>
                    <a:pt x="77704" y="52611"/>
                  </a:lnTo>
                  <a:cubicBezTo>
                    <a:pt x="77132" y="51468"/>
                    <a:pt x="76878" y="51024"/>
                    <a:pt x="75736" y="50389"/>
                  </a:cubicBezTo>
                  <a:cubicBezTo>
                    <a:pt x="75101" y="50008"/>
                    <a:pt x="74402" y="49691"/>
                    <a:pt x="73704" y="49373"/>
                  </a:cubicBezTo>
                  <a:cubicBezTo>
                    <a:pt x="72625" y="48865"/>
                    <a:pt x="71482" y="48294"/>
                    <a:pt x="70530" y="47596"/>
                  </a:cubicBezTo>
                  <a:cubicBezTo>
                    <a:pt x="67102" y="45056"/>
                    <a:pt x="68371" y="41438"/>
                    <a:pt x="69197" y="39026"/>
                  </a:cubicBezTo>
                  <a:cubicBezTo>
                    <a:pt x="70466" y="35470"/>
                    <a:pt x="69958" y="33883"/>
                    <a:pt x="67038" y="3261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79" name="Freeform 878">
              <a:extLst>
                <a:ext uri="{FF2B5EF4-FFF2-40B4-BE49-F238E27FC236}">
                  <a16:creationId xmlns:a16="http://schemas.microsoft.com/office/drawing/2014/main" id="{A4BF0283-66A0-6470-E08A-DA4B6459D309}"/>
                </a:ext>
              </a:extLst>
            </p:cNvPr>
            <p:cNvSpPr/>
            <p:nvPr/>
          </p:nvSpPr>
          <p:spPr>
            <a:xfrm>
              <a:off x="6500834" y="3115577"/>
              <a:ext cx="96430" cy="108446"/>
            </a:xfrm>
            <a:custGeom>
              <a:avLst/>
              <a:gdLst>
                <a:gd name="connsiteX0" fmla="*/ 93193 w 96430"/>
                <a:gd name="connsiteY0" fmla="*/ 59311 h 108446"/>
                <a:gd name="connsiteX1" fmla="*/ 90400 w 96430"/>
                <a:gd name="connsiteY1" fmla="*/ 57343 h 108446"/>
                <a:gd name="connsiteX2" fmla="*/ 83544 w 96430"/>
                <a:gd name="connsiteY2" fmla="*/ 51883 h 108446"/>
                <a:gd name="connsiteX3" fmla="*/ 78846 w 96430"/>
                <a:gd name="connsiteY3" fmla="*/ 45725 h 108446"/>
                <a:gd name="connsiteX4" fmla="*/ 74720 w 96430"/>
                <a:gd name="connsiteY4" fmla="*/ 40012 h 108446"/>
                <a:gd name="connsiteX5" fmla="*/ 71673 w 96430"/>
                <a:gd name="connsiteY5" fmla="*/ 31505 h 108446"/>
                <a:gd name="connsiteX6" fmla="*/ 70594 w 96430"/>
                <a:gd name="connsiteY6" fmla="*/ 26490 h 108446"/>
                <a:gd name="connsiteX7" fmla="*/ 65387 w 96430"/>
                <a:gd name="connsiteY7" fmla="*/ 21665 h 108446"/>
                <a:gd name="connsiteX8" fmla="*/ 61642 w 96430"/>
                <a:gd name="connsiteY8" fmla="*/ 18999 h 108446"/>
                <a:gd name="connsiteX9" fmla="*/ 59484 w 96430"/>
                <a:gd name="connsiteY9" fmla="*/ 16840 h 108446"/>
                <a:gd name="connsiteX10" fmla="*/ 54088 w 96430"/>
                <a:gd name="connsiteY10" fmla="*/ 12777 h 108446"/>
                <a:gd name="connsiteX11" fmla="*/ 50216 w 96430"/>
                <a:gd name="connsiteY11" fmla="*/ 13285 h 108446"/>
                <a:gd name="connsiteX12" fmla="*/ 46406 w 96430"/>
                <a:gd name="connsiteY12" fmla="*/ 13983 h 108446"/>
                <a:gd name="connsiteX13" fmla="*/ 38598 w 96430"/>
                <a:gd name="connsiteY13" fmla="*/ 10301 h 108446"/>
                <a:gd name="connsiteX14" fmla="*/ 37328 w 96430"/>
                <a:gd name="connsiteY14" fmla="*/ 8143 h 108446"/>
                <a:gd name="connsiteX15" fmla="*/ 35170 w 96430"/>
                <a:gd name="connsiteY15" fmla="*/ 5223 h 108446"/>
                <a:gd name="connsiteX16" fmla="*/ 29329 w 96430"/>
                <a:gd name="connsiteY16" fmla="*/ 4651 h 108446"/>
                <a:gd name="connsiteX17" fmla="*/ 27044 w 96430"/>
                <a:gd name="connsiteY17" fmla="*/ 4778 h 108446"/>
                <a:gd name="connsiteX18" fmla="*/ 26092 w 96430"/>
                <a:gd name="connsiteY18" fmla="*/ 4778 h 108446"/>
                <a:gd name="connsiteX19" fmla="*/ 21965 w 96430"/>
                <a:gd name="connsiteY19" fmla="*/ 2937 h 108446"/>
                <a:gd name="connsiteX20" fmla="*/ 21140 w 96430"/>
                <a:gd name="connsiteY20" fmla="*/ 1795 h 108446"/>
                <a:gd name="connsiteX21" fmla="*/ 19680 w 96430"/>
                <a:gd name="connsiteY21" fmla="*/ 81 h 108446"/>
                <a:gd name="connsiteX22" fmla="*/ 16442 w 96430"/>
                <a:gd name="connsiteY22" fmla="*/ 207 h 108446"/>
                <a:gd name="connsiteX23" fmla="*/ 14347 w 96430"/>
                <a:gd name="connsiteY23" fmla="*/ 398 h 108446"/>
                <a:gd name="connsiteX24" fmla="*/ 12379 w 96430"/>
                <a:gd name="connsiteY24" fmla="*/ 588 h 108446"/>
                <a:gd name="connsiteX25" fmla="*/ 11681 w 96430"/>
                <a:gd name="connsiteY25" fmla="*/ 1414 h 108446"/>
                <a:gd name="connsiteX26" fmla="*/ 9777 w 96430"/>
                <a:gd name="connsiteY26" fmla="*/ 3191 h 108446"/>
                <a:gd name="connsiteX27" fmla="*/ 5205 w 96430"/>
                <a:gd name="connsiteY27" fmla="*/ 1922 h 108446"/>
                <a:gd name="connsiteX28" fmla="*/ 4380 w 96430"/>
                <a:gd name="connsiteY28" fmla="*/ 1096 h 108446"/>
                <a:gd name="connsiteX29" fmla="*/ 1841 w 96430"/>
                <a:gd name="connsiteY29" fmla="*/ 1858 h 108446"/>
                <a:gd name="connsiteX30" fmla="*/ 191 w 96430"/>
                <a:gd name="connsiteY30" fmla="*/ 8651 h 108446"/>
                <a:gd name="connsiteX31" fmla="*/ 64 w 96430"/>
                <a:gd name="connsiteY31" fmla="*/ 11317 h 108446"/>
                <a:gd name="connsiteX32" fmla="*/ 0 w 96430"/>
                <a:gd name="connsiteY32" fmla="*/ 15571 h 108446"/>
                <a:gd name="connsiteX33" fmla="*/ 3745 w 96430"/>
                <a:gd name="connsiteY33" fmla="*/ 15126 h 108446"/>
                <a:gd name="connsiteX34" fmla="*/ 4888 w 96430"/>
                <a:gd name="connsiteY34" fmla="*/ 15063 h 108446"/>
                <a:gd name="connsiteX35" fmla="*/ 7427 w 96430"/>
                <a:gd name="connsiteY35" fmla="*/ 14936 h 108446"/>
                <a:gd name="connsiteX36" fmla="*/ 10221 w 96430"/>
                <a:gd name="connsiteY36" fmla="*/ 15253 h 108446"/>
                <a:gd name="connsiteX37" fmla="*/ 10983 w 96430"/>
                <a:gd name="connsiteY37" fmla="*/ 15444 h 108446"/>
                <a:gd name="connsiteX38" fmla="*/ 13014 w 96430"/>
                <a:gd name="connsiteY38" fmla="*/ 16904 h 108446"/>
                <a:gd name="connsiteX39" fmla="*/ 13395 w 96430"/>
                <a:gd name="connsiteY39" fmla="*/ 22490 h 108446"/>
                <a:gd name="connsiteX40" fmla="*/ 13331 w 96430"/>
                <a:gd name="connsiteY40" fmla="*/ 26172 h 108446"/>
                <a:gd name="connsiteX41" fmla="*/ 16188 w 96430"/>
                <a:gd name="connsiteY41" fmla="*/ 28965 h 108446"/>
                <a:gd name="connsiteX42" fmla="*/ 18600 w 96430"/>
                <a:gd name="connsiteY42" fmla="*/ 30997 h 108446"/>
                <a:gd name="connsiteX43" fmla="*/ 21394 w 96430"/>
                <a:gd name="connsiteY43" fmla="*/ 35377 h 108446"/>
                <a:gd name="connsiteX44" fmla="*/ 22663 w 96430"/>
                <a:gd name="connsiteY44" fmla="*/ 37663 h 108446"/>
                <a:gd name="connsiteX45" fmla="*/ 29583 w 96430"/>
                <a:gd name="connsiteY45" fmla="*/ 43948 h 108446"/>
                <a:gd name="connsiteX46" fmla="*/ 33075 w 96430"/>
                <a:gd name="connsiteY46" fmla="*/ 46614 h 108446"/>
                <a:gd name="connsiteX47" fmla="*/ 47549 w 96430"/>
                <a:gd name="connsiteY47" fmla="*/ 63120 h 108446"/>
                <a:gd name="connsiteX48" fmla="*/ 47930 w 96430"/>
                <a:gd name="connsiteY48" fmla="*/ 64135 h 108446"/>
                <a:gd name="connsiteX49" fmla="*/ 52437 w 96430"/>
                <a:gd name="connsiteY49" fmla="*/ 81085 h 108446"/>
                <a:gd name="connsiteX50" fmla="*/ 52310 w 96430"/>
                <a:gd name="connsiteY50" fmla="*/ 88386 h 108446"/>
                <a:gd name="connsiteX51" fmla="*/ 52374 w 96430"/>
                <a:gd name="connsiteY51" fmla="*/ 100321 h 108446"/>
                <a:gd name="connsiteX52" fmla="*/ 53390 w 96430"/>
                <a:gd name="connsiteY52" fmla="*/ 104638 h 108446"/>
                <a:gd name="connsiteX53" fmla="*/ 53961 w 96430"/>
                <a:gd name="connsiteY53" fmla="*/ 106034 h 108446"/>
                <a:gd name="connsiteX54" fmla="*/ 55103 w 96430"/>
                <a:gd name="connsiteY54" fmla="*/ 108447 h 108446"/>
                <a:gd name="connsiteX55" fmla="*/ 56944 w 96430"/>
                <a:gd name="connsiteY55" fmla="*/ 108129 h 108446"/>
                <a:gd name="connsiteX56" fmla="*/ 60500 w 96430"/>
                <a:gd name="connsiteY56" fmla="*/ 105336 h 108446"/>
                <a:gd name="connsiteX57" fmla="*/ 62467 w 96430"/>
                <a:gd name="connsiteY57" fmla="*/ 101654 h 108446"/>
                <a:gd name="connsiteX58" fmla="*/ 64436 w 96430"/>
                <a:gd name="connsiteY58" fmla="*/ 97909 h 108446"/>
                <a:gd name="connsiteX59" fmla="*/ 67038 w 96430"/>
                <a:gd name="connsiteY59" fmla="*/ 94925 h 108446"/>
                <a:gd name="connsiteX60" fmla="*/ 70022 w 96430"/>
                <a:gd name="connsiteY60" fmla="*/ 89846 h 108446"/>
                <a:gd name="connsiteX61" fmla="*/ 70784 w 96430"/>
                <a:gd name="connsiteY61" fmla="*/ 86037 h 108446"/>
                <a:gd name="connsiteX62" fmla="*/ 71355 w 96430"/>
                <a:gd name="connsiteY62" fmla="*/ 83625 h 108446"/>
                <a:gd name="connsiteX63" fmla="*/ 71546 w 96430"/>
                <a:gd name="connsiteY63" fmla="*/ 81149 h 108446"/>
                <a:gd name="connsiteX64" fmla="*/ 72117 w 96430"/>
                <a:gd name="connsiteY64" fmla="*/ 76959 h 108446"/>
                <a:gd name="connsiteX65" fmla="*/ 78783 w 96430"/>
                <a:gd name="connsiteY65" fmla="*/ 72452 h 108446"/>
                <a:gd name="connsiteX66" fmla="*/ 80180 w 96430"/>
                <a:gd name="connsiteY66" fmla="*/ 72071 h 108446"/>
                <a:gd name="connsiteX67" fmla="*/ 86274 w 96430"/>
                <a:gd name="connsiteY67" fmla="*/ 71817 h 108446"/>
                <a:gd name="connsiteX68" fmla="*/ 87544 w 96430"/>
                <a:gd name="connsiteY68" fmla="*/ 72960 h 108446"/>
                <a:gd name="connsiteX69" fmla="*/ 88051 w 96430"/>
                <a:gd name="connsiteY69" fmla="*/ 73467 h 108446"/>
                <a:gd name="connsiteX70" fmla="*/ 95606 w 96430"/>
                <a:gd name="connsiteY70" fmla="*/ 74928 h 108446"/>
                <a:gd name="connsiteX71" fmla="*/ 96431 w 96430"/>
                <a:gd name="connsiteY71" fmla="*/ 74991 h 108446"/>
                <a:gd name="connsiteX72" fmla="*/ 95733 w 96430"/>
                <a:gd name="connsiteY72" fmla="*/ 72579 h 108446"/>
                <a:gd name="connsiteX73" fmla="*/ 94780 w 96430"/>
                <a:gd name="connsiteY73" fmla="*/ 67563 h 108446"/>
                <a:gd name="connsiteX74" fmla="*/ 94907 w 96430"/>
                <a:gd name="connsiteY74" fmla="*/ 65913 h 108446"/>
                <a:gd name="connsiteX75" fmla="*/ 93193 w 96430"/>
                <a:gd name="connsiteY75" fmla="*/ 59311 h 10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96430" h="108446">
                  <a:moveTo>
                    <a:pt x="93193" y="59311"/>
                  </a:moveTo>
                  <a:cubicBezTo>
                    <a:pt x="92242" y="58612"/>
                    <a:pt x="91289" y="57977"/>
                    <a:pt x="90400" y="57343"/>
                  </a:cubicBezTo>
                  <a:cubicBezTo>
                    <a:pt x="88115" y="55755"/>
                    <a:pt x="85703" y="54168"/>
                    <a:pt x="83544" y="51883"/>
                  </a:cubicBezTo>
                  <a:cubicBezTo>
                    <a:pt x="81576" y="49852"/>
                    <a:pt x="79925" y="47439"/>
                    <a:pt x="78846" y="45725"/>
                  </a:cubicBezTo>
                  <a:cubicBezTo>
                    <a:pt x="77577" y="43694"/>
                    <a:pt x="76244" y="41980"/>
                    <a:pt x="74720" y="40012"/>
                  </a:cubicBezTo>
                  <a:cubicBezTo>
                    <a:pt x="72371" y="37028"/>
                    <a:pt x="72054" y="34235"/>
                    <a:pt x="71673" y="31505"/>
                  </a:cubicBezTo>
                  <a:cubicBezTo>
                    <a:pt x="71482" y="29791"/>
                    <a:pt x="71292" y="28140"/>
                    <a:pt x="70594" y="26490"/>
                  </a:cubicBezTo>
                  <a:cubicBezTo>
                    <a:pt x="69768" y="24395"/>
                    <a:pt x="67674" y="23062"/>
                    <a:pt x="65387" y="21665"/>
                  </a:cubicBezTo>
                  <a:cubicBezTo>
                    <a:pt x="64055" y="20840"/>
                    <a:pt x="62722" y="20014"/>
                    <a:pt x="61642" y="18999"/>
                  </a:cubicBezTo>
                  <a:cubicBezTo>
                    <a:pt x="60944" y="18364"/>
                    <a:pt x="60246" y="17602"/>
                    <a:pt x="59484" y="16840"/>
                  </a:cubicBezTo>
                  <a:cubicBezTo>
                    <a:pt x="57770" y="14936"/>
                    <a:pt x="55992" y="13031"/>
                    <a:pt x="54088" y="12777"/>
                  </a:cubicBezTo>
                  <a:cubicBezTo>
                    <a:pt x="52564" y="12587"/>
                    <a:pt x="51485" y="12904"/>
                    <a:pt x="50216" y="13285"/>
                  </a:cubicBezTo>
                  <a:cubicBezTo>
                    <a:pt x="49136" y="13603"/>
                    <a:pt x="47740" y="13857"/>
                    <a:pt x="46406" y="13983"/>
                  </a:cubicBezTo>
                  <a:cubicBezTo>
                    <a:pt x="42724" y="13920"/>
                    <a:pt x="40947" y="13603"/>
                    <a:pt x="38598" y="10301"/>
                  </a:cubicBezTo>
                  <a:cubicBezTo>
                    <a:pt x="38090" y="9667"/>
                    <a:pt x="37709" y="8905"/>
                    <a:pt x="37328" y="8143"/>
                  </a:cubicBezTo>
                  <a:cubicBezTo>
                    <a:pt x="36694" y="6937"/>
                    <a:pt x="36122" y="5858"/>
                    <a:pt x="35170" y="5223"/>
                  </a:cubicBezTo>
                  <a:cubicBezTo>
                    <a:pt x="33836" y="4334"/>
                    <a:pt x="31424" y="4524"/>
                    <a:pt x="29329" y="4651"/>
                  </a:cubicBezTo>
                  <a:cubicBezTo>
                    <a:pt x="28504" y="4715"/>
                    <a:pt x="27742" y="4778"/>
                    <a:pt x="27044" y="4778"/>
                  </a:cubicBezTo>
                  <a:lnTo>
                    <a:pt x="26092" y="4778"/>
                  </a:lnTo>
                  <a:cubicBezTo>
                    <a:pt x="24123" y="4778"/>
                    <a:pt x="23361" y="4715"/>
                    <a:pt x="21965" y="2937"/>
                  </a:cubicBezTo>
                  <a:cubicBezTo>
                    <a:pt x="21711" y="2620"/>
                    <a:pt x="21457" y="2239"/>
                    <a:pt x="21140" y="1795"/>
                  </a:cubicBezTo>
                  <a:cubicBezTo>
                    <a:pt x="20759" y="1223"/>
                    <a:pt x="20061" y="207"/>
                    <a:pt x="19680" y="81"/>
                  </a:cubicBezTo>
                  <a:cubicBezTo>
                    <a:pt x="19109" y="-110"/>
                    <a:pt x="17458" y="81"/>
                    <a:pt x="16442" y="207"/>
                  </a:cubicBezTo>
                  <a:cubicBezTo>
                    <a:pt x="15680" y="271"/>
                    <a:pt x="14918" y="398"/>
                    <a:pt x="14347" y="398"/>
                  </a:cubicBezTo>
                  <a:cubicBezTo>
                    <a:pt x="13141" y="398"/>
                    <a:pt x="12760" y="398"/>
                    <a:pt x="12379" y="588"/>
                  </a:cubicBezTo>
                  <a:cubicBezTo>
                    <a:pt x="12188" y="652"/>
                    <a:pt x="11935" y="1096"/>
                    <a:pt x="11681" y="1414"/>
                  </a:cubicBezTo>
                  <a:cubicBezTo>
                    <a:pt x="11173" y="2049"/>
                    <a:pt x="10665" y="2810"/>
                    <a:pt x="9777" y="3191"/>
                  </a:cubicBezTo>
                  <a:cubicBezTo>
                    <a:pt x="7237" y="4334"/>
                    <a:pt x="6031" y="2810"/>
                    <a:pt x="5205" y="1922"/>
                  </a:cubicBezTo>
                  <a:cubicBezTo>
                    <a:pt x="4952" y="1604"/>
                    <a:pt x="4634" y="1287"/>
                    <a:pt x="4380" y="1096"/>
                  </a:cubicBezTo>
                  <a:cubicBezTo>
                    <a:pt x="4127" y="906"/>
                    <a:pt x="3428" y="461"/>
                    <a:pt x="1841" y="1858"/>
                  </a:cubicBezTo>
                  <a:cubicBezTo>
                    <a:pt x="317" y="3191"/>
                    <a:pt x="254" y="6238"/>
                    <a:pt x="191" y="8651"/>
                  </a:cubicBezTo>
                  <a:lnTo>
                    <a:pt x="64" y="11317"/>
                  </a:lnTo>
                  <a:cubicBezTo>
                    <a:pt x="0" y="12650"/>
                    <a:pt x="0" y="14174"/>
                    <a:pt x="0" y="15571"/>
                  </a:cubicBezTo>
                  <a:cubicBezTo>
                    <a:pt x="1206" y="15380"/>
                    <a:pt x="2412" y="15190"/>
                    <a:pt x="3745" y="15126"/>
                  </a:cubicBezTo>
                  <a:lnTo>
                    <a:pt x="4888" y="15063"/>
                  </a:lnTo>
                  <a:cubicBezTo>
                    <a:pt x="5650" y="14999"/>
                    <a:pt x="6539" y="14936"/>
                    <a:pt x="7427" y="14936"/>
                  </a:cubicBezTo>
                  <a:cubicBezTo>
                    <a:pt x="8761" y="14999"/>
                    <a:pt x="9523" y="15063"/>
                    <a:pt x="10221" y="15253"/>
                  </a:cubicBezTo>
                  <a:cubicBezTo>
                    <a:pt x="10475" y="15317"/>
                    <a:pt x="10728" y="15380"/>
                    <a:pt x="10983" y="15444"/>
                  </a:cubicBezTo>
                  <a:cubicBezTo>
                    <a:pt x="11808" y="15761"/>
                    <a:pt x="12570" y="16142"/>
                    <a:pt x="13014" y="16904"/>
                  </a:cubicBezTo>
                  <a:cubicBezTo>
                    <a:pt x="14030" y="18427"/>
                    <a:pt x="13713" y="20459"/>
                    <a:pt x="13395" y="22490"/>
                  </a:cubicBezTo>
                  <a:cubicBezTo>
                    <a:pt x="13204" y="23823"/>
                    <a:pt x="12951" y="25347"/>
                    <a:pt x="13331" y="26172"/>
                  </a:cubicBezTo>
                  <a:cubicBezTo>
                    <a:pt x="13775" y="27188"/>
                    <a:pt x="14982" y="28077"/>
                    <a:pt x="16188" y="28965"/>
                  </a:cubicBezTo>
                  <a:cubicBezTo>
                    <a:pt x="17013" y="29600"/>
                    <a:pt x="17902" y="30235"/>
                    <a:pt x="18600" y="30997"/>
                  </a:cubicBezTo>
                  <a:cubicBezTo>
                    <a:pt x="19934" y="32457"/>
                    <a:pt x="20696" y="33917"/>
                    <a:pt x="21394" y="35377"/>
                  </a:cubicBezTo>
                  <a:cubicBezTo>
                    <a:pt x="21774" y="36139"/>
                    <a:pt x="22156" y="36901"/>
                    <a:pt x="22663" y="37663"/>
                  </a:cubicBezTo>
                  <a:cubicBezTo>
                    <a:pt x="24187" y="40012"/>
                    <a:pt x="26917" y="42043"/>
                    <a:pt x="29583" y="43948"/>
                  </a:cubicBezTo>
                  <a:cubicBezTo>
                    <a:pt x="30789" y="44836"/>
                    <a:pt x="31996" y="45725"/>
                    <a:pt x="33075" y="46614"/>
                  </a:cubicBezTo>
                  <a:cubicBezTo>
                    <a:pt x="38534" y="51121"/>
                    <a:pt x="44693" y="56263"/>
                    <a:pt x="47549" y="63120"/>
                  </a:cubicBezTo>
                  <a:lnTo>
                    <a:pt x="47930" y="64135"/>
                  </a:lnTo>
                  <a:cubicBezTo>
                    <a:pt x="50216" y="69595"/>
                    <a:pt x="52374" y="74737"/>
                    <a:pt x="52437" y="81085"/>
                  </a:cubicBezTo>
                  <a:cubicBezTo>
                    <a:pt x="52437" y="83498"/>
                    <a:pt x="52374" y="85910"/>
                    <a:pt x="52310" y="88386"/>
                  </a:cubicBezTo>
                  <a:cubicBezTo>
                    <a:pt x="52183" y="92322"/>
                    <a:pt x="52120" y="96448"/>
                    <a:pt x="52374" y="100321"/>
                  </a:cubicBezTo>
                  <a:cubicBezTo>
                    <a:pt x="52501" y="101654"/>
                    <a:pt x="52881" y="103178"/>
                    <a:pt x="53390" y="104638"/>
                  </a:cubicBezTo>
                  <a:cubicBezTo>
                    <a:pt x="53516" y="105082"/>
                    <a:pt x="53770" y="105590"/>
                    <a:pt x="53961" y="106034"/>
                  </a:cubicBezTo>
                  <a:cubicBezTo>
                    <a:pt x="54278" y="106860"/>
                    <a:pt x="54659" y="107685"/>
                    <a:pt x="55103" y="108447"/>
                  </a:cubicBezTo>
                  <a:cubicBezTo>
                    <a:pt x="55739" y="108320"/>
                    <a:pt x="56373" y="108256"/>
                    <a:pt x="56944" y="108129"/>
                  </a:cubicBezTo>
                  <a:cubicBezTo>
                    <a:pt x="58849" y="107622"/>
                    <a:pt x="59230" y="107114"/>
                    <a:pt x="60500" y="105336"/>
                  </a:cubicBezTo>
                  <a:cubicBezTo>
                    <a:pt x="61325" y="104193"/>
                    <a:pt x="61833" y="102987"/>
                    <a:pt x="62467" y="101654"/>
                  </a:cubicBezTo>
                  <a:cubicBezTo>
                    <a:pt x="63039" y="100384"/>
                    <a:pt x="63611" y="99115"/>
                    <a:pt x="64436" y="97909"/>
                  </a:cubicBezTo>
                  <a:cubicBezTo>
                    <a:pt x="65261" y="96702"/>
                    <a:pt x="66149" y="95813"/>
                    <a:pt x="67038" y="94925"/>
                  </a:cubicBezTo>
                  <a:cubicBezTo>
                    <a:pt x="68625" y="93338"/>
                    <a:pt x="69832" y="92068"/>
                    <a:pt x="70022" y="89846"/>
                  </a:cubicBezTo>
                  <a:cubicBezTo>
                    <a:pt x="70149" y="88450"/>
                    <a:pt x="70466" y="87243"/>
                    <a:pt x="70784" y="86037"/>
                  </a:cubicBezTo>
                  <a:cubicBezTo>
                    <a:pt x="70974" y="85275"/>
                    <a:pt x="71228" y="84450"/>
                    <a:pt x="71355" y="83625"/>
                  </a:cubicBezTo>
                  <a:cubicBezTo>
                    <a:pt x="71482" y="82799"/>
                    <a:pt x="71482" y="81974"/>
                    <a:pt x="71546" y="81149"/>
                  </a:cubicBezTo>
                  <a:cubicBezTo>
                    <a:pt x="71610" y="79816"/>
                    <a:pt x="71610" y="78356"/>
                    <a:pt x="72117" y="76959"/>
                  </a:cubicBezTo>
                  <a:cubicBezTo>
                    <a:pt x="73197" y="73912"/>
                    <a:pt x="76307" y="73087"/>
                    <a:pt x="78783" y="72452"/>
                  </a:cubicBezTo>
                  <a:cubicBezTo>
                    <a:pt x="79291" y="72325"/>
                    <a:pt x="79735" y="72198"/>
                    <a:pt x="80180" y="72071"/>
                  </a:cubicBezTo>
                  <a:cubicBezTo>
                    <a:pt x="82338" y="71373"/>
                    <a:pt x="84370" y="70801"/>
                    <a:pt x="86274" y="71817"/>
                  </a:cubicBezTo>
                  <a:cubicBezTo>
                    <a:pt x="86845" y="72134"/>
                    <a:pt x="87226" y="72579"/>
                    <a:pt x="87544" y="72960"/>
                  </a:cubicBezTo>
                  <a:cubicBezTo>
                    <a:pt x="87734" y="73150"/>
                    <a:pt x="87924" y="73404"/>
                    <a:pt x="88051" y="73467"/>
                  </a:cubicBezTo>
                  <a:cubicBezTo>
                    <a:pt x="90083" y="74674"/>
                    <a:pt x="92876" y="74928"/>
                    <a:pt x="95606" y="74928"/>
                  </a:cubicBezTo>
                  <a:cubicBezTo>
                    <a:pt x="95860" y="74928"/>
                    <a:pt x="96178" y="74991"/>
                    <a:pt x="96431" y="74991"/>
                  </a:cubicBezTo>
                  <a:cubicBezTo>
                    <a:pt x="96304" y="74166"/>
                    <a:pt x="96050" y="73404"/>
                    <a:pt x="95733" y="72579"/>
                  </a:cubicBezTo>
                  <a:cubicBezTo>
                    <a:pt x="95225" y="71055"/>
                    <a:pt x="94717" y="69468"/>
                    <a:pt x="94780" y="67563"/>
                  </a:cubicBezTo>
                  <a:cubicBezTo>
                    <a:pt x="94780" y="66992"/>
                    <a:pt x="94844" y="66484"/>
                    <a:pt x="94907" y="65913"/>
                  </a:cubicBezTo>
                  <a:cubicBezTo>
                    <a:pt x="95225" y="62739"/>
                    <a:pt x="95289" y="60898"/>
                    <a:pt x="93193" y="5931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80" name="Freeform 879">
              <a:extLst>
                <a:ext uri="{FF2B5EF4-FFF2-40B4-BE49-F238E27FC236}">
                  <a16:creationId xmlns:a16="http://schemas.microsoft.com/office/drawing/2014/main" id="{93D96119-8444-F8F2-3FAF-449144C7F5A9}"/>
                </a:ext>
              </a:extLst>
            </p:cNvPr>
            <p:cNvSpPr/>
            <p:nvPr/>
          </p:nvSpPr>
          <p:spPr>
            <a:xfrm>
              <a:off x="5999167" y="3540392"/>
              <a:ext cx="110118" cy="221208"/>
            </a:xfrm>
            <a:custGeom>
              <a:avLst/>
              <a:gdLst>
                <a:gd name="connsiteX0" fmla="*/ 77534 w 110118"/>
                <a:gd name="connsiteY0" fmla="*/ 186166 h 221208"/>
                <a:gd name="connsiteX1" fmla="*/ 82422 w 110118"/>
                <a:gd name="connsiteY1" fmla="*/ 183183 h 221208"/>
                <a:gd name="connsiteX2" fmla="*/ 84644 w 110118"/>
                <a:gd name="connsiteY2" fmla="*/ 177850 h 221208"/>
                <a:gd name="connsiteX3" fmla="*/ 88897 w 110118"/>
                <a:gd name="connsiteY3" fmla="*/ 169978 h 221208"/>
                <a:gd name="connsiteX4" fmla="*/ 96452 w 110118"/>
                <a:gd name="connsiteY4" fmla="*/ 166931 h 221208"/>
                <a:gd name="connsiteX5" fmla="*/ 103562 w 110118"/>
                <a:gd name="connsiteY5" fmla="*/ 163884 h 221208"/>
                <a:gd name="connsiteX6" fmla="*/ 107942 w 110118"/>
                <a:gd name="connsiteY6" fmla="*/ 158233 h 221208"/>
                <a:gd name="connsiteX7" fmla="*/ 109910 w 110118"/>
                <a:gd name="connsiteY7" fmla="*/ 151822 h 221208"/>
                <a:gd name="connsiteX8" fmla="*/ 109847 w 110118"/>
                <a:gd name="connsiteY8" fmla="*/ 144584 h 221208"/>
                <a:gd name="connsiteX9" fmla="*/ 108260 w 110118"/>
                <a:gd name="connsiteY9" fmla="*/ 136332 h 221208"/>
                <a:gd name="connsiteX10" fmla="*/ 101594 w 110118"/>
                <a:gd name="connsiteY10" fmla="*/ 132904 h 221208"/>
                <a:gd name="connsiteX11" fmla="*/ 97214 w 110118"/>
                <a:gd name="connsiteY11" fmla="*/ 127254 h 221208"/>
                <a:gd name="connsiteX12" fmla="*/ 92706 w 110118"/>
                <a:gd name="connsiteY12" fmla="*/ 122302 h 221208"/>
                <a:gd name="connsiteX13" fmla="*/ 91119 w 110118"/>
                <a:gd name="connsiteY13" fmla="*/ 123318 h 221208"/>
                <a:gd name="connsiteX14" fmla="*/ 86231 w 110118"/>
                <a:gd name="connsiteY14" fmla="*/ 125349 h 221208"/>
                <a:gd name="connsiteX15" fmla="*/ 76328 w 110118"/>
                <a:gd name="connsiteY15" fmla="*/ 119953 h 221208"/>
                <a:gd name="connsiteX16" fmla="*/ 64202 w 110118"/>
                <a:gd name="connsiteY16" fmla="*/ 106685 h 221208"/>
                <a:gd name="connsiteX17" fmla="*/ 67250 w 110118"/>
                <a:gd name="connsiteY17" fmla="*/ 96464 h 221208"/>
                <a:gd name="connsiteX18" fmla="*/ 78486 w 110118"/>
                <a:gd name="connsiteY18" fmla="*/ 87195 h 221208"/>
                <a:gd name="connsiteX19" fmla="*/ 89088 w 110118"/>
                <a:gd name="connsiteY19" fmla="*/ 78371 h 221208"/>
                <a:gd name="connsiteX20" fmla="*/ 83247 w 110118"/>
                <a:gd name="connsiteY20" fmla="*/ 51518 h 221208"/>
                <a:gd name="connsiteX21" fmla="*/ 80137 w 110118"/>
                <a:gd name="connsiteY21" fmla="*/ 48153 h 221208"/>
                <a:gd name="connsiteX22" fmla="*/ 77724 w 110118"/>
                <a:gd name="connsiteY22" fmla="*/ 30695 h 221208"/>
                <a:gd name="connsiteX23" fmla="*/ 81216 w 110118"/>
                <a:gd name="connsiteY23" fmla="*/ 24284 h 221208"/>
                <a:gd name="connsiteX24" fmla="*/ 86802 w 110118"/>
                <a:gd name="connsiteY24" fmla="*/ 10698 h 221208"/>
                <a:gd name="connsiteX25" fmla="*/ 83311 w 110118"/>
                <a:gd name="connsiteY25" fmla="*/ 10317 h 221208"/>
                <a:gd name="connsiteX26" fmla="*/ 80137 w 110118"/>
                <a:gd name="connsiteY26" fmla="*/ 12856 h 221208"/>
                <a:gd name="connsiteX27" fmla="*/ 72709 w 110118"/>
                <a:gd name="connsiteY27" fmla="*/ 16158 h 221208"/>
                <a:gd name="connsiteX28" fmla="*/ 65282 w 110118"/>
                <a:gd name="connsiteY28" fmla="*/ 9492 h 221208"/>
                <a:gd name="connsiteX29" fmla="*/ 62742 w 110118"/>
                <a:gd name="connsiteY29" fmla="*/ 6127 h 221208"/>
                <a:gd name="connsiteX30" fmla="*/ 48205 w 110118"/>
                <a:gd name="connsiteY30" fmla="*/ 96 h 221208"/>
                <a:gd name="connsiteX31" fmla="*/ 36015 w 110118"/>
                <a:gd name="connsiteY31" fmla="*/ 4159 h 221208"/>
                <a:gd name="connsiteX32" fmla="*/ 28842 w 110118"/>
                <a:gd name="connsiteY32" fmla="*/ 8032 h 221208"/>
                <a:gd name="connsiteX33" fmla="*/ 24081 w 110118"/>
                <a:gd name="connsiteY33" fmla="*/ 9746 h 221208"/>
                <a:gd name="connsiteX34" fmla="*/ 24208 w 110118"/>
                <a:gd name="connsiteY34" fmla="*/ 11714 h 221208"/>
                <a:gd name="connsiteX35" fmla="*/ 22621 w 110118"/>
                <a:gd name="connsiteY35" fmla="*/ 30441 h 221208"/>
                <a:gd name="connsiteX36" fmla="*/ 19764 w 110118"/>
                <a:gd name="connsiteY36" fmla="*/ 42948 h 221208"/>
                <a:gd name="connsiteX37" fmla="*/ 19193 w 110118"/>
                <a:gd name="connsiteY37" fmla="*/ 47455 h 221208"/>
                <a:gd name="connsiteX38" fmla="*/ 20462 w 110118"/>
                <a:gd name="connsiteY38" fmla="*/ 56850 h 221208"/>
                <a:gd name="connsiteX39" fmla="*/ 22748 w 110118"/>
                <a:gd name="connsiteY39" fmla="*/ 66754 h 221208"/>
                <a:gd name="connsiteX40" fmla="*/ 21986 w 110118"/>
                <a:gd name="connsiteY40" fmla="*/ 73229 h 221208"/>
                <a:gd name="connsiteX41" fmla="*/ 20018 w 110118"/>
                <a:gd name="connsiteY41" fmla="*/ 85355 h 221208"/>
                <a:gd name="connsiteX42" fmla="*/ 11702 w 110118"/>
                <a:gd name="connsiteY42" fmla="*/ 95766 h 221208"/>
                <a:gd name="connsiteX43" fmla="*/ 6051 w 110118"/>
                <a:gd name="connsiteY43" fmla="*/ 101225 h 221208"/>
                <a:gd name="connsiteX44" fmla="*/ 1417 w 110118"/>
                <a:gd name="connsiteY44" fmla="*/ 124841 h 221208"/>
                <a:gd name="connsiteX45" fmla="*/ 2560 w 110118"/>
                <a:gd name="connsiteY45" fmla="*/ 126238 h 221208"/>
                <a:gd name="connsiteX46" fmla="*/ 5099 w 110118"/>
                <a:gd name="connsiteY46" fmla="*/ 130364 h 221208"/>
                <a:gd name="connsiteX47" fmla="*/ 5480 w 110118"/>
                <a:gd name="connsiteY47" fmla="*/ 132840 h 221208"/>
                <a:gd name="connsiteX48" fmla="*/ 5734 w 110118"/>
                <a:gd name="connsiteY48" fmla="*/ 134681 h 221208"/>
                <a:gd name="connsiteX49" fmla="*/ 9797 w 110118"/>
                <a:gd name="connsiteY49" fmla="*/ 138998 h 221208"/>
                <a:gd name="connsiteX50" fmla="*/ 14431 w 110118"/>
                <a:gd name="connsiteY50" fmla="*/ 142807 h 221208"/>
                <a:gd name="connsiteX51" fmla="*/ 16209 w 110118"/>
                <a:gd name="connsiteY51" fmla="*/ 148076 h 221208"/>
                <a:gd name="connsiteX52" fmla="*/ 17986 w 110118"/>
                <a:gd name="connsiteY52" fmla="*/ 152837 h 221208"/>
                <a:gd name="connsiteX53" fmla="*/ 20780 w 110118"/>
                <a:gd name="connsiteY53" fmla="*/ 152964 h 221208"/>
                <a:gd name="connsiteX54" fmla="*/ 22430 w 110118"/>
                <a:gd name="connsiteY54" fmla="*/ 152837 h 221208"/>
                <a:gd name="connsiteX55" fmla="*/ 32143 w 110118"/>
                <a:gd name="connsiteY55" fmla="*/ 155631 h 221208"/>
                <a:gd name="connsiteX56" fmla="*/ 35508 w 110118"/>
                <a:gd name="connsiteY56" fmla="*/ 158487 h 221208"/>
                <a:gd name="connsiteX57" fmla="*/ 38047 w 110118"/>
                <a:gd name="connsiteY57" fmla="*/ 160709 h 221208"/>
                <a:gd name="connsiteX58" fmla="*/ 39951 w 110118"/>
                <a:gd name="connsiteY58" fmla="*/ 161852 h 221208"/>
                <a:gd name="connsiteX59" fmla="*/ 44522 w 110118"/>
                <a:gd name="connsiteY59" fmla="*/ 165725 h 221208"/>
                <a:gd name="connsiteX60" fmla="*/ 47379 w 110118"/>
                <a:gd name="connsiteY60" fmla="*/ 178612 h 221208"/>
                <a:gd name="connsiteX61" fmla="*/ 47824 w 110118"/>
                <a:gd name="connsiteY61" fmla="*/ 184833 h 221208"/>
                <a:gd name="connsiteX62" fmla="*/ 53029 w 110118"/>
                <a:gd name="connsiteY62" fmla="*/ 197720 h 221208"/>
                <a:gd name="connsiteX63" fmla="*/ 57917 w 110118"/>
                <a:gd name="connsiteY63" fmla="*/ 208703 h 221208"/>
                <a:gd name="connsiteX64" fmla="*/ 59822 w 110118"/>
                <a:gd name="connsiteY64" fmla="*/ 215368 h 221208"/>
                <a:gd name="connsiteX65" fmla="*/ 61472 w 110118"/>
                <a:gd name="connsiteY65" fmla="*/ 221209 h 221208"/>
                <a:gd name="connsiteX66" fmla="*/ 69281 w 110118"/>
                <a:gd name="connsiteY66" fmla="*/ 210099 h 221208"/>
                <a:gd name="connsiteX67" fmla="*/ 70043 w 110118"/>
                <a:gd name="connsiteY67" fmla="*/ 205148 h 221208"/>
                <a:gd name="connsiteX68" fmla="*/ 69979 w 110118"/>
                <a:gd name="connsiteY68" fmla="*/ 200577 h 221208"/>
                <a:gd name="connsiteX69" fmla="*/ 71884 w 110118"/>
                <a:gd name="connsiteY69" fmla="*/ 189721 h 221208"/>
                <a:gd name="connsiteX70" fmla="*/ 77534 w 110118"/>
                <a:gd name="connsiteY70" fmla="*/ 186166 h 221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10118" h="221208">
                  <a:moveTo>
                    <a:pt x="77534" y="186166"/>
                  </a:moveTo>
                  <a:cubicBezTo>
                    <a:pt x="79438" y="185468"/>
                    <a:pt x="81216" y="184770"/>
                    <a:pt x="82422" y="183183"/>
                  </a:cubicBezTo>
                  <a:cubicBezTo>
                    <a:pt x="83438" y="181786"/>
                    <a:pt x="84072" y="179881"/>
                    <a:pt x="84644" y="177850"/>
                  </a:cubicBezTo>
                  <a:cubicBezTo>
                    <a:pt x="85532" y="174930"/>
                    <a:pt x="86485" y="171946"/>
                    <a:pt x="88897" y="169978"/>
                  </a:cubicBezTo>
                  <a:cubicBezTo>
                    <a:pt x="91310" y="168010"/>
                    <a:pt x="93912" y="167439"/>
                    <a:pt x="96452" y="166931"/>
                  </a:cubicBezTo>
                  <a:cubicBezTo>
                    <a:pt x="98991" y="166359"/>
                    <a:pt x="101467" y="165851"/>
                    <a:pt x="103562" y="163884"/>
                  </a:cubicBezTo>
                  <a:cubicBezTo>
                    <a:pt x="105466" y="162106"/>
                    <a:pt x="106927" y="160201"/>
                    <a:pt x="107942" y="158233"/>
                  </a:cubicBezTo>
                  <a:cubicBezTo>
                    <a:pt x="109021" y="156075"/>
                    <a:pt x="109593" y="154044"/>
                    <a:pt x="109910" y="151822"/>
                  </a:cubicBezTo>
                  <a:cubicBezTo>
                    <a:pt x="110228" y="149282"/>
                    <a:pt x="110164" y="146997"/>
                    <a:pt x="109847" y="144584"/>
                  </a:cubicBezTo>
                  <a:cubicBezTo>
                    <a:pt x="109466" y="141601"/>
                    <a:pt x="108958" y="139061"/>
                    <a:pt x="108260" y="136332"/>
                  </a:cubicBezTo>
                  <a:cubicBezTo>
                    <a:pt x="105974" y="135443"/>
                    <a:pt x="103879" y="134808"/>
                    <a:pt x="101594" y="132904"/>
                  </a:cubicBezTo>
                  <a:cubicBezTo>
                    <a:pt x="99435" y="131126"/>
                    <a:pt x="98229" y="129095"/>
                    <a:pt x="97214" y="127254"/>
                  </a:cubicBezTo>
                  <a:cubicBezTo>
                    <a:pt x="96007" y="125222"/>
                    <a:pt x="94992" y="123445"/>
                    <a:pt x="92706" y="122302"/>
                  </a:cubicBezTo>
                  <a:cubicBezTo>
                    <a:pt x="92325" y="122492"/>
                    <a:pt x="91627" y="123000"/>
                    <a:pt x="91119" y="123318"/>
                  </a:cubicBezTo>
                  <a:cubicBezTo>
                    <a:pt x="89596" y="124397"/>
                    <a:pt x="87882" y="125603"/>
                    <a:pt x="86231" y="125349"/>
                  </a:cubicBezTo>
                  <a:cubicBezTo>
                    <a:pt x="84453" y="125032"/>
                    <a:pt x="77280" y="120588"/>
                    <a:pt x="76328" y="119953"/>
                  </a:cubicBezTo>
                  <a:cubicBezTo>
                    <a:pt x="70868" y="116144"/>
                    <a:pt x="65218" y="112271"/>
                    <a:pt x="64202" y="106685"/>
                  </a:cubicBezTo>
                  <a:cubicBezTo>
                    <a:pt x="63631" y="103511"/>
                    <a:pt x="64647" y="100146"/>
                    <a:pt x="67250" y="96464"/>
                  </a:cubicBezTo>
                  <a:cubicBezTo>
                    <a:pt x="69979" y="92592"/>
                    <a:pt x="74296" y="89862"/>
                    <a:pt x="78486" y="87195"/>
                  </a:cubicBezTo>
                  <a:cubicBezTo>
                    <a:pt x="82740" y="84529"/>
                    <a:pt x="86802" y="81990"/>
                    <a:pt x="89088" y="78371"/>
                  </a:cubicBezTo>
                  <a:cubicBezTo>
                    <a:pt x="96071" y="67579"/>
                    <a:pt x="86421" y="55073"/>
                    <a:pt x="83247" y="51518"/>
                  </a:cubicBezTo>
                  <a:cubicBezTo>
                    <a:pt x="82105" y="50185"/>
                    <a:pt x="81025" y="49105"/>
                    <a:pt x="80137" y="48153"/>
                  </a:cubicBezTo>
                  <a:cubicBezTo>
                    <a:pt x="75058" y="42757"/>
                    <a:pt x="73725" y="40789"/>
                    <a:pt x="77724" y="30695"/>
                  </a:cubicBezTo>
                  <a:cubicBezTo>
                    <a:pt x="78359" y="29108"/>
                    <a:pt x="79692" y="26823"/>
                    <a:pt x="81216" y="24284"/>
                  </a:cubicBezTo>
                  <a:cubicBezTo>
                    <a:pt x="83819" y="19903"/>
                    <a:pt x="88136" y="12602"/>
                    <a:pt x="86802" y="10698"/>
                  </a:cubicBezTo>
                  <a:cubicBezTo>
                    <a:pt x="86421" y="10127"/>
                    <a:pt x="85152" y="10000"/>
                    <a:pt x="83311" y="10317"/>
                  </a:cubicBezTo>
                  <a:cubicBezTo>
                    <a:pt x="81597" y="10634"/>
                    <a:pt x="80962" y="11587"/>
                    <a:pt x="80137" y="12856"/>
                  </a:cubicBezTo>
                  <a:cubicBezTo>
                    <a:pt x="78994" y="14697"/>
                    <a:pt x="77597" y="16983"/>
                    <a:pt x="72709" y="16158"/>
                  </a:cubicBezTo>
                  <a:cubicBezTo>
                    <a:pt x="69408" y="15586"/>
                    <a:pt x="67250" y="12349"/>
                    <a:pt x="65282" y="9492"/>
                  </a:cubicBezTo>
                  <a:cubicBezTo>
                    <a:pt x="64393" y="8159"/>
                    <a:pt x="63567" y="6952"/>
                    <a:pt x="62742" y="6127"/>
                  </a:cubicBezTo>
                  <a:cubicBezTo>
                    <a:pt x="56584" y="223"/>
                    <a:pt x="55505" y="-285"/>
                    <a:pt x="48205" y="96"/>
                  </a:cubicBezTo>
                  <a:cubicBezTo>
                    <a:pt x="42427" y="350"/>
                    <a:pt x="39761" y="2001"/>
                    <a:pt x="36015" y="4159"/>
                  </a:cubicBezTo>
                  <a:cubicBezTo>
                    <a:pt x="34047" y="5302"/>
                    <a:pt x="31889" y="6635"/>
                    <a:pt x="28842" y="8032"/>
                  </a:cubicBezTo>
                  <a:cubicBezTo>
                    <a:pt x="27572" y="8603"/>
                    <a:pt x="25985" y="9174"/>
                    <a:pt x="24081" y="9746"/>
                  </a:cubicBezTo>
                  <a:cubicBezTo>
                    <a:pt x="24144" y="10381"/>
                    <a:pt x="24144" y="11079"/>
                    <a:pt x="24208" y="11714"/>
                  </a:cubicBezTo>
                  <a:cubicBezTo>
                    <a:pt x="24652" y="18253"/>
                    <a:pt x="25097" y="24982"/>
                    <a:pt x="22621" y="30441"/>
                  </a:cubicBezTo>
                  <a:cubicBezTo>
                    <a:pt x="20653" y="34758"/>
                    <a:pt x="20208" y="38567"/>
                    <a:pt x="19764" y="42948"/>
                  </a:cubicBezTo>
                  <a:cubicBezTo>
                    <a:pt x="19573" y="44408"/>
                    <a:pt x="19446" y="45931"/>
                    <a:pt x="19193" y="47455"/>
                  </a:cubicBezTo>
                  <a:cubicBezTo>
                    <a:pt x="18494" y="52089"/>
                    <a:pt x="18304" y="53549"/>
                    <a:pt x="20462" y="56850"/>
                  </a:cubicBezTo>
                  <a:cubicBezTo>
                    <a:pt x="22430" y="59834"/>
                    <a:pt x="23446" y="62374"/>
                    <a:pt x="22748" y="66754"/>
                  </a:cubicBezTo>
                  <a:cubicBezTo>
                    <a:pt x="22430" y="68912"/>
                    <a:pt x="22176" y="71071"/>
                    <a:pt x="21986" y="73229"/>
                  </a:cubicBezTo>
                  <a:cubicBezTo>
                    <a:pt x="21605" y="77229"/>
                    <a:pt x="21161" y="81419"/>
                    <a:pt x="20018" y="85355"/>
                  </a:cubicBezTo>
                  <a:cubicBezTo>
                    <a:pt x="18621" y="90179"/>
                    <a:pt x="15066" y="93036"/>
                    <a:pt x="11702" y="95766"/>
                  </a:cubicBezTo>
                  <a:cubicBezTo>
                    <a:pt x="9543" y="97480"/>
                    <a:pt x="7511" y="99130"/>
                    <a:pt x="6051" y="101225"/>
                  </a:cubicBezTo>
                  <a:cubicBezTo>
                    <a:pt x="1925" y="107066"/>
                    <a:pt x="-2265" y="118175"/>
                    <a:pt x="1417" y="124841"/>
                  </a:cubicBezTo>
                  <a:cubicBezTo>
                    <a:pt x="1671" y="125285"/>
                    <a:pt x="2116" y="125730"/>
                    <a:pt x="2560" y="126238"/>
                  </a:cubicBezTo>
                  <a:cubicBezTo>
                    <a:pt x="3448" y="127254"/>
                    <a:pt x="4591" y="128460"/>
                    <a:pt x="5099" y="130364"/>
                  </a:cubicBezTo>
                  <a:cubicBezTo>
                    <a:pt x="5353" y="131190"/>
                    <a:pt x="5416" y="132078"/>
                    <a:pt x="5480" y="132840"/>
                  </a:cubicBezTo>
                  <a:cubicBezTo>
                    <a:pt x="5543" y="133475"/>
                    <a:pt x="5607" y="134110"/>
                    <a:pt x="5734" y="134681"/>
                  </a:cubicBezTo>
                  <a:cubicBezTo>
                    <a:pt x="6369" y="137030"/>
                    <a:pt x="7892" y="137919"/>
                    <a:pt x="9797" y="138998"/>
                  </a:cubicBezTo>
                  <a:cubicBezTo>
                    <a:pt x="11321" y="139887"/>
                    <a:pt x="13098" y="140903"/>
                    <a:pt x="14431" y="142807"/>
                  </a:cubicBezTo>
                  <a:cubicBezTo>
                    <a:pt x="15383" y="144204"/>
                    <a:pt x="15764" y="146172"/>
                    <a:pt x="16209" y="148076"/>
                  </a:cubicBezTo>
                  <a:cubicBezTo>
                    <a:pt x="16590" y="149981"/>
                    <a:pt x="17034" y="152139"/>
                    <a:pt x="17986" y="152837"/>
                  </a:cubicBezTo>
                  <a:cubicBezTo>
                    <a:pt x="18494" y="153155"/>
                    <a:pt x="19764" y="153028"/>
                    <a:pt x="20780" y="152964"/>
                  </a:cubicBezTo>
                  <a:cubicBezTo>
                    <a:pt x="21351" y="152901"/>
                    <a:pt x="21922" y="152837"/>
                    <a:pt x="22430" y="152837"/>
                  </a:cubicBezTo>
                  <a:cubicBezTo>
                    <a:pt x="25668" y="153155"/>
                    <a:pt x="29286" y="153853"/>
                    <a:pt x="32143" y="155631"/>
                  </a:cubicBezTo>
                  <a:cubicBezTo>
                    <a:pt x="33476" y="156456"/>
                    <a:pt x="34492" y="157472"/>
                    <a:pt x="35508" y="158487"/>
                  </a:cubicBezTo>
                  <a:cubicBezTo>
                    <a:pt x="36333" y="159313"/>
                    <a:pt x="37158" y="160074"/>
                    <a:pt x="38047" y="160709"/>
                  </a:cubicBezTo>
                  <a:cubicBezTo>
                    <a:pt x="38682" y="161154"/>
                    <a:pt x="39317" y="161535"/>
                    <a:pt x="39951" y="161852"/>
                  </a:cubicBezTo>
                  <a:cubicBezTo>
                    <a:pt x="41475" y="162677"/>
                    <a:pt x="43062" y="163503"/>
                    <a:pt x="44522" y="165725"/>
                  </a:cubicBezTo>
                  <a:cubicBezTo>
                    <a:pt x="47189" y="169724"/>
                    <a:pt x="47316" y="174231"/>
                    <a:pt x="47379" y="178612"/>
                  </a:cubicBezTo>
                  <a:cubicBezTo>
                    <a:pt x="47442" y="180770"/>
                    <a:pt x="47506" y="182865"/>
                    <a:pt x="47824" y="184833"/>
                  </a:cubicBezTo>
                  <a:cubicBezTo>
                    <a:pt x="48585" y="189277"/>
                    <a:pt x="50744" y="193340"/>
                    <a:pt x="53029" y="197720"/>
                  </a:cubicBezTo>
                  <a:cubicBezTo>
                    <a:pt x="54870" y="201275"/>
                    <a:pt x="56775" y="204894"/>
                    <a:pt x="57917" y="208703"/>
                  </a:cubicBezTo>
                  <a:cubicBezTo>
                    <a:pt x="58552" y="210925"/>
                    <a:pt x="59187" y="213147"/>
                    <a:pt x="59822" y="215368"/>
                  </a:cubicBezTo>
                  <a:cubicBezTo>
                    <a:pt x="60393" y="217336"/>
                    <a:pt x="60901" y="219241"/>
                    <a:pt x="61472" y="221209"/>
                  </a:cubicBezTo>
                  <a:cubicBezTo>
                    <a:pt x="65916" y="216892"/>
                    <a:pt x="68202" y="214353"/>
                    <a:pt x="69281" y="210099"/>
                  </a:cubicBezTo>
                  <a:cubicBezTo>
                    <a:pt x="69662" y="208703"/>
                    <a:pt x="69852" y="207052"/>
                    <a:pt x="70043" y="205148"/>
                  </a:cubicBezTo>
                  <a:cubicBezTo>
                    <a:pt x="70106" y="203751"/>
                    <a:pt x="70043" y="202228"/>
                    <a:pt x="69979" y="200577"/>
                  </a:cubicBezTo>
                  <a:cubicBezTo>
                    <a:pt x="69789" y="196641"/>
                    <a:pt x="69535" y="192578"/>
                    <a:pt x="71884" y="189721"/>
                  </a:cubicBezTo>
                  <a:cubicBezTo>
                    <a:pt x="73471" y="187753"/>
                    <a:pt x="75566" y="186928"/>
                    <a:pt x="77534" y="18616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81" name="Freeform 880">
              <a:extLst>
                <a:ext uri="{FF2B5EF4-FFF2-40B4-BE49-F238E27FC236}">
                  <a16:creationId xmlns:a16="http://schemas.microsoft.com/office/drawing/2014/main" id="{DE5B8BF5-CC10-6EAD-DB4A-6E59E2744A10}"/>
                </a:ext>
              </a:extLst>
            </p:cNvPr>
            <p:cNvSpPr/>
            <p:nvPr/>
          </p:nvSpPr>
          <p:spPr>
            <a:xfrm>
              <a:off x="6152108" y="2867029"/>
              <a:ext cx="268006" cy="229484"/>
            </a:xfrm>
            <a:custGeom>
              <a:avLst/>
              <a:gdLst>
                <a:gd name="connsiteX0" fmla="*/ 11946 w 268006"/>
                <a:gd name="connsiteY0" fmla="*/ 122613 h 229484"/>
                <a:gd name="connsiteX1" fmla="*/ 16962 w 268006"/>
                <a:gd name="connsiteY1" fmla="*/ 133152 h 229484"/>
                <a:gd name="connsiteX2" fmla="*/ 22485 w 268006"/>
                <a:gd name="connsiteY2" fmla="*/ 145912 h 229484"/>
                <a:gd name="connsiteX3" fmla="*/ 22485 w 268006"/>
                <a:gd name="connsiteY3" fmla="*/ 154292 h 229484"/>
                <a:gd name="connsiteX4" fmla="*/ 22548 w 268006"/>
                <a:gd name="connsiteY4" fmla="*/ 155625 h 229484"/>
                <a:gd name="connsiteX5" fmla="*/ 22738 w 268006"/>
                <a:gd name="connsiteY5" fmla="*/ 158545 h 229484"/>
                <a:gd name="connsiteX6" fmla="*/ 22612 w 268006"/>
                <a:gd name="connsiteY6" fmla="*/ 159243 h 229484"/>
                <a:gd name="connsiteX7" fmla="*/ 22421 w 268006"/>
                <a:gd name="connsiteY7" fmla="*/ 160449 h 229484"/>
                <a:gd name="connsiteX8" fmla="*/ 23119 w 268006"/>
                <a:gd name="connsiteY8" fmla="*/ 161846 h 229484"/>
                <a:gd name="connsiteX9" fmla="*/ 24961 w 268006"/>
                <a:gd name="connsiteY9" fmla="*/ 160196 h 229484"/>
                <a:gd name="connsiteX10" fmla="*/ 29531 w 268006"/>
                <a:gd name="connsiteY10" fmla="*/ 159243 h 229484"/>
                <a:gd name="connsiteX11" fmla="*/ 32388 w 268006"/>
                <a:gd name="connsiteY11" fmla="*/ 159243 h 229484"/>
                <a:gd name="connsiteX12" fmla="*/ 36896 w 268006"/>
                <a:gd name="connsiteY12" fmla="*/ 159243 h 229484"/>
                <a:gd name="connsiteX13" fmla="*/ 38038 w 268006"/>
                <a:gd name="connsiteY13" fmla="*/ 159243 h 229484"/>
                <a:gd name="connsiteX14" fmla="*/ 43498 w 268006"/>
                <a:gd name="connsiteY14" fmla="*/ 160449 h 229484"/>
                <a:gd name="connsiteX15" fmla="*/ 45529 w 268006"/>
                <a:gd name="connsiteY15" fmla="*/ 163624 h 229484"/>
                <a:gd name="connsiteX16" fmla="*/ 46862 w 268006"/>
                <a:gd name="connsiteY16" fmla="*/ 165846 h 229484"/>
                <a:gd name="connsiteX17" fmla="*/ 49402 w 268006"/>
                <a:gd name="connsiteY17" fmla="*/ 166480 h 229484"/>
                <a:gd name="connsiteX18" fmla="*/ 53084 w 268006"/>
                <a:gd name="connsiteY18" fmla="*/ 167496 h 229484"/>
                <a:gd name="connsiteX19" fmla="*/ 54607 w 268006"/>
                <a:gd name="connsiteY19" fmla="*/ 169210 h 229484"/>
                <a:gd name="connsiteX20" fmla="*/ 55179 w 268006"/>
                <a:gd name="connsiteY20" fmla="*/ 169972 h 229484"/>
                <a:gd name="connsiteX21" fmla="*/ 56575 w 268006"/>
                <a:gd name="connsiteY21" fmla="*/ 170416 h 229484"/>
                <a:gd name="connsiteX22" fmla="*/ 57781 w 268006"/>
                <a:gd name="connsiteY22" fmla="*/ 170544 h 229484"/>
                <a:gd name="connsiteX23" fmla="*/ 58670 w 268006"/>
                <a:gd name="connsiteY23" fmla="*/ 170607 h 229484"/>
                <a:gd name="connsiteX24" fmla="*/ 61400 w 268006"/>
                <a:gd name="connsiteY24" fmla="*/ 172829 h 229484"/>
                <a:gd name="connsiteX25" fmla="*/ 59686 w 268006"/>
                <a:gd name="connsiteY25" fmla="*/ 177209 h 229484"/>
                <a:gd name="connsiteX26" fmla="*/ 58035 w 268006"/>
                <a:gd name="connsiteY26" fmla="*/ 178415 h 229484"/>
                <a:gd name="connsiteX27" fmla="*/ 57718 w 268006"/>
                <a:gd name="connsiteY27" fmla="*/ 179558 h 229484"/>
                <a:gd name="connsiteX28" fmla="*/ 59115 w 268006"/>
                <a:gd name="connsiteY28" fmla="*/ 180447 h 229484"/>
                <a:gd name="connsiteX29" fmla="*/ 61083 w 268006"/>
                <a:gd name="connsiteY29" fmla="*/ 185462 h 229484"/>
                <a:gd name="connsiteX30" fmla="*/ 61464 w 268006"/>
                <a:gd name="connsiteY30" fmla="*/ 188001 h 229484"/>
                <a:gd name="connsiteX31" fmla="*/ 64701 w 268006"/>
                <a:gd name="connsiteY31" fmla="*/ 190350 h 229484"/>
                <a:gd name="connsiteX32" fmla="*/ 65145 w 268006"/>
                <a:gd name="connsiteY32" fmla="*/ 189525 h 229484"/>
                <a:gd name="connsiteX33" fmla="*/ 66479 w 268006"/>
                <a:gd name="connsiteY33" fmla="*/ 188319 h 229484"/>
                <a:gd name="connsiteX34" fmla="*/ 68447 w 268006"/>
                <a:gd name="connsiteY34" fmla="*/ 188319 h 229484"/>
                <a:gd name="connsiteX35" fmla="*/ 67304 w 268006"/>
                <a:gd name="connsiteY35" fmla="*/ 185780 h 229484"/>
                <a:gd name="connsiteX36" fmla="*/ 64892 w 268006"/>
                <a:gd name="connsiteY36" fmla="*/ 179876 h 229484"/>
                <a:gd name="connsiteX37" fmla="*/ 65907 w 268006"/>
                <a:gd name="connsiteY37" fmla="*/ 178733 h 229484"/>
                <a:gd name="connsiteX38" fmla="*/ 73208 w 268006"/>
                <a:gd name="connsiteY38" fmla="*/ 180383 h 229484"/>
                <a:gd name="connsiteX39" fmla="*/ 74160 w 268006"/>
                <a:gd name="connsiteY39" fmla="*/ 180764 h 229484"/>
                <a:gd name="connsiteX40" fmla="*/ 76954 w 268006"/>
                <a:gd name="connsiteY40" fmla="*/ 182161 h 229484"/>
                <a:gd name="connsiteX41" fmla="*/ 79302 w 268006"/>
                <a:gd name="connsiteY41" fmla="*/ 183367 h 229484"/>
                <a:gd name="connsiteX42" fmla="*/ 83683 w 268006"/>
                <a:gd name="connsiteY42" fmla="*/ 183684 h 229484"/>
                <a:gd name="connsiteX43" fmla="*/ 89079 w 268006"/>
                <a:gd name="connsiteY43" fmla="*/ 184065 h 229484"/>
                <a:gd name="connsiteX44" fmla="*/ 91237 w 268006"/>
                <a:gd name="connsiteY44" fmla="*/ 186986 h 229484"/>
                <a:gd name="connsiteX45" fmla="*/ 91364 w 268006"/>
                <a:gd name="connsiteY45" fmla="*/ 187811 h 229484"/>
                <a:gd name="connsiteX46" fmla="*/ 92824 w 268006"/>
                <a:gd name="connsiteY46" fmla="*/ 188890 h 229484"/>
                <a:gd name="connsiteX47" fmla="*/ 94411 w 268006"/>
                <a:gd name="connsiteY47" fmla="*/ 189842 h 229484"/>
                <a:gd name="connsiteX48" fmla="*/ 96125 w 268006"/>
                <a:gd name="connsiteY48" fmla="*/ 192128 h 229484"/>
                <a:gd name="connsiteX49" fmla="*/ 97078 w 268006"/>
                <a:gd name="connsiteY49" fmla="*/ 193461 h 229484"/>
                <a:gd name="connsiteX50" fmla="*/ 100315 w 268006"/>
                <a:gd name="connsiteY50" fmla="*/ 193080 h 229484"/>
                <a:gd name="connsiteX51" fmla="*/ 102410 w 268006"/>
                <a:gd name="connsiteY51" fmla="*/ 192509 h 229484"/>
                <a:gd name="connsiteX52" fmla="*/ 117900 w 268006"/>
                <a:gd name="connsiteY52" fmla="*/ 194413 h 229484"/>
                <a:gd name="connsiteX53" fmla="*/ 123741 w 268006"/>
                <a:gd name="connsiteY53" fmla="*/ 198159 h 229484"/>
                <a:gd name="connsiteX54" fmla="*/ 128058 w 268006"/>
                <a:gd name="connsiteY54" fmla="*/ 201079 h 229484"/>
                <a:gd name="connsiteX55" fmla="*/ 138342 w 268006"/>
                <a:gd name="connsiteY55" fmla="*/ 211490 h 229484"/>
                <a:gd name="connsiteX56" fmla="*/ 144119 w 268006"/>
                <a:gd name="connsiteY56" fmla="*/ 218410 h 229484"/>
                <a:gd name="connsiteX57" fmla="*/ 145896 w 268006"/>
                <a:gd name="connsiteY57" fmla="*/ 217394 h 229484"/>
                <a:gd name="connsiteX58" fmla="*/ 149642 w 268006"/>
                <a:gd name="connsiteY58" fmla="*/ 215617 h 229484"/>
                <a:gd name="connsiteX59" fmla="*/ 157641 w 268006"/>
                <a:gd name="connsiteY59" fmla="*/ 217585 h 229484"/>
                <a:gd name="connsiteX60" fmla="*/ 162402 w 268006"/>
                <a:gd name="connsiteY60" fmla="*/ 229075 h 229484"/>
                <a:gd name="connsiteX61" fmla="*/ 164180 w 268006"/>
                <a:gd name="connsiteY61" fmla="*/ 229456 h 229484"/>
                <a:gd name="connsiteX62" fmla="*/ 165005 w 268006"/>
                <a:gd name="connsiteY62" fmla="*/ 229456 h 229484"/>
                <a:gd name="connsiteX63" fmla="*/ 167290 w 268006"/>
                <a:gd name="connsiteY63" fmla="*/ 228758 h 229484"/>
                <a:gd name="connsiteX64" fmla="*/ 171861 w 268006"/>
                <a:gd name="connsiteY64" fmla="*/ 224758 h 229484"/>
                <a:gd name="connsiteX65" fmla="*/ 181066 w 268006"/>
                <a:gd name="connsiteY65" fmla="*/ 219934 h 229484"/>
                <a:gd name="connsiteX66" fmla="*/ 186653 w 268006"/>
                <a:gd name="connsiteY66" fmla="*/ 220886 h 229484"/>
                <a:gd name="connsiteX67" fmla="*/ 188303 w 268006"/>
                <a:gd name="connsiteY67" fmla="*/ 221394 h 229484"/>
                <a:gd name="connsiteX68" fmla="*/ 193636 w 268006"/>
                <a:gd name="connsiteY68" fmla="*/ 220759 h 229484"/>
                <a:gd name="connsiteX69" fmla="*/ 195223 w 268006"/>
                <a:gd name="connsiteY69" fmla="*/ 220124 h 229484"/>
                <a:gd name="connsiteX70" fmla="*/ 208555 w 268006"/>
                <a:gd name="connsiteY70" fmla="*/ 219108 h 229484"/>
                <a:gd name="connsiteX71" fmla="*/ 209951 w 268006"/>
                <a:gd name="connsiteY71" fmla="*/ 219172 h 229484"/>
                <a:gd name="connsiteX72" fmla="*/ 224108 w 268006"/>
                <a:gd name="connsiteY72" fmla="*/ 223616 h 229484"/>
                <a:gd name="connsiteX73" fmla="*/ 228742 w 268006"/>
                <a:gd name="connsiteY73" fmla="*/ 226345 h 229484"/>
                <a:gd name="connsiteX74" fmla="*/ 231345 w 268006"/>
                <a:gd name="connsiteY74" fmla="*/ 227552 h 229484"/>
                <a:gd name="connsiteX75" fmla="*/ 232869 w 268006"/>
                <a:gd name="connsiteY75" fmla="*/ 228123 h 229484"/>
                <a:gd name="connsiteX76" fmla="*/ 233948 w 268006"/>
                <a:gd name="connsiteY76" fmla="*/ 228377 h 229484"/>
                <a:gd name="connsiteX77" fmla="*/ 234900 w 268006"/>
                <a:gd name="connsiteY77" fmla="*/ 228440 h 229484"/>
                <a:gd name="connsiteX78" fmla="*/ 236487 w 268006"/>
                <a:gd name="connsiteY78" fmla="*/ 227996 h 229484"/>
                <a:gd name="connsiteX79" fmla="*/ 237186 w 268006"/>
                <a:gd name="connsiteY79" fmla="*/ 220251 h 229484"/>
                <a:gd name="connsiteX80" fmla="*/ 237439 w 268006"/>
                <a:gd name="connsiteY80" fmla="*/ 213522 h 229484"/>
                <a:gd name="connsiteX81" fmla="*/ 244867 w 268006"/>
                <a:gd name="connsiteY81" fmla="*/ 203872 h 229484"/>
                <a:gd name="connsiteX82" fmla="*/ 248105 w 268006"/>
                <a:gd name="connsiteY82" fmla="*/ 200698 h 229484"/>
                <a:gd name="connsiteX83" fmla="*/ 256357 w 268006"/>
                <a:gd name="connsiteY83" fmla="*/ 189779 h 229484"/>
                <a:gd name="connsiteX84" fmla="*/ 258452 w 268006"/>
                <a:gd name="connsiteY84" fmla="*/ 185526 h 229484"/>
                <a:gd name="connsiteX85" fmla="*/ 260040 w 268006"/>
                <a:gd name="connsiteY85" fmla="*/ 182097 h 229484"/>
                <a:gd name="connsiteX86" fmla="*/ 263976 w 268006"/>
                <a:gd name="connsiteY86" fmla="*/ 177590 h 229484"/>
                <a:gd name="connsiteX87" fmla="*/ 265372 w 268006"/>
                <a:gd name="connsiteY87" fmla="*/ 176447 h 229484"/>
                <a:gd name="connsiteX88" fmla="*/ 267658 w 268006"/>
                <a:gd name="connsiteY88" fmla="*/ 159497 h 229484"/>
                <a:gd name="connsiteX89" fmla="*/ 267594 w 268006"/>
                <a:gd name="connsiteY89" fmla="*/ 158291 h 229484"/>
                <a:gd name="connsiteX90" fmla="*/ 258580 w 268006"/>
                <a:gd name="connsiteY90" fmla="*/ 143500 h 229484"/>
                <a:gd name="connsiteX91" fmla="*/ 257373 w 268006"/>
                <a:gd name="connsiteY91" fmla="*/ 142166 h 229484"/>
                <a:gd name="connsiteX92" fmla="*/ 253374 w 268006"/>
                <a:gd name="connsiteY92" fmla="*/ 130803 h 229484"/>
                <a:gd name="connsiteX93" fmla="*/ 252993 w 268006"/>
                <a:gd name="connsiteY93" fmla="*/ 125153 h 229484"/>
                <a:gd name="connsiteX94" fmla="*/ 252168 w 268006"/>
                <a:gd name="connsiteY94" fmla="*/ 121217 h 229484"/>
                <a:gd name="connsiteX95" fmla="*/ 251914 w 268006"/>
                <a:gd name="connsiteY95" fmla="*/ 120455 h 229484"/>
                <a:gd name="connsiteX96" fmla="*/ 247978 w 268006"/>
                <a:gd name="connsiteY96" fmla="*/ 98617 h 229484"/>
                <a:gd name="connsiteX97" fmla="*/ 252485 w 268006"/>
                <a:gd name="connsiteY97" fmla="*/ 90427 h 229484"/>
                <a:gd name="connsiteX98" fmla="*/ 256421 w 268006"/>
                <a:gd name="connsiteY98" fmla="*/ 83508 h 229484"/>
                <a:gd name="connsiteX99" fmla="*/ 256548 w 268006"/>
                <a:gd name="connsiteY99" fmla="*/ 81603 h 229484"/>
                <a:gd name="connsiteX100" fmla="*/ 256485 w 268006"/>
                <a:gd name="connsiteY100" fmla="*/ 75445 h 229484"/>
                <a:gd name="connsiteX101" fmla="*/ 252485 w 268006"/>
                <a:gd name="connsiteY101" fmla="*/ 70430 h 229484"/>
                <a:gd name="connsiteX102" fmla="*/ 248613 w 268006"/>
                <a:gd name="connsiteY102" fmla="*/ 66367 h 229484"/>
                <a:gd name="connsiteX103" fmla="*/ 246200 w 268006"/>
                <a:gd name="connsiteY103" fmla="*/ 59448 h 229484"/>
                <a:gd name="connsiteX104" fmla="*/ 244423 w 268006"/>
                <a:gd name="connsiteY104" fmla="*/ 53924 h 229484"/>
                <a:gd name="connsiteX105" fmla="*/ 243851 w 268006"/>
                <a:gd name="connsiteY105" fmla="*/ 52909 h 229484"/>
                <a:gd name="connsiteX106" fmla="*/ 239281 w 268006"/>
                <a:gd name="connsiteY106" fmla="*/ 42180 h 229484"/>
                <a:gd name="connsiteX107" fmla="*/ 238836 w 268006"/>
                <a:gd name="connsiteY107" fmla="*/ 40149 h 229484"/>
                <a:gd name="connsiteX108" fmla="*/ 237820 w 268006"/>
                <a:gd name="connsiteY108" fmla="*/ 34308 h 229484"/>
                <a:gd name="connsiteX109" fmla="*/ 229314 w 268006"/>
                <a:gd name="connsiteY109" fmla="*/ 14692 h 229484"/>
                <a:gd name="connsiteX110" fmla="*/ 222077 w 268006"/>
                <a:gd name="connsiteY110" fmla="*/ 12089 h 229484"/>
                <a:gd name="connsiteX111" fmla="*/ 219156 w 268006"/>
                <a:gd name="connsiteY111" fmla="*/ 11517 h 229484"/>
                <a:gd name="connsiteX112" fmla="*/ 216554 w 268006"/>
                <a:gd name="connsiteY112" fmla="*/ 10883 h 229484"/>
                <a:gd name="connsiteX113" fmla="*/ 215030 w 268006"/>
                <a:gd name="connsiteY113" fmla="*/ 12152 h 229484"/>
                <a:gd name="connsiteX114" fmla="*/ 213887 w 268006"/>
                <a:gd name="connsiteY114" fmla="*/ 13168 h 229484"/>
                <a:gd name="connsiteX115" fmla="*/ 208872 w 268006"/>
                <a:gd name="connsiteY115" fmla="*/ 16469 h 229484"/>
                <a:gd name="connsiteX116" fmla="*/ 202651 w 268006"/>
                <a:gd name="connsiteY116" fmla="*/ 17168 h 229484"/>
                <a:gd name="connsiteX117" fmla="*/ 199984 w 268006"/>
                <a:gd name="connsiteY117" fmla="*/ 17168 h 229484"/>
                <a:gd name="connsiteX118" fmla="*/ 197826 w 268006"/>
                <a:gd name="connsiteY118" fmla="*/ 17168 h 229484"/>
                <a:gd name="connsiteX119" fmla="*/ 193890 w 268006"/>
                <a:gd name="connsiteY119" fmla="*/ 17168 h 229484"/>
                <a:gd name="connsiteX120" fmla="*/ 186780 w 268006"/>
                <a:gd name="connsiteY120" fmla="*/ 17168 h 229484"/>
                <a:gd name="connsiteX121" fmla="*/ 173321 w 268006"/>
                <a:gd name="connsiteY121" fmla="*/ 15517 h 229484"/>
                <a:gd name="connsiteX122" fmla="*/ 163164 w 268006"/>
                <a:gd name="connsiteY122" fmla="*/ 14057 h 229484"/>
                <a:gd name="connsiteX123" fmla="*/ 150975 w 268006"/>
                <a:gd name="connsiteY123" fmla="*/ 13993 h 229484"/>
                <a:gd name="connsiteX124" fmla="*/ 148118 w 268006"/>
                <a:gd name="connsiteY124" fmla="*/ 14755 h 229484"/>
                <a:gd name="connsiteX125" fmla="*/ 145960 w 268006"/>
                <a:gd name="connsiteY125" fmla="*/ 15834 h 229484"/>
                <a:gd name="connsiteX126" fmla="*/ 140373 w 268006"/>
                <a:gd name="connsiteY126" fmla="*/ 20024 h 229484"/>
                <a:gd name="connsiteX127" fmla="*/ 139485 w 268006"/>
                <a:gd name="connsiteY127" fmla="*/ 20913 h 229484"/>
                <a:gd name="connsiteX128" fmla="*/ 135104 w 268006"/>
                <a:gd name="connsiteY128" fmla="*/ 23833 h 229484"/>
                <a:gd name="connsiteX129" fmla="*/ 129200 w 268006"/>
                <a:gd name="connsiteY129" fmla="*/ 21611 h 229484"/>
                <a:gd name="connsiteX130" fmla="*/ 129581 w 268006"/>
                <a:gd name="connsiteY130" fmla="*/ 18501 h 229484"/>
                <a:gd name="connsiteX131" fmla="*/ 128375 w 268006"/>
                <a:gd name="connsiteY131" fmla="*/ 18945 h 229484"/>
                <a:gd name="connsiteX132" fmla="*/ 127550 w 268006"/>
                <a:gd name="connsiteY132" fmla="*/ 19199 h 229484"/>
                <a:gd name="connsiteX133" fmla="*/ 116186 w 268006"/>
                <a:gd name="connsiteY133" fmla="*/ 20976 h 229484"/>
                <a:gd name="connsiteX134" fmla="*/ 107489 w 268006"/>
                <a:gd name="connsiteY134" fmla="*/ 17040 h 229484"/>
                <a:gd name="connsiteX135" fmla="*/ 106283 w 268006"/>
                <a:gd name="connsiteY135" fmla="*/ 9359 h 229484"/>
                <a:gd name="connsiteX136" fmla="*/ 110663 w 268006"/>
                <a:gd name="connsiteY136" fmla="*/ 5867 h 229484"/>
                <a:gd name="connsiteX137" fmla="*/ 113520 w 268006"/>
                <a:gd name="connsiteY137" fmla="*/ 6312 h 229484"/>
                <a:gd name="connsiteX138" fmla="*/ 114853 w 268006"/>
                <a:gd name="connsiteY138" fmla="*/ 6629 h 229484"/>
                <a:gd name="connsiteX139" fmla="*/ 116313 w 268006"/>
                <a:gd name="connsiteY139" fmla="*/ 6629 h 229484"/>
                <a:gd name="connsiteX140" fmla="*/ 113139 w 268006"/>
                <a:gd name="connsiteY140" fmla="*/ 3772 h 229484"/>
                <a:gd name="connsiteX141" fmla="*/ 108822 w 268006"/>
                <a:gd name="connsiteY141" fmla="*/ 3011 h 229484"/>
                <a:gd name="connsiteX142" fmla="*/ 104886 w 268006"/>
                <a:gd name="connsiteY142" fmla="*/ 2503 h 229484"/>
                <a:gd name="connsiteX143" fmla="*/ 103299 w 268006"/>
                <a:gd name="connsiteY143" fmla="*/ 1868 h 229484"/>
                <a:gd name="connsiteX144" fmla="*/ 102537 w 268006"/>
                <a:gd name="connsiteY144" fmla="*/ 1487 h 229484"/>
                <a:gd name="connsiteX145" fmla="*/ 100379 w 268006"/>
                <a:gd name="connsiteY145" fmla="*/ 1170 h 229484"/>
                <a:gd name="connsiteX146" fmla="*/ 96887 w 268006"/>
                <a:gd name="connsiteY146" fmla="*/ 471 h 229484"/>
                <a:gd name="connsiteX147" fmla="*/ 91682 w 268006"/>
                <a:gd name="connsiteY147" fmla="*/ 344 h 229484"/>
                <a:gd name="connsiteX148" fmla="*/ 90158 w 268006"/>
                <a:gd name="connsiteY148" fmla="*/ 1233 h 229484"/>
                <a:gd name="connsiteX149" fmla="*/ 89015 w 268006"/>
                <a:gd name="connsiteY149" fmla="*/ 1931 h 229484"/>
                <a:gd name="connsiteX150" fmla="*/ 87111 w 268006"/>
                <a:gd name="connsiteY150" fmla="*/ 2820 h 229484"/>
                <a:gd name="connsiteX151" fmla="*/ 85397 w 268006"/>
                <a:gd name="connsiteY151" fmla="*/ 3582 h 229484"/>
                <a:gd name="connsiteX152" fmla="*/ 83492 w 268006"/>
                <a:gd name="connsiteY152" fmla="*/ 4852 h 229484"/>
                <a:gd name="connsiteX153" fmla="*/ 78223 w 268006"/>
                <a:gd name="connsiteY153" fmla="*/ 5042 h 229484"/>
                <a:gd name="connsiteX154" fmla="*/ 76001 w 268006"/>
                <a:gd name="connsiteY154" fmla="*/ 4852 h 229484"/>
                <a:gd name="connsiteX155" fmla="*/ 68764 w 268006"/>
                <a:gd name="connsiteY155" fmla="*/ 5994 h 229484"/>
                <a:gd name="connsiteX156" fmla="*/ 66606 w 268006"/>
                <a:gd name="connsiteY156" fmla="*/ 8534 h 229484"/>
                <a:gd name="connsiteX157" fmla="*/ 65717 w 268006"/>
                <a:gd name="connsiteY157" fmla="*/ 9994 h 229484"/>
                <a:gd name="connsiteX158" fmla="*/ 61083 w 268006"/>
                <a:gd name="connsiteY158" fmla="*/ 14882 h 229484"/>
                <a:gd name="connsiteX159" fmla="*/ 54607 w 268006"/>
                <a:gd name="connsiteY159" fmla="*/ 15707 h 229484"/>
                <a:gd name="connsiteX160" fmla="*/ 50608 w 268006"/>
                <a:gd name="connsiteY160" fmla="*/ 15961 h 229484"/>
                <a:gd name="connsiteX161" fmla="*/ 48132 w 268006"/>
                <a:gd name="connsiteY161" fmla="*/ 19262 h 229484"/>
                <a:gd name="connsiteX162" fmla="*/ 48322 w 268006"/>
                <a:gd name="connsiteY162" fmla="*/ 22119 h 229484"/>
                <a:gd name="connsiteX163" fmla="*/ 48068 w 268006"/>
                <a:gd name="connsiteY163" fmla="*/ 27007 h 229484"/>
                <a:gd name="connsiteX164" fmla="*/ 45021 w 268006"/>
                <a:gd name="connsiteY164" fmla="*/ 27769 h 229484"/>
                <a:gd name="connsiteX165" fmla="*/ 42038 w 268006"/>
                <a:gd name="connsiteY165" fmla="*/ 27515 h 229484"/>
                <a:gd name="connsiteX166" fmla="*/ 38736 w 268006"/>
                <a:gd name="connsiteY166" fmla="*/ 27325 h 229484"/>
                <a:gd name="connsiteX167" fmla="*/ 35562 w 268006"/>
                <a:gd name="connsiteY167" fmla="*/ 28150 h 229484"/>
                <a:gd name="connsiteX168" fmla="*/ 34673 w 268006"/>
                <a:gd name="connsiteY168" fmla="*/ 28404 h 229484"/>
                <a:gd name="connsiteX169" fmla="*/ 30293 w 268006"/>
                <a:gd name="connsiteY169" fmla="*/ 31451 h 229484"/>
                <a:gd name="connsiteX170" fmla="*/ 27246 w 268006"/>
                <a:gd name="connsiteY170" fmla="*/ 33927 h 229484"/>
                <a:gd name="connsiteX171" fmla="*/ 20009 w 268006"/>
                <a:gd name="connsiteY171" fmla="*/ 34562 h 229484"/>
                <a:gd name="connsiteX172" fmla="*/ 17533 w 268006"/>
                <a:gd name="connsiteY172" fmla="*/ 34181 h 229484"/>
                <a:gd name="connsiteX173" fmla="*/ 12073 w 268006"/>
                <a:gd name="connsiteY173" fmla="*/ 37927 h 229484"/>
                <a:gd name="connsiteX174" fmla="*/ 10105 w 268006"/>
                <a:gd name="connsiteY174" fmla="*/ 45735 h 229484"/>
                <a:gd name="connsiteX175" fmla="*/ 9597 w 268006"/>
                <a:gd name="connsiteY175" fmla="*/ 47830 h 229484"/>
                <a:gd name="connsiteX176" fmla="*/ 9280 w 268006"/>
                <a:gd name="connsiteY176" fmla="*/ 48909 h 229484"/>
                <a:gd name="connsiteX177" fmla="*/ 9090 w 268006"/>
                <a:gd name="connsiteY177" fmla="*/ 49607 h 229484"/>
                <a:gd name="connsiteX178" fmla="*/ 7503 w 268006"/>
                <a:gd name="connsiteY178" fmla="*/ 53924 h 229484"/>
                <a:gd name="connsiteX179" fmla="*/ 5408 w 268006"/>
                <a:gd name="connsiteY179" fmla="*/ 55067 h 229484"/>
                <a:gd name="connsiteX180" fmla="*/ 5725 w 268006"/>
                <a:gd name="connsiteY180" fmla="*/ 56083 h 229484"/>
                <a:gd name="connsiteX181" fmla="*/ 6677 w 268006"/>
                <a:gd name="connsiteY181" fmla="*/ 59194 h 229484"/>
                <a:gd name="connsiteX182" fmla="*/ 7376 w 268006"/>
                <a:gd name="connsiteY182" fmla="*/ 67446 h 229484"/>
                <a:gd name="connsiteX183" fmla="*/ 7439 w 268006"/>
                <a:gd name="connsiteY183" fmla="*/ 69668 h 229484"/>
                <a:gd name="connsiteX184" fmla="*/ 6042 w 268006"/>
                <a:gd name="connsiteY184" fmla="*/ 77350 h 229484"/>
                <a:gd name="connsiteX185" fmla="*/ 2741 w 268006"/>
                <a:gd name="connsiteY185" fmla="*/ 79953 h 229484"/>
                <a:gd name="connsiteX186" fmla="*/ 138 w 268006"/>
                <a:gd name="connsiteY186" fmla="*/ 82619 h 229484"/>
                <a:gd name="connsiteX187" fmla="*/ 1916 w 268006"/>
                <a:gd name="connsiteY187" fmla="*/ 86238 h 229484"/>
                <a:gd name="connsiteX188" fmla="*/ 4201 w 268006"/>
                <a:gd name="connsiteY188" fmla="*/ 88142 h 229484"/>
                <a:gd name="connsiteX189" fmla="*/ 7058 w 268006"/>
                <a:gd name="connsiteY189" fmla="*/ 95506 h 229484"/>
                <a:gd name="connsiteX190" fmla="*/ 7566 w 268006"/>
                <a:gd name="connsiteY190" fmla="*/ 98109 h 229484"/>
                <a:gd name="connsiteX191" fmla="*/ 9407 w 268006"/>
                <a:gd name="connsiteY191" fmla="*/ 102235 h 229484"/>
                <a:gd name="connsiteX192" fmla="*/ 11692 w 268006"/>
                <a:gd name="connsiteY192" fmla="*/ 107758 h 229484"/>
                <a:gd name="connsiteX193" fmla="*/ 12010 w 268006"/>
                <a:gd name="connsiteY193" fmla="*/ 116519 h 229484"/>
                <a:gd name="connsiteX194" fmla="*/ 11946 w 268006"/>
                <a:gd name="connsiteY194" fmla="*/ 122613 h 229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</a:cxnLst>
              <a:rect l="l" t="t" r="r" b="b"/>
              <a:pathLst>
                <a:path w="268006" h="229484">
                  <a:moveTo>
                    <a:pt x="11946" y="122613"/>
                  </a:moveTo>
                  <a:cubicBezTo>
                    <a:pt x="12264" y="126486"/>
                    <a:pt x="14549" y="129724"/>
                    <a:pt x="16962" y="133152"/>
                  </a:cubicBezTo>
                  <a:cubicBezTo>
                    <a:pt x="19691" y="136961"/>
                    <a:pt x="22485" y="140897"/>
                    <a:pt x="22485" y="145912"/>
                  </a:cubicBezTo>
                  <a:lnTo>
                    <a:pt x="22485" y="154292"/>
                  </a:lnTo>
                  <a:cubicBezTo>
                    <a:pt x="22485" y="154609"/>
                    <a:pt x="22548" y="155117"/>
                    <a:pt x="22548" y="155625"/>
                  </a:cubicBezTo>
                  <a:cubicBezTo>
                    <a:pt x="22675" y="156768"/>
                    <a:pt x="22738" y="157720"/>
                    <a:pt x="22738" y="158545"/>
                  </a:cubicBezTo>
                  <a:cubicBezTo>
                    <a:pt x="22738" y="158799"/>
                    <a:pt x="22675" y="158989"/>
                    <a:pt x="22612" y="159243"/>
                  </a:cubicBezTo>
                  <a:cubicBezTo>
                    <a:pt x="22548" y="159688"/>
                    <a:pt x="22548" y="160132"/>
                    <a:pt x="22421" y="160449"/>
                  </a:cubicBezTo>
                  <a:cubicBezTo>
                    <a:pt x="22675" y="160894"/>
                    <a:pt x="22929" y="161402"/>
                    <a:pt x="23119" y="161846"/>
                  </a:cubicBezTo>
                  <a:cubicBezTo>
                    <a:pt x="23818" y="161084"/>
                    <a:pt x="24326" y="160640"/>
                    <a:pt x="24961" y="160196"/>
                  </a:cubicBezTo>
                  <a:cubicBezTo>
                    <a:pt x="26674" y="159243"/>
                    <a:pt x="28135" y="159180"/>
                    <a:pt x="29531" y="159243"/>
                  </a:cubicBezTo>
                  <a:cubicBezTo>
                    <a:pt x="30610" y="159243"/>
                    <a:pt x="31499" y="159243"/>
                    <a:pt x="32388" y="159243"/>
                  </a:cubicBezTo>
                  <a:cubicBezTo>
                    <a:pt x="33848" y="159243"/>
                    <a:pt x="35372" y="159180"/>
                    <a:pt x="36896" y="159243"/>
                  </a:cubicBezTo>
                  <a:cubicBezTo>
                    <a:pt x="37276" y="159243"/>
                    <a:pt x="37657" y="159243"/>
                    <a:pt x="38038" y="159243"/>
                  </a:cubicBezTo>
                  <a:cubicBezTo>
                    <a:pt x="39879" y="159243"/>
                    <a:pt x="41974" y="159307"/>
                    <a:pt x="43498" y="160449"/>
                  </a:cubicBezTo>
                  <a:cubicBezTo>
                    <a:pt x="44577" y="161275"/>
                    <a:pt x="45085" y="162481"/>
                    <a:pt x="45529" y="163624"/>
                  </a:cubicBezTo>
                  <a:cubicBezTo>
                    <a:pt x="45910" y="164576"/>
                    <a:pt x="46291" y="165465"/>
                    <a:pt x="46862" y="165846"/>
                  </a:cubicBezTo>
                  <a:cubicBezTo>
                    <a:pt x="47434" y="166227"/>
                    <a:pt x="48386" y="166354"/>
                    <a:pt x="49402" y="166480"/>
                  </a:cubicBezTo>
                  <a:cubicBezTo>
                    <a:pt x="50608" y="166607"/>
                    <a:pt x="51941" y="166798"/>
                    <a:pt x="53084" y="167496"/>
                  </a:cubicBezTo>
                  <a:cubicBezTo>
                    <a:pt x="53845" y="168004"/>
                    <a:pt x="54226" y="168702"/>
                    <a:pt x="54607" y="169210"/>
                  </a:cubicBezTo>
                  <a:cubicBezTo>
                    <a:pt x="54798" y="169528"/>
                    <a:pt x="54988" y="169845"/>
                    <a:pt x="55179" y="169972"/>
                  </a:cubicBezTo>
                  <a:cubicBezTo>
                    <a:pt x="55686" y="170353"/>
                    <a:pt x="55941" y="170353"/>
                    <a:pt x="56575" y="170416"/>
                  </a:cubicBezTo>
                  <a:cubicBezTo>
                    <a:pt x="56956" y="170416"/>
                    <a:pt x="57337" y="170480"/>
                    <a:pt x="57781" y="170544"/>
                  </a:cubicBezTo>
                  <a:cubicBezTo>
                    <a:pt x="58162" y="170607"/>
                    <a:pt x="58416" y="170607"/>
                    <a:pt x="58670" y="170607"/>
                  </a:cubicBezTo>
                  <a:cubicBezTo>
                    <a:pt x="60067" y="170480"/>
                    <a:pt x="60956" y="171178"/>
                    <a:pt x="61400" y="172829"/>
                  </a:cubicBezTo>
                  <a:cubicBezTo>
                    <a:pt x="61971" y="175051"/>
                    <a:pt x="60575" y="176384"/>
                    <a:pt x="59686" y="177209"/>
                  </a:cubicBezTo>
                  <a:cubicBezTo>
                    <a:pt x="58734" y="178161"/>
                    <a:pt x="58289" y="178352"/>
                    <a:pt x="58035" y="178415"/>
                  </a:cubicBezTo>
                  <a:cubicBezTo>
                    <a:pt x="57718" y="179304"/>
                    <a:pt x="57718" y="179558"/>
                    <a:pt x="57718" y="179558"/>
                  </a:cubicBezTo>
                  <a:cubicBezTo>
                    <a:pt x="58226" y="179685"/>
                    <a:pt x="58670" y="180002"/>
                    <a:pt x="59115" y="180447"/>
                  </a:cubicBezTo>
                  <a:cubicBezTo>
                    <a:pt x="60892" y="182288"/>
                    <a:pt x="61019" y="183938"/>
                    <a:pt x="61083" y="185462"/>
                  </a:cubicBezTo>
                  <a:cubicBezTo>
                    <a:pt x="61146" y="186287"/>
                    <a:pt x="61146" y="187049"/>
                    <a:pt x="61464" y="188001"/>
                  </a:cubicBezTo>
                  <a:cubicBezTo>
                    <a:pt x="61781" y="189081"/>
                    <a:pt x="63622" y="190541"/>
                    <a:pt x="64701" y="190350"/>
                  </a:cubicBezTo>
                  <a:cubicBezTo>
                    <a:pt x="64701" y="190350"/>
                    <a:pt x="65082" y="190287"/>
                    <a:pt x="65145" y="189525"/>
                  </a:cubicBezTo>
                  <a:cubicBezTo>
                    <a:pt x="65209" y="188827"/>
                    <a:pt x="65780" y="188319"/>
                    <a:pt x="66479" y="188319"/>
                  </a:cubicBezTo>
                  <a:cubicBezTo>
                    <a:pt x="67113" y="188319"/>
                    <a:pt x="67748" y="188319"/>
                    <a:pt x="68447" y="188319"/>
                  </a:cubicBezTo>
                  <a:cubicBezTo>
                    <a:pt x="68764" y="187493"/>
                    <a:pt x="68129" y="186732"/>
                    <a:pt x="67304" y="185780"/>
                  </a:cubicBezTo>
                  <a:cubicBezTo>
                    <a:pt x="66098" y="184319"/>
                    <a:pt x="64574" y="182605"/>
                    <a:pt x="64892" y="179876"/>
                  </a:cubicBezTo>
                  <a:cubicBezTo>
                    <a:pt x="64955" y="179304"/>
                    <a:pt x="65336" y="178860"/>
                    <a:pt x="65907" y="178733"/>
                  </a:cubicBezTo>
                  <a:cubicBezTo>
                    <a:pt x="67621" y="178225"/>
                    <a:pt x="70351" y="179241"/>
                    <a:pt x="73208" y="180383"/>
                  </a:cubicBezTo>
                  <a:lnTo>
                    <a:pt x="74160" y="180764"/>
                  </a:lnTo>
                  <a:cubicBezTo>
                    <a:pt x="75112" y="181145"/>
                    <a:pt x="76065" y="181653"/>
                    <a:pt x="76954" y="182161"/>
                  </a:cubicBezTo>
                  <a:cubicBezTo>
                    <a:pt x="77715" y="182605"/>
                    <a:pt x="78477" y="183050"/>
                    <a:pt x="79302" y="183367"/>
                  </a:cubicBezTo>
                  <a:cubicBezTo>
                    <a:pt x="80509" y="183875"/>
                    <a:pt x="82096" y="183748"/>
                    <a:pt x="83683" y="183684"/>
                  </a:cubicBezTo>
                  <a:cubicBezTo>
                    <a:pt x="85460" y="183558"/>
                    <a:pt x="87301" y="183431"/>
                    <a:pt x="89079" y="184065"/>
                  </a:cubicBezTo>
                  <a:cubicBezTo>
                    <a:pt x="90729" y="184700"/>
                    <a:pt x="91364" y="185526"/>
                    <a:pt x="91237" y="186986"/>
                  </a:cubicBezTo>
                  <a:cubicBezTo>
                    <a:pt x="91174" y="187303"/>
                    <a:pt x="91174" y="187493"/>
                    <a:pt x="91364" y="187811"/>
                  </a:cubicBezTo>
                  <a:cubicBezTo>
                    <a:pt x="91618" y="188255"/>
                    <a:pt x="92189" y="188573"/>
                    <a:pt x="92824" y="188890"/>
                  </a:cubicBezTo>
                  <a:cubicBezTo>
                    <a:pt x="93332" y="189144"/>
                    <a:pt x="93904" y="189461"/>
                    <a:pt x="94411" y="189842"/>
                  </a:cubicBezTo>
                  <a:cubicBezTo>
                    <a:pt x="95237" y="190477"/>
                    <a:pt x="95681" y="191366"/>
                    <a:pt x="96125" y="192128"/>
                  </a:cubicBezTo>
                  <a:cubicBezTo>
                    <a:pt x="96443" y="192699"/>
                    <a:pt x="96760" y="193271"/>
                    <a:pt x="97078" y="193461"/>
                  </a:cubicBezTo>
                  <a:cubicBezTo>
                    <a:pt x="97649" y="193842"/>
                    <a:pt x="99173" y="193461"/>
                    <a:pt x="100315" y="193080"/>
                  </a:cubicBezTo>
                  <a:cubicBezTo>
                    <a:pt x="101077" y="192826"/>
                    <a:pt x="101775" y="192636"/>
                    <a:pt x="102410" y="192509"/>
                  </a:cubicBezTo>
                  <a:cubicBezTo>
                    <a:pt x="105267" y="192128"/>
                    <a:pt x="112441" y="191493"/>
                    <a:pt x="117900" y="194413"/>
                  </a:cubicBezTo>
                  <a:cubicBezTo>
                    <a:pt x="119995" y="195492"/>
                    <a:pt x="121900" y="196826"/>
                    <a:pt x="123741" y="198159"/>
                  </a:cubicBezTo>
                  <a:cubicBezTo>
                    <a:pt x="125201" y="199174"/>
                    <a:pt x="126598" y="200190"/>
                    <a:pt x="128058" y="201079"/>
                  </a:cubicBezTo>
                  <a:cubicBezTo>
                    <a:pt x="131994" y="203364"/>
                    <a:pt x="136310" y="206285"/>
                    <a:pt x="138342" y="211490"/>
                  </a:cubicBezTo>
                  <a:cubicBezTo>
                    <a:pt x="139357" y="214093"/>
                    <a:pt x="141453" y="219108"/>
                    <a:pt x="144119" y="218410"/>
                  </a:cubicBezTo>
                  <a:cubicBezTo>
                    <a:pt x="144754" y="218283"/>
                    <a:pt x="145261" y="217902"/>
                    <a:pt x="145896" y="217394"/>
                  </a:cubicBezTo>
                  <a:cubicBezTo>
                    <a:pt x="146785" y="216696"/>
                    <a:pt x="147928" y="215871"/>
                    <a:pt x="149642" y="215617"/>
                  </a:cubicBezTo>
                  <a:cubicBezTo>
                    <a:pt x="152245" y="215236"/>
                    <a:pt x="155038" y="215871"/>
                    <a:pt x="157641" y="217585"/>
                  </a:cubicBezTo>
                  <a:cubicBezTo>
                    <a:pt x="160244" y="219299"/>
                    <a:pt x="163291" y="225710"/>
                    <a:pt x="162402" y="229075"/>
                  </a:cubicBezTo>
                  <a:cubicBezTo>
                    <a:pt x="163164" y="229456"/>
                    <a:pt x="163672" y="229456"/>
                    <a:pt x="164180" y="229456"/>
                  </a:cubicBezTo>
                  <a:cubicBezTo>
                    <a:pt x="164434" y="229456"/>
                    <a:pt x="164751" y="229519"/>
                    <a:pt x="165005" y="229456"/>
                  </a:cubicBezTo>
                  <a:cubicBezTo>
                    <a:pt x="165767" y="229393"/>
                    <a:pt x="166529" y="229202"/>
                    <a:pt x="167290" y="228758"/>
                  </a:cubicBezTo>
                  <a:cubicBezTo>
                    <a:pt x="169322" y="227615"/>
                    <a:pt x="170592" y="226155"/>
                    <a:pt x="171861" y="224758"/>
                  </a:cubicBezTo>
                  <a:cubicBezTo>
                    <a:pt x="173956" y="222409"/>
                    <a:pt x="176178" y="219934"/>
                    <a:pt x="181066" y="219934"/>
                  </a:cubicBezTo>
                  <a:cubicBezTo>
                    <a:pt x="183542" y="219934"/>
                    <a:pt x="185002" y="220378"/>
                    <a:pt x="186653" y="220886"/>
                  </a:cubicBezTo>
                  <a:cubicBezTo>
                    <a:pt x="187161" y="221013"/>
                    <a:pt x="187732" y="221203"/>
                    <a:pt x="188303" y="221394"/>
                  </a:cubicBezTo>
                  <a:cubicBezTo>
                    <a:pt x="190716" y="222028"/>
                    <a:pt x="191605" y="221648"/>
                    <a:pt x="193636" y="220759"/>
                  </a:cubicBezTo>
                  <a:cubicBezTo>
                    <a:pt x="194144" y="220568"/>
                    <a:pt x="194652" y="220378"/>
                    <a:pt x="195223" y="220124"/>
                  </a:cubicBezTo>
                  <a:cubicBezTo>
                    <a:pt x="199222" y="218664"/>
                    <a:pt x="204238" y="218854"/>
                    <a:pt x="208555" y="219108"/>
                  </a:cubicBezTo>
                  <a:lnTo>
                    <a:pt x="209951" y="219172"/>
                  </a:lnTo>
                  <a:cubicBezTo>
                    <a:pt x="215538" y="219426"/>
                    <a:pt x="219791" y="220759"/>
                    <a:pt x="224108" y="223616"/>
                  </a:cubicBezTo>
                  <a:cubicBezTo>
                    <a:pt x="225949" y="224822"/>
                    <a:pt x="227409" y="225647"/>
                    <a:pt x="228742" y="226345"/>
                  </a:cubicBezTo>
                  <a:cubicBezTo>
                    <a:pt x="229568" y="226790"/>
                    <a:pt x="230456" y="227171"/>
                    <a:pt x="231345" y="227552"/>
                  </a:cubicBezTo>
                  <a:cubicBezTo>
                    <a:pt x="231853" y="227742"/>
                    <a:pt x="232424" y="227996"/>
                    <a:pt x="232869" y="228123"/>
                  </a:cubicBezTo>
                  <a:cubicBezTo>
                    <a:pt x="233186" y="228250"/>
                    <a:pt x="233567" y="228313"/>
                    <a:pt x="233948" y="228377"/>
                  </a:cubicBezTo>
                  <a:cubicBezTo>
                    <a:pt x="234329" y="228440"/>
                    <a:pt x="234646" y="228504"/>
                    <a:pt x="234900" y="228440"/>
                  </a:cubicBezTo>
                  <a:cubicBezTo>
                    <a:pt x="235535" y="228440"/>
                    <a:pt x="236107" y="228377"/>
                    <a:pt x="236487" y="227996"/>
                  </a:cubicBezTo>
                  <a:cubicBezTo>
                    <a:pt x="237567" y="226980"/>
                    <a:pt x="237376" y="223108"/>
                    <a:pt x="237186" y="220251"/>
                  </a:cubicBezTo>
                  <a:cubicBezTo>
                    <a:pt x="237059" y="217648"/>
                    <a:pt x="236931" y="215172"/>
                    <a:pt x="237439" y="213522"/>
                  </a:cubicBezTo>
                  <a:cubicBezTo>
                    <a:pt x="238709" y="209522"/>
                    <a:pt x="241820" y="206665"/>
                    <a:pt x="244867" y="203872"/>
                  </a:cubicBezTo>
                  <a:cubicBezTo>
                    <a:pt x="246010" y="202857"/>
                    <a:pt x="247089" y="201777"/>
                    <a:pt x="248105" y="200698"/>
                  </a:cubicBezTo>
                  <a:cubicBezTo>
                    <a:pt x="251342" y="197206"/>
                    <a:pt x="254072" y="193207"/>
                    <a:pt x="256357" y="189779"/>
                  </a:cubicBezTo>
                  <a:cubicBezTo>
                    <a:pt x="257246" y="188446"/>
                    <a:pt x="257818" y="187049"/>
                    <a:pt x="258452" y="185526"/>
                  </a:cubicBezTo>
                  <a:cubicBezTo>
                    <a:pt x="258960" y="184383"/>
                    <a:pt x="259468" y="183240"/>
                    <a:pt x="260040" y="182097"/>
                  </a:cubicBezTo>
                  <a:cubicBezTo>
                    <a:pt x="261309" y="179812"/>
                    <a:pt x="262452" y="178860"/>
                    <a:pt x="263976" y="177590"/>
                  </a:cubicBezTo>
                  <a:cubicBezTo>
                    <a:pt x="264356" y="177273"/>
                    <a:pt x="264864" y="176892"/>
                    <a:pt x="265372" y="176447"/>
                  </a:cubicBezTo>
                  <a:cubicBezTo>
                    <a:pt x="268800" y="173464"/>
                    <a:pt x="268039" y="164386"/>
                    <a:pt x="267658" y="159497"/>
                  </a:cubicBezTo>
                  <a:lnTo>
                    <a:pt x="267594" y="158291"/>
                  </a:lnTo>
                  <a:cubicBezTo>
                    <a:pt x="267213" y="153212"/>
                    <a:pt x="262388" y="147816"/>
                    <a:pt x="258580" y="143500"/>
                  </a:cubicBezTo>
                  <a:lnTo>
                    <a:pt x="257373" y="142166"/>
                  </a:lnTo>
                  <a:cubicBezTo>
                    <a:pt x="253565" y="137849"/>
                    <a:pt x="253374" y="136009"/>
                    <a:pt x="253374" y="130803"/>
                  </a:cubicBezTo>
                  <a:cubicBezTo>
                    <a:pt x="253374" y="128644"/>
                    <a:pt x="253247" y="126867"/>
                    <a:pt x="252993" y="125153"/>
                  </a:cubicBezTo>
                  <a:cubicBezTo>
                    <a:pt x="252802" y="123820"/>
                    <a:pt x="252549" y="122487"/>
                    <a:pt x="252168" y="121217"/>
                  </a:cubicBezTo>
                  <a:lnTo>
                    <a:pt x="251914" y="120455"/>
                  </a:lnTo>
                  <a:cubicBezTo>
                    <a:pt x="249755" y="113281"/>
                    <a:pt x="247724" y="106552"/>
                    <a:pt x="247978" y="98617"/>
                  </a:cubicBezTo>
                  <a:cubicBezTo>
                    <a:pt x="248105" y="94744"/>
                    <a:pt x="250453" y="92459"/>
                    <a:pt x="252485" y="90427"/>
                  </a:cubicBezTo>
                  <a:cubicBezTo>
                    <a:pt x="254517" y="88396"/>
                    <a:pt x="256294" y="86682"/>
                    <a:pt x="256421" y="83508"/>
                  </a:cubicBezTo>
                  <a:cubicBezTo>
                    <a:pt x="256421" y="82936"/>
                    <a:pt x="256485" y="82301"/>
                    <a:pt x="256548" y="81603"/>
                  </a:cubicBezTo>
                  <a:cubicBezTo>
                    <a:pt x="256675" y="79572"/>
                    <a:pt x="256865" y="77032"/>
                    <a:pt x="256485" y="75445"/>
                  </a:cubicBezTo>
                  <a:cubicBezTo>
                    <a:pt x="255977" y="73414"/>
                    <a:pt x="254263" y="71954"/>
                    <a:pt x="252485" y="70430"/>
                  </a:cubicBezTo>
                  <a:cubicBezTo>
                    <a:pt x="251089" y="69224"/>
                    <a:pt x="249628" y="67954"/>
                    <a:pt x="248613" y="66367"/>
                  </a:cubicBezTo>
                  <a:cubicBezTo>
                    <a:pt x="247279" y="64272"/>
                    <a:pt x="246708" y="61860"/>
                    <a:pt x="246200" y="59448"/>
                  </a:cubicBezTo>
                  <a:cubicBezTo>
                    <a:pt x="245756" y="57479"/>
                    <a:pt x="245311" y="55575"/>
                    <a:pt x="244423" y="53924"/>
                  </a:cubicBezTo>
                  <a:lnTo>
                    <a:pt x="243851" y="52909"/>
                  </a:lnTo>
                  <a:cubicBezTo>
                    <a:pt x="242010" y="49481"/>
                    <a:pt x="240296" y="46243"/>
                    <a:pt x="239281" y="42180"/>
                  </a:cubicBezTo>
                  <a:cubicBezTo>
                    <a:pt x="239090" y="41482"/>
                    <a:pt x="238963" y="40847"/>
                    <a:pt x="238836" y="40149"/>
                  </a:cubicBezTo>
                  <a:cubicBezTo>
                    <a:pt x="238455" y="38244"/>
                    <a:pt x="238138" y="36276"/>
                    <a:pt x="237820" y="34308"/>
                  </a:cubicBezTo>
                  <a:cubicBezTo>
                    <a:pt x="236614" y="26880"/>
                    <a:pt x="235408" y="19199"/>
                    <a:pt x="229314" y="14692"/>
                  </a:cubicBezTo>
                  <a:cubicBezTo>
                    <a:pt x="227028" y="13041"/>
                    <a:pt x="224743" y="12597"/>
                    <a:pt x="222077" y="12089"/>
                  </a:cubicBezTo>
                  <a:cubicBezTo>
                    <a:pt x="221124" y="11898"/>
                    <a:pt x="220172" y="11708"/>
                    <a:pt x="219156" y="11517"/>
                  </a:cubicBezTo>
                  <a:cubicBezTo>
                    <a:pt x="218331" y="11327"/>
                    <a:pt x="217442" y="11073"/>
                    <a:pt x="216554" y="10883"/>
                  </a:cubicBezTo>
                  <a:cubicBezTo>
                    <a:pt x="216046" y="11327"/>
                    <a:pt x="215030" y="12152"/>
                    <a:pt x="215030" y="12152"/>
                  </a:cubicBezTo>
                  <a:cubicBezTo>
                    <a:pt x="214649" y="12470"/>
                    <a:pt x="214268" y="12787"/>
                    <a:pt x="213887" y="13168"/>
                  </a:cubicBezTo>
                  <a:cubicBezTo>
                    <a:pt x="212491" y="14438"/>
                    <a:pt x="210840" y="15898"/>
                    <a:pt x="208872" y="16469"/>
                  </a:cubicBezTo>
                  <a:cubicBezTo>
                    <a:pt x="206840" y="17040"/>
                    <a:pt x="204746" y="17168"/>
                    <a:pt x="202651" y="17168"/>
                  </a:cubicBezTo>
                  <a:cubicBezTo>
                    <a:pt x="201508" y="17231"/>
                    <a:pt x="200746" y="17168"/>
                    <a:pt x="199984" y="17168"/>
                  </a:cubicBezTo>
                  <a:cubicBezTo>
                    <a:pt x="199286" y="17168"/>
                    <a:pt x="198524" y="17168"/>
                    <a:pt x="197826" y="17168"/>
                  </a:cubicBezTo>
                  <a:lnTo>
                    <a:pt x="193890" y="17168"/>
                  </a:lnTo>
                  <a:cubicBezTo>
                    <a:pt x="191541" y="17168"/>
                    <a:pt x="189129" y="17231"/>
                    <a:pt x="186780" y="17168"/>
                  </a:cubicBezTo>
                  <a:cubicBezTo>
                    <a:pt x="182209" y="17104"/>
                    <a:pt x="177702" y="16342"/>
                    <a:pt x="173321" y="15517"/>
                  </a:cubicBezTo>
                  <a:cubicBezTo>
                    <a:pt x="170020" y="14946"/>
                    <a:pt x="166592" y="14311"/>
                    <a:pt x="163164" y="14057"/>
                  </a:cubicBezTo>
                  <a:cubicBezTo>
                    <a:pt x="159418" y="13739"/>
                    <a:pt x="155038" y="13739"/>
                    <a:pt x="150975" y="13993"/>
                  </a:cubicBezTo>
                  <a:cubicBezTo>
                    <a:pt x="150086" y="14057"/>
                    <a:pt x="149134" y="14311"/>
                    <a:pt x="148118" y="14755"/>
                  </a:cubicBezTo>
                  <a:cubicBezTo>
                    <a:pt x="147420" y="15072"/>
                    <a:pt x="146722" y="15390"/>
                    <a:pt x="145960" y="15834"/>
                  </a:cubicBezTo>
                  <a:cubicBezTo>
                    <a:pt x="143801" y="17231"/>
                    <a:pt x="142024" y="18564"/>
                    <a:pt x="140373" y="20024"/>
                  </a:cubicBezTo>
                  <a:cubicBezTo>
                    <a:pt x="140056" y="20278"/>
                    <a:pt x="139738" y="20596"/>
                    <a:pt x="139485" y="20913"/>
                  </a:cubicBezTo>
                  <a:cubicBezTo>
                    <a:pt x="138278" y="22119"/>
                    <a:pt x="136945" y="23452"/>
                    <a:pt x="135104" y="23833"/>
                  </a:cubicBezTo>
                  <a:cubicBezTo>
                    <a:pt x="131994" y="24595"/>
                    <a:pt x="129772" y="23770"/>
                    <a:pt x="129200" y="21611"/>
                  </a:cubicBezTo>
                  <a:cubicBezTo>
                    <a:pt x="128946" y="20532"/>
                    <a:pt x="129137" y="19389"/>
                    <a:pt x="129581" y="18501"/>
                  </a:cubicBezTo>
                  <a:cubicBezTo>
                    <a:pt x="129200" y="18628"/>
                    <a:pt x="128819" y="18818"/>
                    <a:pt x="128375" y="18945"/>
                  </a:cubicBezTo>
                  <a:lnTo>
                    <a:pt x="127550" y="19199"/>
                  </a:lnTo>
                  <a:cubicBezTo>
                    <a:pt x="123868" y="20278"/>
                    <a:pt x="120376" y="21294"/>
                    <a:pt x="116186" y="20976"/>
                  </a:cubicBezTo>
                  <a:cubicBezTo>
                    <a:pt x="112441" y="20659"/>
                    <a:pt x="109965" y="19961"/>
                    <a:pt x="107489" y="17040"/>
                  </a:cubicBezTo>
                  <a:cubicBezTo>
                    <a:pt x="105584" y="14819"/>
                    <a:pt x="105521" y="11581"/>
                    <a:pt x="106283" y="9359"/>
                  </a:cubicBezTo>
                  <a:cubicBezTo>
                    <a:pt x="106981" y="7264"/>
                    <a:pt x="108505" y="6121"/>
                    <a:pt x="110663" y="5867"/>
                  </a:cubicBezTo>
                  <a:cubicBezTo>
                    <a:pt x="111742" y="5740"/>
                    <a:pt x="112695" y="6058"/>
                    <a:pt x="113520" y="6312"/>
                  </a:cubicBezTo>
                  <a:cubicBezTo>
                    <a:pt x="113964" y="6439"/>
                    <a:pt x="114345" y="6566"/>
                    <a:pt x="114853" y="6629"/>
                  </a:cubicBezTo>
                  <a:cubicBezTo>
                    <a:pt x="115615" y="6693"/>
                    <a:pt x="116059" y="6693"/>
                    <a:pt x="116313" y="6629"/>
                  </a:cubicBezTo>
                  <a:cubicBezTo>
                    <a:pt x="115932" y="5804"/>
                    <a:pt x="114409" y="4280"/>
                    <a:pt x="113139" y="3772"/>
                  </a:cubicBezTo>
                  <a:cubicBezTo>
                    <a:pt x="111742" y="3265"/>
                    <a:pt x="110346" y="3138"/>
                    <a:pt x="108822" y="3011"/>
                  </a:cubicBezTo>
                  <a:cubicBezTo>
                    <a:pt x="107553" y="2947"/>
                    <a:pt x="106283" y="2820"/>
                    <a:pt x="104886" y="2503"/>
                  </a:cubicBezTo>
                  <a:cubicBezTo>
                    <a:pt x="104251" y="2312"/>
                    <a:pt x="103743" y="2058"/>
                    <a:pt x="103299" y="1868"/>
                  </a:cubicBezTo>
                  <a:cubicBezTo>
                    <a:pt x="103045" y="1741"/>
                    <a:pt x="102791" y="1614"/>
                    <a:pt x="102537" y="1487"/>
                  </a:cubicBezTo>
                  <a:cubicBezTo>
                    <a:pt x="102029" y="1297"/>
                    <a:pt x="101204" y="1233"/>
                    <a:pt x="100379" y="1170"/>
                  </a:cubicBezTo>
                  <a:cubicBezTo>
                    <a:pt x="99173" y="1106"/>
                    <a:pt x="97903" y="979"/>
                    <a:pt x="96887" y="471"/>
                  </a:cubicBezTo>
                  <a:cubicBezTo>
                    <a:pt x="95681" y="-100"/>
                    <a:pt x="92951" y="-164"/>
                    <a:pt x="91682" y="344"/>
                  </a:cubicBezTo>
                  <a:cubicBezTo>
                    <a:pt x="91174" y="598"/>
                    <a:pt x="90666" y="916"/>
                    <a:pt x="90158" y="1233"/>
                  </a:cubicBezTo>
                  <a:cubicBezTo>
                    <a:pt x="89777" y="1487"/>
                    <a:pt x="89396" y="1678"/>
                    <a:pt x="89015" y="1931"/>
                  </a:cubicBezTo>
                  <a:cubicBezTo>
                    <a:pt x="88380" y="2249"/>
                    <a:pt x="87745" y="2566"/>
                    <a:pt x="87111" y="2820"/>
                  </a:cubicBezTo>
                  <a:cubicBezTo>
                    <a:pt x="86539" y="3074"/>
                    <a:pt x="85968" y="3328"/>
                    <a:pt x="85397" y="3582"/>
                  </a:cubicBezTo>
                  <a:cubicBezTo>
                    <a:pt x="84445" y="4344"/>
                    <a:pt x="84000" y="4661"/>
                    <a:pt x="83492" y="4852"/>
                  </a:cubicBezTo>
                  <a:cubicBezTo>
                    <a:pt x="81715" y="5550"/>
                    <a:pt x="79874" y="5296"/>
                    <a:pt x="78223" y="5042"/>
                  </a:cubicBezTo>
                  <a:cubicBezTo>
                    <a:pt x="77461" y="4915"/>
                    <a:pt x="76699" y="4852"/>
                    <a:pt x="76001" y="4852"/>
                  </a:cubicBezTo>
                  <a:cubicBezTo>
                    <a:pt x="72700" y="4852"/>
                    <a:pt x="71113" y="4852"/>
                    <a:pt x="68764" y="5994"/>
                  </a:cubicBezTo>
                  <a:cubicBezTo>
                    <a:pt x="67685" y="6502"/>
                    <a:pt x="67240" y="7327"/>
                    <a:pt x="66606" y="8534"/>
                  </a:cubicBezTo>
                  <a:cubicBezTo>
                    <a:pt x="66352" y="9042"/>
                    <a:pt x="66034" y="9549"/>
                    <a:pt x="65717" y="9994"/>
                  </a:cubicBezTo>
                  <a:cubicBezTo>
                    <a:pt x="64511" y="11771"/>
                    <a:pt x="62860" y="13549"/>
                    <a:pt x="61083" y="14882"/>
                  </a:cubicBezTo>
                  <a:cubicBezTo>
                    <a:pt x="59051" y="16406"/>
                    <a:pt x="56702" y="16025"/>
                    <a:pt x="54607" y="15707"/>
                  </a:cubicBezTo>
                  <a:cubicBezTo>
                    <a:pt x="52957" y="15453"/>
                    <a:pt x="51497" y="15200"/>
                    <a:pt x="50608" y="15961"/>
                  </a:cubicBezTo>
                  <a:cubicBezTo>
                    <a:pt x="49973" y="16469"/>
                    <a:pt x="48449" y="18564"/>
                    <a:pt x="48132" y="19262"/>
                  </a:cubicBezTo>
                  <a:cubicBezTo>
                    <a:pt x="47942" y="19834"/>
                    <a:pt x="48005" y="20976"/>
                    <a:pt x="48322" y="22119"/>
                  </a:cubicBezTo>
                  <a:cubicBezTo>
                    <a:pt x="48830" y="23770"/>
                    <a:pt x="49465" y="25738"/>
                    <a:pt x="48068" y="27007"/>
                  </a:cubicBezTo>
                  <a:cubicBezTo>
                    <a:pt x="47116" y="27896"/>
                    <a:pt x="45783" y="27833"/>
                    <a:pt x="45021" y="27769"/>
                  </a:cubicBezTo>
                  <a:cubicBezTo>
                    <a:pt x="43815" y="27769"/>
                    <a:pt x="42926" y="27642"/>
                    <a:pt x="42038" y="27515"/>
                  </a:cubicBezTo>
                  <a:cubicBezTo>
                    <a:pt x="40895" y="27388"/>
                    <a:pt x="39816" y="27261"/>
                    <a:pt x="38736" y="27325"/>
                  </a:cubicBezTo>
                  <a:cubicBezTo>
                    <a:pt x="37721" y="27452"/>
                    <a:pt x="36641" y="27769"/>
                    <a:pt x="35562" y="28150"/>
                  </a:cubicBezTo>
                  <a:lnTo>
                    <a:pt x="34673" y="28404"/>
                  </a:lnTo>
                  <a:cubicBezTo>
                    <a:pt x="33023" y="28912"/>
                    <a:pt x="31690" y="30182"/>
                    <a:pt x="30293" y="31451"/>
                  </a:cubicBezTo>
                  <a:cubicBezTo>
                    <a:pt x="29341" y="32340"/>
                    <a:pt x="28389" y="33229"/>
                    <a:pt x="27246" y="33927"/>
                  </a:cubicBezTo>
                  <a:cubicBezTo>
                    <a:pt x="24834" y="35514"/>
                    <a:pt x="22294" y="35006"/>
                    <a:pt x="20009" y="34562"/>
                  </a:cubicBezTo>
                  <a:cubicBezTo>
                    <a:pt x="19183" y="34371"/>
                    <a:pt x="18358" y="34245"/>
                    <a:pt x="17533" y="34181"/>
                  </a:cubicBezTo>
                  <a:cubicBezTo>
                    <a:pt x="15247" y="34118"/>
                    <a:pt x="13660" y="35070"/>
                    <a:pt x="12073" y="37927"/>
                  </a:cubicBezTo>
                  <a:cubicBezTo>
                    <a:pt x="10867" y="40149"/>
                    <a:pt x="10486" y="43132"/>
                    <a:pt x="10105" y="45735"/>
                  </a:cubicBezTo>
                  <a:cubicBezTo>
                    <a:pt x="9978" y="46433"/>
                    <a:pt x="9788" y="47132"/>
                    <a:pt x="9597" y="47830"/>
                  </a:cubicBezTo>
                  <a:cubicBezTo>
                    <a:pt x="9471" y="48211"/>
                    <a:pt x="9344" y="48528"/>
                    <a:pt x="9280" y="48909"/>
                  </a:cubicBezTo>
                  <a:lnTo>
                    <a:pt x="9090" y="49607"/>
                  </a:lnTo>
                  <a:cubicBezTo>
                    <a:pt x="8709" y="51449"/>
                    <a:pt x="8264" y="53036"/>
                    <a:pt x="7503" y="53924"/>
                  </a:cubicBezTo>
                  <a:cubicBezTo>
                    <a:pt x="7058" y="54432"/>
                    <a:pt x="6423" y="54940"/>
                    <a:pt x="5408" y="55067"/>
                  </a:cubicBezTo>
                  <a:cubicBezTo>
                    <a:pt x="5535" y="55384"/>
                    <a:pt x="5598" y="55765"/>
                    <a:pt x="5725" y="56083"/>
                  </a:cubicBezTo>
                  <a:cubicBezTo>
                    <a:pt x="6042" y="57098"/>
                    <a:pt x="6360" y="58114"/>
                    <a:pt x="6677" y="59194"/>
                  </a:cubicBezTo>
                  <a:cubicBezTo>
                    <a:pt x="7376" y="61987"/>
                    <a:pt x="7376" y="64653"/>
                    <a:pt x="7376" y="67446"/>
                  </a:cubicBezTo>
                  <a:cubicBezTo>
                    <a:pt x="7376" y="68462"/>
                    <a:pt x="7376" y="69033"/>
                    <a:pt x="7439" y="69668"/>
                  </a:cubicBezTo>
                  <a:cubicBezTo>
                    <a:pt x="7566" y="72271"/>
                    <a:pt x="7693" y="75191"/>
                    <a:pt x="6042" y="77350"/>
                  </a:cubicBezTo>
                  <a:cubicBezTo>
                    <a:pt x="5090" y="78619"/>
                    <a:pt x="3884" y="79318"/>
                    <a:pt x="2741" y="79953"/>
                  </a:cubicBezTo>
                  <a:cubicBezTo>
                    <a:pt x="1218" y="80841"/>
                    <a:pt x="393" y="81349"/>
                    <a:pt x="138" y="82619"/>
                  </a:cubicBezTo>
                  <a:cubicBezTo>
                    <a:pt x="-306" y="84714"/>
                    <a:pt x="329" y="85158"/>
                    <a:pt x="1916" y="86238"/>
                  </a:cubicBezTo>
                  <a:cubicBezTo>
                    <a:pt x="2614" y="86745"/>
                    <a:pt x="3440" y="87317"/>
                    <a:pt x="4201" y="88142"/>
                  </a:cubicBezTo>
                  <a:cubicBezTo>
                    <a:pt x="6296" y="90364"/>
                    <a:pt x="6677" y="93094"/>
                    <a:pt x="7058" y="95506"/>
                  </a:cubicBezTo>
                  <a:cubicBezTo>
                    <a:pt x="7185" y="96395"/>
                    <a:pt x="7312" y="97284"/>
                    <a:pt x="7566" y="98109"/>
                  </a:cubicBezTo>
                  <a:cubicBezTo>
                    <a:pt x="7947" y="99569"/>
                    <a:pt x="8645" y="100839"/>
                    <a:pt x="9407" y="102235"/>
                  </a:cubicBezTo>
                  <a:cubicBezTo>
                    <a:pt x="10359" y="103949"/>
                    <a:pt x="11312" y="105663"/>
                    <a:pt x="11692" y="107758"/>
                  </a:cubicBezTo>
                  <a:cubicBezTo>
                    <a:pt x="12264" y="110679"/>
                    <a:pt x="12137" y="113662"/>
                    <a:pt x="12010" y="116519"/>
                  </a:cubicBezTo>
                  <a:cubicBezTo>
                    <a:pt x="11883" y="118804"/>
                    <a:pt x="11819" y="120709"/>
                    <a:pt x="11946" y="12261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82" name="Freeform 881">
              <a:extLst>
                <a:ext uri="{FF2B5EF4-FFF2-40B4-BE49-F238E27FC236}">
                  <a16:creationId xmlns:a16="http://schemas.microsoft.com/office/drawing/2014/main" id="{78BA60C4-7D0D-077A-1FB3-96FAEB2422F7}"/>
                </a:ext>
              </a:extLst>
            </p:cNvPr>
            <p:cNvSpPr/>
            <p:nvPr/>
          </p:nvSpPr>
          <p:spPr>
            <a:xfrm>
              <a:off x="6021216" y="3154078"/>
              <a:ext cx="18261" cy="12365"/>
            </a:xfrm>
            <a:custGeom>
              <a:avLst/>
              <a:gdLst>
                <a:gd name="connsiteX0" fmla="*/ 14665 w 18261"/>
                <a:gd name="connsiteY0" fmla="*/ 11350 h 12365"/>
                <a:gd name="connsiteX1" fmla="*/ 16315 w 18261"/>
                <a:gd name="connsiteY1" fmla="*/ 10778 h 12365"/>
                <a:gd name="connsiteX2" fmla="*/ 18029 w 18261"/>
                <a:gd name="connsiteY2" fmla="*/ 10144 h 12365"/>
                <a:gd name="connsiteX3" fmla="*/ 17649 w 18261"/>
                <a:gd name="connsiteY3" fmla="*/ 8747 h 12365"/>
                <a:gd name="connsiteX4" fmla="*/ 16315 w 18261"/>
                <a:gd name="connsiteY4" fmla="*/ 6969 h 12365"/>
                <a:gd name="connsiteX5" fmla="*/ 14347 w 18261"/>
                <a:gd name="connsiteY5" fmla="*/ 4811 h 12365"/>
                <a:gd name="connsiteX6" fmla="*/ 10411 w 18261"/>
                <a:gd name="connsiteY6" fmla="*/ 4494 h 12365"/>
                <a:gd name="connsiteX7" fmla="*/ 5777 w 18261"/>
                <a:gd name="connsiteY7" fmla="*/ 2335 h 12365"/>
                <a:gd name="connsiteX8" fmla="*/ 4507 w 18261"/>
                <a:gd name="connsiteY8" fmla="*/ 1320 h 12365"/>
                <a:gd name="connsiteX9" fmla="*/ 2476 w 18261"/>
                <a:gd name="connsiteY9" fmla="*/ 50 h 12365"/>
                <a:gd name="connsiteX10" fmla="*/ 0 w 18261"/>
                <a:gd name="connsiteY10" fmla="*/ 304 h 12365"/>
                <a:gd name="connsiteX11" fmla="*/ 444 w 18261"/>
                <a:gd name="connsiteY11" fmla="*/ 1764 h 12365"/>
                <a:gd name="connsiteX12" fmla="*/ 3746 w 18261"/>
                <a:gd name="connsiteY12" fmla="*/ 5001 h 12365"/>
                <a:gd name="connsiteX13" fmla="*/ 10094 w 18261"/>
                <a:gd name="connsiteY13" fmla="*/ 10334 h 12365"/>
                <a:gd name="connsiteX14" fmla="*/ 11300 w 18261"/>
                <a:gd name="connsiteY14" fmla="*/ 12366 h 12365"/>
                <a:gd name="connsiteX15" fmla="*/ 14665 w 18261"/>
                <a:gd name="connsiteY15" fmla="*/ 11350 h 12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261" h="12365">
                  <a:moveTo>
                    <a:pt x="14665" y="11350"/>
                  </a:moveTo>
                  <a:cubicBezTo>
                    <a:pt x="15109" y="11159"/>
                    <a:pt x="15681" y="10969"/>
                    <a:pt x="16315" y="10778"/>
                  </a:cubicBezTo>
                  <a:cubicBezTo>
                    <a:pt x="16887" y="10652"/>
                    <a:pt x="17776" y="10398"/>
                    <a:pt x="18029" y="10144"/>
                  </a:cubicBezTo>
                  <a:cubicBezTo>
                    <a:pt x="18410" y="9826"/>
                    <a:pt x="18347" y="9636"/>
                    <a:pt x="17649" y="8747"/>
                  </a:cubicBezTo>
                  <a:cubicBezTo>
                    <a:pt x="16823" y="7668"/>
                    <a:pt x="16315" y="6969"/>
                    <a:pt x="16315" y="6969"/>
                  </a:cubicBezTo>
                  <a:cubicBezTo>
                    <a:pt x="15744" y="6144"/>
                    <a:pt x="15046" y="5128"/>
                    <a:pt x="14347" y="4811"/>
                  </a:cubicBezTo>
                  <a:cubicBezTo>
                    <a:pt x="13522" y="4430"/>
                    <a:pt x="11554" y="4747"/>
                    <a:pt x="10411" y="4494"/>
                  </a:cubicBezTo>
                  <a:cubicBezTo>
                    <a:pt x="8507" y="4113"/>
                    <a:pt x="7237" y="3414"/>
                    <a:pt x="5777" y="2335"/>
                  </a:cubicBezTo>
                  <a:cubicBezTo>
                    <a:pt x="5333" y="2018"/>
                    <a:pt x="4952" y="1700"/>
                    <a:pt x="4507" y="1320"/>
                  </a:cubicBezTo>
                  <a:cubicBezTo>
                    <a:pt x="3809" y="685"/>
                    <a:pt x="3174" y="177"/>
                    <a:pt x="2476" y="50"/>
                  </a:cubicBezTo>
                  <a:cubicBezTo>
                    <a:pt x="1841" y="-77"/>
                    <a:pt x="952" y="50"/>
                    <a:pt x="0" y="304"/>
                  </a:cubicBezTo>
                  <a:cubicBezTo>
                    <a:pt x="0" y="1002"/>
                    <a:pt x="191" y="1383"/>
                    <a:pt x="444" y="1764"/>
                  </a:cubicBezTo>
                  <a:cubicBezTo>
                    <a:pt x="1397" y="3478"/>
                    <a:pt x="1778" y="3795"/>
                    <a:pt x="3746" y="5001"/>
                  </a:cubicBezTo>
                  <a:cubicBezTo>
                    <a:pt x="5967" y="6335"/>
                    <a:pt x="8253" y="7922"/>
                    <a:pt x="10094" y="10334"/>
                  </a:cubicBezTo>
                  <a:cubicBezTo>
                    <a:pt x="10666" y="11032"/>
                    <a:pt x="11046" y="11667"/>
                    <a:pt x="11300" y="12366"/>
                  </a:cubicBezTo>
                  <a:cubicBezTo>
                    <a:pt x="12506" y="12175"/>
                    <a:pt x="13649" y="11858"/>
                    <a:pt x="14665" y="1135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83" name="Freeform 882">
              <a:extLst>
                <a:ext uri="{FF2B5EF4-FFF2-40B4-BE49-F238E27FC236}">
                  <a16:creationId xmlns:a16="http://schemas.microsoft.com/office/drawing/2014/main" id="{358654AC-1EE8-7C98-2FE2-95E410B383B5}"/>
                </a:ext>
              </a:extLst>
            </p:cNvPr>
            <p:cNvSpPr/>
            <p:nvPr/>
          </p:nvSpPr>
          <p:spPr>
            <a:xfrm>
              <a:off x="6097043" y="3027930"/>
              <a:ext cx="214800" cy="90393"/>
            </a:xfrm>
            <a:custGeom>
              <a:avLst/>
              <a:gdLst>
                <a:gd name="connsiteX0" fmla="*/ 13685 w 214800"/>
                <a:gd name="connsiteY0" fmla="*/ 54652 h 90393"/>
                <a:gd name="connsiteX1" fmla="*/ 18636 w 214800"/>
                <a:gd name="connsiteY1" fmla="*/ 57446 h 90393"/>
                <a:gd name="connsiteX2" fmla="*/ 22382 w 214800"/>
                <a:gd name="connsiteY2" fmla="*/ 59223 h 90393"/>
                <a:gd name="connsiteX3" fmla="*/ 27651 w 214800"/>
                <a:gd name="connsiteY3" fmla="*/ 64048 h 90393"/>
                <a:gd name="connsiteX4" fmla="*/ 28984 w 214800"/>
                <a:gd name="connsiteY4" fmla="*/ 65762 h 90393"/>
                <a:gd name="connsiteX5" fmla="*/ 35841 w 214800"/>
                <a:gd name="connsiteY5" fmla="*/ 72745 h 90393"/>
                <a:gd name="connsiteX6" fmla="*/ 41745 w 214800"/>
                <a:gd name="connsiteY6" fmla="*/ 77697 h 90393"/>
                <a:gd name="connsiteX7" fmla="*/ 43078 w 214800"/>
                <a:gd name="connsiteY7" fmla="*/ 79411 h 90393"/>
                <a:gd name="connsiteX8" fmla="*/ 45490 w 214800"/>
                <a:gd name="connsiteY8" fmla="*/ 83601 h 90393"/>
                <a:gd name="connsiteX9" fmla="*/ 46061 w 214800"/>
                <a:gd name="connsiteY9" fmla="*/ 84617 h 90393"/>
                <a:gd name="connsiteX10" fmla="*/ 47331 w 214800"/>
                <a:gd name="connsiteY10" fmla="*/ 84553 h 90393"/>
                <a:gd name="connsiteX11" fmla="*/ 48156 w 214800"/>
                <a:gd name="connsiteY11" fmla="*/ 84680 h 90393"/>
                <a:gd name="connsiteX12" fmla="*/ 53552 w 214800"/>
                <a:gd name="connsiteY12" fmla="*/ 85759 h 90393"/>
                <a:gd name="connsiteX13" fmla="*/ 58187 w 214800"/>
                <a:gd name="connsiteY13" fmla="*/ 87981 h 90393"/>
                <a:gd name="connsiteX14" fmla="*/ 64472 w 214800"/>
                <a:gd name="connsiteY14" fmla="*/ 90394 h 90393"/>
                <a:gd name="connsiteX15" fmla="*/ 67836 w 214800"/>
                <a:gd name="connsiteY15" fmla="*/ 89568 h 90393"/>
                <a:gd name="connsiteX16" fmla="*/ 69233 w 214800"/>
                <a:gd name="connsiteY16" fmla="*/ 89060 h 90393"/>
                <a:gd name="connsiteX17" fmla="*/ 72788 w 214800"/>
                <a:gd name="connsiteY17" fmla="*/ 88616 h 90393"/>
                <a:gd name="connsiteX18" fmla="*/ 76026 w 214800"/>
                <a:gd name="connsiteY18" fmla="*/ 88108 h 90393"/>
                <a:gd name="connsiteX19" fmla="*/ 78311 w 214800"/>
                <a:gd name="connsiteY19" fmla="*/ 83537 h 90393"/>
                <a:gd name="connsiteX20" fmla="*/ 78628 w 214800"/>
                <a:gd name="connsiteY20" fmla="*/ 82014 h 90393"/>
                <a:gd name="connsiteX21" fmla="*/ 81739 w 214800"/>
                <a:gd name="connsiteY21" fmla="*/ 77189 h 90393"/>
                <a:gd name="connsiteX22" fmla="*/ 89294 w 214800"/>
                <a:gd name="connsiteY22" fmla="*/ 77253 h 90393"/>
                <a:gd name="connsiteX23" fmla="*/ 93547 w 214800"/>
                <a:gd name="connsiteY23" fmla="*/ 78078 h 90393"/>
                <a:gd name="connsiteX24" fmla="*/ 105419 w 214800"/>
                <a:gd name="connsiteY24" fmla="*/ 80617 h 90393"/>
                <a:gd name="connsiteX25" fmla="*/ 114243 w 214800"/>
                <a:gd name="connsiteY25" fmla="*/ 83030 h 90393"/>
                <a:gd name="connsiteX26" fmla="*/ 118369 w 214800"/>
                <a:gd name="connsiteY26" fmla="*/ 83093 h 90393"/>
                <a:gd name="connsiteX27" fmla="*/ 129161 w 214800"/>
                <a:gd name="connsiteY27" fmla="*/ 84236 h 90393"/>
                <a:gd name="connsiteX28" fmla="*/ 138303 w 214800"/>
                <a:gd name="connsiteY28" fmla="*/ 86077 h 90393"/>
                <a:gd name="connsiteX29" fmla="*/ 140144 w 214800"/>
                <a:gd name="connsiteY29" fmla="*/ 85759 h 90393"/>
                <a:gd name="connsiteX30" fmla="*/ 141223 w 214800"/>
                <a:gd name="connsiteY30" fmla="*/ 85505 h 90393"/>
                <a:gd name="connsiteX31" fmla="*/ 142366 w 214800"/>
                <a:gd name="connsiteY31" fmla="*/ 84998 h 90393"/>
                <a:gd name="connsiteX32" fmla="*/ 143128 w 214800"/>
                <a:gd name="connsiteY32" fmla="*/ 84680 h 90393"/>
                <a:gd name="connsiteX33" fmla="*/ 147064 w 214800"/>
                <a:gd name="connsiteY33" fmla="*/ 83156 h 90393"/>
                <a:gd name="connsiteX34" fmla="*/ 156142 w 214800"/>
                <a:gd name="connsiteY34" fmla="*/ 83093 h 90393"/>
                <a:gd name="connsiteX35" fmla="*/ 157284 w 214800"/>
                <a:gd name="connsiteY35" fmla="*/ 83283 h 90393"/>
                <a:gd name="connsiteX36" fmla="*/ 165855 w 214800"/>
                <a:gd name="connsiteY36" fmla="*/ 83537 h 90393"/>
                <a:gd name="connsiteX37" fmla="*/ 170743 w 214800"/>
                <a:gd name="connsiteY37" fmla="*/ 81823 h 90393"/>
                <a:gd name="connsiteX38" fmla="*/ 176583 w 214800"/>
                <a:gd name="connsiteY38" fmla="*/ 79919 h 90393"/>
                <a:gd name="connsiteX39" fmla="*/ 183630 w 214800"/>
                <a:gd name="connsiteY39" fmla="*/ 76300 h 90393"/>
                <a:gd name="connsiteX40" fmla="*/ 192645 w 214800"/>
                <a:gd name="connsiteY40" fmla="*/ 72174 h 90393"/>
                <a:gd name="connsiteX41" fmla="*/ 194422 w 214800"/>
                <a:gd name="connsiteY41" fmla="*/ 72047 h 90393"/>
                <a:gd name="connsiteX42" fmla="*/ 198295 w 214800"/>
                <a:gd name="connsiteY42" fmla="*/ 70968 h 90393"/>
                <a:gd name="connsiteX43" fmla="*/ 199755 w 214800"/>
                <a:gd name="connsiteY43" fmla="*/ 69444 h 90393"/>
                <a:gd name="connsiteX44" fmla="*/ 202548 w 214800"/>
                <a:gd name="connsiteY44" fmla="*/ 66905 h 90393"/>
                <a:gd name="connsiteX45" fmla="*/ 211309 w 214800"/>
                <a:gd name="connsiteY45" fmla="*/ 66079 h 90393"/>
                <a:gd name="connsiteX46" fmla="*/ 214800 w 214800"/>
                <a:gd name="connsiteY46" fmla="*/ 66333 h 90393"/>
                <a:gd name="connsiteX47" fmla="*/ 211118 w 214800"/>
                <a:gd name="connsiteY47" fmla="*/ 58842 h 90393"/>
                <a:gd name="connsiteX48" fmla="*/ 205024 w 214800"/>
                <a:gd name="connsiteY48" fmla="*/ 57319 h 90393"/>
                <a:gd name="connsiteX49" fmla="*/ 202485 w 214800"/>
                <a:gd name="connsiteY49" fmla="*/ 58588 h 90393"/>
                <a:gd name="connsiteX50" fmla="*/ 199691 w 214800"/>
                <a:gd name="connsiteY50" fmla="*/ 60112 h 90393"/>
                <a:gd name="connsiteX51" fmla="*/ 190740 w 214800"/>
                <a:gd name="connsiteY51" fmla="*/ 51732 h 90393"/>
                <a:gd name="connsiteX52" fmla="*/ 181599 w 214800"/>
                <a:gd name="connsiteY52" fmla="*/ 42464 h 90393"/>
                <a:gd name="connsiteX53" fmla="*/ 177091 w 214800"/>
                <a:gd name="connsiteY53" fmla="*/ 39416 h 90393"/>
                <a:gd name="connsiteX54" fmla="*/ 171568 w 214800"/>
                <a:gd name="connsiteY54" fmla="*/ 35861 h 90393"/>
                <a:gd name="connsiteX55" fmla="*/ 157792 w 214800"/>
                <a:gd name="connsiteY55" fmla="*/ 34274 h 90393"/>
                <a:gd name="connsiteX56" fmla="*/ 156142 w 214800"/>
                <a:gd name="connsiteY56" fmla="*/ 34719 h 90393"/>
                <a:gd name="connsiteX57" fmla="*/ 150492 w 214800"/>
                <a:gd name="connsiteY57" fmla="*/ 34782 h 90393"/>
                <a:gd name="connsiteX58" fmla="*/ 148714 w 214800"/>
                <a:gd name="connsiteY58" fmla="*/ 32497 h 90393"/>
                <a:gd name="connsiteX59" fmla="*/ 147635 w 214800"/>
                <a:gd name="connsiteY59" fmla="*/ 30973 h 90393"/>
                <a:gd name="connsiteX60" fmla="*/ 146492 w 214800"/>
                <a:gd name="connsiteY60" fmla="*/ 30338 h 90393"/>
                <a:gd name="connsiteX61" fmla="*/ 143890 w 214800"/>
                <a:gd name="connsiteY61" fmla="*/ 28243 h 90393"/>
                <a:gd name="connsiteX62" fmla="*/ 143382 w 214800"/>
                <a:gd name="connsiteY62" fmla="*/ 25831 h 90393"/>
                <a:gd name="connsiteX63" fmla="*/ 138811 w 214800"/>
                <a:gd name="connsiteY63" fmla="*/ 25450 h 90393"/>
                <a:gd name="connsiteX64" fmla="*/ 133224 w 214800"/>
                <a:gd name="connsiteY64" fmla="*/ 24942 h 90393"/>
                <a:gd name="connsiteX65" fmla="*/ 130494 w 214800"/>
                <a:gd name="connsiteY65" fmla="*/ 23545 h 90393"/>
                <a:gd name="connsiteX66" fmla="*/ 128145 w 214800"/>
                <a:gd name="connsiteY66" fmla="*/ 22339 h 90393"/>
                <a:gd name="connsiteX67" fmla="*/ 127130 w 214800"/>
                <a:gd name="connsiteY67" fmla="*/ 21958 h 90393"/>
                <a:gd name="connsiteX68" fmla="*/ 122749 w 214800"/>
                <a:gd name="connsiteY68" fmla="*/ 20498 h 90393"/>
                <a:gd name="connsiteX69" fmla="*/ 124400 w 214800"/>
                <a:gd name="connsiteY69" fmla="*/ 23038 h 90393"/>
                <a:gd name="connsiteX70" fmla="*/ 126685 w 214800"/>
                <a:gd name="connsiteY70" fmla="*/ 28942 h 90393"/>
                <a:gd name="connsiteX71" fmla="*/ 125352 w 214800"/>
                <a:gd name="connsiteY71" fmla="*/ 30084 h 90393"/>
                <a:gd name="connsiteX72" fmla="*/ 123384 w 214800"/>
                <a:gd name="connsiteY72" fmla="*/ 30084 h 90393"/>
                <a:gd name="connsiteX73" fmla="*/ 122559 w 214800"/>
                <a:gd name="connsiteY73" fmla="*/ 30084 h 90393"/>
                <a:gd name="connsiteX74" fmla="*/ 119956 w 214800"/>
                <a:gd name="connsiteY74" fmla="*/ 32179 h 90393"/>
                <a:gd name="connsiteX75" fmla="*/ 113735 w 214800"/>
                <a:gd name="connsiteY75" fmla="*/ 27862 h 90393"/>
                <a:gd name="connsiteX76" fmla="*/ 113227 w 214800"/>
                <a:gd name="connsiteY76" fmla="*/ 24688 h 90393"/>
                <a:gd name="connsiteX77" fmla="*/ 112021 w 214800"/>
                <a:gd name="connsiteY77" fmla="*/ 21387 h 90393"/>
                <a:gd name="connsiteX78" fmla="*/ 111449 w 214800"/>
                <a:gd name="connsiteY78" fmla="*/ 20943 h 90393"/>
                <a:gd name="connsiteX79" fmla="*/ 110180 w 214800"/>
                <a:gd name="connsiteY79" fmla="*/ 16943 h 90393"/>
                <a:gd name="connsiteX80" fmla="*/ 111957 w 214800"/>
                <a:gd name="connsiteY80" fmla="*/ 14848 h 90393"/>
                <a:gd name="connsiteX81" fmla="*/ 112783 w 214800"/>
                <a:gd name="connsiteY81" fmla="*/ 14150 h 90393"/>
                <a:gd name="connsiteX82" fmla="*/ 113735 w 214800"/>
                <a:gd name="connsiteY82" fmla="*/ 12499 h 90393"/>
                <a:gd name="connsiteX83" fmla="*/ 112275 w 214800"/>
                <a:gd name="connsiteY83" fmla="*/ 12245 h 90393"/>
                <a:gd name="connsiteX84" fmla="*/ 111323 w 214800"/>
                <a:gd name="connsiteY84" fmla="*/ 12118 h 90393"/>
                <a:gd name="connsiteX85" fmla="*/ 108529 w 214800"/>
                <a:gd name="connsiteY85" fmla="*/ 11166 h 90393"/>
                <a:gd name="connsiteX86" fmla="*/ 107260 w 214800"/>
                <a:gd name="connsiteY86" fmla="*/ 9579 h 90393"/>
                <a:gd name="connsiteX87" fmla="*/ 106625 w 214800"/>
                <a:gd name="connsiteY87" fmla="*/ 8754 h 90393"/>
                <a:gd name="connsiteX88" fmla="*/ 104149 w 214800"/>
                <a:gd name="connsiteY88" fmla="*/ 8119 h 90393"/>
                <a:gd name="connsiteX89" fmla="*/ 100467 w 214800"/>
                <a:gd name="connsiteY89" fmla="*/ 7103 h 90393"/>
                <a:gd name="connsiteX90" fmla="*/ 98054 w 214800"/>
                <a:gd name="connsiteY90" fmla="*/ 3675 h 90393"/>
                <a:gd name="connsiteX91" fmla="*/ 96848 w 214800"/>
                <a:gd name="connsiteY91" fmla="*/ 1644 h 90393"/>
                <a:gd name="connsiteX92" fmla="*/ 91770 w 214800"/>
                <a:gd name="connsiteY92" fmla="*/ 945 h 90393"/>
                <a:gd name="connsiteX93" fmla="*/ 87453 w 214800"/>
                <a:gd name="connsiteY93" fmla="*/ 945 h 90393"/>
                <a:gd name="connsiteX94" fmla="*/ 84787 w 214800"/>
                <a:gd name="connsiteY94" fmla="*/ 945 h 90393"/>
                <a:gd name="connsiteX95" fmla="*/ 81358 w 214800"/>
                <a:gd name="connsiteY95" fmla="*/ 1517 h 90393"/>
                <a:gd name="connsiteX96" fmla="*/ 80470 w 214800"/>
                <a:gd name="connsiteY96" fmla="*/ 2279 h 90393"/>
                <a:gd name="connsiteX97" fmla="*/ 77296 w 214800"/>
                <a:gd name="connsiteY97" fmla="*/ 3866 h 90393"/>
                <a:gd name="connsiteX98" fmla="*/ 75962 w 214800"/>
                <a:gd name="connsiteY98" fmla="*/ 2850 h 90393"/>
                <a:gd name="connsiteX99" fmla="*/ 75328 w 214800"/>
                <a:gd name="connsiteY99" fmla="*/ 1326 h 90393"/>
                <a:gd name="connsiteX100" fmla="*/ 70249 w 214800"/>
                <a:gd name="connsiteY100" fmla="*/ 1390 h 90393"/>
                <a:gd name="connsiteX101" fmla="*/ 68789 w 214800"/>
                <a:gd name="connsiteY101" fmla="*/ 1263 h 90393"/>
                <a:gd name="connsiteX102" fmla="*/ 62631 w 214800"/>
                <a:gd name="connsiteY102" fmla="*/ 438 h 90393"/>
                <a:gd name="connsiteX103" fmla="*/ 60599 w 214800"/>
                <a:gd name="connsiteY103" fmla="*/ 120 h 90393"/>
                <a:gd name="connsiteX104" fmla="*/ 58377 w 214800"/>
                <a:gd name="connsiteY104" fmla="*/ 1644 h 90393"/>
                <a:gd name="connsiteX105" fmla="*/ 57996 w 214800"/>
                <a:gd name="connsiteY105" fmla="*/ 3294 h 90393"/>
                <a:gd name="connsiteX106" fmla="*/ 54886 w 214800"/>
                <a:gd name="connsiteY106" fmla="*/ 6278 h 90393"/>
                <a:gd name="connsiteX107" fmla="*/ 54187 w 214800"/>
                <a:gd name="connsiteY107" fmla="*/ 6405 h 90393"/>
                <a:gd name="connsiteX108" fmla="*/ 48791 w 214800"/>
                <a:gd name="connsiteY108" fmla="*/ 6849 h 90393"/>
                <a:gd name="connsiteX109" fmla="*/ 46188 w 214800"/>
                <a:gd name="connsiteY109" fmla="*/ 6722 h 90393"/>
                <a:gd name="connsiteX110" fmla="*/ 41427 w 214800"/>
                <a:gd name="connsiteY110" fmla="*/ 7040 h 90393"/>
                <a:gd name="connsiteX111" fmla="*/ 39904 w 214800"/>
                <a:gd name="connsiteY111" fmla="*/ 8690 h 90393"/>
                <a:gd name="connsiteX112" fmla="*/ 34952 w 214800"/>
                <a:gd name="connsiteY112" fmla="*/ 11928 h 90393"/>
                <a:gd name="connsiteX113" fmla="*/ 32857 w 214800"/>
                <a:gd name="connsiteY113" fmla="*/ 11992 h 90393"/>
                <a:gd name="connsiteX114" fmla="*/ 26255 w 214800"/>
                <a:gd name="connsiteY114" fmla="*/ 15483 h 90393"/>
                <a:gd name="connsiteX115" fmla="*/ 25366 w 214800"/>
                <a:gd name="connsiteY115" fmla="*/ 16626 h 90393"/>
                <a:gd name="connsiteX116" fmla="*/ 22827 w 214800"/>
                <a:gd name="connsiteY116" fmla="*/ 19229 h 90393"/>
                <a:gd name="connsiteX117" fmla="*/ 19652 w 214800"/>
                <a:gd name="connsiteY117" fmla="*/ 20244 h 90393"/>
                <a:gd name="connsiteX118" fmla="*/ 17875 w 214800"/>
                <a:gd name="connsiteY118" fmla="*/ 20625 h 90393"/>
                <a:gd name="connsiteX119" fmla="*/ 14701 w 214800"/>
                <a:gd name="connsiteY119" fmla="*/ 23228 h 90393"/>
                <a:gd name="connsiteX120" fmla="*/ 9558 w 214800"/>
                <a:gd name="connsiteY120" fmla="*/ 26402 h 90393"/>
                <a:gd name="connsiteX121" fmla="*/ 7590 w 214800"/>
                <a:gd name="connsiteY121" fmla="*/ 26212 h 90393"/>
                <a:gd name="connsiteX122" fmla="*/ 6448 w 214800"/>
                <a:gd name="connsiteY122" fmla="*/ 26085 h 90393"/>
                <a:gd name="connsiteX123" fmla="*/ 3972 w 214800"/>
                <a:gd name="connsiteY123" fmla="*/ 24942 h 90393"/>
                <a:gd name="connsiteX124" fmla="*/ 798 w 214800"/>
                <a:gd name="connsiteY124" fmla="*/ 23927 h 90393"/>
                <a:gd name="connsiteX125" fmla="*/ 36 w 214800"/>
                <a:gd name="connsiteY125" fmla="*/ 25006 h 90393"/>
                <a:gd name="connsiteX126" fmla="*/ 1877 w 214800"/>
                <a:gd name="connsiteY126" fmla="*/ 29894 h 90393"/>
                <a:gd name="connsiteX127" fmla="*/ 3401 w 214800"/>
                <a:gd name="connsiteY127" fmla="*/ 30973 h 90393"/>
                <a:gd name="connsiteX128" fmla="*/ 6003 w 214800"/>
                <a:gd name="connsiteY128" fmla="*/ 33259 h 90393"/>
                <a:gd name="connsiteX129" fmla="*/ 7210 w 214800"/>
                <a:gd name="connsiteY129" fmla="*/ 35798 h 90393"/>
                <a:gd name="connsiteX130" fmla="*/ 8162 w 214800"/>
                <a:gd name="connsiteY130" fmla="*/ 37893 h 90393"/>
                <a:gd name="connsiteX131" fmla="*/ 9622 w 214800"/>
                <a:gd name="connsiteY131" fmla="*/ 39543 h 90393"/>
                <a:gd name="connsiteX132" fmla="*/ 13241 w 214800"/>
                <a:gd name="connsiteY132" fmla="*/ 46273 h 90393"/>
                <a:gd name="connsiteX133" fmla="*/ 13177 w 214800"/>
                <a:gd name="connsiteY133" fmla="*/ 49764 h 90393"/>
                <a:gd name="connsiteX134" fmla="*/ 13685 w 214800"/>
                <a:gd name="connsiteY134" fmla="*/ 54652 h 90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214800" h="90393">
                  <a:moveTo>
                    <a:pt x="13685" y="54652"/>
                  </a:moveTo>
                  <a:cubicBezTo>
                    <a:pt x="14574" y="55795"/>
                    <a:pt x="16669" y="56620"/>
                    <a:pt x="18636" y="57446"/>
                  </a:cubicBezTo>
                  <a:cubicBezTo>
                    <a:pt x="20033" y="58017"/>
                    <a:pt x="21367" y="58588"/>
                    <a:pt x="22382" y="59223"/>
                  </a:cubicBezTo>
                  <a:cubicBezTo>
                    <a:pt x="24858" y="60810"/>
                    <a:pt x="26001" y="62017"/>
                    <a:pt x="27651" y="64048"/>
                  </a:cubicBezTo>
                  <a:lnTo>
                    <a:pt x="28984" y="65762"/>
                  </a:lnTo>
                  <a:cubicBezTo>
                    <a:pt x="31079" y="68492"/>
                    <a:pt x="32857" y="70841"/>
                    <a:pt x="35841" y="72745"/>
                  </a:cubicBezTo>
                  <a:cubicBezTo>
                    <a:pt x="38253" y="74269"/>
                    <a:pt x="40094" y="75919"/>
                    <a:pt x="41745" y="77697"/>
                  </a:cubicBezTo>
                  <a:cubicBezTo>
                    <a:pt x="42253" y="78268"/>
                    <a:pt x="42633" y="78840"/>
                    <a:pt x="43078" y="79411"/>
                  </a:cubicBezTo>
                  <a:cubicBezTo>
                    <a:pt x="44093" y="80744"/>
                    <a:pt x="44919" y="82141"/>
                    <a:pt x="45490" y="83601"/>
                  </a:cubicBezTo>
                  <a:cubicBezTo>
                    <a:pt x="45617" y="83982"/>
                    <a:pt x="45935" y="84236"/>
                    <a:pt x="46061" y="84617"/>
                  </a:cubicBezTo>
                  <a:cubicBezTo>
                    <a:pt x="46506" y="84553"/>
                    <a:pt x="46887" y="84553"/>
                    <a:pt x="47331" y="84553"/>
                  </a:cubicBezTo>
                  <a:cubicBezTo>
                    <a:pt x="47585" y="84553"/>
                    <a:pt x="47903" y="84680"/>
                    <a:pt x="48156" y="84680"/>
                  </a:cubicBezTo>
                  <a:cubicBezTo>
                    <a:pt x="49871" y="84807"/>
                    <a:pt x="51584" y="85124"/>
                    <a:pt x="53552" y="85759"/>
                  </a:cubicBezTo>
                  <a:cubicBezTo>
                    <a:pt x="55076" y="86267"/>
                    <a:pt x="56663" y="87156"/>
                    <a:pt x="58187" y="87981"/>
                  </a:cubicBezTo>
                  <a:cubicBezTo>
                    <a:pt x="60345" y="89187"/>
                    <a:pt x="62567" y="90394"/>
                    <a:pt x="64472" y="90394"/>
                  </a:cubicBezTo>
                  <a:cubicBezTo>
                    <a:pt x="65614" y="90330"/>
                    <a:pt x="66693" y="90013"/>
                    <a:pt x="67836" y="89568"/>
                  </a:cubicBezTo>
                  <a:cubicBezTo>
                    <a:pt x="68281" y="89378"/>
                    <a:pt x="68789" y="89251"/>
                    <a:pt x="69233" y="89060"/>
                  </a:cubicBezTo>
                  <a:cubicBezTo>
                    <a:pt x="70312" y="88743"/>
                    <a:pt x="71582" y="88679"/>
                    <a:pt x="72788" y="88616"/>
                  </a:cubicBezTo>
                  <a:cubicBezTo>
                    <a:pt x="73994" y="88553"/>
                    <a:pt x="75264" y="88489"/>
                    <a:pt x="76026" y="88108"/>
                  </a:cubicBezTo>
                  <a:cubicBezTo>
                    <a:pt x="77486" y="87410"/>
                    <a:pt x="77867" y="85823"/>
                    <a:pt x="78311" y="83537"/>
                  </a:cubicBezTo>
                  <a:cubicBezTo>
                    <a:pt x="78438" y="83030"/>
                    <a:pt x="78502" y="82522"/>
                    <a:pt x="78628" y="82014"/>
                  </a:cubicBezTo>
                  <a:cubicBezTo>
                    <a:pt x="79263" y="79601"/>
                    <a:pt x="80279" y="78014"/>
                    <a:pt x="81739" y="77189"/>
                  </a:cubicBezTo>
                  <a:cubicBezTo>
                    <a:pt x="84025" y="75856"/>
                    <a:pt x="86691" y="76554"/>
                    <a:pt x="89294" y="77253"/>
                  </a:cubicBezTo>
                  <a:cubicBezTo>
                    <a:pt x="90754" y="77633"/>
                    <a:pt x="92214" y="78014"/>
                    <a:pt x="93547" y="78078"/>
                  </a:cubicBezTo>
                  <a:cubicBezTo>
                    <a:pt x="98118" y="78141"/>
                    <a:pt x="101546" y="78586"/>
                    <a:pt x="105419" y="80617"/>
                  </a:cubicBezTo>
                  <a:cubicBezTo>
                    <a:pt x="108339" y="82141"/>
                    <a:pt x="111132" y="82902"/>
                    <a:pt x="114243" y="83030"/>
                  </a:cubicBezTo>
                  <a:cubicBezTo>
                    <a:pt x="115576" y="83093"/>
                    <a:pt x="116973" y="83093"/>
                    <a:pt x="118369" y="83093"/>
                  </a:cubicBezTo>
                  <a:cubicBezTo>
                    <a:pt x="121988" y="83030"/>
                    <a:pt x="125670" y="83030"/>
                    <a:pt x="129161" y="84236"/>
                  </a:cubicBezTo>
                  <a:cubicBezTo>
                    <a:pt x="132844" y="85505"/>
                    <a:pt x="134938" y="86204"/>
                    <a:pt x="138303" y="86077"/>
                  </a:cubicBezTo>
                  <a:cubicBezTo>
                    <a:pt x="139065" y="86077"/>
                    <a:pt x="139573" y="85886"/>
                    <a:pt x="140144" y="85759"/>
                  </a:cubicBezTo>
                  <a:cubicBezTo>
                    <a:pt x="140525" y="85696"/>
                    <a:pt x="140906" y="85632"/>
                    <a:pt x="141223" y="85505"/>
                  </a:cubicBezTo>
                  <a:cubicBezTo>
                    <a:pt x="141604" y="85378"/>
                    <a:pt x="141985" y="85188"/>
                    <a:pt x="142366" y="84998"/>
                  </a:cubicBezTo>
                  <a:cubicBezTo>
                    <a:pt x="142620" y="84870"/>
                    <a:pt x="142874" y="84807"/>
                    <a:pt x="143128" y="84680"/>
                  </a:cubicBezTo>
                  <a:cubicBezTo>
                    <a:pt x="144207" y="84172"/>
                    <a:pt x="145413" y="83537"/>
                    <a:pt x="147064" y="83156"/>
                  </a:cubicBezTo>
                  <a:cubicBezTo>
                    <a:pt x="149984" y="82458"/>
                    <a:pt x="153793" y="82649"/>
                    <a:pt x="156142" y="83093"/>
                  </a:cubicBezTo>
                  <a:lnTo>
                    <a:pt x="157284" y="83283"/>
                  </a:lnTo>
                  <a:cubicBezTo>
                    <a:pt x="160332" y="83791"/>
                    <a:pt x="162744" y="84236"/>
                    <a:pt x="165855" y="83537"/>
                  </a:cubicBezTo>
                  <a:cubicBezTo>
                    <a:pt x="167505" y="83156"/>
                    <a:pt x="169092" y="82522"/>
                    <a:pt x="170743" y="81823"/>
                  </a:cubicBezTo>
                  <a:cubicBezTo>
                    <a:pt x="172584" y="81062"/>
                    <a:pt x="174489" y="80300"/>
                    <a:pt x="176583" y="79919"/>
                  </a:cubicBezTo>
                  <a:cubicBezTo>
                    <a:pt x="179186" y="79411"/>
                    <a:pt x="181345" y="77887"/>
                    <a:pt x="183630" y="76300"/>
                  </a:cubicBezTo>
                  <a:cubicBezTo>
                    <a:pt x="186296" y="74459"/>
                    <a:pt x="189090" y="72491"/>
                    <a:pt x="192645" y="72174"/>
                  </a:cubicBezTo>
                  <a:cubicBezTo>
                    <a:pt x="193279" y="72110"/>
                    <a:pt x="193851" y="72110"/>
                    <a:pt x="194422" y="72047"/>
                  </a:cubicBezTo>
                  <a:cubicBezTo>
                    <a:pt x="196009" y="71983"/>
                    <a:pt x="197025" y="71983"/>
                    <a:pt x="198295" y="70968"/>
                  </a:cubicBezTo>
                  <a:cubicBezTo>
                    <a:pt x="198803" y="70523"/>
                    <a:pt x="199310" y="70015"/>
                    <a:pt x="199755" y="69444"/>
                  </a:cubicBezTo>
                  <a:cubicBezTo>
                    <a:pt x="200517" y="68555"/>
                    <a:pt x="201406" y="67540"/>
                    <a:pt x="202548" y="66905"/>
                  </a:cubicBezTo>
                  <a:cubicBezTo>
                    <a:pt x="205151" y="65381"/>
                    <a:pt x="208261" y="65762"/>
                    <a:pt x="211309" y="66079"/>
                  </a:cubicBezTo>
                  <a:cubicBezTo>
                    <a:pt x="212515" y="66206"/>
                    <a:pt x="213531" y="66270"/>
                    <a:pt x="214800" y="66333"/>
                  </a:cubicBezTo>
                  <a:cubicBezTo>
                    <a:pt x="214610" y="63985"/>
                    <a:pt x="212705" y="59858"/>
                    <a:pt x="211118" y="58842"/>
                  </a:cubicBezTo>
                  <a:cubicBezTo>
                    <a:pt x="209087" y="57509"/>
                    <a:pt x="206992" y="57065"/>
                    <a:pt x="205024" y="57319"/>
                  </a:cubicBezTo>
                  <a:cubicBezTo>
                    <a:pt x="203945" y="57446"/>
                    <a:pt x="203310" y="58017"/>
                    <a:pt x="202485" y="58588"/>
                  </a:cubicBezTo>
                  <a:cubicBezTo>
                    <a:pt x="201723" y="59160"/>
                    <a:pt x="200898" y="59795"/>
                    <a:pt x="199691" y="60112"/>
                  </a:cubicBezTo>
                  <a:cubicBezTo>
                    <a:pt x="194549" y="61382"/>
                    <a:pt x="192010" y="54843"/>
                    <a:pt x="190740" y="51732"/>
                  </a:cubicBezTo>
                  <a:cubicBezTo>
                    <a:pt x="189090" y="47542"/>
                    <a:pt x="185916" y="45003"/>
                    <a:pt x="181599" y="42464"/>
                  </a:cubicBezTo>
                  <a:cubicBezTo>
                    <a:pt x="180012" y="41575"/>
                    <a:pt x="178551" y="40496"/>
                    <a:pt x="177091" y="39416"/>
                  </a:cubicBezTo>
                  <a:cubicBezTo>
                    <a:pt x="175314" y="38147"/>
                    <a:pt x="173473" y="36877"/>
                    <a:pt x="171568" y="35861"/>
                  </a:cubicBezTo>
                  <a:cubicBezTo>
                    <a:pt x="166807" y="33322"/>
                    <a:pt x="160332" y="33893"/>
                    <a:pt x="157792" y="34274"/>
                  </a:cubicBezTo>
                  <a:cubicBezTo>
                    <a:pt x="157284" y="34338"/>
                    <a:pt x="156777" y="34528"/>
                    <a:pt x="156142" y="34719"/>
                  </a:cubicBezTo>
                  <a:cubicBezTo>
                    <a:pt x="154428" y="35290"/>
                    <a:pt x="152206" y="35988"/>
                    <a:pt x="150492" y="34782"/>
                  </a:cubicBezTo>
                  <a:cubicBezTo>
                    <a:pt x="149666" y="34211"/>
                    <a:pt x="149158" y="33322"/>
                    <a:pt x="148714" y="32497"/>
                  </a:cubicBezTo>
                  <a:cubicBezTo>
                    <a:pt x="148397" y="31925"/>
                    <a:pt x="148079" y="31354"/>
                    <a:pt x="147635" y="30973"/>
                  </a:cubicBezTo>
                  <a:cubicBezTo>
                    <a:pt x="147318" y="30719"/>
                    <a:pt x="146937" y="30529"/>
                    <a:pt x="146492" y="30338"/>
                  </a:cubicBezTo>
                  <a:cubicBezTo>
                    <a:pt x="145603" y="29894"/>
                    <a:pt x="144588" y="29322"/>
                    <a:pt x="143890" y="28243"/>
                  </a:cubicBezTo>
                  <a:cubicBezTo>
                    <a:pt x="143255" y="27228"/>
                    <a:pt x="143318" y="26339"/>
                    <a:pt x="143382" y="25831"/>
                  </a:cubicBezTo>
                  <a:cubicBezTo>
                    <a:pt x="141858" y="25260"/>
                    <a:pt x="140335" y="25387"/>
                    <a:pt x="138811" y="25450"/>
                  </a:cubicBezTo>
                  <a:cubicBezTo>
                    <a:pt x="136906" y="25577"/>
                    <a:pt x="135002" y="25704"/>
                    <a:pt x="133224" y="24942"/>
                  </a:cubicBezTo>
                  <a:cubicBezTo>
                    <a:pt x="132272" y="24561"/>
                    <a:pt x="131383" y="24053"/>
                    <a:pt x="130494" y="23545"/>
                  </a:cubicBezTo>
                  <a:cubicBezTo>
                    <a:pt x="129669" y="23038"/>
                    <a:pt x="128907" y="22593"/>
                    <a:pt x="128145" y="22339"/>
                  </a:cubicBezTo>
                  <a:lnTo>
                    <a:pt x="127130" y="21958"/>
                  </a:lnTo>
                  <a:cubicBezTo>
                    <a:pt x="126114" y="21577"/>
                    <a:pt x="124083" y="20752"/>
                    <a:pt x="122749" y="20498"/>
                  </a:cubicBezTo>
                  <a:cubicBezTo>
                    <a:pt x="123003" y="21324"/>
                    <a:pt x="123575" y="22085"/>
                    <a:pt x="124400" y="23038"/>
                  </a:cubicBezTo>
                  <a:cubicBezTo>
                    <a:pt x="125606" y="24498"/>
                    <a:pt x="127130" y="26275"/>
                    <a:pt x="126685" y="28942"/>
                  </a:cubicBezTo>
                  <a:cubicBezTo>
                    <a:pt x="126558" y="29576"/>
                    <a:pt x="126051" y="30084"/>
                    <a:pt x="125352" y="30084"/>
                  </a:cubicBezTo>
                  <a:cubicBezTo>
                    <a:pt x="124717" y="30084"/>
                    <a:pt x="124083" y="30084"/>
                    <a:pt x="123384" y="30084"/>
                  </a:cubicBezTo>
                  <a:cubicBezTo>
                    <a:pt x="123194" y="30084"/>
                    <a:pt x="122877" y="30084"/>
                    <a:pt x="122559" y="30084"/>
                  </a:cubicBezTo>
                  <a:cubicBezTo>
                    <a:pt x="122115" y="31290"/>
                    <a:pt x="121162" y="32052"/>
                    <a:pt x="119956" y="32179"/>
                  </a:cubicBezTo>
                  <a:cubicBezTo>
                    <a:pt x="117163" y="32179"/>
                    <a:pt x="114433" y="29957"/>
                    <a:pt x="113735" y="27862"/>
                  </a:cubicBezTo>
                  <a:cubicBezTo>
                    <a:pt x="113354" y="26593"/>
                    <a:pt x="113291" y="25577"/>
                    <a:pt x="113227" y="24688"/>
                  </a:cubicBezTo>
                  <a:cubicBezTo>
                    <a:pt x="113163" y="23355"/>
                    <a:pt x="113100" y="22530"/>
                    <a:pt x="112021" y="21387"/>
                  </a:cubicBezTo>
                  <a:cubicBezTo>
                    <a:pt x="111831" y="21197"/>
                    <a:pt x="111640" y="21133"/>
                    <a:pt x="111449" y="20943"/>
                  </a:cubicBezTo>
                  <a:cubicBezTo>
                    <a:pt x="110180" y="20181"/>
                    <a:pt x="109418" y="19229"/>
                    <a:pt x="110180" y="16943"/>
                  </a:cubicBezTo>
                  <a:cubicBezTo>
                    <a:pt x="110624" y="15610"/>
                    <a:pt x="111195" y="15166"/>
                    <a:pt x="111957" y="14848"/>
                  </a:cubicBezTo>
                  <a:cubicBezTo>
                    <a:pt x="112275" y="14658"/>
                    <a:pt x="112783" y="14150"/>
                    <a:pt x="112783" y="14150"/>
                  </a:cubicBezTo>
                  <a:cubicBezTo>
                    <a:pt x="113735" y="13261"/>
                    <a:pt x="113862" y="13007"/>
                    <a:pt x="113735" y="12499"/>
                  </a:cubicBezTo>
                  <a:cubicBezTo>
                    <a:pt x="113227" y="12309"/>
                    <a:pt x="112783" y="12309"/>
                    <a:pt x="112275" y="12245"/>
                  </a:cubicBezTo>
                  <a:cubicBezTo>
                    <a:pt x="111894" y="12182"/>
                    <a:pt x="111640" y="12182"/>
                    <a:pt x="111323" y="12118"/>
                  </a:cubicBezTo>
                  <a:cubicBezTo>
                    <a:pt x="110497" y="12055"/>
                    <a:pt x="109608" y="11992"/>
                    <a:pt x="108529" y="11166"/>
                  </a:cubicBezTo>
                  <a:cubicBezTo>
                    <a:pt x="107894" y="10722"/>
                    <a:pt x="107577" y="10087"/>
                    <a:pt x="107260" y="9579"/>
                  </a:cubicBezTo>
                  <a:cubicBezTo>
                    <a:pt x="107069" y="9262"/>
                    <a:pt x="106815" y="8881"/>
                    <a:pt x="106625" y="8754"/>
                  </a:cubicBezTo>
                  <a:cubicBezTo>
                    <a:pt x="106053" y="8373"/>
                    <a:pt x="105101" y="8246"/>
                    <a:pt x="104149" y="8119"/>
                  </a:cubicBezTo>
                  <a:cubicBezTo>
                    <a:pt x="102943" y="7992"/>
                    <a:pt x="101609" y="7802"/>
                    <a:pt x="100467" y="7103"/>
                  </a:cubicBezTo>
                  <a:cubicBezTo>
                    <a:pt x="99134" y="6278"/>
                    <a:pt x="98562" y="4881"/>
                    <a:pt x="98054" y="3675"/>
                  </a:cubicBezTo>
                  <a:cubicBezTo>
                    <a:pt x="97673" y="2850"/>
                    <a:pt x="97356" y="2025"/>
                    <a:pt x="96848" y="1644"/>
                  </a:cubicBezTo>
                  <a:cubicBezTo>
                    <a:pt x="95833" y="818"/>
                    <a:pt x="93484" y="1009"/>
                    <a:pt x="91770" y="945"/>
                  </a:cubicBezTo>
                  <a:cubicBezTo>
                    <a:pt x="90310" y="882"/>
                    <a:pt x="88913" y="882"/>
                    <a:pt x="87453" y="945"/>
                  </a:cubicBezTo>
                  <a:cubicBezTo>
                    <a:pt x="86564" y="945"/>
                    <a:pt x="85675" y="945"/>
                    <a:pt x="84787" y="945"/>
                  </a:cubicBezTo>
                  <a:cubicBezTo>
                    <a:pt x="83199" y="945"/>
                    <a:pt x="82438" y="945"/>
                    <a:pt x="81358" y="1517"/>
                  </a:cubicBezTo>
                  <a:cubicBezTo>
                    <a:pt x="81041" y="1707"/>
                    <a:pt x="80787" y="1961"/>
                    <a:pt x="80470" y="2279"/>
                  </a:cubicBezTo>
                  <a:cubicBezTo>
                    <a:pt x="79835" y="2913"/>
                    <a:pt x="79009" y="3802"/>
                    <a:pt x="77296" y="3866"/>
                  </a:cubicBezTo>
                  <a:cubicBezTo>
                    <a:pt x="76660" y="3866"/>
                    <a:pt x="76089" y="3485"/>
                    <a:pt x="75962" y="2850"/>
                  </a:cubicBezTo>
                  <a:cubicBezTo>
                    <a:pt x="75835" y="2469"/>
                    <a:pt x="75581" y="1898"/>
                    <a:pt x="75328" y="1326"/>
                  </a:cubicBezTo>
                  <a:cubicBezTo>
                    <a:pt x="73931" y="1517"/>
                    <a:pt x="72153" y="1517"/>
                    <a:pt x="70249" y="1390"/>
                  </a:cubicBezTo>
                  <a:cubicBezTo>
                    <a:pt x="69741" y="1390"/>
                    <a:pt x="69297" y="1326"/>
                    <a:pt x="68789" y="1263"/>
                  </a:cubicBezTo>
                  <a:cubicBezTo>
                    <a:pt x="66821" y="1072"/>
                    <a:pt x="64789" y="818"/>
                    <a:pt x="62631" y="438"/>
                  </a:cubicBezTo>
                  <a:cubicBezTo>
                    <a:pt x="61806" y="311"/>
                    <a:pt x="61107" y="184"/>
                    <a:pt x="60599" y="120"/>
                  </a:cubicBezTo>
                  <a:cubicBezTo>
                    <a:pt x="58758" y="-134"/>
                    <a:pt x="58695" y="-134"/>
                    <a:pt x="58377" y="1644"/>
                  </a:cubicBezTo>
                  <a:cubicBezTo>
                    <a:pt x="58250" y="2152"/>
                    <a:pt x="58123" y="2723"/>
                    <a:pt x="57996" y="3294"/>
                  </a:cubicBezTo>
                  <a:cubicBezTo>
                    <a:pt x="57362" y="5707"/>
                    <a:pt x="56790" y="5961"/>
                    <a:pt x="54886" y="6278"/>
                  </a:cubicBezTo>
                  <a:lnTo>
                    <a:pt x="54187" y="6405"/>
                  </a:lnTo>
                  <a:cubicBezTo>
                    <a:pt x="52283" y="6722"/>
                    <a:pt x="50252" y="6786"/>
                    <a:pt x="48791" y="6849"/>
                  </a:cubicBezTo>
                  <a:cubicBezTo>
                    <a:pt x="47966" y="6913"/>
                    <a:pt x="47141" y="6849"/>
                    <a:pt x="46188" y="6722"/>
                  </a:cubicBezTo>
                  <a:cubicBezTo>
                    <a:pt x="44411" y="6595"/>
                    <a:pt x="42506" y="6469"/>
                    <a:pt x="41427" y="7040"/>
                  </a:cubicBezTo>
                  <a:cubicBezTo>
                    <a:pt x="40919" y="7294"/>
                    <a:pt x="40412" y="8056"/>
                    <a:pt x="39904" y="8690"/>
                  </a:cubicBezTo>
                  <a:cubicBezTo>
                    <a:pt x="37809" y="11611"/>
                    <a:pt x="37174" y="11928"/>
                    <a:pt x="34952" y="11928"/>
                  </a:cubicBezTo>
                  <a:cubicBezTo>
                    <a:pt x="34063" y="11928"/>
                    <a:pt x="33555" y="11928"/>
                    <a:pt x="32857" y="11992"/>
                  </a:cubicBezTo>
                  <a:cubicBezTo>
                    <a:pt x="30254" y="12118"/>
                    <a:pt x="28540" y="13071"/>
                    <a:pt x="26255" y="15483"/>
                  </a:cubicBezTo>
                  <a:cubicBezTo>
                    <a:pt x="25937" y="15801"/>
                    <a:pt x="25620" y="16182"/>
                    <a:pt x="25366" y="16626"/>
                  </a:cubicBezTo>
                  <a:cubicBezTo>
                    <a:pt x="24667" y="17515"/>
                    <a:pt x="23906" y="18530"/>
                    <a:pt x="22827" y="19229"/>
                  </a:cubicBezTo>
                  <a:cubicBezTo>
                    <a:pt x="21748" y="19927"/>
                    <a:pt x="20604" y="20054"/>
                    <a:pt x="19652" y="20244"/>
                  </a:cubicBezTo>
                  <a:cubicBezTo>
                    <a:pt x="19017" y="20371"/>
                    <a:pt x="18446" y="20435"/>
                    <a:pt x="17875" y="20625"/>
                  </a:cubicBezTo>
                  <a:cubicBezTo>
                    <a:pt x="16415" y="21197"/>
                    <a:pt x="15589" y="22149"/>
                    <a:pt x="14701" y="23228"/>
                  </a:cubicBezTo>
                  <a:cubicBezTo>
                    <a:pt x="13494" y="24625"/>
                    <a:pt x="12225" y="26148"/>
                    <a:pt x="9558" y="26402"/>
                  </a:cubicBezTo>
                  <a:cubicBezTo>
                    <a:pt x="8987" y="26466"/>
                    <a:pt x="8289" y="26339"/>
                    <a:pt x="7590" y="26212"/>
                  </a:cubicBezTo>
                  <a:cubicBezTo>
                    <a:pt x="7210" y="26148"/>
                    <a:pt x="6892" y="26212"/>
                    <a:pt x="6448" y="26085"/>
                  </a:cubicBezTo>
                  <a:cubicBezTo>
                    <a:pt x="5622" y="25894"/>
                    <a:pt x="4861" y="25450"/>
                    <a:pt x="3972" y="24942"/>
                  </a:cubicBezTo>
                  <a:cubicBezTo>
                    <a:pt x="2766" y="24244"/>
                    <a:pt x="1559" y="23545"/>
                    <a:pt x="798" y="23927"/>
                  </a:cubicBezTo>
                  <a:cubicBezTo>
                    <a:pt x="480" y="24053"/>
                    <a:pt x="163" y="24307"/>
                    <a:pt x="36" y="25006"/>
                  </a:cubicBezTo>
                  <a:cubicBezTo>
                    <a:pt x="-218" y="26656"/>
                    <a:pt x="925" y="29069"/>
                    <a:pt x="1877" y="29894"/>
                  </a:cubicBezTo>
                  <a:cubicBezTo>
                    <a:pt x="2385" y="30338"/>
                    <a:pt x="2893" y="30656"/>
                    <a:pt x="3401" y="30973"/>
                  </a:cubicBezTo>
                  <a:cubicBezTo>
                    <a:pt x="4226" y="31481"/>
                    <a:pt x="5178" y="32052"/>
                    <a:pt x="6003" y="33259"/>
                  </a:cubicBezTo>
                  <a:cubicBezTo>
                    <a:pt x="6575" y="34084"/>
                    <a:pt x="6892" y="34909"/>
                    <a:pt x="7210" y="35798"/>
                  </a:cubicBezTo>
                  <a:cubicBezTo>
                    <a:pt x="7464" y="36623"/>
                    <a:pt x="7781" y="37321"/>
                    <a:pt x="8162" y="37893"/>
                  </a:cubicBezTo>
                  <a:cubicBezTo>
                    <a:pt x="8670" y="38464"/>
                    <a:pt x="9114" y="39035"/>
                    <a:pt x="9622" y="39543"/>
                  </a:cubicBezTo>
                  <a:cubicBezTo>
                    <a:pt x="11209" y="41321"/>
                    <a:pt x="12860" y="43162"/>
                    <a:pt x="13241" y="46273"/>
                  </a:cubicBezTo>
                  <a:cubicBezTo>
                    <a:pt x="13368" y="47352"/>
                    <a:pt x="13304" y="48558"/>
                    <a:pt x="13177" y="49764"/>
                  </a:cubicBezTo>
                  <a:cubicBezTo>
                    <a:pt x="12987" y="51732"/>
                    <a:pt x="12860" y="53573"/>
                    <a:pt x="13685" y="5465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84" name="Freeform 883">
              <a:extLst>
                <a:ext uri="{FF2B5EF4-FFF2-40B4-BE49-F238E27FC236}">
                  <a16:creationId xmlns:a16="http://schemas.microsoft.com/office/drawing/2014/main" id="{19710DEC-51F2-7414-5B7F-5F48822057BC}"/>
                </a:ext>
              </a:extLst>
            </p:cNvPr>
            <p:cNvSpPr/>
            <p:nvPr/>
          </p:nvSpPr>
          <p:spPr>
            <a:xfrm>
              <a:off x="6323652" y="2801272"/>
              <a:ext cx="144107" cy="102794"/>
            </a:xfrm>
            <a:custGeom>
              <a:avLst/>
              <a:gdLst>
                <a:gd name="connsiteX0" fmla="*/ 142584 w 144107"/>
                <a:gd name="connsiteY0" fmla="*/ 34550 h 102794"/>
                <a:gd name="connsiteX1" fmla="*/ 142838 w 144107"/>
                <a:gd name="connsiteY1" fmla="*/ 33725 h 102794"/>
                <a:gd name="connsiteX2" fmla="*/ 143727 w 144107"/>
                <a:gd name="connsiteY2" fmla="*/ 31820 h 102794"/>
                <a:gd name="connsiteX3" fmla="*/ 144107 w 144107"/>
                <a:gd name="connsiteY3" fmla="*/ 31122 h 102794"/>
                <a:gd name="connsiteX4" fmla="*/ 139664 w 144107"/>
                <a:gd name="connsiteY4" fmla="*/ 28202 h 102794"/>
                <a:gd name="connsiteX5" fmla="*/ 138584 w 144107"/>
                <a:gd name="connsiteY5" fmla="*/ 27884 h 102794"/>
                <a:gd name="connsiteX6" fmla="*/ 133379 w 144107"/>
                <a:gd name="connsiteY6" fmla="*/ 25472 h 102794"/>
                <a:gd name="connsiteX7" fmla="*/ 131157 w 144107"/>
                <a:gd name="connsiteY7" fmla="*/ 22107 h 102794"/>
                <a:gd name="connsiteX8" fmla="*/ 130649 w 144107"/>
                <a:gd name="connsiteY8" fmla="*/ 20774 h 102794"/>
                <a:gd name="connsiteX9" fmla="*/ 126078 w 144107"/>
                <a:gd name="connsiteY9" fmla="*/ 17981 h 102794"/>
                <a:gd name="connsiteX10" fmla="*/ 125380 w 144107"/>
                <a:gd name="connsiteY10" fmla="*/ 17790 h 102794"/>
                <a:gd name="connsiteX11" fmla="*/ 118968 w 144107"/>
                <a:gd name="connsiteY11" fmla="*/ 14235 h 102794"/>
                <a:gd name="connsiteX12" fmla="*/ 117444 w 144107"/>
                <a:gd name="connsiteY12" fmla="*/ 13093 h 102794"/>
                <a:gd name="connsiteX13" fmla="*/ 109890 w 144107"/>
                <a:gd name="connsiteY13" fmla="*/ 10236 h 102794"/>
                <a:gd name="connsiteX14" fmla="*/ 104684 w 144107"/>
                <a:gd name="connsiteY14" fmla="*/ 7633 h 102794"/>
                <a:gd name="connsiteX15" fmla="*/ 103415 w 144107"/>
                <a:gd name="connsiteY15" fmla="*/ 6046 h 102794"/>
                <a:gd name="connsiteX16" fmla="*/ 96431 w 144107"/>
                <a:gd name="connsiteY16" fmla="*/ 5601 h 102794"/>
                <a:gd name="connsiteX17" fmla="*/ 93003 w 144107"/>
                <a:gd name="connsiteY17" fmla="*/ 7316 h 102794"/>
                <a:gd name="connsiteX18" fmla="*/ 91670 w 144107"/>
                <a:gd name="connsiteY18" fmla="*/ 8204 h 102794"/>
                <a:gd name="connsiteX19" fmla="*/ 84243 w 144107"/>
                <a:gd name="connsiteY19" fmla="*/ 9728 h 102794"/>
                <a:gd name="connsiteX20" fmla="*/ 82973 w 144107"/>
                <a:gd name="connsiteY20" fmla="*/ 9728 h 102794"/>
                <a:gd name="connsiteX21" fmla="*/ 75101 w 144107"/>
                <a:gd name="connsiteY21" fmla="*/ 7252 h 102794"/>
                <a:gd name="connsiteX22" fmla="*/ 73069 w 144107"/>
                <a:gd name="connsiteY22" fmla="*/ 4967 h 102794"/>
                <a:gd name="connsiteX23" fmla="*/ 71610 w 144107"/>
                <a:gd name="connsiteY23" fmla="*/ 3253 h 102794"/>
                <a:gd name="connsiteX24" fmla="*/ 59230 w 144107"/>
                <a:gd name="connsiteY24" fmla="*/ 269 h 102794"/>
                <a:gd name="connsiteX25" fmla="*/ 56945 w 144107"/>
                <a:gd name="connsiteY25" fmla="*/ 1412 h 102794"/>
                <a:gd name="connsiteX26" fmla="*/ 51041 w 144107"/>
                <a:gd name="connsiteY26" fmla="*/ 3380 h 102794"/>
                <a:gd name="connsiteX27" fmla="*/ 45327 w 144107"/>
                <a:gd name="connsiteY27" fmla="*/ 2808 h 102794"/>
                <a:gd name="connsiteX28" fmla="*/ 37519 w 144107"/>
                <a:gd name="connsiteY28" fmla="*/ 2364 h 102794"/>
                <a:gd name="connsiteX29" fmla="*/ 35360 w 144107"/>
                <a:gd name="connsiteY29" fmla="*/ 2364 h 102794"/>
                <a:gd name="connsiteX30" fmla="*/ 12951 w 144107"/>
                <a:gd name="connsiteY30" fmla="*/ 8839 h 102794"/>
                <a:gd name="connsiteX31" fmla="*/ 11300 w 144107"/>
                <a:gd name="connsiteY31" fmla="*/ 10236 h 102794"/>
                <a:gd name="connsiteX32" fmla="*/ 3492 w 144107"/>
                <a:gd name="connsiteY32" fmla="*/ 15314 h 102794"/>
                <a:gd name="connsiteX33" fmla="*/ 0 w 144107"/>
                <a:gd name="connsiteY33" fmla="*/ 17029 h 102794"/>
                <a:gd name="connsiteX34" fmla="*/ 444 w 144107"/>
                <a:gd name="connsiteY34" fmla="*/ 18108 h 102794"/>
                <a:gd name="connsiteX35" fmla="*/ 952 w 144107"/>
                <a:gd name="connsiteY35" fmla="*/ 23821 h 102794"/>
                <a:gd name="connsiteX36" fmla="*/ 889 w 144107"/>
                <a:gd name="connsiteY36" fmla="*/ 25408 h 102794"/>
                <a:gd name="connsiteX37" fmla="*/ 889 w 144107"/>
                <a:gd name="connsiteY37" fmla="*/ 32011 h 102794"/>
                <a:gd name="connsiteX38" fmla="*/ 2159 w 144107"/>
                <a:gd name="connsiteY38" fmla="*/ 37343 h 102794"/>
                <a:gd name="connsiteX39" fmla="*/ 5904 w 144107"/>
                <a:gd name="connsiteY39" fmla="*/ 38423 h 102794"/>
                <a:gd name="connsiteX40" fmla="*/ 6729 w 144107"/>
                <a:gd name="connsiteY40" fmla="*/ 38549 h 102794"/>
                <a:gd name="connsiteX41" fmla="*/ 10983 w 144107"/>
                <a:gd name="connsiteY41" fmla="*/ 40136 h 102794"/>
                <a:gd name="connsiteX42" fmla="*/ 15807 w 144107"/>
                <a:gd name="connsiteY42" fmla="*/ 44326 h 102794"/>
                <a:gd name="connsiteX43" fmla="*/ 16379 w 144107"/>
                <a:gd name="connsiteY43" fmla="*/ 45088 h 102794"/>
                <a:gd name="connsiteX44" fmla="*/ 27235 w 144107"/>
                <a:gd name="connsiteY44" fmla="*/ 45914 h 102794"/>
                <a:gd name="connsiteX45" fmla="*/ 36122 w 144107"/>
                <a:gd name="connsiteY45" fmla="*/ 45406 h 102794"/>
                <a:gd name="connsiteX46" fmla="*/ 42090 w 144107"/>
                <a:gd name="connsiteY46" fmla="*/ 52071 h 102794"/>
                <a:gd name="connsiteX47" fmla="*/ 42788 w 144107"/>
                <a:gd name="connsiteY47" fmla="*/ 53405 h 102794"/>
                <a:gd name="connsiteX48" fmla="*/ 45391 w 144107"/>
                <a:gd name="connsiteY48" fmla="*/ 54484 h 102794"/>
                <a:gd name="connsiteX49" fmla="*/ 49390 w 144107"/>
                <a:gd name="connsiteY49" fmla="*/ 56325 h 102794"/>
                <a:gd name="connsiteX50" fmla="*/ 52247 w 144107"/>
                <a:gd name="connsiteY50" fmla="*/ 59943 h 102794"/>
                <a:gd name="connsiteX51" fmla="*/ 50216 w 144107"/>
                <a:gd name="connsiteY51" fmla="*/ 64768 h 102794"/>
                <a:gd name="connsiteX52" fmla="*/ 48755 w 144107"/>
                <a:gd name="connsiteY52" fmla="*/ 69339 h 102794"/>
                <a:gd name="connsiteX53" fmla="*/ 48629 w 144107"/>
                <a:gd name="connsiteY53" fmla="*/ 70672 h 102794"/>
                <a:gd name="connsiteX54" fmla="*/ 47232 w 144107"/>
                <a:gd name="connsiteY54" fmla="*/ 74100 h 102794"/>
                <a:gd name="connsiteX55" fmla="*/ 48057 w 144107"/>
                <a:gd name="connsiteY55" fmla="*/ 74545 h 102794"/>
                <a:gd name="connsiteX56" fmla="*/ 50850 w 144107"/>
                <a:gd name="connsiteY56" fmla="*/ 75116 h 102794"/>
                <a:gd name="connsiteX57" fmla="*/ 59230 w 144107"/>
                <a:gd name="connsiteY57" fmla="*/ 78227 h 102794"/>
                <a:gd name="connsiteX58" fmla="*/ 68880 w 144107"/>
                <a:gd name="connsiteY58" fmla="*/ 99621 h 102794"/>
                <a:gd name="connsiteX59" fmla="*/ 69451 w 144107"/>
                <a:gd name="connsiteY59" fmla="*/ 102795 h 102794"/>
                <a:gd name="connsiteX60" fmla="*/ 70784 w 144107"/>
                <a:gd name="connsiteY60" fmla="*/ 101715 h 102794"/>
                <a:gd name="connsiteX61" fmla="*/ 76434 w 144107"/>
                <a:gd name="connsiteY61" fmla="*/ 98478 h 102794"/>
                <a:gd name="connsiteX62" fmla="*/ 78021 w 144107"/>
                <a:gd name="connsiteY62" fmla="*/ 97652 h 102794"/>
                <a:gd name="connsiteX63" fmla="*/ 92178 w 144107"/>
                <a:gd name="connsiteY63" fmla="*/ 97018 h 102794"/>
                <a:gd name="connsiteX64" fmla="*/ 93955 w 144107"/>
                <a:gd name="connsiteY64" fmla="*/ 97716 h 102794"/>
                <a:gd name="connsiteX65" fmla="*/ 104748 w 144107"/>
                <a:gd name="connsiteY65" fmla="*/ 98097 h 102794"/>
                <a:gd name="connsiteX66" fmla="*/ 105890 w 144107"/>
                <a:gd name="connsiteY66" fmla="*/ 94097 h 102794"/>
                <a:gd name="connsiteX67" fmla="*/ 105827 w 144107"/>
                <a:gd name="connsiteY67" fmla="*/ 92764 h 102794"/>
                <a:gd name="connsiteX68" fmla="*/ 105764 w 144107"/>
                <a:gd name="connsiteY68" fmla="*/ 91622 h 102794"/>
                <a:gd name="connsiteX69" fmla="*/ 106145 w 144107"/>
                <a:gd name="connsiteY69" fmla="*/ 87051 h 102794"/>
                <a:gd name="connsiteX70" fmla="*/ 110017 w 144107"/>
                <a:gd name="connsiteY70" fmla="*/ 85781 h 102794"/>
                <a:gd name="connsiteX71" fmla="*/ 111160 w 144107"/>
                <a:gd name="connsiteY71" fmla="*/ 85781 h 102794"/>
                <a:gd name="connsiteX72" fmla="*/ 116175 w 144107"/>
                <a:gd name="connsiteY72" fmla="*/ 82416 h 102794"/>
                <a:gd name="connsiteX73" fmla="*/ 120174 w 144107"/>
                <a:gd name="connsiteY73" fmla="*/ 78989 h 102794"/>
                <a:gd name="connsiteX74" fmla="*/ 124618 w 144107"/>
                <a:gd name="connsiteY74" fmla="*/ 77782 h 102794"/>
                <a:gd name="connsiteX75" fmla="*/ 127284 w 144107"/>
                <a:gd name="connsiteY75" fmla="*/ 79052 h 102794"/>
                <a:gd name="connsiteX76" fmla="*/ 128110 w 144107"/>
                <a:gd name="connsiteY76" fmla="*/ 79623 h 102794"/>
                <a:gd name="connsiteX77" fmla="*/ 130077 w 144107"/>
                <a:gd name="connsiteY77" fmla="*/ 79560 h 102794"/>
                <a:gd name="connsiteX78" fmla="*/ 128808 w 144107"/>
                <a:gd name="connsiteY78" fmla="*/ 75624 h 102794"/>
                <a:gd name="connsiteX79" fmla="*/ 125062 w 144107"/>
                <a:gd name="connsiteY79" fmla="*/ 67054 h 102794"/>
                <a:gd name="connsiteX80" fmla="*/ 127475 w 144107"/>
                <a:gd name="connsiteY80" fmla="*/ 61848 h 102794"/>
                <a:gd name="connsiteX81" fmla="*/ 129125 w 144107"/>
                <a:gd name="connsiteY81" fmla="*/ 60070 h 102794"/>
                <a:gd name="connsiteX82" fmla="*/ 130649 w 144107"/>
                <a:gd name="connsiteY82" fmla="*/ 57023 h 102794"/>
                <a:gd name="connsiteX83" fmla="*/ 133125 w 144107"/>
                <a:gd name="connsiteY83" fmla="*/ 52706 h 102794"/>
                <a:gd name="connsiteX84" fmla="*/ 138267 w 144107"/>
                <a:gd name="connsiteY84" fmla="*/ 49278 h 102794"/>
                <a:gd name="connsiteX85" fmla="*/ 142901 w 144107"/>
                <a:gd name="connsiteY85" fmla="*/ 45914 h 102794"/>
                <a:gd name="connsiteX86" fmla="*/ 143155 w 144107"/>
                <a:gd name="connsiteY86" fmla="*/ 44454 h 102794"/>
                <a:gd name="connsiteX87" fmla="*/ 143346 w 144107"/>
                <a:gd name="connsiteY87" fmla="*/ 42930 h 102794"/>
                <a:gd name="connsiteX88" fmla="*/ 143663 w 144107"/>
                <a:gd name="connsiteY88" fmla="*/ 41597 h 102794"/>
                <a:gd name="connsiteX89" fmla="*/ 142838 w 144107"/>
                <a:gd name="connsiteY89" fmla="*/ 40327 h 102794"/>
                <a:gd name="connsiteX90" fmla="*/ 142076 w 144107"/>
                <a:gd name="connsiteY90" fmla="*/ 37280 h 102794"/>
                <a:gd name="connsiteX91" fmla="*/ 142140 w 144107"/>
                <a:gd name="connsiteY91" fmla="*/ 36455 h 102794"/>
                <a:gd name="connsiteX92" fmla="*/ 142584 w 144107"/>
                <a:gd name="connsiteY92" fmla="*/ 34550 h 102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144107" h="102794">
                  <a:moveTo>
                    <a:pt x="142584" y="34550"/>
                  </a:moveTo>
                  <a:cubicBezTo>
                    <a:pt x="142647" y="34296"/>
                    <a:pt x="142774" y="34042"/>
                    <a:pt x="142838" y="33725"/>
                  </a:cubicBezTo>
                  <a:cubicBezTo>
                    <a:pt x="143092" y="33090"/>
                    <a:pt x="143346" y="32455"/>
                    <a:pt x="143727" y="31820"/>
                  </a:cubicBezTo>
                  <a:cubicBezTo>
                    <a:pt x="143854" y="31566"/>
                    <a:pt x="143980" y="31376"/>
                    <a:pt x="144107" y="31122"/>
                  </a:cubicBezTo>
                  <a:cubicBezTo>
                    <a:pt x="143092" y="29154"/>
                    <a:pt x="141505" y="28710"/>
                    <a:pt x="139664" y="28202"/>
                  </a:cubicBezTo>
                  <a:lnTo>
                    <a:pt x="138584" y="27884"/>
                  </a:lnTo>
                  <a:cubicBezTo>
                    <a:pt x="136934" y="27376"/>
                    <a:pt x="135029" y="26678"/>
                    <a:pt x="133379" y="25472"/>
                  </a:cubicBezTo>
                  <a:cubicBezTo>
                    <a:pt x="131792" y="24266"/>
                    <a:pt x="131474" y="23123"/>
                    <a:pt x="131157" y="22107"/>
                  </a:cubicBezTo>
                  <a:cubicBezTo>
                    <a:pt x="131030" y="21726"/>
                    <a:pt x="130903" y="21282"/>
                    <a:pt x="130649" y="20774"/>
                  </a:cubicBezTo>
                  <a:cubicBezTo>
                    <a:pt x="129760" y="18997"/>
                    <a:pt x="128490" y="18552"/>
                    <a:pt x="126078" y="17981"/>
                  </a:cubicBezTo>
                  <a:lnTo>
                    <a:pt x="125380" y="17790"/>
                  </a:lnTo>
                  <a:cubicBezTo>
                    <a:pt x="122650" y="17092"/>
                    <a:pt x="120873" y="15696"/>
                    <a:pt x="118968" y="14235"/>
                  </a:cubicBezTo>
                  <a:cubicBezTo>
                    <a:pt x="118460" y="13854"/>
                    <a:pt x="117952" y="13474"/>
                    <a:pt x="117444" y="13093"/>
                  </a:cubicBezTo>
                  <a:cubicBezTo>
                    <a:pt x="115159" y="11442"/>
                    <a:pt x="112747" y="9791"/>
                    <a:pt x="109890" y="10236"/>
                  </a:cubicBezTo>
                  <a:cubicBezTo>
                    <a:pt x="106652" y="10744"/>
                    <a:pt x="105509" y="8903"/>
                    <a:pt x="104684" y="7633"/>
                  </a:cubicBezTo>
                  <a:cubicBezTo>
                    <a:pt x="104303" y="7062"/>
                    <a:pt x="103986" y="6490"/>
                    <a:pt x="103415" y="6046"/>
                  </a:cubicBezTo>
                  <a:cubicBezTo>
                    <a:pt x="102399" y="5284"/>
                    <a:pt x="98844" y="5157"/>
                    <a:pt x="96431" y="5601"/>
                  </a:cubicBezTo>
                  <a:cubicBezTo>
                    <a:pt x="95162" y="5855"/>
                    <a:pt x="94146" y="6554"/>
                    <a:pt x="93003" y="7316"/>
                  </a:cubicBezTo>
                  <a:cubicBezTo>
                    <a:pt x="92559" y="7633"/>
                    <a:pt x="92115" y="7887"/>
                    <a:pt x="91670" y="8204"/>
                  </a:cubicBezTo>
                  <a:cubicBezTo>
                    <a:pt x="89131" y="9791"/>
                    <a:pt x="86909" y="9728"/>
                    <a:pt x="84243" y="9728"/>
                  </a:cubicBezTo>
                  <a:lnTo>
                    <a:pt x="82973" y="9728"/>
                  </a:lnTo>
                  <a:cubicBezTo>
                    <a:pt x="80497" y="9728"/>
                    <a:pt x="77767" y="9411"/>
                    <a:pt x="75101" y="7252"/>
                  </a:cubicBezTo>
                  <a:cubicBezTo>
                    <a:pt x="74276" y="6554"/>
                    <a:pt x="73704" y="5729"/>
                    <a:pt x="73069" y="4967"/>
                  </a:cubicBezTo>
                  <a:cubicBezTo>
                    <a:pt x="72562" y="4268"/>
                    <a:pt x="72117" y="3697"/>
                    <a:pt x="71610" y="3253"/>
                  </a:cubicBezTo>
                  <a:cubicBezTo>
                    <a:pt x="68943" y="1031"/>
                    <a:pt x="61706" y="-683"/>
                    <a:pt x="59230" y="269"/>
                  </a:cubicBezTo>
                  <a:cubicBezTo>
                    <a:pt x="58405" y="586"/>
                    <a:pt x="57643" y="1031"/>
                    <a:pt x="56945" y="1412"/>
                  </a:cubicBezTo>
                  <a:cubicBezTo>
                    <a:pt x="55294" y="2300"/>
                    <a:pt x="53516" y="3189"/>
                    <a:pt x="51041" y="3380"/>
                  </a:cubicBezTo>
                  <a:cubicBezTo>
                    <a:pt x="48882" y="3507"/>
                    <a:pt x="47232" y="3189"/>
                    <a:pt x="45327" y="2808"/>
                  </a:cubicBezTo>
                  <a:cubicBezTo>
                    <a:pt x="42661" y="2237"/>
                    <a:pt x="39994" y="2300"/>
                    <a:pt x="37519" y="2364"/>
                  </a:cubicBezTo>
                  <a:lnTo>
                    <a:pt x="35360" y="2364"/>
                  </a:lnTo>
                  <a:cubicBezTo>
                    <a:pt x="28123" y="2364"/>
                    <a:pt x="19807" y="3126"/>
                    <a:pt x="12951" y="8839"/>
                  </a:cubicBezTo>
                  <a:cubicBezTo>
                    <a:pt x="12379" y="9347"/>
                    <a:pt x="11808" y="9791"/>
                    <a:pt x="11300" y="10236"/>
                  </a:cubicBezTo>
                  <a:cubicBezTo>
                    <a:pt x="8951" y="12267"/>
                    <a:pt x="6920" y="14045"/>
                    <a:pt x="3492" y="15314"/>
                  </a:cubicBezTo>
                  <a:cubicBezTo>
                    <a:pt x="2222" y="15759"/>
                    <a:pt x="1143" y="16394"/>
                    <a:pt x="0" y="17029"/>
                  </a:cubicBezTo>
                  <a:cubicBezTo>
                    <a:pt x="127" y="17410"/>
                    <a:pt x="317" y="17727"/>
                    <a:pt x="444" y="18108"/>
                  </a:cubicBezTo>
                  <a:cubicBezTo>
                    <a:pt x="1079" y="19949"/>
                    <a:pt x="1016" y="21917"/>
                    <a:pt x="952" y="23821"/>
                  </a:cubicBezTo>
                  <a:cubicBezTo>
                    <a:pt x="952" y="24329"/>
                    <a:pt x="889" y="24901"/>
                    <a:pt x="889" y="25408"/>
                  </a:cubicBezTo>
                  <a:lnTo>
                    <a:pt x="889" y="32011"/>
                  </a:lnTo>
                  <a:cubicBezTo>
                    <a:pt x="889" y="34233"/>
                    <a:pt x="1397" y="35439"/>
                    <a:pt x="2159" y="37343"/>
                  </a:cubicBezTo>
                  <a:cubicBezTo>
                    <a:pt x="3555" y="37851"/>
                    <a:pt x="4761" y="38105"/>
                    <a:pt x="5904" y="38423"/>
                  </a:cubicBezTo>
                  <a:cubicBezTo>
                    <a:pt x="6158" y="38486"/>
                    <a:pt x="6412" y="38486"/>
                    <a:pt x="6729" y="38549"/>
                  </a:cubicBezTo>
                  <a:cubicBezTo>
                    <a:pt x="8190" y="38994"/>
                    <a:pt x="9650" y="39565"/>
                    <a:pt x="10983" y="40136"/>
                  </a:cubicBezTo>
                  <a:cubicBezTo>
                    <a:pt x="13268" y="41152"/>
                    <a:pt x="14538" y="42676"/>
                    <a:pt x="15807" y="44326"/>
                  </a:cubicBezTo>
                  <a:lnTo>
                    <a:pt x="16379" y="45088"/>
                  </a:lnTo>
                  <a:cubicBezTo>
                    <a:pt x="18728" y="48009"/>
                    <a:pt x="23680" y="47374"/>
                    <a:pt x="27235" y="45914"/>
                  </a:cubicBezTo>
                  <a:cubicBezTo>
                    <a:pt x="29583" y="44961"/>
                    <a:pt x="32503" y="44771"/>
                    <a:pt x="36122" y="45406"/>
                  </a:cubicBezTo>
                  <a:cubicBezTo>
                    <a:pt x="40502" y="46167"/>
                    <a:pt x="41582" y="49342"/>
                    <a:pt x="42090" y="52071"/>
                  </a:cubicBezTo>
                  <a:cubicBezTo>
                    <a:pt x="42280" y="53087"/>
                    <a:pt x="42280" y="53087"/>
                    <a:pt x="42788" y="53405"/>
                  </a:cubicBezTo>
                  <a:cubicBezTo>
                    <a:pt x="43613" y="53849"/>
                    <a:pt x="44502" y="54166"/>
                    <a:pt x="45391" y="54484"/>
                  </a:cubicBezTo>
                  <a:cubicBezTo>
                    <a:pt x="46724" y="54928"/>
                    <a:pt x="48121" y="55436"/>
                    <a:pt x="49390" y="56325"/>
                  </a:cubicBezTo>
                  <a:cubicBezTo>
                    <a:pt x="51104" y="57531"/>
                    <a:pt x="51993" y="58674"/>
                    <a:pt x="52247" y="59943"/>
                  </a:cubicBezTo>
                  <a:cubicBezTo>
                    <a:pt x="52501" y="61657"/>
                    <a:pt x="51485" y="63181"/>
                    <a:pt x="50216" y="64768"/>
                  </a:cubicBezTo>
                  <a:cubicBezTo>
                    <a:pt x="49200" y="66101"/>
                    <a:pt x="49009" y="67498"/>
                    <a:pt x="48755" y="69339"/>
                  </a:cubicBezTo>
                  <a:lnTo>
                    <a:pt x="48629" y="70672"/>
                  </a:lnTo>
                  <a:cubicBezTo>
                    <a:pt x="48438" y="72069"/>
                    <a:pt x="47930" y="73148"/>
                    <a:pt x="47232" y="74100"/>
                  </a:cubicBezTo>
                  <a:cubicBezTo>
                    <a:pt x="47486" y="74354"/>
                    <a:pt x="47803" y="74481"/>
                    <a:pt x="48057" y="74545"/>
                  </a:cubicBezTo>
                  <a:cubicBezTo>
                    <a:pt x="49009" y="74799"/>
                    <a:pt x="49961" y="74925"/>
                    <a:pt x="50850" y="75116"/>
                  </a:cubicBezTo>
                  <a:cubicBezTo>
                    <a:pt x="53707" y="75624"/>
                    <a:pt x="56437" y="76132"/>
                    <a:pt x="59230" y="78227"/>
                  </a:cubicBezTo>
                  <a:cubicBezTo>
                    <a:pt x="66277" y="83369"/>
                    <a:pt x="67546" y="91622"/>
                    <a:pt x="68880" y="99621"/>
                  </a:cubicBezTo>
                  <a:cubicBezTo>
                    <a:pt x="69134" y="101017"/>
                    <a:pt x="69324" y="101842"/>
                    <a:pt x="69451" y="102795"/>
                  </a:cubicBezTo>
                  <a:cubicBezTo>
                    <a:pt x="69895" y="102414"/>
                    <a:pt x="70276" y="102096"/>
                    <a:pt x="70784" y="101715"/>
                  </a:cubicBezTo>
                  <a:cubicBezTo>
                    <a:pt x="72562" y="100382"/>
                    <a:pt x="74529" y="99430"/>
                    <a:pt x="76434" y="98478"/>
                  </a:cubicBezTo>
                  <a:lnTo>
                    <a:pt x="78021" y="97652"/>
                  </a:lnTo>
                  <a:cubicBezTo>
                    <a:pt x="81576" y="95812"/>
                    <a:pt x="88306" y="95494"/>
                    <a:pt x="92178" y="97018"/>
                  </a:cubicBezTo>
                  <a:cubicBezTo>
                    <a:pt x="92749" y="97208"/>
                    <a:pt x="93321" y="97462"/>
                    <a:pt x="93955" y="97716"/>
                  </a:cubicBezTo>
                  <a:cubicBezTo>
                    <a:pt x="97701" y="99303"/>
                    <a:pt x="101320" y="100700"/>
                    <a:pt x="104748" y="98097"/>
                  </a:cubicBezTo>
                  <a:cubicBezTo>
                    <a:pt x="105954" y="97208"/>
                    <a:pt x="105954" y="96192"/>
                    <a:pt x="105890" y="94097"/>
                  </a:cubicBezTo>
                  <a:cubicBezTo>
                    <a:pt x="105890" y="93653"/>
                    <a:pt x="105827" y="93209"/>
                    <a:pt x="105827" y="92764"/>
                  </a:cubicBezTo>
                  <a:cubicBezTo>
                    <a:pt x="105827" y="92510"/>
                    <a:pt x="105764" y="92129"/>
                    <a:pt x="105764" y="91622"/>
                  </a:cubicBezTo>
                  <a:cubicBezTo>
                    <a:pt x="105573" y="89527"/>
                    <a:pt x="105446" y="88003"/>
                    <a:pt x="106145" y="87051"/>
                  </a:cubicBezTo>
                  <a:cubicBezTo>
                    <a:pt x="107224" y="85591"/>
                    <a:pt x="108874" y="85654"/>
                    <a:pt x="110017" y="85781"/>
                  </a:cubicBezTo>
                  <a:cubicBezTo>
                    <a:pt x="110398" y="85845"/>
                    <a:pt x="110779" y="85845"/>
                    <a:pt x="111160" y="85781"/>
                  </a:cubicBezTo>
                  <a:cubicBezTo>
                    <a:pt x="113128" y="85591"/>
                    <a:pt x="114524" y="84131"/>
                    <a:pt x="116175" y="82416"/>
                  </a:cubicBezTo>
                  <a:cubicBezTo>
                    <a:pt x="117381" y="81210"/>
                    <a:pt x="118587" y="79941"/>
                    <a:pt x="120174" y="78989"/>
                  </a:cubicBezTo>
                  <a:cubicBezTo>
                    <a:pt x="121634" y="78163"/>
                    <a:pt x="122714" y="77592"/>
                    <a:pt x="124618" y="77782"/>
                  </a:cubicBezTo>
                  <a:cubicBezTo>
                    <a:pt x="125888" y="77909"/>
                    <a:pt x="126713" y="78607"/>
                    <a:pt x="127284" y="79052"/>
                  </a:cubicBezTo>
                  <a:cubicBezTo>
                    <a:pt x="127602" y="79306"/>
                    <a:pt x="127856" y="79560"/>
                    <a:pt x="128110" y="79623"/>
                  </a:cubicBezTo>
                  <a:cubicBezTo>
                    <a:pt x="128490" y="79750"/>
                    <a:pt x="129760" y="80068"/>
                    <a:pt x="130077" y="79560"/>
                  </a:cubicBezTo>
                  <a:cubicBezTo>
                    <a:pt x="130522" y="78798"/>
                    <a:pt x="130014" y="76830"/>
                    <a:pt x="128808" y="75624"/>
                  </a:cubicBezTo>
                  <a:cubicBezTo>
                    <a:pt x="126015" y="72831"/>
                    <a:pt x="124999" y="71116"/>
                    <a:pt x="125062" y="67054"/>
                  </a:cubicBezTo>
                  <a:cubicBezTo>
                    <a:pt x="125126" y="64006"/>
                    <a:pt x="126269" y="62991"/>
                    <a:pt x="127475" y="61848"/>
                  </a:cubicBezTo>
                  <a:cubicBezTo>
                    <a:pt x="127983" y="61340"/>
                    <a:pt x="128554" y="60896"/>
                    <a:pt x="129125" y="60070"/>
                  </a:cubicBezTo>
                  <a:cubicBezTo>
                    <a:pt x="129760" y="59182"/>
                    <a:pt x="130205" y="58166"/>
                    <a:pt x="130649" y="57023"/>
                  </a:cubicBezTo>
                  <a:cubicBezTo>
                    <a:pt x="131284" y="55563"/>
                    <a:pt x="131919" y="54039"/>
                    <a:pt x="133125" y="52706"/>
                  </a:cubicBezTo>
                  <a:cubicBezTo>
                    <a:pt x="134458" y="51246"/>
                    <a:pt x="136363" y="50294"/>
                    <a:pt x="138267" y="49278"/>
                  </a:cubicBezTo>
                  <a:cubicBezTo>
                    <a:pt x="140235" y="48262"/>
                    <a:pt x="142330" y="47183"/>
                    <a:pt x="142901" y="45914"/>
                  </a:cubicBezTo>
                  <a:cubicBezTo>
                    <a:pt x="143092" y="45469"/>
                    <a:pt x="143155" y="45025"/>
                    <a:pt x="143155" y="44454"/>
                  </a:cubicBezTo>
                  <a:cubicBezTo>
                    <a:pt x="143219" y="43946"/>
                    <a:pt x="143219" y="43438"/>
                    <a:pt x="143346" y="42930"/>
                  </a:cubicBezTo>
                  <a:cubicBezTo>
                    <a:pt x="143536" y="42041"/>
                    <a:pt x="143600" y="41787"/>
                    <a:pt x="143663" y="41597"/>
                  </a:cubicBezTo>
                  <a:cubicBezTo>
                    <a:pt x="143473" y="41533"/>
                    <a:pt x="143219" y="41089"/>
                    <a:pt x="142838" y="40327"/>
                  </a:cubicBezTo>
                  <a:cubicBezTo>
                    <a:pt x="142330" y="39248"/>
                    <a:pt x="142140" y="38296"/>
                    <a:pt x="142076" y="37280"/>
                  </a:cubicBezTo>
                  <a:cubicBezTo>
                    <a:pt x="142076" y="37026"/>
                    <a:pt x="142076" y="36709"/>
                    <a:pt x="142140" y="36455"/>
                  </a:cubicBezTo>
                  <a:cubicBezTo>
                    <a:pt x="142267" y="35883"/>
                    <a:pt x="142393" y="35185"/>
                    <a:pt x="142584" y="3455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85" name="Freeform 884">
              <a:extLst>
                <a:ext uri="{FF2B5EF4-FFF2-40B4-BE49-F238E27FC236}">
                  <a16:creationId xmlns:a16="http://schemas.microsoft.com/office/drawing/2014/main" id="{2A848E52-E36F-6987-4942-DCCC16202437}"/>
                </a:ext>
              </a:extLst>
            </p:cNvPr>
            <p:cNvSpPr/>
            <p:nvPr/>
          </p:nvSpPr>
          <p:spPr>
            <a:xfrm>
              <a:off x="5519484" y="3357227"/>
              <a:ext cx="87693" cy="185006"/>
            </a:xfrm>
            <a:custGeom>
              <a:avLst/>
              <a:gdLst>
                <a:gd name="connsiteX0" fmla="*/ 32654 w 87693"/>
                <a:gd name="connsiteY0" fmla="*/ 2525 h 185006"/>
                <a:gd name="connsiteX1" fmla="*/ 31384 w 87693"/>
                <a:gd name="connsiteY1" fmla="*/ 620 h 185006"/>
                <a:gd name="connsiteX2" fmla="*/ 29352 w 87693"/>
                <a:gd name="connsiteY2" fmla="*/ 49 h 185006"/>
                <a:gd name="connsiteX3" fmla="*/ 25226 w 87693"/>
                <a:gd name="connsiteY3" fmla="*/ 366 h 185006"/>
                <a:gd name="connsiteX4" fmla="*/ 24337 w 87693"/>
                <a:gd name="connsiteY4" fmla="*/ 1318 h 185006"/>
                <a:gd name="connsiteX5" fmla="*/ 22306 w 87693"/>
                <a:gd name="connsiteY5" fmla="*/ 3731 h 185006"/>
                <a:gd name="connsiteX6" fmla="*/ 20211 w 87693"/>
                <a:gd name="connsiteY6" fmla="*/ 7349 h 185006"/>
                <a:gd name="connsiteX7" fmla="*/ 21925 w 87693"/>
                <a:gd name="connsiteY7" fmla="*/ 14586 h 185006"/>
                <a:gd name="connsiteX8" fmla="*/ 24718 w 87693"/>
                <a:gd name="connsiteY8" fmla="*/ 22966 h 185006"/>
                <a:gd name="connsiteX9" fmla="*/ 22750 w 87693"/>
                <a:gd name="connsiteY9" fmla="*/ 29632 h 185006"/>
                <a:gd name="connsiteX10" fmla="*/ 22052 w 87693"/>
                <a:gd name="connsiteY10" fmla="*/ 34266 h 185006"/>
                <a:gd name="connsiteX11" fmla="*/ 22115 w 87693"/>
                <a:gd name="connsiteY11" fmla="*/ 36044 h 185006"/>
                <a:gd name="connsiteX12" fmla="*/ 22115 w 87693"/>
                <a:gd name="connsiteY12" fmla="*/ 37186 h 185006"/>
                <a:gd name="connsiteX13" fmla="*/ 21417 w 87693"/>
                <a:gd name="connsiteY13" fmla="*/ 42265 h 185006"/>
                <a:gd name="connsiteX14" fmla="*/ 20782 w 87693"/>
                <a:gd name="connsiteY14" fmla="*/ 46138 h 185006"/>
                <a:gd name="connsiteX15" fmla="*/ 22369 w 87693"/>
                <a:gd name="connsiteY15" fmla="*/ 49693 h 185006"/>
                <a:gd name="connsiteX16" fmla="*/ 24147 w 87693"/>
                <a:gd name="connsiteY16" fmla="*/ 56168 h 185006"/>
                <a:gd name="connsiteX17" fmla="*/ 22623 w 87693"/>
                <a:gd name="connsiteY17" fmla="*/ 61945 h 185006"/>
                <a:gd name="connsiteX18" fmla="*/ 20972 w 87693"/>
                <a:gd name="connsiteY18" fmla="*/ 64040 h 185006"/>
                <a:gd name="connsiteX19" fmla="*/ 18687 w 87693"/>
                <a:gd name="connsiteY19" fmla="*/ 67214 h 185006"/>
                <a:gd name="connsiteX20" fmla="*/ 18052 w 87693"/>
                <a:gd name="connsiteY20" fmla="*/ 70071 h 185006"/>
                <a:gd name="connsiteX21" fmla="*/ 17798 w 87693"/>
                <a:gd name="connsiteY21" fmla="*/ 72039 h 185006"/>
                <a:gd name="connsiteX22" fmla="*/ 14815 w 87693"/>
                <a:gd name="connsiteY22" fmla="*/ 78514 h 185006"/>
                <a:gd name="connsiteX23" fmla="*/ 13354 w 87693"/>
                <a:gd name="connsiteY23" fmla="*/ 80419 h 185006"/>
                <a:gd name="connsiteX24" fmla="*/ 9418 w 87693"/>
                <a:gd name="connsiteY24" fmla="*/ 87465 h 185006"/>
                <a:gd name="connsiteX25" fmla="*/ 8974 w 87693"/>
                <a:gd name="connsiteY25" fmla="*/ 89179 h 185006"/>
                <a:gd name="connsiteX26" fmla="*/ 8403 w 87693"/>
                <a:gd name="connsiteY26" fmla="*/ 92290 h 185006"/>
                <a:gd name="connsiteX27" fmla="*/ 8276 w 87693"/>
                <a:gd name="connsiteY27" fmla="*/ 94893 h 185006"/>
                <a:gd name="connsiteX28" fmla="*/ 8339 w 87693"/>
                <a:gd name="connsiteY28" fmla="*/ 100162 h 185006"/>
                <a:gd name="connsiteX29" fmla="*/ 8085 w 87693"/>
                <a:gd name="connsiteY29" fmla="*/ 101305 h 185006"/>
                <a:gd name="connsiteX30" fmla="*/ 6308 w 87693"/>
                <a:gd name="connsiteY30" fmla="*/ 103273 h 185006"/>
                <a:gd name="connsiteX31" fmla="*/ 5038 w 87693"/>
                <a:gd name="connsiteY31" fmla="*/ 104669 h 185006"/>
                <a:gd name="connsiteX32" fmla="*/ 2054 w 87693"/>
                <a:gd name="connsiteY32" fmla="*/ 110319 h 185006"/>
                <a:gd name="connsiteX33" fmla="*/ 150 w 87693"/>
                <a:gd name="connsiteY33" fmla="*/ 120984 h 185006"/>
                <a:gd name="connsiteX34" fmla="*/ 848 w 87693"/>
                <a:gd name="connsiteY34" fmla="*/ 122508 h 185006"/>
                <a:gd name="connsiteX35" fmla="*/ 3006 w 87693"/>
                <a:gd name="connsiteY35" fmla="*/ 122381 h 185006"/>
                <a:gd name="connsiteX36" fmla="*/ 6117 w 87693"/>
                <a:gd name="connsiteY36" fmla="*/ 120032 h 185006"/>
                <a:gd name="connsiteX37" fmla="*/ 10942 w 87693"/>
                <a:gd name="connsiteY37" fmla="*/ 116858 h 185006"/>
                <a:gd name="connsiteX38" fmla="*/ 15894 w 87693"/>
                <a:gd name="connsiteY38" fmla="*/ 117493 h 185006"/>
                <a:gd name="connsiteX39" fmla="*/ 16338 w 87693"/>
                <a:gd name="connsiteY39" fmla="*/ 120159 h 185006"/>
                <a:gd name="connsiteX40" fmla="*/ 12339 w 87693"/>
                <a:gd name="connsiteY40" fmla="*/ 126000 h 185006"/>
                <a:gd name="connsiteX41" fmla="*/ 11577 w 87693"/>
                <a:gd name="connsiteY41" fmla="*/ 126254 h 185006"/>
                <a:gd name="connsiteX42" fmla="*/ 6371 w 87693"/>
                <a:gd name="connsiteY42" fmla="*/ 129682 h 185006"/>
                <a:gd name="connsiteX43" fmla="*/ 5737 w 87693"/>
                <a:gd name="connsiteY43" fmla="*/ 133681 h 185006"/>
                <a:gd name="connsiteX44" fmla="*/ 9926 w 87693"/>
                <a:gd name="connsiteY44" fmla="*/ 132729 h 185006"/>
                <a:gd name="connsiteX45" fmla="*/ 13354 w 87693"/>
                <a:gd name="connsiteY45" fmla="*/ 131079 h 185006"/>
                <a:gd name="connsiteX46" fmla="*/ 19512 w 87693"/>
                <a:gd name="connsiteY46" fmla="*/ 132285 h 185006"/>
                <a:gd name="connsiteX47" fmla="*/ 19449 w 87693"/>
                <a:gd name="connsiteY47" fmla="*/ 136474 h 185006"/>
                <a:gd name="connsiteX48" fmla="*/ 19068 w 87693"/>
                <a:gd name="connsiteY48" fmla="*/ 141553 h 185006"/>
                <a:gd name="connsiteX49" fmla="*/ 18941 w 87693"/>
                <a:gd name="connsiteY49" fmla="*/ 146568 h 185006"/>
                <a:gd name="connsiteX50" fmla="*/ 17608 w 87693"/>
                <a:gd name="connsiteY50" fmla="*/ 148854 h 185006"/>
                <a:gd name="connsiteX51" fmla="*/ 17036 w 87693"/>
                <a:gd name="connsiteY51" fmla="*/ 149552 h 185006"/>
                <a:gd name="connsiteX52" fmla="*/ 16338 w 87693"/>
                <a:gd name="connsiteY52" fmla="*/ 152980 h 185006"/>
                <a:gd name="connsiteX53" fmla="*/ 16338 w 87693"/>
                <a:gd name="connsiteY53" fmla="*/ 153679 h 185006"/>
                <a:gd name="connsiteX54" fmla="*/ 15513 w 87693"/>
                <a:gd name="connsiteY54" fmla="*/ 166693 h 185006"/>
                <a:gd name="connsiteX55" fmla="*/ 15640 w 87693"/>
                <a:gd name="connsiteY55" fmla="*/ 172216 h 185006"/>
                <a:gd name="connsiteX56" fmla="*/ 15957 w 87693"/>
                <a:gd name="connsiteY56" fmla="*/ 176152 h 185006"/>
                <a:gd name="connsiteX57" fmla="*/ 15449 w 87693"/>
                <a:gd name="connsiteY57" fmla="*/ 177231 h 185006"/>
                <a:gd name="connsiteX58" fmla="*/ 12339 w 87693"/>
                <a:gd name="connsiteY58" fmla="*/ 180469 h 185006"/>
                <a:gd name="connsiteX59" fmla="*/ 13608 w 87693"/>
                <a:gd name="connsiteY59" fmla="*/ 179897 h 185006"/>
                <a:gd name="connsiteX60" fmla="*/ 14941 w 87693"/>
                <a:gd name="connsiteY60" fmla="*/ 179326 h 185006"/>
                <a:gd name="connsiteX61" fmla="*/ 19449 w 87693"/>
                <a:gd name="connsiteY61" fmla="*/ 177929 h 185006"/>
                <a:gd name="connsiteX62" fmla="*/ 26051 w 87693"/>
                <a:gd name="connsiteY62" fmla="*/ 178882 h 185006"/>
                <a:gd name="connsiteX63" fmla="*/ 32336 w 87693"/>
                <a:gd name="connsiteY63" fmla="*/ 180088 h 185006"/>
                <a:gd name="connsiteX64" fmla="*/ 33352 w 87693"/>
                <a:gd name="connsiteY64" fmla="*/ 180024 h 185006"/>
                <a:gd name="connsiteX65" fmla="*/ 34685 w 87693"/>
                <a:gd name="connsiteY65" fmla="*/ 179961 h 185006"/>
                <a:gd name="connsiteX66" fmla="*/ 37605 w 87693"/>
                <a:gd name="connsiteY66" fmla="*/ 180659 h 185006"/>
                <a:gd name="connsiteX67" fmla="*/ 39764 w 87693"/>
                <a:gd name="connsiteY67" fmla="*/ 183325 h 185006"/>
                <a:gd name="connsiteX68" fmla="*/ 41224 w 87693"/>
                <a:gd name="connsiteY68" fmla="*/ 184976 h 185006"/>
                <a:gd name="connsiteX69" fmla="*/ 47445 w 87693"/>
                <a:gd name="connsiteY69" fmla="*/ 182627 h 185006"/>
                <a:gd name="connsiteX70" fmla="*/ 47699 w 87693"/>
                <a:gd name="connsiteY70" fmla="*/ 181929 h 185006"/>
                <a:gd name="connsiteX71" fmla="*/ 54301 w 87693"/>
                <a:gd name="connsiteY71" fmla="*/ 178056 h 185006"/>
                <a:gd name="connsiteX72" fmla="*/ 52841 w 87693"/>
                <a:gd name="connsiteY72" fmla="*/ 173358 h 185006"/>
                <a:gd name="connsiteX73" fmla="*/ 52524 w 87693"/>
                <a:gd name="connsiteY73" fmla="*/ 172216 h 185006"/>
                <a:gd name="connsiteX74" fmla="*/ 52333 w 87693"/>
                <a:gd name="connsiteY74" fmla="*/ 170819 h 185006"/>
                <a:gd name="connsiteX75" fmla="*/ 52079 w 87693"/>
                <a:gd name="connsiteY75" fmla="*/ 169041 h 185006"/>
                <a:gd name="connsiteX76" fmla="*/ 52270 w 87693"/>
                <a:gd name="connsiteY76" fmla="*/ 165550 h 185006"/>
                <a:gd name="connsiteX77" fmla="*/ 60777 w 87693"/>
                <a:gd name="connsiteY77" fmla="*/ 154567 h 185006"/>
                <a:gd name="connsiteX78" fmla="*/ 67633 w 87693"/>
                <a:gd name="connsiteY78" fmla="*/ 145997 h 185006"/>
                <a:gd name="connsiteX79" fmla="*/ 64649 w 87693"/>
                <a:gd name="connsiteY79" fmla="*/ 140093 h 185006"/>
                <a:gd name="connsiteX80" fmla="*/ 60650 w 87693"/>
                <a:gd name="connsiteY80" fmla="*/ 136284 h 185006"/>
                <a:gd name="connsiteX81" fmla="*/ 59190 w 87693"/>
                <a:gd name="connsiteY81" fmla="*/ 127523 h 185006"/>
                <a:gd name="connsiteX82" fmla="*/ 62300 w 87693"/>
                <a:gd name="connsiteY82" fmla="*/ 121873 h 185006"/>
                <a:gd name="connsiteX83" fmla="*/ 64649 w 87693"/>
                <a:gd name="connsiteY83" fmla="*/ 118382 h 185006"/>
                <a:gd name="connsiteX84" fmla="*/ 62110 w 87693"/>
                <a:gd name="connsiteY84" fmla="*/ 106256 h 185006"/>
                <a:gd name="connsiteX85" fmla="*/ 57348 w 87693"/>
                <a:gd name="connsiteY85" fmla="*/ 103400 h 185006"/>
                <a:gd name="connsiteX86" fmla="*/ 49603 w 87693"/>
                <a:gd name="connsiteY86" fmla="*/ 96036 h 185006"/>
                <a:gd name="connsiteX87" fmla="*/ 60078 w 87693"/>
                <a:gd name="connsiteY87" fmla="*/ 86259 h 185006"/>
                <a:gd name="connsiteX88" fmla="*/ 61919 w 87693"/>
                <a:gd name="connsiteY88" fmla="*/ 85878 h 185006"/>
                <a:gd name="connsiteX89" fmla="*/ 65982 w 87693"/>
                <a:gd name="connsiteY89" fmla="*/ 83276 h 185006"/>
                <a:gd name="connsiteX90" fmla="*/ 67696 w 87693"/>
                <a:gd name="connsiteY90" fmla="*/ 76229 h 185006"/>
                <a:gd name="connsiteX91" fmla="*/ 70426 w 87693"/>
                <a:gd name="connsiteY91" fmla="*/ 65056 h 185006"/>
                <a:gd name="connsiteX92" fmla="*/ 72076 w 87693"/>
                <a:gd name="connsiteY92" fmla="*/ 60929 h 185006"/>
                <a:gd name="connsiteX93" fmla="*/ 73219 w 87693"/>
                <a:gd name="connsiteY93" fmla="*/ 51724 h 185006"/>
                <a:gd name="connsiteX94" fmla="*/ 73410 w 87693"/>
                <a:gd name="connsiteY94" fmla="*/ 46709 h 185006"/>
                <a:gd name="connsiteX95" fmla="*/ 80774 w 87693"/>
                <a:gd name="connsiteY95" fmla="*/ 33123 h 185006"/>
                <a:gd name="connsiteX96" fmla="*/ 84139 w 87693"/>
                <a:gd name="connsiteY96" fmla="*/ 31155 h 185006"/>
                <a:gd name="connsiteX97" fmla="*/ 87694 w 87693"/>
                <a:gd name="connsiteY97" fmla="*/ 26394 h 185006"/>
                <a:gd name="connsiteX98" fmla="*/ 85281 w 87693"/>
                <a:gd name="connsiteY98" fmla="*/ 20808 h 185006"/>
                <a:gd name="connsiteX99" fmla="*/ 82488 w 87693"/>
                <a:gd name="connsiteY99" fmla="*/ 15475 h 185006"/>
                <a:gd name="connsiteX100" fmla="*/ 74870 w 87693"/>
                <a:gd name="connsiteY100" fmla="*/ 8619 h 185006"/>
                <a:gd name="connsiteX101" fmla="*/ 66934 w 87693"/>
                <a:gd name="connsiteY101" fmla="*/ 9635 h 185006"/>
                <a:gd name="connsiteX102" fmla="*/ 64713 w 87693"/>
                <a:gd name="connsiteY102" fmla="*/ 10841 h 185006"/>
                <a:gd name="connsiteX103" fmla="*/ 58491 w 87693"/>
                <a:gd name="connsiteY103" fmla="*/ 13253 h 185006"/>
                <a:gd name="connsiteX104" fmla="*/ 51444 w 87693"/>
                <a:gd name="connsiteY104" fmla="*/ 12618 h 185006"/>
                <a:gd name="connsiteX105" fmla="*/ 48905 w 87693"/>
                <a:gd name="connsiteY105" fmla="*/ 11920 h 185006"/>
                <a:gd name="connsiteX106" fmla="*/ 46747 w 87693"/>
                <a:gd name="connsiteY106" fmla="*/ 11222 h 185006"/>
                <a:gd name="connsiteX107" fmla="*/ 43827 w 87693"/>
                <a:gd name="connsiteY107" fmla="*/ 12682 h 185006"/>
                <a:gd name="connsiteX108" fmla="*/ 34875 w 87693"/>
                <a:gd name="connsiteY108" fmla="*/ 13825 h 185006"/>
                <a:gd name="connsiteX109" fmla="*/ 32780 w 87693"/>
                <a:gd name="connsiteY109" fmla="*/ 5953 h 185006"/>
                <a:gd name="connsiteX110" fmla="*/ 32654 w 87693"/>
                <a:gd name="connsiteY110" fmla="*/ 2525 h 18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87693" h="185006">
                  <a:moveTo>
                    <a:pt x="32654" y="2525"/>
                  </a:moveTo>
                  <a:cubicBezTo>
                    <a:pt x="32463" y="1636"/>
                    <a:pt x="32018" y="1064"/>
                    <a:pt x="31384" y="620"/>
                  </a:cubicBezTo>
                  <a:cubicBezTo>
                    <a:pt x="30939" y="366"/>
                    <a:pt x="30241" y="112"/>
                    <a:pt x="29352" y="49"/>
                  </a:cubicBezTo>
                  <a:cubicBezTo>
                    <a:pt x="28210" y="-78"/>
                    <a:pt x="26876" y="49"/>
                    <a:pt x="25226" y="366"/>
                  </a:cubicBezTo>
                  <a:cubicBezTo>
                    <a:pt x="24655" y="747"/>
                    <a:pt x="24527" y="1001"/>
                    <a:pt x="24337" y="1318"/>
                  </a:cubicBezTo>
                  <a:cubicBezTo>
                    <a:pt x="23766" y="2271"/>
                    <a:pt x="23004" y="3032"/>
                    <a:pt x="22306" y="3731"/>
                  </a:cubicBezTo>
                  <a:cubicBezTo>
                    <a:pt x="21163" y="4937"/>
                    <a:pt x="20211" y="5826"/>
                    <a:pt x="20211" y="7349"/>
                  </a:cubicBezTo>
                  <a:cubicBezTo>
                    <a:pt x="20147" y="9888"/>
                    <a:pt x="20655" y="12238"/>
                    <a:pt x="21925" y="14586"/>
                  </a:cubicBezTo>
                  <a:cubicBezTo>
                    <a:pt x="23385" y="17316"/>
                    <a:pt x="24718" y="19919"/>
                    <a:pt x="24718" y="22966"/>
                  </a:cubicBezTo>
                  <a:cubicBezTo>
                    <a:pt x="24718" y="25823"/>
                    <a:pt x="23829" y="27474"/>
                    <a:pt x="22750" y="29632"/>
                  </a:cubicBezTo>
                  <a:cubicBezTo>
                    <a:pt x="21861" y="31346"/>
                    <a:pt x="21988" y="32679"/>
                    <a:pt x="22052" y="34266"/>
                  </a:cubicBezTo>
                  <a:cubicBezTo>
                    <a:pt x="22115" y="34838"/>
                    <a:pt x="22115" y="35472"/>
                    <a:pt x="22115" y="36044"/>
                  </a:cubicBezTo>
                  <a:cubicBezTo>
                    <a:pt x="22115" y="36425"/>
                    <a:pt x="22115" y="36806"/>
                    <a:pt x="22115" y="37186"/>
                  </a:cubicBezTo>
                  <a:cubicBezTo>
                    <a:pt x="22179" y="38774"/>
                    <a:pt x="22179" y="40551"/>
                    <a:pt x="21417" y="42265"/>
                  </a:cubicBezTo>
                  <a:cubicBezTo>
                    <a:pt x="20845" y="43535"/>
                    <a:pt x="20719" y="44487"/>
                    <a:pt x="20782" y="46138"/>
                  </a:cubicBezTo>
                  <a:cubicBezTo>
                    <a:pt x="20845" y="47534"/>
                    <a:pt x="21417" y="48360"/>
                    <a:pt x="22369" y="49693"/>
                  </a:cubicBezTo>
                  <a:cubicBezTo>
                    <a:pt x="24083" y="52168"/>
                    <a:pt x="24083" y="53883"/>
                    <a:pt x="24147" y="56168"/>
                  </a:cubicBezTo>
                  <a:cubicBezTo>
                    <a:pt x="24147" y="58580"/>
                    <a:pt x="23639" y="60548"/>
                    <a:pt x="22623" y="61945"/>
                  </a:cubicBezTo>
                  <a:cubicBezTo>
                    <a:pt x="22115" y="62643"/>
                    <a:pt x="21544" y="63342"/>
                    <a:pt x="20972" y="64040"/>
                  </a:cubicBezTo>
                  <a:cubicBezTo>
                    <a:pt x="20084" y="65119"/>
                    <a:pt x="19258" y="66071"/>
                    <a:pt x="18687" y="67214"/>
                  </a:cubicBezTo>
                  <a:cubicBezTo>
                    <a:pt x="18243" y="68103"/>
                    <a:pt x="18179" y="68992"/>
                    <a:pt x="18052" y="70071"/>
                  </a:cubicBezTo>
                  <a:cubicBezTo>
                    <a:pt x="17989" y="70706"/>
                    <a:pt x="17925" y="71341"/>
                    <a:pt x="17798" y="72039"/>
                  </a:cubicBezTo>
                  <a:cubicBezTo>
                    <a:pt x="17354" y="74261"/>
                    <a:pt x="16338" y="76483"/>
                    <a:pt x="14815" y="78514"/>
                  </a:cubicBezTo>
                  <a:cubicBezTo>
                    <a:pt x="14307" y="79149"/>
                    <a:pt x="13862" y="79784"/>
                    <a:pt x="13354" y="80419"/>
                  </a:cubicBezTo>
                  <a:cubicBezTo>
                    <a:pt x="11577" y="82704"/>
                    <a:pt x="9990" y="84672"/>
                    <a:pt x="9418" y="87465"/>
                  </a:cubicBezTo>
                  <a:cubicBezTo>
                    <a:pt x="9292" y="88037"/>
                    <a:pt x="9165" y="88608"/>
                    <a:pt x="8974" y="89179"/>
                  </a:cubicBezTo>
                  <a:cubicBezTo>
                    <a:pt x="8657" y="90259"/>
                    <a:pt x="8403" y="91274"/>
                    <a:pt x="8403" y="92290"/>
                  </a:cubicBezTo>
                  <a:cubicBezTo>
                    <a:pt x="8403" y="93115"/>
                    <a:pt x="8339" y="94004"/>
                    <a:pt x="8276" y="94893"/>
                  </a:cubicBezTo>
                  <a:cubicBezTo>
                    <a:pt x="8149" y="96734"/>
                    <a:pt x="8022" y="98638"/>
                    <a:pt x="8339" y="100162"/>
                  </a:cubicBezTo>
                  <a:cubicBezTo>
                    <a:pt x="8403" y="100543"/>
                    <a:pt x="8339" y="100987"/>
                    <a:pt x="8085" y="101305"/>
                  </a:cubicBezTo>
                  <a:cubicBezTo>
                    <a:pt x="7514" y="102003"/>
                    <a:pt x="6943" y="102638"/>
                    <a:pt x="6308" y="103273"/>
                  </a:cubicBezTo>
                  <a:cubicBezTo>
                    <a:pt x="5863" y="103717"/>
                    <a:pt x="5419" y="104161"/>
                    <a:pt x="5038" y="104669"/>
                  </a:cubicBezTo>
                  <a:cubicBezTo>
                    <a:pt x="3642" y="106320"/>
                    <a:pt x="2880" y="108224"/>
                    <a:pt x="2054" y="110319"/>
                  </a:cubicBezTo>
                  <a:cubicBezTo>
                    <a:pt x="1039" y="112859"/>
                    <a:pt x="-485" y="117366"/>
                    <a:pt x="150" y="120984"/>
                  </a:cubicBezTo>
                  <a:cubicBezTo>
                    <a:pt x="277" y="121556"/>
                    <a:pt x="467" y="122254"/>
                    <a:pt x="848" y="122508"/>
                  </a:cubicBezTo>
                  <a:cubicBezTo>
                    <a:pt x="1229" y="122699"/>
                    <a:pt x="1991" y="122699"/>
                    <a:pt x="3006" y="122381"/>
                  </a:cubicBezTo>
                  <a:cubicBezTo>
                    <a:pt x="4086" y="122064"/>
                    <a:pt x="5038" y="121048"/>
                    <a:pt x="6117" y="120032"/>
                  </a:cubicBezTo>
                  <a:cubicBezTo>
                    <a:pt x="7387" y="118699"/>
                    <a:pt x="8911" y="117239"/>
                    <a:pt x="10942" y="116858"/>
                  </a:cubicBezTo>
                  <a:cubicBezTo>
                    <a:pt x="12402" y="116604"/>
                    <a:pt x="15005" y="116414"/>
                    <a:pt x="15894" y="117493"/>
                  </a:cubicBezTo>
                  <a:cubicBezTo>
                    <a:pt x="16465" y="118191"/>
                    <a:pt x="16465" y="119144"/>
                    <a:pt x="16338" y="120159"/>
                  </a:cubicBezTo>
                  <a:cubicBezTo>
                    <a:pt x="16148" y="122635"/>
                    <a:pt x="15513" y="124857"/>
                    <a:pt x="12339" y="126000"/>
                  </a:cubicBezTo>
                  <a:lnTo>
                    <a:pt x="11577" y="126254"/>
                  </a:lnTo>
                  <a:cubicBezTo>
                    <a:pt x="9228" y="127079"/>
                    <a:pt x="7514" y="127650"/>
                    <a:pt x="6371" y="129682"/>
                  </a:cubicBezTo>
                  <a:cubicBezTo>
                    <a:pt x="5356" y="131523"/>
                    <a:pt x="5038" y="132539"/>
                    <a:pt x="5737" y="133681"/>
                  </a:cubicBezTo>
                  <a:cubicBezTo>
                    <a:pt x="6308" y="134570"/>
                    <a:pt x="7006" y="134634"/>
                    <a:pt x="9926" y="132729"/>
                  </a:cubicBezTo>
                  <a:cubicBezTo>
                    <a:pt x="11133" y="131967"/>
                    <a:pt x="12212" y="131269"/>
                    <a:pt x="13354" y="131079"/>
                  </a:cubicBezTo>
                  <a:cubicBezTo>
                    <a:pt x="15132" y="130761"/>
                    <a:pt x="18306" y="130571"/>
                    <a:pt x="19512" y="132285"/>
                  </a:cubicBezTo>
                  <a:cubicBezTo>
                    <a:pt x="20528" y="133745"/>
                    <a:pt x="19830" y="135459"/>
                    <a:pt x="19449" y="136474"/>
                  </a:cubicBezTo>
                  <a:cubicBezTo>
                    <a:pt x="18814" y="138316"/>
                    <a:pt x="18941" y="139903"/>
                    <a:pt x="19068" y="141553"/>
                  </a:cubicBezTo>
                  <a:cubicBezTo>
                    <a:pt x="19195" y="143204"/>
                    <a:pt x="19322" y="144918"/>
                    <a:pt x="18941" y="146568"/>
                  </a:cubicBezTo>
                  <a:cubicBezTo>
                    <a:pt x="18687" y="147584"/>
                    <a:pt x="18116" y="148282"/>
                    <a:pt x="17608" y="148854"/>
                  </a:cubicBezTo>
                  <a:cubicBezTo>
                    <a:pt x="17417" y="149044"/>
                    <a:pt x="17227" y="149298"/>
                    <a:pt x="17036" y="149552"/>
                  </a:cubicBezTo>
                  <a:cubicBezTo>
                    <a:pt x="16338" y="150631"/>
                    <a:pt x="16338" y="151457"/>
                    <a:pt x="16338" y="152980"/>
                  </a:cubicBezTo>
                  <a:lnTo>
                    <a:pt x="16338" y="153679"/>
                  </a:lnTo>
                  <a:cubicBezTo>
                    <a:pt x="16338" y="158122"/>
                    <a:pt x="16338" y="162312"/>
                    <a:pt x="15513" y="166693"/>
                  </a:cubicBezTo>
                  <a:cubicBezTo>
                    <a:pt x="15132" y="168470"/>
                    <a:pt x="15386" y="170311"/>
                    <a:pt x="15640" y="172216"/>
                  </a:cubicBezTo>
                  <a:cubicBezTo>
                    <a:pt x="15830" y="173485"/>
                    <a:pt x="15957" y="174818"/>
                    <a:pt x="15957" y="176152"/>
                  </a:cubicBezTo>
                  <a:cubicBezTo>
                    <a:pt x="15957" y="176596"/>
                    <a:pt x="15767" y="176977"/>
                    <a:pt x="15449" y="177231"/>
                  </a:cubicBezTo>
                  <a:cubicBezTo>
                    <a:pt x="14751" y="177739"/>
                    <a:pt x="13101" y="179135"/>
                    <a:pt x="12339" y="180469"/>
                  </a:cubicBezTo>
                  <a:cubicBezTo>
                    <a:pt x="13101" y="180151"/>
                    <a:pt x="13354" y="180024"/>
                    <a:pt x="13608" y="179897"/>
                  </a:cubicBezTo>
                  <a:cubicBezTo>
                    <a:pt x="14053" y="179707"/>
                    <a:pt x="14497" y="179516"/>
                    <a:pt x="14941" y="179326"/>
                  </a:cubicBezTo>
                  <a:cubicBezTo>
                    <a:pt x="16402" y="178691"/>
                    <a:pt x="17862" y="178120"/>
                    <a:pt x="19449" y="177929"/>
                  </a:cubicBezTo>
                  <a:cubicBezTo>
                    <a:pt x="22179" y="177612"/>
                    <a:pt x="24210" y="178247"/>
                    <a:pt x="26051" y="178882"/>
                  </a:cubicBezTo>
                  <a:cubicBezTo>
                    <a:pt x="28210" y="179643"/>
                    <a:pt x="29797" y="180088"/>
                    <a:pt x="32336" y="180088"/>
                  </a:cubicBezTo>
                  <a:cubicBezTo>
                    <a:pt x="32654" y="180088"/>
                    <a:pt x="33034" y="180088"/>
                    <a:pt x="33352" y="180024"/>
                  </a:cubicBezTo>
                  <a:cubicBezTo>
                    <a:pt x="33733" y="180024"/>
                    <a:pt x="34241" y="179961"/>
                    <a:pt x="34685" y="179961"/>
                  </a:cubicBezTo>
                  <a:cubicBezTo>
                    <a:pt x="35637" y="179961"/>
                    <a:pt x="36716" y="180088"/>
                    <a:pt x="37605" y="180659"/>
                  </a:cubicBezTo>
                  <a:cubicBezTo>
                    <a:pt x="38685" y="181294"/>
                    <a:pt x="39256" y="182373"/>
                    <a:pt x="39764" y="183325"/>
                  </a:cubicBezTo>
                  <a:cubicBezTo>
                    <a:pt x="40335" y="184405"/>
                    <a:pt x="40653" y="184912"/>
                    <a:pt x="41224" y="184976"/>
                  </a:cubicBezTo>
                  <a:cubicBezTo>
                    <a:pt x="42747" y="185230"/>
                    <a:pt x="45414" y="183833"/>
                    <a:pt x="47445" y="182627"/>
                  </a:cubicBezTo>
                  <a:cubicBezTo>
                    <a:pt x="47445" y="182373"/>
                    <a:pt x="47572" y="182119"/>
                    <a:pt x="47699" y="181929"/>
                  </a:cubicBezTo>
                  <a:cubicBezTo>
                    <a:pt x="49159" y="179961"/>
                    <a:pt x="51318" y="178691"/>
                    <a:pt x="54301" y="178056"/>
                  </a:cubicBezTo>
                  <a:cubicBezTo>
                    <a:pt x="53730" y="176532"/>
                    <a:pt x="53222" y="175009"/>
                    <a:pt x="52841" y="173358"/>
                  </a:cubicBezTo>
                  <a:cubicBezTo>
                    <a:pt x="52714" y="172977"/>
                    <a:pt x="52651" y="172597"/>
                    <a:pt x="52524" y="172216"/>
                  </a:cubicBezTo>
                  <a:cubicBezTo>
                    <a:pt x="52460" y="171771"/>
                    <a:pt x="52397" y="171263"/>
                    <a:pt x="52333" y="170819"/>
                  </a:cubicBezTo>
                  <a:cubicBezTo>
                    <a:pt x="52270" y="170248"/>
                    <a:pt x="52143" y="169613"/>
                    <a:pt x="52079" y="169041"/>
                  </a:cubicBezTo>
                  <a:cubicBezTo>
                    <a:pt x="52016" y="167962"/>
                    <a:pt x="52079" y="166756"/>
                    <a:pt x="52270" y="165550"/>
                  </a:cubicBezTo>
                  <a:cubicBezTo>
                    <a:pt x="53031" y="160789"/>
                    <a:pt x="56967" y="157615"/>
                    <a:pt x="60777" y="154567"/>
                  </a:cubicBezTo>
                  <a:cubicBezTo>
                    <a:pt x="64141" y="151838"/>
                    <a:pt x="67379" y="149298"/>
                    <a:pt x="67633" y="145997"/>
                  </a:cubicBezTo>
                  <a:cubicBezTo>
                    <a:pt x="67950" y="142379"/>
                    <a:pt x="66681" y="141553"/>
                    <a:pt x="64649" y="140093"/>
                  </a:cubicBezTo>
                  <a:cubicBezTo>
                    <a:pt x="63316" y="139204"/>
                    <a:pt x="61856" y="138125"/>
                    <a:pt x="60650" y="136284"/>
                  </a:cubicBezTo>
                  <a:cubicBezTo>
                    <a:pt x="59126" y="133999"/>
                    <a:pt x="58554" y="130697"/>
                    <a:pt x="59190" y="127523"/>
                  </a:cubicBezTo>
                  <a:cubicBezTo>
                    <a:pt x="59634" y="125048"/>
                    <a:pt x="61094" y="123334"/>
                    <a:pt x="62300" y="121873"/>
                  </a:cubicBezTo>
                  <a:cubicBezTo>
                    <a:pt x="63253" y="120731"/>
                    <a:pt x="64141" y="119715"/>
                    <a:pt x="64649" y="118382"/>
                  </a:cubicBezTo>
                  <a:cubicBezTo>
                    <a:pt x="65855" y="115081"/>
                    <a:pt x="64522" y="108605"/>
                    <a:pt x="62110" y="106256"/>
                  </a:cubicBezTo>
                  <a:cubicBezTo>
                    <a:pt x="60904" y="105050"/>
                    <a:pt x="59190" y="104225"/>
                    <a:pt x="57348" y="103400"/>
                  </a:cubicBezTo>
                  <a:cubicBezTo>
                    <a:pt x="54111" y="101876"/>
                    <a:pt x="50429" y="100162"/>
                    <a:pt x="49603" y="96036"/>
                  </a:cubicBezTo>
                  <a:cubicBezTo>
                    <a:pt x="48144" y="88862"/>
                    <a:pt x="55571" y="87211"/>
                    <a:pt x="60078" y="86259"/>
                  </a:cubicBezTo>
                  <a:cubicBezTo>
                    <a:pt x="60904" y="86069"/>
                    <a:pt x="61411" y="86005"/>
                    <a:pt x="61919" y="85878"/>
                  </a:cubicBezTo>
                  <a:cubicBezTo>
                    <a:pt x="64014" y="85497"/>
                    <a:pt x="64459" y="85434"/>
                    <a:pt x="65982" y="83276"/>
                  </a:cubicBezTo>
                  <a:cubicBezTo>
                    <a:pt x="67696" y="80800"/>
                    <a:pt x="67696" y="79403"/>
                    <a:pt x="67696" y="76229"/>
                  </a:cubicBezTo>
                  <a:cubicBezTo>
                    <a:pt x="67696" y="71467"/>
                    <a:pt x="69029" y="68357"/>
                    <a:pt x="70426" y="65056"/>
                  </a:cubicBezTo>
                  <a:cubicBezTo>
                    <a:pt x="70997" y="63786"/>
                    <a:pt x="71569" y="62453"/>
                    <a:pt x="72076" y="60929"/>
                  </a:cubicBezTo>
                  <a:cubicBezTo>
                    <a:pt x="73156" y="57882"/>
                    <a:pt x="73219" y="54898"/>
                    <a:pt x="73219" y="51724"/>
                  </a:cubicBezTo>
                  <a:cubicBezTo>
                    <a:pt x="73219" y="50074"/>
                    <a:pt x="73283" y="48423"/>
                    <a:pt x="73410" y="46709"/>
                  </a:cubicBezTo>
                  <a:cubicBezTo>
                    <a:pt x="73918" y="41249"/>
                    <a:pt x="76520" y="36361"/>
                    <a:pt x="80774" y="33123"/>
                  </a:cubicBezTo>
                  <a:cubicBezTo>
                    <a:pt x="81917" y="32235"/>
                    <a:pt x="83059" y="31663"/>
                    <a:pt x="84139" y="31155"/>
                  </a:cubicBezTo>
                  <a:cubicBezTo>
                    <a:pt x="86424" y="29949"/>
                    <a:pt x="87694" y="29315"/>
                    <a:pt x="87694" y="26394"/>
                  </a:cubicBezTo>
                  <a:cubicBezTo>
                    <a:pt x="87694" y="24236"/>
                    <a:pt x="86551" y="22649"/>
                    <a:pt x="85281" y="20808"/>
                  </a:cubicBezTo>
                  <a:cubicBezTo>
                    <a:pt x="84202" y="19221"/>
                    <a:pt x="83059" y="17633"/>
                    <a:pt x="82488" y="15475"/>
                  </a:cubicBezTo>
                  <a:cubicBezTo>
                    <a:pt x="81028" y="10142"/>
                    <a:pt x="80711" y="8682"/>
                    <a:pt x="74870" y="8619"/>
                  </a:cubicBezTo>
                  <a:cubicBezTo>
                    <a:pt x="71632" y="8555"/>
                    <a:pt x="69220" y="8555"/>
                    <a:pt x="66934" y="9635"/>
                  </a:cubicBezTo>
                  <a:cubicBezTo>
                    <a:pt x="66173" y="10016"/>
                    <a:pt x="65411" y="10396"/>
                    <a:pt x="64713" y="10841"/>
                  </a:cubicBezTo>
                  <a:cubicBezTo>
                    <a:pt x="62935" y="11857"/>
                    <a:pt x="61030" y="12936"/>
                    <a:pt x="58491" y="13253"/>
                  </a:cubicBezTo>
                  <a:cubicBezTo>
                    <a:pt x="55952" y="13634"/>
                    <a:pt x="53539" y="13063"/>
                    <a:pt x="51444" y="12618"/>
                  </a:cubicBezTo>
                  <a:cubicBezTo>
                    <a:pt x="50492" y="12428"/>
                    <a:pt x="49731" y="12174"/>
                    <a:pt x="48905" y="11920"/>
                  </a:cubicBezTo>
                  <a:cubicBezTo>
                    <a:pt x="48016" y="11666"/>
                    <a:pt x="47128" y="11285"/>
                    <a:pt x="46747" y="11222"/>
                  </a:cubicBezTo>
                  <a:cubicBezTo>
                    <a:pt x="46048" y="11285"/>
                    <a:pt x="44969" y="11984"/>
                    <a:pt x="43827" y="12682"/>
                  </a:cubicBezTo>
                  <a:cubicBezTo>
                    <a:pt x="41477" y="14142"/>
                    <a:pt x="38303" y="16110"/>
                    <a:pt x="34875" y="13825"/>
                  </a:cubicBezTo>
                  <a:cubicBezTo>
                    <a:pt x="32209" y="12047"/>
                    <a:pt x="32526" y="8682"/>
                    <a:pt x="32780" y="5953"/>
                  </a:cubicBezTo>
                  <a:cubicBezTo>
                    <a:pt x="32717" y="4683"/>
                    <a:pt x="32844" y="3413"/>
                    <a:pt x="32654" y="252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86" name="Freeform 885">
              <a:extLst>
                <a:ext uri="{FF2B5EF4-FFF2-40B4-BE49-F238E27FC236}">
                  <a16:creationId xmlns:a16="http://schemas.microsoft.com/office/drawing/2014/main" id="{F3A021B9-AFB7-B133-876B-5221CFF6DBFE}"/>
                </a:ext>
              </a:extLst>
            </p:cNvPr>
            <p:cNvSpPr/>
            <p:nvPr/>
          </p:nvSpPr>
          <p:spPr>
            <a:xfrm>
              <a:off x="6146993" y="3188600"/>
              <a:ext cx="81877" cy="51872"/>
            </a:xfrm>
            <a:custGeom>
              <a:avLst/>
              <a:gdLst>
                <a:gd name="connsiteX0" fmla="*/ 1825 w 81877"/>
                <a:gd name="connsiteY0" fmla="*/ 27552 h 51872"/>
                <a:gd name="connsiteX1" fmla="*/ 746 w 81877"/>
                <a:gd name="connsiteY1" fmla="*/ 29202 h 51872"/>
                <a:gd name="connsiteX2" fmla="*/ 175 w 81877"/>
                <a:gd name="connsiteY2" fmla="*/ 37709 h 51872"/>
                <a:gd name="connsiteX3" fmla="*/ 302 w 81877"/>
                <a:gd name="connsiteY3" fmla="*/ 39423 h 51872"/>
                <a:gd name="connsiteX4" fmla="*/ 365 w 81877"/>
                <a:gd name="connsiteY4" fmla="*/ 40883 h 51872"/>
                <a:gd name="connsiteX5" fmla="*/ 5952 w 81877"/>
                <a:gd name="connsiteY5" fmla="*/ 46343 h 51872"/>
                <a:gd name="connsiteX6" fmla="*/ 4047 w 81877"/>
                <a:gd name="connsiteY6" fmla="*/ 51676 h 51872"/>
                <a:gd name="connsiteX7" fmla="*/ 6968 w 81877"/>
                <a:gd name="connsiteY7" fmla="*/ 51866 h 51872"/>
                <a:gd name="connsiteX8" fmla="*/ 15728 w 81877"/>
                <a:gd name="connsiteY8" fmla="*/ 48057 h 51872"/>
                <a:gd name="connsiteX9" fmla="*/ 18966 w 81877"/>
                <a:gd name="connsiteY9" fmla="*/ 45645 h 51872"/>
                <a:gd name="connsiteX10" fmla="*/ 33186 w 81877"/>
                <a:gd name="connsiteY10" fmla="*/ 47676 h 51872"/>
                <a:gd name="connsiteX11" fmla="*/ 34012 w 81877"/>
                <a:gd name="connsiteY11" fmla="*/ 47993 h 51872"/>
                <a:gd name="connsiteX12" fmla="*/ 42201 w 81877"/>
                <a:gd name="connsiteY12" fmla="*/ 47105 h 51872"/>
                <a:gd name="connsiteX13" fmla="*/ 43343 w 81877"/>
                <a:gd name="connsiteY13" fmla="*/ 44248 h 51872"/>
                <a:gd name="connsiteX14" fmla="*/ 46708 w 81877"/>
                <a:gd name="connsiteY14" fmla="*/ 37773 h 51872"/>
                <a:gd name="connsiteX15" fmla="*/ 51914 w 81877"/>
                <a:gd name="connsiteY15" fmla="*/ 33964 h 51872"/>
                <a:gd name="connsiteX16" fmla="*/ 53818 w 81877"/>
                <a:gd name="connsiteY16" fmla="*/ 32631 h 51872"/>
                <a:gd name="connsiteX17" fmla="*/ 54644 w 81877"/>
                <a:gd name="connsiteY17" fmla="*/ 30218 h 51872"/>
                <a:gd name="connsiteX18" fmla="*/ 56929 w 81877"/>
                <a:gd name="connsiteY18" fmla="*/ 24949 h 51872"/>
                <a:gd name="connsiteX19" fmla="*/ 67404 w 81877"/>
                <a:gd name="connsiteY19" fmla="*/ 17839 h 51872"/>
                <a:gd name="connsiteX20" fmla="*/ 69753 w 81877"/>
                <a:gd name="connsiteY20" fmla="*/ 17204 h 51872"/>
                <a:gd name="connsiteX21" fmla="*/ 73689 w 81877"/>
                <a:gd name="connsiteY21" fmla="*/ 16569 h 51872"/>
                <a:gd name="connsiteX22" fmla="*/ 81878 w 81877"/>
                <a:gd name="connsiteY22" fmla="*/ 15744 h 51872"/>
                <a:gd name="connsiteX23" fmla="*/ 80354 w 81877"/>
                <a:gd name="connsiteY23" fmla="*/ 9586 h 51872"/>
                <a:gd name="connsiteX24" fmla="*/ 80037 w 81877"/>
                <a:gd name="connsiteY24" fmla="*/ 8189 h 51872"/>
                <a:gd name="connsiteX25" fmla="*/ 79846 w 81877"/>
                <a:gd name="connsiteY25" fmla="*/ 7364 h 51872"/>
                <a:gd name="connsiteX26" fmla="*/ 79466 w 81877"/>
                <a:gd name="connsiteY26" fmla="*/ 5523 h 51872"/>
                <a:gd name="connsiteX27" fmla="*/ 78831 w 81877"/>
                <a:gd name="connsiteY27" fmla="*/ 4190 h 51872"/>
                <a:gd name="connsiteX28" fmla="*/ 78386 w 81877"/>
                <a:gd name="connsiteY28" fmla="*/ 3682 h 51872"/>
                <a:gd name="connsiteX29" fmla="*/ 77498 w 81877"/>
                <a:gd name="connsiteY29" fmla="*/ 2666 h 51872"/>
                <a:gd name="connsiteX30" fmla="*/ 76926 w 81877"/>
                <a:gd name="connsiteY30" fmla="*/ 2095 h 51872"/>
                <a:gd name="connsiteX31" fmla="*/ 75847 w 81877"/>
                <a:gd name="connsiteY31" fmla="*/ 1079 h 51872"/>
                <a:gd name="connsiteX32" fmla="*/ 75339 w 81877"/>
                <a:gd name="connsiteY32" fmla="*/ 635 h 51872"/>
                <a:gd name="connsiteX33" fmla="*/ 74514 w 81877"/>
                <a:gd name="connsiteY33" fmla="*/ 0 h 51872"/>
                <a:gd name="connsiteX34" fmla="*/ 71784 w 81877"/>
                <a:gd name="connsiteY34" fmla="*/ 1079 h 51872"/>
                <a:gd name="connsiteX35" fmla="*/ 70895 w 81877"/>
                <a:gd name="connsiteY35" fmla="*/ 1460 h 51872"/>
                <a:gd name="connsiteX36" fmla="*/ 67467 w 81877"/>
                <a:gd name="connsiteY36" fmla="*/ 3365 h 51872"/>
                <a:gd name="connsiteX37" fmla="*/ 56865 w 81877"/>
                <a:gd name="connsiteY37" fmla="*/ 8126 h 51872"/>
                <a:gd name="connsiteX38" fmla="*/ 55088 w 81877"/>
                <a:gd name="connsiteY38" fmla="*/ 8189 h 51872"/>
                <a:gd name="connsiteX39" fmla="*/ 47153 w 81877"/>
                <a:gd name="connsiteY39" fmla="*/ 10221 h 51872"/>
                <a:gd name="connsiteX40" fmla="*/ 36551 w 81877"/>
                <a:gd name="connsiteY40" fmla="*/ 13903 h 51872"/>
                <a:gd name="connsiteX41" fmla="*/ 34329 w 81877"/>
                <a:gd name="connsiteY41" fmla="*/ 14474 h 51872"/>
                <a:gd name="connsiteX42" fmla="*/ 32551 w 81877"/>
                <a:gd name="connsiteY42" fmla="*/ 14728 h 51872"/>
                <a:gd name="connsiteX43" fmla="*/ 31663 w 81877"/>
                <a:gd name="connsiteY43" fmla="*/ 14601 h 51872"/>
                <a:gd name="connsiteX44" fmla="*/ 30964 w 81877"/>
                <a:gd name="connsiteY44" fmla="*/ 14474 h 51872"/>
                <a:gd name="connsiteX45" fmla="*/ 28679 w 81877"/>
                <a:gd name="connsiteY45" fmla="*/ 13649 h 51872"/>
                <a:gd name="connsiteX46" fmla="*/ 25886 w 81877"/>
                <a:gd name="connsiteY46" fmla="*/ 12570 h 51872"/>
                <a:gd name="connsiteX47" fmla="*/ 22585 w 81877"/>
                <a:gd name="connsiteY47" fmla="*/ 11871 h 51872"/>
                <a:gd name="connsiteX48" fmla="*/ 20426 w 81877"/>
                <a:gd name="connsiteY48" fmla="*/ 11554 h 51872"/>
                <a:gd name="connsiteX49" fmla="*/ 17760 w 81877"/>
                <a:gd name="connsiteY49" fmla="*/ 11237 h 51872"/>
                <a:gd name="connsiteX50" fmla="*/ 15030 w 81877"/>
                <a:gd name="connsiteY50" fmla="*/ 11046 h 51872"/>
                <a:gd name="connsiteX51" fmla="*/ 11983 w 81877"/>
                <a:gd name="connsiteY51" fmla="*/ 10919 h 51872"/>
                <a:gd name="connsiteX52" fmla="*/ 9316 w 81877"/>
                <a:gd name="connsiteY52" fmla="*/ 10983 h 51872"/>
                <a:gd name="connsiteX53" fmla="*/ 6650 w 81877"/>
                <a:gd name="connsiteY53" fmla="*/ 11173 h 51872"/>
                <a:gd name="connsiteX54" fmla="*/ 5825 w 81877"/>
                <a:gd name="connsiteY54" fmla="*/ 15046 h 51872"/>
                <a:gd name="connsiteX55" fmla="*/ 4619 w 81877"/>
                <a:gd name="connsiteY55" fmla="*/ 17775 h 51872"/>
                <a:gd name="connsiteX56" fmla="*/ 3222 w 81877"/>
                <a:gd name="connsiteY56" fmla="*/ 21584 h 51872"/>
                <a:gd name="connsiteX57" fmla="*/ 3285 w 81877"/>
                <a:gd name="connsiteY57" fmla="*/ 22473 h 51872"/>
                <a:gd name="connsiteX58" fmla="*/ 3222 w 81877"/>
                <a:gd name="connsiteY58" fmla="*/ 24568 h 51872"/>
                <a:gd name="connsiteX59" fmla="*/ 1825 w 81877"/>
                <a:gd name="connsiteY59" fmla="*/ 27552 h 5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81877" h="51872">
                  <a:moveTo>
                    <a:pt x="1825" y="27552"/>
                  </a:moveTo>
                  <a:cubicBezTo>
                    <a:pt x="1381" y="28123"/>
                    <a:pt x="1000" y="28631"/>
                    <a:pt x="746" y="29202"/>
                  </a:cubicBezTo>
                  <a:cubicBezTo>
                    <a:pt x="-270" y="31615"/>
                    <a:pt x="-15" y="34725"/>
                    <a:pt x="175" y="37709"/>
                  </a:cubicBezTo>
                  <a:lnTo>
                    <a:pt x="302" y="39423"/>
                  </a:lnTo>
                  <a:cubicBezTo>
                    <a:pt x="365" y="39931"/>
                    <a:pt x="365" y="40439"/>
                    <a:pt x="365" y="40883"/>
                  </a:cubicBezTo>
                  <a:cubicBezTo>
                    <a:pt x="3540" y="41899"/>
                    <a:pt x="5381" y="43740"/>
                    <a:pt x="5952" y="46343"/>
                  </a:cubicBezTo>
                  <a:cubicBezTo>
                    <a:pt x="6523" y="48882"/>
                    <a:pt x="5317" y="50406"/>
                    <a:pt x="4047" y="51676"/>
                  </a:cubicBezTo>
                  <a:cubicBezTo>
                    <a:pt x="5063" y="51739"/>
                    <a:pt x="6079" y="51803"/>
                    <a:pt x="6968" y="51866"/>
                  </a:cubicBezTo>
                  <a:cubicBezTo>
                    <a:pt x="10650" y="51993"/>
                    <a:pt x="13189" y="50089"/>
                    <a:pt x="15728" y="48057"/>
                  </a:cubicBezTo>
                  <a:cubicBezTo>
                    <a:pt x="16744" y="47232"/>
                    <a:pt x="17887" y="46343"/>
                    <a:pt x="18966" y="45645"/>
                  </a:cubicBezTo>
                  <a:cubicBezTo>
                    <a:pt x="22966" y="43232"/>
                    <a:pt x="30139" y="46343"/>
                    <a:pt x="33186" y="47676"/>
                  </a:cubicBezTo>
                  <a:cubicBezTo>
                    <a:pt x="33567" y="47803"/>
                    <a:pt x="33821" y="47930"/>
                    <a:pt x="34012" y="47993"/>
                  </a:cubicBezTo>
                  <a:cubicBezTo>
                    <a:pt x="35472" y="48565"/>
                    <a:pt x="41122" y="48565"/>
                    <a:pt x="42201" y="47105"/>
                  </a:cubicBezTo>
                  <a:cubicBezTo>
                    <a:pt x="42772" y="46343"/>
                    <a:pt x="43026" y="45391"/>
                    <a:pt x="43343" y="44248"/>
                  </a:cubicBezTo>
                  <a:cubicBezTo>
                    <a:pt x="43915" y="42407"/>
                    <a:pt x="44550" y="40058"/>
                    <a:pt x="46708" y="37773"/>
                  </a:cubicBezTo>
                  <a:cubicBezTo>
                    <a:pt x="48613" y="35741"/>
                    <a:pt x="50517" y="34725"/>
                    <a:pt x="51914" y="33964"/>
                  </a:cubicBezTo>
                  <a:cubicBezTo>
                    <a:pt x="52866" y="33456"/>
                    <a:pt x="53564" y="33075"/>
                    <a:pt x="53818" y="32631"/>
                  </a:cubicBezTo>
                  <a:cubicBezTo>
                    <a:pt x="54136" y="32059"/>
                    <a:pt x="54390" y="31170"/>
                    <a:pt x="54644" y="30218"/>
                  </a:cubicBezTo>
                  <a:cubicBezTo>
                    <a:pt x="55151" y="28504"/>
                    <a:pt x="55786" y="26536"/>
                    <a:pt x="56929" y="24949"/>
                  </a:cubicBezTo>
                  <a:cubicBezTo>
                    <a:pt x="59151" y="22029"/>
                    <a:pt x="66579" y="18220"/>
                    <a:pt x="67404" y="17839"/>
                  </a:cubicBezTo>
                  <a:cubicBezTo>
                    <a:pt x="67848" y="17585"/>
                    <a:pt x="68737" y="17395"/>
                    <a:pt x="69753" y="17204"/>
                  </a:cubicBezTo>
                  <a:cubicBezTo>
                    <a:pt x="71276" y="16887"/>
                    <a:pt x="72419" y="16760"/>
                    <a:pt x="73689" y="16569"/>
                  </a:cubicBezTo>
                  <a:cubicBezTo>
                    <a:pt x="77117" y="16188"/>
                    <a:pt x="79974" y="15934"/>
                    <a:pt x="81878" y="15744"/>
                  </a:cubicBezTo>
                  <a:cubicBezTo>
                    <a:pt x="81497" y="14157"/>
                    <a:pt x="80862" y="11808"/>
                    <a:pt x="80354" y="9586"/>
                  </a:cubicBezTo>
                  <a:cubicBezTo>
                    <a:pt x="80227" y="9078"/>
                    <a:pt x="80101" y="8634"/>
                    <a:pt x="80037" y="8189"/>
                  </a:cubicBezTo>
                  <a:cubicBezTo>
                    <a:pt x="79974" y="7872"/>
                    <a:pt x="79910" y="7618"/>
                    <a:pt x="79846" y="7364"/>
                  </a:cubicBezTo>
                  <a:cubicBezTo>
                    <a:pt x="79656" y="6666"/>
                    <a:pt x="79529" y="6031"/>
                    <a:pt x="79466" y="5523"/>
                  </a:cubicBezTo>
                  <a:cubicBezTo>
                    <a:pt x="79402" y="5142"/>
                    <a:pt x="79148" y="4698"/>
                    <a:pt x="78831" y="4190"/>
                  </a:cubicBezTo>
                  <a:cubicBezTo>
                    <a:pt x="78704" y="3999"/>
                    <a:pt x="78514" y="3809"/>
                    <a:pt x="78386" y="3682"/>
                  </a:cubicBezTo>
                  <a:cubicBezTo>
                    <a:pt x="78133" y="3365"/>
                    <a:pt x="77815" y="2984"/>
                    <a:pt x="77498" y="2666"/>
                  </a:cubicBezTo>
                  <a:cubicBezTo>
                    <a:pt x="77307" y="2476"/>
                    <a:pt x="77117" y="2286"/>
                    <a:pt x="76926" y="2095"/>
                  </a:cubicBezTo>
                  <a:cubicBezTo>
                    <a:pt x="76546" y="1778"/>
                    <a:pt x="76228" y="1397"/>
                    <a:pt x="75847" y="1079"/>
                  </a:cubicBezTo>
                  <a:cubicBezTo>
                    <a:pt x="75657" y="952"/>
                    <a:pt x="75466" y="762"/>
                    <a:pt x="75339" y="635"/>
                  </a:cubicBezTo>
                  <a:cubicBezTo>
                    <a:pt x="75085" y="381"/>
                    <a:pt x="74768" y="190"/>
                    <a:pt x="74514" y="0"/>
                  </a:cubicBezTo>
                  <a:cubicBezTo>
                    <a:pt x="73879" y="190"/>
                    <a:pt x="72863" y="635"/>
                    <a:pt x="71784" y="1079"/>
                  </a:cubicBezTo>
                  <a:cubicBezTo>
                    <a:pt x="71530" y="1206"/>
                    <a:pt x="71213" y="1333"/>
                    <a:pt x="70895" y="1460"/>
                  </a:cubicBezTo>
                  <a:cubicBezTo>
                    <a:pt x="69689" y="2032"/>
                    <a:pt x="68420" y="2666"/>
                    <a:pt x="67467" y="3365"/>
                  </a:cubicBezTo>
                  <a:cubicBezTo>
                    <a:pt x="63531" y="6285"/>
                    <a:pt x="59976" y="7872"/>
                    <a:pt x="56865" y="8126"/>
                  </a:cubicBezTo>
                  <a:cubicBezTo>
                    <a:pt x="56231" y="8189"/>
                    <a:pt x="55659" y="8189"/>
                    <a:pt x="55088" y="8189"/>
                  </a:cubicBezTo>
                  <a:cubicBezTo>
                    <a:pt x="52549" y="8316"/>
                    <a:pt x="50581" y="8380"/>
                    <a:pt x="47153" y="10221"/>
                  </a:cubicBezTo>
                  <a:cubicBezTo>
                    <a:pt x="43534" y="12189"/>
                    <a:pt x="39471" y="13141"/>
                    <a:pt x="36551" y="13903"/>
                  </a:cubicBezTo>
                  <a:cubicBezTo>
                    <a:pt x="35662" y="14093"/>
                    <a:pt x="34964" y="14284"/>
                    <a:pt x="34329" y="14474"/>
                  </a:cubicBezTo>
                  <a:cubicBezTo>
                    <a:pt x="33694" y="14665"/>
                    <a:pt x="33123" y="14728"/>
                    <a:pt x="32551" y="14728"/>
                  </a:cubicBezTo>
                  <a:cubicBezTo>
                    <a:pt x="32234" y="14728"/>
                    <a:pt x="31917" y="14601"/>
                    <a:pt x="31663" y="14601"/>
                  </a:cubicBezTo>
                  <a:cubicBezTo>
                    <a:pt x="31409" y="14538"/>
                    <a:pt x="31155" y="14538"/>
                    <a:pt x="30964" y="14474"/>
                  </a:cubicBezTo>
                  <a:cubicBezTo>
                    <a:pt x="30202" y="14284"/>
                    <a:pt x="29441" y="13966"/>
                    <a:pt x="28679" y="13649"/>
                  </a:cubicBezTo>
                  <a:cubicBezTo>
                    <a:pt x="27917" y="13332"/>
                    <a:pt x="27028" y="12887"/>
                    <a:pt x="25886" y="12570"/>
                  </a:cubicBezTo>
                  <a:cubicBezTo>
                    <a:pt x="25187" y="12316"/>
                    <a:pt x="23981" y="12062"/>
                    <a:pt x="22585" y="11871"/>
                  </a:cubicBezTo>
                  <a:cubicBezTo>
                    <a:pt x="21950" y="11744"/>
                    <a:pt x="21124" y="11681"/>
                    <a:pt x="20426" y="11554"/>
                  </a:cubicBezTo>
                  <a:cubicBezTo>
                    <a:pt x="19537" y="11427"/>
                    <a:pt x="18712" y="11300"/>
                    <a:pt x="17760" y="11237"/>
                  </a:cubicBezTo>
                  <a:cubicBezTo>
                    <a:pt x="16935" y="11173"/>
                    <a:pt x="15982" y="11110"/>
                    <a:pt x="15030" y="11046"/>
                  </a:cubicBezTo>
                  <a:cubicBezTo>
                    <a:pt x="14014" y="10983"/>
                    <a:pt x="13062" y="10919"/>
                    <a:pt x="11983" y="10919"/>
                  </a:cubicBezTo>
                  <a:cubicBezTo>
                    <a:pt x="11094" y="10919"/>
                    <a:pt x="10205" y="10983"/>
                    <a:pt x="9316" y="10983"/>
                  </a:cubicBezTo>
                  <a:cubicBezTo>
                    <a:pt x="8428" y="10983"/>
                    <a:pt x="7539" y="11110"/>
                    <a:pt x="6650" y="11173"/>
                  </a:cubicBezTo>
                  <a:cubicBezTo>
                    <a:pt x="6523" y="12760"/>
                    <a:pt x="6142" y="14284"/>
                    <a:pt x="5825" y="15046"/>
                  </a:cubicBezTo>
                  <a:cubicBezTo>
                    <a:pt x="5508" y="15998"/>
                    <a:pt x="5000" y="16887"/>
                    <a:pt x="4619" y="17775"/>
                  </a:cubicBezTo>
                  <a:cubicBezTo>
                    <a:pt x="3921" y="19109"/>
                    <a:pt x="3349" y="20251"/>
                    <a:pt x="3222" y="21584"/>
                  </a:cubicBezTo>
                  <a:cubicBezTo>
                    <a:pt x="3222" y="21838"/>
                    <a:pt x="3222" y="22156"/>
                    <a:pt x="3285" y="22473"/>
                  </a:cubicBezTo>
                  <a:cubicBezTo>
                    <a:pt x="3349" y="23108"/>
                    <a:pt x="3413" y="23870"/>
                    <a:pt x="3222" y="24568"/>
                  </a:cubicBezTo>
                  <a:cubicBezTo>
                    <a:pt x="3159" y="25711"/>
                    <a:pt x="2460" y="26663"/>
                    <a:pt x="1825" y="2755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87" name="Freeform 886">
              <a:extLst>
                <a:ext uri="{FF2B5EF4-FFF2-40B4-BE49-F238E27FC236}">
                  <a16:creationId xmlns:a16="http://schemas.microsoft.com/office/drawing/2014/main" id="{CC35063C-FE3B-340E-FDD5-8EA692D345B4}"/>
                </a:ext>
              </a:extLst>
            </p:cNvPr>
            <p:cNvSpPr/>
            <p:nvPr/>
          </p:nvSpPr>
          <p:spPr>
            <a:xfrm>
              <a:off x="6033088" y="3107383"/>
              <a:ext cx="202639" cy="93186"/>
            </a:xfrm>
            <a:custGeom>
              <a:avLst/>
              <a:gdLst>
                <a:gd name="connsiteX0" fmla="*/ 76815 w 202639"/>
                <a:gd name="connsiteY0" fmla="*/ 74297 h 93186"/>
                <a:gd name="connsiteX1" fmla="*/ 83290 w 202639"/>
                <a:gd name="connsiteY1" fmla="*/ 78424 h 93186"/>
                <a:gd name="connsiteX2" fmla="*/ 85956 w 202639"/>
                <a:gd name="connsiteY2" fmla="*/ 79122 h 93186"/>
                <a:gd name="connsiteX3" fmla="*/ 91352 w 202639"/>
                <a:gd name="connsiteY3" fmla="*/ 81598 h 93186"/>
                <a:gd name="connsiteX4" fmla="*/ 98018 w 202639"/>
                <a:gd name="connsiteY4" fmla="*/ 83629 h 93186"/>
                <a:gd name="connsiteX5" fmla="*/ 106017 w 202639"/>
                <a:gd name="connsiteY5" fmla="*/ 84328 h 93186"/>
                <a:gd name="connsiteX6" fmla="*/ 116555 w 202639"/>
                <a:gd name="connsiteY6" fmla="*/ 85534 h 93186"/>
                <a:gd name="connsiteX7" fmla="*/ 118841 w 202639"/>
                <a:gd name="connsiteY7" fmla="*/ 86867 h 93186"/>
                <a:gd name="connsiteX8" fmla="*/ 119285 w 202639"/>
                <a:gd name="connsiteY8" fmla="*/ 87438 h 93186"/>
                <a:gd name="connsiteX9" fmla="*/ 120047 w 202639"/>
                <a:gd name="connsiteY9" fmla="*/ 88391 h 93186"/>
                <a:gd name="connsiteX10" fmla="*/ 120238 w 202639"/>
                <a:gd name="connsiteY10" fmla="*/ 89089 h 93186"/>
                <a:gd name="connsiteX11" fmla="*/ 124999 w 202639"/>
                <a:gd name="connsiteY11" fmla="*/ 89216 h 93186"/>
                <a:gd name="connsiteX12" fmla="*/ 126268 w 202639"/>
                <a:gd name="connsiteY12" fmla="*/ 89279 h 93186"/>
                <a:gd name="connsiteX13" fmla="*/ 130966 w 202639"/>
                <a:gd name="connsiteY13" fmla="*/ 89533 h 93186"/>
                <a:gd name="connsiteX14" fmla="*/ 132680 w 202639"/>
                <a:gd name="connsiteY14" fmla="*/ 89724 h 93186"/>
                <a:gd name="connsiteX15" fmla="*/ 136109 w 202639"/>
                <a:gd name="connsiteY15" fmla="*/ 90168 h 93186"/>
                <a:gd name="connsiteX16" fmla="*/ 137441 w 202639"/>
                <a:gd name="connsiteY16" fmla="*/ 90358 h 93186"/>
                <a:gd name="connsiteX17" fmla="*/ 140679 w 202639"/>
                <a:gd name="connsiteY17" fmla="*/ 91120 h 93186"/>
                <a:gd name="connsiteX18" fmla="*/ 143726 w 202639"/>
                <a:gd name="connsiteY18" fmla="*/ 92326 h 93186"/>
                <a:gd name="connsiteX19" fmla="*/ 147535 w 202639"/>
                <a:gd name="connsiteY19" fmla="*/ 93025 h 93186"/>
                <a:gd name="connsiteX20" fmla="*/ 149884 w 202639"/>
                <a:gd name="connsiteY20" fmla="*/ 92454 h 93186"/>
                <a:gd name="connsiteX21" fmla="*/ 159851 w 202639"/>
                <a:gd name="connsiteY21" fmla="*/ 89089 h 93186"/>
                <a:gd name="connsiteX22" fmla="*/ 168993 w 202639"/>
                <a:gd name="connsiteY22" fmla="*/ 86740 h 93186"/>
                <a:gd name="connsiteX23" fmla="*/ 170643 w 202639"/>
                <a:gd name="connsiteY23" fmla="*/ 86677 h 93186"/>
                <a:gd name="connsiteX24" fmla="*/ 179785 w 202639"/>
                <a:gd name="connsiteY24" fmla="*/ 82423 h 93186"/>
                <a:gd name="connsiteX25" fmla="*/ 182388 w 202639"/>
                <a:gd name="connsiteY25" fmla="*/ 80836 h 93186"/>
                <a:gd name="connsiteX26" fmla="*/ 183403 w 202639"/>
                <a:gd name="connsiteY26" fmla="*/ 80392 h 93186"/>
                <a:gd name="connsiteX27" fmla="*/ 185118 w 202639"/>
                <a:gd name="connsiteY27" fmla="*/ 79566 h 93186"/>
                <a:gd name="connsiteX28" fmla="*/ 185816 w 202639"/>
                <a:gd name="connsiteY28" fmla="*/ 79312 h 93186"/>
                <a:gd name="connsiteX29" fmla="*/ 188165 w 202639"/>
                <a:gd name="connsiteY29" fmla="*/ 78424 h 93186"/>
                <a:gd name="connsiteX30" fmla="*/ 192989 w 202639"/>
                <a:gd name="connsiteY30" fmla="*/ 74932 h 93186"/>
                <a:gd name="connsiteX31" fmla="*/ 195275 w 202639"/>
                <a:gd name="connsiteY31" fmla="*/ 72520 h 93186"/>
                <a:gd name="connsiteX32" fmla="*/ 192545 w 202639"/>
                <a:gd name="connsiteY32" fmla="*/ 69663 h 93186"/>
                <a:gd name="connsiteX33" fmla="*/ 192609 w 202639"/>
                <a:gd name="connsiteY33" fmla="*/ 59061 h 93186"/>
                <a:gd name="connsiteX34" fmla="*/ 193434 w 202639"/>
                <a:gd name="connsiteY34" fmla="*/ 54935 h 93186"/>
                <a:gd name="connsiteX35" fmla="*/ 193497 w 202639"/>
                <a:gd name="connsiteY35" fmla="*/ 53094 h 93186"/>
                <a:gd name="connsiteX36" fmla="*/ 189434 w 202639"/>
                <a:gd name="connsiteY36" fmla="*/ 46365 h 93186"/>
                <a:gd name="connsiteX37" fmla="*/ 189307 w 202639"/>
                <a:gd name="connsiteY37" fmla="*/ 44904 h 93186"/>
                <a:gd name="connsiteX38" fmla="*/ 190577 w 202639"/>
                <a:gd name="connsiteY38" fmla="*/ 44143 h 93186"/>
                <a:gd name="connsiteX39" fmla="*/ 202639 w 202639"/>
                <a:gd name="connsiteY39" fmla="*/ 44143 h 93186"/>
                <a:gd name="connsiteX40" fmla="*/ 202639 w 202639"/>
                <a:gd name="connsiteY40" fmla="*/ 34874 h 93186"/>
                <a:gd name="connsiteX41" fmla="*/ 202448 w 202639"/>
                <a:gd name="connsiteY41" fmla="*/ 33350 h 93186"/>
                <a:gd name="connsiteX42" fmla="*/ 201814 w 202639"/>
                <a:gd name="connsiteY42" fmla="*/ 25288 h 93186"/>
                <a:gd name="connsiteX43" fmla="*/ 201750 w 202639"/>
                <a:gd name="connsiteY43" fmla="*/ 21542 h 93186"/>
                <a:gd name="connsiteX44" fmla="*/ 201750 w 202639"/>
                <a:gd name="connsiteY44" fmla="*/ 18051 h 93186"/>
                <a:gd name="connsiteX45" fmla="*/ 201877 w 202639"/>
                <a:gd name="connsiteY45" fmla="*/ 12147 h 93186"/>
                <a:gd name="connsiteX46" fmla="*/ 201941 w 202639"/>
                <a:gd name="connsiteY46" fmla="*/ 9608 h 93186"/>
                <a:gd name="connsiteX47" fmla="*/ 192862 w 202639"/>
                <a:gd name="connsiteY47" fmla="*/ 7767 h 93186"/>
                <a:gd name="connsiteX48" fmla="*/ 182515 w 202639"/>
                <a:gd name="connsiteY48" fmla="*/ 6624 h 93186"/>
                <a:gd name="connsiteX49" fmla="*/ 178198 w 202639"/>
                <a:gd name="connsiteY49" fmla="*/ 6560 h 93186"/>
                <a:gd name="connsiteX50" fmla="*/ 168231 w 202639"/>
                <a:gd name="connsiteY50" fmla="*/ 3831 h 93186"/>
                <a:gd name="connsiteX51" fmla="*/ 157566 w 202639"/>
                <a:gd name="connsiteY51" fmla="*/ 1609 h 93186"/>
                <a:gd name="connsiteX52" fmla="*/ 152678 w 202639"/>
                <a:gd name="connsiteY52" fmla="*/ 720 h 93186"/>
                <a:gd name="connsiteX53" fmla="*/ 147218 w 202639"/>
                <a:gd name="connsiteY53" fmla="*/ 339 h 93186"/>
                <a:gd name="connsiteX54" fmla="*/ 145377 w 202639"/>
                <a:gd name="connsiteY54" fmla="*/ 3513 h 93186"/>
                <a:gd name="connsiteX55" fmla="*/ 145059 w 202639"/>
                <a:gd name="connsiteY55" fmla="*/ 4910 h 93186"/>
                <a:gd name="connsiteX56" fmla="*/ 141251 w 202639"/>
                <a:gd name="connsiteY56" fmla="*/ 11385 h 93186"/>
                <a:gd name="connsiteX57" fmla="*/ 136870 w 202639"/>
                <a:gd name="connsiteY57" fmla="*/ 12147 h 93186"/>
                <a:gd name="connsiteX58" fmla="*/ 134013 w 202639"/>
                <a:gd name="connsiteY58" fmla="*/ 12464 h 93186"/>
                <a:gd name="connsiteX59" fmla="*/ 132744 w 202639"/>
                <a:gd name="connsiteY59" fmla="*/ 12909 h 93186"/>
                <a:gd name="connsiteX60" fmla="*/ 128554 w 202639"/>
                <a:gd name="connsiteY60" fmla="*/ 13861 h 93186"/>
                <a:gd name="connsiteX61" fmla="*/ 120809 w 202639"/>
                <a:gd name="connsiteY61" fmla="*/ 11068 h 93186"/>
                <a:gd name="connsiteX62" fmla="*/ 116682 w 202639"/>
                <a:gd name="connsiteY62" fmla="*/ 9036 h 93186"/>
                <a:gd name="connsiteX63" fmla="*/ 113000 w 202639"/>
                <a:gd name="connsiteY63" fmla="*/ 8148 h 93186"/>
                <a:gd name="connsiteX64" fmla="*/ 111921 w 202639"/>
                <a:gd name="connsiteY64" fmla="*/ 8084 h 93186"/>
                <a:gd name="connsiteX65" fmla="*/ 110778 w 202639"/>
                <a:gd name="connsiteY65" fmla="*/ 8148 h 93186"/>
                <a:gd name="connsiteX66" fmla="*/ 110969 w 202639"/>
                <a:gd name="connsiteY66" fmla="*/ 13543 h 93186"/>
                <a:gd name="connsiteX67" fmla="*/ 103351 w 202639"/>
                <a:gd name="connsiteY67" fmla="*/ 21352 h 93186"/>
                <a:gd name="connsiteX68" fmla="*/ 97383 w 202639"/>
                <a:gd name="connsiteY68" fmla="*/ 25098 h 93186"/>
                <a:gd name="connsiteX69" fmla="*/ 93765 w 202639"/>
                <a:gd name="connsiteY69" fmla="*/ 29478 h 93186"/>
                <a:gd name="connsiteX70" fmla="*/ 90337 w 202639"/>
                <a:gd name="connsiteY70" fmla="*/ 33668 h 93186"/>
                <a:gd name="connsiteX71" fmla="*/ 88877 w 202639"/>
                <a:gd name="connsiteY71" fmla="*/ 37413 h 93186"/>
                <a:gd name="connsiteX72" fmla="*/ 88877 w 202639"/>
                <a:gd name="connsiteY72" fmla="*/ 38746 h 93186"/>
                <a:gd name="connsiteX73" fmla="*/ 91226 w 202639"/>
                <a:gd name="connsiteY73" fmla="*/ 39635 h 93186"/>
                <a:gd name="connsiteX74" fmla="*/ 98272 w 202639"/>
                <a:gd name="connsiteY74" fmla="*/ 47063 h 93186"/>
                <a:gd name="connsiteX75" fmla="*/ 96875 w 202639"/>
                <a:gd name="connsiteY75" fmla="*/ 49285 h 93186"/>
                <a:gd name="connsiteX76" fmla="*/ 91035 w 202639"/>
                <a:gd name="connsiteY76" fmla="*/ 49094 h 93186"/>
                <a:gd name="connsiteX77" fmla="*/ 89321 w 202639"/>
                <a:gd name="connsiteY77" fmla="*/ 48650 h 93186"/>
                <a:gd name="connsiteX78" fmla="*/ 83988 w 202639"/>
                <a:gd name="connsiteY78" fmla="*/ 48650 h 93186"/>
                <a:gd name="connsiteX79" fmla="*/ 82020 w 202639"/>
                <a:gd name="connsiteY79" fmla="*/ 49348 h 93186"/>
                <a:gd name="connsiteX80" fmla="*/ 78338 w 202639"/>
                <a:gd name="connsiteY80" fmla="*/ 50237 h 93186"/>
                <a:gd name="connsiteX81" fmla="*/ 75418 w 202639"/>
                <a:gd name="connsiteY81" fmla="*/ 49539 h 93186"/>
                <a:gd name="connsiteX82" fmla="*/ 72371 w 202639"/>
                <a:gd name="connsiteY82" fmla="*/ 48967 h 93186"/>
                <a:gd name="connsiteX83" fmla="*/ 66277 w 202639"/>
                <a:gd name="connsiteY83" fmla="*/ 50174 h 93186"/>
                <a:gd name="connsiteX84" fmla="*/ 62595 w 202639"/>
                <a:gd name="connsiteY84" fmla="*/ 52713 h 93186"/>
                <a:gd name="connsiteX85" fmla="*/ 56310 w 202639"/>
                <a:gd name="connsiteY85" fmla="*/ 56204 h 93186"/>
                <a:gd name="connsiteX86" fmla="*/ 49771 w 202639"/>
                <a:gd name="connsiteY86" fmla="*/ 55443 h 93186"/>
                <a:gd name="connsiteX87" fmla="*/ 46025 w 202639"/>
                <a:gd name="connsiteY87" fmla="*/ 54681 h 93186"/>
                <a:gd name="connsiteX88" fmla="*/ 38598 w 202639"/>
                <a:gd name="connsiteY88" fmla="*/ 53411 h 93186"/>
                <a:gd name="connsiteX89" fmla="*/ 31361 w 202639"/>
                <a:gd name="connsiteY89" fmla="*/ 52142 h 93186"/>
                <a:gd name="connsiteX90" fmla="*/ 30408 w 202639"/>
                <a:gd name="connsiteY90" fmla="*/ 52078 h 93186"/>
                <a:gd name="connsiteX91" fmla="*/ 22917 w 202639"/>
                <a:gd name="connsiteY91" fmla="*/ 53284 h 93186"/>
                <a:gd name="connsiteX92" fmla="*/ 19870 w 202639"/>
                <a:gd name="connsiteY92" fmla="*/ 58871 h 93186"/>
                <a:gd name="connsiteX93" fmla="*/ 18791 w 202639"/>
                <a:gd name="connsiteY93" fmla="*/ 59759 h 93186"/>
                <a:gd name="connsiteX94" fmla="*/ 17775 w 202639"/>
                <a:gd name="connsiteY94" fmla="*/ 59823 h 93186"/>
                <a:gd name="connsiteX95" fmla="*/ 15871 w 202639"/>
                <a:gd name="connsiteY95" fmla="*/ 59379 h 93186"/>
                <a:gd name="connsiteX96" fmla="*/ 14855 w 202639"/>
                <a:gd name="connsiteY96" fmla="*/ 59125 h 93186"/>
                <a:gd name="connsiteX97" fmla="*/ 12189 w 202639"/>
                <a:gd name="connsiteY97" fmla="*/ 57601 h 93186"/>
                <a:gd name="connsiteX98" fmla="*/ 10030 w 202639"/>
                <a:gd name="connsiteY98" fmla="*/ 56331 h 93186"/>
                <a:gd name="connsiteX99" fmla="*/ 9078 w 202639"/>
                <a:gd name="connsiteY99" fmla="*/ 56141 h 93186"/>
                <a:gd name="connsiteX100" fmla="*/ 9078 w 202639"/>
                <a:gd name="connsiteY100" fmla="*/ 57411 h 93186"/>
                <a:gd name="connsiteX101" fmla="*/ 8507 w 202639"/>
                <a:gd name="connsiteY101" fmla="*/ 58299 h 93186"/>
                <a:gd name="connsiteX102" fmla="*/ 8062 w 202639"/>
                <a:gd name="connsiteY102" fmla="*/ 58998 h 93186"/>
                <a:gd name="connsiteX103" fmla="*/ 5142 w 202639"/>
                <a:gd name="connsiteY103" fmla="*/ 60267 h 93186"/>
                <a:gd name="connsiteX104" fmla="*/ 3936 w 202639"/>
                <a:gd name="connsiteY104" fmla="*/ 60648 h 93186"/>
                <a:gd name="connsiteX105" fmla="*/ 0 w 202639"/>
                <a:gd name="connsiteY105" fmla="*/ 62108 h 93186"/>
                <a:gd name="connsiteX106" fmla="*/ 63 w 202639"/>
                <a:gd name="connsiteY106" fmla="*/ 63061 h 93186"/>
                <a:gd name="connsiteX107" fmla="*/ 127 w 202639"/>
                <a:gd name="connsiteY107" fmla="*/ 63949 h 93186"/>
                <a:gd name="connsiteX108" fmla="*/ 1333 w 202639"/>
                <a:gd name="connsiteY108" fmla="*/ 68330 h 93186"/>
                <a:gd name="connsiteX109" fmla="*/ 4888 w 202639"/>
                <a:gd name="connsiteY109" fmla="*/ 68965 h 93186"/>
                <a:gd name="connsiteX110" fmla="*/ 6602 w 202639"/>
                <a:gd name="connsiteY110" fmla="*/ 68711 h 93186"/>
                <a:gd name="connsiteX111" fmla="*/ 12570 w 202639"/>
                <a:gd name="connsiteY111" fmla="*/ 68647 h 93186"/>
                <a:gd name="connsiteX112" fmla="*/ 15363 w 202639"/>
                <a:gd name="connsiteY112" fmla="*/ 71187 h 93186"/>
                <a:gd name="connsiteX113" fmla="*/ 16252 w 202639"/>
                <a:gd name="connsiteY113" fmla="*/ 72266 h 93186"/>
                <a:gd name="connsiteX114" fmla="*/ 21711 w 202639"/>
                <a:gd name="connsiteY114" fmla="*/ 71504 h 93186"/>
                <a:gd name="connsiteX115" fmla="*/ 24250 w 202639"/>
                <a:gd name="connsiteY115" fmla="*/ 69536 h 93186"/>
                <a:gd name="connsiteX116" fmla="*/ 29012 w 202639"/>
                <a:gd name="connsiteY116" fmla="*/ 68774 h 93186"/>
                <a:gd name="connsiteX117" fmla="*/ 30536 w 202639"/>
                <a:gd name="connsiteY117" fmla="*/ 70107 h 93186"/>
                <a:gd name="connsiteX118" fmla="*/ 30916 w 202639"/>
                <a:gd name="connsiteY118" fmla="*/ 70869 h 93186"/>
                <a:gd name="connsiteX119" fmla="*/ 31488 w 202639"/>
                <a:gd name="connsiteY119" fmla="*/ 72012 h 93186"/>
                <a:gd name="connsiteX120" fmla="*/ 32821 w 202639"/>
                <a:gd name="connsiteY120" fmla="*/ 72012 h 93186"/>
                <a:gd name="connsiteX121" fmla="*/ 36503 w 202639"/>
                <a:gd name="connsiteY121" fmla="*/ 74043 h 93186"/>
                <a:gd name="connsiteX122" fmla="*/ 41708 w 202639"/>
                <a:gd name="connsiteY122" fmla="*/ 76583 h 93186"/>
                <a:gd name="connsiteX123" fmla="*/ 50406 w 202639"/>
                <a:gd name="connsiteY123" fmla="*/ 71885 h 93186"/>
                <a:gd name="connsiteX124" fmla="*/ 55611 w 202639"/>
                <a:gd name="connsiteY124" fmla="*/ 68330 h 93186"/>
                <a:gd name="connsiteX125" fmla="*/ 60246 w 202639"/>
                <a:gd name="connsiteY125" fmla="*/ 67949 h 93186"/>
                <a:gd name="connsiteX126" fmla="*/ 61325 w 202639"/>
                <a:gd name="connsiteY126" fmla="*/ 68457 h 93186"/>
                <a:gd name="connsiteX127" fmla="*/ 68245 w 202639"/>
                <a:gd name="connsiteY127" fmla="*/ 68774 h 93186"/>
                <a:gd name="connsiteX128" fmla="*/ 71038 w 202639"/>
                <a:gd name="connsiteY128" fmla="*/ 68584 h 93186"/>
                <a:gd name="connsiteX129" fmla="*/ 76243 w 202639"/>
                <a:gd name="connsiteY129" fmla="*/ 69219 h 93186"/>
                <a:gd name="connsiteX130" fmla="*/ 76815 w 202639"/>
                <a:gd name="connsiteY130" fmla="*/ 73218 h 93186"/>
                <a:gd name="connsiteX131" fmla="*/ 76815 w 202639"/>
                <a:gd name="connsiteY131" fmla="*/ 74297 h 93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202639" h="93186">
                  <a:moveTo>
                    <a:pt x="76815" y="74297"/>
                  </a:moveTo>
                  <a:cubicBezTo>
                    <a:pt x="77196" y="76773"/>
                    <a:pt x="79608" y="77535"/>
                    <a:pt x="83290" y="78424"/>
                  </a:cubicBezTo>
                  <a:cubicBezTo>
                    <a:pt x="84242" y="78678"/>
                    <a:pt x="85131" y="78868"/>
                    <a:pt x="85956" y="79122"/>
                  </a:cubicBezTo>
                  <a:cubicBezTo>
                    <a:pt x="87924" y="79820"/>
                    <a:pt x="89575" y="80646"/>
                    <a:pt x="91352" y="81598"/>
                  </a:cubicBezTo>
                  <a:cubicBezTo>
                    <a:pt x="93765" y="82867"/>
                    <a:pt x="95669" y="83185"/>
                    <a:pt x="98018" y="83629"/>
                  </a:cubicBezTo>
                  <a:cubicBezTo>
                    <a:pt x="100875" y="84137"/>
                    <a:pt x="103351" y="84201"/>
                    <a:pt x="106017" y="84328"/>
                  </a:cubicBezTo>
                  <a:cubicBezTo>
                    <a:pt x="109572" y="84455"/>
                    <a:pt x="113254" y="84645"/>
                    <a:pt x="116555" y="85534"/>
                  </a:cubicBezTo>
                  <a:cubicBezTo>
                    <a:pt x="117508" y="85788"/>
                    <a:pt x="118206" y="86296"/>
                    <a:pt x="118841" y="86867"/>
                  </a:cubicBezTo>
                  <a:cubicBezTo>
                    <a:pt x="119031" y="87057"/>
                    <a:pt x="119158" y="87248"/>
                    <a:pt x="119285" y="87438"/>
                  </a:cubicBezTo>
                  <a:cubicBezTo>
                    <a:pt x="119539" y="87756"/>
                    <a:pt x="119856" y="88010"/>
                    <a:pt x="120047" y="88391"/>
                  </a:cubicBezTo>
                  <a:cubicBezTo>
                    <a:pt x="120174" y="88645"/>
                    <a:pt x="120174" y="88898"/>
                    <a:pt x="120238" y="89089"/>
                  </a:cubicBezTo>
                  <a:cubicBezTo>
                    <a:pt x="121888" y="89279"/>
                    <a:pt x="123475" y="89216"/>
                    <a:pt x="124999" y="89216"/>
                  </a:cubicBezTo>
                  <a:cubicBezTo>
                    <a:pt x="125570" y="89216"/>
                    <a:pt x="125887" y="89279"/>
                    <a:pt x="126268" y="89279"/>
                  </a:cubicBezTo>
                  <a:cubicBezTo>
                    <a:pt x="127855" y="89343"/>
                    <a:pt x="129442" y="89406"/>
                    <a:pt x="130966" y="89533"/>
                  </a:cubicBezTo>
                  <a:cubicBezTo>
                    <a:pt x="131601" y="89597"/>
                    <a:pt x="132109" y="89660"/>
                    <a:pt x="132680" y="89724"/>
                  </a:cubicBezTo>
                  <a:cubicBezTo>
                    <a:pt x="133950" y="89851"/>
                    <a:pt x="135093" y="89978"/>
                    <a:pt x="136109" y="90168"/>
                  </a:cubicBezTo>
                  <a:cubicBezTo>
                    <a:pt x="136553" y="90232"/>
                    <a:pt x="136997" y="90295"/>
                    <a:pt x="137441" y="90358"/>
                  </a:cubicBezTo>
                  <a:cubicBezTo>
                    <a:pt x="138775" y="90612"/>
                    <a:pt x="139981" y="90866"/>
                    <a:pt x="140679" y="91120"/>
                  </a:cubicBezTo>
                  <a:cubicBezTo>
                    <a:pt x="141885" y="91501"/>
                    <a:pt x="142901" y="91946"/>
                    <a:pt x="143726" y="92326"/>
                  </a:cubicBezTo>
                  <a:cubicBezTo>
                    <a:pt x="145504" y="93088"/>
                    <a:pt x="146202" y="93406"/>
                    <a:pt x="147535" y="93025"/>
                  </a:cubicBezTo>
                  <a:cubicBezTo>
                    <a:pt x="148170" y="92834"/>
                    <a:pt x="148995" y="92644"/>
                    <a:pt x="149884" y="92454"/>
                  </a:cubicBezTo>
                  <a:cubicBezTo>
                    <a:pt x="152678" y="91755"/>
                    <a:pt x="156550" y="90866"/>
                    <a:pt x="159851" y="89089"/>
                  </a:cubicBezTo>
                  <a:cubicBezTo>
                    <a:pt x="163787" y="86930"/>
                    <a:pt x="166326" y="86803"/>
                    <a:pt x="168993" y="86740"/>
                  </a:cubicBezTo>
                  <a:cubicBezTo>
                    <a:pt x="169564" y="86740"/>
                    <a:pt x="170072" y="86677"/>
                    <a:pt x="170643" y="86677"/>
                  </a:cubicBezTo>
                  <a:cubicBezTo>
                    <a:pt x="173183" y="86486"/>
                    <a:pt x="176357" y="85026"/>
                    <a:pt x="179785" y="82423"/>
                  </a:cubicBezTo>
                  <a:cubicBezTo>
                    <a:pt x="180547" y="81852"/>
                    <a:pt x="181435" y="81344"/>
                    <a:pt x="182388" y="80836"/>
                  </a:cubicBezTo>
                  <a:cubicBezTo>
                    <a:pt x="182705" y="80646"/>
                    <a:pt x="183022" y="80519"/>
                    <a:pt x="183403" y="80392"/>
                  </a:cubicBezTo>
                  <a:cubicBezTo>
                    <a:pt x="183975" y="80138"/>
                    <a:pt x="184546" y="79820"/>
                    <a:pt x="185118" y="79566"/>
                  </a:cubicBezTo>
                  <a:cubicBezTo>
                    <a:pt x="185371" y="79439"/>
                    <a:pt x="185562" y="79376"/>
                    <a:pt x="185816" y="79312"/>
                  </a:cubicBezTo>
                  <a:cubicBezTo>
                    <a:pt x="187022" y="78868"/>
                    <a:pt x="187911" y="78487"/>
                    <a:pt x="188165" y="78424"/>
                  </a:cubicBezTo>
                  <a:cubicBezTo>
                    <a:pt x="188419" y="78233"/>
                    <a:pt x="190894" y="76773"/>
                    <a:pt x="192989" y="74932"/>
                  </a:cubicBezTo>
                  <a:cubicBezTo>
                    <a:pt x="194132" y="73916"/>
                    <a:pt x="194831" y="73218"/>
                    <a:pt x="195275" y="72520"/>
                  </a:cubicBezTo>
                  <a:cubicBezTo>
                    <a:pt x="194831" y="71694"/>
                    <a:pt x="193624" y="71059"/>
                    <a:pt x="192545" y="69663"/>
                  </a:cubicBezTo>
                  <a:cubicBezTo>
                    <a:pt x="189371" y="65600"/>
                    <a:pt x="191847" y="60712"/>
                    <a:pt x="192609" y="59061"/>
                  </a:cubicBezTo>
                  <a:cubicBezTo>
                    <a:pt x="193370" y="57538"/>
                    <a:pt x="193370" y="56268"/>
                    <a:pt x="193434" y="54935"/>
                  </a:cubicBezTo>
                  <a:cubicBezTo>
                    <a:pt x="193434" y="54300"/>
                    <a:pt x="193434" y="53665"/>
                    <a:pt x="193497" y="53094"/>
                  </a:cubicBezTo>
                  <a:cubicBezTo>
                    <a:pt x="193497" y="52332"/>
                    <a:pt x="191593" y="49158"/>
                    <a:pt x="189434" y="46365"/>
                  </a:cubicBezTo>
                  <a:cubicBezTo>
                    <a:pt x="189117" y="45920"/>
                    <a:pt x="189053" y="45349"/>
                    <a:pt x="189307" y="44904"/>
                  </a:cubicBezTo>
                  <a:cubicBezTo>
                    <a:pt x="189561" y="44460"/>
                    <a:pt x="190006" y="44143"/>
                    <a:pt x="190577" y="44143"/>
                  </a:cubicBezTo>
                  <a:lnTo>
                    <a:pt x="202639" y="44143"/>
                  </a:lnTo>
                  <a:lnTo>
                    <a:pt x="202639" y="34874"/>
                  </a:lnTo>
                  <a:cubicBezTo>
                    <a:pt x="202575" y="34430"/>
                    <a:pt x="202512" y="33858"/>
                    <a:pt x="202448" y="33350"/>
                  </a:cubicBezTo>
                  <a:cubicBezTo>
                    <a:pt x="202131" y="31382"/>
                    <a:pt x="201877" y="28780"/>
                    <a:pt x="201814" y="25288"/>
                  </a:cubicBezTo>
                  <a:cubicBezTo>
                    <a:pt x="201750" y="24145"/>
                    <a:pt x="201814" y="22812"/>
                    <a:pt x="201750" y="21542"/>
                  </a:cubicBezTo>
                  <a:cubicBezTo>
                    <a:pt x="201750" y="20400"/>
                    <a:pt x="201687" y="19321"/>
                    <a:pt x="201750" y="18051"/>
                  </a:cubicBezTo>
                  <a:cubicBezTo>
                    <a:pt x="201750" y="16273"/>
                    <a:pt x="201814" y="14178"/>
                    <a:pt x="201877" y="12147"/>
                  </a:cubicBezTo>
                  <a:cubicBezTo>
                    <a:pt x="201877" y="11258"/>
                    <a:pt x="201877" y="10496"/>
                    <a:pt x="201941" y="9608"/>
                  </a:cubicBezTo>
                  <a:cubicBezTo>
                    <a:pt x="198132" y="9735"/>
                    <a:pt x="196036" y="8909"/>
                    <a:pt x="192862" y="7767"/>
                  </a:cubicBezTo>
                  <a:cubicBezTo>
                    <a:pt x="189371" y="6560"/>
                    <a:pt x="185816" y="6560"/>
                    <a:pt x="182515" y="6624"/>
                  </a:cubicBezTo>
                  <a:cubicBezTo>
                    <a:pt x="181054" y="6624"/>
                    <a:pt x="179658" y="6624"/>
                    <a:pt x="178198" y="6560"/>
                  </a:cubicBezTo>
                  <a:cubicBezTo>
                    <a:pt x="174643" y="6370"/>
                    <a:pt x="171468" y="5545"/>
                    <a:pt x="168231" y="3831"/>
                  </a:cubicBezTo>
                  <a:cubicBezTo>
                    <a:pt x="164803" y="2053"/>
                    <a:pt x="161819" y="1672"/>
                    <a:pt x="157566" y="1609"/>
                  </a:cubicBezTo>
                  <a:cubicBezTo>
                    <a:pt x="155915" y="1545"/>
                    <a:pt x="154265" y="1164"/>
                    <a:pt x="152678" y="720"/>
                  </a:cubicBezTo>
                  <a:cubicBezTo>
                    <a:pt x="150519" y="149"/>
                    <a:pt x="148487" y="-359"/>
                    <a:pt x="147218" y="339"/>
                  </a:cubicBezTo>
                  <a:cubicBezTo>
                    <a:pt x="146393" y="783"/>
                    <a:pt x="145821" y="1863"/>
                    <a:pt x="145377" y="3513"/>
                  </a:cubicBezTo>
                  <a:cubicBezTo>
                    <a:pt x="145250" y="3958"/>
                    <a:pt x="145187" y="4402"/>
                    <a:pt x="145059" y="4910"/>
                  </a:cubicBezTo>
                  <a:cubicBezTo>
                    <a:pt x="144615" y="7195"/>
                    <a:pt x="144044" y="10052"/>
                    <a:pt x="141251" y="11385"/>
                  </a:cubicBezTo>
                  <a:cubicBezTo>
                    <a:pt x="139981" y="12020"/>
                    <a:pt x="138394" y="12084"/>
                    <a:pt x="136870" y="12147"/>
                  </a:cubicBezTo>
                  <a:cubicBezTo>
                    <a:pt x="135854" y="12210"/>
                    <a:pt x="134775" y="12274"/>
                    <a:pt x="134013" y="12464"/>
                  </a:cubicBezTo>
                  <a:cubicBezTo>
                    <a:pt x="133569" y="12591"/>
                    <a:pt x="133125" y="12782"/>
                    <a:pt x="132744" y="12909"/>
                  </a:cubicBezTo>
                  <a:cubicBezTo>
                    <a:pt x="131474" y="13353"/>
                    <a:pt x="130204" y="13797"/>
                    <a:pt x="128554" y="13861"/>
                  </a:cubicBezTo>
                  <a:cubicBezTo>
                    <a:pt x="125761" y="13861"/>
                    <a:pt x="123221" y="12464"/>
                    <a:pt x="120809" y="11068"/>
                  </a:cubicBezTo>
                  <a:cubicBezTo>
                    <a:pt x="119349" y="10242"/>
                    <a:pt x="117952" y="9481"/>
                    <a:pt x="116682" y="9036"/>
                  </a:cubicBezTo>
                  <a:cubicBezTo>
                    <a:pt x="115222" y="8528"/>
                    <a:pt x="114016" y="8274"/>
                    <a:pt x="113000" y="8148"/>
                  </a:cubicBezTo>
                  <a:cubicBezTo>
                    <a:pt x="112620" y="8084"/>
                    <a:pt x="112302" y="8084"/>
                    <a:pt x="111921" y="8084"/>
                  </a:cubicBezTo>
                  <a:cubicBezTo>
                    <a:pt x="111540" y="8084"/>
                    <a:pt x="111159" y="8084"/>
                    <a:pt x="110778" y="8148"/>
                  </a:cubicBezTo>
                  <a:cubicBezTo>
                    <a:pt x="111096" y="9862"/>
                    <a:pt x="111159" y="11639"/>
                    <a:pt x="110969" y="13543"/>
                  </a:cubicBezTo>
                  <a:cubicBezTo>
                    <a:pt x="110588" y="18559"/>
                    <a:pt x="106779" y="20019"/>
                    <a:pt x="103351" y="21352"/>
                  </a:cubicBezTo>
                  <a:cubicBezTo>
                    <a:pt x="100938" y="22241"/>
                    <a:pt x="98717" y="23130"/>
                    <a:pt x="97383" y="25098"/>
                  </a:cubicBezTo>
                  <a:cubicBezTo>
                    <a:pt x="96304" y="26685"/>
                    <a:pt x="95035" y="28145"/>
                    <a:pt x="93765" y="29478"/>
                  </a:cubicBezTo>
                  <a:cubicBezTo>
                    <a:pt x="92495" y="30875"/>
                    <a:pt x="91352" y="32208"/>
                    <a:pt x="90337" y="33668"/>
                  </a:cubicBezTo>
                  <a:cubicBezTo>
                    <a:pt x="89321" y="35191"/>
                    <a:pt x="88940" y="35890"/>
                    <a:pt x="88877" y="37413"/>
                  </a:cubicBezTo>
                  <a:cubicBezTo>
                    <a:pt x="88877" y="37667"/>
                    <a:pt x="88813" y="38556"/>
                    <a:pt x="88877" y="38746"/>
                  </a:cubicBezTo>
                  <a:cubicBezTo>
                    <a:pt x="90337" y="39254"/>
                    <a:pt x="90781" y="39445"/>
                    <a:pt x="91226" y="39635"/>
                  </a:cubicBezTo>
                  <a:cubicBezTo>
                    <a:pt x="94146" y="40778"/>
                    <a:pt x="99034" y="42619"/>
                    <a:pt x="98272" y="47063"/>
                  </a:cubicBezTo>
                  <a:cubicBezTo>
                    <a:pt x="98082" y="48332"/>
                    <a:pt x="97383" y="48967"/>
                    <a:pt x="96875" y="49285"/>
                  </a:cubicBezTo>
                  <a:cubicBezTo>
                    <a:pt x="95288" y="50300"/>
                    <a:pt x="93003" y="49666"/>
                    <a:pt x="91035" y="49094"/>
                  </a:cubicBezTo>
                  <a:cubicBezTo>
                    <a:pt x="90400" y="48904"/>
                    <a:pt x="89829" y="48713"/>
                    <a:pt x="89321" y="48650"/>
                  </a:cubicBezTo>
                  <a:cubicBezTo>
                    <a:pt x="87671" y="48459"/>
                    <a:pt x="85512" y="48523"/>
                    <a:pt x="83988" y="48650"/>
                  </a:cubicBezTo>
                  <a:cubicBezTo>
                    <a:pt x="83290" y="48713"/>
                    <a:pt x="82655" y="49031"/>
                    <a:pt x="82020" y="49348"/>
                  </a:cubicBezTo>
                  <a:cubicBezTo>
                    <a:pt x="81005" y="49793"/>
                    <a:pt x="79798" y="50364"/>
                    <a:pt x="78338" y="50237"/>
                  </a:cubicBezTo>
                  <a:cubicBezTo>
                    <a:pt x="77132" y="50174"/>
                    <a:pt x="76180" y="49856"/>
                    <a:pt x="75418" y="49539"/>
                  </a:cubicBezTo>
                  <a:cubicBezTo>
                    <a:pt x="74466" y="49221"/>
                    <a:pt x="73577" y="48904"/>
                    <a:pt x="72371" y="48967"/>
                  </a:cubicBezTo>
                  <a:cubicBezTo>
                    <a:pt x="70022" y="48967"/>
                    <a:pt x="68245" y="49285"/>
                    <a:pt x="66277" y="50174"/>
                  </a:cubicBezTo>
                  <a:cubicBezTo>
                    <a:pt x="64943" y="50745"/>
                    <a:pt x="63801" y="51697"/>
                    <a:pt x="62595" y="52713"/>
                  </a:cubicBezTo>
                  <a:cubicBezTo>
                    <a:pt x="60817" y="54173"/>
                    <a:pt x="58912" y="55760"/>
                    <a:pt x="56310" y="56204"/>
                  </a:cubicBezTo>
                  <a:cubicBezTo>
                    <a:pt x="53834" y="56649"/>
                    <a:pt x="51802" y="56014"/>
                    <a:pt x="49771" y="55443"/>
                  </a:cubicBezTo>
                  <a:cubicBezTo>
                    <a:pt x="48501" y="55062"/>
                    <a:pt x="47232" y="54744"/>
                    <a:pt x="46025" y="54681"/>
                  </a:cubicBezTo>
                  <a:cubicBezTo>
                    <a:pt x="43359" y="54554"/>
                    <a:pt x="40947" y="53983"/>
                    <a:pt x="38598" y="53411"/>
                  </a:cubicBezTo>
                  <a:cubicBezTo>
                    <a:pt x="36185" y="52840"/>
                    <a:pt x="33963" y="52268"/>
                    <a:pt x="31361" y="52142"/>
                  </a:cubicBezTo>
                  <a:lnTo>
                    <a:pt x="30408" y="52078"/>
                  </a:lnTo>
                  <a:cubicBezTo>
                    <a:pt x="27805" y="51951"/>
                    <a:pt x="24568" y="51761"/>
                    <a:pt x="22917" y="53284"/>
                  </a:cubicBezTo>
                  <a:cubicBezTo>
                    <a:pt x="22029" y="54110"/>
                    <a:pt x="21013" y="55951"/>
                    <a:pt x="19870" y="58871"/>
                  </a:cubicBezTo>
                  <a:cubicBezTo>
                    <a:pt x="19680" y="59315"/>
                    <a:pt x="19299" y="59696"/>
                    <a:pt x="18791" y="59759"/>
                  </a:cubicBezTo>
                  <a:cubicBezTo>
                    <a:pt x="18474" y="59823"/>
                    <a:pt x="18093" y="59823"/>
                    <a:pt x="17775" y="59823"/>
                  </a:cubicBezTo>
                  <a:cubicBezTo>
                    <a:pt x="17077" y="59823"/>
                    <a:pt x="16506" y="59569"/>
                    <a:pt x="15871" y="59379"/>
                  </a:cubicBezTo>
                  <a:cubicBezTo>
                    <a:pt x="15553" y="59252"/>
                    <a:pt x="15172" y="59252"/>
                    <a:pt x="14855" y="59125"/>
                  </a:cubicBezTo>
                  <a:cubicBezTo>
                    <a:pt x="13903" y="58680"/>
                    <a:pt x="13014" y="58172"/>
                    <a:pt x="12189" y="57601"/>
                  </a:cubicBezTo>
                  <a:cubicBezTo>
                    <a:pt x="11490" y="57157"/>
                    <a:pt x="10729" y="56649"/>
                    <a:pt x="10030" y="56331"/>
                  </a:cubicBezTo>
                  <a:cubicBezTo>
                    <a:pt x="9713" y="56204"/>
                    <a:pt x="9395" y="56204"/>
                    <a:pt x="9078" y="56141"/>
                  </a:cubicBezTo>
                  <a:cubicBezTo>
                    <a:pt x="9078" y="56903"/>
                    <a:pt x="9142" y="57157"/>
                    <a:pt x="9078" y="57411"/>
                  </a:cubicBezTo>
                  <a:cubicBezTo>
                    <a:pt x="9015" y="57728"/>
                    <a:pt x="8697" y="57982"/>
                    <a:pt x="8507" y="58299"/>
                  </a:cubicBezTo>
                  <a:cubicBezTo>
                    <a:pt x="8316" y="58553"/>
                    <a:pt x="8316" y="58744"/>
                    <a:pt x="8062" y="58998"/>
                  </a:cubicBezTo>
                  <a:cubicBezTo>
                    <a:pt x="7300" y="59696"/>
                    <a:pt x="6158" y="60013"/>
                    <a:pt x="5142" y="60267"/>
                  </a:cubicBezTo>
                  <a:cubicBezTo>
                    <a:pt x="4698" y="60394"/>
                    <a:pt x="4253" y="60521"/>
                    <a:pt x="3936" y="60648"/>
                  </a:cubicBezTo>
                  <a:cubicBezTo>
                    <a:pt x="2666" y="61283"/>
                    <a:pt x="1333" y="61664"/>
                    <a:pt x="0" y="62108"/>
                  </a:cubicBezTo>
                  <a:cubicBezTo>
                    <a:pt x="0" y="62426"/>
                    <a:pt x="0" y="62743"/>
                    <a:pt x="63" y="63061"/>
                  </a:cubicBezTo>
                  <a:lnTo>
                    <a:pt x="127" y="63949"/>
                  </a:lnTo>
                  <a:cubicBezTo>
                    <a:pt x="254" y="66362"/>
                    <a:pt x="635" y="67695"/>
                    <a:pt x="1333" y="68330"/>
                  </a:cubicBezTo>
                  <a:cubicBezTo>
                    <a:pt x="1968" y="68901"/>
                    <a:pt x="3047" y="69092"/>
                    <a:pt x="4888" y="68965"/>
                  </a:cubicBezTo>
                  <a:cubicBezTo>
                    <a:pt x="5396" y="68901"/>
                    <a:pt x="6031" y="68774"/>
                    <a:pt x="6602" y="68711"/>
                  </a:cubicBezTo>
                  <a:cubicBezTo>
                    <a:pt x="8570" y="68330"/>
                    <a:pt x="10792" y="67949"/>
                    <a:pt x="12570" y="68647"/>
                  </a:cubicBezTo>
                  <a:cubicBezTo>
                    <a:pt x="13903" y="69155"/>
                    <a:pt x="14728" y="70298"/>
                    <a:pt x="15363" y="71187"/>
                  </a:cubicBezTo>
                  <a:cubicBezTo>
                    <a:pt x="15617" y="71567"/>
                    <a:pt x="15934" y="72012"/>
                    <a:pt x="16252" y="72266"/>
                  </a:cubicBezTo>
                  <a:cubicBezTo>
                    <a:pt x="18346" y="74297"/>
                    <a:pt x="19299" y="73662"/>
                    <a:pt x="21711" y="71504"/>
                  </a:cubicBezTo>
                  <a:cubicBezTo>
                    <a:pt x="22473" y="70806"/>
                    <a:pt x="23298" y="70107"/>
                    <a:pt x="24250" y="69536"/>
                  </a:cubicBezTo>
                  <a:cubicBezTo>
                    <a:pt x="26028" y="68457"/>
                    <a:pt x="27615" y="68139"/>
                    <a:pt x="29012" y="68774"/>
                  </a:cubicBezTo>
                  <a:cubicBezTo>
                    <a:pt x="29647" y="69092"/>
                    <a:pt x="30155" y="69536"/>
                    <a:pt x="30536" y="70107"/>
                  </a:cubicBezTo>
                  <a:cubicBezTo>
                    <a:pt x="30726" y="70298"/>
                    <a:pt x="30789" y="70615"/>
                    <a:pt x="30916" y="70869"/>
                  </a:cubicBezTo>
                  <a:cubicBezTo>
                    <a:pt x="31107" y="71250"/>
                    <a:pt x="31361" y="71567"/>
                    <a:pt x="31488" y="72012"/>
                  </a:cubicBezTo>
                  <a:cubicBezTo>
                    <a:pt x="31996" y="71948"/>
                    <a:pt x="32440" y="71885"/>
                    <a:pt x="32821" y="72012"/>
                  </a:cubicBezTo>
                  <a:cubicBezTo>
                    <a:pt x="34027" y="72520"/>
                    <a:pt x="35297" y="73281"/>
                    <a:pt x="36503" y="74043"/>
                  </a:cubicBezTo>
                  <a:cubicBezTo>
                    <a:pt x="38280" y="75123"/>
                    <a:pt x="40121" y="76265"/>
                    <a:pt x="41708" y="76583"/>
                  </a:cubicBezTo>
                  <a:cubicBezTo>
                    <a:pt x="44058" y="76710"/>
                    <a:pt x="47613" y="74107"/>
                    <a:pt x="50406" y="71885"/>
                  </a:cubicBezTo>
                  <a:cubicBezTo>
                    <a:pt x="52310" y="70425"/>
                    <a:pt x="54088" y="69028"/>
                    <a:pt x="55611" y="68330"/>
                  </a:cubicBezTo>
                  <a:cubicBezTo>
                    <a:pt x="58087" y="67187"/>
                    <a:pt x="58659" y="67187"/>
                    <a:pt x="60246" y="67949"/>
                  </a:cubicBezTo>
                  <a:cubicBezTo>
                    <a:pt x="60563" y="68076"/>
                    <a:pt x="60880" y="68266"/>
                    <a:pt x="61325" y="68457"/>
                  </a:cubicBezTo>
                  <a:cubicBezTo>
                    <a:pt x="63229" y="69219"/>
                    <a:pt x="65769" y="69028"/>
                    <a:pt x="68245" y="68774"/>
                  </a:cubicBezTo>
                  <a:cubicBezTo>
                    <a:pt x="69197" y="68711"/>
                    <a:pt x="70149" y="68584"/>
                    <a:pt x="71038" y="68584"/>
                  </a:cubicBezTo>
                  <a:cubicBezTo>
                    <a:pt x="73768" y="68393"/>
                    <a:pt x="75355" y="68330"/>
                    <a:pt x="76243" y="69219"/>
                  </a:cubicBezTo>
                  <a:cubicBezTo>
                    <a:pt x="77069" y="70171"/>
                    <a:pt x="76942" y="71631"/>
                    <a:pt x="76815" y="73218"/>
                  </a:cubicBezTo>
                  <a:cubicBezTo>
                    <a:pt x="76878" y="73472"/>
                    <a:pt x="76815" y="74107"/>
                    <a:pt x="76815" y="7429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88" name="Freeform 887">
              <a:extLst>
                <a:ext uri="{FF2B5EF4-FFF2-40B4-BE49-F238E27FC236}">
                  <a16:creationId xmlns:a16="http://schemas.microsoft.com/office/drawing/2014/main" id="{4263FD48-E30D-ECCC-917E-AE96742EB5CF}"/>
                </a:ext>
              </a:extLst>
            </p:cNvPr>
            <p:cNvSpPr/>
            <p:nvPr/>
          </p:nvSpPr>
          <p:spPr>
            <a:xfrm>
              <a:off x="6014749" y="3330612"/>
              <a:ext cx="20931" cy="53262"/>
            </a:xfrm>
            <a:custGeom>
              <a:avLst/>
              <a:gdLst>
                <a:gd name="connsiteX0" fmla="*/ 20815 w 20931"/>
                <a:gd name="connsiteY0" fmla="*/ 0 h 53262"/>
                <a:gd name="connsiteX1" fmla="*/ 19291 w 20931"/>
                <a:gd name="connsiteY1" fmla="*/ 2920 h 53262"/>
                <a:gd name="connsiteX2" fmla="*/ 13070 w 20931"/>
                <a:gd name="connsiteY2" fmla="*/ 6793 h 53262"/>
                <a:gd name="connsiteX3" fmla="*/ 9832 w 20931"/>
                <a:gd name="connsiteY3" fmla="*/ 6729 h 53262"/>
                <a:gd name="connsiteX4" fmla="*/ 1643 w 20931"/>
                <a:gd name="connsiteY4" fmla="*/ 13268 h 53262"/>
                <a:gd name="connsiteX5" fmla="*/ 881 w 20931"/>
                <a:gd name="connsiteY5" fmla="*/ 26473 h 53262"/>
                <a:gd name="connsiteX6" fmla="*/ 1706 w 20931"/>
                <a:gd name="connsiteY6" fmla="*/ 30663 h 53262"/>
                <a:gd name="connsiteX7" fmla="*/ 1135 w 20931"/>
                <a:gd name="connsiteY7" fmla="*/ 36567 h 53262"/>
                <a:gd name="connsiteX8" fmla="*/ 1960 w 20931"/>
                <a:gd name="connsiteY8" fmla="*/ 44058 h 53262"/>
                <a:gd name="connsiteX9" fmla="*/ 10404 w 20931"/>
                <a:gd name="connsiteY9" fmla="*/ 53263 h 53262"/>
                <a:gd name="connsiteX10" fmla="*/ 16688 w 20931"/>
                <a:gd name="connsiteY10" fmla="*/ 44312 h 53262"/>
                <a:gd name="connsiteX11" fmla="*/ 20497 w 20931"/>
                <a:gd name="connsiteY11" fmla="*/ 22283 h 53262"/>
                <a:gd name="connsiteX12" fmla="*/ 20307 w 20931"/>
                <a:gd name="connsiteY12" fmla="*/ 16379 h 53262"/>
                <a:gd name="connsiteX13" fmla="*/ 20497 w 20931"/>
                <a:gd name="connsiteY13" fmla="*/ 5206 h 53262"/>
                <a:gd name="connsiteX14" fmla="*/ 20815 w 20931"/>
                <a:gd name="connsiteY14" fmla="*/ 0 h 53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31" h="53262">
                  <a:moveTo>
                    <a:pt x="20815" y="0"/>
                  </a:moveTo>
                  <a:cubicBezTo>
                    <a:pt x="20053" y="1079"/>
                    <a:pt x="19672" y="2095"/>
                    <a:pt x="19291" y="2920"/>
                  </a:cubicBezTo>
                  <a:cubicBezTo>
                    <a:pt x="18339" y="5333"/>
                    <a:pt x="17387" y="6793"/>
                    <a:pt x="13070" y="6793"/>
                  </a:cubicBezTo>
                  <a:cubicBezTo>
                    <a:pt x="11927" y="6793"/>
                    <a:pt x="10784" y="6729"/>
                    <a:pt x="9832" y="6729"/>
                  </a:cubicBezTo>
                  <a:cubicBezTo>
                    <a:pt x="6341" y="6729"/>
                    <a:pt x="4055" y="7364"/>
                    <a:pt x="1643" y="13268"/>
                  </a:cubicBezTo>
                  <a:cubicBezTo>
                    <a:pt x="-833" y="19235"/>
                    <a:pt x="-8" y="22600"/>
                    <a:pt x="881" y="26473"/>
                  </a:cubicBezTo>
                  <a:cubicBezTo>
                    <a:pt x="1198" y="27806"/>
                    <a:pt x="1516" y="29139"/>
                    <a:pt x="1706" y="30663"/>
                  </a:cubicBezTo>
                  <a:cubicBezTo>
                    <a:pt x="2024" y="33265"/>
                    <a:pt x="1579" y="34979"/>
                    <a:pt x="1135" y="36567"/>
                  </a:cubicBezTo>
                  <a:cubicBezTo>
                    <a:pt x="563" y="38725"/>
                    <a:pt x="119" y="40376"/>
                    <a:pt x="1960" y="44058"/>
                  </a:cubicBezTo>
                  <a:cubicBezTo>
                    <a:pt x="5388" y="50914"/>
                    <a:pt x="6785" y="53263"/>
                    <a:pt x="10404" y="53263"/>
                  </a:cubicBezTo>
                  <a:cubicBezTo>
                    <a:pt x="13768" y="53263"/>
                    <a:pt x="15482" y="48692"/>
                    <a:pt x="16688" y="44312"/>
                  </a:cubicBezTo>
                  <a:cubicBezTo>
                    <a:pt x="17767" y="40376"/>
                    <a:pt x="20243" y="23743"/>
                    <a:pt x="20497" y="22283"/>
                  </a:cubicBezTo>
                  <a:cubicBezTo>
                    <a:pt x="20497" y="20378"/>
                    <a:pt x="20434" y="18347"/>
                    <a:pt x="20307" y="16379"/>
                  </a:cubicBezTo>
                  <a:cubicBezTo>
                    <a:pt x="20116" y="12125"/>
                    <a:pt x="19989" y="8189"/>
                    <a:pt x="20497" y="5206"/>
                  </a:cubicBezTo>
                  <a:cubicBezTo>
                    <a:pt x="21005" y="3047"/>
                    <a:pt x="21005" y="1079"/>
                    <a:pt x="20815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90" name="Freeform 889">
              <a:extLst>
                <a:ext uri="{FF2B5EF4-FFF2-40B4-BE49-F238E27FC236}">
                  <a16:creationId xmlns:a16="http://schemas.microsoft.com/office/drawing/2014/main" id="{01BC83D6-D5AC-AFE1-934E-EF818CD6929A}"/>
                </a:ext>
              </a:extLst>
            </p:cNvPr>
            <p:cNvSpPr/>
            <p:nvPr/>
          </p:nvSpPr>
          <p:spPr>
            <a:xfrm>
              <a:off x="6375754" y="2653117"/>
              <a:ext cx="112890" cy="103442"/>
            </a:xfrm>
            <a:custGeom>
              <a:avLst/>
              <a:gdLst>
                <a:gd name="connsiteX0" fmla="*/ 96322 w 112890"/>
                <a:gd name="connsiteY0" fmla="*/ 30345 h 103442"/>
                <a:gd name="connsiteX1" fmla="*/ 97401 w 112890"/>
                <a:gd name="connsiteY1" fmla="*/ 29710 h 103442"/>
                <a:gd name="connsiteX2" fmla="*/ 98734 w 112890"/>
                <a:gd name="connsiteY2" fmla="*/ 28885 h 103442"/>
                <a:gd name="connsiteX3" fmla="*/ 101019 w 112890"/>
                <a:gd name="connsiteY3" fmla="*/ 26917 h 103442"/>
                <a:gd name="connsiteX4" fmla="*/ 103114 w 112890"/>
                <a:gd name="connsiteY4" fmla="*/ 25076 h 103442"/>
                <a:gd name="connsiteX5" fmla="*/ 106352 w 112890"/>
                <a:gd name="connsiteY5" fmla="*/ 22156 h 103442"/>
                <a:gd name="connsiteX6" fmla="*/ 110352 w 112890"/>
                <a:gd name="connsiteY6" fmla="*/ 17839 h 103442"/>
                <a:gd name="connsiteX7" fmla="*/ 110860 w 112890"/>
                <a:gd name="connsiteY7" fmla="*/ 17268 h 103442"/>
                <a:gd name="connsiteX8" fmla="*/ 112764 w 112890"/>
                <a:gd name="connsiteY8" fmla="*/ 14411 h 103442"/>
                <a:gd name="connsiteX9" fmla="*/ 112891 w 112890"/>
                <a:gd name="connsiteY9" fmla="*/ 13332 h 103442"/>
                <a:gd name="connsiteX10" fmla="*/ 104892 w 112890"/>
                <a:gd name="connsiteY10" fmla="*/ 12506 h 103442"/>
                <a:gd name="connsiteX11" fmla="*/ 103622 w 112890"/>
                <a:gd name="connsiteY11" fmla="*/ 12316 h 103442"/>
                <a:gd name="connsiteX12" fmla="*/ 98988 w 112890"/>
                <a:gd name="connsiteY12" fmla="*/ 11744 h 103442"/>
                <a:gd name="connsiteX13" fmla="*/ 86164 w 112890"/>
                <a:gd name="connsiteY13" fmla="*/ 9840 h 103442"/>
                <a:gd name="connsiteX14" fmla="*/ 78419 w 112890"/>
                <a:gd name="connsiteY14" fmla="*/ 6602 h 103442"/>
                <a:gd name="connsiteX15" fmla="*/ 74928 w 112890"/>
                <a:gd name="connsiteY15" fmla="*/ 5841 h 103442"/>
                <a:gd name="connsiteX16" fmla="*/ 73594 w 112890"/>
                <a:gd name="connsiteY16" fmla="*/ 5967 h 103442"/>
                <a:gd name="connsiteX17" fmla="*/ 69532 w 112890"/>
                <a:gd name="connsiteY17" fmla="*/ 5904 h 103442"/>
                <a:gd name="connsiteX18" fmla="*/ 67500 w 112890"/>
                <a:gd name="connsiteY18" fmla="*/ 4761 h 103442"/>
                <a:gd name="connsiteX19" fmla="*/ 66929 w 112890"/>
                <a:gd name="connsiteY19" fmla="*/ 4317 h 103442"/>
                <a:gd name="connsiteX20" fmla="*/ 62929 w 112890"/>
                <a:gd name="connsiteY20" fmla="*/ 3238 h 103442"/>
                <a:gd name="connsiteX21" fmla="*/ 61787 w 112890"/>
                <a:gd name="connsiteY21" fmla="*/ 3555 h 103442"/>
                <a:gd name="connsiteX22" fmla="*/ 57851 w 112890"/>
                <a:gd name="connsiteY22" fmla="*/ 4063 h 103442"/>
                <a:gd name="connsiteX23" fmla="*/ 53407 w 112890"/>
                <a:gd name="connsiteY23" fmla="*/ 1714 h 103442"/>
                <a:gd name="connsiteX24" fmla="*/ 50931 w 112890"/>
                <a:gd name="connsiteY24" fmla="*/ 0 h 103442"/>
                <a:gd name="connsiteX25" fmla="*/ 48900 w 112890"/>
                <a:gd name="connsiteY25" fmla="*/ 2539 h 103442"/>
                <a:gd name="connsiteX26" fmla="*/ 46297 w 112890"/>
                <a:gd name="connsiteY26" fmla="*/ 2032 h 103442"/>
                <a:gd name="connsiteX27" fmla="*/ 45471 w 112890"/>
                <a:gd name="connsiteY27" fmla="*/ 1714 h 103442"/>
                <a:gd name="connsiteX28" fmla="*/ 45408 w 112890"/>
                <a:gd name="connsiteY28" fmla="*/ 2793 h 103442"/>
                <a:gd name="connsiteX29" fmla="*/ 47058 w 112890"/>
                <a:gd name="connsiteY29" fmla="*/ 3682 h 103442"/>
                <a:gd name="connsiteX30" fmla="*/ 49915 w 112890"/>
                <a:gd name="connsiteY30" fmla="*/ 5967 h 103442"/>
                <a:gd name="connsiteX31" fmla="*/ 49090 w 112890"/>
                <a:gd name="connsiteY31" fmla="*/ 8888 h 103442"/>
                <a:gd name="connsiteX32" fmla="*/ 42297 w 112890"/>
                <a:gd name="connsiteY32" fmla="*/ 10030 h 103442"/>
                <a:gd name="connsiteX33" fmla="*/ 41028 w 112890"/>
                <a:gd name="connsiteY33" fmla="*/ 9777 h 103442"/>
                <a:gd name="connsiteX34" fmla="*/ 38171 w 112890"/>
                <a:gd name="connsiteY34" fmla="*/ 9523 h 103442"/>
                <a:gd name="connsiteX35" fmla="*/ 32203 w 112890"/>
                <a:gd name="connsiteY35" fmla="*/ 8443 h 103442"/>
                <a:gd name="connsiteX36" fmla="*/ 31505 w 112890"/>
                <a:gd name="connsiteY36" fmla="*/ 8189 h 103442"/>
                <a:gd name="connsiteX37" fmla="*/ 28268 w 112890"/>
                <a:gd name="connsiteY37" fmla="*/ 7491 h 103442"/>
                <a:gd name="connsiteX38" fmla="*/ 27760 w 112890"/>
                <a:gd name="connsiteY38" fmla="*/ 8824 h 103442"/>
                <a:gd name="connsiteX39" fmla="*/ 27125 w 112890"/>
                <a:gd name="connsiteY39" fmla="*/ 10538 h 103442"/>
                <a:gd name="connsiteX40" fmla="*/ 21538 w 112890"/>
                <a:gd name="connsiteY40" fmla="*/ 12316 h 103442"/>
                <a:gd name="connsiteX41" fmla="*/ 19888 w 112890"/>
                <a:gd name="connsiteY41" fmla="*/ 12252 h 103442"/>
                <a:gd name="connsiteX42" fmla="*/ 17031 w 112890"/>
                <a:gd name="connsiteY42" fmla="*/ 14538 h 103442"/>
                <a:gd name="connsiteX43" fmla="*/ 11317 w 112890"/>
                <a:gd name="connsiteY43" fmla="*/ 18918 h 103442"/>
                <a:gd name="connsiteX44" fmla="*/ 5477 w 112890"/>
                <a:gd name="connsiteY44" fmla="*/ 22473 h 103442"/>
                <a:gd name="connsiteX45" fmla="*/ 588 w 112890"/>
                <a:gd name="connsiteY45" fmla="*/ 29139 h 103442"/>
                <a:gd name="connsiteX46" fmla="*/ 17 w 112890"/>
                <a:gd name="connsiteY46" fmla="*/ 34662 h 103442"/>
                <a:gd name="connsiteX47" fmla="*/ 144 w 112890"/>
                <a:gd name="connsiteY47" fmla="*/ 37709 h 103442"/>
                <a:gd name="connsiteX48" fmla="*/ 271 w 112890"/>
                <a:gd name="connsiteY48" fmla="*/ 40376 h 103442"/>
                <a:gd name="connsiteX49" fmla="*/ 652 w 112890"/>
                <a:gd name="connsiteY49" fmla="*/ 42978 h 103442"/>
                <a:gd name="connsiteX50" fmla="*/ 3191 w 112890"/>
                <a:gd name="connsiteY50" fmla="*/ 43105 h 103442"/>
                <a:gd name="connsiteX51" fmla="*/ 9286 w 112890"/>
                <a:gd name="connsiteY51" fmla="*/ 45835 h 103442"/>
                <a:gd name="connsiteX52" fmla="*/ 6493 w 112890"/>
                <a:gd name="connsiteY52" fmla="*/ 49962 h 103442"/>
                <a:gd name="connsiteX53" fmla="*/ 4969 w 112890"/>
                <a:gd name="connsiteY53" fmla="*/ 51041 h 103442"/>
                <a:gd name="connsiteX54" fmla="*/ 3001 w 112890"/>
                <a:gd name="connsiteY54" fmla="*/ 52945 h 103442"/>
                <a:gd name="connsiteX55" fmla="*/ 4525 w 112890"/>
                <a:gd name="connsiteY55" fmla="*/ 57453 h 103442"/>
                <a:gd name="connsiteX56" fmla="*/ 6112 w 112890"/>
                <a:gd name="connsiteY56" fmla="*/ 58532 h 103442"/>
                <a:gd name="connsiteX57" fmla="*/ 9540 w 112890"/>
                <a:gd name="connsiteY57" fmla="*/ 61769 h 103442"/>
                <a:gd name="connsiteX58" fmla="*/ 10111 w 112890"/>
                <a:gd name="connsiteY58" fmla="*/ 63611 h 103442"/>
                <a:gd name="connsiteX59" fmla="*/ 10555 w 112890"/>
                <a:gd name="connsiteY59" fmla="*/ 64944 h 103442"/>
                <a:gd name="connsiteX60" fmla="*/ 13158 w 112890"/>
                <a:gd name="connsiteY60" fmla="*/ 66721 h 103442"/>
                <a:gd name="connsiteX61" fmla="*/ 14936 w 112890"/>
                <a:gd name="connsiteY61" fmla="*/ 65705 h 103442"/>
                <a:gd name="connsiteX62" fmla="*/ 23062 w 112890"/>
                <a:gd name="connsiteY62" fmla="*/ 61706 h 103442"/>
                <a:gd name="connsiteX63" fmla="*/ 28648 w 112890"/>
                <a:gd name="connsiteY63" fmla="*/ 68181 h 103442"/>
                <a:gd name="connsiteX64" fmla="*/ 26109 w 112890"/>
                <a:gd name="connsiteY64" fmla="*/ 77450 h 103442"/>
                <a:gd name="connsiteX65" fmla="*/ 24077 w 112890"/>
                <a:gd name="connsiteY65" fmla="*/ 82338 h 103442"/>
                <a:gd name="connsiteX66" fmla="*/ 27252 w 112890"/>
                <a:gd name="connsiteY66" fmla="*/ 81322 h 103442"/>
                <a:gd name="connsiteX67" fmla="*/ 32140 w 112890"/>
                <a:gd name="connsiteY67" fmla="*/ 78466 h 103442"/>
                <a:gd name="connsiteX68" fmla="*/ 38044 w 112890"/>
                <a:gd name="connsiteY68" fmla="*/ 75165 h 103442"/>
                <a:gd name="connsiteX69" fmla="*/ 39377 w 112890"/>
                <a:gd name="connsiteY69" fmla="*/ 74974 h 103442"/>
                <a:gd name="connsiteX70" fmla="*/ 41091 w 112890"/>
                <a:gd name="connsiteY70" fmla="*/ 74720 h 103442"/>
                <a:gd name="connsiteX71" fmla="*/ 50487 w 112890"/>
                <a:gd name="connsiteY71" fmla="*/ 78402 h 103442"/>
                <a:gd name="connsiteX72" fmla="*/ 51629 w 112890"/>
                <a:gd name="connsiteY72" fmla="*/ 79608 h 103442"/>
                <a:gd name="connsiteX73" fmla="*/ 54423 w 112890"/>
                <a:gd name="connsiteY73" fmla="*/ 81005 h 103442"/>
                <a:gd name="connsiteX74" fmla="*/ 55438 w 112890"/>
                <a:gd name="connsiteY74" fmla="*/ 78212 h 103442"/>
                <a:gd name="connsiteX75" fmla="*/ 56517 w 112890"/>
                <a:gd name="connsiteY75" fmla="*/ 76815 h 103442"/>
                <a:gd name="connsiteX76" fmla="*/ 57343 w 112890"/>
                <a:gd name="connsiteY76" fmla="*/ 76752 h 103442"/>
                <a:gd name="connsiteX77" fmla="*/ 59565 w 112890"/>
                <a:gd name="connsiteY77" fmla="*/ 77831 h 103442"/>
                <a:gd name="connsiteX78" fmla="*/ 60835 w 112890"/>
                <a:gd name="connsiteY78" fmla="*/ 79989 h 103442"/>
                <a:gd name="connsiteX79" fmla="*/ 61596 w 112890"/>
                <a:gd name="connsiteY79" fmla="*/ 81386 h 103442"/>
                <a:gd name="connsiteX80" fmla="*/ 65469 w 112890"/>
                <a:gd name="connsiteY80" fmla="*/ 82973 h 103442"/>
                <a:gd name="connsiteX81" fmla="*/ 68198 w 112890"/>
                <a:gd name="connsiteY81" fmla="*/ 83354 h 103442"/>
                <a:gd name="connsiteX82" fmla="*/ 77531 w 112890"/>
                <a:gd name="connsiteY82" fmla="*/ 88242 h 103442"/>
                <a:gd name="connsiteX83" fmla="*/ 78673 w 112890"/>
                <a:gd name="connsiteY83" fmla="*/ 91543 h 103442"/>
                <a:gd name="connsiteX84" fmla="*/ 79372 w 112890"/>
                <a:gd name="connsiteY84" fmla="*/ 93765 h 103442"/>
                <a:gd name="connsiteX85" fmla="*/ 82165 w 112890"/>
                <a:gd name="connsiteY85" fmla="*/ 96050 h 103442"/>
                <a:gd name="connsiteX86" fmla="*/ 84006 w 112890"/>
                <a:gd name="connsiteY86" fmla="*/ 97193 h 103442"/>
                <a:gd name="connsiteX87" fmla="*/ 86799 w 112890"/>
                <a:gd name="connsiteY87" fmla="*/ 100748 h 103442"/>
                <a:gd name="connsiteX88" fmla="*/ 87688 w 112890"/>
                <a:gd name="connsiteY88" fmla="*/ 102272 h 103442"/>
                <a:gd name="connsiteX89" fmla="*/ 90989 w 112890"/>
                <a:gd name="connsiteY89" fmla="*/ 103161 h 103442"/>
                <a:gd name="connsiteX90" fmla="*/ 92259 w 112890"/>
                <a:gd name="connsiteY90" fmla="*/ 102907 h 103442"/>
                <a:gd name="connsiteX91" fmla="*/ 100575 w 112890"/>
                <a:gd name="connsiteY91" fmla="*/ 102081 h 103442"/>
                <a:gd name="connsiteX92" fmla="*/ 105019 w 112890"/>
                <a:gd name="connsiteY92" fmla="*/ 102018 h 103442"/>
                <a:gd name="connsiteX93" fmla="*/ 107685 w 112890"/>
                <a:gd name="connsiteY93" fmla="*/ 102018 h 103442"/>
                <a:gd name="connsiteX94" fmla="*/ 106669 w 112890"/>
                <a:gd name="connsiteY94" fmla="*/ 100431 h 103442"/>
                <a:gd name="connsiteX95" fmla="*/ 106416 w 112890"/>
                <a:gd name="connsiteY95" fmla="*/ 99542 h 103442"/>
                <a:gd name="connsiteX96" fmla="*/ 108701 w 112890"/>
                <a:gd name="connsiteY96" fmla="*/ 90020 h 103442"/>
                <a:gd name="connsiteX97" fmla="*/ 110288 w 112890"/>
                <a:gd name="connsiteY97" fmla="*/ 86528 h 103442"/>
                <a:gd name="connsiteX98" fmla="*/ 111748 w 112890"/>
                <a:gd name="connsiteY98" fmla="*/ 83544 h 103442"/>
                <a:gd name="connsiteX99" fmla="*/ 108320 w 112890"/>
                <a:gd name="connsiteY99" fmla="*/ 75291 h 103442"/>
                <a:gd name="connsiteX100" fmla="*/ 106542 w 112890"/>
                <a:gd name="connsiteY100" fmla="*/ 71482 h 103442"/>
                <a:gd name="connsiteX101" fmla="*/ 105654 w 112890"/>
                <a:gd name="connsiteY101" fmla="*/ 69514 h 103442"/>
                <a:gd name="connsiteX102" fmla="*/ 100385 w 112890"/>
                <a:gd name="connsiteY102" fmla="*/ 61896 h 103442"/>
                <a:gd name="connsiteX103" fmla="*/ 99559 w 112890"/>
                <a:gd name="connsiteY103" fmla="*/ 60944 h 103442"/>
                <a:gd name="connsiteX104" fmla="*/ 90989 w 112890"/>
                <a:gd name="connsiteY104" fmla="*/ 44946 h 103442"/>
                <a:gd name="connsiteX105" fmla="*/ 90164 w 112890"/>
                <a:gd name="connsiteY105" fmla="*/ 42534 h 103442"/>
                <a:gd name="connsiteX106" fmla="*/ 91116 w 112890"/>
                <a:gd name="connsiteY106" fmla="*/ 35614 h 103442"/>
                <a:gd name="connsiteX107" fmla="*/ 96322 w 112890"/>
                <a:gd name="connsiteY107" fmla="*/ 30345 h 103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12890" h="103442">
                  <a:moveTo>
                    <a:pt x="96322" y="30345"/>
                  </a:moveTo>
                  <a:cubicBezTo>
                    <a:pt x="96639" y="30218"/>
                    <a:pt x="97020" y="29901"/>
                    <a:pt x="97401" y="29710"/>
                  </a:cubicBezTo>
                  <a:cubicBezTo>
                    <a:pt x="97845" y="29456"/>
                    <a:pt x="98163" y="29330"/>
                    <a:pt x="98734" y="28885"/>
                  </a:cubicBezTo>
                  <a:lnTo>
                    <a:pt x="101019" y="26917"/>
                  </a:lnTo>
                  <a:cubicBezTo>
                    <a:pt x="101781" y="26282"/>
                    <a:pt x="102480" y="25711"/>
                    <a:pt x="103114" y="25076"/>
                  </a:cubicBezTo>
                  <a:cubicBezTo>
                    <a:pt x="104448" y="23933"/>
                    <a:pt x="105590" y="22918"/>
                    <a:pt x="106352" y="22156"/>
                  </a:cubicBezTo>
                  <a:cubicBezTo>
                    <a:pt x="108003" y="20505"/>
                    <a:pt x="109272" y="19109"/>
                    <a:pt x="110352" y="17839"/>
                  </a:cubicBezTo>
                  <a:cubicBezTo>
                    <a:pt x="110542" y="17649"/>
                    <a:pt x="110669" y="17458"/>
                    <a:pt x="110860" y="17268"/>
                  </a:cubicBezTo>
                  <a:cubicBezTo>
                    <a:pt x="111748" y="16125"/>
                    <a:pt x="112447" y="15109"/>
                    <a:pt x="112764" y="14411"/>
                  </a:cubicBezTo>
                  <a:cubicBezTo>
                    <a:pt x="112828" y="14220"/>
                    <a:pt x="112891" y="13840"/>
                    <a:pt x="112891" y="13332"/>
                  </a:cubicBezTo>
                  <a:cubicBezTo>
                    <a:pt x="110352" y="13268"/>
                    <a:pt x="107304" y="12824"/>
                    <a:pt x="104892" y="12506"/>
                  </a:cubicBezTo>
                  <a:lnTo>
                    <a:pt x="103622" y="12316"/>
                  </a:lnTo>
                  <a:cubicBezTo>
                    <a:pt x="102099" y="12125"/>
                    <a:pt x="100512" y="11935"/>
                    <a:pt x="98988" y="11744"/>
                  </a:cubicBezTo>
                  <a:cubicBezTo>
                    <a:pt x="94798" y="11237"/>
                    <a:pt x="90481" y="10729"/>
                    <a:pt x="86164" y="9840"/>
                  </a:cubicBezTo>
                  <a:cubicBezTo>
                    <a:pt x="83498" y="9269"/>
                    <a:pt x="81276" y="8317"/>
                    <a:pt x="78419" y="6602"/>
                  </a:cubicBezTo>
                  <a:cubicBezTo>
                    <a:pt x="77213" y="5841"/>
                    <a:pt x="76261" y="5777"/>
                    <a:pt x="74928" y="5841"/>
                  </a:cubicBezTo>
                  <a:cubicBezTo>
                    <a:pt x="74483" y="5841"/>
                    <a:pt x="74039" y="5904"/>
                    <a:pt x="73594" y="5967"/>
                  </a:cubicBezTo>
                  <a:cubicBezTo>
                    <a:pt x="72261" y="6095"/>
                    <a:pt x="70801" y="6221"/>
                    <a:pt x="69532" y="5904"/>
                  </a:cubicBezTo>
                  <a:cubicBezTo>
                    <a:pt x="68579" y="5650"/>
                    <a:pt x="68008" y="5142"/>
                    <a:pt x="67500" y="4761"/>
                  </a:cubicBezTo>
                  <a:cubicBezTo>
                    <a:pt x="67310" y="4634"/>
                    <a:pt x="67183" y="4444"/>
                    <a:pt x="66929" y="4317"/>
                  </a:cubicBezTo>
                  <a:cubicBezTo>
                    <a:pt x="65850" y="3619"/>
                    <a:pt x="64135" y="2984"/>
                    <a:pt x="62929" y="3238"/>
                  </a:cubicBezTo>
                  <a:cubicBezTo>
                    <a:pt x="62548" y="3301"/>
                    <a:pt x="62104" y="3428"/>
                    <a:pt x="61787" y="3555"/>
                  </a:cubicBezTo>
                  <a:cubicBezTo>
                    <a:pt x="60644" y="3873"/>
                    <a:pt x="59501" y="4190"/>
                    <a:pt x="57851" y="4063"/>
                  </a:cubicBezTo>
                  <a:cubicBezTo>
                    <a:pt x="55756" y="3873"/>
                    <a:pt x="54676" y="2984"/>
                    <a:pt x="53407" y="1714"/>
                  </a:cubicBezTo>
                  <a:cubicBezTo>
                    <a:pt x="52581" y="889"/>
                    <a:pt x="51502" y="191"/>
                    <a:pt x="50931" y="0"/>
                  </a:cubicBezTo>
                  <a:cubicBezTo>
                    <a:pt x="50613" y="889"/>
                    <a:pt x="50233" y="2095"/>
                    <a:pt x="48900" y="2539"/>
                  </a:cubicBezTo>
                  <a:cubicBezTo>
                    <a:pt x="47820" y="2857"/>
                    <a:pt x="46932" y="2349"/>
                    <a:pt x="46297" y="2032"/>
                  </a:cubicBezTo>
                  <a:cubicBezTo>
                    <a:pt x="46043" y="1905"/>
                    <a:pt x="45662" y="1714"/>
                    <a:pt x="45471" y="1714"/>
                  </a:cubicBezTo>
                  <a:cubicBezTo>
                    <a:pt x="45345" y="1841"/>
                    <a:pt x="45281" y="2539"/>
                    <a:pt x="45408" y="2793"/>
                  </a:cubicBezTo>
                  <a:cubicBezTo>
                    <a:pt x="45535" y="3111"/>
                    <a:pt x="46487" y="3492"/>
                    <a:pt x="47058" y="3682"/>
                  </a:cubicBezTo>
                  <a:cubicBezTo>
                    <a:pt x="48201" y="4127"/>
                    <a:pt x="49534" y="4634"/>
                    <a:pt x="49915" y="5967"/>
                  </a:cubicBezTo>
                  <a:cubicBezTo>
                    <a:pt x="50296" y="7301"/>
                    <a:pt x="49407" y="8443"/>
                    <a:pt x="49090" y="8888"/>
                  </a:cubicBezTo>
                  <a:cubicBezTo>
                    <a:pt x="47313" y="11237"/>
                    <a:pt x="44329" y="10538"/>
                    <a:pt x="42297" y="10030"/>
                  </a:cubicBezTo>
                  <a:cubicBezTo>
                    <a:pt x="41853" y="9904"/>
                    <a:pt x="41409" y="9840"/>
                    <a:pt x="41028" y="9777"/>
                  </a:cubicBezTo>
                  <a:cubicBezTo>
                    <a:pt x="40075" y="9650"/>
                    <a:pt x="39059" y="9586"/>
                    <a:pt x="38171" y="9523"/>
                  </a:cubicBezTo>
                  <a:cubicBezTo>
                    <a:pt x="36267" y="9396"/>
                    <a:pt x="34298" y="9269"/>
                    <a:pt x="32203" y="8443"/>
                  </a:cubicBezTo>
                  <a:lnTo>
                    <a:pt x="31505" y="8189"/>
                  </a:lnTo>
                  <a:cubicBezTo>
                    <a:pt x="30616" y="7809"/>
                    <a:pt x="28775" y="7047"/>
                    <a:pt x="28268" y="7491"/>
                  </a:cubicBezTo>
                  <a:cubicBezTo>
                    <a:pt x="28013" y="7745"/>
                    <a:pt x="27887" y="8253"/>
                    <a:pt x="27760" y="8824"/>
                  </a:cubicBezTo>
                  <a:cubicBezTo>
                    <a:pt x="27632" y="9396"/>
                    <a:pt x="27442" y="9967"/>
                    <a:pt x="27125" y="10538"/>
                  </a:cubicBezTo>
                  <a:cubicBezTo>
                    <a:pt x="25919" y="12697"/>
                    <a:pt x="23379" y="12506"/>
                    <a:pt x="21538" y="12316"/>
                  </a:cubicBezTo>
                  <a:cubicBezTo>
                    <a:pt x="20967" y="12252"/>
                    <a:pt x="20396" y="12252"/>
                    <a:pt x="19888" y="12252"/>
                  </a:cubicBezTo>
                  <a:cubicBezTo>
                    <a:pt x="18364" y="12379"/>
                    <a:pt x="17539" y="13078"/>
                    <a:pt x="17031" y="14538"/>
                  </a:cubicBezTo>
                  <a:cubicBezTo>
                    <a:pt x="15888" y="18029"/>
                    <a:pt x="14491" y="18537"/>
                    <a:pt x="11317" y="18918"/>
                  </a:cubicBezTo>
                  <a:cubicBezTo>
                    <a:pt x="9286" y="19172"/>
                    <a:pt x="6937" y="21204"/>
                    <a:pt x="5477" y="22473"/>
                  </a:cubicBezTo>
                  <a:cubicBezTo>
                    <a:pt x="2620" y="24886"/>
                    <a:pt x="1033" y="27108"/>
                    <a:pt x="588" y="29139"/>
                  </a:cubicBezTo>
                  <a:cubicBezTo>
                    <a:pt x="271" y="30663"/>
                    <a:pt x="81" y="32440"/>
                    <a:pt x="17" y="34662"/>
                  </a:cubicBezTo>
                  <a:cubicBezTo>
                    <a:pt x="-46" y="35551"/>
                    <a:pt x="81" y="36630"/>
                    <a:pt x="144" y="37709"/>
                  </a:cubicBezTo>
                  <a:cubicBezTo>
                    <a:pt x="208" y="38662"/>
                    <a:pt x="271" y="39614"/>
                    <a:pt x="271" y="40376"/>
                  </a:cubicBezTo>
                  <a:cubicBezTo>
                    <a:pt x="208" y="42470"/>
                    <a:pt x="335" y="42851"/>
                    <a:pt x="652" y="42978"/>
                  </a:cubicBezTo>
                  <a:cubicBezTo>
                    <a:pt x="1096" y="43105"/>
                    <a:pt x="2303" y="43105"/>
                    <a:pt x="3191" y="43105"/>
                  </a:cubicBezTo>
                  <a:cubicBezTo>
                    <a:pt x="5731" y="43042"/>
                    <a:pt x="9095" y="42978"/>
                    <a:pt x="9286" y="45835"/>
                  </a:cubicBezTo>
                  <a:cubicBezTo>
                    <a:pt x="9349" y="47676"/>
                    <a:pt x="7572" y="49073"/>
                    <a:pt x="6493" y="49962"/>
                  </a:cubicBezTo>
                  <a:cubicBezTo>
                    <a:pt x="5858" y="50469"/>
                    <a:pt x="5413" y="50787"/>
                    <a:pt x="4969" y="51041"/>
                  </a:cubicBezTo>
                  <a:cubicBezTo>
                    <a:pt x="3890" y="51739"/>
                    <a:pt x="3191" y="52183"/>
                    <a:pt x="3001" y="52945"/>
                  </a:cubicBezTo>
                  <a:cubicBezTo>
                    <a:pt x="2684" y="54405"/>
                    <a:pt x="3382" y="56437"/>
                    <a:pt x="4525" y="57453"/>
                  </a:cubicBezTo>
                  <a:cubicBezTo>
                    <a:pt x="5032" y="57897"/>
                    <a:pt x="5604" y="58214"/>
                    <a:pt x="6112" y="58532"/>
                  </a:cubicBezTo>
                  <a:cubicBezTo>
                    <a:pt x="7318" y="59230"/>
                    <a:pt x="8651" y="59992"/>
                    <a:pt x="9540" y="61769"/>
                  </a:cubicBezTo>
                  <a:cubicBezTo>
                    <a:pt x="9857" y="62404"/>
                    <a:pt x="9984" y="63039"/>
                    <a:pt x="10111" y="63611"/>
                  </a:cubicBezTo>
                  <a:cubicBezTo>
                    <a:pt x="10238" y="64118"/>
                    <a:pt x="10365" y="64626"/>
                    <a:pt x="10555" y="64944"/>
                  </a:cubicBezTo>
                  <a:cubicBezTo>
                    <a:pt x="11127" y="66023"/>
                    <a:pt x="12206" y="66721"/>
                    <a:pt x="13158" y="66721"/>
                  </a:cubicBezTo>
                  <a:cubicBezTo>
                    <a:pt x="13857" y="66721"/>
                    <a:pt x="14491" y="66404"/>
                    <a:pt x="14936" y="65705"/>
                  </a:cubicBezTo>
                  <a:cubicBezTo>
                    <a:pt x="16586" y="63293"/>
                    <a:pt x="18427" y="60563"/>
                    <a:pt x="23062" y="61706"/>
                  </a:cubicBezTo>
                  <a:cubicBezTo>
                    <a:pt x="26553" y="62595"/>
                    <a:pt x="28394" y="64690"/>
                    <a:pt x="28648" y="68181"/>
                  </a:cubicBezTo>
                  <a:cubicBezTo>
                    <a:pt x="28902" y="71736"/>
                    <a:pt x="27506" y="74657"/>
                    <a:pt x="26109" y="77450"/>
                  </a:cubicBezTo>
                  <a:cubicBezTo>
                    <a:pt x="25284" y="79100"/>
                    <a:pt x="24522" y="80688"/>
                    <a:pt x="24077" y="82338"/>
                  </a:cubicBezTo>
                  <a:cubicBezTo>
                    <a:pt x="25093" y="82021"/>
                    <a:pt x="26172" y="81830"/>
                    <a:pt x="27252" y="81322"/>
                  </a:cubicBezTo>
                  <a:cubicBezTo>
                    <a:pt x="28839" y="80624"/>
                    <a:pt x="30553" y="79545"/>
                    <a:pt x="32140" y="78466"/>
                  </a:cubicBezTo>
                  <a:cubicBezTo>
                    <a:pt x="34044" y="77259"/>
                    <a:pt x="36076" y="75926"/>
                    <a:pt x="38044" y="75165"/>
                  </a:cubicBezTo>
                  <a:cubicBezTo>
                    <a:pt x="38425" y="75037"/>
                    <a:pt x="38933" y="75037"/>
                    <a:pt x="39377" y="74974"/>
                  </a:cubicBezTo>
                  <a:cubicBezTo>
                    <a:pt x="39948" y="74911"/>
                    <a:pt x="40456" y="74720"/>
                    <a:pt x="41091" y="74720"/>
                  </a:cubicBezTo>
                  <a:cubicBezTo>
                    <a:pt x="44456" y="74847"/>
                    <a:pt x="48392" y="76434"/>
                    <a:pt x="50487" y="78402"/>
                  </a:cubicBezTo>
                  <a:cubicBezTo>
                    <a:pt x="50868" y="78783"/>
                    <a:pt x="51248" y="79164"/>
                    <a:pt x="51629" y="79608"/>
                  </a:cubicBezTo>
                  <a:cubicBezTo>
                    <a:pt x="52962" y="81195"/>
                    <a:pt x="53407" y="81513"/>
                    <a:pt x="54423" y="81005"/>
                  </a:cubicBezTo>
                  <a:cubicBezTo>
                    <a:pt x="55312" y="80624"/>
                    <a:pt x="55438" y="79291"/>
                    <a:pt x="55438" y="78212"/>
                  </a:cubicBezTo>
                  <a:cubicBezTo>
                    <a:pt x="55438" y="77577"/>
                    <a:pt x="55883" y="77005"/>
                    <a:pt x="56517" y="76815"/>
                  </a:cubicBezTo>
                  <a:cubicBezTo>
                    <a:pt x="56772" y="76752"/>
                    <a:pt x="57089" y="76752"/>
                    <a:pt x="57343" y="76752"/>
                  </a:cubicBezTo>
                  <a:cubicBezTo>
                    <a:pt x="58422" y="77005"/>
                    <a:pt x="59057" y="77323"/>
                    <a:pt x="59565" y="77831"/>
                  </a:cubicBezTo>
                  <a:cubicBezTo>
                    <a:pt x="60327" y="78910"/>
                    <a:pt x="60644" y="79481"/>
                    <a:pt x="60835" y="79989"/>
                  </a:cubicBezTo>
                  <a:cubicBezTo>
                    <a:pt x="61088" y="80560"/>
                    <a:pt x="61342" y="81132"/>
                    <a:pt x="61596" y="81386"/>
                  </a:cubicBezTo>
                  <a:cubicBezTo>
                    <a:pt x="62612" y="82465"/>
                    <a:pt x="63755" y="82656"/>
                    <a:pt x="65469" y="82973"/>
                  </a:cubicBezTo>
                  <a:cubicBezTo>
                    <a:pt x="66548" y="83163"/>
                    <a:pt x="67373" y="83290"/>
                    <a:pt x="68198" y="83354"/>
                  </a:cubicBezTo>
                  <a:cubicBezTo>
                    <a:pt x="71690" y="83735"/>
                    <a:pt x="75309" y="84179"/>
                    <a:pt x="77531" y="88242"/>
                  </a:cubicBezTo>
                  <a:cubicBezTo>
                    <a:pt x="78102" y="89321"/>
                    <a:pt x="78419" y="90464"/>
                    <a:pt x="78673" y="91543"/>
                  </a:cubicBezTo>
                  <a:cubicBezTo>
                    <a:pt x="78864" y="92369"/>
                    <a:pt x="79054" y="93130"/>
                    <a:pt x="79372" y="93765"/>
                  </a:cubicBezTo>
                  <a:cubicBezTo>
                    <a:pt x="79943" y="94844"/>
                    <a:pt x="80959" y="95416"/>
                    <a:pt x="82165" y="96050"/>
                  </a:cubicBezTo>
                  <a:cubicBezTo>
                    <a:pt x="82800" y="96431"/>
                    <a:pt x="83435" y="96749"/>
                    <a:pt x="84006" y="97193"/>
                  </a:cubicBezTo>
                  <a:cubicBezTo>
                    <a:pt x="85593" y="98336"/>
                    <a:pt x="86228" y="99542"/>
                    <a:pt x="86799" y="100748"/>
                  </a:cubicBezTo>
                  <a:cubicBezTo>
                    <a:pt x="87053" y="101256"/>
                    <a:pt x="87307" y="101764"/>
                    <a:pt x="87688" y="102272"/>
                  </a:cubicBezTo>
                  <a:cubicBezTo>
                    <a:pt x="88640" y="103669"/>
                    <a:pt x="88894" y="103605"/>
                    <a:pt x="90989" y="103161"/>
                  </a:cubicBezTo>
                  <a:cubicBezTo>
                    <a:pt x="91370" y="103097"/>
                    <a:pt x="91815" y="102970"/>
                    <a:pt x="92259" y="102907"/>
                  </a:cubicBezTo>
                  <a:cubicBezTo>
                    <a:pt x="94989" y="102399"/>
                    <a:pt x="97782" y="102208"/>
                    <a:pt x="100575" y="102081"/>
                  </a:cubicBezTo>
                  <a:cubicBezTo>
                    <a:pt x="102035" y="102018"/>
                    <a:pt x="103559" y="102018"/>
                    <a:pt x="105019" y="102018"/>
                  </a:cubicBezTo>
                  <a:cubicBezTo>
                    <a:pt x="105908" y="102018"/>
                    <a:pt x="106797" y="101955"/>
                    <a:pt x="107685" y="102018"/>
                  </a:cubicBezTo>
                  <a:cubicBezTo>
                    <a:pt x="107050" y="101066"/>
                    <a:pt x="106669" y="100431"/>
                    <a:pt x="106669" y="100431"/>
                  </a:cubicBezTo>
                  <a:cubicBezTo>
                    <a:pt x="106479" y="100177"/>
                    <a:pt x="106416" y="99860"/>
                    <a:pt x="106416" y="99542"/>
                  </a:cubicBezTo>
                  <a:cubicBezTo>
                    <a:pt x="106479" y="98844"/>
                    <a:pt x="106987" y="92622"/>
                    <a:pt x="108701" y="90020"/>
                  </a:cubicBezTo>
                  <a:cubicBezTo>
                    <a:pt x="109399" y="88940"/>
                    <a:pt x="109907" y="87671"/>
                    <a:pt x="110288" y="86528"/>
                  </a:cubicBezTo>
                  <a:cubicBezTo>
                    <a:pt x="110732" y="85322"/>
                    <a:pt x="111113" y="84306"/>
                    <a:pt x="111748" y="83544"/>
                  </a:cubicBezTo>
                  <a:cubicBezTo>
                    <a:pt x="111684" y="82275"/>
                    <a:pt x="109653" y="78085"/>
                    <a:pt x="108320" y="75291"/>
                  </a:cubicBezTo>
                  <a:cubicBezTo>
                    <a:pt x="107749" y="74022"/>
                    <a:pt x="107114" y="72752"/>
                    <a:pt x="106542" y="71482"/>
                  </a:cubicBezTo>
                  <a:lnTo>
                    <a:pt x="105654" y="69514"/>
                  </a:lnTo>
                  <a:cubicBezTo>
                    <a:pt x="104321" y="66467"/>
                    <a:pt x="104321" y="66467"/>
                    <a:pt x="100385" y="61896"/>
                  </a:cubicBezTo>
                  <a:lnTo>
                    <a:pt x="99559" y="60944"/>
                  </a:lnTo>
                  <a:cubicBezTo>
                    <a:pt x="94290" y="54786"/>
                    <a:pt x="91624" y="49835"/>
                    <a:pt x="90989" y="44946"/>
                  </a:cubicBezTo>
                  <a:cubicBezTo>
                    <a:pt x="90862" y="43804"/>
                    <a:pt x="90545" y="43169"/>
                    <a:pt x="90164" y="42534"/>
                  </a:cubicBezTo>
                  <a:cubicBezTo>
                    <a:pt x="89211" y="40693"/>
                    <a:pt x="88958" y="39423"/>
                    <a:pt x="91116" y="35614"/>
                  </a:cubicBezTo>
                  <a:cubicBezTo>
                    <a:pt x="93275" y="31932"/>
                    <a:pt x="94544" y="31170"/>
                    <a:pt x="96322" y="3034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91" name="Freeform 890">
              <a:extLst>
                <a:ext uri="{FF2B5EF4-FFF2-40B4-BE49-F238E27FC236}">
                  <a16:creationId xmlns:a16="http://schemas.microsoft.com/office/drawing/2014/main" id="{300BC63F-7529-560B-8610-D2BB70B882B3}"/>
                </a:ext>
              </a:extLst>
            </p:cNvPr>
            <p:cNvSpPr/>
            <p:nvPr/>
          </p:nvSpPr>
          <p:spPr>
            <a:xfrm>
              <a:off x="6339522" y="2684781"/>
              <a:ext cx="22790" cy="11631"/>
            </a:xfrm>
            <a:custGeom>
              <a:avLst/>
              <a:gdLst>
                <a:gd name="connsiteX0" fmla="*/ 15109 w 22790"/>
                <a:gd name="connsiteY0" fmla="*/ 4267 h 11631"/>
                <a:gd name="connsiteX1" fmla="*/ 12570 w 22790"/>
                <a:gd name="connsiteY1" fmla="*/ 77 h 11631"/>
                <a:gd name="connsiteX2" fmla="*/ 11681 w 22790"/>
                <a:gd name="connsiteY2" fmla="*/ 331 h 11631"/>
                <a:gd name="connsiteX3" fmla="*/ 7555 w 22790"/>
                <a:gd name="connsiteY3" fmla="*/ 4013 h 11631"/>
                <a:gd name="connsiteX4" fmla="*/ 5269 w 22790"/>
                <a:gd name="connsiteY4" fmla="*/ 6108 h 11631"/>
                <a:gd name="connsiteX5" fmla="*/ 1778 w 22790"/>
                <a:gd name="connsiteY5" fmla="*/ 7949 h 11631"/>
                <a:gd name="connsiteX6" fmla="*/ 0 w 22790"/>
                <a:gd name="connsiteY6" fmla="*/ 8838 h 11631"/>
                <a:gd name="connsiteX7" fmla="*/ 6793 w 22790"/>
                <a:gd name="connsiteY7" fmla="*/ 9981 h 11631"/>
                <a:gd name="connsiteX8" fmla="*/ 10411 w 22790"/>
                <a:gd name="connsiteY8" fmla="*/ 10806 h 11631"/>
                <a:gd name="connsiteX9" fmla="*/ 12316 w 22790"/>
                <a:gd name="connsiteY9" fmla="*/ 11378 h 11631"/>
                <a:gd name="connsiteX10" fmla="*/ 13713 w 22790"/>
                <a:gd name="connsiteY10" fmla="*/ 11631 h 11631"/>
                <a:gd name="connsiteX11" fmla="*/ 14982 w 22790"/>
                <a:gd name="connsiteY11" fmla="*/ 10997 h 11631"/>
                <a:gd name="connsiteX12" fmla="*/ 17394 w 22790"/>
                <a:gd name="connsiteY12" fmla="*/ 9791 h 11631"/>
                <a:gd name="connsiteX13" fmla="*/ 20886 w 22790"/>
                <a:gd name="connsiteY13" fmla="*/ 8076 h 11631"/>
                <a:gd name="connsiteX14" fmla="*/ 22791 w 22790"/>
                <a:gd name="connsiteY14" fmla="*/ 7124 h 11631"/>
                <a:gd name="connsiteX15" fmla="*/ 15744 w 22790"/>
                <a:gd name="connsiteY15" fmla="*/ 4648 h 11631"/>
                <a:gd name="connsiteX16" fmla="*/ 15109 w 22790"/>
                <a:gd name="connsiteY16" fmla="*/ 4267 h 11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790" h="11631">
                  <a:moveTo>
                    <a:pt x="15109" y="4267"/>
                  </a:moveTo>
                  <a:cubicBezTo>
                    <a:pt x="13458" y="2807"/>
                    <a:pt x="12951" y="1157"/>
                    <a:pt x="12570" y="77"/>
                  </a:cubicBezTo>
                  <a:cubicBezTo>
                    <a:pt x="12316" y="-113"/>
                    <a:pt x="12062" y="77"/>
                    <a:pt x="11681" y="331"/>
                  </a:cubicBezTo>
                  <a:cubicBezTo>
                    <a:pt x="9523" y="1918"/>
                    <a:pt x="8443" y="3061"/>
                    <a:pt x="7555" y="4013"/>
                  </a:cubicBezTo>
                  <a:cubicBezTo>
                    <a:pt x="6856" y="4775"/>
                    <a:pt x="6222" y="5473"/>
                    <a:pt x="5269" y="6108"/>
                  </a:cubicBezTo>
                  <a:cubicBezTo>
                    <a:pt x="4380" y="6743"/>
                    <a:pt x="3047" y="7315"/>
                    <a:pt x="1778" y="7949"/>
                  </a:cubicBezTo>
                  <a:cubicBezTo>
                    <a:pt x="1270" y="8203"/>
                    <a:pt x="572" y="8521"/>
                    <a:pt x="0" y="8838"/>
                  </a:cubicBezTo>
                  <a:cubicBezTo>
                    <a:pt x="1778" y="9409"/>
                    <a:pt x="4825" y="9981"/>
                    <a:pt x="6793" y="9981"/>
                  </a:cubicBezTo>
                  <a:cubicBezTo>
                    <a:pt x="8634" y="9981"/>
                    <a:pt x="9586" y="10425"/>
                    <a:pt x="10411" y="10806"/>
                  </a:cubicBezTo>
                  <a:cubicBezTo>
                    <a:pt x="10983" y="11060"/>
                    <a:pt x="11427" y="11314"/>
                    <a:pt x="12316" y="11378"/>
                  </a:cubicBezTo>
                  <a:cubicBezTo>
                    <a:pt x="13014" y="11441"/>
                    <a:pt x="13395" y="11568"/>
                    <a:pt x="13713" y="11631"/>
                  </a:cubicBezTo>
                  <a:cubicBezTo>
                    <a:pt x="13966" y="11504"/>
                    <a:pt x="14347" y="11314"/>
                    <a:pt x="14982" y="10997"/>
                  </a:cubicBezTo>
                  <a:lnTo>
                    <a:pt x="17394" y="9791"/>
                  </a:lnTo>
                  <a:cubicBezTo>
                    <a:pt x="18918" y="9029"/>
                    <a:pt x="20061" y="8521"/>
                    <a:pt x="20886" y="8076"/>
                  </a:cubicBezTo>
                  <a:cubicBezTo>
                    <a:pt x="21775" y="7695"/>
                    <a:pt x="22600" y="7315"/>
                    <a:pt x="22791" y="7124"/>
                  </a:cubicBezTo>
                  <a:cubicBezTo>
                    <a:pt x="22219" y="6870"/>
                    <a:pt x="18981" y="5537"/>
                    <a:pt x="15744" y="4648"/>
                  </a:cubicBezTo>
                  <a:cubicBezTo>
                    <a:pt x="15426" y="4521"/>
                    <a:pt x="15236" y="4458"/>
                    <a:pt x="15109" y="426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92" name="Freeform 891">
              <a:extLst>
                <a:ext uri="{FF2B5EF4-FFF2-40B4-BE49-F238E27FC236}">
                  <a16:creationId xmlns:a16="http://schemas.microsoft.com/office/drawing/2014/main" id="{E31AC22F-3261-D7C4-88B3-A107249867FC}"/>
                </a:ext>
              </a:extLst>
            </p:cNvPr>
            <p:cNvSpPr/>
            <p:nvPr/>
          </p:nvSpPr>
          <p:spPr>
            <a:xfrm>
              <a:off x="6336666" y="2705575"/>
              <a:ext cx="28440" cy="31540"/>
            </a:xfrm>
            <a:custGeom>
              <a:avLst/>
              <a:gdLst>
                <a:gd name="connsiteX0" fmla="*/ 6920 w 28440"/>
                <a:gd name="connsiteY0" fmla="*/ 27849 h 31540"/>
                <a:gd name="connsiteX1" fmla="*/ 7301 w 28440"/>
                <a:gd name="connsiteY1" fmla="*/ 25691 h 31540"/>
                <a:gd name="connsiteX2" fmla="*/ 12126 w 28440"/>
                <a:gd name="connsiteY2" fmla="*/ 17692 h 31540"/>
                <a:gd name="connsiteX3" fmla="*/ 16950 w 28440"/>
                <a:gd name="connsiteY3" fmla="*/ 15851 h 31540"/>
                <a:gd name="connsiteX4" fmla="*/ 19680 w 28440"/>
                <a:gd name="connsiteY4" fmla="*/ 14581 h 31540"/>
                <a:gd name="connsiteX5" fmla="*/ 22664 w 28440"/>
                <a:gd name="connsiteY5" fmla="*/ 12042 h 31540"/>
                <a:gd name="connsiteX6" fmla="*/ 25330 w 28440"/>
                <a:gd name="connsiteY6" fmla="*/ 9629 h 31540"/>
                <a:gd name="connsiteX7" fmla="*/ 26790 w 28440"/>
                <a:gd name="connsiteY7" fmla="*/ 8995 h 31540"/>
                <a:gd name="connsiteX8" fmla="*/ 28441 w 28440"/>
                <a:gd name="connsiteY8" fmla="*/ 7407 h 31540"/>
                <a:gd name="connsiteX9" fmla="*/ 19109 w 28440"/>
                <a:gd name="connsiteY9" fmla="*/ 805 h 31540"/>
                <a:gd name="connsiteX10" fmla="*/ 14221 w 28440"/>
                <a:gd name="connsiteY10" fmla="*/ 297 h 31540"/>
                <a:gd name="connsiteX11" fmla="*/ 11173 w 28440"/>
                <a:gd name="connsiteY11" fmla="*/ 107 h 31540"/>
                <a:gd name="connsiteX12" fmla="*/ 5587 w 28440"/>
                <a:gd name="connsiteY12" fmla="*/ 3725 h 31540"/>
                <a:gd name="connsiteX13" fmla="*/ 1651 w 28440"/>
                <a:gd name="connsiteY13" fmla="*/ 4424 h 31540"/>
                <a:gd name="connsiteX14" fmla="*/ 1651 w 28440"/>
                <a:gd name="connsiteY14" fmla="*/ 7090 h 31540"/>
                <a:gd name="connsiteX15" fmla="*/ 952 w 28440"/>
                <a:gd name="connsiteY15" fmla="*/ 9058 h 31540"/>
                <a:gd name="connsiteX16" fmla="*/ 0 w 28440"/>
                <a:gd name="connsiteY16" fmla="*/ 10835 h 31540"/>
                <a:gd name="connsiteX17" fmla="*/ 5142 w 28440"/>
                <a:gd name="connsiteY17" fmla="*/ 15597 h 31540"/>
                <a:gd name="connsiteX18" fmla="*/ 7872 w 28440"/>
                <a:gd name="connsiteY18" fmla="*/ 18644 h 31540"/>
                <a:gd name="connsiteX19" fmla="*/ 6222 w 28440"/>
                <a:gd name="connsiteY19" fmla="*/ 25500 h 31540"/>
                <a:gd name="connsiteX20" fmla="*/ 4571 w 28440"/>
                <a:gd name="connsiteY20" fmla="*/ 26452 h 31540"/>
                <a:gd name="connsiteX21" fmla="*/ 3111 w 28440"/>
                <a:gd name="connsiteY21" fmla="*/ 28293 h 31540"/>
                <a:gd name="connsiteX22" fmla="*/ 1778 w 28440"/>
                <a:gd name="connsiteY22" fmla="*/ 31531 h 31540"/>
                <a:gd name="connsiteX23" fmla="*/ 6920 w 28440"/>
                <a:gd name="connsiteY23" fmla="*/ 27849 h 3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440" h="31540">
                  <a:moveTo>
                    <a:pt x="6920" y="27849"/>
                  </a:moveTo>
                  <a:cubicBezTo>
                    <a:pt x="7111" y="27278"/>
                    <a:pt x="7174" y="26516"/>
                    <a:pt x="7301" y="25691"/>
                  </a:cubicBezTo>
                  <a:cubicBezTo>
                    <a:pt x="7618" y="22961"/>
                    <a:pt x="8126" y="18771"/>
                    <a:pt x="12126" y="17692"/>
                  </a:cubicBezTo>
                  <a:cubicBezTo>
                    <a:pt x="14665" y="16993"/>
                    <a:pt x="15744" y="16422"/>
                    <a:pt x="16950" y="15851"/>
                  </a:cubicBezTo>
                  <a:cubicBezTo>
                    <a:pt x="17712" y="15470"/>
                    <a:pt x="18474" y="15089"/>
                    <a:pt x="19680" y="14581"/>
                  </a:cubicBezTo>
                  <a:cubicBezTo>
                    <a:pt x="21077" y="14010"/>
                    <a:pt x="21838" y="13057"/>
                    <a:pt x="22664" y="12042"/>
                  </a:cubicBezTo>
                  <a:cubicBezTo>
                    <a:pt x="23362" y="11153"/>
                    <a:pt x="24124" y="10201"/>
                    <a:pt x="25330" y="9629"/>
                  </a:cubicBezTo>
                  <a:cubicBezTo>
                    <a:pt x="25901" y="9375"/>
                    <a:pt x="26346" y="9185"/>
                    <a:pt x="26790" y="8995"/>
                  </a:cubicBezTo>
                  <a:cubicBezTo>
                    <a:pt x="28187" y="8423"/>
                    <a:pt x="28314" y="8360"/>
                    <a:pt x="28441" y="7407"/>
                  </a:cubicBezTo>
                  <a:cubicBezTo>
                    <a:pt x="28124" y="6519"/>
                    <a:pt x="23806" y="3408"/>
                    <a:pt x="19109" y="805"/>
                  </a:cubicBezTo>
                  <a:cubicBezTo>
                    <a:pt x="17268" y="742"/>
                    <a:pt x="15617" y="551"/>
                    <a:pt x="14221" y="297"/>
                  </a:cubicBezTo>
                  <a:cubicBezTo>
                    <a:pt x="13078" y="107"/>
                    <a:pt x="11554" y="-147"/>
                    <a:pt x="11173" y="107"/>
                  </a:cubicBezTo>
                  <a:cubicBezTo>
                    <a:pt x="10285" y="2329"/>
                    <a:pt x="8126" y="3725"/>
                    <a:pt x="5587" y="3725"/>
                  </a:cubicBezTo>
                  <a:cubicBezTo>
                    <a:pt x="4127" y="3725"/>
                    <a:pt x="2349" y="4170"/>
                    <a:pt x="1651" y="4424"/>
                  </a:cubicBezTo>
                  <a:cubicBezTo>
                    <a:pt x="1587" y="5185"/>
                    <a:pt x="1587" y="6709"/>
                    <a:pt x="1651" y="7090"/>
                  </a:cubicBezTo>
                  <a:cubicBezTo>
                    <a:pt x="2095" y="7852"/>
                    <a:pt x="1333" y="8677"/>
                    <a:pt x="952" y="9058"/>
                  </a:cubicBezTo>
                  <a:cubicBezTo>
                    <a:pt x="508" y="9502"/>
                    <a:pt x="0" y="10074"/>
                    <a:pt x="0" y="10835"/>
                  </a:cubicBezTo>
                  <a:cubicBezTo>
                    <a:pt x="254" y="11661"/>
                    <a:pt x="3682" y="14454"/>
                    <a:pt x="5142" y="15597"/>
                  </a:cubicBezTo>
                  <a:cubicBezTo>
                    <a:pt x="7364" y="17374"/>
                    <a:pt x="7872" y="17755"/>
                    <a:pt x="7872" y="18644"/>
                  </a:cubicBezTo>
                  <a:cubicBezTo>
                    <a:pt x="7935" y="21056"/>
                    <a:pt x="7809" y="24167"/>
                    <a:pt x="6222" y="25500"/>
                  </a:cubicBezTo>
                  <a:cubicBezTo>
                    <a:pt x="5650" y="26008"/>
                    <a:pt x="5079" y="26262"/>
                    <a:pt x="4571" y="26452"/>
                  </a:cubicBezTo>
                  <a:cubicBezTo>
                    <a:pt x="3682" y="26833"/>
                    <a:pt x="3301" y="27024"/>
                    <a:pt x="3111" y="28293"/>
                  </a:cubicBezTo>
                  <a:cubicBezTo>
                    <a:pt x="2920" y="29563"/>
                    <a:pt x="2286" y="30642"/>
                    <a:pt x="1778" y="31531"/>
                  </a:cubicBezTo>
                  <a:cubicBezTo>
                    <a:pt x="4444" y="31658"/>
                    <a:pt x="6158" y="30452"/>
                    <a:pt x="6920" y="2784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95" name="Freeform 894">
              <a:extLst>
                <a:ext uri="{FF2B5EF4-FFF2-40B4-BE49-F238E27FC236}">
                  <a16:creationId xmlns:a16="http://schemas.microsoft.com/office/drawing/2014/main" id="{1439C0CF-6C8C-2AC9-615F-C691EC1D00A8}"/>
                </a:ext>
              </a:extLst>
            </p:cNvPr>
            <p:cNvSpPr/>
            <p:nvPr/>
          </p:nvSpPr>
          <p:spPr>
            <a:xfrm>
              <a:off x="6251788" y="2116320"/>
              <a:ext cx="296213" cy="526219"/>
            </a:xfrm>
            <a:custGeom>
              <a:avLst/>
              <a:gdLst>
                <a:gd name="connsiteX0" fmla="*/ 108557 w 296213"/>
                <a:gd name="connsiteY0" fmla="*/ 67654 h 526219"/>
                <a:gd name="connsiteX1" fmla="*/ 104240 w 296213"/>
                <a:gd name="connsiteY1" fmla="*/ 70003 h 526219"/>
                <a:gd name="connsiteX2" fmla="*/ 100875 w 296213"/>
                <a:gd name="connsiteY2" fmla="*/ 73622 h 526219"/>
                <a:gd name="connsiteX3" fmla="*/ 94718 w 296213"/>
                <a:gd name="connsiteY3" fmla="*/ 78700 h 526219"/>
                <a:gd name="connsiteX4" fmla="*/ 86401 w 296213"/>
                <a:gd name="connsiteY4" fmla="*/ 77113 h 526219"/>
                <a:gd name="connsiteX5" fmla="*/ 83036 w 296213"/>
                <a:gd name="connsiteY5" fmla="*/ 75272 h 526219"/>
                <a:gd name="connsiteX6" fmla="*/ 72562 w 296213"/>
                <a:gd name="connsiteY6" fmla="*/ 73495 h 526219"/>
                <a:gd name="connsiteX7" fmla="*/ 67229 w 296213"/>
                <a:gd name="connsiteY7" fmla="*/ 76986 h 526219"/>
                <a:gd name="connsiteX8" fmla="*/ 62595 w 296213"/>
                <a:gd name="connsiteY8" fmla="*/ 80160 h 526219"/>
                <a:gd name="connsiteX9" fmla="*/ 53136 w 296213"/>
                <a:gd name="connsiteY9" fmla="*/ 81811 h 526219"/>
                <a:gd name="connsiteX10" fmla="*/ 51866 w 296213"/>
                <a:gd name="connsiteY10" fmla="*/ 81811 h 526219"/>
                <a:gd name="connsiteX11" fmla="*/ 37074 w 296213"/>
                <a:gd name="connsiteY11" fmla="*/ 74701 h 526219"/>
                <a:gd name="connsiteX12" fmla="*/ 28377 w 296213"/>
                <a:gd name="connsiteY12" fmla="*/ 60798 h 526219"/>
                <a:gd name="connsiteX13" fmla="*/ 23806 w 296213"/>
                <a:gd name="connsiteY13" fmla="*/ 57497 h 526219"/>
                <a:gd name="connsiteX14" fmla="*/ 17966 w 296213"/>
                <a:gd name="connsiteY14" fmla="*/ 52863 h 526219"/>
                <a:gd name="connsiteX15" fmla="*/ 11427 w 296213"/>
                <a:gd name="connsiteY15" fmla="*/ 47974 h 526219"/>
                <a:gd name="connsiteX16" fmla="*/ 7618 w 296213"/>
                <a:gd name="connsiteY16" fmla="*/ 50514 h 526219"/>
                <a:gd name="connsiteX17" fmla="*/ 6158 w 296213"/>
                <a:gd name="connsiteY17" fmla="*/ 56481 h 526219"/>
                <a:gd name="connsiteX18" fmla="*/ 1079 w 296213"/>
                <a:gd name="connsiteY18" fmla="*/ 64480 h 526219"/>
                <a:gd name="connsiteX19" fmla="*/ 0 w 296213"/>
                <a:gd name="connsiteY19" fmla="*/ 64607 h 526219"/>
                <a:gd name="connsiteX20" fmla="*/ 2857 w 296213"/>
                <a:gd name="connsiteY20" fmla="*/ 67845 h 526219"/>
                <a:gd name="connsiteX21" fmla="*/ 5333 w 296213"/>
                <a:gd name="connsiteY21" fmla="*/ 70575 h 526219"/>
                <a:gd name="connsiteX22" fmla="*/ 10538 w 296213"/>
                <a:gd name="connsiteY22" fmla="*/ 74257 h 526219"/>
                <a:gd name="connsiteX23" fmla="*/ 14221 w 296213"/>
                <a:gd name="connsiteY23" fmla="*/ 76605 h 526219"/>
                <a:gd name="connsiteX24" fmla="*/ 18157 w 296213"/>
                <a:gd name="connsiteY24" fmla="*/ 80288 h 526219"/>
                <a:gd name="connsiteX25" fmla="*/ 20823 w 296213"/>
                <a:gd name="connsiteY25" fmla="*/ 82890 h 526219"/>
                <a:gd name="connsiteX26" fmla="*/ 38598 w 296213"/>
                <a:gd name="connsiteY26" fmla="*/ 91714 h 526219"/>
                <a:gd name="connsiteX27" fmla="*/ 49835 w 296213"/>
                <a:gd name="connsiteY27" fmla="*/ 96095 h 526219"/>
                <a:gd name="connsiteX28" fmla="*/ 59040 w 296213"/>
                <a:gd name="connsiteY28" fmla="*/ 103141 h 526219"/>
                <a:gd name="connsiteX29" fmla="*/ 67483 w 296213"/>
                <a:gd name="connsiteY29" fmla="*/ 109807 h 526219"/>
                <a:gd name="connsiteX30" fmla="*/ 75165 w 296213"/>
                <a:gd name="connsiteY30" fmla="*/ 127773 h 526219"/>
                <a:gd name="connsiteX31" fmla="*/ 75101 w 296213"/>
                <a:gd name="connsiteY31" fmla="*/ 131582 h 526219"/>
                <a:gd name="connsiteX32" fmla="*/ 75101 w 296213"/>
                <a:gd name="connsiteY32" fmla="*/ 132852 h 526219"/>
                <a:gd name="connsiteX33" fmla="*/ 76942 w 296213"/>
                <a:gd name="connsiteY33" fmla="*/ 142692 h 526219"/>
                <a:gd name="connsiteX34" fmla="*/ 79481 w 296213"/>
                <a:gd name="connsiteY34" fmla="*/ 145739 h 526219"/>
                <a:gd name="connsiteX35" fmla="*/ 82783 w 296213"/>
                <a:gd name="connsiteY35" fmla="*/ 151579 h 526219"/>
                <a:gd name="connsiteX36" fmla="*/ 82973 w 296213"/>
                <a:gd name="connsiteY36" fmla="*/ 164974 h 526219"/>
                <a:gd name="connsiteX37" fmla="*/ 82783 w 296213"/>
                <a:gd name="connsiteY37" fmla="*/ 175259 h 526219"/>
                <a:gd name="connsiteX38" fmla="*/ 84751 w 296213"/>
                <a:gd name="connsiteY38" fmla="*/ 183511 h 526219"/>
                <a:gd name="connsiteX39" fmla="*/ 86909 w 296213"/>
                <a:gd name="connsiteY39" fmla="*/ 195446 h 526219"/>
                <a:gd name="connsiteX40" fmla="*/ 89067 w 296213"/>
                <a:gd name="connsiteY40" fmla="*/ 215190 h 526219"/>
                <a:gd name="connsiteX41" fmla="*/ 89512 w 296213"/>
                <a:gd name="connsiteY41" fmla="*/ 216586 h 526219"/>
                <a:gd name="connsiteX42" fmla="*/ 92623 w 296213"/>
                <a:gd name="connsiteY42" fmla="*/ 222427 h 526219"/>
                <a:gd name="connsiteX43" fmla="*/ 95289 w 296213"/>
                <a:gd name="connsiteY43" fmla="*/ 224331 h 526219"/>
                <a:gd name="connsiteX44" fmla="*/ 100177 w 296213"/>
                <a:gd name="connsiteY44" fmla="*/ 230108 h 526219"/>
                <a:gd name="connsiteX45" fmla="*/ 100621 w 296213"/>
                <a:gd name="connsiteY45" fmla="*/ 235187 h 526219"/>
                <a:gd name="connsiteX46" fmla="*/ 106652 w 296213"/>
                <a:gd name="connsiteY46" fmla="*/ 235314 h 526219"/>
                <a:gd name="connsiteX47" fmla="*/ 111985 w 296213"/>
                <a:gd name="connsiteY47" fmla="*/ 238806 h 526219"/>
                <a:gd name="connsiteX48" fmla="*/ 112620 w 296213"/>
                <a:gd name="connsiteY48" fmla="*/ 239504 h 526219"/>
                <a:gd name="connsiteX49" fmla="*/ 118778 w 296213"/>
                <a:gd name="connsiteY49" fmla="*/ 243567 h 526219"/>
                <a:gd name="connsiteX50" fmla="*/ 121380 w 296213"/>
                <a:gd name="connsiteY50" fmla="*/ 243694 h 526219"/>
                <a:gd name="connsiteX51" fmla="*/ 125507 w 296213"/>
                <a:gd name="connsiteY51" fmla="*/ 244138 h 526219"/>
                <a:gd name="connsiteX52" fmla="*/ 129506 w 296213"/>
                <a:gd name="connsiteY52" fmla="*/ 247757 h 526219"/>
                <a:gd name="connsiteX53" fmla="*/ 130966 w 296213"/>
                <a:gd name="connsiteY53" fmla="*/ 249153 h 526219"/>
                <a:gd name="connsiteX54" fmla="*/ 133823 w 296213"/>
                <a:gd name="connsiteY54" fmla="*/ 252708 h 526219"/>
                <a:gd name="connsiteX55" fmla="*/ 132934 w 296213"/>
                <a:gd name="connsiteY55" fmla="*/ 254423 h 526219"/>
                <a:gd name="connsiteX56" fmla="*/ 132109 w 296213"/>
                <a:gd name="connsiteY56" fmla="*/ 254677 h 526219"/>
                <a:gd name="connsiteX57" fmla="*/ 130522 w 296213"/>
                <a:gd name="connsiteY57" fmla="*/ 255248 h 526219"/>
                <a:gd name="connsiteX58" fmla="*/ 131347 w 296213"/>
                <a:gd name="connsiteY58" fmla="*/ 257216 h 526219"/>
                <a:gd name="connsiteX59" fmla="*/ 132363 w 296213"/>
                <a:gd name="connsiteY59" fmla="*/ 258041 h 526219"/>
                <a:gd name="connsiteX60" fmla="*/ 133887 w 296213"/>
                <a:gd name="connsiteY60" fmla="*/ 259311 h 526219"/>
                <a:gd name="connsiteX61" fmla="*/ 133760 w 296213"/>
                <a:gd name="connsiteY61" fmla="*/ 265596 h 526219"/>
                <a:gd name="connsiteX62" fmla="*/ 133569 w 296213"/>
                <a:gd name="connsiteY62" fmla="*/ 266357 h 526219"/>
                <a:gd name="connsiteX63" fmla="*/ 134014 w 296213"/>
                <a:gd name="connsiteY63" fmla="*/ 270357 h 526219"/>
                <a:gd name="connsiteX64" fmla="*/ 135093 w 296213"/>
                <a:gd name="connsiteY64" fmla="*/ 270928 h 526219"/>
                <a:gd name="connsiteX65" fmla="*/ 140489 w 296213"/>
                <a:gd name="connsiteY65" fmla="*/ 275690 h 526219"/>
                <a:gd name="connsiteX66" fmla="*/ 139473 w 296213"/>
                <a:gd name="connsiteY66" fmla="*/ 278038 h 526219"/>
                <a:gd name="connsiteX67" fmla="*/ 135537 w 296213"/>
                <a:gd name="connsiteY67" fmla="*/ 278102 h 526219"/>
                <a:gd name="connsiteX68" fmla="*/ 133315 w 296213"/>
                <a:gd name="connsiteY68" fmla="*/ 277784 h 526219"/>
                <a:gd name="connsiteX69" fmla="*/ 135347 w 296213"/>
                <a:gd name="connsiteY69" fmla="*/ 279625 h 526219"/>
                <a:gd name="connsiteX70" fmla="*/ 136616 w 296213"/>
                <a:gd name="connsiteY70" fmla="*/ 280260 h 526219"/>
                <a:gd name="connsiteX71" fmla="*/ 141251 w 296213"/>
                <a:gd name="connsiteY71" fmla="*/ 285466 h 526219"/>
                <a:gd name="connsiteX72" fmla="*/ 140552 w 296213"/>
                <a:gd name="connsiteY72" fmla="*/ 287370 h 526219"/>
                <a:gd name="connsiteX73" fmla="*/ 130903 w 296213"/>
                <a:gd name="connsiteY73" fmla="*/ 285402 h 526219"/>
                <a:gd name="connsiteX74" fmla="*/ 120365 w 296213"/>
                <a:gd name="connsiteY74" fmla="*/ 284768 h 526219"/>
                <a:gd name="connsiteX75" fmla="*/ 116429 w 296213"/>
                <a:gd name="connsiteY75" fmla="*/ 289719 h 526219"/>
                <a:gd name="connsiteX76" fmla="*/ 113382 w 296213"/>
                <a:gd name="connsiteY76" fmla="*/ 295242 h 526219"/>
                <a:gd name="connsiteX77" fmla="*/ 112366 w 296213"/>
                <a:gd name="connsiteY77" fmla="*/ 296575 h 526219"/>
                <a:gd name="connsiteX78" fmla="*/ 110398 w 296213"/>
                <a:gd name="connsiteY78" fmla="*/ 300575 h 526219"/>
                <a:gd name="connsiteX79" fmla="*/ 110208 w 296213"/>
                <a:gd name="connsiteY79" fmla="*/ 301654 h 526219"/>
                <a:gd name="connsiteX80" fmla="*/ 109700 w 296213"/>
                <a:gd name="connsiteY80" fmla="*/ 303749 h 526219"/>
                <a:gd name="connsiteX81" fmla="*/ 106081 w 296213"/>
                <a:gd name="connsiteY81" fmla="*/ 307241 h 526219"/>
                <a:gd name="connsiteX82" fmla="*/ 104177 w 296213"/>
                <a:gd name="connsiteY82" fmla="*/ 308637 h 526219"/>
                <a:gd name="connsiteX83" fmla="*/ 99796 w 296213"/>
                <a:gd name="connsiteY83" fmla="*/ 316763 h 526219"/>
                <a:gd name="connsiteX84" fmla="*/ 99733 w 296213"/>
                <a:gd name="connsiteY84" fmla="*/ 318414 h 526219"/>
                <a:gd name="connsiteX85" fmla="*/ 98717 w 296213"/>
                <a:gd name="connsiteY85" fmla="*/ 322286 h 526219"/>
                <a:gd name="connsiteX86" fmla="*/ 95987 w 296213"/>
                <a:gd name="connsiteY86" fmla="*/ 322985 h 526219"/>
                <a:gd name="connsiteX87" fmla="*/ 94273 w 296213"/>
                <a:gd name="connsiteY87" fmla="*/ 322540 h 526219"/>
                <a:gd name="connsiteX88" fmla="*/ 92305 w 296213"/>
                <a:gd name="connsiteY88" fmla="*/ 322159 h 526219"/>
                <a:gd name="connsiteX89" fmla="*/ 92686 w 296213"/>
                <a:gd name="connsiteY89" fmla="*/ 324445 h 526219"/>
                <a:gd name="connsiteX90" fmla="*/ 93257 w 296213"/>
                <a:gd name="connsiteY90" fmla="*/ 327238 h 526219"/>
                <a:gd name="connsiteX91" fmla="*/ 91988 w 296213"/>
                <a:gd name="connsiteY91" fmla="*/ 330984 h 526219"/>
                <a:gd name="connsiteX92" fmla="*/ 89385 w 296213"/>
                <a:gd name="connsiteY92" fmla="*/ 331936 h 526219"/>
                <a:gd name="connsiteX93" fmla="*/ 85957 w 296213"/>
                <a:gd name="connsiteY93" fmla="*/ 334919 h 526219"/>
                <a:gd name="connsiteX94" fmla="*/ 85639 w 296213"/>
                <a:gd name="connsiteY94" fmla="*/ 335618 h 526219"/>
                <a:gd name="connsiteX95" fmla="*/ 85004 w 296213"/>
                <a:gd name="connsiteY95" fmla="*/ 337015 h 526219"/>
                <a:gd name="connsiteX96" fmla="*/ 83925 w 296213"/>
                <a:gd name="connsiteY96" fmla="*/ 338348 h 526219"/>
                <a:gd name="connsiteX97" fmla="*/ 83227 w 296213"/>
                <a:gd name="connsiteY97" fmla="*/ 339173 h 526219"/>
                <a:gd name="connsiteX98" fmla="*/ 83227 w 296213"/>
                <a:gd name="connsiteY98" fmla="*/ 340125 h 526219"/>
                <a:gd name="connsiteX99" fmla="*/ 86020 w 296213"/>
                <a:gd name="connsiteY99" fmla="*/ 345077 h 526219"/>
                <a:gd name="connsiteX100" fmla="*/ 87353 w 296213"/>
                <a:gd name="connsiteY100" fmla="*/ 346474 h 526219"/>
                <a:gd name="connsiteX101" fmla="*/ 87480 w 296213"/>
                <a:gd name="connsiteY101" fmla="*/ 348187 h 526219"/>
                <a:gd name="connsiteX102" fmla="*/ 85893 w 296213"/>
                <a:gd name="connsiteY102" fmla="*/ 348759 h 526219"/>
                <a:gd name="connsiteX103" fmla="*/ 84814 w 296213"/>
                <a:gd name="connsiteY103" fmla="*/ 348695 h 526219"/>
                <a:gd name="connsiteX104" fmla="*/ 83227 w 296213"/>
                <a:gd name="connsiteY104" fmla="*/ 348632 h 526219"/>
                <a:gd name="connsiteX105" fmla="*/ 80560 w 296213"/>
                <a:gd name="connsiteY105" fmla="*/ 347553 h 526219"/>
                <a:gd name="connsiteX106" fmla="*/ 78466 w 296213"/>
                <a:gd name="connsiteY106" fmla="*/ 346283 h 526219"/>
                <a:gd name="connsiteX107" fmla="*/ 76371 w 296213"/>
                <a:gd name="connsiteY107" fmla="*/ 345140 h 526219"/>
                <a:gd name="connsiteX108" fmla="*/ 72943 w 296213"/>
                <a:gd name="connsiteY108" fmla="*/ 349394 h 526219"/>
                <a:gd name="connsiteX109" fmla="*/ 72689 w 296213"/>
                <a:gd name="connsiteY109" fmla="*/ 350283 h 526219"/>
                <a:gd name="connsiteX110" fmla="*/ 70467 w 296213"/>
                <a:gd name="connsiteY110" fmla="*/ 353584 h 526219"/>
                <a:gd name="connsiteX111" fmla="*/ 69387 w 296213"/>
                <a:gd name="connsiteY111" fmla="*/ 354282 h 526219"/>
                <a:gd name="connsiteX112" fmla="*/ 68372 w 296213"/>
                <a:gd name="connsiteY112" fmla="*/ 355107 h 526219"/>
                <a:gd name="connsiteX113" fmla="*/ 69642 w 296213"/>
                <a:gd name="connsiteY113" fmla="*/ 357837 h 526219"/>
                <a:gd name="connsiteX114" fmla="*/ 71610 w 296213"/>
                <a:gd name="connsiteY114" fmla="*/ 361392 h 526219"/>
                <a:gd name="connsiteX115" fmla="*/ 67229 w 296213"/>
                <a:gd name="connsiteY115" fmla="*/ 368947 h 526219"/>
                <a:gd name="connsiteX116" fmla="*/ 60055 w 296213"/>
                <a:gd name="connsiteY116" fmla="*/ 370153 h 526219"/>
                <a:gd name="connsiteX117" fmla="*/ 56628 w 296213"/>
                <a:gd name="connsiteY117" fmla="*/ 368629 h 526219"/>
                <a:gd name="connsiteX118" fmla="*/ 52374 w 296213"/>
                <a:gd name="connsiteY118" fmla="*/ 366915 h 526219"/>
                <a:gd name="connsiteX119" fmla="*/ 47041 w 296213"/>
                <a:gd name="connsiteY119" fmla="*/ 407418 h 526219"/>
                <a:gd name="connsiteX120" fmla="*/ 57072 w 296213"/>
                <a:gd name="connsiteY120" fmla="*/ 455221 h 526219"/>
                <a:gd name="connsiteX121" fmla="*/ 57834 w 296213"/>
                <a:gd name="connsiteY121" fmla="*/ 459791 h 526219"/>
                <a:gd name="connsiteX122" fmla="*/ 58849 w 296213"/>
                <a:gd name="connsiteY122" fmla="*/ 463791 h 526219"/>
                <a:gd name="connsiteX123" fmla="*/ 57135 w 296213"/>
                <a:gd name="connsiteY123" fmla="*/ 466902 h 526219"/>
                <a:gd name="connsiteX124" fmla="*/ 55358 w 296213"/>
                <a:gd name="connsiteY124" fmla="*/ 469949 h 526219"/>
                <a:gd name="connsiteX125" fmla="*/ 55485 w 296213"/>
                <a:gd name="connsiteY125" fmla="*/ 474773 h 526219"/>
                <a:gd name="connsiteX126" fmla="*/ 59230 w 296213"/>
                <a:gd name="connsiteY126" fmla="*/ 482328 h 526219"/>
                <a:gd name="connsiteX127" fmla="*/ 57262 w 296213"/>
                <a:gd name="connsiteY127" fmla="*/ 485629 h 526219"/>
                <a:gd name="connsiteX128" fmla="*/ 56056 w 296213"/>
                <a:gd name="connsiteY128" fmla="*/ 487343 h 526219"/>
                <a:gd name="connsiteX129" fmla="*/ 56818 w 296213"/>
                <a:gd name="connsiteY129" fmla="*/ 493374 h 526219"/>
                <a:gd name="connsiteX130" fmla="*/ 59421 w 296213"/>
                <a:gd name="connsiteY130" fmla="*/ 493120 h 526219"/>
                <a:gd name="connsiteX131" fmla="*/ 60373 w 296213"/>
                <a:gd name="connsiteY131" fmla="*/ 492866 h 526219"/>
                <a:gd name="connsiteX132" fmla="*/ 63039 w 296213"/>
                <a:gd name="connsiteY132" fmla="*/ 492358 h 526219"/>
                <a:gd name="connsiteX133" fmla="*/ 66340 w 296213"/>
                <a:gd name="connsiteY133" fmla="*/ 491597 h 526219"/>
                <a:gd name="connsiteX134" fmla="*/ 70150 w 296213"/>
                <a:gd name="connsiteY134" fmla="*/ 491089 h 526219"/>
                <a:gd name="connsiteX135" fmla="*/ 72117 w 296213"/>
                <a:gd name="connsiteY135" fmla="*/ 493247 h 526219"/>
                <a:gd name="connsiteX136" fmla="*/ 75165 w 296213"/>
                <a:gd name="connsiteY136" fmla="*/ 496993 h 526219"/>
                <a:gd name="connsiteX137" fmla="*/ 82402 w 296213"/>
                <a:gd name="connsiteY137" fmla="*/ 498008 h 526219"/>
                <a:gd name="connsiteX138" fmla="*/ 84306 w 296213"/>
                <a:gd name="connsiteY138" fmla="*/ 498072 h 526219"/>
                <a:gd name="connsiteX139" fmla="*/ 90337 w 296213"/>
                <a:gd name="connsiteY139" fmla="*/ 498199 h 526219"/>
                <a:gd name="connsiteX140" fmla="*/ 94400 w 296213"/>
                <a:gd name="connsiteY140" fmla="*/ 501690 h 526219"/>
                <a:gd name="connsiteX141" fmla="*/ 94844 w 296213"/>
                <a:gd name="connsiteY141" fmla="*/ 502516 h 526219"/>
                <a:gd name="connsiteX142" fmla="*/ 100367 w 296213"/>
                <a:gd name="connsiteY142" fmla="*/ 500484 h 526219"/>
                <a:gd name="connsiteX143" fmla="*/ 103161 w 296213"/>
                <a:gd name="connsiteY143" fmla="*/ 501881 h 526219"/>
                <a:gd name="connsiteX144" fmla="*/ 102399 w 296213"/>
                <a:gd name="connsiteY144" fmla="*/ 505817 h 526219"/>
                <a:gd name="connsiteX145" fmla="*/ 101510 w 296213"/>
                <a:gd name="connsiteY145" fmla="*/ 506896 h 526219"/>
                <a:gd name="connsiteX146" fmla="*/ 100621 w 296213"/>
                <a:gd name="connsiteY146" fmla="*/ 508356 h 526219"/>
                <a:gd name="connsiteX147" fmla="*/ 102780 w 296213"/>
                <a:gd name="connsiteY147" fmla="*/ 511721 h 526219"/>
                <a:gd name="connsiteX148" fmla="*/ 105764 w 296213"/>
                <a:gd name="connsiteY148" fmla="*/ 515784 h 526219"/>
                <a:gd name="connsiteX149" fmla="*/ 108240 w 296213"/>
                <a:gd name="connsiteY149" fmla="*/ 519212 h 526219"/>
                <a:gd name="connsiteX150" fmla="*/ 109255 w 296213"/>
                <a:gd name="connsiteY150" fmla="*/ 523719 h 526219"/>
                <a:gd name="connsiteX151" fmla="*/ 109319 w 296213"/>
                <a:gd name="connsiteY151" fmla="*/ 525814 h 526219"/>
                <a:gd name="connsiteX152" fmla="*/ 110525 w 296213"/>
                <a:gd name="connsiteY152" fmla="*/ 525814 h 526219"/>
                <a:gd name="connsiteX153" fmla="*/ 111477 w 296213"/>
                <a:gd name="connsiteY153" fmla="*/ 524925 h 526219"/>
                <a:gd name="connsiteX154" fmla="*/ 113064 w 296213"/>
                <a:gd name="connsiteY154" fmla="*/ 523529 h 526219"/>
                <a:gd name="connsiteX155" fmla="*/ 114524 w 296213"/>
                <a:gd name="connsiteY155" fmla="*/ 522386 h 526219"/>
                <a:gd name="connsiteX156" fmla="*/ 115540 w 296213"/>
                <a:gd name="connsiteY156" fmla="*/ 521243 h 526219"/>
                <a:gd name="connsiteX157" fmla="*/ 120238 w 296213"/>
                <a:gd name="connsiteY157" fmla="*/ 517815 h 526219"/>
                <a:gd name="connsiteX158" fmla="*/ 123031 w 296213"/>
                <a:gd name="connsiteY158" fmla="*/ 517688 h 526219"/>
                <a:gd name="connsiteX159" fmla="*/ 125698 w 296213"/>
                <a:gd name="connsiteY159" fmla="*/ 517434 h 526219"/>
                <a:gd name="connsiteX160" fmla="*/ 127792 w 296213"/>
                <a:gd name="connsiteY160" fmla="*/ 516609 h 526219"/>
                <a:gd name="connsiteX161" fmla="*/ 132553 w 296213"/>
                <a:gd name="connsiteY161" fmla="*/ 514387 h 526219"/>
                <a:gd name="connsiteX162" fmla="*/ 133252 w 296213"/>
                <a:gd name="connsiteY162" fmla="*/ 513879 h 526219"/>
                <a:gd name="connsiteX163" fmla="*/ 135156 w 296213"/>
                <a:gd name="connsiteY163" fmla="*/ 512610 h 526219"/>
                <a:gd name="connsiteX164" fmla="*/ 138902 w 296213"/>
                <a:gd name="connsiteY164" fmla="*/ 511848 h 526219"/>
                <a:gd name="connsiteX165" fmla="*/ 140743 w 296213"/>
                <a:gd name="connsiteY165" fmla="*/ 511657 h 526219"/>
                <a:gd name="connsiteX166" fmla="*/ 144044 w 296213"/>
                <a:gd name="connsiteY166" fmla="*/ 510578 h 526219"/>
                <a:gd name="connsiteX167" fmla="*/ 145695 w 296213"/>
                <a:gd name="connsiteY167" fmla="*/ 510007 h 526219"/>
                <a:gd name="connsiteX168" fmla="*/ 148171 w 296213"/>
                <a:gd name="connsiteY168" fmla="*/ 508610 h 526219"/>
                <a:gd name="connsiteX169" fmla="*/ 170326 w 296213"/>
                <a:gd name="connsiteY169" fmla="*/ 501881 h 526219"/>
                <a:gd name="connsiteX170" fmla="*/ 171977 w 296213"/>
                <a:gd name="connsiteY170" fmla="*/ 502579 h 526219"/>
                <a:gd name="connsiteX171" fmla="*/ 173818 w 296213"/>
                <a:gd name="connsiteY171" fmla="*/ 498770 h 526219"/>
                <a:gd name="connsiteX172" fmla="*/ 178008 w 296213"/>
                <a:gd name="connsiteY172" fmla="*/ 492803 h 526219"/>
                <a:gd name="connsiteX173" fmla="*/ 182452 w 296213"/>
                <a:gd name="connsiteY173" fmla="*/ 493628 h 526219"/>
                <a:gd name="connsiteX174" fmla="*/ 184229 w 296213"/>
                <a:gd name="connsiteY174" fmla="*/ 494898 h 526219"/>
                <a:gd name="connsiteX175" fmla="*/ 190133 w 296213"/>
                <a:gd name="connsiteY175" fmla="*/ 497691 h 526219"/>
                <a:gd name="connsiteX176" fmla="*/ 217748 w 296213"/>
                <a:gd name="connsiteY176" fmla="*/ 495723 h 526219"/>
                <a:gd name="connsiteX177" fmla="*/ 220351 w 296213"/>
                <a:gd name="connsiteY177" fmla="*/ 495723 h 526219"/>
                <a:gd name="connsiteX178" fmla="*/ 220351 w 296213"/>
                <a:gd name="connsiteY178" fmla="*/ 494580 h 526219"/>
                <a:gd name="connsiteX179" fmla="*/ 220351 w 296213"/>
                <a:gd name="connsiteY179" fmla="*/ 492993 h 526219"/>
                <a:gd name="connsiteX180" fmla="*/ 222319 w 296213"/>
                <a:gd name="connsiteY180" fmla="*/ 490390 h 526219"/>
                <a:gd name="connsiteX181" fmla="*/ 227461 w 296213"/>
                <a:gd name="connsiteY181" fmla="*/ 491597 h 526219"/>
                <a:gd name="connsiteX182" fmla="*/ 228858 w 296213"/>
                <a:gd name="connsiteY182" fmla="*/ 493057 h 526219"/>
                <a:gd name="connsiteX183" fmla="*/ 229620 w 296213"/>
                <a:gd name="connsiteY183" fmla="*/ 493882 h 526219"/>
                <a:gd name="connsiteX184" fmla="*/ 233111 w 296213"/>
                <a:gd name="connsiteY184" fmla="*/ 495469 h 526219"/>
                <a:gd name="connsiteX185" fmla="*/ 235079 w 296213"/>
                <a:gd name="connsiteY185" fmla="*/ 491406 h 526219"/>
                <a:gd name="connsiteX186" fmla="*/ 235270 w 296213"/>
                <a:gd name="connsiteY186" fmla="*/ 489502 h 526219"/>
                <a:gd name="connsiteX187" fmla="*/ 235524 w 296213"/>
                <a:gd name="connsiteY187" fmla="*/ 487343 h 526219"/>
                <a:gd name="connsiteX188" fmla="*/ 236158 w 296213"/>
                <a:gd name="connsiteY188" fmla="*/ 485185 h 526219"/>
                <a:gd name="connsiteX189" fmla="*/ 236794 w 296213"/>
                <a:gd name="connsiteY189" fmla="*/ 483153 h 526219"/>
                <a:gd name="connsiteX190" fmla="*/ 237936 w 296213"/>
                <a:gd name="connsiteY190" fmla="*/ 480995 h 526219"/>
                <a:gd name="connsiteX191" fmla="*/ 239015 w 296213"/>
                <a:gd name="connsiteY191" fmla="*/ 479090 h 526219"/>
                <a:gd name="connsiteX192" fmla="*/ 240285 w 296213"/>
                <a:gd name="connsiteY192" fmla="*/ 477440 h 526219"/>
                <a:gd name="connsiteX193" fmla="*/ 242126 w 296213"/>
                <a:gd name="connsiteY193" fmla="*/ 475154 h 526219"/>
                <a:gd name="connsiteX194" fmla="*/ 263584 w 296213"/>
                <a:gd name="connsiteY194" fmla="*/ 445571 h 526219"/>
                <a:gd name="connsiteX195" fmla="*/ 277169 w 296213"/>
                <a:gd name="connsiteY195" fmla="*/ 420749 h 526219"/>
                <a:gd name="connsiteX196" fmla="*/ 290437 w 296213"/>
                <a:gd name="connsiteY196" fmla="*/ 398276 h 526219"/>
                <a:gd name="connsiteX197" fmla="*/ 296214 w 296213"/>
                <a:gd name="connsiteY197" fmla="*/ 385262 h 526219"/>
                <a:gd name="connsiteX198" fmla="*/ 295452 w 296213"/>
                <a:gd name="connsiteY198" fmla="*/ 378723 h 526219"/>
                <a:gd name="connsiteX199" fmla="*/ 294817 w 296213"/>
                <a:gd name="connsiteY199" fmla="*/ 376755 h 526219"/>
                <a:gd name="connsiteX200" fmla="*/ 293357 w 296213"/>
                <a:gd name="connsiteY200" fmla="*/ 372692 h 526219"/>
                <a:gd name="connsiteX201" fmla="*/ 292341 w 296213"/>
                <a:gd name="connsiteY201" fmla="*/ 370788 h 526219"/>
                <a:gd name="connsiteX202" fmla="*/ 290437 w 296213"/>
                <a:gd name="connsiteY202" fmla="*/ 367613 h 526219"/>
                <a:gd name="connsiteX203" fmla="*/ 286882 w 296213"/>
                <a:gd name="connsiteY203" fmla="*/ 363487 h 526219"/>
                <a:gd name="connsiteX204" fmla="*/ 269360 w 296213"/>
                <a:gd name="connsiteY204" fmla="*/ 345585 h 526219"/>
                <a:gd name="connsiteX205" fmla="*/ 267582 w 296213"/>
                <a:gd name="connsiteY205" fmla="*/ 343744 h 526219"/>
                <a:gd name="connsiteX206" fmla="*/ 264408 w 296213"/>
                <a:gd name="connsiteY206" fmla="*/ 340823 h 526219"/>
                <a:gd name="connsiteX207" fmla="*/ 259394 w 296213"/>
                <a:gd name="connsiteY207" fmla="*/ 333840 h 526219"/>
                <a:gd name="connsiteX208" fmla="*/ 261552 w 296213"/>
                <a:gd name="connsiteY208" fmla="*/ 327619 h 526219"/>
                <a:gd name="connsiteX209" fmla="*/ 262568 w 296213"/>
                <a:gd name="connsiteY209" fmla="*/ 305590 h 526219"/>
                <a:gd name="connsiteX210" fmla="*/ 257235 w 296213"/>
                <a:gd name="connsiteY210" fmla="*/ 289021 h 526219"/>
                <a:gd name="connsiteX211" fmla="*/ 251585 w 296213"/>
                <a:gd name="connsiteY211" fmla="*/ 280197 h 526219"/>
                <a:gd name="connsiteX212" fmla="*/ 247649 w 296213"/>
                <a:gd name="connsiteY212" fmla="*/ 275753 h 526219"/>
                <a:gd name="connsiteX213" fmla="*/ 245617 w 296213"/>
                <a:gd name="connsiteY213" fmla="*/ 261977 h 526219"/>
                <a:gd name="connsiteX214" fmla="*/ 246379 w 296213"/>
                <a:gd name="connsiteY214" fmla="*/ 260517 h 526219"/>
                <a:gd name="connsiteX215" fmla="*/ 244348 w 296213"/>
                <a:gd name="connsiteY215" fmla="*/ 254105 h 526219"/>
                <a:gd name="connsiteX216" fmla="*/ 243649 w 296213"/>
                <a:gd name="connsiteY216" fmla="*/ 246868 h 526219"/>
                <a:gd name="connsiteX217" fmla="*/ 243015 w 296213"/>
                <a:gd name="connsiteY217" fmla="*/ 239504 h 526219"/>
                <a:gd name="connsiteX218" fmla="*/ 243396 w 296213"/>
                <a:gd name="connsiteY218" fmla="*/ 234171 h 526219"/>
                <a:gd name="connsiteX219" fmla="*/ 244665 w 296213"/>
                <a:gd name="connsiteY219" fmla="*/ 231759 h 526219"/>
                <a:gd name="connsiteX220" fmla="*/ 243396 w 296213"/>
                <a:gd name="connsiteY220" fmla="*/ 221284 h 526219"/>
                <a:gd name="connsiteX221" fmla="*/ 221557 w 296213"/>
                <a:gd name="connsiteY221" fmla="*/ 172910 h 526219"/>
                <a:gd name="connsiteX222" fmla="*/ 219843 w 296213"/>
                <a:gd name="connsiteY222" fmla="*/ 150818 h 526219"/>
                <a:gd name="connsiteX223" fmla="*/ 222510 w 296213"/>
                <a:gd name="connsiteY223" fmla="*/ 146056 h 526219"/>
                <a:gd name="connsiteX224" fmla="*/ 227461 w 296213"/>
                <a:gd name="connsiteY224" fmla="*/ 132471 h 526219"/>
                <a:gd name="connsiteX225" fmla="*/ 223843 w 296213"/>
                <a:gd name="connsiteY225" fmla="*/ 126884 h 526219"/>
                <a:gd name="connsiteX226" fmla="*/ 210638 w 296213"/>
                <a:gd name="connsiteY226" fmla="*/ 113045 h 526219"/>
                <a:gd name="connsiteX227" fmla="*/ 208226 w 296213"/>
                <a:gd name="connsiteY227" fmla="*/ 109680 h 526219"/>
                <a:gd name="connsiteX228" fmla="*/ 200671 w 296213"/>
                <a:gd name="connsiteY228" fmla="*/ 104602 h 526219"/>
                <a:gd name="connsiteX229" fmla="*/ 192228 w 296213"/>
                <a:gd name="connsiteY229" fmla="*/ 98317 h 526219"/>
                <a:gd name="connsiteX230" fmla="*/ 190260 w 296213"/>
                <a:gd name="connsiteY230" fmla="*/ 95016 h 526219"/>
                <a:gd name="connsiteX231" fmla="*/ 183404 w 296213"/>
                <a:gd name="connsiteY231" fmla="*/ 76161 h 526219"/>
                <a:gd name="connsiteX232" fmla="*/ 183912 w 296213"/>
                <a:gd name="connsiteY232" fmla="*/ 73939 h 526219"/>
                <a:gd name="connsiteX233" fmla="*/ 185435 w 296213"/>
                <a:gd name="connsiteY233" fmla="*/ 59021 h 526219"/>
                <a:gd name="connsiteX234" fmla="*/ 186388 w 296213"/>
                <a:gd name="connsiteY234" fmla="*/ 57624 h 526219"/>
                <a:gd name="connsiteX235" fmla="*/ 188737 w 296213"/>
                <a:gd name="connsiteY235" fmla="*/ 56227 h 526219"/>
                <a:gd name="connsiteX236" fmla="*/ 191593 w 296213"/>
                <a:gd name="connsiteY236" fmla="*/ 55021 h 526219"/>
                <a:gd name="connsiteX237" fmla="*/ 193688 w 296213"/>
                <a:gd name="connsiteY237" fmla="*/ 54323 h 526219"/>
                <a:gd name="connsiteX238" fmla="*/ 194132 w 296213"/>
                <a:gd name="connsiteY238" fmla="*/ 50958 h 526219"/>
                <a:gd name="connsiteX239" fmla="*/ 194386 w 296213"/>
                <a:gd name="connsiteY239" fmla="*/ 48990 h 526219"/>
                <a:gd name="connsiteX240" fmla="*/ 195529 w 296213"/>
                <a:gd name="connsiteY240" fmla="*/ 43657 h 526219"/>
                <a:gd name="connsiteX241" fmla="*/ 196608 w 296213"/>
                <a:gd name="connsiteY241" fmla="*/ 29628 h 526219"/>
                <a:gd name="connsiteX242" fmla="*/ 185499 w 296213"/>
                <a:gd name="connsiteY242" fmla="*/ 18772 h 526219"/>
                <a:gd name="connsiteX243" fmla="*/ 183531 w 296213"/>
                <a:gd name="connsiteY243" fmla="*/ 18201 h 526219"/>
                <a:gd name="connsiteX244" fmla="*/ 169945 w 296213"/>
                <a:gd name="connsiteY244" fmla="*/ 8615 h 526219"/>
                <a:gd name="connsiteX245" fmla="*/ 162200 w 296213"/>
                <a:gd name="connsiteY245" fmla="*/ 1885 h 526219"/>
                <a:gd name="connsiteX246" fmla="*/ 147663 w 296213"/>
                <a:gd name="connsiteY246" fmla="*/ 2520 h 526219"/>
                <a:gd name="connsiteX247" fmla="*/ 145060 w 296213"/>
                <a:gd name="connsiteY247" fmla="*/ 4869 h 526219"/>
                <a:gd name="connsiteX248" fmla="*/ 135664 w 296213"/>
                <a:gd name="connsiteY248" fmla="*/ 9059 h 526219"/>
                <a:gd name="connsiteX249" fmla="*/ 120682 w 296213"/>
                <a:gd name="connsiteY249" fmla="*/ 16931 h 526219"/>
                <a:gd name="connsiteX250" fmla="*/ 119222 w 296213"/>
                <a:gd name="connsiteY250" fmla="*/ 31342 h 526219"/>
                <a:gd name="connsiteX251" fmla="*/ 119349 w 296213"/>
                <a:gd name="connsiteY251" fmla="*/ 35786 h 526219"/>
                <a:gd name="connsiteX252" fmla="*/ 119667 w 296213"/>
                <a:gd name="connsiteY252" fmla="*/ 42197 h 526219"/>
                <a:gd name="connsiteX253" fmla="*/ 119222 w 296213"/>
                <a:gd name="connsiteY253" fmla="*/ 56925 h 526219"/>
                <a:gd name="connsiteX254" fmla="*/ 108557 w 296213"/>
                <a:gd name="connsiteY254" fmla="*/ 67654 h 526219"/>
                <a:gd name="connsiteX255" fmla="*/ 237111 w 296213"/>
                <a:gd name="connsiteY255" fmla="*/ 349711 h 526219"/>
                <a:gd name="connsiteX256" fmla="*/ 242380 w 296213"/>
                <a:gd name="connsiteY256" fmla="*/ 345267 h 526219"/>
                <a:gd name="connsiteX257" fmla="*/ 250950 w 296213"/>
                <a:gd name="connsiteY257" fmla="*/ 349203 h 526219"/>
                <a:gd name="connsiteX258" fmla="*/ 261298 w 296213"/>
                <a:gd name="connsiteY258" fmla="*/ 354218 h 526219"/>
                <a:gd name="connsiteX259" fmla="*/ 261933 w 296213"/>
                <a:gd name="connsiteY259" fmla="*/ 354663 h 526219"/>
                <a:gd name="connsiteX260" fmla="*/ 269424 w 296213"/>
                <a:gd name="connsiteY260" fmla="*/ 366153 h 526219"/>
                <a:gd name="connsiteX261" fmla="*/ 269107 w 296213"/>
                <a:gd name="connsiteY261" fmla="*/ 369899 h 526219"/>
                <a:gd name="connsiteX262" fmla="*/ 265806 w 296213"/>
                <a:gd name="connsiteY262" fmla="*/ 371105 h 526219"/>
                <a:gd name="connsiteX263" fmla="*/ 262821 w 296213"/>
                <a:gd name="connsiteY263" fmla="*/ 370724 h 526219"/>
                <a:gd name="connsiteX264" fmla="*/ 257172 w 296213"/>
                <a:gd name="connsiteY264" fmla="*/ 366661 h 526219"/>
                <a:gd name="connsiteX265" fmla="*/ 245046 w 296213"/>
                <a:gd name="connsiteY265" fmla="*/ 360630 h 526219"/>
                <a:gd name="connsiteX266" fmla="*/ 241809 w 296213"/>
                <a:gd name="connsiteY266" fmla="*/ 357647 h 526219"/>
                <a:gd name="connsiteX267" fmla="*/ 238317 w 296213"/>
                <a:gd name="connsiteY267" fmla="*/ 354663 h 526219"/>
                <a:gd name="connsiteX268" fmla="*/ 237111 w 296213"/>
                <a:gd name="connsiteY268" fmla="*/ 349711 h 526219"/>
                <a:gd name="connsiteX269" fmla="*/ 192609 w 296213"/>
                <a:gd name="connsiteY269" fmla="*/ 347426 h 526219"/>
                <a:gd name="connsiteX270" fmla="*/ 192990 w 296213"/>
                <a:gd name="connsiteY270" fmla="*/ 346220 h 526219"/>
                <a:gd name="connsiteX271" fmla="*/ 195339 w 296213"/>
                <a:gd name="connsiteY271" fmla="*/ 344125 h 526219"/>
                <a:gd name="connsiteX272" fmla="*/ 202195 w 296213"/>
                <a:gd name="connsiteY272" fmla="*/ 359488 h 526219"/>
                <a:gd name="connsiteX273" fmla="*/ 202385 w 296213"/>
                <a:gd name="connsiteY273" fmla="*/ 366534 h 526219"/>
                <a:gd name="connsiteX274" fmla="*/ 202195 w 296213"/>
                <a:gd name="connsiteY274" fmla="*/ 369708 h 526219"/>
                <a:gd name="connsiteX275" fmla="*/ 213368 w 296213"/>
                <a:gd name="connsiteY275" fmla="*/ 365899 h 526219"/>
                <a:gd name="connsiteX276" fmla="*/ 212733 w 296213"/>
                <a:gd name="connsiteY276" fmla="*/ 364884 h 526219"/>
                <a:gd name="connsiteX277" fmla="*/ 210194 w 296213"/>
                <a:gd name="connsiteY277" fmla="*/ 357456 h 526219"/>
                <a:gd name="connsiteX278" fmla="*/ 211781 w 296213"/>
                <a:gd name="connsiteY278" fmla="*/ 353647 h 526219"/>
                <a:gd name="connsiteX279" fmla="*/ 215971 w 296213"/>
                <a:gd name="connsiteY279" fmla="*/ 356948 h 526219"/>
                <a:gd name="connsiteX280" fmla="*/ 217558 w 296213"/>
                <a:gd name="connsiteY280" fmla="*/ 359107 h 526219"/>
                <a:gd name="connsiteX281" fmla="*/ 221367 w 296213"/>
                <a:gd name="connsiteY281" fmla="*/ 369899 h 526219"/>
                <a:gd name="connsiteX282" fmla="*/ 218129 w 296213"/>
                <a:gd name="connsiteY282" fmla="*/ 374152 h 526219"/>
                <a:gd name="connsiteX283" fmla="*/ 215590 w 296213"/>
                <a:gd name="connsiteY283" fmla="*/ 376184 h 526219"/>
                <a:gd name="connsiteX284" fmla="*/ 211082 w 296213"/>
                <a:gd name="connsiteY284" fmla="*/ 380628 h 526219"/>
                <a:gd name="connsiteX285" fmla="*/ 210067 w 296213"/>
                <a:gd name="connsiteY285" fmla="*/ 381072 h 526219"/>
                <a:gd name="connsiteX286" fmla="*/ 198132 w 296213"/>
                <a:gd name="connsiteY286" fmla="*/ 371867 h 526219"/>
                <a:gd name="connsiteX287" fmla="*/ 194958 w 296213"/>
                <a:gd name="connsiteY287" fmla="*/ 366280 h 526219"/>
                <a:gd name="connsiteX288" fmla="*/ 192990 w 296213"/>
                <a:gd name="connsiteY288" fmla="*/ 361900 h 526219"/>
                <a:gd name="connsiteX289" fmla="*/ 192609 w 296213"/>
                <a:gd name="connsiteY289" fmla="*/ 347426 h 526219"/>
                <a:gd name="connsiteX290" fmla="*/ 157820 w 296213"/>
                <a:gd name="connsiteY290" fmla="*/ 52672 h 526219"/>
                <a:gd name="connsiteX291" fmla="*/ 160550 w 296213"/>
                <a:gd name="connsiteY291" fmla="*/ 52101 h 526219"/>
                <a:gd name="connsiteX292" fmla="*/ 160804 w 296213"/>
                <a:gd name="connsiteY292" fmla="*/ 50958 h 526219"/>
                <a:gd name="connsiteX293" fmla="*/ 164930 w 296213"/>
                <a:gd name="connsiteY293" fmla="*/ 42451 h 526219"/>
                <a:gd name="connsiteX294" fmla="*/ 167406 w 296213"/>
                <a:gd name="connsiteY294" fmla="*/ 40166 h 526219"/>
                <a:gd name="connsiteX295" fmla="*/ 169564 w 296213"/>
                <a:gd name="connsiteY295" fmla="*/ 35786 h 526219"/>
                <a:gd name="connsiteX296" fmla="*/ 172739 w 296213"/>
                <a:gd name="connsiteY296" fmla="*/ 33373 h 526219"/>
                <a:gd name="connsiteX297" fmla="*/ 182325 w 296213"/>
                <a:gd name="connsiteY297" fmla="*/ 43404 h 526219"/>
                <a:gd name="connsiteX298" fmla="*/ 176484 w 296213"/>
                <a:gd name="connsiteY298" fmla="*/ 55846 h 526219"/>
                <a:gd name="connsiteX299" fmla="*/ 177627 w 296213"/>
                <a:gd name="connsiteY299" fmla="*/ 58132 h 526219"/>
                <a:gd name="connsiteX300" fmla="*/ 180420 w 296213"/>
                <a:gd name="connsiteY300" fmla="*/ 63337 h 526219"/>
                <a:gd name="connsiteX301" fmla="*/ 179658 w 296213"/>
                <a:gd name="connsiteY301" fmla="*/ 66194 h 526219"/>
                <a:gd name="connsiteX302" fmla="*/ 175849 w 296213"/>
                <a:gd name="connsiteY302" fmla="*/ 66766 h 526219"/>
                <a:gd name="connsiteX303" fmla="*/ 170707 w 296213"/>
                <a:gd name="connsiteY303" fmla="*/ 67019 h 526219"/>
                <a:gd name="connsiteX304" fmla="*/ 168485 w 296213"/>
                <a:gd name="connsiteY304" fmla="*/ 69051 h 526219"/>
                <a:gd name="connsiteX305" fmla="*/ 162708 w 296213"/>
                <a:gd name="connsiteY305" fmla="*/ 72860 h 526219"/>
                <a:gd name="connsiteX306" fmla="*/ 160677 w 296213"/>
                <a:gd name="connsiteY306" fmla="*/ 73050 h 526219"/>
                <a:gd name="connsiteX307" fmla="*/ 157312 w 296213"/>
                <a:gd name="connsiteY307" fmla="*/ 71971 h 526219"/>
                <a:gd name="connsiteX308" fmla="*/ 156106 w 296213"/>
                <a:gd name="connsiteY308" fmla="*/ 66892 h 526219"/>
                <a:gd name="connsiteX309" fmla="*/ 156106 w 296213"/>
                <a:gd name="connsiteY309" fmla="*/ 65115 h 526219"/>
                <a:gd name="connsiteX310" fmla="*/ 153313 w 296213"/>
                <a:gd name="connsiteY310" fmla="*/ 63464 h 526219"/>
                <a:gd name="connsiteX311" fmla="*/ 148043 w 296213"/>
                <a:gd name="connsiteY311" fmla="*/ 57814 h 526219"/>
                <a:gd name="connsiteX312" fmla="*/ 157820 w 296213"/>
                <a:gd name="connsiteY312" fmla="*/ 52672 h 526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</a:cxnLst>
              <a:rect l="l" t="t" r="r" b="b"/>
              <a:pathLst>
                <a:path w="296213" h="526219">
                  <a:moveTo>
                    <a:pt x="108557" y="67654"/>
                  </a:moveTo>
                  <a:cubicBezTo>
                    <a:pt x="107097" y="68353"/>
                    <a:pt x="105637" y="69114"/>
                    <a:pt x="104240" y="70003"/>
                  </a:cubicBezTo>
                  <a:cubicBezTo>
                    <a:pt x="102970" y="70828"/>
                    <a:pt x="101954" y="72225"/>
                    <a:pt x="100875" y="73622"/>
                  </a:cubicBezTo>
                  <a:cubicBezTo>
                    <a:pt x="99288" y="75780"/>
                    <a:pt x="97638" y="78066"/>
                    <a:pt x="94718" y="78700"/>
                  </a:cubicBezTo>
                  <a:cubicBezTo>
                    <a:pt x="92305" y="79272"/>
                    <a:pt x="88051" y="78002"/>
                    <a:pt x="86401" y="77113"/>
                  </a:cubicBezTo>
                  <a:cubicBezTo>
                    <a:pt x="85195" y="76542"/>
                    <a:pt x="84116" y="75844"/>
                    <a:pt x="83036" y="75272"/>
                  </a:cubicBezTo>
                  <a:cubicBezTo>
                    <a:pt x="79481" y="73177"/>
                    <a:pt x="76942" y="71654"/>
                    <a:pt x="72562" y="73495"/>
                  </a:cubicBezTo>
                  <a:cubicBezTo>
                    <a:pt x="70657" y="74320"/>
                    <a:pt x="68943" y="75590"/>
                    <a:pt x="67229" y="76986"/>
                  </a:cubicBezTo>
                  <a:cubicBezTo>
                    <a:pt x="65769" y="78129"/>
                    <a:pt x="64309" y="79272"/>
                    <a:pt x="62595" y="80160"/>
                  </a:cubicBezTo>
                  <a:cubicBezTo>
                    <a:pt x="59357" y="81938"/>
                    <a:pt x="56500" y="81875"/>
                    <a:pt x="53136" y="81811"/>
                  </a:cubicBezTo>
                  <a:lnTo>
                    <a:pt x="51866" y="81811"/>
                  </a:lnTo>
                  <a:cubicBezTo>
                    <a:pt x="46533" y="81748"/>
                    <a:pt x="39868" y="81684"/>
                    <a:pt x="37074" y="74701"/>
                  </a:cubicBezTo>
                  <a:cubicBezTo>
                    <a:pt x="34916" y="69305"/>
                    <a:pt x="33202" y="64988"/>
                    <a:pt x="28377" y="60798"/>
                  </a:cubicBezTo>
                  <a:cubicBezTo>
                    <a:pt x="26917" y="59528"/>
                    <a:pt x="25330" y="58513"/>
                    <a:pt x="23806" y="57497"/>
                  </a:cubicBezTo>
                  <a:cubicBezTo>
                    <a:pt x="21648" y="56100"/>
                    <a:pt x="19680" y="54831"/>
                    <a:pt x="17966" y="52863"/>
                  </a:cubicBezTo>
                  <a:cubicBezTo>
                    <a:pt x="15744" y="50260"/>
                    <a:pt x="13522" y="47974"/>
                    <a:pt x="11427" y="47974"/>
                  </a:cubicBezTo>
                  <a:cubicBezTo>
                    <a:pt x="10221" y="47974"/>
                    <a:pt x="8951" y="48863"/>
                    <a:pt x="7618" y="50514"/>
                  </a:cubicBezTo>
                  <a:cubicBezTo>
                    <a:pt x="6348" y="52101"/>
                    <a:pt x="6222" y="54323"/>
                    <a:pt x="6158" y="56481"/>
                  </a:cubicBezTo>
                  <a:cubicBezTo>
                    <a:pt x="6031" y="59655"/>
                    <a:pt x="5841" y="63528"/>
                    <a:pt x="1079" y="64480"/>
                  </a:cubicBezTo>
                  <a:cubicBezTo>
                    <a:pt x="699" y="64544"/>
                    <a:pt x="381" y="64607"/>
                    <a:pt x="0" y="64607"/>
                  </a:cubicBezTo>
                  <a:cubicBezTo>
                    <a:pt x="952" y="65686"/>
                    <a:pt x="1905" y="66829"/>
                    <a:pt x="2857" y="67845"/>
                  </a:cubicBezTo>
                  <a:cubicBezTo>
                    <a:pt x="3746" y="68797"/>
                    <a:pt x="4571" y="69686"/>
                    <a:pt x="5333" y="70575"/>
                  </a:cubicBezTo>
                  <a:cubicBezTo>
                    <a:pt x="6666" y="72098"/>
                    <a:pt x="8507" y="73177"/>
                    <a:pt x="10538" y="74257"/>
                  </a:cubicBezTo>
                  <a:cubicBezTo>
                    <a:pt x="11808" y="74955"/>
                    <a:pt x="13078" y="75717"/>
                    <a:pt x="14221" y="76605"/>
                  </a:cubicBezTo>
                  <a:cubicBezTo>
                    <a:pt x="15681" y="77685"/>
                    <a:pt x="16950" y="79018"/>
                    <a:pt x="18157" y="80288"/>
                  </a:cubicBezTo>
                  <a:cubicBezTo>
                    <a:pt x="19045" y="81176"/>
                    <a:pt x="19934" y="82065"/>
                    <a:pt x="20823" y="82890"/>
                  </a:cubicBezTo>
                  <a:cubicBezTo>
                    <a:pt x="26092" y="87461"/>
                    <a:pt x="32186" y="89556"/>
                    <a:pt x="38598" y="91714"/>
                  </a:cubicBezTo>
                  <a:cubicBezTo>
                    <a:pt x="42280" y="92984"/>
                    <a:pt x="46153" y="94317"/>
                    <a:pt x="49835" y="96095"/>
                  </a:cubicBezTo>
                  <a:cubicBezTo>
                    <a:pt x="53580" y="97936"/>
                    <a:pt x="56373" y="100602"/>
                    <a:pt x="59040" y="103141"/>
                  </a:cubicBezTo>
                  <a:cubicBezTo>
                    <a:pt x="61643" y="105681"/>
                    <a:pt x="64119" y="108093"/>
                    <a:pt x="67483" y="109807"/>
                  </a:cubicBezTo>
                  <a:cubicBezTo>
                    <a:pt x="75545" y="113870"/>
                    <a:pt x="75355" y="120346"/>
                    <a:pt x="75165" y="127773"/>
                  </a:cubicBezTo>
                  <a:cubicBezTo>
                    <a:pt x="75101" y="128979"/>
                    <a:pt x="75101" y="130249"/>
                    <a:pt x="75101" y="131582"/>
                  </a:cubicBezTo>
                  <a:lnTo>
                    <a:pt x="75101" y="132852"/>
                  </a:lnTo>
                  <a:cubicBezTo>
                    <a:pt x="75101" y="136597"/>
                    <a:pt x="75037" y="139771"/>
                    <a:pt x="76942" y="142692"/>
                  </a:cubicBezTo>
                  <a:cubicBezTo>
                    <a:pt x="77831" y="144088"/>
                    <a:pt x="78656" y="144914"/>
                    <a:pt x="79481" y="145739"/>
                  </a:cubicBezTo>
                  <a:cubicBezTo>
                    <a:pt x="80878" y="147136"/>
                    <a:pt x="82211" y="148469"/>
                    <a:pt x="82783" y="151579"/>
                  </a:cubicBezTo>
                  <a:cubicBezTo>
                    <a:pt x="83608" y="155896"/>
                    <a:pt x="83290" y="160530"/>
                    <a:pt x="82973" y="164974"/>
                  </a:cubicBezTo>
                  <a:cubicBezTo>
                    <a:pt x="82719" y="168402"/>
                    <a:pt x="82465" y="171958"/>
                    <a:pt x="82783" y="175259"/>
                  </a:cubicBezTo>
                  <a:cubicBezTo>
                    <a:pt x="83036" y="178179"/>
                    <a:pt x="83862" y="180782"/>
                    <a:pt x="84751" y="183511"/>
                  </a:cubicBezTo>
                  <a:cubicBezTo>
                    <a:pt x="85893" y="187130"/>
                    <a:pt x="87099" y="190939"/>
                    <a:pt x="86909" y="195446"/>
                  </a:cubicBezTo>
                  <a:cubicBezTo>
                    <a:pt x="86528" y="203572"/>
                    <a:pt x="86655" y="208143"/>
                    <a:pt x="89067" y="215190"/>
                  </a:cubicBezTo>
                  <a:lnTo>
                    <a:pt x="89512" y="216586"/>
                  </a:lnTo>
                  <a:cubicBezTo>
                    <a:pt x="90274" y="218935"/>
                    <a:pt x="90908" y="220776"/>
                    <a:pt x="92623" y="222427"/>
                  </a:cubicBezTo>
                  <a:cubicBezTo>
                    <a:pt x="93448" y="223252"/>
                    <a:pt x="94400" y="223823"/>
                    <a:pt x="95289" y="224331"/>
                  </a:cubicBezTo>
                  <a:cubicBezTo>
                    <a:pt x="97193" y="225474"/>
                    <a:pt x="99288" y="226744"/>
                    <a:pt x="100177" y="230108"/>
                  </a:cubicBezTo>
                  <a:cubicBezTo>
                    <a:pt x="100558" y="231632"/>
                    <a:pt x="100685" y="233410"/>
                    <a:pt x="100621" y="235187"/>
                  </a:cubicBezTo>
                  <a:cubicBezTo>
                    <a:pt x="102399" y="235314"/>
                    <a:pt x="104367" y="235124"/>
                    <a:pt x="106652" y="235314"/>
                  </a:cubicBezTo>
                  <a:cubicBezTo>
                    <a:pt x="109064" y="235504"/>
                    <a:pt x="110652" y="237345"/>
                    <a:pt x="111985" y="238806"/>
                  </a:cubicBezTo>
                  <a:lnTo>
                    <a:pt x="112620" y="239504"/>
                  </a:lnTo>
                  <a:cubicBezTo>
                    <a:pt x="113953" y="240901"/>
                    <a:pt x="116048" y="242742"/>
                    <a:pt x="118778" y="243567"/>
                  </a:cubicBezTo>
                  <a:cubicBezTo>
                    <a:pt x="119476" y="243757"/>
                    <a:pt x="120365" y="243757"/>
                    <a:pt x="121380" y="243694"/>
                  </a:cubicBezTo>
                  <a:cubicBezTo>
                    <a:pt x="122714" y="243630"/>
                    <a:pt x="124174" y="243567"/>
                    <a:pt x="125507" y="244138"/>
                  </a:cubicBezTo>
                  <a:cubicBezTo>
                    <a:pt x="127158" y="244836"/>
                    <a:pt x="128808" y="246868"/>
                    <a:pt x="129506" y="247757"/>
                  </a:cubicBezTo>
                  <a:cubicBezTo>
                    <a:pt x="129887" y="248201"/>
                    <a:pt x="130395" y="248646"/>
                    <a:pt x="130966" y="249153"/>
                  </a:cubicBezTo>
                  <a:cubicBezTo>
                    <a:pt x="132046" y="250042"/>
                    <a:pt x="133252" y="251058"/>
                    <a:pt x="133823" y="252708"/>
                  </a:cubicBezTo>
                  <a:cubicBezTo>
                    <a:pt x="134077" y="253407"/>
                    <a:pt x="133696" y="254169"/>
                    <a:pt x="132934" y="254423"/>
                  </a:cubicBezTo>
                  <a:cubicBezTo>
                    <a:pt x="132681" y="254486"/>
                    <a:pt x="132427" y="254613"/>
                    <a:pt x="132109" y="254677"/>
                  </a:cubicBezTo>
                  <a:cubicBezTo>
                    <a:pt x="131665" y="254803"/>
                    <a:pt x="130713" y="255057"/>
                    <a:pt x="130522" y="255248"/>
                  </a:cubicBezTo>
                  <a:cubicBezTo>
                    <a:pt x="130459" y="255438"/>
                    <a:pt x="130776" y="256454"/>
                    <a:pt x="131347" y="257216"/>
                  </a:cubicBezTo>
                  <a:cubicBezTo>
                    <a:pt x="131601" y="257470"/>
                    <a:pt x="131982" y="257724"/>
                    <a:pt x="132363" y="258041"/>
                  </a:cubicBezTo>
                  <a:cubicBezTo>
                    <a:pt x="132871" y="258358"/>
                    <a:pt x="133442" y="258739"/>
                    <a:pt x="133887" y="259311"/>
                  </a:cubicBezTo>
                  <a:cubicBezTo>
                    <a:pt x="134966" y="260644"/>
                    <a:pt x="134458" y="263056"/>
                    <a:pt x="133760" y="265596"/>
                  </a:cubicBezTo>
                  <a:lnTo>
                    <a:pt x="133569" y="266357"/>
                  </a:lnTo>
                  <a:cubicBezTo>
                    <a:pt x="133252" y="267817"/>
                    <a:pt x="133252" y="269722"/>
                    <a:pt x="134014" y="270357"/>
                  </a:cubicBezTo>
                  <a:cubicBezTo>
                    <a:pt x="134204" y="270484"/>
                    <a:pt x="134585" y="270674"/>
                    <a:pt x="135093" y="270928"/>
                  </a:cubicBezTo>
                  <a:cubicBezTo>
                    <a:pt x="137950" y="272388"/>
                    <a:pt x="140299" y="273722"/>
                    <a:pt x="140489" y="275690"/>
                  </a:cubicBezTo>
                  <a:cubicBezTo>
                    <a:pt x="140552" y="276197"/>
                    <a:pt x="140489" y="277150"/>
                    <a:pt x="139473" y="278038"/>
                  </a:cubicBezTo>
                  <a:cubicBezTo>
                    <a:pt x="138331" y="278991"/>
                    <a:pt x="136870" y="278546"/>
                    <a:pt x="135537" y="278102"/>
                  </a:cubicBezTo>
                  <a:cubicBezTo>
                    <a:pt x="134712" y="277848"/>
                    <a:pt x="133633" y="277530"/>
                    <a:pt x="133315" y="277784"/>
                  </a:cubicBezTo>
                  <a:cubicBezTo>
                    <a:pt x="133189" y="278673"/>
                    <a:pt x="134712" y="279371"/>
                    <a:pt x="135347" y="279625"/>
                  </a:cubicBezTo>
                  <a:cubicBezTo>
                    <a:pt x="135855" y="279879"/>
                    <a:pt x="136363" y="280070"/>
                    <a:pt x="136616" y="280260"/>
                  </a:cubicBezTo>
                  <a:cubicBezTo>
                    <a:pt x="137632" y="280959"/>
                    <a:pt x="140997" y="283244"/>
                    <a:pt x="141251" y="285466"/>
                  </a:cubicBezTo>
                  <a:cubicBezTo>
                    <a:pt x="141314" y="286164"/>
                    <a:pt x="141060" y="286862"/>
                    <a:pt x="140552" y="287370"/>
                  </a:cubicBezTo>
                  <a:cubicBezTo>
                    <a:pt x="138902" y="288958"/>
                    <a:pt x="135664" y="287815"/>
                    <a:pt x="130903" y="285402"/>
                  </a:cubicBezTo>
                  <a:cubicBezTo>
                    <a:pt x="127094" y="283561"/>
                    <a:pt x="123158" y="283371"/>
                    <a:pt x="120365" y="284768"/>
                  </a:cubicBezTo>
                  <a:cubicBezTo>
                    <a:pt x="118270" y="285783"/>
                    <a:pt x="117000" y="287434"/>
                    <a:pt x="116429" y="289719"/>
                  </a:cubicBezTo>
                  <a:cubicBezTo>
                    <a:pt x="115857" y="292132"/>
                    <a:pt x="114588" y="293719"/>
                    <a:pt x="113382" y="295242"/>
                  </a:cubicBezTo>
                  <a:cubicBezTo>
                    <a:pt x="113064" y="295687"/>
                    <a:pt x="112683" y="296131"/>
                    <a:pt x="112366" y="296575"/>
                  </a:cubicBezTo>
                  <a:cubicBezTo>
                    <a:pt x="111477" y="297782"/>
                    <a:pt x="110906" y="298924"/>
                    <a:pt x="110398" y="300575"/>
                  </a:cubicBezTo>
                  <a:cubicBezTo>
                    <a:pt x="110334" y="300892"/>
                    <a:pt x="110271" y="301273"/>
                    <a:pt x="110208" y="301654"/>
                  </a:cubicBezTo>
                  <a:cubicBezTo>
                    <a:pt x="110080" y="302289"/>
                    <a:pt x="110017" y="303051"/>
                    <a:pt x="109700" y="303749"/>
                  </a:cubicBezTo>
                  <a:cubicBezTo>
                    <a:pt x="109064" y="305336"/>
                    <a:pt x="107477" y="306352"/>
                    <a:pt x="106081" y="307241"/>
                  </a:cubicBezTo>
                  <a:cubicBezTo>
                    <a:pt x="105319" y="307749"/>
                    <a:pt x="104621" y="308193"/>
                    <a:pt x="104177" y="308637"/>
                  </a:cubicBezTo>
                  <a:cubicBezTo>
                    <a:pt x="102145" y="310669"/>
                    <a:pt x="100494" y="313716"/>
                    <a:pt x="99796" y="316763"/>
                  </a:cubicBezTo>
                  <a:cubicBezTo>
                    <a:pt x="99733" y="317208"/>
                    <a:pt x="99733" y="317842"/>
                    <a:pt x="99733" y="318414"/>
                  </a:cubicBezTo>
                  <a:cubicBezTo>
                    <a:pt x="99733" y="319747"/>
                    <a:pt x="99796" y="321271"/>
                    <a:pt x="98717" y="322286"/>
                  </a:cubicBezTo>
                  <a:cubicBezTo>
                    <a:pt x="98082" y="322921"/>
                    <a:pt x="97130" y="323112"/>
                    <a:pt x="95987" y="322985"/>
                  </a:cubicBezTo>
                  <a:cubicBezTo>
                    <a:pt x="95416" y="322921"/>
                    <a:pt x="94844" y="322731"/>
                    <a:pt x="94273" y="322540"/>
                  </a:cubicBezTo>
                  <a:cubicBezTo>
                    <a:pt x="93702" y="322350"/>
                    <a:pt x="92623" y="322032"/>
                    <a:pt x="92305" y="322159"/>
                  </a:cubicBezTo>
                  <a:cubicBezTo>
                    <a:pt x="92051" y="322604"/>
                    <a:pt x="92432" y="323619"/>
                    <a:pt x="92686" y="324445"/>
                  </a:cubicBezTo>
                  <a:cubicBezTo>
                    <a:pt x="93003" y="325397"/>
                    <a:pt x="93321" y="326349"/>
                    <a:pt x="93257" y="327238"/>
                  </a:cubicBezTo>
                  <a:cubicBezTo>
                    <a:pt x="93194" y="328127"/>
                    <a:pt x="93067" y="329777"/>
                    <a:pt x="91988" y="330984"/>
                  </a:cubicBezTo>
                  <a:cubicBezTo>
                    <a:pt x="91035" y="331936"/>
                    <a:pt x="90083" y="331936"/>
                    <a:pt x="89385" y="331936"/>
                  </a:cubicBezTo>
                  <a:cubicBezTo>
                    <a:pt x="87480" y="332126"/>
                    <a:pt x="86782" y="333142"/>
                    <a:pt x="85957" y="334919"/>
                  </a:cubicBezTo>
                  <a:cubicBezTo>
                    <a:pt x="85830" y="335173"/>
                    <a:pt x="85766" y="335364"/>
                    <a:pt x="85639" y="335618"/>
                  </a:cubicBezTo>
                  <a:cubicBezTo>
                    <a:pt x="85449" y="336126"/>
                    <a:pt x="85258" y="336570"/>
                    <a:pt x="85004" y="337015"/>
                  </a:cubicBezTo>
                  <a:cubicBezTo>
                    <a:pt x="84687" y="337522"/>
                    <a:pt x="84306" y="337967"/>
                    <a:pt x="83925" y="338348"/>
                  </a:cubicBezTo>
                  <a:cubicBezTo>
                    <a:pt x="83671" y="338602"/>
                    <a:pt x="83290" y="338983"/>
                    <a:pt x="83227" y="339173"/>
                  </a:cubicBezTo>
                  <a:cubicBezTo>
                    <a:pt x="83164" y="339363"/>
                    <a:pt x="83164" y="339871"/>
                    <a:pt x="83227" y="340125"/>
                  </a:cubicBezTo>
                  <a:cubicBezTo>
                    <a:pt x="83417" y="342410"/>
                    <a:pt x="84433" y="343490"/>
                    <a:pt x="86020" y="345077"/>
                  </a:cubicBezTo>
                  <a:cubicBezTo>
                    <a:pt x="86464" y="345521"/>
                    <a:pt x="86909" y="345966"/>
                    <a:pt x="87353" y="346474"/>
                  </a:cubicBezTo>
                  <a:cubicBezTo>
                    <a:pt x="87798" y="346918"/>
                    <a:pt x="87861" y="347616"/>
                    <a:pt x="87480" y="348187"/>
                  </a:cubicBezTo>
                  <a:cubicBezTo>
                    <a:pt x="87163" y="348695"/>
                    <a:pt x="86464" y="349013"/>
                    <a:pt x="85893" y="348759"/>
                  </a:cubicBezTo>
                  <a:cubicBezTo>
                    <a:pt x="85639" y="348632"/>
                    <a:pt x="85195" y="348695"/>
                    <a:pt x="84814" y="348695"/>
                  </a:cubicBezTo>
                  <a:cubicBezTo>
                    <a:pt x="84370" y="348695"/>
                    <a:pt x="83798" y="348759"/>
                    <a:pt x="83227" y="348632"/>
                  </a:cubicBezTo>
                  <a:cubicBezTo>
                    <a:pt x="82211" y="348441"/>
                    <a:pt x="81322" y="347997"/>
                    <a:pt x="80560" y="347553"/>
                  </a:cubicBezTo>
                  <a:cubicBezTo>
                    <a:pt x="79481" y="346981"/>
                    <a:pt x="78973" y="346664"/>
                    <a:pt x="78466" y="346283"/>
                  </a:cubicBezTo>
                  <a:cubicBezTo>
                    <a:pt x="77704" y="345775"/>
                    <a:pt x="77005" y="345331"/>
                    <a:pt x="76371" y="345140"/>
                  </a:cubicBezTo>
                  <a:cubicBezTo>
                    <a:pt x="74657" y="344823"/>
                    <a:pt x="73958" y="345902"/>
                    <a:pt x="72943" y="349394"/>
                  </a:cubicBezTo>
                  <a:lnTo>
                    <a:pt x="72689" y="350283"/>
                  </a:lnTo>
                  <a:cubicBezTo>
                    <a:pt x="72371" y="351425"/>
                    <a:pt x="71482" y="352695"/>
                    <a:pt x="70467" y="353584"/>
                  </a:cubicBezTo>
                  <a:cubicBezTo>
                    <a:pt x="70150" y="353838"/>
                    <a:pt x="69769" y="354091"/>
                    <a:pt x="69387" y="354282"/>
                  </a:cubicBezTo>
                  <a:cubicBezTo>
                    <a:pt x="69006" y="354536"/>
                    <a:pt x="68435" y="354853"/>
                    <a:pt x="68372" y="355107"/>
                  </a:cubicBezTo>
                  <a:cubicBezTo>
                    <a:pt x="68118" y="355869"/>
                    <a:pt x="68562" y="356567"/>
                    <a:pt x="69642" y="357837"/>
                  </a:cubicBezTo>
                  <a:cubicBezTo>
                    <a:pt x="70467" y="358853"/>
                    <a:pt x="71419" y="359932"/>
                    <a:pt x="71610" y="361392"/>
                  </a:cubicBezTo>
                  <a:cubicBezTo>
                    <a:pt x="71990" y="364820"/>
                    <a:pt x="69261" y="367233"/>
                    <a:pt x="67229" y="368947"/>
                  </a:cubicBezTo>
                  <a:cubicBezTo>
                    <a:pt x="65134" y="370788"/>
                    <a:pt x="62214" y="370407"/>
                    <a:pt x="60055" y="370153"/>
                  </a:cubicBezTo>
                  <a:cubicBezTo>
                    <a:pt x="58595" y="369962"/>
                    <a:pt x="57643" y="369645"/>
                    <a:pt x="56628" y="368629"/>
                  </a:cubicBezTo>
                  <a:lnTo>
                    <a:pt x="52374" y="366915"/>
                  </a:lnTo>
                  <a:cubicBezTo>
                    <a:pt x="48755" y="375612"/>
                    <a:pt x="42026" y="404243"/>
                    <a:pt x="47041" y="407418"/>
                  </a:cubicBezTo>
                  <a:cubicBezTo>
                    <a:pt x="52628" y="410973"/>
                    <a:pt x="60944" y="445825"/>
                    <a:pt x="57072" y="455221"/>
                  </a:cubicBezTo>
                  <a:cubicBezTo>
                    <a:pt x="56564" y="456363"/>
                    <a:pt x="57199" y="458141"/>
                    <a:pt x="57834" y="459791"/>
                  </a:cubicBezTo>
                  <a:cubicBezTo>
                    <a:pt x="58341" y="461125"/>
                    <a:pt x="58786" y="462521"/>
                    <a:pt x="58849" y="463791"/>
                  </a:cubicBezTo>
                  <a:cubicBezTo>
                    <a:pt x="58849" y="465124"/>
                    <a:pt x="57834" y="466140"/>
                    <a:pt x="57135" y="466902"/>
                  </a:cubicBezTo>
                  <a:cubicBezTo>
                    <a:pt x="56056" y="468171"/>
                    <a:pt x="55675" y="468806"/>
                    <a:pt x="55358" y="469949"/>
                  </a:cubicBezTo>
                  <a:cubicBezTo>
                    <a:pt x="54723" y="472107"/>
                    <a:pt x="54723" y="474012"/>
                    <a:pt x="55485" y="474773"/>
                  </a:cubicBezTo>
                  <a:cubicBezTo>
                    <a:pt x="57580" y="476995"/>
                    <a:pt x="59738" y="479154"/>
                    <a:pt x="59230" y="482328"/>
                  </a:cubicBezTo>
                  <a:cubicBezTo>
                    <a:pt x="58976" y="483852"/>
                    <a:pt x="58024" y="484804"/>
                    <a:pt x="57262" y="485629"/>
                  </a:cubicBezTo>
                  <a:cubicBezTo>
                    <a:pt x="56564" y="486327"/>
                    <a:pt x="56120" y="486772"/>
                    <a:pt x="56056" y="487343"/>
                  </a:cubicBezTo>
                  <a:cubicBezTo>
                    <a:pt x="55802" y="488930"/>
                    <a:pt x="56120" y="492485"/>
                    <a:pt x="56818" y="493374"/>
                  </a:cubicBezTo>
                  <a:cubicBezTo>
                    <a:pt x="57199" y="493818"/>
                    <a:pt x="58151" y="493564"/>
                    <a:pt x="59421" y="493120"/>
                  </a:cubicBezTo>
                  <a:cubicBezTo>
                    <a:pt x="59738" y="492993"/>
                    <a:pt x="60055" y="492930"/>
                    <a:pt x="60373" y="492866"/>
                  </a:cubicBezTo>
                  <a:cubicBezTo>
                    <a:pt x="61262" y="492612"/>
                    <a:pt x="62151" y="492485"/>
                    <a:pt x="63039" y="492358"/>
                  </a:cubicBezTo>
                  <a:cubicBezTo>
                    <a:pt x="64245" y="492231"/>
                    <a:pt x="65325" y="492041"/>
                    <a:pt x="66340" y="491597"/>
                  </a:cubicBezTo>
                  <a:cubicBezTo>
                    <a:pt x="67674" y="491025"/>
                    <a:pt x="68943" y="490581"/>
                    <a:pt x="70150" y="491089"/>
                  </a:cubicBezTo>
                  <a:cubicBezTo>
                    <a:pt x="70974" y="491406"/>
                    <a:pt x="71610" y="492104"/>
                    <a:pt x="72117" y="493247"/>
                  </a:cubicBezTo>
                  <a:cubicBezTo>
                    <a:pt x="72816" y="494898"/>
                    <a:pt x="73895" y="496231"/>
                    <a:pt x="75165" y="496993"/>
                  </a:cubicBezTo>
                  <a:cubicBezTo>
                    <a:pt x="77005" y="498135"/>
                    <a:pt x="79799" y="497247"/>
                    <a:pt x="82402" y="498008"/>
                  </a:cubicBezTo>
                  <a:cubicBezTo>
                    <a:pt x="83290" y="498135"/>
                    <a:pt x="83798" y="498135"/>
                    <a:pt x="84306" y="498072"/>
                  </a:cubicBezTo>
                  <a:cubicBezTo>
                    <a:pt x="86338" y="497945"/>
                    <a:pt x="88432" y="497818"/>
                    <a:pt x="90337" y="498199"/>
                  </a:cubicBezTo>
                  <a:cubicBezTo>
                    <a:pt x="92813" y="498707"/>
                    <a:pt x="93702" y="500294"/>
                    <a:pt x="94400" y="501690"/>
                  </a:cubicBezTo>
                  <a:cubicBezTo>
                    <a:pt x="94527" y="501944"/>
                    <a:pt x="94718" y="502262"/>
                    <a:pt x="94844" y="502516"/>
                  </a:cubicBezTo>
                  <a:cubicBezTo>
                    <a:pt x="97003" y="501373"/>
                    <a:pt x="98018" y="500484"/>
                    <a:pt x="100367" y="500484"/>
                  </a:cubicBezTo>
                  <a:cubicBezTo>
                    <a:pt x="102145" y="500548"/>
                    <a:pt x="102843" y="501373"/>
                    <a:pt x="103161" y="501881"/>
                  </a:cubicBezTo>
                  <a:cubicBezTo>
                    <a:pt x="103732" y="502960"/>
                    <a:pt x="103415" y="504357"/>
                    <a:pt x="102399" y="505817"/>
                  </a:cubicBezTo>
                  <a:cubicBezTo>
                    <a:pt x="102145" y="506198"/>
                    <a:pt x="101828" y="506515"/>
                    <a:pt x="101510" y="506896"/>
                  </a:cubicBezTo>
                  <a:cubicBezTo>
                    <a:pt x="100875" y="507594"/>
                    <a:pt x="100558" y="507912"/>
                    <a:pt x="100621" y="508356"/>
                  </a:cubicBezTo>
                  <a:cubicBezTo>
                    <a:pt x="100748" y="509245"/>
                    <a:pt x="102018" y="510769"/>
                    <a:pt x="102780" y="511721"/>
                  </a:cubicBezTo>
                  <a:cubicBezTo>
                    <a:pt x="104113" y="513308"/>
                    <a:pt x="104938" y="514577"/>
                    <a:pt x="105764" y="515784"/>
                  </a:cubicBezTo>
                  <a:cubicBezTo>
                    <a:pt x="106589" y="516990"/>
                    <a:pt x="107351" y="518133"/>
                    <a:pt x="108240" y="519212"/>
                  </a:cubicBezTo>
                  <a:cubicBezTo>
                    <a:pt x="109509" y="520735"/>
                    <a:pt x="109382" y="522386"/>
                    <a:pt x="109255" y="523719"/>
                  </a:cubicBezTo>
                  <a:cubicBezTo>
                    <a:pt x="109192" y="524481"/>
                    <a:pt x="109128" y="525179"/>
                    <a:pt x="109319" y="525814"/>
                  </a:cubicBezTo>
                  <a:cubicBezTo>
                    <a:pt x="109572" y="526386"/>
                    <a:pt x="109890" y="526322"/>
                    <a:pt x="110525" y="525814"/>
                  </a:cubicBezTo>
                  <a:cubicBezTo>
                    <a:pt x="110842" y="525560"/>
                    <a:pt x="111160" y="525243"/>
                    <a:pt x="111477" y="524925"/>
                  </a:cubicBezTo>
                  <a:cubicBezTo>
                    <a:pt x="111985" y="524418"/>
                    <a:pt x="112493" y="523910"/>
                    <a:pt x="113064" y="523529"/>
                  </a:cubicBezTo>
                  <a:cubicBezTo>
                    <a:pt x="113826" y="523021"/>
                    <a:pt x="114207" y="522767"/>
                    <a:pt x="114524" y="522386"/>
                  </a:cubicBezTo>
                  <a:cubicBezTo>
                    <a:pt x="114905" y="522005"/>
                    <a:pt x="115223" y="521624"/>
                    <a:pt x="115540" y="521243"/>
                  </a:cubicBezTo>
                  <a:cubicBezTo>
                    <a:pt x="116683" y="519847"/>
                    <a:pt x="118016" y="518323"/>
                    <a:pt x="120238" y="517815"/>
                  </a:cubicBezTo>
                  <a:cubicBezTo>
                    <a:pt x="121254" y="517625"/>
                    <a:pt x="122142" y="517688"/>
                    <a:pt x="123031" y="517688"/>
                  </a:cubicBezTo>
                  <a:cubicBezTo>
                    <a:pt x="124047" y="517688"/>
                    <a:pt x="124935" y="517752"/>
                    <a:pt x="125698" y="517434"/>
                  </a:cubicBezTo>
                  <a:cubicBezTo>
                    <a:pt x="126332" y="517180"/>
                    <a:pt x="127030" y="516863"/>
                    <a:pt x="127792" y="516609"/>
                  </a:cubicBezTo>
                  <a:cubicBezTo>
                    <a:pt x="129506" y="515974"/>
                    <a:pt x="131221" y="515276"/>
                    <a:pt x="132553" y="514387"/>
                  </a:cubicBezTo>
                  <a:lnTo>
                    <a:pt x="133252" y="513879"/>
                  </a:lnTo>
                  <a:cubicBezTo>
                    <a:pt x="133887" y="513435"/>
                    <a:pt x="134521" y="512990"/>
                    <a:pt x="135156" y="512610"/>
                  </a:cubicBezTo>
                  <a:cubicBezTo>
                    <a:pt x="136489" y="511911"/>
                    <a:pt x="137759" y="511848"/>
                    <a:pt x="138902" y="511848"/>
                  </a:cubicBezTo>
                  <a:cubicBezTo>
                    <a:pt x="139537" y="511848"/>
                    <a:pt x="140172" y="511784"/>
                    <a:pt x="140743" y="511657"/>
                  </a:cubicBezTo>
                  <a:cubicBezTo>
                    <a:pt x="141822" y="511403"/>
                    <a:pt x="142965" y="510959"/>
                    <a:pt x="144044" y="510578"/>
                  </a:cubicBezTo>
                  <a:cubicBezTo>
                    <a:pt x="144615" y="510388"/>
                    <a:pt x="145187" y="510197"/>
                    <a:pt x="145695" y="510007"/>
                  </a:cubicBezTo>
                  <a:cubicBezTo>
                    <a:pt x="146774" y="509626"/>
                    <a:pt x="147536" y="509308"/>
                    <a:pt x="148171" y="508610"/>
                  </a:cubicBezTo>
                  <a:cubicBezTo>
                    <a:pt x="151789" y="504357"/>
                    <a:pt x="165248" y="500611"/>
                    <a:pt x="170326" y="501881"/>
                  </a:cubicBezTo>
                  <a:cubicBezTo>
                    <a:pt x="171024" y="502071"/>
                    <a:pt x="171596" y="502325"/>
                    <a:pt x="171977" y="502579"/>
                  </a:cubicBezTo>
                  <a:cubicBezTo>
                    <a:pt x="172675" y="501754"/>
                    <a:pt x="173310" y="500167"/>
                    <a:pt x="173818" y="498770"/>
                  </a:cubicBezTo>
                  <a:cubicBezTo>
                    <a:pt x="174770" y="496231"/>
                    <a:pt x="175722" y="493564"/>
                    <a:pt x="178008" y="492803"/>
                  </a:cubicBezTo>
                  <a:cubicBezTo>
                    <a:pt x="179278" y="492295"/>
                    <a:pt x="180801" y="492612"/>
                    <a:pt x="182452" y="493628"/>
                  </a:cubicBezTo>
                  <a:cubicBezTo>
                    <a:pt x="182959" y="493945"/>
                    <a:pt x="183531" y="494390"/>
                    <a:pt x="184229" y="494898"/>
                  </a:cubicBezTo>
                  <a:cubicBezTo>
                    <a:pt x="185943" y="496167"/>
                    <a:pt x="188800" y="498326"/>
                    <a:pt x="190133" y="497691"/>
                  </a:cubicBezTo>
                  <a:cubicBezTo>
                    <a:pt x="197941" y="493818"/>
                    <a:pt x="206893" y="494453"/>
                    <a:pt x="217748" y="495723"/>
                  </a:cubicBezTo>
                  <a:cubicBezTo>
                    <a:pt x="219399" y="495914"/>
                    <a:pt x="220161" y="495914"/>
                    <a:pt x="220351" y="495723"/>
                  </a:cubicBezTo>
                  <a:cubicBezTo>
                    <a:pt x="220415" y="495532"/>
                    <a:pt x="220351" y="494961"/>
                    <a:pt x="220351" y="494580"/>
                  </a:cubicBezTo>
                  <a:cubicBezTo>
                    <a:pt x="220288" y="494072"/>
                    <a:pt x="220224" y="493501"/>
                    <a:pt x="220351" y="492993"/>
                  </a:cubicBezTo>
                  <a:cubicBezTo>
                    <a:pt x="220542" y="491724"/>
                    <a:pt x="221240" y="490835"/>
                    <a:pt x="222319" y="490390"/>
                  </a:cubicBezTo>
                  <a:cubicBezTo>
                    <a:pt x="224033" y="489756"/>
                    <a:pt x="226192" y="490517"/>
                    <a:pt x="227461" y="491597"/>
                  </a:cubicBezTo>
                  <a:cubicBezTo>
                    <a:pt x="228033" y="492041"/>
                    <a:pt x="228414" y="492549"/>
                    <a:pt x="228858" y="493057"/>
                  </a:cubicBezTo>
                  <a:cubicBezTo>
                    <a:pt x="229112" y="493311"/>
                    <a:pt x="229366" y="493628"/>
                    <a:pt x="229620" y="493882"/>
                  </a:cubicBezTo>
                  <a:cubicBezTo>
                    <a:pt x="230572" y="494834"/>
                    <a:pt x="231969" y="495279"/>
                    <a:pt x="233111" y="495469"/>
                  </a:cubicBezTo>
                  <a:cubicBezTo>
                    <a:pt x="233619" y="493818"/>
                    <a:pt x="234254" y="492549"/>
                    <a:pt x="235079" y="491406"/>
                  </a:cubicBezTo>
                  <a:cubicBezTo>
                    <a:pt x="235079" y="490771"/>
                    <a:pt x="235206" y="490137"/>
                    <a:pt x="235270" y="489502"/>
                  </a:cubicBezTo>
                  <a:cubicBezTo>
                    <a:pt x="235333" y="488803"/>
                    <a:pt x="235333" y="488105"/>
                    <a:pt x="235524" y="487343"/>
                  </a:cubicBezTo>
                  <a:cubicBezTo>
                    <a:pt x="235650" y="486645"/>
                    <a:pt x="235968" y="485883"/>
                    <a:pt x="236158" y="485185"/>
                  </a:cubicBezTo>
                  <a:cubicBezTo>
                    <a:pt x="236349" y="484486"/>
                    <a:pt x="236539" y="483852"/>
                    <a:pt x="236794" y="483153"/>
                  </a:cubicBezTo>
                  <a:cubicBezTo>
                    <a:pt x="237111" y="482455"/>
                    <a:pt x="237555" y="481693"/>
                    <a:pt x="237936" y="480995"/>
                  </a:cubicBezTo>
                  <a:cubicBezTo>
                    <a:pt x="238317" y="480360"/>
                    <a:pt x="238571" y="479725"/>
                    <a:pt x="239015" y="479090"/>
                  </a:cubicBezTo>
                  <a:cubicBezTo>
                    <a:pt x="239396" y="478519"/>
                    <a:pt x="239904" y="478011"/>
                    <a:pt x="240285" y="477440"/>
                  </a:cubicBezTo>
                  <a:cubicBezTo>
                    <a:pt x="240856" y="476678"/>
                    <a:pt x="241428" y="475916"/>
                    <a:pt x="242126" y="475154"/>
                  </a:cubicBezTo>
                  <a:cubicBezTo>
                    <a:pt x="249300" y="467346"/>
                    <a:pt x="256536" y="457125"/>
                    <a:pt x="263584" y="445571"/>
                  </a:cubicBezTo>
                  <a:cubicBezTo>
                    <a:pt x="268281" y="437826"/>
                    <a:pt x="272852" y="429637"/>
                    <a:pt x="277169" y="420749"/>
                  </a:cubicBezTo>
                  <a:cubicBezTo>
                    <a:pt x="282565" y="409576"/>
                    <a:pt x="287072" y="403037"/>
                    <a:pt x="290437" y="398276"/>
                  </a:cubicBezTo>
                  <a:cubicBezTo>
                    <a:pt x="294182" y="392943"/>
                    <a:pt x="296214" y="390023"/>
                    <a:pt x="296214" y="385262"/>
                  </a:cubicBezTo>
                  <a:cubicBezTo>
                    <a:pt x="296214" y="382976"/>
                    <a:pt x="295897" y="380755"/>
                    <a:pt x="295452" y="378723"/>
                  </a:cubicBezTo>
                  <a:cubicBezTo>
                    <a:pt x="295325" y="378025"/>
                    <a:pt x="295008" y="377390"/>
                    <a:pt x="294817" y="376755"/>
                  </a:cubicBezTo>
                  <a:cubicBezTo>
                    <a:pt x="294373" y="375358"/>
                    <a:pt x="293928" y="373962"/>
                    <a:pt x="293357" y="372692"/>
                  </a:cubicBezTo>
                  <a:cubicBezTo>
                    <a:pt x="293039" y="372057"/>
                    <a:pt x="292659" y="371422"/>
                    <a:pt x="292341" y="370788"/>
                  </a:cubicBezTo>
                  <a:cubicBezTo>
                    <a:pt x="291706" y="369708"/>
                    <a:pt x="291135" y="368566"/>
                    <a:pt x="290437" y="367613"/>
                  </a:cubicBezTo>
                  <a:cubicBezTo>
                    <a:pt x="289358" y="366153"/>
                    <a:pt x="288215" y="364693"/>
                    <a:pt x="286882" y="363487"/>
                  </a:cubicBezTo>
                  <a:cubicBezTo>
                    <a:pt x="282311" y="359170"/>
                    <a:pt x="274503" y="350981"/>
                    <a:pt x="269360" y="345585"/>
                  </a:cubicBezTo>
                  <a:lnTo>
                    <a:pt x="267582" y="343744"/>
                  </a:lnTo>
                  <a:cubicBezTo>
                    <a:pt x="266567" y="342664"/>
                    <a:pt x="265424" y="341712"/>
                    <a:pt x="264408" y="340823"/>
                  </a:cubicBezTo>
                  <a:cubicBezTo>
                    <a:pt x="262059" y="338792"/>
                    <a:pt x="259647" y="336761"/>
                    <a:pt x="259394" y="333840"/>
                  </a:cubicBezTo>
                  <a:cubicBezTo>
                    <a:pt x="259203" y="332126"/>
                    <a:pt x="259774" y="330095"/>
                    <a:pt x="261552" y="327619"/>
                  </a:cubicBezTo>
                  <a:cubicBezTo>
                    <a:pt x="266250" y="321080"/>
                    <a:pt x="265933" y="310415"/>
                    <a:pt x="262568" y="305590"/>
                  </a:cubicBezTo>
                  <a:cubicBezTo>
                    <a:pt x="258885" y="300321"/>
                    <a:pt x="257807" y="295496"/>
                    <a:pt x="257235" y="289021"/>
                  </a:cubicBezTo>
                  <a:cubicBezTo>
                    <a:pt x="256918" y="285466"/>
                    <a:pt x="254188" y="282800"/>
                    <a:pt x="251585" y="280197"/>
                  </a:cubicBezTo>
                  <a:cubicBezTo>
                    <a:pt x="250062" y="278737"/>
                    <a:pt x="248665" y="277277"/>
                    <a:pt x="247649" y="275753"/>
                  </a:cubicBezTo>
                  <a:cubicBezTo>
                    <a:pt x="245046" y="271626"/>
                    <a:pt x="242570" y="266802"/>
                    <a:pt x="245617" y="261977"/>
                  </a:cubicBezTo>
                  <a:cubicBezTo>
                    <a:pt x="246316" y="260898"/>
                    <a:pt x="246379" y="260517"/>
                    <a:pt x="246379" y="260517"/>
                  </a:cubicBezTo>
                  <a:cubicBezTo>
                    <a:pt x="245427" y="259438"/>
                    <a:pt x="244602" y="257978"/>
                    <a:pt x="244348" y="254105"/>
                  </a:cubicBezTo>
                  <a:cubicBezTo>
                    <a:pt x="244157" y="251693"/>
                    <a:pt x="243904" y="249217"/>
                    <a:pt x="243649" y="246868"/>
                  </a:cubicBezTo>
                  <a:cubicBezTo>
                    <a:pt x="243396" y="244202"/>
                    <a:pt x="243078" y="241662"/>
                    <a:pt x="243015" y="239504"/>
                  </a:cubicBezTo>
                  <a:cubicBezTo>
                    <a:pt x="242888" y="237345"/>
                    <a:pt x="243015" y="235504"/>
                    <a:pt x="243396" y="234171"/>
                  </a:cubicBezTo>
                  <a:cubicBezTo>
                    <a:pt x="243713" y="232965"/>
                    <a:pt x="244285" y="232267"/>
                    <a:pt x="244665" y="231759"/>
                  </a:cubicBezTo>
                  <a:cubicBezTo>
                    <a:pt x="245427" y="230743"/>
                    <a:pt x="246189" y="229791"/>
                    <a:pt x="243396" y="221284"/>
                  </a:cubicBezTo>
                  <a:cubicBezTo>
                    <a:pt x="239142" y="208461"/>
                    <a:pt x="224351" y="176084"/>
                    <a:pt x="221557" y="172910"/>
                  </a:cubicBezTo>
                  <a:cubicBezTo>
                    <a:pt x="219081" y="169989"/>
                    <a:pt x="213939" y="162054"/>
                    <a:pt x="219843" y="150818"/>
                  </a:cubicBezTo>
                  <a:cubicBezTo>
                    <a:pt x="220732" y="149230"/>
                    <a:pt x="221621" y="147643"/>
                    <a:pt x="222510" y="146056"/>
                  </a:cubicBezTo>
                  <a:cubicBezTo>
                    <a:pt x="225747" y="140470"/>
                    <a:pt x="228033" y="136153"/>
                    <a:pt x="227461" y="132471"/>
                  </a:cubicBezTo>
                  <a:cubicBezTo>
                    <a:pt x="227144" y="130503"/>
                    <a:pt x="226065" y="128662"/>
                    <a:pt x="223843" y="126884"/>
                  </a:cubicBezTo>
                  <a:cubicBezTo>
                    <a:pt x="216288" y="120980"/>
                    <a:pt x="213749" y="117489"/>
                    <a:pt x="210638" y="113045"/>
                  </a:cubicBezTo>
                  <a:cubicBezTo>
                    <a:pt x="209876" y="112029"/>
                    <a:pt x="209114" y="110886"/>
                    <a:pt x="208226" y="109680"/>
                  </a:cubicBezTo>
                  <a:cubicBezTo>
                    <a:pt x="206194" y="106950"/>
                    <a:pt x="203528" y="105808"/>
                    <a:pt x="200671" y="104602"/>
                  </a:cubicBezTo>
                  <a:cubicBezTo>
                    <a:pt x="197560" y="103269"/>
                    <a:pt x="194323" y="101872"/>
                    <a:pt x="192228" y="98317"/>
                  </a:cubicBezTo>
                  <a:cubicBezTo>
                    <a:pt x="191657" y="97301"/>
                    <a:pt x="190958" y="96222"/>
                    <a:pt x="190260" y="95016"/>
                  </a:cubicBezTo>
                  <a:cubicBezTo>
                    <a:pt x="186578" y="88985"/>
                    <a:pt x="181944" y="81494"/>
                    <a:pt x="183404" y="76161"/>
                  </a:cubicBezTo>
                  <a:cubicBezTo>
                    <a:pt x="183594" y="75526"/>
                    <a:pt x="183721" y="74764"/>
                    <a:pt x="183912" y="73939"/>
                  </a:cubicBezTo>
                  <a:cubicBezTo>
                    <a:pt x="184991" y="68289"/>
                    <a:pt x="185372" y="59846"/>
                    <a:pt x="185435" y="59021"/>
                  </a:cubicBezTo>
                  <a:cubicBezTo>
                    <a:pt x="185435" y="58576"/>
                    <a:pt x="185816" y="58068"/>
                    <a:pt x="186388" y="57624"/>
                  </a:cubicBezTo>
                  <a:cubicBezTo>
                    <a:pt x="187213" y="56989"/>
                    <a:pt x="187911" y="56608"/>
                    <a:pt x="188737" y="56227"/>
                  </a:cubicBezTo>
                  <a:cubicBezTo>
                    <a:pt x="190006" y="55656"/>
                    <a:pt x="190831" y="55338"/>
                    <a:pt x="191593" y="55021"/>
                  </a:cubicBezTo>
                  <a:cubicBezTo>
                    <a:pt x="192672" y="54640"/>
                    <a:pt x="193307" y="54450"/>
                    <a:pt x="193688" y="54323"/>
                  </a:cubicBezTo>
                  <a:cubicBezTo>
                    <a:pt x="193752" y="53180"/>
                    <a:pt x="193942" y="52101"/>
                    <a:pt x="194132" y="50958"/>
                  </a:cubicBezTo>
                  <a:cubicBezTo>
                    <a:pt x="194260" y="50260"/>
                    <a:pt x="194260" y="49625"/>
                    <a:pt x="194386" y="48990"/>
                  </a:cubicBezTo>
                  <a:cubicBezTo>
                    <a:pt x="194704" y="47149"/>
                    <a:pt x="195148" y="45372"/>
                    <a:pt x="195529" y="43657"/>
                  </a:cubicBezTo>
                  <a:cubicBezTo>
                    <a:pt x="196608" y="38896"/>
                    <a:pt x="196672" y="34706"/>
                    <a:pt x="196608" y="29628"/>
                  </a:cubicBezTo>
                  <a:cubicBezTo>
                    <a:pt x="196545" y="21883"/>
                    <a:pt x="192164" y="20613"/>
                    <a:pt x="185499" y="18772"/>
                  </a:cubicBezTo>
                  <a:lnTo>
                    <a:pt x="183531" y="18201"/>
                  </a:lnTo>
                  <a:cubicBezTo>
                    <a:pt x="177944" y="16550"/>
                    <a:pt x="173881" y="12487"/>
                    <a:pt x="169945" y="8615"/>
                  </a:cubicBezTo>
                  <a:cubicBezTo>
                    <a:pt x="167533" y="6202"/>
                    <a:pt x="164994" y="3663"/>
                    <a:pt x="162200" y="1885"/>
                  </a:cubicBezTo>
                  <a:cubicBezTo>
                    <a:pt x="157883" y="-844"/>
                    <a:pt x="151345" y="-590"/>
                    <a:pt x="147663" y="2520"/>
                  </a:cubicBezTo>
                  <a:cubicBezTo>
                    <a:pt x="146647" y="3409"/>
                    <a:pt x="145822" y="4171"/>
                    <a:pt x="145060" y="4869"/>
                  </a:cubicBezTo>
                  <a:cubicBezTo>
                    <a:pt x="142584" y="7218"/>
                    <a:pt x="140806" y="8996"/>
                    <a:pt x="135664" y="9059"/>
                  </a:cubicBezTo>
                  <a:cubicBezTo>
                    <a:pt x="127158" y="9186"/>
                    <a:pt x="123602" y="9948"/>
                    <a:pt x="120682" y="16931"/>
                  </a:cubicBezTo>
                  <a:cubicBezTo>
                    <a:pt x="118905" y="21184"/>
                    <a:pt x="119095" y="26390"/>
                    <a:pt x="119222" y="31342"/>
                  </a:cubicBezTo>
                  <a:cubicBezTo>
                    <a:pt x="119286" y="32802"/>
                    <a:pt x="119349" y="34325"/>
                    <a:pt x="119349" y="35786"/>
                  </a:cubicBezTo>
                  <a:cubicBezTo>
                    <a:pt x="119349" y="37754"/>
                    <a:pt x="119476" y="39912"/>
                    <a:pt x="119667" y="42197"/>
                  </a:cubicBezTo>
                  <a:cubicBezTo>
                    <a:pt x="119984" y="47340"/>
                    <a:pt x="120365" y="52609"/>
                    <a:pt x="119222" y="56925"/>
                  </a:cubicBezTo>
                  <a:cubicBezTo>
                    <a:pt x="117381" y="63210"/>
                    <a:pt x="112874" y="65496"/>
                    <a:pt x="108557" y="67654"/>
                  </a:cubicBezTo>
                  <a:close/>
                  <a:moveTo>
                    <a:pt x="237111" y="349711"/>
                  </a:moveTo>
                  <a:cubicBezTo>
                    <a:pt x="238063" y="347299"/>
                    <a:pt x="241047" y="345267"/>
                    <a:pt x="242380" y="345267"/>
                  </a:cubicBezTo>
                  <a:cubicBezTo>
                    <a:pt x="243142" y="345267"/>
                    <a:pt x="244411" y="345839"/>
                    <a:pt x="250950" y="349203"/>
                  </a:cubicBezTo>
                  <a:cubicBezTo>
                    <a:pt x="254823" y="351171"/>
                    <a:pt x="259267" y="353457"/>
                    <a:pt x="261298" y="354218"/>
                  </a:cubicBezTo>
                  <a:cubicBezTo>
                    <a:pt x="261552" y="354282"/>
                    <a:pt x="261742" y="354472"/>
                    <a:pt x="261933" y="354663"/>
                  </a:cubicBezTo>
                  <a:cubicBezTo>
                    <a:pt x="262568" y="355488"/>
                    <a:pt x="268218" y="362979"/>
                    <a:pt x="269424" y="366153"/>
                  </a:cubicBezTo>
                  <a:cubicBezTo>
                    <a:pt x="270122" y="368058"/>
                    <a:pt x="269614" y="369264"/>
                    <a:pt x="269107" y="369899"/>
                  </a:cubicBezTo>
                  <a:cubicBezTo>
                    <a:pt x="268408" y="370724"/>
                    <a:pt x="267329" y="371105"/>
                    <a:pt x="265806" y="371105"/>
                  </a:cubicBezTo>
                  <a:cubicBezTo>
                    <a:pt x="264980" y="371105"/>
                    <a:pt x="263964" y="370978"/>
                    <a:pt x="262821" y="370724"/>
                  </a:cubicBezTo>
                  <a:cubicBezTo>
                    <a:pt x="259584" y="370026"/>
                    <a:pt x="257807" y="367677"/>
                    <a:pt x="257172" y="366661"/>
                  </a:cubicBezTo>
                  <a:cubicBezTo>
                    <a:pt x="253616" y="365265"/>
                    <a:pt x="246316" y="362217"/>
                    <a:pt x="245046" y="360630"/>
                  </a:cubicBezTo>
                  <a:cubicBezTo>
                    <a:pt x="244411" y="359805"/>
                    <a:pt x="243332" y="358916"/>
                    <a:pt x="241809" y="357647"/>
                  </a:cubicBezTo>
                  <a:cubicBezTo>
                    <a:pt x="240793" y="356821"/>
                    <a:pt x="239650" y="355869"/>
                    <a:pt x="238317" y="354663"/>
                  </a:cubicBezTo>
                  <a:cubicBezTo>
                    <a:pt x="236920" y="353203"/>
                    <a:pt x="236476" y="351489"/>
                    <a:pt x="237111" y="349711"/>
                  </a:cubicBezTo>
                  <a:close/>
                  <a:moveTo>
                    <a:pt x="192609" y="347426"/>
                  </a:moveTo>
                  <a:lnTo>
                    <a:pt x="192990" y="346220"/>
                  </a:lnTo>
                  <a:cubicBezTo>
                    <a:pt x="193561" y="344252"/>
                    <a:pt x="194831" y="344125"/>
                    <a:pt x="195339" y="344125"/>
                  </a:cubicBezTo>
                  <a:cubicBezTo>
                    <a:pt x="199275" y="344442"/>
                    <a:pt x="202195" y="359361"/>
                    <a:pt x="202195" y="359488"/>
                  </a:cubicBezTo>
                  <a:cubicBezTo>
                    <a:pt x="202703" y="362916"/>
                    <a:pt x="202576" y="364693"/>
                    <a:pt x="202385" y="366534"/>
                  </a:cubicBezTo>
                  <a:cubicBezTo>
                    <a:pt x="202322" y="367423"/>
                    <a:pt x="202195" y="368439"/>
                    <a:pt x="202195" y="369708"/>
                  </a:cubicBezTo>
                  <a:cubicBezTo>
                    <a:pt x="203274" y="370343"/>
                    <a:pt x="210321" y="367740"/>
                    <a:pt x="213368" y="365899"/>
                  </a:cubicBezTo>
                  <a:cubicBezTo>
                    <a:pt x="213368" y="365899"/>
                    <a:pt x="212987" y="365328"/>
                    <a:pt x="212733" y="364884"/>
                  </a:cubicBezTo>
                  <a:cubicBezTo>
                    <a:pt x="211717" y="363360"/>
                    <a:pt x="210194" y="361075"/>
                    <a:pt x="210194" y="357456"/>
                  </a:cubicBezTo>
                  <a:cubicBezTo>
                    <a:pt x="210194" y="356313"/>
                    <a:pt x="210194" y="354155"/>
                    <a:pt x="211781" y="353647"/>
                  </a:cubicBezTo>
                  <a:cubicBezTo>
                    <a:pt x="213368" y="353139"/>
                    <a:pt x="214511" y="354853"/>
                    <a:pt x="215971" y="356948"/>
                  </a:cubicBezTo>
                  <a:cubicBezTo>
                    <a:pt x="216542" y="357774"/>
                    <a:pt x="217113" y="358662"/>
                    <a:pt x="217558" y="359107"/>
                  </a:cubicBezTo>
                  <a:cubicBezTo>
                    <a:pt x="218764" y="361265"/>
                    <a:pt x="221811" y="367360"/>
                    <a:pt x="221367" y="369899"/>
                  </a:cubicBezTo>
                  <a:cubicBezTo>
                    <a:pt x="221049" y="371994"/>
                    <a:pt x="219716" y="372946"/>
                    <a:pt x="218129" y="374152"/>
                  </a:cubicBezTo>
                  <a:cubicBezTo>
                    <a:pt x="217431" y="374660"/>
                    <a:pt x="216542" y="375358"/>
                    <a:pt x="215590" y="376184"/>
                  </a:cubicBezTo>
                  <a:cubicBezTo>
                    <a:pt x="212606" y="378850"/>
                    <a:pt x="211082" y="380628"/>
                    <a:pt x="211082" y="380628"/>
                  </a:cubicBezTo>
                  <a:cubicBezTo>
                    <a:pt x="210829" y="380945"/>
                    <a:pt x="210448" y="381072"/>
                    <a:pt x="210067" y="381072"/>
                  </a:cubicBezTo>
                  <a:cubicBezTo>
                    <a:pt x="209178" y="380818"/>
                    <a:pt x="202195" y="377644"/>
                    <a:pt x="198132" y="371867"/>
                  </a:cubicBezTo>
                  <a:cubicBezTo>
                    <a:pt x="195847" y="368566"/>
                    <a:pt x="195466" y="367740"/>
                    <a:pt x="194958" y="366280"/>
                  </a:cubicBezTo>
                  <a:cubicBezTo>
                    <a:pt x="194640" y="365391"/>
                    <a:pt x="194260" y="364312"/>
                    <a:pt x="192990" y="361900"/>
                  </a:cubicBezTo>
                  <a:cubicBezTo>
                    <a:pt x="190006" y="355742"/>
                    <a:pt x="191212" y="351870"/>
                    <a:pt x="192609" y="347426"/>
                  </a:cubicBezTo>
                  <a:close/>
                  <a:moveTo>
                    <a:pt x="157820" y="52672"/>
                  </a:moveTo>
                  <a:cubicBezTo>
                    <a:pt x="158772" y="52482"/>
                    <a:pt x="160042" y="52291"/>
                    <a:pt x="160550" y="52101"/>
                  </a:cubicBezTo>
                  <a:cubicBezTo>
                    <a:pt x="160613" y="51847"/>
                    <a:pt x="160740" y="51339"/>
                    <a:pt x="160804" y="50958"/>
                  </a:cubicBezTo>
                  <a:cubicBezTo>
                    <a:pt x="161185" y="48927"/>
                    <a:pt x="161883" y="45435"/>
                    <a:pt x="164930" y="42451"/>
                  </a:cubicBezTo>
                  <a:cubicBezTo>
                    <a:pt x="166009" y="41372"/>
                    <a:pt x="166835" y="40674"/>
                    <a:pt x="167406" y="40166"/>
                  </a:cubicBezTo>
                  <a:cubicBezTo>
                    <a:pt x="168739" y="39023"/>
                    <a:pt x="168803" y="38960"/>
                    <a:pt x="169564" y="35786"/>
                  </a:cubicBezTo>
                  <a:cubicBezTo>
                    <a:pt x="170009" y="33754"/>
                    <a:pt x="171405" y="33119"/>
                    <a:pt x="172739" y="33373"/>
                  </a:cubicBezTo>
                  <a:cubicBezTo>
                    <a:pt x="176357" y="33754"/>
                    <a:pt x="182325" y="40991"/>
                    <a:pt x="182325" y="43404"/>
                  </a:cubicBezTo>
                  <a:cubicBezTo>
                    <a:pt x="182134" y="44038"/>
                    <a:pt x="177563" y="52863"/>
                    <a:pt x="176484" y="55846"/>
                  </a:cubicBezTo>
                  <a:cubicBezTo>
                    <a:pt x="176230" y="56481"/>
                    <a:pt x="176421" y="56862"/>
                    <a:pt x="177627" y="58132"/>
                  </a:cubicBezTo>
                  <a:cubicBezTo>
                    <a:pt x="178706" y="59275"/>
                    <a:pt x="180166" y="60798"/>
                    <a:pt x="180420" y="63337"/>
                  </a:cubicBezTo>
                  <a:cubicBezTo>
                    <a:pt x="180483" y="64163"/>
                    <a:pt x="180483" y="65369"/>
                    <a:pt x="179658" y="66194"/>
                  </a:cubicBezTo>
                  <a:cubicBezTo>
                    <a:pt x="178706" y="67083"/>
                    <a:pt x="177309" y="66956"/>
                    <a:pt x="175849" y="66766"/>
                  </a:cubicBezTo>
                  <a:cubicBezTo>
                    <a:pt x="174389" y="66575"/>
                    <a:pt x="172548" y="66321"/>
                    <a:pt x="170707" y="67019"/>
                  </a:cubicBezTo>
                  <a:cubicBezTo>
                    <a:pt x="169056" y="67654"/>
                    <a:pt x="168803" y="68226"/>
                    <a:pt x="168485" y="69051"/>
                  </a:cubicBezTo>
                  <a:cubicBezTo>
                    <a:pt x="167850" y="70765"/>
                    <a:pt x="166962" y="72162"/>
                    <a:pt x="162708" y="72860"/>
                  </a:cubicBezTo>
                  <a:cubicBezTo>
                    <a:pt x="161946" y="72987"/>
                    <a:pt x="161248" y="73050"/>
                    <a:pt x="160677" y="73050"/>
                  </a:cubicBezTo>
                  <a:cubicBezTo>
                    <a:pt x="159217" y="73050"/>
                    <a:pt x="158137" y="72669"/>
                    <a:pt x="157312" y="71971"/>
                  </a:cubicBezTo>
                  <a:cubicBezTo>
                    <a:pt x="155852" y="70638"/>
                    <a:pt x="155979" y="68543"/>
                    <a:pt x="156106" y="66892"/>
                  </a:cubicBezTo>
                  <a:cubicBezTo>
                    <a:pt x="156169" y="66194"/>
                    <a:pt x="156169" y="65559"/>
                    <a:pt x="156106" y="65115"/>
                  </a:cubicBezTo>
                  <a:cubicBezTo>
                    <a:pt x="156042" y="64670"/>
                    <a:pt x="154138" y="63845"/>
                    <a:pt x="153313" y="63464"/>
                  </a:cubicBezTo>
                  <a:cubicBezTo>
                    <a:pt x="150964" y="62449"/>
                    <a:pt x="147726" y="60989"/>
                    <a:pt x="148043" y="57814"/>
                  </a:cubicBezTo>
                  <a:cubicBezTo>
                    <a:pt x="148298" y="54323"/>
                    <a:pt x="153566" y="53434"/>
                    <a:pt x="157820" y="5267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97" name="Freeform 896">
              <a:extLst>
                <a:ext uri="{FF2B5EF4-FFF2-40B4-BE49-F238E27FC236}">
                  <a16:creationId xmlns:a16="http://schemas.microsoft.com/office/drawing/2014/main" id="{2C92AC67-B31E-BEB3-9600-34541E970D38}"/>
                </a:ext>
              </a:extLst>
            </p:cNvPr>
            <p:cNvSpPr/>
            <p:nvPr/>
          </p:nvSpPr>
          <p:spPr>
            <a:xfrm>
              <a:off x="6333365" y="2622645"/>
              <a:ext cx="9966" cy="4235"/>
            </a:xfrm>
            <a:custGeom>
              <a:avLst/>
              <a:gdLst>
                <a:gd name="connsiteX0" fmla="*/ 0 w 9966"/>
                <a:gd name="connsiteY0" fmla="*/ 508 h 4235"/>
                <a:gd name="connsiteX1" fmla="*/ 190 w 9966"/>
                <a:gd name="connsiteY1" fmla="*/ 2032 h 4235"/>
                <a:gd name="connsiteX2" fmla="*/ 1524 w 9966"/>
                <a:gd name="connsiteY2" fmla="*/ 2920 h 4235"/>
                <a:gd name="connsiteX3" fmla="*/ 5587 w 9966"/>
                <a:gd name="connsiteY3" fmla="*/ 3999 h 4235"/>
                <a:gd name="connsiteX4" fmla="*/ 7491 w 9966"/>
                <a:gd name="connsiteY4" fmla="*/ 2984 h 4235"/>
                <a:gd name="connsiteX5" fmla="*/ 9967 w 9966"/>
                <a:gd name="connsiteY5" fmla="*/ 1524 h 4235"/>
                <a:gd name="connsiteX6" fmla="*/ 4190 w 9966"/>
                <a:gd name="connsiteY6" fmla="*/ 0 h 4235"/>
                <a:gd name="connsiteX7" fmla="*/ 0 w 9966"/>
                <a:gd name="connsiteY7" fmla="*/ 508 h 4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66" h="4235">
                  <a:moveTo>
                    <a:pt x="0" y="508"/>
                  </a:moveTo>
                  <a:cubicBezTo>
                    <a:pt x="0" y="889"/>
                    <a:pt x="64" y="1714"/>
                    <a:pt x="190" y="2032"/>
                  </a:cubicBezTo>
                  <a:cubicBezTo>
                    <a:pt x="317" y="2222"/>
                    <a:pt x="1016" y="2666"/>
                    <a:pt x="1524" y="2920"/>
                  </a:cubicBezTo>
                  <a:cubicBezTo>
                    <a:pt x="3364" y="4063"/>
                    <a:pt x="4698" y="4571"/>
                    <a:pt x="5587" y="3999"/>
                  </a:cubicBezTo>
                  <a:cubicBezTo>
                    <a:pt x="6031" y="3682"/>
                    <a:pt x="6729" y="3301"/>
                    <a:pt x="7491" y="2984"/>
                  </a:cubicBezTo>
                  <a:cubicBezTo>
                    <a:pt x="8189" y="2603"/>
                    <a:pt x="9395" y="1968"/>
                    <a:pt x="9967" y="1524"/>
                  </a:cubicBezTo>
                  <a:cubicBezTo>
                    <a:pt x="9015" y="952"/>
                    <a:pt x="6539" y="317"/>
                    <a:pt x="4190" y="0"/>
                  </a:cubicBezTo>
                  <a:cubicBezTo>
                    <a:pt x="2857" y="0"/>
                    <a:pt x="825" y="317"/>
                    <a:pt x="0" y="50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898" name="Freeform 897">
              <a:extLst>
                <a:ext uri="{FF2B5EF4-FFF2-40B4-BE49-F238E27FC236}">
                  <a16:creationId xmlns:a16="http://schemas.microsoft.com/office/drawing/2014/main" id="{B8E16838-1B40-4378-CBAE-F3AA5A9EEDB2}"/>
                </a:ext>
              </a:extLst>
            </p:cNvPr>
            <p:cNvSpPr/>
            <p:nvPr/>
          </p:nvSpPr>
          <p:spPr>
            <a:xfrm>
              <a:off x="6265818" y="2617058"/>
              <a:ext cx="18410" cy="19106"/>
            </a:xfrm>
            <a:custGeom>
              <a:avLst/>
              <a:gdLst>
                <a:gd name="connsiteX0" fmla="*/ 0 w 18410"/>
                <a:gd name="connsiteY0" fmla="*/ 6920 h 19106"/>
                <a:gd name="connsiteX1" fmla="*/ 6095 w 18410"/>
                <a:gd name="connsiteY1" fmla="*/ 14284 h 19106"/>
                <a:gd name="connsiteX2" fmla="*/ 7872 w 18410"/>
                <a:gd name="connsiteY2" fmla="*/ 15871 h 19106"/>
                <a:gd name="connsiteX3" fmla="*/ 10919 w 18410"/>
                <a:gd name="connsiteY3" fmla="*/ 18029 h 19106"/>
                <a:gd name="connsiteX4" fmla="*/ 13458 w 18410"/>
                <a:gd name="connsiteY4" fmla="*/ 18791 h 19106"/>
                <a:gd name="connsiteX5" fmla="*/ 15871 w 18410"/>
                <a:gd name="connsiteY5" fmla="*/ 19045 h 19106"/>
                <a:gd name="connsiteX6" fmla="*/ 18410 w 18410"/>
                <a:gd name="connsiteY6" fmla="*/ 18855 h 19106"/>
                <a:gd name="connsiteX7" fmla="*/ 13458 w 18410"/>
                <a:gd name="connsiteY7" fmla="*/ 15046 h 19106"/>
                <a:gd name="connsiteX8" fmla="*/ 13205 w 18410"/>
                <a:gd name="connsiteY8" fmla="*/ 8634 h 19106"/>
                <a:gd name="connsiteX9" fmla="*/ 14601 w 18410"/>
                <a:gd name="connsiteY9" fmla="*/ 7428 h 19106"/>
                <a:gd name="connsiteX10" fmla="*/ 16188 w 18410"/>
                <a:gd name="connsiteY10" fmla="*/ 8126 h 19106"/>
                <a:gd name="connsiteX11" fmla="*/ 15426 w 18410"/>
                <a:gd name="connsiteY11" fmla="*/ 4444 h 19106"/>
                <a:gd name="connsiteX12" fmla="*/ 8189 w 18410"/>
                <a:gd name="connsiteY12" fmla="*/ 0 h 19106"/>
                <a:gd name="connsiteX13" fmla="*/ 7047 w 18410"/>
                <a:gd name="connsiteY13" fmla="*/ 254 h 19106"/>
                <a:gd name="connsiteX14" fmla="*/ 7618 w 18410"/>
                <a:gd name="connsiteY14" fmla="*/ 1016 h 19106"/>
                <a:gd name="connsiteX15" fmla="*/ 9015 w 18410"/>
                <a:gd name="connsiteY15" fmla="*/ 2603 h 19106"/>
                <a:gd name="connsiteX16" fmla="*/ 10665 w 18410"/>
                <a:gd name="connsiteY16" fmla="*/ 7301 h 19106"/>
                <a:gd name="connsiteX17" fmla="*/ 0 w 18410"/>
                <a:gd name="connsiteY17" fmla="*/ 6920 h 19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410" h="19106">
                  <a:moveTo>
                    <a:pt x="0" y="6920"/>
                  </a:moveTo>
                  <a:cubicBezTo>
                    <a:pt x="952" y="9459"/>
                    <a:pt x="4127" y="12760"/>
                    <a:pt x="6095" y="14284"/>
                  </a:cubicBezTo>
                  <a:cubicBezTo>
                    <a:pt x="6729" y="14792"/>
                    <a:pt x="7301" y="15363"/>
                    <a:pt x="7872" y="15871"/>
                  </a:cubicBezTo>
                  <a:cubicBezTo>
                    <a:pt x="8951" y="16887"/>
                    <a:pt x="9967" y="17839"/>
                    <a:pt x="10919" y="18029"/>
                  </a:cubicBezTo>
                  <a:cubicBezTo>
                    <a:pt x="11935" y="18220"/>
                    <a:pt x="12760" y="18537"/>
                    <a:pt x="13458" y="18791"/>
                  </a:cubicBezTo>
                  <a:cubicBezTo>
                    <a:pt x="14411" y="19109"/>
                    <a:pt x="14792" y="19172"/>
                    <a:pt x="15871" y="19045"/>
                  </a:cubicBezTo>
                  <a:cubicBezTo>
                    <a:pt x="16823" y="18918"/>
                    <a:pt x="17649" y="18855"/>
                    <a:pt x="18410" y="18855"/>
                  </a:cubicBezTo>
                  <a:cubicBezTo>
                    <a:pt x="16442" y="17585"/>
                    <a:pt x="14093" y="15934"/>
                    <a:pt x="13458" y="15046"/>
                  </a:cubicBezTo>
                  <a:cubicBezTo>
                    <a:pt x="13205" y="14728"/>
                    <a:pt x="12570" y="13839"/>
                    <a:pt x="13205" y="8634"/>
                  </a:cubicBezTo>
                  <a:cubicBezTo>
                    <a:pt x="13268" y="7935"/>
                    <a:pt x="13903" y="7428"/>
                    <a:pt x="14601" y="7428"/>
                  </a:cubicBezTo>
                  <a:cubicBezTo>
                    <a:pt x="15173" y="7428"/>
                    <a:pt x="15617" y="7745"/>
                    <a:pt x="16188" y="8126"/>
                  </a:cubicBezTo>
                  <a:cubicBezTo>
                    <a:pt x="16886" y="5904"/>
                    <a:pt x="16886" y="5841"/>
                    <a:pt x="15426" y="4444"/>
                  </a:cubicBezTo>
                  <a:cubicBezTo>
                    <a:pt x="13458" y="2666"/>
                    <a:pt x="9015" y="190"/>
                    <a:pt x="8189" y="0"/>
                  </a:cubicBezTo>
                  <a:cubicBezTo>
                    <a:pt x="7808" y="0"/>
                    <a:pt x="7237" y="127"/>
                    <a:pt x="7047" y="254"/>
                  </a:cubicBezTo>
                  <a:cubicBezTo>
                    <a:pt x="7047" y="254"/>
                    <a:pt x="7237" y="571"/>
                    <a:pt x="7618" y="1016"/>
                  </a:cubicBezTo>
                  <a:lnTo>
                    <a:pt x="9015" y="2603"/>
                  </a:lnTo>
                  <a:cubicBezTo>
                    <a:pt x="10729" y="4571"/>
                    <a:pt x="11998" y="5967"/>
                    <a:pt x="10665" y="7301"/>
                  </a:cubicBezTo>
                  <a:cubicBezTo>
                    <a:pt x="9967" y="7809"/>
                    <a:pt x="9395" y="8380"/>
                    <a:pt x="0" y="692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01" name="Freeform 900">
              <a:extLst>
                <a:ext uri="{FF2B5EF4-FFF2-40B4-BE49-F238E27FC236}">
                  <a16:creationId xmlns:a16="http://schemas.microsoft.com/office/drawing/2014/main" id="{B2E1A4CA-D04A-138C-EB31-F0B503091F24}"/>
                </a:ext>
              </a:extLst>
            </p:cNvPr>
            <p:cNvSpPr/>
            <p:nvPr/>
          </p:nvSpPr>
          <p:spPr>
            <a:xfrm>
              <a:off x="6057095" y="2177015"/>
              <a:ext cx="292133" cy="672150"/>
            </a:xfrm>
            <a:custGeom>
              <a:avLst/>
              <a:gdLst>
                <a:gd name="connsiteX0" fmla="*/ 16305 w 292133"/>
                <a:gd name="connsiteY0" fmla="*/ 521810 h 672150"/>
                <a:gd name="connsiteX1" fmla="*/ 15226 w 292133"/>
                <a:gd name="connsiteY1" fmla="*/ 523079 h 672150"/>
                <a:gd name="connsiteX2" fmla="*/ 6211 w 292133"/>
                <a:gd name="connsiteY2" fmla="*/ 521492 h 672150"/>
                <a:gd name="connsiteX3" fmla="*/ 1831 w 292133"/>
                <a:gd name="connsiteY3" fmla="*/ 520286 h 672150"/>
                <a:gd name="connsiteX4" fmla="*/ 1958 w 292133"/>
                <a:gd name="connsiteY4" fmla="*/ 535967 h 672150"/>
                <a:gd name="connsiteX5" fmla="*/ 3037 w 292133"/>
                <a:gd name="connsiteY5" fmla="*/ 539903 h 672150"/>
                <a:gd name="connsiteX6" fmla="*/ 5132 w 292133"/>
                <a:gd name="connsiteY6" fmla="*/ 543712 h 672150"/>
                <a:gd name="connsiteX7" fmla="*/ 6973 w 292133"/>
                <a:gd name="connsiteY7" fmla="*/ 546378 h 672150"/>
                <a:gd name="connsiteX8" fmla="*/ 7925 w 292133"/>
                <a:gd name="connsiteY8" fmla="*/ 549552 h 672150"/>
                <a:gd name="connsiteX9" fmla="*/ 8878 w 292133"/>
                <a:gd name="connsiteY9" fmla="*/ 552345 h 672150"/>
                <a:gd name="connsiteX10" fmla="*/ 10020 w 292133"/>
                <a:gd name="connsiteY10" fmla="*/ 553297 h 672150"/>
                <a:gd name="connsiteX11" fmla="*/ 10782 w 292133"/>
                <a:gd name="connsiteY11" fmla="*/ 550631 h 672150"/>
                <a:gd name="connsiteX12" fmla="*/ 9830 w 292133"/>
                <a:gd name="connsiteY12" fmla="*/ 547584 h 672150"/>
                <a:gd name="connsiteX13" fmla="*/ 8751 w 292133"/>
                <a:gd name="connsiteY13" fmla="*/ 544918 h 672150"/>
                <a:gd name="connsiteX14" fmla="*/ 9830 w 292133"/>
                <a:gd name="connsiteY14" fmla="*/ 540728 h 672150"/>
                <a:gd name="connsiteX15" fmla="*/ 13512 w 292133"/>
                <a:gd name="connsiteY15" fmla="*/ 539966 h 672150"/>
                <a:gd name="connsiteX16" fmla="*/ 16813 w 292133"/>
                <a:gd name="connsiteY16" fmla="*/ 542315 h 672150"/>
                <a:gd name="connsiteX17" fmla="*/ 18400 w 292133"/>
                <a:gd name="connsiteY17" fmla="*/ 543712 h 672150"/>
                <a:gd name="connsiteX18" fmla="*/ 21003 w 292133"/>
                <a:gd name="connsiteY18" fmla="*/ 546949 h 672150"/>
                <a:gd name="connsiteX19" fmla="*/ 18845 w 292133"/>
                <a:gd name="connsiteY19" fmla="*/ 553107 h 672150"/>
                <a:gd name="connsiteX20" fmla="*/ 17067 w 292133"/>
                <a:gd name="connsiteY20" fmla="*/ 556345 h 672150"/>
                <a:gd name="connsiteX21" fmla="*/ 16495 w 292133"/>
                <a:gd name="connsiteY21" fmla="*/ 557107 h 672150"/>
                <a:gd name="connsiteX22" fmla="*/ 15988 w 292133"/>
                <a:gd name="connsiteY22" fmla="*/ 562757 h 672150"/>
                <a:gd name="connsiteX23" fmla="*/ 16369 w 292133"/>
                <a:gd name="connsiteY23" fmla="*/ 564725 h 672150"/>
                <a:gd name="connsiteX24" fmla="*/ 14845 w 292133"/>
                <a:gd name="connsiteY24" fmla="*/ 571708 h 672150"/>
                <a:gd name="connsiteX25" fmla="*/ 13512 w 292133"/>
                <a:gd name="connsiteY25" fmla="*/ 576723 h 672150"/>
                <a:gd name="connsiteX26" fmla="*/ 18845 w 292133"/>
                <a:gd name="connsiteY26" fmla="*/ 583706 h 672150"/>
                <a:gd name="connsiteX27" fmla="*/ 32811 w 292133"/>
                <a:gd name="connsiteY27" fmla="*/ 602561 h 672150"/>
                <a:gd name="connsiteX28" fmla="*/ 33319 w 292133"/>
                <a:gd name="connsiteY28" fmla="*/ 605227 h 672150"/>
                <a:gd name="connsiteX29" fmla="*/ 35033 w 292133"/>
                <a:gd name="connsiteY29" fmla="*/ 610179 h 672150"/>
                <a:gd name="connsiteX30" fmla="*/ 36937 w 292133"/>
                <a:gd name="connsiteY30" fmla="*/ 610941 h 672150"/>
                <a:gd name="connsiteX31" fmla="*/ 40937 w 292133"/>
                <a:gd name="connsiteY31" fmla="*/ 613353 h 672150"/>
                <a:gd name="connsiteX32" fmla="*/ 42207 w 292133"/>
                <a:gd name="connsiteY32" fmla="*/ 617098 h 672150"/>
                <a:gd name="connsiteX33" fmla="*/ 43794 w 292133"/>
                <a:gd name="connsiteY33" fmla="*/ 620399 h 672150"/>
                <a:gd name="connsiteX34" fmla="*/ 45698 w 292133"/>
                <a:gd name="connsiteY34" fmla="*/ 620526 h 672150"/>
                <a:gd name="connsiteX35" fmla="*/ 48491 w 292133"/>
                <a:gd name="connsiteY35" fmla="*/ 619066 h 672150"/>
                <a:gd name="connsiteX36" fmla="*/ 53380 w 292133"/>
                <a:gd name="connsiteY36" fmla="*/ 620336 h 672150"/>
                <a:gd name="connsiteX37" fmla="*/ 51538 w 292133"/>
                <a:gd name="connsiteY37" fmla="*/ 632080 h 672150"/>
                <a:gd name="connsiteX38" fmla="*/ 46777 w 292133"/>
                <a:gd name="connsiteY38" fmla="*/ 637032 h 672150"/>
                <a:gd name="connsiteX39" fmla="*/ 43476 w 292133"/>
                <a:gd name="connsiteY39" fmla="*/ 637286 h 672150"/>
                <a:gd name="connsiteX40" fmla="*/ 42270 w 292133"/>
                <a:gd name="connsiteY40" fmla="*/ 637223 h 672150"/>
                <a:gd name="connsiteX41" fmla="*/ 41254 w 292133"/>
                <a:gd name="connsiteY41" fmla="*/ 637477 h 672150"/>
                <a:gd name="connsiteX42" fmla="*/ 43222 w 292133"/>
                <a:gd name="connsiteY42" fmla="*/ 640397 h 672150"/>
                <a:gd name="connsiteX43" fmla="*/ 45698 w 292133"/>
                <a:gd name="connsiteY43" fmla="*/ 644714 h 672150"/>
                <a:gd name="connsiteX44" fmla="*/ 45952 w 292133"/>
                <a:gd name="connsiteY44" fmla="*/ 646364 h 672150"/>
                <a:gd name="connsiteX45" fmla="*/ 49253 w 292133"/>
                <a:gd name="connsiteY45" fmla="*/ 650554 h 672150"/>
                <a:gd name="connsiteX46" fmla="*/ 53443 w 292133"/>
                <a:gd name="connsiteY46" fmla="*/ 655506 h 672150"/>
                <a:gd name="connsiteX47" fmla="*/ 52935 w 292133"/>
                <a:gd name="connsiteY47" fmla="*/ 663505 h 672150"/>
                <a:gd name="connsiteX48" fmla="*/ 52110 w 292133"/>
                <a:gd name="connsiteY48" fmla="*/ 668139 h 672150"/>
                <a:gd name="connsiteX49" fmla="*/ 53570 w 292133"/>
                <a:gd name="connsiteY49" fmla="*/ 671631 h 672150"/>
                <a:gd name="connsiteX50" fmla="*/ 62077 w 292133"/>
                <a:gd name="connsiteY50" fmla="*/ 670742 h 672150"/>
                <a:gd name="connsiteX51" fmla="*/ 66394 w 292133"/>
                <a:gd name="connsiteY51" fmla="*/ 668901 h 672150"/>
                <a:gd name="connsiteX52" fmla="*/ 78963 w 292133"/>
                <a:gd name="connsiteY52" fmla="*/ 667885 h 672150"/>
                <a:gd name="connsiteX53" fmla="*/ 80042 w 292133"/>
                <a:gd name="connsiteY53" fmla="*/ 669028 h 672150"/>
                <a:gd name="connsiteX54" fmla="*/ 82772 w 292133"/>
                <a:gd name="connsiteY54" fmla="*/ 670107 h 672150"/>
                <a:gd name="connsiteX55" fmla="*/ 86391 w 292133"/>
                <a:gd name="connsiteY55" fmla="*/ 664330 h 672150"/>
                <a:gd name="connsiteX56" fmla="*/ 85185 w 292133"/>
                <a:gd name="connsiteY56" fmla="*/ 658172 h 672150"/>
                <a:gd name="connsiteX57" fmla="*/ 83597 w 292133"/>
                <a:gd name="connsiteY57" fmla="*/ 653221 h 672150"/>
                <a:gd name="connsiteX58" fmla="*/ 84994 w 292133"/>
                <a:gd name="connsiteY58" fmla="*/ 647316 h 672150"/>
                <a:gd name="connsiteX59" fmla="*/ 91787 w 292133"/>
                <a:gd name="connsiteY59" fmla="*/ 644650 h 672150"/>
                <a:gd name="connsiteX60" fmla="*/ 93564 w 292133"/>
                <a:gd name="connsiteY60" fmla="*/ 644650 h 672150"/>
                <a:gd name="connsiteX61" fmla="*/ 96167 w 292133"/>
                <a:gd name="connsiteY61" fmla="*/ 643698 h 672150"/>
                <a:gd name="connsiteX62" fmla="*/ 95913 w 292133"/>
                <a:gd name="connsiteY62" fmla="*/ 642111 h 672150"/>
                <a:gd name="connsiteX63" fmla="*/ 95787 w 292133"/>
                <a:gd name="connsiteY63" fmla="*/ 638365 h 672150"/>
                <a:gd name="connsiteX64" fmla="*/ 98135 w 292133"/>
                <a:gd name="connsiteY64" fmla="*/ 636080 h 672150"/>
                <a:gd name="connsiteX65" fmla="*/ 102452 w 292133"/>
                <a:gd name="connsiteY65" fmla="*/ 636207 h 672150"/>
                <a:gd name="connsiteX66" fmla="*/ 105372 w 292133"/>
                <a:gd name="connsiteY66" fmla="*/ 638810 h 672150"/>
                <a:gd name="connsiteX67" fmla="*/ 107341 w 292133"/>
                <a:gd name="connsiteY67" fmla="*/ 640651 h 672150"/>
                <a:gd name="connsiteX68" fmla="*/ 112927 w 292133"/>
                <a:gd name="connsiteY68" fmla="*/ 639318 h 672150"/>
                <a:gd name="connsiteX69" fmla="*/ 117117 w 292133"/>
                <a:gd name="connsiteY69" fmla="*/ 637477 h 672150"/>
                <a:gd name="connsiteX70" fmla="*/ 126195 w 292133"/>
                <a:gd name="connsiteY70" fmla="*/ 641095 h 672150"/>
                <a:gd name="connsiteX71" fmla="*/ 128099 w 292133"/>
                <a:gd name="connsiteY71" fmla="*/ 642174 h 672150"/>
                <a:gd name="connsiteX72" fmla="*/ 128480 w 292133"/>
                <a:gd name="connsiteY72" fmla="*/ 640778 h 672150"/>
                <a:gd name="connsiteX73" fmla="*/ 129750 w 292133"/>
                <a:gd name="connsiteY73" fmla="*/ 637667 h 672150"/>
                <a:gd name="connsiteX74" fmla="*/ 130194 w 292133"/>
                <a:gd name="connsiteY74" fmla="*/ 636969 h 672150"/>
                <a:gd name="connsiteX75" fmla="*/ 132099 w 292133"/>
                <a:gd name="connsiteY75" fmla="*/ 629668 h 672150"/>
                <a:gd name="connsiteX76" fmla="*/ 131845 w 292133"/>
                <a:gd name="connsiteY76" fmla="*/ 628970 h 672150"/>
                <a:gd name="connsiteX77" fmla="*/ 135083 w 292133"/>
                <a:gd name="connsiteY77" fmla="*/ 622812 h 672150"/>
                <a:gd name="connsiteX78" fmla="*/ 137305 w 292133"/>
                <a:gd name="connsiteY78" fmla="*/ 620082 h 672150"/>
                <a:gd name="connsiteX79" fmla="*/ 138257 w 292133"/>
                <a:gd name="connsiteY79" fmla="*/ 611131 h 672150"/>
                <a:gd name="connsiteX80" fmla="*/ 138003 w 292133"/>
                <a:gd name="connsiteY80" fmla="*/ 610433 h 672150"/>
                <a:gd name="connsiteX81" fmla="*/ 138257 w 292133"/>
                <a:gd name="connsiteY81" fmla="*/ 606370 h 672150"/>
                <a:gd name="connsiteX82" fmla="*/ 140034 w 292133"/>
                <a:gd name="connsiteY82" fmla="*/ 604656 h 672150"/>
                <a:gd name="connsiteX83" fmla="*/ 141558 w 292133"/>
                <a:gd name="connsiteY83" fmla="*/ 603005 h 672150"/>
                <a:gd name="connsiteX84" fmla="*/ 139336 w 292133"/>
                <a:gd name="connsiteY84" fmla="*/ 600021 h 672150"/>
                <a:gd name="connsiteX85" fmla="*/ 138701 w 292133"/>
                <a:gd name="connsiteY85" fmla="*/ 599640 h 672150"/>
                <a:gd name="connsiteX86" fmla="*/ 136479 w 292133"/>
                <a:gd name="connsiteY86" fmla="*/ 597355 h 672150"/>
                <a:gd name="connsiteX87" fmla="*/ 136416 w 292133"/>
                <a:gd name="connsiteY87" fmla="*/ 594498 h 672150"/>
                <a:gd name="connsiteX88" fmla="*/ 137813 w 292133"/>
                <a:gd name="connsiteY88" fmla="*/ 590372 h 672150"/>
                <a:gd name="connsiteX89" fmla="*/ 140098 w 292133"/>
                <a:gd name="connsiteY89" fmla="*/ 588150 h 672150"/>
                <a:gd name="connsiteX90" fmla="*/ 141431 w 292133"/>
                <a:gd name="connsiteY90" fmla="*/ 587007 h 672150"/>
                <a:gd name="connsiteX91" fmla="*/ 141241 w 292133"/>
                <a:gd name="connsiteY91" fmla="*/ 583960 h 672150"/>
                <a:gd name="connsiteX92" fmla="*/ 140098 w 292133"/>
                <a:gd name="connsiteY92" fmla="*/ 582881 h 672150"/>
                <a:gd name="connsiteX93" fmla="*/ 138003 w 292133"/>
                <a:gd name="connsiteY93" fmla="*/ 579961 h 672150"/>
                <a:gd name="connsiteX94" fmla="*/ 139590 w 292133"/>
                <a:gd name="connsiteY94" fmla="*/ 576913 h 672150"/>
                <a:gd name="connsiteX95" fmla="*/ 140161 w 292133"/>
                <a:gd name="connsiteY95" fmla="*/ 576215 h 672150"/>
                <a:gd name="connsiteX96" fmla="*/ 138447 w 292133"/>
                <a:gd name="connsiteY96" fmla="*/ 575326 h 672150"/>
                <a:gd name="connsiteX97" fmla="*/ 137622 w 292133"/>
                <a:gd name="connsiteY97" fmla="*/ 575072 h 672150"/>
                <a:gd name="connsiteX98" fmla="*/ 137432 w 292133"/>
                <a:gd name="connsiteY98" fmla="*/ 569041 h 672150"/>
                <a:gd name="connsiteX99" fmla="*/ 137939 w 292133"/>
                <a:gd name="connsiteY99" fmla="*/ 565677 h 672150"/>
                <a:gd name="connsiteX100" fmla="*/ 136225 w 292133"/>
                <a:gd name="connsiteY100" fmla="*/ 562249 h 672150"/>
                <a:gd name="connsiteX101" fmla="*/ 138447 w 292133"/>
                <a:gd name="connsiteY101" fmla="*/ 559773 h 672150"/>
                <a:gd name="connsiteX102" fmla="*/ 143462 w 292133"/>
                <a:gd name="connsiteY102" fmla="*/ 561106 h 672150"/>
                <a:gd name="connsiteX103" fmla="*/ 145304 w 292133"/>
                <a:gd name="connsiteY103" fmla="*/ 562058 h 672150"/>
                <a:gd name="connsiteX104" fmla="*/ 146383 w 292133"/>
                <a:gd name="connsiteY104" fmla="*/ 561741 h 672150"/>
                <a:gd name="connsiteX105" fmla="*/ 146891 w 292133"/>
                <a:gd name="connsiteY105" fmla="*/ 560408 h 672150"/>
                <a:gd name="connsiteX106" fmla="*/ 145621 w 292133"/>
                <a:gd name="connsiteY106" fmla="*/ 558186 h 672150"/>
                <a:gd name="connsiteX107" fmla="*/ 144415 w 292133"/>
                <a:gd name="connsiteY107" fmla="*/ 556599 h 672150"/>
                <a:gd name="connsiteX108" fmla="*/ 143844 w 292133"/>
                <a:gd name="connsiteY108" fmla="*/ 552282 h 672150"/>
                <a:gd name="connsiteX109" fmla="*/ 145113 w 292133"/>
                <a:gd name="connsiteY109" fmla="*/ 550631 h 672150"/>
                <a:gd name="connsiteX110" fmla="*/ 145748 w 292133"/>
                <a:gd name="connsiteY110" fmla="*/ 549869 h 672150"/>
                <a:gd name="connsiteX111" fmla="*/ 145304 w 292133"/>
                <a:gd name="connsiteY111" fmla="*/ 547774 h 672150"/>
                <a:gd name="connsiteX112" fmla="*/ 143208 w 292133"/>
                <a:gd name="connsiteY112" fmla="*/ 547013 h 672150"/>
                <a:gd name="connsiteX113" fmla="*/ 142510 w 292133"/>
                <a:gd name="connsiteY113" fmla="*/ 547013 h 672150"/>
                <a:gd name="connsiteX114" fmla="*/ 139273 w 292133"/>
                <a:gd name="connsiteY114" fmla="*/ 546187 h 672150"/>
                <a:gd name="connsiteX115" fmla="*/ 138574 w 292133"/>
                <a:gd name="connsiteY115" fmla="*/ 543648 h 672150"/>
                <a:gd name="connsiteX116" fmla="*/ 140860 w 292133"/>
                <a:gd name="connsiteY116" fmla="*/ 540918 h 672150"/>
                <a:gd name="connsiteX117" fmla="*/ 144415 w 292133"/>
                <a:gd name="connsiteY117" fmla="*/ 540728 h 672150"/>
                <a:gd name="connsiteX118" fmla="*/ 146636 w 292133"/>
                <a:gd name="connsiteY118" fmla="*/ 540664 h 672150"/>
                <a:gd name="connsiteX119" fmla="*/ 146573 w 292133"/>
                <a:gd name="connsiteY119" fmla="*/ 538569 h 672150"/>
                <a:gd name="connsiteX120" fmla="*/ 142066 w 292133"/>
                <a:gd name="connsiteY120" fmla="*/ 536538 h 672150"/>
                <a:gd name="connsiteX121" fmla="*/ 140987 w 292133"/>
                <a:gd name="connsiteY121" fmla="*/ 536411 h 672150"/>
                <a:gd name="connsiteX122" fmla="*/ 137685 w 292133"/>
                <a:gd name="connsiteY122" fmla="*/ 533554 h 672150"/>
                <a:gd name="connsiteX123" fmla="*/ 141749 w 292133"/>
                <a:gd name="connsiteY123" fmla="*/ 528539 h 672150"/>
                <a:gd name="connsiteX124" fmla="*/ 144478 w 292133"/>
                <a:gd name="connsiteY124" fmla="*/ 528603 h 672150"/>
                <a:gd name="connsiteX125" fmla="*/ 147081 w 292133"/>
                <a:gd name="connsiteY125" fmla="*/ 528539 h 672150"/>
                <a:gd name="connsiteX126" fmla="*/ 147208 w 292133"/>
                <a:gd name="connsiteY126" fmla="*/ 527333 h 672150"/>
                <a:gd name="connsiteX127" fmla="*/ 148795 w 292133"/>
                <a:gd name="connsiteY127" fmla="*/ 523714 h 672150"/>
                <a:gd name="connsiteX128" fmla="*/ 151715 w 292133"/>
                <a:gd name="connsiteY128" fmla="*/ 523905 h 672150"/>
                <a:gd name="connsiteX129" fmla="*/ 153366 w 292133"/>
                <a:gd name="connsiteY129" fmla="*/ 525682 h 672150"/>
                <a:gd name="connsiteX130" fmla="*/ 154001 w 292133"/>
                <a:gd name="connsiteY130" fmla="*/ 526507 h 672150"/>
                <a:gd name="connsiteX131" fmla="*/ 154572 w 292133"/>
                <a:gd name="connsiteY131" fmla="*/ 525365 h 672150"/>
                <a:gd name="connsiteX132" fmla="*/ 155334 w 292133"/>
                <a:gd name="connsiteY132" fmla="*/ 523397 h 672150"/>
                <a:gd name="connsiteX133" fmla="*/ 155842 w 292133"/>
                <a:gd name="connsiteY133" fmla="*/ 522127 h 672150"/>
                <a:gd name="connsiteX134" fmla="*/ 155905 w 292133"/>
                <a:gd name="connsiteY134" fmla="*/ 521238 h 672150"/>
                <a:gd name="connsiteX135" fmla="*/ 156730 w 292133"/>
                <a:gd name="connsiteY135" fmla="*/ 518255 h 672150"/>
                <a:gd name="connsiteX136" fmla="*/ 158889 w 292133"/>
                <a:gd name="connsiteY136" fmla="*/ 517239 h 672150"/>
                <a:gd name="connsiteX137" fmla="*/ 158698 w 292133"/>
                <a:gd name="connsiteY137" fmla="*/ 516033 h 672150"/>
                <a:gd name="connsiteX138" fmla="*/ 158254 w 292133"/>
                <a:gd name="connsiteY138" fmla="*/ 514573 h 672150"/>
                <a:gd name="connsiteX139" fmla="*/ 160158 w 292133"/>
                <a:gd name="connsiteY139" fmla="*/ 510192 h 672150"/>
                <a:gd name="connsiteX140" fmla="*/ 163396 w 292133"/>
                <a:gd name="connsiteY140" fmla="*/ 509684 h 672150"/>
                <a:gd name="connsiteX141" fmla="*/ 165301 w 292133"/>
                <a:gd name="connsiteY141" fmla="*/ 513049 h 672150"/>
                <a:gd name="connsiteX142" fmla="*/ 165364 w 292133"/>
                <a:gd name="connsiteY142" fmla="*/ 514573 h 672150"/>
                <a:gd name="connsiteX143" fmla="*/ 165936 w 292133"/>
                <a:gd name="connsiteY143" fmla="*/ 518191 h 672150"/>
                <a:gd name="connsiteX144" fmla="*/ 167015 w 292133"/>
                <a:gd name="connsiteY144" fmla="*/ 518001 h 672150"/>
                <a:gd name="connsiteX145" fmla="*/ 170824 w 292133"/>
                <a:gd name="connsiteY145" fmla="*/ 514573 h 672150"/>
                <a:gd name="connsiteX146" fmla="*/ 173363 w 292133"/>
                <a:gd name="connsiteY146" fmla="*/ 511779 h 672150"/>
                <a:gd name="connsiteX147" fmla="*/ 175966 w 292133"/>
                <a:gd name="connsiteY147" fmla="*/ 510446 h 672150"/>
                <a:gd name="connsiteX148" fmla="*/ 177426 w 292133"/>
                <a:gd name="connsiteY148" fmla="*/ 509811 h 672150"/>
                <a:gd name="connsiteX149" fmla="*/ 179521 w 292133"/>
                <a:gd name="connsiteY149" fmla="*/ 506637 h 672150"/>
                <a:gd name="connsiteX150" fmla="*/ 178188 w 292133"/>
                <a:gd name="connsiteY150" fmla="*/ 501114 h 672150"/>
                <a:gd name="connsiteX151" fmla="*/ 176284 w 292133"/>
                <a:gd name="connsiteY151" fmla="*/ 500606 h 672150"/>
                <a:gd name="connsiteX152" fmla="*/ 174188 w 292133"/>
                <a:gd name="connsiteY152" fmla="*/ 500098 h 672150"/>
                <a:gd name="connsiteX153" fmla="*/ 169364 w 292133"/>
                <a:gd name="connsiteY153" fmla="*/ 499400 h 672150"/>
                <a:gd name="connsiteX154" fmla="*/ 166317 w 292133"/>
                <a:gd name="connsiteY154" fmla="*/ 500416 h 672150"/>
                <a:gd name="connsiteX155" fmla="*/ 162889 w 292133"/>
                <a:gd name="connsiteY155" fmla="*/ 501178 h 672150"/>
                <a:gd name="connsiteX156" fmla="*/ 162000 w 292133"/>
                <a:gd name="connsiteY156" fmla="*/ 500098 h 672150"/>
                <a:gd name="connsiteX157" fmla="*/ 160413 w 292133"/>
                <a:gd name="connsiteY157" fmla="*/ 501432 h 672150"/>
                <a:gd name="connsiteX158" fmla="*/ 156730 w 292133"/>
                <a:gd name="connsiteY158" fmla="*/ 503526 h 672150"/>
                <a:gd name="connsiteX159" fmla="*/ 154572 w 292133"/>
                <a:gd name="connsiteY159" fmla="*/ 501749 h 672150"/>
                <a:gd name="connsiteX160" fmla="*/ 154255 w 292133"/>
                <a:gd name="connsiteY160" fmla="*/ 500733 h 672150"/>
                <a:gd name="connsiteX161" fmla="*/ 153239 w 292133"/>
                <a:gd name="connsiteY161" fmla="*/ 498511 h 672150"/>
                <a:gd name="connsiteX162" fmla="*/ 151398 w 292133"/>
                <a:gd name="connsiteY162" fmla="*/ 497242 h 672150"/>
                <a:gd name="connsiteX163" fmla="*/ 150001 w 292133"/>
                <a:gd name="connsiteY163" fmla="*/ 497305 h 672150"/>
                <a:gd name="connsiteX164" fmla="*/ 146192 w 292133"/>
                <a:gd name="connsiteY164" fmla="*/ 496924 h 672150"/>
                <a:gd name="connsiteX165" fmla="*/ 144923 w 292133"/>
                <a:gd name="connsiteY165" fmla="*/ 495083 h 672150"/>
                <a:gd name="connsiteX166" fmla="*/ 144605 w 292133"/>
                <a:gd name="connsiteY166" fmla="*/ 494385 h 672150"/>
                <a:gd name="connsiteX167" fmla="*/ 142574 w 292133"/>
                <a:gd name="connsiteY167" fmla="*/ 494004 h 672150"/>
                <a:gd name="connsiteX168" fmla="*/ 141050 w 292133"/>
                <a:gd name="connsiteY168" fmla="*/ 493941 h 672150"/>
                <a:gd name="connsiteX169" fmla="*/ 137305 w 292133"/>
                <a:gd name="connsiteY169" fmla="*/ 494067 h 672150"/>
                <a:gd name="connsiteX170" fmla="*/ 136797 w 292133"/>
                <a:gd name="connsiteY170" fmla="*/ 494639 h 672150"/>
                <a:gd name="connsiteX171" fmla="*/ 136098 w 292133"/>
                <a:gd name="connsiteY171" fmla="*/ 495718 h 672150"/>
                <a:gd name="connsiteX172" fmla="*/ 131464 w 292133"/>
                <a:gd name="connsiteY172" fmla="*/ 496226 h 672150"/>
                <a:gd name="connsiteX173" fmla="*/ 130829 w 292133"/>
                <a:gd name="connsiteY173" fmla="*/ 495781 h 672150"/>
                <a:gd name="connsiteX174" fmla="*/ 128417 w 292133"/>
                <a:gd name="connsiteY174" fmla="*/ 496162 h 672150"/>
                <a:gd name="connsiteX175" fmla="*/ 122957 w 292133"/>
                <a:gd name="connsiteY175" fmla="*/ 494448 h 672150"/>
                <a:gd name="connsiteX176" fmla="*/ 123655 w 292133"/>
                <a:gd name="connsiteY176" fmla="*/ 489243 h 672150"/>
                <a:gd name="connsiteX177" fmla="*/ 128544 w 292133"/>
                <a:gd name="connsiteY177" fmla="*/ 488735 h 672150"/>
                <a:gd name="connsiteX178" fmla="*/ 130766 w 292133"/>
                <a:gd name="connsiteY178" fmla="*/ 489116 h 672150"/>
                <a:gd name="connsiteX179" fmla="*/ 131909 w 292133"/>
                <a:gd name="connsiteY179" fmla="*/ 487783 h 672150"/>
                <a:gd name="connsiteX180" fmla="*/ 136670 w 292133"/>
                <a:gd name="connsiteY180" fmla="*/ 485243 h 672150"/>
                <a:gd name="connsiteX181" fmla="*/ 138130 w 292133"/>
                <a:gd name="connsiteY181" fmla="*/ 486069 h 672150"/>
                <a:gd name="connsiteX182" fmla="*/ 140288 w 292133"/>
                <a:gd name="connsiteY182" fmla="*/ 486005 h 672150"/>
                <a:gd name="connsiteX183" fmla="*/ 141177 w 292133"/>
                <a:gd name="connsiteY183" fmla="*/ 484355 h 672150"/>
                <a:gd name="connsiteX184" fmla="*/ 146891 w 292133"/>
                <a:gd name="connsiteY184" fmla="*/ 482069 h 672150"/>
                <a:gd name="connsiteX185" fmla="*/ 148097 w 292133"/>
                <a:gd name="connsiteY185" fmla="*/ 482133 h 672150"/>
                <a:gd name="connsiteX186" fmla="*/ 152223 w 292133"/>
                <a:gd name="connsiteY186" fmla="*/ 484355 h 672150"/>
                <a:gd name="connsiteX187" fmla="*/ 152858 w 292133"/>
                <a:gd name="connsiteY187" fmla="*/ 485370 h 672150"/>
                <a:gd name="connsiteX188" fmla="*/ 153493 w 292133"/>
                <a:gd name="connsiteY188" fmla="*/ 485878 h 672150"/>
                <a:gd name="connsiteX189" fmla="*/ 153556 w 292133"/>
                <a:gd name="connsiteY189" fmla="*/ 485180 h 672150"/>
                <a:gd name="connsiteX190" fmla="*/ 155969 w 292133"/>
                <a:gd name="connsiteY190" fmla="*/ 482133 h 672150"/>
                <a:gd name="connsiteX191" fmla="*/ 160857 w 292133"/>
                <a:gd name="connsiteY191" fmla="*/ 484481 h 672150"/>
                <a:gd name="connsiteX192" fmla="*/ 161111 w 292133"/>
                <a:gd name="connsiteY192" fmla="*/ 485370 h 672150"/>
                <a:gd name="connsiteX193" fmla="*/ 162698 w 292133"/>
                <a:gd name="connsiteY193" fmla="*/ 486132 h 672150"/>
                <a:gd name="connsiteX194" fmla="*/ 166380 w 292133"/>
                <a:gd name="connsiteY194" fmla="*/ 489751 h 672150"/>
                <a:gd name="connsiteX195" fmla="*/ 166634 w 292133"/>
                <a:gd name="connsiteY195" fmla="*/ 490449 h 672150"/>
                <a:gd name="connsiteX196" fmla="*/ 168475 w 292133"/>
                <a:gd name="connsiteY196" fmla="*/ 492925 h 672150"/>
                <a:gd name="connsiteX197" fmla="*/ 172411 w 292133"/>
                <a:gd name="connsiteY197" fmla="*/ 493496 h 672150"/>
                <a:gd name="connsiteX198" fmla="*/ 177934 w 292133"/>
                <a:gd name="connsiteY198" fmla="*/ 492607 h 672150"/>
                <a:gd name="connsiteX199" fmla="*/ 178759 w 292133"/>
                <a:gd name="connsiteY199" fmla="*/ 491020 h 672150"/>
                <a:gd name="connsiteX200" fmla="*/ 179648 w 292133"/>
                <a:gd name="connsiteY200" fmla="*/ 489370 h 672150"/>
                <a:gd name="connsiteX201" fmla="*/ 180219 w 292133"/>
                <a:gd name="connsiteY201" fmla="*/ 488608 h 672150"/>
                <a:gd name="connsiteX202" fmla="*/ 182187 w 292133"/>
                <a:gd name="connsiteY202" fmla="*/ 485561 h 672150"/>
                <a:gd name="connsiteX203" fmla="*/ 184536 w 292133"/>
                <a:gd name="connsiteY203" fmla="*/ 481498 h 672150"/>
                <a:gd name="connsiteX204" fmla="*/ 185425 w 292133"/>
                <a:gd name="connsiteY204" fmla="*/ 480165 h 672150"/>
                <a:gd name="connsiteX205" fmla="*/ 186441 w 292133"/>
                <a:gd name="connsiteY205" fmla="*/ 478832 h 672150"/>
                <a:gd name="connsiteX206" fmla="*/ 187710 w 292133"/>
                <a:gd name="connsiteY206" fmla="*/ 476800 h 672150"/>
                <a:gd name="connsiteX207" fmla="*/ 188409 w 292133"/>
                <a:gd name="connsiteY207" fmla="*/ 472356 h 672150"/>
                <a:gd name="connsiteX208" fmla="*/ 184092 w 292133"/>
                <a:gd name="connsiteY208" fmla="*/ 461818 h 672150"/>
                <a:gd name="connsiteX209" fmla="*/ 181235 w 292133"/>
                <a:gd name="connsiteY209" fmla="*/ 458898 h 672150"/>
                <a:gd name="connsiteX210" fmla="*/ 180283 w 292133"/>
                <a:gd name="connsiteY210" fmla="*/ 458072 h 672150"/>
                <a:gd name="connsiteX211" fmla="*/ 179077 w 292133"/>
                <a:gd name="connsiteY211" fmla="*/ 457184 h 672150"/>
                <a:gd name="connsiteX212" fmla="*/ 175903 w 292133"/>
                <a:gd name="connsiteY212" fmla="*/ 453501 h 672150"/>
                <a:gd name="connsiteX213" fmla="*/ 175458 w 292133"/>
                <a:gd name="connsiteY213" fmla="*/ 451978 h 672150"/>
                <a:gd name="connsiteX214" fmla="*/ 174506 w 292133"/>
                <a:gd name="connsiteY214" fmla="*/ 449248 h 672150"/>
                <a:gd name="connsiteX215" fmla="*/ 171586 w 292133"/>
                <a:gd name="connsiteY215" fmla="*/ 446899 h 672150"/>
                <a:gd name="connsiteX216" fmla="*/ 169046 w 292133"/>
                <a:gd name="connsiteY216" fmla="*/ 445312 h 672150"/>
                <a:gd name="connsiteX217" fmla="*/ 166570 w 292133"/>
                <a:gd name="connsiteY217" fmla="*/ 441313 h 672150"/>
                <a:gd name="connsiteX218" fmla="*/ 165491 w 292133"/>
                <a:gd name="connsiteY218" fmla="*/ 439154 h 672150"/>
                <a:gd name="connsiteX219" fmla="*/ 162825 w 292133"/>
                <a:gd name="connsiteY219" fmla="*/ 438012 h 672150"/>
                <a:gd name="connsiteX220" fmla="*/ 162444 w 292133"/>
                <a:gd name="connsiteY220" fmla="*/ 439154 h 672150"/>
                <a:gd name="connsiteX221" fmla="*/ 161238 w 292133"/>
                <a:gd name="connsiteY221" fmla="*/ 440551 h 672150"/>
                <a:gd name="connsiteX222" fmla="*/ 156603 w 292133"/>
                <a:gd name="connsiteY222" fmla="*/ 441694 h 672150"/>
                <a:gd name="connsiteX223" fmla="*/ 155715 w 292133"/>
                <a:gd name="connsiteY223" fmla="*/ 440424 h 672150"/>
                <a:gd name="connsiteX224" fmla="*/ 155271 w 292133"/>
                <a:gd name="connsiteY224" fmla="*/ 439789 h 672150"/>
                <a:gd name="connsiteX225" fmla="*/ 154191 w 292133"/>
                <a:gd name="connsiteY225" fmla="*/ 438837 h 672150"/>
                <a:gd name="connsiteX226" fmla="*/ 153239 w 292133"/>
                <a:gd name="connsiteY226" fmla="*/ 438646 h 672150"/>
                <a:gd name="connsiteX227" fmla="*/ 150128 w 292133"/>
                <a:gd name="connsiteY227" fmla="*/ 436678 h 672150"/>
                <a:gd name="connsiteX228" fmla="*/ 148795 w 292133"/>
                <a:gd name="connsiteY228" fmla="*/ 433631 h 672150"/>
                <a:gd name="connsiteX229" fmla="*/ 147589 w 292133"/>
                <a:gd name="connsiteY229" fmla="*/ 430901 h 672150"/>
                <a:gd name="connsiteX230" fmla="*/ 144923 w 292133"/>
                <a:gd name="connsiteY230" fmla="*/ 428045 h 672150"/>
                <a:gd name="connsiteX231" fmla="*/ 143716 w 292133"/>
                <a:gd name="connsiteY231" fmla="*/ 427029 h 672150"/>
                <a:gd name="connsiteX232" fmla="*/ 140987 w 292133"/>
                <a:gd name="connsiteY232" fmla="*/ 423030 h 672150"/>
                <a:gd name="connsiteX233" fmla="*/ 142002 w 292133"/>
                <a:gd name="connsiteY233" fmla="*/ 419348 h 672150"/>
                <a:gd name="connsiteX234" fmla="*/ 142510 w 292133"/>
                <a:gd name="connsiteY234" fmla="*/ 418268 h 672150"/>
                <a:gd name="connsiteX235" fmla="*/ 143018 w 292133"/>
                <a:gd name="connsiteY235" fmla="*/ 414459 h 672150"/>
                <a:gd name="connsiteX236" fmla="*/ 142891 w 292133"/>
                <a:gd name="connsiteY236" fmla="*/ 413634 h 672150"/>
                <a:gd name="connsiteX237" fmla="*/ 142701 w 292133"/>
                <a:gd name="connsiteY237" fmla="*/ 411031 h 672150"/>
                <a:gd name="connsiteX238" fmla="*/ 142828 w 292133"/>
                <a:gd name="connsiteY238" fmla="*/ 410269 h 672150"/>
                <a:gd name="connsiteX239" fmla="*/ 142955 w 292133"/>
                <a:gd name="connsiteY239" fmla="*/ 408238 h 672150"/>
                <a:gd name="connsiteX240" fmla="*/ 141812 w 292133"/>
                <a:gd name="connsiteY240" fmla="*/ 406841 h 672150"/>
                <a:gd name="connsiteX241" fmla="*/ 140415 w 292133"/>
                <a:gd name="connsiteY241" fmla="*/ 405635 h 672150"/>
                <a:gd name="connsiteX242" fmla="*/ 140987 w 292133"/>
                <a:gd name="connsiteY242" fmla="*/ 402271 h 672150"/>
                <a:gd name="connsiteX243" fmla="*/ 141875 w 292133"/>
                <a:gd name="connsiteY243" fmla="*/ 350278 h 672150"/>
                <a:gd name="connsiteX244" fmla="*/ 140288 w 292133"/>
                <a:gd name="connsiteY244" fmla="*/ 349325 h 672150"/>
                <a:gd name="connsiteX245" fmla="*/ 141241 w 292133"/>
                <a:gd name="connsiteY245" fmla="*/ 347611 h 672150"/>
                <a:gd name="connsiteX246" fmla="*/ 147399 w 292133"/>
                <a:gd name="connsiteY246" fmla="*/ 347167 h 672150"/>
                <a:gd name="connsiteX247" fmla="*/ 153239 w 292133"/>
                <a:gd name="connsiteY247" fmla="*/ 346215 h 672150"/>
                <a:gd name="connsiteX248" fmla="*/ 154763 w 292133"/>
                <a:gd name="connsiteY248" fmla="*/ 341136 h 672150"/>
                <a:gd name="connsiteX249" fmla="*/ 154255 w 292133"/>
                <a:gd name="connsiteY249" fmla="*/ 338533 h 672150"/>
                <a:gd name="connsiteX250" fmla="*/ 154318 w 292133"/>
                <a:gd name="connsiteY250" fmla="*/ 333010 h 672150"/>
                <a:gd name="connsiteX251" fmla="*/ 158127 w 292133"/>
                <a:gd name="connsiteY251" fmla="*/ 331042 h 672150"/>
                <a:gd name="connsiteX252" fmla="*/ 165364 w 292133"/>
                <a:gd name="connsiteY252" fmla="*/ 328249 h 672150"/>
                <a:gd name="connsiteX253" fmla="*/ 165936 w 292133"/>
                <a:gd name="connsiteY253" fmla="*/ 322726 h 672150"/>
                <a:gd name="connsiteX254" fmla="*/ 168793 w 292133"/>
                <a:gd name="connsiteY254" fmla="*/ 313457 h 672150"/>
                <a:gd name="connsiteX255" fmla="*/ 181743 w 292133"/>
                <a:gd name="connsiteY255" fmla="*/ 310727 h 672150"/>
                <a:gd name="connsiteX256" fmla="*/ 188345 w 292133"/>
                <a:gd name="connsiteY256" fmla="*/ 302475 h 672150"/>
                <a:gd name="connsiteX257" fmla="*/ 193678 w 292133"/>
                <a:gd name="connsiteY257" fmla="*/ 296063 h 672150"/>
                <a:gd name="connsiteX258" fmla="*/ 195646 w 292133"/>
                <a:gd name="connsiteY258" fmla="*/ 297205 h 672150"/>
                <a:gd name="connsiteX259" fmla="*/ 199201 w 292133"/>
                <a:gd name="connsiteY259" fmla="*/ 298983 h 672150"/>
                <a:gd name="connsiteX260" fmla="*/ 204597 w 292133"/>
                <a:gd name="connsiteY260" fmla="*/ 285398 h 672150"/>
                <a:gd name="connsiteX261" fmla="*/ 209485 w 292133"/>
                <a:gd name="connsiteY261" fmla="*/ 280700 h 672150"/>
                <a:gd name="connsiteX262" fmla="*/ 222436 w 292133"/>
                <a:gd name="connsiteY262" fmla="*/ 270860 h 672150"/>
                <a:gd name="connsiteX263" fmla="*/ 227197 w 292133"/>
                <a:gd name="connsiteY263" fmla="*/ 261464 h 672150"/>
                <a:gd name="connsiteX264" fmla="*/ 234434 w 292133"/>
                <a:gd name="connsiteY264" fmla="*/ 249402 h 672150"/>
                <a:gd name="connsiteX265" fmla="*/ 234434 w 292133"/>
                <a:gd name="connsiteY265" fmla="*/ 243752 h 672150"/>
                <a:gd name="connsiteX266" fmla="*/ 233736 w 292133"/>
                <a:gd name="connsiteY266" fmla="*/ 238039 h 672150"/>
                <a:gd name="connsiteX267" fmla="*/ 230689 w 292133"/>
                <a:gd name="connsiteY267" fmla="*/ 236960 h 672150"/>
                <a:gd name="connsiteX268" fmla="*/ 222055 w 292133"/>
                <a:gd name="connsiteY268" fmla="*/ 231817 h 672150"/>
                <a:gd name="connsiteX269" fmla="*/ 223261 w 292133"/>
                <a:gd name="connsiteY269" fmla="*/ 228580 h 672150"/>
                <a:gd name="connsiteX270" fmla="*/ 225991 w 292133"/>
                <a:gd name="connsiteY270" fmla="*/ 226040 h 672150"/>
                <a:gd name="connsiteX271" fmla="*/ 232022 w 292133"/>
                <a:gd name="connsiteY271" fmla="*/ 217026 h 672150"/>
                <a:gd name="connsiteX272" fmla="*/ 232085 w 292133"/>
                <a:gd name="connsiteY272" fmla="*/ 212709 h 672150"/>
                <a:gd name="connsiteX273" fmla="*/ 231768 w 292133"/>
                <a:gd name="connsiteY273" fmla="*/ 211249 h 672150"/>
                <a:gd name="connsiteX274" fmla="*/ 231070 w 292133"/>
                <a:gd name="connsiteY274" fmla="*/ 211122 h 672150"/>
                <a:gd name="connsiteX275" fmla="*/ 225420 w 292133"/>
                <a:gd name="connsiteY275" fmla="*/ 205345 h 672150"/>
                <a:gd name="connsiteX276" fmla="*/ 228657 w 292133"/>
                <a:gd name="connsiteY276" fmla="*/ 201472 h 672150"/>
                <a:gd name="connsiteX277" fmla="*/ 230752 w 292133"/>
                <a:gd name="connsiteY277" fmla="*/ 201663 h 672150"/>
                <a:gd name="connsiteX278" fmla="*/ 230435 w 292133"/>
                <a:gd name="connsiteY278" fmla="*/ 201092 h 672150"/>
                <a:gd name="connsiteX279" fmla="*/ 230562 w 292133"/>
                <a:gd name="connsiteY279" fmla="*/ 197156 h 672150"/>
                <a:gd name="connsiteX280" fmla="*/ 236529 w 292133"/>
                <a:gd name="connsiteY280" fmla="*/ 195505 h 672150"/>
                <a:gd name="connsiteX281" fmla="*/ 237989 w 292133"/>
                <a:gd name="connsiteY281" fmla="*/ 195568 h 672150"/>
                <a:gd name="connsiteX282" fmla="*/ 240846 w 292133"/>
                <a:gd name="connsiteY282" fmla="*/ 194426 h 672150"/>
                <a:gd name="connsiteX283" fmla="*/ 240719 w 292133"/>
                <a:gd name="connsiteY283" fmla="*/ 192839 h 672150"/>
                <a:gd name="connsiteX284" fmla="*/ 239323 w 292133"/>
                <a:gd name="connsiteY284" fmla="*/ 191823 h 672150"/>
                <a:gd name="connsiteX285" fmla="*/ 237164 w 292133"/>
                <a:gd name="connsiteY285" fmla="*/ 190299 h 672150"/>
                <a:gd name="connsiteX286" fmla="*/ 236085 w 292133"/>
                <a:gd name="connsiteY286" fmla="*/ 185982 h 672150"/>
                <a:gd name="connsiteX287" fmla="*/ 237672 w 292133"/>
                <a:gd name="connsiteY287" fmla="*/ 182808 h 672150"/>
                <a:gd name="connsiteX288" fmla="*/ 243322 w 292133"/>
                <a:gd name="connsiteY288" fmla="*/ 185030 h 672150"/>
                <a:gd name="connsiteX289" fmla="*/ 245354 w 292133"/>
                <a:gd name="connsiteY289" fmla="*/ 186935 h 672150"/>
                <a:gd name="connsiteX290" fmla="*/ 246496 w 292133"/>
                <a:gd name="connsiteY290" fmla="*/ 185284 h 672150"/>
                <a:gd name="connsiteX291" fmla="*/ 246623 w 292133"/>
                <a:gd name="connsiteY291" fmla="*/ 181348 h 672150"/>
                <a:gd name="connsiteX292" fmla="*/ 251384 w 292133"/>
                <a:gd name="connsiteY292" fmla="*/ 173222 h 672150"/>
                <a:gd name="connsiteX293" fmla="*/ 256019 w 292133"/>
                <a:gd name="connsiteY293" fmla="*/ 176841 h 672150"/>
                <a:gd name="connsiteX294" fmla="*/ 256780 w 292133"/>
                <a:gd name="connsiteY294" fmla="*/ 176079 h 672150"/>
                <a:gd name="connsiteX295" fmla="*/ 260716 w 292133"/>
                <a:gd name="connsiteY295" fmla="*/ 173476 h 672150"/>
                <a:gd name="connsiteX296" fmla="*/ 265605 w 292133"/>
                <a:gd name="connsiteY296" fmla="*/ 175698 h 672150"/>
                <a:gd name="connsiteX297" fmla="*/ 267382 w 292133"/>
                <a:gd name="connsiteY297" fmla="*/ 178682 h 672150"/>
                <a:gd name="connsiteX298" fmla="*/ 268017 w 292133"/>
                <a:gd name="connsiteY298" fmla="*/ 178364 h 672150"/>
                <a:gd name="connsiteX299" fmla="*/ 268969 w 292133"/>
                <a:gd name="connsiteY299" fmla="*/ 177222 h 672150"/>
                <a:gd name="connsiteX300" fmla="*/ 272398 w 292133"/>
                <a:gd name="connsiteY300" fmla="*/ 174555 h 672150"/>
                <a:gd name="connsiteX301" fmla="*/ 275572 w 292133"/>
                <a:gd name="connsiteY301" fmla="*/ 175571 h 672150"/>
                <a:gd name="connsiteX302" fmla="*/ 276778 w 292133"/>
                <a:gd name="connsiteY302" fmla="*/ 176142 h 672150"/>
                <a:gd name="connsiteX303" fmla="*/ 278428 w 292133"/>
                <a:gd name="connsiteY303" fmla="*/ 174809 h 672150"/>
                <a:gd name="connsiteX304" fmla="*/ 282301 w 292133"/>
                <a:gd name="connsiteY304" fmla="*/ 172524 h 672150"/>
                <a:gd name="connsiteX305" fmla="*/ 285792 w 292133"/>
                <a:gd name="connsiteY305" fmla="*/ 173222 h 672150"/>
                <a:gd name="connsiteX306" fmla="*/ 287252 w 292133"/>
                <a:gd name="connsiteY306" fmla="*/ 175444 h 672150"/>
                <a:gd name="connsiteX307" fmla="*/ 287760 w 292133"/>
                <a:gd name="connsiteY307" fmla="*/ 176460 h 672150"/>
                <a:gd name="connsiteX308" fmla="*/ 291887 w 292133"/>
                <a:gd name="connsiteY308" fmla="*/ 176206 h 672150"/>
                <a:gd name="connsiteX309" fmla="*/ 291760 w 292133"/>
                <a:gd name="connsiteY309" fmla="*/ 169794 h 672150"/>
                <a:gd name="connsiteX310" fmla="*/ 288141 w 292133"/>
                <a:gd name="connsiteY310" fmla="*/ 165668 h 672150"/>
                <a:gd name="connsiteX311" fmla="*/ 284967 w 292133"/>
                <a:gd name="connsiteY311" fmla="*/ 163382 h 672150"/>
                <a:gd name="connsiteX312" fmla="*/ 281158 w 292133"/>
                <a:gd name="connsiteY312" fmla="*/ 156399 h 672150"/>
                <a:gd name="connsiteX313" fmla="*/ 280714 w 292133"/>
                <a:gd name="connsiteY313" fmla="*/ 155066 h 672150"/>
                <a:gd name="connsiteX314" fmla="*/ 278365 w 292133"/>
                <a:gd name="connsiteY314" fmla="*/ 134307 h 672150"/>
                <a:gd name="connsiteX315" fmla="*/ 276333 w 292133"/>
                <a:gd name="connsiteY315" fmla="*/ 123324 h 672150"/>
                <a:gd name="connsiteX316" fmla="*/ 274238 w 292133"/>
                <a:gd name="connsiteY316" fmla="*/ 114500 h 672150"/>
                <a:gd name="connsiteX317" fmla="*/ 274429 w 292133"/>
                <a:gd name="connsiteY317" fmla="*/ 103771 h 672150"/>
                <a:gd name="connsiteX318" fmla="*/ 274302 w 292133"/>
                <a:gd name="connsiteY318" fmla="*/ 91075 h 672150"/>
                <a:gd name="connsiteX319" fmla="*/ 271762 w 292133"/>
                <a:gd name="connsiteY319" fmla="*/ 86631 h 672150"/>
                <a:gd name="connsiteX320" fmla="*/ 268842 w 292133"/>
                <a:gd name="connsiteY320" fmla="*/ 83139 h 672150"/>
                <a:gd name="connsiteX321" fmla="*/ 266557 w 292133"/>
                <a:gd name="connsiteY321" fmla="*/ 71776 h 672150"/>
                <a:gd name="connsiteX322" fmla="*/ 266557 w 292133"/>
                <a:gd name="connsiteY322" fmla="*/ 70506 h 672150"/>
                <a:gd name="connsiteX323" fmla="*/ 266620 w 292133"/>
                <a:gd name="connsiteY323" fmla="*/ 66633 h 672150"/>
                <a:gd name="connsiteX324" fmla="*/ 260463 w 292133"/>
                <a:gd name="connsiteY324" fmla="*/ 51207 h 672150"/>
                <a:gd name="connsiteX325" fmla="*/ 251321 w 292133"/>
                <a:gd name="connsiteY325" fmla="*/ 44097 h 672150"/>
                <a:gd name="connsiteX326" fmla="*/ 242814 w 292133"/>
                <a:gd name="connsiteY326" fmla="*/ 37495 h 672150"/>
                <a:gd name="connsiteX327" fmla="*/ 231895 w 292133"/>
                <a:gd name="connsiteY327" fmla="*/ 33241 h 672150"/>
                <a:gd name="connsiteX328" fmla="*/ 213167 w 292133"/>
                <a:gd name="connsiteY328" fmla="*/ 23846 h 672150"/>
                <a:gd name="connsiteX329" fmla="*/ 210311 w 292133"/>
                <a:gd name="connsiteY329" fmla="*/ 21116 h 672150"/>
                <a:gd name="connsiteX330" fmla="*/ 206692 w 292133"/>
                <a:gd name="connsiteY330" fmla="*/ 17751 h 672150"/>
                <a:gd name="connsiteX331" fmla="*/ 203264 w 292133"/>
                <a:gd name="connsiteY331" fmla="*/ 15593 h 672150"/>
                <a:gd name="connsiteX332" fmla="*/ 197423 w 292133"/>
                <a:gd name="connsiteY332" fmla="*/ 11339 h 672150"/>
                <a:gd name="connsiteX333" fmla="*/ 195011 w 292133"/>
                <a:gd name="connsiteY333" fmla="*/ 8673 h 672150"/>
                <a:gd name="connsiteX334" fmla="*/ 189742 w 292133"/>
                <a:gd name="connsiteY334" fmla="*/ 2706 h 672150"/>
                <a:gd name="connsiteX335" fmla="*/ 187266 w 292133"/>
                <a:gd name="connsiteY335" fmla="*/ 1626 h 672150"/>
                <a:gd name="connsiteX336" fmla="*/ 180981 w 292133"/>
                <a:gd name="connsiteY336" fmla="*/ 230 h 672150"/>
                <a:gd name="connsiteX337" fmla="*/ 179648 w 292133"/>
                <a:gd name="connsiteY337" fmla="*/ 1500 h 672150"/>
                <a:gd name="connsiteX338" fmla="*/ 185425 w 292133"/>
                <a:gd name="connsiteY338" fmla="*/ 10133 h 672150"/>
                <a:gd name="connsiteX339" fmla="*/ 186441 w 292133"/>
                <a:gd name="connsiteY339" fmla="*/ 10895 h 672150"/>
                <a:gd name="connsiteX340" fmla="*/ 188345 w 292133"/>
                <a:gd name="connsiteY340" fmla="*/ 19592 h 672150"/>
                <a:gd name="connsiteX341" fmla="*/ 184981 w 292133"/>
                <a:gd name="connsiteY341" fmla="*/ 23147 h 672150"/>
                <a:gd name="connsiteX342" fmla="*/ 182695 w 292133"/>
                <a:gd name="connsiteY342" fmla="*/ 25369 h 672150"/>
                <a:gd name="connsiteX343" fmla="*/ 180918 w 292133"/>
                <a:gd name="connsiteY343" fmla="*/ 28734 h 672150"/>
                <a:gd name="connsiteX344" fmla="*/ 180918 w 292133"/>
                <a:gd name="connsiteY344" fmla="*/ 31337 h 672150"/>
                <a:gd name="connsiteX345" fmla="*/ 184409 w 292133"/>
                <a:gd name="connsiteY345" fmla="*/ 32226 h 672150"/>
                <a:gd name="connsiteX346" fmla="*/ 185870 w 292133"/>
                <a:gd name="connsiteY346" fmla="*/ 33178 h 672150"/>
                <a:gd name="connsiteX347" fmla="*/ 185171 w 292133"/>
                <a:gd name="connsiteY347" fmla="*/ 38066 h 672150"/>
                <a:gd name="connsiteX348" fmla="*/ 164285 w 292133"/>
                <a:gd name="connsiteY348" fmla="*/ 31908 h 672150"/>
                <a:gd name="connsiteX349" fmla="*/ 159016 w 292133"/>
                <a:gd name="connsiteY349" fmla="*/ 29432 h 672150"/>
                <a:gd name="connsiteX350" fmla="*/ 146002 w 292133"/>
                <a:gd name="connsiteY350" fmla="*/ 29115 h 672150"/>
                <a:gd name="connsiteX351" fmla="*/ 138511 w 292133"/>
                <a:gd name="connsiteY351" fmla="*/ 31337 h 672150"/>
                <a:gd name="connsiteX352" fmla="*/ 137685 w 292133"/>
                <a:gd name="connsiteY352" fmla="*/ 33686 h 672150"/>
                <a:gd name="connsiteX353" fmla="*/ 139209 w 292133"/>
                <a:gd name="connsiteY353" fmla="*/ 36225 h 672150"/>
                <a:gd name="connsiteX354" fmla="*/ 139844 w 292133"/>
                <a:gd name="connsiteY354" fmla="*/ 37177 h 672150"/>
                <a:gd name="connsiteX355" fmla="*/ 122259 w 292133"/>
                <a:gd name="connsiteY355" fmla="*/ 59333 h 672150"/>
                <a:gd name="connsiteX356" fmla="*/ 106833 w 292133"/>
                <a:gd name="connsiteY356" fmla="*/ 70252 h 672150"/>
                <a:gd name="connsiteX357" fmla="*/ 105055 w 292133"/>
                <a:gd name="connsiteY357" fmla="*/ 72093 h 672150"/>
                <a:gd name="connsiteX358" fmla="*/ 100865 w 292133"/>
                <a:gd name="connsiteY358" fmla="*/ 75902 h 672150"/>
                <a:gd name="connsiteX359" fmla="*/ 94390 w 292133"/>
                <a:gd name="connsiteY359" fmla="*/ 86313 h 672150"/>
                <a:gd name="connsiteX360" fmla="*/ 97945 w 292133"/>
                <a:gd name="connsiteY360" fmla="*/ 97360 h 672150"/>
                <a:gd name="connsiteX361" fmla="*/ 100992 w 292133"/>
                <a:gd name="connsiteY361" fmla="*/ 103200 h 672150"/>
                <a:gd name="connsiteX362" fmla="*/ 89883 w 292133"/>
                <a:gd name="connsiteY362" fmla="*/ 140528 h 672150"/>
                <a:gd name="connsiteX363" fmla="*/ 87978 w 292133"/>
                <a:gd name="connsiteY363" fmla="*/ 143195 h 672150"/>
                <a:gd name="connsiteX364" fmla="*/ 71282 w 292133"/>
                <a:gd name="connsiteY364" fmla="*/ 156336 h 672150"/>
                <a:gd name="connsiteX365" fmla="*/ 61886 w 292133"/>
                <a:gd name="connsiteY365" fmla="*/ 161795 h 672150"/>
                <a:gd name="connsiteX366" fmla="*/ 57442 w 292133"/>
                <a:gd name="connsiteY366" fmla="*/ 174619 h 672150"/>
                <a:gd name="connsiteX367" fmla="*/ 58077 w 292133"/>
                <a:gd name="connsiteY367" fmla="*/ 176841 h 672150"/>
                <a:gd name="connsiteX368" fmla="*/ 52237 w 292133"/>
                <a:gd name="connsiteY368" fmla="*/ 228834 h 672150"/>
                <a:gd name="connsiteX369" fmla="*/ 49126 w 292133"/>
                <a:gd name="connsiteY369" fmla="*/ 250482 h 672150"/>
                <a:gd name="connsiteX370" fmla="*/ 48999 w 292133"/>
                <a:gd name="connsiteY370" fmla="*/ 256893 h 672150"/>
                <a:gd name="connsiteX371" fmla="*/ 33509 w 292133"/>
                <a:gd name="connsiteY371" fmla="*/ 272701 h 672150"/>
                <a:gd name="connsiteX372" fmla="*/ 21320 w 292133"/>
                <a:gd name="connsiteY372" fmla="*/ 276827 h 672150"/>
                <a:gd name="connsiteX373" fmla="*/ 12052 w 292133"/>
                <a:gd name="connsiteY373" fmla="*/ 297078 h 672150"/>
                <a:gd name="connsiteX374" fmla="*/ 12052 w 292133"/>
                <a:gd name="connsiteY374" fmla="*/ 300507 h 672150"/>
                <a:gd name="connsiteX375" fmla="*/ 13575 w 292133"/>
                <a:gd name="connsiteY375" fmla="*/ 324249 h 672150"/>
                <a:gd name="connsiteX376" fmla="*/ 14972 w 292133"/>
                <a:gd name="connsiteY376" fmla="*/ 339612 h 672150"/>
                <a:gd name="connsiteX377" fmla="*/ 15099 w 292133"/>
                <a:gd name="connsiteY377" fmla="*/ 342913 h 672150"/>
                <a:gd name="connsiteX378" fmla="*/ 19797 w 292133"/>
                <a:gd name="connsiteY378" fmla="*/ 367736 h 672150"/>
                <a:gd name="connsiteX379" fmla="*/ 21447 w 292133"/>
                <a:gd name="connsiteY379" fmla="*/ 374655 h 672150"/>
                <a:gd name="connsiteX380" fmla="*/ 29256 w 292133"/>
                <a:gd name="connsiteY380" fmla="*/ 387796 h 672150"/>
                <a:gd name="connsiteX381" fmla="*/ 33255 w 292133"/>
                <a:gd name="connsiteY381" fmla="*/ 389256 h 672150"/>
                <a:gd name="connsiteX382" fmla="*/ 39794 w 292133"/>
                <a:gd name="connsiteY382" fmla="*/ 395605 h 672150"/>
                <a:gd name="connsiteX383" fmla="*/ 34461 w 292133"/>
                <a:gd name="connsiteY383" fmla="*/ 407159 h 672150"/>
                <a:gd name="connsiteX384" fmla="*/ 32430 w 292133"/>
                <a:gd name="connsiteY384" fmla="*/ 409381 h 672150"/>
                <a:gd name="connsiteX385" fmla="*/ 26780 w 292133"/>
                <a:gd name="connsiteY385" fmla="*/ 414840 h 672150"/>
                <a:gd name="connsiteX386" fmla="*/ 21194 w 292133"/>
                <a:gd name="connsiteY386" fmla="*/ 429505 h 672150"/>
                <a:gd name="connsiteX387" fmla="*/ 24114 w 292133"/>
                <a:gd name="connsiteY387" fmla="*/ 436298 h 672150"/>
                <a:gd name="connsiteX388" fmla="*/ 28240 w 292133"/>
                <a:gd name="connsiteY388" fmla="*/ 450899 h 672150"/>
                <a:gd name="connsiteX389" fmla="*/ 24177 w 292133"/>
                <a:gd name="connsiteY389" fmla="*/ 470071 h 672150"/>
                <a:gd name="connsiteX390" fmla="*/ 22844 w 292133"/>
                <a:gd name="connsiteY390" fmla="*/ 472991 h 672150"/>
                <a:gd name="connsiteX391" fmla="*/ 15797 w 292133"/>
                <a:gd name="connsiteY391" fmla="*/ 478197 h 672150"/>
                <a:gd name="connsiteX392" fmla="*/ 11290 w 292133"/>
                <a:gd name="connsiteY392" fmla="*/ 478832 h 672150"/>
                <a:gd name="connsiteX393" fmla="*/ 9576 w 292133"/>
                <a:gd name="connsiteY393" fmla="*/ 481053 h 672150"/>
                <a:gd name="connsiteX394" fmla="*/ 11798 w 292133"/>
                <a:gd name="connsiteY394" fmla="*/ 491592 h 672150"/>
                <a:gd name="connsiteX395" fmla="*/ 14718 w 292133"/>
                <a:gd name="connsiteY395" fmla="*/ 496353 h 672150"/>
                <a:gd name="connsiteX396" fmla="*/ 16051 w 292133"/>
                <a:gd name="connsiteY396" fmla="*/ 517810 h 672150"/>
                <a:gd name="connsiteX397" fmla="*/ 16305 w 292133"/>
                <a:gd name="connsiteY397" fmla="*/ 521810 h 672150"/>
                <a:gd name="connsiteX398" fmla="*/ 156096 w 292133"/>
                <a:gd name="connsiteY398" fmla="*/ 186490 h 672150"/>
                <a:gd name="connsiteX399" fmla="*/ 155080 w 292133"/>
                <a:gd name="connsiteY399" fmla="*/ 186935 h 672150"/>
                <a:gd name="connsiteX400" fmla="*/ 137432 w 292133"/>
                <a:gd name="connsiteY400" fmla="*/ 178999 h 672150"/>
                <a:gd name="connsiteX401" fmla="*/ 132924 w 292133"/>
                <a:gd name="connsiteY401" fmla="*/ 172587 h 672150"/>
                <a:gd name="connsiteX402" fmla="*/ 132099 w 292133"/>
                <a:gd name="connsiteY402" fmla="*/ 170302 h 672150"/>
                <a:gd name="connsiteX403" fmla="*/ 129623 w 292133"/>
                <a:gd name="connsiteY403" fmla="*/ 164906 h 672150"/>
                <a:gd name="connsiteX404" fmla="*/ 130766 w 292133"/>
                <a:gd name="connsiteY404" fmla="*/ 164144 h 672150"/>
                <a:gd name="connsiteX405" fmla="*/ 137939 w 292133"/>
                <a:gd name="connsiteY405" fmla="*/ 162240 h 672150"/>
                <a:gd name="connsiteX406" fmla="*/ 137177 w 292133"/>
                <a:gd name="connsiteY406" fmla="*/ 158875 h 672150"/>
                <a:gd name="connsiteX407" fmla="*/ 125941 w 292133"/>
                <a:gd name="connsiteY407" fmla="*/ 148781 h 672150"/>
                <a:gd name="connsiteX408" fmla="*/ 128226 w 292133"/>
                <a:gd name="connsiteY408" fmla="*/ 147575 h 672150"/>
                <a:gd name="connsiteX409" fmla="*/ 143336 w 292133"/>
                <a:gd name="connsiteY409" fmla="*/ 156844 h 672150"/>
                <a:gd name="connsiteX410" fmla="*/ 148541 w 292133"/>
                <a:gd name="connsiteY410" fmla="*/ 165795 h 672150"/>
                <a:gd name="connsiteX411" fmla="*/ 147525 w 292133"/>
                <a:gd name="connsiteY411" fmla="*/ 167445 h 672150"/>
                <a:gd name="connsiteX412" fmla="*/ 146636 w 292133"/>
                <a:gd name="connsiteY412" fmla="*/ 170556 h 672150"/>
                <a:gd name="connsiteX413" fmla="*/ 158127 w 292133"/>
                <a:gd name="connsiteY413" fmla="*/ 175635 h 672150"/>
                <a:gd name="connsiteX414" fmla="*/ 160413 w 292133"/>
                <a:gd name="connsiteY414" fmla="*/ 177729 h 672150"/>
                <a:gd name="connsiteX415" fmla="*/ 156096 w 292133"/>
                <a:gd name="connsiteY415" fmla="*/ 186490 h 672150"/>
                <a:gd name="connsiteX416" fmla="*/ 116545 w 292133"/>
                <a:gd name="connsiteY416" fmla="*/ 68665 h 672150"/>
                <a:gd name="connsiteX417" fmla="*/ 124925 w 292133"/>
                <a:gd name="connsiteY417" fmla="*/ 72474 h 672150"/>
                <a:gd name="connsiteX418" fmla="*/ 129560 w 292133"/>
                <a:gd name="connsiteY418" fmla="*/ 75775 h 672150"/>
                <a:gd name="connsiteX419" fmla="*/ 143018 w 292133"/>
                <a:gd name="connsiteY419" fmla="*/ 85615 h 672150"/>
                <a:gd name="connsiteX420" fmla="*/ 144796 w 292133"/>
                <a:gd name="connsiteY420" fmla="*/ 87075 h 672150"/>
                <a:gd name="connsiteX421" fmla="*/ 152160 w 292133"/>
                <a:gd name="connsiteY421" fmla="*/ 89424 h 672150"/>
                <a:gd name="connsiteX422" fmla="*/ 158952 w 292133"/>
                <a:gd name="connsiteY422" fmla="*/ 90630 h 672150"/>
                <a:gd name="connsiteX423" fmla="*/ 175648 w 292133"/>
                <a:gd name="connsiteY423" fmla="*/ 100089 h 672150"/>
                <a:gd name="connsiteX424" fmla="*/ 175395 w 292133"/>
                <a:gd name="connsiteY424" fmla="*/ 101232 h 672150"/>
                <a:gd name="connsiteX425" fmla="*/ 167142 w 292133"/>
                <a:gd name="connsiteY425" fmla="*/ 105105 h 672150"/>
                <a:gd name="connsiteX426" fmla="*/ 164793 w 292133"/>
                <a:gd name="connsiteY426" fmla="*/ 104851 h 672150"/>
                <a:gd name="connsiteX427" fmla="*/ 157619 w 292133"/>
                <a:gd name="connsiteY427" fmla="*/ 102565 h 672150"/>
                <a:gd name="connsiteX428" fmla="*/ 144732 w 292133"/>
                <a:gd name="connsiteY428" fmla="*/ 97042 h 672150"/>
                <a:gd name="connsiteX429" fmla="*/ 134765 w 292133"/>
                <a:gd name="connsiteY429" fmla="*/ 93233 h 672150"/>
                <a:gd name="connsiteX430" fmla="*/ 133369 w 292133"/>
                <a:gd name="connsiteY430" fmla="*/ 92217 h 672150"/>
                <a:gd name="connsiteX431" fmla="*/ 131782 w 292133"/>
                <a:gd name="connsiteY431" fmla="*/ 90249 h 672150"/>
                <a:gd name="connsiteX432" fmla="*/ 128861 w 292133"/>
                <a:gd name="connsiteY432" fmla="*/ 87710 h 672150"/>
                <a:gd name="connsiteX433" fmla="*/ 124608 w 292133"/>
                <a:gd name="connsiteY433" fmla="*/ 84345 h 672150"/>
                <a:gd name="connsiteX434" fmla="*/ 123846 w 292133"/>
                <a:gd name="connsiteY434" fmla="*/ 83774 h 672150"/>
                <a:gd name="connsiteX435" fmla="*/ 121434 w 292133"/>
                <a:gd name="connsiteY435" fmla="*/ 82314 h 672150"/>
                <a:gd name="connsiteX436" fmla="*/ 114768 w 292133"/>
                <a:gd name="connsiteY436" fmla="*/ 72284 h 672150"/>
                <a:gd name="connsiteX437" fmla="*/ 116545 w 292133"/>
                <a:gd name="connsiteY437" fmla="*/ 68665 h 672150"/>
                <a:gd name="connsiteX438" fmla="*/ 107023 w 292133"/>
                <a:gd name="connsiteY438" fmla="*/ 444868 h 672150"/>
                <a:gd name="connsiteX439" fmla="*/ 111340 w 292133"/>
                <a:gd name="connsiteY439" fmla="*/ 445185 h 672150"/>
                <a:gd name="connsiteX440" fmla="*/ 115339 w 292133"/>
                <a:gd name="connsiteY440" fmla="*/ 446455 h 672150"/>
                <a:gd name="connsiteX441" fmla="*/ 116228 w 292133"/>
                <a:gd name="connsiteY441" fmla="*/ 447026 h 672150"/>
                <a:gd name="connsiteX442" fmla="*/ 122195 w 292133"/>
                <a:gd name="connsiteY442" fmla="*/ 459532 h 672150"/>
                <a:gd name="connsiteX443" fmla="*/ 115085 w 292133"/>
                <a:gd name="connsiteY443" fmla="*/ 462072 h 672150"/>
                <a:gd name="connsiteX444" fmla="*/ 111657 w 292133"/>
                <a:gd name="connsiteY444" fmla="*/ 462262 h 672150"/>
                <a:gd name="connsiteX445" fmla="*/ 110959 w 292133"/>
                <a:gd name="connsiteY445" fmla="*/ 462326 h 672150"/>
                <a:gd name="connsiteX446" fmla="*/ 109499 w 292133"/>
                <a:gd name="connsiteY446" fmla="*/ 461691 h 672150"/>
                <a:gd name="connsiteX447" fmla="*/ 109626 w 292133"/>
                <a:gd name="connsiteY447" fmla="*/ 458009 h 672150"/>
                <a:gd name="connsiteX448" fmla="*/ 110133 w 292133"/>
                <a:gd name="connsiteY448" fmla="*/ 456422 h 672150"/>
                <a:gd name="connsiteX449" fmla="*/ 106388 w 292133"/>
                <a:gd name="connsiteY449" fmla="*/ 448106 h 672150"/>
                <a:gd name="connsiteX450" fmla="*/ 107023 w 292133"/>
                <a:gd name="connsiteY450" fmla="*/ 444868 h 672150"/>
                <a:gd name="connsiteX451" fmla="*/ 96231 w 292133"/>
                <a:gd name="connsiteY451" fmla="*/ 524730 h 672150"/>
                <a:gd name="connsiteX452" fmla="*/ 98326 w 292133"/>
                <a:gd name="connsiteY452" fmla="*/ 528856 h 672150"/>
                <a:gd name="connsiteX453" fmla="*/ 99595 w 292133"/>
                <a:gd name="connsiteY453" fmla="*/ 543648 h 672150"/>
                <a:gd name="connsiteX454" fmla="*/ 95787 w 292133"/>
                <a:gd name="connsiteY454" fmla="*/ 546822 h 672150"/>
                <a:gd name="connsiteX455" fmla="*/ 93501 w 292133"/>
                <a:gd name="connsiteY455" fmla="*/ 548917 h 672150"/>
                <a:gd name="connsiteX456" fmla="*/ 91724 w 292133"/>
                <a:gd name="connsiteY456" fmla="*/ 558503 h 672150"/>
                <a:gd name="connsiteX457" fmla="*/ 91088 w 292133"/>
                <a:gd name="connsiteY457" fmla="*/ 566947 h 672150"/>
                <a:gd name="connsiteX458" fmla="*/ 83090 w 292133"/>
                <a:gd name="connsiteY458" fmla="*/ 573676 h 672150"/>
                <a:gd name="connsiteX459" fmla="*/ 74075 w 292133"/>
                <a:gd name="connsiteY459" fmla="*/ 568597 h 672150"/>
                <a:gd name="connsiteX460" fmla="*/ 77821 w 292133"/>
                <a:gd name="connsiteY460" fmla="*/ 557995 h 672150"/>
                <a:gd name="connsiteX461" fmla="*/ 80804 w 292133"/>
                <a:gd name="connsiteY461" fmla="*/ 553044 h 672150"/>
                <a:gd name="connsiteX462" fmla="*/ 84550 w 292133"/>
                <a:gd name="connsiteY462" fmla="*/ 539014 h 672150"/>
                <a:gd name="connsiteX463" fmla="*/ 85248 w 292133"/>
                <a:gd name="connsiteY463" fmla="*/ 531650 h 672150"/>
                <a:gd name="connsiteX464" fmla="*/ 89883 w 292133"/>
                <a:gd name="connsiteY464" fmla="*/ 522825 h 672150"/>
                <a:gd name="connsiteX465" fmla="*/ 96231 w 292133"/>
                <a:gd name="connsiteY465" fmla="*/ 524730 h 672150"/>
                <a:gd name="connsiteX466" fmla="*/ 84804 w 292133"/>
                <a:gd name="connsiteY466" fmla="*/ 419982 h 672150"/>
                <a:gd name="connsiteX467" fmla="*/ 85439 w 292133"/>
                <a:gd name="connsiteY467" fmla="*/ 420935 h 672150"/>
                <a:gd name="connsiteX468" fmla="*/ 92739 w 292133"/>
                <a:gd name="connsiteY468" fmla="*/ 432552 h 672150"/>
                <a:gd name="connsiteX469" fmla="*/ 92041 w 292133"/>
                <a:gd name="connsiteY469" fmla="*/ 433695 h 672150"/>
                <a:gd name="connsiteX470" fmla="*/ 88422 w 292133"/>
                <a:gd name="connsiteY470" fmla="*/ 434520 h 672150"/>
                <a:gd name="connsiteX471" fmla="*/ 83978 w 292133"/>
                <a:gd name="connsiteY471" fmla="*/ 433885 h 672150"/>
                <a:gd name="connsiteX472" fmla="*/ 80550 w 292133"/>
                <a:gd name="connsiteY472" fmla="*/ 428045 h 672150"/>
                <a:gd name="connsiteX473" fmla="*/ 79979 w 292133"/>
                <a:gd name="connsiteY473" fmla="*/ 426458 h 672150"/>
                <a:gd name="connsiteX474" fmla="*/ 78074 w 292133"/>
                <a:gd name="connsiteY474" fmla="*/ 418332 h 672150"/>
                <a:gd name="connsiteX475" fmla="*/ 80297 w 292133"/>
                <a:gd name="connsiteY475" fmla="*/ 415856 h 672150"/>
                <a:gd name="connsiteX476" fmla="*/ 84804 w 292133"/>
                <a:gd name="connsiteY476" fmla="*/ 419982 h 672150"/>
                <a:gd name="connsiteX477" fmla="*/ 59093 w 292133"/>
                <a:gd name="connsiteY477" fmla="*/ 306411 h 672150"/>
                <a:gd name="connsiteX478" fmla="*/ 61315 w 292133"/>
                <a:gd name="connsiteY478" fmla="*/ 303109 h 672150"/>
                <a:gd name="connsiteX479" fmla="*/ 71790 w 292133"/>
                <a:gd name="connsiteY479" fmla="*/ 306093 h 672150"/>
                <a:gd name="connsiteX480" fmla="*/ 76805 w 292133"/>
                <a:gd name="connsiteY480" fmla="*/ 308505 h 672150"/>
                <a:gd name="connsiteX481" fmla="*/ 77503 w 292133"/>
                <a:gd name="connsiteY481" fmla="*/ 309267 h 672150"/>
                <a:gd name="connsiteX482" fmla="*/ 80360 w 292133"/>
                <a:gd name="connsiteY482" fmla="*/ 325582 h 672150"/>
                <a:gd name="connsiteX483" fmla="*/ 79725 w 292133"/>
                <a:gd name="connsiteY483" fmla="*/ 330217 h 672150"/>
                <a:gd name="connsiteX484" fmla="*/ 78329 w 292133"/>
                <a:gd name="connsiteY484" fmla="*/ 335168 h 672150"/>
                <a:gd name="connsiteX485" fmla="*/ 76487 w 292133"/>
                <a:gd name="connsiteY485" fmla="*/ 335803 h 672150"/>
                <a:gd name="connsiteX486" fmla="*/ 67219 w 292133"/>
                <a:gd name="connsiteY486" fmla="*/ 331994 h 672150"/>
                <a:gd name="connsiteX487" fmla="*/ 65441 w 292133"/>
                <a:gd name="connsiteY487" fmla="*/ 330979 h 672150"/>
                <a:gd name="connsiteX488" fmla="*/ 62204 w 292133"/>
                <a:gd name="connsiteY488" fmla="*/ 327233 h 672150"/>
                <a:gd name="connsiteX489" fmla="*/ 63918 w 292133"/>
                <a:gd name="connsiteY489" fmla="*/ 321710 h 672150"/>
                <a:gd name="connsiteX490" fmla="*/ 64870 w 292133"/>
                <a:gd name="connsiteY490" fmla="*/ 319933 h 672150"/>
                <a:gd name="connsiteX491" fmla="*/ 63410 w 292133"/>
                <a:gd name="connsiteY491" fmla="*/ 317901 h 672150"/>
                <a:gd name="connsiteX492" fmla="*/ 59093 w 292133"/>
                <a:gd name="connsiteY492" fmla="*/ 306411 h 672150"/>
                <a:gd name="connsiteX493" fmla="*/ 31795 w 292133"/>
                <a:gd name="connsiteY493" fmla="*/ 526825 h 672150"/>
                <a:gd name="connsiteX494" fmla="*/ 41000 w 292133"/>
                <a:gd name="connsiteY494" fmla="*/ 512224 h 672150"/>
                <a:gd name="connsiteX495" fmla="*/ 48555 w 292133"/>
                <a:gd name="connsiteY495" fmla="*/ 515969 h 672150"/>
                <a:gd name="connsiteX496" fmla="*/ 52237 w 292133"/>
                <a:gd name="connsiteY496" fmla="*/ 519397 h 672150"/>
                <a:gd name="connsiteX497" fmla="*/ 49634 w 292133"/>
                <a:gd name="connsiteY497" fmla="*/ 512414 h 672150"/>
                <a:gd name="connsiteX498" fmla="*/ 49507 w 292133"/>
                <a:gd name="connsiteY498" fmla="*/ 493433 h 672150"/>
                <a:gd name="connsiteX499" fmla="*/ 51602 w 292133"/>
                <a:gd name="connsiteY499" fmla="*/ 490512 h 672150"/>
                <a:gd name="connsiteX500" fmla="*/ 60934 w 292133"/>
                <a:gd name="connsiteY500" fmla="*/ 494258 h 672150"/>
                <a:gd name="connsiteX501" fmla="*/ 66140 w 292133"/>
                <a:gd name="connsiteY501" fmla="*/ 497496 h 672150"/>
                <a:gd name="connsiteX502" fmla="*/ 76678 w 292133"/>
                <a:gd name="connsiteY502" fmla="*/ 512986 h 672150"/>
                <a:gd name="connsiteX503" fmla="*/ 75472 w 292133"/>
                <a:gd name="connsiteY503" fmla="*/ 521619 h 672150"/>
                <a:gd name="connsiteX504" fmla="*/ 73758 w 292133"/>
                <a:gd name="connsiteY504" fmla="*/ 527460 h 672150"/>
                <a:gd name="connsiteX505" fmla="*/ 57379 w 292133"/>
                <a:gd name="connsiteY505" fmla="*/ 537427 h 672150"/>
                <a:gd name="connsiteX506" fmla="*/ 52872 w 292133"/>
                <a:gd name="connsiteY506" fmla="*/ 537490 h 672150"/>
                <a:gd name="connsiteX507" fmla="*/ 49951 w 292133"/>
                <a:gd name="connsiteY507" fmla="*/ 536728 h 672150"/>
                <a:gd name="connsiteX508" fmla="*/ 50015 w 292133"/>
                <a:gd name="connsiteY508" fmla="*/ 535078 h 672150"/>
                <a:gd name="connsiteX509" fmla="*/ 49951 w 292133"/>
                <a:gd name="connsiteY509" fmla="*/ 534316 h 672150"/>
                <a:gd name="connsiteX510" fmla="*/ 43095 w 292133"/>
                <a:gd name="connsiteY510" fmla="*/ 537935 h 672150"/>
                <a:gd name="connsiteX511" fmla="*/ 38715 w 292133"/>
                <a:gd name="connsiteY511" fmla="*/ 540664 h 672150"/>
                <a:gd name="connsiteX512" fmla="*/ 31668 w 292133"/>
                <a:gd name="connsiteY512" fmla="*/ 542886 h 672150"/>
                <a:gd name="connsiteX513" fmla="*/ 29573 w 292133"/>
                <a:gd name="connsiteY513" fmla="*/ 542378 h 672150"/>
                <a:gd name="connsiteX514" fmla="*/ 27923 w 292133"/>
                <a:gd name="connsiteY514" fmla="*/ 539522 h 672150"/>
                <a:gd name="connsiteX515" fmla="*/ 31795 w 292133"/>
                <a:gd name="connsiteY515" fmla="*/ 526825 h 67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</a:cxnLst>
              <a:rect l="l" t="t" r="r" b="b"/>
              <a:pathLst>
                <a:path w="292133" h="672150">
                  <a:moveTo>
                    <a:pt x="16305" y="521810"/>
                  </a:moveTo>
                  <a:cubicBezTo>
                    <a:pt x="16305" y="522445"/>
                    <a:pt x="15861" y="522952"/>
                    <a:pt x="15226" y="523079"/>
                  </a:cubicBezTo>
                  <a:cubicBezTo>
                    <a:pt x="13004" y="523524"/>
                    <a:pt x="9830" y="522571"/>
                    <a:pt x="6211" y="521492"/>
                  </a:cubicBezTo>
                  <a:cubicBezTo>
                    <a:pt x="4751" y="521048"/>
                    <a:pt x="3291" y="520604"/>
                    <a:pt x="1831" y="520286"/>
                  </a:cubicBezTo>
                  <a:cubicBezTo>
                    <a:pt x="-1407" y="524539"/>
                    <a:pt x="307" y="530380"/>
                    <a:pt x="1958" y="535967"/>
                  </a:cubicBezTo>
                  <a:cubicBezTo>
                    <a:pt x="2339" y="537300"/>
                    <a:pt x="2783" y="538633"/>
                    <a:pt x="3037" y="539903"/>
                  </a:cubicBezTo>
                  <a:cubicBezTo>
                    <a:pt x="3418" y="541553"/>
                    <a:pt x="4243" y="542569"/>
                    <a:pt x="5132" y="543712"/>
                  </a:cubicBezTo>
                  <a:cubicBezTo>
                    <a:pt x="5704" y="544473"/>
                    <a:pt x="6402" y="545299"/>
                    <a:pt x="6973" y="546378"/>
                  </a:cubicBezTo>
                  <a:cubicBezTo>
                    <a:pt x="7544" y="547457"/>
                    <a:pt x="7735" y="548600"/>
                    <a:pt x="7925" y="549552"/>
                  </a:cubicBezTo>
                  <a:cubicBezTo>
                    <a:pt x="8116" y="550631"/>
                    <a:pt x="8243" y="551583"/>
                    <a:pt x="8878" y="552345"/>
                  </a:cubicBezTo>
                  <a:cubicBezTo>
                    <a:pt x="9512" y="553107"/>
                    <a:pt x="10020" y="553297"/>
                    <a:pt x="10020" y="553297"/>
                  </a:cubicBezTo>
                  <a:cubicBezTo>
                    <a:pt x="10211" y="553234"/>
                    <a:pt x="10782" y="552282"/>
                    <a:pt x="10782" y="550631"/>
                  </a:cubicBezTo>
                  <a:cubicBezTo>
                    <a:pt x="10846" y="549298"/>
                    <a:pt x="10401" y="548536"/>
                    <a:pt x="9830" y="547584"/>
                  </a:cubicBezTo>
                  <a:cubicBezTo>
                    <a:pt x="9449" y="546822"/>
                    <a:pt x="8941" y="545997"/>
                    <a:pt x="8751" y="544918"/>
                  </a:cubicBezTo>
                  <a:cubicBezTo>
                    <a:pt x="8370" y="543267"/>
                    <a:pt x="8751" y="541744"/>
                    <a:pt x="9830" y="540728"/>
                  </a:cubicBezTo>
                  <a:cubicBezTo>
                    <a:pt x="10782" y="539839"/>
                    <a:pt x="12052" y="539522"/>
                    <a:pt x="13512" y="539966"/>
                  </a:cubicBezTo>
                  <a:cubicBezTo>
                    <a:pt x="14718" y="540283"/>
                    <a:pt x="15797" y="541299"/>
                    <a:pt x="16813" y="542315"/>
                  </a:cubicBezTo>
                  <a:cubicBezTo>
                    <a:pt x="17384" y="542886"/>
                    <a:pt x="17956" y="543394"/>
                    <a:pt x="18400" y="543712"/>
                  </a:cubicBezTo>
                  <a:cubicBezTo>
                    <a:pt x="19860" y="544600"/>
                    <a:pt x="20686" y="545743"/>
                    <a:pt x="21003" y="546949"/>
                  </a:cubicBezTo>
                  <a:cubicBezTo>
                    <a:pt x="21511" y="549108"/>
                    <a:pt x="20178" y="551139"/>
                    <a:pt x="18845" y="553107"/>
                  </a:cubicBezTo>
                  <a:cubicBezTo>
                    <a:pt x="18146" y="554186"/>
                    <a:pt x="17384" y="555329"/>
                    <a:pt x="17067" y="556345"/>
                  </a:cubicBezTo>
                  <a:cubicBezTo>
                    <a:pt x="17003" y="556662"/>
                    <a:pt x="16750" y="556916"/>
                    <a:pt x="16495" y="557107"/>
                  </a:cubicBezTo>
                  <a:cubicBezTo>
                    <a:pt x="15099" y="557995"/>
                    <a:pt x="15416" y="560090"/>
                    <a:pt x="15988" y="562757"/>
                  </a:cubicBezTo>
                  <a:cubicBezTo>
                    <a:pt x="16178" y="563455"/>
                    <a:pt x="16305" y="564153"/>
                    <a:pt x="16369" y="564725"/>
                  </a:cubicBezTo>
                  <a:cubicBezTo>
                    <a:pt x="16750" y="567708"/>
                    <a:pt x="15734" y="569803"/>
                    <a:pt x="14845" y="571708"/>
                  </a:cubicBezTo>
                  <a:cubicBezTo>
                    <a:pt x="14083" y="573358"/>
                    <a:pt x="13385" y="574755"/>
                    <a:pt x="13512" y="576723"/>
                  </a:cubicBezTo>
                  <a:cubicBezTo>
                    <a:pt x="13766" y="580278"/>
                    <a:pt x="15163" y="582055"/>
                    <a:pt x="18845" y="583706"/>
                  </a:cubicBezTo>
                  <a:cubicBezTo>
                    <a:pt x="25320" y="586563"/>
                    <a:pt x="30145" y="593102"/>
                    <a:pt x="32811" y="602561"/>
                  </a:cubicBezTo>
                  <a:cubicBezTo>
                    <a:pt x="33001" y="603322"/>
                    <a:pt x="33192" y="604275"/>
                    <a:pt x="33319" y="605227"/>
                  </a:cubicBezTo>
                  <a:cubicBezTo>
                    <a:pt x="33636" y="607131"/>
                    <a:pt x="33953" y="609290"/>
                    <a:pt x="35033" y="610179"/>
                  </a:cubicBezTo>
                  <a:cubicBezTo>
                    <a:pt x="35540" y="610560"/>
                    <a:pt x="36176" y="610750"/>
                    <a:pt x="36937" y="610941"/>
                  </a:cubicBezTo>
                  <a:cubicBezTo>
                    <a:pt x="38207" y="611258"/>
                    <a:pt x="39731" y="611639"/>
                    <a:pt x="40937" y="613353"/>
                  </a:cubicBezTo>
                  <a:cubicBezTo>
                    <a:pt x="41762" y="614622"/>
                    <a:pt x="42016" y="615956"/>
                    <a:pt x="42207" y="617098"/>
                  </a:cubicBezTo>
                  <a:cubicBezTo>
                    <a:pt x="42524" y="618686"/>
                    <a:pt x="42714" y="619638"/>
                    <a:pt x="43794" y="620399"/>
                  </a:cubicBezTo>
                  <a:cubicBezTo>
                    <a:pt x="44809" y="621161"/>
                    <a:pt x="44873" y="621161"/>
                    <a:pt x="45698" y="620526"/>
                  </a:cubicBezTo>
                  <a:cubicBezTo>
                    <a:pt x="46333" y="620082"/>
                    <a:pt x="47158" y="619384"/>
                    <a:pt x="48491" y="619066"/>
                  </a:cubicBezTo>
                  <a:cubicBezTo>
                    <a:pt x="51285" y="618368"/>
                    <a:pt x="52681" y="619320"/>
                    <a:pt x="53380" y="620336"/>
                  </a:cubicBezTo>
                  <a:cubicBezTo>
                    <a:pt x="55538" y="623383"/>
                    <a:pt x="52998" y="629858"/>
                    <a:pt x="51538" y="632080"/>
                  </a:cubicBezTo>
                  <a:cubicBezTo>
                    <a:pt x="51538" y="632080"/>
                    <a:pt x="48999" y="636016"/>
                    <a:pt x="46777" y="637032"/>
                  </a:cubicBezTo>
                  <a:cubicBezTo>
                    <a:pt x="45762" y="637477"/>
                    <a:pt x="44619" y="637413"/>
                    <a:pt x="43476" y="637286"/>
                  </a:cubicBezTo>
                  <a:cubicBezTo>
                    <a:pt x="43095" y="637223"/>
                    <a:pt x="42651" y="637223"/>
                    <a:pt x="42270" y="637223"/>
                  </a:cubicBezTo>
                  <a:cubicBezTo>
                    <a:pt x="41762" y="637223"/>
                    <a:pt x="41381" y="637286"/>
                    <a:pt x="41254" y="637477"/>
                  </a:cubicBezTo>
                  <a:cubicBezTo>
                    <a:pt x="41254" y="637477"/>
                    <a:pt x="40873" y="638238"/>
                    <a:pt x="43222" y="640397"/>
                  </a:cubicBezTo>
                  <a:cubicBezTo>
                    <a:pt x="45190" y="642174"/>
                    <a:pt x="45444" y="643000"/>
                    <a:pt x="45698" y="644714"/>
                  </a:cubicBezTo>
                  <a:cubicBezTo>
                    <a:pt x="45762" y="645158"/>
                    <a:pt x="45825" y="645666"/>
                    <a:pt x="45952" y="646364"/>
                  </a:cubicBezTo>
                  <a:cubicBezTo>
                    <a:pt x="46333" y="648332"/>
                    <a:pt x="47730" y="649348"/>
                    <a:pt x="49253" y="650554"/>
                  </a:cubicBezTo>
                  <a:cubicBezTo>
                    <a:pt x="50777" y="651760"/>
                    <a:pt x="52554" y="653093"/>
                    <a:pt x="53443" y="655506"/>
                  </a:cubicBezTo>
                  <a:cubicBezTo>
                    <a:pt x="54459" y="658363"/>
                    <a:pt x="53633" y="661092"/>
                    <a:pt x="52935" y="663505"/>
                  </a:cubicBezTo>
                  <a:cubicBezTo>
                    <a:pt x="52491" y="665155"/>
                    <a:pt x="51983" y="666679"/>
                    <a:pt x="52110" y="668139"/>
                  </a:cubicBezTo>
                  <a:cubicBezTo>
                    <a:pt x="52237" y="669917"/>
                    <a:pt x="52745" y="671059"/>
                    <a:pt x="53570" y="671631"/>
                  </a:cubicBezTo>
                  <a:cubicBezTo>
                    <a:pt x="55348" y="672837"/>
                    <a:pt x="59093" y="671694"/>
                    <a:pt x="62077" y="670742"/>
                  </a:cubicBezTo>
                  <a:cubicBezTo>
                    <a:pt x="63600" y="670298"/>
                    <a:pt x="64933" y="669599"/>
                    <a:pt x="66394" y="668901"/>
                  </a:cubicBezTo>
                  <a:cubicBezTo>
                    <a:pt x="70330" y="666933"/>
                    <a:pt x="75281" y="664457"/>
                    <a:pt x="78963" y="667885"/>
                  </a:cubicBezTo>
                  <a:cubicBezTo>
                    <a:pt x="79344" y="668266"/>
                    <a:pt x="79725" y="668647"/>
                    <a:pt x="80042" y="669028"/>
                  </a:cubicBezTo>
                  <a:cubicBezTo>
                    <a:pt x="81376" y="670488"/>
                    <a:pt x="81693" y="670678"/>
                    <a:pt x="82772" y="670107"/>
                  </a:cubicBezTo>
                  <a:cubicBezTo>
                    <a:pt x="84233" y="669345"/>
                    <a:pt x="85946" y="666235"/>
                    <a:pt x="86391" y="664330"/>
                  </a:cubicBezTo>
                  <a:cubicBezTo>
                    <a:pt x="86962" y="661791"/>
                    <a:pt x="86137" y="660077"/>
                    <a:pt x="85185" y="658172"/>
                  </a:cubicBezTo>
                  <a:cubicBezTo>
                    <a:pt x="84486" y="656712"/>
                    <a:pt x="83725" y="655188"/>
                    <a:pt x="83597" y="653221"/>
                  </a:cubicBezTo>
                  <a:cubicBezTo>
                    <a:pt x="83344" y="650681"/>
                    <a:pt x="83852" y="648713"/>
                    <a:pt x="84994" y="647316"/>
                  </a:cubicBezTo>
                  <a:cubicBezTo>
                    <a:pt x="86645" y="645348"/>
                    <a:pt x="89501" y="644841"/>
                    <a:pt x="91787" y="644650"/>
                  </a:cubicBezTo>
                  <a:cubicBezTo>
                    <a:pt x="92422" y="644587"/>
                    <a:pt x="92993" y="644650"/>
                    <a:pt x="93564" y="644650"/>
                  </a:cubicBezTo>
                  <a:cubicBezTo>
                    <a:pt x="95723" y="644650"/>
                    <a:pt x="96040" y="644523"/>
                    <a:pt x="96167" y="643698"/>
                  </a:cubicBezTo>
                  <a:cubicBezTo>
                    <a:pt x="96231" y="643317"/>
                    <a:pt x="96040" y="642682"/>
                    <a:pt x="95913" y="642111"/>
                  </a:cubicBezTo>
                  <a:cubicBezTo>
                    <a:pt x="95596" y="641032"/>
                    <a:pt x="95215" y="639762"/>
                    <a:pt x="95787" y="638365"/>
                  </a:cubicBezTo>
                  <a:cubicBezTo>
                    <a:pt x="96231" y="637350"/>
                    <a:pt x="97056" y="636524"/>
                    <a:pt x="98135" y="636080"/>
                  </a:cubicBezTo>
                  <a:cubicBezTo>
                    <a:pt x="99468" y="635572"/>
                    <a:pt x="100992" y="635572"/>
                    <a:pt x="102452" y="636207"/>
                  </a:cubicBezTo>
                  <a:cubicBezTo>
                    <a:pt x="103722" y="636778"/>
                    <a:pt x="104610" y="637857"/>
                    <a:pt x="105372" y="638810"/>
                  </a:cubicBezTo>
                  <a:cubicBezTo>
                    <a:pt x="106007" y="639635"/>
                    <a:pt x="106642" y="640397"/>
                    <a:pt x="107341" y="640651"/>
                  </a:cubicBezTo>
                  <a:cubicBezTo>
                    <a:pt x="109562" y="641349"/>
                    <a:pt x="111022" y="640460"/>
                    <a:pt x="112927" y="639318"/>
                  </a:cubicBezTo>
                  <a:cubicBezTo>
                    <a:pt x="114197" y="638556"/>
                    <a:pt x="115530" y="637731"/>
                    <a:pt x="117117" y="637477"/>
                  </a:cubicBezTo>
                  <a:cubicBezTo>
                    <a:pt x="120608" y="636905"/>
                    <a:pt x="123910" y="639381"/>
                    <a:pt x="126195" y="641095"/>
                  </a:cubicBezTo>
                  <a:cubicBezTo>
                    <a:pt x="127655" y="642174"/>
                    <a:pt x="128099" y="642174"/>
                    <a:pt x="128099" y="642174"/>
                  </a:cubicBezTo>
                  <a:cubicBezTo>
                    <a:pt x="128099" y="642174"/>
                    <a:pt x="128354" y="641286"/>
                    <a:pt x="128480" y="640778"/>
                  </a:cubicBezTo>
                  <a:cubicBezTo>
                    <a:pt x="128734" y="639889"/>
                    <a:pt x="129115" y="638746"/>
                    <a:pt x="129750" y="637667"/>
                  </a:cubicBezTo>
                  <a:lnTo>
                    <a:pt x="130194" y="636969"/>
                  </a:lnTo>
                  <a:cubicBezTo>
                    <a:pt x="131464" y="634810"/>
                    <a:pt x="133432" y="631636"/>
                    <a:pt x="132099" y="629668"/>
                  </a:cubicBezTo>
                  <a:cubicBezTo>
                    <a:pt x="131972" y="629478"/>
                    <a:pt x="131845" y="629224"/>
                    <a:pt x="131845" y="628970"/>
                  </a:cubicBezTo>
                  <a:cubicBezTo>
                    <a:pt x="131654" y="625986"/>
                    <a:pt x="133559" y="624209"/>
                    <a:pt x="135083" y="622812"/>
                  </a:cubicBezTo>
                  <a:cubicBezTo>
                    <a:pt x="136035" y="621923"/>
                    <a:pt x="136924" y="621098"/>
                    <a:pt x="137305" y="620082"/>
                  </a:cubicBezTo>
                  <a:cubicBezTo>
                    <a:pt x="138193" y="617606"/>
                    <a:pt x="139145" y="613988"/>
                    <a:pt x="138257" y="611131"/>
                  </a:cubicBezTo>
                  <a:cubicBezTo>
                    <a:pt x="138193" y="610877"/>
                    <a:pt x="138066" y="610687"/>
                    <a:pt x="138003" y="610433"/>
                  </a:cubicBezTo>
                  <a:cubicBezTo>
                    <a:pt x="137622" y="609417"/>
                    <a:pt x="137051" y="608020"/>
                    <a:pt x="138257" y="606370"/>
                  </a:cubicBezTo>
                  <a:cubicBezTo>
                    <a:pt x="138765" y="605671"/>
                    <a:pt x="139463" y="605164"/>
                    <a:pt x="140034" y="604656"/>
                  </a:cubicBezTo>
                  <a:cubicBezTo>
                    <a:pt x="140733" y="604084"/>
                    <a:pt x="141304" y="603640"/>
                    <a:pt x="141558" y="603005"/>
                  </a:cubicBezTo>
                  <a:cubicBezTo>
                    <a:pt x="141939" y="601989"/>
                    <a:pt x="140542" y="600783"/>
                    <a:pt x="139336" y="600021"/>
                  </a:cubicBezTo>
                  <a:cubicBezTo>
                    <a:pt x="139145" y="599894"/>
                    <a:pt x="138892" y="599767"/>
                    <a:pt x="138701" y="599640"/>
                  </a:cubicBezTo>
                  <a:cubicBezTo>
                    <a:pt x="137939" y="599260"/>
                    <a:pt x="136924" y="598752"/>
                    <a:pt x="136479" y="597355"/>
                  </a:cubicBezTo>
                  <a:cubicBezTo>
                    <a:pt x="136225" y="596530"/>
                    <a:pt x="136352" y="595387"/>
                    <a:pt x="136416" y="594498"/>
                  </a:cubicBezTo>
                  <a:cubicBezTo>
                    <a:pt x="136606" y="592784"/>
                    <a:pt x="137114" y="591388"/>
                    <a:pt x="137813" y="590372"/>
                  </a:cubicBezTo>
                  <a:cubicBezTo>
                    <a:pt x="138447" y="589420"/>
                    <a:pt x="139336" y="588785"/>
                    <a:pt x="140098" y="588150"/>
                  </a:cubicBezTo>
                  <a:cubicBezTo>
                    <a:pt x="140606" y="587769"/>
                    <a:pt x="141050" y="587452"/>
                    <a:pt x="141431" y="587007"/>
                  </a:cubicBezTo>
                  <a:cubicBezTo>
                    <a:pt x="142066" y="586309"/>
                    <a:pt x="141812" y="584912"/>
                    <a:pt x="141241" y="583960"/>
                  </a:cubicBezTo>
                  <a:cubicBezTo>
                    <a:pt x="141050" y="583643"/>
                    <a:pt x="140542" y="583198"/>
                    <a:pt x="140098" y="582881"/>
                  </a:cubicBezTo>
                  <a:cubicBezTo>
                    <a:pt x="139209" y="582119"/>
                    <a:pt x="138193" y="581294"/>
                    <a:pt x="138003" y="579961"/>
                  </a:cubicBezTo>
                  <a:cubicBezTo>
                    <a:pt x="137813" y="578247"/>
                    <a:pt x="138955" y="577358"/>
                    <a:pt x="139590" y="576913"/>
                  </a:cubicBezTo>
                  <a:cubicBezTo>
                    <a:pt x="140225" y="576469"/>
                    <a:pt x="140225" y="576406"/>
                    <a:pt x="140161" y="576215"/>
                  </a:cubicBezTo>
                  <a:cubicBezTo>
                    <a:pt x="140098" y="575453"/>
                    <a:pt x="140098" y="575326"/>
                    <a:pt x="138447" y="575326"/>
                  </a:cubicBezTo>
                  <a:cubicBezTo>
                    <a:pt x="138130" y="575326"/>
                    <a:pt x="137876" y="575199"/>
                    <a:pt x="137622" y="575072"/>
                  </a:cubicBezTo>
                  <a:cubicBezTo>
                    <a:pt x="134702" y="572850"/>
                    <a:pt x="136543" y="570248"/>
                    <a:pt x="137432" y="569041"/>
                  </a:cubicBezTo>
                  <a:cubicBezTo>
                    <a:pt x="138574" y="567454"/>
                    <a:pt x="138638" y="566439"/>
                    <a:pt x="137939" y="565677"/>
                  </a:cubicBezTo>
                  <a:cubicBezTo>
                    <a:pt x="136860" y="564851"/>
                    <a:pt x="135845" y="564090"/>
                    <a:pt x="136225" y="562249"/>
                  </a:cubicBezTo>
                  <a:cubicBezTo>
                    <a:pt x="136479" y="561042"/>
                    <a:pt x="137305" y="560154"/>
                    <a:pt x="138447" y="559773"/>
                  </a:cubicBezTo>
                  <a:cubicBezTo>
                    <a:pt x="140542" y="559138"/>
                    <a:pt x="142129" y="560217"/>
                    <a:pt x="143462" y="561106"/>
                  </a:cubicBezTo>
                  <a:cubicBezTo>
                    <a:pt x="144161" y="561550"/>
                    <a:pt x="144796" y="561995"/>
                    <a:pt x="145304" y="562058"/>
                  </a:cubicBezTo>
                  <a:cubicBezTo>
                    <a:pt x="145875" y="562185"/>
                    <a:pt x="146192" y="561931"/>
                    <a:pt x="146383" y="561741"/>
                  </a:cubicBezTo>
                  <a:cubicBezTo>
                    <a:pt x="146700" y="561423"/>
                    <a:pt x="146891" y="560916"/>
                    <a:pt x="146891" y="560408"/>
                  </a:cubicBezTo>
                  <a:cubicBezTo>
                    <a:pt x="146827" y="559646"/>
                    <a:pt x="146383" y="559074"/>
                    <a:pt x="145621" y="558186"/>
                  </a:cubicBezTo>
                  <a:cubicBezTo>
                    <a:pt x="145176" y="557678"/>
                    <a:pt x="144732" y="557170"/>
                    <a:pt x="144415" y="556599"/>
                  </a:cubicBezTo>
                  <a:cubicBezTo>
                    <a:pt x="143716" y="555456"/>
                    <a:pt x="143272" y="553678"/>
                    <a:pt x="143844" y="552282"/>
                  </a:cubicBezTo>
                  <a:cubicBezTo>
                    <a:pt x="144161" y="551583"/>
                    <a:pt x="144668" y="551076"/>
                    <a:pt x="145113" y="550631"/>
                  </a:cubicBezTo>
                  <a:cubicBezTo>
                    <a:pt x="145367" y="550377"/>
                    <a:pt x="145684" y="550123"/>
                    <a:pt x="145748" y="549869"/>
                  </a:cubicBezTo>
                  <a:cubicBezTo>
                    <a:pt x="146446" y="548346"/>
                    <a:pt x="145938" y="548028"/>
                    <a:pt x="145304" y="547774"/>
                  </a:cubicBezTo>
                  <a:cubicBezTo>
                    <a:pt x="144668" y="547457"/>
                    <a:pt x="143970" y="547140"/>
                    <a:pt x="143208" y="547013"/>
                  </a:cubicBezTo>
                  <a:cubicBezTo>
                    <a:pt x="143208" y="547013"/>
                    <a:pt x="142701" y="547013"/>
                    <a:pt x="142510" y="547013"/>
                  </a:cubicBezTo>
                  <a:cubicBezTo>
                    <a:pt x="141558" y="547076"/>
                    <a:pt x="140161" y="547140"/>
                    <a:pt x="139273" y="546187"/>
                  </a:cubicBezTo>
                  <a:cubicBezTo>
                    <a:pt x="138638" y="545489"/>
                    <a:pt x="138384" y="544600"/>
                    <a:pt x="138574" y="543648"/>
                  </a:cubicBezTo>
                  <a:cubicBezTo>
                    <a:pt x="138828" y="542505"/>
                    <a:pt x="139717" y="541426"/>
                    <a:pt x="140860" y="540918"/>
                  </a:cubicBezTo>
                  <a:cubicBezTo>
                    <a:pt x="142002" y="540474"/>
                    <a:pt x="143272" y="540537"/>
                    <a:pt x="144415" y="540728"/>
                  </a:cubicBezTo>
                  <a:cubicBezTo>
                    <a:pt x="145240" y="540791"/>
                    <a:pt x="146256" y="540918"/>
                    <a:pt x="146636" y="540664"/>
                  </a:cubicBezTo>
                  <a:cubicBezTo>
                    <a:pt x="146827" y="540474"/>
                    <a:pt x="146891" y="539331"/>
                    <a:pt x="146573" y="538569"/>
                  </a:cubicBezTo>
                  <a:cubicBezTo>
                    <a:pt x="146002" y="537363"/>
                    <a:pt x="143272" y="536792"/>
                    <a:pt x="142066" y="536538"/>
                  </a:cubicBezTo>
                  <a:cubicBezTo>
                    <a:pt x="141685" y="536474"/>
                    <a:pt x="141304" y="536411"/>
                    <a:pt x="140987" y="536411"/>
                  </a:cubicBezTo>
                  <a:cubicBezTo>
                    <a:pt x="139971" y="536347"/>
                    <a:pt x="137813" y="536220"/>
                    <a:pt x="137685" y="533554"/>
                  </a:cubicBezTo>
                  <a:cubicBezTo>
                    <a:pt x="137558" y="531205"/>
                    <a:pt x="139336" y="529047"/>
                    <a:pt x="141749" y="528539"/>
                  </a:cubicBezTo>
                  <a:cubicBezTo>
                    <a:pt x="142574" y="528349"/>
                    <a:pt x="143526" y="528475"/>
                    <a:pt x="144478" y="528603"/>
                  </a:cubicBezTo>
                  <a:cubicBezTo>
                    <a:pt x="145240" y="528666"/>
                    <a:pt x="146764" y="528856"/>
                    <a:pt x="147081" y="528539"/>
                  </a:cubicBezTo>
                  <a:cubicBezTo>
                    <a:pt x="147081" y="528539"/>
                    <a:pt x="147144" y="527714"/>
                    <a:pt x="147208" y="527333"/>
                  </a:cubicBezTo>
                  <a:cubicBezTo>
                    <a:pt x="147335" y="526000"/>
                    <a:pt x="147462" y="524413"/>
                    <a:pt x="148795" y="523714"/>
                  </a:cubicBezTo>
                  <a:cubicBezTo>
                    <a:pt x="149620" y="523270"/>
                    <a:pt x="150573" y="523333"/>
                    <a:pt x="151715" y="523905"/>
                  </a:cubicBezTo>
                  <a:cubicBezTo>
                    <a:pt x="152541" y="524349"/>
                    <a:pt x="152985" y="525047"/>
                    <a:pt x="153366" y="525682"/>
                  </a:cubicBezTo>
                  <a:cubicBezTo>
                    <a:pt x="153493" y="525936"/>
                    <a:pt x="153810" y="526444"/>
                    <a:pt x="154001" y="526507"/>
                  </a:cubicBezTo>
                  <a:cubicBezTo>
                    <a:pt x="154318" y="526381"/>
                    <a:pt x="154445" y="525682"/>
                    <a:pt x="154572" y="525365"/>
                  </a:cubicBezTo>
                  <a:cubicBezTo>
                    <a:pt x="154763" y="524603"/>
                    <a:pt x="155080" y="523968"/>
                    <a:pt x="155334" y="523397"/>
                  </a:cubicBezTo>
                  <a:cubicBezTo>
                    <a:pt x="155524" y="523016"/>
                    <a:pt x="155715" y="522571"/>
                    <a:pt x="155842" y="522127"/>
                  </a:cubicBezTo>
                  <a:cubicBezTo>
                    <a:pt x="155905" y="521937"/>
                    <a:pt x="155905" y="521556"/>
                    <a:pt x="155905" y="521238"/>
                  </a:cubicBezTo>
                  <a:cubicBezTo>
                    <a:pt x="155905" y="520350"/>
                    <a:pt x="155842" y="519207"/>
                    <a:pt x="156730" y="518255"/>
                  </a:cubicBezTo>
                  <a:cubicBezTo>
                    <a:pt x="157492" y="517429"/>
                    <a:pt x="158381" y="517302"/>
                    <a:pt x="158889" y="517239"/>
                  </a:cubicBezTo>
                  <a:cubicBezTo>
                    <a:pt x="159079" y="517048"/>
                    <a:pt x="158889" y="516541"/>
                    <a:pt x="158698" y="516033"/>
                  </a:cubicBezTo>
                  <a:cubicBezTo>
                    <a:pt x="158508" y="515588"/>
                    <a:pt x="158318" y="515080"/>
                    <a:pt x="158254" y="514573"/>
                  </a:cubicBezTo>
                  <a:cubicBezTo>
                    <a:pt x="158000" y="512922"/>
                    <a:pt x="158762" y="511208"/>
                    <a:pt x="160158" y="510192"/>
                  </a:cubicBezTo>
                  <a:cubicBezTo>
                    <a:pt x="161174" y="509430"/>
                    <a:pt x="162381" y="509240"/>
                    <a:pt x="163396" y="509684"/>
                  </a:cubicBezTo>
                  <a:cubicBezTo>
                    <a:pt x="164158" y="510065"/>
                    <a:pt x="165110" y="510891"/>
                    <a:pt x="165301" y="513049"/>
                  </a:cubicBezTo>
                  <a:cubicBezTo>
                    <a:pt x="165364" y="513493"/>
                    <a:pt x="165364" y="514001"/>
                    <a:pt x="165364" y="514573"/>
                  </a:cubicBezTo>
                  <a:cubicBezTo>
                    <a:pt x="165364" y="515652"/>
                    <a:pt x="165364" y="517810"/>
                    <a:pt x="165936" y="518191"/>
                  </a:cubicBezTo>
                  <a:cubicBezTo>
                    <a:pt x="165936" y="518191"/>
                    <a:pt x="166317" y="518255"/>
                    <a:pt x="167015" y="518001"/>
                  </a:cubicBezTo>
                  <a:cubicBezTo>
                    <a:pt x="168538" y="517366"/>
                    <a:pt x="169618" y="516033"/>
                    <a:pt x="170824" y="514573"/>
                  </a:cubicBezTo>
                  <a:cubicBezTo>
                    <a:pt x="171586" y="513620"/>
                    <a:pt x="172411" y="512605"/>
                    <a:pt x="173363" y="511779"/>
                  </a:cubicBezTo>
                  <a:cubicBezTo>
                    <a:pt x="174252" y="511017"/>
                    <a:pt x="175141" y="510764"/>
                    <a:pt x="175966" y="510446"/>
                  </a:cubicBezTo>
                  <a:cubicBezTo>
                    <a:pt x="176537" y="510256"/>
                    <a:pt x="177045" y="510065"/>
                    <a:pt x="177426" y="509811"/>
                  </a:cubicBezTo>
                  <a:cubicBezTo>
                    <a:pt x="178188" y="509303"/>
                    <a:pt x="179140" y="507716"/>
                    <a:pt x="179521" y="506637"/>
                  </a:cubicBezTo>
                  <a:cubicBezTo>
                    <a:pt x="180219" y="504669"/>
                    <a:pt x="180029" y="502066"/>
                    <a:pt x="178188" y="501114"/>
                  </a:cubicBezTo>
                  <a:cubicBezTo>
                    <a:pt x="177680" y="500860"/>
                    <a:pt x="176982" y="500733"/>
                    <a:pt x="176284" y="500606"/>
                  </a:cubicBezTo>
                  <a:cubicBezTo>
                    <a:pt x="175585" y="500479"/>
                    <a:pt x="174887" y="500352"/>
                    <a:pt x="174188" y="500098"/>
                  </a:cubicBezTo>
                  <a:cubicBezTo>
                    <a:pt x="172411" y="499464"/>
                    <a:pt x="171459" y="499464"/>
                    <a:pt x="169364" y="499400"/>
                  </a:cubicBezTo>
                  <a:cubicBezTo>
                    <a:pt x="168221" y="499400"/>
                    <a:pt x="167523" y="499781"/>
                    <a:pt x="166317" y="500416"/>
                  </a:cubicBezTo>
                  <a:cubicBezTo>
                    <a:pt x="165301" y="501051"/>
                    <a:pt x="164285" y="501812"/>
                    <a:pt x="162889" y="501178"/>
                  </a:cubicBezTo>
                  <a:cubicBezTo>
                    <a:pt x="162507" y="500987"/>
                    <a:pt x="162190" y="500670"/>
                    <a:pt x="162000" y="500098"/>
                  </a:cubicBezTo>
                  <a:cubicBezTo>
                    <a:pt x="161619" y="500162"/>
                    <a:pt x="161174" y="500543"/>
                    <a:pt x="160413" y="501432"/>
                  </a:cubicBezTo>
                  <a:cubicBezTo>
                    <a:pt x="159524" y="502384"/>
                    <a:pt x="158508" y="503526"/>
                    <a:pt x="156730" y="503526"/>
                  </a:cubicBezTo>
                  <a:cubicBezTo>
                    <a:pt x="155143" y="503463"/>
                    <a:pt x="154763" y="502574"/>
                    <a:pt x="154572" y="501749"/>
                  </a:cubicBezTo>
                  <a:lnTo>
                    <a:pt x="154255" y="500733"/>
                  </a:lnTo>
                  <a:cubicBezTo>
                    <a:pt x="153937" y="499908"/>
                    <a:pt x="153683" y="499146"/>
                    <a:pt x="153239" y="498511"/>
                  </a:cubicBezTo>
                  <a:cubicBezTo>
                    <a:pt x="152604" y="497623"/>
                    <a:pt x="152223" y="497369"/>
                    <a:pt x="151398" y="497242"/>
                  </a:cubicBezTo>
                  <a:cubicBezTo>
                    <a:pt x="151080" y="497178"/>
                    <a:pt x="150509" y="497242"/>
                    <a:pt x="150001" y="497305"/>
                  </a:cubicBezTo>
                  <a:cubicBezTo>
                    <a:pt x="148668" y="497432"/>
                    <a:pt x="147208" y="497623"/>
                    <a:pt x="146192" y="496924"/>
                  </a:cubicBezTo>
                  <a:cubicBezTo>
                    <a:pt x="145494" y="496480"/>
                    <a:pt x="145176" y="495718"/>
                    <a:pt x="144923" y="495083"/>
                  </a:cubicBezTo>
                  <a:cubicBezTo>
                    <a:pt x="144859" y="494829"/>
                    <a:pt x="144605" y="494385"/>
                    <a:pt x="144605" y="494385"/>
                  </a:cubicBezTo>
                  <a:cubicBezTo>
                    <a:pt x="144161" y="494067"/>
                    <a:pt x="143336" y="494067"/>
                    <a:pt x="142574" y="494004"/>
                  </a:cubicBezTo>
                  <a:cubicBezTo>
                    <a:pt x="141875" y="494004"/>
                    <a:pt x="141431" y="493941"/>
                    <a:pt x="141050" y="493941"/>
                  </a:cubicBezTo>
                  <a:cubicBezTo>
                    <a:pt x="139844" y="493877"/>
                    <a:pt x="138193" y="493687"/>
                    <a:pt x="137305" y="494067"/>
                  </a:cubicBezTo>
                  <a:cubicBezTo>
                    <a:pt x="137051" y="494131"/>
                    <a:pt x="137051" y="494194"/>
                    <a:pt x="136797" y="494639"/>
                  </a:cubicBezTo>
                  <a:cubicBezTo>
                    <a:pt x="136606" y="494956"/>
                    <a:pt x="136416" y="495337"/>
                    <a:pt x="136098" y="495718"/>
                  </a:cubicBezTo>
                  <a:cubicBezTo>
                    <a:pt x="134003" y="498130"/>
                    <a:pt x="132353" y="496924"/>
                    <a:pt x="131464" y="496226"/>
                  </a:cubicBezTo>
                  <a:cubicBezTo>
                    <a:pt x="131274" y="496099"/>
                    <a:pt x="131083" y="495909"/>
                    <a:pt x="130829" y="495781"/>
                  </a:cubicBezTo>
                  <a:cubicBezTo>
                    <a:pt x="129623" y="495845"/>
                    <a:pt x="129115" y="496035"/>
                    <a:pt x="128417" y="496162"/>
                  </a:cubicBezTo>
                  <a:cubicBezTo>
                    <a:pt x="125560" y="496607"/>
                    <a:pt x="123719" y="496035"/>
                    <a:pt x="122957" y="494448"/>
                  </a:cubicBezTo>
                  <a:cubicBezTo>
                    <a:pt x="122323" y="493052"/>
                    <a:pt x="122640" y="490385"/>
                    <a:pt x="123655" y="489243"/>
                  </a:cubicBezTo>
                  <a:cubicBezTo>
                    <a:pt x="125116" y="487529"/>
                    <a:pt x="127147" y="488227"/>
                    <a:pt x="128544" y="488735"/>
                  </a:cubicBezTo>
                  <a:cubicBezTo>
                    <a:pt x="129560" y="489116"/>
                    <a:pt x="130258" y="489370"/>
                    <a:pt x="130766" y="489116"/>
                  </a:cubicBezTo>
                  <a:cubicBezTo>
                    <a:pt x="131147" y="488925"/>
                    <a:pt x="131528" y="488354"/>
                    <a:pt x="131909" y="487783"/>
                  </a:cubicBezTo>
                  <a:cubicBezTo>
                    <a:pt x="132797" y="486576"/>
                    <a:pt x="134194" y="484672"/>
                    <a:pt x="136670" y="485243"/>
                  </a:cubicBezTo>
                  <a:cubicBezTo>
                    <a:pt x="137432" y="485434"/>
                    <a:pt x="137813" y="485751"/>
                    <a:pt x="138130" y="486069"/>
                  </a:cubicBezTo>
                  <a:cubicBezTo>
                    <a:pt x="138384" y="486132"/>
                    <a:pt x="139526" y="486132"/>
                    <a:pt x="140288" y="486005"/>
                  </a:cubicBezTo>
                  <a:cubicBezTo>
                    <a:pt x="140987" y="485116"/>
                    <a:pt x="141050" y="484735"/>
                    <a:pt x="141177" y="484355"/>
                  </a:cubicBezTo>
                  <a:cubicBezTo>
                    <a:pt x="142066" y="481688"/>
                    <a:pt x="145049" y="481879"/>
                    <a:pt x="146891" y="482069"/>
                  </a:cubicBezTo>
                  <a:cubicBezTo>
                    <a:pt x="147335" y="482133"/>
                    <a:pt x="147780" y="482133"/>
                    <a:pt x="148097" y="482133"/>
                  </a:cubicBezTo>
                  <a:cubicBezTo>
                    <a:pt x="150636" y="482133"/>
                    <a:pt x="151398" y="483021"/>
                    <a:pt x="152223" y="484355"/>
                  </a:cubicBezTo>
                  <a:cubicBezTo>
                    <a:pt x="152414" y="484609"/>
                    <a:pt x="152604" y="484989"/>
                    <a:pt x="152858" y="485370"/>
                  </a:cubicBezTo>
                  <a:cubicBezTo>
                    <a:pt x="153112" y="485688"/>
                    <a:pt x="153493" y="485878"/>
                    <a:pt x="153493" y="485878"/>
                  </a:cubicBezTo>
                  <a:cubicBezTo>
                    <a:pt x="153493" y="485878"/>
                    <a:pt x="153493" y="485624"/>
                    <a:pt x="153556" y="485180"/>
                  </a:cubicBezTo>
                  <a:cubicBezTo>
                    <a:pt x="153620" y="484355"/>
                    <a:pt x="153810" y="482894"/>
                    <a:pt x="155969" y="482133"/>
                  </a:cubicBezTo>
                  <a:cubicBezTo>
                    <a:pt x="157492" y="481561"/>
                    <a:pt x="159651" y="481498"/>
                    <a:pt x="160857" y="484481"/>
                  </a:cubicBezTo>
                  <a:cubicBezTo>
                    <a:pt x="160984" y="484799"/>
                    <a:pt x="161047" y="485116"/>
                    <a:pt x="161111" y="485370"/>
                  </a:cubicBezTo>
                  <a:cubicBezTo>
                    <a:pt x="162126" y="486005"/>
                    <a:pt x="162381" y="486069"/>
                    <a:pt x="162698" y="486132"/>
                  </a:cubicBezTo>
                  <a:cubicBezTo>
                    <a:pt x="165047" y="486767"/>
                    <a:pt x="165809" y="488227"/>
                    <a:pt x="166380" y="489751"/>
                  </a:cubicBezTo>
                  <a:lnTo>
                    <a:pt x="166634" y="490449"/>
                  </a:lnTo>
                  <a:cubicBezTo>
                    <a:pt x="167142" y="491846"/>
                    <a:pt x="167396" y="492480"/>
                    <a:pt x="168475" y="492925"/>
                  </a:cubicBezTo>
                  <a:cubicBezTo>
                    <a:pt x="169745" y="493496"/>
                    <a:pt x="170887" y="493496"/>
                    <a:pt x="172411" y="493496"/>
                  </a:cubicBezTo>
                  <a:cubicBezTo>
                    <a:pt x="173871" y="493496"/>
                    <a:pt x="176982" y="493115"/>
                    <a:pt x="177934" y="492607"/>
                  </a:cubicBezTo>
                  <a:cubicBezTo>
                    <a:pt x="178378" y="491909"/>
                    <a:pt x="178569" y="491465"/>
                    <a:pt x="178759" y="491020"/>
                  </a:cubicBezTo>
                  <a:cubicBezTo>
                    <a:pt x="179013" y="490449"/>
                    <a:pt x="179267" y="489878"/>
                    <a:pt x="179648" y="489370"/>
                  </a:cubicBezTo>
                  <a:lnTo>
                    <a:pt x="180219" y="488608"/>
                  </a:lnTo>
                  <a:cubicBezTo>
                    <a:pt x="180918" y="487719"/>
                    <a:pt x="181870" y="486323"/>
                    <a:pt x="182187" y="485561"/>
                  </a:cubicBezTo>
                  <a:cubicBezTo>
                    <a:pt x="182759" y="484037"/>
                    <a:pt x="183647" y="482767"/>
                    <a:pt x="184536" y="481498"/>
                  </a:cubicBezTo>
                  <a:cubicBezTo>
                    <a:pt x="184854" y="481053"/>
                    <a:pt x="185171" y="480609"/>
                    <a:pt x="185425" y="480165"/>
                  </a:cubicBezTo>
                  <a:cubicBezTo>
                    <a:pt x="185742" y="479657"/>
                    <a:pt x="186123" y="479212"/>
                    <a:pt x="186441" y="478832"/>
                  </a:cubicBezTo>
                  <a:cubicBezTo>
                    <a:pt x="187012" y="478133"/>
                    <a:pt x="187457" y="477562"/>
                    <a:pt x="187710" y="476800"/>
                  </a:cubicBezTo>
                  <a:cubicBezTo>
                    <a:pt x="188218" y="475276"/>
                    <a:pt x="188409" y="473816"/>
                    <a:pt x="188409" y="472356"/>
                  </a:cubicBezTo>
                  <a:cubicBezTo>
                    <a:pt x="188345" y="468547"/>
                    <a:pt x="186314" y="465246"/>
                    <a:pt x="184092" y="461818"/>
                  </a:cubicBezTo>
                  <a:cubicBezTo>
                    <a:pt x="183267" y="460548"/>
                    <a:pt x="182251" y="459659"/>
                    <a:pt x="181235" y="458898"/>
                  </a:cubicBezTo>
                  <a:cubicBezTo>
                    <a:pt x="180918" y="458644"/>
                    <a:pt x="180537" y="458326"/>
                    <a:pt x="180283" y="458072"/>
                  </a:cubicBezTo>
                  <a:cubicBezTo>
                    <a:pt x="179902" y="457755"/>
                    <a:pt x="179458" y="457438"/>
                    <a:pt x="179077" y="457184"/>
                  </a:cubicBezTo>
                  <a:cubicBezTo>
                    <a:pt x="177871" y="456358"/>
                    <a:pt x="176474" y="455406"/>
                    <a:pt x="175903" y="453501"/>
                  </a:cubicBezTo>
                  <a:cubicBezTo>
                    <a:pt x="175712" y="452930"/>
                    <a:pt x="175585" y="452422"/>
                    <a:pt x="175458" y="451978"/>
                  </a:cubicBezTo>
                  <a:cubicBezTo>
                    <a:pt x="175204" y="451026"/>
                    <a:pt x="175014" y="450200"/>
                    <a:pt x="174506" y="449248"/>
                  </a:cubicBezTo>
                  <a:cubicBezTo>
                    <a:pt x="173935" y="448106"/>
                    <a:pt x="172919" y="447598"/>
                    <a:pt x="171586" y="446899"/>
                  </a:cubicBezTo>
                  <a:cubicBezTo>
                    <a:pt x="170760" y="446455"/>
                    <a:pt x="169872" y="446010"/>
                    <a:pt x="169046" y="445312"/>
                  </a:cubicBezTo>
                  <a:cubicBezTo>
                    <a:pt x="167713" y="444233"/>
                    <a:pt x="167078" y="442709"/>
                    <a:pt x="166570" y="441313"/>
                  </a:cubicBezTo>
                  <a:cubicBezTo>
                    <a:pt x="166253" y="440487"/>
                    <a:pt x="165936" y="439726"/>
                    <a:pt x="165491" y="439154"/>
                  </a:cubicBezTo>
                  <a:cubicBezTo>
                    <a:pt x="164983" y="438456"/>
                    <a:pt x="164158" y="438075"/>
                    <a:pt x="162825" y="438012"/>
                  </a:cubicBezTo>
                  <a:cubicBezTo>
                    <a:pt x="162762" y="438393"/>
                    <a:pt x="162634" y="438837"/>
                    <a:pt x="162444" y="439154"/>
                  </a:cubicBezTo>
                  <a:cubicBezTo>
                    <a:pt x="162063" y="439916"/>
                    <a:pt x="161809" y="440170"/>
                    <a:pt x="161238" y="440551"/>
                  </a:cubicBezTo>
                  <a:cubicBezTo>
                    <a:pt x="161111" y="440678"/>
                    <a:pt x="158127" y="442646"/>
                    <a:pt x="156603" y="441694"/>
                  </a:cubicBezTo>
                  <a:cubicBezTo>
                    <a:pt x="156096" y="441376"/>
                    <a:pt x="155778" y="440932"/>
                    <a:pt x="155715" y="440424"/>
                  </a:cubicBezTo>
                  <a:cubicBezTo>
                    <a:pt x="155524" y="440170"/>
                    <a:pt x="155397" y="439980"/>
                    <a:pt x="155271" y="439789"/>
                  </a:cubicBezTo>
                  <a:cubicBezTo>
                    <a:pt x="154826" y="439154"/>
                    <a:pt x="154699" y="439027"/>
                    <a:pt x="154191" y="438837"/>
                  </a:cubicBezTo>
                  <a:cubicBezTo>
                    <a:pt x="153810" y="438773"/>
                    <a:pt x="153493" y="438710"/>
                    <a:pt x="153239" y="438646"/>
                  </a:cubicBezTo>
                  <a:cubicBezTo>
                    <a:pt x="152287" y="438519"/>
                    <a:pt x="151080" y="438393"/>
                    <a:pt x="150128" y="436678"/>
                  </a:cubicBezTo>
                  <a:cubicBezTo>
                    <a:pt x="149557" y="435663"/>
                    <a:pt x="149176" y="434647"/>
                    <a:pt x="148795" y="433631"/>
                  </a:cubicBezTo>
                  <a:cubicBezTo>
                    <a:pt x="148414" y="432679"/>
                    <a:pt x="148097" y="431727"/>
                    <a:pt x="147589" y="430901"/>
                  </a:cubicBezTo>
                  <a:cubicBezTo>
                    <a:pt x="146891" y="429695"/>
                    <a:pt x="146002" y="428933"/>
                    <a:pt x="144923" y="428045"/>
                  </a:cubicBezTo>
                  <a:cubicBezTo>
                    <a:pt x="144542" y="427727"/>
                    <a:pt x="144097" y="427410"/>
                    <a:pt x="143716" y="427029"/>
                  </a:cubicBezTo>
                  <a:cubicBezTo>
                    <a:pt x="142447" y="425950"/>
                    <a:pt x="141177" y="424871"/>
                    <a:pt x="140987" y="423030"/>
                  </a:cubicBezTo>
                  <a:cubicBezTo>
                    <a:pt x="140860" y="421506"/>
                    <a:pt x="141494" y="420363"/>
                    <a:pt x="142002" y="419348"/>
                  </a:cubicBezTo>
                  <a:cubicBezTo>
                    <a:pt x="142193" y="418966"/>
                    <a:pt x="142383" y="418649"/>
                    <a:pt x="142510" y="418268"/>
                  </a:cubicBezTo>
                  <a:cubicBezTo>
                    <a:pt x="143018" y="416999"/>
                    <a:pt x="143208" y="415665"/>
                    <a:pt x="143018" y="414459"/>
                  </a:cubicBezTo>
                  <a:cubicBezTo>
                    <a:pt x="142955" y="414142"/>
                    <a:pt x="142955" y="413888"/>
                    <a:pt x="142891" y="413634"/>
                  </a:cubicBezTo>
                  <a:cubicBezTo>
                    <a:pt x="142701" y="412872"/>
                    <a:pt x="142574" y="412047"/>
                    <a:pt x="142701" y="411031"/>
                  </a:cubicBezTo>
                  <a:lnTo>
                    <a:pt x="142828" y="410269"/>
                  </a:lnTo>
                  <a:cubicBezTo>
                    <a:pt x="142955" y="409571"/>
                    <a:pt x="143081" y="409000"/>
                    <a:pt x="142955" y="408238"/>
                  </a:cubicBezTo>
                  <a:cubicBezTo>
                    <a:pt x="142891" y="407666"/>
                    <a:pt x="142447" y="406841"/>
                    <a:pt x="141812" y="406841"/>
                  </a:cubicBezTo>
                  <a:cubicBezTo>
                    <a:pt x="141113" y="406841"/>
                    <a:pt x="140542" y="406333"/>
                    <a:pt x="140415" y="405635"/>
                  </a:cubicBezTo>
                  <a:cubicBezTo>
                    <a:pt x="140288" y="404365"/>
                    <a:pt x="140415" y="403350"/>
                    <a:pt x="140987" y="402271"/>
                  </a:cubicBezTo>
                  <a:cubicBezTo>
                    <a:pt x="143844" y="396874"/>
                    <a:pt x="145684" y="353452"/>
                    <a:pt x="141875" y="350278"/>
                  </a:cubicBezTo>
                  <a:cubicBezTo>
                    <a:pt x="141177" y="350404"/>
                    <a:pt x="140479" y="350024"/>
                    <a:pt x="140288" y="349325"/>
                  </a:cubicBezTo>
                  <a:cubicBezTo>
                    <a:pt x="140034" y="348563"/>
                    <a:pt x="140479" y="347802"/>
                    <a:pt x="141241" y="347611"/>
                  </a:cubicBezTo>
                  <a:cubicBezTo>
                    <a:pt x="143208" y="347040"/>
                    <a:pt x="145367" y="347103"/>
                    <a:pt x="147399" y="347167"/>
                  </a:cubicBezTo>
                  <a:cubicBezTo>
                    <a:pt x="149938" y="347294"/>
                    <a:pt x="152033" y="347357"/>
                    <a:pt x="153239" y="346215"/>
                  </a:cubicBezTo>
                  <a:cubicBezTo>
                    <a:pt x="154191" y="345326"/>
                    <a:pt x="154699" y="343612"/>
                    <a:pt x="154763" y="341136"/>
                  </a:cubicBezTo>
                  <a:cubicBezTo>
                    <a:pt x="154763" y="340438"/>
                    <a:pt x="154509" y="339485"/>
                    <a:pt x="154255" y="338533"/>
                  </a:cubicBezTo>
                  <a:cubicBezTo>
                    <a:pt x="153747" y="336756"/>
                    <a:pt x="153239" y="334661"/>
                    <a:pt x="154318" y="333010"/>
                  </a:cubicBezTo>
                  <a:cubicBezTo>
                    <a:pt x="155016" y="331931"/>
                    <a:pt x="156286" y="331296"/>
                    <a:pt x="158127" y="331042"/>
                  </a:cubicBezTo>
                  <a:cubicBezTo>
                    <a:pt x="161873" y="330598"/>
                    <a:pt x="164285" y="329645"/>
                    <a:pt x="165364" y="328249"/>
                  </a:cubicBezTo>
                  <a:cubicBezTo>
                    <a:pt x="166444" y="326852"/>
                    <a:pt x="166189" y="324948"/>
                    <a:pt x="165936" y="322726"/>
                  </a:cubicBezTo>
                  <a:cubicBezTo>
                    <a:pt x="165555" y="319742"/>
                    <a:pt x="165047" y="315997"/>
                    <a:pt x="168793" y="313457"/>
                  </a:cubicBezTo>
                  <a:cubicBezTo>
                    <a:pt x="171078" y="311934"/>
                    <a:pt x="181743" y="310727"/>
                    <a:pt x="181743" y="310727"/>
                  </a:cubicBezTo>
                  <a:cubicBezTo>
                    <a:pt x="183775" y="310727"/>
                    <a:pt x="186631" y="305522"/>
                    <a:pt x="188345" y="302475"/>
                  </a:cubicBezTo>
                  <a:cubicBezTo>
                    <a:pt x="190631" y="298285"/>
                    <a:pt x="191900" y="296126"/>
                    <a:pt x="193678" y="296063"/>
                  </a:cubicBezTo>
                  <a:cubicBezTo>
                    <a:pt x="194059" y="296063"/>
                    <a:pt x="195011" y="296190"/>
                    <a:pt x="195646" y="297205"/>
                  </a:cubicBezTo>
                  <a:cubicBezTo>
                    <a:pt x="197360" y="299935"/>
                    <a:pt x="198693" y="299237"/>
                    <a:pt x="199201" y="298983"/>
                  </a:cubicBezTo>
                  <a:cubicBezTo>
                    <a:pt x="202756" y="297269"/>
                    <a:pt x="205803" y="288572"/>
                    <a:pt x="204597" y="285398"/>
                  </a:cubicBezTo>
                  <a:cubicBezTo>
                    <a:pt x="204089" y="284001"/>
                    <a:pt x="204978" y="283430"/>
                    <a:pt x="209485" y="280700"/>
                  </a:cubicBezTo>
                  <a:cubicBezTo>
                    <a:pt x="213675" y="278097"/>
                    <a:pt x="220024" y="274224"/>
                    <a:pt x="222436" y="270860"/>
                  </a:cubicBezTo>
                  <a:cubicBezTo>
                    <a:pt x="224912" y="267432"/>
                    <a:pt x="226118" y="264385"/>
                    <a:pt x="227197" y="261464"/>
                  </a:cubicBezTo>
                  <a:cubicBezTo>
                    <a:pt x="228657" y="257719"/>
                    <a:pt x="230117" y="253783"/>
                    <a:pt x="234434" y="249402"/>
                  </a:cubicBezTo>
                  <a:cubicBezTo>
                    <a:pt x="235450" y="248323"/>
                    <a:pt x="235006" y="246228"/>
                    <a:pt x="234434" y="243752"/>
                  </a:cubicBezTo>
                  <a:cubicBezTo>
                    <a:pt x="234053" y="241975"/>
                    <a:pt x="233609" y="240007"/>
                    <a:pt x="233736" y="238039"/>
                  </a:cubicBezTo>
                  <a:cubicBezTo>
                    <a:pt x="233038" y="237721"/>
                    <a:pt x="231704" y="237340"/>
                    <a:pt x="230689" y="236960"/>
                  </a:cubicBezTo>
                  <a:cubicBezTo>
                    <a:pt x="226753" y="235753"/>
                    <a:pt x="222626" y="234420"/>
                    <a:pt x="222055" y="231817"/>
                  </a:cubicBezTo>
                  <a:cubicBezTo>
                    <a:pt x="221865" y="231056"/>
                    <a:pt x="221928" y="229849"/>
                    <a:pt x="223261" y="228580"/>
                  </a:cubicBezTo>
                  <a:cubicBezTo>
                    <a:pt x="224341" y="227564"/>
                    <a:pt x="225229" y="226802"/>
                    <a:pt x="225991" y="226040"/>
                  </a:cubicBezTo>
                  <a:cubicBezTo>
                    <a:pt x="228848" y="223501"/>
                    <a:pt x="230054" y="222422"/>
                    <a:pt x="232022" y="217026"/>
                  </a:cubicBezTo>
                  <a:cubicBezTo>
                    <a:pt x="232466" y="215820"/>
                    <a:pt x="232466" y="214486"/>
                    <a:pt x="232085" y="212709"/>
                  </a:cubicBezTo>
                  <a:cubicBezTo>
                    <a:pt x="231895" y="211757"/>
                    <a:pt x="231832" y="211376"/>
                    <a:pt x="231768" y="211249"/>
                  </a:cubicBezTo>
                  <a:cubicBezTo>
                    <a:pt x="231768" y="211249"/>
                    <a:pt x="231514" y="211249"/>
                    <a:pt x="231070" y="211122"/>
                  </a:cubicBezTo>
                  <a:cubicBezTo>
                    <a:pt x="227451" y="210487"/>
                    <a:pt x="225229" y="208265"/>
                    <a:pt x="225420" y="205345"/>
                  </a:cubicBezTo>
                  <a:cubicBezTo>
                    <a:pt x="225547" y="203250"/>
                    <a:pt x="226689" y="201853"/>
                    <a:pt x="228657" y="201472"/>
                  </a:cubicBezTo>
                  <a:cubicBezTo>
                    <a:pt x="229483" y="201282"/>
                    <a:pt x="230181" y="201409"/>
                    <a:pt x="230752" y="201663"/>
                  </a:cubicBezTo>
                  <a:cubicBezTo>
                    <a:pt x="230625" y="201472"/>
                    <a:pt x="230498" y="201282"/>
                    <a:pt x="230435" y="201092"/>
                  </a:cubicBezTo>
                  <a:cubicBezTo>
                    <a:pt x="230117" y="200266"/>
                    <a:pt x="230117" y="198044"/>
                    <a:pt x="230562" y="197156"/>
                  </a:cubicBezTo>
                  <a:cubicBezTo>
                    <a:pt x="231641" y="195061"/>
                    <a:pt x="234498" y="195314"/>
                    <a:pt x="236529" y="195505"/>
                  </a:cubicBezTo>
                  <a:cubicBezTo>
                    <a:pt x="237100" y="195568"/>
                    <a:pt x="237545" y="195568"/>
                    <a:pt x="237989" y="195568"/>
                  </a:cubicBezTo>
                  <a:cubicBezTo>
                    <a:pt x="239323" y="195505"/>
                    <a:pt x="240465" y="195061"/>
                    <a:pt x="240846" y="194426"/>
                  </a:cubicBezTo>
                  <a:cubicBezTo>
                    <a:pt x="241100" y="194045"/>
                    <a:pt x="241037" y="193537"/>
                    <a:pt x="240719" y="192839"/>
                  </a:cubicBezTo>
                  <a:cubicBezTo>
                    <a:pt x="240529" y="192394"/>
                    <a:pt x="240084" y="192204"/>
                    <a:pt x="239323" y="191823"/>
                  </a:cubicBezTo>
                  <a:cubicBezTo>
                    <a:pt x="238624" y="191505"/>
                    <a:pt x="237799" y="191061"/>
                    <a:pt x="237164" y="190299"/>
                  </a:cubicBezTo>
                  <a:cubicBezTo>
                    <a:pt x="236339" y="189347"/>
                    <a:pt x="235895" y="187633"/>
                    <a:pt x="236085" y="185982"/>
                  </a:cubicBezTo>
                  <a:cubicBezTo>
                    <a:pt x="236212" y="184586"/>
                    <a:pt x="236783" y="183443"/>
                    <a:pt x="237672" y="182808"/>
                  </a:cubicBezTo>
                  <a:cubicBezTo>
                    <a:pt x="239894" y="181094"/>
                    <a:pt x="241925" y="183443"/>
                    <a:pt x="243322" y="185030"/>
                  </a:cubicBezTo>
                  <a:cubicBezTo>
                    <a:pt x="243830" y="185602"/>
                    <a:pt x="244973" y="186935"/>
                    <a:pt x="245354" y="186935"/>
                  </a:cubicBezTo>
                  <a:cubicBezTo>
                    <a:pt x="245354" y="186935"/>
                    <a:pt x="245798" y="186808"/>
                    <a:pt x="246496" y="185284"/>
                  </a:cubicBezTo>
                  <a:cubicBezTo>
                    <a:pt x="246877" y="184395"/>
                    <a:pt x="246750" y="182872"/>
                    <a:pt x="246623" y="181348"/>
                  </a:cubicBezTo>
                  <a:cubicBezTo>
                    <a:pt x="246306" y="178364"/>
                    <a:pt x="245925" y="173857"/>
                    <a:pt x="251384" y="173222"/>
                  </a:cubicBezTo>
                  <a:cubicBezTo>
                    <a:pt x="254876" y="172841"/>
                    <a:pt x="255574" y="175190"/>
                    <a:pt x="256019" y="176841"/>
                  </a:cubicBezTo>
                  <a:cubicBezTo>
                    <a:pt x="256272" y="176587"/>
                    <a:pt x="256527" y="176333"/>
                    <a:pt x="256780" y="176079"/>
                  </a:cubicBezTo>
                  <a:cubicBezTo>
                    <a:pt x="257732" y="175000"/>
                    <a:pt x="258748" y="173794"/>
                    <a:pt x="260716" y="173476"/>
                  </a:cubicBezTo>
                  <a:cubicBezTo>
                    <a:pt x="261923" y="173286"/>
                    <a:pt x="264462" y="172968"/>
                    <a:pt x="265605" y="175698"/>
                  </a:cubicBezTo>
                  <a:cubicBezTo>
                    <a:pt x="265986" y="176587"/>
                    <a:pt x="266811" y="178491"/>
                    <a:pt x="267382" y="178682"/>
                  </a:cubicBezTo>
                  <a:cubicBezTo>
                    <a:pt x="267382" y="178682"/>
                    <a:pt x="267699" y="178618"/>
                    <a:pt x="268017" y="178364"/>
                  </a:cubicBezTo>
                  <a:cubicBezTo>
                    <a:pt x="268334" y="178111"/>
                    <a:pt x="268588" y="177666"/>
                    <a:pt x="268969" y="177222"/>
                  </a:cubicBezTo>
                  <a:cubicBezTo>
                    <a:pt x="269731" y="176142"/>
                    <a:pt x="270683" y="174809"/>
                    <a:pt x="272398" y="174555"/>
                  </a:cubicBezTo>
                  <a:cubicBezTo>
                    <a:pt x="273730" y="174302"/>
                    <a:pt x="274810" y="175063"/>
                    <a:pt x="275572" y="175571"/>
                  </a:cubicBezTo>
                  <a:cubicBezTo>
                    <a:pt x="276143" y="175952"/>
                    <a:pt x="276460" y="176269"/>
                    <a:pt x="276778" y="176142"/>
                  </a:cubicBezTo>
                  <a:cubicBezTo>
                    <a:pt x="277413" y="175952"/>
                    <a:pt x="277793" y="175508"/>
                    <a:pt x="278428" y="174809"/>
                  </a:cubicBezTo>
                  <a:cubicBezTo>
                    <a:pt x="279317" y="173857"/>
                    <a:pt x="280333" y="172651"/>
                    <a:pt x="282301" y="172524"/>
                  </a:cubicBezTo>
                  <a:cubicBezTo>
                    <a:pt x="283380" y="172460"/>
                    <a:pt x="284713" y="172397"/>
                    <a:pt x="285792" y="173222"/>
                  </a:cubicBezTo>
                  <a:cubicBezTo>
                    <a:pt x="286554" y="173794"/>
                    <a:pt x="286935" y="174682"/>
                    <a:pt x="287252" y="175444"/>
                  </a:cubicBezTo>
                  <a:cubicBezTo>
                    <a:pt x="287380" y="175825"/>
                    <a:pt x="287570" y="176206"/>
                    <a:pt x="287760" y="176460"/>
                  </a:cubicBezTo>
                  <a:cubicBezTo>
                    <a:pt x="288522" y="177476"/>
                    <a:pt x="289792" y="177222"/>
                    <a:pt x="291887" y="176206"/>
                  </a:cubicBezTo>
                  <a:cubicBezTo>
                    <a:pt x="292204" y="173857"/>
                    <a:pt x="292267" y="171635"/>
                    <a:pt x="291760" y="169794"/>
                  </a:cubicBezTo>
                  <a:cubicBezTo>
                    <a:pt x="291188" y="167572"/>
                    <a:pt x="289919" y="166747"/>
                    <a:pt x="288141" y="165668"/>
                  </a:cubicBezTo>
                  <a:cubicBezTo>
                    <a:pt x="287125" y="165033"/>
                    <a:pt x="286046" y="164398"/>
                    <a:pt x="284967" y="163382"/>
                  </a:cubicBezTo>
                  <a:cubicBezTo>
                    <a:pt x="282809" y="161287"/>
                    <a:pt x="282047" y="158938"/>
                    <a:pt x="281158" y="156399"/>
                  </a:cubicBezTo>
                  <a:lnTo>
                    <a:pt x="280714" y="155066"/>
                  </a:lnTo>
                  <a:cubicBezTo>
                    <a:pt x="278111" y="147575"/>
                    <a:pt x="278047" y="142750"/>
                    <a:pt x="278365" y="134307"/>
                  </a:cubicBezTo>
                  <a:cubicBezTo>
                    <a:pt x="278555" y="130244"/>
                    <a:pt x="277476" y="126879"/>
                    <a:pt x="276333" y="123324"/>
                  </a:cubicBezTo>
                  <a:cubicBezTo>
                    <a:pt x="275445" y="120531"/>
                    <a:pt x="274556" y="117674"/>
                    <a:pt x="274238" y="114500"/>
                  </a:cubicBezTo>
                  <a:cubicBezTo>
                    <a:pt x="273921" y="111009"/>
                    <a:pt x="274175" y="107326"/>
                    <a:pt x="274429" y="103771"/>
                  </a:cubicBezTo>
                  <a:cubicBezTo>
                    <a:pt x="274746" y="99518"/>
                    <a:pt x="275064" y="95074"/>
                    <a:pt x="274302" y="91075"/>
                  </a:cubicBezTo>
                  <a:cubicBezTo>
                    <a:pt x="273858" y="88789"/>
                    <a:pt x="273032" y="87964"/>
                    <a:pt x="271762" y="86631"/>
                  </a:cubicBezTo>
                  <a:cubicBezTo>
                    <a:pt x="270874" y="85742"/>
                    <a:pt x="269858" y="84726"/>
                    <a:pt x="268842" y="83139"/>
                  </a:cubicBezTo>
                  <a:cubicBezTo>
                    <a:pt x="266557" y="79584"/>
                    <a:pt x="266557" y="75775"/>
                    <a:pt x="266557" y="71776"/>
                  </a:cubicBezTo>
                  <a:lnTo>
                    <a:pt x="266557" y="70506"/>
                  </a:lnTo>
                  <a:cubicBezTo>
                    <a:pt x="266557" y="69173"/>
                    <a:pt x="266620" y="67903"/>
                    <a:pt x="266620" y="66633"/>
                  </a:cubicBezTo>
                  <a:cubicBezTo>
                    <a:pt x="266811" y="59333"/>
                    <a:pt x="266938" y="54508"/>
                    <a:pt x="260463" y="51207"/>
                  </a:cubicBezTo>
                  <a:cubicBezTo>
                    <a:pt x="256717" y="49303"/>
                    <a:pt x="253987" y="46636"/>
                    <a:pt x="251321" y="44097"/>
                  </a:cubicBezTo>
                  <a:cubicBezTo>
                    <a:pt x="248718" y="41558"/>
                    <a:pt x="246179" y="39145"/>
                    <a:pt x="242814" y="37495"/>
                  </a:cubicBezTo>
                  <a:cubicBezTo>
                    <a:pt x="239259" y="35717"/>
                    <a:pt x="235513" y="34448"/>
                    <a:pt x="231895" y="33241"/>
                  </a:cubicBezTo>
                  <a:cubicBezTo>
                    <a:pt x="225483" y="31019"/>
                    <a:pt x="218881" y="28797"/>
                    <a:pt x="213167" y="23846"/>
                  </a:cubicBezTo>
                  <a:cubicBezTo>
                    <a:pt x="212215" y="23020"/>
                    <a:pt x="211263" y="22068"/>
                    <a:pt x="210311" y="21116"/>
                  </a:cubicBezTo>
                  <a:cubicBezTo>
                    <a:pt x="209168" y="19910"/>
                    <a:pt x="207962" y="18704"/>
                    <a:pt x="206692" y="17751"/>
                  </a:cubicBezTo>
                  <a:cubicBezTo>
                    <a:pt x="205676" y="16990"/>
                    <a:pt x="204534" y="16291"/>
                    <a:pt x="203264" y="15593"/>
                  </a:cubicBezTo>
                  <a:cubicBezTo>
                    <a:pt x="201169" y="14387"/>
                    <a:pt x="199074" y="13181"/>
                    <a:pt x="197423" y="11339"/>
                  </a:cubicBezTo>
                  <a:cubicBezTo>
                    <a:pt x="196661" y="10514"/>
                    <a:pt x="195836" y="9562"/>
                    <a:pt x="195011" y="8673"/>
                  </a:cubicBezTo>
                  <a:cubicBezTo>
                    <a:pt x="193297" y="6769"/>
                    <a:pt x="191456" y="4801"/>
                    <a:pt x="189742" y="2706"/>
                  </a:cubicBezTo>
                  <a:cubicBezTo>
                    <a:pt x="188917" y="2388"/>
                    <a:pt x="188091" y="2007"/>
                    <a:pt x="187266" y="1626"/>
                  </a:cubicBezTo>
                  <a:cubicBezTo>
                    <a:pt x="184981" y="547"/>
                    <a:pt x="182822" y="-468"/>
                    <a:pt x="180981" y="230"/>
                  </a:cubicBezTo>
                  <a:cubicBezTo>
                    <a:pt x="179775" y="674"/>
                    <a:pt x="179711" y="1309"/>
                    <a:pt x="179648" y="1500"/>
                  </a:cubicBezTo>
                  <a:cubicBezTo>
                    <a:pt x="179331" y="3658"/>
                    <a:pt x="182822" y="8038"/>
                    <a:pt x="185425" y="10133"/>
                  </a:cubicBezTo>
                  <a:lnTo>
                    <a:pt x="186441" y="10895"/>
                  </a:lnTo>
                  <a:cubicBezTo>
                    <a:pt x="188980" y="12863"/>
                    <a:pt x="191329" y="14704"/>
                    <a:pt x="188345" y="19592"/>
                  </a:cubicBezTo>
                  <a:cubicBezTo>
                    <a:pt x="187457" y="20989"/>
                    <a:pt x="186187" y="22068"/>
                    <a:pt x="184981" y="23147"/>
                  </a:cubicBezTo>
                  <a:cubicBezTo>
                    <a:pt x="184092" y="23909"/>
                    <a:pt x="183267" y="24607"/>
                    <a:pt x="182695" y="25369"/>
                  </a:cubicBezTo>
                  <a:cubicBezTo>
                    <a:pt x="181870" y="26449"/>
                    <a:pt x="181235" y="27655"/>
                    <a:pt x="180918" y="28734"/>
                  </a:cubicBezTo>
                  <a:cubicBezTo>
                    <a:pt x="180600" y="29813"/>
                    <a:pt x="180600" y="30765"/>
                    <a:pt x="180918" y="31337"/>
                  </a:cubicBezTo>
                  <a:cubicBezTo>
                    <a:pt x="181489" y="32352"/>
                    <a:pt x="183139" y="32416"/>
                    <a:pt x="184409" y="32226"/>
                  </a:cubicBezTo>
                  <a:cubicBezTo>
                    <a:pt x="185108" y="32162"/>
                    <a:pt x="185679" y="32543"/>
                    <a:pt x="185870" y="33178"/>
                  </a:cubicBezTo>
                  <a:cubicBezTo>
                    <a:pt x="186568" y="35463"/>
                    <a:pt x="186314" y="37114"/>
                    <a:pt x="185171" y="38066"/>
                  </a:cubicBezTo>
                  <a:cubicBezTo>
                    <a:pt x="182124" y="40669"/>
                    <a:pt x="174252" y="36987"/>
                    <a:pt x="164285" y="31908"/>
                  </a:cubicBezTo>
                  <a:cubicBezTo>
                    <a:pt x="162000" y="30765"/>
                    <a:pt x="159651" y="29559"/>
                    <a:pt x="159016" y="29432"/>
                  </a:cubicBezTo>
                  <a:cubicBezTo>
                    <a:pt x="155207" y="28543"/>
                    <a:pt x="150065" y="28861"/>
                    <a:pt x="146002" y="29115"/>
                  </a:cubicBezTo>
                  <a:cubicBezTo>
                    <a:pt x="142256" y="29369"/>
                    <a:pt x="139781" y="30130"/>
                    <a:pt x="138511" y="31337"/>
                  </a:cubicBezTo>
                  <a:cubicBezTo>
                    <a:pt x="137685" y="32099"/>
                    <a:pt x="137622" y="33114"/>
                    <a:pt x="137685" y="33686"/>
                  </a:cubicBezTo>
                  <a:cubicBezTo>
                    <a:pt x="137813" y="34765"/>
                    <a:pt x="138384" y="35717"/>
                    <a:pt x="139209" y="36225"/>
                  </a:cubicBezTo>
                  <a:cubicBezTo>
                    <a:pt x="139526" y="36415"/>
                    <a:pt x="139781" y="36796"/>
                    <a:pt x="139844" y="37177"/>
                  </a:cubicBezTo>
                  <a:cubicBezTo>
                    <a:pt x="141812" y="49683"/>
                    <a:pt x="128226" y="56794"/>
                    <a:pt x="122259" y="59333"/>
                  </a:cubicBezTo>
                  <a:cubicBezTo>
                    <a:pt x="113943" y="62825"/>
                    <a:pt x="112038" y="64856"/>
                    <a:pt x="106833" y="70252"/>
                  </a:cubicBezTo>
                  <a:lnTo>
                    <a:pt x="105055" y="72093"/>
                  </a:lnTo>
                  <a:cubicBezTo>
                    <a:pt x="103595" y="73553"/>
                    <a:pt x="102198" y="74760"/>
                    <a:pt x="100865" y="75902"/>
                  </a:cubicBezTo>
                  <a:cubicBezTo>
                    <a:pt x="97374" y="78822"/>
                    <a:pt x="94834" y="80917"/>
                    <a:pt x="94390" y="86313"/>
                  </a:cubicBezTo>
                  <a:cubicBezTo>
                    <a:pt x="94072" y="90694"/>
                    <a:pt x="95850" y="93741"/>
                    <a:pt x="97945" y="97360"/>
                  </a:cubicBezTo>
                  <a:cubicBezTo>
                    <a:pt x="99024" y="99137"/>
                    <a:pt x="100103" y="101042"/>
                    <a:pt x="100992" y="103200"/>
                  </a:cubicBezTo>
                  <a:cubicBezTo>
                    <a:pt x="106769" y="116976"/>
                    <a:pt x="98199" y="128974"/>
                    <a:pt x="89883" y="140528"/>
                  </a:cubicBezTo>
                  <a:lnTo>
                    <a:pt x="87978" y="143195"/>
                  </a:lnTo>
                  <a:cubicBezTo>
                    <a:pt x="83026" y="150241"/>
                    <a:pt x="77313" y="153161"/>
                    <a:pt x="71282" y="156336"/>
                  </a:cubicBezTo>
                  <a:cubicBezTo>
                    <a:pt x="68235" y="157923"/>
                    <a:pt x="65124" y="159510"/>
                    <a:pt x="61886" y="161795"/>
                  </a:cubicBezTo>
                  <a:cubicBezTo>
                    <a:pt x="55093" y="166429"/>
                    <a:pt x="55538" y="167826"/>
                    <a:pt x="57442" y="174619"/>
                  </a:cubicBezTo>
                  <a:lnTo>
                    <a:pt x="58077" y="176841"/>
                  </a:lnTo>
                  <a:cubicBezTo>
                    <a:pt x="62902" y="194616"/>
                    <a:pt x="57569" y="214931"/>
                    <a:pt x="52237" y="228834"/>
                  </a:cubicBezTo>
                  <a:cubicBezTo>
                    <a:pt x="49380" y="236261"/>
                    <a:pt x="49317" y="242864"/>
                    <a:pt x="49126" y="250482"/>
                  </a:cubicBezTo>
                  <a:cubicBezTo>
                    <a:pt x="49126" y="252576"/>
                    <a:pt x="49062" y="254672"/>
                    <a:pt x="48999" y="256893"/>
                  </a:cubicBezTo>
                  <a:cubicBezTo>
                    <a:pt x="48491" y="269654"/>
                    <a:pt x="41191" y="271114"/>
                    <a:pt x="33509" y="272701"/>
                  </a:cubicBezTo>
                  <a:cubicBezTo>
                    <a:pt x="29446" y="273526"/>
                    <a:pt x="25256" y="274351"/>
                    <a:pt x="21320" y="276827"/>
                  </a:cubicBezTo>
                  <a:cubicBezTo>
                    <a:pt x="11925" y="282668"/>
                    <a:pt x="11988" y="287492"/>
                    <a:pt x="12052" y="297078"/>
                  </a:cubicBezTo>
                  <a:lnTo>
                    <a:pt x="12052" y="300507"/>
                  </a:lnTo>
                  <a:cubicBezTo>
                    <a:pt x="12052" y="308696"/>
                    <a:pt x="12052" y="316377"/>
                    <a:pt x="13575" y="324249"/>
                  </a:cubicBezTo>
                  <a:cubicBezTo>
                    <a:pt x="14591" y="329582"/>
                    <a:pt x="14782" y="334470"/>
                    <a:pt x="14972" y="339612"/>
                  </a:cubicBezTo>
                  <a:lnTo>
                    <a:pt x="15099" y="342913"/>
                  </a:lnTo>
                  <a:cubicBezTo>
                    <a:pt x="15543" y="353007"/>
                    <a:pt x="17194" y="359673"/>
                    <a:pt x="19797" y="367736"/>
                  </a:cubicBezTo>
                  <a:cubicBezTo>
                    <a:pt x="20622" y="370148"/>
                    <a:pt x="21003" y="372433"/>
                    <a:pt x="21447" y="374655"/>
                  </a:cubicBezTo>
                  <a:cubicBezTo>
                    <a:pt x="22463" y="380051"/>
                    <a:pt x="23225" y="384368"/>
                    <a:pt x="29256" y="387796"/>
                  </a:cubicBezTo>
                  <a:cubicBezTo>
                    <a:pt x="30589" y="388558"/>
                    <a:pt x="31985" y="388939"/>
                    <a:pt x="33255" y="389256"/>
                  </a:cubicBezTo>
                  <a:cubicBezTo>
                    <a:pt x="36048" y="389955"/>
                    <a:pt x="38905" y="390716"/>
                    <a:pt x="39794" y="395605"/>
                  </a:cubicBezTo>
                  <a:cubicBezTo>
                    <a:pt x="40746" y="400620"/>
                    <a:pt x="37382" y="404111"/>
                    <a:pt x="34461" y="407159"/>
                  </a:cubicBezTo>
                  <a:cubicBezTo>
                    <a:pt x="33763" y="407920"/>
                    <a:pt x="33065" y="408619"/>
                    <a:pt x="32430" y="409381"/>
                  </a:cubicBezTo>
                  <a:cubicBezTo>
                    <a:pt x="30589" y="411539"/>
                    <a:pt x="28621" y="413253"/>
                    <a:pt x="26780" y="414840"/>
                  </a:cubicBezTo>
                  <a:cubicBezTo>
                    <a:pt x="22019" y="418903"/>
                    <a:pt x="18590" y="421887"/>
                    <a:pt x="21194" y="429505"/>
                  </a:cubicBezTo>
                  <a:cubicBezTo>
                    <a:pt x="22082" y="432108"/>
                    <a:pt x="23098" y="434203"/>
                    <a:pt x="24114" y="436298"/>
                  </a:cubicBezTo>
                  <a:cubicBezTo>
                    <a:pt x="26081" y="440487"/>
                    <a:pt x="27986" y="444423"/>
                    <a:pt x="28240" y="450899"/>
                  </a:cubicBezTo>
                  <a:cubicBezTo>
                    <a:pt x="28494" y="458580"/>
                    <a:pt x="27415" y="463786"/>
                    <a:pt x="24177" y="470071"/>
                  </a:cubicBezTo>
                  <a:cubicBezTo>
                    <a:pt x="23542" y="471340"/>
                    <a:pt x="23161" y="472293"/>
                    <a:pt x="22844" y="472991"/>
                  </a:cubicBezTo>
                  <a:cubicBezTo>
                    <a:pt x="21638" y="475975"/>
                    <a:pt x="21003" y="476292"/>
                    <a:pt x="15797" y="478197"/>
                  </a:cubicBezTo>
                  <a:cubicBezTo>
                    <a:pt x="13385" y="479085"/>
                    <a:pt x="12052" y="478895"/>
                    <a:pt x="11290" y="478832"/>
                  </a:cubicBezTo>
                  <a:cubicBezTo>
                    <a:pt x="10909" y="478768"/>
                    <a:pt x="10528" y="479339"/>
                    <a:pt x="9576" y="481053"/>
                  </a:cubicBezTo>
                  <a:cubicBezTo>
                    <a:pt x="7227" y="485243"/>
                    <a:pt x="9322" y="488164"/>
                    <a:pt x="11798" y="491592"/>
                  </a:cubicBezTo>
                  <a:cubicBezTo>
                    <a:pt x="12877" y="493115"/>
                    <a:pt x="14020" y="494639"/>
                    <a:pt x="14718" y="496353"/>
                  </a:cubicBezTo>
                  <a:cubicBezTo>
                    <a:pt x="17194" y="502193"/>
                    <a:pt x="16559" y="510827"/>
                    <a:pt x="16051" y="517810"/>
                  </a:cubicBezTo>
                  <a:cubicBezTo>
                    <a:pt x="16432" y="519334"/>
                    <a:pt x="16369" y="520604"/>
                    <a:pt x="16305" y="521810"/>
                  </a:cubicBezTo>
                  <a:close/>
                  <a:moveTo>
                    <a:pt x="156096" y="186490"/>
                  </a:moveTo>
                  <a:cubicBezTo>
                    <a:pt x="155842" y="186744"/>
                    <a:pt x="155461" y="186935"/>
                    <a:pt x="155080" y="186935"/>
                  </a:cubicBezTo>
                  <a:cubicBezTo>
                    <a:pt x="154191" y="186681"/>
                    <a:pt x="143653" y="182935"/>
                    <a:pt x="137432" y="178999"/>
                  </a:cubicBezTo>
                  <a:cubicBezTo>
                    <a:pt x="133432" y="176523"/>
                    <a:pt x="132988" y="174619"/>
                    <a:pt x="132924" y="172587"/>
                  </a:cubicBezTo>
                  <a:cubicBezTo>
                    <a:pt x="132861" y="171699"/>
                    <a:pt x="132861" y="171127"/>
                    <a:pt x="132099" y="170302"/>
                  </a:cubicBezTo>
                  <a:cubicBezTo>
                    <a:pt x="129814" y="167699"/>
                    <a:pt x="129052" y="165985"/>
                    <a:pt x="129623" y="164906"/>
                  </a:cubicBezTo>
                  <a:cubicBezTo>
                    <a:pt x="129877" y="164461"/>
                    <a:pt x="130258" y="164208"/>
                    <a:pt x="130766" y="164144"/>
                  </a:cubicBezTo>
                  <a:cubicBezTo>
                    <a:pt x="133115" y="164017"/>
                    <a:pt x="136860" y="163319"/>
                    <a:pt x="137939" y="162240"/>
                  </a:cubicBezTo>
                  <a:cubicBezTo>
                    <a:pt x="138765" y="161478"/>
                    <a:pt x="137685" y="159573"/>
                    <a:pt x="137177" y="158875"/>
                  </a:cubicBezTo>
                  <a:cubicBezTo>
                    <a:pt x="125116" y="151257"/>
                    <a:pt x="125623" y="149797"/>
                    <a:pt x="125941" y="148781"/>
                  </a:cubicBezTo>
                  <a:cubicBezTo>
                    <a:pt x="126068" y="148273"/>
                    <a:pt x="126639" y="147511"/>
                    <a:pt x="128226" y="147575"/>
                  </a:cubicBezTo>
                  <a:cubicBezTo>
                    <a:pt x="134511" y="148083"/>
                    <a:pt x="143336" y="156844"/>
                    <a:pt x="143336" y="156844"/>
                  </a:cubicBezTo>
                  <a:cubicBezTo>
                    <a:pt x="144415" y="157605"/>
                    <a:pt x="150636" y="162240"/>
                    <a:pt x="148541" y="165795"/>
                  </a:cubicBezTo>
                  <a:cubicBezTo>
                    <a:pt x="148097" y="166493"/>
                    <a:pt x="147780" y="167001"/>
                    <a:pt x="147525" y="167445"/>
                  </a:cubicBezTo>
                  <a:cubicBezTo>
                    <a:pt x="146827" y="168461"/>
                    <a:pt x="146700" y="168651"/>
                    <a:pt x="146636" y="170556"/>
                  </a:cubicBezTo>
                  <a:cubicBezTo>
                    <a:pt x="146636" y="171127"/>
                    <a:pt x="147652" y="172841"/>
                    <a:pt x="158127" y="175635"/>
                  </a:cubicBezTo>
                  <a:cubicBezTo>
                    <a:pt x="159714" y="176079"/>
                    <a:pt x="160222" y="177158"/>
                    <a:pt x="160413" y="177729"/>
                  </a:cubicBezTo>
                  <a:cubicBezTo>
                    <a:pt x="161238" y="180713"/>
                    <a:pt x="157302" y="185157"/>
                    <a:pt x="156096" y="186490"/>
                  </a:cubicBezTo>
                  <a:close/>
                  <a:moveTo>
                    <a:pt x="116545" y="68665"/>
                  </a:moveTo>
                  <a:cubicBezTo>
                    <a:pt x="118640" y="67649"/>
                    <a:pt x="121434" y="69744"/>
                    <a:pt x="124925" y="72474"/>
                  </a:cubicBezTo>
                  <a:cubicBezTo>
                    <a:pt x="126512" y="73744"/>
                    <a:pt x="128226" y="75013"/>
                    <a:pt x="129560" y="75775"/>
                  </a:cubicBezTo>
                  <a:cubicBezTo>
                    <a:pt x="134003" y="78187"/>
                    <a:pt x="138955" y="82314"/>
                    <a:pt x="143018" y="85615"/>
                  </a:cubicBezTo>
                  <a:lnTo>
                    <a:pt x="144796" y="87075"/>
                  </a:lnTo>
                  <a:cubicBezTo>
                    <a:pt x="147018" y="88916"/>
                    <a:pt x="149303" y="89170"/>
                    <a:pt x="152160" y="89424"/>
                  </a:cubicBezTo>
                  <a:cubicBezTo>
                    <a:pt x="154128" y="89615"/>
                    <a:pt x="156413" y="89868"/>
                    <a:pt x="158952" y="90630"/>
                  </a:cubicBezTo>
                  <a:cubicBezTo>
                    <a:pt x="163460" y="92027"/>
                    <a:pt x="174950" y="97360"/>
                    <a:pt x="175648" y="100089"/>
                  </a:cubicBezTo>
                  <a:cubicBezTo>
                    <a:pt x="175712" y="100470"/>
                    <a:pt x="175648" y="100915"/>
                    <a:pt x="175395" y="101232"/>
                  </a:cubicBezTo>
                  <a:cubicBezTo>
                    <a:pt x="175268" y="101422"/>
                    <a:pt x="172538" y="105105"/>
                    <a:pt x="167142" y="105105"/>
                  </a:cubicBezTo>
                  <a:cubicBezTo>
                    <a:pt x="166380" y="105105"/>
                    <a:pt x="165618" y="105041"/>
                    <a:pt x="164793" y="104851"/>
                  </a:cubicBezTo>
                  <a:cubicBezTo>
                    <a:pt x="161047" y="104152"/>
                    <a:pt x="160603" y="103962"/>
                    <a:pt x="157619" y="102565"/>
                  </a:cubicBezTo>
                  <a:cubicBezTo>
                    <a:pt x="155461" y="101613"/>
                    <a:pt x="151906" y="99962"/>
                    <a:pt x="144732" y="97042"/>
                  </a:cubicBezTo>
                  <a:cubicBezTo>
                    <a:pt x="138257" y="94439"/>
                    <a:pt x="135717" y="93551"/>
                    <a:pt x="134765" y="93233"/>
                  </a:cubicBezTo>
                  <a:cubicBezTo>
                    <a:pt x="134130" y="93043"/>
                    <a:pt x="133622" y="92852"/>
                    <a:pt x="133369" y="92217"/>
                  </a:cubicBezTo>
                  <a:cubicBezTo>
                    <a:pt x="133115" y="91456"/>
                    <a:pt x="132734" y="91011"/>
                    <a:pt x="131782" y="90249"/>
                  </a:cubicBezTo>
                  <a:lnTo>
                    <a:pt x="128861" y="87710"/>
                  </a:lnTo>
                  <a:cubicBezTo>
                    <a:pt x="126703" y="85806"/>
                    <a:pt x="126703" y="85806"/>
                    <a:pt x="124608" y="84345"/>
                  </a:cubicBezTo>
                  <a:lnTo>
                    <a:pt x="123846" y="83774"/>
                  </a:lnTo>
                  <a:cubicBezTo>
                    <a:pt x="123084" y="83266"/>
                    <a:pt x="122259" y="82758"/>
                    <a:pt x="121434" y="82314"/>
                  </a:cubicBezTo>
                  <a:cubicBezTo>
                    <a:pt x="118323" y="80536"/>
                    <a:pt x="114768" y="78505"/>
                    <a:pt x="114768" y="72284"/>
                  </a:cubicBezTo>
                  <a:cubicBezTo>
                    <a:pt x="114832" y="71712"/>
                    <a:pt x="114832" y="69490"/>
                    <a:pt x="116545" y="68665"/>
                  </a:cubicBezTo>
                  <a:close/>
                  <a:moveTo>
                    <a:pt x="107023" y="444868"/>
                  </a:moveTo>
                  <a:cubicBezTo>
                    <a:pt x="108102" y="443979"/>
                    <a:pt x="109499" y="444487"/>
                    <a:pt x="111340" y="445185"/>
                  </a:cubicBezTo>
                  <a:cubicBezTo>
                    <a:pt x="112419" y="445630"/>
                    <a:pt x="113816" y="446138"/>
                    <a:pt x="115339" y="446455"/>
                  </a:cubicBezTo>
                  <a:cubicBezTo>
                    <a:pt x="115720" y="446518"/>
                    <a:pt x="116038" y="446709"/>
                    <a:pt x="116228" y="447026"/>
                  </a:cubicBezTo>
                  <a:cubicBezTo>
                    <a:pt x="118640" y="450708"/>
                    <a:pt x="122640" y="457184"/>
                    <a:pt x="122195" y="459532"/>
                  </a:cubicBezTo>
                  <a:cubicBezTo>
                    <a:pt x="121751" y="462072"/>
                    <a:pt x="118387" y="462008"/>
                    <a:pt x="115085" y="462072"/>
                  </a:cubicBezTo>
                  <a:cubicBezTo>
                    <a:pt x="113752" y="462072"/>
                    <a:pt x="112419" y="462072"/>
                    <a:pt x="111657" y="462262"/>
                  </a:cubicBezTo>
                  <a:cubicBezTo>
                    <a:pt x="111403" y="462326"/>
                    <a:pt x="111149" y="462326"/>
                    <a:pt x="110959" y="462326"/>
                  </a:cubicBezTo>
                  <a:cubicBezTo>
                    <a:pt x="110261" y="462326"/>
                    <a:pt x="109753" y="462008"/>
                    <a:pt x="109499" y="461691"/>
                  </a:cubicBezTo>
                  <a:cubicBezTo>
                    <a:pt x="108610" y="460675"/>
                    <a:pt x="109118" y="459406"/>
                    <a:pt x="109626" y="458009"/>
                  </a:cubicBezTo>
                  <a:cubicBezTo>
                    <a:pt x="109816" y="457501"/>
                    <a:pt x="110070" y="456739"/>
                    <a:pt x="110133" y="456422"/>
                  </a:cubicBezTo>
                  <a:cubicBezTo>
                    <a:pt x="109309" y="455406"/>
                    <a:pt x="107213" y="452549"/>
                    <a:pt x="106388" y="448106"/>
                  </a:cubicBezTo>
                  <a:cubicBezTo>
                    <a:pt x="106261" y="447344"/>
                    <a:pt x="105944" y="445757"/>
                    <a:pt x="107023" y="444868"/>
                  </a:cubicBezTo>
                  <a:close/>
                  <a:moveTo>
                    <a:pt x="96231" y="524730"/>
                  </a:moveTo>
                  <a:cubicBezTo>
                    <a:pt x="97374" y="525809"/>
                    <a:pt x="98389" y="527396"/>
                    <a:pt x="98326" y="528856"/>
                  </a:cubicBezTo>
                  <a:cubicBezTo>
                    <a:pt x="99405" y="531015"/>
                    <a:pt x="103278" y="539395"/>
                    <a:pt x="99595" y="543648"/>
                  </a:cubicBezTo>
                  <a:cubicBezTo>
                    <a:pt x="97691" y="545870"/>
                    <a:pt x="96612" y="546378"/>
                    <a:pt x="95787" y="546822"/>
                  </a:cubicBezTo>
                  <a:cubicBezTo>
                    <a:pt x="95151" y="547140"/>
                    <a:pt x="94644" y="547394"/>
                    <a:pt x="93501" y="548917"/>
                  </a:cubicBezTo>
                  <a:cubicBezTo>
                    <a:pt x="92041" y="550885"/>
                    <a:pt x="91914" y="554250"/>
                    <a:pt x="91724" y="558503"/>
                  </a:cubicBezTo>
                  <a:cubicBezTo>
                    <a:pt x="91660" y="561042"/>
                    <a:pt x="91533" y="563836"/>
                    <a:pt x="91088" y="566947"/>
                  </a:cubicBezTo>
                  <a:cubicBezTo>
                    <a:pt x="90517" y="571073"/>
                    <a:pt x="87533" y="573612"/>
                    <a:pt x="83090" y="573676"/>
                  </a:cubicBezTo>
                  <a:cubicBezTo>
                    <a:pt x="79027" y="573676"/>
                    <a:pt x="74710" y="571771"/>
                    <a:pt x="74075" y="568597"/>
                  </a:cubicBezTo>
                  <a:cubicBezTo>
                    <a:pt x="73440" y="564978"/>
                    <a:pt x="75281" y="562058"/>
                    <a:pt x="77821" y="557995"/>
                  </a:cubicBezTo>
                  <a:cubicBezTo>
                    <a:pt x="78709" y="556535"/>
                    <a:pt x="79725" y="554885"/>
                    <a:pt x="80804" y="553044"/>
                  </a:cubicBezTo>
                  <a:cubicBezTo>
                    <a:pt x="83725" y="547838"/>
                    <a:pt x="83852" y="546505"/>
                    <a:pt x="84550" y="539014"/>
                  </a:cubicBezTo>
                  <a:cubicBezTo>
                    <a:pt x="84740" y="537046"/>
                    <a:pt x="84931" y="534633"/>
                    <a:pt x="85248" y="531650"/>
                  </a:cubicBezTo>
                  <a:cubicBezTo>
                    <a:pt x="85756" y="526698"/>
                    <a:pt x="87343" y="523714"/>
                    <a:pt x="89883" y="522825"/>
                  </a:cubicBezTo>
                  <a:cubicBezTo>
                    <a:pt x="91914" y="522064"/>
                    <a:pt x="94263" y="522825"/>
                    <a:pt x="96231" y="524730"/>
                  </a:cubicBezTo>
                  <a:close/>
                  <a:moveTo>
                    <a:pt x="84804" y="419982"/>
                  </a:moveTo>
                  <a:lnTo>
                    <a:pt x="85439" y="420935"/>
                  </a:lnTo>
                  <a:cubicBezTo>
                    <a:pt x="93057" y="430330"/>
                    <a:pt x="92803" y="431981"/>
                    <a:pt x="92739" y="432552"/>
                  </a:cubicBezTo>
                  <a:cubicBezTo>
                    <a:pt x="92676" y="432933"/>
                    <a:pt x="92358" y="433441"/>
                    <a:pt x="92041" y="433695"/>
                  </a:cubicBezTo>
                  <a:cubicBezTo>
                    <a:pt x="91216" y="434266"/>
                    <a:pt x="89883" y="434520"/>
                    <a:pt x="88422" y="434520"/>
                  </a:cubicBezTo>
                  <a:cubicBezTo>
                    <a:pt x="86962" y="434520"/>
                    <a:pt x="85375" y="434266"/>
                    <a:pt x="83978" y="433885"/>
                  </a:cubicBezTo>
                  <a:cubicBezTo>
                    <a:pt x="80804" y="432996"/>
                    <a:pt x="80614" y="429632"/>
                    <a:pt x="80550" y="428045"/>
                  </a:cubicBezTo>
                  <a:cubicBezTo>
                    <a:pt x="80487" y="427410"/>
                    <a:pt x="80169" y="426839"/>
                    <a:pt x="79979" y="426458"/>
                  </a:cubicBezTo>
                  <a:cubicBezTo>
                    <a:pt x="78900" y="424680"/>
                    <a:pt x="77059" y="421696"/>
                    <a:pt x="78074" y="418332"/>
                  </a:cubicBezTo>
                  <a:cubicBezTo>
                    <a:pt x="78519" y="416872"/>
                    <a:pt x="79281" y="416046"/>
                    <a:pt x="80297" y="415856"/>
                  </a:cubicBezTo>
                  <a:cubicBezTo>
                    <a:pt x="81947" y="415602"/>
                    <a:pt x="83407" y="417697"/>
                    <a:pt x="84804" y="419982"/>
                  </a:cubicBezTo>
                  <a:close/>
                  <a:moveTo>
                    <a:pt x="59093" y="306411"/>
                  </a:moveTo>
                  <a:cubicBezTo>
                    <a:pt x="59474" y="304760"/>
                    <a:pt x="60236" y="303681"/>
                    <a:pt x="61315" y="303109"/>
                  </a:cubicBezTo>
                  <a:cubicBezTo>
                    <a:pt x="63473" y="302030"/>
                    <a:pt x="66457" y="303490"/>
                    <a:pt x="71790" y="306093"/>
                  </a:cubicBezTo>
                  <a:cubicBezTo>
                    <a:pt x="73250" y="306791"/>
                    <a:pt x="74964" y="307617"/>
                    <a:pt x="76805" y="308505"/>
                  </a:cubicBezTo>
                  <a:cubicBezTo>
                    <a:pt x="77122" y="308632"/>
                    <a:pt x="77376" y="308950"/>
                    <a:pt x="77503" y="309267"/>
                  </a:cubicBezTo>
                  <a:cubicBezTo>
                    <a:pt x="77948" y="310473"/>
                    <a:pt x="81884" y="321012"/>
                    <a:pt x="80360" y="325582"/>
                  </a:cubicBezTo>
                  <a:cubicBezTo>
                    <a:pt x="79852" y="327043"/>
                    <a:pt x="79789" y="328693"/>
                    <a:pt x="79725" y="330217"/>
                  </a:cubicBezTo>
                  <a:cubicBezTo>
                    <a:pt x="79598" y="332312"/>
                    <a:pt x="79535" y="334153"/>
                    <a:pt x="78329" y="335168"/>
                  </a:cubicBezTo>
                  <a:cubicBezTo>
                    <a:pt x="77948" y="335486"/>
                    <a:pt x="77376" y="335803"/>
                    <a:pt x="76487" y="335803"/>
                  </a:cubicBezTo>
                  <a:cubicBezTo>
                    <a:pt x="72996" y="335422"/>
                    <a:pt x="72234" y="334914"/>
                    <a:pt x="67219" y="331994"/>
                  </a:cubicBezTo>
                  <a:lnTo>
                    <a:pt x="65441" y="330979"/>
                  </a:lnTo>
                  <a:cubicBezTo>
                    <a:pt x="63600" y="329899"/>
                    <a:pt x="62521" y="328693"/>
                    <a:pt x="62204" y="327233"/>
                  </a:cubicBezTo>
                  <a:cubicBezTo>
                    <a:pt x="61696" y="325075"/>
                    <a:pt x="62965" y="323234"/>
                    <a:pt x="63918" y="321710"/>
                  </a:cubicBezTo>
                  <a:cubicBezTo>
                    <a:pt x="64299" y="321139"/>
                    <a:pt x="64870" y="320250"/>
                    <a:pt x="64870" y="319933"/>
                  </a:cubicBezTo>
                  <a:cubicBezTo>
                    <a:pt x="64680" y="319552"/>
                    <a:pt x="64045" y="318726"/>
                    <a:pt x="63410" y="317901"/>
                  </a:cubicBezTo>
                  <a:cubicBezTo>
                    <a:pt x="61315" y="315044"/>
                    <a:pt x="58077" y="310727"/>
                    <a:pt x="59093" y="306411"/>
                  </a:cubicBezTo>
                  <a:close/>
                  <a:moveTo>
                    <a:pt x="31795" y="526825"/>
                  </a:moveTo>
                  <a:cubicBezTo>
                    <a:pt x="34652" y="520667"/>
                    <a:pt x="37572" y="514636"/>
                    <a:pt x="41000" y="512224"/>
                  </a:cubicBezTo>
                  <a:cubicBezTo>
                    <a:pt x="43857" y="510192"/>
                    <a:pt x="46460" y="513367"/>
                    <a:pt x="48555" y="515969"/>
                  </a:cubicBezTo>
                  <a:cubicBezTo>
                    <a:pt x="49761" y="517429"/>
                    <a:pt x="51221" y="519270"/>
                    <a:pt x="52237" y="519397"/>
                  </a:cubicBezTo>
                  <a:cubicBezTo>
                    <a:pt x="52554" y="518890"/>
                    <a:pt x="51665" y="516477"/>
                    <a:pt x="49634" y="512414"/>
                  </a:cubicBezTo>
                  <a:cubicBezTo>
                    <a:pt x="47349" y="507780"/>
                    <a:pt x="48555" y="498003"/>
                    <a:pt x="49507" y="493433"/>
                  </a:cubicBezTo>
                  <a:cubicBezTo>
                    <a:pt x="49824" y="491972"/>
                    <a:pt x="50523" y="490957"/>
                    <a:pt x="51602" y="490512"/>
                  </a:cubicBezTo>
                  <a:cubicBezTo>
                    <a:pt x="54014" y="489560"/>
                    <a:pt x="57061" y="491655"/>
                    <a:pt x="60934" y="494258"/>
                  </a:cubicBezTo>
                  <a:cubicBezTo>
                    <a:pt x="62584" y="495401"/>
                    <a:pt x="64362" y="496543"/>
                    <a:pt x="66140" y="497496"/>
                  </a:cubicBezTo>
                  <a:cubicBezTo>
                    <a:pt x="67473" y="499019"/>
                    <a:pt x="75599" y="509303"/>
                    <a:pt x="76678" y="512986"/>
                  </a:cubicBezTo>
                  <a:cubicBezTo>
                    <a:pt x="77503" y="515652"/>
                    <a:pt x="76614" y="518318"/>
                    <a:pt x="75472" y="521619"/>
                  </a:cubicBezTo>
                  <a:cubicBezTo>
                    <a:pt x="74900" y="523333"/>
                    <a:pt x="74266" y="525238"/>
                    <a:pt x="73758" y="527460"/>
                  </a:cubicBezTo>
                  <a:cubicBezTo>
                    <a:pt x="71980" y="534887"/>
                    <a:pt x="67917" y="537363"/>
                    <a:pt x="57379" y="537427"/>
                  </a:cubicBezTo>
                  <a:cubicBezTo>
                    <a:pt x="55221" y="537427"/>
                    <a:pt x="53824" y="537490"/>
                    <a:pt x="52872" y="537490"/>
                  </a:cubicBezTo>
                  <a:cubicBezTo>
                    <a:pt x="51094" y="537554"/>
                    <a:pt x="50459" y="537554"/>
                    <a:pt x="49951" y="536728"/>
                  </a:cubicBezTo>
                  <a:cubicBezTo>
                    <a:pt x="49698" y="536284"/>
                    <a:pt x="49761" y="535522"/>
                    <a:pt x="50015" y="535078"/>
                  </a:cubicBezTo>
                  <a:cubicBezTo>
                    <a:pt x="50142" y="534887"/>
                    <a:pt x="50205" y="534760"/>
                    <a:pt x="49951" y="534316"/>
                  </a:cubicBezTo>
                  <a:cubicBezTo>
                    <a:pt x="49253" y="533999"/>
                    <a:pt x="45000" y="536601"/>
                    <a:pt x="43095" y="537935"/>
                  </a:cubicBezTo>
                  <a:cubicBezTo>
                    <a:pt x="41508" y="539014"/>
                    <a:pt x="39984" y="540029"/>
                    <a:pt x="38715" y="540664"/>
                  </a:cubicBezTo>
                  <a:cubicBezTo>
                    <a:pt x="36303" y="541807"/>
                    <a:pt x="33763" y="542886"/>
                    <a:pt x="31668" y="542886"/>
                  </a:cubicBezTo>
                  <a:cubicBezTo>
                    <a:pt x="30906" y="542886"/>
                    <a:pt x="30208" y="542759"/>
                    <a:pt x="29573" y="542378"/>
                  </a:cubicBezTo>
                  <a:cubicBezTo>
                    <a:pt x="28875" y="541997"/>
                    <a:pt x="28049" y="541172"/>
                    <a:pt x="27923" y="539522"/>
                  </a:cubicBezTo>
                  <a:cubicBezTo>
                    <a:pt x="27669" y="535649"/>
                    <a:pt x="29510" y="531777"/>
                    <a:pt x="31795" y="52682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03" name="Freeform 902">
              <a:extLst>
                <a:ext uri="{FF2B5EF4-FFF2-40B4-BE49-F238E27FC236}">
                  <a16:creationId xmlns:a16="http://schemas.microsoft.com/office/drawing/2014/main" id="{8EDAD233-7015-6270-1E90-A0CCA1D5B4DF}"/>
                </a:ext>
              </a:extLst>
            </p:cNvPr>
            <p:cNvSpPr/>
            <p:nvPr/>
          </p:nvSpPr>
          <p:spPr>
            <a:xfrm>
              <a:off x="6200345" y="2768847"/>
              <a:ext cx="12076" cy="45200"/>
            </a:xfrm>
            <a:custGeom>
              <a:avLst/>
              <a:gdLst>
                <a:gd name="connsiteX0" fmla="*/ 22 w 12076"/>
                <a:gd name="connsiteY0" fmla="*/ 40248 h 45200"/>
                <a:gd name="connsiteX1" fmla="*/ 339 w 12076"/>
                <a:gd name="connsiteY1" fmla="*/ 41518 h 45200"/>
                <a:gd name="connsiteX2" fmla="*/ 4149 w 12076"/>
                <a:gd name="connsiteY2" fmla="*/ 45200 h 45200"/>
                <a:gd name="connsiteX3" fmla="*/ 8211 w 12076"/>
                <a:gd name="connsiteY3" fmla="*/ 36503 h 45200"/>
                <a:gd name="connsiteX4" fmla="*/ 8275 w 12076"/>
                <a:gd name="connsiteY4" fmla="*/ 29901 h 45200"/>
                <a:gd name="connsiteX5" fmla="*/ 8211 w 12076"/>
                <a:gd name="connsiteY5" fmla="*/ 25838 h 45200"/>
                <a:gd name="connsiteX6" fmla="*/ 9481 w 12076"/>
                <a:gd name="connsiteY6" fmla="*/ 19743 h 45200"/>
                <a:gd name="connsiteX7" fmla="*/ 10053 w 12076"/>
                <a:gd name="connsiteY7" fmla="*/ 18220 h 45200"/>
                <a:gd name="connsiteX8" fmla="*/ 10687 w 12076"/>
                <a:gd name="connsiteY8" fmla="*/ 16760 h 45200"/>
                <a:gd name="connsiteX9" fmla="*/ 8656 w 12076"/>
                <a:gd name="connsiteY9" fmla="*/ 2158 h 45200"/>
                <a:gd name="connsiteX10" fmla="*/ 7259 w 12076"/>
                <a:gd name="connsiteY10" fmla="*/ 0 h 45200"/>
                <a:gd name="connsiteX11" fmla="*/ 7386 w 12076"/>
                <a:gd name="connsiteY11" fmla="*/ 2793 h 45200"/>
                <a:gd name="connsiteX12" fmla="*/ 7196 w 12076"/>
                <a:gd name="connsiteY12" fmla="*/ 11744 h 45200"/>
                <a:gd name="connsiteX13" fmla="*/ 5482 w 12076"/>
                <a:gd name="connsiteY13" fmla="*/ 19807 h 45200"/>
                <a:gd name="connsiteX14" fmla="*/ 3895 w 12076"/>
                <a:gd name="connsiteY14" fmla="*/ 22600 h 45200"/>
                <a:gd name="connsiteX15" fmla="*/ 2752 w 12076"/>
                <a:gd name="connsiteY15" fmla="*/ 25774 h 45200"/>
                <a:gd name="connsiteX16" fmla="*/ 2371 w 12076"/>
                <a:gd name="connsiteY16" fmla="*/ 30472 h 45200"/>
                <a:gd name="connsiteX17" fmla="*/ 2562 w 12076"/>
                <a:gd name="connsiteY17" fmla="*/ 33964 h 45200"/>
                <a:gd name="connsiteX18" fmla="*/ 1101 w 12076"/>
                <a:gd name="connsiteY18" fmla="*/ 38154 h 45200"/>
                <a:gd name="connsiteX19" fmla="*/ 22 w 12076"/>
                <a:gd name="connsiteY19" fmla="*/ 40248 h 4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76" h="45200">
                  <a:moveTo>
                    <a:pt x="22" y="40248"/>
                  </a:moveTo>
                  <a:cubicBezTo>
                    <a:pt x="-41" y="40439"/>
                    <a:pt x="22" y="40883"/>
                    <a:pt x="339" y="41518"/>
                  </a:cubicBezTo>
                  <a:cubicBezTo>
                    <a:pt x="1228" y="43232"/>
                    <a:pt x="3260" y="44819"/>
                    <a:pt x="4149" y="45200"/>
                  </a:cubicBezTo>
                  <a:cubicBezTo>
                    <a:pt x="5291" y="44184"/>
                    <a:pt x="7958" y="39614"/>
                    <a:pt x="8211" y="36503"/>
                  </a:cubicBezTo>
                  <a:cubicBezTo>
                    <a:pt x="8402" y="34154"/>
                    <a:pt x="8338" y="32059"/>
                    <a:pt x="8275" y="29901"/>
                  </a:cubicBezTo>
                  <a:cubicBezTo>
                    <a:pt x="8211" y="28568"/>
                    <a:pt x="8211" y="27234"/>
                    <a:pt x="8211" y="25838"/>
                  </a:cubicBezTo>
                  <a:cubicBezTo>
                    <a:pt x="8211" y="22727"/>
                    <a:pt x="8846" y="21203"/>
                    <a:pt x="9481" y="19743"/>
                  </a:cubicBezTo>
                  <a:cubicBezTo>
                    <a:pt x="9672" y="19235"/>
                    <a:pt x="9862" y="18791"/>
                    <a:pt x="10053" y="18220"/>
                  </a:cubicBezTo>
                  <a:cubicBezTo>
                    <a:pt x="10179" y="17775"/>
                    <a:pt x="10434" y="17331"/>
                    <a:pt x="10687" y="16760"/>
                  </a:cubicBezTo>
                  <a:cubicBezTo>
                    <a:pt x="11894" y="14474"/>
                    <a:pt x="13861" y="10602"/>
                    <a:pt x="8656" y="2158"/>
                  </a:cubicBezTo>
                  <a:cubicBezTo>
                    <a:pt x="8085" y="1206"/>
                    <a:pt x="7577" y="508"/>
                    <a:pt x="7259" y="0"/>
                  </a:cubicBezTo>
                  <a:cubicBezTo>
                    <a:pt x="7259" y="889"/>
                    <a:pt x="7323" y="1905"/>
                    <a:pt x="7386" y="2793"/>
                  </a:cubicBezTo>
                  <a:cubicBezTo>
                    <a:pt x="7513" y="5587"/>
                    <a:pt x="7704" y="9078"/>
                    <a:pt x="7196" y="11744"/>
                  </a:cubicBezTo>
                  <a:cubicBezTo>
                    <a:pt x="7323" y="13141"/>
                    <a:pt x="7513" y="17775"/>
                    <a:pt x="5482" y="19807"/>
                  </a:cubicBezTo>
                  <a:cubicBezTo>
                    <a:pt x="4466" y="20823"/>
                    <a:pt x="4403" y="20950"/>
                    <a:pt x="3895" y="22600"/>
                  </a:cubicBezTo>
                  <a:cubicBezTo>
                    <a:pt x="3641" y="23362"/>
                    <a:pt x="3323" y="24314"/>
                    <a:pt x="2752" y="25774"/>
                  </a:cubicBezTo>
                  <a:cubicBezTo>
                    <a:pt x="1799" y="28187"/>
                    <a:pt x="2054" y="29266"/>
                    <a:pt x="2371" y="30472"/>
                  </a:cubicBezTo>
                  <a:cubicBezTo>
                    <a:pt x="2625" y="31424"/>
                    <a:pt x="2815" y="32503"/>
                    <a:pt x="2562" y="33964"/>
                  </a:cubicBezTo>
                  <a:cubicBezTo>
                    <a:pt x="2181" y="36186"/>
                    <a:pt x="1673" y="37138"/>
                    <a:pt x="1101" y="38154"/>
                  </a:cubicBezTo>
                  <a:cubicBezTo>
                    <a:pt x="720" y="38788"/>
                    <a:pt x="403" y="39423"/>
                    <a:pt x="22" y="4024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04" name="Freeform 903">
              <a:extLst>
                <a:ext uri="{FF2B5EF4-FFF2-40B4-BE49-F238E27FC236}">
                  <a16:creationId xmlns:a16="http://schemas.microsoft.com/office/drawing/2014/main" id="{88DA8E46-BFF8-C237-9ED0-33E4372CB0C8}"/>
                </a:ext>
              </a:extLst>
            </p:cNvPr>
            <p:cNvSpPr/>
            <p:nvPr/>
          </p:nvSpPr>
          <p:spPr>
            <a:xfrm>
              <a:off x="6241535" y="2744787"/>
              <a:ext cx="21375" cy="39296"/>
            </a:xfrm>
            <a:custGeom>
              <a:avLst/>
              <a:gdLst>
                <a:gd name="connsiteX0" fmla="*/ 1620 w 21375"/>
                <a:gd name="connsiteY0" fmla="*/ 12887 h 39296"/>
                <a:gd name="connsiteX1" fmla="*/ 477 w 21375"/>
                <a:gd name="connsiteY1" fmla="*/ 14474 h 39296"/>
                <a:gd name="connsiteX2" fmla="*/ 922 w 21375"/>
                <a:gd name="connsiteY2" fmla="*/ 20124 h 39296"/>
                <a:gd name="connsiteX3" fmla="*/ 1684 w 21375"/>
                <a:gd name="connsiteY3" fmla="*/ 23299 h 39296"/>
                <a:gd name="connsiteX4" fmla="*/ 7016 w 21375"/>
                <a:gd name="connsiteY4" fmla="*/ 30218 h 39296"/>
                <a:gd name="connsiteX5" fmla="*/ 7588 w 21375"/>
                <a:gd name="connsiteY5" fmla="*/ 31107 h 39296"/>
                <a:gd name="connsiteX6" fmla="*/ 7334 w 21375"/>
                <a:gd name="connsiteY6" fmla="*/ 32186 h 39296"/>
                <a:gd name="connsiteX7" fmla="*/ 3652 w 21375"/>
                <a:gd name="connsiteY7" fmla="*/ 37011 h 39296"/>
                <a:gd name="connsiteX8" fmla="*/ 3715 w 21375"/>
                <a:gd name="connsiteY8" fmla="*/ 39296 h 39296"/>
                <a:gd name="connsiteX9" fmla="*/ 8159 w 21375"/>
                <a:gd name="connsiteY9" fmla="*/ 37773 h 39296"/>
                <a:gd name="connsiteX10" fmla="*/ 8349 w 21375"/>
                <a:gd name="connsiteY10" fmla="*/ 35932 h 39296"/>
                <a:gd name="connsiteX11" fmla="*/ 9492 w 21375"/>
                <a:gd name="connsiteY11" fmla="*/ 30663 h 39296"/>
                <a:gd name="connsiteX12" fmla="*/ 12666 w 21375"/>
                <a:gd name="connsiteY12" fmla="*/ 27806 h 39296"/>
                <a:gd name="connsiteX13" fmla="*/ 14952 w 21375"/>
                <a:gd name="connsiteY13" fmla="*/ 25838 h 39296"/>
                <a:gd name="connsiteX14" fmla="*/ 15714 w 21375"/>
                <a:gd name="connsiteY14" fmla="*/ 24060 h 39296"/>
                <a:gd name="connsiteX15" fmla="*/ 18888 w 21375"/>
                <a:gd name="connsiteY15" fmla="*/ 15046 h 39296"/>
                <a:gd name="connsiteX16" fmla="*/ 17999 w 21375"/>
                <a:gd name="connsiteY16" fmla="*/ 13966 h 39296"/>
                <a:gd name="connsiteX17" fmla="*/ 16158 w 21375"/>
                <a:gd name="connsiteY17" fmla="*/ 11744 h 39296"/>
                <a:gd name="connsiteX18" fmla="*/ 17872 w 21375"/>
                <a:gd name="connsiteY18" fmla="*/ 7682 h 39296"/>
                <a:gd name="connsiteX19" fmla="*/ 20919 w 21375"/>
                <a:gd name="connsiteY19" fmla="*/ 1968 h 39296"/>
                <a:gd name="connsiteX20" fmla="*/ 21363 w 21375"/>
                <a:gd name="connsiteY20" fmla="*/ 254 h 39296"/>
                <a:gd name="connsiteX21" fmla="*/ 20094 w 21375"/>
                <a:gd name="connsiteY21" fmla="*/ 0 h 39296"/>
                <a:gd name="connsiteX22" fmla="*/ 16793 w 21375"/>
                <a:gd name="connsiteY22" fmla="*/ 318 h 39296"/>
                <a:gd name="connsiteX23" fmla="*/ 15396 w 21375"/>
                <a:gd name="connsiteY23" fmla="*/ 508 h 39296"/>
                <a:gd name="connsiteX24" fmla="*/ 11460 w 21375"/>
                <a:gd name="connsiteY24" fmla="*/ 1524 h 39296"/>
                <a:gd name="connsiteX25" fmla="*/ 6508 w 21375"/>
                <a:gd name="connsiteY25" fmla="*/ 2984 h 39296"/>
                <a:gd name="connsiteX26" fmla="*/ 4985 w 21375"/>
                <a:gd name="connsiteY26" fmla="*/ 4888 h 39296"/>
                <a:gd name="connsiteX27" fmla="*/ 4794 w 21375"/>
                <a:gd name="connsiteY27" fmla="*/ 7935 h 39296"/>
                <a:gd name="connsiteX28" fmla="*/ 1620 w 21375"/>
                <a:gd name="connsiteY28" fmla="*/ 12887 h 39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375" h="39296">
                  <a:moveTo>
                    <a:pt x="1620" y="12887"/>
                  </a:moveTo>
                  <a:lnTo>
                    <a:pt x="477" y="14474"/>
                  </a:lnTo>
                  <a:cubicBezTo>
                    <a:pt x="-538" y="15808"/>
                    <a:pt x="287" y="18093"/>
                    <a:pt x="922" y="20124"/>
                  </a:cubicBezTo>
                  <a:cubicBezTo>
                    <a:pt x="1366" y="21331"/>
                    <a:pt x="1684" y="22346"/>
                    <a:pt x="1684" y="23299"/>
                  </a:cubicBezTo>
                  <a:cubicBezTo>
                    <a:pt x="1684" y="24759"/>
                    <a:pt x="4350" y="28441"/>
                    <a:pt x="7016" y="30218"/>
                  </a:cubicBezTo>
                  <a:cubicBezTo>
                    <a:pt x="7334" y="30409"/>
                    <a:pt x="7524" y="30790"/>
                    <a:pt x="7588" y="31107"/>
                  </a:cubicBezTo>
                  <a:cubicBezTo>
                    <a:pt x="7651" y="31488"/>
                    <a:pt x="7588" y="31869"/>
                    <a:pt x="7334" y="32186"/>
                  </a:cubicBezTo>
                  <a:cubicBezTo>
                    <a:pt x="7334" y="32186"/>
                    <a:pt x="5048" y="35297"/>
                    <a:pt x="3652" y="37011"/>
                  </a:cubicBezTo>
                  <a:cubicBezTo>
                    <a:pt x="3271" y="37519"/>
                    <a:pt x="3398" y="38471"/>
                    <a:pt x="3715" y="39296"/>
                  </a:cubicBezTo>
                  <a:cubicBezTo>
                    <a:pt x="5556" y="38725"/>
                    <a:pt x="7460" y="38090"/>
                    <a:pt x="8159" y="37773"/>
                  </a:cubicBezTo>
                  <a:cubicBezTo>
                    <a:pt x="8222" y="37455"/>
                    <a:pt x="8286" y="36567"/>
                    <a:pt x="8349" y="35932"/>
                  </a:cubicBezTo>
                  <a:cubicBezTo>
                    <a:pt x="8667" y="33456"/>
                    <a:pt x="8921" y="31615"/>
                    <a:pt x="9492" y="30663"/>
                  </a:cubicBezTo>
                  <a:cubicBezTo>
                    <a:pt x="10000" y="29837"/>
                    <a:pt x="11015" y="29012"/>
                    <a:pt x="12666" y="27806"/>
                  </a:cubicBezTo>
                  <a:cubicBezTo>
                    <a:pt x="13491" y="27234"/>
                    <a:pt x="14761" y="26219"/>
                    <a:pt x="14952" y="25838"/>
                  </a:cubicBezTo>
                  <a:cubicBezTo>
                    <a:pt x="15015" y="25647"/>
                    <a:pt x="15333" y="24949"/>
                    <a:pt x="15714" y="24060"/>
                  </a:cubicBezTo>
                  <a:cubicBezTo>
                    <a:pt x="16666" y="21902"/>
                    <a:pt x="19014" y="16823"/>
                    <a:pt x="18888" y="15046"/>
                  </a:cubicBezTo>
                  <a:cubicBezTo>
                    <a:pt x="18824" y="14284"/>
                    <a:pt x="18634" y="14220"/>
                    <a:pt x="17999" y="13966"/>
                  </a:cubicBezTo>
                  <a:cubicBezTo>
                    <a:pt x="17427" y="13712"/>
                    <a:pt x="16158" y="13205"/>
                    <a:pt x="16158" y="11744"/>
                  </a:cubicBezTo>
                  <a:cubicBezTo>
                    <a:pt x="16158" y="10665"/>
                    <a:pt x="16793" y="9523"/>
                    <a:pt x="17872" y="7682"/>
                  </a:cubicBezTo>
                  <a:cubicBezTo>
                    <a:pt x="18697" y="6221"/>
                    <a:pt x="19776" y="4380"/>
                    <a:pt x="20919" y="1968"/>
                  </a:cubicBezTo>
                  <a:cubicBezTo>
                    <a:pt x="21490" y="825"/>
                    <a:pt x="21363" y="254"/>
                    <a:pt x="21363" y="254"/>
                  </a:cubicBezTo>
                  <a:cubicBezTo>
                    <a:pt x="21237" y="64"/>
                    <a:pt x="20729" y="0"/>
                    <a:pt x="20094" y="0"/>
                  </a:cubicBezTo>
                  <a:cubicBezTo>
                    <a:pt x="19014" y="0"/>
                    <a:pt x="17491" y="190"/>
                    <a:pt x="16793" y="318"/>
                  </a:cubicBezTo>
                  <a:cubicBezTo>
                    <a:pt x="16285" y="381"/>
                    <a:pt x="15840" y="444"/>
                    <a:pt x="15396" y="508"/>
                  </a:cubicBezTo>
                  <a:cubicBezTo>
                    <a:pt x="13746" y="698"/>
                    <a:pt x="12730" y="1079"/>
                    <a:pt x="11460" y="1524"/>
                  </a:cubicBezTo>
                  <a:cubicBezTo>
                    <a:pt x="10191" y="1968"/>
                    <a:pt x="8794" y="2539"/>
                    <a:pt x="6508" y="2984"/>
                  </a:cubicBezTo>
                  <a:cubicBezTo>
                    <a:pt x="4731" y="3365"/>
                    <a:pt x="4794" y="3555"/>
                    <a:pt x="4985" y="4888"/>
                  </a:cubicBezTo>
                  <a:cubicBezTo>
                    <a:pt x="5112" y="5777"/>
                    <a:pt x="5302" y="6856"/>
                    <a:pt x="4794" y="7935"/>
                  </a:cubicBezTo>
                  <a:cubicBezTo>
                    <a:pt x="3969" y="9713"/>
                    <a:pt x="3017" y="10983"/>
                    <a:pt x="1620" y="1288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05" name="Freeform 904">
              <a:extLst>
                <a:ext uri="{FF2B5EF4-FFF2-40B4-BE49-F238E27FC236}">
                  <a16:creationId xmlns:a16="http://schemas.microsoft.com/office/drawing/2014/main" id="{F22C2498-375B-6EB1-CD7F-2B0829016AEA}"/>
                </a:ext>
              </a:extLst>
            </p:cNvPr>
            <p:cNvSpPr/>
            <p:nvPr/>
          </p:nvSpPr>
          <p:spPr>
            <a:xfrm>
              <a:off x="6267913" y="2738693"/>
              <a:ext cx="6729" cy="3682"/>
            </a:xfrm>
            <a:custGeom>
              <a:avLst/>
              <a:gdLst>
                <a:gd name="connsiteX0" fmla="*/ 508 w 6729"/>
                <a:gd name="connsiteY0" fmla="*/ 3492 h 3682"/>
                <a:gd name="connsiteX1" fmla="*/ 3111 w 6729"/>
                <a:gd name="connsiteY1" fmla="*/ 3301 h 3682"/>
                <a:gd name="connsiteX2" fmla="*/ 6729 w 6729"/>
                <a:gd name="connsiteY2" fmla="*/ 1143 h 3682"/>
                <a:gd name="connsiteX3" fmla="*/ 5396 w 6729"/>
                <a:gd name="connsiteY3" fmla="*/ 0 h 3682"/>
                <a:gd name="connsiteX4" fmla="*/ 0 w 6729"/>
                <a:gd name="connsiteY4" fmla="*/ 2539 h 3682"/>
                <a:gd name="connsiteX5" fmla="*/ 317 w 6729"/>
                <a:gd name="connsiteY5" fmla="*/ 3492 h 3682"/>
                <a:gd name="connsiteX6" fmla="*/ 508 w 6729"/>
                <a:gd name="connsiteY6" fmla="*/ 3492 h 3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29" h="3682">
                  <a:moveTo>
                    <a:pt x="508" y="3492"/>
                  </a:moveTo>
                  <a:cubicBezTo>
                    <a:pt x="952" y="3682"/>
                    <a:pt x="1333" y="3873"/>
                    <a:pt x="3111" y="3301"/>
                  </a:cubicBezTo>
                  <a:cubicBezTo>
                    <a:pt x="5713" y="2476"/>
                    <a:pt x="6221" y="1968"/>
                    <a:pt x="6729" y="1143"/>
                  </a:cubicBezTo>
                  <a:cubicBezTo>
                    <a:pt x="6729" y="1143"/>
                    <a:pt x="6031" y="508"/>
                    <a:pt x="5396" y="0"/>
                  </a:cubicBezTo>
                  <a:cubicBezTo>
                    <a:pt x="3999" y="254"/>
                    <a:pt x="1587" y="1524"/>
                    <a:pt x="0" y="2539"/>
                  </a:cubicBezTo>
                  <a:cubicBezTo>
                    <a:pt x="64" y="2984"/>
                    <a:pt x="190" y="3365"/>
                    <a:pt x="317" y="3492"/>
                  </a:cubicBezTo>
                  <a:lnTo>
                    <a:pt x="508" y="3492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08" name="Freeform 907">
              <a:extLst>
                <a:ext uri="{FF2B5EF4-FFF2-40B4-BE49-F238E27FC236}">
                  <a16:creationId xmlns:a16="http://schemas.microsoft.com/office/drawing/2014/main" id="{6FFD7AEE-0B4B-6E08-8FE3-E95046912F90}"/>
                </a:ext>
              </a:extLst>
            </p:cNvPr>
            <p:cNvSpPr/>
            <p:nvPr/>
          </p:nvSpPr>
          <p:spPr>
            <a:xfrm>
              <a:off x="6045531" y="2826808"/>
              <a:ext cx="8506" cy="10030"/>
            </a:xfrm>
            <a:custGeom>
              <a:avLst/>
              <a:gdLst>
                <a:gd name="connsiteX0" fmla="*/ 7999 w 8506"/>
                <a:gd name="connsiteY0" fmla="*/ 9523 h 10030"/>
                <a:gd name="connsiteX1" fmla="*/ 8507 w 8506"/>
                <a:gd name="connsiteY1" fmla="*/ 7935 h 10030"/>
                <a:gd name="connsiteX2" fmla="*/ 2984 w 8506"/>
                <a:gd name="connsiteY2" fmla="*/ 0 h 10030"/>
                <a:gd name="connsiteX3" fmla="*/ 1651 w 8506"/>
                <a:gd name="connsiteY3" fmla="*/ 5459 h 10030"/>
                <a:gd name="connsiteX4" fmla="*/ 1270 w 8506"/>
                <a:gd name="connsiteY4" fmla="*/ 7555 h 10030"/>
                <a:gd name="connsiteX5" fmla="*/ 0 w 8506"/>
                <a:gd name="connsiteY5" fmla="*/ 9523 h 10030"/>
                <a:gd name="connsiteX6" fmla="*/ 2984 w 8506"/>
                <a:gd name="connsiteY6" fmla="*/ 9777 h 10030"/>
                <a:gd name="connsiteX7" fmla="*/ 7999 w 8506"/>
                <a:gd name="connsiteY7" fmla="*/ 9523 h 1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06" h="10030">
                  <a:moveTo>
                    <a:pt x="7999" y="9523"/>
                  </a:moveTo>
                  <a:cubicBezTo>
                    <a:pt x="8126" y="9396"/>
                    <a:pt x="8507" y="9078"/>
                    <a:pt x="8507" y="7935"/>
                  </a:cubicBezTo>
                  <a:cubicBezTo>
                    <a:pt x="8507" y="5015"/>
                    <a:pt x="5269" y="1778"/>
                    <a:pt x="2984" y="0"/>
                  </a:cubicBezTo>
                  <a:cubicBezTo>
                    <a:pt x="2095" y="2095"/>
                    <a:pt x="1778" y="3999"/>
                    <a:pt x="1651" y="5459"/>
                  </a:cubicBezTo>
                  <a:cubicBezTo>
                    <a:pt x="1524" y="6348"/>
                    <a:pt x="1397" y="7047"/>
                    <a:pt x="1270" y="7555"/>
                  </a:cubicBezTo>
                  <a:cubicBezTo>
                    <a:pt x="1016" y="8253"/>
                    <a:pt x="508" y="8951"/>
                    <a:pt x="0" y="9523"/>
                  </a:cubicBezTo>
                  <a:cubicBezTo>
                    <a:pt x="952" y="9523"/>
                    <a:pt x="1968" y="9649"/>
                    <a:pt x="2984" y="9777"/>
                  </a:cubicBezTo>
                  <a:cubicBezTo>
                    <a:pt x="4888" y="10030"/>
                    <a:pt x="7174" y="10284"/>
                    <a:pt x="7999" y="952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09" name="Freeform 908">
              <a:extLst>
                <a:ext uri="{FF2B5EF4-FFF2-40B4-BE49-F238E27FC236}">
                  <a16:creationId xmlns:a16="http://schemas.microsoft.com/office/drawing/2014/main" id="{DE26ECFA-3B8D-4F80-85B4-832719FD9D9C}"/>
                </a:ext>
              </a:extLst>
            </p:cNvPr>
            <p:cNvSpPr/>
            <p:nvPr/>
          </p:nvSpPr>
          <p:spPr>
            <a:xfrm>
              <a:off x="6045531" y="2826808"/>
              <a:ext cx="8506" cy="10030"/>
            </a:xfrm>
            <a:custGeom>
              <a:avLst/>
              <a:gdLst>
                <a:gd name="connsiteX0" fmla="*/ 7999 w 8506"/>
                <a:gd name="connsiteY0" fmla="*/ 9523 h 10030"/>
                <a:gd name="connsiteX1" fmla="*/ 8507 w 8506"/>
                <a:gd name="connsiteY1" fmla="*/ 7935 h 10030"/>
                <a:gd name="connsiteX2" fmla="*/ 2984 w 8506"/>
                <a:gd name="connsiteY2" fmla="*/ 0 h 10030"/>
                <a:gd name="connsiteX3" fmla="*/ 1651 w 8506"/>
                <a:gd name="connsiteY3" fmla="*/ 5459 h 10030"/>
                <a:gd name="connsiteX4" fmla="*/ 1270 w 8506"/>
                <a:gd name="connsiteY4" fmla="*/ 7555 h 10030"/>
                <a:gd name="connsiteX5" fmla="*/ 0 w 8506"/>
                <a:gd name="connsiteY5" fmla="*/ 9523 h 10030"/>
                <a:gd name="connsiteX6" fmla="*/ 2984 w 8506"/>
                <a:gd name="connsiteY6" fmla="*/ 9777 h 10030"/>
                <a:gd name="connsiteX7" fmla="*/ 7999 w 8506"/>
                <a:gd name="connsiteY7" fmla="*/ 9523 h 1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06" h="10030">
                  <a:moveTo>
                    <a:pt x="7999" y="9523"/>
                  </a:moveTo>
                  <a:cubicBezTo>
                    <a:pt x="8126" y="9396"/>
                    <a:pt x="8507" y="9078"/>
                    <a:pt x="8507" y="7935"/>
                  </a:cubicBezTo>
                  <a:cubicBezTo>
                    <a:pt x="8507" y="5015"/>
                    <a:pt x="5269" y="1778"/>
                    <a:pt x="2984" y="0"/>
                  </a:cubicBezTo>
                  <a:cubicBezTo>
                    <a:pt x="2095" y="2095"/>
                    <a:pt x="1778" y="3999"/>
                    <a:pt x="1651" y="5459"/>
                  </a:cubicBezTo>
                  <a:cubicBezTo>
                    <a:pt x="1524" y="6348"/>
                    <a:pt x="1397" y="7047"/>
                    <a:pt x="1270" y="7555"/>
                  </a:cubicBezTo>
                  <a:cubicBezTo>
                    <a:pt x="1016" y="8253"/>
                    <a:pt x="508" y="8951"/>
                    <a:pt x="0" y="9523"/>
                  </a:cubicBezTo>
                  <a:cubicBezTo>
                    <a:pt x="952" y="9523"/>
                    <a:pt x="1968" y="9649"/>
                    <a:pt x="2984" y="9777"/>
                  </a:cubicBezTo>
                  <a:cubicBezTo>
                    <a:pt x="4888" y="10030"/>
                    <a:pt x="7174" y="10284"/>
                    <a:pt x="7999" y="952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11" name="Freeform 910">
              <a:extLst>
                <a:ext uri="{FF2B5EF4-FFF2-40B4-BE49-F238E27FC236}">
                  <a16:creationId xmlns:a16="http://schemas.microsoft.com/office/drawing/2014/main" id="{8A978571-87BC-2CD7-CA08-2B76E4E34224}"/>
                </a:ext>
              </a:extLst>
            </p:cNvPr>
            <p:cNvSpPr/>
            <p:nvPr/>
          </p:nvSpPr>
          <p:spPr>
            <a:xfrm>
              <a:off x="5986593" y="2755770"/>
              <a:ext cx="54960" cy="39800"/>
            </a:xfrm>
            <a:custGeom>
              <a:avLst/>
              <a:gdLst>
                <a:gd name="connsiteX0" fmla="*/ 35957 w 54960"/>
                <a:gd name="connsiteY0" fmla="*/ 9967 h 39800"/>
                <a:gd name="connsiteX1" fmla="*/ 33227 w 54960"/>
                <a:gd name="connsiteY1" fmla="*/ 13776 h 39800"/>
                <a:gd name="connsiteX2" fmla="*/ 31894 w 54960"/>
                <a:gd name="connsiteY2" fmla="*/ 16506 h 39800"/>
                <a:gd name="connsiteX3" fmla="*/ 21483 w 54960"/>
                <a:gd name="connsiteY3" fmla="*/ 22410 h 39800"/>
                <a:gd name="connsiteX4" fmla="*/ 16150 w 54960"/>
                <a:gd name="connsiteY4" fmla="*/ 24695 h 39800"/>
                <a:gd name="connsiteX5" fmla="*/ 11199 w 54960"/>
                <a:gd name="connsiteY5" fmla="*/ 27107 h 39800"/>
                <a:gd name="connsiteX6" fmla="*/ 8469 w 54960"/>
                <a:gd name="connsiteY6" fmla="*/ 27234 h 39800"/>
                <a:gd name="connsiteX7" fmla="*/ 6501 w 54960"/>
                <a:gd name="connsiteY7" fmla="*/ 27425 h 39800"/>
                <a:gd name="connsiteX8" fmla="*/ 5041 w 54960"/>
                <a:gd name="connsiteY8" fmla="*/ 29520 h 39800"/>
                <a:gd name="connsiteX9" fmla="*/ 3263 w 54960"/>
                <a:gd name="connsiteY9" fmla="*/ 30853 h 39800"/>
                <a:gd name="connsiteX10" fmla="*/ 660 w 54960"/>
                <a:gd name="connsiteY10" fmla="*/ 33519 h 39800"/>
                <a:gd name="connsiteX11" fmla="*/ 407 w 54960"/>
                <a:gd name="connsiteY11" fmla="*/ 38154 h 39800"/>
                <a:gd name="connsiteX12" fmla="*/ 3009 w 54960"/>
                <a:gd name="connsiteY12" fmla="*/ 39677 h 39800"/>
                <a:gd name="connsiteX13" fmla="*/ 9866 w 54960"/>
                <a:gd name="connsiteY13" fmla="*/ 36820 h 39800"/>
                <a:gd name="connsiteX14" fmla="*/ 11516 w 54960"/>
                <a:gd name="connsiteY14" fmla="*/ 35170 h 39800"/>
                <a:gd name="connsiteX15" fmla="*/ 12532 w 54960"/>
                <a:gd name="connsiteY15" fmla="*/ 34218 h 39800"/>
                <a:gd name="connsiteX16" fmla="*/ 20658 w 54960"/>
                <a:gd name="connsiteY16" fmla="*/ 28250 h 39800"/>
                <a:gd name="connsiteX17" fmla="*/ 27832 w 54960"/>
                <a:gd name="connsiteY17" fmla="*/ 26917 h 39800"/>
                <a:gd name="connsiteX18" fmla="*/ 32148 w 54960"/>
                <a:gd name="connsiteY18" fmla="*/ 26346 h 39800"/>
                <a:gd name="connsiteX19" fmla="*/ 35830 w 54960"/>
                <a:gd name="connsiteY19" fmla="*/ 25330 h 39800"/>
                <a:gd name="connsiteX20" fmla="*/ 42814 w 54960"/>
                <a:gd name="connsiteY20" fmla="*/ 23933 h 39800"/>
                <a:gd name="connsiteX21" fmla="*/ 44083 w 54960"/>
                <a:gd name="connsiteY21" fmla="*/ 23933 h 39800"/>
                <a:gd name="connsiteX22" fmla="*/ 51003 w 54960"/>
                <a:gd name="connsiteY22" fmla="*/ 22918 h 39800"/>
                <a:gd name="connsiteX23" fmla="*/ 50812 w 54960"/>
                <a:gd name="connsiteY23" fmla="*/ 22092 h 39800"/>
                <a:gd name="connsiteX24" fmla="*/ 50812 w 54960"/>
                <a:gd name="connsiteY24" fmla="*/ 20886 h 39800"/>
                <a:gd name="connsiteX25" fmla="*/ 51764 w 54960"/>
                <a:gd name="connsiteY25" fmla="*/ 20124 h 39800"/>
                <a:gd name="connsiteX26" fmla="*/ 53415 w 54960"/>
                <a:gd name="connsiteY26" fmla="*/ 14474 h 39800"/>
                <a:gd name="connsiteX27" fmla="*/ 53415 w 54960"/>
                <a:gd name="connsiteY27" fmla="*/ 11871 h 39800"/>
                <a:gd name="connsiteX28" fmla="*/ 54050 w 54960"/>
                <a:gd name="connsiteY28" fmla="*/ 8062 h 39800"/>
                <a:gd name="connsiteX29" fmla="*/ 54875 w 54960"/>
                <a:gd name="connsiteY29" fmla="*/ 0 h 39800"/>
                <a:gd name="connsiteX30" fmla="*/ 43766 w 54960"/>
                <a:gd name="connsiteY30" fmla="*/ 6285 h 39800"/>
                <a:gd name="connsiteX31" fmla="*/ 35957 w 54960"/>
                <a:gd name="connsiteY31" fmla="*/ 9967 h 39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4960" h="39800">
                  <a:moveTo>
                    <a:pt x="35957" y="9967"/>
                  </a:moveTo>
                  <a:cubicBezTo>
                    <a:pt x="34370" y="10983"/>
                    <a:pt x="33862" y="12189"/>
                    <a:pt x="33227" y="13776"/>
                  </a:cubicBezTo>
                  <a:cubicBezTo>
                    <a:pt x="32847" y="14665"/>
                    <a:pt x="32466" y="15554"/>
                    <a:pt x="31894" y="16506"/>
                  </a:cubicBezTo>
                  <a:cubicBezTo>
                    <a:pt x="29164" y="21140"/>
                    <a:pt x="25609" y="21711"/>
                    <a:pt x="21483" y="22410"/>
                  </a:cubicBezTo>
                  <a:cubicBezTo>
                    <a:pt x="18880" y="22854"/>
                    <a:pt x="17547" y="23743"/>
                    <a:pt x="16150" y="24695"/>
                  </a:cubicBezTo>
                  <a:cubicBezTo>
                    <a:pt x="14754" y="25647"/>
                    <a:pt x="13294" y="26600"/>
                    <a:pt x="11199" y="27107"/>
                  </a:cubicBezTo>
                  <a:cubicBezTo>
                    <a:pt x="10183" y="27361"/>
                    <a:pt x="9294" y="27361"/>
                    <a:pt x="8469" y="27234"/>
                  </a:cubicBezTo>
                  <a:cubicBezTo>
                    <a:pt x="7580" y="27171"/>
                    <a:pt x="7009" y="27171"/>
                    <a:pt x="6501" y="27425"/>
                  </a:cubicBezTo>
                  <a:cubicBezTo>
                    <a:pt x="5803" y="28568"/>
                    <a:pt x="5422" y="29139"/>
                    <a:pt x="5041" y="29520"/>
                  </a:cubicBezTo>
                  <a:cubicBezTo>
                    <a:pt x="4469" y="30028"/>
                    <a:pt x="3898" y="30472"/>
                    <a:pt x="3263" y="30853"/>
                  </a:cubicBezTo>
                  <a:cubicBezTo>
                    <a:pt x="2120" y="31678"/>
                    <a:pt x="1168" y="32377"/>
                    <a:pt x="660" y="33519"/>
                  </a:cubicBezTo>
                  <a:cubicBezTo>
                    <a:pt x="-101" y="35424"/>
                    <a:pt x="-228" y="37011"/>
                    <a:pt x="407" y="38154"/>
                  </a:cubicBezTo>
                  <a:cubicBezTo>
                    <a:pt x="851" y="38979"/>
                    <a:pt x="1740" y="39487"/>
                    <a:pt x="3009" y="39677"/>
                  </a:cubicBezTo>
                  <a:cubicBezTo>
                    <a:pt x="6628" y="40185"/>
                    <a:pt x="7707" y="39106"/>
                    <a:pt x="9866" y="36820"/>
                  </a:cubicBezTo>
                  <a:cubicBezTo>
                    <a:pt x="10374" y="36313"/>
                    <a:pt x="10881" y="35741"/>
                    <a:pt x="11516" y="35170"/>
                  </a:cubicBezTo>
                  <a:lnTo>
                    <a:pt x="12532" y="34218"/>
                  </a:lnTo>
                  <a:cubicBezTo>
                    <a:pt x="14754" y="32059"/>
                    <a:pt x="17547" y="29329"/>
                    <a:pt x="20658" y="28250"/>
                  </a:cubicBezTo>
                  <a:cubicBezTo>
                    <a:pt x="23070" y="27361"/>
                    <a:pt x="25483" y="27107"/>
                    <a:pt x="27832" y="26917"/>
                  </a:cubicBezTo>
                  <a:cubicBezTo>
                    <a:pt x="29291" y="26790"/>
                    <a:pt x="30688" y="26600"/>
                    <a:pt x="32148" y="26346"/>
                  </a:cubicBezTo>
                  <a:cubicBezTo>
                    <a:pt x="33481" y="26092"/>
                    <a:pt x="34687" y="25711"/>
                    <a:pt x="35830" y="25330"/>
                  </a:cubicBezTo>
                  <a:cubicBezTo>
                    <a:pt x="37925" y="24695"/>
                    <a:pt x="40084" y="23997"/>
                    <a:pt x="42814" y="23933"/>
                  </a:cubicBezTo>
                  <a:cubicBezTo>
                    <a:pt x="43131" y="23933"/>
                    <a:pt x="43512" y="23933"/>
                    <a:pt x="44083" y="23933"/>
                  </a:cubicBezTo>
                  <a:cubicBezTo>
                    <a:pt x="48273" y="24060"/>
                    <a:pt x="50558" y="23679"/>
                    <a:pt x="51003" y="22918"/>
                  </a:cubicBezTo>
                  <a:cubicBezTo>
                    <a:pt x="51066" y="22791"/>
                    <a:pt x="51003" y="22473"/>
                    <a:pt x="50812" y="22092"/>
                  </a:cubicBezTo>
                  <a:cubicBezTo>
                    <a:pt x="50622" y="21711"/>
                    <a:pt x="50622" y="21267"/>
                    <a:pt x="50812" y="20886"/>
                  </a:cubicBezTo>
                  <a:cubicBezTo>
                    <a:pt x="51003" y="20505"/>
                    <a:pt x="51320" y="20188"/>
                    <a:pt x="51764" y="20124"/>
                  </a:cubicBezTo>
                  <a:cubicBezTo>
                    <a:pt x="53415" y="19743"/>
                    <a:pt x="53606" y="17966"/>
                    <a:pt x="53415" y="14474"/>
                  </a:cubicBezTo>
                  <a:cubicBezTo>
                    <a:pt x="53352" y="13458"/>
                    <a:pt x="53288" y="12570"/>
                    <a:pt x="53415" y="11871"/>
                  </a:cubicBezTo>
                  <a:cubicBezTo>
                    <a:pt x="53542" y="10729"/>
                    <a:pt x="53796" y="9459"/>
                    <a:pt x="54050" y="8062"/>
                  </a:cubicBezTo>
                  <a:cubicBezTo>
                    <a:pt x="54558" y="5460"/>
                    <a:pt x="55193" y="2349"/>
                    <a:pt x="54875" y="0"/>
                  </a:cubicBezTo>
                  <a:cubicBezTo>
                    <a:pt x="51511" y="3301"/>
                    <a:pt x="47638" y="4825"/>
                    <a:pt x="43766" y="6285"/>
                  </a:cubicBezTo>
                  <a:cubicBezTo>
                    <a:pt x="41163" y="7301"/>
                    <a:pt x="38497" y="8380"/>
                    <a:pt x="35957" y="996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12" name="Freeform 911">
              <a:extLst>
                <a:ext uri="{FF2B5EF4-FFF2-40B4-BE49-F238E27FC236}">
                  <a16:creationId xmlns:a16="http://schemas.microsoft.com/office/drawing/2014/main" id="{A59BA996-A8CF-F168-9C50-F3560E5683B4}"/>
                </a:ext>
              </a:extLst>
            </p:cNvPr>
            <p:cNvSpPr/>
            <p:nvPr/>
          </p:nvSpPr>
          <p:spPr>
            <a:xfrm>
              <a:off x="5986593" y="2755770"/>
              <a:ext cx="54960" cy="39800"/>
            </a:xfrm>
            <a:custGeom>
              <a:avLst/>
              <a:gdLst>
                <a:gd name="connsiteX0" fmla="*/ 35957 w 54960"/>
                <a:gd name="connsiteY0" fmla="*/ 9967 h 39800"/>
                <a:gd name="connsiteX1" fmla="*/ 33227 w 54960"/>
                <a:gd name="connsiteY1" fmla="*/ 13776 h 39800"/>
                <a:gd name="connsiteX2" fmla="*/ 31894 w 54960"/>
                <a:gd name="connsiteY2" fmla="*/ 16506 h 39800"/>
                <a:gd name="connsiteX3" fmla="*/ 21483 w 54960"/>
                <a:gd name="connsiteY3" fmla="*/ 22410 h 39800"/>
                <a:gd name="connsiteX4" fmla="*/ 16150 w 54960"/>
                <a:gd name="connsiteY4" fmla="*/ 24695 h 39800"/>
                <a:gd name="connsiteX5" fmla="*/ 11199 w 54960"/>
                <a:gd name="connsiteY5" fmla="*/ 27107 h 39800"/>
                <a:gd name="connsiteX6" fmla="*/ 8469 w 54960"/>
                <a:gd name="connsiteY6" fmla="*/ 27234 h 39800"/>
                <a:gd name="connsiteX7" fmla="*/ 6501 w 54960"/>
                <a:gd name="connsiteY7" fmla="*/ 27425 h 39800"/>
                <a:gd name="connsiteX8" fmla="*/ 5041 w 54960"/>
                <a:gd name="connsiteY8" fmla="*/ 29520 h 39800"/>
                <a:gd name="connsiteX9" fmla="*/ 3263 w 54960"/>
                <a:gd name="connsiteY9" fmla="*/ 30853 h 39800"/>
                <a:gd name="connsiteX10" fmla="*/ 660 w 54960"/>
                <a:gd name="connsiteY10" fmla="*/ 33519 h 39800"/>
                <a:gd name="connsiteX11" fmla="*/ 407 w 54960"/>
                <a:gd name="connsiteY11" fmla="*/ 38154 h 39800"/>
                <a:gd name="connsiteX12" fmla="*/ 3009 w 54960"/>
                <a:gd name="connsiteY12" fmla="*/ 39677 h 39800"/>
                <a:gd name="connsiteX13" fmla="*/ 9866 w 54960"/>
                <a:gd name="connsiteY13" fmla="*/ 36820 h 39800"/>
                <a:gd name="connsiteX14" fmla="*/ 11516 w 54960"/>
                <a:gd name="connsiteY14" fmla="*/ 35170 h 39800"/>
                <a:gd name="connsiteX15" fmla="*/ 12532 w 54960"/>
                <a:gd name="connsiteY15" fmla="*/ 34218 h 39800"/>
                <a:gd name="connsiteX16" fmla="*/ 20658 w 54960"/>
                <a:gd name="connsiteY16" fmla="*/ 28250 h 39800"/>
                <a:gd name="connsiteX17" fmla="*/ 27832 w 54960"/>
                <a:gd name="connsiteY17" fmla="*/ 26917 h 39800"/>
                <a:gd name="connsiteX18" fmla="*/ 32148 w 54960"/>
                <a:gd name="connsiteY18" fmla="*/ 26346 h 39800"/>
                <a:gd name="connsiteX19" fmla="*/ 35830 w 54960"/>
                <a:gd name="connsiteY19" fmla="*/ 25330 h 39800"/>
                <a:gd name="connsiteX20" fmla="*/ 42814 w 54960"/>
                <a:gd name="connsiteY20" fmla="*/ 23933 h 39800"/>
                <a:gd name="connsiteX21" fmla="*/ 44083 w 54960"/>
                <a:gd name="connsiteY21" fmla="*/ 23933 h 39800"/>
                <a:gd name="connsiteX22" fmla="*/ 51003 w 54960"/>
                <a:gd name="connsiteY22" fmla="*/ 22918 h 39800"/>
                <a:gd name="connsiteX23" fmla="*/ 50812 w 54960"/>
                <a:gd name="connsiteY23" fmla="*/ 22092 h 39800"/>
                <a:gd name="connsiteX24" fmla="*/ 50812 w 54960"/>
                <a:gd name="connsiteY24" fmla="*/ 20886 h 39800"/>
                <a:gd name="connsiteX25" fmla="*/ 51764 w 54960"/>
                <a:gd name="connsiteY25" fmla="*/ 20124 h 39800"/>
                <a:gd name="connsiteX26" fmla="*/ 53415 w 54960"/>
                <a:gd name="connsiteY26" fmla="*/ 14474 h 39800"/>
                <a:gd name="connsiteX27" fmla="*/ 53415 w 54960"/>
                <a:gd name="connsiteY27" fmla="*/ 11871 h 39800"/>
                <a:gd name="connsiteX28" fmla="*/ 54050 w 54960"/>
                <a:gd name="connsiteY28" fmla="*/ 8062 h 39800"/>
                <a:gd name="connsiteX29" fmla="*/ 54875 w 54960"/>
                <a:gd name="connsiteY29" fmla="*/ 0 h 39800"/>
                <a:gd name="connsiteX30" fmla="*/ 43766 w 54960"/>
                <a:gd name="connsiteY30" fmla="*/ 6285 h 39800"/>
                <a:gd name="connsiteX31" fmla="*/ 35957 w 54960"/>
                <a:gd name="connsiteY31" fmla="*/ 9967 h 39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4960" h="39800">
                  <a:moveTo>
                    <a:pt x="35957" y="9967"/>
                  </a:moveTo>
                  <a:cubicBezTo>
                    <a:pt x="34370" y="10983"/>
                    <a:pt x="33862" y="12189"/>
                    <a:pt x="33227" y="13776"/>
                  </a:cubicBezTo>
                  <a:cubicBezTo>
                    <a:pt x="32847" y="14665"/>
                    <a:pt x="32466" y="15554"/>
                    <a:pt x="31894" y="16506"/>
                  </a:cubicBezTo>
                  <a:cubicBezTo>
                    <a:pt x="29164" y="21140"/>
                    <a:pt x="25609" y="21711"/>
                    <a:pt x="21483" y="22410"/>
                  </a:cubicBezTo>
                  <a:cubicBezTo>
                    <a:pt x="18880" y="22854"/>
                    <a:pt x="17547" y="23743"/>
                    <a:pt x="16150" y="24695"/>
                  </a:cubicBezTo>
                  <a:cubicBezTo>
                    <a:pt x="14754" y="25647"/>
                    <a:pt x="13294" y="26600"/>
                    <a:pt x="11199" y="27107"/>
                  </a:cubicBezTo>
                  <a:cubicBezTo>
                    <a:pt x="10183" y="27361"/>
                    <a:pt x="9294" y="27361"/>
                    <a:pt x="8469" y="27234"/>
                  </a:cubicBezTo>
                  <a:cubicBezTo>
                    <a:pt x="7580" y="27171"/>
                    <a:pt x="7009" y="27171"/>
                    <a:pt x="6501" y="27425"/>
                  </a:cubicBezTo>
                  <a:cubicBezTo>
                    <a:pt x="5803" y="28568"/>
                    <a:pt x="5422" y="29139"/>
                    <a:pt x="5041" y="29520"/>
                  </a:cubicBezTo>
                  <a:cubicBezTo>
                    <a:pt x="4469" y="30028"/>
                    <a:pt x="3898" y="30472"/>
                    <a:pt x="3263" y="30853"/>
                  </a:cubicBezTo>
                  <a:cubicBezTo>
                    <a:pt x="2120" y="31678"/>
                    <a:pt x="1168" y="32377"/>
                    <a:pt x="660" y="33519"/>
                  </a:cubicBezTo>
                  <a:cubicBezTo>
                    <a:pt x="-101" y="35424"/>
                    <a:pt x="-228" y="37011"/>
                    <a:pt x="407" y="38154"/>
                  </a:cubicBezTo>
                  <a:cubicBezTo>
                    <a:pt x="851" y="38979"/>
                    <a:pt x="1740" y="39487"/>
                    <a:pt x="3009" y="39677"/>
                  </a:cubicBezTo>
                  <a:cubicBezTo>
                    <a:pt x="6628" y="40185"/>
                    <a:pt x="7707" y="39106"/>
                    <a:pt x="9866" y="36820"/>
                  </a:cubicBezTo>
                  <a:cubicBezTo>
                    <a:pt x="10374" y="36313"/>
                    <a:pt x="10881" y="35741"/>
                    <a:pt x="11516" y="35170"/>
                  </a:cubicBezTo>
                  <a:lnTo>
                    <a:pt x="12532" y="34218"/>
                  </a:lnTo>
                  <a:cubicBezTo>
                    <a:pt x="14754" y="32059"/>
                    <a:pt x="17547" y="29329"/>
                    <a:pt x="20658" y="28250"/>
                  </a:cubicBezTo>
                  <a:cubicBezTo>
                    <a:pt x="23070" y="27361"/>
                    <a:pt x="25483" y="27107"/>
                    <a:pt x="27832" y="26917"/>
                  </a:cubicBezTo>
                  <a:cubicBezTo>
                    <a:pt x="29291" y="26790"/>
                    <a:pt x="30688" y="26600"/>
                    <a:pt x="32148" y="26346"/>
                  </a:cubicBezTo>
                  <a:cubicBezTo>
                    <a:pt x="33481" y="26092"/>
                    <a:pt x="34687" y="25711"/>
                    <a:pt x="35830" y="25330"/>
                  </a:cubicBezTo>
                  <a:cubicBezTo>
                    <a:pt x="37925" y="24695"/>
                    <a:pt x="40084" y="23997"/>
                    <a:pt x="42814" y="23933"/>
                  </a:cubicBezTo>
                  <a:cubicBezTo>
                    <a:pt x="43131" y="23933"/>
                    <a:pt x="43512" y="23933"/>
                    <a:pt x="44083" y="23933"/>
                  </a:cubicBezTo>
                  <a:cubicBezTo>
                    <a:pt x="48273" y="24060"/>
                    <a:pt x="50558" y="23679"/>
                    <a:pt x="51003" y="22918"/>
                  </a:cubicBezTo>
                  <a:cubicBezTo>
                    <a:pt x="51066" y="22791"/>
                    <a:pt x="51003" y="22473"/>
                    <a:pt x="50812" y="22092"/>
                  </a:cubicBezTo>
                  <a:cubicBezTo>
                    <a:pt x="50622" y="21711"/>
                    <a:pt x="50622" y="21267"/>
                    <a:pt x="50812" y="20886"/>
                  </a:cubicBezTo>
                  <a:cubicBezTo>
                    <a:pt x="51003" y="20505"/>
                    <a:pt x="51320" y="20188"/>
                    <a:pt x="51764" y="20124"/>
                  </a:cubicBezTo>
                  <a:cubicBezTo>
                    <a:pt x="53415" y="19743"/>
                    <a:pt x="53606" y="17966"/>
                    <a:pt x="53415" y="14474"/>
                  </a:cubicBezTo>
                  <a:cubicBezTo>
                    <a:pt x="53352" y="13458"/>
                    <a:pt x="53288" y="12570"/>
                    <a:pt x="53415" y="11871"/>
                  </a:cubicBezTo>
                  <a:cubicBezTo>
                    <a:pt x="53542" y="10729"/>
                    <a:pt x="53796" y="9459"/>
                    <a:pt x="54050" y="8062"/>
                  </a:cubicBezTo>
                  <a:cubicBezTo>
                    <a:pt x="54558" y="5460"/>
                    <a:pt x="55193" y="2349"/>
                    <a:pt x="54875" y="0"/>
                  </a:cubicBezTo>
                  <a:cubicBezTo>
                    <a:pt x="51511" y="3301"/>
                    <a:pt x="47638" y="4825"/>
                    <a:pt x="43766" y="6285"/>
                  </a:cubicBezTo>
                  <a:cubicBezTo>
                    <a:pt x="41163" y="7301"/>
                    <a:pt x="38497" y="8380"/>
                    <a:pt x="35957" y="996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14" name="Freeform 913">
              <a:extLst>
                <a:ext uri="{FF2B5EF4-FFF2-40B4-BE49-F238E27FC236}">
                  <a16:creationId xmlns:a16="http://schemas.microsoft.com/office/drawing/2014/main" id="{5BF61A5C-AB5A-B22B-B762-1AD6EFFCB89E}"/>
                </a:ext>
              </a:extLst>
            </p:cNvPr>
            <p:cNvSpPr/>
            <p:nvPr/>
          </p:nvSpPr>
          <p:spPr>
            <a:xfrm>
              <a:off x="5982107" y="2786635"/>
              <a:ext cx="74296" cy="84229"/>
            </a:xfrm>
            <a:custGeom>
              <a:avLst/>
              <a:gdLst>
                <a:gd name="connsiteX0" fmla="*/ 18668 w 74296"/>
                <a:gd name="connsiteY0" fmla="*/ 78326 h 84229"/>
                <a:gd name="connsiteX1" fmla="*/ 24254 w 74296"/>
                <a:gd name="connsiteY1" fmla="*/ 79024 h 84229"/>
                <a:gd name="connsiteX2" fmla="*/ 28952 w 74296"/>
                <a:gd name="connsiteY2" fmla="*/ 80992 h 84229"/>
                <a:gd name="connsiteX3" fmla="*/ 32126 w 74296"/>
                <a:gd name="connsiteY3" fmla="*/ 82452 h 84229"/>
                <a:gd name="connsiteX4" fmla="*/ 35428 w 74296"/>
                <a:gd name="connsiteY4" fmla="*/ 83659 h 84229"/>
                <a:gd name="connsiteX5" fmla="*/ 38538 w 74296"/>
                <a:gd name="connsiteY5" fmla="*/ 84230 h 84229"/>
                <a:gd name="connsiteX6" fmla="*/ 39617 w 74296"/>
                <a:gd name="connsiteY6" fmla="*/ 84166 h 84229"/>
                <a:gd name="connsiteX7" fmla="*/ 41078 w 74296"/>
                <a:gd name="connsiteY7" fmla="*/ 83976 h 84229"/>
                <a:gd name="connsiteX8" fmla="*/ 41459 w 74296"/>
                <a:gd name="connsiteY8" fmla="*/ 83087 h 84229"/>
                <a:gd name="connsiteX9" fmla="*/ 41776 w 74296"/>
                <a:gd name="connsiteY9" fmla="*/ 81754 h 84229"/>
                <a:gd name="connsiteX10" fmla="*/ 38728 w 74296"/>
                <a:gd name="connsiteY10" fmla="*/ 80103 h 84229"/>
                <a:gd name="connsiteX11" fmla="*/ 33586 w 74296"/>
                <a:gd name="connsiteY11" fmla="*/ 76548 h 84229"/>
                <a:gd name="connsiteX12" fmla="*/ 33332 w 74296"/>
                <a:gd name="connsiteY12" fmla="*/ 75215 h 84229"/>
                <a:gd name="connsiteX13" fmla="*/ 33650 w 74296"/>
                <a:gd name="connsiteY13" fmla="*/ 74326 h 84229"/>
                <a:gd name="connsiteX14" fmla="*/ 34602 w 74296"/>
                <a:gd name="connsiteY14" fmla="*/ 70073 h 84229"/>
                <a:gd name="connsiteX15" fmla="*/ 35808 w 74296"/>
                <a:gd name="connsiteY15" fmla="*/ 68549 h 84229"/>
                <a:gd name="connsiteX16" fmla="*/ 36634 w 74296"/>
                <a:gd name="connsiteY16" fmla="*/ 67407 h 84229"/>
                <a:gd name="connsiteX17" fmla="*/ 35935 w 74296"/>
                <a:gd name="connsiteY17" fmla="*/ 65629 h 84229"/>
                <a:gd name="connsiteX18" fmla="*/ 34539 w 74296"/>
                <a:gd name="connsiteY18" fmla="*/ 62582 h 84229"/>
                <a:gd name="connsiteX19" fmla="*/ 36062 w 74296"/>
                <a:gd name="connsiteY19" fmla="*/ 58583 h 84229"/>
                <a:gd name="connsiteX20" fmla="*/ 39363 w 74296"/>
                <a:gd name="connsiteY20" fmla="*/ 56615 h 84229"/>
                <a:gd name="connsiteX21" fmla="*/ 40887 w 74296"/>
                <a:gd name="connsiteY21" fmla="*/ 55980 h 84229"/>
                <a:gd name="connsiteX22" fmla="*/ 42411 w 74296"/>
                <a:gd name="connsiteY22" fmla="*/ 54075 h 84229"/>
                <a:gd name="connsiteX23" fmla="*/ 44252 w 74296"/>
                <a:gd name="connsiteY23" fmla="*/ 51663 h 84229"/>
                <a:gd name="connsiteX24" fmla="*/ 50219 w 74296"/>
                <a:gd name="connsiteY24" fmla="*/ 49060 h 84229"/>
                <a:gd name="connsiteX25" fmla="*/ 55488 w 74296"/>
                <a:gd name="connsiteY25" fmla="*/ 46711 h 84229"/>
                <a:gd name="connsiteX26" fmla="*/ 57901 w 74296"/>
                <a:gd name="connsiteY26" fmla="*/ 39728 h 84229"/>
                <a:gd name="connsiteX27" fmla="*/ 56821 w 74296"/>
                <a:gd name="connsiteY27" fmla="*/ 37252 h 84229"/>
                <a:gd name="connsiteX28" fmla="*/ 56313 w 74296"/>
                <a:gd name="connsiteY28" fmla="*/ 36681 h 84229"/>
                <a:gd name="connsiteX29" fmla="*/ 55044 w 74296"/>
                <a:gd name="connsiteY29" fmla="*/ 34713 h 84229"/>
                <a:gd name="connsiteX30" fmla="*/ 58028 w 74296"/>
                <a:gd name="connsiteY30" fmla="*/ 27920 h 84229"/>
                <a:gd name="connsiteX31" fmla="*/ 65646 w 74296"/>
                <a:gd name="connsiteY31" fmla="*/ 28047 h 84229"/>
                <a:gd name="connsiteX32" fmla="*/ 67867 w 74296"/>
                <a:gd name="connsiteY32" fmla="*/ 29507 h 84229"/>
                <a:gd name="connsiteX33" fmla="*/ 70026 w 74296"/>
                <a:gd name="connsiteY33" fmla="*/ 30777 h 84229"/>
                <a:gd name="connsiteX34" fmla="*/ 72756 w 74296"/>
                <a:gd name="connsiteY34" fmla="*/ 30523 h 84229"/>
                <a:gd name="connsiteX35" fmla="*/ 74279 w 74296"/>
                <a:gd name="connsiteY35" fmla="*/ 29380 h 84229"/>
                <a:gd name="connsiteX36" fmla="*/ 74152 w 74296"/>
                <a:gd name="connsiteY36" fmla="*/ 28111 h 84229"/>
                <a:gd name="connsiteX37" fmla="*/ 73962 w 74296"/>
                <a:gd name="connsiteY37" fmla="*/ 26968 h 84229"/>
                <a:gd name="connsiteX38" fmla="*/ 73962 w 74296"/>
                <a:gd name="connsiteY38" fmla="*/ 25000 h 84229"/>
                <a:gd name="connsiteX39" fmla="*/ 73962 w 74296"/>
                <a:gd name="connsiteY39" fmla="*/ 23413 h 84229"/>
                <a:gd name="connsiteX40" fmla="*/ 72819 w 74296"/>
                <a:gd name="connsiteY40" fmla="*/ 20873 h 84229"/>
                <a:gd name="connsiteX41" fmla="*/ 70280 w 74296"/>
                <a:gd name="connsiteY41" fmla="*/ 21000 h 84229"/>
                <a:gd name="connsiteX42" fmla="*/ 58789 w 74296"/>
                <a:gd name="connsiteY42" fmla="*/ 21762 h 84229"/>
                <a:gd name="connsiteX43" fmla="*/ 55805 w 74296"/>
                <a:gd name="connsiteY43" fmla="*/ 17890 h 84229"/>
                <a:gd name="connsiteX44" fmla="*/ 55742 w 74296"/>
                <a:gd name="connsiteY44" fmla="*/ 16176 h 84229"/>
                <a:gd name="connsiteX45" fmla="*/ 53837 w 74296"/>
                <a:gd name="connsiteY45" fmla="*/ 15096 h 84229"/>
                <a:gd name="connsiteX46" fmla="*/ 52568 w 74296"/>
                <a:gd name="connsiteY46" fmla="*/ 14715 h 84229"/>
                <a:gd name="connsiteX47" fmla="*/ 50092 w 74296"/>
                <a:gd name="connsiteY47" fmla="*/ 12430 h 84229"/>
                <a:gd name="connsiteX48" fmla="*/ 50981 w 74296"/>
                <a:gd name="connsiteY48" fmla="*/ 9256 h 84229"/>
                <a:gd name="connsiteX49" fmla="*/ 52505 w 74296"/>
                <a:gd name="connsiteY49" fmla="*/ 7986 h 84229"/>
                <a:gd name="connsiteX50" fmla="*/ 53266 w 74296"/>
                <a:gd name="connsiteY50" fmla="*/ 7288 h 84229"/>
                <a:gd name="connsiteX51" fmla="*/ 51933 w 74296"/>
                <a:gd name="connsiteY51" fmla="*/ 1130 h 84229"/>
                <a:gd name="connsiteX52" fmla="*/ 43109 w 74296"/>
                <a:gd name="connsiteY52" fmla="*/ 432 h 84229"/>
                <a:gd name="connsiteX53" fmla="*/ 41522 w 74296"/>
                <a:gd name="connsiteY53" fmla="*/ 1130 h 84229"/>
                <a:gd name="connsiteX54" fmla="*/ 39681 w 74296"/>
                <a:gd name="connsiteY54" fmla="*/ 1955 h 84229"/>
                <a:gd name="connsiteX55" fmla="*/ 35428 w 74296"/>
                <a:gd name="connsiteY55" fmla="*/ 1955 h 84229"/>
                <a:gd name="connsiteX56" fmla="*/ 34285 w 74296"/>
                <a:gd name="connsiteY56" fmla="*/ 1828 h 84229"/>
                <a:gd name="connsiteX57" fmla="*/ 30920 w 74296"/>
                <a:gd name="connsiteY57" fmla="*/ 2463 h 84229"/>
                <a:gd name="connsiteX58" fmla="*/ 31301 w 74296"/>
                <a:gd name="connsiteY58" fmla="*/ 3987 h 84229"/>
                <a:gd name="connsiteX59" fmla="*/ 32380 w 74296"/>
                <a:gd name="connsiteY59" fmla="*/ 5130 h 84229"/>
                <a:gd name="connsiteX60" fmla="*/ 34158 w 74296"/>
                <a:gd name="connsiteY60" fmla="*/ 7288 h 84229"/>
                <a:gd name="connsiteX61" fmla="*/ 34348 w 74296"/>
                <a:gd name="connsiteY61" fmla="*/ 10462 h 84229"/>
                <a:gd name="connsiteX62" fmla="*/ 34221 w 74296"/>
                <a:gd name="connsiteY62" fmla="*/ 11414 h 84229"/>
                <a:gd name="connsiteX63" fmla="*/ 35808 w 74296"/>
                <a:gd name="connsiteY63" fmla="*/ 13890 h 84229"/>
                <a:gd name="connsiteX64" fmla="*/ 37078 w 74296"/>
                <a:gd name="connsiteY64" fmla="*/ 14969 h 84229"/>
                <a:gd name="connsiteX65" fmla="*/ 38792 w 74296"/>
                <a:gd name="connsiteY65" fmla="*/ 18461 h 84229"/>
                <a:gd name="connsiteX66" fmla="*/ 37205 w 74296"/>
                <a:gd name="connsiteY66" fmla="*/ 20175 h 84229"/>
                <a:gd name="connsiteX67" fmla="*/ 33967 w 74296"/>
                <a:gd name="connsiteY67" fmla="*/ 19794 h 84229"/>
                <a:gd name="connsiteX68" fmla="*/ 31111 w 74296"/>
                <a:gd name="connsiteY68" fmla="*/ 19604 h 84229"/>
                <a:gd name="connsiteX69" fmla="*/ 25397 w 74296"/>
                <a:gd name="connsiteY69" fmla="*/ 19096 h 84229"/>
                <a:gd name="connsiteX70" fmla="*/ 26095 w 74296"/>
                <a:gd name="connsiteY70" fmla="*/ 13128 h 84229"/>
                <a:gd name="connsiteX71" fmla="*/ 26984 w 74296"/>
                <a:gd name="connsiteY71" fmla="*/ 11922 h 84229"/>
                <a:gd name="connsiteX72" fmla="*/ 26730 w 74296"/>
                <a:gd name="connsiteY72" fmla="*/ 10653 h 84229"/>
                <a:gd name="connsiteX73" fmla="*/ 25714 w 74296"/>
                <a:gd name="connsiteY73" fmla="*/ 9510 h 84229"/>
                <a:gd name="connsiteX74" fmla="*/ 24191 w 74296"/>
                <a:gd name="connsiteY74" fmla="*/ 10716 h 84229"/>
                <a:gd name="connsiteX75" fmla="*/ 21778 w 74296"/>
                <a:gd name="connsiteY75" fmla="*/ 13128 h 84229"/>
                <a:gd name="connsiteX76" fmla="*/ 21906 w 74296"/>
                <a:gd name="connsiteY76" fmla="*/ 14589 h 84229"/>
                <a:gd name="connsiteX77" fmla="*/ 22350 w 74296"/>
                <a:gd name="connsiteY77" fmla="*/ 15223 h 84229"/>
                <a:gd name="connsiteX78" fmla="*/ 23302 w 74296"/>
                <a:gd name="connsiteY78" fmla="*/ 16557 h 84229"/>
                <a:gd name="connsiteX79" fmla="*/ 23175 w 74296"/>
                <a:gd name="connsiteY79" fmla="*/ 19731 h 84229"/>
                <a:gd name="connsiteX80" fmla="*/ 20509 w 74296"/>
                <a:gd name="connsiteY80" fmla="*/ 22270 h 84229"/>
                <a:gd name="connsiteX81" fmla="*/ 16509 w 74296"/>
                <a:gd name="connsiteY81" fmla="*/ 22143 h 84229"/>
                <a:gd name="connsiteX82" fmla="*/ 15113 w 74296"/>
                <a:gd name="connsiteY82" fmla="*/ 19223 h 84229"/>
                <a:gd name="connsiteX83" fmla="*/ 13779 w 74296"/>
                <a:gd name="connsiteY83" fmla="*/ 18524 h 84229"/>
                <a:gd name="connsiteX84" fmla="*/ 12383 w 74296"/>
                <a:gd name="connsiteY84" fmla="*/ 18651 h 84229"/>
                <a:gd name="connsiteX85" fmla="*/ 9463 w 74296"/>
                <a:gd name="connsiteY85" fmla="*/ 18334 h 84229"/>
                <a:gd name="connsiteX86" fmla="*/ 7939 w 74296"/>
                <a:gd name="connsiteY86" fmla="*/ 17509 h 84229"/>
                <a:gd name="connsiteX87" fmla="*/ 7114 w 74296"/>
                <a:gd name="connsiteY87" fmla="*/ 17064 h 84229"/>
                <a:gd name="connsiteX88" fmla="*/ 4003 w 74296"/>
                <a:gd name="connsiteY88" fmla="*/ 17890 h 84229"/>
                <a:gd name="connsiteX89" fmla="*/ 3940 w 74296"/>
                <a:gd name="connsiteY89" fmla="*/ 20492 h 84229"/>
                <a:gd name="connsiteX90" fmla="*/ 5844 w 74296"/>
                <a:gd name="connsiteY90" fmla="*/ 21826 h 84229"/>
                <a:gd name="connsiteX91" fmla="*/ 8320 w 74296"/>
                <a:gd name="connsiteY91" fmla="*/ 23286 h 84229"/>
                <a:gd name="connsiteX92" fmla="*/ 8891 w 74296"/>
                <a:gd name="connsiteY92" fmla="*/ 29253 h 84229"/>
                <a:gd name="connsiteX93" fmla="*/ 7812 w 74296"/>
                <a:gd name="connsiteY93" fmla="*/ 30142 h 84229"/>
                <a:gd name="connsiteX94" fmla="*/ 6543 w 74296"/>
                <a:gd name="connsiteY94" fmla="*/ 29634 h 84229"/>
                <a:gd name="connsiteX95" fmla="*/ 6162 w 74296"/>
                <a:gd name="connsiteY95" fmla="*/ 28999 h 84229"/>
                <a:gd name="connsiteX96" fmla="*/ 4828 w 74296"/>
                <a:gd name="connsiteY96" fmla="*/ 28809 h 84229"/>
                <a:gd name="connsiteX97" fmla="*/ 3749 w 74296"/>
                <a:gd name="connsiteY97" fmla="*/ 28872 h 84229"/>
                <a:gd name="connsiteX98" fmla="*/ 3432 w 74296"/>
                <a:gd name="connsiteY98" fmla="*/ 31666 h 84229"/>
                <a:gd name="connsiteX99" fmla="*/ 5654 w 74296"/>
                <a:gd name="connsiteY99" fmla="*/ 36427 h 84229"/>
                <a:gd name="connsiteX100" fmla="*/ 9209 w 74296"/>
                <a:gd name="connsiteY100" fmla="*/ 41759 h 84229"/>
                <a:gd name="connsiteX101" fmla="*/ 9272 w 74296"/>
                <a:gd name="connsiteY101" fmla="*/ 43601 h 84229"/>
                <a:gd name="connsiteX102" fmla="*/ 9780 w 74296"/>
                <a:gd name="connsiteY102" fmla="*/ 44172 h 84229"/>
                <a:gd name="connsiteX103" fmla="*/ 10796 w 74296"/>
                <a:gd name="connsiteY103" fmla="*/ 45441 h 84229"/>
                <a:gd name="connsiteX104" fmla="*/ 10986 w 74296"/>
                <a:gd name="connsiteY104" fmla="*/ 47981 h 84229"/>
                <a:gd name="connsiteX105" fmla="*/ 8447 w 74296"/>
                <a:gd name="connsiteY105" fmla="*/ 50393 h 84229"/>
                <a:gd name="connsiteX106" fmla="*/ 6479 w 74296"/>
                <a:gd name="connsiteY106" fmla="*/ 51155 h 84229"/>
                <a:gd name="connsiteX107" fmla="*/ 2416 w 74296"/>
                <a:gd name="connsiteY107" fmla="*/ 53123 h 84229"/>
                <a:gd name="connsiteX108" fmla="*/ 4 w 74296"/>
                <a:gd name="connsiteY108" fmla="*/ 56805 h 84229"/>
                <a:gd name="connsiteX109" fmla="*/ 1527 w 74296"/>
                <a:gd name="connsiteY109" fmla="*/ 60043 h 84229"/>
                <a:gd name="connsiteX110" fmla="*/ 3241 w 74296"/>
                <a:gd name="connsiteY110" fmla="*/ 59662 h 84229"/>
                <a:gd name="connsiteX111" fmla="*/ 6606 w 74296"/>
                <a:gd name="connsiteY111" fmla="*/ 59027 h 84229"/>
                <a:gd name="connsiteX112" fmla="*/ 11367 w 74296"/>
                <a:gd name="connsiteY112" fmla="*/ 62455 h 84229"/>
                <a:gd name="connsiteX113" fmla="*/ 13208 w 74296"/>
                <a:gd name="connsiteY113" fmla="*/ 65820 h 84229"/>
                <a:gd name="connsiteX114" fmla="*/ 13907 w 74296"/>
                <a:gd name="connsiteY114" fmla="*/ 67407 h 84229"/>
                <a:gd name="connsiteX115" fmla="*/ 14605 w 74296"/>
                <a:gd name="connsiteY115" fmla="*/ 68549 h 84229"/>
                <a:gd name="connsiteX116" fmla="*/ 16382 w 74296"/>
                <a:gd name="connsiteY116" fmla="*/ 72676 h 84229"/>
                <a:gd name="connsiteX117" fmla="*/ 14986 w 74296"/>
                <a:gd name="connsiteY117" fmla="*/ 76866 h 84229"/>
                <a:gd name="connsiteX118" fmla="*/ 14287 w 74296"/>
                <a:gd name="connsiteY118" fmla="*/ 77818 h 84229"/>
                <a:gd name="connsiteX119" fmla="*/ 13653 w 74296"/>
                <a:gd name="connsiteY119" fmla="*/ 78707 h 84229"/>
                <a:gd name="connsiteX120" fmla="*/ 18668 w 74296"/>
                <a:gd name="connsiteY120" fmla="*/ 78326 h 84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74296" h="84229">
                  <a:moveTo>
                    <a:pt x="18668" y="78326"/>
                  </a:moveTo>
                  <a:cubicBezTo>
                    <a:pt x="20699" y="78326"/>
                    <a:pt x="22667" y="78580"/>
                    <a:pt x="24254" y="79024"/>
                  </a:cubicBezTo>
                  <a:cubicBezTo>
                    <a:pt x="25651" y="79469"/>
                    <a:pt x="27238" y="80230"/>
                    <a:pt x="28952" y="80992"/>
                  </a:cubicBezTo>
                  <a:cubicBezTo>
                    <a:pt x="29968" y="81437"/>
                    <a:pt x="31047" y="81944"/>
                    <a:pt x="32126" y="82452"/>
                  </a:cubicBezTo>
                  <a:cubicBezTo>
                    <a:pt x="33332" y="82960"/>
                    <a:pt x="34412" y="83341"/>
                    <a:pt x="35428" y="83659"/>
                  </a:cubicBezTo>
                  <a:cubicBezTo>
                    <a:pt x="36888" y="84039"/>
                    <a:pt x="37713" y="84166"/>
                    <a:pt x="38538" y="84230"/>
                  </a:cubicBezTo>
                  <a:cubicBezTo>
                    <a:pt x="38919" y="84230"/>
                    <a:pt x="39236" y="84166"/>
                    <a:pt x="39617" y="84166"/>
                  </a:cubicBezTo>
                  <a:cubicBezTo>
                    <a:pt x="40125" y="84166"/>
                    <a:pt x="40633" y="84103"/>
                    <a:pt x="41078" y="83976"/>
                  </a:cubicBezTo>
                  <a:cubicBezTo>
                    <a:pt x="41204" y="83659"/>
                    <a:pt x="41331" y="83341"/>
                    <a:pt x="41459" y="83087"/>
                  </a:cubicBezTo>
                  <a:cubicBezTo>
                    <a:pt x="41776" y="82452"/>
                    <a:pt x="41903" y="82198"/>
                    <a:pt x="41776" y="81754"/>
                  </a:cubicBezTo>
                  <a:cubicBezTo>
                    <a:pt x="41585" y="80865"/>
                    <a:pt x="40506" y="80484"/>
                    <a:pt x="38728" y="80103"/>
                  </a:cubicBezTo>
                  <a:cubicBezTo>
                    <a:pt x="36253" y="79596"/>
                    <a:pt x="34920" y="78199"/>
                    <a:pt x="33586" y="76548"/>
                  </a:cubicBezTo>
                  <a:cubicBezTo>
                    <a:pt x="33269" y="76168"/>
                    <a:pt x="33205" y="75660"/>
                    <a:pt x="33332" y="75215"/>
                  </a:cubicBezTo>
                  <a:lnTo>
                    <a:pt x="33650" y="74326"/>
                  </a:lnTo>
                  <a:cubicBezTo>
                    <a:pt x="33586" y="72739"/>
                    <a:pt x="33904" y="71406"/>
                    <a:pt x="34602" y="70073"/>
                  </a:cubicBezTo>
                  <a:cubicBezTo>
                    <a:pt x="34920" y="69438"/>
                    <a:pt x="35428" y="68930"/>
                    <a:pt x="35808" y="68549"/>
                  </a:cubicBezTo>
                  <a:cubicBezTo>
                    <a:pt x="36253" y="68041"/>
                    <a:pt x="36570" y="67724"/>
                    <a:pt x="36634" y="67407"/>
                  </a:cubicBezTo>
                  <a:cubicBezTo>
                    <a:pt x="36760" y="66835"/>
                    <a:pt x="36570" y="66518"/>
                    <a:pt x="35935" y="65629"/>
                  </a:cubicBezTo>
                  <a:cubicBezTo>
                    <a:pt x="35364" y="64867"/>
                    <a:pt x="34602" y="63915"/>
                    <a:pt x="34539" y="62582"/>
                  </a:cubicBezTo>
                  <a:cubicBezTo>
                    <a:pt x="34475" y="60741"/>
                    <a:pt x="35047" y="59725"/>
                    <a:pt x="36062" y="58583"/>
                  </a:cubicBezTo>
                  <a:cubicBezTo>
                    <a:pt x="37141" y="57376"/>
                    <a:pt x="38348" y="56995"/>
                    <a:pt x="39363" y="56615"/>
                  </a:cubicBezTo>
                  <a:cubicBezTo>
                    <a:pt x="39871" y="56424"/>
                    <a:pt x="40379" y="56297"/>
                    <a:pt x="40887" y="55980"/>
                  </a:cubicBezTo>
                  <a:cubicBezTo>
                    <a:pt x="41522" y="55599"/>
                    <a:pt x="41903" y="54901"/>
                    <a:pt x="42411" y="54075"/>
                  </a:cubicBezTo>
                  <a:cubicBezTo>
                    <a:pt x="42855" y="53250"/>
                    <a:pt x="43363" y="52361"/>
                    <a:pt x="44252" y="51663"/>
                  </a:cubicBezTo>
                  <a:cubicBezTo>
                    <a:pt x="45966" y="50139"/>
                    <a:pt x="48124" y="49568"/>
                    <a:pt x="50219" y="49060"/>
                  </a:cubicBezTo>
                  <a:cubicBezTo>
                    <a:pt x="52250" y="48552"/>
                    <a:pt x="54155" y="48044"/>
                    <a:pt x="55488" y="46711"/>
                  </a:cubicBezTo>
                  <a:cubicBezTo>
                    <a:pt x="57012" y="45188"/>
                    <a:pt x="58154" y="41823"/>
                    <a:pt x="57901" y="39728"/>
                  </a:cubicBezTo>
                  <a:cubicBezTo>
                    <a:pt x="57837" y="38966"/>
                    <a:pt x="57456" y="38141"/>
                    <a:pt x="56821" y="37252"/>
                  </a:cubicBezTo>
                  <a:cubicBezTo>
                    <a:pt x="56694" y="37062"/>
                    <a:pt x="56504" y="36871"/>
                    <a:pt x="56313" y="36681"/>
                  </a:cubicBezTo>
                  <a:cubicBezTo>
                    <a:pt x="55869" y="36236"/>
                    <a:pt x="55361" y="35665"/>
                    <a:pt x="55044" y="34713"/>
                  </a:cubicBezTo>
                  <a:cubicBezTo>
                    <a:pt x="54345" y="32237"/>
                    <a:pt x="55742" y="29063"/>
                    <a:pt x="58028" y="27920"/>
                  </a:cubicBezTo>
                  <a:cubicBezTo>
                    <a:pt x="60123" y="26904"/>
                    <a:pt x="63678" y="27158"/>
                    <a:pt x="65646" y="28047"/>
                  </a:cubicBezTo>
                  <a:cubicBezTo>
                    <a:pt x="66534" y="28428"/>
                    <a:pt x="67233" y="28999"/>
                    <a:pt x="67867" y="29507"/>
                  </a:cubicBezTo>
                  <a:cubicBezTo>
                    <a:pt x="68629" y="30079"/>
                    <a:pt x="69327" y="30650"/>
                    <a:pt x="70026" y="30777"/>
                  </a:cubicBezTo>
                  <a:cubicBezTo>
                    <a:pt x="70597" y="30904"/>
                    <a:pt x="71740" y="30840"/>
                    <a:pt x="72756" y="30523"/>
                  </a:cubicBezTo>
                  <a:cubicBezTo>
                    <a:pt x="73581" y="30205"/>
                    <a:pt x="74152" y="29825"/>
                    <a:pt x="74279" y="29380"/>
                  </a:cubicBezTo>
                  <a:cubicBezTo>
                    <a:pt x="74343" y="29063"/>
                    <a:pt x="74216" y="28555"/>
                    <a:pt x="74152" y="28111"/>
                  </a:cubicBezTo>
                  <a:cubicBezTo>
                    <a:pt x="74089" y="27730"/>
                    <a:pt x="74025" y="27285"/>
                    <a:pt x="73962" y="26968"/>
                  </a:cubicBezTo>
                  <a:cubicBezTo>
                    <a:pt x="73898" y="26333"/>
                    <a:pt x="73962" y="25635"/>
                    <a:pt x="73962" y="25000"/>
                  </a:cubicBezTo>
                  <a:cubicBezTo>
                    <a:pt x="73962" y="24492"/>
                    <a:pt x="74025" y="23921"/>
                    <a:pt x="73962" y="23413"/>
                  </a:cubicBezTo>
                  <a:cubicBezTo>
                    <a:pt x="73898" y="22207"/>
                    <a:pt x="73454" y="21318"/>
                    <a:pt x="72819" y="20873"/>
                  </a:cubicBezTo>
                  <a:cubicBezTo>
                    <a:pt x="72184" y="20492"/>
                    <a:pt x="71295" y="20556"/>
                    <a:pt x="70280" y="21000"/>
                  </a:cubicBezTo>
                  <a:cubicBezTo>
                    <a:pt x="66407" y="22841"/>
                    <a:pt x="61456" y="22270"/>
                    <a:pt x="58789" y="21762"/>
                  </a:cubicBezTo>
                  <a:cubicBezTo>
                    <a:pt x="55679" y="21191"/>
                    <a:pt x="55552" y="19540"/>
                    <a:pt x="55805" y="17890"/>
                  </a:cubicBezTo>
                  <a:cubicBezTo>
                    <a:pt x="55933" y="17255"/>
                    <a:pt x="55996" y="16747"/>
                    <a:pt x="55742" y="16176"/>
                  </a:cubicBezTo>
                  <a:cubicBezTo>
                    <a:pt x="55488" y="15604"/>
                    <a:pt x="55044" y="15414"/>
                    <a:pt x="53837" y="15096"/>
                  </a:cubicBezTo>
                  <a:cubicBezTo>
                    <a:pt x="53393" y="14969"/>
                    <a:pt x="52949" y="14906"/>
                    <a:pt x="52568" y="14715"/>
                  </a:cubicBezTo>
                  <a:cubicBezTo>
                    <a:pt x="51171" y="14208"/>
                    <a:pt x="50346" y="13446"/>
                    <a:pt x="50092" y="12430"/>
                  </a:cubicBezTo>
                  <a:cubicBezTo>
                    <a:pt x="49838" y="11414"/>
                    <a:pt x="50092" y="10335"/>
                    <a:pt x="50981" y="9256"/>
                  </a:cubicBezTo>
                  <a:cubicBezTo>
                    <a:pt x="51489" y="8621"/>
                    <a:pt x="51997" y="8304"/>
                    <a:pt x="52505" y="7986"/>
                  </a:cubicBezTo>
                  <a:cubicBezTo>
                    <a:pt x="53076" y="7669"/>
                    <a:pt x="53203" y="7542"/>
                    <a:pt x="53266" y="7288"/>
                  </a:cubicBezTo>
                  <a:cubicBezTo>
                    <a:pt x="53711" y="5637"/>
                    <a:pt x="53139" y="2336"/>
                    <a:pt x="51933" y="1130"/>
                  </a:cubicBezTo>
                  <a:cubicBezTo>
                    <a:pt x="50600" y="-267"/>
                    <a:pt x="46410" y="-203"/>
                    <a:pt x="43109" y="432"/>
                  </a:cubicBezTo>
                  <a:cubicBezTo>
                    <a:pt x="42538" y="559"/>
                    <a:pt x="42093" y="813"/>
                    <a:pt x="41522" y="1130"/>
                  </a:cubicBezTo>
                  <a:cubicBezTo>
                    <a:pt x="41014" y="1447"/>
                    <a:pt x="40379" y="1765"/>
                    <a:pt x="39681" y="1955"/>
                  </a:cubicBezTo>
                  <a:cubicBezTo>
                    <a:pt x="38284" y="2400"/>
                    <a:pt x="36760" y="2146"/>
                    <a:pt x="35428" y="1955"/>
                  </a:cubicBezTo>
                  <a:cubicBezTo>
                    <a:pt x="35047" y="1892"/>
                    <a:pt x="34666" y="1828"/>
                    <a:pt x="34285" y="1828"/>
                  </a:cubicBezTo>
                  <a:cubicBezTo>
                    <a:pt x="32507" y="1701"/>
                    <a:pt x="31174" y="2019"/>
                    <a:pt x="30920" y="2463"/>
                  </a:cubicBezTo>
                  <a:cubicBezTo>
                    <a:pt x="30793" y="2654"/>
                    <a:pt x="30857" y="3162"/>
                    <a:pt x="31301" y="3987"/>
                  </a:cubicBezTo>
                  <a:cubicBezTo>
                    <a:pt x="31492" y="4368"/>
                    <a:pt x="31936" y="4749"/>
                    <a:pt x="32380" y="5130"/>
                  </a:cubicBezTo>
                  <a:cubicBezTo>
                    <a:pt x="33015" y="5701"/>
                    <a:pt x="33777" y="6336"/>
                    <a:pt x="34158" y="7288"/>
                  </a:cubicBezTo>
                  <a:cubicBezTo>
                    <a:pt x="34666" y="8367"/>
                    <a:pt x="34475" y="9510"/>
                    <a:pt x="34348" y="10462"/>
                  </a:cubicBezTo>
                  <a:cubicBezTo>
                    <a:pt x="34285" y="10779"/>
                    <a:pt x="34221" y="11097"/>
                    <a:pt x="34221" y="11414"/>
                  </a:cubicBezTo>
                  <a:cubicBezTo>
                    <a:pt x="34158" y="12557"/>
                    <a:pt x="34602" y="13001"/>
                    <a:pt x="35808" y="13890"/>
                  </a:cubicBezTo>
                  <a:cubicBezTo>
                    <a:pt x="36189" y="14208"/>
                    <a:pt x="36634" y="14525"/>
                    <a:pt x="37078" y="14969"/>
                  </a:cubicBezTo>
                  <a:cubicBezTo>
                    <a:pt x="37713" y="15541"/>
                    <a:pt x="39109" y="16811"/>
                    <a:pt x="38792" y="18461"/>
                  </a:cubicBezTo>
                  <a:cubicBezTo>
                    <a:pt x="38665" y="19032"/>
                    <a:pt x="38475" y="20112"/>
                    <a:pt x="37205" y="20175"/>
                  </a:cubicBezTo>
                  <a:cubicBezTo>
                    <a:pt x="35681" y="20556"/>
                    <a:pt x="34666" y="20112"/>
                    <a:pt x="33967" y="19794"/>
                  </a:cubicBezTo>
                  <a:cubicBezTo>
                    <a:pt x="32634" y="19223"/>
                    <a:pt x="32190" y="19350"/>
                    <a:pt x="31111" y="19604"/>
                  </a:cubicBezTo>
                  <a:cubicBezTo>
                    <a:pt x="28254" y="20302"/>
                    <a:pt x="26476" y="20112"/>
                    <a:pt x="25397" y="19096"/>
                  </a:cubicBezTo>
                  <a:cubicBezTo>
                    <a:pt x="22985" y="16811"/>
                    <a:pt x="25143" y="14335"/>
                    <a:pt x="26095" y="13128"/>
                  </a:cubicBezTo>
                  <a:cubicBezTo>
                    <a:pt x="26476" y="12684"/>
                    <a:pt x="26921" y="12176"/>
                    <a:pt x="26984" y="11922"/>
                  </a:cubicBezTo>
                  <a:cubicBezTo>
                    <a:pt x="27175" y="11351"/>
                    <a:pt x="27111" y="11224"/>
                    <a:pt x="26730" y="10653"/>
                  </a:cubicBezTo>
                  <a:cubicBezTo>
                    <a:pt x="26286" y="10081"/>
                    <a:pt x="25969" y="9764"/>
                    <a:pt x="25714" y="9510"/>
                  </a:cubicBezTo>
                  <a:cubicBezTo>
                    <a:pt x="25270" y="9954"/>
                    <a:pt x="24699" y="10335"/>
                    <a:pt x="24191" y="10716"/>
                  </a:cubicBezTo>
                  <a:cubicBezTo>
                    <a:pt x="23175" y="11478"/>
                    <a:pt x="22033" y="12367"/>
                    <a:pt x="21778" y="13128"/>
                  </a:cubicBezTo>
                  <a:cubicBezTo>
                    <a:pt x="21715" y="13319"/>
                    <a:pt x="21778" y="14081"/>
                    <a:pt x="21906" y="14589"/>
                  </a:cubicBezTo>
                  <a:cubicBezTo>
                    <a:pt x="21969" y="14843"/>
                    <a:pt x="22096" y="14969"/>
                    <a:pt x="22350" y="15223"/>
                  </a:cubicBezTo>
                  <a:cubicBezTo>
                    <a:pt x="22604" y="15541"/>
                    <a:pt x="23048" y="15922"/>
                    <a:pt x="23302" y="16557"/>
                  </a:cubicBezTo>
                  <a:cubicBezTo>
                    <a:pt x="23683" y="17572"/>
                    <a:pt x="23620" y="18651"/>
                    <a:pt x="23175" y="19731"/>
                  </a:cubicBezTo>
                  <a:cubicBezTo>
                    <a:pt x="22604" y="20937"/>
                    <a:pt x="21651" y="21889"/>
                    <a:pt x="20509" y="22270"/>
                  </a:cubicBezTo>
                  <a:cubicBezTo>
                    <a:pt x="19810" y="22524"/>
                    <a:pt x="17398" y="22651"/>
                    <a:pt x="16509" y="22143"/>
                  </a:cubicBezTo>
                  <a:cubicBezTo>
                    <a:pt x="14986" y="21318"/>
                    <a:pt x="15049" y="19921"/>
                    <a:pt x="15113" y="19223"/>
                  </a:cubicBezTo>
                  <a:cubicBezTo>
                    <a:pt x="14922" y="18398"/>
                    <a:pt x="14160" y="18461"/>
                    <a:pt x="13779" y="18524"/>
                  </a:cubicBezTo>
                  <a:cubicBezTo>
                    <a:pt x="13272" y="18588"/>
                    <a:pt x="12827" y="18651"/>
                    <a:pt x="12383" y="18651"/>
                  </a:cubicBezTo>
                  <a:cubicBezTo>
                    <a:pt x="11177" y="18651"/>
                    <a:pt x="10351" y="18651"/>
                    <a:pt x="9463" y="18334"/>
                  </a:cubicBezTo>
                  <a:cubicBezTo>
                    <a:pt x="8891" y="18144"/>
                    <a:pt x="8384" y="17826"/>
                    <a:pt x="7939" y="17509"/>
                  </a:cubicBezTo>
                  <a:cubicBezTo>
                    <a:pt x="7622" y="17318"/>
                    <a:pt x="7304" y="17128"/>
                    <a:pt x="7114" y="17064"/>
                  </a:cubicBezTo>
                  <a:cubicBezTo>
                    <a:pt x="5908" y="16683"/>
                    <a:pt x="4701" y="17001"/>
                    <a:pt x="4003" y="17890"/>
                  </a:cubicBezTo>
                  <a:cubicBezTo>
                    <a:pt x="3432" y="18588"/>
                    <a:pt x="3432" y="19540"/>
                    <a:pt x="3940" y="20492"/>
                  </a:cubicBezTo>
                  <a:cubicBezTo>
                    <a:pt x="4320" y="21127"/>
                    <a:pt x="4892" y="21381"/>
                    <a:pt x="5844" y="21826"/>
                  </a:cubicBezTo>
                  <a:cubicBezTo>
                    <a:pt x="6669" y="22143"/>
                    <a:pt x="7558" y="22588"/>
                    <a:pt x="8320" y="23286"/>
                  </a:cubicBezTo>
                  <a:cubicBezTo>
                    <a:pt x="9717" y="24555"/>
                    <a:pt x="9907" y="26777"/>
                    <a:pt x="8891" y="29253"/>
                  </a:cubicBezTo>
                  <a:cubicBezTo>
                    <a:pt x="8701" y="29698"/>
                    <a:pt x="8320" y="30015"/>
                    <a:pt x="7812" y="30142"/>
                  </a:cubicBezTo>
                  <a:cubicBezTo>
                    <a:pt x="7304" y="30205"/>
                    <a:pt x="6860" y="30015"/>
                    <a:pt x="6543" y="29634"/>
                  </a:cubicBezTo>
                  <a:cubicBezTo>
                    <a:pt x="6416" y="29444"/>
                    <a:pt x="6288" y="29253"/>
                    <a:pt x="6162" y="28999"/>
                  </a:cubicBezTo>
                  <a:cubicBezTo>
                    <a:pt x="5971" y="28682"/>
                    <a:pt x="5209" y="28809"/>
                    <a:pt x="4828" y="28809"/>
                  </a:cubicBezTo>
                  <a:cubicBezTo>
                    <a:pt x="4320" y="28872"/>
                    <a:pt x="4003" y="28872"/>
                    <a:pt x="3749" y="28872"/>
                  </a:cubicBezTo>
                  <a:cubicBezTo>
                    <a:pt x="3940" y="29507"/>
                    <a:pt x="4130" y="30586"/>
                    <a:pt x="3432" y="31666"/>
                  </a:cubicBezTo>
                  <a:cubicBezTo>
                    <a:pt x="3495" y="34205"/>
                    <a:pt x="4130" y="35602"/>
                    <a:pt x="5654" y="36427"/>
                  </a:cubicBezTo>
                  <a:cubicBezTo>
                    <a:pt x="7876" y="37696"/>
                    <a:pt x="9209" y="38522"/>
                    <a:pt x="9209" y="41759"/>
                  </a:cubicBezTo>
                  <a:cubicBezTo>
                    <a:pt x="9209" y="42775"/>
                    <a:pt x="9145" y="43283"/>
                    <a:pt x="9272" y="43601"/>
                  </a:cubicBezTo>
                  <a:cubicBezTo>
                    <a:pt x="9336" y="43791"/>
                    <a:pt x="9463" y="43918"/>
                    <a:pt x="9780" y="44172"/>
                  </a:cubicBezTo>
                  <a:cubicBezTo>
                    <a:pt x="10098" y="44489"/>
                    <a:pt x="10479" y="44870"/>
                    <a:pt x="10796" y="45441"/>
                  </a:cubicBezTo>
                  <a:cubicBezTo>
                    <a:pt x="11177" y="46267"/>
                    <a:pt x="11240" y="47156"/>
                    <a:pt x="10986" y="47981"/>
                  </a:cubicBezTo>
                  <a:cubicBezTo>
                    <a:pt x="10542" y="49250"/>
                    <a:pt x="9336" y="49949"/>
                    <a:pt x="8447" y="50393"/>
                  </a:cubicBezTo>
                  <a:cubicBezTo>
                    <a:pt x="7749" y="50711"/>
                    <a:pt x="7114" y="50965"/>
                    <a:pt x="6479" y="51155"/>
                  </a:cubicBezTo>
                  <a:cubicBezTo>
                    <a:pt x="4956" y="51726"/>
                    <a:pt x="3686" y="52234"/>
                    <a:pt x="2416" y="53123"/>
                  </a:cubicBezTo>
                  <a:cubicBezTo>
                    <a:pt x="702" y="54329"/>
                    <a:pt x="-60" y="55408"/>
                    <a:pt x="4" y="56805"/>
                  </a:cubicBezTo>
                  <a:cubicBezTo>
                    <a:pt x="67" y="57821"/>
                    <a:pt x="956" y="59725"/>
                    <a:pt x="1527" y="60043"/>
                  </a:cubicBezTo>
                  <a:cubicBezTo>
                    <a:pt x="1845" y="60170"/>
                    <a:pt x="2416" y="59979"/>
                    <a:pt x="3241" y="59662"/>
                  </a:cubicBezTo>
                  <a:cubicBezTo>
                    <a:pt x="4193" y="59281"/>
                    <a:pt x="5336" y="58773"/>
                    <a:pt x="6606" y="59027"/>
                  </a:cubicBezTo>
                  <a:cubicBezTo>
                    <a:pt x="8637" y="59471"/>
                    <a:pt x="10732" y="61757"/>
                    <a:pt x="11367" y="62455"/>
                  </a:cubicBezTo>
                  <a:cubicBezTo>
                    <a:pt x="12256" y="63407"/>
                    <a:pt x="12764" y="64677"/>
                    <a:pt x="13208" y="65820"/>
                  </a:cubicBezTo>
                  <a:cubicBezTo>
                    <a:pt x="13462" y="66391"/>
                    <a:pt x="13653" y="66899"/>
                    <a:pt x="13907" y="67407"/>
                  </a:cubicBezTo>
                  <a:cubicBezTo>
                    <a:pt x="14097" y="67788"/>
                    <a:pt x="14351" y="68169"/>
                    <a:pt x="14605" y="68549"/>
                  </a:cubicBezTo>
                  <a:cubicBezTo>
                    <a:pt x="15303" y="69756"/>
                    <a:pt x="16192" y="71089"/>
                    <a:pt x="16382" y="72676"/>
                  </a:cubicBezTo>
                  <a:cubicBezTo>
                    <a:pt x="16700" y="74580"/>
                    <a:pt x="15811" y="75786"/>
                    <a:pt x="14986" y="76866"/>
                  </a:cubicBezTo>
                  <a:lnTo>
                    <a:pt x="14287" y="77818"/>
                  </a:lnTo>
                  <a:cubicBezTo>
                    <a:pt x="13970" y="78199"/>
                    <a:pt x="13779" y="78453"/>
                    <a:pt x="13653" y="78707"/>
                  </a:cubicBezTo>
                  <a:cubicBezTo>
                    <a:pt x="15557" y="78453"/>
                    <a:pt x="17208" y="78326"/>
                    <a:pt x="18668" y="7832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17" name="Freeform 916">
              <a:extLst>
                <a:ext uri="{FF2B5EF4-FFF2-40B4-BE49-F238E27FC236}">
                  <a16:creationId xmlns:a16="http://schemas.microsoft.com/office/drawing/2014/main" id="{C124D06A-CD2B-D504-C36A-0F4C5016F606}"/>
                </a:ext>
              </a:extLst>
            </p:cNvPr>
            <p:cNvSpPr/>
            <p:nvPr/>
          </p:nvSpPr>
          <p:spPr>
            <a:xfrm>
              <a:off x="6052387" y="2766165"/>
              <a:ext cx="9236" cy="6140"/>
            </a:xfrm>
            <a:custGeom>
              <a:avLst/>
              <a:gdLst>
                <a:gd name="connsiteX0" fmla="*/ 4253 w 9236"/>
                <a:gd name="connsiteY0" fmla="*/ 79 h 6140"/>
                <a:gd name="connsiteX1" fmla="*/ 825 w 9236"/>
                <a:gd name="connsiteY1" fmla="*/ 206 h 6140"/>
                <a:gd name="connsiteX2" fmla="*/ 190 w 9236"/>
                <a:gd name="connsiteY2" fmla="*/ 3698 h 6140"/>
                <a:gd name="connsiteX3" fmla="*/ 0 w 9236"/>
                <a:gd name="connsiteY3" fmla="*/ 4714 h 6140"/>
                <a:gd name="connsiteX4" fmla="*/ 1270 w 9236"/>
                <a:gd name="connsiteY4" fmla="*/ 4777 h 6140"/>
                <a:gd name="connsiteX5" fmla="*/ 6158 w 9236"/>
                <a:gd name="connsiteY5" fmla="*/ 5666 h 6140"/>
                <a:gd name="connsiteX6" fmla="*/ 8951 w 9236"/>
                <a:gd name="connsiteY6" fmla="*/ 5412 h 6140"/>
                <a:gd name="connsiteX7" fmla="*/ 7237 w 9236"/>
                <a:gd name="connsiteY7" fmla="*/ 206 h 6140"/>
                <a:gd name="connsiteX8" fmla="*/ 4253 w 9236"/>
                <a:gd name="connsiteY8" fmla="*/ 79 h 6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36" h="6140">
                  <a:moveTo>
                    <a:pt x="4253" y="79"/>
                  </a:moveTo>
                  <a:cubicBezTo>
                    <a:pt x="2920" y="16"/>
                    <a:pt x="1143" y="-111"/>
                    <a:pt x="825" y="206"/>
                  </a:cubicBezTo>
                  <a:cubicBezTo>
                    <a:pt x="762" y="1920"/>
                    <a:pt x="444" y="2873"/>
                    <a:pt x="190" y="3698"/>
                  </a:cubicBezTo>
                  <a:cubicBezTo>
                    <a:pt x="127" y="4015"/>
                    <a:pt x="0" y="4460"/>
                    <a:pt x="0" y="4714"/>
                  </a:cubicBezTo>
                  <a:cubicBezTo>
                    <a:pt x="190" y="4714"/>
                    <a:pt x="571" y="4777"/>
                    <a:pt x="1270" y="4777"/>
                  </a:cubicBezTo>
                  <a:cubicBezTo>
                    <a:pt x="3301" y="4777"/>
                    <a:pt x="4825" y="5285"/>
                    <a:pt x="6158" y="5666"/>
                  </a:cubicBezTo>
                  <a:cubicBezTo>
                    <a:pt x="8253" y="6364"/>
                    <a:pt x="8443" y="6301"/>
                    <a:pt x="8951" y="5412"/>
                  </a:cubicBezTo>
                  <a:cubicBezTo>
                    <a:pt x="9903" y="3888"/>
                    <a:pt x="8253" y="1413"/>
                    <a:pt x="7237" y="206"/>
                  </a:cubicBezTo>
                  <a:cubicBezTo>
                    <a:pt x="6158" y="206"/>
                    <a:pt x="5142" y="143"/>
                    <a:pt x="4253" y="7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18" name="Freeform 917">
              <a:extLst>
                <a:ext uri="{FF2B5EF4-FFF2-40B4-BE49-F238E27FC236}">
                  <a16:creationId xmlns:a16="http://schemas.microsoft.com/office/drawing/2014/main" id="{08E373CB-F1FA-029B-5E7A-BE2F8406CC4B}"/>
                </a:ext>
              </a:extLst>
            </p:cNvPr>
            <p:cNvSpPr/>
            <p:nvPr/>
          </p:nvSpPr>
          <p:spPr>
            <a:xfrm>
              <a:off x="6052387" y="2766165"/>
              <a:ext cx="9236" cy="6140"/>
            </a:xfrm>
            <a:custGeom>
              <a:avLst/>
              <a:gdLst>
                <a:gd name="connsiteX0" fmla="*/ 4253 w 9236"/>
                <a:gd name="connsiteY0" fmla="*/ 79 h 6140"/>
                <a:gd name="connsiteX1" fmla="*/ 825 w 9236"/>
                <a:gd name="connsiteY1" fmla="*/ 206 h 6140"/>
                <a:gd name="connsiteX2" fmla="*/ 190 w 9236"/>
                <a:gd name="connsiteY2" fmla="*/ 3698 h 6140"/>
                <a:gd name="connsiteX3" fmla="*/ 0 w 9236"/>
                <a:gd name="connsiteY3" fmla="*/ 4714 h 6140"/>
                <a:gd name="connsiteX4" fmla="*/ 1270 w 9236"/>
                <a:gd name="connsiteY4" fmla="*/ 4777 h 6140"/>
                <a:gd name="connsiteX5" fmla="*/ 6158 w 9236"/>
                <a:gd name="connsiteY5" fmla="*/ 5666 h 6140"/>
                <a:gd name="connsiteX6" fmla="*/ 8951 w 9236"/>
                <a:gd name="connsiteY6" fmla="*/ 5412 h 6140"/>
                <a:gd name="connsiteX7" fmla="*/ 7237 w 9236"/>
                <a:gd name="connsiteY7" fmla="*/ 206 h 6140"/>
                <a:gd name="connsiteX8" fmla="*/ 4253 w 9236"/>
                <a:gd name="connsiteY8" fmla="*/ 79 h 6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36" h="6140">
                  <a:moveTo>
                    <a:pt x="4253" y="79"/>
                  </a:moveTo>
                  <a:cubicBezTo>
                    <a:pt x="2920" y="16"/>
                    <a:pt x="1143" y="-111"/>
                    <a:pt x="825" y="206"/>
                  </a:cubicBezTo>
                  <a:cubicBezTo>
                    <a:pt x="762" y="1920"/>
                    <a:pt x="444" y="2873"/>
                    <a:pt x="190" y="3698"/>
                  </a:cubicBezTo>
                  <a:cubicBezTo>
                    <a:pt x="127" y="4015"/>
                    <a:pt x="0" y="4460"/>
                    <a:pt x="0" y="4714"/>
                  </a:cubicBezTo>
                  <a:cubicBezTo>
                    <a:pt x="190" y="4714"/>
                    <a:pt x="571" y="4777"/>
                    <a:pt x="1270" y="4777"/>
                  </a:cubicBezTo>
                  <a:cubicBezTo>
                    <a:pt x="3301" y="4777"/>
                    <a:pt x="4825" y="5285"/>
                    <a:pt x="6158" y="5666"/>
                  </a:cubicBezTo>
                  <a:cubicBezTo>
                    <a:pt x="8253" y="6364"/>
                    <a:pt x="8443" y="6301"/>
                    <a:pt x="8951" y="5412"/>
                  </a:cubicBezTo>
                  <a:cubicBezTo>
                    <a:pt x="9903" y="3888"/>
                    <a:pt x="8253" y="1413"/>
                    <a:pt x="7237" y="206"/>
                  </a:cubicBezTo>
                  <a:cubicBezTo>
                    <a:pt x="6158" y="206"/>
                    <a:pt x="5142" y="143"/>
                    <a:pt x="4253" y="7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20" name="Freeform 919">
              <a:extLst>
                <a:ext uri="{FF2B5EF4-FFF2-40B4-BE49-F238E27FC236}">
                  <a16:creationId xmlns:a16="http://schemas.microsoft.com/office/drawing/2014/main" id="{E40AD98D-D889-EC8A-54E9-2E8028F18AE9}"/>
                </a:ext>
              </a:extLst>
            </p:cNvPr>
            <p:cNvSpPr/>
            <p:nvPr/>
          </p:nvSpPr>
          <p:spPr>
            <a:xfrm>
              <a:off x="6053847" y="2861279"/>
              <a:ext cx="3496" cy="8218"/>
            </a:xfrm>
            <a:custGeom>
              <a:avLst/>
              <a:gdLst>
                <a:gd name="connsiteX0" fmla="*/ 2984 w 3496"/>
                <a:gd name="connsiteY0" fmla="*/ 7681 h 8218"/>
                <a:gd name="connsiteX1" fmla="*/ 3047 w 3496"/>
                <a:gd name="connsiteY1" fmla="*/ 0 h 8218"/>
                <a:gd name="connsiteX2" fmla="*/ 1841 w 3496"/>
                <a:gd name="connsiteY2" fmla="*/ 5269 h 8218"/>
                <a:gd name="connsiteX3" fmla="*/ 0 w 3496"/>
                <a:gd name="connsiteY3" fmla="*/ 7681 h 8218"/>
                <a:gd name="connsiteX4" fmla="*/ 2412 w 3496"/>
                <a:gd name="connsiteY4" fmla="*/ 8189 h 8218"/>
                <a:gd name="connsiteX5" fmla="*/ 2984 w 3496"/>
                <a:gd name="connsiteY5" fmla="*/ 7681 h 8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96" h="8218">
                  <a:moveTo>
                    <a:pt x="2984" y="7681"/>
                  </a:moveTo>
                  <a:cubicBezTo>
                    <a:pt x="3809" y="6158"/>
                    <a:pt x="3492" y="2539"/>
                    <a:pt x="3047" y="0"/>
                  </a:cubicBezTo>
                  <a:cubicBezTo>
                    <a:pt x="3047" y="1206"/>
                    <a:pt x="3936" y="3238"/>
                    <a:pt x="1841" y="5269"/>
                  </a:cubicBezTo>
                  <a:cubicBezTo>
                    <a:pt x="825" y="6221"/>
                    <a:pt x="317" y="7110"/>
                    <a:pt x="0" y="7681"/>
                  </a:cubicBezTo>
                  <a:cubicBezTo>
                    <a:pt x="762" y="7999"/>
                    <a:pt x="1714" y="8316"/>
                    <a:pt x="2412" y="8189"/>
                  </a:cubicBezTo>
                  <a:cubicBezTo>
                    <a:pt x="2667" y="8126"/>
                    <a:pt x="2793" y="7999"/>
                    <a:pt x="2984" y="768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21" name="Freeform 920">
              <a:extLst>
                <a:ext uri="{FF2B5EF4-FFF2-40B4-BE49-F238E27FC236}">
                  <a16:creationId xmlns:a16="http://schemas.microsoft.com/office/drawing/2014/main" id="{57E34514-C9E1-4A37-80A3-C74A9174E190}"/>
                </a:ext>
              </a:extLst>
            </p:cNvPr>
            <p:cNvSpPr/>
            <p:nvPr/>
          </p:nvSpPr>
          <p:spPr>
            <a:xfrm>
              <a:off x="6053847" y="2861279"/>
              <a:ext cx="3496" cy="8218"/>
            </a:xfrm>
            <a:custGeom>
              <a:avLst/>
              <a:gdLst>
                <a:gd name="connsiteX0" fmla="*/ 2984 w 3496"/>
                <a:gd name="connsiteY0" fmla="*/ 7681 h 8218"/>
                <a:gd name="connsiteX1" fmla="*/ 3047 w 3496"/>
                <a:gd name="connsiteY1" fmla="*/ 0 h 8218"/>
                <a:gd name="connsiteX2" fmla="*/ 1841 w 3496"/>
                <a:gd name="connsiteY2" fmla="*/ 5269 h 8218"/>
                <a:gd name="connsiteX3" fmla="*/ 0 w 3496"/>
                <a:gd name="connsiteY3" fmla="*/ 7681 h 8218"/>
                <a:gd name="connsiteX4" fmla="*/ 2412 w 3496"/>
                <a:gd name="connsiteY4" fmla="*/ 8189 h 8218"/>
                <a:gd name="connsiteX5" fmla="*/ 2984 w 3496"/>
                <a:gd name="connsiteY5" fmla="*/ 7681 h 8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96" h="8218">
                  <a:moveTo>
                    <a:pt x="2984" y="7681"/>
                  </a:moveTo>
                  <a:cubicBezTo>
                    <a:pt x="3809" y="6158"/>
                    <a:pt x="3492" y="2539"/>
                    <a:pt x="3047" y="0"/>
                  </a:cubicBezTo>
                  <a:cubicBezTo>
                    <a:pt x="3047" y="1206"/>
                    <a:pt x="3936" y="3238"/>
                    <a:pt x="1841" y="5269"/>
                  </a:cubicBezTo>
                  <a:cubicBezTo>
                    <a:pt x="825" y="6221"/>
                    <a:pt x="317" y="7110"/>
                    <a:pt x="0" y="7681"/>
                  </a:cubicBezTo>
                  <a:cubicBezTo>
                    <a:pt x="762" y="7999"/>
                    <a:pt x="1714" y="8316"/>
                    <a:pt x="2412" y="8189"/>
                  </a:cubicBezTo>
                  <a:cubicBezTo>
                    <a:pt x="2667" y="8126"/>
                    <a:pt x="2793" y="7999"/>
                    <a:pt x="2984" y="768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23" name="Freeform 922">
              <a:extLst>
                <a:ext uri="{FF2B5EF4-FFF2-40B4-BE49-F238E27FC236}">
                  <a16:creationId xmlns:a16="http://schemas.microsoft.com/office/drawing/2014/main" id="{1B1DB0DF-8BC8-59BC-63CD-C79631D6B8E4}"/>
                </a:ext>
              </a:extLst>
            </p:cNvPr>
            <p:cNvSpPr/>
            <p:nvPr/>
          </p:nvSpPr>
          <p:spPr>
            <a:xfrm>
              <a:off x="6065330" y="2824035"/>
              <a:ext cx="32168" cy="40227"/>
            </a:xfrm>
            <a:custGeom>
              <a:avLst/>
              <a:gdLst>
                <a:gd name="connsiteX0" fmla="*/ 32066 w 32168"/>
                <a:gd name="connsiteY0" fmla="*/ 360 h 40227"/>
                <a:gd name="connsiteX1" fmla="*/ 29273 w 32168"/>
                <a:gd name="connsiteY1" fmla="*/ 43 h 40227"/>
                <a:gd name="connsiteX2" fmla="*/ 24893 w 32168"/>
                <a:gd name="connsiteY2" fmla="*/ 424 h 40227"/>
                <a:gd name="connsiteX3" fmla="*/ 17465 w 32168"/>
                <a:gd name="connsiteY3" fmla="*/ 2201 h 40227"/>
                <a:gd name="connsiteX4" fmla="*/ 20068 w 32168"/>
                <a:gd name="connsiteY4" fmla="*/ 9629 h 40227"/>
                <a:gd name="connsiteX5" fmla="*/ 20893 w 32168"/>
                <a:gd name="connsiteY5" fmla="*/ 11406 h 40227"/>
                <a:gd name="connsiteX6" fmla="*/ 19496 w 32168"/>
                <a:gd name="connsiteY6" fmla="*/ 14453 h 40227"/>
                <a:gd name="connsiteX7" fmla="*/ 13212 w 32168"/>
                <a:gd name="connsiteY7" fmla="*/ 16485 h 40227"/>
                <a:gd name="connsiteX8" fmla="*/ 9149 w 32168"/>
                <a:gd name="connsiteY8" fmla="*/ 9502 h 40227"/>
                <a:gd name="connsiteX9" fmla="*/ 7371 w 32168"/>
                <a:gd name="connsiteY9" fmla="*/ 7724 h 40227"/>
                <a:gd name="connsiteX10" fmla="*/ 4197 w 32168"/>
                <a:gd name="connsiteY10" fmla="*/ 4931 h 40227"/>
                <a:gd name="connsiteX11" fmla="*/ 4006 w 32168"/>
                <a:gd name="connsiteY11" fmla="*/ 5629 h 40227"/>
                <a:gd name="connsiteX12" fmla="*/ 1721 w 32168"/>
                <a:gd name="connsiteY12" fmla="*/ 19151 h 40227"/>
                <a:gd name="connsiteX13" fmla="*/ 642 w 32168"/>
                <a:gd name="connsiteY13" fmla="*/ 22516 h 40227"/>
                <a:gd name="connsiteX14" fmla="*/ 7 w 32168"/>
                <a:gd name="connsiteY14" fmla="*/ 24103 h 40227"/>
                <a:gd name="connsiteX15" fmla="*/ 959 w 32168"/>
                <a:gd name="connsiteY15" fmla="*/ 24801 h 40227"/>
                <a:gd name="connsiteX16" fmla="*/ 4895 w 32168"/>
                <a:gd name="connsiteY16" fmla="*/ 25627 h 40227"/>
                <a:gd name="connsiteX17" fmla="*/ 11497 w 32168"/>
                <a:gd name="connsiteY17" fmla="*/ 28737 h 40227"/>
                <a:gd name="connsiteX18" fmla="*/ 13593 w 32168"/>
                <a:gd name="connsiteY18" fmla="*/ 32991 h 40227"/>
                <a:gd name="connsiteX19" fmla="*/ 14926 w 32168"/>
                <a:gd name="connsiteY19" fmla="*/ 35657 h 40227"/>
                <a:gd name="connsiteX20" fmla="*/ 15433 w 32168"/>
                <a:gd name="connsiteY20" fmla="*/ 36292 h 40227"/>
                <a:gd name="connsiteX21" fmla="*/ 19116 w 32168"/>
                <a:gd name="connsiteY21" fmla="*/ 40228 h 40227"/>
                <a:gd name="connsiteX22" fmla="*/ 19496 w 32168"/>
                <a:gd name="connsiteY22" fmla="*/ 39466 h 40227"/>
                <a:gd name="connsiteX23" fmla="*/ 20195 w 32168"/>
                <a:gd name="connsiteY23" fmla="*/ 37117 h 40227"/>
                <a:gd name="connsiteX24" fmla="*/ 25718 w 32168"/>
                <a:gd name="connsiteY24" fmla="*/ 31340 h 40227"/>
                <a:gd name="connsiteX25" fmla="*/ 27242 w 32168"/>
                <a:gd name="connsiteY25" fmla="*/ 30832 h 40227"/>
                <a:gd name="connsiteX26" fmla="*/ 30987 w 32168"/>
                <a:gd name="connsiteY26" fmla="*/ 29055 h 40227"/>
                <a:gd name="connsiteX27" fmla="*/ 29717 w 32168"/>
                <a:gd name="connsiteY27" fmla="*/ 26071 h 40227"/>
                <a:gd name="connsiteX28" fmla="*/ 27115 w 32168"/>
                <a:gd name="connsiteY28" fmla="*/ 22643 h 40227"/>
                <a:gd name="connsiteX29" fmla="*/ 26035 w 32168"/>
                <a:gd name="connsiteY29" fmla="*/ 16231 h 40227"/>
                <a:gd name="connsiteX30" fmla="*/ 27559 w 32168"/>
                <a:gd name="connsiteY30" fmla="*/ 14898 h 40227"/>
                <a:gd name="connsiteX31" fmla="*/ 31114 w 32168"/>
                <a:gd name="connsiteY31" fmla="*/ 9184 h 40227"/>
                <a:gd name="connsiteX32" fmla="*/ 31749 w 32168"/>
                <a:gd name="connsiteY32" fmla="*/ 3661 h 40227"/>
                <a:gd name="connsiteX33" fmla="*/ 32066 w 32168"/>
                <a:gd name="connsiteY33" fmla="*/ 360 h 4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2168" h="40227">
                  <a:moveTo>
                    <a:pt x="32066" y="360"/>
                  </a:moveTo>
                  <a:cubicBezTo>
                    <a:pt x="32066" y="360"/>
                    <a:pt x="31558" y="-148"/>
                    <a:pt x="29273" y="43"/>
                  </a:cubicBezTo>
                  <a:cubicBezTo>
                    <a:pt x="27686" y="170"/>
                    <a:pt x="26162" y="297"/>
                    <a:pt x="24893" y="424"/>
                  </a:cubicBezTo>
                  <a:cubicBezTo>
                    <a:pt x="20004" y="805"/>
                    <a:pt x="17465" y="995"/>
                    <a:pt x="17465" y="2201"/>
                  </a:cubicBezTo>
                  <a:cubicBezTo>
                    <a:pt x="17465" y="4169"/>
                    <a:pt x="19179" y="7724"/>
                    <a:pt x="20068" y="9629"/>
                  </a:cubicBezTo>
                  <a:cubicBezTo>
                    <a:pt x="20449" y="10454"/>
                    <a:pt x="20766" y="11089"/>
                    <a:pt x="20893" y="11406"/>
                  </a:cubicBezTo>
                  <a:cubicBezTo>
                    <a:pt x="21211" y="12359"/>
                    <a:pt x="20766" y="13374"/>
                    <a:pt x="19496" y="14453"/>
                  </a:cubicBezTo>
                  <a:cubicBezTo>
                    <a:pt x="18417" y="15342"/>
                    <a:pt x="15243" y="17501"/>
                    <a:pt x="13212" y="16485"/>
                  </a:cubicBezTo>
                  <a:cubicBezTo>
                    <a:pt x="11497" y="15596"/>
                    <a:pt x="9847" y="11533"/>
                    <a:pt x="9149" y="9502"/>
                  </a:cubicBezTo>
                  <a:cubicBezTo>
                    <a:pt x="8578" y="8994"/>
                    <a:pt x="7942" y="8359"/>
                    <a:pt x="7371" y="7724"/>
                  </a:cubicBezTo>
                  <a:cubicBezTo>
                    <a:pt x="6482" y="6835"/>
                    <a:pt x="4895" y="5121"/>
                    <a:pt x="4197" y="4931"/>
                  </a:cubicBezTo>
                  <a:cubicBezTo>
                    <a:pt x="4197" y="4931"/>
                    <a:pt x="4070" y="5185"/>
                    <a:pt x="4006" y="5629"/>
                  </a:cubicBezTo>
                  <a:cubicBezTo>
                    <a:pt x="2737" y="10581"/>
                    <a:pt x="1721" y="16739"/>
                    <a:pt x="1721" y="19151"/>
                  </a:cubicBezTo>
                  <a:cubicBezTo>
                    <a:pt x="1721" y="20421"/>
                    <a:pt x="1150" y="21564"/>
                    <a:pt x="642" y="22516"/>
                  </a:cubicBezTo>
                  <a:cubicBezTo>
                    <a:pt x="324" y="23087"/>
                    <a:pt x="-57" y="23849"/>
                    <a:pt x="7" y="24103"/>
                  </a:cubicBezTo>
                  <a:cubicBezTo>
                    <a:pt x="7" y="24103"/>
                    <a:pt x="134" y="24420"/>
                    <a:pt x="959" y="24801"/>
                  </a:cubicBezTo>
                  <a:cubicBezTo>
                    <a:pt x="2229" y="25436"/>
                    <a:pt x="3499" y="25499"/>
                    <a:pt x="4895" y="25627"/>
                  </a:cubicBezTo>
                  <a:cubicBezTo>
                    <a:pt x="7054" y="25753"/>
                    <a:pt x="9530" y="25880"/>
                    <a:pt x="11497" y="28737"/>
                  </a:cubicBezTo>
                  <a:cubicBezTo>
                    <a:pt x="13021" y="30896"/>
                    <a:pt x="13339" y="32038"/>
                    <a:pt x="13593" y="32991"/>
                  </a:cubicBezTo>
                  <a:cubicBezTo>
                    <a:pt x="13783" y="33752"/>
                    <a:pt x="13973" y="34324"/>
                    <a:pt x="14926" y="35657"/>
                  </a:cubicBezTo>
                  <a:lnTo>
                    <a:pt x="15433" y="36292"/>
                  </a:lnTo>
                  <a:cubicBezTo>
                    <a:pt x="16322" y="37434"/>
                    <a:pt x="18290" y="40101"/>
                    <a:pt x="19116" y="40228"/>
                  </a:cubicBezTo>
                  <a:cubicBezTo>
                    <a:pt x="19116" y="40228"/>
                    <a:pt x="19306" y="40037"/>
                    <a:pt x="19496" y="39466"/>
                  </a:cubicBezTo>
                  <a:cubicBezTo>
                    <a:pt x="19814" y="38577"/>
                    <a:pt x="20068" y="37752"/>
                    <a:pt x="20195" y="37117"/>
                  </a:cubicBezTo>
                  <a:cubicBezTo>
                    <a:pt x="21020" y="34260"/>
                    <a:pt x="21592" y="32673"/>
                    <a:pt x="25718" y="31340"/>
                  </a:cubicBezTo>
                  <a:lnTo>
                    <a:pt x="27242" y="30832"/>
                  </a:lnTo>
                  <a:cubicBezTo>
                    <a:pt x="28892" y="30324"/>
                    <a:pt x="30733" y="29753"/>
                    <a:pt x="30987" y="29055"/>
                  </a:cubicBezTo>
                  <a:cubicBezTo>
                    <a:pt x="31051" y="28864"/>
                    <a:pt x="31178" y="28102"/>
                    <a:pt x="29717" y="26071"/>
                  </a:cubicBezTo>
                  <a:cubicBezTo>
                    <a:pt x="28702" y="24611"/>
                    <a:pt x="27813" y="23531"/>
                    <a:pt x="27115" y="22643"/>
                  </a:cubicBezTo>
                  <a:cubicBezTo>
                    <a:pt x="25147" y="20230"/>
                    <a:pt x="23750" y="18453"/>
                    <a:pt x="26035" y="16231"/>
                  </a:cubicBezTo>
                  <a:cubicBezTo>
                    <a:pt x="26416" y="15787"/>
                    <a:pt x="26987" y="15342"/>
                    <a:pt x="27559" y="14898"/>
                  </a:cubicBezTo>
                  <a:cubicBezTo>
                    <a:pt x="29971" y="12866"/>
                    <a:pt x="31749" y="11216"/>
                    <a:pt x="31114" y="9184"/>
                  </a:cubicBezTo>
                  <a:cubicBezTo>
                    <a:pt x="30543" y="7407"/>
                    <a:pt x="31178" y="5439"/>
                    <a:pt x="31749" y="3661"/>
                  </a:cubicBezTo>
                  <a:cubicBezTo>
                    <a:pt x="31876" y="2455"/>
                    <a:pt x="32384" y="805"/>
                    <a:pt x="32066" y="36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24" name="Freeform 923">
              <a:extLst>
                <a:ext uri="{FF2B5EF4-FFF2-40B4-BE49-F238E27FC236}">
                  <a16:creationId xmlns:a16="http://schemas.microsoft.com/office/drawing/2014/main" id="{A137D544-8661-043B-3872-CA6EEB31F72E}"/>
                </a:ext>
              </a:extLst>
            </p:cNvPr>
            <p:cNvSpPr/>
            <p:nvPr/>
          </p:nvSpPr>
          <p:spPr>
            <a:xfrm>
              <a:off x="6065330" y="2824035"/>
              <a:ext cx="32168" cy="40227"/>
            </a:xfrm>
            <a:custGeom>
              <a:avLst/>
              <a:gdLst>
                <a:gd name="connsiteX0" fmla="*/ 32066 w 32168"/>
                <a:gd name="connsiteY0" fmla="*/ 360 h 40227"/>
                <a:gd name="connsiteX1" fmla="*/ 29273 w 32168"/>
                <a:gd name="connsiteY1" fmla="*/ 43 h 40227"/>
                <a:gd name="connsiteX2" fmla="*/ 24893 w 32168"/>
                <a:gd name="connsiteY2" fmla="*/ 424 h 40227"/>
                <a:gd name="connsiteX3" fmla="*/ 17465 w 32168"/>
                <a:gd name="connsiteY3" fmla="*/ 2201 h 40227"/>
                <a:gd name="connsiteX4" fmla="*/ 20068 w 32168"/>
                <a:gd name="connsiteY4" fmla="*/ 9629 h 40227"/>
                <a:gd name="connsiteX5" fmla="*/ 20893 w 32168"/>
                <a:gd name="connsiteY5" fmla="*/ 11406 h 40227"/>
                <a:gd name="connsiteX6" fmla="*/ 19496 w 32168"/>
                <a:gd name="connsiteY6" fmla="*/ 14453 h 40227"/>
                <a:gd name="connsiteX7" fmla="*/ 13212 w 32168"/>
                <a:gd name="connsiteY7" fmla="*/ 16485 h 40227"/>
                <a:gd name="connsiteX8" fmla="*/ 9149 w 32168"/>
                <a:gd name="connsiteY8" fmla="*/ 9502 h 40227"/>
                <a:gd name="connsiteX9" fmla="*/ 7371 w 32168"/>
                <a:gd name="connsiteY9" fmla="*/ 7724 h 40227"/>
                <a:gd name="connsiteX10" fmla="*/ 4197 w 32168"/>
                <a:gd name="connsiteY10" fmla="*/ 4931 h 40227"/>
                <a:gd name="connsiteX11" fmla="*/ 4006 w 32168"/>
                <a:gd name="connsiteY11" fmla="*/ 5629 h 40227"/>
                <a:gd name="connsiteX12" fmla="*/ 1721 w 32168"/>
                <a:gd name="connsiteY12" fmla="*/ 19151 h 40227"/>
                <a:gd name="connsiteX13" fmla="*/ 642 w 32168"/>
                <a:gd name="connsiteY13" fmla="*/ 22516 h 40227"/>
                <a:gd name="connsiteX14" fmla="*/ 7 w 32168"/>
                <a:gd name="connsiteY14" fmla="*/ 24103 h 40227"/>
                <a:gd name="connsiteX15" fmla="*/ 959 w 32168"/>
                <a:gd name="connsiteY15" fmla="*/ 24801 h 40227"/>
                <a:gd name="connsiteX16" fmla="*/ 4895 w 32168"/>
                <a:gd name="connsiteY16" fmla="*/ 25627 h 40227"/>
                <a:gd name="connsiteX17" fmla="*/ 11497 w 32168"/>
                <a:gd name="connsiteY17" fmla="*/ 28737 h 40227"/>
                <a:gd name="connsiteX18" fmla="*/ 13593 w 32168"/>
                <a:gd name="connsiteY18" fmla="*/ 32991 h 40227"/>
                <a:gd name="connsiteX19" fmla="*/ 14926 w 32168"/>
                <a:gd name="connsiteY19" fmla="*/ 35657 h 40227"/>
                <a:gd name="connsiteX20" fmla="*/ 15433 w 32168"/>
                <a:gd name="connsiteY20" fmla="*/ 36292 h 40227"/>
                <a:gd name="connsiteX21" fmla="*/ 19116 w 32168"/>
                <a:gd name="connsiteY21" fmla="*/ 40228 h 40227"/>
                <a:gd name="connsiteX22" fmla="*/ 19496 w 32168"/>
                <a:gd name="connsiteY22" fmla="*/ 39466 h 40227"/>
                <a:gd name="connsiteX23" fmla="*/ 20195 w 32168"/>
                <a:gd name="connsiteY23" fmla="*/ 37117 h 40227"/>
                <a:gd name="connsiteX24" fmla="*/ 25718 w 32168"/>
                <a:gd name="connsiteY24" fmla="*/ 31340 h 40227"/>
                <a:gd name="connsiteX25" fmla="*/ 27242 w 32168"/>
                <a:gd name="connsiteY25" fmla="*/ 30832 h 40227"/>
                <a:gd name="connsiteX26" fmla="*/ 30987 w 32168"/>
                <a:gd name="connsiteY26" fmla="*/ 29055 h 40227"/>
                <a:gd name="connsiteX27" fmla="*/ 29717 w 32168"/>
                <a:gd name="connsiteY27" fmla="*/ 26071 h 40227"/>
                <a:gd name="connsiteX28" fmla="*/ 27115 w 32168"/>
                <a:gd name="connsiteY28" fmla="*/ 22643 h 40227"/>
                <a:gd name="connsiteX29" fmla="*/ 26035 w 32168"/>
                <a:gd name="connsiteY29" fmla="*/ 16231 h 40227"/>
                <a:gd name="connsiteX30" fmla="*/ 27559 w 32168"/>
                <a:gd name="connsiteY30" fmla="*/ 14898 h 40227"/>
                <a:gd name="connsiteX31" fmla="*/ 31114 w 32168"/>
                <a:gd name="connsiteY31" fmla="*/ 9184 h 40227"/>
                <a:gd name="connsiteX32" fmla="*/ 31749 w 32168"/>
                <a:gd name="connsiteY32" fmla="*/ 3661 h 40227"/>
                <a:gd name="connsiteX33" fmla="*/ 32066 w 32168"/>
                <a:gd name="connsiteY33" fmla="*/ 360 h 4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2168" h="40227">
                  <a:moveTo>
                    <a:pt x="32066" y="360"/>
                  </a:moveTo>
                  <a:cubicBezTo>
                    <a:pt x="32066" y="360"/>
                    <a:pt x="31558" y="-148"/>
                    <a:pt x="29273" y="43"/>
                  </a:cubicBezTo>
                  <a:cubicBezTo>
                    <a:pt x="27686" y="170"/>
                    <a:pt x="26162" y="297"/>
                    <a:pt x="24893" y="424"/>
                  </a:cubicBezTo>
                  <a:cubicBezTo>
                    <a:pt x="20004" y="805"/>
                    <a:pt x="17465" y="995"/>
                    <a:pt x="17465" y="2201"/>
                  </a:cubicBezTo>
                  <a:cubicBezTo>
                    <a:pt x="17465" y="4169"/>
                    <a:pt x="19179" y="7724"/>
                    <a:pt x="20068" y="9629"/>
                  </a:cubicBezTo>
                  <a:cubicBezTo>
                    <a:pt x="20449" y="10454"/>
                    <a:pt x="20766" y="11089"/>
                    <a:pt x="20893" y="11406"/>
                  </a:cubicBezTo>
                  <a:cubicBezTo>
                    <a:pt x="21211" y="12359"/>
                    <a:pt x="20766" y="13374"/>
                    <a:pt x="19496" y="14453"/>
                  </a:cubicBezTo>
                  <a:cubicBezTo>
                    <a:pt x="18417" y="15342"/>
                    <a:pt x="15243" y="17501"/>
                    <a:pt x="13212" y="16485"/>
                  </a:cubicBezTo>
                  <a:cubicBezTo>
                    <a:pt x="11497" y="15596"/>
                    <a:pt x="9847" y="11533"/>
                    <a:pt x="9149" y="9502"/>
                  </a:cubicBezTo>
                  <a:cubicBezTo>
                    <a:pt x="8578" y="8994"/>
                    <a:pt x="7942" y="8359"/>
                    <a:pt x="7371" y="7724"/>
                  </a:cubicBezTo>
                  <a:cubicBezTo>
                    <a:pt x="6482" y="6835"/>
                    <a:pt x="4895" y="5121"/>
                    <a:pt x="4197" y="4931"/>
                  </a:cubicBezTo>
                  <a:cubicBezTo>
                    <a:pt x="4197" y="4931"/>
                    <a:pt x="4070" y="5185"/>
                    <a:pt x="4006" y="5629"/>
                  </a:cubicBezTo>
                  <a:cubicBezTo>
                    <a:pt x="2737" y="10581"/>
                    <a:pt x="1721" y="16739"/>
                    <a:pt x="1721" y="19151"/>
                  </a:cubicBezTo>
                  <a:cubicBezTo>
                    <a:pt x="1721" y="20421"/>
                    <a:pt x="1150" y="21564"/>
                    <a:pt x="642" y="22516"/>
                  </a:cubicBezTo>
                  <a:cubicBezTo>
                    <a:pt x="324" y="23087"/>
                    <a:pt x="-57" y="23849"/>
                    <a:pt x="7" y="24103"/>
                  </a:cubicBezTo>
                  <a:cubicBezTo>
                    <a:pt x="7" y="24103"/>
                    <a:pt x="134" y="24420"/>
                    <a:pt x="959" y="24801"/>
                  </a:cubicBezTo>
                  <a:cubicBezTo>
                    <a:pt x="2229" y="25436"/>
                    <a:pt x="3499" y="25499"/>
                    <a:pt x="4895" y="25627"/>
                  </a:cubicBezTo>
                  <a:cubicBezTo>
                    <a:pt x="7054" y="25753"/>
                    <a:pt x="9530" y="25880"/>
                    <a:pt x="11497" y="28737"/>
                  </a:cubicBezTo>
                  <a:cubicBezTo>
                    <a:pt x="13021" y="30896"/>
                    <a:pt x="13339" y="32038"/>
                    <a:pt x="13593" y="32991"/>
                  </a:cubicBezTo>
                  <a:cubicBezTo>
                    <a:pt x="13783" y="33752"/>
                    <a:pt x="13973" y="34324"/>
                    <a:pt x="14926" y="35657"/>
                  </a:cubicBezTo>
                  <a:lnTo>
                    <a:pt x="15433" y="36292"/>
                  </a:lnTo>
                  <a:cubicBezTo>
                    <a:pt x="16322" y="37434"/>
                    <a:pt x="18290" y="40101"/>
                    <a:pt x="19116" y="40228"/>
                  </a:cubicBezTo>
                  <a:cubicBezTo>
                    <a:pt x="19116" y="40228"/>
                    <a:pt x="19306" y="40037"/>
                    <a:pt x="19496" y="39466"/>
                  </a:cubicBezTo>
                  <a:cubicBezTo>
                    <a:pt x="19814" y="38577"/>
                    <a:pt x="20068" y="37752"/>
                    <a:pt x="20195" y="37117"/>
                  </a:cubicBezTo>
                  <a:cubicBezTo>
                    <a:pt x="21020" y="34260"/>
                    <a:pt x="21592" y="32673"/>
                    <a:pt x="25718" y="31340"/>
                  </a:cubicBezTo>
                  <a:lnTo>
                    <a:pt x="27242" y="30832"/>
                  </a:lnTo>
                  <a:cubicBezTo>
                    <a:pt x="28892" y="30324"/>
                    <a:pt x="30733" y="29753"/>
                    <a:pt x="30987" y="29055"/>
                  </a:cubicBezTo>
                  <a:cubicBezTo>
                    <a:pt x="31051" y="28864"/>
                    <a:pt x="31178" y="28102"/>
                    <a:pt x="29717" y="26071"/>
                  </a:cubicBezTo>
                  <a:cubicBezTo>
                    <a:pt x="28702" y="24611"/>
                    <a:pt x="27813" y="23531"/>
                    <a:pt x="27115" y="22643"/>
                  </a:cubicBezTo>
                  <a:cubicBezTo>
                    <a:pt x="25147" y="20230"/>
                    <a:pt x="23750" y="18453"/>
                    <a:pt x="26035" y="16231"/>
                  </a:cubicBezTo>
                  <a:cubicBezTo>
                    <a:pt x="26416" y="15787"/>
                    <a:pt x="26987" y="15342"/>
                    <a:pt x="27559" y="14898"/>
                  </a:cubicBezTo>
                  <a:cubicBezTo>
                    <a:pt x="29971" y="12866"/>
                    <a:pt x="31749" y="11216"/>
                    <a:pt x="31114" y="9184"/>
                  </a:cubicBezTo>
                  <a:cubicBezTo>
                    <a:pt x="30543" y="7407"/>
                    <a:pt x="31178" y="5439"/>
                    <a:pt x="31749" y="3661"/>
                  </a:cubicBezTo>
                  <a:cubicBezTo>
                    <a:pt x="31876" y="2455"/>
                    <a:pt x="32384" y="805"/>
                    <a:pt x="32066" y="36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26" name="Freeform 925">
              <a:extLst>
                <a:ext uri="{FF2B5EF4-FFF2-40B4-BE49-F238E27FC236}">
                  <a16:creationId xmlns:a16="http://schemas.microsoft.com/office/drawing/2014/main" id="{D791BCF5-1373-317B-E29D-708D300EC574}"/>
                </a:ext>
              </a:extLst>
            </p:cNvPr>
            <p:cNvSpPr/>
            <p:nvPr/>
          </p:nvSpPr>
          <p:spPr>
            <a:xfrm>
              <a:off x="6062481" y="2867374"/>
              <a:ext cx="22572" cy="14373"/>
            </a:xfrm>
            <a:custGeom>
              <a:avLst/>
              <a:gdLst>
                <a:gd name="connsiteX0" fmla="*/ 6666 w 22572"/>
                <a:gd name="connsiteY0" fmla="*/ 13205 h 14373"/>
                <a:gd name="connsiteX1" fmla="*/ 12253 w 22572"/>
                <a:gd name="connsiteY1" fmla="*/ 14030 h 14373"/>
                <a:gd name="connsiteX2" fmla="*/ 15808 w 22572"/>
                <a:gd name="connsiteY2" fmla="*/ 13649 h 14373"/>
                <a:gd name="connsiteX3" fmla="*/ 18918 w 22572"/>
                <a:gd name="connsiteY3" fmla="*/ 11554 h 14373"/>
                <a:gd name="connsiteX4" fmla="*/ 21712 w 22572"/>
                <a:gd name="connsiteY4" fmla="*/ 9078 h 14373"/>
                <a:gd name="connsiteX5" fmla="*/ 22283 w 22572"/>
                <a:gd name="connsiteY5" fmla="*/ 3365 h 14373"/>
                <a:gd name="connsiteX6" fmla="*/ 19489 w 22572"/>
                <a:gd name="connsiteY6" fmla="*/ 4761 h 14373"/>
                <a:gd name="connsiteX7" fmla="*/ 11237 w 22572"/>
                <a:gd name="connsiteY7" fmla="*/ 7237 h 14373"/>
                <a:gd name="connsiteX8" fmla="*/ 3682 w 22572"/>
                <a:gd name="connsiteY8" fmla="*/ 0 h 14373"/>
                <a:gd name="connsiteX9" fmla="*/ 1841 w 22572"/>
                <a:gd name="connsiteY9" fmla="*/ 2857 h 14373"/>
                <a:gd name="connsiteX10" fmla="*/ 762 w 22572"/>
                <a:gd name="connsiteY10" fmla="*/ 5142 h 14373"/>
                <a:gd name="connsiteX11" fmla="*/ 0 w 22572"/>
                <a:gd name="connsiteY11" fmla="*/ 6856 h 14373"/>
                <a:gd name="connsiteX12" fmla="*/ 6666 w 22572"/>
                <a:gd name="connsiteY12" fmla="*/ 13205 h 14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572" h="14373">
                  <a:moveTo>
                    <a:pt x="6666" y="13205"/>
                  </a:moveTo>
                  <a:cubicBezTo>
                    <a:pt x="9142" y="13395"/>
                    <a:pt x="10919" y="13776"/>
                    <a:pt x="12253" y="14030"/>
                  </a:cubicBezTo>
                  <a:cubicBezTo>
                    <a:pt x="14728" y="14538"/>
                    <a:pt x="15046" y="14538"/>
                    <a:pt x="15808" y="13649"/>
                  </a:cubicBezTo>
                  <a:cubicBezTo>
                    <a:pt x="16823" y="12443"/>
                    <a:pt x="17966" y="11998"/>
                    <a:pt x="18918" y="11554"/>
                  </a:cubicBezTo>
                  <a:cubicBezTo>
                    <a:pt x="20061" y="11046"/>
                    <a:pt x="20886" y="10665"/>
                    <a:pt x="21712" y="9078"/>
                  </a:cubicBezTo>
                  <a:cubicBezTo>
                    <a:pt x="22918" y="6666"/>
                    <a:pt x="22600" y="4253"/>
                    <a:pt x="22283" y="3365"/>
                  </a:cubicBezTo>
                  <a:cubicBezTo>
                    <a:pt x="21775" y="3555"/>
                    <a:pt x="20759" y="4063"/>
                    <a:pt x="19489" y="4761"/>
                  </a:cubicBezTo>
                  <a:cubicBezTo>
                    <a:pt x="16506" y="6412"/>
                    <a:pt x="12189" y="7237"/>
                    <a:pt x="11237" y="7237"/>
                  </a:cubicBezTo>
                  <a:cubicBezTo>
                    <a:pt x="10602" y="7237"/>
                    <a:pt x="10030" y="7237"/>
                    <a:pt x="3682" y="0"/>
                  </a:cubicBezTo>
                  <a:cubicBezTo>
                    <a:pt x="2412" y="952"/>
                    <a:pt x="1968" y="2286"/>
                    <a:pt x="1841" y="2857"/>
                  </a:cubicBezTo>
                  <a:cubicBezTo>
                    <a:pt x="1587" y="3746"/>
                    <a:pt x="1143" y="4507"/>
                    <a:pt x="762" y="5142"/>
                  </a:cubicBezTo>
                  <a:cubicBezTo>
                    <a:pt x="381" y="5777"/>
                    <a:pt x="0" y="6412"/>
                    <a:pt x="0" y="6856"/>
                  </a:cubicBezTo>
                  <a:cubicBezTo>
                    <a:pt x="0" y="6920"/>
                    <a:pt x="318" y="12697"/>
                    <a:pt x="6666" y="1320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27" name="Freeform 926">
              <a:extLst>
                <a:ext uri="{FF2B5EF4-FFF2-40B4-BE49-F238E27FC236}">
                  <a16:creationId xmlns:a16="http://schemas.microsoft.com/office/drawing/2014/main" id="{7989CCAF-55F5-85DE-3EB4-034A1714C89D}"/>
                </a:ext>
              </a:extLst>
            </p:cNvPr>
            <p:cNvSpPr/>
            <p:nvPr/>
          </p:nvSpPr>
          <p:spPr>
            <a:xfrm>
              <a:off x="6062481" y="2867374"/>
              <a:ext cx="22572" cy="14373"/>
            </a:xfrm>
            <a:custGeom>
              <a:avLst/>
              <a:gdLst>
                <a:gd name="connsiteX0" fmla="*/ 6666 w 22572"/>
                <a:gd name="connsiteY0" fmla="*/ 13205 h 14373"/>
                <a:gd name="connsiteX1" fmla="*/ 12253 w 22572"/>
                <a:gd name="connsiteY1" fmla="*/ 14030 h 14373"/>
                <a:gd name="connsiteX2" fmla="*/ 15808 w 22572"/>
                <a:gd name="connsiteY2" fmla="*/ 13649 h 14373"/>
                <a:gd name="connsiteX3" fmla="*/ 18918 w 22572"/>
                <a:gd name="connsiteY3" fmla="*/ 11554 h 14373"/>
                <a:gd name="connsiteX4" fmla="*/ 21712 w 22572"/>
                <a:gd name="connsiteY4" fmla="*/ 9078 h 14373"/>
                <a:gd name="connsiteX5" fmla="*/ 22283 w 22572"/>
                <a:gd name="connsiteY5" fmla="*/ 3365 h 14373"/>
                <a:gd name="connsiteX6" fmla="*/ 19489 w 22572"/>
                <a:gd name="connsiteY6" fmla="*/ 4761 h 14373"/>
                <a:gd name="connsiteX7" fmla="*/ 11237 w 22572"/>
                <a:gd name="connsiteY7" fmla="*/ 7237 h 14373"/>
                <a:gd name="connsiteX8" fmla="*/ 3682 w 22572"/>
                <a:gd name="connsiteY8" fmla="*/ 0 h 14373"/>
                <a:gd name="connsiteX9" fmla="*/ 1841 w 22572"/>
                <a:gd name="connsiteY9" fmla="*/ 2857 h 14373"/>
                <a:gd name="connsiteX10" fmla="*/ 762 w 22572"/>
                <a:gd name="connsiteY10" fmla="*/ 5142 h 14373"/>
                <a:gd name="connsiteX11" fmla="*/ 0 w 22572"/>
                <a:gd name="connsiteY11" fmla="*/ 6856 h 14373"/>
                <a:gd name="connsiteX12" fmla="*/ 6666 w 22572"/>
                <a:gd name="connsiteY12" fmla="*/ 13205 h 14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572" h="14373">
                  <a:moveTo>
                    <a:pt x="6666" y="13205"/>
                  </a:moveTo>
                  <a:cubicBezTo>
                    <a:pt x="9142" y="13395"/>
                    <a:pt x="10919" y="13776"/>
                    <a:pt x="12253" y="14030"/>
                  </a:cubicBezTo>
                  <a:cubicBezTo>
                    <a:pt x="14728" y="14538"/>
                    <a:pt x="15046" y="14538"/>
                    <a:pt x="15808" y="13649"/>
                  </a:cubicBezTo>
                  <a:cubicBezTo>
                    <a:pt x="16823" y="12443"/>
                    <a:pt x="17966" y="11998"/>
                    <a:pt x="18918" y="11554"/>
                  </a:cubicBezTo>
                  <a:cubicBezTo>
                    <a:pt x="20061" y="11046"/>
                    <a:pt x="20886" y="10665"/>
                    <a:pt x="21712" y="9078"/>
                  </a:cubicBezTo>
                  <a:cubicBezTo>
                    <a:pt x="22918" y="6666"/>
                    <a:pt x="22600" y="4253"/>
                    <a:pt x="22283" y="3365"/>
                  </a:cubicBezTo>
                  <a:cubicBezTo>
                    <a:pt x="21775" y="3555"/>
                    <a:pt x="20759" y="4063"/>
                    <a:pt x="19489" y="4761"/>
                  </a:cubicBezTo>
                  <a:cubicBezTo>
                    <a:pt x="16506" y="6412"/>
                    <a:pt x="12189" y="7237"/>
                    <a:pt x="11237" y="7237"/>
                  </a:cubicBezTo>
                  <a:cubicBezTo>
                    <a:pt x="10602" y="7237"/>
                    <a:pt x="10030" y="7237"/>
                    <a:pt x="3682" y="0"/>
                  </a:cubicBezTo>
                  <a:cubicBezTo>
                    <a:pt x="2412" y="952"/>
                    <a:pt x="1968" y="2286"/>
                    <a:pt x="1841" y="2857"/>
                  </a:cubicBezTo>
                  <a:cubicBezTo>
                    <a:pt x="1587" y="3746"/>
                    <a:pt x="1143" y="4507"/>
                    <a:pt x="762" y="5142"/>
                  </a:cubicBezTo>
                  <a:cubicBezTo>
                    <a:pt x="381" y="5777"/>
                    <a:pt x="0" y="6412"/>
                    <a:pt x="0" y="6856"/>
                  </a:cubicBezTo>
                  <a:cubicBezTo>
                    <a:pt x="0" y="6920"/>
                    <a:pt x="318" y="12697"/>
                    <a:pt x="6666" y="1320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29" name="Freeform 928">
              <a:extLst>
                <a:ext uri="{FF2B5EF4-FFF2-40B4-BE49-F238E27FC236}">
                  <a16:creationId xmlns:a16="http://schemas.microsoft.com/office/drawing/2014/main" id="{63AAB098-90E8-C1CE-C495-7FD88417F44A}"/>
                </a:ext>
              </a:extLst>
            </p:cNvPr>
            <p:cNvSpPr/>
            <p:nvPr/>
          </p:nvSpPr>
          <p:spPr>
            <a:xfrm>
              <a:off x="6097651" y="2889466"/>
              <a:ext cx="5459" cy="3555"/>
            </a:xfrm>
            <a:custGeom>
              <a:avLst/>
              <a:gdLst>
                <a:gd name="connsiteX0" fmla="*/ 4190 w 5459"/>
                <a:gd name="connsiteY0" fmla="*/ 1206 h 3555"/>
                <a:gd name="connsiteX1" fmla="*/ 5459 w 5459"/>
                <a:gd name="connsiteY1" fmla="*/ 444 h 3555"/>
                <a:gd name="connsiteX2" fmla="*/ 4571 w 5459"/>
                <a:gd name="connsiteY2" fmla="*/ 0 h 3555"/>
                <a:gd name="connsiteX3" fmla="*/ 952 w 5459"/>
                <a:gd name="connsiteY3" fmla="*/ 952 h 3555"/>
                <a:gd name="connsiteX4" fmla="*/ 381 w 5459"/>
                <a:gd name="connsiteY4" fmla="*/ 2349 h 3555"/>
                <a:gd name="connsiteX5" fmla="*/ 0 w 5459"/>
                <a:gd name="connsiteY5" fmla="*/ 3555 h 3555"/>
                <a:gd name="connsiteX6" fmla="*/ 2857 w 5459"/>
                <a:gd name="connsiteY6" fmla="*/ 1841 h 3555"/>
                <a:gd name="connsiteX7" fmla="*/ 4190 w 5459"/>
                <a:gd name="connsiteY7" fmla="*/ 1206 h 3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59" h="3555">
                  <a:moveTo>
                    <a:pt x="4190" y="1206"/>
                  </a:moveTo>
                  <a:cubicBezTo>
                    <a:pt x="4761" y="889"/>
                    <a:pt x="5332" y="635"/>
                    <a:pt x="5459" y="444"/>
                  </a:cubicBezTo>
                  <a:cubicBezTo>
                    <a:pt x="5332" y="190"/>
                    <a:pt x="5269" y="0"/>
                    <a:pt x="4571" y="0"/>
                  </a:cubicBezTo>
                  <a:cubicBezTo>
                    <a:pt x="2666" y="127"/>
                    <a:pt x="1524" y="254"/>
                    <a:pt x="952" y="952"/>
                  </a:cubicBezTo>
                  <a:cubicBezTo>
                    <a:pt x="698" y="1270"/>
                    <a:pt x="571" y="1778"/>
                    <a:pt x="381" y="2349"/>
                  </a:cubicBezTo>
                  <a:cubicBezTo>
                    <a:pt x="254" y="2730"/>
                    <a:pt x="190" y="3111"/>
                    <a:pt x="0" y="3555"/>
                  </a:cubicBezTo>
                  <a:cubicBezTo>
                    <a:pt x="825" y="2857"/>
                    <a:pt x="1841" y="2349"/>
                    <a:pt x="2857" y="1841"/>
                  </a:cubicBezTo>
                  <a:cubicBezTo>
                    <a:pt x="3301" y="1587"/>
                    <a:pt x="3745" y="1397"/>
                    <a:pt x="4190" y="120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30" name="Freeform 929">
              <a:extLst>
                <a:ext uri="{FF2B5EF4-FFF2-40B4-BE49-F238E27FC236}">
                  <a16:creationId xmlns:a16="http://schemas.microsoft.com/office/drawing/2014/main" id="{576B67BD-548E-97F6-FF5C-FA1062FB1FD6}"/>
                </a:ext>
              </a:extLst>
            </p:cNvPr>
            <p:cNvSpPr/>
            <p:nvPr/>
          </p:nvSpPr>
          <p:spPr>
            <a:xfrm>
              <a:off x="6097651" y="2889466"/>
              <a:ext cx="5459" cy="3555"/>
            </a:xfrm>
            <a:custGeom>
              <a:avLst/>
              <a:gdLst>
                <a:gd name="connsiteX0" fmla="*/ 4190 w 5459"/>
                <a:gd name="connsiteY0" fmla="*/ 1206 h 3555"/>
                <a:gd name="connsiteX1" fmla="*/ 5459 w 5459"/>
                <a:gd name="connsiteY1" fmla="*/ 444 h 3555"/>
                <a:gd name="connsiteX2" fmla="*/ 4571 w 5459"/>
                <a:gd name="connsiteY2" fmla="*/ 0 h 3555"/>
                <a:gd name="connsiteX3" fmla="*/ 952 w 5459"/>
                <a:gd name="connsiteY3" fmla="*/ 952 h 3555"/>
                <a:gd name="connsiteX4" fmla="*/ 381 w 5459"/>
                <a:gd name="connsiteY4" fmla="*/ 2349 h 3555"/>
                <a:gd name="connsiteX5" fmla="*/ 0 w 5459"/>
                <a:gd name="connsiteY5" fmla="*/ 3555 h 3555"/>
                <a:gd name="connsiteX6" fmla="*/ 2857 w 5459"/>
                <a:gd name="connsiteY6" fmla="*/ 1841 h 3555"/>
                <a:gd name="connsiteX7" fmla="*/ 4190 w 5459"/>
                <a:gd name="connsiteY7" fmla="*/ 1206 h 3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59" h="3555">
                  <a:moveTo>
                    <a:pt x="4190" y="1206"/>
                  </a:moveTo>
                  <a:cubicBezTo>
                    <a:pt x="4761" y="889"/>
                    <a:pt x="5332" y="635"/>
                    <a:pt x="5459" y="444"/>
                  </a:cubicBezTo>
                  <a:cubicBezTo>
                    <a:pt x="5332" y="190"/>
                    <a:pt x="5269" y="0"/>
                    <a:pt x="4571" y="0"/>
                  </a:cubicBezTo>
                  <a:cubicBezTo>
                    <a:pt x="2666" y="127"/>
                    <a:pt x="1524" y="254"/>
                    <a:pt x="952" y="952"/>
                  </a:cubicBezTo>
                  <a:cubicBezTo>
                    <a:pt x="698" y="1270"/>
                    <a:pt x="571" y="1778"/>
                    <a:pt x="381" y="2349"/>
                  </a:cubicBezTo>
                  <a:cubicBezTo>
                    <a:pt x="254" y="2730"/>
                    <a:pt x="190" y="3111"/>
                    <a:pt x="0" y="3555"/>
                  </a:cubicBezTo>
                  <a:cubicBezTo>
                    <a:pt x="825" y="2857"/>
                    <a:pt x="1841" y="2349"/>
                    <a:pt x="2857" y="1841"/>
                  </a:cubicBezTo>
                  <a:cubicBezTo>
                    <a:pt x="3301" y="1587"/>
                    <a:pt x="3745" y="1397"/>
                    <a:pt x="4190" y="120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32" name="Freeform 931">
              <a:extLst>
                <a:ext uri="{FF2B5EF4-FFF2-40B4-BE49-F238E27FC236}">
                  <a16:creationId xmlns:a16="http://schemas.microsoft.com/office/drawing/2014/main" id="{D4A47A54-E57D-933F-00B8-CF3BA8864ECF}"/>
                </a:ext>
              </a:extLst>
            </p:cNvPr>
            <p:cNvSpPr/>
            <p:nvPr/>
          </p:nvSpPr>
          <p:spPr>
            <a:xfrm>
              <a:off x="6155331" y="2849725"/>
              <a:ext cx="12291" cy="15744"/>
            </a:xfrm>
            <a:custGeom>
              <a:avLst/>
              <a:gdLst>
                <a:gd name="connsiteX0" fmla="*/ 11707 w 12291"/>
                <a:gd name="connsiteY0" fmla="*/ 6031 h 15744"/>
                <a:gd name="connsiteX1" fmla="*/ 9549 w 12291"/>
                <a:gd name="connsiteY1" fmla="*/ 4380 h 15744"/>
                <a:gd name="connsiteX2" fmla="*/ 5613 w 12291"/>
                <a:gd name="connsiteY2" fmla="*/ 1524 h 15744"/>
                <a:gd name="connsiteX3" fmla="*/ 3581 w 12291"/>
                <a:gd name="connsiteY3" fmla="*/ 444 h 15744"/>
                <a:gd name="connsiteX4" fmla="*/ 3010 w 12291"/>
                <a:gd name="connsiteY4" fmla="*/ 0 h 15744"/>
                <a:gd name="connsiteX5" fmla="*/ 2693 w 12291"/>
                <a:gd name="connsiteY5" fmla="*/ 698 h 15744"/>
                <a:gd name="connsiteX6" fmla="*/ 1042 w 12291"/>
                <a:gd name="connsiteY6" fmla="*/ 6602 h 15744"/>
                <a:gd name="connsiteX7" fmla="*/ 534 w 12291"/>
                <a:gd name="connsiteY7" fmla="*/ 8507 h 15744"/>
                <a:gd name="connsiteX8" fmla="*/ 471 w 12291"/>
                <a:gd name="connsiteY8" fmla="*/ 11364 h 15744"/>
                <a:gd name="connsiteX9" fmla="*/ 2312 w 12291"/>
                <a:gd name="connsiteY9" fmla="*/ 12951 h 15744"/>
                <a:gd name="connsiteX10" fmla="*/ 6184 w 12291"/>
                <a:gd name="connsiteY10" fmla="*/ 15300 h 15744"/>
                <a:gd name="connsiteX11" fmla="*/ 12152 w 12291"/>
                <a:gd name="connsiteY11" fmla="*/ 15363 h 15744"/>
                <a:gd name="connsiteX12" fmla="*/ 11707 w 12291"/>
                <a:gd name="connsiteY12" fmla="*/ 6031 h 15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291" h="15744">
                  <a:moveTo>
                    <a:pt x="11707" y="6031"/>
                  </a:moveTo>
                  <a:cubicBezTo>
                    <a:pt x="11199" y="5714"/>
                    <a:pt x="10565" y="5206"/>
                    <a:pt x="9549" y="4380"/>
                  </a:cubicBezTo>
                  <a:cubicBezTo>
                    <a:pt x="8406" y="3428"/>
                    <a:pt x="6248" y="1714"/>
                    <a:pt x="5613" y="1524"/>
                  </a:cubicBezTo>
                  <a:cubicBezTo>
                    <a:pt x="4851" y="1524"/>
                    <a:pt x="4153" y="952"/>
                    <a:pt x="3581" y="444"/>
                  </a:cubicBezTo>
                  <a:cubicBezTo>
                    <a:pt x="3455" y="318"/>
                    <a:pt x="3200" y="127"/>
                    <a:pt x="3010" y="0"/>
                  </a:cubicBezTo>
                  <a:cubicBezTo>
                    <a:pt x="3010" y="0"/>
                    <a:pt x="2883" y="318"/>
                    <a:pt x="2693" y="698"/>
                  </a:cubicBezTo>
                  <a:cubicBezTo>
                    <a:pt x="1106" y="4317"/>
                    <a:pt x="1042" y="5650"/>
                    <a:pt x="1042" y="6602"/>
                  </a:cubicBezTo>
                  <a:cubicBezTo>
                    <a:pt x="1042" y="7237"/>
                    <a:pt x="788" y="7872"/>
                    <a:pt x="534" y="8507"/>
                  </a:cubicBezTo>
                  <a:cubicBezTo>
                    <a:pt x="-101" y="10157"/>
                    <a:pt x="-228" y="10856"/>
                    <a:pt x="471" y="11364"/>
                  </a:cubicBezTo>
                  <a:cubicBezTo>
                    <a:pt x="1232" y="11935"/>
                    <a:pt x="1740" y="12443"/>
                    <a:pt x="2312" y="12951"/>
                  </a:cubicBezTo>
                  <a:cubicBezTo>
                    <a:pt x="3455" y="14030"/>
                    <a:pt x="4153" y="14728"/>
                    <a:pt x="6184" y="15300"/>
                  </a:cubicBezTo>
                  <a:cubicBezTo>
                    <a:pt x="8787" y="16061"/>
                    <a:pt x="10755" y="15680"/>
                    <a:pt x="12152" y="15363"/>
                  </a:cubicBezTo>
                  <a:cubicBezTo>
                    <a:pt x="12469" y="14030"/>
                    <a:pt x="12215" y="9777"/>
                    <a:pt x="11707" y="603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33" name="Freeform 932">
              <a:extLst>
                <a:ext uri="{FF2B5EF4-FFF2-40B4-BE49-F238E27FC236}">
                  <a16:creationId xmlns:a16="http://schemas.microsoft.com/office/drawing/2014/main" id="{23AA5B40-C53A-073B-18EA-316195154697}"/>
                </a:ext>
              </a:extLst>
            </p:cNvPr>
            <p:cNvSpPr/>
            <p:nvPr/>
          </p:nvSpPr>
          <p:spPr>
            <a:xfrm>
              <a:off x="6155331" y="2849725"/>
              <a:ext cx="12291" cy="15744"/>
            </a:xfrm>
            <a:custGeom>
              <a:avLst/>
              <a:gdLst>
                <a:gd name="connsiteX0" fmla="*/ 11707 w 12291"/>
                <a:gd name="connsiteY0" fmla="*/ 6031 h 15744"/>
                <a:gd name="connsiteX1" fmla="*/ 9549 w 12291"/>
                <a:gd name="connsiteY1" fmla="*/ 4380 h 15744"/>
                <a:gd name="connsiteX2" fmla="*/ 5613 w 12291"/>
                <a:gd name="connsiteY2" fmla="*/ 1524 h 15744"/>
                <a:gd name="connsiteX3" fmla="*/ 3581 w 12291"/>
                <a:gd name="connsiteY3" fmla="*/ 444 h 15744"/>
                <a:gd name="connsiteX4" fmla="*/ 3010 w 12291"/>
                <a:gd name="connsiteY4" fmla="*/ 0 h 15744"/>
                <a:gd name="connsiteX5" fmla="*/ 2693 w 12291"/>
                <a:gd name="connsiteY5" fmla="*/ 698 h 15744"/>
                <a:gd name="connsiteX6" fmla="*/ 1042 w 12291"/>
                <a:gd name="connsiteY6" fmla="*/ 6602 h 15744"/>
                <a:gd name="connsiteX7" fmla="*/ 534 w 12291"/>
                <a:gd name="connsiteY7" fmla="*/ 8507 h 15744"/>
                <a:gd name="connsiteX8" fmla="*/ 471 w 12291"/>
                <a:gd name="connsiteY8" fmla="*/ 11364 h 15744"/>
                <a:gd name="connsiteX9" fmla="*/ 2312 w 12291"/>
                <a:gd name="connsiteY9" fmla="*/ 12951 h 15744"/>
                <a:gd name="connsiteX10" fmla="*/ 6184 w 12291"/>
                <a:gd name="connsiteY10" fmla="*/ 15300 h 15744"/>
                <a:gd name="connsiteX11" fmla="*/ 12152 w 12291"/>
                <a:gd name="connsiteY11" fmla="*/ 15363 h 15744"/>
                <a:gd name="connsiteX12" fmla="*/ 11707 w 12291"/>
                <a:gd name="connsiteY12" fmla="*/ 6031 h 15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291" h="15744">
                  <a:moveTo>
                    <a:pt x="11707" y="6031"/>
                  </a:moveTo>
                  <a:cubicBezTo>
                    <a:pt x="11199" y="5714"/>
                    <a:pt x="10565" y="5206"/>
                    <a:pt x="9549" y="4380"/>
                  </a:cubicBezTo>
                  <a:cubicBezTo>
                    <a:pt x="8406" y="3428"/>
                    <a:pt x="6248" y="1714"/>
                    <a:pt x="5613" y="1524"/>
                  </a:cubicBezTo>
                  <a:cubicBezTo>
                    <a:pt x="4851" y="1524"/>
                    <a:pt x="4153" y="952"/>
                    <a:pt x="3581" y="444"/>
                  </a:cubicBezTo>
                  <a:cubicBezTo>
                    <a:pt x="3455" y="318"/>
                    <a:pt x="3200" y="127"/>
                    <a:pt x="3010" y="0"/>
                  </a:cubicBezTo>
                  <a:cubicBezTo>
                    <a:pt x="3010" y="0"/>
                    <a:pt x="2883" y="318"/>
                    <a:pt x="2693" y="698"/>
                  </a:cubicBezTo>
                  <a:cubicBezTo>
                    <a:pt x="1106" y="4317"/>
                    <a:pt x="1042" y="5650"/>
                    <a:pt x="1042" y="6602"/>
                  </a:cubicBezTo>
                  <a:cubicBezTo>
                    <a:pt x="1042" y="7237"/>
                    <a:pt x="788" y="7872"/>
                    <a:pt x="534" y="8507"/>
                  </a:cubicBezTo>
                  <a:cubicBezTo>
                    <a:pt x="-101" y="10157"/>
                    <a:pt x="-228" y="10856"/>
                    <a:pt x="471" y="11364"/>
                  </a:cubicBezTo>
                  <a:cubicBezTo>
                    <a:pt x="1232" y="11935"/>
                    <a:pt x="1740" y="12443"/>
                    <a:pt x="2312" y="12951"/>
                  </a:cubicBezTo>
                  <a:cubicBezTo>
                    <a:pt x="3455" y="14030"/>
                    <a:pt x="4153" y="14728"/>
                    <a:pt x="6184" y="15300"/>
                  </a:cubicBezTo>
                  <a:cubicBezTo>
                    <a:pt x="8787" y="16061"/>
                    <a:pt x="10755" y="15680"/>
                    <a:pt x="12152" y="15363"/>
                  </a:cubicBezTo>
                  <a:cubicBezTo>
                    <a:pt x="12469" y="14030"/>
                    <a:pt x="12215" y="9777"/>
                    <a:pt x="11707" y="603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35" name="Freeform 934">
              <a:extLst>
                <a:ext uri="{FF2B5EF4-FFF2-40B4-BE49-F238E27FC236}">
                  <a16:creationId xmlns:a16="http://schemas.microsoft.com/office/drawing/2014/main" id="{67483BBD-D082-854E-7B5C-D93319B62EF2}"/>
                </a:ext>
              </a:extLst>
            </p:cNvPr>
            <p:cNvSpPr/>
            <p:nvPr/>
          </p:nvSpPr>
          <p:spPr>
            <a:xfrm>
              <a:off x="6118279" y="2878943"/>
              <a:ext cx="12898" cy="7864"/>
            </a:xfrm>
            <a:custGeom>
              <a:avLst/>
              <a:gdLst>
                <a:gd name="connsiteX0" fmla="*/ 5971 w 12898"/>
                <a:gd name="connsiteY0" fmla="*/ 48 h 7864"/>
                <a:gd name="connsiteX1" fmla="*/ 3 w 12898"/>
                <a:gd name="connsiteY1" fmla="*/ 1381 h 7864"/>
                <a:gd name="connsiteX2" fmla="*/ 1146 w 12898"/>
                <a:gd name="connsiteY2" fmla="*/ 2968 h 7864"/>
                <a:gd name="connsiteX3" fmla="*/ 2670 w 12898"/>
                <a:gd name="connsiteY3" fmla="*/ 4047 h 7864"/>
                <a:gd name="connsiteX4" fmla="*/ 8891 w 12898"/>
                <a:gd name="connsiteY4" fmla="*/ 7856 h 7864"/>
                <a:gd name="connsiteX5" fmla="*/ 12256 w 12898"/>
                <a:gd name="connsiteY5" fmla="*/ 6015 h 7864"/>
                <a:gd name="connsiteX6" fmla="*/ 12637 w 12898"/>
                <a:gd name="connsiteY6" fmla="*/ 3857 h 7864"/>
                <a:gd name="connsiteX7" fmla="*/ 12446 w 12898"/>
                <a:gd name="connsiteY7" fmla="*/ 1000 h 7864"/>
                <a:gd name="connsiteX8" fmla="*/ 7685 w 12898"/>
                <a:gd name="connsiteY8" fmla="*/ 48 h 7864"/>
                <a:gd name="connsiteX9" fmla="*/ 5971 w 12898"/>
                <a:gd name="connsiteY9" fmla="*/ 48 h 7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898" h="7864">
                  <a:moveTo>
                    <a:pt x="5971" y="48"/>
                  </a:moveTo>
                  <a:cubicBezTo>
                    <a:pt x="3495" y="48"/>
                    <a:pt x="448" y="809"/>
                    <a:pt x="3" y="1381"/>
                  </a:cubicBezTo>
                  <a:cubicBezTo>
                    <a:pt x="-60" y="2016"/>
                    <a:pt x="765" y="2777"/>
                    <a:pt x="1146" y="2968"/>
                  </a:cubicBezTo>
                  <a:cubicBezTo>
                    <a:pt x="1400" y="3095"/>
                    <a:pt x="1908" y="3476"/>
                    <a:pt x="2670" y="4047"/>
                  </a:cubicBezTo>
                  <a:cubicBezTo>
                    <a:pt x="5971" y="6650"/>
                    <a:pt x="8066" y="7983"/>
                    <a:pt x="8891" y="7856"/>
                  </a:cubicBezTo>
                  <a:cubicBezTo>
                    <a:pt x="11621" y="7539"/>
                    <a:pt x="12129" y="7285"/>
                    <a:pt x="12256" y="6015"/>
                  </a:cubicBezTo>
                  <a:cubicBezTo>
                    <a:pt x="12319" y="5190"/>
                    <a:pt x="12510" y="4492"/>
                    <a:pt x="12637" y="3857"/>
                  </a:cubicBezTo>
                  <a:cubicBezTo>
                    <a:pt x="12954" y="2523"/>
                    <a:pt x="13081" y="1952"/>
                    <a:pt x="12446" y="1000"/>
                  </a:cubicBezTo>
                  <a:cubicBezTo>
                    <a:pt x="12065" y="429"/>
                    <a:pt x="9970" y="48"/>
                    <a:pt x="7685" y="48"/>
                  </a:cubicBezTo>
                  <a:cubicBezTo>
                    <a:pt x="7114" y="-16"/>
                    <a:pt x="6542" y="-16"/>
                    <a:pt x="5971" y="4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36" name="Freeform 935">
              <a:extLst>
                <a:ext uri="{FF2B5EF4-FFF2-40B4-BE49-F238E27FC236}">
                  <a16:creationId xmlns:a16="http://schemas.microsoft.com/office/drawing/2014/main" id="{085EDA72-A17D-AFDD-E58C-4EE8CB60FB1A}"/>
                </a:ext>
              </a:extLst>
            </p:cNvPr>
            <p:cNvSpPr/>
            <p:nvPr/>
          </p:nvSpPr>
          <p:spPr>
            <a:xfrm>
              <a:off x="6118279" y="2878943"/>
              <a:ext cx="12898" cy="7864"/>
            </a:xfrm>
            <a:custGeom>
              <a:avLst/>
              <a:gdLst>
                <a:gd name="connsiteX0" fmla="*/ 5971 w 12898"/>
                <a:gd name="connsiteY0" fmla="*/ 48 h 7864"/>
                <a:gd name="connsiteX1" fmla="*/ 3 w 12898"/>
                <a:gd name="connsiteY1" fmla="*/ 1381 h 7864"/>
                <a:gd name="connsiteX2" fmla="*/ 1146 w 12898"/>
                <a:gd name="connsiteY2" fmla="*/ 2968 h 7864"/>
                <a:gd name="connsiteX3" fmla="*/ 2670 w 12898"/>
                <a:gd name="connsiteY3" fmla="*/ 4047 h 7864"/>
                <a:gd name="connsiteX4" fmla="*/ 8891 w 12898"/>
                <a:gd name="connsiteY4" fmla="*/ 7856 h 7864"/>
                <a:gd name="connsiteX5" fmla="*/ 12256 w 12898"/>
                <a:gd name="connsiteY5" fmla="*/ 6015 h 7864"/>
                <a:gd name="connsiteX6" fmla="*/ 12637 w 12898"/>
                <a:gd name="connsiteY6" fmla="*/ 3857 h 7864"/>
                <a:gd name="connsiteX7" fmla="*/ 12446 w 12898"/>
                <a:gd name="connsiteY7" fmla="*/ 1000 h 7864"/>
                <a:gd name="connsiteX8" fmla="*/ 7685 w 12898"/>
                <a:gd name="connsiteY8" fmla="*/ 48 h 7864"/>
                <a:gd name="connsiteX9" fmla="*/ 5971 w 12898"/>
                <a:gd name="connsiteY9" fmla="*/ 48 h 7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898" h="7864">
                  <a:moveTo>
                    <a:pt x="5971" y="48"/>
                  </a:moveTo>
                  <a:cubicBezTo>
                    <a:pt x="3495" y="48"/>
                    <a:pt x="448" y="809"/>
                    <a:pt x="3" y="1381"/>
                  </a:cubicBezTo>
                  <a:cubicBezTo>
                    <a:pt x="-60" y="2016"/>
                    <a:pt x="765" y="2777"/>
                    <a:pt x="1146" y="2968"/>
                  </a:cubicBezTo>
                  <a:cubicBezTo>
                    <a:pt x="1400" y="3095"/>
                    <a:pt x="1908" y="3476"/>
                    <a:pt x="2670" y="4047"/>
                  </a:cubicBezTo>
                  <a:cubicBezTo>
                    <a:pt x="5971" y="6650"/>
                    <a:pt x="8066" y="7983"/>
                    <a:pt x="8891" y="7856"/>
                  </a:cubicBezTo>
                  <a:cubicBezTo>
                    <a:pt x="11621" y="7539"/>
                    <a:pt x="12129" y="7285"/>
                    <a:pt x="12256" y="6015"/>
                  </a:cubicBezTo>
                  <a:cubicBezTo>
                    <a:pt x="12319" y="5190"/>
                    <a:pt x="12510" y="4492"/>
                    <a:pt x="12637" y="3857"/>
                  </a:cubicBezTo>
                  <a:cubicBezTo>
                    <a:pt x="12954" y="2523"/>
                    <a:pt x="13081" y="1952"/>
                    <a:pt x="12446" y="1000"/>
                  </a:cubicBezTo>
                  <a:cubicBezTo>
                    <a:pt x="12065" y="429"/>
                    <a:pt x="9970" y="48"/>
                    <a:pt x="7685" y="48"/>
                  </a:cubicBezTo>
                  <a:cubicBezTo>
                    <a:pt x="7114" y="-16"/>
                    <a:pt x="6542" y="-16"/>
                    <a:pt x="5971" y="4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38" name="Freeform 937">
              <a:extLst>
                <a:ext uri="{FF2B5EF4-FFF2-40B4-BE49-F238E27FC236}">
                  <a16:creationId xmlns:a16="http://schemas.microsoft.com/office/drawing/2014/main" id="{D8A1DEC7-84BD-9776-B473-C802DE39574B}"/>
                </a:ext>
              </a:extLst>
            </p:cNvPr>
            <p:cNvSpPr/>
            <p:nvPr/>
          </p:nvSpPr>
          <p:spPr>
            <a:xfrm>
              <a:off x="6029246" y="2844837"/>
              <a:ext cx="21426" cy="20215"/>
            </a:xfrm>
            <a:custGeom>
              <a:avLst/>
              <a:gdLst>
                <a:gd name="connsiteX0" fmla="*/ 7460 w 21426"/>
                <a:gd name="connsiteY0" fmla="*/ 15173 h 20215"/>
                <a:gd name="connsiteX1" fmla="*/ 14380 w 21426"/>
                <a:gd name="connsiteY1" fmla="*/ 19616 h 20215"/>
                <a:gd name="connsiteX2" fmla="*/ 19014 w 21426"/>
                <a:gd name="connsiteY2" fmla="*/ 19807 h 20215"/>
                <a:gd name="connsiteX3" fmla="*/ 21427 w 21426"/>
                <a:gd name="connsiteY3" fmla="*/ 13205 h 20215"/>
                <a:gd name="connsiteX4" fmla="*/ 17681 w 21426"/>
                <a:gd name="connsiteY4" fmla="*/ 2095 h 20215"/>
                <a:gd name="connsiteX5" fmla="*/ 12539 w 21426"/>
                <a:gd name="connsiteY5" fmla="*/ 1016 h 20215"/>
                <a:gd name="connsiteX6" fmla="*/ 7778 w 21426"/>
                <a:gd name="connsiteY6" fmla="*/ 0 h 20215"/>
                <a:gd name="connsiteX7" fmla="*/ 6254 w 21426"/>
                <a:gd name="connsiteY7" fmla="*/ 381 h 20215"/>
                <a:gd name="connsiteX8" fmla="*/ 3397 w 21426"/>
                <a:gd name="connsiteY8" fmla="*/ 2222 h 20215"/>
                <a:gd name="connsiteX9" fmla="*/ 1112 w 21426"/>
                <a:gd name="connsiteY9" fmla="*/ 4317 h 20215"/>
                <a:gd name="connsiteX10" fmla="*/ 477 w 21426"/>
                <a:gd name="connsiteY10" fmla="*/ 6221 h 20215"/>
                <a:gd name="connsiteX11" fmla="*/ 858 w 21426"/>
                <a:gd name="connsiteY11" fmla="*/ 9523 h 20215"/>
                <a:gd name="connsiteX12" fmla="*/ 7460 w 21426"/>
                <a:gd name="connsiteY12" fmla="*/ 15173 h 2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426" h="20215">
                  <a:moveTo>
                    <a:pt x="7460" y="15173"/>
                  </a:moveTo>
                  <a:cubicBezTo>
                    <a:pt x="10825" y="17204"/>
                    <a:pt x="14380" y="19616"/>
                    <a:pt x="14380" y="19616"/>
                  </a:cubicBezTo>
                  <a:cubicBezTo>
                    <a:pt x="15713" y="20124"/>
                    <a:pt x="18316" y="20569"/>
                    <a:pt x="19014" y="19807"/>
                  </a:cubicBezTo>
                  <a:cubicBezTo>
                    <a:pt x="20094" y="18728"/>
                    <a:pt x="21046" y="15300"/>
                    <a:pt x="21427" y="13205"/>
                  </a:cubicBezTo>
                  <a:cubicBezTo>
                    <a:pt x="20792" y="5841"/>
                    <a:pt x="19522" y="2095"/>
                    <a:pt x="17681" y="2095"/>
                  </a:cubicBezTo>
                  <a:cubicBezTo>
                    <a:pt x="16158" y="2095"/>
                    <a:pt x="14380" y="1587"/>
                    <a:pt x="12539" y="1016"/>
                  </a:cubicBezTo>
                  <a:cubicBezTo>
                    <a:pt x="10888" y="508"/>
                    <a:pt x="9111" y="0"/>
                    <a:pt x="7778" y="0"/>
                  </a:cubicBezTo>
                  <a:cubicBezTo>
                    <a:pt x="7143" y="0"/>
                    <a:pt x="6635" y="127"/>
                    <a:pt x="6254" y="381"/>
                  </a:cubicBezTo>
                  <a:cubicBezTo>
                    <a:pt x="5175" y="1206"/>
                    <a:pt x="4223" y="1778"/>
                    <a:pt x="3397" y="2222"/>
                  </a:cubicBezTo>
                  <a:cubicBezTo>
                    <a:pt x="1937" y="3047"/>
                    <a:pt x="1302" y="3428"/>
                    <a:pt x="1112" y="4317"/>
                  </a:cubicBezTo>
                  <a:cubicBezTo>
                    <a:pt x="985" y="5015"/>
                    <a:pt x="731" y="5650"/>
                    <a:pt x="477" y="6221"/>
                  </a:cubicBezTo>
                  <a:cubicBezTo>
                    <a:pt x="-94" y="7555"/>
                    <a:pt x="-348" y="8126"/>
                    <a:pt x="858" y="9523"/>
                  </a:cubicBezTo>
                  <a:cubicBezTo>
                    <a:pt x="3080" y="12316"/>
                    <a:pt x="4286" y="13205"/>
                    <a:pt x="7460" y="1517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39" name="Freeform 938">
              <a:extLst>
                <a:ext uri="{FF2B5EF4-FFF2-40B4-BE49-F238E27FC236}">
                  <a16:creationId xmlns:a16="http://schemas.microsoft.com/office/drawing/2014/main" id="{100A6836-98AB-A048-C741-DFE73358D3AF}"/>
                </a:ext>
              </a:extLst>
            </p:cNvPr>
            <p:cNvSpPr/>
            <p:nvPr/>
          </p:nvSpPr>
          <p:spPr>
            <a:xfrm>
              <a:off x="6029246" y="2844837"/>
              <a:ext cx="21426" cy="20215"/>
            </a:xfrm>
            <a:custGeom>
              <a:avLst/>
              <a:gdLst>
                <a:gd name="connsiteX0" fmla="*/ 7460 w 21426"/>
                <a:gd name="connsiteY0" fmla="*/ 15173 h 20215"/>
                <a:gd name="connsiteX1" fmla="*/ 14380 w 21426"/>
                <a:gd name="connsiteY1" fmla="*/ 19616 h 20215"/>
                <a:gd name="connsiteX2" fmla="*/ 19014 w 21426"/>
                <a:gd name="connsiteY2" fmla="*/ 19807 h 20215"/>
                <a:gd name="connsiteX3" fmla="*/ 21427 w 21426"/>
                <a:gd name="connsiteY3" fmla="*/ 13205 h 20215"/>
                <a:gd name="connsiteX4" fmla="*/ 17681 w 21426"/>
                <a:gd name="connsiteY4" fmla="*/ 2095 h 20215"/>
                <a:gd name="connsiteX5" fmla="*/ 12539 w 21426"/>
                <a:gd name="connsiteY5" fmla="*/ 1016 h 20215"/>
                <a:gd name="connsiteX6" fmla="*/ 7778 w 21426"/>
                <a:gd name="connsiteY6" fmla="*/ 0 h 20215"/>
                <a:gd name="connsiteX7" fmla="*/ 6254 w 21426"/>
                <a:gd name="connsiteY7" fmla="*/ 381 h 20215"/>
                <a:gd name="connsiteX8" fmla="*/ 3397 w 21426"/>
                <a:gd name="connsiteY8" fmla="*/ 2222 h 20215"/>
                <a:gd name="connsiteX9" fmla="*/ 1112 w 21426"/>
                <a:gd name="connsiteY9" fmla="*/ 4317 h 20215"/>
                <a:gd name="connsiteX10" fmla="*/ 477 w 21426"/>
                <a:gd name="connsiteY10" fmla="*/ 6221 h 20215"/>
                <a:gd name="connsiteX11" fmla="*/ 858 w 21426"/>
                <a:gd name="connsiteY11" fmla="*/ 9523 h 20215"/>
                <a:gd name="connsiteX12" fmla="*/ 7460 w 21426"/>
                <a:gd name="connsiteY12" fmla="*/ 15173 h 2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426" h="20215">
                  <a:moveTo>
                    <a:pt x="7460" y="15173"/>
                  </a:moveTo>
                  <a:cubicBezTo>
                    <a:pt x="10825" y="17204"/>
                    <a:pt x="14380" y="19616"/>
                    <a:pt x="14380" y="19616"/>
                  </a:cubicBezTo>
                  <a:cubicBezTo>
                    <a:pt x="15713" y="20124"/>
                    <a:pt x="18316" y="20569"/>
                    <a:pt x="19014" y="19807"/>
                  </a:cubicBezTo>
                  <a:cubicBezTo>
                    <a:pt x="20094" y="18728"/>
                    <a:pt x="21046" y="15300"/>
                    <a:pt x="21427" y="13205"/>
                  </a:cubicBezTo>
                  <a:cubicBezTo>
                    <a:pt x="20792" y="5841"/>
                    <a:pt x="19522" y="2095"/>
                    <a:pt x="17681" y="2095"/>
                  </a:cubicBezTo>
                  <a:cubicBezTo>
                    <a:pt x="16158" y="2095"/>
                    <a:pt x="14380" y="1587"/>
                    <a:pt x="12539" y="1016"/>
                  </a:cubicBezTo>
                  <a:cubicBezTo>
                    <a:pt x="10888" y="508"/>
                    <a:pt x="9111" y="0"/>
                    <a:pt x="7778" y="0"/>
                  </a:cubicBezTo>
                  <a:cubicBezTo>
                    <a:pt x="7143" y="0"/>
                    <a:pt x="6635" y="127"/>
                    <a:pt x="6254" y="381"/>
                  </a:cubicBezTo>
                  <a:cubicBezTo>
                    <a:pt x="5175" y="1206"/>
                    <a:pt x="4223" y="1778"/>
                    <a:pt x="3397" y="2222"/>
                  </a:cubicBezTo>
                  <a:cubicBezTo>
                    <a:pt x="1937" y="3047"/>
                    <a:pt x="1302" y="3428"/>
                    <a:pt x="1112" y="4317"/>
                  </a:cubicBezTo>
                  <a:cubicBezTo>
                    <a:pt x="985" y="5015"/>
                    <a:pt x="731" y="5650"/>
                    <a:pt x="477" y="6221"/>
                  </a:cubicBezTo>
                  <a:cubicBezTo>
                    <a:pt x="-94" y="7555"/>
                    <a:pt x="-348" y="8126"/>
                    <a:pt x="858" y="9523"/>
                  </a:cubicBezTo>
                  <a:cubicBezTo>
                    <a:pt x="3080" y="12316"/>
                    <a:pt x="4286" y="13205"/>
                    <a:pt x="7460" y="1517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40" name="Freeform 939">
              <a:extLst>
                <a:ext uri="{FF2B5EF4-FFF2-40B4-BE49-F238E27FC236}">
                  <a16:creationId xmlns:a16="http://schemas.microsoft.com/office/drawing/2014/main" id="{897ADDE7-FBEF-9E29-2FE9-3C4214689401}"/>
                </a:ext>
              </a:extLst>
            </p:cNvPr>
            <p:cNvSpPr/>
            <p:nvPr/>
          </p:nvSpPr>
          <p:spPr>
            <a:xfrm>
              <a:off x="6003856" y="3394096"/>
              <a:ext cx="43879" cy="82139"/>
            </a:xfrm>
            <a:custGeom>
              <a:avLst/>
              <a:gdLst>
                <a:gd name="connsiteX0" fmla="*/ 6124 w 43879"/>
                <a:gd name="connsiteY0" fmla="*/ 8317 h 82139"/>
                <a:gd name="connsiteX1" fmla="*/ 220 w 43879"/>
                <a:gd name="connsiteY1" fmla="*/ 5079 h 82139"/>
                <a:gd name="connsiteX2" fmla="*/ 30 w 43879"/>
                <a:gd name="connsiteY2" fmla="*/ 6031 h 82139"/>
                <a:gd name="connsiteX3" fmla="*/ 3839 w 43879"/>
                <a:gd name="connsiteY3" fmla="*/ 22283 h 82139"/>
                <a:gd name="connsiteX4" fmla="*/ 4982 w 43879"/>
                <a:gd name="connsiteY4" fmla="*/ 25330 h 82139"/>
                <a:gd name="connsiteX5" fmla="*/ 7775 w 43879"/>
                <a:gd name="connsiteY5" fmla="*/ 38281 h 82139"/>
                <a:gd name="connsiteX6" fmla="*/ 5553 w 43879"/>
                <a:gd name="connsiteY6" fmla="*/ 41518 h 82139"/>
                <a:gd name="connsiteX7" fmla="*/ 6124 w 43879"/>
                <a:gd name="connsiteY7" fmla="*/ 43359 h 82139"/>
                <a:gd name="connsiteX8" fmla="*/ 6632 w 43879"/>
                <a:gd name="connsiteY8" fmla="*/ 50850 h 82139"/>
                <a:gd name="connsiteX9" fmla="*/ 6632 w 43879"/>
                <a:gd name="connsiteY9" fmla="*/ 60563 h 82139"/>
                <a:gd name="connsiteX10" fmla="*/ 7711 w 43879"/>
                <a:gd name="connsiteY10" fmla="*/ 66531 h 82139"/>
                <a:gd name="connsiteX11" fmla="*/ 13869 w 43879"/>
                <a:gd name="connsiteY11" fmla="*/ 81894 h 82139"/>
                <a:gd name="connsiteX12" fmla="*/ 20853 w 43879"/>
                <a:gd name="connsiteY12" fmla="*/ 79037 h 82139"/>
                <a:gd name="connsiteX13" fmla="*/ 29803 w 43879"/>
                <a:gd name="connsiteY13" fmla="*/ 74530 h 82139"/>
                <a:gd name="connsiteX14" fmla="*/ 35962 w 43879"/>
                <a:gd name="connsiteY14" fmla="*/ 75355 h 82139"/>
                <a:gd name="connsiteX15" fmla="*/ 39072 w 43879"/>
                <a:gd name="connsiteY15" fmla="*/ 75672 h 82139"/>
                <a:gd name="connsiteX16" fmla="*/ 40088 w 43879"/>
                <a:gd name="connsiteY16" fmla="*/ 71228 h 82139"/>
                <a:gd name="connsiteX17" fmla="*/ 42246 w 43879"/>
                <a:gd name="connsiteY17" fmla="*/ 61008 h 82139"/>
                <a:gd name="connsiteX18" fmla="*/ 43579 w 43879"/>
                <a:gd name="connsiteY18" fmla="*/ 49200 h 82139"/>
                <a:gd name="connsiteX19" fmla="*/ 40151 w 43879"/>
                <a:gd name="connsiteY19" fmla="*/ 37773 h 82139"/>
                <a:gd name="connsiteX20" fmla="*/ 39009 w 43879"/>
                <a:gd name="connsiteY20" fmla="*/ 31551 h 82139"/>
                <a:gd name="connsiteX21" fmla="*/ 37739 w 43879"/>
                <a:gd name="connsiteY21" fmla="*/ 13903 h 82139"/>
                <a:gd name="connsiteX22" fmla="*/ 36723 w 43879"/>
                <a:gd name="connsiteY22" fmla="*/ 9777 h 82139"/>
                <a:gd name="connsiteX23" fmla="*/ 30692 w 43879"/>
                <a:gd name="connsiteY23" fmla="*/ 0 h 82139"/>
                <a:gd name="connsiteX24" fmla="*/ 20345 w 43879"/>
                <a:gd name="connsiteY24" fmla="*/ 3174 h 82139"/>
                <a:gd name="connsiteX25" fmla="*/ 18948 w 43879"/>
                <a:gd name="connsiteY25" fmla="*/ 6983 h 82139"/>
                <a:gd name="connsiteX26" fmla="*/ 13742 w 43879"/>
                <a:gd name="connsiteY26" fmla="*/ 12316 h 82139"/>
                <a:gd name="connsiteX27" fmla="*/ 6124 w 43879"/>
                <a:gd name="connsiteY27" fmla="*/ 8317 h 82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3879" h="82139">
                  <a:moveTo>
                    <a:pt x="6124" y="8317"/>
                  </a:moveTo>
                  <a:cubicBezTo>
                    <a:pt x="4347" y="7110"/>
                    <a:pt x="1236" y="4698"/>
                    <a:pt x="220" y="5079"/>
                  </a:cubicBezTo>
                  <a:cubicBezTo>
                    <a:pt x="220" y="5079"/>
                    <a:pt x="93" y="5333"/>
                    <a:pt x="30" y="6031"/>
                  </a:cubicBezTo>
                  <a:cubicBezTo>
                    <a:pt x="-288" y="11618"/>
                    <a:pt x="1998" y="17521"/>
                    <a:pt x="3839" y="22283"/>
                  </a:cubicBezTo>
                  <a:cubicBezTo>
                    <a:pt x="4220" y="23362"/>
                    <a:pt x="4664" y="24378"/>
                    <a:pt x="4982" y="25330"/>
                  </a:cubicBezTo>
                  <a:cubicBezTo>
                    <a:pt x="6950" y="30917"/>
                    <a:pt x="8156" y="34472"/>
                    <a:pt x="7775" y="38281"/>
                  </a:cubicBezTo>
                  <a:cubicBezTo>
                    <a:pt x="7521" y="40502"/>
                    <a:pt x="6251" y="41137"/>
                    <a:pt x="5553" y="41518"/>
                  </a:cubicBezTo>
                  <a:cubicBezTo>
                    <a:pt x="5553" y="41518"/>
                    <a:pt x="5489" y="41963"/>
                    <a:pt x="6124" y="43359"/>
                  </a:cubicBezTo>
                  <a:cubicBezTo>
                    <a:pt x="7457" y="46216"/>
                    <a:pt x="7013" y="48438"/>
                    <a:pt x="6632" y="50850"/>
                  </a:cubicBezTo>
                  <a:cubicBezTo>
                    <a:pt x="6188" y="53326"/>
                    <a:pt x="5680" y="56120"/>
                    <a:pt x="6632" y="60563"/>
                  </a:cubicBezTo>
                  <a:cubicBezTo>
                    <a:pt x="7013" y="62531"/>
                    <a:pt x="7394" y="64499"/>
                    <a:pt x="7711" y="66531"/>
                  </a:cubicBezTo>
                  <a:cubicBezTo>
                    <a:pt x="8918" y="73641"/>
                    <a:pt x="9997" y="80370"/>
                    <a:pt x="13869" y="81894"/>
                  </a:cubicBezTo>
                  <a:cubicBezTo>
                    <a:pt x="16091" y="82719"/>
                    <a:pt x="17996" y="81386"/>
                    <a:pt x="20853" y="79037"/>
                  </a:cubicBezTo>
                  <a:cubicBezTo>
                    <a:pt x="23328" y="77005"/>
                    <a:pt x="26121" y="74720"/>
                    <a:pt x="29803" y="74530"/>
                  </a:cubicBezTo>
                  <a:cubicBezTo>
                    <a:pt x="32279" y="74466"/>
                    <a:pt x="34311" y="74911"/>
                    <a:pt x="35962" y="75355"/>
                  </a:cubicBezTo>
                  <a:cubicBezTo>
                    <a:pt x="37294" y="75736"/>
                    <a:pt x="38564" y="76053"/>
                    <a:pt x="39072" y="75672"/>
                  </a:cubicBezTo>
                  <a:cubicBezTo>
                    <a:pt x="39390" y="75418"/>
                    <a:pt x="39961" y="74530"/>
                    <a:pt x="40088" y="71228"/>
                  </a:cubicBezTo>
                  <a:cubicBezTo>
                    <a:pt x="40278" y="66658"/>
                    <a:pt x="41294" y="63674"/>
                    <a:pt x="42246" y="61008"/>
                  </a:cubicBezTo>
                  <a:cubicBezTo>
                    <a:pt x="43389" y="57643"/>
                    <a:pt x="44405" y="54723"/>
                    <a:pt x="43579" y="49200"/>
                  </a:cubicBezTo>
                  <a:cubicBezTo>
                    <a:pt x="42818" y="43867"/>
                    <a:pt x="41294" y="40376"/>
                    <a:pt x="40151" y="37773"/>
                  </a:cubicBezTo>
                  <a:cubicBezTo>
                    <a:pt x="39072" y="35233"/>
                    <a:pt x="38247" y="33329"/>
                    <a:pt x="39009" y="31551"/>
                  </a:cubicBezTo>
                  <a:cubicBezTo>
                    <a:pt x="39643" y="30091"/>
                    <a:pt x="38818" y="21267"/>
                    <a:pt x="37739" y="13903"/>
                  </a:cubicBezTo>
                  <a:cubicBezTo>
                    <a:pt x="37358" y="12443"/>
                    <a:pt x="37041" y="11046"/>
                    <a:pt x="36723" y="9777"/>
                  </a:cubicBezTo>
                  <a:cubicBezTo>
                    <a:pt x="35136" y="3174"/>
                    <a:pt x="34184" y="0"/>
                    <a:pt x="30692" y="0"/>
                  </a:cubicBezTo>
                  <a:cubicBezTo>
                    <a:pt x="24661" y="0"/>
                    <a:pt x="22185" y="127"/>
                    <a:pt x="20345" y="3174"/>
                  </a:cubicBezTo>
                  <a:cubicBezTo>
                    <a:pt x="19646" y="4380"/>
                    <a:pt x="19265" y="5714"/>
                    <a:pt x="18948" y="6983"/>
                  </a:cubicBezTo>
                  <a:cubicBezTo>
                    <a:pt x="18313" y="9332"/>
                    <a:pt x="17551" y="12316"/>
                    <a:pt x="13742" y="12316"/>
                  </a:cubicBezTo>
                  <a:cubicBezTo>
                    <a:pt x="11584" y="12125"/>
                    <a:pt x="8918" y="10284"/>
                    <a:pt x="6124" y="831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41" name="Freeform 940">
              <a:extLst>
                <a:ext uri="{FF2B5EF4-FFF2-40B4-BE49-F238E27FC236}">
                  <a16:creationId xmlns:a16="http://schemas.microsoft.com/office/drawing/2014/main" id="{B51EEFF6-6483-065D-FD7B-2EA9AFA6E6CC}"/>
                </a:ext>
              </a:extLst>
            </p:cNvPr>
            <p:cNvSpPr/>
            <p:nvPr/>
          </p:nvSpPr>
          <p:spPr>
            <a:xfrm>
              <a:off x="6400590" y="3281032"/>
              <a:ext cx="167125" cy="107313"/>
            </a:xfrm>
            <a:custGeom>
              <a:avLst/>
              <a:gdLst>
                <a:gd name="connsiteX0" fmla="*/ 166393 w 167125"/>
                <a:gd name="connsiteY0" fmla="*/ 13840 h 107313"/>
                <a:gd name="connsiteX1" fmla="*/ 166203 w 167125"/>
                <a:gd name="connsiteY1" fmla="*/ 12252 h 107313"/>
                <a:gd name="connsiteX2" fmla="*/ 165949 w 167125"/>
                <a:gd name="connsiteY2" fmla="*/ 10157 h 107313"/>
                <a:gd name="connsiteX3" fmla="*/ 164616 w 167125"/>
                <a:gd name="connsiteY3" fmla="*/ 9586 h 107313"/>
                <a:gd name="connsiteX4" fmla="*/ 163854 w 167125"/>
                <a:gd name="connsiteY4" fmla="*/ 9269 h 107313"/>
                <a:gd name="connsiteX5" fmla="*/ 161632 w 167125"/>
                <a:gd name="connsiteY5" fmla="*/ 7745 h 107313"/>
                <a:gd name="connsiteX6" fmla="*/ 153633 w 167125"/>
                <a:gd name="connsiteY6" fmla="*/ 6095 h 107313"/>
                <a:gd name="connsiteX7" fmla="*/ 151665 w 167125"/>
                <a:gd name="connsiteY7" fmla="*/ 6158 h 107313"/>
                <a:gd name="connsiteX8" fmla="*/ 141825 w 167125"/>
                <a:gd name="connsiteY8" fmla="*/ 2666 h 107313"/>
                <a:gd name="connsiteX9" fmla="*/ 138778 w 167125"/>
                <a:gd name="connsiteY9" fmla="*/ 1143 h 107313"/>
                <a:gd name="connsiteX10" fmla="*/ 137381 w 167125"/>
                <a:gd name="connsiteY10" fmla="*/ 762 h 107313"/>
                <a:gd name="connsiteX11" fmla="*/ 135794 w 167125"/>
                <a:gd name="connsiteY11" fmla="*/ 318 h 107313"/>
                <a:gd name="connsiteX12" fmla="*/ 134334 w 167125"/>
                <a:gd name="connsiteY12" fmla="*/ 190 h 107313"/>
                <a:gd name="connsiteX13" fmla="*/ 132556 w 167125"/>
                <a:gd name="connsiteY13" fmla="*/ 0 h 107313"/>
                <a:gd name="connsiteX14" fmla="*/ 130525 w 167125"/>
                <a:gd name="connsiteY14" fmla="*/ 0 h 107313"/>
                <a:gd name="connsiteX15" fmla="*/ 128621 w 167125"/>
                <a:gd name="connsiteY15" fmla="*/ 0 h 107313"/>
                <a:gd name="connsiteX16" fmla="*/ 113067 w 167125"/>
                <a:gd name="connsiteY16" fmla="*/ 3365 h 107313"/>
                <a:gd name="connsiteX17" fmla="*/ 103862 w 167125"/>
                <a:gd name="connsiteY17" fmla="*/ 10475 h 107313"/>
                <a:gd name="connsiteX18" fmla="*/ 100307 w 167125"/>
                <a:gd name="connsiteY18" fmla="*/ 13522 h 107313"/>
                <a:gd name="connsiteX19" fmla="*/ 91292 w 167125"/>
                <a:gd name="connsiteY19" fmla="*/ 16696 h 107313"/>
                <a:gd name="connsiteX20" fmla="*/ 88435 w 167125"/>
                <a:gd name="connsiteY20" fmla="*/ 16125 h 107313"/>
                <a:gd name="connsiteX21" fmla="*/ 86404 w 167125"/>
                <a:gd name="connsiteY21" fmla="*/ 15680 h 107313"/>
                <a:gd name="connsiteX22" fmla="*/ 82531 w 167125"/>
                <a:gd name="connsiteY22" fmla="*/ 15617 h 107313"/>
                <a:gd name="connsiteX23" fmla="*/ 72882 w 167125"/>
                <a:gd name="connsiteY23" fmla="*/ 15808 h 107313"/>
                <a:gd name="connsiteX24" fmla="*/ 62026 w 167125"/>
                <a:gd name="connsiteY24" fmla="*/ 15808 h 107313"/>
                <a:gd name="connsiteX25" fmla="*/ 55551 w 167125"/>
                <a:gd name="connsiteY25" fmla="*/ 15934 h 107313"/>
                <a:gd name="connsiteX26" fmla="*/ 51552 w 167125"/>
                <a:gd name="connsiteY26" fmla="*/ 17395 h 107313"/>
                <a:gd name="connsiteX27" fmla="*/ 45902 w 167125"/>
                <a:gd name="connsiteY27" fmla="*/ 19045 h 107313"/>
                <a:gd name="connsiteX28" fmla="*/ 44188 w 167125"/>
                <a:gd name="connsiteY28" fmla="*/ 19299 h 107313"/>
                <a:gd name="connsiteX29" fmla="*/ 39553 w 167125"/>
                <a:gd name="connsiteY29" fmla="*/ 18410 h 107313"/>
                <a:gd name="connsiteX30" fmla="*/ 38220 w 167125"/>
                <a:gd name="connsiteY30" fmla="*/ 17966 h 107313"/>
                <a:gd name="connsiteX31" fmla="*/ 35808 w 167125"/>
                <a:gd name="connsiteY31" fmla="*/ 17014 h 107313"/>
                <a:gd name="connsiteX32" fmla="*/ 34094 w 167125"/>
                <a:gd name="connsiteY32" fmla="*/ 15427 h 107313"/>
                <a:gd name="connsiteX33" fmla="*/ 32634 w 167125"/>
                <a:gd name="connsiteY33" fmla="*/ 14220 h 107313"/>
                <a:gd name="connsiteX34" fmla="*/ 24825 w 167125"/>
                <a:gd name="connsiteY34" fmla="*/ 13141 h 107313"/>
                <a:gd name="connsiteX35" fmla="*/ 19747 w 167125"/>
                <a:gd name="connsiteY35" fmla="*/ 14284 h 107313"/>
                <a:gd name="connsiteX36" fmla="*/ 14097 w 167125"/>
                <a:gd name="connsiteY36" fmla="*/ 15554 h 107313"/>
                <a:gd name="connsiteX37" fmla="*/ 12763 w 167125"/>
                <a:gd name="connsiteY37" fmla="*/ 14665 h 107313"/>
                <a:gd name="connsiteX38" fmla="*/ 12129 w 167125"/>
                <a:gd name="connsiteY38" fmla="*/ 9586 h 107313"/>
                <a:gd name="connsiteX39" fmla="*/ 11748 w 167125"/>
                <a:gd name="connsiteY39" fmla="*/ 5650 h 107313"/>
                <a:gd name="connsiteX40" fmla="*/ 2733 w 167125"/>
                <a:gd name="connsiteY40" fmla="*/ 2095 h 107313"/>
                <a:gd name="connsiteX41" fmla="*/ 828 w 167125"/>
                <a:gd name="connsiteY41" fmla="*/ 2222 h 107313"/>
                <a:gd name="connsiteX42" fmla="*/ 447 w 167125"/>
                <a:gd name="connsiteY42" fmla="*/ 4444 h 107313"/>
                <a:gd name="connsiteX43" fmla="*/ 130 w 167125"/>
                <a:gd name="connsiteY43" fmla="*/ 6793 h 107313"/>
                <a:gd name="connsiteX44" fmla="*/ 67 w 167125"/>
                <a:gd name="connsiteY44" fmla="*/ 9142 h 107313"/>
                <a:gd name="connsiteX45" fmla="*/ 321 w 167125"/>
                <a:gd name="connsiteY45" fmla="*/ 14474 h 107313"/>
                <a:gd name="connsiteX46" fmla="*/ 3241 w 167125"/>
                <a:gd name="connsiteY46" fmla="*/ 19363 h 107313"/>
                <a:gd name="connsiteX47" fmla="*/ 6606 w 167125"/>
                <a:gd name="connsiteY47" fmla="*/ 25140 h 107313"/>
                <a:gd name="connsiteX48" fmla="*/ 9906 w 167125"/>
                <a:gd name="connsiteY48" fmla="*/ 32694 h 107313"/>
                <a:gd name="connsiteX49" fmla="*/ 9526 w 167125"/>
                <a:gd name="connsiteY49" fmla="*/ 48438 h 107313"/>
                <a:gd name="connsiteX50" fmla="*/ 7685 w 167125"/>
                <a:gd name="connsiteY50" fmla="*/ 50469 h 107313"/>
                <a:gd name="connsiteX51" fmla="*/ 3749 w 167125"/>
                <a:gd name="connsiteY51" fmla="*/ 56881 h 107313"/>
                <a:gd name="connsiteX52" fmla="*/ 5209 w 167125"/>
                <a:gd name="connsiteY52" fmla="*/ 59357 h 107313"/>
                <a:gd name="connsiteX53" fmla="*/ 7050 w 167125"/>
                <a:gd name="connsiteY53" fmla="*/ 61769 h 107313"/>
                <a:gd name="connsiteX54" fmla="*/ 7875 w 167125"/>
                <a:gd name="connsiteY54" fmla="*/ 68054 h 107313"/>
                <a:gd name="connsiteX55" fmla="*/ 7748 w 167125"/>
                <a:gd name="connsiteY55" fmla="*/ 69260 h 107313"/>
                <a:gd name="connsiteX56" fmla="*/ 7558 w 167125"/>
                <a:gd name="connsiteY56" fmla="*/ 70530 h 107313"/>
                <a:gd name="connsiteX57" fmla="*/ 7558 w 167125"/>
                <a:gd name="connsiteY57" fmla="*/ 72308 h 107313"/>
                <a:gd name="connsiteX58" fmla="*/ 11176 w 167125"/>
                <a:gd name="connsiteY58" fmla="*/ 75037 h 107313"/>
                <a:gd name="connsiteX59" fmla="*/ 14985 w 167125"/>
                <a:gd name="connsiteY59" fmla="*/ 77577 h 107313"/>
                <a:gd name="connsiteX60" fmla="*/ 25079 w 167125"/>
                <a:gd name="connsiteY60" fmla="*/ 94590 h 107313"/>
                <a:gd name="connsiteX61" fmla="*/ 26031 w 167125"/>
                <a:gd name="connsiteY61" fmla="*/ 98526 h 107313"/>
                <a:gd name="connsiteX62" fmla="*/ 26793 w 167125"/>
                <a:gd name="connsiteY62" fmla="*/ 101701 h 107313"/>
                <a:gd name="connsiteX63" fmla="*/ 27301 w 167125"/>
                <a:gd name="connsiteY63" fmla="*/ 102843 h 107313"/>
                <a:gd name="connsiteX64" fmla="*/ 28761 w 167125"/>
                <a:gd name="connsiteY64" fmla="*/ 105256 h 107313"/>
                <a:gd name="connsiteX65" fmla="*/ 35871 w 167125"/>
                <a:gd name="connsiteY65" fmla="*/ 107160 h 107313"/>
                <a:gd name="connsiteX66" fmla="*/ 38157 w 167125"/>
                <a:gd name="connsiteY66" fmla="*/ 107033 h 107313"/>
                <a:gd name="connsiteX67" fmla="*/ 43997 w 167125"/>
                <a:gd name="connsiteY67" fmla="*/ 106335 h 107313"/>
                <a:gd name="connsiteX68" fmla="*/ 47171 w 167125"/>
                <a:gd name="connsiteY68" fmla="*/ 104557 h 107313"/>
                <a:gd name="connsiteX69" fmla="*/ 49012 w 167125"/>
                <a:gd name="connsiteY69" fmla="*/ 103288 h 107313"/>
                <a:gd name="connsiteX70" fmla="*/ 59487 w 167125"/>
                <a:gd name="connsiteY70" fmla="*/ 101256 h 107313"/>
                <a:gd name="connsiteX71" fmla="*/ 60503 w 167125"/>
                <a:gd name="connsiteY71" fmla="*/ 101256 h 107313"/>
                <a:gd name="connsiteX72" fmla="*/ 61518 w 167125"/>
                <a:gd name="connsiteY72" fmla="*/ 101256 h 107313"/>
                <a:gd name="connsiteX73" fmla="*/ 62407 w 167125"/>
                <a:gd name="connsiteY73" fmla="*/ 101320 h 107313"/>
                <a:gd name="connsiteX74" fmla="*/ 63106 w 167125"/>
                <a:gd name="connsiteY74" fmla="*/ 101383 h 107313"/>
                <a:gd name="connsiteX75" fmla="*/ 65391 w 167125"/>
                <a:gd name="connsiteY75" fmla="*/ 102272 h 107313"/>
                <a:gd name="connsiteX76" fmla="*/ 67296 w 167125"/>
                <a:gd name="connsiteY76" fmla="*/ 105129 h 107313"/>
                <a:gd name="connsiteX77" fmla="*/ 68184 w 167125"/>
                <a:gd name="connsiteY77" fmla="*/ 106652 h 107313"/>
                <a:gd name="connsiteX78" fmla="*/ 75612 w 167125"/>
                <a:gd name="connsiteY78" fmla="*/ 106144 h 107313"/>
                <a:gd name="connsiteX79" fmla="*/ 79929 w 167125"/>
                <a:gd name="connsiteY79" fmla="*/ 105065 h 107313"/>
                <a:gd name="connsiteX80" fmla="*/ 87039 w 167125"/>
                <a:gd name="connsiteY80" fmla="*/ 105763 h 107313"/>
                <a:gd name="connsiteX81" fmla="*/ 90340 w 167125"/>
                <a:gd name="connsiteY81" fmla="*/ 105510 h 107313"/>
                <a:gd name="connsiteX82" fmla="*/ 92245 w 167125"/>
                <a:gd name="connsiteY82" fmla="*/ 104938 h 107313"/>
                <a:gd name="connsiteX83" fmla="*/ 99545 w 167125"/>
                <a:gd name="connsiteY83" fmla="*/ 105002 h 107313"/>
                <a:gd name="connsiteX84" fmla="*/ 110083 w 167125"/>
                <a:gd name="connsiteY84" fmla="*/ 102907 h 107313"/>
                <a:gd name="connsiteX85" fmla="*/ 109385 w 167125"/>
                <a:gd name="connsiteY85" fmla="*/ 97765 h 107313"/>
                <a:gd name="connsiteX86" fmla="*/ 108496 w 167125"/>
                <a:gd name="connsiteY86" fmla="*/ 93638 h 107313"/>
                <a:gd name="connsiteX87" fmla="*/ 114464 w 167125"/>
                <a:gd name="connsiteY87" fmla="*/ 83100 h 107313"/>
                <a:gd name="connsiteX88" fmla="*/ 117638 w 167125"/>
                <a:gd name="connsiteY88" fmla="*/ 82021 h 107313"/>
                <a:gd name="connsiteX89" fmla="*/ 119860 w 167125"/>
                <a:gd name="connsiteY89" fmla="*/ 81322 h 107313"/>
                <a:gd name="connsiteX90" fmla="*/ 123732 w 167125"/>
                <a:gd name="connsiteY90" fmla="*/ 78783 h 107313"/>
                <a:gd name="connsiteX91" fmla="*/ 125510 w 167125"/>
                <a:gd name="connsiteY91" fmla="*/ 77386 h 107313"/>
                <a:gd name="connsiteX92" fmla="*/ 126272 w 167125"/>
                <a:gd name="connsiteY92" fmla="*/ 76815 h 107313"/>
                <a:gd name="connsiteX93" fmla="*/ 138651 w 167125"/>
                <a:gd name="connsiteY93" fmla="*/ 72435 h 107313"/>
                <a:gd name="connsiteX94" fmla="*/ 144047 w 167125"/>
                <a:gd name="connsiteY94" fmla="*/ 76117 h 107313"/>
                <a:gd name="connsiteX95" fmla="*/ 146333 w 167125"/>
                <a:gd name="connsiteY95" fmla="*/ 78339 h 107313"/>
                <a:gd name="connsiteX96" fmla="*/ 150903 w 167125"/>
                <a:gd name="connsiteY96" fmla="*/ 77831 h 107313"/>
                <a:gd name="connsiteX97" fmla="*/ 152617 w 167125"/>
                <a:gd name="connsiteY97" fmla="*/ 77196 h 107313"/>
                <a:gd name="connsiteX98" fmla="*/ 156109 w 167125"/>
                <a:gd name="connsiteY98" fmla="*/ 75990 h 107313"/>
                <a:gd name="connsiteX99" fmla="*/ 156997 w 167125"/>
                <a:gd name="connsiteY99" fmla="*/ 75672 h 107313"/>
                <a:gd name="connsiteX100" fmla="*/ 155982 w 167125"/>
                <a:gd name="connsiteY100" fmla="*/ 73768 h 107313"/>
                <a:gd name="connsiteX101" fmla="*/ 153887 w 167125"/>
                <a:gd name="connsiteY101" fmla="*/ 70594 h 107313"/>
                <a:gd name="connsiteX102" fmla="*/ 153252 w 167125"/>
                <a:gd name="connsiteY102" fmla="*/ 69768 h 107313"/>
                <a:gd name="connsiteX103" fmla="*/ 152300 w 167125"/>
                <a:gd name="connsiteY103" fmla="*/ 68181 h 107313"/>
                <a:gd name="connsiteX104" fmla="*/ 151221 w 167125"/>
                <a:gd name="connsiteY104" fmla="*/ 66531 h 107313"/>
                <a:gd name="connsiteX105" fmla="*/ 148682 w 167125"/>
                <a:gd name="connsiteY105" fmla="*/ 64563 h 107313"/>
                <a:gd name="connsiteX106" fmla="*/ 147158 w 167125"/>
                <a:gd name="connsiteY106" fmla="*/ 64436 h 107313"/>
                <a:gd name="connsiteX107" fmla="*/ 143286 w 167125"/>
                <a:gd name="connsiteY107" fmla="*/ 63420 h 107313"/>
                <a:gd name="connsiteX108" fmla="*/ 143349 w 167125"/>
                <a:gd name="connsiteY108" fmla="*/ 58087 h 107313"/>
                <a:gd name="connsiteX109" fmla="*/ 147222 w 167125"/>
                <a:gd name="connsiteY109" fmla="*/ 54913 h 107313"/>
                <a:gd name="connsiteX110" fmla="*/ 148554 w 167125"/>
                <a:gd name="connsiteY110" fmla="*/ 54151 h 107313"/>
                <a:gd name="connsiteX111" fmla="*/ 151094 w 167125"/>
                <a:gd name="connsiteY111" fmla="*/ 52310 h 107313"/>
                <a:gd name="connsiteX112" fmla="*/ 152300 w 167125"/>
                <a:gd name="connsiteY112" fmla="*/ 49009 h 107313"/>
                <a:gd name="connsiteX113" fmla="*/ 151983 w 167125"/>
                <a:gd name="connsiteY113" fmla="*/ 47422 h 107313"/>
                <a:gd name="connsiteX114" fmla="*/ 151347 w 167125"/>
                <a:gd name="connsiteY114" fmla="*/ 42217 h 107313"/>
                <a:gd name="connsiteX115" fmla="*/ 152300 w 167125"/>
                <a:gd name="connsiteY115" fmla="*/ 35043 h 107313"/>
                <a:gd name="connsiteX116" fmla="*/ 161505 w 167125"/>
                <a:gd name="connsiteY116" fmla="*/ 25330 h 107313"/>
                <a:gd name="connsiteX117" fmla="*/ 163156 w 167125"/>
                <a:gd name="connsiteY117" fmla="*/ 25076 h 107313"/>
                <a:gd name="connsiteX118" fmla="*/ 167092 w 167125"/>
                <a:gd name="connsiteY118" fmla="*/ 22600 h 107313"/>
                <a:gd name="connsiteX119" fmla="*/ 166647 w 167125"/>
                <a:gd name="connsiteY119" fmla="*/ 16442 h 107313"/>
                <a:gd name="connsiteX120" fmla="*/ 166393 w 167125"/>
                <a:gd name="connsiteY120" fmla="*/ 13840 h 107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167125" h="107313">
                  <a:moveTo>
                    <a:pt x="166393" y="13840"/>
                  </a:moveTo>
                  <a:lnTo>
                    <a:pt x="166203" y="12252"/>
                  </a:lnTo>
                  <a:cubicBezTo>
                    <a:pt x="166139" y="11554"/>
                    <a:pt x="166012" y="10856"/>
                    <a:pt x="165949" y="10157"/>
                  </a:cubicBezTo>
                  <a:cubicBezTo>
                    <a:pt x="165441" y="9967"/>
                    <a:pt x="165060" y="9777"/>
                    <a:pt x="164616" y="9586"/>
                  </a:cubicBezTo>
                  <a:cubicBezTo>
                    <a:pt x="164362" y="9459"/>
                    <a:pt x="164044" y="9396"/>
                    <a:pt x="163854" y="9269"/>
                  </a:cubicBezTo>
                  <a:cubicBezTo>
                    <a:pt x="163156" y="8888"/>
                    <a:pt x="162457" y="8380"/>
                    <a:pt x="161632" y="7745"/>
                  </a:cubicBezTo>
                  <a:cubicBezTo>
                    <a:pt x="159346" y="5904"/>
                    <a:pt x="156808" y="6031"/>
                    <a:pt x="153633" y="6095"/>
                  </a:cubicBezTo>
                  <a:cubicBezTo>
                    <a:pt x="152998" y="6095"/>
                    <a:pt x="152363" y="6158"/>
                    <a:pt x="151665" y="6158"/>
                  </a:cubicBezTo>
                  <a:cubicBezTo>
                    <a:pt x="147666" y="6158"/>
                    <a:pt x="144682" y="4380"/>
                    <a:pt x="141825" y="2666"/>
                  </a:cubicBezTo>
                  <a:cubicBezTo>
                    <a:pt x="140746" y="2032"/>
                    <a:pt x="139730" y="1524"/>
                    <a:pt x="138778" y="1143"/>
                  </a:cubicBezTo>
                  <a:cubicBezTo>
                    <a:pt x="138334" y="952"/>
                    <a:pt x="137825" y="889"/>
                    <a:pt x="137381" y="762"/>
                  </a:cubicBezTo>
                  <a:cubicBezTo>
                    <a:pt x="136874" y="635"/>
                    <a:pt x="136365" y="444"/>
                    <a:pt x="135794" y="318"/>
                  </a:cubicBezTo>
                  <a:cubicBezTo>
                    <a:pt x="135350" y="254"/>
                    <a:pt x="134842" y="254"/>
                    <a:pt x="134334" y="190"/>
                  </a:cubicBezTo>
                  <a:cubicBezTo>
                    <a:pt x="133763" y="127"/>
                    <a:pt x="133191" y="64"/>
                    <a:pt x="132556" y="0"/>
                  </a:cubicBezTo>
                  <a:cubicBezTo>
                    <a:pt x="131922" y="0"/>
                    <a:pt x="131224" y="0"/>
                    <a:pt x="130525" y="0"/>
                  </a:cubicBezTo>
                  <a:cubicBezTo>
                    <a:pt x="129890" y="0"/>
                    <a:pt x="129319" y="0"/>
                    <a:pt x="128621" y="0"/>
                  </a:cubicBezTo>
                  <a:cubicBezTo>
                    <a:pt x="122463" y="0"/>
                    <a:pt x="117956" y="571"/>
                    <a:pt x="113067" y="3365"/>
                  </a:cubicBezTo>
                  <a:cubicBezTo>
                    <a:pt x="109703" y="5333"/>
                    <a:pt x="106846" y="7809"/>
                    <a:pt x="103862" y="10475"/>
                  </a:cubicBezTo>
                  <a:cubicBezTo>
                    <a:pt x="102720" y="11490"/>
                    <a:pt x="101513" y="12506"/>
                    <a:pt x="100307" y="13522"/>
                  </a:cubicBezTo>
                  <a:cubicBezTo>
                    <a:pt x="97704" y="15680"/>
                    <a:pt x="95228" y="17077"/>
                    <a:pt x="91292" y="16696"/>
                  </a:cubicBezTo>
                  <a:cubicBezTo>
                    <a:pt x="90277" y="16633"/>
                    <a:pt x="89324" y="16379"/>
                    <a:pt x="88435" y="16125"/>
                  </a:cubicBezTo>
                  <a:cubicBezTo>
                    <a:pt x="87737" y="15934"/>
                    <a:pt x="87103" y="15744"/>
                    <a:pt x="86404" y="15680"/>
                  </a:cubicBezTo>
                  <a:cubicBezTo>
                    <a:pt x="85198" y="15554"/>
                    <a:pt x="83865" y="15617"/>
                    <a:pt x="82531" y="15617"/>
                  </a:cubicBezTo>
                  <a:cubicBezTo>
                    <a:pt x="79231" y="15744"/>
                    <a:pt x="76120" y="15744"/>
                    <a:pt x="72882" y="15808"/>
                  </a:cubicBezTo>
                  <a:cubicBezTo>
                    <a:pt x="69327" y="15934"/>
                    <a:pt x="66026" y="16061"/>
                    <a:pt x="62026" y="15808"/>
                  </a:cubicBezTo>
                  <a:cubicBezTo>
                    <a:pt x="59741" y="15680"/>
                    <a:pt x="57329" y="15490"/>
                    <a:pt x="55551" y="15934"/>
                  </a:cubicBezTo>
                  <a:cubicBezTo>
                    <a:pt x="54091" y="16315"/>
                    <a:pt x="52885" y="16823"/>
                    <a:pt x="51552" y="17395"/>
                  </a:cubicBezTo>
                  <a:cubicBezTo>
                    <a:pt x="49901" y="18156"/>
                    <a:pt x="48060" y="18791"/>
                    <a:pt x="45902" y="19045"/>
                  </a:cubicBezTo>
                  <a:cubicBezTo>
                    <a:pt x="45330" y="19109"/>
                    <a:pt x="44822" y="19299"/>
                    <a:pt x="44188" y="19299"/>
                  </a:cubicBezTo>
                  <a:cubicBezTo>
                    <a:pt x="41902" y="19235"/>
                    <a:pt x="41013" y="18918"/>
                    <a:pt x="39553" y="18410"/>
                  </a:cubicBezTo>
                  <a:cubicBezTo>
                    <a:pt x="38855" y="18156"/>
                    <a:pt x="38538" y="18093"/>
                    <a:pt x="38220" y="17966"/>
                  </a:cubicBezTo>
                  <a:cubicBezTo>
                    <a:pt x="37458" y="17775"/>
                    <a:pt x="36633" y="17521"/>
                    <a:pt x="35808" y="17014"/>
                  </a:cubicBezTo>
                  <a:cubicBezTo>
                    <a:pt x="35110" y="16569"/>
                    <a:pt x="34538" y="15934"/>
                    <a:pt x="34094" y="15427"/>
                  </a:cubicBezTo>
                  <a:cubicBezTo>
                    <a:pt x="33586" y="14919"/>
                    <a:pt x="33205" y="14474"/>
                    <a:pt x="32634" y="14220"/>
                  </a:cubicBezTo>
                  <a:cubicBezTo>
                    <a:pt x="30983" y="13459"/>
                    <a:pt x="26793" y="13141"/>
                    <a:pt x="24825" y="13141"/>
                  </a:cubicBezTo>
                  <a:cubicBezTo>
                    <a:pt x="23111" y="13205"/>
                    <a:pt x="21460" y="13712"/>
                    <a:pt x="19747" y="14284"/>
                  </a:cubicBezTo>
                  <a:cubicBezTo>
                    <a:pt x="17969" y="14855"/>
                    <a:pt x="16128" y="15427"/>
                    <a:pt x="14097" y="15554"/>
                  </a:cubicBezTo>
                  <a:cubicBezTo>
                    <a:pt x="13525" y="15554"/>
                    <a:pt x="12954" y="15173"/>
                    <a:pt x="12763" y="14665"/>
                  </a:cubicBezTo>
                  <a:cubicBezTo>
                    <a:pt x="12129" y="13078"/>
                    <a:pt x="12129" y="11300"/>
                    <a:pt x="12129" y="9586"/>
                  </a:cubicBezTo>
                  <a:cubicBezTo>
                    <a:pt x="12129" y="8126"/>
                    <a:pt x="12129" y="6729"/>
                    <a:pt x="11748" y="5650"/>
                  </a:cubicBezTo>
                  <a:cubicBezTo>
                    <a:pt x="10478" y="2032"/>
                    <a:pt x="7431" y="1968"/>
                    <a:pt x="2733" y="2095"/>
                  </a:cubicBezTo>
                  <a:cubicBezTo>
                    <a:pt x="2098" y="2095"/>
                    <a:pt x="1463" y="2158"/>
                    <a:pt x="828" y="2222"/>
                  </a:cubicBezTo>
                  <a:cubicBezTo>
                    <a:pt x="765" y="2920"/>
                    <a:pt x="638" y="3745"/>
                    <a:pt x="447" y="4444"/>
                  </a:cubicBezTo>
                  <a:cubicBezTo>
                    <a:pt x="321" y="5269"/>
                    <a:pt x="130" y="6158"/>
                    <a:pt x="130" y="6793"/>
                  </a:cubicBezTo>
                  <a:cubicBezTo>
                    <a:pt x="130" y="7555"/>
                    <a:pt x="67" y="8316"/>
                    <a:pt x="67" y="9142"/>
                  </a:cubicBezTo>
                  <a:cubicBezTo>
                    <a:pt x="3" y="10983"/>
                    <a:pt x="-124" y="12951"/>
                    <a:pt x="321" y="14474"/>
                  </a:cubicBezTo>
                  <a:cubicBezTo>
                    <a:pt x="828" y="16252"/>
                    <a:pt x="1971" y="17775"/>
                    <a:pt x="3241" y="19363"/>
                  </a:cubicBezTo>
                  <a:cubicBezTo>
                    <a:pt x="4574" y="21077"/>
                    <a:pt x="5970" y="22854"/>
                    <a:pt x="6606" y="25140"/>
                  </a:cubicBezTo>
                  <a:cubicBezTo>
                    <a:pt x="7431" y="27996"/>
                    <a:pt x="8700" y="30409"/>
                    <a:pt x="9906" y="32694"/>
                  </a:cubicBezTo>
                  <a:cubicBezTo>
                    <a:pt x="12954" y="38534"/>
                    <a:pt x="12763" y="44438"/>
                    <a:pt x="9526" y="48438"/>
                  </a:cubicBezTo>
                  <a:cubicBezTo>
                    <a:pt x="9018" y="49073"/>
                    <a:pt x="8383" y="49771"/>
                    <a:pt x="7685" y="50469"/>
                  </a:cubicBezTo>
                  <a:cubicBezTo>
                    <a:pt x="5780" y="52437"/>
                    <a:pt x="3622" y="54723"/>
                    <a:pt x="3749" y="56881"/>
                  </a:cubicBezTo>
                  <a:cubicBezTo>
                    <a:pt x="3812" y="57834"/>
                    <a:pt x="4257" y="58405"/>
                    <a:pt x="5209" y="59357"/>
                  </a:cubicBezTo>
                  <a:cubicBezTo>
                    <a:pt x="5844" y="59992"/>
                    <a:pt x="6542" y="60754"/>
                    <a:pt x="7050" y="61769"/>
                  </a:cubicBezTo>
                  <a:cubicBezTo>
                    <a:pt x="8066" y="63737"/>
                    <a:pt x="7938" y="66023"/>
                    <a:pt x="7875" y="68054"/>
                  </a:cubicBezTo>
                  <a:cubicBezTo>
                    <a:pt x="7875" y="68435"/>
                    <a:pt x="7812" y="68880"/>
                    <a:pt x="7748" y="69260"/>
                  </a:cubicBezTo>
                  <a:cubicBezTo>
                    <a:pt x="7685" y="69641"/>
                    <a:pt x="7621" y="70149"/>
                    <a:pt x="7558" y="70530"/>
                  </a:cubicBezTo>
                  <a:cubicBezTo>
                    <a:pt x="7431" y="71546"/>
                    <a:pt x="7431" y="72054"/>
                    <a:pt x="7558" y="72308"/>
                  </a:cubicBezTo>
                  <a:cubicBezTo>
                    <a:pt x="8066" y="73323"/>
                    <a:pt x="9653" y="74212"/>
                    <a:pt x="11176" y="75037"/>
                  </a:cubicBezTo>
                  <a:cubicBezTo>
                    <a:pt x="12573" y="75799"/>
                    <a:pt x="13969" y="76561"/>
                    <a:pt x="14985" y="77577"/>
                  </a:cubicBezTo>
                  <a:cubicBezTo>
                    <a:pt x="18921" y="81640"/>
                    <a:pt x="23111" y="88686"/>
                    <a:pt x="25079" y="94590"/>
                  </a:cubicBezTo>
                  <a:cubicBezTo>
                    <a:pt x="25523" y="95924"/>
                    <a:pt x="25777" y="97257"/>
                    <a:pt x="26031" y="98526"/>
                  </a:cubicBezTo>
                  <a:cubicBezTo>
                    <a:pt x="26285" y="99796"/>
                    <a:pt x="26539" y="100748"/>
                    <a:pt x="26793" y="101701"/>
                  </a:cubicBezTo>
                  <a:cubicBezTo>
                    <a:pt x="26920" y="102081"/>
                    <a:pt x="27174" y="102462"/>
                    <a:pt x="27301" y="102843"/>
                  </a:cubicBezTo>
                  <a:cubicBezTo>
                    <a:pt x="27682" y="103669"/>
                    <a:pt x="28063" y="104494"/>
                    <a:pt x="28761" y="105256"/>
                  </a:cubicBezTo>
                  <a:cubicBezTo>
                    <a:pt x="30031" y="106589"/>
                    <a:pt x="32824" y="107097"/>
                    <a:pt x="35871" y="107160"/>
                  </a:cubicBezTo>
                  <a:cubicBezTo>
                    <a:pt x="36633" y="107160"/>
                    <a:pt x="37395" y="107097"/>
                    <a:pt x="38157" y="107033"/>
                  </a:cubicBezTo>
                  <a:cubicBezTo>
                    <a:pt x="40379" y="106906"/>
                    <a:pt x="42537" y="106716"/>
                    <a:pt x="43997" y="106335"/>
                  </a:cubicBezTo>
                  <a:cubicBezTo>
                    <a:pt x="45267" y="106017"/>
                    <a:pt x="46156" y="105319"/>
                    <a:pt x="47171" y="104557"/>
                  </a:cubicBezTo>
                  <a:cubicBezTo>
                    <a:pt x="47743" y="104113"/>
                    <a:pt x="48314" y="103669"/>
                    <a:pt x="49012" y="103288"/>
                  </a:cubicBezTo>
                  <a:cubicBezTo>
                    <a:pt x="52377" y="101256"/>
                    <a:pt x="55995" y="101256"/>
                    <a:pt x="59487" y="101256"/>
                  </a:cubicBezTo>
                  <a:lnTo>
                    <a:pt x="60503" y="101256"/>
                  </a:lnTo>
                  <a:cubicBezTo>
                    <a:pt x="60820" y="101256"/>
                    <a:pt x="61138" y="101256"/>
                    <a:pt x="61518" y="101256"/>
                  </a:cubicBezTo>
                  <a:cubicBezTo>
                    <a:pt x="61836" y="101256"/>
                    <a:pt x="62090" y="101320"/>
                    <a:pt x="62407" y="101320"/>
                  </a:cubicBezTo>
                  <a:cubicBezTo>
                    <a:pt x="62661" y="101320"/>
                    <a:pt x="62852" y="101320"/>
                    <a:pt x="63106" y="101383"/>
                  </a:cubicBezTo>
                  <a:cubicBezTo>
                    <a:pt x="63867" y="101510"/>
                    <a:pt x="64629" y="101764"/>
                    <a:pt x="65391" y="102272"/>
                  </a:cubicBezTo>
                  <a:cubicBezTo>
                    <a:pt x="66470" y="103034"/>
                    <a:pt x="66915" y="104240"/>
                    <a:pt x="67296" y="105129"/>
                  </a:cubicBezTo>
                  <a:cubicBezTo>
                    <a:pt x="67550" y="105763"/>
                    <a:pt x="67803" y="106398"/>
                    <a:pt x="68184" y="106652"/>
                  </a:cubicBezTo>
                  <a:cubicBezTo>
                    <a:pt x="69898" y="107985"/>
                    <a:pt x="72819" y="107033"/>
                    <a:pt x="75612" y="106144"/>
                  </a:cubicBezTo>
                  <a:cubicBezTo>
                    <a:pt x="77136" y="105637"/>
                    <a:pt x="78596" y="105129"/>
                    <a:pt x="79929" y="105065"/>
                  </a:cubicBezTo>
                  <a:cubicBezTo>
                    <a:pt x="82531" y="104875"/>
                    <a:pt x="84944" y="105319"/>
                    <a:pt x="87039" y="105763"/>
                  </a:cubicBezTo>
                  <a:cubicBezTo>
                    <a:pt x="88626" y="106081"/>
                    <a:pt x="89198" y="105891"/>
                    <a:pt x="90340" y="105510"/>
                  </a:cubicBezTo>
                  <a:cubicBezTo>
                    <a:pt x="90848" y="105319"/>
                    <a:pt x="91483" y="105129"/>
                    <a:pt x="92245" y="104938"/>
                  </a:cubicBezTo>
                  <a:cubicBezTo>
                    <a:pt x="94086" y="104494"/>
                    <a:pt x="96752" y="104748"/>
                    <a:pt x="99545" y="105002"/>
                  </a:cubicBezTo>
                  <a:cubicBezTo>
                    <a:pt x="105385" y="105573"/>
                    <a:pt x="109576" y="105763"/>
                    <a:pt x="110083" y="102907"/>
                  </a:cubicBezTo>
                  <a:cubicBezTo>
                    <a:pt x="110401" y="101256"/>
                    <a:pt x="109893" y="99542"/>
                    <a:pt x="109385" y="97765"/>
                  </a:cubicBezTo>
                  <a:cubicBezTo>
                    <a:pt x="109004" y="96431"/>
                    <a:pt x="108623" y="95098"/>
                    <a:pt x="108496" y="93638"/>
                  </a:cubicBezTo>
                  <a:cubicBezTo>
                    <a:pt x="108116" y="88686"/>
                    <a:pt x="110083" y="85131"/>
                    <a:pt x="114464" y="83100"/>
                  </a:cubicBezTo>
                  <a:cubicBezTo>
                    <a:pt x="115480" y="82592"/>
                    <a:pt x="116559" y="82338"/>
                    <a:pt x="117638" y="82021"/>
                  </a:cubicBezTo>
                  <a:cubicBezTo>
                    <a:pt x="118654" y="81767"/>
                    <a:pt x="119289" y="81576"/>
                    <a:pt x="119860" y="81322"/>
                  </a:cubicBezTo>
                  <a:cubicBezTo>
                    <a:pt x="121320" y="80688"/>
                    <a:pt x="122463" y="79799"/>
                    <a:pt x="123732" y="78783"/>
                  </a:cubicBezTo>
                  <a:cubicBezTo>
                    <a:pt x="124304" y="78339"/>
                    <a:pt x="124875" y="77894"/>
                    <a:pt x="125510" y="77386"/>
                  </a:cubicBezTo>
                  <a:lnTo>
                    <a:pt x="126272" y="76815"/>
                  </a:lnTo>
                  <a:cubicBezTo>
                    <a:pt x="129636" y="74276"/>
                    <a:pt x="133445" y="71419"/>
                    <a:pt x="138651" y="72435"/>
                  </a:cubicBezTo>
                  <a:cubicBezTo>
                    <a:pt x="141381" y="72943"/>
                    <a:pt x="142777" y="74657"/>
                    <a:pt x="144047" y="76117"/>
                  </a:cubicBezTo>
                  <a:cubicBezTo>
                    <a:pt x="144746" y="76942"/>
                    <a:pt x="145444" y="77767"/>
                    <a:pt x="146333" y="78339"/>
                  </a:cubicBezTo>
                  <a:cubicBezTo>
                    <a:pt x="147475" y="79100"/>
                    <a:pt x="148809" y="78656"/>
                    <a:pt x="150903" y="77831"/>
                  </a:cubicBezTo>
                  <a:cubicBezTo>
                    <a:pt x="151474" y="77640"/>
                    <a:pt x="152046" y="77386"/>
                    <a:pt x="152617" y="77196"/>
                  </a:cubicBezTo>
                  <a:cubicBezTo>
                    <a:pt x="153760" y="76815"/>
                    <a:pt x="154966" y="76434"/>
                    <a:pt x="156109" y="75990"/>
                  </a:cubicBezTo>
                  <a:lnTo>
                    <a:pt x="156997" y="75672"/>
                  </a:lnTo>
                  <a:cubicBezTo>
                    <a:pt x="156553" y="74911"/>
                    <a:pt x="156236" y="74276"/>
                    <a:pt x="155982" y="73768"/>
                  </a:cubicBezTo>
                  <a:cubicBezTo>
                    <a:pt x="155410" y="72625"/>
                    <a:pt x="154649" y="71609"/>
                    <a:pt x="153887" y="70594"/>
                  </a:cubicBezTo>
                  <a:lnTo>
                    <a:pt x="153252" y="69768"/>
                  </a:lnTo>
                  <a:cubicBezTo>
                    <a:pt x="152872" y="69260"/>
                    <a:pt x="152617" y="68753"/>
                    <a:pt x="152300" y="68181"/>
                  </a:cubicBezTo>
                  <a:cubicBezTo>
                    <a:pt x="151983" y="67610"/>
                    <a:pt x="151665" y="67038"/>
                    <a:pt x="151221" y="66531"/>
                  </a:cubicBezTo>
                  <a:cubicBezTo>
                    <a:pt x="150396" y="65515"/>
                    <a:pt x="149697" y="64880"/>
                    <a:pt x="148682" y="64563"/>
                  </a:cubicBezTo>
                  <a:cubicBezTo>
                    <a:pt x="148427" y="64499"/>
                    <a:pt x="147729" y="64436"/>
                    <a:pt x="147158" y="64436"/>
                  </a:cubicBezTo>
                  <a:cubicBezTo>
                    <a:pt x="145698" y="64372"/>
                    <a:pt x="144174" y="64245"/>
                    <a:pt x="143286" y="63420"/>
                  </a:cubicBezTo>
                  <a:cubicBezTo>
                    <a:pt x="141825" y="62023"/>
                    <a:pt x="142397" y="59421"/>
                    <a:pt x="143349" y="58087"/>
                  </a:cubicBezTo>
                  <a:cubicBezTo>
                    <a:pt x="144364" y="56500"/>
                    <a:pt x="145824" y="55738"/>
                    <a:pt x="147222" y="54913"/>
                  </a:cubicBezTo>
                  <a:lnTo>
                    <a:pt x="148554" y="54151"/>
                  </a:lnTo>
                  <a:cubicBezTo>
                    <a:pt x="149570" y="53644"/>
                    <a:pt x="150586" y="53072"/>
                    <a:pt x="151094" y="52310"/>
                  </a:cubicBezTo>
                  <a:cubicBezTo>
                    <a:pt x="151983" y="51041"/>
                    <a:pt x="152427" y="49835"/>
                    <a:pt x="152300" y="49009"/>
                  </a:cubicBezTo>
                  <a:cubicBezTo>
                    <a:pt x="152236" y="48501"/>
                    <a:pt x="152109" y="47930"/>
                    <a:pt x="151983" y="47422"/>
                  </a:cubicBezTo>
                  <a:cubicBezTo>
                    <a:pt x="151665" y="45772"/>
                    <a:pt x="151347" y="44121"/>
                    <a:pt x="151347" y="42217"/>
                  </a:cubicBezTo>
                  <a:cubicBezTo>
                    <a:pt x="151347" y="39741"/>
                    <a:pt x="151665" y="37455"/>
                    <a:pt x="152300" y="35043"/>
                  </a:cubicBezTo>
                  <a:cubicBezTo>
                    <a:pt x="153316" y="31107"/>
                    <a:pt x="155283" y="26473"/>
                    <a:pt x="161505" y="25330"/>
                  </a:cubicBezTo>
                  <a:cubicBezTo>
                    <a:pt x="162076" y="25203"/>
                    <a:pt x="162648" y="25140"/>
                    <a:pt x="163156" y="25076"/>
                  </a:cubicBezTo>
                  <a:cubicBezTo>
                    <a:pt x="166203" y="24695"/>
                    <a:pt x="167028" y="24314"/>
                    <a:pt x="167092" y="22600"/>
                  </a:cubicBezTo>
                  <a:cubicBezTo>
                    <a:pt x="167218" y="20505"/>
                    <a:pt x="166965" y="18537"/>
                    <a:pt x="166647" y="16442"/>
                  </a:cubicBezTo>
                  <a:cubicBezTo>
                    <a:pt x="166584" y="15427"/>
                    <a:pt x="166520" y="14601"/>
                    <a:pt x="166393" y="1384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42" name="Freeform 941">
              <a:extLst>
                <a:ext uri="{FF2B5EF4-FFF2-40B4-BE49-F238E27FC236}">
                  <a16:creationId xmlns:a16="http://schemas.microsoft.com/office/drawing/2014/main" id="{981BCD65-7DA3-71C2-E6C8-527B2CB8A702}"/>
                </a:ext>
              </a:extLst>
            </p:cNvPr>
            <p:cNvSpPr/>
            <p:nvPr/>
          </p:nvSpPr>
          <p:spPr>
            <a:xfrm>
              <a:off x="6290831" y="3304193"/>
              <a:ext cx="50544" cy="61842"/>
            </a:xfrm>
            <a:custGeom>
              <a:avLst/>
              <a:gdLst>
                <a:gd name="connsiteX0" fmla="*/ 48374 w 50544"/>
                <a:gd name="connsiteY0" fmla="*/ 23879 h 61842"/>
                <a:gd name="connsiteX1" fmla="*/ 45962 w 50544"/>
                <a:gd name="connsiteY1" fmla="*/ 23244 h 61842"/>
                <a:gd name="connsiteX2" fmla="*/ 43677 w 50544"/>
                <a:gd name="connsiteY2" fmla="*/ 22991 h 61842"/>
                <a:gd name="connsiteX3" fmla="*/ 40820 w 50544"/>
                <a:gd name="connsiteY3" fmla="*/ 20896 h 61842"/>
                <a:gd name="connsiteX4" fmla="*/ 40312 w 50544"/>
                <a:gd name="connsiteY4" fmla="*/ 20261 h 61842"/>
                <a:gd name="connsiteX5" fmla="*/ 35614 w 50544"/>
                <a:gd name="connsiteY5" fmla="*/ 18674 h 61842"/>
                <a:gd name="connsiteX6" fmla="*/ 28123 w 50544"/>
                <a:gd name="connsiteY6" fmla="*/ 12072 h 61842"/>
                <a:gd name="connsiteX7" fmla="*/ 26028 w 50544"/>
                <a:gd name="connsiteY7" fmla="*/ 5850 h 61842"/>
                <a:gd name="connsiteX8" fmla="*/ 23045 w 50544"/>
                <a:gd name="connsiteY8" fmla="*/ 4390 h 61842"/>
                <a:gd name="connsiteX9" fmla="*/ 22283 w 50544"/>
                <a:gd name="connsiteY9" fmla="*/ 4199 h 61842"/>
                <a:gd name="connsiteX10" fmla="*/ 20441 w 50544"/>
                <a:gd name="connsiteY10" fmla="*/ 4199 h 61842"/>
                <a:gd name="connsiteX11" fmla="*/ 18474 w 50544"/>
                <a:gd name="connsiteY11" fmla="*/ 3882 h 61842"/>
                <a:gd name="connsiteX12" fmla="*/ 15109 w 50544"/>
                <a:gd name="connsiteY12" fmla="*/ 1978 h 61842"/>
                <a:gd name="connsiteX13" fmla="*/ 10221 w 50544"/>
                <a:gd name="connsiteY13" fmla="*/ 200 h 61842"/>
                <a:gd name="connsiteX14" fmla="*/ 8507 w 50544"/>
                <a:gd name="connsiteY14" fmla="*/ 2803 h 61842"/>
                <a:gd name="connsiteX15" fmla="*/ 8507 w 50544"/>
                <a:gd name="connsiteY15" fmla="*/ 4707 h 61842"/>
                <a:gd name="connsiteX16" fmla="*/ 8570 w 50544"/>
                <a:gd name="connsiteY16" fmla="*/ 5469 h 61842"/>
                <a:gd name="connsiteX17" fmla="*/ 10030 w 50544"/>
                <a:gd name="connsiteY17" fmla="*/ 6168 h 61842"/>
                <a:gd name="connsiteX18" fmla="*/ 15934 w 50544"/>
                <a:gd name="connsiteY18" fmla="*/ 12262 h 61842"/>
                <a:gd name="connsiteX19" fmla="*/ 15363 w 50544"/>
                <a:gd name="connsiteY19" fmla="*/ 15119 h 61842"/>
                <a:gd name="connsiteX20" fmla="*/ 10030 w 50544"/>
                <a:gd name="connsiteY20" fmla="*/ 17277 h 61842"/>
                <a:gd name="connsiteX21" fmla="*/ 7935 w 50544"/>
                <a:gd name="connsiteY21" fmla="*/ 17658 h 61842"/>
                <a:gd name="connsiteX22" fmla="*/ 5840 w 50544"/>
                <a:gd name="connsiteY22" fmla="*/ 24133 h 61842"/>
                <a:gd name="connsiteX23" fmla="*/ 5840 w 50544"/>
                <a:gd name="connsiteY23" fmla="*/ 26101 h 61842"/>
                <a:gd name="connsiteX24" fmla="*/ 4634 w 50544"/>
                <a:gd name="connsiteY24" fmla="*/ 33148 h 61842"/>
                <a:gd name="connsiteX25" fmla="*/ 1079 w 50544"/>
                <a:gd name="connsiteY25" fmla="*/ 36640 h 61842"/>
                <a:gd name="connsiteX26" fmla="*/ 0 w 50544"/>
                <a:gd name="connsiteY26" fmla="*/ 37338 h 61842"/>
                <a:gd name="connsiteX27" fmla="*/ 317 w 50544"/>
                <a:gd name="connsiteY27" fmla="*/ 38227 h 61842"/>
                <a:gd name="connsiteX28" fmla="*/ 3364 w 50544"/>
                <a:gd name="connsiteY28" fmla="*/ 41147 h 61842"/>
                <a:gd name="connsiteX29" fmla="*/ 4190 w 50544"/>
                <a:gd name="connsiteY29" fmla="*/ 41845 h 61842"/>
                <a:gd name="connsiteX30" fmla="*/ 6158 w 50544"/>
                <a:gd name="connsiteY30" fmla="*/ 43178 h 61842"/>
                <a:gd name="connsiteX31" fmla="*/ 9078 w 50544"/>
                <a:gd name="connsiteY31" fmla="*/ 45273 h 61842"/>
                <a:gd name="connsiteX32" fmla="*/ 12062 w 50544"/>
                <a:gd name="connsiteY32" fmla="*/ 49273 h 61842"/>
                <a:gd name="connsiteX33" fmla="*/ 12633 w 50544"/>
                <a:gd name="connsiteY33" fmla="*/ 50162 h 61842"/>
                <a:gd name="connsiteX34" fmla="*/ 14411 w 50544"/>
                <a:gd name="connsiteY34" fmla="*/ 53082 h 61842"/>
                <a:gd name="connsiteX35" fmla="*/ 19680 w 50544"/>
                <a:gd name="connsiteY35" fmla="*/ 60636 h 61842"/>
                <a:gd name="connsiteX36" fmla="*/ 20949 w 50544"/>
                <a:gd name="connsiteY36" fmla="*/ 61842 h 61842"/>
                <a:gd name="connsiteX37" fmla="*/ 22219 w 50544"/>
                <a:gd name="connsiteY37" fmla="*/ 58351 h 61842"/>
                <a:gd name="connsiteX38" fmla="*/ 22600 w 50544"/>
                <a:gd name="connsiteY38" fmla="*/ 57018 h 61842"/>
                <a:gd name="connsiteX39" fmla="*/ 23362 w 50544"/>
                <a:gd name="connsiteY39" fmla="*/ 53590 h 61842"/>
                <a:gd name="connsiteX40" fmla="*/ 24187 w 50544"/>
                <a:gd name="connsiteY40" fmla="*/ 50034 h 61842"/>
                <a:gd name="connsiteX41" fmla="*/ 27869 w 50544"/>
                <a:gd name="connsiteY41" fmla="*/ 43242 h 61842"/>
                <a:gd name="connsiteX42" fmla="*/ 35360 w 50544"/>
                <a:gd name="connsiteY42" fmla="*/ 36132 h 61842"/>
                <a:gd name="connsiteX43" fmla="*/ 40947 w 50544"/>
                <a:gd name="connsiteY43" fmla="*/ 38100 h 61842"/>
                <a:gd name="connsiteX44" fmla="*/ 41328 w 50544"/>
                <a:gd name="connsiteY44" fmla="*/ 39179 h 61842"/>
                <a:gd name="connsiteX45" fmla="*/ 42407 w 50544"/>
                <a:gd name="connsiteY45" fmla="*/ 39369 h 61842"/>
                <a:gd name="connsiteX46" fmla="*/ 44185 w 50544"/>
                <a:gd name="connsiteY46" fmla="*/ 38163 h 61842"/>
                <a:gd name="connsiteX47" fmla="*/ 45772 w 50544"/>
                <a:gd name="connsiteY47" fmla="*/ 36894 h 61842"/>
                <a:gd name="connsiteX48" fmla="*/ 47105 w 50544"/>
                <a:gd name="connsiteY48" fmla="*/ 33592 h 61842"/>
                <a:gd name="connsiteX49" fmla="*/ 48565 w 50544"/>
                <a:gd name="connsiteY49" fmla="*/ 31434 h 61842"/>
                <a:gd name="connsiteX50" fmla="*/ 50533 w 50544"/>
                <a:gd name="connsiteY50" fmla="*/ 26990 h 61842"/>
                <a:gd name="connsiteX51" fmla="*/ 48374 w 50544"/>
                <a:gd name="connsiteY51" fmla="*/ 23879 h 61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0544" h="61842">
                  <a:moveTo>
                    <a:pt x="48374" y="23879"/>
                  </a:moveTo>
                  <a:cubicBezTo>
                    <a:pt x="47613" y="23244"/>
                    <a:pt x="46978" y="23244"/>
                    <a:pt x="45962" y="23244"/>
                  </a:cubicBezTo>
                  <a:cubicBezTo>
                    <a:pt x="45327" y="23244"/>
                    <a:pt x="44565" y="23181"/>
                    <a:pt x="43677" y="22991"/>
                  </a:cubicBezTo>
                  <a:cubicBezTo>
                    <a:pt x="42153" y="22610"/>
                    <a:pt x="41454" y="21721"/>
                    <a:pt x="40820" y="20896"/>
                  </a:cubicBezTo>
                  <a:cubicBezTo>
                    <a:pt x="40630" y="20705"/>
                    <a:pt x="40502" y="20515"/>
                    <a:pt x="40312" y="20261"/>
                  </a:cubicBezTo>
                  <a:cubicBezTo>
                    <a:pt x="38979" y="18801"/>
                    <a:pt x="38027" y="18674"/>
                    <a:pt x="35614" y="18674"/>
                  </a:cubicBezTo>
                  <a:cubicBezTo>
                    <a:pt x="30726" y="18674"/>
                    <a:pt x="28314" y="16515"/>
                    <a:pt x="28123" y="12072"/>
                  </a:cubicBezTo>
                  <a:cubicBezTo>
                    <a:pt x="28060" y="9723"/>
                    <a:pt x="27806" y="7120"/>
                    <a:pt x="26028" y="5850"/>
                  </a:cubicBezTo>
                  <a:cubicBezTo>
                    <a:pt x="24885" y="5088"/>
                    <a:pt x="23997" y="4644"/>
                    <a:pt x="23045" y="4390"/>
                  </a:cubicBezTo>
                  <a:cubicBezTo>
                    <a:pt x="22791" y="4327"/>
                    <a:pt x="22537" y="4199"/>
                    <a:pt x="22283" y="4199"/>
                  </a:cubicBezTo>
                  <a:cubicBezTo>
                    <a:pt x="20949" y="4136"/>
                    <a:pt x="20696" y="4199"/>
                    <a:pt x="20441" y="4199"/>
                  </a:cubicBezTo>
                  <a:cubicBezTo>
                    <a:pt x="19807" y="4199"/>
                    <a:pt x="19109" y="4136"/>
                    <a:pt x="18474" y="3882"/>
                  </a:cubicBezTo>
                  <a:cubicBezTo>
                    <a:pt x="17331" y="3501"/>
                    <a:pt x="16188" y="2676"/>
                    <a:pt x="15109" y="1978"/>
                  </a:cubicBezTo>
                  <a:cubicBezTo>
                    <a:pt x="13014" y="517"/>
                    <a:pt x="11554" y="-435"/>
                    <a:pt x="10221" y="200"/>
                  </a:cubicBezTo>
                  <a:cubicBezTo>
                    <a:pt x="9523" y="517"/>
                    <a:pt x="8697" y="1787"/>
                    <a:pt x="8507" y="2803"/>
                  </a:cubicBezTo>
                  <a:cubicBezTo>
                    <a:pt x="8443" y="3247"/>
                    <a:pt x="8443" y="3946"/>
                    <a:pt x="8507" y="4707"/>
                  </a:cubicBezTo>
                  <a:cubicBezTo>
                    <a:pt x="8507" y="4898"/>
                    <a:pt x="8570" y="5469"/>
                    <a:pt x="8570" y="5469"/>
                  </a:cubicBezTo>
                  <a:cubicBezTo>
                    <a:pt x="8888" y="5533"/>
                    <a:pt x="10030" y="6168"/>
                    <a:pt x="10030" y="6168"/>
                  </a:cubicBezTo>
                  <a:cubicBezTo>
                    <a:pt x="12316" y="7437"/>
                    <a:pt x="15426" y="9215"/>
                    <a:pt x="15934" y="12262"/>
                  </a:cubicBezTo>
                  <a:cubicBezTo>
                    <a:pt x="16125" y="13341"/>
                    <a:pt x="15934" y="14293"/>
                    <a:pt x="15363" y="15119"/>
                  </a:cubicBezTo>
                  <a:cubicBezTo>
                    <a:pt x="14220" y="16706"/>
                    <a:pt x="11998" y="16960"/>
                    <a:pt x="10030" y="17277"/>
                  </a:cubicBezTo>
                  <a:cubicBezTo>
                    <a:pt x="9205" y="17404"/>
                    <a:pt x="8443" y="17531"/>
                    <a:pt x="7935" y="17658"/>
                  </a:cubicBezTo>
                  <a:cubicBezTo>
                    <a:pt x="6031" y="18356"/>
                    <a:pt x="5840" y="21023"/>
                    <a:pt x="5840" y="24133"/>
                  </a:cubicBezTo>
                  <a:cubicBezTo>
                    <a:pt x="5840" y="25086"/>
                    <a:pt x="5840" y="25594"/>
                    <a:pt x="5840" y="26101"/>
                  </a:cubicBezTo>
                  <a:cubicBezTo>
                    <a:pt x="5904" y="28450"/>
                    <a:pt x="5904" y="30863"/>
                    <a:pt x="4634" y="33148"/>
                  </a:cubicBezTo>
                  <a:cubicBezTo>
                    <a:pt x="3746" y="34672"/>
                    <a:pt x="2476" y="35687"/>
                    <a:pt x="1079" y="36640"/>
                  </a:cubicBezTo>
                  <a:cubicBezTo>
                    <a:pt x="762" y="36830"/>
                    <a:pt x="381" y="37084"/>
                    <a:pt x="0" y="37338"/>
                  </a:cubicBezTo>
                  <a:cubicBezTo>
                    <a:pt x="0" y="37719"/>
                    <a:pt x="127" y="37973"/>
                    <a:pt x="317" y="38227"/>
                  </a:cubicBezTo>
                  <a:cubicBezTo>
                    <a:pt x="1016" y="39306"/>
                    <a:pt x="2222" y="40258"/>
                    <a:pt x="3364" y="41147"/>
                  </a:cubicBezTo>
                  <a:lnTo>
                    <a:pt x="4190" y="41845"/>
                  </a:lnTo>
                  <a:cubicBezTo>
                    <a:pt x="4825" y="42353"/>
                    <a:pt x="5459" y="42734"/>
                    <a:pt x="6158" y="43178"/>
                  </a:cubicBezTo>
                  <a:cubicBezTo>
                    <a:pt x="7110" y="43750"/>
                    <a:pt x="8126" y="44385"/>
                    <a:pt x="9078" y="45273"/>
                  </a:cubicBezTo>
                  <a:cubicBezTo>
                    <a:pt x="10348" y="46479"/>
                    <a:pt x="11237" y="47876"/>
                    <a:pt x="12062" y="49273"/>
                  </a:cubicBezTo>
                  <a:lnTo>
                    <a:pt x="12633" y="50162"/>
                  </a:lnTo>
                  <a:cubicBezTo>
                    <a:pt x="13268" y="51114"/>
                    <a:pt x="13839" y="52130"/>
                    <a:pt x="14411" y="53082"/>
                  </a:cubicBezTo>
                  <a:cubicBezTo>
                    <a:pt x="16061" y="55811"/>
                    <a:pt x="17648" y="58414"/>
                    <a:pt x="19680" y="60636"/>
                  </a:cubicBezTo>
                  <a:cubicBezTo>
                    <a:pt x="20061" y="61081"/>
                    <a:pt x="20505" y="61462"/>
                    <a:pt x="20949" y="61842"/>
                  </a:cubicBezTo>
                  <a:cubicBezTo>
                    <a:pt x="21394" y="60700"/>
                    <a:pt x="21838" y="59557"/>
                    <a:pt x="22219" y="58351"/>
                  </a:cubicBezTo>
                  <a:lnTo>
                    <a:pt x="22600" y="57018"/>
                  </a:lnTo>
                  <a:cubicBezTo>
                    <a:pt x="22917" y="55875"/>
                    <a:pt x="23172" y="54732"/>
                    <a:pt x="23362" y="53590"/>
                  </a:cubicBezTo>
                  <a:cubicBezTo>
                    <a:pt x="23616" y="52384"/>
                    <a:pt x="23806" y="51241"/>
                    <a:pt x="24187" y="50034"/>
                  </a:cubicBezTo>
                  <a:cubicBezTo>
                    <a:pt x="24949" y="47559"/>
                    <a:pt x="26472" y="45273"/>
                    <a:pt x="27869" y="43242"/>
                  </a:cubicBezTo>
                  <a:cubicBezTo>
                    <a:pt x="29901" y="40195"/>
                    <a:pt x="32376" y="36957"/>
                    <a:pt x="35360" y="36132"/>
                  </a:cubicBezTo>
                  <a:cubicBezTo>
                    <a:pt x="36884" y="35751"/>
                    <a:pt x="39614" y="34989"/>
                    <a:pt x="40947" y="38100"/>
                  </a:cubicBezTo>
                  <a:cubicBezTo>
                    <a:pt x="41137" y="38481"/>
                    <a:pt x="41264" y="38862"/>
                    <a:pt x="41328" y="39179"/>
                  </a:cubicBezTo>
                  <a:cubicBezTo>
                    <a:pt x="41454" y="39560"/>
                    <a:pt x="41836" y="39496"/>
                    <a:pt x="42407" y="39369"/>
                  </a:cubicBezTo>
                  <a:cubicBezTo>
                    <a:pt x="42915" y="39242"/>
                    <a:pt x="43550" y="38671"/>
                    <a:pt x="44185" y="38163"/>
                  </a:cubicBezTo>
                  <a:cubicBezTo>
                    <a:pt x="44692" y="37719"/>
                    <a:pt x="45200" y="37274"/>
                    <a:pt x="45772" y="36894"/>
                  </a:cubicBezTo>
                  <a:cubicBezTo>
                    <a:pt x="46089" y="35751"/>
                    <a:pt x="46533" y="34608"/>
                    <a:pt x="47105" y="33592"/>
                  </a:cubicBezTo>
                  <a:cubicBezTo>
                    <a:pt x="47549" y="32831"/>
                    <a:pt x="48057" y="32132"/>
                    <a:pt x="48565" y="31434"/>
                  </a:cubicBezTo>
                  <a:cubicBezTo>
                    <a:pt x="49708" y="29910"/>
                    <a:pt x="50660" y="28641"/>
                    <a:pt x="50533" y="26990"/>
                  </a:cubicBezTo>
                  <a:cubicBezTo>
                    <a:pt x="50469" y="25847"/>
                    <a:pt x="49898" y="25086"/>
                    <a:pt x="48374" y="2387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43" name="Freeform 942">
              <a:extLst>
                <a:ext uri="{FF2B5EF4-FFF2-40B4-BE49-F238E27FC236}">
                  <a16:creationId xmlns:a16="http://schemas.microsoft.com/office/drawing/2014/main" id="{7B982938-BDDC-2D8F-BF4F-BC95678FCD09}"/>
                </a:ext>
              </a:extLst>
            </p:cNvPr>
            <p:cNvSpPr/>
            <p:nvPr/>
          </p:nvSpPr>
          <p:spPr>
            <a:xfrm>
              <a:off x="5291601" y="3856001"/>
              <a:ext cx="239967" cy="193687"/>
            </a:xfrm>
            <a:custGeom>
              <a:avLst/>
              <a:gdLst>
                <a:gd name="connsiteX0" fmla="*/ 120047 w 239967"/>
                <a:gd name="connsiteY0" fmla="*/ 133950 h 193687"/>
                <a:gd name="connsiteX1" fmla="*/ 145060 w 239967"/>
                <a:gd name="connsiteY1" fmla="*/ 124618 h 193687"/>
                <a:gd name="connsiteX2" fmla="*/ 145060 w 239967"/>
                <a:gd name="connsiteY2" fmla="*/ 47866 h 193687"/>
                <a:gd name="connsiteX3" fmla="*/ 146456 w 239967"/>
                <a:gd name="connsiteY3" fmla="*/ 46470 h 193687"/>
                <a:gd name="connsiteX4" fmla="*/ 239968 w 239967"/>
                <a:gd name="connsiteY4" fmla="*/ 46470 h 193687"/>
                <a:gd name="connsiteX5" fmla="*/ 239968 w 239967"/>
                <a:gd name="connsiteY5" fmla="*/ 6729 h 193687"/>
                <a:gd name="connsiteX6" fmla="*/ 239968 w 239967"/>
                <a:gd name="connsiteY6" fmla="*/ 0 h 193687"/>
                <a:gd name="connsiteX7" fmla="*/ 125951 w 239967"/>
                <a:gd name="connsiteY7" fmla="*/ 0 h 193687"/>
                <a:gd name="connsiteX8" fmla="*/ 123158 w 239967"/>
                <a:gd name="connsiteY8" fmla="*/ 3237 h 193687"/>
                <a:gd name="connsiteX9" fmla="*/ 120301 w 239967"/>
                <a:gd name="connsiteY9" fmla="*/ 6602 h 193687"/>
                <a:gd name="connsiteX10" fmla="*/ 114461 w 239967"/>
                <a:gd name="connsiteY10" fmla="*/ 14474 h 193687"/>
                <a:gd name="connsiteX11" fmla="*/ 113572 w 239967"/>
                <a:gd name="connsiteY11" fmla="*/ 18601 h 193687"/>
                <a:gd name="connsiteX12" fmla="*/ 111414 w 239967"/>
                <a:gd name="connsiteY12" fmla="*/ 25012 h 193687"/>
                <a:gd name="connsiteX13" fmla="*/ 98780 w 239967"/>
                <a:gd name="connsiteY13" fmla="*/ 31805 h 193687"/>
                <a:gd name="connsiteX14" fmla="*/ 86845 w 239967"/>
                <a:gd name="connsiteY14" fmla="*/ 37836 h 193687"/>
                <a:gd name="connsiteX15" fmla="*/ 77958 w 239967"/>
                <a:gd name="connsiteY15" fmla="*/ 52056 h 193687"/>
                <a:gd name="connsiteX16" fmla="*/ 75609 w 239967"/>
                <a:gd name="connsiteY16" fmla="*/ 58278 h 193687"/>
                <a:gd name="connsiteX17" fmla="*/ 56945 w 239967"/>
                <a:gd name="connsiteY17" fmla="*/ 89067 h 193687"/>
                <a:gd name="connsiteX18" fmla="*/ 47549 w 239967"/>
                <a:gd name="connsiteY18" fmla="*/ 98970 h 193687"/>
                <a:gd name="connsiteX19" fmla="*/ 35805 w 239967"/>
                <a:gd name="connsiteY19" fmla="*/ 113191 h 193687"/>
                <a:gd name="connsiteX20" fmla="*/ 33900 w 239967"/>
                <a:gd name="connsiteY20" fmla="*/ 119222 h 193687"/>
                <a:gd name="connsiteX21" fmla="*/ 31742 w 239967"/>
                <a:gd name="connsiteY21" fmla="*/ 125824 h 193687"/>
                <a:gd name="connsiteX22" fmla="*/ 27488 w 239967"/>
                <a:gd name="connsiteY22" fmla="*/ 131410 h 193687"/>
                <a:gd name="connsiteX23" fmla="*/ 23552 w 239967"/>
                <a:gd name="connsiteY23" fmla="*/ 136743 h 193687"/>
                <a:gd name="connsiteX24" fmla="*/ 23997 w 239967"/>
                <a:gd name="connsiteY24" fmla="*/ 142203 h 193687"/>
                <a:gd name="connsiteX25" fmla="*/ 24314 w 239967"/>
                <a:gd name="connsiteY25" fmla="*/ 146647 h 193687"/>
                <a:gd name="connsiteX26" fmla="*/ 20188 w 239967"/>
                <a:gd name="connsiteY26" fmla="*/ 149376 h 193687"/>
                <a:gd name="connsiteX27" fmla="*/ 18918 w 239967"/>
                <a:gd name="connsiteY27" fmla="*/ 149757 h 193687"/>
                <a:gd name="connsiteX28" fmla="*/ 10602 w 239967"/>
                <a:gd name="connsiteY28" fmla="*/ 160930 h 193687"/>
                <a:gd name="connsiteX29" fmla="*/ 2476 w 239967"/>
                <a:gd name="connsiteY29" fmla="*/ 172484 h 193687"/>
                <a:gd name="connsiteX30" fmla="*/ 825 w 239967"/>
                <a:gd name="connsiteY30" fmla="*/ 184737 h 193687"/>
                <a:gd name="connsiteX31" fmla="*/ 0 w 239967"/>
                <a:gd name="connsiteY31" fmla="*/ 193688 h 193687"/>
                <a:gd name="connsiteX32" fmla="*/ 115413 w 239967"/>
                <a:gd name="connsiteY32" fmla="*/ 193688 h 193687"/>
                <a:gd name="connsiteX33" fmla="*/ 120047 w 239967"/>
                <a:gd name="connsiteY33" fmla="*/ 133950 h 193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9967" h="193687">
                  <a:moveTo>
                    <a:pt x="120047" y="133950"/>
                  </a:moveTo>
                  <a:cubicBezTo>
                    <a:pt x="130459" y="127030"/>
                    <a:pt x="141378" y="125126"/>
                    <a:pt x="145060" y="124618"/>
                  </a:cubicBezTo>
                  <a:lnTo>
                    <a:pt x="145060" y="47866"/>
                  </a:lnTo>
                  <a:cubicBezTo>
                    <a:pt x="145060" y="47105"/>
                    <a:pt x="145695" y="46470"/>
                    <a:pt x="146456" y="46470"/>
                  </a:cubicBezTo>
                  <a:lnTo>
                    <a:pt x="239968" y="46470"/>
                  </a:lnTo>
                  <a:lnTo>
                    <a:pt x="239968" y="6729"/>
                  </a:lnTo>
                  <a:lnTo>
                    <a:pt x="239968" y="0"/>
                  </a:lnTo>
                  <a:lnTo>
                    <a:pt x="125951" y="0"/>
                  </a:lnTo>
                  <a:cubicBezTo>
                    <a:pt x="125062" y="952"/>
                    <a:pt x="124174" y="2031"/>
                    <a:pt x="123158" y="3237"/>
                  </a:cubicBezTo>
                  <a:cubicBezTo>
                    <a:pt x="122206" y="4380"/>
                    <a:pt x="121254" y="5523"/>
                    <a:pt x="120301" y="6602"/>
                  </a:cubicBezTo>
                  <a:cubicBezTo>
                    <a:pt x="118079" y="9078"/>
                    <a:pt x="115984" y="11427"/>
                    <a:pt x="114461" y="14474"/>
                  </a:cubicBezTo>
                  <a:cubicBezTo>
                    <a:pt x="113953" y="15617"/>
                    <a:pt x="113763" y="17077"/>
                    <a:pt x="113572" y="18601"/>
                  </a:cubicBezTo>
                  <a:cubicBezTo>
                    <a:pt x="113318" y="20886"/>
                    <a:pt x="113001" y="23298"/>
                    <a:pt x="111414" y="25012"/>
                  </a:cubicBezTo>
                  <a:cubicBezTo>
                    <a:pt x="108620" y="27996"/>
                    <a:pt x="103859" y="29900"/>
                    <a:pt x="98780" y="31805"/>
                  </a:cubicBezTo>
                  <a:cubicBezTo>
                    <a:pt x="94337" y="33519"/>
                    <a:pt x="89766" y="35297"/>
                    <a:pt x="86845" y="37836"/>
                  </a:cubicBezTo>
                  <a:cubicBezTo>
                    <a:pt x="81196" y="42724"/>
                    <a:pt x="79735" y="46850"/>
                    <a:pt x="77958" y="52056"/>
                  </a:cubicBezTo>
                  <a:cubicBezTo>
                    <a:pt x="77260" y="54024"/>
                    <a:pt x="76561" y="56056"/>
                    <a:pt x="75609" y="58278"/>
                  </a:cubicBezTo>
                  <a:cubicBezTo>
                    <a:pt x="71863" y="66911"/>
                    <a:pt x="63547" y="79925"/>
                    <a:pt x="56945" y="89067"/>
                  </a:cubicBezTo>
                  <a:cubicBezTo>
                    <a:pt x="54152" y="92876"/>
                    <a:pt x="50787" y="95987"/>
                    <a:pt x="47549" y="98970"/>
                  </a:cubicBezTo>
                  <a:cubicBezTo>
                    <a:pt x="42978" y="103224"/>
                    <a:pt x="38598" y="107160"/>
                    <a:pt x="35805" y="113191"/>
                  </a:cubicBezTo>
                  <a:cubicBezTo>
                    <a:pt x="34916" y="115032"/>
                    <a:pt x="34471" y="117063"/>
                    <a:pt x="33900" y="119222"/>
                  </a:cubicBezTo>
                  <a:cubicBezTo>
                    <a:pt x="33329" y="121443"/>
                    <a:pt x="32758" y="123793"/>
                    <a:pt x="31742" y="125824"/>
                  </a:cubicBezTo>
                  <a:cubicBezTo>
                    <a:pt x="30853" y="127729"/>
                    <a:pt x="29139" y="129570"/>
                    <a:pt x="27488" y="131410"/>
                  </a:cubicBezTo>
                  <a:cubicBezTo>
                    <a:pt x="25838" y="133252"/>
                    <a:pt x="24060" y="135220"/>
                    <a:pt x="23552" y="136743"/>
                  </a:cubicBezTo>
                  <a:cubicBezTo>
                    <a:pt x="23108" y="138140"/>
                    <a:pt x="23616" y="140425"/>
                    <a:pt x="23997" y="142203"/>
                  </a:cubicBezTo>
                  <a:cubicBezTo>
                    <a:pt x="24441" y="144044"/>
                    <a:pt x="24759" y="145567"/>
                    <a:pt x="24314" y="146647"/>
                  </a:cubicBezTo>
                  <a:cubicBezTo>
                    <a:pt x="23489" y="148868"/>
                    <a:pt x="21521" y="149186"/>
                    <a:pt x="20188" y="149376"/>
                  </a:cubicBezTo>
                  <a:cubicBezTo>
                    <a:pt x="19680" y="149440"/>
                    <a:pt x="18982" y="149567"/>
                    <a:pt x="18918" y="149757"/>
                  </a:cubicBezTo>
                  <a:cubicBezTo>
                    <a:pt x="16950" y="153884"/>
                    <a:pt x="13713" y="157502"/>
                    <a:pt x="10602" y="160930"/>
                  </a:cubicBezTo>
                  <a:cubicBezTo>
                    <a:pt x="7110" y="164739"/>
                    <a:pt x="3873" y="168294"/>
                    <a:pt x="2476" y="172484"/>
                  </a:cubicBezTo>
                  <a:cubicBezTo>
                    <a:pt x="1270" y="176039"/>
                    <a:pt x="1016" y="180293"/>
                    <a:pt x="825" y="184737"/>
                  </a:cubicBezTo>
                  <a:cubicBezTo>
                    <a:pt x="699" y="187720"/>
                    <a:pt x="508" y="190768"/>
                    <a:pt x="0" y="193688"/>
                  </a:cubicBezTo>
                  <a:lnTo>
                    <a:pt x="115413" y="193688"/>
                  </a:lnTo>
                  <a:cubicBezTo>
                    <a:pt x="114016" y="183784"/>
                    <a:pt x="108176" y="141822"/>
                    <a:pt x="120047" y="13395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46" name="Freeform 945">
              <a:extLst>
                <a:ext uri="{FF2B5EF4-FFF2-40B4-BE49-F238E27FC236}">
                  <a16:creationId xmlns:a16="http://schemas.microsoft.com/office/drawing/2014/main" id="{FCC21DC7-A01C-BB1A-3B49-74F4C1724488}"/>
                </a:ext>
              </a:extLst>
            </p:cNvPr>
            <p:cNvSpPr/>
            <p:nvPr/>
          </p:nvSpPr>
          <p:spPr>
            <a:xfrm>
              <a:off x="6147228" y="3207010"/>
              <a:ext cx="158203" cy="108810"/>
            </a:xfrm>
            <a:custGeom>
              <a:avLst/>
              <a:gdLst>
                <a:gd name="connsiteX0" fmla="*/ 148872 w 158203"/>
                <a:gd name="connsiteY0" fmla="*/ 26980 h 108810"/>
                <a:gd name="connsiteX1" fmla="*/ 146840 w 158203"/>
                <a:gd name="connsiteY1" fmla="*/ 20188 h 108810"/>
                <a:gd name="connsiteX2" fmla="*/ 145761 w 158203"/>
                <a:gd name="connsiteY2" fmla="*/ 20823 h 108810"/>
                <a:gd name="connsiteX3" fmla="*/ 144936 w 158203"/>
                <a:gd name="connsiteY3" fmla="*/ 21648 h 108810"/>
                <a:gd name="connsiteX4" fmla="*/ 144301 w 158203"/>
                <a:gd name="connsiteY4" fmla="*/ 22346 h 108810"/>
                <a:gd name="connsiteX5" fmla="*/ 143349 w 158203"/>
                <a:gd name="connsiteY5" fmla="*/ 23552 h 108810"/>
                <a:gd name="connsiteX6" fmla="*/ 142777 w 158203"/>
                <a:gd name="connsiteY6" fmla="*/ 24314 h 108810"/>
                <a:gd name="connsiteX7" fmla="*/ 141381 w 158203"/>
                <a:gd name="connsiteY7" fmla="*/ 26536 h 108810"/>
                <a:gd name="connsiteX8" fmla="*/ 140301 w 158203"/>
                <a:gd name="connsiteY8" fmla="*/ 27171 h 108810"/>
                <a:gd name="connsiteX9" fmla="*/ 126208 w 158203"/>
                <a:gd name="connsiteY9" fmla="*/ 21204 h 108810"/>
                <a:gd name="connsiteX10" fmla="*/ 115480 w 158203"/>
                <a:gd name="connsiteY10" fmla="*/ 18474 h 108810"/>
                <a:gd name="connsiteX11" fmla="*/ 109829 w 158203"/>
                <a:gd name="connsiteY11" fmla="*/ 17204 h 108810"/>
                <a:gd name="connsiteX12" fmla="*/ 96244 w 158203"/>
                <a:gd name="connsiteY12" fmla="*/ 6920 h 108810"/>
                <a:gd name="connsiteX13" fmla="*/ 94212 w 158203"/>
                <a:gd name="connsiteY13" fmla="*/ 5142 h 108810"/>
                <a:gd name="connsiteX14" fmla="*/ 93133 w 158203"/>
                <a:gd name="connsiteY14" fmla="*/ 4507 h 108810"/>
                <a:gd name="connsiteX15" fmla="*/ 90912 w 158203"/>
                <a:gd name="connsiteY15" fmla="*/ 3238 h 108810"/>
                <a:gd name="connsiteX16" fmla="*/ 89578 w 158203"/>
                <a:gd name="connsiteY16" fmla="*/ 2603 h 108810"/>
                <a:gd name="connsiteX17" fmla="*/ 87039 w 158203"/>
                <a:gd name="connsiteY17" fmla="*/ 1397 h 108810"/>
                <a:gd name="connsiteX18" fmla="*/ 85452 w 158203"/>
                <a:gd name="connsiteY18" fmla="*/ 762 h 108810"/>
                <a:gd name="connsiteX19" fmla="*/ 83611 w 158203"/>
                <a:gd name="connsiteY19" fmla="*/ 0 h 108810"/>
                <a:gd name="connsiteX20" fmla="*/ 81643 w 158203"/>
                <a:gd name="connsiteY20" fmla="*/ 127 h 108810"/>
                <a:gd name="connsiteX21" fmla="*/ 79294 w 158203"/>
                <a:gd name="connsiteY21" fmla="*/ 318 h 108810"/>
                <a:gd name="connsiteX22" fmla="*/ 77643 w 158203"/>
                <a:gd name="connsiteY22" fmla="*/ 508 h 108810"/>
                <a:gd name="connsiteX23" fmla="*/ 74723 w 158203"/>
                <a:gd name="connsiteY23" fmla="*/ 825 h 108810"/>
                <a:gd name="connsiteX24" fmla="*/ 72692 w 158203"/>
                <a:gd name="connsiteY24" fmla="*/ 1079 h 108810"/>
                <a:gd name="connsiteX25" fmla="*/ 70914 w 158203"/>
                <a:gd name="connsiteY25" fmla="*/ 1333 h 108810"/>
                <a:gd name="connsiteX26" fmla="*/ 68756 w 158203"/>
                <a:gd name="connsiteY26" fmla="*/ 1905 h 108810"/>
                <a:gd name="connsiteX27" fmla="*/ 59233 w 158203"/>
                <a:gd name="connsiteY27" fmla="*/ 8253 h 108810"/>
                <a:gd name="connsiteX28" fmla="*/ 57329 w 158203"/>
                <a:gd name="connsiteY28" fmla="*/ 12697 h 108810"/>
                <a:gd name="connsiteX29" fmla="*/ 56249 w 158203"/>
                <a:gd name="connsiteY29" fmla="*/ 15617 h 108810"/>
                <a:gd name="connsiteX30" fmla="*/ 53202 w 158203"/>
                <a:gd name="connsiteY30" fmla="*/ 18029 h 108810"/>
                <a:gd name="connsiteX31" fmla="*/ 48695 w 158203"/>
                <a:gd name="connsiteY31" fmla="*/ 21267 h 108810"/>
                <a:gd name="connsiteX32" fmla="*/ 45965 w 158203"/>
                <a:gd name="connsiteY32" fmla="*/ 26600 h 108810"/>
                <a:gd name="connsiteX33" fmla="*/ 44378 w 158203"/>
                <a:gd name="connsiteY33" fmla="*/ 30345 h 108810"/>
                <a:gd name="connsiteX34" fmla="*/ 32951 w 158203"/>
                <a:gd name="connsiteY34" fmla="*/ 32186 h 108810"/>
                <a:gd name="connsiteX35" fmla="*/ 31999 w 158203"/>
                <a:gd name="connsiteY35" fmla="*/ 31805 h 108810"/>
                <a:gd name="connsiteX36" fmla="*/ 20318 w 158203"/>
                <a:gd name="connsiteY36" fmla="*/ 29583 h 108810"/>
                <a:gd name="connsiteX37" fmla="*/ 17334 w 158203"/>
                <a:gd name="connsiteY37" fmla="*/ 31742 h 108810"/>
                <a:gd name="connsiteX38" fmla="*/ 13906 w 158203"/>
                <a:gd name="connsiteY38" fmla="*/ 34154 h 108810"/>
                <a:gd name="connsiteX39" fmla="*/ 12954 w 158203"/>
                <a:gd name="connsiteY39" fmla="*/ 34725 h 108810"/>
                <a:gd name="connsiteX40" fmla="*/ 11494 w 158203"/>
                <a:gd name="connsiteY40" fmla="*/ 35297 h 108810"/>
                <a:gd name="connsiteX41" fmla="*/ 10224 w 158203"/>
                <a:gd name="connsiteY41" fmla="*/ 35741 h 108810"/>
                <a:gd name="connsiteX42" fmla="*/ 8764 w 158203"/>
                <a:gd name="connsiteY42" fmla="*/ 35932 h 108810"/>
                <a:gd name="connsiteX43" fmla="*/ 7558 w 158203"/>
                <a:gd name="connsiteY43" fmla="*/ 36122 h 108810"/>
                <a:gd name="connsiteX44" fmla="*/ 6542 w 158203"/>
                <a:gd name="connsiteY44" fmla="*/ 36059 h 108810"/>
                <a:gd name="connsiteX45" fmla="*/ 1273 w 158203"/>
                <a:gd name="connsiteY45" fmla="*/ 35868 h 108810"/>
                <a:gd name="connsiteX46" fmla="*/ 130 w 158203"/>
                <a:gd name="connsiteY46" fmla="*/ 39042 h 108810"/>
                <a:gd name="connsiteX47" fmla="*/ 67 w 158203"/>
                <a:gd name="connsiteY47" fmla="*/ 40439 h 108810"/>
                <a:gd name="connsiteX48" fmla="*/ 321 w 158203"/>
                <a:gd name="connsiteY48" fmla="*/ 45391 h 108810"/>
                <a:gd name="connsiteX49" fmla="*/ 2924 w 158203"/>
                <a:gd name="connsiteY49" fmla="*/ 47994 h 108810"/>
                <a:gd name="connsiteX50" fmla="*/ 6605 w 158203"/>
                <a:gd name="connsiteY50" fmla="*/ 51676 h 108810"/>
                <a:gd name="connsiteX51" fmla="*/ 6986 w 158203"/>
                <a:gd name="connsiteY51" fmla="*/ 53072 h 108810"/>
                <a:gd name="connsiteX52" fmla="*/ 7177 w 158203"/>
                <a:gd name="connsiteY52" fmla="*/ 53898 h 108810"/>
                <a:gd name="connsiteX53" fmla="*/ 9335 w 158203"/>
                <a:gd name="connsiteY53" fmla="*/ 57199 h 108810"/>
                <a:gd name="connsiteX54" fmla="*/ 9907 w 158203"/>
                <a:gd name="connsiteY54" fmla="*/ 56627 h 108810"/>
                <a:gd name="connsiteX55" fmla="*/ 10859 w 158203"/>
                <a:gd name="connsiteY55" fmla="*/ 55739 h 108810"/>
                <a:gd name="connsiteX56" fmla="*/ 11557 w 158203"/>
                <a:gd name="connsiteY56" fmla="*/ 55231 h 108810"/>
                <a:gd name="connsiteX57" fmla="*/ 13208 w 158203"/>
                <a:gd name="connsiteY57" fmla="*/ 53898 h 108810"/>
                <a:gd name="connsiteX58" fmla="*/ 16001 w 158203"/>
                <a:gd name="connsiteY58" fmla="*/ 48438 h 108810"/>
                <a:gd name="connsiteX59" fmla="*/ 17017 w 158203"/>
                <a:gd name="connsiteY59" fmla="*/ 43042 h 108810"/>
                <a:gd name="connsiteX60" fmla="*/ 17270 w 158203"/>
                <a:gd name="connsiteY60" fmla="*/ 41074 h 108810"/>
                <a:gd name="connsiteX61" fmla="*/ 20635 w 158203"/>
                <a:gd name="connsiteY61" fmla="*/ 34662 h 108810"/>
                <a:gd name="connsiteX62" fmla="*/ 27365 w 158203"/>
                <a:gd name="connsiteY62" fmla="*/ 33202 h 108810"/>
                <a:gd name="connsiteX63" fmla="*/ 32570 w 158203"/>
                <a:gd name="connsiteY63" fmla="*/ 37709 h 108810"/>
                <a:gd name="connsiteX64" fmla="*/ 33205 w 158203"/>
                <a:gd name="connsiteY64" fmla="*/ 38852 h 108810"/>
                <a:gd name="connsiteX65" fmla="*/ 34792 w 158203"/>
                <a:gd name="connsiteY65" fmla="*/ 41328 h 108810"/>
                <a:gd name="connsiteX66" fmla="*/ 35617 w 158203"/>
                <a:gd name="connsiteY66" fmla="*/ 42407 h 108810"/>
                <a:gd name="connsiteX67" fmla="*/ 36252 w 158203"/>
                <a:gd name="connsiteY67" fmla="*/ 43232 h 108810"/>
                <a:gd name="connsiteX68" fmla="*/ 37268 w 158203"/>
                <a:gd name="connsiteY68" fmla="*/ 44185 h 108810"/>
                <a:gd name="connsiteX69" fmla="*/ 38411 w 158203"/>
                <a:gd name="connsiteY69" fmla="*/ 45200 h 108810"/>
                <a:gd name="connsiteX70" fmla="*/ 41140 w 158203"/>
                <a:gd name="connsiteY70" fmla="*/ 52310 h 108810"/>
                <a:gd name="connsiteX71" fmla="*/ 41648 w 158203"/>
                <a:gd name="connsiteY71" fmla="*/ 55231 h 108810"/>
                <a:gd name="connsiteX72" fmla="*/ 45140 w 158203"/>
                <a:gd name="connsiteY72" fmla="*/ 61706 h 108810"/>
                <a:gd name="connsiteX73" fmla="*/ 48758 w 158203"/>
                <a:gd name="connsiteY73" fmla="*/ 64499 h 108810"/>
                <a:gd name="connsiteX74" fmla="*/ 51044 w 158203"/>
                <a:gd name="connsiteY74" fmla="*/ 66086 h 108810"/>
                <a:gd name="connsiteX75" fmla="*/ 53202 w 158203"/>
                <a:gd name="connsiteY75" fmla="*/ 67420 h 108810"/>
                <a:gd name="connsiteX76" fmla="*/ 56122 w 158203"/>
                <a:gd name="connsiteY76" fmla="*/ 69324 h 108810"/>
                <a:gd name="connsiteX77" fmla="*/ 59741 w 158203"/>
                <a:gd name="connsiteY77" fmla="*/ 75291 h 108810"/>
                <a:gd name="connsiteX78" fmla="*/ 59043 w 158203"/>
                <a:gd name="connsiteY78" fmla="*/ 77577 h 108810"/>
                <a:gd name="connsiteX79" fmla="*/ 56630 w 158203"/>
                <a:gd name="connsiteY79" fmla="*/ 78212 h 108810"/>
                <a:gd name="connsiteX80" fmla="*/ 50028 w 158203"/>
                <a:gd name="connsiteY80" fmla="*/ 81195 h 108810"/>
                <a:gd name="connsiteX81" fmla="*/ 50409 w 158203"/>
                <a:gd name="connsiteY81" fmla="*/ 84243 h 108810"/>
                <a:gd name="connsiteX82" fmla="*/ 51425 w 158203"/>
                <a:gd name="connsiteY82" fmla="*/ 84624 h 108810"/>
                <a:gd name="connsiteX83" fmla="*/ 52567 w 158203"/>
                <a:gd name="connsiteY83" fmla="*/ 84814 h 108810"/>
                <a:gd name="connsiteX84" fmla="*/ 58408 w 158203"/>
                <a:gd name="connsiteY84" fmla="*/ 87544 h 108810"/>
                <a:gd name="connsiteX85" fmla="*/ 60947 w 158203"/>
                <a:gd name="connsiteY85" fmla="*/ 89067 h 108810"/>
                <a:gd name="connsiteX86" fmla="*/ 64121 w 158203"/>
                <a:gd name="connsiteY86" fmla="*/ 90337 h 108810"/>
                <a:gd name="connsiteX87" fmla="*/ 70025 w 158203"/>
                <a:gd name="connsiteY87" fmla="*/ 93257 h 108810"/>
                <a:gd name="connsiteX88" fmla="*/ 70978 w 158203"/>
                <a:gd name="connsiteY88" fmla="*/ 93702 h 108810"/>
                <a:gd name="connsiteX89" fmla="*/ 72501 w 158203"/>
                <a:gd name="connsiteY89" fmla="*/ 94400 h 108810"/>
                <a:gd name="connsiteX90" fmla="*/ 73898 w 158203"/>
                <a:gd name="connsiteY90" fmla="*/ 97320 h 108810"/>
                <a:gd name="connsiteX91" fmla="*/ 74152 w 158203"/>
                <a:gd name="connsiteY91" fmla="*/ 99542 h 108810"/>
                <a:gd name="connsiteX92" fmla="*/ 74469 w 158203"/>
                <a:gd name="connsiteY92" fmla="*/ 101701 h 108810"/>
                <a:gd name="connsiteX93" fmla="*/ 76120 w 158203"/>
                <a:gd name="connsiteY93" fmla="*/ 102272 h 108810"/>
                <a:gd name="connsiteX94" fmla="*/ 78977 w 158203"/>
                <a:gd name="connsiteY94" fmla="*/ 102208 h 108810"/>
                <a:gd name="connsiteX95" fmla="*/ 88689 w 158203"/>
                <a:gd name="connsiteY95" fmla="*/ 102716 h 108810"/>
                <a:gd name="connsiteX96" fmla="*/ 91102 w 158203"/>
                <a:gd name="connsiteY96" fmla="*/ 102970 h 108810"/>
                <a:gd name="connsiteX97" fmla="*/ 97387 w 158203"/>
                <a:gd name="connsiteY97" fmla="*/ 104113 h 108810"/>
                <a:gd name="connsiteX98" fmla="*/ 105068 w 158203"/>
                <a:gd name="connsiteY98" fmla="*/ 107668 h 108810"/>
                <a:gd name="connsiteX99" fmla="*/ 106465 w 158203"/>
                <a:gd name="connsiteY99" fmla="*/ 108811 h 108810"/>
                <a:gd name="connsiteX100" fmla="*/ 103608 w 158203"/>
                <a:gd name="connsiteY100" fmla="*/ 105256 h 108810"/>
                <a:gd name="connsiteX101" fmla="*/ 100117 w 158203"/>
                <a:gd name="connsiteY101" fmla="*/ 100875 h 108810"/>
                <a:gd name="connsiteX102" fmla="*/ 86658 w 158203"/>
                <a:gd name="connsiteY102" fmla="*/ 88115 h 108810"/>
                <a:gd name="connsiteX103" fmla="*/ 85071 w 158203"/>
                <a:gd name="connsiteY103" fmla="*/ 86972 h 108810"/>
                <a:gd name="connsiteX104" fmla="*/ 74088 w 158203"/>
                <a:gd name="connsiteY104" fmla="*/ 76688 h 108810"/>
                <a:gd name="connsiteX105" fmla="*/ 70597 w 158203"/>
                <a:gd name="connsiteY105" fmla="*/ 68689 h 108810"/>
                <a:gd name="connsiteX106" fmla="*/ 68121 w 158203"/>
                <a:gd name="connsiteY106" fmla="*/ 62595 h 108810"/>
                <a:gd name="connsiteX107" fmla="*/ 67105 w 158203"/>
                <a:gd name="connsiteY107" fmla="*/ 59738 h 108810"/>
                <a:gd name="connsiteX108" fmla="*/ 65328 w 158203"/>
                <a:gd name="connsiteY108" fmla="*/ 56246 h 108810"/>
                <a:gd name="connsiteX109" fmla="*/ 61011 w 158203"/>
                <a:gd name="connsiteY109" fmla="*/ 55485 h 108810"/>
                <a:gd name="connsiteX110" fmla="*/ 59233 w 158203"/>
                <a:gd name="connsiteY110" fmla="*/ 55485 h 108810"/>
                <a:gd name="connsiteX111" fmla="*/ 57964 w 158203"/>
                <a:gd name="connsiteY111" fmla="*/ 54405 h 108810"/>
                <a:gd name="connsiteX112" fmla="*/ 59551 w 158203"/>
                <a:gd name="connsiteY112" fmla="*/ 49517 h 108810"/>
                <a:gd name="connsiteX113" fmla="*/ 60757 w 158203"/>
                <a:gd name="connsiteY113" fmla="*/ 47740 h 108810"/>
                <a:gd name="connsiteX114" fmla="*/ 60884 w 158203"/>
                <a:gd name="connsiteY114" fmla="*/ 44819 h 108810"/>
                <a:gd name="connsiteX115" fmla="*/ 61011 w 158203"/>
                <a:gd name="connsiteY115" fmla="*/ 41264 h 108810"/>
                <a:gd name="connsiteX116" fmla="*/ 64185 w 158203"/>
                <a:gd name="connsiteY116" fmla="*/ 36567 h 108810"/>
                <a:gd name="connsiteX117" fmla="*/ 71359 w 158203"/>
                <a:gd name="connsiteY117" fmla="*/ 40820 h 108810"/>
                <a:gd name="connsiteX118" fmla="*/ 74786 w 158203"/>
                <a:gd name="connsiteY118" fmla="*/ 43804 h 108810"/>
                <a:gd name="connsiteX119" fmla="*/ 77072 w 158203"/>
                <a:gd name="connsiteY119" fmla="*/ 44248 h 108810"/>
                <a:gd name="connsiteX120" fmla="*/ 77009 w 158203"/>
                <a:gd name="connsiteY120" fmla="*/ 43169 h 108810"/>
                <a:gd name="connsiteX121" fmla="*/ 77961 w 158203"/>
                <a:gd name="connsiteY121" fmla="*/ 39233 h 108810"/>
                <a:gd name="connsiteX122" fmla="*/ 82913 w 158203"/>
                <a:gd name="connsiteY122" fmla="*/ 37900 h 108810"/>
                <a:gd name="connsiteX123" fmla="*/ 84563 w 158203"/>
                <a:gd name="connsiteY123" fmla="*/ 37963 h 108810"/>
                <a:gd name="connsiteX124" fmla="*/ 86658 w 158203"/>
                <a:gd name="connsiteY124" fmla="*/ 37392 h 108810"/>
                <a:gd name="connsiteX125" fmla="*/ 91038 w 158203"/>
                <a:gd name="connsiteY125" fmla="*/ 36821 h 108810"/>
                <a:gd name="connsiteX126" fmla="*/ 91927 w 158203"/>
                <a:gd name="connsiteY126" fmla="*/ 37011 h 108810"/>
                <a:gd name="connsiteX127" fmla="*/ 96435 w 158203"/>
                <a:gd name="connsiteY127" fmla="*/ 37201 h 108810"/>
                <a:gd name="connsiteX128" fmla="*/ 102719 w 158203"/>
                <a:gd name="connsiteY128" fmla="*/ 37646 h 108810"/>
                <a:gd name="connsiteX129" fmla="*/ 103354 w 158203"/>
                <a:gd name="connsiteY129" fmla="*/ 37900 h 108810"/>
                <a:gd name="connsiteX130" fmla="*/ 105576 w 158203"/>
                <a:gd name="connsiteY130" fmla="*/ 39360 h 108810"/>
                <a:gd name="connsiteX131" fmla="*/ 106338 w 158203"/>
                <a:gd name="connsiteY131" fmla="*/ 41074 h 108810"/>
                <a:gd name="connsiteX132" fmla="*/ 106592 w 158203"/>
                <a:gd name="connsiteY132" fmla="*/ 41836 h 108810"/>
                <a:gd name="connsiteX133" fmla="*/ 108750 w 158203"/>
                <a:gd name="connsiteY133" fmla="*/ 40883 h 108810"/>
                <a:gd name="connsiteX134" fmla="*/ 110528 w 158203"/>
                <a:gd name="connsiteY134" fmla="*/ 40185 h 108810"/>
                <a:gd name="connsiteX135" fmla="*/ 116559 w 158203"/>
                <a:gd name="connsiteY135" fmla="*/ 40312 h 108810"/>
                <a:gd name="connsiteX136" fmla="*/ 122399 w 158203"/>
                <a:gd name="connsiteY136" fmla="*/ 40122 h 108810"/>
                <a:gd name="connsiteX137" fmla="*/ 127668 w 158203"/>
                <a:gd name="connsiteY137" fmla="*/ 39677 h 108810"/>
                <a:gd name="connsiteX138" fmla="*/ 131414 w 158203"/>
                <a:gd name="connsiteY138" fmla="*/ 40820 h 108810"/>
                <a:gd name="connsiteX139" fmla="*/ 133191 w 158203"/>
                <a:gd name="connsiteY139" fmla="*/ 41582 h 108810"/>
                <a:gd name="connsiteX140" fmla="*/ 136112 w 158203"/>
                <a:gd name="connsiteY140" fmla="*/ 41772 h 108810"/>
                <a:gd name="connsiteX141" fmla="*/ 138080 w 158203"/>
                <a:gd name="connsiteY141" fmla="*/ 41772 h 108810"/>
                <a:gd name="connsiteX142" fmla="*/ 144428 w 158203"/>
                <a:gd name="connsiteY142" fmla="*/ 44502 h 108810"/>
                <a:gd name="connsiteX143" fmla="*/ 147285 w 158203"/>
                <a:gd name="connsiteY143" fmla="*/ 46279 h 108810"/>
                <a:gd name="connsiteX144" fmla="*/ 150015 w 158203"/>
                <a:gd name="connsiteY144" fmla="*/ 47105 h 108810"/>
                <a:gd name="connsiteX145" fmla="*/ 155601 w 158203"/>
                <a:gd name="connsiteY145" fmla="*/ 42217 h 108810"/>
                <a:gd name="connsiteX146" fmla="*/ 158204 w 158203"/>
                <a:gd name="connsiteY146" fmla="*/ 40883 h 108810"/>
                <a:gd name="connsiteX147" fmla="*/ 155728 w 158203"/>
                <a:gd name="connsiteY147" fmla="*/ 38788 h 108810"/>
                <a:gd name="connsiteX148" fmla="*/ 151221 w 158203"/>
                <a:gd name="connsiteY148" fmla="*/ 34154 h 108810"/>
                <a:gd name="connsiteX149" fmla="*/ 150459 w 158203"/>
                <a:gd name="connsiteY149" fmla="*/ 31805 h 108810"/>
                <a:gd name="connsiteX150" fmla="*/ 150205 w 158203"/>
                <a:gd name="connsiteY150" fmla="*/ 30980 h 108810"/>
                <a:gd name="connsiteX151" fmla="*/ 149189 w 158203"/>
                <a:gd name="connsiteY151" fmla="*/ 27679 h 108810"/>
                <a:gd name="connsiteX152" fmla="*/ 148872 w 158203"/>
                <a:gd name="connsiteY152" fmla="*/ 26980 h 108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158203" h="108810">
                  <a:moveTo>
                    <a:pt x="148872" y="26980"/>
                  </a:moveTo>
                  <a:cubicBezTo>
                    <a:pt x="148047" y="24314"/>
                    <a:pt x="147285" y="21648"/>
                    <a:pt x="146840" y="20188"/>
                  </a:cubicBezTo>
                  <a:cubicBezTo>
                    <a:pt x="146205" y="20505"/>
                    <a:pt x="146015" y="20632"/>
                    <a:pt x="145761" y="20823"/>
                  </a:cubicBezTo>
                  <a:cubicBezTo>
                    <a:pt x="145507" y="21077"/>
                    <a:pt x="145190" y="21331"/>
                    <a:pt x="144936" y="21648"/>
                  </a:cubicBezTo>
                  <a:cubicBezTo>
                    <a:pt x="144745" y="21902"/>
                    <a:pt x="144492" y="22092"/>
                    <a:pt x="144301" y="22346"/>
                  </a:cubicBezTo>
                  <a:cubicBezTo>
                    <a:pt x="143984" y="22727"/>
                    <a:pt x="143666" y="23108"/>
                    <a:pt x="143349" y="23552"/>
                  </a:cubicBezTo>
                  <a:cubicBezTo>
                    <a:pt x="143158" y="23806"/>
                    <a:pt x="142968" y="24060"/>
                    <a:pt x="142777" y="24314"/>
                  </a:cubicBezTo>
                  <a:cubicBezTo>
                    <a:pt x="142269" y="25012"/>
                    <a:pt x="141825" y="25774"/>
                    <a:pt x="141381" y="26536"/>
                  </a:cubicBezTo>
                  <a:cubicBezTo>
                    <a:pt x="141127" y="26917"/>
                    <a:pt x="140746" y="27108"/>
                    <a:pt x="140301" y="27171"/>
                  </a:cubicBezTo>
                  <a:cubicBezTo>
                    <a:pt x="139159" y="26980"/>
                    <a:pt x="128811" y="22473"/>
                    <a:pt x="126208" y="21204"/>
                  </a:cubicBezTo>
                  <a:cubicBezTo>
                    <a:pt x="124685" y="20442"/>
                    <a:pt x="119606" y="19363"/>
                    <a:pt x="115480" y="18474"/>
                  </a:cubicBezTo>
                  <a:cubicBezTo>
                    <a:pt x="113194" y="17966"/>
                    <a:pt x="111163" y="17521"/>
                    <a:pt x="109829" y="17204"/>
                  </a:cubicBezTo>
                  <a:cubicBezTo>
                    <a:pt x="105640" y="16061"/>
                    <a:pt x="98720" y="10538"/>
                    <a:pt x="96244" y="6920"/>
                  </a:cubicBezTo>
                  <a:cubicBezTo>
                    <a:pt x="95863" y="6412"/>
                    <a:pt x="95165" y="5777"/>
                    <a:pt x="94212" y="5142"/>
                  </a:cubicBezTo>
                  <a:cubicBezTo>
                    <a:pt x="93895" y="4952"/>
                    <a:pt x="93451" y="4698"/>
                    <a:pt x="93133" y="4507"/>
                  </a:cubicBezTo>
                  <a:cubicBezTo>
                    <a:pt x="92435" y="4063"/>
                    <a:pt x="91737" y="3619"/>
                    <a:pt x="90912" y="3238"/>
                  </a:cubicBezTo>
                  <a:cubicBezTo>
                    <a:pt x="90467" y="3047"/>
                    <a:pt x="90023" y="2857"/>
                    <a:pt x="89578" y="2603"/>
                  </a:cubicBezTo>
                  <a:cubicBezTo>
                    <a:pt x="88753" y="2222"/>
                    <a:pt x="87864" y="1778"/>
                    <a:pt x="87039" y="1397"/>
                  </a:cubicBezTo>
                  <a:cubicBezTo>
                    <a:pt x="86468" y="1143"/>
                    <a:pt x="86023" y="952"/>
                    <a:pt x="85452" y="762"/>
                  </a:cubicBezTo>
                  <a:cubicBezTo>
                    <a:pt x="84817" y="508"/>
                    <a:pt x="84182" y="254"/>
                    <a:pt x="83611" y="0"/>
                  </a:cubicBezTo>
                  <a:cubicBezTo>
                    <a:pt x="82976" y="64"/>
                    <a:pt x="82278" y="127"/>
                    <a:pt x="81643" y="127"/>
                  </a:cubicBezTo>
                  <a:cubicBezTo>
                    <a:pt x="80881" y="191"/>
                    <a:pt x="80119" y="254"/>
                    <a:pt x="79294" y="318"/>
                  </a:cubicBezTo>
                  <a:cubicBezTo>
                    <a:pt x="78722" y="381"/>
                    <a:pt x="78215" y="444"/>
                    <a:pt x="77643" y="508"/>
                  </a:cubicBezTo>
                  <a:cubicBezTo>
                    <a:pt x="76691" y="635"/>
                    <a:pt x="75675" y="698"/>
                    <a:pt x="74723" y="825"/>
                  </a:cubicBezTo>
                  <a:cubicBezTo>
                    <a:pt x="73961" y="889"/>
                    <a:pt x="73390" y="1016"/>
                    <a:pt x="72692" y="1079"/>
                  </a:cubicBezTo>
                  <a:cubicBezTo>
                    <a:pt x="72120" y="1143"/>
                    <a:pt x="71422" y="1270"/>
                    <a:pt x="70914" y="1333"/>
                  </a:cubicBezTo>
                  <a:cubicBezTo>
                    <a:pt x="69899" y="1524"/>
                    <a:pt x="69073" y="1714"/>
                    <a:pt x="68756" y="1905"/>
                  </a:cubicBezTo>
                  <a:cubicBezTo>
                    <a:pt x="65645" y="3428"/>
                    <a:pt x="60630" y="6412"/>
                    <a:pt x="59233" y="8253"/>
                  </a:cubicBezTo>
                  <a:cubicBezTo>
                    <a:pt x="58344" y="9459"/>
                    <a:pt x="57773" y="11173"/>
                    <a:pt x="57329" y="12697"/>
                  </a:cubicBezTo>
                  <a:cubicBezTo>
                    <a:pt x="57011" y="13776"/>
                    <a:pt x="56694" y="14792"/>
                    <a:pt x="56249" y="15617"/>
                  </a:cubicBezTo>
                  <a:cubicBezTo>
                    <a:pt x="55615" y="16760"/>
                    <a:pt x="54472" y="17331"/>
                    <a:pt x="53202" y="18029"/>
                  </a:cubicBezTo>
                  <a:cubicBezTo>
                    <a:pt x="51933" y="18728"/>
                    <a:pt x="50346" y="19553"/>
                    <a:pt x="48695" y="21267"/>
                  </a:cubicBezTo>
                  <a:cubicBezTo>
                    <a:pt x="46981" y="23045"/>
                    <a:pt x="46473" y="24886"/>
                    <a:pt x="45965" y="26600"/>
                  </a:cubicBezTo>
                  <a:cubicBezTo>
                    <a:pt x="45584" y="27933"/>
                    <a:pt x="45203" y="29202"/>
                    <a:pt x="44378" y="30345"/>
                  </a:cubicBezTo>
                  <a:cubicBezTo>
                    <a:pt x="42029" y="33519"/>
                    <a:pt x="34475" y="32757"/>
                    <a:pt x="32951" y="32186"/>
                  </a:cubicBezTo>
                  <a:cubicBezTo>
                    <a:pt x="32697" y="32123"/>
                    <a:pt x="32380" y="31996"/>
                    <a:pt x="31999" y="31805"/>
                  </a:cubicBezTo>
                  <a:cubicBezTo>
                    <a:pt x="29777" y="30853"/>
                    <a:pt x="23048" y="27933"/>
                    <a:pt x="20318" y="29583"/>
                  </a:cubicBezTo>
                  <a:cubicBezTo>
                    <a:pt x="19302" y="30155"/>
                    <a:pt x="18350" y="30917"/>
                    <a:pt x="17334" y="31742"/>
                  </a:cubicBezTo>
                  <a:cubicBezTo>
                    <a:pt x="16255" y="32567"/>
                    <a:pt x="15176" y="33392"/>
                    <a:pt x="13906" y="34154"/>
                  </a:cubicBezTo>
                  <a:cubicBezTo>
                    <a:pt x="13589" y="34345"/>
                    <a:pt x="13271" y="34599"/>
                    <a:pt x="12954" y="34725"/>
                  </a:cubicBezTo>
                  <a:cubicBezTo>
                    <a:pt x="12509" y="34979"/>
                    <a:pt x="12002" y="35107"/>
                    <a:pt x="11494" y="35297"/>
                  </a:cubicBezTo>
                  <a:cubicBezTo>
                    <a:pt x="11113" y="35424"/>
                    <a:pt x="10668" y="35614"/>
                    <a:pt x="10224" y="35741"/>
                  </a:cubicBezTo>
                  <a:cubicBezTo>
                    <a:pt x="9779" y="35868"/>
                    <a:pt x="9272" y="35868"/>
                    <a:pt x="8764" y="35932"/>
                  </a:cubicBezTo>
                  <a:cubicBezTo>
                    <a:pt x="8383" y="35995"/>
                    <a:pt x="8002" y="36122"/>
                    <a:pt x="7558" y="36122"/>
                  </a:cubicBezTo>
                  <a:cubicBezTo>
                    <a:pt x="7240" y="36122"/>
                    <a:pt x="6860" y="36122"/>
                    <a:pt x="6542" y="36059"/>
                  </a:cubicBezTo>
                  <a:cubicBezTo>
                    <a:pt x="4955" y="35932"/>
                    <a:pt x="3177" y="35868"/>
                    <a:pt x="1273" y="35868"/>
                  </a:cubicBezTo>
                  <a:cubicBezTo>
                    <a:pt x="638" y="36757"/>
                    <a:pt x="193" y="37646"/>
                    <a:pt x="130" y="39042"/>
                  </a:cubicBezTo>
                  <a:lnTo>
                    <a:pt x="67" y="40439"/>
                  </a:lnTo>
                  <a:cubicBezTo>
                    <a:pt x="3" y="42090"/>
                    <a:pt x="-124" y="43994"/>
                    <a:pt x="321" y="45391"/>
                  </a:cubicBezTo>
                  <a:cubicBezTo>
                    <a:pt x="638" y="46533"/>
                    <a:pt x="1717" y="47168"/>
                    <a:pt x="2924" y="47994"/>
                  </a:cubicBezTo>
                  <a:cubicBezTo>
                    <a:pt x="4320" y="48882"/>
                    <a:pt x="5907" y="49835"/>
                    <a:pt x="6605" y="51676"/>
                  </a:cubicBezTo>
                  <a:cubicBezTo>
                    <a:pt x="6796" y="52120"/>
                    <a:pt x="6860" y="52564"/>
                    <a:pt x="6986" y="53072"/>
                  </a:cubicBezTo>
                  <a:cubicBezTo>
                    <a:pt x="7050" y="53326"/>
                    <a:pt x="7050" y="53644"/>
                    <a:pt x="7177" y="53898"/>
                  </a:cubicBezTo>
                  <a:cubicBezTo>
                    <a:pt x="7558" y="54913"/>
                    <a:pt x="8700" y="56627"/>
                    <a:pt x="9335" y="57199"/>
                  </a:cubicBezTo>
                  <a:cubicBezTo>
                    <a:pt x="9526" y="57008"/>
                    <a:pt x="9779" y="56754"/>
                    <a:pt x="9907" y="56627"/>
                  </a:cubicBezTo>
                  <a:cubicBezTo>
                    <a:pt x="10287" y="56246"/>
                    <a:pt x="10605" y="55929"/>
                    <a:pt x="10859" y="55739"/>
                  </a:cubicBezTo>
                  <a:lnTo>
                    <a:pt x="11557" y="55231"/>
                  </a:lnTo>
                  <a:cubicBezTo>
                    <a:pt x="12192" y="54786"/>
                    <a:pt x="12763" y="54405"/>
                    <a:pt x="13208" y="53898"/>
                  </a:cubicBezTo>
                  <a:cubicBezTo>
                    <a:pt x="14731" y="52247"/>
                    <a:pt x="15493" y="50089"/>
                    <a:pt x="16001" y="48438"/>
                  </a:cubicBezTo>
                  <a:cubicBezTo>
                    <a:pt x="16572" y="46597"/>
                    <a:pt x="16763" y="44883"/>
                    <a:pt x="17017" y="43042"/>
                  </a:cubicBezTo>
                  <a:cubicBezTo>
                    <a:pt x="17080" y="42407"/>
                    <a:pt x="17207" y="41772"/>
                    <a:pt x="17270" y="41074"/>
                  </a:cubicBezTo>
                  <a:cubicBezTo>
                    <a:pt x="17525" y="39296"/>
                    <a:pt x="18794" y="36122"/>
                    <a:pt x="20635" y="34662"/>
                  </a:cubicBezTo>
                  <a:cubicBezTo>
                    <a:pt x="22413" y="33265"/>
                    <a:pt x="25016" y="32757"/>
                    <a:pt x="27365" y="33202"/>
                  </a:cubicBezTo>
                  <a:cubicBezTo>
                    <a:pt x="29333" y="33583"/>
                    <a:pt x="30983" y="35043"/>
                    <a:pt x="32570" y="37709"/>
                  </a:cubicBezTo>
                  <a:cubicBezTo>
                    <a:pt x="32824" y="38090"/>
                    <a:pt x="33015" y="38471"/>
                    <a:pt x="33205" y="38852"/>
                  </a:cubicBezTo>
                  <a:cubicBezTo>
                    <a:pt x="33713" y="39741"/>
                    <a:pt x="34157" y="40566"/>
                    <a:pt x="34792" y="41328"/>
                  </a:cubicBezTo>
                  <a:cubicBezTo>
                    <a:pt x="35109" y="41709"/>
                    <a:pt x="35364" y="42026"/>
                    <a:pt x="35617" y="42407"/>
                  </a:cubicBezTo>
                  <a:cubicBezTo>
                    <a:pt x="35808" y="42661"/>
                    <a:pt x="35998" y="42978"/>
                    <a:pt x="36252" y="43232"/>
                  </a:cubicBezTo>
                  <a:cubicBezTo>
                    <a:pt x="36570" y="43613"/>
                    <a:pt x="36951" y="43867"/>
                    <a:pt x="37268" y="44185"/>
                  </a:cubicBezTo>
                  <a:cubicBezTo>
                    <a:pt x="37649" y="44502"/>
                    <a:pt x="38030" y="44819"/>
                    <a:pt x="38411" y="45200"/>
                  </a:cubicBezTo>
                  <a:cubicBezTo>
                    <a:pt x="40442" y="47295"/>
                    <a:pt x="40823" y="49962"/>
                    <a:pt x="41140" y="52310"/>
                  </a:cubicBezTo>
                  <a:cubicBezTo>
                    <a:pt x="41267" y="53263"/>
                    <a:pt x="41395" y="54278"/>
                    <a:pt x="41648" y="55231"/>
                  </a:cubicBezTo>
                  <a:cubicBezTo>
                    <a:pt x="42347" y="57707"/>
                    <a:pt x="43680" y="60246"/>
                    <a:pt x="45140" y="61706"/>
                  </a:cubicBezTo>
                  <a:cubicBezTo>
                    <a:pt x="46156" y="62722"/>
                    <a:pt x="47425" y="63611"/>
                    <a:pt x="48758" y="64499"/>
                  </a:cubicBezTo>
                  <a:cubicBezTo>
                    <a:pt x="49520" y="65007"/>
                    <a:pt x="50282" y="65578"/>
                    <a:pt x="51044" y="66086"/>
                  </a:cubicBezTo>
                  <a:cubicBezTo>
                    <a:pt x="51742" y="66594"/>
                    <a:pt x="52441" y="67039"/>
                    <a:pt x="53202" y="67420"/>
                  </a:cubicBezTo>
                  <a:cubicBezTo>
                    <a:pt x="54154" y="67927"/>
                    <a:pt x="55170" y="68499"/>
                    <a:pt x="56122" y="69324"/>
                  </a:cubicBezTo>
                  <a:cubicBezTo>
                    <a:pt x="57900" y="70848"/>
                    <a:pt x="59677" y="72689"/>
                    <a:pt x="59741" y="75291"/>
                  </a:cubicBezTo>
                  <a:cubicBezTo>
                    <a:pt x="59741" y="75990"/>
                    <a:pt x="59741" y="76942"/>
                    <a:pt x="59043" y="77577"/>
                  </a:cubicBezTo>
                  <a:cubicBezTo>
                    <a:pt x="58344" y="78275"/>
                    <a:pt x="57456" y="78212"/>
                    <a:pt x="56630" y="78212"/>
                  </a:cubicBezTo>
                  <a:cubicBezTo>
                    <a:pt x="54789" y="78212"/>
                    <a:pt x="50790" y="78402"/>
                    <a:pt x="50028" y="81195"/>
                  </a:cubicBezTo>
                  <a:cubicBezTo>
                    <a:pt x="49901" y="81767"/>
                    <a:pt x="50092" y="83544"/>
                    <a:pt x="50409" y="84243"/>
                  </a:cubicBezTo>
                  <a:cubicBezTo>
                    <a:pt x="50536" y="84497"/>
                    <a:pt x="50536" y="84497"/>
                    <a:pt x="51425" y="84624"/>
                  </a:cubicBezTo>
                  <a:cubicBezTo>
                    <a:pt x="51805" y="84687"/>
                    <a:pt x="52186" y="84687"/>
                    <a:pt x="52567" y="84814"/>
                  </a:cubicBezTo>
                  <a:cubicBezTo>
                    <a:pt x="54853" y="85258"/>
                    <a:pt x="56630" y="86401"/>
                    <a:pt x="58408" y="87544"/>
                  </a:cubicBezTo>
                  <a:cubicBezTo>
                    <a:pt x="59233" y="88052"/>
                    <a:pt x="60059" y="88623"/>
                    <a:pt x="60947" y="89067"/>
                  </a:cubicBezTo>
                  <a:cubicBezTo>
                    <a:pt x="61900" y="89575"/>
                    <a:pt x="63042" y="89956"/>
                    <a:pt x="64121" y="90337"/>
                  </a:cubicBezTo>
                  <a:cubicBezTo>
                    <a:pt x="66216" y="91099"/>
                    <a:pt x="68375" y="91861"/>
                    <a:pt x="70025" y="93257"/>
                  </a:cubicBezTo>
                  <a:cubicBezTo>
                    <a:pt x="70279" y="93448"/>
                    <a:pt x="70597" y="93575"/>
                    <a:pt x="70978" y="93702"/>
                  </a:cubicBezTo>
                  <a:cubicBezTo>
                    <a:pt x="71422" y="93829"/>
                    <a:pt x="71930" y="94019"/>
                    <a:pt x="72501" y="94400"/>
                  </a:cubicBezTo>
                  <a:cubicBezTo>
                    <a:pt x="73644" y="95225"/>
                    <a:pt x="73771" y="96431"/>
                    <a:pt x="73898" y="97320"/>
                  </a:cubicBezTo>
                  <a:cubicBezTo>
                    <a:pt x="74025" y="98336"/>
                    <a:pt x="74088" y="98907"/>
                    <a:pt x="74152" y="99542"/>
                  </a:cubicBezTo>
                  <a:cubicBezTo>
                    <a:pt x="74215" y="100367"/>
                    <a:pt x="74279" y="101129"/>
                    <a:pt x="74469" y="101701"/>
                  </a:cubicBezTo>
                  <a:cubicBezTo>
                    <a:pt x="74660" y="102272"/>
                    <a:pt x="74596" y="102335"/>
                    <a:pt x="76120" y="102272"/>
                  </a:cubicBezTo>
                  <a:cubicBezTo>
                    <a:pt x="77072" y="102208"/>
                    <a:pt x="78024" y="102272"/>
                    <a:pt x="78977" y="102208"/>
                  </a:cubicBezTo>
                  <a:cubicBezTo>
                    <a:pt x="82278" y="102208"/>
                    <a:pt x="85452" y="102272"/>
                    <a:pt x="88689" y="102716"/>
                  </a:cubicBezTo>
                  <a:cubicBezTo>
                    <a:pt x="89451" y="102843"/>
                    <a:pt x="90276" y="102907"/>
                    <a:pt x="91102" y="102970"/>
                  </a:cubicBezTo>
                  <a:cubicBezTo>
                    <a:pt x="93197" y="103161"/>
                    <a:pt x="95292" y="103351"/>
                    <a:pt x="97387" y="104113"/>
                  </a:cubicBezTo>
                  <a:cubicBezTo>
                    <a:pt x="99990" y="105065"/>
                    <a:pt x="102656" y="106017"/>
                    <a:pt x="105068" y="107668"/>
                  </a:cubicBezTo>
                  <a:cubicBezTo>
                    <a:pt x="105576" y="107985"/>
                    <a:pt x="106021" y="108430"/>
                    <a:pt x="106465" y="108811"/>
                  </a:cubicBezTo>
                  <a:cubicBezTo>
                    <a:pt x="105576" y="107604"/>
                    <a:pt x="104624" y="106462"/>
                    <a:pt x="103608" y="105256"/>
                  </a:cubicBezTo>
                  <a:cubicBezTo>
                    <a:pt x="102402" y="103859"/>
                    <a:pt x="101196" y="102399"/>
                    <a:pt x="100117" y="100875"/>
                  </a:cubicBezTo>
                  <a:cubicBezTo>
                    <a:pt x="96752" y="96304"/>
                    <a:pt x="92499" y="92242"/>
                    <a:pt x="86658" y="88115"/>
                  </a:cubicBezTo>
                  <a:lnTo>
                    <a:pt x="85071" y="86972"/>
                  </a:lnTo>
                  <a:cubicBezTo>
                    <a:pt x="81008" y="84116"/>
                    <a:pt x="76754" y="81132"/>
                    <a:pt x="74088" y="76688"/>
                  </a:cubicBezTo>
                  <a:cubicBezTo>
                    <a:pt x="72565" y="74212"/>
                    <a:pt x="71549" y="71419"/>
                    <a:pt x="70597" y="68689"/>
                  </a:cubicBezTo>
                  <a:cubicBezTo>
                    <a:pt x="69835" y="66531"/>
                    <a:pt x="69073" y="64499"/>
                    <a:pt x="68121" y="62595"/>
                  </a:cubicBezTo>
                  <a:cubicBezTo>
                    <a:pt x="67613" y="61643"/>
                    <a:pt x="67359" y="60690"/>
                    <a:pt x="67105" y="59738"/>
                  </a:cubicBezTo>
                  <a:cubicBezTo>
                    <a:pt x="66724" y="58278"/>
                    <a:pt x="66343" y="57008"/>
                    <a:pt x="65328" y="56246"/>
                  </a:cubicBezTo>
                  <a:cubicBezTo>
                    <a:pt x="64248" y="55358"/>
                    <a:pt x="62661" y="55485"/>
                    <a:pt x="61011" y="55485"/>
                  </a:cubicBezTo>
                  <a:cubicBezTo>
                    <a:pt x="60440" y="55485"/>
                    <a:pt x="59804" y="55485"/>
                    <a:pt x="59233" y="55485"/>
                  </a:cubicBezTo>
                  <a:cubicBezTo>
                    <a:pt x="58598" y="55485"/>
                    <a:pt x="58027" y="54977"/>
                    <a:pt x="57964" y="54405"/>
                  </a:cubicBezTo>
                  <a:cubicBezTo>
                    <a:pt x="57456" y="51866"/>
                    <a:pt x="58662" y="50533"/>
                    <a:pt x="59551" y="49517"/>
                  </a:cubicBezTo>
                  <a:cubicBezTo>
                    <a:pt x="60059" y="48946"/>
                    <a:pt x="60503" y="48438"/>
                    <a:pt x="60757" y="47740"/>
                  </a:cubicBezTo>
                  <a:cubicBezTo>
                    <a:pt x="61011" y="46914"/>
                    <a:pt x="60947" y="45899"/>
                    <a:pt x="60884" y="44819"/>
                  </a:cubicBezTo>
                  <a:cubicBezTo>
                    <a:pt x="60820" y="43677"/>
                    <a:pt x="60757" y="42407"/>
                    <a:pt x="61011" y="41264"/>
                  </a:cubicBezTo>
                  <a:cubicBezTo>
                    <a:pt x="61646" y="38534"/>
                    <a:pt x="62661" y="37011"/>
                    <a:pt x="64185" y="36567"/>
                  </a:cubicBezTo>
                  <a:cubicBezTo>
                    <a:pt x="66661" y="35868"/>
                    <a:pt x="69073" y="38408"/>
                    <a:pt x="71359" y="40820"/>
                  </a:cubicBezTo>
                  <a:cubicBezTo>
                    <a:pt x="72501" y="42026"/>
                    <a:pt x="73961" y="43550"/>
                    <a:pt x="74786" y="43804"/>
                  </a:cubicBezTo>
                  <a:cubicBezTo>
                    <a:pt x="76564" y="44375"/>
                    <a:pt x="77072" y="44248"/>
                    <a:pt x="77072" y="44248"/>
                  </a:cubicBezTo>
                  <a:cubicBezTo>
                    <a:pt x="77072" y="44248"/>
                    <a:pt x="77009" y="43613"/>
                    <a:pt x="77009" y="43169"/>
                  </a:cubicBezTo>
                  <a:cubicBezTo>
                    <a:pt x="77009" y="42026"/>
                    <a:pt x="77009" y="40502"/>
                    <a:pt x="77961" y="39233"/>
                  </a:cubicBezTo>
                  <a:cubicBezTo>
                    <a:pt x="79167" y="37646"/>
                    <a:pt x="81198" y="37773"/>
                    <a:pt x="82913" y="37900"/>
                  </a:cubicBezTo>
                  <a:cubicBezTo>
                    <a:pt x="83484" y="37963"/>
                    <a:pt x="84119" y="38027"/>
                    <a:pt x="84563" y="37963"/>
                  </a:cubicBezTo>
                  <a:cubicBezTo>
                    <a:pt x="85261" y="37900"/>
                    <a:pt x="85896" y="37646"/>
                    <a:pt x="86658" y="37392"/>
                  </a:cubicBezTo>
                  <a:cubicBezTo>
                    <a:pt x="87928" y="36947"/>
                    <a:pt x="89324" y="36503"/>
                    <a:pt x="91038" y="36821"/>
                  </a:cubicBezTo>
                  <a:lnTo>
                    <a:pt x="91927" y="37011"/>
                  </a:lnTo>
                  <a:cubicBezTo>
                    <a:pt x="93514" y="37328"/>
                    <a:pt x="94593" y="37519"/>
                    <a:pt x="96435" y="37201"/>
                  </a:cubicBezTo>
                  <a:cubicBezTo>
                    <a:pt x="98974" y="36694"/>
                    <a:pt x="100498" y="36567"/>
                    <a:pt x="102719" y="37646"/>
                  </a:cubicBezTo>
                  <a:lnTo>
                    <a:pt x="103354" y="37900"/>
                  </a:lnTo>
                  <a:cubicBezTo>
                    <a:pt x="104053" y="38154"/>
                    <a:pt x="104687" y="38408"/>
                    <a:pt x="105576" y="39360"/>
                  </a:cubicBezTo>
                  <a:cubicBezTo>
                    <a:pt x="106021" y="39868"/>
                    <a:pt x="106147" y="40502"/>
                    <a:pt x="106338" y="41074"/>
                  </a:cubicBezTo>
                  <a:cubicBezTo>
                    <a:pt x="106401" y="41328"/>
                    <a:pt x="106528" y="41709"/>
                    <a:pt x="106592" y="41836"/>
                  </a:cubicBezTo>
                  <a:cubicBezTo>
                    <a:pt x="106782" y="41772"/>
                    <a:pt x="108115" y="41137"/>
                    <a:pt x="108750" y="40883"/>
                  </a:cubicBezTo>
                  <a:cubicBezTo>
                    <a:pt x="109385" y="40566"/>
                    <a:pt x="110020" y="40312"/>
                    <a:pt x="110528" y="40185"/>
                  </a:cubicBezTo>
                  <a:cubicBezTo>
                    <a:pt x="112940" y="39550"/>
                    <a:pt x="114337" y="39868"/>
                    <a:pt x="116559" y="40312"/>
                  </a:cubicBezTo>
                  <a:cubicBezTo>
                    <a:pt x="118590" y="40693"/>
                    <a:pt x="120431" y="40439"/>
                    <a:pt x="122399" y="40122"/>
                  </a:cubicBezTo>
                  <a:cubicBezTo>
                    <a:pt x="124050" y="39868"/>
                    <a:pt x="125764" y="39614"/>
                    <a:pt x="127668" y="39677"/>
                  </a:cubicBezTo>
                  <a:cubicBezTo>
                    <a:pt x="129319" y="39804"/>
                    <a:pt x="130398" y="40312"/>
                    <a:pt x="131414" y="40820"/>
                  </a:cubicBezTo>
                  <a:cubicBezTo>
                    <a:pt x="131922" y="41074"/>
                    <a:pt x="132493" y="41328"/>
                    <a:pt x="133191" y="41582"/>
                  </a:cubicBezTo>
                  <a:cubicBezTo>
                    <a:pt x="134080" y="41836"/>
                    <a:pt x="135096" y="41836"/>
                    <a:pt x="136112" y="41772"/>
                  </a:cubicBezTo>
                  <a:cubicBezTo>
                    <a:pt x="136746" y="41772"/>
                    <a:pt x="137445" y="41709"/>
                    <a:pt x="138080" y="41772"/>
                  </a:cubicBezTo>
                  <a:cubicBezTo>
                    <a:pt x="140809" y="41963"/>
                    <a:pt x="142650" y="43232"/>
                    <a:pt x="144428" y="44502"/>
                  </a:cubicBezTo>
                  <a:cubicBezTo>
                    <a:pt x="145380" y="45137"/>
                    <a:pt x="146269" y="45772"/>
                    <a:pt x="147285" y="46279"/>
                  </a:cubicBezTo>
                  <a:cubicBezTo>
                    <a:pt x="148110" y="46660"/>
                    <a:pt x="148999" y="46914"/>
                    <a:pt x="150015" y="47105"/>
                  </a:cubicBezTo>
                  <a:cubicBezTo>
                    <a:pt x="150332" y="44692"/>
                    <a:pt x="153125" y="43359"/>
                    <a:pt x="155601" y="42217"/>
                  </a:cubicBezTo>
                  <a:cubicBezTo>
                    <a:pt x="156490" y="41836"/>
                    <a:pt x="157696" y="41264"/>
                    <a:pt x="158204" y="40883"/>
                  </a:cubicBezTo>
                  <a:cubicBezTo>
                    <a:pt x="157823" y="40376"/>
                    <a:pt x="156490" y="39423"/>
                    <a:pt x="155728" y="38788"/>
                  </a:cubicBezTo>
                  <a:cubicBezTo>
                    <a:pt x="153823" y="37455"/>
                    <a:pt x="151919" y="35995"/>
                    <a:pt x="151221" y="34154"/>
                  </a:cubicBezTo>
                  <a:cubicBezTo>
                    <a:pt x="150967" y="33392"/>
                    <a:pt x="150713" y="32631"/>
                    <a:pt x="150459" y="31805"/>
                  </a:cubicBezTo>
                  <a:cubicBezTo>
                    <a:pt x="150395" y="31488"/>
                    <a:pt x="150268" y="31297"/>
                    <a:pt x="150205" y="30980"/>
                  </a:cubicBezTo>
                  <a:cubicBezTo>
                    <a:pt x="149887" y="29964"/>
                    <a:pt x="149507" y="28822"/>
                    <a:pt x="149189" y="27679"/>
                  </a:cubicBezTo>
                  <a:cubicBezTo>
                    <a:pt x="148999" y="27298"/>
                    <a:pt x="148935" y="27171"/>
                    <a:pt x="148872" y="2698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48" name="Freeform 947">
              <a:extLst>
                <a:ext uri="{FF2B5EF4-FFF2-40B4-BE49-F238E27FC236}">
                  <a16:creationId xmlns:a16="http://schemas.microsoft.com/office/drawing/2014/main" id="{CB7BACE2-C1F7-FFD4-B839-2A1DF968433B}"/>
                </a:ext>
              </a:extLst>
            </p:cNvPr>
            <p:cNvSpPr/>
            <p:nvPr/>
          </p:nvSpPr>
          <p:spPr>
            <a:xfrm>
              <a:off x="6172703" y="3251004"/>
              <a:ext cx="8814" cy="8570"/>
            </a:xfrm>
            <a:custGeom>
              <a:avLst/>
              <a:gdLst>
                <a:gd name="connsiteX0" fmla="*/ 8746 w 8814"/>
                <a:gd name="connsiteY0" fmla="*/ 8570 h 8570"/>
                <a:gd name="connsiteX1" fmla="*/ 7985 w 8814"/>
                <a:gd name="connsiteY1" fmla="*/ 6729 h 8570"/>
                <a:gd name="connsiteX2" fmla="*/ 3922 w 8814"/>
                <a:gd name="connsiteY2" fmla="*/ 1460 h 8570"/>
                <a:gd name="connsiteX3" fmla="*/ 2906 w 8814"/>
                <a:gd name="connsiteY3" fmla="*/ 0 h 8570"/>
                <a:gd name="connsiteX4" fmla="*/ 493 w 8814"/>
                <a:gd name="connsiteY4" fmla="*/ 1650 h 8570"/>
                <a:gd name="connsiteX5" fmla="*/ 366 w 8814"/>
                <a:gd name="connsiteY5" fmla="*/ 5333 h 8570"/>
                <a:gd name="connsiteX6" fmla="*/ 8746 w 8814"/>
                <a:gd name="connsiteY6" fmla="*/ 8570 h 8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14" h="8570">
                  <a:moveTo>
                    <a:pt x="8746" y="8570"/>
                  </a:moveTo>
                  <a:cubicBezTo>
                    <a:pt x="8937" y="8062"/>
                    <a:pt x="8746" y="7491"/>
                    <a:pt x="7985" y="6729"/>
                  </a:cubicBezTo>
                  <a:cubicBezTo>
                    <a:pt x="6207" y="4952"/>
                    <a:pt x="4874" y="2920"/>
                    <a:pt x="3922" y="1460"/>
                  </a:cubicBezTo>
                  <a:cubicBezTo>
                    <a:pt x="3604" y="952"/>
                    <a:pt x="3223" y="317"/>
                    <a:pt x="2906" y="0"/>
                  </a:cubicBezTo>
                  <a:cubicBezTo>
                    <a:pt x="2207" y="127"/>
                    <a:pt x="874" y="571"/>
                    <a:pt x="493" y="1650"/>
                  </a:cubicBezTo>
                  <a:cubicBezTo>
                    <a:pt x="-269" y="3745"/>
                    <a:pt x="-14" y="4698"/>
                    <a:pt x="366" y="5333"/>
                  </a:cubicBezTo>
                  <a:cubicBezTo>
                    <a:pt x="938" y="5777"/>
                    <a:pt x="5064" y="7364"/>
                    <a:pt x="8746" y="857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49" name="Freeform 948">
              <a:extLst>
                <a:ext uri="{FF2B5EF4-FFF2-40B4-BE49-F238E27FC236}">
                  <a16:creationId xmlns:a16="http://schemas.microsoft.com/office/drawing/2014/main" id="{3AAECEC5-3E2C-1BCE-E50E-915A51110A78}"/>
                </a:ext>
              </a:extLst>
            </p:cNvPr>
            <p:cNvSpPr/>
            <p:nvPr/>
          </p:nvSpPr>
          <p:spPr>
            <a:xfrm>
              <a:off x="6237441" y="3320868"/>
              <a:ext cx="8950" cy="1231"/>
            </a:xfrm>
            <a:custGeom>
              <a:avLst/>
              <a:gdLst>
                <a:gd name="connsiteX0" fmla="*/ 6412 w 8950"/>
                <a:gd name="connsiteY0" fmla="*/ 349 h 1231"/>
                <a:gd name="connsiteX1" fmla="*/ 0 w 8950"/>
                <a:gd name="connsiteY1" fmla="*/ 31 h 1231"/>
                <a:gd name="connsiteX2" fmla="*/ 4063 w 8950"/>
                <a:gd name="connsiteY2" fmla="*/ 1174 h 1231"/>
                <a:gd name="connsiteX3" fmla="*/ 8951 w 8950"/>
                <a:gd name="connsiteY3" fmla="*/ 730 h 1231"/>
                <a:gd name="connsiteX4" fmla="*/ 6412 w 8950"/>
                <a:gd name="connsiteY4" fmla="*/ 349 h 1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50" h="1231">
                  <a:moveTo>
                    <a:pt x="6412" y="349"/>
                  </a:moveTo>
                  <a:cubicBezTo>
                    <a:pt x="3618" y="-32"/>
                    <a:pt x="1460" y="-32"/>
                    <a:pt x="0" y="31"/>
                  </a:cubicBezTo>
                  <a:cubicBezTo>
                    <a:pt x="1079" y="603"/>
                    <a:pt x="2158" y="1047"/>
                    <a:pt x="4063" y="1174"/>
                  </a:cubicBezTo>
                  <a:cubicBezTo>
                    <a:pt x="5967" y="1365"/>
                    <a:pt x="7872" y="1047"/>
                    <a:pt x="8951" y="730"/>
                  </a:cubicBezTo>
                  <a:cubicBezTo>
                    <a:pt x="8253" y="539"/>
                    <a:pt x="7300" y="349"/>
                    <a:pt x="6412" y="34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50" name="Freeform 949">
              <a:extLst>
                <a:ext uri="{FF2B5EF4-FFF2-40B4-BE49-F238E27FC236}">
                  <a16:creationId xmlns:a16="http://schemas.microsoft.com/office/drawing/2014/main" id="{24C304D0-D886-1D96-2DF8-41BBB5CE5ABC}"/>
                </a:ext>
              </a:extLst>
            </p:cNvPr>
            <p:cNvSpPr/>
            <p:nvPr/>
          </p:nvSpPr>
          <p:spPr>
            <a:xfrm>
              <a:off x="6174014" y="3265542"/>
              <a:ext cx="6355" cy="8951"/>
            </a:xfrm>
            <a:custGeom>
              <a:avLst/>
              <a:gdLst>
                <a:gd name="connsiteX0" fmla="*/ 6356 w 6355"/>
                <a:gd name="connsiteY0" fmla="*/ 8951 h 8951"/>
                <a:gd name="connsiteX1" fmla="*/ 2356 w 6355"/>
                <a:gd name="connsiteY1" fmla="*/ 572 h 8951"/>
                <a:gd name="connsiteX2" fmla="*/ 1658 w 6355"/>
                <a:gd name="connsiteY2" fmla="*/ 381 h 8951"/>
                <a:gd name="connsiteX3" fmla="*/ 7 w 6355"/>
                <a:gd name="connsiteY3" fmla="*/ 0 h 8951"/>
                <a:gd name="connsiteX4" fmla="*/ 1912 w 6355"/>
                <a:gd name="connsiteY4" fmla="*/ 4761 h 8951"/>
                <a:gd name="connsiteX5" fmla="*/ 6356 w 6355"/>
                <a:gd name="connsiteY5" fmla="*/ 8951 h 8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5" h="8951">
                  <a:moveTo>
                    <a:pt x="6356" y="8951"/>
                  </a:moveTo>
                  <a:cubicBezTo>
                    <a:pt x="5975" y="6285"/>
                    <a:pt x="3562" y="2349"/>
                    <a:pt x="2356" y="572"/>
                  </a:cubicBezTo>
                  <a:cubicBezTo>
                    <a:pt x="2102" y="508"/>
                    <a:pt x="1912" y="444"/>
                    <a:pt x="1658" y="381"/>
                  </a:cubicBezTo>
                  <a:cubicBezTo>
                    <a:pt x="1214" y="254"/>
                    <a:pt x="515" y="64"/>
                    <a:pt x="7" y="0"/>
                  </a:cubicBezTo>
                  <a:cubicBezTo>
                    <a:pt x="-56" y="1143"/>
                    <a:pt x="262" y="3174"/>
                    <a:pt x="1912" y="4761"/>
                  </a:cubicBezTo>
                  <a:cubicBezTo>
                    <a:pt x="3372" y="6221"/>
                    <a:pt x="5277" y="7999"/>
                    <a:pt x="6356" y="895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51" name="Freeform 950">
              <a:extLst>
                <a:ext uri="{FF2B5EF4-FFF2-40B4-BE49-F238E27FC236}">
                  <a16:creationId xmlns:a16="http://schemas.microsoft.com/office/drawing/2014/main" id="{4CE5DE81-5C31-2A2E-3A99-02FF85FEC1DB}"/>
                </a:ext>
              </a:extLst>
            </p:cNvPr>
            <p:cNvSpPr/>
            <p:nvPr/>
          </p:nvSpPr>
          <p:spPr>
            <a:xfrm>
              <a:off x="6224681" y="3121561"/>
              <a:ext cx="166136" cy="109699"/>
            </a:xfrm>
            <a:custGeom>
              <a:avLst/>
              <a:gdLst>
                <a:gd name="connsiteX0" fmla="*/ 164613 w 166136"/>
                <a:gd name="connsiteY0" fmla="*/ 13712 h 109699"/>
                <a:gd name="connsiteX1" fmla="*/ 160105 w 166136"/>
                <a:gd name="connsiteY1" fmla="*/ 6793 h 109699"/>
                <a:gd name="connsiteX2" fmla="*/ 157629 w 166136"/>
                <a:gd name="connsiteY2" fmla="*/ 5015 h 109699"/>
                <a:gd name="connsiteX3" fmla="*/ 155344 w 166136"/>
                <a:gd name="connsiteY3" fmla="*/ 3301 h 109699"/>
                <a:gd name="connsiteX4" fmla="*/ 153312 w 166136"/>
                <a:gd name="connsiteY4" fmla="*/ 0 h 109699"/>
                <a:gd name="connsiteX5" fmla="*/ 149567 w 166136"/>
                <a:gd name="connsiteY5" fmla="*/ 1206 h 109699"/>
                <a:gd name="connsiteX6" fmla="*/ 141504 w 166136"/>
                <a:gd name="connsiteY6" fmla="*/ 2793 h 109699"/>
                <a:gd name="connsiteX7" fmla="*/ 136426 w 166136"/>
                <a:gd name="connsiteY7" fmla="*/ 2984 h 109699"/>
                <a:gd name="connsiteX8" fmla="*/ 134141 w 166136"/>
                <a:gd name="connsiteY8" fmla="*/ 3047 h 109699"/>
                <a:gd name="connsiteX9" fmla="*/ 133252 w 166136"/>
                <a:gd name="connsiteY9" fmla="*/ 3047 h 109699"/>
                <a:gd name="connsiteX10" fmla="*/ 132299 w 166136"/>
                <a:gd name="connsiteY10" fmla="*/ 3047 h 109699"/>
                <a:gd name="connsiteX11" fmla="*/ 127792 w 166136"/>
                <a:gd name="connsiteY11" fmla="*/ 3111 h 109699"/>
                <a:gd name="connsiteX12" fmla="*/ 118841 w 166136"/>
                <a:gd name="connsiteY12" fmla="*/ 3047 h 109699"/>
                <a:gd name="connsiteX13" fmla="*/ 114588 w 166136"/>
                <a:gd name="connsiteY13" fmla="*/ 2476 h 109699"/>
                <a:gd name="connsiteX14" fmla="*/ 106779 w 166136"/>
                <a:gd name="connsiteY14" fmla="*/ 3238 h 109699"/>
                <a:gd name="connsiteX15" fmla="*/ 99225 w 166136"/>
                <a:gd name="connsiteY15" fmla="*/ 11110 h 109699"/>
                <a:gd name="connsiteX16" fmla="*/ 98844 w 166136"/>
                <a:gd name="connsiteY16" fmla="*/ 14855 h 109699"/>
                <a:gd name="connsiteX17" fmla="*/ 98590 w 166136"/>
                <a:gd name="connsiteY17" fmla="*/ 18918 h 109699"/>
                <a:gd name="connsiteX18" fmla="*/ 97193 w 166136"/>
                <a:gd name="connsiteY18" fmla="*/ 19934 h 109699"/>
                <a:gd name="connsiteX19" fmla="*/ 90908 w 166136"/>
                <a:gd name="connsiteY19" fmla="*/ 15998 h 109699"/>
                <a:gd name="connsiteX20" fmla="*/ 88940 w 166136"/>
                <a:gd name="connsiteY20" fmla="*/ 13903 h 109699"/>
                <a:gd name="connsiteX21" fmla="*/ 85703 w 166136"/>
                <a:gd name="connsiteY21" fmla="*/ 14220 h 109699"/>
                <a:gd name="connsiteX22" fmla="*/ 83290 w 166136"/>
                <a:gd name="connsiteY22" fmla="*/ 16633 h 109699"/>
                <a:gd name="connsiteX23" fmla="*/ 77767 w 166136"/>
                <a:gd name="connsiteY23" fmla="*/ 19426 h 109699"/>
                <a:gd name="connsiteX24" fmla="*/ 75672 w 166136"/>
                <a:gd name="connsiteY24" fmla="*/ 20251 h 109699"/>
                <a:gd name="connsiteX25" fmla="*/ 72244 w 166136"/>
                <a:gd name="connsiteY25" fmla="*/ 23108 h 109699"/>
                <a:gd name="connsiteX26" fmla="*/ 69768 w 166136"/>
                <a:gd name="connsiteY26" fmla="*/ 26028 h 109699"/>
                <a:gd name="connsiteX27" fmla="*/ 62975 w 166136"/>
                <a:gd name="connsiteY27" fmla="*/ 28060 h 109699"/>
                <a:gd name="connsiteX28" fmla="*/ 60817 w 166136"/>
                <a:gd name="connsiteY28" fmla="*/ 28123 h 109699"/>
                <a:gd name="connsiteX29" fmla="*/ 54723 w 166136"/>
                <a:gd name="connsiteY29" fmla="*/ 30091 h 109699"/>
                <a:gd name="connsiteX30" fmla="*/ 52247 w 166136"/>
                <a:gd name="connsiteY30" fmla="*/ 31234 h 109699"/>
                <a:gd name="connsiteX31" fmla="*/ 47358 w 166136"/>
                <a:gd name="connsiteY31" fmla="*/ 32567 h 109699"/>
                <a:gd name="connsiteX32" fmla="*/ 45518 w 166136"/>
                <a:gd name="connsiteY32" fmla="*/ 32757 h 109699"/>
                <a:gd name="connsiteX33" fmla="*/ 41645 w 166136"/>
                <a:gd name="connsiteY33" fmla="*/ 33011 h 109699"/>
                <a:gd name="connsiteX34" fmla="*/ 40693 w 166136"/>
                <a:gd name="connsiteY34" fmla="*/ 33075 h 109699"/>
                <a:gd name="connsiteX35" fmla="*/ 39804 w 166136"/>
                <a:gd name="connsiteY35" fmla="*/ 33011 h 109699"/>
                <a:gd name="connsiteX36" fmla="*/ 33900 w 166136"/>
                <a:gd name="connsiteY36" fmla="*/ 32631 h 109699"/>
                <a:gd name="connsiteX37" fmla="*/ 22600 w 166136"/>
                <a:gd name="connsiteY37" fmla="*/ 27425 h 109699"/>
                <a:gd name="connsiteX38" fmla="*/ 17839 w 166136"/>
                <a:gd name="connsiteY38" fmla="*/ 24187 h 109699"/>
                <a:gd name="connsiteX39" fmla="*/ 16378 w 166136"/>
                <a:gd name="connsiteY39" fmla="*/ 23489 h 109699"/>
                <a:gd name="connsiteX40" fmla="*/ 13903 w 166136"/>
                <a:gd name="connsiteY40" fmla="*/ 22473 h 109699"/>
                <a:gd name="connsiteX41" fmla="*/ 13903 w 166136"/>
                <a:gd name="connsiteY41" fmla="*/ 31107 h 109699"/>
                <a:gd name="connsiteX42" fmla="*/ 12506 w 166136"/>
                <a:gd name="connsiteY42" fmla="*/ 32503 h 109699"/>
                <a:gd name="connsiteX43" fmla="*/ 1777 w 166136"/>
                <a:gd name="connsiteY43" fmla="*/ 32503 h 109699"/>
                <a:gd name="connsiteX44" fmla="*/ 4761 w 166136"/>
                <a:gd name="connsiteY44" fmla="*/ 39106 h 109699"/>
                <a:gd name="connsiteX45" fmla="*/ 4698 w 166136"/>
                <a:gd name="connsiteY45" fmla="*/ 40629 h 109699"/>
                <a:gd name="connsiteX46" fmla="*/ 3619 w 166136"/>
                <a:gd name="connsiteY46" fmla="*/ 45962 h 109699"/>
                <a:gd name="connsiteX47" fmla="*/ 3238 w 166136"/>
                <a:gd name="connsiteY47" fmla="*/ 53580 h 109699"/>
                <a:gd name="connsiteX48" fmla="*/ 5332 w 166136"/>
                <a:gd name="connsiteY48" fmla="*/ 55167 h 109699"/>
                <a:gd name="connsiteX49" fmla="*/ 6983 w 166136"/>
                <a:gd name="connsiteY49" fmla="*/ 56754 h 109699"/>
                <a:gd name="connsiteX50" fmla="*/ 6094 w 166136"/>
                <a:gd name="connsiteY50" fmla="*/ 59674 h 109699"/>
                <a:gd name="connsiteX51" fmla="*/ 3238 w 166136"/>
                <a:gd name="connsiteY51" fmla="*/ 62658 h 109699"/>
                <a:gd name="connsiteX52" fmla="*/ 2285 w 166136"/>
                <a:gd name="connsiteY52" fmla="*/ 63420 h 109699"/>
                <a:gd name="connsiteX53" fmla="*/ 0 w 166136"/>
                <a:gd name="connsiteY53" fmla="*/ 65134 h 109699"/>
                <a:gd name="connsiteX54" fmla="*/ 1396 w 166136"/>
                <a:gd name="connsiteY54" fmla="*/ 66975 h 109699"/>
                <a:gd name="connsiteX55" fmla="*/ 3238 w 166136"/>
                <a:gd name="connsiteY55" fmla="*/ 69070 h 109699"/>
                <a:gd name="connsiteX56" fmla="*/ 3682 w 166136"/>
                <a:gd name="connsiteY56" fmla="*/ 69705 h 109699"/>
                <a:gd name="connsiteX57" fmla="*/ 4698 w 166136"/>
                <a:gd name="connsiteY57" fmla="*/ 71990 h 109699"/>
                <a:gd name="connsiteX58" fmla="*/ 5206 w 166136"/>
                <a:gd name="connsiteY58" fmla="*/ 74212 h 109699"/>
                <a:gd name="connsiteX59" fmla="*/ 5904 w 166136"/>
                <a:gd name="connsiteY59" fmla="*/ 77259 h 109699"/>
                <a:gd name="connsiteX60" fmla="*/ 6158 w 166136"/>
                <a:gd name="connsiteY60" fmla="*/ 78275 h 109699"/>
                <a:gd name="connsiteX61" fmla="*/ 6539 w 166136"/>
                <a:gd name="connsiteY61" fmla="*/ 79926 h 109699"/>
                <a:gd name="connsiteX62" fmla="*/ 6856 w 166136"/>
                <a:gd name="connsiteY62" fmla="*/ 81322 h 109699"/>
                <a:gd name="connsiteX63" fmla="*/ 7364 w 166136"/>
                <a:gd name="connsiteY63" fmla="*/ 83036 h 109699"/>
                <a:gd name="connsiteX64" fmla="*/ 9840 w 166136"/>
                <a:gd name="connsiteY64" fmla="*/ 84052 h 109699"/>
                <a:gd name="connsiteX65" fmla="*/ 13903 w 166136"/>
                <a:gd name="connsiteY65" fmla="*/ 85957 h 109699"/>
                <a:gd name="connsiteX66" fmla="*/ 14538 w 166136"/>
                <a:gd name="connsiteY66" fmla="*/ 86274 h 109699"/>
                <a:gd name="connsiteX67" fmla="*/ 18029 w 166136"/>
                <a:gd name="connsiteY67" fmla="*/ 88305 h 109699"/>
                <a:gd name="connsiteX68" fmla="*/ 20886 w 166136"/>
                <a:gd name="connsiteY68" fmla="*/ 90845 h 109699"/>
                <a:gd name="connsiteX69" fmla="*/ 32948 w 166136"/>
                <a:gd name="connsiteY69" fmla="*/ 100050 h 109699"/>
                <a:gd name="connsiteX70" fmla="*/ 38471 w 166136"/>
                <a:gd name="connsiteY70" fmla="*/ 101319 h 109699"/>
                <a:gd name="connsiteX71" fmla="*/ 49898 w 166136"/>
                <a:gd name="connsiteY71" fmla="*/ 104303 h 109699"/>
                <a:gd name="connsiteX72" fmla="*/ 62023 w 166136"/>
                <a:gd name="connsiteY72" fmla="*/ 109699 h 109699"/>
                <a:gd name="connsiteX73" fmla="*/ 65134 w 166136"/>
                <a:gd name="connsiteY73" fmla="*/ 105509 h 109699"/>
                <a:gd name="connsiteX74" fmla="*/ 66594 w 166136"/>
                <a:gd name="connsiteY74" fmla="*/ 104240 h 109699"/>
                <a:gd name="connsiteX75" fmla="*/ 67483 w 166136"/>
                <a:gd name="connsiteY75" fmla="*/ 103605 h 109699"/>
                <a:gd name="connsiteX76" fmla="*/ 68689 w 166136"/>
                <a:gd name="connsiteY76" fmla="*/ 103161 h 109699"/>
                <a:gd name="connsiteX77" fmla="*/ 69705 w 166136"/>
                <a:gd name="connsiteY77" fmla="*/ 102780 h 109699"/>
                <a:gd name="connsiteX78" fmla="*/ 71228 w 166136"/>
                <a:gd name="connsiteY78" fmla="*/ 101129 h 109699"/>
                <a:gd name="connsiteX79" fmla="*/ 71800 w 166136"/>
                <a:gd name="connsiteY79" fmla="*/ 100494 h 109699"/>
                <a:gd name="connsiteX80" fmla="*/ 74720 w 166136"/>
                <a:gd name="connsiteY80" fmla="*/ 97638 h 109699"/>
                <a:gd name="connsiteX81" fmla="*/ 81767 w 166136"/>
                <a:gd name="connsiteY81" fmla="*/ 95035 h 109699"/>
                <a:gd name="connsiteX82" fmla="*/ 86528 w 166136"/>
                <a:gd name="connsiteY82" fmla="*/ 93257 h 109699"/>
                <a:gd name="connsiteX83" fmla="*/ 97891 w 166136"/>
                <a:gd name="connsiteY83" fmla="*/ 88559 h 109699"/>
                <a:gd name="connsiteX84" fmla="*/ 102018 w 166136"/>
                <a:gd name="connsiteY84" fmla="*/ 89385 h 109699"/>
                <a:gd name="connsiteX85" fmla="*/ 103414 w 166136"/>
                <a:gd name="connsiteY85" fmla="*/ 89829 h 109699"/>
                <a:gd name="connsiteX86" fmla="*/ 105890 w 166136"/>
                <a:gd name="connsiteY86" fmla="*/ 90654 h 109699"/>
                <a:gd name="connsiteX87" fmla="*/ 107160 w 166136"/>
                <a:gd name="connsiteY87" fmla="*/ 91162 h 109699"/>
                <a:gd name="connsiteX88" fmla="*/ 108937 w 166136"/>
                <a:gd name="connsiteY88" fmla="*/ 91924 h 109699"/>
                <a:gd name="connsiteX89" fmla="*/ 109636 w 166136"/>
                <a:gd name="connsiteY89" fmla="*/ 92241 h 109699"/>
                <a:gd name="connsiteX90" fmla="*/ 111604 w 166136"/>
                <a:gd name="connsiteY90" fmla="*/ 91543 h 109699"/>
                <a:gd name="connsiteX91" fmla="*/ 112873 w 166136"/>
                <a:gd name="connsiteY91" fmla="*/ 90845 h 109699"/>
                <a:gd name="connsiteX92" fmla="*/ 114778 w 166136"/>
                <a:gd name="connsiteY92" fmla="*/ 89448 h 109699"/>
                <a:gd name="connsiteX93" fmla="*/ 115794 w 166136"/>
                <a:gd name="connsiteY93" fmla="*/ 88686 h 109699"/>
                <a:gd name="connsiteX94" fmla="*/ 117952 w 166136"/>
                <a:gd name="connsiteY94" fmla="*/ 86718 h 109699"/>
                <a:gd name="connsiteX95" fmla="*/ 120745 w 166136"/>
                <a:gd name="connsiteY95" fmla="*/ 83989 h 109699"/>
                <a:gd name="connsiteX96" fmla="*/ 128427 w 166136"/>
                <a:gd name="connsiteY96" fmla="*/ 80624 h 109699"/>
                <a:gd name="connsiteX97" fmla="*/ 132744 w 166136"/>
                <a:gd name="connsiteY97" fmla="*/ 79418 h 109699"/>
                <a:gd name="connsiteX98" fmla="*/ 136426 w 166136"/>
                <a:gd name="connsiteY98" fmla="*/ 73641 h 109699"/>
                <a:gd name="connsiteX99" fmla="*/ 137696 w 166136"/>
                <a:gd name="connsiteY99" fmla="*/ 70403 h 109699"/>
                <a:gd name="connsiteX100" fmla="*/ 141187 w 166136"/>
                <a:gd name="connsiteY100" fmla="*/ 64944 h 109699"/>
                <a:gd name="connsiteX101" fmla="*/ 143980 w 166136"/>
                <a:gd name="connsiteY101" fmla="*/ 60690 h 109699"/>
                <a:gd name="connsiteX102" fmla="*/ 145123 w 166136"/>
                <a:gd name="connsiteY102" fmla="*/ 57262 h 109699"/>
                <a:gd name="connsiteX103" fmla="*/ 145821 w 166136"/>
                <a:gd name="connsiteY103" fmla="*/ 54723 h 109699"/>
                <a:gd name="connsiteX104" fmla="*/ 146774 w 166136"/>
                <a:gd name="connsiteY104" fmla="*/ 52437 h 109699"/>
                <a:gd name="connsiteX105" fmla="*/ 147980 w 166136"/>
                <a:gd name="connsiteY105" fmla="*/ 49327 h 109699"/>
                <a:gd name="connsiteX106" fmla="*/ 150837 w 166136"/>
                <a:gd name="connsiteY106" fmla="*/ 42026 h 109699"/>
                <a:gd name="connsiteX107" fmla="*/ 151979 w 166136"/>
                <a:gd name="connsiteY107" fmla="*/ 38915 h 109699"/>
                <a:gd name="connsiteX108" fmla="*/ 152678 w 166136"/>
                <a:gd name="connsiteY108" fmla="*/ 36693 h 109699"/>
                <a:gd name="connsiteX109" fmla="*/ 153249 w 166136"/>
                <a:gd name="connsiteY109" fmla="*/ 35043 h 109699"/>
                <a:gd name="connsiteX110" fmla="*/ 156867 w 166136"/>
                <a:gd name="connsiteY110" fmla="*/ 27742 h 109699"/>
                <a:gd name="connsiteX111" fmla="*/ 161057 w 166136"/>
                <a:gd name="connsiteY111" fmla="*/ 25076 h 109699"/>
                <a:gd name="connsiteX112" fmla="*/ 161946 w 166136"/>
                <a:gd name="connsiteY112" fmla="*/ 24758 h 109699"/>
                <a:gd name="connsiteX113" fmla="*/ 163914 w 166136"/>
                <a:gd name="connsiteY113" fmla="*/ 23425 h 109699"/>
                <a:gd name="connsiteX114" fmla="*/ 165247 w 166136"/>
                <a:gd name="connsiteY114" fmla="*/ 19807 h 109699"/>
                <a:gd name="connsiteX115" fmla="*/ 166136 w 166136"/>
                <a:gd name="connsiteY115" fmla="*/ 17014 h 109699"/>
                <a:gd name="connsiteX116" fmla="*/ 164613 w 166136"/>
                <a:gd name="connsiteY116" fmla="*/ 13712 h 109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166136" h="109699">
                  <a:moveTo>
                    <a:pt x="164613" y="13712"/>
                  </a:moveTo>
                  <a:cubicBezTo>
                    <a:pt x="163470" y="10983"/>
                    <a:pt x="162581" y="8951"/>
                    <a:pt x="160105" y="6793"/>
                  </a:cubicBezTo>
                  <a:cubicBezTo>
                    <a:pt x="159280" y="6094"/>
                    <a:pt x="158454" y="5523"/>
                    <a:pt x="157629" y="5015"/>
                  </a:cubicBezTo>
                  <a:cubicBezTo>
                    <a:pt x="156804" y="4507"/>
                    <a:pt x="156042" y="3936"/>
                    <a:pt x="155344" y="3301"/>
                  </a:cubicBezTo>
                  <a:cubicBezTo>
                    <a:pt x="154201" y="2095"/>
                    <a:pt x="153566" y="1206"/>
                    <a:pt x="153312" y="0"/>
                  </a:cubicBezTo>
                  <a:cubicBezTo>
                    <a:pt x="152043" y="444"/>
                    <a:pt x="150773" y="762"/>
                    <a:pt x="149567" y="1206"/>
                  </a:cubicBezTo>
                  <a:cubicBezTo>
                    <a:pt x="146583" y="2158"/>
                    <a:pt x="144044" y="2603"/>
                    <a:pt x="141504" y="2793"/>
                  </a:cubicBezTo>
                  <a:cubicBezTo>
                    <a:pt x="139854" y="2920"/>
                    <a:pt x="138140" y="2920"/>
                    <a:pt x="136426" y="2984"/>
                  </a:cubicBezTo>
                  <a:cubicBezTo>
                    <a:pt x="135664" y="2984"/>
                    <a:pt x="134902" y="3047"/>
                    <a:pt x="134141" y="3047"/>
                  </a:cubicBezTo>
                  <a:cubicBezTo>
                    <a:pt x="133823" y="3047"/>
                    <a:pt x="133505" y="3047"/>
                    <a:pt x="133252" y="3047"/>
                  </a:cubicBezTo>
                  <a:lnTo>
                    <a:pt x="132299" y="3047"/>
                  </a:lnTo>
                  <a:cubicBezTo>
                    <a:pt x="130776" y="3047"/>
                    <a:pt x="129252" y="3047"/>
                    <a:pt x="127792" y="3111"/>
                  </a:cubicBezTo>
                  <a:cubicBezTo>
                    <a:pt x="124808" y="3174"/>
                    <a:pt x="121825" y="3174"/>
                    <a:pt x="118841" y="3047"/>
                  </a:cubicBezTo>
                  <a:cubicBezTo>
                    <a:pt x="117317" y="2984"/>
                    <a:pt x="115984" y="2730"/>
                    <a:pt x="114588" y="2476"/>
                  </a:cubicBezTo>
                  <a:cubicBezTo>
                    <a:pt x="111604" y="1968"/>
                    <a:pt x="109255" y="1524"/>
                    <a:pt x="106779" y="3238"/>
                  </a:cubicBezTo>
                  <a:cubicBezTo>
                    <a:pt x="104557" y="4761"/>
                    <a:pt x="100177" y="9205"/>
                    <a:pt x="99225" y="11110"/>
                  </a:cubicBezTo>
                  <a:cubicBezTo>
                    <a:pt x="98780" y="12062"/>
                    <a:pt x="98780" y="13395"/>
                    <a:pt x="98844" y="14855"/>
                  </a:cubicBezTo>
                  <a:cubicBezTo>
                    <a:pt x="98907" y="16188"/>
                    <a:pt x="98907" y="17585"/>
                    <a:pt x="98590" y="18918"/>
                  </a:cubicBezTo>
                  <a:cubicBezTo>
                    <a:pt x="98399" y="19553"/>
                    <a:pt x="97764" y="19934"/>
                    <a:pt x="97193" y="19934"/>
                  </a:cubicBezTo>
                  <a:cubicBezTo>
                    <a:pt x="94146" y="19934"/>
                    <a:pt x="92368" y="17775"/>
                    <a:pt x="90908" y="15998"/>
                  </a:cubicBezTo>
                  <a:cubicBezTo>
                    <a:pt x="90273" y="15173"/>
                    <a:pt x="89639" y="14474"/>
                    <a:pt x="88940" y="13903"/>
                  </a:cubicBezTo>
                  <a:cubicBezTo>
                    <a:pt x="87163" y="12506"/>
                    <a:pt x="87163" y="12506"/>
                    <a:pt x="85703" y="14220"/>
                  </a:cubicBezTo>
                  <a:cubicBezTo>
                    <a:pt x="85131" y="14919"/>
                    <a:pt x="84369" y="15808"/>
                    <a:pt x="83290" y="16633"/>
                  </a:cubicBezTo>
                  <a:cubicBezTo>
                    <a:pt x="81513" y="18093"/>
                    <a:pt x="79672" y="18728"/>
                    <a:pt x="77767" y="19426"/>
                  </a:cubicBezTo>
                  <a:cubicBezTo>
                    <a:pt x="77132" y="19680"/>
                    <a:pt x="76434" y="19934"/>
                    <a:pt x="75672" y="20251"/>
                  </a:cubicBezTo>
                  <a:cubicBezTo>
                    <a:pt x="73768" y="21013"/>
                    <a:pt x="73133" y="21838"/>
                    <a:pt x="72244" y="23108"/>
                  </a:cubicBezTo>
                  <a:cubicBezTo>
                    <a:pt x="71609" y="23933"/>
                    <a:pt x="70974" y="24949"/>
                    <a:pt x="69768" y="26028"/>
                  </a:cubicBezTo>
                  <a:cubicBezTo>
                    <a:pt x="67546" y="28123"/>
                    <a:pt x="65388" y="28123"/>
                    <a:pt x="62975" y="28060"/>
                  </a:cubicBezTo>
                  <a:cubicBezTo>
                    <a:pt x="62277" y="28060"/>
                    <a:pt x="61579" y="28060"/>
                    <a:pt x="60817" y="28123"/>
                  </a:cubicBezTo>
                  <a:cubicBezTo>
                    <a:pt x="58341" y="28314"/>
                    <a:pt x="56754" y="29076"/>
                    <a:pt x="54723" y="30091"/>
                  </a:cubicBezTo>
                  <a:cubicBezTo>
                    <a:pt x="53961" y="30472"/>
                    <a:pt x="53136" y="30853"/>
                    <a:pt x="52247" y="31234"/>
                  </a:cubicBezTo>
                  <a:cubicBezTo>
                    <a:pt x="50850" y="31869"/>
                    <a:pt x="49136" y="32250"/>
                    <a:pt x="47358" y="32567"/>
                  </a:cubicBezTo>
                  <a:cubicBezTo>
                    <a:pt x="46787" y="32694"/>
                    <a:pt x="46152" y="32694"/>
                    <a:pt x="45518" y="32757"/>
                  </a:cubicBezTo>
                  <a:cubicBezTo>
                    <a:pt x="44248" y="32884"/>
                    <a:pt x="42978" y="33011"/>
                    <a:pt x="41645" y="33011"/>
                  </a:cubicBezTo>
                  <a:cubicBezTo>
                    <a:pt x="41328" y="33011"/>
                    <a:pt x="41010" y="33075"/>
                    <a:pt x="40693" y="33075"/>
                  </a:cubicBezTo>
                  <a:cubicBezTo>
                    <a:pt x="40375" y="33075"/>
                    <a:pt x="40122" y="33011"/>
                    <a:pt x="39804" y="33011"/>
                  </a:cubicBezTo>
                  <a:cubicBezTo>
                    <a:pt x="37709" y="32948"/>
                    <a:pt x="35678" y="32884"/>
                    <a:pt x="33900" y="32631"/>
                  </a:cubicBezTo>
                  <a:cubicBezTo>
                    <a:pt x="30536" y="32250"/>
                    <a:pt x="26726" y="30472"/>
                    <a:pt x="22600" y="27425"/>
                  </a:cubicBezTo>
                  <a:cubicBezTo>
                    <a:pt x="20632" y="25965"/>
                    <a:pt x="19235" y="25012"/>
                    <a:pt x="17839" y="24187"/>
                  </a:cubicBezTo>
                  <a:cubicBezTo>
                    <a:pt x="17394" y="23933"/>
                    <a:pt x="16823" y="23743"/>
                    <a:pt x="16378" y="23489"/>
                  </a:cubicBezTo>
                  <a:cubicBezTo>
                    <a:pt x="15617" y="23108"/>
                    <a:pt x="14728" y="22791"/>
                    <a:pt x="13903" y="22473"/>
                  </a:cubicBezTo>
                  <a:lnTo>
                    <a:pt x="13903" y="31107"/>
                  </a:lnTo>
                  <a:cubicBezTo>
                    <a:pt x="13903" y="31869"/>
                    <a:pt x="13268" y="32503"/>
                    <a:pt x="12506" y="32503"/>
                  </a:cubicBezTo>
                  <a:lnTo>
                    <a:pt x="1777" y="32503"/>
                  </a:lnTo>
                  <a:cubicBezTo>
                    <a:pt x="3364" y="34853"/>
                    <a:pt x="5015" y="37582"/>
                    <a:pt x="4761" y="39106"/>
                  </a:cubicBezTo>
                  <a:cubicBezTo>
                    <a:pt x="4698" y="39550"/>
                    <a:pt x="4698" y="40058"/>
                    <a:pt x="4698" y="40629"/>
                  </a:cubicBezTo>
                  <a:cubicBezTo>
                    <a:pt x="4698" y="42090"/>
                    <a:pt x="4634" y="43867"/>
                    <a:pt x="3619" y="45962"/>
                  </a:cubicBezTo>
                  <a:cubicBezTo>
                    <a:pt x="1904" y="49390"/>
                    <a:pt x="1777" y="51739"/>
                    <a:pt x="3238" y="53580"/>
                  </a:cubicBezTo>
                  <a:cubicBezTo>
                    <a:pt x="3936" y="54532"/>
                    <a:pt x="4698" y="54850"/>
                    <a:pt x="5332" y="55167"/>
                  </a:cubicBezTo>
                  <a:cubicBezTo>
                    <a:pt x="5967" y="55485"/>
                    <a:pt x="6729" y="55866"/>
                    <a:pt x="6983" y="56754"/>
                  </a:cubicBezTo>
                  <a:cubicBezTo>
                    <a:pt x="7237" y="57643"/>
                    <a:pt x="6793" y="58532"/>
                    <a:pt x="6094" y="59674"/>
                  </a:cubicBezTo>
                  <a:cubicBezTo>
                    <a:pt x="5396" y="60690"/>
                    <a:pt x="4380" y="61706"/>
                    <a:pt x="3238" y="62658"/>
                  </a:cubicBezTo>
                  <a:cubicBezTo>
                    <a:pt x="2920" y="62976"/>
                    <a:pt x="2603" y="63166"/>
                    <a:pt x="2285" y="63420"/>
                  </a:cubicBezTo>
                  <a:cubicBezTo>
                    <a:pt x="1460" y="64118"/>
                    <a:pt x="698" y="64690"/>
                    <a:pt x="0" y="65134"/>
                  </a:cubicBezTo>
                  <a:cubicBezTo>
                    <a:pt x="190" y="65832"/>
                    <a:pt x="762" y="66404"/>
                    <a:pt x="1396" y="66975"/>
                  </a:cubicBezTo>
                  <a:cubicBezTo>
                    <a:pt x="2349" y="67927"/>
                    <a:pt x="2793" y="68499"/>
                    <a:pt x="3238" y="69070"/>
                  </a:cubicBezTo>
                  <a:cubicBezTo>
                    <a:pt x="3428" y="69260"/>
                    <a:pt x="3555" y="69514"/>
                    <a:pt x="3682" y="69705"/>
                  </a:cubicBezTo>
                  <a:cubicBezTo>
                    <a:pt x="4190" y="70467"/>
                    <a:pt x="4571" y="71228"/>
                    <a:pt x="4698" y="71990"/>
                  </a:cubicBezTo>
                  <a:cubicBezTo>
                    <a:pt x="4825" y="72498"/>
                    <a:pt x="4952" y="73323"/>
                    <a:pt x="5206" y="74212"/>
                  </a:cubicBezTo>
                  <a:cubicBezTo>
                    <a:pt x="5459" y="75418"/>
                    <a:pt x="5713" y="76307"/>
                    <a:pt x="5904" y="77259"/>
                  </a:cubicBezTo>
                  <a:cubicBezTo>
                    <a:pt x="5967" y="77577"/>
                    <a:pt x="6094" y="77958"/>
                    <a:pt x="6158" y="78275"/>
                  </a:cubicBezTo>
                  <a:cubicBezTo>
                    <a:pt x="6285" y="78847"/>
                    <a:pt x="6412" y="79354"/>
                    <a:pt x="6539" y="79926"/>
                  </a:cubicBezTo>
                  <a:cubicBezTo>
                    <a:pt x="6666" y="80434"/>
                    <a:pt x="6793" y="80878"/>
                    <a:pt x="6856" y="81322"/>
                  </a:cubicBezTo>
                  <a:cubicBezTo>
                    <a:pt x="7047" y="81957"/>
                    <a:pt x="7237" y="82656"/>
                    <a:pt x="7364" y="83036"/>
                  </a:cubicBezTo>
                  <a:cubicBezTo>
                    <a:pt x="7935" y="83290"/>
                    <a:pt x="8824" y="83608"/>
                    <a:pt x="9840" y="84052"/>
                  </a:cubicBezTo>
                  <a:cubicBezTo>
                    <a:pt x="11554" y="84814"/>
                    <a:pt x="12697" y="85322"/>
                    <a:pt x="13903" y="85957"/>
                  </a:cubicBezTo>
                  <a:cubicBezTo>
                    <a:pt x="14093" y="86084"/>
                    <a:pt x="14284" y="86147"/>
                    <a:pt x="14538" y="86274"/>
                  </a:cubicBezTo>
                  <a:cubicBezTo>
                    <a:pt x="15744" y="86909"/>
                    <a:pt x="16950" y="87607"/>
                    <a:pt x="18029" y="88305"/>
                  </a:cubicBezTo>
                  <a:cubicBezTo>
                    <a:pt x="19489" y="89321"/>
                    <a:pt x="20378" y="90083"/>
                    <a:pt x="20886" y="90845"/>
                  </a:cubicBezTo>
                  <a:cubicBezTo>
                    <a:pt x="23045" y="93956"/>
                    <a:pt x="29393" y="99098"/>
                    <a:pt x="32948" y="100050"/>
                  </a:cubicBezTo>
                  <a:cubicBezTo>
                    <a:pt x="34217" y="100367"/>
                    <a:pt x="36249" y="100812"/>
                    <a:pt x="38471" y="101319"/>
                  </a:cubicBezTo>
                  <a:cubicBezTo>
                    <a:pt x="44058" y="102526"/>
                    <a:pt x="48120" y="103415"/>
                    <a:pt x="49898" y="104303"/>
                  </a:cubicBezTo>
                  <a:cubicBezTo>
                    <a:pt x="51929" y="105319"/>
                    <a:pt x="59167" y="108430"/>
                    <a:pt x="62023" y="109699"/>
                  </a:cubicBezTo>
                  <a:cubicBezTo>
                    <a:pt x="62722" y="108557"/>
                    <a:pt x="63864" y="106906"/>
                    <a:pt x="65134" y="105509"/>
                  </a:cubicBezTo>
                  <a:cubicBezTo>
                    <a:pt x="65578" y="105002"/>
                    <a:pt x="66086" y="104621"/>
                    <a:pt x="66594" y="104240"/>
                  </a:cubicBezTo>
                  <a:cubicBezTo>
                    <a:pt x="66911" y="103986"/>
                    <a:pt x="67165" y="103795"/>
                    <a:pt x="67483" y="103605"/>
                  </a:cubicBezTo>
                  <a:cubicBezTo>
                    <a:pt x="67864" y="103351"/>
                    <a:pt x="68245" y="103288"/>
                    <a:pt x="68689" y="103161"/>
                  </a:cubicBezTo>
                  <a:cubicBezTo>
                    <a:pt x="69006" y="103034"/>
                    <a:pt x="69387" y="102780"/>
                    <a:pt x="69705" y="102780"/>
                  </a:cubicBezTo>
                  <a:cubicBezTo>
                    <a:pt x="70022" y="102399"/>
                    <a:pt x="70594" y="101827"/>
                    <a:pt x="71228" y="101129"/>
                  </a:cubicBezTo>
                  <a:cubicBezTo>
                    <a:pt x="71419" y="100939"/>
                    <a:pt x="71609" y="100748"/>
                    <a:pt x="71800" y="100494"/>
                  </a:cubicBezTo>
                  <a:cubicBezTo>
                    <a:pt x="72625" y="99669"/>
                    <a:pt x="73577" y="98717"/>
                    <a:pt x="74720" y="97638"/>
                  </a:cubicBezTo>
                  <a:cubicBezTo>
                    <a:pt x="76625" y="95860"/>
                    <a:pt x="79354" y="95416"/>
                    <a:pt x="81767" y="95035"/>
                  </a:cubicBezTo>
                  <a:cubicBezTo>
                    <a:pt x="83861" y="94654"/>
                    <a:pt x="85829" y="94336"/>
                    <a:pt x="86528" y="93257"/>
                  </a:cubicBezTo>
                  <a:cubicBezTo>
                    <a:pt x="88940" y="89385"/>
                    <a:pt x="92115" y="87988"/>
                    <a:pt x="97891" y="88559"/>
                  </a:cubicBezTo>
                  <a:cubicBezTo>
                    <a:pt x="99288" y="88686"/>
                    <a:pt x="100685" y="89004"/>
                    <a:pt x="102018" y="89385"/>
                  </a:cubicBezTo>
                  <a:cubicBezTo>
                    <a:pt x="102526" y="89512"/>
                    <a:pt x="102906" y="89639"/>
                    <a:pt x="103414" y="89829"/>
                  </a:cubicBezTo>
                  <a:cubicBezTo>
                    <a:pt x="104303" y="90083"/>
                    <a:pt x="105065" y="90401"/>
                    <a:pt x="105890" y="90654"/>
                  </a:cubicBezTo>
                  <a:cubicBezTo>
                    <a:pt x="106398" y="90845"/>
                    <a:pt x="106716" y="90972"/>
                    <a:pt x="107160" y="91162"/>
                  </a:cubicBezTo>
                  <a:cubicBezTo>
                    <a:pt x="107858" y="91480"/>
                    <a:pt x="108429" y="91734"/>
                    <a:pt x="108937" y="91924"/>
                  </a:cubicBezTo>
                  <a:cubicBezTo>
                    <a:pt x="109255" y="92051"/>
                    <a:pt x="109382" y="92115"/>
                    <a:pt x="109636" y="92241"/>
                  </a:cubicBezTo>
                  <a:cubicBezTo>
                    <a:pt x="110461" y="92178"/>
                    <a:pt x="111032" y="91861"/>
                    <a:pt x="111604" y="91543"/>
                  </a:cubicBezTo>
                  <a:cubicBezTo>
                    <a:pt x="112048" y="91289"/>
                    <a:pt x="112429" y="91162"/>
                    <a:pt x="112873" y="90845"/>
                  </a:cubicBezTo>
                  <a:cubicBezTo>
                    <a:pt x="113508" y="90401"/>
                    <a:pt x="114143" y="89956"/>
                    <a:pt x="114778" y="89448"/>
                  </a:cubicBezTo>
                  <a:cubicBezTo>
                    <a:pt x="115095" y="89194"/>
                    <a:pt x="115476" y="88940"/>
                    <a:pt x="115794" y="88686"/>
                  </a:cubicBezTo>
                  <a:cubicBezTo>
                    <a:pt x="116555" y="88051"/>
                    <a:pt x="117254" y="87417"/>
                    <a:pt x="117952" y="86718"/>
                  </a:cubicBezTo>
                  <a:cubicBezTo>
                    <a:pt x="119222" y="85512"/>
                    <a:pt x="120047" y="84750"/>
                    <a:pt x="120745" y="83989"/>
                  </a:cubicBezTo>
                  <a:cubicBezTo>
                    <a:pt x="123031" y="81703"/>
                    <a:pt x="125761" y="81132"/>
                    <a:pt x="128427" y="80624"/>
                  </a:cubicBezTo>
                  <a:cubicBezTo>
                    <a:pt x="129950" y="80306"/>
                    <a:pt x="131347" y="80053"/>
                    <a:pt x="132744" y="79418"/>
                  </a:cubicBezTo>
                  <a:cubicBezTo>
                    <a:pt x="134775" y="78529"/>
                    <a:pt x="135601" y="76117"/>
                    <a:pt x="136426" y="73641"/>
                  </a:cubicBezTo>
                  <a:cubicBezTo>
                    <a:pt x="136807" y="72498"/>
                    <a:pt x="137251" y="71356"/>
                    <a:pt x="137696" y="70403"/>
                  </a:cubicBezTo>
                  <a:cubicBezTo>
                    <a:pt x="138711" y="68435"/>
                    <a:pt x="139981" y="66658"/>
                    <a:pt x="141187" y="64944"/>
                  </a:cubicBezTo>
                  <a:cubicBezTo>
                    <a:pt x="142203" y="63483"/>
                    <a:pt x="143155" y="62150"/>
                    <a:pt x="143980" y="60690"/>
                  </a:cubicBezTo>
                  <a:cubicBezTo>
                    <a:pt x="144552" y="59611"/>
                    <a:pt x="144806" y="58468"/>
                    <a:pt x="145123" y="57262"/>
                  </a:cubicBezTo>
                  <a:cubicBezTo>
                    <a:pt x="145313" y="56437"/>
                    <a:pt x="145504" y="55548"/>
                    <a:pt x="145821" y="54723"/>
                  </a:cubicBezTo>
                  <a:cubicBezTo>
                    <a:pt x="146139" y="53961"/>
                    <a:pt x="146456" y="53199"/>
                    <a:pt x="146774" y="52437"/>
                  </a:cubicBezTo>
                  <a:cubicBezTo>
                    <a:pt x="147218" y="51358"/>
                    <a:pt x="147726" y="50406"/>
                    <a:pt x="147980" y="49327"/>
                  </a:cubicBezTo>
                  <a:cubicBezTo>
                    <a:pt x="148615" y="46787"/>
                    <a:pt x="149503" y="44502"/>
                    <a:pt x="150837" y="42026"/>
                  </a:cubicBezTo>
                  <a:cubicBezTo>
                    <a:pt x="151344" y="41010"/>
                    <a:pt x="151662" y="39995"/>
                    <a:pt x="151979" y="38915"/>
                  </a:cubicBezTo>
                  <a:cubicBezTo>
                    <a:pt x="152170" y="38217"/>
                    <a:pt x="152424" y="37455"/>
                    <a:pt x="152678" y="36693"/>
                  </a:cubicBezTo>
                  <a:cubicBezTo>
                    <a:pt x="152868" y="36186"/>
                    <a:pt x="153058" y="35614"/>
                    <a:pt x="153249" y="35043"/>
                  </a:cubicBezTo>
                  <a:cubicBezTo>
                    <a:pt x="154074" y="32567"/>
                    <a:pt x="155090" y="29774"/>
                    <a:pt x="156867" y="27742"/>
                  </a:cubicBezTo>
                  <a:cubicBezTo>
                    <a:pt x="158518" y="25901"/>
                    <a:pt x="159597" y="25520"/>
                    <a:pt x="161057" y="25076"/>
                  </a:cubicBezTo>
                  <a:lnTo>
                    <a:pt x="161946" y="24758"/>
                  </a:lnTo>
                  <a:cubicBezTo>
                    <a:pt x="162708" y="24505"/>
                    <a:pt x="163470" y="23997"/>
                    <a:pt x="163914" y="23425"/>
                  </a:cubicBezTo>
                  <a:cubicBezTo>
                    <a:pt x="164358" y="22791"/>
                    <a:pt x="164803" y="21267"/>
                    <a:pt x="165247" y="19807"/>
                  </a:cubicBezTo>
                  <a:cubicBezTo>
                    <a:pt x="165501" y="18855"/>
                    <a:pt x="165819" y="17902"/>
                    <a:pt x="166136" y="17014"/>
                  </a:cubicBezTo>
                  <a:cubicBezTo>
                    <a:pt x="165438" y="15617"/>
                    <a:pt x="164993" y="14665"/>
                    <a:pt x="164613" y="1371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 dirty="0"/>
            </a:p>
          </p:txBody>
        </p:sp>
        <p:sp>
          <p:nvSpPr>
            <p:cNvPr id="952" name="Freeform 951">
              <a:extLst>
                <a:ext uri="{FF2B5EF4-FFF2-40B4-BE49-F238E27FC236}">
                  <a16:creationId xmlns:a16="http://schemas.microsoft.com/office/drawing/2014/main" id="{7FCFDD9B-0F9C-8237-0243-DEA32C1752B2}"/>
                </a:ext>
              </a:extLst>
            </p:cNvPr>
            <p:cNvSpPr/>
            <p:nvPr/>
          </p:nvSpPr>
          <p:spPr>
            <a:xfrm>
              <a:off x="6510229" y="3355793"/>
              <a:ext cx="78474" cy="68533"/>
            </a:xfrm>
            <a:custGeom>
              <a:avLst/>
              <a:gdLst>
                <a:gd name="connsiteX0" fmla="*/ 43804 w 78474"/>
                <a:gd name="connsiteY0" fmla="*/ 4911 h 68533"/>
                <a:gd name="connsiteX1" fmla="*/ 42280 w 78474"/>
                <a:gd name="connsiteY1" fmla="*/ 5482 h 68533"/>
                <a:gd name="connsiteX2" fmla="*/ 35170 w 78474"/>
                <a:gd name="connsiteY2" fmla="*/ 5672 h 68533"/>
                <a:gd name="connsiteX3" fmla="*/ 32313 w 78474"/>
                <a:gd name="connsiteY3" fmla="*/ 2943 h 68533"/>
                <a:gd name="connsiteX4" fmla="*/ 28504 w 78474"/>
                <a:gd name="connsiteY4" fmla="*/ 149 h 68533"/>
                <a:gd name="connsiteX5" fmla="*/ 18283 w 78474"/>
                <a:gd name="connsiteY5" fmla="*/ 4022 h 68533"/>
                <a:gd name="connsiteX6" fmla="*/ 17521 w 78474"/>
                <a:gd name="connsiteY6" fmla="*/ 4593 h 68533"/>
                <a:gd name="connsiteX7" fmla="*/ 15871 w 78474"/>
                <a:gd name="connsiteY7" fmla="*/ 5863 h 68533"/>
                <a:gd name="connsiteX8" fmla="*/ 11554 w 78474"/>
                <a:gd name="connsiteY8" fmla="*/ 8720 h 68533"/>
                <a:gd name="connsiteX9" fmla="*/ 11744 w 78474"/>
                <a:gd name="connsiteY9" fmla="*/ 9735 h 68533"/>
                <a:gd name="connsiteX10" fmla="*/ 12315 w 78474"/>
                <a:gd name="connsiteY10" fmla="*/ 13481 h 68533"/>
                <a:gd name="connsiteX11" fmla="*/ 12379 w 78474"/>
                <a:gd name="connsiteY11" fmla="*/ 14814 h 68533"/>
                <a:gd name="connsiteX12" fmla="*/ 12506 w 78474"/>
                <a:gd name="connsiteY12" fmla="*/ 16337 h 68533"/>
                <a:gd name="connsiteX13" fmla="*/ 13522 w 78474"/>
                <a:gd name="connsiteY13" fmla="*/ 17544 h 68533"/>
                <a:gd name="connsiteX14" fmla="*/ 14728 w 78474"/>
                <a:gd name="connsiteY14" fmla="*/ 18813 h 68533"/>
                <a:gd name="connsiteX15" fmla="*/ 15744 w 78474"/>
                <a:gd name="connsiteY15" fmla="*/ 24844 h 68533"/>
                <a:gd name="connsiteX16" fmla="*/ 10666 w 78474"/>
                <a:gd name="connsiteY16" fmla="*/ 31891 h 68533"/>
                <a:gd name="connsiteX17" fmla="*/ 7554 w 78474"/>
                <a:gd name="connsiteY17" fmla="*/ 35319 h 68533"/>
                <a:gd name="connsiteX18" fmla="*/ 7745 w 78474"/>
                <a:gd name="connsiteY18" fmla="*/ 37795 h 68533"/>
                <a:gd name="connsiteX19" fmla="*/ 7935 w 78474"/>
                <a:gd name="connsiteY19" fmla="*/ 41286 h 68533"/>
                <a:gd name="connsiteX20" fmla="*/ 1396 w 78474"/>
                <a:gd name="connsiteY20" fmla="*/ 46683 h 68533"/>
                <a:gd name="connsiteX21" fmla="*/ 0 w 78474"/>
                <a:gd name="connsiteY21" fmla="*/ 47127 h 68533"/>
                <a:gd name="connsiteX22" fmla="*/ 1968 w 78474"/>
                <a:gd name="connsiteY22" fmla="*/ 49412 h 68533"/>
                <a:gd name="connsiteX23" fmla="*/ 3111 w 78474"/>
                <a:gd name="connsiteY23" fmla="*/ 50999 h 68533"/>
                <a:gd name="connsiteX24" fmla="*/ 5205 w 78474"/>
                <a:gd name="connsiteY24" fmla="*/ 53412 h 68533"/>
                <a:gd name="connsiteX25" fmla="*/ 7174 w 78474"/>
                <a:gd name="connsiteY25" fmla="*/ 53348 h 68533"/>
                <a:gd name="connsiteX26" fmla="*/ 9332 w 78474"/>
                <a:gd name="connsiteY26" fmla="*/ 53158 h 68533"/>
                <a:gd name="connsiteX27" fmla="*/ 11173 w 78474"/>
                <a:gd name="connsiteY27" fmla="*/ 53094 h 68533"/>
                <a:gd name="connsiteX28" fmla="*/ 15363 w 78474"/>
                <a:gd name="connsiteY28" fmla="*/ 54428 h 68533"/>
                <a:gd name="connsiteX29" fmla="*/ 15934 w 78474"/>
                <a:gd name="connsiteY29" fmla="*/ 56967 h 68533"/>
                <a:gd name="connsiteX30" fmla="*/ 10666 w 78474"/>
                <a:gd name="connsiteY30" fmla="*/ 60395 h 68533"/>
                <a:gd name="connsiteX31" fmla="*/ 9332 w 78474"/>
                <a:gd name="connsiteY31" fmla="*/ 60585 h 68533"/>
                <a:gd name="connsiteX32" fmla="*/ 8253 w 78474"/>
                <a:gd name="connsiteY32" fmla="*/ 60839 h 68533"/>
                <a:gd name="connsiteX33" fmla="*/ 6539 w 78474"/>
                <a:gd name="connsiteY33" fmla="*/ 61665 h 68533"/>
                <a:gd name="connsiteX34" fmla="*/ 5650 w 78474"/>
                <a:gd name="connsiteY34" fmla="*/ 64839 h 68533"/>
                <a:gd name="connsiteX35" fmla="*/ 6730 w 78474"/>
                <a:gd name="connsiteY35" fmla="*/ 68204 h 68533"/>
                <a:gd name="connsiteX36" fmla="*/ 7935 w 78474"/>
                <a:gd name="connsiteY36" fmla="*/ 68521 h 68533"/>
                <a:gd name="connsiteX37" fmla="*/ 10983 w 78474"/>
                <a:gd name="connsiteY37" fmla="*/ 65728 h 68533"/>
                <a:gd name="connsiteX38" fmla="*/ 12253 w 78474"/>
                <a:gd name="connsiteY38" fmla="*/ 64268 h 68533"/>
                <a:gd name="connsiteX39" fmla="*/ 21712 w 78474"/>
                <a:gd name="connsiteY39" fmla="*/ 58681 h 68533"/>
                <a:gd name="connsiteX40" fmla="*/ 25457 w 78474"/>
                <a:gd name="connsiteY40" fmla="*/ 57030 h 68533"/>
                <a:gd name="connsiteX41" fmla="*/ 27742 w 78474"/>
                <a:gd name="connsiteY41" fmla="*/ 56015 h 68533"/>
                <a:gd name="connsiteX42" fmla="*/ 33836 w 78474"/>
                <a:gd name="connsiteY42" fmla="*/ 52269 h 68533"/>
                <a:gd name="connsiteX43" fmla="*/ 34789 w 78474"/>
                <a:gd name="connsiteY43" fmla="*/ 50047 h 68533"/>
                <a:gd name="connsiteX44" fmla="*/ 35423 w 78474"/>
                <a:gd name="connsiteY44" fmla="*/ 48206 h 68533"/>
                <a:gd name="connsiteX45" fmla="*/ 37074 w 78474"/>
                <a:gd name="connsiteY45" fmla="*/ 45540 h 68533"/>
                <a:gd name="connsiteX46" fmla="*/ 39614 w 78474"/>
                <a:gd name="connsiteY46" fmla="*/ 43826 h 68533"/>
                <a:gd name="connsiteX47" fmla="*/ 46724 w 78474"/>
                <a:gd name="connsiteY47" fmla="*/ 41921 h 68533"/>
                <a:gd name="connsiteX48" fmla="*/ 49263 w 78474"/>
                <a:gd name="connsiteY48" fmla="*/ 42048 h 68533"/>
                <a:gd name="connsiteX49" fmla="*/ 53009 w 78474"/>
                <a:gd name="connsiteY49" fmla="*/ 42175 h 68533"/>
                <a:gd name="connsiteX50" fmla="*/ 57579 w 78474"/>
                <a:gd name="connsiteY50" fmla="*/ 40017 h 68533"/>
                <a:gd name="connsiteX51" fmla="*/ 63420 w 78474"/>
                <a:gd name="connsiteY51" fmla="*/ 37922 h 68533"/>
                <a:gd name="connsiteX52" fmla="*/ 69705 w 78474"/>
                <a:gd name="connsiteY52" fmla="*/ 39128 h 68533"/>
                <a:gd name="connsiteX53" fmla="*/ 70975 w 78474"/>
                <a:gd name="connsiteY53" fmla="*/ 40017 h 68533"/>
                <a:gd name="connsiteX54" fmla="*/ 73324 w 78474"/>
                <a:gd name="connsiteY54" fmla="*/ 41223 h 68533"/>
                <a:gd name="connsiteX55" fmla="*/ 77196 w 78474"/>
                <a:gd name="connsiteY55" fmla="*/ 40398 h 68533"/>
                <a:gd name="connsiteX56" fmla="*/ 78465 w 78474"/>
                <a:gd name="connsiteY56" fmla="*/ 37604 h 68533"/>
                <a:gd name="connsiteX57" fmla="*/ 72879 w 78474"/>
                <a:gd name="connsiteY57" fmla="*/ 28209 h 68533"/>
                <a:gd name="connsiteX58" fmla="*/ 63801 w 78474"/>
                <a:gd name="connsiteY58" fmla="*/ 25098 h 68533"/>
                <a:gd name="connsiteX59" fmla="*/ 56754 w 78474"/>
                <a:gd name="connsiteY59" fmla="*/ 20591 h 68533"/>
                <a:gd name="connsiteX60" fmla="*/ 56056 w 78474"/>
                <a:gd name="connsiteY60" fmla="*/ 19829 h 68533"/>
                <a:gd name="connsiteX61" fmla="*/ 49581 w 78474"/>
                <a:gd name="connsiteY61" fmla="*/ 9291 h 68533"/>
                <a:gd name="connsiteX62" fmla="*/ 49517 w 78474"/>
                <a:gd name="connsiteY62" fmla="*/ 7132 h 68533"/>
                <a:gd name="connsiteX63" fmla="*/ 49263 w 78474"/>
                <a:gd name="connsiteY63" fmla="*/ 4085 h 68533"/>
                <a:gd name="connsiteX64" fmla="*/ 48882 w 78474"/>
                <a:gd name="connsiteY64" fmla="*/ 3006 h 68533"/>
                <a:gd name="connsiteX65" fmla="*/ 47613 w 78474"/>
                <a:gd name="connsiteY65" fmla="*/ 3450 h 68533"/>
                <a:gd name="connsiteX66" fmla="*/ 43804 w 78474"/>
                <a:gd name="connsiteY66" fmla="*/ 4911 h 68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78474" h="68533">
                  <a:moveTo>
                    <a:pt x="43804" y="4911"/>
                  </a:moveTo>
                  <a:cubicBezTo>
                    <a:pt x="43295" y="5101"/>
                    <a:pt x="42788" y="5291"/>
                    <a:pt x="42280" y="5482"/>
                  </a:cubicBezTo>
                  <a:cubicBezTo>
                    <a:pt x="40058" y="6307"/>
                    <a:pt x="37582" y="7323"/>
                    <a:pt x="35170" y="5672"/>
                  </a:cubicBezTo>
                  <a:cubicBezTo>
                    <a:pt x="33963" y="4847"/>
                    <a:pt x="33075" y="3831"/>
                    <a:pt x="32313" y="2943"/>
                  </a:cubicBezTo>
                  <a:cubicBezTo>
                    <a:pt x="31171" y="1609"/>
                    <a:pt x="30218" y="530"/>
                    <a:pt x="28504" y="149"/>
                  </a:cubicBezTo>
                  <a:cubicBezTo>
                    <a:pt x="24505" y="-612"/>
                    <a:pt x="21521" y="1673"/>
                    <a:pt x="18283" y="4022"/>
                  </a:cubicBezTo>
                  <a:lnTo>
                    <a:pt x="17521" y="4593"/>
                  </a:lnTo>
                  <a:cubicBezTo>
                    <a:pt x="16950" y="5037"/>
                    <a:pt x="16378" y="5482"/>
                    <a:pt x="15871" y="5863"/>
                  </a:cubicBezTo>
                  <a:cubicBezTo>
                    <a:pt x="14601" y="6878"/>
                    <a:pt x="13331" y="7958"/>
                    <a:pt x="11554" y="8720"/>
                  </a:cubicBezTo>
                  <a:cubicBezTo>
                    <a:pt x="11617" y="9037"/>
                    <a:pt x="11681" y="9418"/>
                    <a:pt x="11744" y="9735"/>
                  </a:cubicBezTo>
                  <a:cubicBezTo>
                    <a:pt x="11935" y="10941"/>
                    <a:pt x="12126" y="12211"/>
                    <a:pt x="12315" y="13481"/>
                  </a:cubicBezTo>
                  <a:cubicBezTo>
                    <a:pt x="12379" y="13862"/>
                    <a:pt x="12379" y="14306"/>
                    <a:pt x="12379" y="14814"/>
                  </a:cubicBezTo>
                  <a:cubicBezTo>
                    <a:pt x="12379" y="15322"/>
                    <a:pt x="12379" y="16020"/>
                    <a:pt x="12506" y="16337"/>
                  </a:cubicBezTo>
                  <a:cubicBezTo>
                    <a:pt x="12697" y="16782"/>
                    <a:pt x="13078" y="17163"/>
                    <a:pt x="13522" y="17544"/>
                  </a:cubicBezTo>
                  <a:cubicBezTo>
                    <a:pt x="13903" y="17925"/>
                    <a:pt x="14347" y="18305"/>
                    <a:pt x="14728" y="18813"/>
                  </a:cubicBezTo>
                  <a:cubicBezTo>
                    <a:pt x="15871" y="20464"/>
                    <a:pt x="16252" y="22622"/>
                    <a:pt x="15744" y="24844"/>
                  </a:cubicBezTo>
                  <a:cubicBezTo>
                    <a:pt x="15109" y="27765"/>
                    <a:pt x="13078" y="30494"/>
                    <a:pt x="10666" y="31891"/>
                  </a:cubicBezTo>
                  <a:cubicBezTo>
                    <a:pt x="8253" y="33224"/>
                    <a:pt x="7618" y="33669"/>
                    <a:pt x="7554" y="35319"/>
                  </a:cubicBezTo>
                  <a:cubicBezTo>
                    <a:pt x="7554" y="36144"/>
                    <a:pt x="7618" y="36970"/>
                    <a:pt x="7745" y="37795"/>
                  </a:cubicBezTo>
                  <a:cubicBezTo>
                    <a:pt x="7872" y="38938"/>
                    <a:pt x="7999" y="40080"/>
                    <a:pt x="7935" y="41286"/>
                  </a:cubicBezTo>
                  <a:cubicBezTo>
                    <a:pt x="7681" y="45413"/>
                    <a:pt x="4063" y="46175"/>
                    <a:pt x="1396" y="46683"/>
                  </a:cubicBezTo>
                  <a:cubicBezTo>
                    <a:pt x="889" y="46810"/>
                    <a:pt x="508" y="47000"/>
                    <a:pt x="0" y="47127"/>
                  </a:cubicBezTo>
                  <a:cubicBezTo>
                    <a:pt x="825" y="47825"/>
                    <a:pt x="1396" y="48651"/>
                    <a:pt x="1968" y="49412"/>
                  </a:cubicBezTo>
                  <a:lnTo>
                    <a:pt x="3111" y="50999"/>
                  </a:lnTo>
                  <a:cubicBezTo>
                    <a:pt x="3682" y="51825"/>
                    <a:pt x="4634" y="53158"/>
                    <a:pt x="5205" y="53412"/>
                  </a:cubicBezTo>
                  <a:cubicBezTo>
                    <a:pt x="5523" y="53602"/>
                    <a:pt x="6666" y="53412"/>
                    <a:pt x="7174" y="53348"/>
                  </a:cubicBezTo>
                  <a:cubicBezTo>
                    <a:pt x="7999" y="53221"/>
                    <a:pt x="8443" y="53221"/>
                    <a:pt x="9332" y="53158"/>
                  </a:cubicBezTo>
                  <a:cubicBezTo>
                    <a:pt x="9904" y="53094"/>
                    <a:pt x="10538" y="53094"/>
                    <a:pt x="11173" y="53094"/>
                  </a:cubicBezTo>
                  <a:cubicBezTo>
                    <a:pt x="12760" y="53094"/>
                    <a:pt x="14411" y="53348"/>
                    <a:pt x="15363" y="54428"/>
                  </a:cubicBezTo>
                  <a:cubicBezTo>
                    <a:pt x="15744" y="54872"/>
                    <a:pt x="16189" y="55697"/>
                    <a:pt x="15934" y="56967"/>
                  </a:cubicBezTo>
                  <a:cubicBezTo>
                    <a:pt x="15300" y="59824"/>
                    <a:pt x="12506" y="60141"/>
                    <a:pt x="10666" y="60395"/>
                  </a:cubicBezTo>
                  <a:cubicBezTo>
                    <a:pt x="10157" y="60459"/>
                    <a:pt x="9713" y="60522"/>
                    <a:pt x="9332" y="60585"/>
                  </a:cubicBezTo>
                  <a:cubicBezTo>
                    <a:pt x="8951" y="60712"/>
                    <a:pt x="8570" y="60776"/>
                    <a:pt x="8253" y="60839"/>
                  </a:cubicBezTo>
                  <a:cubicBezTo>
                    <a:pt x="7301" y="61030"/>
                    <a:pt x="6983" y="61093"/>
                    <a:pt x="6539" y="61665"/>
                  </a:cubicBezTo>
                  <a:cubicBezTo>
                    <a:pt x="5841" y="62617"/>
                    <a:pt x="5650" y="63379"/>
                    <a:pt x="5650" y="64839"/>
                  </a:cubicBezTo>
                  <a:cubicBezTo>
                    <a:pt x="5650" y="66045"/>
                    <a:pt x="5967" y="67505"/>
                    <a:pt x="6730" y="68204"/>
                  </a:cubicBezTo>
                  <a:cubicBezTo>
                    <a:pt x="6919" y="68394"/>
                    <a:pt x="7428" y="68584"/>
                    <a:pt x="7935" y="68521"/>
                  </a:cubicBezTo>
                  <a:cubicBezTo>
                    <a:pt x="8888" y="68394"/>
                    <a:pt x="10094" y="66870"/>
                    <a:pt x="10983" y="65728"/>
                  </a:cubicBezTo>
                  <a:cubicBezTo>
                    <a:pt x="11427" y="65156"/>
                    <a:pt x="11808" y="64648"/>
                    <a:pt x="12253" y="64268"/>
                  </a:cubicBezTo>
                  <a:cubicBezTo>
                    <a:pt x="14982" y="61411"/>
                    <a:pt x="18410" y="60014"/>
                    <a:pt x="21712" y="58681"/>
                  </a:cubicBezTo>
                  <a:cubicBezTo>
                    <a:pt x="22981" y="58173"/>
                    <a:pt x="24188" y="57665"/>
                    <a:pt x="25457" y="57030"/>
                  </a:cubicBezTo>
                  <a:cubicBezTo>
                    <a:pt x="26155" y="56713"/>
                    <a:pt x="26980" y="56332"/>
                    <a:pt x="27742" y="56015"/>
                  </a:cubicBezTo>
                  <a:cubicBezTo>
                    <a:pt x="30028" y="55062"/>
                    <a:pt x="32631" y="53920"/>
                    <a:pt x="33836" y="52269"/>
                  </a:cubicBezTo>
                  <a:cubicBezTo>
                    <a:pt x="34281" y="51698"/>
                    <a:pt x="34535" y="50872"/>
                    <a:pt x="34789" y="50047"/>
                  </a:cubicBezTo>
                  <a:cubicBezTo>
                    <a:pt x="34979" y="49412"/>
                    <a:pt x="35170" y="48778"/>
                    <a:pt x="35423" y="48206"/>
                  </a:cubicBezTo>
                  <a:cubicBezTo>
                    <a:pt x="35932" y="47191"/>
                    <a:pt x="36312" y="46365"/>
                    <a:pt x="37074" y="45540"/>
                  </a:cubicBezTo>
                  <a:cubicBezTo>
                    <a:pt x="37709" y="44905"/>
                    <a:pt x="38661" y="44334"/>
                    <a:pt x="39614" y="43826"/>
                  </a:cubicBezTo>
                  <a:cubicBezTo>
                    <a:pt x="42280" y="42302"/>
                    <a:pt x="43804" y="41794"/>
                    <a:pt x="46724" y="41921"/>
                  </a:cubicBezTo>
                  <a:cubicBezTo>
                    <a:pt x="47549" y="41921"/>
                    <a:pt x="48438" y="41985"/>
                    <a:pt x="49263" y="42048"/>
                  </a:cubicBezTo>
                  <a:cubicBezTo>
                    <a:pt x="50533" y="42112"/>
                    <a:pt x="51739" y="42239"/>
                    <a:pt x="53009" y="42175"/>
                  </a:cubicBezTo>
                  <a:cubicBezTo>
                    <a:pt x="54659" y="42048"/>
                    <a:pt x="55866" y="41286"/>
                    <a:pt x="57579" y="40017"/>
                  </a:cubicBezTo>
                  <a:cubicBezTo>
                    <a:pt x="59611" y="38557"/>
                    <a:pt x="60691" y="37922"/>
                    <a:pt x="63420" y="37922"/>
                  </a:cubicBezTo>
                  <a:cubicBezTo>
                    <a:pt x="65578" y="37922"/>
                    <a:pt x="67737" y="37922"/>
                    <a:pt x="69705" y="39128"/>
                  </a:cubicBezTo>
                  <a:cubicBezTo>
                    <a:pt x="70150" y="39382"/>
                    <a:pt x="70530" y="39699"/>
                    <a:pt x="70975" y="40017"/>
                  </a:cubicBezTo>
                  <a:cubicBezTo>
                    <a:pt x="71800" y="40652"/>
                    <a:pt x="72435" y="41160"/>
                    <a:pt x="73324" y="41223"/>
                  </a:cubicBezTo>
                  <a:cubicBezTo>
                    <a:pt x="74911" y="41413"/>
                    <a:pt x="76244" y="41160"/>
                    <a:pt x="77196" y="40398"/>
                  </a:cubicBezTo>
                  <a:cubicBezTo>
                    <a:pt x="77958" y="39763"/>
                    <a:pt x="78402" y="38811"/>
                    <a:pt x="78465" y="37604"/>
                  </a:cubicBezTo>
                  <a:cubicBezTo>
                    <a:pt x="78656" y="34430"/>
                    <a:pt x="75673" y="30113"/>
                    <a:pt x="72879" y="28209"/>
                  </a:cubicBezTo>
                  <a:cubicBezTo>
                    <a:pt x="70339" y="26495"/>
                    <a:pt x="66594" y="25733"/>
                    <a:pt x="63801" y="25098"/>
                  </a:cubicBezTo>
                  <a:cubicBezTo>
                    <a:pt x="60563" y="24400"/>
                    <a:pt x="58786" y="22622"/>
                    <a:pt x="56754" y="20591"/>
                  </a:cubicBezTo>
                  <a:lnTo>
                    <a:pt x="56056" y="19829"/>
                  </a:lnTo>
                  <a:cubicBezTo>
                    <a:pt x="53263" y="16972"/>
                    <a:pt x="50025" y="13735"/>
                    <a:pt x="49581" y="9291"/>
                  </a:cubicBezTo>
                  <a:cubicBezTo>
                    <a:pt x="49517" y="8592"/>
                    <a:pt x="49517" y="7894"/>
                    <a:pt x="49517" y="7132"/>
                  </a:cubicBezTo>
                  <a:cubicBezTo>
                    <a:pt x="49517" y="6053"/>
                    <a:pt x="49517" y="4974"/>
                    <a:pt x="49263" y="4085"/>
                  </a:cubicBezTo>
                  <a:cubicBezTo>
                    <a:pt x="49200" y="3768"/>
                    <a:pt x="49009" y="3387"/>
                    <a:pt x="48882" y="3006"/>
                  </a:cubicBezTo>
                  <a:lnTo>
                    <a:pt x="47613" y="3450"/>
                  </a:lnTo>
                  <a:cubicBezTo>
                    <a:pt x="46216" y="4149"/>
                    <a:pt x="45010" y="4530"/>
                    <a:pt x="43804" y="491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53" name="Freeform 952">
              <a:extLst>
                <a:ext uri="{FF2B5EF4-FFF2-40B4-BE49-F238E27FC236}">
                  <a16:creationId xmlns:a16="http://schemas.microsoft.com/office/drawing/2014/main" id="{D519C4D0-CBDD-EE30-68FF-06BE1993D055}"/>
                </a:ext>
              </a:extLst>
            </p:cNvPr>
            <p:cNvSpPr/>
            <p:nvPr/>
          </p:nvSpPr>
          <p:spPr>
            <a:xfrm>
              <a:off x="6237568" y="3088583"/>
              <a:ext cx="145123" cy="63405"/>
            </a:xfrm>
            <a:custGeom>
              <a:avLst/>
              <a:gdLst>
                <a:gd name="connsiteX0" fmla="*/ 144425 w 145123"/>
                <a:gd name="connsiteY0" fmla="*/ 13553 h 63405"/>
                <a:gd name="connsiteX1" fmla="*/ 145123 w 145123"/>
                <a:gd name="connsiteY1" fmla="*/ 9109 h 63405"/>
                <a:gd name="connsiteX2" fmla="*/ 143155 w 145123"/>
                <a:gd name="connsiteY2" fmla="*/ 7649 h 63405"/>
                <a:gd name="connsiteX3" fmla="*/ 140997 w 145123"/>
                <a:gd name="connsiteY3" fmla="*/ 6569 h 63405"/>
                <a:gd name="connsiteX4" fmla="*/ 137378 w 145123"/>
                <a:gd name="connsiteY4" fmla="*/ 4348 h 63405"/>
                <a:gd name="connsiteX5" fmla="*/ 124364 w 145123"/>
                <a:gd name="connsiteY5" fmla="*/ 221 h 63405"/>
                <a:gd name="connsiteX6" fmla="*/ 122967 w 145123"/>
                <a:gd name="connsiteY6" fmla="*/ 158 h 63405"/>
                <a:gd name="connsiteX7" fmla="*/ 110715 w 145123"/>
                <a:gd name="connsiteY7" fmla="*/ 983 h 63405"/>
                <a:gd name="connsiteX8" fmla="*/ 109192 w 145123"/>
                <a:gd name="connsiteY8" fmla="*/ 1554 h 63405"/>
                <a:gd name="connsiteX9" fmla="*/ 102081 w 145123"/>
                <a:gd name="connsiteY9" fmla="*/ 2253 h 63405"/>
                <a:gd name="connsiteX10" fmla="*/ 100304 w 145123"/>
                <a:gd name="connsiteY10" fmla="*/ 1745 h 63405"/>
                <a:gd name="connsiteX11" fmla="*/ 95542 w 145123"/>
                <a:gd name="connsiteY11" fmla="*/ 919 h 63405"/>
                <a:gd name="connsiteX12" fmla="*/ 88432 w 145123"/>
                <a:gd name="connsiteY12" fmla="*/ 4792 h 63405"/>
                <a:gd name="connsiteX13" fmla="*/ 83164 w 145123"/>
                <a:gd name="connsiteY13" fmla="*/ 9363 h 63405"/>
                <a:gd name="connsiteX14" fmla="*/ 80560 w 145123"/>
                <a:gd name="connsiteY14" fmla="*/ 10315 h 63405"/>
                <a:gd name="connsiteX15" fmla="*/ 79672 w 145123"/>
                <a:gd name="connsiteY15" fmla="*/ 10442 h 63405"/>
                <a:gd name="connsiteX16" fmla="*/ 78846 w 145123"/>
                <a:gd name="connsiteY16" fmla="*/ 10569 h 63405"/>
                <a:gd name="connsiteX17" fmla="*/ 76053 w 145123"/>
                <a:gd name="connsiteY17" fmla="*/ 10124 h 63405"/>
                <a:gd name="connsiteX18" fmla="*/ 75165 w 145123"/>
                <a:gd name="connsiteY18" fmla="*/ 9934 h 63405"/>
                <a:gd name="connsiteX19" fmla="*/ 72689 w 145123"/>
                <a:gd name="connsiteY19" fmla="*/ 9045 h 63405"/>
                <a:gd name="connsiteX20" fmla="*/ 70467 w 145123"/>
                <a:gd name="connsiteY20" fmla="*/ 8220 h 63405"/>
                <a:gd name="connsiteX21" fmla="*/ 63420 w 145123"/>
                <a:gd name="connsiteY21" fmla="*/ 8664 h 63405"/>
                <a:gd name="connsiteX22" fmla="*/ 61325 w 145123"/>
                <a:gd name="connsiteY22" fmla="*/ 10632 h 63405"/>
                <a:gd name="connsiteX23" fmla="*/ 59484 w 145123"/>
                <a:gd name="connsiteY23" fmla="*/ 12537 h 63405"/>
                <a:gd name="connsiteX24" fmla="*/ 54024 w 145123"/>
                <a:gd name="connsiteY24" fmla="*/ 14251 h 63405"/>
                <a:gd name="connsiteX25" fmla="*/ 52437 w 145123"/>
                <a:gd name="connsiteY25" fmla="*/ 14314 h 63405"/>
                <a:gd name="connsiteX26" fmla="*/ 44756 w 145123"/>
                <a:gd name="connsiteY26" fmla="*/ 17933 h 63405"/>
                <a:gd name="connsiteX27" fmla="*/ 36694 w 145123"/>
                <a:gd name="connsiteY27" fmla="*/ 21996 h 63405"/>
                <a:gd name="connsiteX28" fmla="*/ 31361 w 145123"/>
                <a:gd name="connsiteY28" fmla="*/ 23774 h 63405"/>
                <a:gd name="connsiteX29" fmla="*/ 26028 w 145123"/>
                <a:gd name="connsiteY29" fmla="*/ 25614 h 63405"/>
                <a:gd name="connsiteX30" fmla="*/ 16379 w 145123"/>
                <a:gd name="connsiteY30" fmla="*/ 25424 h 63405"/>
                <a:gd name="connsiteX31" fmla="*/ 15236 w 145123"/>
                <a:gd name="connsiteY31" fmla="*/ 25234 h 63405"/>
                <a:gd name="connsiteX32" fmla="*/ 9713 w 145123"/>
                <a:gd name="connsiteY32" fmla="*/ 25043 h 63405"/>
                <a:gd name="connsiteX33" fmla="*/ 7237 w 145123"/>
                <a:gd name="connsiteY33" fmla="*/ 25297 h 63405"/>
                <a:gd name="connsiteX34" fmla="*/ 5523 w 145123"/>
                <a:gd name="connsiteY34" fmla="*/ 25932 h 63405"/>
                <a:gd name="connsiteX35" fmla="*/ 3809 w 145123"/>
                <a:gd name="connsiteY35" fmla="*/ 26567 h 63405"/>
                <a:gd name="connsiteX36" fmla="*/ 635 w 145123"/>
                <a:gd name="connsiteY36" fmla="*/ 27773 h 63405"/>
                <a:gd name="connsiteX37" fmla="*/ 0 w 145123"/>
                <a:gd name="connsiteY37" fmla="*/ 34946 h 63405"/>
                <a:gd name="connsiteX38" fmla="*/ 0 w 145123"/>
                <a:gd name="connsiteY38" fmla="*/ 36026 h 63405"/>
                <a:gd name="connsiteX39" fmla="*/ 64 w 145123"/>
                <a:gd name="connsiteY39" fmla="*/ 43199 h 63405"/>
                <a:gd name="connsiteX40" fmla="*/ 127 w 145123"/>
                <a:gd name="connsiteY40" fmla="*/ 45104 h 63405"/>
                <a:gd name="connsiteX41" fmla="*/ 317 w 145123"/>
                <a:gd name="connsiteY41" fmla="*/ 48849 h 63405"/>
                <a:gd name="connsiteX42" fmla="*/ 508 w 145123"/>
                <a:gd name="connsiteY42" fmla="*/ 50500 h 63405"/>
                <a:gd name="connsiteX43" fmla="*/ 762 w 145123"/>
                <a:gd name="connsiteY43" fmla="*/ 52532 h 63405"/>
                <a:gd name="connsiteX44" fmla="*/ 5967 w 145123"/>
                <a:gd name="connsiteY44" fmla="*/ 54753 h 63405"/>
                <a:gd name="connsiteX45" fmla="*/ 10919 w 145123"/>
                <a:gd name="connsiteY45" fmla="*/ 58118 h 63405"/>
                <a:gd name="connsiteX46" fmla="*/ 21267 w 145123"/>
                <a:gd name="connsiteY46" fmla="*/ 63006 h 63405"/>
                <a:gd name="connsiteX47" fmla="*/ 38217 w 145123"/>
                <a:gd name="connsiteY47" fmla="*/ 61800 h 63405"/>
                <a:gd name="connsiteX48" fmla="*/ 40502 w 145123"/>
                <a:gd name="connsiteY48" fmla="*/ 60657 h 63405"/>
                <a:gd name="connsiteX49" fmla="*/ 47676 w 145123"/>
                <a:gd name="connsiteY49" fmla="*/ 58372 h 63405"/>
                <a:gd name="connsiteX50" fmla="*/ 50089 w 145123"/>
                <a:gd name="connsiteY50" fmla="*/ 58309 h 63405"/>
                <a:gd name="connsiteX51" fmla="*/ 54977 w 145123"/>
                <a:gd name="connsiteY51" fmla="*/ 56975 h 63405"/>
                <a:gd name="connsiteX52" fmla="*/ 57072 w 145123"/>
                <a:gd name="connsiteY52" fmla="*/ 54499 h 63405"/>
                <a:gd name="connsiteX53" fmla="*/ 61706 w 145123"/>
                <a:gd name="connsiteY53" fmla="*/ 50690 h 63405"/>
                <a:gd name="connsiteX54" fmla="*/ 63864 w 145123"/>
                <a:gd name="connsiteY54" fmla="*/ 49865 h 63405"/>
                <a:gd name="connsiteX55" fmla="*/ 68626 w 145123"/>
                <a:gd name="connsiteY55" fmla="*/ 47516 h 63405"/>
                <a:gd name="connsiteX56" fmla="*/ 70657 w 145123"/>
                <a:gd name="connsiteY56" fmla="*/ 45485 h 63405"/>
                <a:gd name="connsiteX57" fmla="*/ 77704 w 145123"/>
                <a:gd name="connsiteY57" fmla="*/ 44850 h 63405"/>
                <a:gd name="connsiteX58" fmla="*/ 80053 w 145123"/>
                <a:gd name="connsiteY58" fmla="*/ 47326 h 63405"/>
                <a:gd name="connsiteX59" fmla="*/ 83100 w 145123"/>
                <a:gd name="connsiteY59" fmla="*/ 50056 h 63405"/>
                <a:gd name="connsiteX60" fmla="*/ 83100 w 145123"/>
                <a:gd name="connsiteY60" fmla="*/ 48024 h 63405"/>
                <a:gd name="connsiteX61" fmla="*/ 83798 w 145123"/>
                <a:gd name="connsiteY61" fmla="*/ 42945 h 63405"/>
                <a:gd name="connsiteX62" fmla="*/ 92242 w 145123"/>
                <a:gd name="connsiteY62" fmla="*/ 34058 h 63405"/>
                <a:gd name="connsiteX63" fmla="*/ 102145 w 145123"/>
                <a:gd name="connsiteY63" fmla="*/ 32852 h 63405"/>
                <a:gd name="connsiteX64" fmla="*/ 106017 w 145123"/>
                <a:gd name="connsiteY64" fmla="*/ 33359 h 63405"/>
                <a:gd name="connsiteX65" fmla="*/ 114778 w 145123"/>
                <a:gd name="connsiteY65" fmla="*/ 33423 h 63405"/>
                <a:gd name="connsiteX66" fmla="*/ 119349 w 145123"/>
                <a:gd name="connsiteY66" fmla="*/ 33359 h 63405"/>
                <a:gd name="connsiteX67" fmla="*/ 120301 w 145123"/>
                <a:gd name="connsiteY67" fmla="*/ 33359 h 63405"/>
                <a:gd name="connsiteX68" fmla="*/ 135347 w 145123"/>
                <a:gd name="connsiteY68" fmla="*/ 31772 h 63405"/>
                <a:gd name="connsiteX69" fmla="*/ 140172 w 145123"/>
                <a:gd name="connsiteY69" fmla="*/ 30122 h 63405"/>
                <a:gd name="connsiteX70" fmla="*/ 140299 w 145123"/>
                <a:gd name="connsiteY70" fmla="*/ 28789 h 63405"/>
                <a:gd name="connsiteX71" fmla="*/ 140362 w 145123"/>
                <a:gd name="connsiteY71" fmla="*/ 28090 h 63405"/>
                <a:gd name="connsiteX72" fmla="*/ 140616 w 145123"/>
                <a:gd name="connsiteY72" fmla="*/ 26376 h 63405"/>
                <a:gd name="connsiteX73" fmla="*/ 140806 w 145123"/>
                <a:gd name="connsiteY73" fmla="*/ 25170 h 63405"/>
                <a:gd name="connsiteX74" fmla="*/ 141251 w 145123"/>
                <a:gd name="connsiteY74" fmla="*/ 23075 h 63405"/>
                <a:gd name="connsiteX75" fmla="*/ 141505 w 145123"/>
                <a:gd name="connsiteY75" fmla="*/ 21932 h 63405"/>
                <a:gd name="connsiteX76" fmla="*/ 142584 w 145123"/>
                <a:gd name="connsiteY76" fmla="*/ 18695 h 63405"/>
                <a:gd name="connsiteX77" fmla="*/ 144298 w 145123"/>
                <a:gd name="connsiteY77" fmla="*/ 14124 h 63405"/>
                <a:gd name="connsiteX78" fmla="*/ 144425 w 145123"/>
                <a:gd name="connsiteY78" fmla="*/ 13553 h 6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145123" h="63405">
                  <a:moveTo>
                    <a:pt x="144425" y="13553"/>
                  </a:moveTo>
                  <a:cubicBezTo>
                    <a:pt x="144806" y="12219"/>
                    <a:pt x="144996" y="10823"/>
                    <a:pt x="145123" y="9109"/>
                  </a:cubicBezTo>
                  <a:cubicBezTo>
                    <a:pt x="144488" y="8347"/>
                    <a:pt x="143854" y="7966"/>
                    <a:pt x="143155" y="7649"/>
                  </a:cubicBezTo>
                  <a:cubicBezTo>
                    <a:pt x="142393" y="7268"/>
                    <a:pt x="141695" y="7014"/>
                    <a:pt x="140997" y="6569"/>
                  </a:cubicBezTo>
                  <a:cubicBezTo>
                    <a:pt x="139537" y="5744"/>
                    <a:pt x="138267" y="4919"/>
                    <a:pt x="137378" y="4348"/>
                  </a:cubicBezTo>
                  <a:cubicBezTo>
                    <a:pt x="133252" y="1618"/>
                    <a:pt x="129443" y="411"/>
                    <a:pt x="124364" y="221"/>
                  </a:cubicBezTo>
                  <a:lnTo>
                    <a:pt x="122967" y="158"/>
                  </a:lnTo>
                  <a:cubicBezTo>
                    <a:pt x="118841" y="-33"/>
                    <a:pt x="114143" y="-287"/>
                    <a:pt x="110715" y="983"/>
                  </a:cubicBezTo>
                  <a:cubicBezTo>
                    <a:pt x="110144" y="1173"/>
                    <a:pt x="109700" y="1364"/>
                    <a:pt x="109192" y="1554"/>
                  </a:cubicBezTo>
                  <a:cubicBezTo>
                    <a:pt x="107097" y="2443"/>
                    <a:pt x="105383" y="3141"/>
                    <a:pt x="102081" y="2253"/>
                  </a:cubicBezTo>
                  <a:cubicBezTo>
                    <a:pt x="101447" y="2062"/>
                    <a:pt x="100812" y="1935"/>
                    <a:pt x="100304" y="1745"/>
                  </a:cubicBezTo>
                  <a:cubicBezTo>
                    <a:pt x="98717" y="1300"/>
                    <a:pt x="97574" y="919"/>
                    <a:pt x="95542" y="919"/>
                  </a:cubicBezTo>
                  <a:cubicBezTo>
                    <a:pt x="91861" y="919"/>
                    <a:pt x="90464" y="2570"/>
                    <a:pt x="88432" y="4792"/>
                  </a:cubicBezTo>
                  <a:cubicBezTo>
                    <a:pt x="87099" y="6316"/>
                    <a:pt x="85576" y="8030"/>
                    <a:pt x="83164" y="9363"/>
                  </a:cubicBezTo>
                  <a:cubicBezTo>
                    <a:pt x="82275" y="9871"/>
                    <a:pt x="81449" y="10124"/>
                    <a:pt x="80560" y="10315"/>
                  </a:cubicBezTo>
                  <a:cubicBezTo>
                    <a:pt x="80243" y="10378"/>
                    <a:pt x="79989" y="10378"/>
                    <a:pt x="79672" y="10442"/>
                  </a:cubicBezTo>
                  <a:cubicBezTo>
                    <a:pt x="79418" y="10442"/>
                    <a:pt x="79101" y="10569"/>
                    <a:pt x="78846" y="10569"/>
                  </a:cubicBezTo>
                  <a:cubicBezTo>
                    <a:pt x="77513" y="10442"/>
                    <a:pt x="76752" y="10315"/>
                    <a:pt x="76053" y="10124"/>
                  </a:cubicBezTo>
                  <a:cubicBezTo>
                    <a:pt x="75736" y="10061"/>
                    <a:pt x="75482" y="9998"/>
                    <a:pt x="75165" y="9934"/>
                  </a:cubicBezTo>
                  <a:cubicBezTo>
                    <a:pt x="74339" y="9680"/>
                    <a:pt x="73514" y="9363"/>
                    <a:pt x="72689" y="9045"/>
                  </a:cubicBezTo>
                  <a:cubicBezTo>
                    <a:pt x="71800" y="8664"/>
                    <a:pt x="71102" y="8410"/>
                    <a:pt x="70467" y="8220"/>
                  </a:cubicBezTo>
                  <a:cubicBezTo>
                    <a:pt x="67864" y="7966"/>
                    <a:pt x="65198" y="7649"/>
                    <a:pt x="63420" y="8664"/>
                  </a:cubicBezTo>
                  <a:cubicBezTo>
                    <a:pt x="62658" y="9109"/>
                    <a:pt x="62023" y="9871"/>
                    <a:pt x="61325" y="10632"/>
                  </a:cubicBezTo>
                  <a:cubicBezTo>
                    <a:pt x="60754" y="11267"/>
                    <a:pt x="60183" y="11965"/>
                    <a:pt x="59484" y="12537"/>
                  </a:cubicBezTo>
                  <a:cubicBezTo>
                    <a:pt x="57516" y="14124"/>
                    <a:pt x="55802" y="14187"/>
                    <a:pt x="54024" y="14251"/>
                  </a:cubicBezTo>
                  <a:cubicBezTo>
                    <a:pt x="53516" y="14251"/>
                    <a:pt x="53009" y="14314"/>
                    <a:pt x="52437" y="14314"/>
                  </a:cubicBezTo>
                  <a:cubicBezTo>
                    <a:pt x="49581" y="14568"/>
                    <a:pt x="47232" y="16219"/>
                    <a:pt x="44756" y="17933"/>
                  </a:cubicBezTo>
                  <a:cubicBezTo>
                    <a:pt x="42343" y="19584"/>
                    <a:pt x="39804" y="21361"/>
                    <a:pt x="36694" y="21996"/>
                  </a:cubicBezTo>
                  <a:cubicBezTo>
                    <a:pt x="34852" y="22377"/>
                    <a:pt x="33139" y="23075"/>
                    <a:pt x="31361" y="23774"/>
                  </a:cubicBezTo>
                  <a:cubicBezTo>
                    <a:pt x="29710" y="24472"/>
                    <a:pt x="27933" y="25170"/>
                    <a:pt x="26028" y="25614"/>
                  </a:cubicBezTo>
                  <a:cubicBezTo>
                    <a:pt x="22410" y="26503"/>
                    <a:pt x="19489" y="25995"/>
                    <a:pt x="16379" y="25424"/>
                  </a:cubicBezTo>
                  <a:lnTo>
                    <a:pt x="15236" y="25234"/>
                  </a:lnTo>
                  <a:cubicBezTo>
                    <a:pt x="13649" y="24980"/>
                    <a:pt x="11681" y="24916"/>
                    <a:pt x="9713" y="25043"/>
                  </a:cubicBezTo>
                  <a:cubicBezTo>
                    <a:pt x="8888" y="25107"/>
                    <a:pt x="7935" y="25107"/>
                    <a:pt x="7237" y="25297"/>
                  </a:cubicBezTo>
                  <a:cubicBezTo>
                    <a:pt x="6539" y="25487"/>
                    <a:pt x="6095" y="25741"/>
                    <a:pt x="5523" y="25932"/>
                  </a:cubicBezTo>
                  <a:cubicBezTo>
                    <a:pt x="4952" y="26186"/>
                    <a:pt x="4317" y="26313"/>
                    <a:pt x="3809" y="26567"/>
                  </a:cubicBezTo>
                  <a:cubicBezTo>
                    <a:pt x="2857" y="27011"/>
                    <a:pt x="1841" y="27455"/>
                    <a:pt x="635" y="27773"/>
                  </a:cubicBezTo>
                  <a:cubicBezTo>
                    <a:pt x="127" y="30439"/>
                    <a:pt x="64" y="32725"/>
                    <a:pt x="0" y="34946"/>
                  </a:cubicBezTo>
                  <a:cubicBezTo>
                    <a:pt x="0" y="35264"/>
                    <a:pt x="0" y="35645"/>
                    <a:pt x="0" y="36026"/>
                  </a:cubicBezTo>
                  <a:cubicBezTo>
                    <a:pt x="0" y="38692"/>
                    <a:pt x="0" y="41041"/>
                    <a:pt x="64" y="43199"/>
                  </a:cubicBezTo>
                  <a:cubicBezTo>
                    <a:pt x="64" y="43898"/>
                    <a:pt x="127" y="44406"/>
                    <a:pt x="127" y="45104"/>
                  </a:cubicBezTo>
                  <a:cubicBezTo>
                    <a:pt x="191" y="46437"/>
                    <a:pt x="254" y="47770"/>
                    <a:pt x="317" y="48849"/>
                  </a:cubicBezTo>
                  <a:cubicBezTo>
                    <a:pt x="381" y="49484"/>
                    <a:pt x="444" y="49929"/>
                    <a:pt x="508" y="50500"/>
                  </a:cubicBezTo>
                  <a:cubicBezTo>
                    <a:pt x="572" y="51198"/>
                    <a:pt x="698" y="51960"/>
                    <a:pt x="762" y="52532"/>
                  </a:cubicBezTo>
                  <a:cubicBezTo>
                    <a:pt x="2984" y="53293"/>
                    <a:pt x="4571" y="53991"/>
                    <a:pt x="5967" y="54753"/>
                  </a:cubicBezTo>
                  <a:cubicBezTo>
                    <a:pt x="7872" y="55896"/>
                    <a:pt x="9269" y="56912"/>
                    <a:pt x="10919" y="58118"/>
                  </a:cubicBezTo>
                  <a:cubicBezTo>
                    <a:pt x="14982" y="61102"/>
                    <a:pt x="18410" y="62625"/>
                    <a:pt x="21267" y="63006"/>
                  </a:cubicBezTo>
                  <a:cubicBezTo>
                    <a:pt x="26346" y="63641"/>
                    <a:pt x="33900" y="63704"/>
                    <a:pt x="38217" y="61800"/>
                  </a:cubicBezTo>
                  <a:cubicBezTo>
                    <a:pt x="39042" y="61419"/>
                    <a:pt x="39804" y="61038"/>
                    <a:pt x="40502" y="60657"/>
                  </a:cubicBezTo>
                  <a:cubicBezTo>
                    <a:pt x="42598" y="59578"/>
                    <a:pt x="44629" y="58562"/>
                    <a:pt x="47676" y="58372"/>
                  </a:cubicBezTo>
                  <a:cubicBezTo>
                    <a:pt x="48501" y="58309"/>
                    <a:pt x="49327" y="58309"/>
                    <a:pt x="50089" y="58309"/>
                  </a:cubicBezTo>
                  <a:cubicBezTo>
                    <a:pt x="52120" y="58309"/>
                    <a:pt x="53516" y="58372"/>
                    <a:pt x="54977" y="56975"/>
                  </a:cubicBezTo>
                  <a:cubicBezTo>
                    <a:pt x="55929" y="56087"/>
                    <a:pt x="56564" y="55261"/>
                    <a:pt x="57072" y="54499"/>
                  </a:cubicBezTo>
                  <a:cubicBezTo>
                    <a:pt x="58087" y="53103"/>
                    <a:pt x="59040" y="51770"/>
                    <a:pt x="61706" y="50690"/>
                  </a:cubicBezTo>
                  <a:cubicBezTo>
                    <a:pt x="62468" y="50373"/>
                    <a:pt x="63166" y="50119"/>
                    <a:pt x="63864" y="49865"/>
                  </a:cubicBezTo>
                  <a:cubicBezTo>
                    <a:pt x="65642" y="49230"/>
                    <a:pt x="67166" y="48659"/>
                    <a:pt x="68626" y="47516"/>
                  </a:cubicBezTo>
                  <a:cubicBezTo>
                    <a:pt x="69451" y="46818"/>
                    <a:pt x="70086" y="46120"/>
                    <a:pt x="70657" y="45485"/>
                  </a:cubicBezTo>
                  <a:cubicBezTo>
                    <a:pt x="72435" y="43390"/>
                    <a:pt x="74085" y="41993"/>
                    <a:pt x="77704" y="44850"/>
                  </a:cubicBezTo>
                  <a:cubicBezTo>
                    <a:pt x="78593" y="45548"/>
                    <a:pt x="79354" y="46500"/>
                    <a:pt x="80053" y="47326"/>
                  </a:cubicBezTo>
                  <a:cubicBezTo>
                    <a:pt x="81196" y="48722"/>
                    <a:pt x="82020" y="49675"/>
                    <a:pt x="83100" y="50056"/>
                  </a:cubicBezTo>
                  <a:cubicBezTo>
                    <a:pt x="83164" y="49421"/>
                    <a:pt x="83100" y="48722"/>
                    <a:pt x="83100" y="48024"/>
                  </a:cubicBezTo>
                  <a:cubicBezTo>
                    <a:pt x="83036" y="46310"/>
                    <a:pt x="82973" y="44533"/>
                    <a:pt x="83798" y="42945"/>
                  </a:cubicBezTo>
                  <a:cubicBezTo>
                    <a:pt x="85068" y="40406"/>
                    <a:pt x="89893" y="35708"/>
                    <a:pt x="92242" y="34058"/>
                  </a:cubicBezTo>
                  <a:cubicBezTo>
                    <a:pt x="95670" y="31709"/>
                    <a:pt x="98971" y="32280"/>
                    <a:pt x="102145" y="32852"/>
                  </a:cubicBezTo>
                  <a:cubicBezTo>
                    <a:pt x="103415" y="33042"/>
                    <a:pt x="104684" y="33296"/>
                    <a:pt x="106017" y="33359"/>
                  </a:cubicBezTo>
                  <a:cubicBezTo>
                    <a:pt x="108874" y="33486"/>
                    <a:pt x="111858" y="33423"/>
                    <a:pt x="114778" y="33423"/>
                  </a:cubicBezTo>
                  <a:cubicBezTo>
                    <a:pt x="116302" y="33423"/>
                    <a:pt x="117825" y="33359"/>
                    <a:pt x="119349" y="33359"/>
                  </a:cubicBezTo>
                  <a:lnTo>
                    <a:pt x="120301" y="33359"/>
                  </a:lnTo>
                  <a:cubicBezTo>
                    <a:pt x="125697" y="33423"/>
                    <a:pt x="130395" y="33359"/>
                    <a:pt x="135347" y="31772"/>
                  </a:cubicBezTo>
                  <a:cubicBezTo>
                    <a:pt x="137188" y="31137"/>
                    <a:pt x="138712" y="30630"/>
                    <a:pt x="140172" y="30122"/>
                  </a:cubicBezTo>
                  <a:cubicBezTo>
                    <a:pt x="140172" y="29741"/>
                    <a:pt x="140235" y="29233"/>
                    <a:pt x="140299" y="28789"/>
                  </a:cubicBezTo>
                  <a:cubicBezTo>
                    <a:pt x="140299" y="28535"/>
                    <a:pt x="140362" y="28344"/>
                    <a:pt x="140362" y="28090"/>
                  </a:cubicBezTo>
                  <a:cubicBezTo>
                    <a:pt x="140425" y="27582"/>
                    <a:pt x="140489" y="26948"/>
                    <a:pt x="140616" y="26376"/>
                  </a:cubicBezTo>
                  <a:cubicBezTo>
                    <a:pt x="140680" y="25995"/>
                    <a:pt x="140743" y="25614"/>
                    <a:pt x="140806" y="25170"/>
                  </a:cubicBezTo>
                  <a:cubicBezTo>
                    <a:pt x="140933" y="24472"/>
                    <a:pt x="141124" y="23774"/>
                    <a:pt x="141251" y="23075"/>
                  </a:cubicBezTo>
                  <a:cubicBezTo>
                    <a:pt x="141314" y="22694"/>
                    <a:pt x="141378" y="22313"/>
                    <a:pt x="141505" y="21932"/>
                  </a:cubicBezTo>
                  <a:cubicBezTo>
                    <a:pt x="141822" y="20853"/>
                    <a:pt x="142140" y="19774"/>
                    <a:pt x="142584" y="18695"/>
                  </a:cubicBezTo>
                  <a:cubicBezTo>
                    <a:pt x="143346" y="16917"/>
                    <a:pt x="143854" y="15521"/>
                    <a:pt x="144298" y="14124"/>
                  </a:cubicBezTo>
                  <a:cubicBezTo>
                    <a:pt x="144361" y="13870"/>
                    <a:pt x="144425" y="13679"/>
                    <a:pt x="144425" y="1355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55" name="Freeform 954">
              <a:extLst>
                <a:ext uri="{FF2B5EF4-FFF2-40B4-BE49-F238E27FC236}">
                  <a16:creationId xmlns:a16="http://schemas.microsoft.com/office/drawing/2014/main" id="{E8787598-1EFB-C09C-7F95-167EB3D12C9F}"/>
                </a:ext>
              </a:extLst>
            </p:cNvPr>
            <p:cNvSpPr/>
            <p:nvPr/>
          </p:nvSpPr>
          <p:spPr>
            <a:xfrm>
              <a:off x="5050215" y="3508111"/>
              <a:ext cx="9100" cy="5893"/>
            </a:xfrm>
            <a:custGeom>
              <a:avLst/>
              <a:gdLst>
                <a:gd name="connsiteX0" fmla="*/ 9101 w 9100"/>
                <a:gd name="connsiteY0" fmla="*/ 5841 h 5893"/>
                <a:gd name="connsiteX1" fmla="*/ 4784 w 9100"/>
                <a:gd name="connsiteY1" fmla="*/ 445 h 5893"/>
                <a:gd name="connsiteX2" fmla="*/ 2562 w 9100"/>
                <a:gd name="connsiteY2" fmla="*/ 382 h 5893"/>
                <a:gd name="connsiteX3" fmla="*/ 23 w 9100"/>
                <a:gd name="connsiteY3" fmla="*/ 4000 h 5893"/>
                <a:gd name="connsiteX4" fmla="*/ 2118 w 9100"/>
                <a:gd name="connsiteY4" fmla="*/ 4445 h 5893"/>
                <a:gd name="connsiteX5" fmla="*/ 9101 w 9100"/>
                <a:gd name="connsiteY5" fmla="*/ 5841 h 5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00" h="5893">
                  <a:moveTo>
                    <a:pt x="9101" y="5841"/>
                  </a:moveTo>
                  <a:cubicBezTo>
                    <a:pt x="8910" y="5333"/>
                    <a:pt x="8149" y="3810"/>
                    <a:pt x="4784" y="445"/>
                  </a:cubicBezTo>
                  <a:cubicBezTo>
                    <a:pt x="4530" y="191"/>
                    <a:pt x="3895" y="-380"/>
                    <a:pt x="2562" y="382"/>
                  </a:cubicBezTo>
                  <a:cubicBezTo>
                    <a:pt x="848" y="1397"/>
                    <a:pt x="-168" y="3492"/>
                    <a:pt x="23" y="4000"/>
                  </a:cubicBezTo>
                  <a:cubicBezTo>
                    <a:pt x="467" y="4000"/>
                    <a:pt x="1229" y="4191"/>
                    <a:pt x="2118" y="4445"/>
                  </a:cubicBezTo>
                  <a:cubicBezTo>
                    <a:pt x="3705" y="4952"/>
                    <a:pt x="7768" y="6159"/>
                    <a:pt x="9101" y="584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56" name="Freeform 955">
              <a:extLst>
                <a:ext uri="{FF2B5EF4-FFF2-40B4-BE49-F238E27FC236}">
                  <a16:creationId xmlns:a16="http://schemas.microsoft.com/office/drawing/2014/main" id="{D80EDDD5-3C6C-33C7-F0AB-368116FED678}"/>
                </a:ext>
              </a:extLst>
            </p:cNvPr>
            <p:cNvSpPr/>
            <p:nvPr/>
          </p:nvSpPr>
          <p:spPr>
            <a:xfrm>
              <a:off x="4974310" y="3479735"/>
              <a:ext cx="9212" cy="9522"/>
            </a:xfrm>
            <a:custGeom>
              <a:avLst/>
              <a:gdLst>
                <a:gd name="connsiteX0" fmla="*/ 1461 w 9212"/>
                <a:gd name="connsiteY0" fmla="*/ 6793 h 9522"/>
                <a:gd name="connsiteX1" fmla="*/ 7048 w 9212"/>
                <a:gd name="connsiteY1" fmla="*/ 9523 h 9522"/>
                <a:gd name="connsiteX2" fmla="*/ 9143 w 9212"/>
                <a:gd name="connsiteY2" fmla="*/ 8126 h 9522"/>
                <a:gd name="connsiteX3" fmla="*/ 3747 w 9212"/>
                <a:gd name="connsiteY3" fmla="*/ 190 h 9522"/>
                <a:gd name="connsiteX4" fmla="*/ 2858 w 9212"/>
                <a:gd name="connsiteY4" fmla="*/ 0 h 9522"/>
                <a:gd name="connsiteX5" fmla="*/ 1017 w 9212"/>
                <a:gd name="connsiteY5" fmla="*/ 889 h 9522"/>
                <a:gd name="connsiteX6" fmla="*/ 509 w 9212"/>
                <a:gd name="connsiteY6" fmla="*/ 5142 h 9522"/>
                <a:gd name="connsiteX7" fmla="*/ 1461 w 9212"/>
                <a:gd name="connsiteY7" fmla="*/ 6793 h 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212" h="9522">
                  <a:moveTo>
                    <a:pt x="1461" y="6793"/>
                  </a:moveTo>
                  <a:cubicBezTo>
                    <a:pt x="2794" y="9205"/>
                    <a:pt x="2985" y="9523"/>
                    <a:pt x="7048" y="9523"/>
                  </a:cubicBezTo>
                  <a:cubicBezTo>
                    <a:pt x="8825" y="9523"/>
                    <a:pt x="9079" y="8507"/>
                    <a:pt x="9143" y="8126"/>
                  </a:cubicBezTo>
                  <a:cubicBezTo>
                    <a:pt x="9587" y="6221"/>
                    <a:pt x="7936" y="2285"/>
                    <a:pt x="3747" y="190"/>
                  </a:cubicBezTo>
                  <a:cubicBezTo>
                    <a:pt x="3429" y="63"/>
                    <a:pt x="3175" y="0"/>
                    <a:pt x="2858" y="0"/>
                  </a:cubicBezTo>
                  <a:cubicBezTo>
                    <a:pt x="1969" y="0"/>
                    <a:pt x="1271" y="635"/>
                    <a:pt x="1017" y="889"/>
                  </a:cubicBezTo>
                  <a:cubicBezTo>
                    <a:pt x="65" y="1904"/>
                    <a:pt x="-443" y="3619"/>
                    <a:pt x="509" y="5142"/>
                  </a:cubicBezTo>
                  <a:cubicBezTo>
                    <a:pt x="890" y="5777"/>
                    <a:pt x="1144" y="6348"/>
                    <a:pt x="1461" y="679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57" name="Freeform 956">
              <a:extLst>
                <a:ext uri="{FF2B5EF4-FFF2-40B4-BE49-F238E27FC236}">
                  <a16:creationId xmlns:a16="http://schemas.microsoft.com/office/drawing/2014/main" id="{61F7813C-A8B2-D437-A375-F6ED1E287460}"/>
                </a:ext>
              </a:extLst>
            </p:cNvPr>
            <p:cNvSpPr/>
            <p:nvPr/>
          </p:nvSpPr>
          <p:spPr>
            <a:xfrm>
              <a:off x="5267605" y="3815030"/>
              <a:ext cx="8213" cy="15450"/>
            </a:xfrm>
            <a:custGeom>
              <a:avLst/>
              <a:gdLst>
                <a:gd name="connsiteX0" fmla="*/ 8189 w 8213"/>
                <a:gd name="connsiteY0" fmla="*/ 6373 h 15450"/>
                <a:gd name="connsiteX1" fmla="*/ 2793 w 8213"/>
                <a:gd name="connsiteY1" fmla="*/ 151 h 15450"/>
                <a:gd name="connsiteX2" fmla="*/ 889 w 8213"/>
                <a:gd name="connsiteY2" fmla="*/ 342 h 15450"/>
                <a:gd name="connsiteX3" fmla="*/ 889 w 8213"/>
                <a:gd name="connsiteY3" fmla="*/ 8658 h 15450"/>
                <a:gd name="connsiteX4" fmla="*/ 0 w 8213"/>
                <a:gd name="connsiteY4" fmla="*/ 14943 h 15450"/>
                <a:gd name="connsiteX5" fmla="*/ 825 w 8213"/>
                <a:gd name="connsiteY5" fmla="*/ 15451 h 15450"/>
                <a:gd name="connsiteX6" fmla="*/ 8189 w 8213"/>
                <a:gd name="connsiteY6" fmla="*/ 6373 h 1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13" h="15450">
                  <a:moveTo>
                    <a:pt x="8189" y="6373"/>
                  </a:moveTo>
                  <a:cubicBezTo>
                    <a:pt x="8443" y="3262"/>
                    <a:pt x="6666" y="1167"/>
                    <a:pt x="2793" y="151"/>
                  </a:cubicBezTo>
                  <a:cubicBezTo>
                    <a:pt x="1460" y="-230"/>
                    <a:pt x="1016" y="215"/>
                    <a:pt x="889" y="342"/>
                  </a:cubicBezTo>
                  <a:cubicBezTo>
                    <a:pt x="-127" y="1357"/>
                    <a:pt x="-127" y="4658"/>
                    <a:pt x="889" y="8658"/>
                  </a:cubicBezTo>
                  <a:cubicBezTo>
                    <a:pt x="1587" y="11261"/>
                    <a:pt x="635" y="13483"/>
                    <a:pt x="0" y="14943"/>
                  </a:cubicBezTo>
                  <a:cubicBezTo>
                    <a:pt x="0" y="15451"/>
                    <a:pt x="381" y="15451"/>
                    <a:pt x="825" y="15451"/>
                  </a:cubicBezTo>
                  <a:cubicBezTo>
                    <a:pt x="3745" y="15133"/>
                    <a:pt x="7872" y="10626"/>
                    <a:pt x="8189" y="637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58" name="Freeform 957">
              <a:extLst>
                <a:ext uri="{FF2B5EF4-FFF2-40B4-BE49-F238E27FC236}">
                  <a16:creationId xmlns:a16="http://schemas.microsoft.com/office/drawing/2014/main" id="{30A1AB56-E034-1164-ABF2-BBBBB3DFE21B}"/>
                </a:ext>
              </a:extLst>
            </p:cNvPr>
            <p:cNvSpPr/>
            <p:nvPr/>
          </p:nvSpPr>
          <p:spPr>
            <a:xfrm>
              <a:off x="5292304" y="3675708"/>
              <a:ext cx="12157" cy="12454"/>
            </a:xfrm>
            <a:custGeom>
              <a:avLst/>
              <a:gdLst>
                <a:gd name="connsiteX0" fmla="*/ 884 w 12157"/>
                <a:gd name="connsiteY0" fmla="*/ 10157 h 12454"/>
                <a:gd name="connsiteX1" fmla="*/ 3932 w 12157"/>
                <a:gd name="connsiteY1" fmla="*/ 12443 h 12454"/>
                <a:gd name="connsiteX2" fmla="*/ 11486 w 12157"/>
                <a:gd name="connsiteY2" fmla="*/ 9332 h 12454"/>
                <a:gd name="connsiteX3" fmla="*/ 11042 w 12157"/>
                <a:gd name="connsiteY3" fmla="*/ 3301 h 12454"/>
                <a:gd name="connsiteX4" fmla="*/ 6915 w 12157"/>
                <a:gd name="connsiteY4" fmla="*/ 0 h 12454"/>
                <a:gd name="connsiteX5" fmla="*/ 5075 w 12157"/>
                <a:gd name="connsiteY5" fmla="*/ 508 h 12454"/>
                <a:gd name="connsiteX6" fmla="*/ 59 w 12157"/>
                <a:gd name="connsiteY6" fmla="*/ 7872 h 12454"/>
                <a:gd name="connsiteX7" fmla="*/ 884 w 12157"/>
                <a:gd name="connsiteY7" fmla="*/ 10157 h 12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57" h="12454">
                  <a:moveTo>
                    <a:pt x="884" y="10157"/>
                  </a:moveTo>
                  <a:cubicBezTo>
                    <a:pt x="1456" y="11935"/>
                    <a:pt x="1583" y="12252"/>
                    <a:pt x="3932" y="12443"/>
                  </a:cubicBezTo>
                  <a:cubicBezTo>
                    <a:pt x="6027" y="12570"/>
                    <a:pt x="9963" y="11681"/>
                    <a:pt x="11486" y="9332"/>
                  </a:cubicBezTo>
                  <a:cubicBezTo>
                    <a:pt x="12502" y="7745"/>
                    <a:pt x="12375" y="5713"/>
                    <a:pt x="11042" y="3301"/>
                  </a:cubicBezTo>
                  <a:cubicBezTo>
                    <a:pt x="9836" y="1079"/>
                    <a:pt x="8439" y="0"/>
                    <a:pt x="6915" y="0"/>
                  </a:cubicBezTo>
                  <a:cubicBezTo>
                    <a:pt x="6344" y="0"/>
                    <a:pt x="5709" y="190"/>
                    <a:pt x="5075" y="508"/>
                  </a:cubicBezTo>
                  <a:cubicBezTo>
                    <a:pt x="1710" y="2158"/>
                    <a:pt x="-385" y="6856"/>
                    <a:pt x="59" y="7872"/>
                  </a:cubicBezTo>
                  <a:cubicBezTo>
                    <a:pt x="440" y="8761"/>
                    <a:pt x="694" y="9523"/>
                    <a:pt x="884" y="1015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59" name="Freeform 958">
              <a:extLst>
                <a:ext uri="{FF2B5EF4-FFF2-40B4-BE49-F238E27FC236}">
                  <a16:creationId xmlns:a16="http://schemas.microsoft.com/office/drawing/2014/main" id="{7D44498C-511A-A2E5-0AB3-5531DB05B792}"/>
                </a:ext>
              </a:extLst>
            </p:cNvPr>
            <p:cNvSpPr/>
            <p:nvPr/>
          </p:nvSpPr>
          <p:spPr>
            <a:xfrm>
              <a:off x="5295537" y="3828322"/>
              <a:ext cx="20823" cy="11046"/>
            </a:xfrm>
            <a:custGeom>
              <a:avLst/>
              <a:gdLst>
                <a:gd name="connsiteX0" fmla="*/ 10919 w 20823"/>
                <a:gd name="connsiteY0" fmla="*/ 11046 h 11046"/>
                <a:gd name="connsiteX1" fmla="*/ 20823 w 20823"/>
                <a:gd name="connsiteY1" fmla="*/ 5460 h 11046"/>
                <a:gd name="connsiteX2" fmla="*/ 15490 w 20823"/>
                <a:gd name="connsiteY2" fmla="*/ 0 h 11046"/>
                <a:gd name="connsiteX3" fmla="*/ 10666 w 20823"/>
                <a:gd name="connsiteY3" fmla="*/ 2222 h 11046"/>
                <a:gd name="connsiteX4" fmla="*/ 5079 w 20823"/>
                <a:gd name="connsiteY4" fmla="*/ 4571 h 11046"/>
                <a:gd name="connsiteX5" fmla="*/ 1270 w 20823"/>
                <a:gd name="connsiteY5" fmla="*/ 6603 h 11046"/>
                <a:gd name="connsiteX6" fmla="*/ 0 w 20823"/>
                <a:gd name="connsiteY6" fmla="*/ 8634 h 11046"/>
                <a:gd name="connsiteX7" fmla="*/ 10919 w 20823"/>
                <a:gd name="connsiteY7" fmla="*/ 11046 h 1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23" h="11046">
                  <a:moveTo>
                    <a:pt x="10919" y="11046"/>
                  </a:moveTo>
                  <a:cubicBezTo>
                    <a:pt x="14157" y="11046"/>
                    <a:pt x="18283" y="7555"/>
                    <a:pt x="20823" y="5460"/>
                  </a:cubicBezTo>
                  <a:cubicBezTo>
                    <a:pt x="20886" y="4063"/>
                    <a:pt x="18093" y="1651"/>
                    <a:pt x="15490" y="0"/>
                  </a:cubicBezTo>
                  <a:cubicBezTo>
                    <a:pt x="13840" y="127"/>
                    <a:pt x="12253" y="1206"/>
                    <a:pt x="10666" y="2222"/>
                  </a:cubicBezTo>
                  <a:cubicBezTo>
                    <a:pt x="8888" y="3365"/>
                    <a:pt x="7047" y="4571"/>
                    <a:pt x="5079" y="4571"/>
                  </a:cubicBezTo>
                  <a:cubicBezTo>
                    <a:pt x="3936" y="4571"/>
                    <a:pt x="2412" y="5333"/>
                    <a:pt x="1270" y="6603"/>
                  </a:cubicBezTo>
                  <a:cubicBezTo>
                    <a:pt x="318" y="7618"/>
                    <a:pt x="0" y="8380"/>
                    <a:pt x="0" y="8634"/>
                  </a:cubicBezTo>
                  <a:cubicBezTo>
                    <a:pt x="635" y="9332"/>
                    <a:pt x="7301" y="11046"/>
                    <a:pt x="10919" y="1104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61" name="Freeform 960">
              <a:extLst>
                <a:ext uri="{FF2B5EF4-FFF2-40B4-BE49-F238E27FC236}">
                  <a16:creationId xmlns:a16="http://schemas.microsoft.com/office/drawing/2014/main" id="{B6260A09-244B-4143-297F-E6443ED76DFE}"/>
                </a:ext>
              </a:extLst>
            </p:cNvPr>
            <p:cNvSpPr/>
            <p:nvPr/>
          </p:nvSpPr>
          <p:spPr>
            <a:xfrm>
              <a:off x="5530691" y="3300631"/>
              <a:ext cx="331181" cy="271973"/>
            </a:xfrm>
            <a:custGeom>
              <a:avLst/>
              <a:gdLst>
                <a:gd name="connsiteX0" fmla="*/ 214817 w 331181"/>
                <a:gd name="connsiteY0" fmla="*/ 22617 h 271973"/>
                <a:gd name="connsiteX1" fmla="*/ 213991 w 331181"/>
                <a:gd name="connsiteY1" fmla="*/ 21283 h 271973"/>
                <a:gd name="connsiteX2" fmla="*/ 210563 w 331181"/>
                <a:gd name="connsiteY2" fmla="*/ 17665 h 271973"/>
                <a:gd name="connsiteX3" fmla="*/ 207961 w 331181"/>
                <a:gd name="connsiteY3" fmla="*/ 16141 h 271973"/>
                <a:gd name="connsiteX4" fmla="*/ 206564 w 331181"/>
                <a:gd name="connsiteY4" fmla="*/ 14872 h 271973"/>
                <a:gd name="connsiteX5" fmla="*/ 203580 w 331181"/>
                <a:gd name="connsiteY5" fmla="*/ 17093 h 271973"/>
                <a:gd name="connsiteX6" fmla="*/ 197168 w 331181"/>
                <a:gd name="connsiteY6" fmla="*/ 17792 h 271973"/>
                <a:gd name="connsiteX7" fmla="*/ 193804 w 331181"/>
                <a:gd name="connsiteY7" fmla="*/ 17093 h 271973"/>
                <a:gd name="connsiteX8" fmla="*/ 187519 w 331181"/>
                <a:gd name="connsiteY8" fmla="*/ 15316 h 271973"/>
                <a:gd name="connsiteX9" fmla="*/ 183075 w 331181"/>
                <a:gd name="connsiteY9" fmla="*/ 13412 h 271973"/>
                <a:gd name="connsiteX10" fmla="*/ 180599 w 331181"/>
                <a:gd name="connsiteY10" fmla="*/ 12396 h 271973"/>
                <a:gd name="connsiteX11" fmla="*/ 175457 w 331181"/>
                <a:gd name="connsiteY11" fmla="*/ 11888 h 271973"/>
                <a:gd name="connsiteX12" fmla="*/ 174568 w 331181"/>
                <a:gd name="connsiteY12" fmla="*/ 11888 h 271973"/>
                <a:gd name="connsiteX13" fmla="*/ 171711 w 331181"/>
                <a:gd name="connsiteY13" fmla="*/ 12777 h 271973"/>
                <a:gd name="connsiteX14" fmla="*/ 166379 w 331181"/>
                <a:gd name="connsiteY14" fmla="*/ 14237 h 271973"/>
                <a:gd name="connsiteX15" fmla="*/ 165490 w 331181"/>
                <a:gd name="connsiteY15" fmla="*/ 14237 h 271973"/>
                <a:gd name="connsiteX16" fmla="*/ 157301 w 331181"/>
                <a:gd name="connsiteY16" fmla="*/ 10936 h 271973"/>
                <a:gd name="connsiteX17" fmla="*/ 154063 w 331181"/>
                <a:gd name="connsiteY17" fmla="*/ 9095 h 271973"/>
                <a:gd name="connsiteX18" fmla="*/ 147714 w 331181"/>
                <a:gd name="connsiteY18" fmla="*/ 10047 h 271973"/>
                <a:gd name="connsiteX19" fmla="*/ 145239 w 331181"/>
                <a:gd name="connsiteY19" fmla="*/ 10936 h 271973"/>
                <a:gd name="connsiteX20" fmla="*/ 141239 w 331181"/>
                <a:gd name="connsiteY20" fmla="*/ 12332 h 271973"/>
                <a:gd name="connsiteX21" fmla="*/ 139652 w 331181"/>
                <a:gd name="connsiteY21" fmla="*/ 13031 h 271973"/>
                <a:gd name="connsiteX22" fmla="*/ 136668 w 331181"/>
                <a:gd name="connsiteY22" fmla="*/ 14173 h 271973"/>
                <a:gd name="connsiteX23" fmla="*/ 122639 w 331181"/>
                <a:gd name="connsiteY23" fmla="*/ 11951 h 271973"/>
                <a:gd name="connsiteX24" fmla="*/ 120099 w 331181"/>
                <a:gd name="connsiteY24" fmla="*/ 10809 h 271973"/>
                <a:gd name="connsiteX25" fmla="*/ 116544 w 331181"/>
                <a:gd name="connsiteY25" fmla="*/ 9348 h 271973"/>
                <a:gd name="connsiteX26" fmla="*/ 111529 w 331181"/>
                <a:gd name="connsiteY26" fmla="*/ 8841 h 271973"/>
                <a:gd name="connsiteX27" fmla="*/ 110831 w 331181"/>
                <a:gd name="connsiteY27" fmla="*/ 8841 h 271973"/>
                <a:gd name="connsiteX28" fmla="*/ 107656 w 331181"/>
                <a:gd name="connsiteY28" fmla="*/ 8714 h 271973"/>
                <a:gd name="connsiteX29" fmla="*/ 106895 w 331181"/>
                <a:gd name="connsiteY29" fmla="*/ 8650 h 271973"/>
                <a:gd name="connsiteX30" fmla="*/ 95214 w 331181"/>
                <a:gd name="connsiteY30" fmla="*/ 5730 h 271973"/>
                <a:gd name="connsiteX31" fmla="*/ 94389 w 331181"/>
                <a:gd name="connsiteY31" fmla="*/ 5222 h 271973"/>
                <a:gd name="connsiteX32" fmla="*/ 89246 w 331181"/>
                <a:gd name="connsiteY32" fmla="*/ 3000 h 271973"/>
                <a:gd name="connsiteX33" fmla="*/ 79216 w 331181"/>
                <a:gd name="connsiteY33" fmla="*/ 5159 h 271973"/>
                <a:gd name="connsiteX34" fmla="*/ 70773 w 331181"/>
                <a:gd name="connsiteY34" fmla="*/ 6111 h 271973"/>
                <a:gd name="connsiteX35" fmla="*/ 69566 w 331181"/>
                <a:gd name="connsiteY35" fmla="*/ 5349 h 271973"/>
                <a:gd name="connsiteX36" fmla="*/ 67853 w 331181"/>
                <a:gd name="connsiteY36" fmla="*/ 5032 h 271973"/>
                <a:gd name="connsiteX37" fmla="*/ 62075 w 331181"/>
                <a:gd name="connsiteY37" fmla="*/ 5921 h 271973"/>
                <a:gd name="connsiteX38" fmla="*/ 60488 w 331181"/>
                <a:gd name="connsiteY38" fmla="*/ 6682 h 271973"/>
                <a:gd name="connsiteX39" fmla="*/ 55981 w 331181"/>
                <a:gd name="connsiteY39" fmla="*/ 8396 h 271973"/>
                <a:gd name="connsiteX40" fmla="*/ 50712 w 331181"/>
                <a:gd name="connsiteY40" fmla="*/ 3699 h 271973"/>
                <a:gd name="connsiteX41" fmla="*/ 50458 w 331181"/>
                <a:gd name="connsiteY41" fmla="*/ 3064 h 271973"/>
                <a:gd name="connsiteX42" fmla="*/ 46776 w 331181"/>
                <a:gd name="connsiteY42" fmla="*/ 16 h 271973"/>
                <a:gd name="connsiteX43" fmla="*/ 42459 w 331181"/>
                <a:gd name="connsiteY43" fmla="*/ 905 h 271973"/>
                <a:gd name="connsiteX44" fmla="*/ 36174 w 331181"/>
                <a:gd name="connsiteY44" fmla="*/ 1794 h 271973"/>
                <a:gd name="connsiteX45" fmla="*/ 30397 w 331181"/>
                <a:gd name="connsiteY45" fmla="*/ 2556 h 271973"/>
                <a:gd name="connsiteX46" fmla="*/ 27159 w 331181"/>
                <a:gd name="connsiteY46" fmla="*/ 7888 h 271973"/>
                <a:gd name="connsiteX47" fmla="*/ 27604 w 331181"/>
                <a:gd name="connsiteY47" fmla="*/ 10174 h 271973"/>
                <a:gd name="connsiteX48" fmla="*/ 28112 w 331181"/>
                <a:gd name="connsiteY48" fmla="*/ 10682 h 271973"/>
                <a:gd name="connsiteX49" fmla="*/ 29382 w 331181"/>
                <a:gd name="connsiteY49" fmla="*/ 12396 h 271973"/>
                <a:gd name="connsiteX50" fmla="*/ 28874 w 331181"/>
                <a:gd name="connsiteY50" fmla="*/ 15379 h 271973"/>
                <a:gd name="connsiteX51" fmla="*/ 23985 w 331181"/>
                <a:gd name="connsiteY51" fmla="*/ 17157 h 271973"/>
                <a:gd name="connsiteX52" fmla="*/ 22398 w 331181"/>
                <a:gd name="connsiteY52" fmla="*/ 17030 h 271973"/>
                <a:gd name="connsiteX53" fmla="*/ 3607 w 331181"/>
                <a:gd name="connsiteY53" fmla="*/ 19569 h 271973"/>
                <a:gd name="connsiteX54" fmla="*/ 115 w 331181"/>
                <a:gd name="connsiteY54" fmla="*/ 25600 h 271973"/>
                <a:gd name="connsiteX55" fmla="*/ 433 w 331181"/>
                <a:gd name="connsiteY55" fmla="*/ 29790 h 271973"/>
                <a:gd name="connsiteX56" fmla="*/ 2719 w 331181"/>
                <a:gd name="connsiteY56" fmla="*/ 31187 h 271973"/>
                <a:gd name="connsiteX57" fmla="*/ 6782 w 331181"/>
                <a:gd name="connsiteY57" fmla="*/ 35631 h 271973"/>
                <a:gd name="connsiteX58" fmla="*/ 6845 w 331181"/>
                <a:gd name="connsiteY58" fmla="*/ 36900 h 271973"/>
                <a:gd name="connsiteX59" fmla="*/ 7480 w 331181"/>
                <a:gd name="connsiteY59" fmla="*/ 40836 h 271973"/>
                <a:gd name="connsiteX60" fmla="*/ 12177 w 331181"/>
                <a:gd name="connsiteY60" fmla="*/ 41598 h 271973"/>
                <a:gd name="connsiteX61" fmla="*/ 13574 w 331181"/>
                <a:gd name="connsiteY61" fmla="*/ 46867 h 271973"/>
                <a:gd name="connsiteX62" fmla="*/ 13257 w 331181"/>
                <a:gd name="connsiteY62" fmla="*/ 48581 h 271973"/>
                <a:gd name="connsiteX63" fmla="*/ 13193 w 331181"/>
                <a:gd name="connsiteY63" fmla="*/ 51819 h 271973"/>
                <a:gd name="connsiteX64" fmla="*/ 14082 w 331181"/>
                <a:gd name="connsiteY64" fmla="*/ 53914 h 271973"/>
                <a:gd name="connsiteX65" fmla="*/ 16558 w 331181"/>
                <a:gd name="connsiteY65" fmla="*/ 53787 h 271973"/>
                <a:gd name="connsiteX66" fmla="*/ 18145 w 331181"/>
                <a:gd name="connsiteY66" fmla="*/ 53724 h 271973"/>
                <a:gd name="connsiteX67" fmla="*/ 21764 w 331181"/>
                <a:gd name="connsiteY67" fmla="*/ 54739 h 271973"/>
                <a:gd name="connsiteX68" fmla="*/ 24240 w 331181"/>
                <a:gd name="connsiteY68" fmla="*/ 58358 h 271973"/>
                <a:gd name="connsiteX69" fmla="*/ 24240 w 331181"/>
                <a:gd name="connsiteY69" fmla="*/ 62738 h 271973"/>
                <a:gd name="connsiteX70" fmla="*/ 25128 w 331181"/>
                <a:gd name="connsiteY70" fmla="*/ 68071 h 271973"/>
                <a:gd name="connsiteX71" fmla="*/ 31095 w 331181"/>
                <a:gd name="connsiteY71" fmla="*/ 66865 h 271973"/>
                <a:gd name="connsiteX72" fmla="*/ 35476 w 331181"/>
                <a:gd name="connsiteY72" fmla="*/ 65024 h 271973"/>
                <a:gd name="connsiteX73" fmla="*/ 38587 w 331181"/>
                <a:gd name="connsiteY73" fmla="*/ 65785 h 271973"/>
                <a:gd name="connsiteX74" fmla="*/ 40174 w 331181"/>
                <a:gd name="connsiteY74" fmla="*/ 66293 h 271973"/>
                <a:gd name="connsiteX75" fmla="*/ 46966 w 331181"/>
                <a:gd name="connsiteY75" fmla="*/ 66992 h 271973"/>
                <a:gd name="connsiteX76" fmla="*/ 52172 w 331181"/>
                <a:gd name="connsiteY76" fmla="*/ 64896 h 271973"/>
                <a:gd name="connsiteX77" fmla="*/ 54584 w 331181"/>
                <a:gd name="connsiteY77" fmla="*/ 63563 h 271973"/>
                <a:gd name="connsiteX78" fmla="*/ 63345 w 331181"/>
                <a:gd name="connsiteY78" fmla="*/ 62294 h 271973"/>
                <a:gd name="connsiteX79" fmla="*/ 74010 w 331181"/>
                <a:gd name="connsiteY79" fmla="*/ 71181 h 271973"/>
                <a:gd name="connsiteX80" fmla="*/ 76423 w 331181"/>
                <a:gd name="connsiteY80" fmla="*/ 75625 h 271973"/>
                <a:gd name="connsiteX81" fmla="*/ 79343 w 331181"/>
                <a:gd name="connsiteY81" fmla="*/ 82799 h 271973"/>
                <a:gd name="connsiteX82" fmla="*/ 74264 w 331181"/>
                <a:gd name="connsiteY82" fmla="*/ 90036 h 271973"/>
                <a:gd name="connsiteX83" fmla="*/ 71344 w 331181"/>
                <a:gd name="connsiteY83" fmla="*/ 91750 h 271973"/>
                <a:gd name="connsiteX84" fmla="*/ 65059 w 331181"/>
                <a:gd name="connsiteY84" fmla="*/ 103368 h 271973"/>
                <a:gd name="connsiteX85" fmla="*/ 64869 w 331181"/>
                <a:gd name="connsiteY85" fmla="*/ 108129 h 271973"/>
                <a:gd name="connsiteX86" fmla="*/ 63536 w 331181"/>
                <a:gd name="connsiteY86" fmla="*/ 118223 h 271973"/>
                <a:gd name="connsiteX87" fmla="*/ 61822 w 331181"/>
                <a:gd name="connsiteY87" fmla="*/ 122540 h 271973"/>
                <a:gd name="connsiteX88" fmla="*/ 59282 w 331181"/>
                <a:gd name="connsiteY88" fmla="*/ 132506 h 271973"/>
                <a:gd name="connsiteX89" fmla="*/ 57060 w 331181"/>
                <a:gd name="connsiteY89" fmla="*/ 141267 h 271973"/>
                <a:gd name="connsiteX90" fmla="*/ 51220 w 331181"/>
                <a:gd name="connsiteY90" fmla="*/ 145013 h 271973"/>
                <a:gd name="connsiteX91" fmla="*/ 49633 w 331181"/>
                <a:gd name="connsiteY91" fmla="*/ 145330 h 271973"/>
                <a:gd name="connsiteX92" fmla="*/ 41126 w 331181"/>
                <a:gd name="connsiteY92" fmla="*/ 151869 h 271973"/>
                <a:gd name="connsiteX93" fmla="*/ 47347 w 331181"/>
                <a:gd name="connsiteY93" fmla="*/ 157265 h 271973"/>
                <a:gd name="connsiteX94" fmla="*/ 52934 w 331181"/>
                <a:gd name="connsiteY94" fmla="*/ 160693 h 271973"/>
                <a:gd name="connsiteX95" fmla="*/ 56108 w 331181"/>
                <a:gd name="connsiteY95" fmla="*/ 175739 h 271973"/>
                <a:gd name="connsiteX96" fmla="*/ 53315 w 331181"/>
                <a:gd name="connsiteY96" fmla="*/ 180056 h 271973"/>
                <a:gd name="connsiteX97" fmla="*/ 50776 w 331181"/>
                <a:gd name="connsiteY97" fmla="*/ 184372 h 271973"/>
                <a:gd name="connsiteX98" fmla="*/ 51855 w 331181"/>
                <a:gd name="connsiteY98" fmla="*/ 191102 h 271973"/>
                <a:gd name="connsiteX99" fmla="*/ 55092 w 331181"/>
                <a:gd name="connsiteY99" fmla="*/ 194149 h 271973"/>
                <a:gd name="connsiteX100" fmla="*/ 59219 w 331181"/>
                <a:gd name="connsiteY100" fmla="*/ 202529 h 271973"/>
                <a:gd name="connsiteX101" fmla="*/ 51284 w 331181"/>
                <a:gd name="connsiteY101" fmla="*/ 213067 h 271973"/>
                <a:gd name="connsiteX102" fmla="*/ 43792 w 331181"/>
                <a:gd name="connsiteY102" fmla="*/ 222335 h 271973"/>
                <a:gd name="connsiteX103" fmla="*/ 45697 w 331181"/>
                <a:gd name="connsiteY103" fmla="*/ 233509 h 271973"/>
                <a:gd name="connsiteX104" fmla="*/ 48236 w 331181"/>
                <a:gd name="connsiteY104" fmla="*/ 233890 h 271973"/>
                <a:gd name="connsiteX105" fmla="*/ 52997 w 331181"/>
                <a:gd name="connsiteY105" fmla="*/ 234080 h 271973"/>
                <a:gd name="connsiteX106" fmla="*/ 54902 w 331181"/>
                <a:gd name="connsiteY106" fmla="*/ 234207 h 271973"/>
                <a:gd name="connsiteX107" fmla="*/ 60806 w 331181"/>
                <a:gd name="connsiteY107" fmla="*/ 235032 h 271973"/>
                <a:gd name="connsiteX108" fmla="*/ 68360 w 331181"/>
                <a:gd name="connsiteY108" fmla="*/ 242396 h 271973"/>
                <a:gd name="connsiteX109" fmla="*/ 69630 w 331181"/>
                <a:gd name="connsiteY109" fmla="*/ 244047 h 271973"/>
                <a:gd name="connsiteX110" fmla="*/ 70519 w 331181"/>
                <a:gd name="connsiteY110" fmla="*/ 244999 h 271973"/>
                <a:gd name="connsiteX111" fmla="*/ 72995 w 331181"/>
                <a:gd name="connsiteY111" fmla="*/ 250395 h 271973"/>
                <a:gd name="connsiteX112" fmla="*/ 73439 w 331181"/>
                <a:gd name="connsiteY112" fmla="*/ 253252 h 271973"/>
                <a:gd name="connsiteX113" fmla="*/ 74264 w 331181"/>
                <a:gd name="connsiteY113" fmla="*/ 257378 h 271973"/>
                <a:gd name="connsiteX114" fmla="*/ 77312 w 331181"/>
                <a:gd name="connsiteY114" fmla="*/ 262711 h 271973"/>
                <a:gd name="connsiteX115" fmla="*/ 78454 w 331181"/>
                <a:gd name="connsiteY115" fmla="*/ 264298 h 271973"/>
                <a:gd name="connsiteX116" fmla="*/ 79089 w 331181"/>
                <a:gd name="connsiteY116" fmla="*/ 265377 h 271973"/>
                <a:gd name="connsiteX117" fmla="*/ 80105 w 331181"/>
                <a:gd name="connsiteY117" fmla="*/ 266901 h 271973"/>
                <a:gd name="connsiteX118" fmla="*/ 83025 w 331181"/>
                <a:gd name="connsiteY118" fmla="*/ 268615 h 271973"/>
                <a:gd name="connsiteX119" fmla="*/ 84612 w 331181"/>
                <a:gd name="connsiteY119" fmla="*/ 269377 h 271973"/>
                <a:gd name="connsiteX120" fmla="*/ 86263 w 331181"/>
                <a:gd name="connsiteY120" fmla="*/ 270393 h 271973"/>
                <a:gd name="connsiteX121" fmla="*/ 89310 w 331181"/>
                <a:gd name="connsiteY121" fmla="*/ 271789 h 271973"/>
                <a:gd name="connsiteX122" fmla="*/ 101499 w 331181"/>
                <a:gd name="connsiteY122" fmla="*/ 269186 h 271973"/>
                <a:gd name="connsiteX123" fmla="*/ 104990 w 331181"/>
                <a:gd name="connsiteY123" fmla="*/ 264806 h 271973"/>
                <a:gd name="connsiteX124" fmla="*/ 105371 w 331181"/>
                <a:gd name="connsiteY124" fmla="*/ 264171 h 271973"/>
                <a:gd name="connsiteX125" fmla="*/ 109244 w 331181"/>
                <a:gd name="connsiteY125" fmla="*/ 259727 h 271973"/>
                <a:gd name="connsiteX126" fmla="*/ 115655 w 331181"/>
                <a:gd name="connsiteY126" fmla="*/ 259092 h 271973"/>
                <a:gd name="connsiteX127" fmla="*/ 120798 w 331181"/>
                <a:gd name="connsiteY127" fmla="*/ 258711 h 271973"/>
                <a:gd name="connsiteX128" fmla="*/ 124416 w 331181"/>
                <a:gd name="connsiteY128" fmla="*/ 254712 h 271973"/>
                <a:gd name="connsiteX129" fmla="*/ 126194 w 331181"/>
                <a:gd name="connsiteY129" fmla="*/ 252109 h 271973"/>
                <a:gd name="connsiteX130" fmla="*/ 137176 w 331181"/>
                <a:gd name="connsiteY130" fmla="*/ 249506 h 271973"/>
                <a:gd name="connsiteX131" fmla="*/ 139970 w 331181"/>
                <a:gd name="connsiteY131" fmla="*/ 249760 h 271973"/>
                <a:gd name="connsiteX132" fmla="*/ 140731 w 331181"/>
                <a:gd name="connsiteY132" fmla="*/ 249443 h 271973"/>
                <a:gd name="connsiteX133" fmla="*/ 144731 w 331181"/>
                <a:gd name="connsiteY133" fmla="*/ 248364 h 271973"/>
                <a:gd name="connsiteX134" fmla="*/ 145937 w 331181"/>
                <a:gd name="connsiteY134" fmla="*/ 248364 h 271973"/>
                <a:gd name="connsiteX135" fmla="*/ 150190 w 331181"/>
                <a:gd name="connsiteY135" fmla="*/ 248491 h 271973"/>
                <a:gd name="connsiteX136" fmla="*/ 152285 w 331181"/>
                <a:gd name="connsiteY136" fmla="*/ 248808 h 271973"/>
                <a:gd name="connsiteX137" fmla="*/ 157174 w 331181"/>
                <a:gd name="connsiteY137" fmla="*/ 249379 h 271973"/>
                <a:gd name="connsiteX138" fmla="*/ 164030 w 331181"/>
                <a:gd name="connsiteY138" fmla="*/ 248554 h 271973"/>
                <a:gd name="connsiteX139" fmla="*/ 165046 w 331181"/>
                <a:gd name="connsiteY139" fmla="*/ 248364 h 271973"/>
                <a:gd name="connsiteX140" fmla="*/ 171838 w 331181"/>
                <a:gd name="connsiteY140" fmla="*/ 248491 h 271973"/>
                <a:gd name="connsiteX141" fmla="*/ 179266 w 331181"/>
                <a:gd name="connsiteY141" fmla="*/ 248935 h 271973"/>
                <a:gd name="connsiteX142" fmla="*/ 181043 w 331181"/>
                <a:gd name="connsiteY142" fmla="*/ 247411 h 271973"/>
                <a:gd name="connsiteX143" fmla="*/ 191963 w 331181"/>
                <a:gd name="connsiteY143" fmla="*/ 245824 h 271973"/>
                <a:gd name="connsiteX144" fmla="*/ 192851 w 331181"/>
                <a:gd name="connsiteY144" fmla="*/ 246967 h 271973"/>
                <a:gd name="connsiteX145" fmla="*/ 193867 w 331181"/>
                <a:gd name="connsiteY145" fmla="*/ 247983 h 271973"/>
                <a:gd name="connsiteX146" fmla="*/ 197168 w 331181"/>
                <a:gd name="connsiteY146" fmla="*/ 247856 h 271973"/>
                <a:gd name="connsiteX147" fmla="*/ 200470 w 331181"/>
                <a:gd name="connsiteY147" fmla="*/ 245126 h 271973"/>
                <a:gd name="connsiteX148" fmla="*/ 201739 w 331181"/>
                <a:gd name="connsiteY148" fmla="*/ 240365 h 271973"/>
                <a:gd name="connsiteX149" fmla="*/ 204406 w 331181"/>
                <a:gd name="connsiteY149" fmla="*/ 233001 h 271973"/>
                <a:gd name="connsiteX150" fmla="*/ 211706 w 331181"/>
                <a:gd name="connsiteY150" fmla="*/ 229636 h 271973"/>
                <a:gd name="connsiteX151" fmla="*/ 215324 w 331181"/>
                <a:gd name="connsiteY151" fmla="*/ 228747 h 271973"/>
                <a:gd name="connsiteX152" fmla="*/ 225799 w 331181"/>
                <a:gd name="connsiteY152" fmla="*/ 225637 h 271973"/>
                <a:gd name="connsiteX153" fmla="*/ 231957 w 331181"/>
                <a:gd name="connsiteY153" fmla="*/ 221701 h 271973"/>
                <a:gd name="connsiteX154" fmla="*/ 231703 w 331181"/>
                <a:gd name="connsiteY154" fmla="*/ 217892 h 271973"/>
                <a:gd name="connsiteX155" fmla="*/ 231068 w 331181"/>
                <a:gd name="connsiteY155" fmla="*/ 215479 h 271973"/>
                <a:gd name="connsiteX156" fmla="*/ 231322 w 331181"/>
                <a:gd name="connsiteY156" fmla="*/ 210781 h 271973"/>
                <a:gd name="connsiteX157" fmla="*/ 234116 w 331181"/>
                <a:gd name="connsiteY157" fmla="*/ 206846 h 271973"/>
                <a:gd name="connsiteX158" fmla="*/ 236210 w 331181"/>
                <a:gd name="connsiteY158" fmla="*/ 204179 h 271973"/>
                <a:gd name="connsiteX159" fmla="*/ 237226 w 331181"/>
                <a:gd name="connsiteY159" fmla="*/ 202275 h 271973"/>
                <a:gd name="connsiteX160" fmla="*/ 237671 w 331181"/>
                <a:gd name="connsiteY160" fmla="*/ 201576 h 271973"/>
                <a:gd name="connsiteX161" fmla="*/ 238369 w 331181"/>
                <a:gd name="connsiteY161" fmla="*/ 199926 h 271973"/>
                <a:gd name="connsiteX162" fmla="*/ 239004 w 331181"/>
                <a:gd name="connsiteY162" fmla="*/ 198402 h 271973"/>
                <a:gd name="connsiteX163" fmla="*/ 243003 w 331181"/>
                <a:gd name="connsiteY163" fmla="*/ 190784 h 271973"/>
                <a:gd name="connsiteX164" fmla="*/ 247955 w 331181"/>
                <a:gd name="connsiteY164" fmla="*/ 185705 h 271973"/>
                <a:gd name="connsiteX165" fmla="*/ 250748 w 331181"/>
                <a:gd name="connsiteY165" fmla="*/ 184944 h 271973"/>
                <a:gd name="connsiteX166" fmla="*/ 254176 w 331181"/>
                <a:gd name="connsiteY166" fmla="*/ 183801 h 271973"/>
                <a:gd name="connsiteX167" fmla="*/ 253668 w 331181"/>
                <a:gd name="connsiteY167" fmla="*/ 177326 h 271973"/>
                <a:gd name="connsiteX168" fmla="*/ 251510 w 331181"/>
                <a:gd name="connsiteY168" fmla="*/ 174088 h 271973"/>
                <a:gd name="connsiteX169" fmla="*/ 250494 w 331181"/>
                <a:gd name="connsiteY169" fmla="*/ 173263 h 271973"/>
                <a:gd name="connsiteX170" fmla="*/ 247257 w 331181"/>
                <a:gd name="connsiteY170" fmla="*/ 169263 h 271973"/>
                <a:gd name="connsiteX171" fmla="*/ 246876 w 331181"/>
                <a:gd name="connsiteY171" fmla="*/ 166280 h 271973"/>
                <a:gd name="connsiteX172" fmla="*/ 246812 w 331181"/>
                <a:gd name="connsiteY172" fmla="*/ 164946 h 271973"/>
                <a:gd name="connsiteX173" fmla="*/ 245479 w 331181"/>
                <a:gd name="connsiteY173" fmla="*/ 162026 h 271973"/>
                <a:gd name="connsiteX174" fmla="*/ 243194 w 331181"/>
                <a:gd name="connsiteY174" fmla="*/ 158916 h 271973"/>
                <a:gd name="connsiteX175" fmla="*/ 240147 w 331181"/>
                <a:gd name="connsiteY175" fmla="*/ 154726 h 271973"/>
                <a:gd name="connsiteX176" fmla="*/ 241416 w 331181"/>
                <a:gd name="connsiteY176" fmla="*/ 146917 h 271973"/>
                <a:gd name="connsiteX177" fmla="*/ 244464 w 331181"/>
                <a:gd name="connsiteY177" fmla="*/ 144124 h 271973"/>
                <a:gd name="connsiteX178" fmla="*/ 247511 w 331181"/>
                <a:gd name="connsiteY178" fmla="*/ 140950 h 271973"/>
                <a:gd name="connsiteX179" fmla="*/ 249987 w 331181"/>
                <a:gd name="connsiteY179" fmla="*/ 135871 h 271973"/>
                <a:gd name="connsiteX180" fmla="*/ 250621 w 331181"/>
                <a:gd name="connsiteY180" fmla="*/ 134157 h 271973"/>
                <a:gd name="connsiteX181" fmla="*/ 251827 w 331181"/>
                <a:gd name="connsiteY181" fmla="*/ 131300 h 271973"/>
                <a:gd name="connsiteX182" fmla="*/ 256906 w 331181"/>
                <a:gd name="connsiteY182" fmla="*/ 128126 h 271973"/>
                <a:gd name="connsiteX183" fmla="*/ 258176 w 331181"/>
                <a:gd name="connsiteY183" fmla="*/ 127555 h 271973"/>
                <a:gd name="connsiteX184" fmla="*/ 262239 w 331181"/>
                <a:gd name="connsiteY184" fmla="*/ 123428 h 271973"/>
                <a:gd name="connsiteX185" fmla="*/ 264143 w 331181"/>
                <a:gd name="connsiteY185" fmla="*/ 120889 h 271973"/>
                <a:gd name="connsiteX186" fmla="*/ 266365 w 331181"/>
                <a:gd name="connsiteY186" fmla="*/ 117778 h 271973"/>
                <a:gd name="connsiteX187" fmla="*/ 270174 w 331181"/>
                <a:gd name="connsiteY187" fmla="*/ 113017 h 271973"/>
                <a:gd name="connsiteX188" fmla="*/ 273285 w 331181"/>
                <a:gd name="connsiteY188" fmla="*/ 111874 h 271973"/>
                <a:gd name="connsiteX189" fmla="*/ 274491 w 331181"/>
                <a:gd name="connsiteY189" fmla="*/ 111557 h 271973"/>
                <a:gd name="connsiteX190" fmla="*/ 277284 w 331181"/>
                <a:gd name="connsiteY190" fmla="*/ 108256 h 271973"/>
                <a:gd name="connsiteX191" fmla="*/ 277031 w 331181"/>
                <a:gd name="connsiteY191" fmla="*/ 106542 h 271973"/>
                <a:gd name="connsiteX192" fmla="*/ 276332 w 331181"/>
                <a:gd name="connsiteY192" fmla="*/ 105970 h 271973"/>
                <a:gd name="connsiteX193" fmla="*/ 274300 w 331181"/>
                <a:gd name="connsiteY193" fmla="*/ 103177 h 271973"/>
                <a:gd name="connsiteX194" fmla="*/ 277157 w 331181"/>
                <a:gd name="connsiteY194" fmla="*/ 100257 h 271973"/>
                <a:gd name="connsiteX195" fmla="*/ 277856 w 331181"/>
                <a:gd name="connsiteY195" fmla="*/ 100066 h 271973"/>
                <a:gd name="connsiteX196" fmla="*/ 279443 w 331181"/>
                <a:gd name="connsiteY196" fmla="*/ 98987 h 271973"/>
                <a:gd name="connsiteX197" fmla="*/ 282871 w 331181"/>
                <a:gd name="connsiteY197" fmla="*/ 96194 h 271973"/>
                <a:gd name="connsiteX198" fmla="*/ 290616 w 331181"/>
                <a:gd name="connsiteY198" fmla="*/ 93972 h 271973"/>
                <a:gd name="connsiteX199" fmla="*/ 295250 w 331181"/>
                <a:gd name="connsiteY199" fmla="*/ 93654 h 271973"/>
                <a:gd name="connsiteX200" fmla="*/ 302106 w 331181"/>
                <a:gd name="connsiteY200" fmla="*/ 93020 h 271973"/>
                <a:gd name="connsiteX201" fmla="*/ 309343 w 331181"/>
                <a:gd name="connsiteY201" fmla="*/ 90099 h 271973"/>
                <a:gd name="connsiteX202" fmla="*/ 316263 w 331181"/>
                <a:gd name="connsiteY202" fmla="*/ 85846 h 271973"/>
                <a:gd name="connsiteX203" fmla="*/ 325976 w 331181"/>
                <a:gd name="connsiteY203" fmla="*/ 76070 h 271973"/>
                <a:gd name="connsiteX204" fmla="*/ 329848 w 331181"/>
                <a:gd name="connsiteY204" fmla="*/ 65658 h 271973"/>
                <a:gd name="connsiteX205" fmla="*/ 329848 w 331181"/>
                <a:gd name="connsiteY205" fmla="*/ 64262 h 271973"/>
                <a:gd name="connsiteX206" fmla="*/ 329848 w 331181"/>
                <a:gd name="connsiteY206" fmla="*/ 61532 h 271973"/>
                <a:gd name="connsiteX207" fmla="*/ 329404 w 331181"/>
                <a:gd name="connsiteY207" fmla="*/ 59310 h 271973"/>
                <a:gd name="connsiteX208" fmla="*/ 329150 w 331181"/>
                <a:gd name="connsiteY208" fmla="*/ 54612 h 271973"/>
                <a:gd name="connsiteX209" fmla="*/ 330674 w 331181"/>
                <a:gd name="connsiteY209" fmla="*/ 50740 h 271973"/>
                <a:gd name="connsiteX210" fmla="*/ 331182 w 331181"/>
                <a:gd name="connsiteY210" fmla="*/ 49597 h 271973"/>
                <a:gd name="connsiteX211" fmla="*/ 329468 w 331181"/>
                <a:gd name="connsiteY211" fmla="*/ 48073 h 271973"/>
                <a:gd name="connsiteX212" fmla="*/ 328579 w 331181"/>
                <a:gd name="connsiteY212" fmla="*/ 47375 h 271973"/>
                <a:gd name="connsiteX213" fmla="*/ 325024 w 331181"/>
                <a:gd name="connsiteY213" fmla="*/ 45280 h 271973"/>
                <a:gd name="connsiteX214" fmla="*/ 312137 w 331181"/>
                <a:gd name="connsiteY214" fmla="*/ 44455 h 271973"/>
                <a:gd name="connsiteX215" fmla="*/ 304836 w 331181"/>
                <a:gd name="connsiteY215" fmla="*/ 44772 h 271973"/>
                <a:gd name="connsiteX216" fmla="*/ 302995 w 331181"/>
                <a:gd name="connsiteY216" fmla="*/ 43376 h 271973"/>
                <a:gd name="connsiteX217" fmla="*/ 302170 w 331181"/>
                <a:gd name="connsiteY217" fmla="*/ 42614 h 271973"/>
                <a:gd name="connsiteX218" fmla="*/ 301344 w 331181"/>
                <a:gd name="connsiteY218" fmla="*/ 42043 h 271973"/>
                <a:gd name="connsiteX219" fmla="*/ 294298 w 331181"/>
                <a:gd name="connsiteY219" fmla="*/ 39694 h 271973"/>
                <a:gd name="connsiteX220" fmla="*/ 292647 w 331181"/>
                <a:gd name="connsiteY220" fmla="*/ 40392 h 271973"/>
                <a:gd name="connsiteX221" fmla="*/ 287759 w 331181"/>
                <a:gd name="connsiteY221" fmla="*/ 41471 h 271973"/>
                <a:gd name="connsiteX222" fmla="*/ 285982 w 331181"/>
                <a:gd name="connsiteY222" fmla="*/ 40646 h 271973"/>
                <a:gd name="connsiteX223" fmla="*/ 278681 w 331181"/>
                <a:gd name="connsiteY223" fmla="*/ 39567 h 271973"/>
                <a:gd name="connsiteX224" fmla="*/ 277538 w 331181"/>
                <a:gd name="connsiteY224" fmla="*/ 39630 h 271973"/>
                <a:gd name="connsiteX225" fmla="*/ 274491 w 331181"/>
                <a:gd name="connsiteY225" fmla="*/ 39630 h 271973"/>
                <a:gd name="connsiteX226" fmla="*/ 268968 w 331181"/>
                <a:gd name="connsiteY226" fmla="*/ 39948 h 271973"/>
                <a:gd name="connsiteX227" fmla="*/ 266683 w 331181"/>
                <a:gd name="connsiteY227" fmla="*/ 41471 h 271973"/>
                <a:gd name="connsiteX228" fmla="*/ 264143 w 331181"/>
                <a:gd name="connsiteY228" fmla="*/ 43439 h 271973"/>
                <a:gd name="connsiteX229" fmla="*/ 258620 w 331181"/>
                <a:gd name="connsiteY229" fmla="*/ 42804 h 271973"/>
                <a:gd name="connsiteX230" fmla="*/ 257731 w 331181"/>
                <a:gd name="connsiteY230" fmla="*/ 42360 h 271973"/>
                <a:gd name="connsiteX231" fmla="*/ 253795 w 331181"/>
                <a:gd name="connsiteY231" fmla="*/ 41281 h 271973"/>
                <a:gd name="connsiteX232" fmla="*/ 248780 w 331181"/>
                <a:gd name="connsiteY232" fmla="*/ 38551 h 271973"/>
                <a:gd name="connsiteX233" fmla="*/ 247764 w 331181"/>
                <a:gd name="connsiteY233" fmla="*/ 36773 h 271973"/>
                <a:gd name="connsiteX234" fmla="*/ 246558 w 331181"/>
                <a:gd name="connsiteY234" fmla="*/ 35059 h 271973"/>
                <a:gd name="connsiteX235" fmla="*/ 242051 w 331181"/>
                <a:gd name="connsiteY235" fmla="*/ 34678 h 271973"/>
                <a:gd name="connsiteX236" fmla="*/ 240591 w 331181"/>
                <a:gd name="connsiteY236" fmla="*/ 35250 h 271973"/>
                <a:gd name="connsiteX237" fmla="*/ 236147 w 331181"/>
                <a:gd name="connsiteY237" fmla="*/ 35821 h 271973"/>
                <a:gd name="connsiteX238" fmla="*/ 230624 w 331181"/>
                <a:gd name="connsiteY238" fmla="*/ 32076 h 271973"/>
                <a:gd name="connsiteX239" fmla="*/ 226879 w 331181"/>
                <a:gd name="connsiteY239" fmla="*/ 29219 h 271973"/>
                <a:gd name="connsiteX240" fmla="*/ 222562 w 331181"/>
                <a:gd name="connsiteY240" fmla="*/ 29155 h 271973"/>
                <a:gd name="connsiteX241" fmla="*/ 216721 w 331181"/>
                <a:gd name="connsiteY241" fmla="*/ 28775 h 271973"/>
                <a:gd name="connsiteX242" fmla="*/ 214944 w 331181"/>
                <a:gd name="connsiteY242" fmla="*/ 23759 h 271973"/>
                <a:gd name="connsiteX243" fmla="*/ 214817 w 331181"/>
                <a:gd name="connsiteY243" fmla="*/ 22617 h 271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</a:cxnLst>
              <a:rect l="l" t="t" r="r" b="b"/>
              <a:pathLst>
                <a:path w="331181" h="271973">
                  <a:moveTo>
                    <a:pt x="214817" y="22617"/>
                  </a:moveTo>
                  <a:cubicBezTo>
                    <a:pt x="214182" y="22426"/>
                    <a:pt x="213928" y="21982"/>
                    <a:pt x="213991" y="21283"/>
                  </a:cubicBezTo>
                  <a:cubicBezTo>
                    <a:pt x="214118" y="19633"/>
                    <a:pt x="213039" y="18871"/>
                    <a:pt x="210563" y="17665"/>
                  </a:cubicBezTo>
                  <a:cubicBezTo>
                    <a:pt x="209611" y="17221"/>
                    <a:pt x="208659" y="16713"/>
                    <a:pt x="207961" y="16141"/>
                  </a:cubicBezTo>
                  <a:cubicBezTo>
                    <a:pt x="207453" y="15760"/>
                    <a:pt x="207008" y="15316"/>
                    <a:pt x="206564" y="14872"/>
                  </a:cubicBezTo>
                  <a:cubicBezTo>
                    <a:pt x="205485" y="15379"/>
                    <a:pt x="204596" y="16332"/>
                    <a:pt x="203580" y="17093"/>
                  </a:cubicBezTo>
                  <a:cubicBezTo>
                    <a:pt x="201358" y="18681"/>
                    <a:pt x="199073" y="18300"/>
                    <a:pt x="197168" y="17792"/>
                  </a:cubicBezTo>
                  <a:cubicBezTo>
                    <a:pt x="196026" y="17474"/>
                    <a:pt x="194883" y="17284"/>
                    <a:pt x="193804" y="17093"/>
                  </a:cubicBezTo>
                  <a:cubicBezTo>
                    <a:pt x="191709" y="16713"/>
                    <a:pt x="189614" y="16332"/>
                    <a:pt x="187519" y="15316"/>
                  </a:cubicBezTo>
                  <a:cubicBezTo>
                    <a:pt x="186059" y="14618"/>
                    <a:pt x="184599" y="13983"/>
                    <a:pt x="183075" y="13412"/>
                  </a:cubicBezTo>
                  <a:cubicBezTo>
                    <a:pt x="182249" y="13094"/>
                    <a:pt x="181425" y="12713"/>
                    <a:pt x="180599" y="12396"/>
                  </a:cubicBezTo>
                  <a:cubicBezTo>
                    <a:pt x="179075" y="11761"/>
                    <a:pt x="177362" y="11761"/>
                    <a:pt x="175457" y="11888"/>
                  </a:cubicBezTo>
                  <a:lnTo>
                    <a:pt x="174568" y="11888"/>
                  </a:lnTo>
                  <a:cubicBezTo>
                    <a:pt x="173045" y="11951"/>
                    <a:pt x="172664" y="12015"/>
                    <a:pt x="171711" y="12777"/>
                  </a:cubicBezTo>
                  <a:cubicBezTo>
                    <a:pt x="169934" y="14237"/>
                    <a:pt x="168156" y="14237"/>
                    <a:pt x="166379" y="14237"/>
                  </a:cubicBezTo>
                  <a:lnTo>
                    <a:pt x="165490" y="14237"/>
                  </a:lnTo>
                  <a:cubicBezTo>
                    <a:pt x="161744" y="14237"/>
                    <a:pt x="159776" y="12777"/>
                    <a:pt x="157301" y="10936"/>
                  </a:cubicBezTo>
                  <a:cubicBezTo>
                    <a:pt x="156031" y="9983"/>
                    <a:pt x="155079" y="9285"/>
                    <a:pt x="154063" y="9095"/>
                  </a:cubicBezTo>
                  <a:cubicBezTo>
                    <a:pt x="152730" y="8904"/>
                    <a:pt x="149175" y="9539"/>
                    <a:pt x="147714" y="10047"/>
                  </a:cubicBezTo>
                  <a:lnTo>
                    <a:pt x="145239" y="10936"/>
                  </a:lnTo>
                  <a:cubicBezTo>
                    <a:pt x="143906" y="11444"/>
                    <a:pt x="142636" y="11888"/>
                    <a:pt x="141239" y="12332"/>
                  </a:cubicBezTo>
                  <a:cubicBezTo>
                    <a:pt x="140731" y="12523"/>
                    <a:pt x="140160" y="12777"/>
                    <a:pt x="139652" y="13031"/>
                  </a:cubicBezTo>
                  <a:cubicBezTo>
                    <a:pt x="138700" y="13475"/>
                    <a:pt x="137748" y="13983"/>
                    <a:pt x="136668" y="14173"/>
                  </a:cubicBezTo>
                  <a:cubicBezTo>
                    <a:pt x="131653" y="14999"/>
                    <a:pt x="126321" y="13412"/>
                    <a:pt x="122639" y="11951"/>
                  </a:cubicBezTo>
                  <a:cubicBezTo>
                    <a:pt x="121814" y="11634"/>
                    <a:pt x="120988" y="11253"/>
                    <a:pt x="120099" y="10809"/>
                  </a:cubicBezTo>
                  <a:cubicBezTo>
                    <a:pt x="118893" y="10237"/>
                    <a:pt x="117687" y="9666"/>
                    <a:pt x="116544" y="9348"/>
                  </a:cubicBezTo>
                  <a:cubicBezTo>
                    <a:pt x="115021" y="8904"/>
                    <a:pt x="113307" y="8841"/>
                    <a:pt x="111529" y="8841"/>
                  </a:cubicBezTo>
                  <a:cubicBezTo>
                    <a:pt x="111275" y="8841"/>
                    <a:pt x="111021" y="8841"/>
                    <a:pt x="110831" y="8841"/>
                  </a:cubicBezTo>
                  <a:cubicBezTo>
                    <a:pt x="109752" y="8841"/>
                    <a:pt x="108672" y="8841"/>
                    <a:pt x="107656" y="8714"/>
                  </a:cubicBezTo>
                  <a:lnTo>
                    <a:pt x="106895" y="8650"/>
                  </a:lnTo>
                  <a:cubicBezTo>
                    <a:pt x="103086" y="8269"/>
                    <a:pt x="98705" y="7888"/>
                    <a:pt x="95214" y="5730"/>
                  </a:cubicBezTo>
                  <a:lnTo>
                    <a:pt x="94389" y="5222"/>
                  </a:lnTo>
                  <a:cubicBezTo>
                    <a:pt x="92674" y="4143"/>
                    <a:pt x="91024" y="3127"/>
                    <a:pt x="89246" y="3000"/>
                  </a:cubicBezTo>
                  <a:cubicBezTo>
                    <a:pt x="86390" y="2746"/>
                    <a:pt x="82009" y="4206"/>
                    <a:pt x="79216" y="5159"/>
                  </a:cubicBezTo>
                  <a:cubicBezTo>
                    <a:pt x="76613" y="6047"/>
                    <a:pt x="73629" y="7063"/>
                    <a:pt x="70773" y="6111"/>
                  </a:cubicBezTo>
                  <a:cubicBezTo>
                    <a:pt x="70201" y="5921"/>
                    <a:pt x="69821" y="5603"/>
                    <a:pt x="69566" y="5349"/>
                  </a:cubicBezTo>
                  <a:cubicBezTo>
                    <a:pt x="68995" y="5032"/>
                    <a:pt x="68551" y="5095"/>
                    <a:pt x="67853" y="5032"/>
                  </a:cubicBezTo>
                  <a:cubicBezTo>
                    <a:pt x="65250" y="5032"/>
                    <a:pt x="63662" y="5159"/>
                    <a:pt x="62075" y="5921"/>
                  </a:cubicBezTo>
                  <a:cubicBezTo>
                    <a:pt x="61568" y="6111"/>
                    <a:pt x="61060" y="6428"/>
                    <a:pt x="60488" y="6682"/>
                  </a:cubicBezTo>
                  <a:cubicBezTo>
                    <a:pt x="59028" y="7444"/>
                    <a:pt x="57441" y="8269"/>
                    <a:pt x="55981" y="8396"/>
                  </a:cubicBezTo>
                  <a:cubicBezTo>
                    <a:pt x="52616" y="8841"/>
                    <a:pt x="51410" y="5603"/>
                    <a:pt x="50712" y="3699"/>
                  </a:cubicBezTo>
                  <a:lnTo>
                    <a:pt x="50458" y="3064"/>
                  </a:lnTo>
                  <a:cubicBezTo>
                    <a:pt x="49442" y="461"/>
                    <a:pt x="49315" y="-110"/>
                    <a:pt x="46776" y="16"/>
                  </a:cubicBezTo>
                  <a:cubicBezTo>
                    <a:pt x="45316" y="80"/>
                    <a:pt x="43983" y="461"/>
                    <a:pt x="42459" y="905"/>
                  </a:cubicBezTo>
                  <a:cubicBezTo>
                    <a:pt x="40491" y="1477"/>
                    <a:pt x="38460" y="2111"/>
                    <a:pt x="36174" y="1794"/>
                  </a:cubicBezTo>
                  <a:cubicBezTo>
                    <a:pt x="33254" y="1413"/>
                    <a:pt x="32429" y="1350"/>
                    <a:pt x="30397" y="2556"/>
                  </a:cubicBezTo>
                  <a:cubicBezTo>
                    <a:pt x="28366" y="3762"/>
                    <a:pt x="27096" y="5857"/>
                    <a:pt x="27159" y="7888"/>
                  </a:cubicBezTo>
                  <a:cubicBezTo>
                    <a:pt x="27159" y="8714"/>
                    <a:pt x="27223" y="9602"/>
                    <a:pt x="27604" y="10174"/>
                  </a:cubicBezTo>
                  <a:cubicBezTo>
                    <a:pt x="27667" y="10301"/>
                    <a:pt x="27921" y="10491"/>
                    <a:pt x="28112" y="10682"/>
                  </a:cubicBezTo>
                  <a:cubicBezTo>
                    <a:pt x="28556" y="11063"/>
                    <a:pt x="29127" y="11570"/>
                    <a:pt x="29382" y="12396"/>
                  </a:cubicBezTo>
                  <a:cubicBezTo>
                    <a:pt x="29699" y="13475"/>
                    <a:pt x="29572" y="14554"/>
                    <a:pt x="28874" y="15379"/>
                  </a:cubicBezTo>
                  <a:cubicBezTo>
                    <a:pt x="27667" y="16903"/>
                    <a:pt x="25319" y="17221"/>
                    <a:pt x="23985" y="17157"/>
                  </a:cubicBezTo>
                  <a:lnTo>
                    <a:pt x="22398" y="17030"/>
                  </a:lnTo>
                  <a:cubicBezTo>
                    <a:pt x="15923" y="16522"/>
                    <a:pt x="9130" y="15951"/>
                    <a:pt x="3607" y="19569"/>
                  </a:cubicBezTo>
                  <a:cubicBezTo>
                    <a:pt x="1766" y="20776"/>
                    <a:pt x="497" y="22998"/>
                    <a:pt x="115" y="25600"/>
                  </a:cubicBezTo>
                  <a:cubicBezTo>
                    <a:pt x="-138" y="27188"/>
                    <a:pt x="52" y="29282"/>
                    <a:pt x="433" y="29790"/>
                  </a:cubicBezTo>
                  <a:cubicBezTo>
                    <a:pt x="878" y="30425"/>
                    <a:pt x="1766" y="30806"/>
                    <a:pt x="2719" y="31187"/>
                  </a:cubicBezTo>
                  <a:cubicBezTo>
                    <a:pt x="4306" y="31822"/>
                    <a:pt x="6527" y="32774"/>
                    <a:pt x="6782" y="35631"/>
                  </a:cubicBezTo>
                  <a:cubicBezTo>
                    <a:pt x="6782" y="35948"/>
                    <a:pt x="6845" y="36392"/>
                    <a:pt x="6845" y="36900"/>
                  </a:cubicBezTo>
                  <a:cubicBezTo>
                    <a:pt x="6908" y="39948"/>
                    <a:pt x="7226" y="40709"/>
                    <a:pt x="7480" y="40836"/>
                  </a:cubicBezTo>
                  <a:cubicBezTo>
                    <a:pt x="10082" y="40582"/>
                    <a:pt x="11162" y="40582"/>
                    <a:pt x="12177" y="41598"/>
                  </a:cubicBezTo>
                  <a:cubicBezTo>
                    <a:pt x="13511" y="42931"/>
                    <a:pt x="13765" y="45217"/>
                    <a:pt x="13574" y="46867"/>
                  </a:cubicBezTo>
                  <a:cubicBezTo>
                    <a:pt x="13511" y="47439"/>
                    <a:pt x="13384" y="48010"/>
                    <a:pt x="13257" y="48581"/>
                  </a:cubicBezTo>
                  <a:cubicBezTo>
                    <a:pt x="12939" y="50041"/>
                    <a:pt x="12749" y="50994"/>
                    <a:pt x="13193" y="51819"/>
                  </a:cubicBezTo>
                  <a:cubicBezTo>
                    <a:pt x="13574" y="52454"/>
                    <a:pt x="13892" y="53152"/>
                    <a:pt x="14082" y="53914"/>
                  </a:cubicBezTo>
                  <a:cubicBezTo>
                    <a:pt x="15034" y="53724"/>
                    <a:pt x="15733" y="53787"/>
                    <a:pt x="16558" y="53787"/>
                  </a:cubicBezTo>
                  <a:cubicBezTo>
                    <a:pt x="17066" y="53787"/>
                    <a:pt x="17701" y="53660"/>
                    <a:pt x="18145" y="53724"/>
                  </a:cubicBezTo>
                  <a:cubicBezTo>
                    <a:pt x="19605" y="53850"/>
                    <a:pt x="20811" y="54104"/>
                    <a:pt x="21764" y="54739"/>
                  </a:cubicBezTo>
                  <a:cubicBezTo>
                    <a:pt x="23033" y="55564"/>
                    <a:pt x="23859" y="56771"/>
                    <a:pt x="24240" y="58358"/>
                  </a:cubicBezTo>
                  <a:cubicBezTo>
                    <a:pt x="24557" y="59691"/>
                    <a:pt x="24430" y="61215"/>
                    <a:pt x="24240" y="62738"/>
                  </a:cubicBezTo>
                  <a:cubicBezTo>
                    <a:pt x="23985" y="65404"/>
                    <a:pt x="23922" y="67246"/>
                    <a:pt x="25128" y="68071"/>
                  </a:cubicBezTo>
                  <a:cubicBezTo>
                    <a:pt x="26906" y="69214"/>
                    <a:pt x="28556" y="68452"/>
                    <a:pt x="31095" y="66865"/>
                  </a:cubicBezTo>
                  <a:cubicBezTo>
                    <a:pt x="32492" y="66039"/>
                    <a:pt x="33952" y="65150"/>
                    <a:pt x="35476" y="65024"/>
                  </a:cubicBezTo>
                  <a:cubicBezTo>
                    <a:pt x="35984" y="64960"/>
                    <a:pt x="36492" y="65150"/>
                    <a:pt x="38587" y="65785"/>
                  </a:cubicBezTo>
                  <a:cubicBezTo>
                    <a:pt x="39285" y="66039"/>
                    <a:pt x="39856" y="66230"/>
                    <a:pt x="40174" y="66293"/>
                  </a:cubicBezTo>
                  <a:cubicBezTo>
                    <a:pt x="42777" y="66865"/>
                    <a:pt x="44872" y="67309"/>
                    <a:pt x="46966" y="66992"/>
                  </a:cubicBezTo>
                  <a:cubicBezTo>
                    <a:pt x="48934" y="66738"/>
                    <a:pt x="50521" y="65849"/>
                    <a:pt x="52172" y="64896"/>
                  </a:cubicBezTo>
                  <a:cubicBezTo>
                    <a:pt x="52934" y="64452"/>
                    <a:pt x="53759" y="64008"/>
                    <a:pt x="54584" y="63563"/>
                  </a:cubicBezTo>
                  <a:cubicBezTo>
                    <a:pt x="57441" y="62230"/>
                    <a:pt x="60362" y="62294"/>
                    <a:pt x="63345" y="62294"/>
                  </a:cubicBezTo>
                  <a:cubicBezTo>
                    <a:pt x="71281" y="62357"/>
                    <a:pt x="72423" y="65214"/>
                    <a:pt x="74010" y="71181"/>
                  </a:cubicBezTo>
                  <a:cubicBezTo>
                    <a:pt x="74455" y="72832"/>
                    <a:pt x="75407" y="74229"/>
                    <a:pt x="76423" y="75625"/>
                  </a:cubicBezTo>
                  <a:cubicBezTo>
                    <a:pt x="77883" y="77657"/>
                    <a:pt x="79343" y="79752"/>
                    <a:pt x="79343" y="82799"/>
                  </a:cubicBezTo>
                  <a:cubicBezTo>
                    <a:pt x="79343" y="87433"/>
                    <a:pt x="76804" y="88766"/>
                    <a:pt x="74264" y="90036"/>
                  </a:cubicBezTo>
                  <a:cubicBezTo>
                    <a:pt x="73312" y="90544"/>
                    <a:pt x="72297" y="91052"/>
                    <a:pt x="71344" y="91750"/>
                  </a:cubicBezTo>
                  <a:cubicBezTo>
                    <a:pt x="67726" y="94543"/>
                    <a:pt x="65440" y="98670"/>
                    <a:pt x="65059" y="103368"/>
                  </a:cubicBezTo>
                  <a:cubicBezTo>
                    <a:pt x="64932" y="105018"/>
                    <a:pt x="64869" y="106605"/>
                    <a:pt x="64869" y="108129"/>
                  </a:cubicBezTo>
                  <a:cubicBezTo>
                    <a:pt x="64805" y="111366"/>
                    <a:pt x="64805" y="114731"/>
                    <a:pt x="63536" y="118223"/>
                  </a:cubicBezTo>
                  <a:cubicBezTo>
                    <a:pt x="62964" y="119810"/>
                    <a:pt x="62393" y="121206"/>
                    <a:pt x="61822" y="122540"/>
                  </a:cubicBezTo>
                  <a:cubicBezTo>
                    <a:pt x="60425" y="125841"/>
                    <a:pt x="59282" y="128443"/>
                    <a:pt x="59282" y="132506"/>
                  </a:cubicBezTo>
                  <a:cubicBezTo>
                    <a:pt x="59282" y="135934"/>
                    <a:pt x="59282" y="138093"/>
                    <a:pt x="57060" y="141267"/>
                  </a:cubicBezTo>
                  <a:cubicBezTo>
                    <a:pt x="54965" y="144251"/>
                    <a:pt x="53696" y="144568"/>
                    <a:pt x="51220" y="145013"/>
                  </a:cubicBezTo>
                  <a:cubicBezTo>
                    <a:pt x="50776" y="145076"/>
                    <a:pt x="50204" y="145203"/>
                    <a:pt x="49633" y="145330"/>
                  </a:cubicBezTo>
                  <a:cubicBezTo>
                    <a:pt x="44237" y="146473"/>
                    <a:pt x="40301" y="147742"/>
                    <a:pt x="41126" y="151869"/>
                  </a:cubicBezTo>
                  <a:cubicBezTo>
                    <a:pt x="41697" y="154599"/>
                    <a:pt x="44300" y="155868"/>
                    <a:pt x="47347" y="157265"/>
                  </a:cubicBezTo>
                  <a:cubicBezTo>
                    <a:pt x="49315" y="158217"/>
                    <a:pt x="51410" y="159169"/>
                    <a:pt x="52934" y="160693"/>
                  </a:cubicBezTo>
                  <a:cubicBezTo>
                    <a:pt x="56108" y="163867"/>
                    <a:pt x="57695" y="171422"/>
                    <a:pt x="56108" y="175739"/>
                  </a:cubicBezTo>
                  <a:cubicBezTo>
                    <a:pt x="55473" y="177516"/>
                    <a:pt x="54331" y="178849"/>
                    <a:pt x="53315" y="180056"/>
                  </a:cubicBezTo>
                  <a:cubicBezTo>
                    <a:pt x="52108" y="181452"/>
                    <a:pt x="51093" y="182658"/>
                    <a:pt x="50776" y="184372"/>
                  </a:cubicBezTo>
                  <a:cubicBezTo>
                    <a:pt x="50331" y="186848"/>
                    <a:pt x="50712" y="189451"/>
                    <a:pt x="51855" y="191102"/>
                  </a:cubicBezTo>
                  <a:cubicBezTo>
                    <a:pt x="52807" y="192562"/>
                    <a:pt x="53950" y="193324"/>
                    <a:pt x="55092" y="194149"/>
                  </a:cubicBezTo>
                  <a:cubicBezTo>
                    <a:pt x="57251" y="195672"/>
                    <a:pt x="59663" y="197323"/>
                    <a:pt x="59219" y="202529"/>
                  </a:cubicBezTo>
                  <a:cubicBezTo>
                    <a:pt x="58838" y="207036"/>
                    <a:pt x="55029" y="210083"/>
                    <a:pt x="51284" y="213067"/>
                  </a:cubicBezTo>
                  <a:cubicBezTo>
                    <a:pt x="47919" y="215797"/>
                    <a:pt x="44364" y="218590"/>
                    <a:pt x="43792" y="222335"/>
                  </a:cubicBezTo>
                  <a:cubicBezTo>
                    <a:pt x="43094" y="226462"/>
                    <a:pt x="44300" y="229763"/>
                    <a:pt x="45697" y="233509"/>
                  </a:cubicBezTo>
                  <a:cubicBezTo>
                    <a:pt x="46649" y="233890"/>
                    <a:pt x="47474" y="233890"/>
                    <a:pt x="48236" y="233890"/>
                  </a:cubicBezTo>
                  <a:cubicBezTo>
                    <a:pt x="50014" y="233890"/>
                    <a:pt x="51728" y="234016"/>
                    <a:pt x="52997" y="234080"/>
                  </a:cubicBezTo>
                  <a:cubicBezTo>
                    <a:pt x="53632" y="234143"/>
                    <a:pt x="54267" y="234143"/>
                    <a:pt x="54902" y="234207"/>
                  </a:cubicBezTo>
                  <a:cubicBezTo>
                    <a:pt x="56807" y="234270"/>
                    <a:pt x="58838" y="234397"/>
                    <a:pt x="60806" y="235032"/>
                  </a:cubicBezTo>
                  <a:cubicBezTo>
                    <a:pt x="64043" y="236111"/>
                    <a:pt x="66583" y="238587"/>
                    <a:pt x="68360" y="242396"/>
                  </a:cubicBezTo>
                  <a:cubicBezTo>
                    <a:pt x="68678" y="243031"/>
                    <a:pt x="69059" y="243475"/>
                    <a:pt x="69630" y="244047"/>
                  </a:cubicBezTo>
                  <a:cubicBezTo>
                    <a:pt x="69884" y="244301"/>
                    <a:pt x="70201" y="244618"/>
                    <a:pt x="70519" y="244999"/>
                  </a:cubicBezTo>
                  <a:cubicBezTo>
                    <a:pt x="71789" y="246523"/>
                    <a:pt x="72550" y="248046"/>
                    <a:pt x="72995" y="250395"/>
                  </a:cubicBezTo>
                  <a:cubicBezTo>
                    <a:pt x="73185" y="251347"/>
                    <a:pt x="73312" y="252300"/>
                    <a:pt x="73439" y="253252"/>
                  </a:cubicBezTo>
                  <a:cubicBezTo>
                    <a:pt x="73693" y="254712"/>
                    <a:pt x="73884" y="256045"/>
                    <a:pt x="74264" y="257378"/>
                  </a:cubicBezTo>
                  <a:cubicBezTo>
                    <a:pt x="74772" y="259283"/>
                    <a:pt x="76042" y="260997"/>
                    <a:pt x="77312" y="262711"/>
                  </a:cubicBezTo>
                  <a:cubicBezTo>
                    <a:pt x="77692" y="263219"/>
                    <a:pt x="78073" y="263790"/>
                    <a:pt x="78454" y="264298"/>
                  </a:cubicBezTo>
                  <a:cubicBezTo>
                    <a:pt x="78708" y="264615"/>
                    <a:pt x="78899" y="264996"/>
                    <a:pt x="79089" y="265377"/>
                  </a:cubicBezTo>
                  <a:cubicBezTo>
                    <a:pt x="79407" y="265949"/>
                    <a:pt x="79724" y="266520"/>
                    <a:pt x="80105" y="266901"/>
                  </a:cubicBezTo>
                  <a:cubicBezTo>
                    <a:pt x="80803" y="267599"/>
                    <a:pt x="81946" y="268107"/>
                    <a:pt x="83025" y="268615"/>
                  </a:cubicBezTo>
                  <a:cubicBezTo>
                    <a:pt x="83596" y="268869"/>
                    <a:pt x="84168" y="269123"/>
                    <a:pt x="84612" y="269377"/>
                  </a:cubicBezTo>
                  <a:cubicBezTo>
                    <a:pt x="85183" y="269631"/>
                    <a:pt x="85691" y="270012"/>
                    <a:pt x="86263" y="270393"/>
                  </a:cubicBezTo>
                  <a:cubicBezTo>
                    <a:pt x="87279" y="271091"/>
                    <a:pt x="88294" y="271726"/>
                    <a:pt x="89310" y="271789"/>
                  </a:cubicBezTo>
                  <a:cubicBezTo>
                    <a:pt x="93881" y="272170"/>
                    <a:pt x="98578" y="272233"/>
                    <a:pt x="101499" y="269186"/>
                  </a:cubicBezTo>
                  <a:cubicBezTo>
                    <a:pt x="102832" y="267790"/>
                    <a:pt x="103911" y="266456"/>
                    <a:pt x="104990" y="264806"/>
                  </a:cubicBezTo>
                  <a:lnTo>
                    <a:pt x="105371" y="264171"/>
                  </a:lnTo>
                  <a:cubicBezTo>
                    <a:pt x="106387" y="262520"/>
                    <a:pt x="107593" y="260489"/>
                    <a:pt x="109244" y="259727"/>
                  </a:cubicBezTo>
                  <a:cubicBezTo>
                    <a:pt x="111275" y="258711"/>
                    <a:pt x="113561" y="258902"/>
                    <a:pt x="115655" y="259092"/>
                  </a:cubicBezTo>
                  <a:cubicBezTo>
                    <a:pt x="117560" y="259283"/>
                    <a:pt x="119401" y="259410"/>
                    <a:pt x="120798" y="258711"/>
                  </a:cubicBezTo>
                  <a:cubicBezTo>
                    <a:pt x="122321" y="257950"/>
                    <a:pt x="123337" y="256363"/>
                    <a:pt x="124416" y="254712"/>
                  </a:cubicBezTo>
                  <a:cubicBezTo>
                    <a:pt x="124988" y="253823"/>
                    <a:pt x="125559" y="252871"/>
                    <a:pt x="126194" y="252109"/>
                  </a:cubicBezTo>
                  <a:cubicBezTo>
                    <a:pt x="129114" y="248554"/>
                    <a:pt x="133558" y="249062"/>
                    <a:pt x="137176" y="249506"/>
                  </a:cubicBezTo>
                  <a:cubicBezTo>
                    <a:pt x="138129" y="249633"/>
                    <a:pt x="139081" y="249697"/>
                    <a:pt x="139970" y="249760"/>
                  </a:cubicBezTo>
                  <a:cubicBezTo>
                    <a:pt x="140223" y="249633"/>
                    <a:pt x="140478" y="249506"/>
                    <a:pt x="140731" y="249443"/>
                  </a:cubicBezTo>
                  <a:cubicBezTo>
                    <a:pt x="141938" y="248872"/>
                    <a:pt x="143017" y="248364"/>
                    <a:pt x="144731" y="248364"/>
                  </a:cubicBezTo>
                  <a:lnTo>
                    <a:pt x="145937" y="248364"/>
                  </a:lnTo>
                  <a:cubicBezTo>
                    <a:pt x="147334" y="248364"/>
                    <a:pt x="148794" y="248300"/>
                    <a:pt x="150190" y="248491"/>
                  </a:cubicBezTo>
                  <a:cubicBezTo>
                    <a:pt x="150952" y="248618"/>
                    <a:pt x="151651" y="248745"/>
                    <a:pt x="152285" y="248808"/>
                  </a:cubicBezTo>
                  <a:cubicBezTo>
                    <a:pt x="153873" y="249062"/>
                    <a:pt x="155460" y="249379"/>
                    <a:pt x="157174" y="249379"/>
                  </a:cubicBezTo>
                  <a:cubicBezTo>
                    <a:pt x="159459" y="249379"/>
                    <a:pt x="161681" y="248998"/>
                    <a:pt x="164030" y="248554"/>
                  </a:cubicBezTo>
                  <a:lnTo>
                    <a:pt x="165046" y="248364"/>
                  </a:lnTo>
                  <a:cubicBezTo>
                    <a:pt x="167458" y="247983"/>
                    <a:pt x="169363" y="247665"/>
                    <a:pt x="171838" y="248491"/>
                  </a:cubicBezTo>
                  <a:cubicBezTo>
                    <a:pt x="175394" y="249760"/>
                    <a:pt x="177869" y="249887"/>
                    <a:pt x="179266" y="248935"/>
                  </a:cubicBezTo>
                  <a:cubicBezTo>
                    <a:pt x="179837" y="248491"/>
                    <a:pt x="180472" y="247983"/>
                    <a:pt x="181043" y="247411"/>
                  </a:cubicBezTo>
                  <a:cubicBezTo>
                    <a:pt x="183710" y="245126"/>
                    <a:pt x="187773" y="241635"/>
                    <a:pt x="191963" y="245824"/>
                  </a:cubicBezTo>
                  <a:cubicBezTo>
                    <a:pt x="192344" y="246205"/>
                    <a:pt x="192597" y="246586"/>
                    <a:pt x="192851" y="246967"/>
                  </a:cubicBezTo>
                  <a:cubicBezTo>
                    <a:pt x="193232" y="247538"/>
                    <a:pt x="193486" y="247856"/>
                    <a:pt x="193867" y="247983"/>
                  </a:cubicBezTo>
                  <a:cubicBezTo>
                    <a:pt x="194439" y="248237"/>
                    <a:pt x="195708" y="248173"/>
                    <a:pt x="197168" y="247856"/>
                  </a:cubicBezTo>
                  <a:cubicBezTo>
                    <a:pt x="198692" y="247538"/>
                    <a:pt x="199581" y="246777"/>
                    <a:pt x="200470" y="245126"/>
                  </a:cubicBezTo>
                  <a:cubicBezTo>
                    <a:pt x="201168" y="243793"/>
                    <a:pt x="201422" y="242142"/>
                    <a:pt x="201739" y="240365"/>
                  </a:cubicBezTo>
                  <a:cubicBezTo>
                    <a:pt x="202120" y="237825"/>
                    <a:pt x="202564" y="235159"/>
                    <a:pt x="204406" y="233001"/>
                  </a:cubicBezTo>
                  <a:cubicBezTo>
                    <a:pt x="206437" y="230652"/>
                    <a:pt x="209103" y="230144"/>
                    <a:pt x="211706" y="229636"/>
                  </a:cubicBezTo>
                  <a:cubicBezTo>
                    <a:pt x="212976" y="229382"/>
                    <a:pt x="214182" y="229192"/>
                    <a:pt x="215324" y="228747"/>
                  </a:cubicBezTo>
                  <a:cubicBezTo>
                    <a:pt x="218372" y="227541"/>
                    <a:pt x="221927" y="226208"/>
                    <a:pt x="225799" y="225637"/>
                  </a:cubicBezTo>
                  <a:cubicBezTo>
                    <a:pt x="228402" y="225256"/>
                    <a:pt x="230814" y="223732"/>
                    <a:pt x="231957" y="221701"/>
                  </a:cubicBezTo>
                  <a:cubicBezTo>
                    <a:pt x="232592" y="220621"/>
                    <a:pt x="232274" y="219542"/>
                    <a:pt x="231703" y="217892"/>
                  </a:cubicBezTo>
                  <a:cubicBezTo>
                    <a:pt x="231449" y="217066"/>
                    <a:pt x="231195" y="216241"/>
                    <a:pt x="231068" y="215479"/>
                  </a:cubicBezTo>
                  <a:cubicBezTo>
                    <a:pt x="230814" y="214019"/>
                    <a:pt x="230942" y="212178"/>
                    <a:pt x="231322" y="210781"/>
                  </a:cubicBezTo>
                  <a:cubicBezTo>
                    <a:pt x="231767" y="209194"/>
                    <a:pt x="232973" y="208052"/>
                    <a:pt x="234116" y="206846"/>
                  </a:cubicBezTo>
                  <a:cubicBezTo>
                    <a:pt x="235004" y="205957"/>
                    <a:pt x="235957" y="205004"/>
                    <a:pt x="236210" y="204179"/>
                  </a:cubicBezTo>
                  <a:cubicBezTo>
                    <a:pt x="236465" y="203417"/>
                    <a:pt x="236845" y="202846"/>
                    <a:pt x="237226" y="202275"/>
                  </a:cubicBezTo>
                  <a:cubicBezTo>
                    <a:pt x="237417" y="202021"/>
                    <a:pt x="237544" y="201830"/>
                    <a:pt x="237671" y="201576"/>
                  </a:cubicBezTo>
                  <a:cubicBezTo>
                    <a:pt x="237925" y="201069"/>
                    <a:pt x="238178" y="200497"/>
                    <a:pt x="238369" y="199926"/>
                  </a:cubicBezTo>
                  <a:cubicBezTo>
                    <a:pt x="238560" y="199418"/>
                    <a:pt x="238750" y="198910"/>
                    <a:pt x="239004" y="198402"/>
                  </a:cubicBezTo>
                  <a:cubicBezTo>
                    <a:pt x="240401" y="195291"/>
                    <a:pt x="241607" y="192943"/>
                    <a:pt x="243003" y="190784"/>
                  </a:cubicBezTo>
                  <a:cubicBezTo>
                    <a:pt x="244400" y="188562"/>
                    <a:pt x="245670" y="186594"/>
                    <a:pt x="247955" y="185705"/>
                  </a:cubicBezTo>
                  <a:cubicBezTo>
                    <a:pt x="248844" y="185388"/>
                    <a:pt x="249796" y="185198"/>
                    <a:pt x="250748" y="184944"/>
                  </a:cubicBezTo>
                  <a:cubicBezTo>
                    <a:pt x="252018" y="184690"/>
                    <a:pt x="253224" y="184436"/>
                    <a:pt x="254176" y="183801"/>
                  </a:cubicBezTo>
                  <a:cubicBezTo>
                    <a:pt x="255446" y="182912"/>
                    <a:pt x="255319" y="180817"/>
                    <a:pt x="253668" y="177326"/>
                  </a:cubicBezTo>
                  <a:cubicBezTo>
                    <a:pt x="253034" y="175992"/>
                    <a:pt x="252462" y="174913"/>
                    <a:pt x="251510" y="174088"/>
                  </a:cubicBezTo>
                  <a:cubicBezTo>
                    <a:pt x="251193" y="173771"/>
                    <a:pt x="250812" y="173517"/>
                    <a:pt x="250494" y="173263"/>
                  </a:cubicBezTo>
                  <a:cubicBezTo>
                    <a:pt x="249225" y="172247"/>
                    <a:pt x="247955" y="171231"/>
                    <a:pt x="247257" y="169263"/>
                  </a:cubicBezTo>
                  <a:cubicBezTo>
                    <a:pt x="246876" y="168247"/>
                    <a:pt x="246876" y="167168"/>
                    <a:pt x="246876" y="166280"/>
                  </a:cubicBezTo>
                  <a:cubicBezTo>
                    <a:pt x="246876" y="165835"/>
                    <a:pt x="246876" y="165391"/>
                    <a:pt x="246812" y="164946"/>
                  </a:cubicBezTo>
                  <a:cubicBezTo>
                    <a:pt x="246685" y="163931"/>
                    <a:pt x="246114" y="163105"/>
                    <a:pt x="245479" y="162026"/>
                  </a:cubicBezTo>
                  <a:cubicBezTo>
                    <a:pt x="244781" y="161010"/>
                    <a:pt x="243956" y="159931"/>
                    <a:pt x="243194" y="158916"/>
                  </a:cubicBezTo>
                  <a:cubicBezTo>
                    <a:pt x="242178" y="157582"/>
                    <a:pt x="241035" y="156186"/>
                    <a:pt x="240147" y="154726"/>
                  </a:cubicBezTo>
                  <a:cubicBezTo>
                    <a:pt x="238623" y="152186"/>
                    <a:pt x="240083" y="148695"/>
                    <a:pt x="241416" y="146917"/>
                  </a:cubicBezTo>
                  <a:cubicBezTo>
                    <a:pt x="242305" y="145711"/>
                    <a:pt x="243384" y="144886"/>
                    <a:pt x="244464" y="144124"/>
                  </a:cubicBezTo>
                  <a:cubicBezTo>
                    <a:pt x="245733" y="143172"/>
                    <a:pt x="246876" y="142283"/>
                    <a:pt x="247511" y="140950"/>
                  </a:cubicBezTo>
                  <a:cubicBezTo>
                    <a:pt x="248336" y="139172"/>
                    <a:pt x="249098" y="137585"/>
                    <a:pt x="249987" y="135871"/>
                  </a:cubicBezTo>
                  <a:cubicBezTo>
                    <a:pt x="250240" y="135363"/>
                    <a:pt x="250431" y="134728"/>
                    <a:pt x="250621" y="134157"/>
                  </a:cubicBezTo>
                  <a:cubicBezTo>
                    <a:pt x="250939" y="133205"/>
                    <a:pt x="251193" y="132189"/>
                    <a:pt x="251827" y="131300"/>
                  </a:cubicBezTo>
                  <a:cubicBezTo>
                    <a:pt x="252907" y="129777"/>
                    <a:pt x="255129" y="128824"/>
                    <a:pt x="256906" y="128126"/>
                  </a:cubicBezTo>
                  <a:cubicBezTo>
                    <a:pt x="257350" y="127936"/>
                    <a:pt x="257795" y="127745"/>
                    <a:pt x="258176" y="127555"/>
                  </a:cubicBezTo>
                  <a:cubicBezTo>
                    <a:pt x="260080" y="126666"/>
                    <a:pt x="260969" y="125396"/>
                    <a:pt x="262239" y="123428"/>
                  </a:cubicBezTo>
                  <a:cubicBezTo>
                    <a:pt x="262810" y="122540"/>
                    <a:pt x="263509" y="121651"/>
                    <a:pt x="264143" y="120889"/>
                  </a:cubicBezTo>
                  <a:cubicBezTo>
                    <a:pt x="264969" y="119873"/>
                    <a:pt x="265730" y="118921"/>
                    <a:pt x="266365" y="117778"/>
                  </a:cubicBezTo>
                  <a:cubicBezTo>
                    <a:pt x="267254" y="116128"/>
                    <a:pt x="268397" y="114223"/>
                    <a:pt x="270174" y="113017"/>
                  </a:cubicBezTo>
                  <a:cubicBezTo>
                    <a:pt x="271126" y="112382"/>
                    <a:pt x="272206" y="112128"/>
                    <a:pt x="273285" y="111874"/>
                  </a:cubicBezTo>
                  <a:cubicBezTo>
                    <a:pt x="273729" y="111747"/>
                    <a:pt x="274110" y="111684"/>
                    <a:pt x="274491" y="111557"/>
                  </a:cubicBezTo>
                  <a:cubicBezTo>
                    <a:pt x="276332" y="110986"/>
                    <a:pt x="277157" y="109970"/>
                    <a:pt x="277284" y="108256"/>
                  </a:cubicBezTo>
                  <a:cubicBezTo>
                    <a:pt x="277348" y="107367"/>
                    <a:pt x="277284" y="106923"/>
                    <a:pt x="277031" y="106542"/>
                  </a:cubicBezTo>
                  <a:cubicBezTo>
                    <a:pt x="276967" y="106415"/>
                    <a:pt x="276586" y="106161"/>
                    <a:pt x="276332" y="105970"/>
                  </a:cubicBezTo>
                  <a:cubicBezTo>
                    <a:pt x="275507" y="105399"/>
                    <a:pt x="274364" y="104637"/>
                    <a:pt x="274300" y="103177"/>
                  </a:cubicBezTo>
                  <a:cubicBezTo>
                    <a:pt x="274237" y="101082"/>
                    <a:pt x="276268" y="100511"/>
                    <a:pt x="277157" y="100257"/>
                  </a:cubicBezTo>
                  <a:lnTo>
                    <a:pt x="277856" y="100066"/>
                  </a:lnTo>
                  <a:cubicBezTo>
                    <a:pt x="278808" y="99749"/>
                    <a:pt x="278999" y="99685"/>
                    <a:pt x="279443" y="98987"/>
                  </a:cubicBezTo>
                  <a:cubicBezTo>
                    <a:pt x="280268" y="97654"/>
                    <a:pt x="281347" y="96829"/>
                    <a:pt x="282871" y="96194"/>
                  </a:cubicBezTo>
                  <a:cubicBezTo>
                    <a:pt x="284966" y="95369"/>
                    <a:pt x="288013" y="94289"/>
                    <a:pt x="290616" y="93972"/>
                  </a:cubicBezTo>
                  <a:cubicBezTo>
                    <a:pt x="292139" y="93845"/>
                    <a:pt x="293726" y="93718"/>
                    <a:pt x="295250" y="93654"/>
                  </a:cubicBezTo>
                  <a:cubicBezTo>
                    <a:pt x="297663" y="93528"/>
                    <a:pt x="299884" y="93401"/>
                    <a:pt x="302106" y="93020"/>
                  </a:cubicBezTo>
                  <a:cubicBezTo>
                    <a:pt x="305027" y="92512"/>
                    <a:pt x="307122" y="91623"/>
                    <a:pt x="309343" y="90099"/>
                  </a:cubicBezTo>
                  <a:cubicBezTo>
                    <a:pt x="311439" y="88639"/>
                    <a:pt x="313534" y="87370"/>
                    <a:pt x="316263" y="85846"/>
                  </a:cubicBezTo>
                  <a:cubicBezTo>
                    <a:pt x="319882" y="83878"/>
                    <a:pt x="323056" y="80704"/>
                    <a:pt x="325976" y="76070"/>
                  </a:cubicBezTo>
                  <a:cubicBezTo>
                    <a:pt x="327754" y="73213"/>
                    <a:pt x="329785" y="69467"/>
                    <a:pt x="329848" y="65658"/>
                  </a:cubicBezTo>
                  <a:lnTo>
                    <a:pt x="329848" y="64262"/>
                  </a:lnTo>
                  <a:cubicBezTo>
                    <a:pt x="329848" y="63373"/>
                    <a:pt x="329912" y="62421"/>
                    <a:pt x="329848" y="61532"/>
                  </a:cubicBezTo>
                  <a:cubicBezTo>
                    <a:pt x="329848" y="60834"/>
                    <a:pt x="329595" y="60072"/>
                    <a:pt x="329404" y="59310"/>
                  </a:cubicBezTo>
                  <a:cubicBezTo>
                    <a:pt x="329024" y="57913"/>
                    <a:pt x="328579" y="56326"/>
                    <a:pt x="329150" y="54612"/>
                  </a:cubicBezTo>
                  <a:cubicBezTo>
                    <a:pt x="329595" y="53279"/>
                    <a:pt x="330103" y="52009"/>
                    <a:pt x="330674" y="50740"/>
                  </a:cubicBezTo>
                  <a:cubicBezTo>
                    <a:pt x="330864" y="50359"/>
                    <a:pt x="330992" y="49978"/>
                    <a:pt x="331182" y="49597"/>
                  </a:cubicBezTo>
                  <a:cubicBezTo>
                    <a:pt x="330611" y="49026"/>
                    <a:pt x="330039" y="48581"/>
                    <a:pt x="329468" y="48073"/>
                  </a:cubicBezTo>
                  <a:cubicBezTo>
                    <a:pt x="329150" y="47820"/>
                    <a:pt x="328896" y="47566"/>
                    <a:pt x="328579" y="47375"/>
                  </a:cubicBezTo>
                  <a:cubicBezTo>
                    <a:pt x="327500" y="46677"/>
                    <a:pt x="326357" y="45979"/>
                    <a:pt x="325024" y="45280"/>
                  </a:cubicBezTo>
                  <a:cubicBezTo>
                    <a:pt x="320326" y="42804"/>
                    <a:pt x="316708" y="43376"/>
                    <a:pt x="312137" y="44455"/>
                  </a:cubicBezTo>
                  <a:cubicBezTo>
                    <a:pt x="309534" y="45090"/>
                    <a:pt x="306931" y="45788"/>
                    <a:pt x="304836" y="44772"/>
                  </a:cubicBezTo>
                  <a:cubicBezTo>
                    <a:pt x="304138" y="44455"/>
                    <a:pt x="303567" y="43883"/>
                    <a:pt x="302995" y="43376"/>
                  </a:cubicBezTo>
                  <a:cubicBezTo>
                    <a:pt x="302678" y="43122"/>
                    <a:pt x="302424" y="42804"/>
                    <a:pt x="302170" y="42614"/>
                  </a:cubicBezTo>
                  <a:lnTo>
                    <a:pt x="301344" y="42043"/>
                  </a:lnTo>
                  <a:cubicBezTo>
                    <a:pt x="298551" y="40011"/>
                    <a:pt x="296774" y="38932"/>
                    <a:pt x="294298" y="39694"/>
                  </a:cubicBezTo>
                  <a:cubicBezTo>
                    <a:pt x="293790" y="39821"/>
                    <a:pt x="293219" y="40138"/>
                    <a:pt x="292647" y="40392"/>
                  </a:cubicBezTo>
                  <a:cubicBezTo>
                    <a:pt x="291187" y="41027"/>
                    <a:pt x="289537" y="41789"/>
                    <a:pt x="287759" y="41471"/>
                  </a:cubicBezTo>
                  <a:cubicBezTo>
                    <a:pt x="286807" y="41344"/>
                    <a:pt x="286362" y="40900"/>
                    <a:pt x="285982" y="40646"/>
                  </a:cubicBezTo>
                  <a:cubicBezTo>
                    <a:pt x="283696" y="39313"/>
                    <a:pt x="281284" y="39440"/>
                    <a:pt x="278681" y="39567"/>
                  </a:cubicBezTo>
                  <a:lnTo>
                    <a:pt x="277538" y="39630"/>
                  </a:lnTo>
                  <a:cubicBezTo>
                    <a:pt x="276586" y="39694"/>
                    <a:pt x="275570" y="39694"/>
                    <a:pt x="274491" y="39630"/>
                  </a:cubicBezTo>
                  <a:cubicBezTo>
                    <a:pt x="272650" y="39630"/>
                    <a:pt x="270682" y="39567"/>
                    <a:pt x="268968" y="39948"/>
                  </a:cubicBezTo>
                  <a:cubicBezTo>
                    <a:pt x="268016" y="40138"/>
                    <a:pt x="267381" y="40709"/>
                    <a:pt x="266683" y="41471"/>
                  </a:cubicBezTo>
                  <a:cubicBezTo>
                    <a:pt x="265984" y="42169"/>
                    <a:pt x="265222" y="42931"/>
                    <a:pt x="264143" y="43439"/>
                  </a:cubicBezTo>
                  <a:cubicBezTo>
                    <a:pt x="261921" y="44455"/>
                    <a:pt x="260080" y="43503"/>
                    <a:pt x="258620" y="42804"/>
                  </a:cubicBezTo>
                  <a:cubicBezTo>
                    <a:pt x="258303" y="42677"/>
                    <a:pt x="258049" y="42487"/>
                    <a:pt x="257731" y="42360"/>
                  </a:cubicBezTo>
                  <a:cubicBezTo>
                    <a:pt x="256589" y="41852"/>
                    <a:pt x="255446" y="41535"/>
                    <a:pt x="253795" y="41281"/>
                  </a:cubicBezTo>
                  <a:cubicBezTo>
                    <a:pt x="251700" y="40963"/>
                    <a:pt x="250367" y="40773"/>
                    <a:pt x="248780" y="38551"/>
                  </a:cubicBezTo>
                  <a:cubicBezTo>
                    <a:pt x="248399" y="37980"/>
                    <a:pt x="248082" y="37408"/>
                    <a:pt x="247764" y="36773"/>
                  </a:cubicBezTo>
                  <a:cubicBezTo>
                    <a:pt x="247384" y="36012"/>
                    <a:pt x="247130" y="35377"/>
                    <a:pt x="246558" y="35059"/>
                  </a:cubicBezTo>
                  <a:cubicBezTo>
                    <a:pt x="245733" y="34551"/>
                    <a:pt x="243321" y="34361"/>
                    <a:pt x="242051" y="34678"/>
                  </a:cubicBezTo>
                  <a:cubicBezTo>
                    <a:pt x="241480" y="34805"/>
                    <a:pt x="241035" y="35059"/>
                    <a:pt x="240591" y="35250"/>
                  </a:cubicBezTo>
                  <a:cubicBezTo>
                    <a:pt x="239448" y="35758"/>
                    <a:pt x="237988" y="36392"/>
                    <a:pt x="236147" y="35821"/>
                  </a:cubicBezTo>
                  <a:cubicBezTo>
                    <a:pt x="233925" y="35123"/>
                    <a:pt x="232211" y="33599"/>
                    <a:pt x="230624" y="32076"/>
                  </a:cubicBezTo>
                  <a:cubicBezTo>
                    <a:pt x="229354" y="30869"/>
                    <a:pt x="228148" y="29790"/>
                    <a:pt x="226879" y="29219"/>
                  </a:cubicBezTo>
                  <a:cubicBezTo>
                    <a:pt x="225736" y="28775"/>
                    <a:pt x="224085" y="28965"/>
                    <a:pt x="222562" y="29155"/>
                  </a:cubicBezTo>
                  <a:cubicBezTo>
                    <a:pt x="220594" y="29409"/>
                    <a:pt x="218499" y="29663"/>
                    <a:pt x="216721" y="28775"/>
                  </a:cubicBezTo>
                  <a:cubicBezTo>
                    <a:pt x="214626" y="27759"/>
                    <a:pt x="214817" y="25346"/>
                    <a:pt x="214944" y="23759"/>
                  </a:cubicBezTo>
                  <a:cubicBezTo>
                    <a:pt x="214880" y="23696"/>
                    <a:pt x="214944" y="22807"/>
                    <a:pt x="214817" y="2261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62" name="Freeform 961">
              <a:extLst>
                <a:ext uri="{FF2B5EF4-FFF2-40B4-BE49-F238E27FC236}">
                  <a16:creationId xmlns:a16="http://schemas.microsoft.com/office/drawing/2014/main" id="{D9819C55-EFD4-E535-9F50-84BA3835AAC6}"/>
                </a:ext>
              </a:extLst>
            </p:cNvPr>
            <p:cNvSpPr/>
            <p:nvPr/>
          </p:nvSpPr>
          <p:spPr>
            <a:xfrm>
              <a:off x="5880284" y="3436693"/>
              <a:ext cx="12188" cy="8506"/>
            </a:xfrm>
            <a:custGeom>
              <a:avLst/>
              <a:gdLst>
                <a:gd name="connsiteX0" fmla="*/ 3428 w 12188"/>
                <a:gd name="connsiteY0" fmla="*/ 698 h 8506"/>
                <a:gd name="connsiteX1" fmla="*/ 0 w 12188"/>
                <a:gd name="connsiteY1" fmla="*/ 0 h 8506"/>
                <a:gd name="connsiteX2" fmla="*/ 127 w 12188"/>
                <a:gd name="connsiteY2" fmla="*/ 1524 h 8506"/>
                <a:gd name="connsiteX3" fmla="*/ 4507 w 12188"/>
                <a:gd name="connsiteY3" fmla="*/ 6475 h 8506"/>
                <a:gd name="connsiteX4" fmla="*/ 10983 w 12188"/>
                <a:gd name="connsiteY4" fmla="*/ 8126 h 8506"/>
                <a:gd name="connsiteX5" fmla="*/ 12189 w 12188"/>
                <a:gd name="connsiteY5" fmla="*/ 8507 h 8506"/>
                <a:gd name="connsiteX6" fmla="*/ 9015 w 12188"/>
                <a:gd name="connsiteY6" fmla="*/ 1904 h 8506"/>
                <a:gd name="connsiteX7" fmla="*/ 3428 w 12188"/>
                <a:gd name="connsiteY7" fmla="*/ 698 h 8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" h="8506">
                  <a:moveTo>
                    <a:pt x="3428" y="698"/>
                  </a:moveTo>
                  <a:cubicBezTo>
                    <a:pt x="2285" y="381"/>
                    <a:pt x="635" y="0"/>
                    <a:pt x="0" y="0"/>
                  </a:cubicBezTo>
                  <a:cubicBezTo>
                    <a:pt x="0" y="381"/>
                    <a:pt x="127" y="1524"/>
                    <a:pt x="127" y="1524"/>
                  </a:cubicBezTo>
                  <a:cubicBezTo>
                    <a:pt x="381" y="4825"/>
                    <a:pt x="444" y="5650"/>
                    <a:pt x="4507" y="6475"/>
                  </a:cubicBezTo>
                  <a:cubicBezTo>
                    <a:pt x="7427" y="7047"/>
                    <a:pt x="9459" y="7681"/>
                    <a:pt x="10983" y="8126"/>
                  </a:cubicBezTo>
                  <a:cubicBezTo>
                    <a:pt x="11427" y="8253"/>
                    <a:pt x="11871" y="8380"/>
                    <a:pt x="12189" y="8507"/>
                  </a:cubicBezTo>
                  <a:cubicBezTo>
                    <a:pt x="11554" y="6920"/>
                    <a:pt x="10284" y="4253"/>
                    <a:pt x="9015" y="1904"/>
                  </a:cubicBezTo>
                  <a:cubicBezTo>
                    <a:pt x="7110" y="1714"/>
                    <a:pt x="5142" y="1143"/>
                    <a:pt x="3428" y="69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63" name="Freeform 962">
              <a:extLst>
                <a:ext uri="{FF2B5EF4-FFF2-40B4-BE49-F238E27FC236}">
                  <a16:creationId xmlns:a16="http://schemas.microsoft.com/office/drawing/2014/main" id="{A89A0D60-CAAE-6752-AFFF-E3B3C9C95DEA}"/>
                </a:ext>
              </a:extLst>
            </p:cNvPr>
            <p:cNvSpPr/>
            <p:nvPr/>
          </p:nvSpPr>
          <p:spPr>
            <a:xfrm>
              <a:off x="5822885" y="3471736"/>
              <a:ext cx="9213" cy="7560"/>
            </a:xfrm>
            <a:custGeom>
              <a:avLst/>
              <a:gdLst>
                <a:gd name="connsiteX0" fmla="*/ 1215 w 9213"/>
                <a:gd name="connsiteY0" fmla="*/ 7555 h 7560"/>
                <a:gd name="connsiteX1" fmla="*/ 9214 w 9213"/>
                <a:gd name="connsiteY1" fmla="*/ 3745 h 7560"/>
                <a:gd name="connsiteX2" fmla="*/ 1723 w 9213"/>
                <a:gd name="connsiteY2" fmla="*/ 0 h 7560"/>
                <a:gd name="connsiteX3" fmla="*/ 199 w 9213"/>
                <a:gd name="connsiteY3" fmla="*/ 7047 h 7560"/>
                <a:gd name="connsiteX4" fmla="*/ 1215 w 9213"/>
                <a:gd name="connsiteY4" fmla="*/ 7555 h 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3" h="7560">
                  <a:moveTo>
                    <a:pt x="1215" y="7555"/>
                  </a:moveTo>
                  <a:cubicBezTo>
                    <a:pt x="2738" y="7681"/>
                    <a:pt x="6357" y="5713"/>
                    <a:pt x="9214" y="3745"/>
                  </a:cubicBezTo>
                  <a:lnTo>
                    <a:pt x="1723" y="0"/>
                  </a:lnTo>
                  <a:cubicBezTo>
                    <a:pt x="-436" y="4952"/>
                    <a:pt x="-55" y="6539"/>
                    <a:pt x="199" y="7047"/>
                  </a:cubicBezTo>
                  <a:cubicBezTo>
                    <a:pt x="263" y="7174"/>
                    <a:pt x="453" y="7428"/>
                    <a:pt x="1215" y="755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64" name="Freeform 963">
              <a:extLst>
                <a:ext uri="{FF2B5EF4-FFF2-40B4-BE49-F238E27FC236}">
                  <a16:creationId xmlns:a16="http://schemas.microsoft.com/office/drawing/2014/main" id="{DB9FE5C2-675C-3FC2-D987-DC0AFD7C3C00}"/>
                </a:ext>
              </a:extLst>
            </p:cNvPr>
            <p:cNvSpPr/>
            <p:nvPr/>
          </p:nvSpPr>
          <p:spPr>
            <a:xfrm>
              <a:off x="5853938" y="3445136"/>
              <a:ext cx="13775" cy="13014"/>
            </a:xfrm>
            <a:custGeom>
              <a:avLst/>
              <a:gdLst>
                <a:gd name="connsiteX0" fmla="*/ 3428 w 13775"/>
                <a:gd name="connsiteY0" fmla="*/ 1841 h 13014"/>
                <a:gd name="connsiteX1" fmla="*/ 190 w 13775"/>
                <a:gd name="connsiteY1" fmla="*/ 4634 h 13014"/>
                <a:gd name="connsiteX2" fmla="*/ 5777 w 13775"/>
                <a:gd name="connsiteY2" fmla="*/ 13014 h 13014"/>
                <a:gd name="connsiteX3" fmla="*/ 13776 w 13775"/>
                <a:gd name="connsiteY3" fmla="*/ 8380 h 13014"/>
                <a:gd name="connsiteX4" fmla="*/ 7554 w 13775"/>
                <a:gd name="connsiteY4" fmla="*/ 0 h 13014"/>
                <a:gd name="connsiteX5" fmla="*/ 3428 w 13775"/>
                <a:gd name="connsiteY5" fmla="*/ 1841 h 1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75" h="13014">
                  <a:moveTo>
                    <a:pt x="3428" y="1841"/>
                  </a:moveTo>
                  <a:cubicBezTo>
                    <a:pt x="-190" y="3301"/>
                    <a:pt x="-254" y="3619"/>
                    <a:pt x="190" y="4634"/>
                  </a:cubicBezTo>
                  <a:cubicBezTo>
                    <a:pt x="1968" y="9142"/>
                    <a:pt x="4825" y="12824"/>
                    <a:pt x="5777" y="13014"/>
                  </a:cubicBezTo>
                  <a:cubicBezTo>
                    <a:pt x="7173" y="13014"/>
                    <a:pt x="12316" y="9903"/>
                    <a:pt x="13776" y="8380"/>
                  </a:cubicBezTo>
                  <a:cubicBezTo>
                    <a:pt x="13395" y="7047"/>
                    <a:pt x="10411" y="3238"/>
                    <a:pt x="7554" y="0"/>
                  </a:cubicBezTo>
                  <a:cubicBezTo>
                    <a:pt x="6094" y="762"/>
                    <a:pt x="4698" y="1333"/>
                    <a:pt x="3428" y="184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65" name="Freeform 964">
              <a:extLst>
                <a:ext uri="{FF2B5EF4-FFF2-40B4-BE49-F238E27FC236}">
                  <a16:creationId xmlns:a16="http://schemas.microsoft.com/office/drawing/2014/main" id="{989B8448-BA8F-68DC-EB7B-3A29B2F2DF53}"/>
                </a:ext>
              </a:extLst>
            </p:cNvPr>
            <p:cNvSpPr/>
            <p:nvPr/>
          </p:nvSpPr>
          <p:spPr>
            <a:xfrm>
              <a:off x="5366702" y="3825401"/>
              <a:ext cx="17317" cy="16977"/>
            </a:xfrm>
            <a:custGeom>
              <a:avLst/>
              <a:gdLst>
                <a:gd name="connsiteX0" fmla="*/ 15173 w 17317"/>
                <a:gd name="connsiteY0" fmla="*/ 1 h 16977"/>
                <a:gd name="connsiteX1" fmla="*/ 8697 w 17317"/>
                <a:gd name="connsiteY1" fmla="*/ 5651 h 16977"/>
                <a:gd name="connsiteX2" fmla="*/ 5333 w 17317"/>
                <a:gd name="connsiteY2" fmla="*/ 9841 h 16977"/>
                <a:gd name="connsiteX3" fmla="*/ 444 w 17317"/>
                <a:gd name="connsiteY3" fmla="*/ 15809 h 16977"/>
                <a:gd name="connsiteX4" fmla="*/ 0 w 17317"/>
                <a:gd name="connsiteY4" fmla="*/ 16951 h 16977"/>
                <a:gd name="connsiteX5" fmla="*/ 11808 w 17317"/>
                <a:gd name="connsiteY5" fmla="*/ 12317 h 16977"/>
                <a:gd name="connsiteX6" fmla="*/ 17141 w 17317"/>
                <a:gd name="connsiteY6" fmla="*/ 4508 h 16977"/>
                <a:gd name="connsiteX7" fmla="*/ 17014 w 17317"/>
                <a:gd name="connsiteY7" fmla="*/ 2096 h 16977"/>
                <a:gd name="connsiteX8" fmla="*/ 15173 w 17317"/>
                <a:gd name="connsiteY8" fmla="*/ 1 h 16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317" h="16977">
                  <a:moveTo>
                    <a:pt x="15173" y="1"/>
                  </a:moveTo>
                  <a:cubicBezTo>
                    <a:pt x="13649" y="-62"/>
                    <a:pt x="10094" y="2287"/>
                    <a:pt x="8697" y="5651"/>
                  </a:cubicBezTo>
                  <a:cubicBezTo>
                    <a:pt x="7872" y="7746"/>
                    <a:pt x="6666" y="8762"/>
                    <a:pt x="5333" y="9841"/>
                  </a:cubicBezTo>
                  <a:cubicBezTo>
                    <a:pt x="3872" y="11047"/>
                    <a:pt x="2222" y="12380"/>
                    <a:pt x="444" y="15809"/>
                  </a:cubicBezTo>
                  <a:cubicBezTo>
                    <a:pt x="0" y="16634"/>
                    <a:pt x="0" y="16951"/>
                    <a:pt x="0" y="16951"/>
                  </a:cubicBezTo>
                  <a:cubicBezTo>
                    <a:pt x="1206" y="17269"/>
                    <a:pt x="8761" y="14602"/>
                    <a:pt x="11808" y="12317"/>
                  </a:cubicBezTo>
                  <a:cubicBezTo>
                    <a:pt x="13141" y="10603"/>
                    <a:pt x="16379" y="6286"/>
                    <a:pt x="17141" y="4508"/>
                  </a:cubicBezTo>
                  <a:cubicBezTo>
                    <a:pt x="17394" y="3874"/>
                    <a:pt x="17394" y="2985"/>
                    <a:pt x="17014" y="2096"/>
                  </a:cubicBezTo>
                  <a:cubicBezTo>
                    <a:pt x="16696" y="1144"/>
                    <a:pt x="15934" y="255"/>
                    <a:pt x="15173" y="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66" name="Freeform 965">
              <a:extLst>
                <a:ext uri="{FF2B5EF4-FFF2-40B4-BE49-F238E27FC236}">
                  <a16:creationId xmlns:a16="http://schemas.microsoft.com/office/drawing/2014/main" id="{522005C5-5864-6CCD-B910-5644B9CB2596}"/>
                </a:ext>
              </a:extLst>
            </p:cNvPr>
            <p:cNvSpPr/>
            <p:nvPr/>
          </p:nvSpPr>
          <p:spPr>
            <a:xfrm>
              <a:off x="5327648" y="3838733"/>
              <a:ext cx="9958" cy="9841"/>
            </a:xfrm>
            <a:custGeom>
              <a:avLst/>
              <a:gdLst>
                <a:gd name="connsiteX0" fmla="*/ 8964 w 9958"/>
                <a:gd name="connsiteY0" fmla="*/ 317 h 9841"/>
                <a:gd name="connsiteX1" fmla="*/ 6551 w 9958"/>
                <a:gd name="connsiteY1" fmla="*/ 0 h 9841"/>
                <a:gd name="connsiteX2" fmla="*/ 330 w 9958"/>
                <a:gd name="connsiteY2" fmla="*/ 2603 h 9841"/>
                <a:gd name="connsiteX3" fmla="*/ 203 w 9958"/>
                <a:gd name="connsiteY3" fmla="*/ 4063 h 9841"/>
                <a:gd name="connsiteX4" fmla="*/ 1981 w 9958"/>
                <a:gd name="connsiteY4" fmla="*/ 7047 h 9841"/>
                <a:gd name="connsiteX5" fmla="*/ 4647 w 9958"/>
                <a:gd name="connsiteY5" fmla="*/ 9840 h 9841"/>
                <a:gd name="connsiteX6" fmla="*/ 5790 w 9958"/>
                <a:gd name="connsiteY6" fmla="*/ 9332 h 9841"/>
                <a:gd name="connsiteX7" fmla="*/ 9916 w 9958"/>
                <a:gd name="connsiteY7" fmla="*/ 1333 h 9841"/>
                <a:gd name="connsiteX8" fmla="*/ 8964 w 9958"/>
                <a:gd name="connsiteY8" fmla="*/ 317 h 9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958" h="9841">
                  <a:moveTo>
                    <a:pt x="8964" y="317"/>
                  </a:moveTo>
                  <a:cubicBezTo>
                    <a:pt x="8138" y="64"/>
                    <a:pt x="7313" y="0"/>
                    <a:pt x="6551" y="0"/>
                  </a:cubicBezTo>
                  <a:cubicBezTo>
                    <a:pt x="3631" y="0"/>
                    <a:pt x="1155" y="1333"/>
                    <a:pt x="330" y="2603"/>
                  </a:cubicBezTo>
                  <a:cubicBezTo>
                    <a:pt x="-241" y="3428"/>
                    <a:pt x="76" y="3872"/>
                    <a:pt x="203" y="4063"/>
                  </a:cubicBezTo>
                  <a:cubicBezTo>
                    <a:pt x="1092" y="5269"/>
                    <a:pt x="1599" y="6285"/>
                    <a:pt x="1981" y="7047"/>
                  </a:cubicBezTo>
                  <a:cubicBezTo>
                    <a:pt x="2615" y="8316"/>
                    <a:pt x="2869" y="8888"/>
                    <a:pt x="4647" y="9840"/>
                  </a:cubicBezTo>
                  <a:cubicBezTo>
                    <a:pt x="4647" y="9840"/>
                    <a:pt x="5028" y="9903"/>
                    <a:pt x="5790" y="9332"/>
                  </a:cubicBezTo>
                  <a:cubicBezTo>
                    <a:pt x="8075" y="7682"/>
                    <a:pt x="10297" y="3365"/>
                    <a:pt x="9916" y="1333"/>
                  </a:cubicBezTo>
                  <a:cubicBezTo>
                    <a:pt x="9789" y="762"/>
                    <a:pt x="9535" y="444"/>
                    <a:pt x="8964" y="31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67" name="Freeform 966">
              <a:extLst>
                <a:ext uri="{FF2B5EF4-FFF2-40B4-BE49-F238E27FC236}">
                  <a16:creationId xmlns:a16="http://schemas.microsoft.com/office/drawing/2014/main" id="{EA60B374-B0D1-8B04-A482-756EA2BF187C}"/>
                </a:ext>
              </a:extLst>
            </p:cNvPr>
            <p:cNvSpPr/>
            <p:nvPr/>
          </p:nvSpPr>
          <p:spPr>
            <a:xfrm>
              <a:off x="6356014" y="3351562"/>
              <a:ext cx="69401" cy="57515"/>
            </a:xfrm>
            <a:custGeom>
              <a:avLst/>
              <a:gdLst>
                <a:gd name="connsiteX0" fmla="*/ 68830 w 69401"/>
                <a:gd name="connsiteY0" fmla="*/ 31678 h 57515"/>
                <a:gd name="connsiteX1" fmla="*/ 67941 w 69401"/>
                <a:gd name="connsiteY1" fmla="*/ 28250 h 57515"/>
                <a:gd name="connsiteX2" fmla="*/ 67052 w 69401"/>
                <a:gd name="connsiteY2" fmla="*/ 24695 h 57515"/>
                <a:gd name="connsiteX3" fmla="*/ 60323 w 69401"/>
                <a:gd name="connsiteY3" fmla="*/ 12062 h 57515"/>
                <a:gd name="connsiteX4" fmla="*/ 57530 w 69401"/>
                <a:gd name="connsiteY4" fmla="*/ 8761 h 57515"/>
                <a:gd name="connsiteX5" fmla="*/ 54419 w 69401"/>
                <a:gd name="connsiteY5" fmla="*/ 6729 h 57515"/>
                <a:gd name="connsiteX6" fmla="*/ 49658 w 69401"/>
                <a:gd name="connsiteY6" fmla="*/ 2793 h 57515"/>
                <a:gd name="connsiteX7" fmla="*/ 49340 w 69401"/>
                <a:gd name="connsiteY7" fmla="*/ 0 h 57515"/>
                <a:gd name="connsiteX8" fmla="*/ 48579 w 69401"/>
                <a:gd name="connsiteY8" fmla="*/ 0 h 57515"/>
                <a:gd name="connsiteX9" fmla="*/ 41913 w 69401"/>
                <a:gd name="connsiteY9" fmla="*/ 1143 h 57515"/>
                <a:gd name="connsiteX10" fmla="*/ 33914 w 69401"/>
                <a:gd name="connsiteY10" fmla="*/ 2349 h 57515"/>
                <a:gd name="connsiteX11" fmla="*/ 22042 w 69401"/>
                <a:gd name="connsiteY11" fmla="*/ 4253 h 57515"/>
                <a:gd name="connsiteX12" fmla="*/ 18424 w 69401"/>
                <a:gd name="connsiteY12" fmla="*/ 6031 h 57515"/>
                <a:gd name="connsiteX13" fmla="*/ 12139 w 69401"/>
                <a:gd name="connsiteY13" fmla="*/ 8443 h 57515"/>
                <a:gd name="connsiteX14" fmla="*/ 3759 w 69401"/>
                <a:gd name="connsiteY14" fmla="*/ 13649 h 57515"/>
                <a:gd name="connsiteX15" fmla="*/ 776 w 69401"/>
                <a:gd name="connsiteY15" fmla="*/ 21394 h 57515"/>
                <a:gd name="connsiteX16" fmla="*/ 458 w 69401"/>
                <a:gd name="connsiteY16" fmla="*/ 23045 h 57515"/>
                <a:gd name="connsiteX17" fmla="*/ 204 w 69401"/>
                <a:gd name="connsiteY17" fmla="*/ 30345 h 57515"/>
                <a:gd name="connsiteX18" fmla="*/ 331 w 69401"/>
                <a:gd name="connsiteY18" fmla="*/ 34154 h 57515"/>
                <a:gd name="connsiteX19" fmla="*/ 331 w 69401"/>
                <a:gd name="connsiteY19" fmla="*/ 36249 h 57515"/>
                <a:gd name="connsiteX20" fmla="*/ 3378 w 69401"/>
                <a:gd name="connsiteY20" fmla="*/ 40883 h 57515"/>
                <a:gd name="connsiteX21" fmla="*/ 5410 w 69401"/>
                <a:gd name="connsiteY21" fmla="*/ 42788 h 57515"/>
                <a:gd name="connsiteX22" fmla="*/ 9727 w 69401"/>
                <a:gd name="connsiteY22" fmla="*/ 48120 h 57515"/>
                <a:gd name="connsiteX23" fmla="*/ 10996 w 69401"/>
                <a:gd name="connsiteY23" fmla="*/ 51866 h 57515"/>
                <a:gd name="connsiteX24" fmla="*/ 11441 w 69401"/>
                <a:gd name="connsiteY24" fmla="*/ 53707 h 57515"/>
                <a:gd name="connsiteX25" fmla="*/ 13472 w 69401"/>
                <a:gd name="connsiteY25" fmla="*/ 57516 h 57515"/>
                <a:gd name="connsiteX26" fmla="*/ 14298 w 69401"/>
                <a:gd name="connsiteY26" fmla="*/ 56691 h 57515"/>
                <a:gd name="connsiteX27" fmla="*/ 18615 w 69401"/>
                <a:gd name="connsiteY27" fmla="*/ 54469 h 57515"/>
                <a:gd name="connsiteX28" fmla="*/ 20582 w 69401"/>
                <a:gd name="connsiteY28" fmla="*/ 53643 h 57515"/>
                <a:gd name="connsiteX29" fmla="*/ 26740 w 69401"/>
                <a:gd name="connsiteY29" fmla="*/ 50152 h 57515"/>
                <a:gd name="connsiteX30" fmla="*/ 32200 w 69401"/>
                <a:gd name="connsiteY30" fmla="*/ 46724 h 57515"/>
                <a:gd name="connsiteX31" fmla="*/ 33977 w 69401"/>
                <a:gd name="connsiteY31" fmla="*/ 45708 h 57515"/>
                <a:gd name="connsiteX32" fmla="*/ 35882 w 69401"/>
                <a:gd name="connsiteY32" fmla="*/ 44058 h 57515"/>
                <a:gd name="connsiteX33" fmla="*/ 38104 w 69401"/>
                <a:gd name="connsiteY33" fmla="*/ 42090 h 57515"/>
                <a:gd name="connsiteX34" fmla="*/ 48261 w 69401"/>
                <a:gd name="connsiteY34" fmla="*/ 39994 h 57515"/>
                <a:gd name="connsiteX35" fmla="*/ 51943 w 69401"/>
                <a:gd name="connsiteY35" fmla="*/ 39931 h 57515"/>
                <a:gd name="connsiteX36" fmla="*/ 53467 w 69401"/>
                <a:gd name="connsiteY36" fmla="*/ 39169 h 57515"/>
                <a:gd name="connsiteX37" fmla="*/ 54990 w 69401"/>
                <a:gd name="connsiteY37" fmla="*/ 38344 h 57515"/>
                <a:gd name="connsiteX38" fmla="*/ 60768 w 69401"/>
                <a:gd name="connsiteY38" fmla="*/ 37646 h 57515"/>
                <a:gd name="connsiteX39" fmla="*/ 64894 w 69401"/>
                <a:gd name="connsiteY39" fmla="*/ 37328 h 57515"/>
                <a:gd name="connsiteX40" fmla="*/ 69401 w 69401"/>
                <a:gd name="connsiteY40" fmla="*/ 34154 h 57515"/>
                <a:gd name="connsiteX41" fmla="*/ 69147 w 69401"/>
                <a:gd name="connsiteY41" fmla="*/ 32821 h 57515"/>
                <a:gd name="connsiteX42" fmla="*/ 68830 w 69401"/>
                <a:gd name="connsiteY42" fmla="*/ 31678 h 57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9401" h="57515">
                  <a:moveTo>
                    <a:pt x="68830" y="31678"/>
                  </a:moveTo>
                  <a:cubicBezTo>
                    <a:pt x="68449" y="30536"/>
                    <a:pt x="68195" y="29393"/>
                    <a:pt x="67941" y="28250"/>
                  </a:cubicBezTo>
                  <a:cubicBezTo>
                    <a:pt x="67687" y="27044"/>
                    <a:pt x="67433" y="25838"/>
                    <a:pt x="67052" y="24695"/>
                  </a:cubicBezTo>
                  <a:cubicBezTo>
                    <a:pt x="65656" y="20569"/>
                    <a:pt x="63116" y="15807"/>
                    <a:pt x="60323" y="12062"/>
                  </a:cubicBezTo>
                  <a:cubicBezTo>
                    <a:pt x="59434" y="10792"/>
                    <a:pt x="58482" y="9713"/>
                    <a:pt x="57530" y="8761"/>
                  </a:cubicBezTo>
                  <a:cubicBezTo>
                    <a:pt x="56831" y="7999"/>
                    <a:pt x="55625" y="7364"/>
                    <a:pt x="54419" y="6729"/>
                  </a:cubicBezTo>
                  <a:cubicBezTo>
                    <a:pt x="52514" y="5713"/>
                    <a:pt x="50483" y="4634"/>
                    <a:pt x="49658" y="2793"/>
                  </a:cubicBezTo>
                  <a:cubicBezTo>
                    <a:pt x="49277" y="1968"/>
                    <a:pt x="49277" y="952"/>
                    <a:pt x="49340" y="0"/>
                  </a:cubicBezTo>
                  <a:cubicBezTo>
                    <a:pt x="49086" y="0"/>
                    <a:pt x="48833" y="0"/>
                    <a:pt x="48579" y="0"/>
                  </a:cubicBezTo>
                  <a:cubicBezTo>
                    <a:pt x="46230" y="254"/>
                    <a:pt x="43881" y="635"/>
                    <a:pt x="41913" y="1143"/>
                  </a:cubicBezTo>
                  <a:cubicBezTo>
                    <a:pt x="39437" y="1841"/>
                    <a:pt x="36834" y="2222"/>
                    <a:pt x="33914" y="2349"/>
                  </a:cubicBezTo>
                  <a:cubicBezTo>
                    <a:pt x="29216" y="2476"/>
                    <a:pt x="25661" y="2857"/>
                    <a:pt x="22042" y="4253"/>
                  </a:cubicBezTo>
                  <a:cubicBezTo>
                    <a:pt x="20836" y="4698"/>
                    <a:pt x="19630" y="5269"/>
                    <a:pt x="18424" y="6031"/>
                  </a:cubicBezTo>
                  <a:cubicBezTo>
                    <a:pt x="16392" y="7237"/>
                    <a:pt x="14234" y="7872"/>
                    <a:pt x="12139" y="8443"/>
                  </a:cubicBezTo>
                  <a:cubicBezTo>
                    <a:pt x="8648" y="9459"/>
                    <a:pt x="5600" y="10348"/>
                    <a:pt x="3759" y="13649"/>
                  </a:cubicBezTo>
                  <a:cubicBezTo>
                    <a:pt x="2299" y="16315"/>
                    <a:pt x="1410" y="18855"/>
                    <a:pt x="776" y="21394"/>
                  </a:cubicBezTo>
                  <a:cubicBezTo>
                    <a:pt x="649" y="21965"/>
                    <a:pt x="521" y="22473"/>
                    <a:pt x="458" y="23045"/>
                  </a:cubicBezTo>
                  <a:cubicBezTo>
                    <a:pt x="14" y="25520"/>
                    <a:pt x="-177" y="27933"/>
                    <a:pt x="204" y="30345"/>
                  </a:cubicBezTo>
                  <a:cubicBezTo>
                    <a:pt x="395" y="31615"/>
                    <a:pt x="395" y="32948"/>
                    <a:pt x="331" y="34154"/>
                  </a:cubicBezTo>
                  <a:cubicBezTo>
                    <a:pt x="331" y="34852"/>
                    <a:pt x="331" y="35551"/>
                    <a:pt x="331" y="36249"/>
                  </a:cubicBezTo>
                  <a:cubicBezTo>
                    <a:pt x="395" y="38281"/>
                    <a:pt x="1728" y="39423"/>
                    <a:pt x="3378" y="40883"/>
                  </a:cubicBezTo>
                  <a:cubicBezTo>
                    <a:pt x="4077" y="41455"/>
                    <a:pt x="4775" y="42090"/>
                    <a:pt x="5410" y="42788"/>
                  </a:cubicBezTo>
                  <a:cubicBezTo>
                    <a:pt x="6870" y="44375"/>
                    <a:pt x="8584" y="46216"/>
                    <a:pt x="9727" y="48120"/>
                  </a:cubicBezTo>
                  <a:cubicBezTo>
                    <a:pt x="10425" y="49327"/>
                    <a:pt x="10743" y="50660"/>
                    <a:pt x="10996" y="51866"/>
                  </a:cubicBezTo>
                  <a:cubicBezTo>
                    <a:pt x="11124" y="52501"/>
                    <a:pt x="11250" y="53136"/>
                    <a:pt x="11441" y="53707"/>
                  </a:cubicBezTo>
                  <a:cubicBezTo>
                    <a:pt x="11885" y="55040"/>
                    <a:pt x="12711" y="56310"/>
                    <a:pt x="13472" y="57516"/>
                  </a:cubicBezTo>
                  <a:cubicBezTo>
                    <a:pt x="13726" y="57199"/>
                    <a:pt x="13980" y="56945"/>
                    <a:pt x="14298" y="56691"/>
                  </a:cubicBezTo>
                  <a:cubicBezTo>
                    <a:pt x="15567" y="55675"/>
                    <a:pt x="17091" y="55040"/>
                    <a:pt x="18615" y="54469"/>
                  </a:cubicBezTo>
                  <a:cubicBezTo>
                    <a:pt x="19313" y="54215"/>
                    <a:pt x="19947" y="53961"/>
                    <a:pt x="20582" y="53643"/>
                  </a:cubicBezTo>
                  <a:cubicBezTo>
                    <a:pt x="22868" y="52564"/>
                    <a:pt x="24772" y="51549"/>
                    <a:pt x="26740" y="50152"/>
                  </a:cubicBezTo>
                  <a:cubicBezTo>
                    <a:pt x="28518" y="48882"/>
                    <a:pt x="30422" y="47739"/>
                    <a:pt x="32200" y="46724"/>
                  </a:cubicBezTo>
                  <a:lnTo>
                    <a:pt x="33977" y="45708"/>
                  </a:lnTo>
                  <a:cubicBezTo>
                    <a:pt x="34676" y="45264"/>
                    <a:pt x="35247" y="44692"/>
                    <a:pt x="35882" y="44058"/>
                  </a:cubicBezTo>
                  <a:cubicBezTo>
                    <a:pt x="36517" y="43359"/>
                    <a:pt x="37215" y="42724"/>
                    <a:pt x="38104" y="42090"/>
                  </a:cubicBezTo>
                  <a:cubicBezTo>
                    <a:pt x="41405" y="39931"/>
                    <a:pt x="44325" y="39804"/>
                    <a:pt x="48261" y="39994"/>
                  </a:cubicBezTo>
                  <a:cubicBezTo>
                    <a:pt x="49594" y="40058"/>
                    <a:pt x="50927" y="40122"/>
                    <a:pt x="51943" y="39931"/>
                  </a:cubicBezTo>
                  <a:cubicBezTo>
                    <a:pt x="52451" y="39804"/>
                    <a:pt x="52959" y="39550"/>
                    <a:pt x="53467" y="39169"/>
                  </a:cubicBezTo>
                  <a:cubicBezTo>
                    <a:pt x="53975" y="38852"/>
                    <a:pt x="54482" y="38534"/>
                    <a:pt x="54990" y="38344"/>
                  </a:cubicBezTo>
                  <a:cubicBezTo>
                    <a:pt x="56895" y="37582"/>
                    <a:pt x="58863" y="37582"/>
                    <a:pt x="60768" y="37646"/>
                  </a:cubicBezTo>
                  <a:cubicBezTo>
                    <a:pt x="62228" y="37709"/>
                    <a:pt x="63688" y="37773"/>
                    <a:pt x="64894" y="37328"/>
                  </a:cubicBezTo>
                  <a:cubicBezTo>
                    <a:pt x="66608" y="36757"/>
                    <a:pt x="68004" y="35487"/>
                    <a:pt x="69401" y="34154"/>
                  </a:cubicBezTo>
                  <a:cubicBezTo>
                    <a:pt x="69401" y="33583"/>
                    <a:pt x="69274" y="33202"/>
                    <a:pt x="69147" y="32821"/>
                  </a:cubicBezTo>
                  <a:cubicBezTo>
                    <a:pt x="69147" y="32503"/>
                    <a:pt x="68957" y="32123"/>
                    <a:pt x="68830" y="3167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68" name="Freeform 967">
              <a:extLst>
                <a:ext uri="{FF2B5EF4-FFF2-40B4-BE49-F238E27FC236}">
                  <a16:creationId xmlns:a16="http://schemas.microsoft.com/office/drawing/2014/main" id="{787456B0-1DE9-CA64-3457-796D73E88CB1}"/>
                </a:ext>
              </a:extLst>
            </p:cNvPr>
            <p:cNvSpPr/>
            <p:nvPr/>
          </p:nvSpPr>
          <p:spPr>
            <a:xfrm>
              <a:off x="6314193" y="3342768"/>
              <a:ext cx="53770" cy="105288"/>
            </a:xfrm>
            <a:custGeom>
              <a:avLst/>
              <a:gdLst>
                <a:gd name="connsiteX0" fmla="*/ 40058 w 53770"/>
                <a:gd name="connsiteY0" fmla="*/ 29299 h 105288"/>
                <a:gd name="connsiteX1" fmla="*/ 40185 w 53770"/>
                <a:gd name="connsiteY1" fmla="*/ 28537 h 105288"/>
                <a:gd name="connsiteX2" fmla="*/ 38281 w 53770"/>
                <a:gd name="connsiteY2" fmla="*/ 24157 h 105288"/>
                <a:gd name="connsiteX3" fmla="*/ 38090 w 53770"/>
                <a:gd name="connsiteY3" fmla="*/ 19395 h 105288"/>
                <a:gd name="connsiteX4" fmla="*/ 37900 w 53770"/>
                <a:gd name="connsiteY4" fmla="*/ 14825 h 105288"/>
                <a:gd name="connsiteX5" fmla="*/ 30345 w 53770"/>
                <a:gd name="connsiteY5" fmla="*/ 8349 h 105288"/>
                <a:gd name="connsiteX6" fmla="*/ 25647 w 53770"/>
                <a:gd name="connsiteY6" fmla="*/ 3779 h 105288"/>
                <a:gd name="connsiteX7" fmla="*/ 24568 w 53770"/>
                <a:gd name="connsiteY7" fmla="*/ 1620 h 105288"/>
                <a:gd name="connsiteX8" fmla="*/ 23870 w 53770"/>
                <a:gd name="connsiteY8" fmla="*/ 795 h 105288"/>
                <a:gd name="connsiteX9" fmla="*/ 22727 w 53770"/>
                <a:gd name="connsiteY9" fmla="*/ 1684 h 105288"/>
                <a:gd name="connsiteX10" fmla="*/ 20759 w 53770"/>
                <a:gd name="connsiteY10" fmla="*/ 3080 h 105288"/>
                <a:gd name="connsiteX11" fmla="*/ 19680 w 53770"/>
                <a:gd name="connsiteY11" fmla="*/ 3588 h 105288"/>
                <a:gd name="connsiteX12" fmla="*/ 15363 w 53770"/>
                <a:gd name="connsiteY12" fmla="*/ 1493 h 105288"/>
                <a:gd name="connsiteX13" fmla="*/ 15046 w 53770"/>
                <a:gd name="connsiteY13" fmla="*/ 668 h 105288"/>
                <a:gd name="connsiteX14" fmla="*/ 12760 w 53770"/>
                <a:gd name="connsiteY14" fmla="*/ 287 h 105288"/>
                <a:gd name="connsiteX15" fmla="*/ 7047 w 53770"/>
                <a:gd name="connsiteY15" fmla="*/ 6000 h 105288"/>
                <a:gd name="connsiteX16" fmla="*/ 3492 w 53770"/>
                <a:gd name="connsiteY16" fmla="*/ 12349 h 105288"/>
                <a:gd name="connsiteX17" fmla="*/ 2730 w 53770"/>
                <a:gd name="connsiteY17" fmla="*/ 15587 h 105288"/>
                <a:gd name="connsiteX18" fmla="*/ 1904 w 53770"/>
                <a:gd name="connsiteY18" fmla="*/ 19268 h 105288"/>
                <a:gd name="connsiteX19" fmla="*/ 1524 w 53770"/>
                <a:gd name="connsiteY19" fmla="*/ 20538 h 105288"/>
                <a:gd name="connsiteX20" fmla="*/ 0 w 53770"/>
                <a:gd name="connsiteY20" fmla="*/ 24982 h 105288"/>
                <a:gd name="connsiteX21" fmla="*/ 2793 w 53770"/>
                <a:gd name="connsiteY21" fmla="*/ 26379 h 105288"/>
                <a:gd name="connsiteX22" fmla="*/ 9523 w 53770"/>
                <a:gd name="connsiteY22" fmla="*/ 31584 h 105288"/>
                <a:gd name="connsiteX23" fmla="*/ 9395 w 53770"/>
                <a:gd name="connsiteY23" fmla="*/ 37488 h 105288"/>
                <a:gd name="connsiteX24" fmla="*/ 7745 w 53770"/>
                <a:gd name="connsiteY24" fmla="*/ 39837 h 105288"/>
                <a:gd name="connsiteX25" fmla="*/ 6602 w 53770"/>
                <a:gd name="connsiteY25" fmla="*/ 41297 h 105288"/>
                <a:gd name="connsiteX26" fmla="*/ 5333 w 53770"/>
                <a:gd name="connsiteY26" fmla="*/ 48471 h 105288"/>
                <a:gd name="connsiteX27" fmla="*/ 5650 w 53770"/>
                <a:gd name="connsiteY27" fmla="*/ 50248 h 105288"/>
                <a:gd name="connsiteX28" fmla="*/ 6539 w 53770"/>
                <a:gd name="connsiteY28" fmla="*/ 51518 h 105288"/>
                <a:gd name="connsiteX29" fmla="*/ 8063 w 53770"/>
                <a:gd name="connsiteY29" fmla="*/ 53867 h 105288"/>
                <a:gd name="connsiteX30" fmla="*/ 7745 w 53770"/>
                <a:gd name="connsiteY30" fmla="*/ 59961 h 105288"/>
                <a:gd name="connsiteX31" fmla="*/ 7555 w 53770"/>
                <a:gd name="connsiteY31" fmla="*/ 65421 h 105288"/>
                <a:gd name="connsiteX32" fmla="*/ 7872 w 53770"/>
                <a:gd name="connsiteY32" fmla="*/ 66310 h 105288"/>
                <a:gd name="connsiteX33" fmla="*/ 8570 w 53770"/>
                <a:gd name="connsiteY33" fmla="*/ 69865 h 105288"/>
                <a:gd name="connsiteX34" fmla="*/ 8316 w 53770"/>
                <a:gd name="connsiteY34" fmla="*/ 72531 h 105288"/>
                <a:gd name="connsiteX35" fmla="*/ 8126 w 53770"/>
                <a:gd name="connsiteY35" fmla="*/ 74436 h 105288"/>
                <a:gd name="connsiteX36" fmla="*/ 8951 w 53770"/>
                <a:gd name="connsiteY36" fmla="*/ 81863 h 105288"/>
                <a:gd name="connsiteX37" fmla="*/ 9142 w 53770"/>
                <a:gd name="connsiteY37" fmla="*/ 83069 h 105288"/>
                <a:gd name="connsiteX38" fmla="*/ 10030 w 53770"/>
                <a:gd name="connsiteY38" fmla="*/ 85482 h 105288"/>
                <a:gd name="connsiteX39" fmla="*/ 13268 w 53770"/>
                <a:gd name="connsiteY39" fmla="*/ 86053 h 105288"/>
                <a:gd name="connsiteX40" fmla="*/ 17649 w 53770"/>
                <a:gd name="connsiteY40" fmla="*/ 86815 h 105288"/>
                <a:gd name="connsiteX41" fmla="*/ 21140 w 53770"/>
                <a:gd name="connsiteY41" fmla="*/ 90180 h 105288"/>
                <a:gd name="connsiteX42" fmla="*/ 21775 w 53770"/>
                <a:gd name="connsiteY42" fmla="*/ 91068 h 105288"/>
                <a:gd name="connsiteX43" fmla="*/ 23298 w 53770"/>
                <a:gd name="connsiteY43" fmla="*/ 94750 h 105288"/>
                <a:gd name="connsiteX44" fmla="*/ 23743 w 53770"/>
                <a:gd name="connsiteY44" fmla="*/ 96401 h 105288"/>
                <a:gd name="connsiteX45" fmla="*/ 24885 w 53770"/>
                <a:gd name="connsiteY45" fmla="*/ 99067 h 105288"/>
                <a:gd name="connsiteX46" fmla="*/ 25520 w 53770"/>
                <a:gd name="connsiteY46" fmla="*/ 100464 h 105288"/>
                <a:gd name="connsiteX47" fmla="*/ 27361 w 53770"/>
                <a:gd name="connsiteY47" fmla="*/ 102686 h 105288"/>
                <a:gd name="connsiteX48" fmla="*/ 28758 w 53770"/>
                <a:gd name="connsiteY48" fmla="*/ 103701 h 105288"/>
                <a:gd name="connsiteX49" fmla="*/ 30853 w 53770"/>
                <a:gd name="connsiteY49" fmla="*/ 105288 h 105288"/>
                <a:gd name="connsiteX50" fmla="*/ 31488 w 53770"/>
                <a:gd name="connsiteY50" fmla="*/ 103638 h 105288"/>
                <a:gd name="connsiteX51" fmla="*/ 32059 w 53770"/>
                <a:gd name="connsiteY51" fmla="*/ 101987 h 105288"/>
                <a:gd name="connsiteX52" fmla="*/ 33329 w 53770"/>
                <a:gd name="connsiteY52" fmla="*/ 99448 h 105288"/>
                <a:gd name="connsiteX53" fmla="*/ 35233 w 53770"/>
                <a:gd name="connsiteY53" fmla="*/ 94623 h 105288"/>
                <a:gd name="connsiteX54" fmla="*/ 35360 w 53770"/>
                <a:gd name="connsiteY54" fmla="*/ 93925 h 105288"/>
                <a:gd name="connsiteX55" fmla="*/ 39233 w 53770"/>
                <a:gd name="connsiteY55" fmla="*/ 86942 h 105288"/>
                <a:gd name="connsiteX56" fmla="*/ 43804 w 53770"/>
                <a:gd name="connsiteY56" fmla="*/ 85355 h 105288"/>
                <a:gd name="connsiteX57" fmla="*/ 48311 w 53770"/>
                <a:gd name="connsiteY57" fmla="*/ 83514 h 105288"/>
                <a:gd name="connsiteX58" fmla="*/ 53199 w 53770"/>
                <a:gd name="connsiteY58" fmla="*/ 74690 h 105288"/>
                <a:gd name="connsiteX59" fmla="*/ 53516 w 53770"/>
                <a:gd name="connsiteY59" fmla="*/ 72150 h 105288"/>
                <a:gd name="connsiteX60" fmla="*/ 53771 w 53770"/>
                <a:gd name="connsiteY60" fmla="*/ 69992 h 105288"/>
                <a:gd name="connsiteX61" fmla="*/ 50723 w 53770"/>
                <a:gd name="connsiteY61" fmla="*/ 63580 h 105288"/>
                <a:gd name="connsiteX62" fmla="*/ 50152 w 53770"/>
                <a:gd name="connsiteY62" fmla="*/ 61422 h 105288"/>
                <a:gd name="connsiteX63" fmla="*/ 49200 w 53770"/>
                <a:gd name="connsiteY63" fmla="*/ 58501 h 105288"/>
                <a:gd name="connsiteX64" fmla="*/ 45264 w 53770"/>
                <a:gd name="connsiteY64" fmla="*/ 53677 h 105288"/>
                <a:gd name="connsiteX65" fmla="*/ 43359 w 53770"/>
                <a:gd name="connsiteY65" fmla="*/ 51899 h 105288"/>
                <a:gd name="connsiteX66" fmla="*/ 39360 w 53770"/>
                <a:gd name="connsiteY66" fmla="*/ 45297 h 105288"/>
                <a:gd name="connsiteX67" fmla="*/ 39360 w 53770"/>
                <a:gd name="connsiteY67" fmla="*/ 43011 h 105288"/>
                <a:gd name="connsiteX68" fmla="*/ 39233 w 53770"/>
                <a:gd name="connsiteY68" fmla="*/ 39647 h 105288"/>
                <a:gd name="connsiteX69" fmla="*/ 39042 w 53770"/>
                <a:gd name="connsiteY69" fmla="*/ 34568 h 105288"/>
                <a:gd name="connsiteX70" fmla="*/ 39233 w 53770"/>
                <a:gd name="connsiteY70" fmla="*/ 33044 h 105288"/>
                <a:gd name="connsiteX71" fmla="*/ 40058 w 53770"/>
                <a:gd name="connsiteY71" fmla="*/ 29299 h 105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53770" h="105288">
                  <a:moveTo>
                    <a:pt x="40058" y="29299"/>
                  </a:moveTo>
                  <a:cubicBezTo>
                    <a:pt x="40122" y="29045"/>
                    <a:pt x="40122" y="28791"/>
                    <a:pt x="40185" y="28537"/>
                  </a:cubicBezTo>
                  <a:cubicBezTo>
                    <a:pt x="39169" y="27140"/>
                    <a:pt x="38534" y="25680"/>
                    <a:pt x="38281" y="24157"/>
                  </a:cubicBezTo>
                  <a:cubicBezTo>
                    <a:pt x="37963" y="22506"/>
                    <a:pt x="38027" y="20919"/>
                    <a:pt x="38090" y="19395"/>
                  </a:cubicBezTo>
                  <a:cubicBezTo>
                    <a:pt x="38154" y="17808"/>
                    <a:pt x="38217" y="16285"/>
                    <a:pt x="37900" y="14825"/>
                  </a:cubicBezTo>
                  <a:cubicBezTo>
                    <a:pt x="36947" y="10698"/>
                    <a:pt x="34662" y="9746"/>
                    <a:pt x="30345" y="8349"/>
                  </a:cubicBezTo>
                  <a:cubicBezTo>
                    <a:pt x="27108" y="7270"/>
                    <a:pt x="26346" y="5556"/>
                    <a:pt x="25647" y="3779"/>
                  </a:cubicBezTo>
                  <a:cubicBezTo>
                    <a:pt x="25393" y="3144"/>
                    <a:pt x="25076" y="2382"/>
                    <a:pt x="24568" y="1620"/>
                  </a:cubicBezTo>
                  <a:cubicBezTo>
                    <a:pt x="24187" y="922"/>
                    <a:pt x="23870" y="795"/>
                    <a:pt x="23870" y="795"/>
                  </a:cubicBezTo>
                  <a:cubicBezTo>
                    <a:pt x="23616" y="858"/>
                    <a:pt x="23108" y="1366"/>
                    <a:pt x="22727" y="1684"/>
                  </a:cubicBezTo>
                  <a:cubicBezTo>
                    <a:pt x="22156" y="2191"/>
                    <a:pt x="21521" y="2699"/>
                    <a:pt x="20759" y="3080"/>
                  </a:cubicBezTo>
                  <a:cubicBezTo>
                    <a:pt x="20442" y="3271"/>
                    <a:pt x="20061" y="3461"/>
                    <a:pt x="19680" y="3588"/>
                  </a:cubicBezTo>
                  <a:cubicBezTo>
                    <a:pt x="16760" y="4159"/>
                    <a:pt x="15934" y="3334"/>
                    <a:pt x="15363" y="1493"/>
                  </a:cubicBezTo>
                  <a:cubicBezTo>
                    <a:pt x="15300" y="1239"/>
                    <a:pt x="15173" y="985"/>
                    <a:pt x="15046" y="668"/>
                  </a:cubicBezTo>
                  <a:cubicBezTo>
                    <a:pt x="14792" y="-31"/>
                    <a:pt x="14665" y="-221"/>
                    <a:pt x="12760" y="287"/>
                  </a:cubicBezTo>
                  <a:cubicBezTo>
                    <a:pt x="10475" y="922"/>
                    <a:pt x="7872" y="4731"/>
                    <a:pt x="7047" y="6000"/>
                  </a:cubicBezTo>
                  <a:cubicBezTo>
                    <a:pt x="5523" y="8286"/>
                    <a:pt x="4127" y="10317"/>
                    <a:pt x="3492" y="12349"/>
                  </a:cubicBezTo>
                  <a:cubicBezTo>
                    <a:pt x="3174" y="13428"/>
                    <a:pt x="2984" y="14507"/>
                    <a:pt x="2730" y="15587"/>
                  </a:cubicBezTo>
                  <a:cubicBezTo>
                    <a:pt x="2476" y="16793"/>
                    <a:pt x="2222" y="18062"/>
                    <a:pt x="1904" y="19268"/>
                  </a:cubicBezTo>
                  <a:lnTo>
                    <a:pt x="1524" y="20538"/>
                  </a:lnTo>
                  <a:cubicBezTo>
                    <a:pt x="1079" y="21998"/>
                    <a:pt x="635" y="23458"/>
                    <a:pt x="0" y="24982"/>
                  </a:cubicBezTo>
                  <a:cubicBezTo>
                    <a:pt x="825" y="25490"/>
                    <a:pt x="1714" y="25934"/>
                    <a:pt x="2793" y="26379"/>
                  </a:cubicBezTo>
                  <a:cubicBezTo>
                    <a:pt x="5459" y="27458"/>
                    <a:pt x="8634" y="29045"/>
                    <a:pt x="9523" y="31584"/>
                  </a:cubicBezTo>
                  <a:cubicBezTo>
                    <a:pt x="10030" y="33044"/>
                    <a:pt x="10094" y="35838"/>
                    <a:pt x="9395" y="37488"/>
                  </a:cubicBezTo>
                  <a:cubicBezTo>
                    <a:pt x="9015" y="38377"/>
                    <a:pt x="8380" y="39139"/>
                    <a:pt x="7745" y="39837"/>
                  </a:cubicBezTo>
                  <a:cubicBezTo>
                    <a:pt x="7301" y="40345"/>
                    <a:pt x="6856" y="40853"/>
                    <a:pt x="6602" y="41297"/>
                  </a:cubicBezTo>
                  <a:cubicBezTo>
                    <a:pt x="5650" y="43075"/>
                    <a:pt x="5206" y="45678"/>
                    <a:pt x="5333" y="48471"/>
                  </a:cubicBezTo>
                  <a:cubicBezTo>
                    <a:pt x="5396" y="49106"/>
                    <a:pt x="5396" y="49740"/>
                    <a:pt x="5650" y="50248"/>
                  </a:cubicBezTo>
                  <a:cubicBezTo>
                    <a:pt x="5840" y="50629"/>
                    <a:pt x="6158" y="51074"/>
                    <a:pt x="6539" y="51518"/>
                  </a:cubicBezTo>
                  <a:cubicBezTo>
                    <a:pt x="7110" y="52153"/>
                    <a:pt x="7745" y="52851"/>
                    <a:pt x="8063" y="53867"/>
                  </a:cubicBezTo>
                  <a:cubicBezTo>
                    <a:pt x="8761" y="55835"/>
                    <a:pt x="8126" y="58311"/>
                    <a:pt x="7745" y="59961"/>
                  </a:cubicBezTo>
                  <a:cubicBezTo>
                    <a:pt x="7237" y="62120"/>
                    <a:pt x="7047" y="63707"/>
                    <a:pt x="7555" y="65421"/>
                  </a:cubicBezTo>
                  <a:lnTo>
                    <a:pt x="7872" y="66310"/>
                  </a:lnTo>
                  <a:cubicBezTo>
                    <a:pt x="8253" y="67389"/>
                    <a:pt x="8570" y="68468"/>
                    <a:pt x="8570" y="69865"/>
                  </a:cubicBezTo>
                  <a:cubicBezTo>
                    <a:pt x="8570" y="70754"/>
                    <a:pt x="8443" y="71642"/>
                    <a:pt x="8316" y="72531"/>
                  </a:cubicBezTo>
                  <a:cubicBezTo>
                    <a:pt x="8253" y="73166"/>
                    <a:pt x="8189" y="73801"/>
                    <a:pt x="8126" y="74436"/>
                  </a:cubicBezTo>
                  <a:cubicBezTo>
                    <a:pt x="7999" y="77038"/>
                    <a:pt x="8443" y="79451"/>
                    <a:pt x="8951" y="81863"/>
                  </a:cubicBezTo>
                  <a:cubicBezTo>
                    <a:pt x="9015" y="82244"/>
                    <a:pt x="9078" y="82688"/>
                    <a:pt x="9142" y="83069"/>
                  </a:cubicBezTo>
                  <a:cubicBezTo>
                    <a:pt x="9332" y="84403"/>
                    <a:pt x="9459" y="85164"/>
                    <a:pt x="10030" y="85482"/>
                  </a:cubicBezTo>
                  <a:cubicBezTo>
                    <a:pt x="10856" y="85926"/>
                    <a:pt x="12062" y="85990"/>
                    <a:pt x="13268" y="86053"/>
                  </a:cubicBezTo>
                  <a:cubicBezTo>
                    <a:pt x="14728" y="86117"/>
                    <a:pt x="16252" y="86180"/>
                    <a:pt x="17649" y="86815"/>
                  </a:cubicBezTo>
                  <a:cubicBezTo>
                    <a:pt x="19362" y="87640"/>
                    <a:pt x="20315" y="88973"/>
                    <a:pt x="21140" y="90180"/>
                  </a:cubicBezTo>
                  <a:cubicBezTo>
                    <a:pt x="21330" y="90497"/>
                    <a:pt x="21521" y="90751"/>
                    <a:pt x="21775" y="91068"/>
                  </a:cubicBezTo>
                  <a:cubicBezTo>
                    <a:pt x="22854" y="92465"/>
                    <a:pt x="23045" y="93608"/>
                    <a:pt x="23298" y="94750"/>
                  </a:cubicBezTo>
                  <a:cubicBezTo>
                    <a:pt x="23362" y="95258"/>
                    <a:pt x="23489" y="95829"/>
                    <a:pt x="23743" y="96401"/>
                  </a:cubicBezTo>
                  <a:cubicBezTo>
                    <a:pt x="24060" y="97226"/>
                    <a:pt x="24441" y="98178"/>
                    <a:pt x="24885" y="99067"/>
                  </a:cubicBezTo>
                  <a:lnTo>
                    <a:pt x="25520" y="100464"/>
                  </a:lnTo>
                  <a:cubicBezTo>
                    <a:pt x="25901" y="101289"/>
                    <a:pt x="26663" y="102051"/>
                    <a:pt x="27361" y="102686"/>
                  </a:cubicBezTo>
                  <a:cubicBezTo>
                    <a:pt x="27742" y="103067"/>
                    <a:pt x="28250" y="103384"/>
                    <a:pt x="28758" y="103701"/>
                  </a:cubicBezTo>
                  <a:cubicBezTo>
                    <a:pt x="29456" y="104146"/>
                    <a:pt x="30218" y="104654"/>
                    <a:pt x="30853" y="105288"/>
                  </a:cubicBezTo>
                  <a:cubicBezTo>
                    <a:pt x="31107" y="104844"/>
                    <a:pt x="31297" y="104273"/>
                    <a:pt x="31488" y="103638"/>
                  </a:cubicBezTo>
                  <a:cubicBezTo>
                    <a:pt x="31615" y="103067"/>
                    <a:pt x="31805" y="102495"/>
                    <a:pt x="32059" y="101987"/>
                  </a:cubicBezTo>
                  <a:cubicBezTo>
                    <a:pt x="32440" y="101099"/>
                    <a:pt x="32884" y="100210"/>
                    <a:pt x="33329" y="99448"/>
                  </a:cubicBezTo>
                  <a:cubicBezTo>
                    <a:pt x="34154" y="97861"/>
                    <a:pt x="34916" y="96464"/>
                    <a:pt x="35233" y="94623"/>
                  </a:cubicBezTo>
                  <a:lnTo>
                    <a:pt x="35360" y="93925"/>
                  </a:lnTo>
                  <a:cubicBezTo>
                    <a:pt x="35868" y="91386"/>
                    <a:pt x="36313" y="88719"/>
                    <a:pt x="39233" y="86942"/>
                  </a:cubicBezTo>
                  <a:cubicBezTo>
                    <a:pt x="40756" y="86053"/>
                    <a:pt x="42280" y="85672"/>
                    <a:pt x="43804" y="85355"/>
                  </a:cubicBezTo>
                  <a:cubicBezTo>
                    <a:pt x="45454" y="84974"/>
                    <a:pt x="47041" y="84593"/>
                    <a:pt x="48311" y="83514"/>
                  </a:cubicBezTo>
                  <a:cubicBezTo>
                    <a:pt x="50596" y="81482"/>
                    <a:pt x="52628" y="77356"/>
                    <a:pt x="53199" y="74690"/>
                  </a:cubicBezTo>
                  <a:cubicBezTo>
                    <a:pt x="53390" y="73801"/>
                    <a:pt x="53453" y="72975"/>
                    <a:pt x="53516" y="72150"/>
                  </a:cubicBezTo>
                  <a:cubicBezTo>
                    <a:pt x="53580" y="71452"/>
                    <a:pt x="53644" y="70690"/>
                    <a:pt x="53771" y="69992"/>
                  </a:cubicBezTo>
                  <a:cubicBezTo>
                    <a:pt x="52501" y="67770"/>
                    <a:pt x="51421" y="65675"/>
                    <a:pt x="50723" y="63580"/>
                  </a:cubicBezTo>
                  <a:cubicBezTo>
                    <a:pt x="50469" y="62882"/>
                    <a:pt x="50342" y="62183"/>
                    <a:pt x="50152" y="61422"/>
                  </a:cubicBezTo>
                  <a:cubicBezTo>
                    <a:pt x="49898" y="60342"/>
                    <a:pt x="49708" y="59327"/>
                    <a:pt x="49200" y="58501"/>
                  </a:cubicBezTo>
                  <a:cubicBezTo>
                    <a:pt x="48247" y="56851"/>
                    <a:pt x="46660" y="55200"/>
                    <a:pt x="45264" y="53677"/>
                  </a:cubicBezTo>
                  <a:cubicBezTo>
                    <a:pt x="44629" y="52978"/>
                    <a:pt x="43994" y="52470"/>
                    <a:pt x="43359" y="51899"/>
                  </a:cubicBezTo>
                  <a:cubicBezTo>
                    <a:pt x="41582" y="50312"/>
                    <a:pt x="39550" y="48534"/>
                    <a:pt x="39360" y="45297"/>
                  </a:cubicBezTo>
                  <a:cubicBezTo>
                    <a:pt x="39360" y="44535"/>
                    <a:pt x="39360" y="43773"/>
                    <a:pt x="39360" y="43011"/>
                  </a:cubicBezTo>
                  <a:cubicBezTo>
                    <a:pt x="39360" y="41805"/>
                    <a:pt x="39360" y="40726"/>
                    <a:pt x="39233" y="39647"/>
                  </a:cubicBezTo>
                  <a:cubicBezTo>
                    <a:pt x="38979" y="37933"/>
                    <a:pt x="38979" y="36282"/>
                    <a:pt x="39042" y="34568"/>
                  </a:cubicBezTo>
                  <a:cubicBezTo>
                    <a:pt x="39042" y="34060"/>
                    <a:pt x="39169" y="33552"/>
                    <a:pt x="39233" y="33044"/>
                  </a:cubicBezTo>
                  <a:cubicBezTo>
                    <a:pt x="39550" y="31775"/>
                    <a:pt x="39741" y="30505"/>
                    <a:pt x="40058" y="2929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69" name="Freeform 968">
              <a:extLst>
                <a:ext uri="{FF2B5EF4-FFF2-40B4-BE49-F238E27FC236}">
                  <a16:creationId xmlns:a16="http://schemas.microsoft.com/office/drawing/2014/main" id="{B06CCE29-1A7B-A451-CCF8-1CD545036FF9}"/>
                </a:ext>
              </a:extLst>
            </p:cNvPr>
            <p:cNvSpPr/>
            <p:nvPr/>
          </p:nvSpPr>
          <p:spPr>
            <a:xfrm>
              <a:off x="6129679" y="3501890"/>
              <a:ext cx="82912" cy="53647"/>
            </a:xfrm>
            <a:custGeom>
              <a:avLst/>
              <a:gdLst>
                <a:gd name="connsiteX0" fmla="*/ 82686 w 82912"/>
                <a:gd name="connsiteY0" fmla="*/ 2095 h 53647"/>
                <a:gd name="connsiteX1" fmla="*/ 82242 w 82912"/>
                <a:gd name="connsiteY1" fmla="*/ 1524 h 53647"/>
                <a:gd name="connsiteX2" fmla="*/ 71386 w 82912"/>
                <a:gd name="connsiteY2" fmla="*/ 4698 h 53647"/>
                <a:gd name="connsiteX3" fmla="*/ 67069 w 82912"/>
                <a:gd name="connsiteY3" fmla="*/ 1460 h 53647"/>
                <a:gd name="connsiteX4" fmla="*/ 65482 w 82912"/>
                <a:gd name="connsiteY4" fmla="*/ 0 h 53647"/>
                <a:gd name="connsiteX5" fmla="*/ 63705 w 82912"/>
                <a:gd name="connsiteY5" fmla="*/ 952 h 53647"/>
                <a:gd name="connsiteX6" fmla="*/ 61165 w 82912"/>
                <a:gd name="connsiteY6" fmla="*/ 4126 h 53647"/>
                <a:gd name="connsiteX7" fmla="*/ 54753 w 82912"/>
                <a:gd name="connsiteY7" fmla="*/ 7047 h 53647"/>
                <a:gd name="connsiteX8" fmla="*/ 48278 w 82912"/>
                <a:gd name="connsiteY8" fmla="*/ 7364 h 53647"/>
                <a:gd name="connsiteX9" fmla="*/ 39327 w 82912"/>
                <a:gd name="connsiteY9" fmla="*/ 6983 h 53647"/>
                <a:gd name="connsiteX10" fmla="*/ 38121 w 82912"/>
                <a:gd name="connsiteY10" fmla="*/ 6602 h 53647"/>
                <a:gd name="connsiteX11" fmla="*/ 26630 w 82912"/>
                <a:gd name="connsiteY11" fmla="*/ 5460 h 53647"/>
                <a:gd name="connsiteX12" fmla="*/ 16409 w 82912"/>
                <a:gd name="connsiteY12" fmla="*/ 3873 h 53647"/>
                <a:gd name="connsiteX13" fmla="*/ 11521 w 82912"/>
                <a:gd name="connsiteY13" fmla="*/ 3619 h 53647"/>
                <a:gd name="connsiteX14" fmla="*/ 6189 w 82912"/>
                <a:gd name="connsiteY14" fmla="*/ 4571 h 53647"/>
                <a:gd name="connsiteX15" fmla="*/ 2126 w 82912"/>
                <a:gd name="connsiteY15" fmla="*/ 6539 h 53647"/>
                <a:gd name="connsiteX16" fmla="*/ 1364 w 82912"/>
                <a:gd name="connsiteY16" fmla="*/ 9523 h 53647"/>
                <a:gd name="connsiteX17" fmla="*/ 1554 w 82912"/>
                <a:gd name="connsiteY17" fmla="*/ 20569 h 53647"/>
                <a:gd name="connsiteX18" fmla="*/ 6252 w 82912"/>
                <a:gd name="connsiteY18" fmla="*/ 20886 h 53647"/>
                <a:gd name="connsiteX19" fmla="*/ 10061 w 82912"/>
                <a:gd name="connsiteY19" fmla="*/ 20632 h 53647"/>
                <a:gd name="connsiteX20" fmla="*/ 23710 w 82912"/>
                <a:gd name="connsiteY20" fmla="*/ 27425 h 53647"/>
                <a:gd name="connsiteX21" fmla="*/ 39644 w 82912"/>
                <a:gd name="connsiteY21" fmla="*/ 40122 h 53647"/>
                <a:gd name="connsiteX22" fmla="*/ 44596 w 82912"/>
                <a:gd name="connsiteY22" fmla="*/ 42978 h 53647"/>
                <a:gd name="connsiteX23" fmla="*/ 63641 w 82912"/>
                <a:gd name="connsiteY23" fmla="*/ 51231 h 53647"/>
                <a:gd name="connsiteX24" fmla="*/ 69545 w 82912"/>
                <a:gd name="connsiteY24" fmla="*/ 52564 h 53647"/>
                <a:gd name="connsiteX25" fmla="*/ 76084 w 82912"/>
                <a:gd name="connsiteY25" fmla="*/ 53263 h 53647"/>
                <a:gd name="connsiteX26" fmla="*/ 75893 w 82912"/>
                <a:gd name="connsiteY26" fmla="*/ 45962 h 53647"/>
                <a:gd name="connsiteX27" fmla="*/ 71830 w 82912"/>
                <a:gd name="connsiteY27" fmla="*/ 39360 h 53647"/>
                <a:gd name="connsiteX28" fmla="*/ 70053 w 82912"/>
                <a:gd name="connsiteY28" fmla="*/ 38154 h 53647"/>
                <a:gd name="connsiteX29" fmla="*/ 73290 w 82912"/>
                <a:gd name="connsiteY29" fmla="*/ 27679 h 53647"/>
                <a:gd name="connsiteX30" fmla="*/ 76909 w 82912"/>
                <a:gd name="connsiteY30" fmla="*/ 19299 h 53647"/>
                <a:gd name="connsiteX31" fmla="*/ 82686 w 82912"/>
                <a:gd name="connsiteY31" fmla="*/ 2095 h 53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2912" h="53647">
                  <a:moveTo>
                    <a:pt x="82686" y="2095"/>
                  </a:moveTo>
                  <a:cubicBezTo>
                    <a:pt x="82622" y="1904"/>
                    <a:pt x="82495" y="1714"/>
                    <a:pt x="82242" y="1524"/>
                  </a:cubicBezTo>
                  <a:cubicBezTo>
                    <a:pt x="80337" y="2793"/>
                    <a:pt x="75322" y="5777"/>
                    <a:pt x="71386" y="4698"/>
                  </a:cubicBezTo>
                  <a:cubicBezTo>
                    <a:pt x="69291" y="4126"/>
                    <a:pt x="68085" y="2666"/>
                    <a:pt x="67069" y="1460"/>
                  </a:cubicBezTo>
                  <a:cubicBezTo>
                    <a:pt x="66498" y="762"/>
                    <a:pt x="65926" y="64"/>
                    <a:pt x="65482" y="0"/>
                  </a:cubicBezTo>
                  <a:cubicBezTo>
                    <a:pt x="65228" y="0"/>
                    <a:pt x="64784" y="64"/>
                    <a:pt x="63705" y="952"/>
                  </a:cubicBezTo>
                  <a:cubicBezTo>
                    <a:pt x="62117" y="2286"/>
                    <a:pt x="61609" y="3238"/>
                    <a:pt x="61165" y="4126"/>
                  </a:cubicBezTo>
                  <a:cubicBezTo>
                    <a:pt x="60086" y="6221"/>
                    <a:pt x="59261" y="7174"/>
                    <a:pt x="54753" y="7047"/>
                  </a:cubicBezTo>
                  <a:cubicBezTo>
                    <a:pt x="52277" y="6983"/>
                    <a:pt x="50183" y="7174"/>
                    <a:pt x="48278" y="7364"/>
                  </a:cubicBezTo>
                  <a:cubicBezTo>
                    <a:pt x="44850" y="7618"/>
                    <a:pt x="41993" y="7809"/>
                    <a:pt x="39327" y="6983"/>
                  </a:cubicBezTo>
                  <a:lnTo>
                    <a:pt x="38121" y="6602"/>
                  </a:lnTo>
                  <a:cubicBezTo>
                    <a:pt x="35454" y="5713"/>
                    <a:pt x="34629" y="5460"/>
                    <a:pt x="26630" y="5460"/>
                  </a:cubicBezTo>
                  <a:cubicBezTo>
                    <a:pt x="21996" y="5460"/>
                    <a:pt x="18758" y="4571"/>
                    <a:pt x="16409" y="3873"/>
                  </a:cubicBezTo>
                  <a:cubicBezTo>
                    <a:pt x="13933" y="3174"/>
                    <a:pt x="12727" y="2857"/>
                    <a:pt x="11521" y="3619"/>
                  </a:cubicBezTo>
                  <a:cubicBezTo>
                    <a:pt x="9807" y="4634"/>
                    <a:pt x="7966" y="4571"/>
                    <a:pt x="6189" y="4571"/>
                  </a:cubicBezTo>
                  <a:cubicBezTo>
                    <a:pt x="3522" y="4507"/>
                    <a:pt x="2570" y="4571"/>
                    <a:pt x="2126" y="6539"/>
                  </a:cubicBezTo>
                  <a:cubicBezTo>
                    <a:pt x="1935" y="7491"/>
                    <a:pt x="1681" y="8507"/>
                    <a:pt x="1364" y="9523"/>
                  </a:cubicBezTo>
                  <a:cubicBezTo>
                    <a:pt x="221" y="13903"/>
                    <a:pt x="-1112" y="18791"/>
                    <a:pt x="1554" y="20569"/>
                  </a:cubicBezTo>
                  <a:cubicBezTo>
                    <a:pt x="2570" y="21267"/>
                    <a:pt x="4220" y="21077"/>
                    <a:pt x="6252" y="20886"/>
                  </a:cubicBezTo>
                  <a:cubicBezTo>
                    <a:pt x="7394" y="20759"/>
                    <a:pt x="8728" y="20632"/>
                    <a:pt x="10061" y="20632"/>
                  </a:cubicBezTo>
                  <a:cubicBezTo>
                    <a:pt x="13997" y="20632"/>
                    <a:pt x="18695" y="21711"/>
                    <a:pt x="23710" y="27425"/>
                  </a:cubicBezTo>
                  <a:cubicBezTo>
                    <a:pt x="30693" y="35297"/>
                    <a:pt x="35010" y="37646"/>
                    <a:pt x="39644" y="40122"/>
                  </a:cubicBezTo>
                  <a:cubicBezTo>
                    <a:pt x="41295" y="41010"/>
                    <a:pt x="42882" y="41899"/>
                    <a:pt x="44596" y="42978"/>
                  </a:cubicBezTo>
                  <a:cubicBezTo>
                    <a:pt x="51198" y="47232"/>
                    <a:pt x="55706" y="50152"/>
                    <a:pt x="63641" y="51231"/>
                  </a:cubicBezTo>
                  <a:cubicBezTo>
                    <a:pt x="65673" y="51485"/>
                    <a:pt x="67767" y="52056"/>
                    <a:pt x="69545" y="52564"/>
                  </a:cubicBezTo>
                  <a:cubicBezTo>
                    <a:pt x="72338" y="53326"/>
                    <a:pt x="75195" y="54151"/>
                    <a:pt x="76084" y="53263"/>
                  </a:cubicBezTo>
                  <a:cubicBezTo>
                    <a:pt x="76591" y="52818"/>
                    <a:pt x="77163" y="51231"/>
                    <a:pt x="75893" y="45962"/>
                  </a:cubicBezTo>
                  <a:cubicBezTo>
                    <a:pt x="74496" y="40058"/>
                    <a:pt x="72783" y="39614"/>
                    <a:pt x="71830" y="39360"/>
                  </a:cubicBezTo>
                  <a:cubicBezTo>
                    <a:pt x="71259" y="39233"/>
                    <a:pt x="70497" y="38979"/>
                    <a:pt x="70053" y="38154"/>
                  </a:cubicBezTo>
                  <a:cubicBezTo>
                    <a:pt x="69418" y="36884"/>
                    <a:pt x="69989" y="35360"/>
                    <a:pt x="73290" y="27679"/>
                  </a:cubicBezTo>
                  <a:cubicBezTo>
                    <a:pt x="74560" y="24632"/>
                    <a:pt x="75766" y="21838"/>
                    <a:pt x="76909" y="19299"/>
                  </a:cubicBezTo>
                  <a:cubicBezTo>
                    <a:pt x="80845" y="11046"/>
                    <a:pt x="83765" y="4507"/>
                    <a:pt x="82686" y="209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70" name="Freeform 969">
              <a:extLst>
                <a:ext uri="{FF2B5EF4-FFF2-40B4-BE49-F238E27FC236}">
                  <a16:creationId xmlns:a16="http://schemas.microsoft.com/office/drawing/2014/main" id="{95C8987C-6269-4524-7F8E-B4D5474D3D83}"/>
                </a:ext>
              </a:extLst>
            </p:cNvPr>
            <p:cNvSpPr/>
            <p:nvPr/>
          </p:nvSpPr>
          <p:spPr>
            <a:xfrm>
              <a:off x="6182296" y="3578325"/>
              <a:ext cx="9119" cy="10220"/>
            </a:xfrm>
            <a:custGeom>
              <a:avLst/>
              <a:gdLst>
                <a:gd name="connsiteX0" fmla="*/ 7850 w 9119"/>
                <a:gd name="connsiteY0" fmla="*/ 9903 h 10220"/>
                <a:gd name="connsiteX1" fmla="*/ 9119 w 9119"/>
                <a:gd name="connsiteY1" fmla="*/ 10221 h 10220"/>
                <a:gd name="connsiteX2" fmla="*/ 4231 w 9119"/>
                <a:gd name="connsiteY2" fmla="*/ 3999 h 10220"/>
                <a:gd name="connsiteX3" fmla="*/ 2327 w 9119"/>
                <a:gd name="connsiteY3" fmla="*/ 2222 h 10220"/>
                <a:gd name="connsiteX4" fmla="*/ 41 w 9119"/>
                <a:gd name="connsiteY4" fmla="*/ 0 h 10220"/>
                <a:gd name="connsiteX5" fmla="*/ 2771 w 9119"/>
                <a:gd name="connsiteY5" fmla="*/ 7935 h 10220"/>
                <a:gd name="connsiteX6" fmla="*/ 7850 w 9119"/>
                <a:gd name="connsiteY6" fmla="*/ 9903 h 10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19" h="10220">
                  <a:moveTo>
                    <a:pt x="7850" y="9903"/>
                  </a:moveTo>
                  <a:cubicBezTo>
                    <a:pt x="8294" y="10030"/>
                    <a:pt x="8738" y="10094"/>
                    <a:pt x="9119" y="10221"/>
                  </a:cubicBezTo>
                  <a:cubicBezTo>
                    <a:pt x="8992" y="8888"/>
                    <a:pt x="7850" y="5840"/>
                    <a:pt x="4231" y="3999"/>
                  </a:cubicBezTo>
                  <a:cubicBezTo>
                    <a:pt x="3723" y="3745"/>
                    <a:pt x="3279" y="3238"/>
                    <a:pt x="2327" y="2222"/>
                  </a:cubicBezTo>
                  <a:cubicBezTo>
                    <a:pt x="1819" y="1650"/>
                    <a:pt x="803" y="571"/>
                    <a:pt x="41" y="0"/>
                  </a:cubicBezTo>
                  <a:cubicBezTo>
                    <a:pt x="-276" y="3999"/>
                    <a:pt x="1311" y="6539"/>
                    <a:pt x="2771" y="7935"/>
                  </a:cubicBezTo>
                  <a:cubicBezTo>
                    <a:pt x="3914" y="9015"/>
                    <a:pt x="6072" y="9523"/>
                    <a:pt x="7850" y="990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71" name="Freeform 970">
              <a:extLst>
                <a:ext uri="{FF2B5EF4-FFF2-40B4-BE49-F238E27FC236}">
                  <a16:creationId xmlns:a16="http://schemas.microsoft.com/office/drawing/2014/main" id="{940FF005-505D-0F96-B4A8-DE5A0553F5F8}"/>
                </a:ext>
              </a:extLst>
            </p:cNvPr>
            <p:cNvSpPr/>
            <p:nvPr/>
          </p:nvSpPr>
          <p:spPr>
            <a:xfrm>
              <a:off x="6207794" y="3245970"/>
              <a:ext cx="110469" cy="92894"/>
            </a:xfrm>
            <a:custGeom>
              <a:avLst/>
              <a:gdLst>
                <a:gd name="connsiteX0" fmla="*/ 90655 w 110469"/>
                <a:gd name="connsiteY0" fmla="*/ 11065 h 92894"/>
                <a:gd name="connsiteX1" fmla="*/ 89448 w 110469"/>
                <a:gd name="connsiteY1" fmla="*/ 10874 h 92894"/>
                <a:gd name="connsiteX2" fmla="*/ 88496 w 110469"/>
                <a:gd name="connsiteY2" fmla="*/ 10747 h 92894"/>
                <a:gd name="connsiteX3" fmla="*/ 85766 w 110469"/>
                <a:gd name="connsiteY3" fmla="*/ 9858 h 92894"/>
                <a:gd name="connsiteX4" fmla="*/ 82275 w 110469"/>
                <a:gd name="connsiteY4" fmla="*/ 7764 h 92894"/>
                <a:gd name="connsiteX5" fmla="*/ 77386 w 110469"/>
                <a:gd name="connsiteY5" fmla="*/ 5542 h 92894"/>
                <a:gd name="connsiteX6" fmla="*/ 75609 w 110469"/>
                <a:gd name="connsiteY6" fmla="*/ 5542 h 92894"/>
                <a:gd name="connsiteX7" fmla="*/ 71736 w 110469"/>
                <a:gd name="connsiteY7" fmla="*/ 5224 h 92894"/>
                <a:gd name="connsiteX8" fmla="*/ 69514 w 110469"/>
                <a:gd name="connsiteY8" fmla="*/ 4335 h 92894"/>
                <a:gd name="connsiteX9" fmla="*/ 66848 w 110469"/>
                <a:gd name="connsiteY9" fmla="*/ 3510 h 92894"/>
                <a:gd name="connsiteX10" fmla="*/ 62214 w 110469"/>
                <a:gd name="connsiteY10" fmla="*/ 3891 h 92894"/>
                <a:gd name="connsiteX11" fmla="*/ 55484 w 110469"/>
                <a:gd name="connsiteY11" fmla="*/ 4082 h 92894"/>
                <a:gd name="connsiteX12" fmla="*/ 50533 w 110469"/>
                <a:gd name="connsiteY12" fmla="*/ 3891 h 92894"/>
                <a:gd name="connsiteX13" fmla="*/ 49200 w 110469"/>
                <a:gd name="connsiteY13" fmla="*/ 4399 h 92894"/>
                <a:gd name="connsiteX14" fmla="*/ 44438 w 110469"/>
                <a:gd name="connsiteY14" fmla="*/ 5097 h 92894"/>
                <a:gd name="connsiteX15" fmla="*/ 42978 w 110469"/>
                <a:gd name="connsiteY15" fmla="*/ 2748 h 92894"/>
                <a:gd name="connsiteX16" fmla="*/ 42725 w 110469"/>
                <a:gd name="connsiteY16" fmla="*/ 2050 h 92894"/>
                <a:gd name="connsiteX17" fmla="*/ 41645 w 110469"/>
                <a:gd name="connsiteY17" fmla="*/ 1352 h 92894"/>
                <a:gd name="connsiteX18" fmla="*/ 40883 w 110469"/>
                <a:gd name="connsiteY18" fmla="*/ 1034 h 92894"/>
                <a:gd name="connsiteX19" fmla="*/ 36249 w 110469"/>
                <a:gd name="connsiteY19" fmla="*/ 780 h 92894"/>
                <a:gd name="connsiteX20" fmla="*/ 30663 w 110469"/>
                <a:gd name="connsiteY20" fmla="*/ 590 h 92894"/>
                <a:gd name="connsiteX21" fmla="*/ 29774 w 110469"/>
                <a:gd name="connsiteY21" fmla="*/ 399 h 92894"/>
                <a:gd name="connsiteX22" fmla="*/ 26790 w 110469"/>
                <a:gd name="connsiteY22" fmla="*/ 844 h 92894"/>
                <a:gd name="connsiteX23" fmla="*/ 24187 w 110469"/>
                <a:gd name="connsiteY23" fmla="*/ 1479 h 92894"/>
                <a:gd name="connsiteX24" fmla="*/ 21965 w 110469"/>
                <a:gd name="connsiteY24" fmla="*/ 1415 h 92894"/>
                <a:gd name="connsiteX25" fmla="*/ 19426 w 110469"/>
                <a:gd name="connsiteY25" fmla="*/ 1669 h 92894"/>
                <a:gd name="connsiteX26" fmla="*/ 19045 w 110469"/>
                <a:gd name="connsiteY26" fmla="*/ 3955 h 92894"/>
                <a:gd name="connsiteX27" fmla="*/ 17902 w 110469"/>
                <a:gd name="connsiteY27" fmla="*/ 7256 h 92894"/>
                <a:gd name="connsiteX28" fmla="*/ 13205 w 110469"/>
                <a:gd name="connsiteY28" fmla="*/ 7192 h 92894"/>
                <a:gd name="connsiteX29" fmla="*/ 8634 w 110469"/>
                <a:gd name="connsiteY29" fmla="*/ 3510 h 92894"/>
                <a:gd name="connsiteX30" fmla="*/ 4190 w 110469"/>
                <a:gd name="connsiteY30" fmla="*/ 19 h 92894"/>
                <a:gd name="connsiteX31" fmla="*/ 2984 w 110469"/>
                <a:gd name="connsiteY31" fmla="*/ 2621 h 92894"/>
                <a:gd name="connsiteX32" fmla="*/ 2920 w 110469"/>
                <a:gd name="connsiteY32" fmla="*/ 5415 h 92894"/>
                <a:gd name="connsiteX33" fmla="*/ 2730 w 110469"/>
                <a:gd name="connsiteY33" fmla="*/ 9287 h 92894"/>
                <a:gd name="connsiteX34" fmla="*/ 952 w 110469"/>
                <a:gd name="connsiteY34" fmla="*/ 12144 h 92894"/>
                <a:gd name="connsiteX35" fmla="*/ 0 w 110469"/>
                <a:gd name="connsiteY35" fmla="*/ 13477 h 92894"/>
                <a:gd name="connsiteX36" fmla="*/ 1524 w 110469"/>
                <a:gd name="connsiteY36" fmla="*/ 13413 h 92894"/>
                <a:gd name="connsiteX37" fmla="*/ 6412 w 110469"/>
                <a:gd name="connsiteY37" fmla="*/ 14747 h 92894"/>
                <a:gd name="connsiteX38" fmla="*/ 9205 w 110469"/>
                <a:gd name="connsiteY38" fmla="*/ 19762 h 92894"/>
                <a:gd name="connsiteX39" fmla="*/ 10030 w 110469"/>
                <a:gd name="connsiteY39" fmla="*/ 22111 h 92894"/>
                <a:gd name="connsiteX40" fmla="*/ 12633 w 110469"/>
                <a:gd name="connsiteY40" fmla="*/ 28523 h 92894"/>
                <a:gd name="connsiteX41" fmla="*/ 15871 w 110469"/>
                <a:gd name="connsiteY41" fmla="*/ 36014 h 92894"/>
                <a:gd name="connsiteX42" fmla="*/ 26092 w 110469"/>
                <a:gd name="connsiteY42" fmla="*/ 45473 h 92894"/>
                <a:gd name="connsiteX43" fmla="*/ 27679 w 110469"/>
                <a:gd name="connsiteY43" fmla="*/ 46615 h 92894"/>
                <a:gd name="connsiteX44" fmla="*/ 41772 w 110469"/>
                <a:gd name="connsiteY44" fmla="*/ 60010 h 92894"/>
                <a:gd name="connsiteX45" fmla="*/ 45200 w 110469"/>
                <a:gd name="connsiteY45" fmla="*/ 64264 h 92894"/>
                <a:gd name="connsiteX46" fmla="*/ 51739 w 110469"/>
                <a:gd name="connsiteY46" fmla="*/ 73723 h 92894"/>
                <a:gd name="connsiteX47" fmla="*/ 53199 w 110469"/>
                <a:gd name="connsiteY47" fmla="*/ 76897 h 92894"/>
                <a:gd name="connsiteX48" fmla="*/ 56881 w 110469"/>
                <a:gd name="connsiteY48" fmla="*/ 81277 h 92894"/>
                <a:gd name="connsiteX49" fmla="*/ 59040 w 110469"/>
                <a:gd name="connsiteY49" fmla="*/ 84134 h 92894"/>
                <a:gd name="connsiteX50" fmla="*/ 62785 w 110469"/>
                <a:gd name="connsiteY50" fmla="*/ 85213 h 92894"/>
                <a:gd name="connsiteX51" fmla="*/ 65134 w 110469"/>
                <a:gd name="connsiteY51" fmla="*/ 85277 h 92894"/>
                <a:gd name="connsiteX52" fmla="*/ 66213 w 110469"/>
                <a:gd name="connsiteY52" fmla="*/ 85340 h 92894"/>
                <a:gd name="connsiteX53" fmla="*/ 68372 w 110469"/>
                <a:gd name="connsiteY53" fmla="*/ 85848 h 92894"/>
                <a:gd name="connsiteX54" fmla="*/ 70086 w 110469"/>
                <a:gd name="connsiteY54" fmla="*/ 86229 h 92894"/>
                <a:gd name="connsiteX55" fmla="*/ 71292 w 110469"/>
                <a:gd name="connsiteY55" fmla="*/ 86293 h 92894"/>
                <a:gd name="connsiteX56" fmla="*/ 72054 w 110469"/>
                <a:gd name="connsiteY56" fmla="*/ 86419 h 92894"/>
                <a:gd name="connsiteX57" fmla="*/ 73387 w 110469"/>
                <a:gd name="connsiteY57" fmla="*/ 86610 h 92894"/>
                <a:gd name="connsiteX58" fmla="*/ 75165 w 110469"/>
                <a:gd name="connsiteY58" fmla="*/ 87562 h 92894"/>
                <a:gd name="connsiteX59" fmla="*/ 81576 w 110469"/>
                <a:gd name="connsiteY59" fmla="*/ 92895 h 92894"/>
                <a:gd name="connsiteX60" fmla="*/ 82465 w 110469"/>
                <a:gd name="connsiteY60" fmla="*/ 92387 h 92894"/>
                <a:gd name="connsiteX61" fmla="*/ 85195 w 110469"/>
                <a:gd name="connsiteY61" fmla="*/ 89784 h 92894"/>
                <a:gd name="connsiteX62" fmla="*/ 86020 w 110469"/>
                <a:gd name="connsiteY62" fmla="*/ 84134 h 92894"/>
                <a:gd name="connsiteX63" fmla="*/ 86020 w 110469"/>
                <a:gd name="connsiteY63" fmla="*/ 82483 h 92894"/>
                <a:gd name="connsiteX64" fmla="*/ 89956 w 110469"/>
                <a:gd name="connsiteY64" fmla="*/ 73088 h 92894"/>
                <a:gd name="connsiteX65" fmla="*/ 92623 w 110469"/>
                <a:gd name="connsiteY65" fmla="*/ 72517 h 92894"/>
                <a:gd name="connsiteX66" fmla="*/ 96114 w 110469"/>
                <a:gd name="connsiteY66" fmla="*/ 71501 h 92894"/>
                <a:gd name="connsiteX67" fmla="*/ 96178 w 110469"/>
                <a:gd name="connsiteY67" fmla="*/ 70739 h 92894"/>
                <a:gd name="connsiteX68" fmla="*/ 91670 w 110469"/>
                <a:gd name="connsiteY68" fmla="*/ 66613 h 92894"/>
                <a:gd name="connsiteX69" fmla="*/ 90718 w 110469"/>
                <a:gd name="connsiteY69" fmla="*/ 66041 h 92894"/>
                <a:gd name="connsiteX70" fmla="*/ 88750 w 110469"/>
                <a:gd name="connsiteY70" fmla="*/ 62994 h 92894"/>
                <a:gd name="connsiteX71" fmla="*/ 88813 w 110469"/>
                <a:gd name="connsiteY71" fmla="*/ 60391 h 92894"/>
                <a:gd name="connsiteX72" fmla="*/ 92115 w 110469"/>
                <a:gd name="connsiteY72" fmla="*/ 55693 h 92894"/>
                <a:gd name="connsiteX73" fmla="*/ 99733 w 110469"/>
                <a:gd name="connsiteY73" fmla="*/ 57725 h 92894"/>
                <a:gd name="connsiteX74" fmla="*/ 102399 w 110469"/>
                <a:gd name="connsiteY74" fmla="*/ 59312 h 92894"/>
                <a:gd name="connsiteX75" fmla="*/ 104049 w 110469"/>
                <a:gd name="connsiteY75" fmla="*/ 59439 h 92894"/>
                <a:gd name="connsiteX76" fmla="*/ 105002 w 110469"/>
                <a:gd name="connsiteY76" fmla="*/ 59439 h 92894"/>
                <a:gd name="connsiteX77" fmla="*/ 105319 w 110469"/>
                <a:gd name="connsiteY77" fmla="*/ 58169 h 92894"/>
                <a:gd name="connsiteX78" fmla="*/ 105509 w 110469"/>
                <a:gd name="connsiteY78" fmla="*/ 57281 h 92894"/>
                <a:gd name="connsiteX79" fmla="*/ 99606 w 110469"/>
                <a:gd name="connsiteY79" fmla="*/ 47631 h 92894"/>
                <a:gd name="connsiteX80" fmla="*/ 105573 w 110469"/>
                <a:gd name="connsiteY80" fmla="*/ 43822 h 92894"/>
                <a:gd name="connsiteX81" fmla="*/ 106843 w 110469"/>
                <a:gd name="connsiteY81" fmla="*/ 43822 h 92894"/>
                <a:gd name="connsiteX82" fmla="*/ 109826 w 110469"/>
                <a:gd name="connsiteY82" fmla="*/ 42362 h 92894"/>
                <a:gd name="connsiteX83" fmla="*/ 110398 w 110469"/>
                <a:gd name="connsiteY83" fmla="*/ 39823 h 92894"/>
                <a:gd name="connsiteX84" fmla="*/ 101573 w 110469"/>
                <a:gd name="connsiteY84" fmla="*/ 36776 h 92894"/>
                <a:gd name="connsiteX85" fmla="*/ 93702 w 110469"/>
                <a:gd name="connsiteY85" fmla="*/ 34617 h 92894"/>
                <a:gd name="connsiteX86" fmla="*/ 91226 w 110469"/>
                <a:gd name="connsiteY86" fmla="*/ 31379 h 92894"/>
                <a:gd name="connsiteX87" fmla="*/ 97066 w 110469"/>
                <a:gd name="connsiteY87" fmla="*/ 23127 h 92894"/>
                <a:gd name="connsiteX88" fmla="*/ 99733 w 110469"/>
                <a:gd name="connsiteY88" fmla="*/ 17096 h 92894"/>
                <a:gd name="connsiteX89" fmla="*/ 98717 w 110469"/>
                <a:gd name="connsiteY89" fmla="*/ 15763 h 92894"/>
                <a:gd name="connsiteX90" fmla="*/ 96939 w 110469"/>
                <a:gd name="connsiteY90" fmla="*/ 15128 h 92894"/>
                <a:gd name="connsiteX91" fmla="*/ 94210 w 110469"/>
                <a:gd name="connsiteY91" fmla="*/ 14048 h 92894"/>
                <a:gd name="connsiteX92" fmla="*/ 90655 w 110469"/>
                <a:gd name="connsiteY92" fmla="*/ 11065 h 92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110469" h="92894">
                  <a:moveTo>
                    <a:pt x="90655" y="11065"/>
                  </a:moveTo>
                  <a:cubicBezTo>
                    <a:pt x="90337" y="11065"/>
                    <a:pt x="89829" y="10874"/>
                    <a:pt x="89448" y="10874"/>
                  </a:cubicBezTo>
                  <a:cubicBezTo>
                    <a:pt x="89131" y="10811"/>
                    <a:pt x="88813" y="10811"/>
                    <a:pt x="88496" y="10747"/>
                  </a:cubicBezTo>
                  <a:cubicBezTo>
                    <a:pt x="87607" y="10557"/>
                    <a:pt x="86719" y="10303"/>
                    <a:pt x="85766" y="9858"/>
                  </a:cubicBezTo>
                  <a:cubicBezTo>
                    <a:pt x="84306" y="9224"/>
                    <a:pt x="83290" y="8462"/>
                    <a:pt x="82275" y="7764"/>
                  </a:cubicBezTo>
                  <a:cubicBezTo>
                    <a:pt x="80688" y="6621"/>
                    <a:pt x="79291" y="5669"/>
                    <a:pt x="77386" y="5542"/>
                  </a:cubicBezTo>
                  <a:cubicBezTo>
                    <a:pt x="76815" y="5478"/>
                    <a:pt x="76244" y="5542"/>
                    <a:pt x="75609" y="5542"/>
                  </a:cubicBezTo>
                  <a:cubicBezTo>
                    <a:pt x="74339" y="5605"/>
                    <a:pt x="73069" y="5605"/>
                    <a:pt x="71736" y="5224"/>
                  </a:cubicBezTo>
                  <a:cubicBezTo>
                    <a:pt x="70848" y="4970"/>
                    <a:pt x="70213" y="4653"/>
                    <a:pt x="69514" y="4335"/>
                  </a:cubicBezTo>
                  <a:cubicBezTo>
                    <a:pt x="68626" y="3891"/>
                    <a:pt x="67927" y="3574"/>
                    <a:pt x="66848" y="3510"/>
                  </a:cubicBezTo>
                  <a:cubicBezTo>
                    <a:pt x="65198" y="3383"/>
                    <a:pt x="63801" y="3637"/>
                    <a:pt x="62214" y="3891"/>
                  </a:cubicBezTo>
                  <a:cubicBezTo>
                    <a:pt x="60119" y="4209"/>
                    <a:pt x="57897" y="4589"/>
                    <a:pt x="55484" y="4082"/>
                  </a:cubicBezTo>
                  <a:cubicBezTo>
                    <a:pt x="53263" y="3637"/>
                    <a:pt x="52310" y="3447"/>
                    <a:pt x="50533" y="3891"/>
                  </a:cubicBezTo>
                  <a:cubicBezTo>
                    <a:pt x="50152" y="3955"/>
                    <a:pt x="49708" y="4209"/>
                    <a:pt x="49200" y="4399"/>
                  </a:cubicBezTo>
                  <a:cubicBezTo>
                    <a:pt x="47613" y="5097"/>
                    <a:pt x="45899" y="5922"/>
                    <a:pt x="44438" y="5097"/>
                  </a:cubicBezTo>
                  <a:cubicBezTo>
                    <a:pt x="43486" y="4589"/>
                    <a:pt x="43232" y="3574"/>
                    <a:pt x="42978" y="2748"/>
                  </a:cubicBezTo>
                  <a:cubicBezTo>
                    <a:pt x="42915" y="2495"/>
                    <a:pt x="42725" y="2050"/>
                    <a:pt x="42725" y="2050"/>
                  </a:cubicBezTo>
                  <a:cubicBezTo>
                    <a:pt x="42407" y="1669"/>
                    <a:pt x="42217" y="1606"/>
                    <a:pt x="41645" y="1352"/>
                  </a:cubicBezTo>
                  <a:cubicBezTo>
                    <a:pt x="41391" y="1288"/>
                    <a:pt x="41201" y="1161"/>
                    <a:pt x="40883" y="1034"/>
                  </a:cubicBezTo>
                  <a:cubicBezTo>
                    <a:pt x="39360" y="336"/>
                    <a:pt x="38598" y="336"/>
                    <a:pt x="36249" y="780"/>
                  </a:cubicBezTo>
                  <a:cubicBezTo>
                    <a:pt x="33837" y="1225"/>
                    <a:pt x="32377" y="971"/>
                    <a:pt x="30663" y="590"/>
                  </a:cubicBezTo>
                  <a:lnTo>
                    <a:pt x="29774" y="399"/>
                  </a:lnTo>
                  <a:cubicBezTo>
                    <a:pt x="28758" y="209"/>
                    <a:pt x="27869" y="463"/>
                    <a:pt x="26790" y="844"/>
                  </a:cubicBezTo>
                  <a:cubicBezTo>
                    <a:pt x="26028" y="1098"/>
                    <a:pt x="25140" y="1352"/>
                    <a:pt x="24187" y="1479"/>
                  </a:cubicBezTo>
                  <a:cubicBezTo>
                    <a:pt x="23552" y="1542"/>
                    <a:pt x="22791" y="1479"/>
                    <a:pt x="21965" y="1415"/>
                  </a:cubicBezTo>
                  <a:cubicBezTo>
                    <a:pt x="21013" y="1352"/>
                    <a:pt x="19743" y="1225"/>
                    <a:pt x="19426" y="1669"/>
                  </a:cubicBezTo>
                  <a:cubicBezTo>
                    <a:pt x="19045" y="2241"/>
                    <a:pt x="19045" y="3066"/>
                    <a:pt x="19045" y="3955"/>
                  </a:cubicBezTo>
                  <a:cubicBezTo>
                    <a:pt x="19045" y="5097"/>
                    <a:pt x="19045" y="6430"/>
                    <a:pt x="17902" y="7256"/>
                  </a:cubicBezTo>
                  <a:cubicBezTo>
                    <a:pt x="16887" y="7954"/>
                    <a:pt x="15490" y="7954"/>
                    <a:pt x="13205" y="7192"/>
                  </a:cubicBezTo>
                  <a:cubicBezTo>
                    <a:pt x="11745" y="6748"/>
                    <a:pt x="10348" y="5224"/>
                    <a:pt x="8634" y="3510"/>
                  </a:cubicBezTo>
                  <a:cubicBezTo>
                    <a:pt x="7364" y="2177"/>
                    <a:pt x="5079" y="-235"/>
                    <a:pt x="4190" y="19"/>
                  </a:cubicBezTo>
                  <a:cubicBezTo>
                    <a:pt x="3936" y="82"/>
                    <a:pt x="3428" y="717"/>
                    <a:pt x="2984" y="2621"/>
                  </a:cubicBezTo>
                  <a:cubicBezTo>
                    <a:pt x="2793" y="3447"/>
                    <a:pt x="2857" y="4399"/>
                    <a:pt x="2920" y="5415"/>
                  </a:cubicBezTo>
                  <a:cubicBezTo>
                    <a:pt x="2984" y="6684"/>
                    <a:pt x="3111" y="8018"/>
                    <a:pt x="2730" y="9287"/>
                  </a:cubicBezTo>
                  <a:cubicBezTo>
                    <a:pt x="2349" y="10620"/>
                    <a:pt x="1587" y="11446"/>
                    <a:pt x="952" y="12144"/>
                  </a:cubicBezTo>
                  <a:cubicBezTo>
                    <a:pt x="508" y="12652"/>
                    <a:pt x="127" y="13033"/>
                    <a:pt x="0" y="13477"/>
                  </a:cubicBezTo>
                  <a:cubicBezTo>
                    <a:pt x="508" y="13477"/>
                    <a:pt x="1016" y="13413"/>
                    <a:pt x="1524" y="13413"/>
                  </a:cubicBezTo>
                  <a:cubicBezTo>
                    <a:pt x="3174" y="13413"/>
                    <a:pt x="4888" y="13604"/>
                    <a:pt x="6412" y="14747"/>
                  </a:cubicBezTo>
                  <a:cubicBezTo>
                    <a:pt x="8190" y="16080"/>
                    <a:pt x="8697" y="18048"/>
                    <a:pt x="9205" y="19762"/>
                  </a:cubicBezTo>
                  <a:cubicBezTo>
                    <a:pt x="9459" y="20587"/>
                    <a:pt x="9650" y="21412"/>
                    <a:pt x="10030" y="22111"/>
                  </a:cubicBezTo>
                  <a:cubicBezTo>
                    <a:pt x="11046" y="24142"/>
                    <a:pt x="11871" y="26364"/>
                    <a:pt x="12633" y="28523"/>
                  </a:cubicBezTo>
                  <a:cubicBezTo>
                    <a:pt x="13586" y="31062"/>
                    <a:pt x="14538" y="33728"/>
                    <a:pt x="15871" y="36014"/>
                  </a:cubicBezTo>
                  <a:cubicBezTo>
                    <a:pt x="18220" y="39950"/>
                    <a:pt x="22219" y="42743"/>
                    <a:pt x="26092" y="45473"/>
                  </a:cubicBezTo>
                  <a:lnTo>
                    <a:pt x="27679" y="46615"/>
                  </a:lnTo>
                  <a:cubicBezTo>
                    <a:pt x="33773" y="50932"/>
                    <a:pt x="38217" y="55186"/>
                    <a:pt x="41772" y="60010"/>
                  </a:cubicBezTo>
                  <a:cubicBezTo>
                    <a:pt x="42915" y="61534"/>
                    <a:pt x="44058" y="62867"/>
                    <a:pt x="45200" y="64264"/>
                  </a:cubicBezTo>
                  <a:cubicBezTo>
                    <a:pt x="47549" y="67057"/>
                    <a:pt x="50025" y="69977"/>
                    <a:pt x="51739" y="73723"/>
                  </a:cubicBezTo>
                  <a:cubicBezTo>
                    <a:pt x="52184" y="74738"/>
                    <a:pt x="52691" y="75818"/>
                    <a:pt x="53199" y="76897"/>
                  </a:cubicBezTo>
                  <a:cubicBezTo>
                    <a:pt x="54977" y="78484"/>
                    <a:pt x="55929" y="79881"/>
                    <a:pt x="56881" y="81277"/>
                  </a:cubicBezTo>
                  <a:cubicBezTo>
                    <a:pt x="57580" y="82293"/>
                    <a:pt x="58278" y="83309"/>
                    <a:pt x="59040" y="84134"/>
                  </a:cubicBezTo>
                  <a:cubicBezTo>
                    <a:pt x="59992" y="85150"/>
                    <a:pt x="60881" y="85086"/>
                    <a:pt x="62785" y="85213"/>
                  </a:cubicBezTo>
                  <a:cubicBezTo>
                    <a:pt x="63674" y="85213"/>
                    <a:pt x="64436" y="85213"/>
                    <a:pt x="65134" y="85277"/>
                  </a:cubicBezTo>
                  <a:lnTo>
                    <a:pt x="66213" y="85340"/>
                  </a:lnTo>
                  <a:cubicBezTo>
                    <a:pt x="66912" y="85340"/>
                    <a:pt x="67674" y="85594"/>
                    <a:pt x="68372" y="85848"/>
                  </a:cubicBezTo>
                  <a:cubicBezTo>
                    <a:pt x="68880" y="86039"/>
                    <a:pt x="69768" y="86356"/>
                    <a:pt x="70086" y="86229"/>
                  </a:cubicBezTo>
                  <a:cubicBezTo>
                    <a:pt x="70848" y="86166"/>
                    <a:pt x="71102" y="86166"/>
                    <a:pt x="71292" y="86293"/>
                  </a:cubicBezTo>
                  <a:cubicBezTo>
                    <a:pt x="71419" y="86356"/>
                    <a:pt x="71736" y="86356"/>
                    <a:pt x="72054" y="86419"/>
                  </a:cubicBezTo>
                  <a:cubicBezTo>
                    <a:pt x="72435" y="86419"/>
                    <a:pt x="72879" y="86483"/>
                    <a:pt x="73387" y="86610"/>
                  </a:cubicBezTo>
                  <a:cubicBezTo>
                    <a:pt x="74085" y="86864"/>
                    <a:pt x="74657" y="87245"/>
                    <a:pt x="75165" y="87562"/>
                  </a:cubicBezTo>
                  <a:cubicBezTo>
                    <a:pt x="77894" y="89276"/>
                    <a:pt x="80053" y="90673"/>
                    <a:pt x="81576" y="92895"/>
                  </a:cubicBezTo>
                  <a:cubicBezTo>
                    <a:pt x="81894" y="92704"/>
                    <a:pt x="82211" y="92514"/>
                    <a:pt x="82465" y="92387"/>
                  </a:cubicBezTo>
                  <a:cubicBezTo>
                    <a:pt x="83608" y="91562"/>
                    <a:pt x="84624" y="90800"/>
                    <a:pt x="85195" y="89784"/>
                  </a:cubicBezTo>
                  <a:cubicBezTo>
                    <a:pt x="86084" y="88134"/>
                    <a:pt x="86084" y="86166"/>
                    <a:pt x="86020" y="84134"/>
                  </a:cubicBezTo>
                  <a:cubicBezTo>
                    <a:pt x="86020" y="83563"/>
                    <a:pt x="86020" y="82991"/>
                    <a:pt x="86020" y="82483"/>
                  </a:cubicBezTo>
                  <a:cubicBezTo>
                    <a:pt x="86084" y="79056"/>
                    <a:pt x="86147" y="74485"/>
                    <a:pt x="89956" y="73088"/>
                  </a:cubicBezTo>
                  <a:cubicBezTo>
                    <a:pt x="90718" y="72834"/>
                    <a:pt x="91607" y="72707"/>
                    <a:pt x="92623" y="72517"/>
                  </a:cubicBezTo>
                  <a:cubicBezTo>
                    <a:pt x="93892" y="72326"/>
                    <a:pt x="95670" y="72072"/>
                    <a:pt x="96114" y="71501"/>
                  </a:cubicBezTo>
                  <a:cubicBezTo>
                    <a:pt x="96114" y="71501"/>
                    <a:pt x="96305" y="71247"/>
                    <a:pt x="96178" y="70739"/>
                  </a:cubicBezTo>
                  <a:cubicBezTo>
                    <a:pt x="95923" y="69025"/>
                    <a:pt x="93448" y="67628"/>
                    <a:pt x="91670" y="66613"/>
                  </a:cubicBezTo>
                  <a:lnTo>
                    <a:pt x="90718" y="66041"/>
                  </a:lnTo>
                  <a:cubicBezTo>
                    <a:pt x="89194" y="65153"/>
                    <a:pt x="88940" y="64708"/>
                    <a:pt x="88750" y="62994"/>
                  </a:cubicBezTo>
                  <a:cubicBezTo>
                    <a:pt x="88687" y="62296"/>
                    <a:pt x="88623" y="61280"/>
                    <a:pt x="88813" y="60391"/>
                  </a:cubicBezTo>
                  <a:cubicBezTo>
                    <a:pt x="89067" y="58741"/>
                    <a:pt x="90337" y="56519"/>
                    <a:pt x="92115" y="55693"/>
                  </a:cubicBezTo>
                  <a:cubicBezTo>
                    <a:pt x="94971" y="54424"/>
                    <a:pt x="97574" y="56265"/>
                    <a:pt x="99733" y="57725"/>
                  </a:cubicBezTo>
                  <a:cubicBezTo>
                    <a:pt x="100685" y="58423"/>
                    <a:pt x="101637" y="59058"/>
                    <a:pt x="102399" y="59312"/>
                  </a:cubicBezTo>
                  <a:cubicBezTo>
                    <a:pt x="102843" y="59439"/>
                    <a:pt x="103415" y="59439"/>
                    <a:pt x="104049" y="59439"/>
                  </a:cubicBezTo>
                  <a:cubicBezTo>
                    <a:pt x="104367" y="59439"/>
                    <a:pt x="104684" y="59439"/>
                    <a:pt x="105002" y="59439"/>
                  </a:cubicBezTo>
                  <a:cubicBezTo>
                    <a:pt x="105256" y="58614"/>
                    <a:pt x="105319" y="58360"/>
                    <a:pt x="105319" y="58169"/>
                  </a:cubicBezTo>
                  <a:cubicBezTo>
                    <a:pt x="105446" y="57789"/>
                    <a:pt x="105509" y="57408"/>
                    <a:pt x="105509" y="57281"/>
                  </a:cubicBezTo>
                  <a:cubicBezTo>
                    <a:pt x="102843" y="54551"/>
                    <a:pt x="99352" y="50678"/>
                    <a:pt x="99606" y="47631"/>
                  </a:cubicBezTo>
                  <a:cubicBezTo>
                    <a:pt x="99923" y="43886"/>
                    <a:pt x="103478" y="43695"/>
                    <a:pt x="105573" y="43822"/>
                  </a:cubicBezTo>
                  <a:cubicBezTo>
                    <a:pt x="106081" y="43822"/>
                    <a:pt x="106843" y="43822"/>
                    <a:pt x="106843" y="43822"/>
                  </a:cubicBezTo>
                  <a:cubicBezTo>
                    <a:pt x="107732" y="43822"/>
                    <a:pt x="109064" y="43314"/>
                    <a:pt x="109826" y="42362"/>
                  </a:cubicBezTo>
                  <a:cubicBezTo>
                    <a:pt x="110398" y="41664"/>
                    <a:pt x="110588" y="40838"/>
                    <a:pt x="110398" y="39823"/>
                  </a:cubicBezTo>
                  <a:cubicBezTo>
                    <a:pt x="110144" y="38363"/>
                    <a:pt x="104748" y="37410"/>
                    <a:pt x="101573" y="36776"/>
                  </a:cubicBezTo>
                  <a:cubicBezTo>
                    <a:pt x="98463" y="36204"/>
                    <a:pt x="95479" y="35633"/>
                    <a:pt x="93702" y="34617"/>
                  </a:cubicBezTo>
                  <a:cubicBezTo>
                    <a:pt x="92178" y="33792"/>
                    <a:pt x="91416" y="32712"/>
                    <a:pt x="91226" y="31379"/>
                  </a:cubicBezTo>
                  <a:cubicBezTo>
                    <a:pt x="90972" y="28650"/>
                    <a:pt x="93702" y="26047"/>
                    <a:pt x="97066" y="23127"/>
                  </a:cubicBezTo>
                  <a:cubicBezTo>
                    <a:pt x="98336" y="22047"/>
                    <a:pt x="100050" y="19064"/>
                    <a:pt x="99733" y="17096"/>
                  </a:cubicBezTo>
                  <a:cubicBezTo>
                    <a:pt x="99606" y="16461"/>
                    <a:pt x="99352" y="16080"/>
                    <a:pt x="98717" y="15763"/>
                  </a:cubicBezTo>
                  <a:cubicBezTo>
                    <a:pt x="98146" y="15509"/>
                    <a:pt x="97574" y="15318"/>
                    <a:pt x="96939" y="15128"/>
                  </a:cubicBezTo>
                  <a:cubicBezTo>
                    <a:pt x="96050" y="14874"/>
                    <a:pt x="95098" y="14556"/>
                    <a:pt x="94210" y="14048"/>
                  </a:cubicBezTo>
                  <a:cubicBezTo>
                    <a:pt x="92495" y="13223"/>
                    <a:pt x="91353" y="12080"/>
                    <a:pt x="90655" y="1106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73" name="Freeform 972">
              <a:extLst>
                <a:ext uri="{FF2B5EF4-FFF2-40B4-BE49-F238E27FC236}">
                  <a16:creationId xmlns:a16="http://schemas.microsoft.com/office/drawing/2014/main" id="{82AF5133-996A-2C04-CC02-2ED6DE8A942A}"/>
                </a:ext>
              </a:extLst>
            </p:cNvPr>
            <p:cNvSpPr/>
            <p:nvPr/>
          </p:nvSpPr>
          <p:spPr>
            <a:xfrm>
              <a:off x="6566349" y="3564358"/>
              <a:ext cx="17648" cy="13912"/>
            </a:xfrm>
            <a:custGeom>
              <a:avLst/>
              <a:gdLst>
                <a:gd name="connsiteX0" fmla="*/ 6348 w 17648"/>
                <a:gd name="connsiteY0" fmla="*/ 2412 h 13912"/>
                <a:gd name="connsiteX1" fmla="*/ 2667 w 17648"/>
                <a:gd name="connsiteY1" fmla="*/ 9777 h 13912"/>
                <a:gd name="connsiteX2" fmla="*/ 2095 w 17648"/>
                <a:gd name="connsiteY2" fmla="*/ 10538 h 13912"/>
                <a:gd name="connsiteX3" fmla="*/ 0 w 17648"/>
                <a:gd name="connsiteY3" fmla="*/ 12125 h 13912"/>
                <a:gd name="connsiteX4" fmla="*/ 1334 w 17648"/>
                <a:gd name="connsiteY4" fmla="*/ 12189 h 13912"/>
                <a:gd name="connsiteX5" fmla="*/ 7872 w 17648"/>
                <a:gd name="connsiteY5" fmla="*/ 13458 h 13912"/>
                <a:gd name="connsiteX6" fmla="*/ 10983 w 17648"/>
                <a:gd name="connsiteY6" fmla="*/ 12697 h 13912"/>
                <a:gd name="connsiteX7" fmla="*/ 17649 w 17648"/>
                <a:gd name="connsiteY7" fmla="*/ 0 h 13912"/>
                <a:gd name="connsiteX8" fmla="*/ 13586 w 17648"/>
                <a:gd name="connsiteY8" fmla="*/ 0 h 13912"/>
                <a:gd name="connsiteX9" fmla="*/ 6348 w 17648"/>
                <a:gd name="connsiteY9" fmla="*/ 2412 h 13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648" h="13912">
                  <a:moveTo>
                    <a:pt x="6348" y="2412"/>
                  </a:moveTo>
                  <a:cubicBezTo>
                    <a:pt x="3809" y="6412"/>
                    <a:pt x="2667" y="9777"/>
                    <a:pt x="2667" y="9777"/>
                  </a:cubicBezTo>
                  <a:cubicBezTo>
                    <a:pt x="2539" y="10094"/>
                    <a:pt x="2349" y="10348"/>
                    <a:pt x="2095" y="10538"/>
                  </a:cubicBezTo>
                  <a:cubicBezTo>
                    <a:pt x="1270" y="11046"/>
                    <a:pt x="508" y="11681"/>
                    <a:pt x="0" y="12125"/>
                  </a:cubicBezTo>
                  <a:cubicBezTo>
                    <a:pt x="318" y="12189"/>
                    <a:pt x="698" y="12189"/>
                    <a:pt x="1334" y="12189"/>
                  </a:cubicBezTo>
                  <a:cubicBezTo>
                    <a:pt x="4444" y="12189"/>
                    <a:pt x="6412" y="12887"/>
                    <a:pt x="7872" y="13458"/>
                  </a:cubicBezTo>
                  <a:cubicBezTo>
                    <a:pt x="9650" y="14157"/>
                    <a:pt x="9840" y="14157"/>
                    <a:pt x="10983" y="12697"/>
                  </a:cubicBezTo>
                  <a:cubicBezTo>
                    <a:pt x="13142" y="10030"/>
                    <a:pt x="16189" y="3365"/>
                    <a:pt x="17649" y="0"/>
                  </a:cubicBezTo>
                  <a:cubicBezTo>
                    <a:pt x="16125" y="64"/>
                    <a:pt x="14729" y="0"/>
                    <a:pt x="13586" y="0"/>
                  </a:cubicBezTo>
                  <a:cubicBezTo>
                    <a:pt x="8761" y="0"/>
                    <a:pt x="7872" y="64"/>
                    <a:pt x="6348" y="241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74" name="Freeform 973">
              <a:extLst>
                <a:ext uri="{FF2B5EF4-FFF2-40B4-BE49-F238E27FC236}">
                  <a16:creationId xmlns:a16="http://schemas.microsoft.com/office/drawing/2014/main" id="{E380408A-0136-3A9F-57CE-930E0052CD34}"/>
                </a:ext>
              </a:extLst>
            </p:cNvPr>
            <p:cNvSpPr/>
            <p:nvPr/>
          </p:nvSpPr>
          <p:spPr>
            <a:xfrm>
              <a:off x="6548472" y="3587974"/>
              <a:ext cx="5243" cy="16823"/>
            </a:xfrm>
            <a:custGeom>
              <a:avLst/>
              <a:gdLst>
                <a:gd name="connsiteX0" fmla="*/ 1625 w 5243"/>
                <a:gd name="connsiteY0" fmla="*/ 16823 h 16823"/>
                <a:gd name="connsiteX1" fmla="*/ 3466 w 5243"/>
                <a:gd name="connsiteY1" fmla="*/ 15807 h 16823"/>
                <a:gd name="connsiteX2" fmla="*/ 1562 w 5243"/>
                <a:gd name="connsiteY2" fmla="*/ 0 h 16823"/>
                <a:gd name="connsiteX3" fmla="*/ 1307 w 5243"/>
                <a:gd name="connsiteY3" fmla="*/ 9967 h 16823"/>
                <a:gd name="connsiteX4" fmla="*/ 1689 w 5243"/>
                <a:gd name="connsiteY4" fmla="*/ 15426 h 16823"/>
                <a:gd name="connsiteX5" fmla="*/ 1625 w 5243"/>
                <a:gd name="connsiteY5" fmla="*/ 16823 h 1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" h="16823">
                  <a:moveTo>
                    <a:pt x="1625" y="16823"/>
                  </a:moveTo>
                  <a:cubicBezTo>
                    <a:pt x="2006" y="16696"/>
                    <a:pt x="2578" y="16379"/>
                    <a:pt x="3466" y="15807"/>
                  </a:cubicBezTo>
                  <a:cubicBezTo>
                    <a:pt x="7402" y="13268"/>
                    <a:pt x="3911" y="4507"/>
                    <a:pt x="1562" y="0"/>
                  </a:cubicBezTo>
                  <a:cubicBezTo>
                    <a:pt x="-851" y="2857"/>
                    <a:pt x="-89" y="5904"/>
                    <a:pt x="1307" y="9967"/>
                  </a:cubicBezTo>
                  <a:cubicBezTo>
                    <a:pt x="1942" y="11871"/>
                    <a:pt x="1816" y="13839"/>
                    <a:pt x="1689" y="15426"/>
                  </a:cubicBezTo>
                  <a:cubicBezTo>
                    <a:pt x="1689" y="15871"/>
                    <a:pt x="1625" y="16442"/>
                    <a:pt x="1625" y="1682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75" name="Freeform 974">
              <a:extLst>
                <a:ext uri="{FF2B5EF4-FFF2-40B4-BE49-F238E27FC236}">
                  <a16:creationId xmlns:a16="http://schemas.microsoft.com/office/drawing/2014/main" id="{4ACAA85B-516E-E0CD-5549-EB9443E9BC38}"/>
                </a:ext>
              </a:extLst>
            </p:cNvPr>
            <p:cNvSpPr/>
            <p:nvPr/>
          </p:nvSpPr>
          <p:spPr>
            <a:xfrm>
              <a:off x="6555049" y="3552550"/>
              <a:ext cx="10728" cy="2023"/>
            </a:xfrm>
            <a:custGeom>
              <a:avLst/>
              <a:gdLst>
                <a:gd name="connsiteX0" fmla="*/ 0 w 10728"/>
                <a:gd name="connsiteY0" fmla="*/ 1587 h 2023"/>
                <a:gd name="connsiteX1" fmla="*/ 8507 w 10728"/>
                <a:gd name="connsiteY1" fmla="*/ 698 h 2023"/>
                <a:gd name="connsiteX2" fmla="*/ 10728 w 10728"/>
                <a:gd name="connsiteY2" fmla="*/ 0 h 2023"/>
                <a:gd name="connsiteX3" fmla="*/ 9649 w 10728"/>
                <a:gd name="connsiteY3" fmla="*/ 0 h 2023"/>
                <a:gd name="connsiteX4" fmla="*/ 0 w 10728"/>
                <a:gd name="connsiteY4" fmla="*/ 1587 h 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8" h="2023">
                  <a:moveTo>
                    <a:pt x="0" y="1587"/>
                  </a:moveTo>
                  <a:cubicBezTo>
                    <a:pt x="2666" y="2603"/>
                    <a:pt x="5523" y="1650"/>
                    <a:pt x="8507" y="698"/>
                  </a:cubicBezTo>
                  <a:cubicBezTo>
                    <a:pt x="9268" y="444"/>
                    <a:pt x="10030" y="190"/>
                    <a:pt x="10728" y="0"/>
                  </a:cubicBezTo>
                  <a:cubicBezTo>
                    <a:pt x="10411" y="0"/>
                    <a:pt x="10030" y="0"/>
                    <a:pt x="9649" y="0"/>
                  </a:cubicBezTo>
                  <a:cubicBezTo>
                    <a:pt x="6475" y="63"/>
                    <a:pt x="1269" y="63"/>
                    <a:pt x="0" y="158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76" name="Freeform 975">
              <a:extLst>
                <a:ext uri="{FF2B5EF4-FFF2-40B4-BE49-F238E27FC236}">
                  <a16:creationId xmlns:a16="http://schemas.microsoft.com/office/drawing/2014/main" id="{63227A58-46CE-37FF-41E1-33DD6C76650B}"/>
                </a:ext>
              </a:extLst>
            </p:cNvPr>
            <p:cNvSpPr/>
            <p:nvPr/>
          </p:nvSpPr>
          <p:spPr>
            <a:xfrm>
              <a:off x="6479856" y="3429456"/>
              <a:ext cx="14057" cy="8339"/>
            </a:xfrm>
            <a:custGeom>
              <a:avLst/>
              <a:gdLst>
                <a:gd name="connsiteX0" fmla="*/ 7138 w 14057"/>
                <a:gd name="connsiteY0" fmla="*/ 444 h 8339"/>
                <a:gd name="connsiteX1" fmla="*/ 5297 w 14057"/>
                <a:gd name="connsiteY1" fmla="*/ 0 h 8339"/>
                <a:gd name="connsiteX2" fmla="*/ 3837 w 14057"/>
                <a:gd name="connsiteY2" fmla="*/ 889 h 8339"/>
                <a:gd name="connsiteX3" fmla="*/ 28 w 14057"/>
                <a:gd name="connsiteY3" fmla="*/ 6983 h 8339"/>
                <a:gd name="connsiteX4" fmla="*/ 1044 w 14057"/>
                <a:gd name="connsiteY4" fmla="*/ 7935 h 8339"/>
                <a:gd name="connsiteX5" fmla="*/ 11582 w 14057"/>
                <a:gd name="connsiteY5" fmla="*/ 6285 h 8339"/>
                <a:gd name="connsiteX6" fmla="*/ 13232 w 14057"/>
                <a:gd name="connsiteY6" fmla="*/ 2920 h 8339"/>
                <a:gd name="connsiteX7" fmla="*/ 14058 w 14057"/>
                <a:gd name="connsiteY7" fmla="*/ 1460 h 8339"/>
                <a:gd name="connsiteX8" fmla="*/ 12788 w 14057"/>
                <a:gd name="connsiteY8" fmla="*/ 1333 h 8339"/>
                <a:gd name="connsiteX9" fmla="*/ 7138 w 14057"/>
                <a:gd name="connsiteY9" fmla="*/ 444 h 8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57" h="8339">
                  <a:moveTo>
                    <a:pt x="7138" y="444"/>
                  </a:moveTo>
                  <a:cubicBezTo>
                    <a:pt x="6313" y="190"/>
                    <a:pt x="5741" y="0"/>
                    <a:pt x="5297" y="0"/>
                  </a:cubicBezTo>
                  <a:cubicBezTo>
                    <a:pt x="4726" y="0"/>
                    <a:pt x="4408" y="254"/>
                    <a:pt x="3837" y="889"/>
                  </a:cubicBezTo>
                  <a:cubicBezTo>
                    <a:pt x="2186" y="2793"/>
                    <a:pt x="-290" y="5587"/>
                    <a:pt x="28" y="6983"/>
                  </a:cubicBezTo>
                  <a:cubicBezTo>
                    <a:pt x="91" y="7110"/>
                    <a:pt x="155" y="7555"/>
                    <a:pt x="1044" y="7935"/>
                  </a:cubicBezTo>
                  <a:cubicBezTo>
                    <a:pt x="3837" y="9142"/>
                    <a:pt x="9169" y="7364"/>
                    <a:pt x="11582" y="6285"/>
                  </a:cubicBezTo>
                  <a:cubicBezTo>
                    <a:pt x="11963" y="5015"/>
                    <a:pt x="12661" y="3873"/>
                    <a:pt x="13232" y="2920"/>
                  </a:cubicBezTo>
                  <a:cubicBezTo>
                    <a:pt x="13487" y="2476"/>
                    <a:pt x="13867" y="1841"/>
                    <a:pt x="14058" y="1460"/>
                  </a:cubicBezTo>
                  <a:cubicBezTo>
                    <a:pt x="13804" y="1397"/>
                    <a:pt x="13423" y="1333"/>
                    <a:pt x="12788" y="1333"/>
                  </a:cubicBezTo>
                  <a:cubicBezTo>
                    <a:pt x="10312" y="1397"/>
                    <a:pt x="8471" y="825"/>
                    <a:pt x="7138" y="44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77" name="Freeform 976">
              <a:extLst>
                <a:ext uri="{FF2B5EF4-FFF2-40B4-BE49-F238E27FC236}">
                  <a16:creationId xmlns:a16="http://schemas.microsoft.com/office/drawing/2014/main" id="{E617D81B-3ED3-011A-2856-C11214B65A98}"/>
                </a:ext>
              </a:extLst>
            </p:cNvPr>
            <p:cNvSpPr/>
            <p:nvPr/>
          </p:nvSpPr>
          <p:spPr>
            <a:xfrm>
              <a:off x="6530163" y="3517102"/>
              <a:ext cx="8785" cy="5824"/>
            </a:xfrm>
            <a:custGeom>
              <a:avLst/>
              <a:gdLst>
                <a:gd name="connsiteX0" fmla="*/ 1651 w 8785"/>
                <a:gd name="connsiteY0" fmla="*/ 469 h 5824"/>
                <a:gd name="connsiteX1" fmla="*/ 0 w 8785"/>
                <a:gd name="connsiteY1" fmla="*/ 976 h 5824"/>
                <a:gd name="connsiteX2" fmla="*/ 3047 w 8785"/>
                <a:gd name="connsiteY2" fmla="*/ 3071 h 5824"/>
                <a:gd name="connsiteX3" fmla="*/ 4761 w 8785"/>
                <a:gd name="connsiteY3" fmla="*/ 4087 h 5824"/>
                <a:gd name="connsiteX4" fmla="*/ 8634 w 8785"/>
                <a:gd name="connsiteY4" fmla="*/ 5611 h 5824"/>
                <a:gd name="connsiteX5" fmla="*/ 5904 w 8785"/>
                <a:gd name="connsiteY5" fmla="*/ 342 h 5824"/>
                <a:gd name="connsiteX6" fmla="*/ 1651 w 8785"/>
                <a:gd name="connsiteY6" fmla="*/ 469 h 5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85" h="5824">
                  <a:moveTo>
                    <a:pt x="1651" y="469"/>
                  </a:moveTo>
                  <a:cubicBezTo>
                    <a:pt x="1142" y="659"/>
                    <a:pt x="571" y="849"/>
                    <a:pt x="0" y="976"/>
                  </a:cubicBezTo>
                  <a:cubicBezTo>
                    <a:pt x="1016" y="1738"/>
                    <a:pt x="2412" y="2817"/>
                    <a:pt x="3047" y="3071"/>
                  </a:cubicBezTo>
                  <a:cubicBezTo>
                    <a:pt x="3555" y="3262"/>
                    <a:pt x="4063" y="3643"/>
                    <a:pt x="4761" y="4087"/>
                  </a:cubicBezTo>
                  <a:cubicBezTo>
                    <a:pt x="5904" y="4912"/>
                    <a:pt x="8126" y="6372"/>
                    <a:pt x="8634" y="5611"/>
                  </a:cubicBezTo>
                  <a:cubicBezTo>
                    <a:pt x="9332" y="4595"/>
                    <a:pt x="7491" y="1929"/>
                    <a:pt x="5904" y="342"/>
                  </a:cubicBezTo>
                  <a:cubicBezTo>
                    <a:pt x="5015" y="-103"/>
                    <a:pt x="3047" y="-166"/>
                    <a:pt x="1651" y="46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78" name="Freeform 977">
              <a:extLst>
                <a:ext uri="{FF2B5EF4-FFF2-40B4-BE49-F238E27FC236}">
                  <a16:creationId xmlns:a16="http://schemas.microsoft.com/office/drawing/2014/main" id="{67D6D65E-534B-D778-6C54-097D7F316D36}"/>
                </a:ext>
              </a:extLst>
            </p:cNvPr>
            <p:cNvSpPr/>
            <p:nvPr/>
          </p:nvSpPr>
          <p:spPr>
            <a:xfrm>
              <a:off x="6472122" y="3556232"/>
              <a:ext cx="5540" cy="4300"/>
            </a:xfrm>
            <a:custGeom>
              <a:avLst/>
              <a:gdLst>
                <a:gd name="connsiteX0" fmla="*/ 1859 w 5540"/>
                <a:gd name="connsiteY0" fmla="*/ 127 h 4300"/>
                <a:gd name="connsiteX1" fmla="*/ 18 w 5540"/>
                <a:gd name="connsiteY1" fmla="*/ 1587 h 4300"/>
                <a:gd name="connsiteX2" fmla="*/ 1160 w 5540"/>
                <a:gd name="connsiteY2" fmla="*/ 3809 h 4300"/>
                <a:gd name="connsiteX3" fmla="*/ 5541 w 5540"/>
                <a:gd name="connsiteY3" fmla="*/ 4253 h 4300"/>
                <a:gd name="connsiteX4" fmla="*/ 2113 w 5540"/>
                <a:gd name="connsiteY4" fmla="*/ 0 h 4300"/>
                <a:gd name="connsiteX5" fmla="*/ 1859 w 5540"/>
                <a:gd name="connsiteY5" fmla="*/ 127 h 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40" h="4300">
                  <a:moveTo>
                    <a:pt x="1859" y="127"/>
                  </a:moveTo>
                  <a:cubicBezTo>
                    <a:pt x="652" y="635"/>
                    <a:pt x="81" y="889"/>
                    <a:pt x="18" y="1587"/>
                  </a:cubicBezTo>
                  <a:cubicBezTo>
                    <a:pt x="-109" y="2476"/>
                    <a:pt x="462" y="3111"/>
                    <a:pt x="1160" y="3809"/>
                  </a:cubicBezTo>
                  <a:cubicBezTo>
                    <a:pt x="2176" y="4253"/>
                    <a:pt x="4271" y="4380"/>
                    <a:pt x="5541" y="4253"/>
                  </a:cubicBezTo>
                  <a:cubicBezTo>
                    <a:pt x="4843" y="3174"/>
                    <a:pt x="3446" y="1524"/>
                    <a:pt x="2113" y="0"/>
                  </a:cubicBezTo>
                  <a:lnTo>
                    <a:pt x="1859" y="127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79" name="Freeform 978">
              <a:extLst>
                <a:ext uri="{FF2B5EF4-FFF2-40B4-BE49-F238E27FC236}">
                  <a16:creationId xmlns:a16="http://schemas.microsoft.com/office/drawing/2014/main" id="{2B46F47A-D0A0-56CA-E333-75D888A8A2ED}"/>
                </a:ext>
              </a:extLst>
            </p:cNvPr>
            <p:cNvSpPr/>
            <p:nvPr/>
          </p:nvSpPr>
          <p:spPr>
            <a:xfrm>
              <a:off x="6346442" y="3365890"/>
              <a:ext cx="176585" cy="196754"/>
            </a:xfrm>
            <a:custGeom>
              <a:avLst/>
              <a:gdLst>
                <a:gd name="connsiteX0" fmla="*/ 78529 w 176585"/>
                <a:gd name="connsiteY0" fmla="*/ 24079 h 196754"/>
                <a:gd name="connsiteX1" fmla="*/ 75482 w 176585"/>
                <a:gd name="connsiteY1" fmla="*/ 25730 h 196754"/>
                <a:gd name="connsiteX2" fmla="*/ 70403 w 176585"/>
                <a:gd name="connsiteY2" fmla="*/ 26174 h 196754"/>
                <a:gd name="connsiteX3" fmla="*/ 65769 w 176585"/>
                <a:gd name="connsiteY3" fmla="*/ 26618 h 196754"/>
                <a:gd name="connsiteX4" fmla="*/ 64626 w 176585"/>
                <a:gd name="connsiteY4" fmla="*/ 27253 h 196754"/>
                <a:gd name="connsiteX5" fmla="*/ 62214 w 176585"/>
                <a:gd name="connsiteY5" fmla="*/ 28333 h 196754"/>
                <a:gd name="connsiteX6" fmla="*/ 57770 w 176585"/>
                <a:gd name="connsiteY6" fmla="*/ 28459 h 196754"/>
                <a:gd name="connsiteX7" fmla="*/ 49326 w 176585"/>
                <a:gd name="connsiteY7" fmla="*/ 30110 h 196754"/>
                <a:gd name="connsiteX8" fmla="*/ 47549 w 176585"/>
                <a:gd name="connsiteY8" fmla="*/ 31697 h 196754"/>
                <a:gd name="connsiteX9" fmla="*/ 45073 w 176585"/>
                <a:gd name="connsiteY9" fmla="*/ 33792 h 196754"/>
                <a:gd name="connsiteX10" fmla="*/ 43296 w 176585"/>
                <a:gd name="connsiteY10" fmla="*/ 34871 h 196754"/>
                <a:gd name="connsiteX11" fmla="*/ 38027 w 176585"/>
                <a:gd name="connsiteY11" fmla="*/ 38172 h 196754"/>
                <a:gd name="connsiteX12" fmla="*/ 31488 w 176585"/>
                <a:gd name="connsiteY12" fmla="*/ 41918 h 196754"/>
                <a:gd name="connsiteX13" fmla="*/ 29329 w 176585"/>
                <a:gd name="connsiteY13" fmla="*/ 42807 h 196754"/>
                <a:gd name="connsiteX14" fmla="*/ 25774 w 176585"/>
                <a:gd name="connsiteY14" fmla="*/ 44584 h 196754"/>
                <a:gd name="connsiteX15" fmla="*/ 24441 w 176585"/>
                <a:gd name="connsiteY15" fmla="*/ 46552 h 196754"/>
                <a:gd name="connsiteX16" fmla="*/ 24060 w 176585"/>
                <a:gd name="connsiteY16" fmla="*/ 49155 h 196754"/>
                <a:gd name="connsiteX17" fmla="*/ 23679 w 176585"/>
                <a:gd name="connsiteY17" fmla="*/ 52075 h 196754"/>
                <a:gd name="connsiteX18" fmla="*/ 17902 w 176585"/>
                <a:gd name="connsiteY18" fmla="*/ 62360 h 196754"/>
                <a:gd name="connsiteX19" fmla="*/ 12189 w 176585"/>
                <a:gd name="connsiteY19" fmla="*/ 64836 h 196754"/>
                <a:gd name="connsiteX20" fmla="*/ 8443 w 176585"/>
                <a:gd name="connsiteY20" fmla="*/ 66105 h 196754"/>
                <a:gd name="connsiteX21" fmla="*/ 5840 w 176585"/>
                <a:gd name="connsiteY21" fmla="*/ 71247 h 196754"/>
                <a:gd name="connsiteX22" fmla="*/ 5713 w 176585"/>
                <a:gd name="connsiteY22" fmla="*/ 71946 h 196754"/>
                <a:gd name="connsiteX23" fmla="*/ 3555 w 176585"/>
                <a:gd name="connsiteY23" fmla="*/ 77532 h 196754"/>
                <a:gd name="connsiteX24" fmla="*/ 2349 w 176585"/>
                <a:gd name="connsiteY24" fmla="*/ 79945 h 196754"/>
                <a:gd name="connsiteX25" fmla="*/ 1968 w 176585"/>
                <a:gd name="connsiteY25" fmla="*/ 81214 h 196754"/>
                <a:gd name="connsiteX26" fmla="*/ 1016 w 176585"/>
                <a:gd name="connsiteY26" fmla="*/ 83690 h 196754"/>
                <a:gd name="connsiteX27" fmla="*/ 0 w 176585"/>
                <a:gd name="connsiteY27" fmla="*/ 84896 h 196754"/>
                <a:gd name="connsiteX28" fmla="*/ 64 w 176585"/>
                <a:gd name="connsiteY28" fmla="*/ 86483 h 196754"/>
                <a:gd name="connsiteX29" fmla="*/ 762 w 176585"/>
                <a:gd name="connsiteY29" fmla="*/ 91879 h 196754"/>
                <a:gd name="connsiteX30" fmla="*/ 1016 w 176585"/>
                <a:gd name="connsiteY30" fmla="*/ 92514 h 196754"/>
                <a:gd name="connsiteX31" fmla="*/ 1904 w 176585"/>
                <a:gd name="connsiteY31" fmla="*/ 94165 h 196754"/>
                <a:gd name="connsiteX32" fmla="*/ 3492 w 176585"/>
                <a:gd name="connsiteY32" fmla="*/ 95435 h 196754"/>
                <a:gd name="connsiteX33" fmla="*/ 4888 w 176585"/>
                <a:gd name="connsiteY33" fmla="*/ 96514 h 196754"/>
                <a:gd name="connsiteX34" fmla="*/ 8570 w 176585"/>
                <a:gd name="connsiteY34" fmla="*/ 99497 h 196754"/>
                <a:gd name="connsiteX35" fmla="*/ 10157 w 176585"/>
                <a:gd name="connsiteY35" fmla="*/ 100259 h 196754"/>
                <a:gd name="connsiteX36" fmla="*/ 12379 w 176585"/>
                <a:gd name="connsiteY36" fmla="*/ 101402 h 196754"/>
                <a:gd name="connsiteX37" fmla="*/ 15871 w 176585"/>
                <a:gd name="connsiteY37" fmla="*/ 108830 h 196754"/>
                <a:gd name="connsiteX38" fmla="*/ 20696 w 176585"/>
                <a:gd name="connsiteY38" fmla="*/ 116003 h 196754"/>
                <a:gd name="connsiteX39" fmla="*/ 25076 w 176585"/>
                <a:gd name="connsiteY39" fmla="*/ 122225 h 196754"/>
                <a:gd name="connsiteX40" fmla="*/ 30028 w 176585"/>
                <a:gd name="connsiteY40" fmla="*/ 127240 h 196754"/>
                <a:gd name="connsiteX41" fmla="*/ 30345 w 176585"/>
                <a:gd name="connsiteY41" fmla="*/ 129716 h 196754"/>
                <a:gd name="connsiteX42" fmla="*/ 30472 w 176585"/>
                <a:gd name="connsiteY42" fmla="*/ 131303 h 196754"/>
                <a:gd name="connsiteX43" fmla="*/ 31297 w 176585"/>
                <a:gd name="connsiteY43" fmla="*/ 131747 h 196754"/>
                <a:gd name="connsiteX44" fmla="*/ 32186 w 176585"/>
                <a:gd name="connsiteY44" fmla="*/ 130414 h 196754"/>
                <a:gd name="connsiteX45" fmla="*/ 34471 w 176585"/>
                <a:gd name="connsiteY45" fmla="*/ 128129 h 196754"/>
                <a:gd name="connsiteX46" fmla="*/ 42280 w 176585"/>
                <a:gd name="connsiteY46" fmla="*/ 128129 h 196754"/>
                <a:gd name="connsiteX47" fmla="*/ 44502 w 176585"/>
                <a:gd name="connsiteY47" fmla="*/ 130477 h 196754"/>
                <a:gd name="connsiteX48" fmla="*/ 45327 w 176585"/>
                <a:gd name="connsiteY48" fmla="*/ 131557 h 196754"/>
                <a:gd name="connsiteX49" fmla="*/ 46343 w 176585"/>
                <a:gd name="connsiteY49" fmla="*/ 131112 h 196754"/>
                <a:gd name="connsiteX50" fmla="*/ 52247 w 176585"/>
                <a:gd name="connsiteY50" fmla="*/ 128700 h 196754"/>
                <a:gd name="connsiteX51" fmla="*/ 58278 w 176585"/>
                <a:gd name="connsiteY51" fmla="*/ 133017 h 196754"/>
                <a:gd name="connsiteX52" fmla="*/ 61769 w 176585"/>
                <a:gd name="connsiteY52" fmla="*/ 134350 h 196754"/>
                <a:gd name="connsiteX53" fmla="*/ 64435 w 176585"/>
                <a:gd name="connsiteY53" fmla="*/ 134096 h 196754"/>
                <a:gd name="connsiteX54" fmla="*/ 67864 w 176585"/>
                <a:gd name="connsiteY54" fmla="*/ 133778 h 196754"/>
                <a:gd name="connsiteX55" fmla="*/ 70530 w 176585"/>
                <a:gd name="connsiteY55" fmla="*/ 134477 h 196754"/>
                <a:gd name="connsiteX56" fmla="*/ 71228 w 176585"/>
                <a:gd name="connsiteY56" fmla="*/ 134731 h 196754"/>
                <a:gd name="connsiteX57" fmla="*/ 71990 w 176585"/>
                <a:gd name="connsiteY57" fmla="*/ 134921 h 196754"/>
                <a:gd name="connsiteX58" fmla="*/ 73323 w 176585"/>
                <a:gd name="connsiteY58" fmla="*/ 135302 h 196754"/>
                <a:gd name="connsiteX59" fmla="*/ 75228 w 176585"/>
                <a:gd name="connsiteY59" fmla="*/ 136635 h 196754"/>
                <a:gd name="connsiteX60" fmla="*/ 76434 w 176585"/>
                <a:gd name="connsiteY60" fmla="*/ 137524 h 196754"/>
                <a:gd name="connsiteX61" fmla="*/ 77767 w 176585"/>
                <a:gd name="connsiteY61" fmla="*/ 137651 h 196754"/>
                <a:gd name="connsiteX62" fmla="*/ 79735 w 176585"/>
                <a:gd name="connsiteY62" fmla="*/ 137842 h 196754"/>
                <a:gd name="connsiteX63" fmla="*/ 83290 w 176585"/>
                <a:gd name="connsiteY63" fmla="*/ 141333 h 196754"/>
                <a:gd name="connsiteX64" fmla="*/ 81386 w 176585"/>
                <a:gd name="connsiteY64" fmla="*/ 144761 h 196754"/>
                <a:gd name="connsiteX65" fmla="*/ 80370 w 176585"/>
                <a:gd name="connsiteY65" fmla="*/ 145333 h 196754"/>
                <a:gd name="connsiteX66" fmla="*/ 78783 w 176585"/>
                <a:gd name="connsiteY66" fmla="*/ 146475 h 196754"/>
                <a:gd name="connsiteX67" fmla="*/ 78338 w 176585"/>
                <a:gd name="connsiteY67" fmla="*/ 147237 h 196754"/>
                <a:gd name="connsiteX68" fmla="*/ 75228 w 176585"/>
                <a:gd name="connsiteY68" fmla="*/ 150221 h 196754"/>
                <a:gd name="connsiteX69" fmla="*/ 73958 w 176585"/>
                <a:gd name="connsiteY69" fmla="*/ 149967 h 196754"/>
                <a:gd name="connsiteX70" fmla="*/ 73450 w 176585"/>
                <a:gd name="connsiteY70" fmla="*/ 148761 h 196754"/>
                <a:gd name="connsiteX71" fmla="*/ 72752 w 176585"/>
                <a:gd name="connsiteY71" fmla="*/ 146920 h 196754"/>
                <a:gd name="connsiteX72" fmla="*/ 70276 w 176585"/>
                <a:gd name="connsiteY72" fmla="*/ 146285 h 196754"/>
                <a:gd name="connsiteX73" fmla="*/ 69387 w 176585"/>
                <a:gd name="connsiteY73" fmla="*/ 146666 h 196754"/>
                <a:gd name="connsiteX74" fmla="*/ 65578 w 176585"/>
                <a:gd name="connsiteY74" fmla="*/ 147110 h 196754"/>
                <a:gd name="connsiteX75" fmla="*/ 63674 w 176585"/>
                <a:gd name="connsiteY75" fmla="*/ 145079 h 196754"/>
                <a:gd name="connsiteX76" fmla="*/ 63103 w 176585"/>
                <a:gd name="connsiteY76" fmla="*/ 144317 h 196754"/>
                <a:gd name="connsiteX77" fmla="*/ 58849 w 176585"/>
                <a:gd name="connsiteY77" fmla="*/ 141397 h 196754"/>
                <a:gd name="connsiteX78" fmla="*/ 57580 w 176585"/>
                <a:gd name="connsiteY78" fmla="*/ 140698 h 196754"/>
                <a:gd name="connsiteX79" fmla="*/ 51421 w 176585"/>
                <a:gd name="connsiteY79" fmla="*/ 138667 h 196754"/>
                <a:gd name="connsiteX80" fmla="*/ 48628 w 176585"/>
                <a:gd name="connsiteY80" fmla="*/ 140063 h 196754"/>
                <a:gd name="connsiteX81" fmla="*/ 40820 w 176585"/>
                <a:gd name="connsiteY81" fmla="*/ 140254 h 196754"/>
                <a:gd name="connsiteX82" fmla="*/ 39169 w 176585"/>
                <a:gd name="connsiteY82" fmla="*/ 139429 h 196754"/>
                <a:gd name="connsiteX83" fmla="*/ 36249 w 176585"/>
                <a:gd name="connsiteY83" fmla="*/ 141523 h 196754"/>
                <a:gd name="connsiteX84" fmla="*/ 34154 w 176585"/>
                <a:gd name="connsiteY84" fmla="*/ 143428 h 196754"/>
                <a:gd name="connsiteX85" fmla="*/ 32123 w 176585"/>
                <a:gd name="connsiteY85" fmla="*/ 145523 h 196754"/>
                <a:gd name="connsiteX86" fmla="*/ 31932 w 176585"/>
                <a:gd name="connsiteY86" fmla="*/ 149205 h 196754"/>
                <a:gd name="connsiteX87" fmla="*/ 32567 w 176585"/>
                <a:gd name="connsiteY87" fmla="*/ 149903 h 196754"/>
                <a:gd name="connsiteX88" fmla="*/ 36567 w 176585"/>
                <a:gd name="connsiteY88" fmla="*/ 157585 h 196754"/>
                <a:gd name="connsiteX89" fmla="*/ 39804 w 176585"/>
                <a:gd name="connsiteY89" fmla="*/ 159553 h 196754"/>
                <a:gd name="connsiteX90" fmla="*/ 43486 w 176585"/>
                <a:gd name="connsiteY90" fmla="*/ 161775 h 196754"/>
                <a:gd name="connsiteX91" fmla="*/ 44502 w 176585"/>
                <a:gd name="connsiteY91" fmla="*/ 162600 h 196754"/>
                <a:gd name="connsiteX92" fmla="*/ 47993 w 176585"/>
                <a:gd name="connsiteY92" fmla="*/ 171742 h 196754"/>
                <a:gd name="connsiteX93" fmla="*/ 46914 w 176585"/>
                <a:gd name="connsiteY93" fmla="*/ 174916 h 196754"/>
                <a:gd name="connsiteX94" fmla="*/ 49390 w 176585"/>
                <a:gd name="connsiteY94" fmla="*/ 181391 h 196754"/>
                <a:gd name="connsiteX95" fmla="*/ 53136 w 176585"/>
                <a:gd name="connsiteY95" fmla="*/ 185708 h 196754"/>
                <a:gd name="connsiteX96" fmla="*/ 53897 w 176585"/>
                <a:gd name="connsiteY96" fmla="*/ 186406 h 196754"/>
                <a:gd name="connsiteX97" fmla="*/ 55294 w 176585"/>
                <a:gd name="connsiteY97" fmla="*/ 187486 h 196754"/>
                <a:gd name="connsiteX98" fmla="*/ 54596 w 176585"/>
                <a:gd name="connsiteY98" fmla="*/ 185708 h 196754"/>
                <a:gd name="connsiteX99" fmla="*/ 53580 w 176585"/>
                <a:gd name="connsiteY99" fmla="*/ 183105 h 196754"/>
                <a:gd name="connsiteX100" fmla="*/ 55548 w 176585"/>
                <a:gd name="connsiteY100" fmla="*/ 177328 h 196754"/>
                <a:gd name="connsiteX101" fmla="*/ 58024 w 176585"/>
                <a:gd name="connsiteY101" fmla="*/ 176058 h 196754"/>
                <a:gd name="connsiteX102" fmla="*/ 61135 w 176585"/>
                <a:gd name="connsiteY102" fmla="*/ 179994 h 196754"/>
                <a:gd name="connsiteX103" fmla="*/ 61325 w 176585"/>
                <a:gd name="connsiteY103" fmla="*/ 180756 h 196754"/>
                <a:gd name="connsiteX104" fmla="*/ 64499 w 176585"/>
                <a:gd name="connsiteY104" fmla="*/ 184375 h 196754"/>
                <a:gd name="connsiteX105" fmla="*/ 65832 w 176585"/>
                <a:gd name="connsiteY105" fmla="*/ 185137 h 196754"/>
                <a:gd name="connsiteX106" fmla="*/ 69134 w 176585"/>
                <a:gd name="connsiteY106" fmla="*/ 188692 h 196754"/>
                <a:gd name="connsiteX107" fmla="*/ 69324 w 176585"/>
                <a:gd name="connsiteY107" fmla="*/ 191294 h 196754"/>
                <a:gd name="connsiteX108" fmla="*/ 69260 w 176585"/>
                <a:gd name="connsiteY108" fmla="*/ 193262 h 196754"/>
                <a:gd name="connsiteX109" fmla="*/ 69768 w 176585"/>
                <a:gd name="connsiteY109" fmla="*/ 196754 h 196754"/>
                <a:gd name="connsiteX110" fmla="*/ 71038 w 176585"/>
                <a:gd name="connsiteY110" fmla="*/ 194151 h 196754"/>
                <a:gd name="connsiteX111" fmla="*/ 71228 w 176585"/>
                <a:gd name="connsiteY111" fmla="*/ 191548 h 196754"/>
                <a:gd name="connsiteX112" fmla="*/ 72244 w 176585"/>
                <a:gd name="connsiteY112" fmla="*/ 185771 h 196754"/>
                <a:gd name="connsiteX113" fmla="*/ 76053 w 176585"/>
                <a:gd name="connsiteY113" fmla="*/ 182724 h 196754"/>
                <a:gd name="connsiteX114" fmla="*/ 79672 w 176585"/>
                <a:gd name="connsiteY114" fmla="*/ 183549 h 196754"/>
                <a:gd name="connsiteX115" fmla="*/ 81259 w 176585"/>
                <a:gd name="connsiteY115" fmla="*/ 187803 h 196754"/>
                <a:gd name="connsiteX116" fmla="*/ 81576 w 176585"/>
                <a:gd name="connsiteY116" fmla="*/ 189707 h 196754"/>
                <a:gd name="connsiteX117" fmla="*/ 85448 w 176585"/>
                <a:gd name="connsiteY117" fmla="*/ 193453 h 196754"/>
                <a:gd name="connsiteX118" fmla="*/ 86337 w 176585"/>
                <a:gd name="connsiteY118" fmla="*/ 194088 h 196754"/>
                <a:gd name="connsiteX119" fmla="*/ 87099 w 176585"/>
                <a:gd name="connsiteY119" fmla="*/ 194659 h 196754"/>
                <a:gd name="connsiteX120" fmla="*/ 86464 w 176585"/>
                <a:gd name="connsiteY120" fmla="*/ 192628 h 196754"/>
                <a:gd name="connsiteX121" fmla="*/ 85639 w 176585"/>
                <a:gd name="connsiteY121" fmla="*/ 188882 h 196754"/>
                <a:gd name="connsiteX122" fmla="*/ 84687 w 176585"/>
                <a:gd name="connsiteY122" fmla="*/ 180439 h 196754"/>
                <a:gd name="connsiteX123" fmla="*/ 83227 w 176585"/>
                <a:gd name="connsiteY123" fmla="*/ 177963 h 196754"/>
                <a:gd name="connsiteX124" fmla="*/ 80497 w 176585"/>
                <a:gd name="connsiteY124" fmla="*/ 171424 h 196754"/>
                <a:gd name="connsiteX125" fmla="*/ 79545 w 176585"/>
                <a:gd name="connsiteY125" fmla="*/ 169266 h 196754"/>
                <a:gd name="connsiteX126" fmla="*/ 78719 w 176585"/>
                <a:gd name="connsiteY126" fmla="*/ 168567 h 196754"/>
                <a:gd name="connsiteX127" fmla="*/ 76878 w 176585"/>
                <a:gd name="connsiteY127" fmla="*/ 165203 h 196754"/>
                <a:gd name="connsiteX128" fmla="*/ 80497 w 176585"/>
                <a:gd name="connsiteY128" fmla="*/ 160315 h 196754"/>
                <a:gd name="connsiteX129" fmla="*/ 85004 w 176585"/>
                <a:gd name="connsiteY129" fmla="*/ 161584 h 196754"/>
                <a:gd name="connsiteX130" fmla="*/ 86401 w 176585"/>
                <a:gd name="connsiteY130" fmla="*/ 165139 h 196754"/>
                <a:gd name="connsiteX131" fmla="*/ 86147 w 176585"/>
                <a:gd name="connsiteY131" fmla="*/ 166726 h 196754"/>
                <a:gd name="connsiteX132" fmla="*/ 86020 w 176585"/>
                <a:gd name="connsiteY132" fmla="*/ 168948 h 196754"/>
                <a:gd name="connsiteX133" fmla="*/ 87988 w 176585"/>
                <a:gd name="connsiteY133" fmla="*/ 167742 h 196754"/>
                <a:gd name="connsiteX134" fmla="*/ 93384 w 176585"/>
                <a:gd name="connsiteY134" fmla="*/ 166853 h 196754"/>
                <a:gd name="connsiteX135" fmla="*/ 95035 w 176585"/>
                <a:gd name="connsiteY135" fmla="*/ 167615 h 196754"/>
                <a:gd name="connsiteX136" fmla="*/ 93828 w 176585"/>
                <a:gd name="connsiteY136" fmla="*/ 163425 h 196754"/>
                <a:gd name="connsiteX137" fmla="*/ 92368 w 176585"/>
                <a:gd name="connsiteY137" fmla="*/ 162854 h 196754"/>
                <a:gd name="connsiteX138" fmla="*/ 90147 w 176585"/>
                <a:gd name="connsiteY138" fmla="*/ 161902 h 196754"/>
                <a:gd name="connsiteX139" fmla="*/ 87988 w 176585"/>
                <a:gd name="connsiteY139" fmla="*/ 159172 h 196754"/>
                <a:gd name="connsiteX140" fmla="*/ 87226 w 176585"/>
                <a:gd name="connsiteY140" fmla="*/ 157902 h 196754"/>
                <a:gd name="connsiteX141" fmla="*/ 85004 w 176585"/>
                <a:gd name="connsiteY141" fmla="*/ 156696 h 196754"/>
                <a:gd name="connsiteX142" fmla="*/ 81132 w 176585"/>
                <a:gd name="connsiteY142" fmla="*/ 151554 h 196754"/>
                <a:gd name="connsiteX143" fmla="*/ 88369 w 176585"/>
                <a:gd name="connsiteY143" fmla="*/ 147618 h 196754"/>
                <a:gd name="connsiteX144" fmla="*/ 90781 w 176585"/>
                <a:gd name="connsiteY144" fmla="*/ 147681 h 196754"/>
                <a:gd name="connsiteX145" fmla="*/ 91987 w 176585"/>
                <a:gd name="connsiteY145" fmla="*/ 147046 h 196754"/>
                <a:gd name="connsiteX146" fmla="*/ 94019 w 176585"/>
                <a:gd name="connsiteY146" fmla="*/ 145840 h 196754"/>
                <a:gd name="connsiteX147" fmla="*/ 98653 w 176585"/>
                <a:gd name="connsiteY147" fmla="*/ 146221 h 196754"/>
                <a:gd name="connsiteX148" fmla="*/ 102018 w 176585"/>
                <a:gd name="connsiteY148" fmla="*/ 149396 h 196754"/>
                <a:gd name="connsiteX149" fmla="*/ 103224 w 176585"/>
                <a:gd name="connsiteY149" fmla="*/ 150919 h 196754"/>
                <a:gd name="connsiteX150" fmla="*/ 106716 w 176585"/>
                <a:gd name="connsiteY150" fmla="*/ 153204 h 196754"/>
                <a:gd name="connsiteX151" fmla="*/ 109128 w 176585"/>
                <a:gd name="connsiteY151" fmla="*/ 153966 h 196754"/>
                <a:gd name="connsiteX152" fmla="*/ 109572 w 176585"/>
                <a:gd name="connsiteY152" fmla="*/ 150983 h 196754"/>
                <a:gd name="connsiteX153" fmla="*/ 106969 w 176585"/>
                <a:gd name="connsiteY153" fmla="*/ 145840 h 196754"/>
                <a:gd name="connsiteX154" fmla="*/ 105890 w 176585"/>
                <a:gd name="connsiteY154" fmla="*/ 144444 h 196754"/>
                <a:gd name="connsiteX155" fmla="*/ 104367 w 176585"/>
                <a:gd name="connsiteY155" fmla="*/ 140063 h 196754"/>
                <a:gd name="connsiteX156" fmla="*/ 103986 w 176585"/>
                <a:gd name="connsiteY156" fmla="*/ 138095 h 196754"/>
                <a:gd name="connsiteX157" fmla="*/ 101510 w 176585"/>
                <a:gd name="connsiteY157" fmla="*/ 133588 h 196754"/>
                <a:gd name="connsiteX158" fmla="*/ 98209 w 176585"/>
                <a:gd name="connsiteY158" fmla="*/ 130604 h 196754"/>
                <a:gd name="connsiteX159" fmla="*/ 94908 w 176585"/>
                <a:gd name="connsiteY159" fmla="*/ 127875 h 196754"/>
                <a:gd name="connsiteX160" fmla="*/ 94146 w 176585"/>
                <a:gd name="connsiteY160" fmla="*/ 127748 h 196754"/>
                <a:gd name="connsiteX161" fmla="*/ 89829 w 176585"/>
                <a:gd name="connsiteY161" fmla="*/ 125907 h 196754"/>
                <a:gd name="connsiteX162" fmla="*/ 88242 w 176585"/>
                <a:gd name="connsiteY162" fmla="*/ 123875 h 196754"/>
                <a:gd name="connsiteX163" fmla="*/ 87036 w 176585"/>
                <a:gd name="connsiteY163" fmla="*/ 122288 h 196754"/>
                <a:gd name="connsiteX164" fmla="*/ 84496 w 176585"/>
                <a:gd name="connsiteY164" fmla="*/ 121907 h 196754"/>
                <a:gd name="connsiteX165" fmla="*/ 83480 w 176585"/>
                <a:gd name="connsiteY165" fmla="*/ 121907 h 196754"/>
                <a:gd name="connsiteX166" fmla="*/ 80370 w 176585"/>
                <a:gd name="connsiteY166" fmla="*/ 120638 h 196754"/>
                <a:gd name="connsiteX167" fmla="*/ 79418 w 176585"/>
                <a:gd name="connsiteY167" fmla="*/ 119939 h 196754"/>
                <a:gd name="connsiteX168" fmla="*/ 77450 w 176585"/>
                <a:gd name="connsiteY168" fmla="*/ 119368 h 196754"/>
                <a:gd name="connsiteX169" fmla="*/ 74466 w 176585"/>
                <a:gd name="connsiteY169" fmla="*/ 118288 h 196754"/>
                <a:gd name="connsiteX170" fmla="*/ 73323 w 176585"/>
                <a:gd name="connsiteY170" fmla="*/ 117654 h 196754"/>
                <a:gd name="connsiteX171" fmla="*/ 69958 w 176585"/>
                <a:gd name="connsiteY171" fmla="*/ 113083 h 196754"/>
                <a:gd name="connsiteX172" fmla="*/ 73895 w 176585"/>
                <a:gd name="connsiteY172" fmla="*/ 109845 h 196754"/>
                <a:gd name="connsiteX173" fmla="*/ 75672 w 176585"/>
                <a:gd name="connsiteY173" fmla="*/ 109845 h 196754"/>
                <a:gd name="connsiteX174" fmla="*/ 77513 w 176585"/>
                <a:gd name="connsiteY174" fmla="*/ 109655 h 196754"/>
                <a:gd name="connsiteX175" fmla="*/ 77704 w 176585"/>
                <a:gd name="connsiteY175" fmla="*/ 107179 h 196754"/>
                <a:gd name="connsiteX176" fmla="*/ 75799 w 176585"/>
                <a:gd name="connsiteY176" fmla="*/ 104322 h 196754"/>
                <a:gd name="connsiteX177" fmla="*/ 73895 w 176585"/>
                <a:gd name="connsiteY177" fmla="*/ 102227 h 196754"/>
                <a:gd name="connsiteX178" fmla="*/ 73069 w 176585"/>
                <a:gd name="connsiteY178" fmla="*/ 97403 h 196754"/>
                <a:gd name="connsiteX179" fmla="*/ 75736 w 176585"/>
                <a:gd name="connsiteY179" fmla="*/ 93974 h 196754"/>
                <a:gd name="connsiteX180" fmla="*/ 80497 w 176585"/>
                <a:gd name="connsiteY180" fmla="*/ 94165 h 196754"/>
                <a:gd name="connsiteX181" fmla="*/ 82846 w 176585"/>
                <a:gd name="connsiteY181" fmla="*/ 97974 h 196754"/>
                <a:gd name="connsiteX182" fmla="*/ 82846 w 176585"/>
                <a:gd name="connsiteY182" fmla="*/ 99371 h 196754"/>
                <a:gd name="connsiteX183" fmla="*/ 83735 w 176585"/>
                <a:gd name="connsiteY183" fmla="*/ 102862 h 196754"/>
                <a:gd name="connsiteX184" fmla="*/ 85322 w 176585"/>
                <a:gd name="connsiteY184" fmla="*/ 100767 h 196754"/>
                <a:gd name="connsiteX185" fmla="*/ 85068 w 176585"/>
                <a:gd name="connsiteY185" fmla="*/ 95942 h 196754"/>
                <a:gd name="connsiteX186" fmla="*/ 84814 w 176585"/>
                <a:gd name="connsiteY186" fmla="*/ 95054 h 196754"/>
                <a:gd name="connsiteX187" fmla="*/ 81830 w 176585"/>
                <a:gd name="connsiteY187" fmla="*/ 90292 h 196754"/>
                <a:gd name="connsiteX188" fmla="*/ 79354 w 176585"/>
                <a:gd name="connsiteY188" fmla="*/ 88959 h 196754"/>
                <a:gd name="connsiteX189" fmla="*/ 76625 w 176585"/>
                <a:gd name="connsiteY189" fmla="*/ 87626 h 196754"/>
                <a:gd name="connsiteX190" fmla="*/ 70974 w 176585"/>
                <a:gd name="connsiteY190" fmla="*/ 80516 h 196754"/>
                <a:gd name="connsiteX191" fmla="*/ 68879 w 176585"/>
                <a:gd name="connsiteY191" fmla="*/ 77151 h 196754"/>
                <a:gd name="connsiteX192" fmla="*/ 66467 w 176585"/>
                <a:gd name="connsiteY192" fmla="*/ 75437 h 196754"/>
                <a:gd name="connsiteX193" fmla="*/ 62404 w 176585"/>
                <a:gd name="connsiteY193" fmla="*/ 71120 h 196754"/>
                <a:gd name="connsiteX194" fmla="*/ 62404 w 176585"/>
                <a:gd name="connsiteY194" fmla="*/ 65597 h 196754"/>
                <a:gd name="connsiteX195" fmla="*/ 62785 w 176585"/>
                <a:gd name="connsiteY195" fmla="*/ 64962 h 196754"/>
                <a:gd name="connsiteX196" fmla="*/ 63864 w 176585"/>
                <a:gd name="connsiteY196" fmla="*/ 61534 h 196754"/>
                <a:gd name="connsiteX197" fmla="*/ 68753 w 176585"/>
                <a:gd name="connsiteY197" fmla="*/ 47060 h 196754"/>
                <a:gd name="connsiteX198" fmla="*/ 75926 w 176585"/>
                <a:gd name="connsiteY198" fmla="*/ 46045 h 196754"/>
                <a:gd name="connsiteX199" fmla="*/ 76561 w 176585"/>
                <a:gd name="connsiteY199" fmla="*/ 46425 h 196754"/>
                <a:gd name="connsiteX200" fmla="*/ 77196 w 176585"/>
                <a:gd name="connsiteY200" fmla="*/ 52393 h 196754"/>
                <a:gd name="connsiteX201" fmla="*/ 76751 w 176585"/>
                <a:gd name="connsiteY201" fmla="*/ 54297 h 196754"/>
                <a:gd name="connsiteX202" fmla="*/ 76815 w 176585"/>
                <a:gd name="connsiteY202" fmla="*/ 55123 h 196754"/>
                <a:gd name="connsiteX203" fmla="*/ 77704 w 176585"/>
                <a:gd name="connsiteY203" fmla="*/ 55694 h 196754"/>
                <a:gd name="connsiteX204" fmla="*/ 82719 w 176585"/>
                <a:gd name="connsiteY204" fmla="*/ 61407 h 196754"/>
                <a:gd name="connsiteX205" fmla="*/ 83861 w 176585"/>
                <a:gd name="connsiteY205" fmla="*/ 66232 h 196754"/>
                <a:gd name="connsiteX206" fmla="*/ 88051 w 176585"/>
                <a:gd name="connsiteY206" fmla="*/ 70993 h 196754"/>
                <a:gd name="connsiteX207" fmla="*/ 92622 w 176585"/>
                <a:gd name="connsiteY207" fmla="*/ 71819 h 196754"/>
                <a:gd name="connsiteX208" fmla="*/ 91162 w 176585"/>
                <a:gd name="connsiteY208" fmla="*/ 70803 h 196754"/>
                <a:gd name="connsiteX209" fmla="*/ 87036 w 176585"/>
                <a:gd name="connsiteY209" fmla="*/ 61471 h 196754"/>
                <a:gd name="connsiteX210" fmla="*/ 88623 w 176585"/>
                <a:gd name="connsiteY210" fmla="*/ 58424 h 196754"/>
                <a:gd name="connsiteX211" fmla="*/ 92051 w 176585"/>
                <a:gd name="connsiteY211" fmla="*/ 58106 h 196754"/>
                <a:gd name="connsiteX212" fmla="*/ 99415 w 176585"/>
                <a:gd name="connsiteY212" fmla="*/ 63883 h 196754"/>
                <a:gd name="connsiteX213" fmla="*/ 101954 w 176585"/>
                <a:gd name="connsiteY213" fmla="*/ 66867 h 196754"/>
                <a:gd name="connsiteX214" fmla="*/ 104430 w 176585"/>
                <a:gd name="connsiteY214" fmla="*/ 67819 h 196754"/>
                <a:gd name="connsiteX215" fmla="*/ 104049 w 176585"/>
                <a:gd name="connsiteY215" fmla="*/ 65978 h 196754"/>
                <a:gd name="connsiteX216" fmla="*/ 101764 w 176585"/>
                <a:gd name="connsiteY216" fmla="*/ 64074 h 196754"/>
                <a:gd name="connsiteX217" fmla="*/ 97193 w 176585"/>
                <a:gd name="connsiteY217" fmla="*/ 60582 h 196754"/>
                <a:gd name="connsiteX218" fmla="*/ 97828 w 176585"/>
                <a:gd name="connsiteY218" fmla="*/ 57091 h 196754"/>
                <a:gd name="connsiteX219" fmla="*/ 101510 w 176585"/>
                <a:gd name="connsiteY219" fmla="*/ 55440 h 196754"/>
                <a:gd name="connsiteX220" fmla="*/ 108747 w 176585"/>
                <a:gd name="connsiteY220" fmla="*/ 56329 h 196754"/>
                <a:gd name="connsiteX221" fmla="*/ 111223 w 176585"/>
                <a:gd name="connsiteY221" fmla="*/ 57662 h 196754"/>
                <a:gd name="connsiteX222" fmla="*/ 112620 w 176585"/>
                <a:gd name="connsiteY222" fmla="*/ 58487 h 196754"/>
                <a:gd name="connsiteX223" fmla="*/ 111731 w 176585"/>
                <a:gd name="connsiteY223" fmla="*/ 56519 h 196754"/>
                <a:gd name="connsiteX224" fmla="*/ 106969 w 176585"/>
                <a:gd name="connsiteY224" fmla="*/ 54424 h 196754"/>
                <a:gd name="connsiteX225" fmla="*/ 97130 w 176585"/>
                <a:gd name="connsiteY225" fmla="*/ 50742 h 196754"/>
                <a:gd name="connsiteX226" fmla="*/ 96304 w 176585"/>
                <a:gd name="connsiteY226" fmla="*/ 44140 h 196754"/>
                <a:gd name="connsiteX227" fmla="*/ 99225 w 176585"/>
                <a:gd name="connsiteY227" fmla="*/ 41220 h 196754"/>
                <a:gd name="connsiteX228" fmla="*/ 104748 w 176585"/>
                <a:gd name="connsiteY228" fmla="*/ 41093 h 196754"/>
                <a:gd name="connsiteX229" fmla="*/ 110080 w 176585"/>
                <a:gd name="connsiteY229" fmla="*/ 40648 h 196754"/>
                <a:gd name="connsiteX230" fmla="*/ 111223 w 176585"/>
                <a:gd name="connsiteY230" fmla="*/ 38426 h 196754"/>
                <a:gd name="connsiteX231" fmla="*/ 111667 w 176585"/>
                <a:gd name="connsiteY231" fmla="*/ 36141 h 196754"/>
                <a:gd name="connsiteX232" fmla="*/ 115476 w 176585"/>
                <a:gd name="connsiteY232" fmla="*/ 31824 h 196754"/>
                <a:gd name="connsiteX233" fmla="*/ 120428 w 176585"/>
                <a:gd name="connsiteY233" fmla="*/ 32205 h 196754"/>
                <a:gd name="connsiteX234" fmla="*/ 123602 w 176585"/>
                <a:gd name="connsiteY234" fmla="*/ 34046 h 196754"/>
                <a:gd name="connsiteX235" fmla="*/ 125888 w 176585"/>
                <a:gd name="connsiteY235" fmla="*/ 35506 h 196754"/>
                <a:gd name="connsiteX236" fmla="*/ 130712 w 176585"/>
                <a:gd name="connsiteY236" fmla="*/ 34871 h 196754"/>
                <a:gd name="connsiteX237" fmla="*/ 131792 w 176585"/>
                <a:gd name="connsiteY237" fmla="*/ 33157 h 196754"/>
                <a:gd name="connsiteX238" fmla="*/ 134077 w 176585"/>
                <a:gd name="connsiteY238" fmla="*/ 30110 h 196754"/>
                <a:gd name="connsiteX239" fmla="*/ 143600 w 176585"/>
                <a:gd name="connsiteY239" fmla="*/ 32395 h 196754"/>
                <a:gd name="connsiteX240" fmla="*/ 152550 w 176585"/>
                <a:gd name="connsiteY240" fmla="*/ 34617 h 196754"/>
                <a:gd name="connsiteX241" fmla="*/ 154265 w 176585"/>
                <a:gd name="connsiteY241" fmla="*/ 34617 h 196754"/>
                <a:gd name="connsiteX242" fmla="*/ 159915 w 176585"/>
                <a:gd name="connsiteY242" fmla="*/ 35316 h 196754"/>
                <a:gd name="connsiteX243" fmla="*/ 164168 w 176585"/>
                <a:gd name="connsiteY243" fmla="*/ 33983 h 196754"/>
                <a:gd name="connsiteX244" fmla="*/ 168548 w 176585"/>
                <a:gd name="connsiteY244" fmla="*/ 31126 h 196754"/>
                <a:gd name="connsiteX245" fmla="*/ 168358 w 176585"/>
                <a:gd name="connsiteY245" fmla="*/ 28142 h 196754"/>
                <a:gd name="connsiteX246" fmla="*/ 168167 w 176585"/>
                <a:gd name="connsiteY246" fmla="*/ 25285 h 196754"/>
                <a:gd name="connsiteX247" fmla="*/ 172294 w 176585"/>
                <a:gd name="connsiteY247" fmla="*/ 19699 h 196754"/>
                <a:gd name="connsiteX248" fmla="*/ 176420 w 176585"/>
                <a:gd name="connsiteY248" fmla="*/ 14239 h 196754"/>
                <a:gd name="connsiteX249" fmla="*/ 175849 w 176585"/>
                <a:gd name="connsiteY249" fmla="*/ 10367 h 196754"/>
                <a:gd name="connsiteX250" fmla="*/ 175087 w 176585"/>
                <a:gd name="connsiteY250" fmla="*/ 9605 h 196754"/>
                <a:gd name="connsiteX251" fmla="*/ 173310 w 176585"/>
                <a:gd name="connsiteY251" fmla="*/ 7320 h 196754"/>
                <a:gd name="connsiteX252" fmla="*/ 172992 w 176585"/>
                <a:gd name="connsiteY252" fmla="*/ 4717 h 196754"/>
                <a:gd name="connsiteX253" fmla="*/ 172992 w 176585"/>
                <a:gd name="connsiteY253" fmla="*/ 3701 h 196754"/>
                <a:gd name="connsiteX254" fmla="*/ 172484 w 176585"/>
                <a:gd name="connsiteY254" fmla="*/ 146 h 196754"/>
                <a:gd name="connsiteX255" fmla="*/ 169501 w 176585"/>
                <a:gd name="connsiteY255" fmla="*/ 400 h 196754"/>
                <a:gd name="connsiteX256" fmla="*/ 165120 w 176585"/>
                <a:gd name="connsiteY256" fmla="*/ 8272 h 196754"/>
                <a:gd name="connsiteX257" fmla="*/ 165882 w 176585"/>
                <a:gd name="connsiteY257" fmla="*/ 11827 h 196754"/>
                <a:gd name="connsiteX258" fmla="*/ 166644 w 176585"/>
                <a:gd name="connsiteY258" fmla="*/ 18239 h 196754"/>
                <a:gd name="connsiteX259" fmla="*/ 153122 w 176585"/>
                <a:gd name="connsiteY259" fmla="*/ 22619 h 196754"/>
                <a:gd name="connsiteX260" fmla="*/ 146774 w 176585"/>
                <a:gd name="connsiteY260" fmla="*/ 22492 h 196754"/>
                <a:gd name="connsiteX261" fmla="*/ 145123 w 176585"/>
                <a:gd name="connsiteY261" fmla="*/ 23000 h 196754"/>
                <a:gd name="connsiteX262" fmla="*/ 140425 w 176585"/>
                <a:gd name="connsiteY262" fmla="*/ 23381 h 196754"/>
                <a:gd name="connsiteX263" fmla="*/ 133950 w 176585"/>
                <a:gd name="connsiteY263" fmla="*/ 22746 h 196754"/>
                <a:gd name="connsiteX264" fmla="*/ 130268 w 176585"/>
                <a:gd name="connsiteY264" fmla="*/ 23698 h 196754"/>
                <a:gd name="connsiteX265" fmla="*/ 127602 w 176585"/>
                <a:gd name="connsiteY265" fmla="*/ 24524 h 196754"/>
                <a:gd name="connsiteX266" fmla="*/ 126650 w 176585"/>
                <a:gd name="connsiteY266" fmla="*/ 24714 h 196754"/>
                <a:gd name="connsiteX267" fmla="*/ 124745 w 176585"/>
                <a:gd name="connsiteY267" fmla="*/ 24968 h 196754"/>
                <a:gd name="connsiteX268" fmla="*/ 123158 w 176585"/>
                <a:gd name="connsiteY268" fmla="*/ 24904 h 196754"/>
                <a:gd name="connsiteX269" fmla="*/ 122459 w 176585"/>
                <a:gd name="connsiteY269" fmla="*/ 24841 h 196754"/>
                <a:gd name="connsiteX270" fmla="*/ 120238 w 176585"/>
                <a:gd name="connsiteY270" fmla="*/ 23825 h 196754"/>
                <a:gd name="connsiteX271" fmla="*/ 118523 w 176585"/>
                <a:gd name="connsiteY271" fmla="*/ 21159 h 196754"/>
                <a:gd name="connsiteX272" fmla="*/ 117508 w 176585"/>
                <a:gd name="connsiteY272" fmla="*/ 19445 h 196754"/>
                <a:gd name="connsiteX273" fmla="*/ 114397 w 176585"/>
                <a:gd name="connsiteY273" fmla="*/ 18937 h 196754"/>
                <a:gd name="connsiteX274" fmla="*/ 113318 w 176585"/>
                <a:gd name="connsiteY274" fmla="*/ 18937 h 196754"/>
                <a:gd name="connsiteX275" fmla="*/ 104240 w 176585"/>
                <a:gd name="connsiteY275" fmla="*/ 20588 h 196754"/>
                <a:gd name="connsiteX276" fmla="*/ 102653 w 176585"/>
                <a:gd name="connsiteY276" fmla="*/ 21730 h 196754"/>
                <a:gd name="connsiteX277" fmla="*/ 98526 w 176585"/>
                <a:gd name="connsiteY277" fmla="*/ 23952 h 196754"/>
                <a:gd name="connsiteX278" fmla="*/ 80560 w 176585"/>
                <a:gd name="connsiteY278" fmla="*/ 22048 h 196754"/>
                <a:gd name="connsiteX279" fmla="*/ 79291 w 176585"/>
                <a:gd name="connsiteY279" fmla="*/ 23127 h 196754"/>
                <a:gd name="connsiteX280" fmla="*/ 78529 w 176585"/>
                <a:gd name="connsiteY280" fmla="*/ 24079 h 19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</a:cxnLst>
              <a:rect l="l" t="t" r="r" b="b"/>
              <a:pathLst>
                <a:path w="176585" h="196754">
                  <a:moveTo>
                    <a:pt x="78529" y="24079"/>
                  </a:moveTo>
                  <a:cubicBezTo>
                    <a:pt x="77640" y="24778"/>
                    <a:pt x="76625" y="25349"/>
                    <a:pt x="75482" y="25730"/>
                  </a:cubicBezTo>
                  <a:cubicBezTo>
                    <a:pt x="73768" y="26238"/>
                    <a:pt x="72054" y="26238"/>
                    <a:pt x="70403" y="26174"/>
                  </a:cubicBezTo>
                  <a:cubicBezTo>
                    <a:pt x="68753" y="26111"/>
                    <a:pt x="67166" y="26111"/>
                    <a:pt x="65769" y="26618"/>
                  </a:cubicBezTo>
                  <a:cubicBezTo>
                    <a:pt x="65388" y="26746"/>
                    <a:pt x="65007" y="26999"/>
                    <a:pt x="64626" y="27253"/>
                  </a:cubicBezTo>
                  <a:cubicBezTo>
                    <a:pt x="63928" y="27698"/>
                    <a:pt x="63166" y="28142"/>
                    <a:pt x="62214" y="28333"/>
                  </a:cubicBezTo>
                  <a:cubicBezTo>
                    <a:pt x="60817" y="28650"/>
                    <a:pt x="59293" y="28587"/>
                    <a:pt x="57770" y="28459"/>
                  </a:cubicBezTo>
                  <a:cubicBezTo>
                    <a:pt x="54278" y="28269"/>
                    <a:pt x="51929" y="28333"/>
                    <a:pt x="49326" y="30110"/>
                  </a:cubicBezTo>
                  <a:cubicBezTo>
                    <a:pt x="48692" y="30555"/>
                    <a:pt x="48121" y="31126"/>
                    <a:pt x="47549" y="31697"/>
                  </a:cubicBezTo>
                  <a:cubicBezTo>
                    <a:pt x="46851" y="32395"/>
                    <a:pt x="46089" y="33157"/>
                    <a:pt x="45073" y="33792"/>
                  </a:cubicBezTo>
                  <a:lnTo>
                    <a:pt x="43296" y="34871"/>
                  </a:lnTo>
                  <a:cubicBezTo>
                    <a:pt x="41518" y="35887"/>
                    <a:pt x="39741" y="36966"/>
                    <a:pt x="38027" y="38172"/>
                  </a:cubicBezTo>
                  <a:cubicBezTo>
                    <a:pt x="35931" y="39696"/>
                    <a:pt x="33900" y="40775"/>
                    <a:pt x="31488" y="41918"/>
                  </a:cubicBezTo>
                  <a:cubicBezTo>
                    <a:pt x="30853" y="42235"/>
                    <a:pt x="30091" y="42553"/>
                    <a:pt x="29329" y="42807"/>
                  </a:cubicBezTo>
                  <a:cubicBezTo>
                    <a:pt x="28060" y="43315"/>
                    <a:pt x="26663" y="43823"/>
                    <a:pt x="25774" y="44584"/>
                  </a:cubicBezTo>
                  <a:cubicBezTo>
                    <a:pt x="25012" y="45219"/>
                    <a:pt x="24632" y="45854"/>
                    <a:pt x="24441" y="46552"/>
                  </a:cubicBezTo>
                  <a:cubicBezTo>
                    <a:pt x="24187" y="47314"/>
                    <a:pt x="24124" y="48203"/>
                    <a:pt x="24060" y="49155"/>
                  </a:cubicBezTo>
                  <a:cubicBezTo>
                    <a:pt x="23997" y="50044"/>
                    <a:pt x="23933" y="51060"/>
                    <a:pt x="23679" y="52075"/>
                  </a:cubicBezTo>
                  <a:cubicBezTo>
                    <a:pt x="22981" y="55250"/>
                    <a:pt x="20632" y="59947"/>
                    <a:pt x="17902" y="62360"/>
                  </a:cubicBezTo>
                  <a:cubicBezTo>
                    <a:pt x="16125" y="63947"/>
                    <a:pt x="14030" y="64391"/>
                    <a:pt x="12189" y="64836"/>
                  </a:cubicBezTo>
                  <a:cubicBezTo>
                    <a:pt x="10855" y="65153"/>
                    <a:pt x="9523" y="65470"/>
                    <a:pt x="8443" y="66105"/>
                  </a:cubicBezTo>
                  <a:cubicBezTo>
                    <a:pt x="6666" y="67184"/>
                    <a:pt x="6348" y="68645"/>
                    <a:pt x="5840" y="71247"/>
                  </a:cubicBezTo>
                  <a:lnTo>
                    <a:pt x="5713" y="71946"/>
                  </a:lnTo>
                  <a:cubicBezTo>
                    <a:pt x="5269" y="74168"/>
                    <a:pt x="4380" y="75882"/>
                    <a:pt x="3555" y="77532"/>
                  </a:cubicBezTo>
                  <a:cubicBezTo>
                    <a:pt x="3174" y="78294"/>
                    <a:pt x="2730" y="79056"/>
                    <a:pt x="2349" y="79945"/>
                  </a:cubicBezTo>
                  <a:cubicBezTo>
                    <a:pt x="2158" y="80326"/>
                    <a:pt x="2095" y="80770"/>
                    <a:pt x="1968" y="81214"/>
                  </a:cubicBezTo>
                  <a:cubicBezTo>
                    <a:pt x="1777" y="81976"/>
                    <a:pt x="1524" y="82928"/>
                    <a:pt x="1016" y="83690"/>
                  </a:cubicBezTo>
                  <a:cubicBezTo>
                    <a:pt x="762" y="84135"/>
                    <a:pt x="381" y="84515"/>
                    <a:pt x="0" y="84896"/>
                  </a:cubicBezTo>
                  <a:cubicBezTo>
                    <a:pt x="64" y="85404"/>
                    <a:pt x="64" y="85912"/>
                    <a:pt x="64" y="86483"/>
                  </a:cubicBezTo>
                  <a:cubicBezTo>
                    <a:pt x="64" y="88769"/>
                    <a:pt x="127" y="90356"/>
                    <a:pt x="762" y="91879"/>
                  </a:cubicBezTo>
                  <a:lnTo>
                    <a:pt x="1016" y="92514"/>
                  </a:lnTo>
                  <a:cubicBezTo>
                    <a:pt x="1270" y="93149"/>
                    <a:pt x="1524" y="93720"/>
                    <a:pt x="1904" y="94165"/>
                  </a:cubicBezTo>
                  <a:cubicBezTo>
                    <a:pt x="2285" y="94546"/>
                    <a:pt x="2857" y="94990"/>
                    <a:pt x="3492" y="95435"/>
                  </a:cubicBezTo>
                  <a:cubicBezTo>
                    <a:pt x="3999" y="95752"/>
                    <a:pt x="4507" y="96133"/>
                    <a:pt x="4888" y="96514"/>
                  </a:cubicBezTo>
                  <a:cubicBezTo>
                    <a:pt x="6094" y="97529"/>
                    <a:pt x="7300" y="98609"/>
                    <a:pt x="8570" y="99497"/>
                  </a:cubicBezTo>
                  <a:cubicBezTo>
                    <a:pt x="8951" y="99815"/>
                    <a:pt x="9523" y="100005"/>
                    <a:pt x="10157" y="100259"/>
                  </a:cubicBezTo>
                  <a:cubicBezTo>
                    <a:pt x="10855" y="100513"/>
                    <a:pt x="11681" y="100831"/>
                    <a:pt x="12379" y="101402"/>
                  </a:cubicBezTo>
                  <a:cubicBezTo>
                    <a:pt x="14474" y="102989"/>
                    <a:pt x="15680" y="106227"/>
                    <a:pt x="15871" y="108830"/>
                  </a:cubicBezTo>
                  <a:cubicBezTo>
                    <a:pt x="18347" y="110671"/>
                    <a:pt x="19553" y="113400"/>
                    <a:pt x="20696" y="116003"/>
                  </a:cubicBezTo>
                  <a:cubicBezTo>
                    <a:pt x="21838" y="118542"/>
                    <a:pt x="22854" y="121018"/>
                    <a:pt x="25076" y="122225"/>
                  </a:cubicBezTo>
                  <a:cubicBezTo>
                    <a:pt x="27107" y="123367"/>
                    <a:pt x="29139" y="124510"/>
                    <a:pt x="30028" y="127240"/>
                  </a:cubicBezTo>
                  <a:cubicBezTo>
                    <a:pt x="30281" y="128065"/>
                    <a:pt x="30281" y="128954"/>
                    <a:pt x="30345" y="129716"/>
                  </a:cubicBezTo>
                  <a:cubicBezTo>
                    <a:pt x="30345" y="130351"/>
                    <a:pt x="30345" y="130922"/>
                    <a:pt x="30472" y="131303"/>
                  </a:cubicBezTo>
                  <a:cubicBezTo>
                    <a:pt x="30536" y="131430"/>
                    <a:pt x="30853" y="131684"/>
                    <a:pt x="31297" y="131747"/>
                  </a:cubicBezTo>
                  <a:cubicBezTo>
                    <a:pt x="31868" y="131239"/>
                    <a:pt x="31932" y="130795"/>
                    <a:pt x="32186" y="130414"/>
                  </a:cubicBezTo>
                  <a:cubicBezTo>
                    <a:pt x="32631" y="129589"/>
                    <a:pt x="33583" y="128636"/>
                    <a:pt x="34471" y="128129"/>
                  </a:cubicBezTo>
                  <a:cubicBezTo>
                    <a:pt x="36439" y="126922"/>
                    <a:pt x="40375" y="127176"/>
                    <a:pt x="42280" y="128129"/>
                  </a:cubicBezTo>
                  <a:cubicBezTo>
                    <a:pt x="43422" y="128700"/>
                    <a:pt x="44058" y="129652"/>
                    <a:pt x="44502" y="130477"/>
                  </a:cubicBezTo>
                  <a:cubicBezTo>
                    <a:pt x="44756" y="130922"/>
                    <a:pt x="45010" y="131303"/>
                    <a:pt x="45327" y="131557"/>
                  </a:cubicBezTo>
                  <a:cubicBezTo>
                    <a:pt x="45645" y="131747"/>
                    <a:pt x="46152" y="131303"/>
                    <a:pt x="46343" y="131112"/>
                  </a:cubicBezTo>
                  <a:cubicBezTo>
                    <a:pt x="48374" y="129144"/>
                    <a:pt x="50342" y="128446"/>
                    <a:pt x="52247" y="128700"/>
                  </a:cubicBezTo>
                  <a:cubicBezTo>
                    <a:pt x="55167" y="129081"/>
                    <a:pt x="56818" y="131176"/>
                    <a:pt x="58278" y="133017"/>
                  </a:cubicBezTo>
                  <a:cubicBezTo>
                    <a:pt x="58976" y="133906"/>
                    <a:pt x="59992" y="134286"/>
                    <a:pt x="61769" y="134350"/>
                  </a:cubicBezTo>
                  <a:cubicBezTo>
                    <a:pt x="62658" y="134350"/>
                    <a:pt x="63483" y="134223"/>
                    <a:pt x="64435" y="134096"/>
                  </a:cubicBezTo>
                  <a:cubicBezTo>
                    <a:pt x="65515" y="133906"/>
                    <a:pt x="66658" y="133715"/>
                    <a:pt x="67864" y="133778"/>
                  </a:cubicBezTo>
                  <a:cubicBezTo>
                    <a:pt x="69006" y="133842"/>
                    <a:pt x="69832" y="134159"/>
                    <a:pt x="70530" y="134477"/>
                  </a:cubicBezTo>
                  <a:lnTo>
                    <a:pt x="71228" y="134731"/>
                  </a:lnTo>
                  <a:cubicBezTo>
                    <a:pt x="71482" y="134794"/>
                    <a:pt x="71736" y="134858"/>
                    <a:pt x="71990" y="134921"/>
                  </a:cubicBezTo>
                  <a:cubicBezTo>
                    <a:pt x="72434" y="135048"/>
                    <a:pt x="72942" y="135112"/>
                    <a:pt x="73323" y="135302"/>
                  </a:cubicBezTo>
                  <a:cubicBezTo>
                    <a:pt x="74085" y="135620"/>
                    <a:pt x="74720" y="136191"/>
                    <a:pt x="75228" y="136635"/>
                  </a:cubicBezTo>
                  <a:cubicBezTo>
                    <a:pt x="75672" y="137016"/>
                    <a:pt x="76053" y="137334"/>
                    <a:pt x="76434" y="137524"/>
                  </a:cubicBezTo>
                  <a:cubicBezTo>
                    <a:pt x="76751" y="137714"/>
                    <a:pt x="77259" y="137651"/>
                    <a:pt x="77767" y="137651"/>
                  </a:cubicBezTo>
                  <a:cubicBezTo>
                    <a:pt x="78402" y="137651"/>
                    <a:pt x="79037" y="137651"/>
                    <a:pt x="79735" y="137842"/>
                  </a:cubicBezTo>
                  <a:cubicBezTo>
                    <a:pt x="81640" y="138349"/>
                    <a:pt x="83100" y="139746"/>
                    <a:pt x="83290" y="141333"/>
                  </a:cubicBezTo>
                  <a:cubicBezTo>
                    <a:pt x="83480" y="142666"/>
                    <a:pt x="82782" y="143936"/>
                    <a:pt x="81386" y="144761"/>
                  </a:cubicBezTo>
                  <a:cubicBezTo>
                    <a:pt x="81068" y="144952"/>
                    <a:pt x="80687" y="145142"/>
                    <a:pt x="80370" y="145333"/>
                  </a:cubicBezTo>
                  <a:cubicBezTo>
                    <a:pt x="79545" y="145713"/>
                    <a:pt x="79100" y="145967"/>
                    <a:pt x="78783" y="146475"/>
                  </a:cubicBezTo>
                  <a:cubicBezTo>
                    <a:pt x="78656" y="146729"/>
                    <a:pt x="78465" y="146983"/>
                    <a:pt x="78338" y="147237"/>
                  </a:cubicBezTo>
                  <a:cubicBezTo>
                    <a:pt x="77831" y="148316"/>
                    <a:pt x="77132" y="149586"/>
                    <a:pt x="75228" y="150221"/>
                  </a:cubicBezTo>
                  <a:cubicBezTo>
                    <a:pt x="74783" y="150348"/>
                    <a:pt x="74276" y="150221"/>
                    <a:pt x="73958" y="149967"/>
                  </a:cubicBezTo>
                  <a:cubicBezTo>
                    <a:pt x="73577" y="149649"/>
                    <a:pt x="73387" y="149205"/>
                    <a:pt x="73450" y="148761"/>
                  </a:cubicBezTo>
                  <a:cubicBezTo>
                    <a:pt x="73577" y="147872"/>
                    <a:pt x="73133" y="147237"/>
                    <a:pt x="72752" y="146920"/>
                  </a:cubicBezTo>
                  <a:cubicBezTo>
                    <a:pt x="72117" y="146348"/>
                    <a:pt x="71165" y="146031"/>
                    <a:pt x="70276" y="146285"/>
                  </a:cubicBezTo>
                  <a:cubicBezTo>
                    <a:pt x="70022" y="146348"/>
                    <a:pt x="69705" y="146475"/>
                    <a:pt x="69387" y="146666"/>
                  </a:cubicBezTo>
                  <a:cubicBezTo>
                    <a:pt x="68371" y="147174"/>
                    <a:pt x="67038" y="147808"/>
                    <a:pt x="65578" y="147110"/>
                  </a:cubicBezTo>
                  <a:cubicBezTo>
                    <a:pt x="64690" y="146666"/>
                    <a:pt x="64118" y="145840"/>
                    <a:pt x="63674" y="145079"/>
                  </a:cubicBezTo>
                  <a:cubicBezTo>
                    <a:pt x="63483" y="144761"/>
                    <a:pt x="63293" y="144444"/>
                    <a:pt x="63103" y="144317"/>
                  </a:cubicBezTo>
                  <a:cubicBezTo>
                    <a:pt x="61960" y="143111"/>
                    <a:pt x="60373" y="142222"/>
                    <a:pt x="58849" y="141397"/>
                  </a:cubicBezTo>
                  <a:lnTo>
                    <a:pt x="57580" y="140698"/>
                  </a:lnTo>
                  <a:cubicBezTo>
                    <a:pt x="55357" y="139365"/>
                    <a:pt x="54024" y="138476"/>
                    <a:pt x="51421" y="138667"/>
                  </a:cubicBezTo>
                  <a:cubicBezTo>
                    <a:pt x="50787" y="138730"/>
                    <a:pt x="49644" y="139429"/>
                    <a:pt x="48628" y="140063"/>
                  </a:cubicBezTo>
                  <a:cubicBezTo>
                    <a:pt x="46533" y="141397"/>
                    <a:pt x="43042" y="143555"/>
                    <a:pt x="40820" y="140254"/>
                  </a:cubicBezTo>
                  <a:cubicBezTo>
                    <a:pt x="40185" y="139238"/>
                    <a:pt x="40122" y="139238"/>
                    <a:pt x="39169" y="139429"/>
                  </a:cubicBezTo>
                  <a:cubicBezTo>
                    <a:pt x="38027" y="139683"/>
                    <a:pt x="37201" y="140571"/>
                    <a:pt x="36249" y="141523"/>
                  </a:cubicBezTo>
                  <a:cubicBezTo>
                    <a:pt x="35614" y="142222"/>
                    <a:pt x="34916" y="142857"/>
                    <a:pt x="34154" y="143428"/>
                  </a:cubicBezTo>
                  <a:cubicBezTo>
                    <a:pt x="32884" y="144317"/>
                    <a:pt x="32567" y="144507"/>
                    <a:pt x="32123" y="145523"/>
                  </a:cubicBezTo>
                  <a:cubicBezTo>
                    <a:pt x="31742" y="146348"/>
                    <a:pt x="31615" y="148697"/>
                    <a:pt x="31932" y="149205"/>
                  </a:cubicBezTo>
                  <a:cubicBezTo>
                    <a:pt x="32313" y="149332"/>
                    <a:pt x="32440" y="149522"/>
                    <a:pt x="32567" y="149903"/>
                  </a:cubicBezTo>
                  <a:cubicBezTo>
                    <a:pt x="33202" y="151744"/>
                    <a:pt x="34662" y="155934"/>
                    <a:pt x="36567" y="157585"/>
                  </a:cubicBezTo>
                  <a:cubicBezTo>
                    <a:pt x="37455" y="158410"/>
                    <a:pt x="38598" y="158981"/>
                    <a:pt x="39804" y="159553"/>
                  </a:cubicBezTo>
                  <a:cubicBezTo>
                    <a:pt x="41074" y="160188"/>
                    <a:pt x="42343" y="160822"/>
                    <a:pt x="43486" y="161775"/>
                  </a:cubicBezTo>
                  <a:cubicBezTo>
                    <a:pt x="43803" y="162029"/>
                    <a:pt x="44184" y="162346"/>
                    <a:pt x="44502" y="162600"/>
                  </a:cubicBezTo>
                  <a:cubicBezTo>
                    <a:pt x="46914" y="164504"/>
                    <a:pt x="50596" y="167425"/>
                    <a:pt x="47993" y="171742"/>
                  </a:cubicBezTo>
                  <a:cubicBezTo>
                    <a:pt x="47105" y="173202"/>
                    <a:pt x="46851" y="173583"/>
                    <a:pt x="46914" y="174916"/>
                  </a:cubicBezTo>
                  <a:cubicBezTo>
                    <a:pt x="47041" y="177392"/>
                    <a:pt x="48057" y="179042"/>
                    <a:pt x="49390" y="181391"/>
                  </a:cubicBezTo>
                  <a:cubicBezTo>
                    <a:pt x="50342" y="182978"/>
                    <a:pt x="51739" y="184375"/>
                    <a:pt x="53136" y="185708"/>
                  </a:cubicBezTo>
                  <a:lnTo>
                    <a:pt x="53897" y="186406"/>
                  </a:lnTo>
                  <a:cubicBezTo>
                    <a:pt x="54405" y="186914"/>
                    <a:pt x="54913" y="187295"/>
                    <a:pt x="55294" y="187486"/>
                  </a:cubicBezTo>
                  <a:cubicBezTo>
                    <a:pt x="55231" y="186914"/>
                    <a:pt x="54976" y="186343"/>
                    <a:pt x="54596" y="185708"/>
                  </a:cubicBezTo>
                  <a:cubicBezTo>
                    <a:pt x="54215" y="184946"/>
                    <a:pt x="53707" y="184121"/>
                    <a:pt x="53580" y="183105"/>
                  </a:cubicBezTo>
                  <a:cubicBezTo>
                    <a:pt x="53326" y="181010"/>
                    <a:pt x="54088" y="178725"/>
                    <a:pt x="55548" y="177328"/>
                  </a:cubicBezTo>
                  <a:cubicBezTo>
                    <a:pt x="56373" y="176503"/>
                    <a:pt x="57199" y="176058"/>
                    <a:pt x="58024" y="176058"/>
                  </a:cubicBezTo>
                  <a:cubicBezTo>
                    <a:pt x="60246" y="176566"/>
                    <a:pt x="60754" y="178471"/>
                    <a:pt x="61135" y="179994"/>
                  </a:cubicBezTo>
                  <a:lnTo>
                    <a:pt x="61325" y="180756"/>
                  </a:lnTo>
                  <a:cubicBezTo>
                    <a:pt x="61960" y="182724"/>
                    <a:pt x="62658" y="183232"/>
                    <a:pt x="64499" y="184375"/>
                  </a:cubicBezTo>
                  <a:cubicBezTo>
                    <a:pt x="65197" y="184819"/>
                    <a:pt x="65515" y="184946"/>
                    <a:pt x="65832" y="185137"/>
                  </a:cubicBezTo>
                  <a:cubicBezTo>
                    <a:pt x="67102" y="185771"/>
                    <a:pt x="68689" y="186597"/>
                    <a:pt x="69134" y="188692"/>
                  </a:cubicBezTo>
                  <a:cubicBezTo>
                    <a:pt x="69324" y="189580"/>
                    <a:pt x="69324" y="190406"/>
                    <a:pt x="69324" y="191294"/>
                  </a:cubicBezTo>
                  <a:cubicBezTo>
                    <a:pt x="69324" y="192310"/>
                    <a:pt x="69260" y="192755"/>
                    <a:pt x="69260" y="193262"/>
                  </a:cubicBezTo>
                  <a:cubicBezTo>
                    <a:pt x="69134" y="194977"/>
                    <a:pt x="69070" y="196627"/>
                    <a:pt x="69768" y="196754"/>
                  </a:cubicBezTo>
                  <a:cubicBezTo>
                    <a:pt x="70403" y="196500"/>
                    <a:pt x="70784" y="195865"/>
                    <a:pt x="71038" y="194151"/>
                  </a:cubicBezTo>
                  <a:cubicBezTo>
                    <a:pt x="71165" y="193326"/>
                    <a:pt x="71165" y="192437"/>
                    <a:pt x="71228" y="191548"/>
                  </a:cubicBezTo>
                  <a:cubicBezTo>
                    <a:pt x="71292" y="189580"/>
                    <a:pt x="71355" y="187549"/>
                    <a:pt x="72244" y="185771"/>
                  </a:cubicBezTo>
                  <a:cubicBezTo>
                    <a:pt x="72942" y="184311"/>
                    <a:pt x="74466" y="183105"/>
                    <a:pt x="76053" y="182724"/>
                  </a:cubicBezTo>
                  <a:cubicBezTo>
                    <a:pt x="77386" y="182470"/>
                    <a:pt x="78719" y="182724"/>
                    <a:pt x="79672" y="183549"/>
                  </a:cubicBezTo>
                  <a:cubicBezTo>
                    <a:pt x="81005" y="184692"/>
                    <a:pt x="81132" y="186406"/>
                    <a:pt x="81259" y="187803"/>
                  </a:cubicBezTo>
                  <a:cubicBezTo>
                    <a:pt x="81322" y="188565"/>
                    <a:pt x="81386" y="189263"/>
                    <a:pt x="81576" y="189707"/>
                  </a:cubicBezTo>
                  <a:cubicBezTo>
                    <a:pt x="82211" y="190977"/>
                    <a:pt x="84116" y="192374"/>
                    <a:pt x="85448" y="193453"/>
                  </a:cubicBezTo>
                  <a:lnTo>
                    <a:pt x="86337" y="194088"/>
                  </a:lnTo>
                  <a:cubicBezTo>
                    <a:pt x="86591" y="194278"/>
                    <a:pt x="86845" y="194469"/>
                    <a:pt x="87099" y="194659"/>
                  </a:cubicBezTo>
                  <a:cubicBezTo>
                    <a:pt x="86845" y="193580"/>
                    <a:pt x="86655" y="193072"/>
                    <a:pt x="86464" y="192628"/>
                  </a:cubicBezTo>
                  <a:cubicBezTo>
                    <a:pt x="86084" y="191612"/>
                    <a:pt x="85576" y="190406"/>
                    <a:pt x="85639" y="188882"/>
                  </a:cubicBezTo>
                  <a:cubicBezTo>
                    <a:pt x="85829" y="185517"/>
                    <a:pt x="85956" y="182915"/>
                    <a:pt x="84687" y="180439"/>
                  </a:cubicBezTo>
                  <a:cubicBezTo>
                    <a:pt x="84242" y="179550"/>
                    <a:pt x="83735" y="178788"/>
                    <a:pt x="83227" y="177963"/>
                  </a:cubicBezTo>
                  <a:cubicBezTo>
                    <a:pt x="82084" y="176122"/>
                    <a:pt x="80878" y="174154"/>
                    <a:pt x="80497" y="171424"/>
                  </a:cubicBezTo>
                  <a:cubicBezTo>
                    <a:pt x="80370" y="170345"/>
                    <a:pt x="80116" y="169837"/>
                    <a:pt x="79545" y="169266"/>
                  </a:cubicBezTo>
                  <a:cubicBezTo>
                    <a:pt x="79291" y="169012"/>
                    <a:pt x="78973" y="168758"/>
                    <a:pt x="78719" y="168567"/>
                  </a:cubicBezTo>
                  <a:cubicBezTo>
                    <a:pt x="77894" y="167933"/>
                    <a:pt x="76942" y="167171"/>
                    <a:pt x="76878" y="165203"/>
                  </a:cubicBezTo>
                  <a:cubicBezTo>
                    <a:pt x="76751" y="162600"/>
                    <a:pt x="78212" y="160632"/>
                    <a:pt x="80497" y="160315"/>
                  </a:cubicBezTo>
                  <a:cubicBezTo>
                    <a:pt x="82211" y="160124"/>
                    <a:pt x="83861" y="160568"/>
                    <a:pt x="85004" y="161584"/>
                  </a:cubicBezTo>
                  <a:cubicBezTo>
                    <a:pt x="85956" y="162473"/>
                    <a:pt x="86464" y="163743"/>
                    <a:pt x="86401" y="165139"/>
                  </a:cubicBezTo>
                  <a:cubicBezTo>
                    <a:pt x="86401" y="165647"/>
                    <a:pt x="86274" y="166155"/>
                    <a:pt x="86147" y="166726"/>
                  </a:cubicBezTo>
                  <a:cubicBezTo>
                    <a:pt x="85956" y="167552"/>
                    <a:pt x="85766" y="168504"/>
                    <a:pt x="86020" y="168948"/>
                  </a:cubicBezTo>
                  <a:cubicBezTo>
                    <a:pt x="86464" y="169266"/>
                    <a:pt x="87226" y="168758"/>
                    <a:pt x="87988" y="167742"/>
                  </a:cubicBezTo>
                  <a:cubicBezTo>
                    <a:pt x="89892" y="165203"/>
                    <a:pt x="91860" y="165965"/>
                    <a:pt x="93384" y="166853"/>
                  </a:cubicBezTo>
                  <a:cubicBezTo>
                    <a:pt x="94463" y="167488"/>
                    <a:pt x="94908" y="167615"/>
                    <a:pt x="95035" y="167615"/>
                  </a:cubicBezTo>
                  <a:cubicBezTo>
                    <a:pt x="95415" y="165965"/>
                    <a:pt x="94781" y="164187"/>
                    <a:pt x="93828" y="163425"/>
                  </a:cubicBezTo>
                  <a:cubicBezTo>
                    <a:pt x="93511" y="163171"/>
                    <a:pt x="93003" y="162981"/>
                    <a:pt x="92368" y="162854"/>
                  </a:cubicBezTo>
                  <a:cubicBezTo>
                    <a:pt x="91670" y="162664"/>
                    <a:pt x="90908" y="162410"/>
                    <a:pt x="90147" y="161902"/>
                  </a:cubicBezTo>
                  <a:cubicBezTo>
                    <a:pt x="89004" y="161076"/>
                    <a:pt x="88432" y="160061"/>
                    <a:pt x="87988" y="159172"/>
                  </a:cubicBezTo>
                  <a:cubicBezTo>
                    <a:pt x="87734" y="158728"/>
                    <a:pt x="87544" y="158283"/>
                    <a:pt x="87226" y="157902"/>
                  </a:cubicBezTo>
                  <a:cubicBezTo>
                    <a:pt x="86782" y="157394"/>
                    <a:pt x="85893" y="157013"/>
                    <a:pt x="85004" y="156696"/>
                  </a:cubicBezTo>
                  <a:cubicBezTo>
                    <a:pt x="83227" y="155998"/>
                    <a:pt x="80560" y="154919"/>
                    <a:pt x="81132" y="151554"/>
                  </a:cubicBezTo>
                  <a:cubicBezTo>
                    <a:pt x="81830" y="147174"/>
                    <a:pt x="85703" y="147491"/>
                    <a:pt x="88369" y="147618"/>
                  </a:cubicBezTo>
                  <a:cubicBezTo>
                    <a:pt x="89258" y="147681"/>
                    <a:pt x="90147" y="147745"/>
                    <a:pt x="90781" y="147681"/>
                  </a:cubicBezTo>
                  <a:cubicBezTo>
                    <a:pt x="91226" y="147618"/>
                    <a:pt x="91479" y="147427"/>
                    <a:pt x="91987" y="147046"/>
                  </a:cubicBezTo>
                  <a:cubicBezTo>
                    <a:pt x="92432" y="146602"/>
                    <a:pt x="93067" y="146094"/>
                    <a:pt x="94019" y="145840"/>
                  </a:cubicBezTo>
                  <a:cubicBezTo>
                    <a:pt x="95415" y="145396"/>
                    <a:pt x="97510" y="145713"/>
                    <a:pt x="98653" y="146221"/>
                  </a:cubicBezTo>
                  <a:cubicBezTo>
                    <a:pt x="100177" y="146920"/>
                    <a:pt x="101129" y="148253"/>
                    <a:pt x="102018" y="149396"/>
                  </a:cubicBezTo>
                  <a:cubicBezTo>
                    <a:pt x="102399" y="149903"/>
                    <a:pt x="102843" y="150475"/>
                    <a:pt x="103224" y="150919"/>
                  </a:cubicBezTo>
                  <a:cubicBezTo>
                    <a:pt x="104240" y="151935"/>
                    <a:pt x="105382" y="152506"/>
                    <a:pt x="106716" y="153204"/>
                  </a:cubicBezTo>
                  <a:cubicBezTo>
                    <a:pt x="108366" y="154093"/>
                    <a:pt x="109001" y="154093"/>
                    <a:pt x="109128" y="153966"/>
                  </a:cubicBezTo>
                  <a:cubicBezTo>
                    <a:pt x="109128" y="153966"/>
                    <a:pt x="109699" y="153585"/>
                    <a:pt x="109572" y="150983"/>
                  </a:cubicBezTo>
                  <a:cubicBezTo>
                    <a:pt x="109509" y="149078"/>
                    <a:pt x="108239" y="147491"/>
                    <a:pt x="106969" y="145840"/>
                  </a:cubicBezTo>
                  <a:cubicBezTo>
                    <a:pt x="106589" y="145396"/>
                    <a:pt x="106208" y="144888"/>
                    <a:pt x="105890" y="144444"/>
                  </a:cubicBezTo>
                  <a:cubicBezTo>
                    <a:pt x="104748" y="142920"/>
                    <a:pt x="104557" y="141460"/>
                    <a:pt x="104367" y="140063"/>
                  </a:cubicBezTo>
                  <a:cubicBezTo>
                    <a:pt x="104303" y="139429"/>
                    <a:pt x="104240" y="138794"/>
                    <a:pt x="103986" y="138095"/>
                  </a:cubicBezTo>
                  <a:cubicBezTo>
                    <a:pt x="103414" y="135937"/>
                    <a:pt x="102462" y="134286"/>
                    <a:pt x="101510" y="133588"/>
                  </a:cubicBezTo>
                  <a:cubicBezTo>
                    <a:pt x="100050" y="132572"/>
                    <a:pt x="99034" y="131811"/>
                    <a:pt x="98209" y="130604"/>
                  </a:cubicBezTo>
                  <a:cubicBezTo>
                    <a:pt x="96812" y="128763"/>
                    <a:pt x="96431" y="128192"/>
                    <a:pt x="94908" y="127875"/>
                  </a:cubicBezTo>
                  <a:lnTo>
                    <a:pt x="94146" y="127748"/>
                  </a:lnTo>
                  <a:cubicBezTo>
                    <a:pt x="92686" y="127494"/>
                    <a:pt x="91226" y="127176"/>
                    <a:pt x="89829" y="125907"/>
                  </a:cubicBezTo>
                  <a:cubicBezTo>
                    <a:pt x="89194" y="125272"/>
                    <a:pt x="88686" y="124573"/>
                    <a:pt x="88242" y="123875"/>
                  </a:cubicBezTo>
                  <a:cubicBezTo>
                    <a:pt x="87861" y="123240"/>
                    <a:pt x="87480" y="122669"/>
                    <a:pt x="87036" y="122288"/>
                  </a:cubicBezTo>
                  <a:cubicBezTo>
                    <a:pt x="86528" y="121780"/>
                    <a:pt x="85512" y="121844"/>
                    <a:pt x="84496" y="121907"/>
                  </a:cubicBezTo>
                  <a:cubicBezTo>
                    <a:pt x="84179" y="121907"/>
                    <a:pt x="83735" y="121907"/>
                    <a:pt x="83480" y="121907"/>
                  </a:cubicBezTo>
                  <a:cubicBezTo>
                    <a:pt x="81703" y="121907"/>
                    <a:pt x="80941" y="121209"/>
                    <a:pt x="80370" y="120638"/>
                  </a:cubicBezTo>
                  <a:cubicBezTo>
                    <a:pt x="80116" y="120384"/>
                    <a:pt x="79862" y="120193"/>
                    <a:pt x="79418" y="119939"/>
                  </a:cubicBezTo>
                  <a:cubicBezTo>
                    <a:pt x="78910" y="119685"/>
                    <a:pt x="78212" y="119495"/>
                    <a:pt x="77450" y="119368"/>
                  </a:cubicBezTo>
                  <a:cubicBezTo>
                    <a:pt x="76434" y="119177"/>
                    <a:pt x="75355" y="118923"/>
                    <a:pt x="74466" y="118288"/>
                  </a:cubicBezTo>
                  <a:cubicBezTo>
                    <a:pt x="74149" y="118035"/>
                    <a:pt x="73704" y="117844"/>
                    <a:pt x="73323" y="117654"/>
                  </a:cubicBezTo>
                  <a:cubicBezTo>
                    <a:pt x="71927" y="117019"/>
                    <a:pt x="69578" y="115876"/>
                    <a:pt x="69958" y="113083"/>
                  </a:cubicBezTo>
                  <a:cubicBezTo>
                    <a:pt x="70149" y="111369"/>
                    <a:pt x="71609" y="110163"/>
                    <a:pt x="73895" y="109845"/>
                  </a:cubicBezTo>
                  <a:cubicBezTo>
                    <a:pt x="74466" y="109782"/>
                    <a:pt x="75037" y="109782"/>
                    <a:pt x="75672" y="109845"/>
                  </a:cubicBezTo>
                  <a:cubicBezTo>
                    <a:pt x="76434" y="109909"/>
                    <a:pt x="77259" y="109972"/>
                    <a:pt x="77513" y="109655"/>
                  </a:cubicBezTo>
                  <a:cubicBezTo>
                    <a:pt x="77704" y="109464"/>
                    <a:pt x="77831" y="108512"/>
                    <a:pt x="77704" y="107179"/>
                  </a:cubicBezTo>
                  <a:cubicBezTo>
                    <a:pt x="77513" y="105973"/>
                    <a:pt x="76815" y="105274"/>
                    <a:pt x="75799" y="104322"/>
                  </a:cubicBezTo>
                  <a:cubicBezTo>
                    <a:pt x="75164" y="103751"/>
                    <a:pt x="74529" y="103053"/>
                    <a:pt x="73895" y="102227"/>
                  </a:cubicBezTo>
                  <a:cubicBezTo>
                    <a:pt x="72942" y="100831"/>
                    <a:pt x="72625" y="99053"/>
                    <a:pt x="73069" y="97403"/>
                  </a:cubicBezTo>
                  <a:cubicBezTo>
                    <a:pt x="73450" y="95879"/>
                    <a:pt x="74402" y="94673"/>
                    <a:pt x="75736" y="93974"/>
                  </a:cubicBezTo>
                  <a:cubicBezTo>
                    <a:pt x="77259" y="93213"/>
                    <a:pt x="78973" y="93276"/>
                    <a:pt x="80497" y="94165"/>
                  </a:cubicBezTo>
                  <a:cubicBezTo>
                    <a:pt x="81893" y="94990"/>
                    <a:pt x="82782" y="96387"/>
                    <a:pt x="82846" y="97974"/>
                  </a:cubicBezTo>
                  <a:cubicBezTo>
                    <a:pt x="82846" y="98482"/>
                    <a:pt x="82846" y="98926"/>
                    <a:pt x="82846" y="99371"/>
                  </a:cubicBezTo>
                  <a:cubicBezTo>
                    <a:pt x="82846" y="100831"/>
                    <a:pt x="82846" y="101783"/>
                    <a:pt x="83735" y="102862"/>
                  </a:cubicBezTo>
                  <a:cubicBezTo>
                    <a:pt x="84179" y="103053"/>
                    <a:pt x="84687" y="102227"/>
                    <a:pt x="85322" y="100767"/>
                  </a:cubicBezTo>
                  <a:cubicBezTo>
                    <a:pt x="86020" y="99307"/>
                    <a:pt x="85639" y="97847"/>
                    <a:pt x="85068" y="95942"/>
                  </a:cubicBezTo>
                  <a:lnTo>
                    <a:pt x="84814" y="95054"/>
                  </a:lnTo>
                  <a:cubicBezTo>
                    <a:pt x="84242" y="92959"/>
                    <a:pt x="83544" y="91816"/>
                    <a:pt x="81830" y="90292"/>
                  </a:cubicBezTo>
                  <a:cubicBezTo>
                    <a:pt x="81132" y="89658"/>
                    <a:pt x="80306" y="89340"/>
                    <a:pt x="79354" y="88959"/>
                  </a:cubicBezTo>
                  <a:cubicBezTo>
                    <a:pt x="78465" y="88642"/>
                    <a:pt x="77577" y="88261"/>
                    <a:pt x="76625" y="87626"/>
                  </a:cubicBezTo>
                  <a:cubicBezTo>
                    <a:pt x="74022" y="85849"/>
                    <a:pt x="72498" y="83119"/>
                    <a:pt x="70974" y="80516"/>
                  </a:cubicBezTo>
                  <a:cubicBezTo>
                    <a:pt x="70276" y="79310"/>
                    <a:pt x="69641" y="78167"/>
                    <a:pt x="68879" y="77151"/>
                  </a:cubicBezTo>
                  <a:cubicBezTo>
                    <a:pt x="68371" y="76453"/>
                    <a:pt x="67356" y="75945"/>
                    <a:pt x="66467" y="75437"/>
                  </a:cubicBezTo>
                  <a:cubicBezTo>
                    <a:pt x="64182" y="74231"/>
                    <a:pt x="63229" y="72707"/>
                    <a:pt x="62404" y="71120"/>
                  </a:cubicBezTo>
                  <a:cubicBezTo>
                    <a:pt x="61515" y="69343"/>
                    <a:pt x="61515" y="67184"/>
                    <a:pt x="62404" y="65597"/>
                  </a:cubicBezTo>
                  <a:lnTo>
                    <a:pt x="62785" y="64962"/>
                  </a:lnTo>
                  <a:cubicBezTo>
                    <a:pt x="63547" y="63629"/>
                    <a:pt x="63864" y="63058"/>
                    <a:pt x="63864" y="61534"/>
                  </a:cubicBezTo>
                  <a:cubicBezTo>
                    <a:pt x="63864" y="58297"/>
                    <a:pt x="64372" y="50361"/>
                    <a:pt x="68753" y="47060"/>
                  </a:cubicBezTo>
                  <a:cubicBezTo>
                    <a:pt x="70721" y="45600"/>
                    <a:pt x="73133" y="45219"/>
                    <a:pt x="75926" y="46045"/>
                  </a:cubicBezTo>
                  <a:cubicBezTo>
                    <a:pt x="76180" y="46108"/>
                    <a:pt x="76434" y="46235"/>
                    <a:pt x="76561" y="46425"/>
                  </a:cubicBezTo>
                  <a:cubicBezTo>
                    <a:pt x="78402" y="48520"/>
                    <a:pt x="77704" y="50742"/>
                    <a:pt x="77196" y="52393"/>
                  </a:cubicBezTo>
                  <a:cubicBezTo>
                    <a:pt x="77005" y="53091"/>
                    <a:pt x="76815" y="53726"/>
                    <a:pt x="76751" y="54297"/>
                  </a:cubicBezTo>
                  <a:cubicBezTo>
                    <a:pt x="76751" y="54996"/>
                    <a:pt x="76815" y="55123"/>
                    <a:pt x="76815" y="55123"/>
                  </a:cubicBezTo>
                  <a:cubicBezTo>
                    <a:pt x="76878" y="55250"/>
                    <a:pt x="77513" y="55630"/>
                    <a:pt x="77704" y="55694"/>
                  </a:cubicBezTo>
                  <a:cubicBezTo>
                    <a:pt x="80053" y="57027"/>
                    <a:pt x="82338" y="58233"/>
                    <a:pt x="82719" y="61407"/>
                  </a:cubicBezTo>
                  <a:cubicBezTo>
                    <a:pt x="82973" y="63312"/>
                    <a:pt x="83100" y="64582"/>
                    <a:pt x="83861" y="66232"/>
                  </a:cubicBezTo>
                  <a:cubicBezTo>
                    <a:pt x="84877" y="68327"/>
                    <a:pt x="86337" y="69978"/>
                    <a:pt x="88051" y="70993"/>
                  </a:cubicBezTo>
                  <a:cubicBezTo>
                    <a:pt x="88877" y="71501"/>
                    <a:pt x="91353" y="71946"/>
                    <a:pt x="92622" y="71819"/>
                  </a:cubicBezTo>
                  <a:cubicBezTo>
                    <a:pt x="92368" y="71565"/>
                    <a:pt x="91924" y="71247"/>
                    <a:pt x="91162" y="70803"/>
                  </a:cubicBezTo>
                  <a:cubicBezTo>
                    <a:pt x="87416" y="68518"/>
                    <a:pt x="86337" y="66042"/>
                    <a:pt x="87036" y="61471"/>
                  </a:cubicBezTo>
                  <a:cubicBezTo>
                    <a:pt x="87163" y="60519"/>
                    <a:pt x="87480" y="59185"/>
                    <a:pt x="88623" y="58424"/>
                  </a:cubicBezTo>
                  <a:cubicBezTo>
                    <a:pt x="89766" y="57662"/>
                    <a:pt x="91099" y="57852"/>
                    <a:pt x="92051" y="58106"/>
                  </a:cubicBezTo>
                  <a:cubicBezTo>
                    <a:pt x="95670" y="58932"/>
                    <a:pt x="97574" y="61471"/>
                    <a:pt x="99415" y="63883"/>
                  </a:cubicBezTo>
                  <a:cubicBezTo>
                    <a:pt x="100240" y="64962"/>
                    <a:pt x="101002" y="65978"/>
                    <a:pt x="101954" y="66867"/>
                  </a:cubicBezTo>
                  <a:cubicBezTo>
                    <a:pt x="102716" y="67565"/>
                    <a:pt x="104049" y="68010"/>
                    <a:pt x="104430" y="67819"/>
                  </a:cubicBezTo>
                  <a:cubicBezTo>
                    <a:pt x="104367" y="67629"/>
                    <a:pt x="104176" y="66359"/>
                    <a:pt x="104049" y="65978"/>
                  </a:cubicBezTo>
                  <a:cubicBezTo>
                    <a:pt x="103669" y="65026"/>
                    <a:pt x="103161" y="64518"/>
                    <a:pt x="101764" y="64074"/>
                  </a:cubicBezTo>
                  <a:cubicBezTo>
                    <a:pt x="99986" y="63439"/>
                    <a:pt x="97764" y="62740"/>
                    <a:pt x="97193" y="60582"/>
                  </a:cubicBezTo>
                  <a:cubicBezTo>
                    <a:pt x="96876" y="59249"/>
                    <a:pt x="97066" y="58043"/>
                    <a:pt x="97828" y="57091"/>
                  </a:cubicBezTo>
                  <a:cubicBezTo>
                    <a:pt x="98653" y="56075"/>
                    <a:pt x="100050" y="55440"/>
                    <a:pt x="101510" y="55440"/>
                  </a:cubicBezTo>
                  <a:cubicBezTo>
                    <a:pt x="103795" y="55503"/>
                    <a:pt x="106461" y="55630"/>
                    <a:pt x="108747" y="56329"/>
                  </a:cubicBezTo>
                  <a:cubicBezTo>
                    <a:pt x="109636" y="56646"/>
                    <a:pt x="110398" y="57154"/>
                    <a:pt x="111223" y="57662"/>
                  </a:cubicBezTo>
                  <a:cubicBezTo>
                    <a:pt x="111731" y="57979"/>
                    <a:pt x="112175" y="58297"/>
                    <a:pt x="112620" y="58487"/>
                  </a:cubicBezTo>
                  <a:cubicBezTo>
                    <a:pt x="112556" y="57725"/>
                    <a:pt x="112239" y="57091"/>
                    <a:pt x="111731" y="56519"/>
                  </a:cubicBezTo>
                  <a:cubicBezTo>
                    <a:pt x="110715" y="55250"/>
                    <a:pt x="108937" y="54488"/>
                    <a:pt x="106969" y="54424"/>
                  </a:cubicBezTo>
                  <a:cubicBezTo>
                    <a:pt x="104049" y="54361"/>
                    <a:pt x="99606" y="54297"/>
                    <a:pt x="97130" y="50742"/>
                  </a:cubicBezTo>
                  <a:cubicBezTo>
                    <a:pt x="95923" y="49028"/>
                    <a:pt x="95606" y="46235"/>
                    <a:pt x="96304" y="44140"/>
                  </a:cubicBezTo>
                  <a:cubicBezTo>
                    <a:pt x="96812" y="42680"/>
                    <a:pt x="97891" y="41601"/>
                    <a:pt x="99225" y="41220"/>
                  </a:cubicBezTo>
                  <a:cubicBezTo>
                    <a:pt x="101066" y="40712"/>
                    <a:pt x="102906" y="40902"/>
                    <a:pt x="104748" y="41093"/>
                  </a:cubicBezTo>
                  <a:cubicBezTo>
                    <a:pt x="106779" y="41283"/>
                    <a:pt x="108747" y="41474"/>
                    <a:pt x="110080" y="40648"/>
                  </a:cubicBezTo>
                  <a:cubicBezTo>
                    <a:pt x="111032" y="40014"/>
                    <a:pt x="111096" y="39633"/>
                    <a:pt x="111223" y="38426"/>
                  </a:cubicBezTo>
                  <a:cubicBezTo>
                    <a:pt x="111286" y="37792"/>
                    <a:pt x="111350" y="37030"/>
                    <a:pt x="111667" y="36141"/>
                  </a:cubicBezTo>
                  <a:cubicBezTo>
                    <a:pt x="112175" y="34554"/>
                    <a:pt x="112937" y="32332"/>
                    <a:pt x="115476" y="31824"/>
                  </a:cubicBezTo>
                  <a:cubicBezTo>
                    <a:pt x="117190" y="31443"/>
                    <a:pt x="119222" y="31824"/>
                    <a:pt x="120428" y="32205"/>
                  </a:cubicBezTo>
                  <a:cubicBezTo>
                    <a:pt x="121698" y="32586"/>
                    <a:pt x="122650" y="33348"/>
                    <a:pt x="123602" y="34046"/>
                  </a:cubicBezTo>
                  <a:cubicBezTo>
                    <a:pt x="124364" y="34617"/>
                    <a:pt x="125126" y="35189"/>
                    <a:pt x="125888" y="35506"/>
                  </a:cubicBezTo>
                  <a:cubicBezTo>
                    <a:pt x="127284" y="36014"/>
                    <a:pt x="129697" y="35824"/>
                    <a:pt x="130712" y="34871"/>
                  </a:cubicBezTo>
                  <a:cubicBezTo>
                    <a:pt x="131157" y="34427"/>
                    <a:pt x="131474" y="33792"/>
                    <a:pt x="131792" y="33157"/>
                  </a:cubicBezTo>
                  <a:cubicBezTo>
                    <a:pt x="132299" y="32142"/>
                    <a:pt x="132871" y="30999"/>
                    <a:pt x="134077" y="30110"/>
                  </a:cubicBezTo>
                  <a:cubicBezTo>
                    <a:pt x="136680" y="28269"/>
                    <a:pt x="140108" y="29094"/>
                    <a:pt x="143600" y="32395"/>
                  </a:cubicBezTo>
                  <a:cubicBezTo>
                    <a:pt x="146012" y="34681"/>
                    <a:pt x="149123" y="34681"/>
                    <a:pt x="152550" y="34617"/>
                  </a:cubicBezTo>
                  <a:lnTo>
                    <a:pt x="154265" y="34617"/>
                  </a:lnTo>
                  <a:cubicBezTo>
                    <a:pt x="155979" y="34617"/>
                    <a:pt x="158010" y="34744"/>
                    <a:pt x="159915" y="35316"/>
                  </a:cubicBezTo>
                  <a:cubicBezTo>
                    <a:pt x="161248" y="34554"/>
                    <a:pt x="162771" y="34300"/>
                    <a:pt x="164168" y="33983"/>
                  </a:cubicBezTo>
                  <a:cubicBezTo>
                    <a:pt x="167216" y="33348"/>
                    <a:pt x="168421" y="32967"/>
                    <a:pt x="168548" y="31126"/>
                  </a:cubicBezTo>
                  <a:cubicBezTo>
                    <a:pt x="168612" y="30174"/>
                    <a:pt x="168485" y="29158"/>
                    <a:pt x="168358" y="28142"/>
                  </a:cubicBezTo>
                  <a:cubicBezTo>
                    <a:pt x="168231" y="27190"/>
                    <a:pt x="168104" y="26238"/>
                    <a:pt x="168167" y="25285"/>
                  </a:cubicBezTo>
                  <a:cubicBezTo>
                    <a:pt x="168231" y="21921"/>
                    <a:pt x="170326" y="20778"/>
                    <a:pt x="172294" y="19699"/>
                  </a:cubicBezTo>
                  <a:cubicBezTo>
                    <a:pt x="174453" y="18493"/>
                    <a:pt x="175976" y="16398"/>
                    <a:pt x="176420" y="14239"/>
                  </a:cubicBezTo>
                  <a:cubicBezTo>
                    <a:pt x="176675" y="13160"/>
                    <a:pt x="176738" y="11636"/>
                    <a:pt x="175849" y="10367"/>
                  </a:cubicBezTo>
                  <a:cubicBezTo>
                    <a:pt x="175659" y="10113"/>
                    <a:pt x="175404" y="9859"/>
                    <a:pt x="175087" y="9605"/>
                  </a:cubicBezTo>
                  <a:cubicBezTo>
                    <a:pt x="174516" y="9034"/>
                    <a:pt x="173754" y="8399"/>
                    <a:pt x="173310" y="7320"/>
                  </a:cubicBezTo>
                  <a:cubicBezTo>
                    <a:pt x="172992" y="6494"/>
                    <a:pt x="172992" y="5542"/>
                    <a:pt x="172992" y="4717"/>
                  </a:cubicBezTo>
                  <a:cubicBezTo>
                    <a:pt x="172992" y="4336"/>
                    <a:pt x="172992" y="4018"/>
                    <a:pt x="172992" y="3701"/>
                  </a:cubicBezTo>
                  <a:cubicBezTo>
                    <a:pt x="172866" y="2495"/>
                    <a:pt x="172675" y="1289"/>
                    <a:pt x="172484" y="146"/>
                  </a:cubicBezTo>
                  <a:cubicBezTo>
                    <a:pt x="171151" y="-172"/>
                    <a:pt x="170263" y="82"/>
                    <a:pt x="169501" y="400"/>
                  </a:cubicBezTo>
                  <a:cubicBezTo>
                    <a:pt x="166136" y="1987"/>
                    <a:pt x="164803" y="4399"/>
                    <a:pt x="165120" y="8272"/>
                  </a:cubicBezTo>
                  <a:cubicBezTo>
                    <a:pt x="165184" y="9414"/>
                    <a:pt x="165565" y="10557"/>
                    <a:pt x="165882" y="11827"/>
                  </a:cubicBezTo>
                  <a:cubicBezTo>
                    <a:pt x="166454" y="13858"/>
                    <a:pt x="167088" y="15953"/>
                    <a:pt x="166644" y="18239"/>
                  </a:cubicBezTo>
                  <a:cubicBezTo>
                    <a:pt x="165628" y="23889"/>
                    <a:pt x="158708" y="23190"/>
                    <a:pt x="153122" y="22619"/>
                  </a:cubicBezTo>
                  <a:cubicBezTo>
                    <a:pt x="150710" y="22365"/>
                    <a:pt x="148170" y="22111"/>
                    <a:pt x="146774" y="22492"/>
                  </a:cubicBezTo>
                  <a:cubicBezTo>
                    <a:pt x="146075" y="22682"/>
                    <a:pt x="145567" y="22873"/>
                    <a:pt x="145123" y="23000"/>
                  </a:cubicBezTo>
                  <a:cubicBezTo>
                    <a:pt x="143853" y="23444"/>
                    <a:pt x="142774" y="23889"/>
                    <a:pt x="140425" y="23381"/>
                  </a:cubicBezTo>
                  <a:cubicBezTo>
                    <a:pt x="138330" y="22936"/>
                    <a:pt x="136235" y="22556"/>
                    <a:pt x="133950" y="22746"/>
                  </a:cubicBezTo>
                  <a:cubicBezTo>
                    <a:pt x="132998" y="22810"/>
                    <a:pt x="131665" y="23254"/>
                    <a:pt x="130268" y="23698"/>
                  </a:cubicBezTo>
                  <a:cubicBezTo>
                    <a:pt x="129443" y="23952"/>
                    <a:pt x="128554" y="24270"/>
                    <a:pt x="127602" y="24524"/>
                  </a:cubicBezTo>
                  <a:cubicBezTo>
                    <a:pt x="127284" y="24587"/>
                    <a:pt x="126967" y="24650"/>
                    <a:pt x="126650" y="24714"/>
                  </a:cubicBezTo>
                  <a:cubicBezTo>
                    <a:pt x="126014" y="24841"/>
                    <a:pt x="125380" y="24968"/>
                    <a:pt x="124745" y="24968"/>
                  </a:cubicBezTo>
                  <a:cubicBezTo>
                    <a:pt x="123856" y="25031"/>
                    <a:pt x="123475" y="24968"/>
                    <a:pt x="123158" y="24904"/>
                  </a:cubicBezTo>
                  <a:cubicBezTo>
                    <a:pt x="122904" y="24904"/>
                    <a:pt x="122714" y="24841"/>
                    <a:pt x="122459" y="24841"/>
                  </a:cubicBezTo>
                  <a:cubicBezTo>
                    <a:pt x="121698" y="24650"/>
                    <a:pt x="120936" y="24333"/>
                    <a:pt x="120238" y="23825"/>
                  </a:cubicBezTo>
                  <a:cubicBezTo>
                    <a:pt x="119285" y="23063"/>
                    <a:pt x="118904" y="22048"/>
                    <a:pt x="118523" y="21159"/>
                  </a:cubicBezTo>
                  <a:cubicBezTo>
                    <a:pt x="118206" y="20461"/>
                    <a:pt x="117952" y="19826"/>
                    <a:pt x="117508" y="19445"/>
                  </a:cubicBezTo>
                  <a:cubicBezTo>
                    <a:pt x="116746" y="18873"/>
                    <a:pt x="115921" y="18873"/>
                    <a:pt x="114397" y="18937"/>
                  </a:cubicBezTo>
                  <a:lnTo>
                    <a:pt x="113318" y="18937"/>
                  </a:lnTo>
                  <a:cubicBezTo>
                    <a:pt x="110017" y="18937"/>
                    <a:pt x="106906" y="19001"/>
                    <a:pt x="104240" y="20588"/>
                  </a:cubicBezTo>
                  <a:cubicBezTo>
                    <a:pt x="103669" y="20968"/>
                    <a:pt x="103161" y="21349"/>
                    <a:pt x="102653" y="21730"/>
                  </a:cubicBezTo>
                  <a:cubicBezTo>
                    <a:pt x="101510" y="22619"/>
                    <a:pt x="100304" y="23508"/>
                    <a:pt x="98526" y="23952"/>
                  </a:cubicBezTo>
                  <a:cubicBezTo>
                    <a:pt x="95098" y="24841"/>
                    <a:pt x="84433" y="26047"/>
                    <a:pt x="80560" y="22048"/>
                  </a:cubicBezTo>
                  <a:cubicBezTo>
                    <a:pt x="80180" y="22429"/>
                    <a:pt x="79735" y="22746"/>
                    <a:pt x="79291" y="23127"/>
                  </a:cubicBezTo>
                  <a:cubicBezTo>
                    <a:pt x="79291" y="23381"/>
                    <a:pt x="78910" y="23762"/>
                    <a:pt x="78529" y="2407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80" name="Freeform 979">
              <a:extLst>
                <a:ext uri="{FF2B5EF4-FFF2-40B4-BE49-F238E27FC236}">
                  <a16:creationId xmlns:a16="http://schemas.microsoft.com/office/drawing/2014/main" id="{467F2F99-55C2-352D-D9D2-404C704308D9}"/>
                </a:ext>
              </a:extLst>
            </p:cNvPr>
            <p:cNvSpPr/>
            <p:nvPr/>
          </p:nvSpPr>
          <p:spPr>
            <a:xfrm>
              <a:off x="6505405" y="3460245"/>
              <a:ext cx="20765" cy="11871"/>
            </a:xfrm>
            <a:custGeom>
              <a:avLst/>
              <a:gdLst>
                <a:gd name="connsiteX0" fmla="*/ 20759 w 20765"/>
                <a:gd name="connsiteY0" fmla="*/ 3745 h 11871"/>
                <a:gd name="connsiteX1" fmla="*/ 20252 w 20765"/>
                <a:gd name="connsiteY1" fmla="*/ 2603 h 11871"/>
                <a:gd name="connsiteX2" fmla="*/ 18854 w 20765"/>
                <a:gd name="connsiteY2" fmla="*/ 0 h 11871"/>
                <a:gd name="connsiteX3" fmla="*/ 16378 w 20765"/>
                <a:gd name="connsiteY3" fmla="*/ 254 h 11871"/>
                <a:gd name="connsiteX4" fmla="*/ 13649 w 20765"/>
                <a:gd name="connsiteY4" fmla="*/ 508 h 11871"/>
                <a:gd name="connsiteX5" fmla="*/ 5587 w 20765"/>
                <a:gd name="connsiteY5" fmla="*/ 3365 h 11871"/>
                <a:gd name="connsiteX6" fmla="*/ 2412 w 20765"/>
                <a:gd name="connsiteY6" fmla="*/ 5650 h 11871"/>
                <a:gd name="connsiteX7" fmla="*/ 0 w 20765"/>
                <a:gd name="connsiteY7" fmla="*/ 7428 h 11871"/>
                <a:gd name="connsiteX8" fmla="*/ 4761 w 20765"/>
                <a:gd name="connsiteY8" fmla="*/ 8951 h 11871"/>
                <a:gd name="connsiteX9" fmla="*/ 6856 w 20765"/>
                <a:gd name="connsiteY9" fmla="*/ 7174 h 11871"/>
                <a:gd name="connsiteX10" fmla="*/ 11427 w 20765"/>
                <a:gd name="connsiteY10" fmla="*/ 4190 h 11871"/>
                <a:gd name="connsiteX11" fmla="*/ 13395 w 20765"/>
                <a:gd name="connsiteY11" fmla="*/ 6094 h 11871"/>
                <a:gd name="connsiteX12" fmla="*/ 16378 w 20765"/>
                <a:gd name="connsiteY12" fmla="*/ 11871 h 11871"/>
                <a:gd name="connsiteX13" fmla="*/ 20759 w 20765"/>
                <a:gd name="connsiteY13" fmla="*/ 3745 h 11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765" h="11871">
                  <a:moveTo>
                    <a:pt x="20759" y="3745"/>
                  </a:moveTo>
                  <a:cubicBezTo>
                    <a:pt x="20759" y="3238"/>
                    <a:pt x="20569" y="2920"/>
                    <a:pt x="20252" y="2603"/>
                  </a:cubicBezTo>
                  <a:cubicBezTo>
                    <a:pt x="19109" y="1651"/>
                    <a:pt x="18854" y="698"/>
                    <a:pt x="18854" y="0"/>
                  </a:cubicBezTo>
                  <a:cubicBezTo>
                    <a:pt x="18347" y="0"/>
                    <a:pt x="17585" y="64"/>
                    <a:pt x="16378" y="254"/>
                  </a:cubicBezTo>
                  <a:lnTo>
                    <a:pt x="13649" y="508"/>
                  </a:lnTo>
                  <a:cubicBezTo>
                    <a:pt x="9205" y="952"/>
                    <a:pt x="8507" y="1016"/>
                    <a:pt x="5587" y="3365"/>
                  </a:cubicBezTo>
                  <a:cubicBezTo>
                    <a:pt x="4444" y="4253"/>
                    <a:pt x="3365" y="5015"/>
                    <a:pt x="2412" y="5650"/>
                  </a:cubicBezTo>
                  <a:cubicBezTo>
                    <a:pt x="1587" y="6221"/>
                    <a:pt x="508" y="6983"/>
                    <a:pt x="0" y="7428"/>
                  </a:cubicBezTo>
                  <a:cubicBezTo>
                    <a:pt x="1651" y="8697"/>
                    <a:pt x="3872" y="9205"/>
                    <a:pt x="4761" y="8951"/>
                  </a:cubicBezTo>
                  <a:cubicBezTo>
                    <a:pt x="5079" y="8824"/>
                    <a:pt x="6158" y="7809"/>
                    <a:pt x="6856" y="7174"/>
                  </a:cubicBezTo>
                  <a:cubicBezTo>
                    <a:pt x="8634" y="5523"/>
                    <a:pt x="10094" y="4190"/>
                    <a:pt x="11427" y="4190"/>
                  </a:cubicBezTo>
                  <a:cubicBezTo>
                    <a:pt x="12506" y="4444"/>
                    <a:pt x="13268" y="4888"/>
                    <a:pt x="13395" y="6094"/>
                  </a:cubicBezTo>
                  <a:cubicBezTo>
                    <a:pt x="13586" y="7491"/>
                    <a:pt x="15046" y="9967"/>
                    <a:pt x="16378" y="11871"/>
                  </a:cubicBezTo>
                  <a:cubicBezTo>
                    <a:pt x="19172" y="8570"/>
                    <a:pt x="20886" y="5523"/>
                    <a:pt x="20759" y="374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81" name="Freeform 980">
              <a:extLst>
                <a:ext uri="{FF2B5EF4-FFF2-40B4-BE49-F238E27FC236}">
                  <a16:creationId xmlns:a16="http://schemas.microsoft.com/office/drawing/2014/main" id="{21988FD9-D9DD-09A2-860C-F04F8D4D1013}"/>
                </a:ext>
              </a:extLst>
            </p:cNvPr>
            <p:cNvSpPr/>
            <p:nvPr/>
          </p:nvSpPr>
          <p:spPr>
            <a:xfrm>
              <a:off x="6361171" y="3512365"/>
              <a:ext cx="8188" cy="9586"/>
            </a:xfrm>
            <a:custGeom>
              <a:avLst/>
              <a:gdLst>
                <a:gd name="connsiteX0" fmla="*/ 4697 w 8188"/>
                <a:gd name="connsiteY0" fmla="*/ 9586 h 9586"/>
                <a:gd name="connsiteX1" fmla="*/ 8188 w 8188"/>
                <a:gd name="connsiteY1" fmla="*/ 5269 h 9586"/>
                <a:gd name="connsiteX2" fmla="*/ 3935 w 8188"/>
                <a:gd name="connsiteY2" fmla="*/ 1079 h 9586"/>
                <a:gd name="connsiteX3" fmla="*/ 570 w 8188"/>
                <a:gd name="connsiteY3" fmla="*/ 0 h 9586"/>
                <a:gd name="connsiteX4" fmla="*/ 444 w 8188"/>
                <a:gd name="connsiteY4" fmla="*/ 2857 h 9586"/>
                <a:gd name="connsiteX5" fmla="*/ 4697 w 8188"/>
                <a:gd name="connsiteY5" fmla="*/ 9586 h 9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88" h="9586">
                  <a:moveTo>
                    <a:pt x="4697" y="9586"/>
                  </a:moveTo>
                  <a:cubicBezTo>
                    <a:pt x="6093" y="8697"/>
                    <a:pt x="8188" y="6983"/>
                    <a:pt x="8188" y="5269"/>
                  </a:cubicBezTo>
                  <a:cubicBezTo>
                    <a:pt x="8188" y="3555"/>
                    <a:pt x="5903" y="2032"/>
                    <a:pt x="3935" y="1079"/>
                  </a:cubicBezTo>
                  <a:cubicBezTo>
                    <a:pt x="2221" y="254"/>
                    <a:pt x="1142" y="0"/>
                    <a:pt x="570" y="0"/>
                  </a:cubicBezTo>
                  <a:cubicBezTo>
                    <a:pt x="-64" y="190"/>
                    <a:pt x="-255" y="889"/>
                    <a:pt x="444" y="2857"/>
                  </a:cubicBezTo>
                  <a:cubicBezTo>
                    <a:pt x="1713" y="6348"/>
                    <a:pt x="3681" y="8570"/>
                    <a:pt x="4697" y="958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82" name="Freeform 981">
              <a:extLst>
                <a:ext uri="{FF2B5EF4-FFF2-40B4-BE49-F238E27FC236}">
                  <a16:creationId xmlns:a16="http://schemas.microsoft.com/office/drawing/2014/main" id="{38A5920F-E61E-A22C-BB2C-71DA74869275}"/>
                </a:ext>
              </a:extLst>
            </p:cNvPr>
            <p:cNvSpPr/>
            <p:nvPr/>
          </p:nvSpPr>
          <p:spPr>
            <a:xfrm>
              <a:off x="6347190" y="3493638"/>
              <a:ext cx="18487" cy="12570"/>
            </a:xfrm>
            <a:custGeom>
              <a:avLst/>
              <a:gdLst>
                <a:gd name="connsiteX0" fmla="*/ 903 w 18487"/>
                <a:gd name="connsiteY0" fmla="*/ 8316 h 12570"/>
                <a:gd name="connsiteX1" fmla="*/ 6236 w 18487"/>
                <a:gd name="connsiteY1" fmla="*/ 10792 h 12570"/>
                <a:gd name="connsiteX2" fmla="*/ 9981 w 18487"/>
                <a:gd name="connsiteY2" fmla="*/ 12570 h 12570"/>
                <a:gd name="connsiteX3" fmla="*/ 18488 w 18487"/>
                <a:gd name="connsiteY3" fmla="*/ 6221 h 12570"/>
                <a:gd name="connsiteX4" fmla="*/ 7823 w 18487"/>
                <a:gd name="connsiteY4" fmla="*/ 0 h 12570"/>
                <a:gd name="connsiteX5" fmla="*/ 5093 w 18487"/>
                <a:gd name="connsiteY5" fmla="*/ 825 h 12570"/>
                <a:gd name="connsiteX6" fmla="*/ 14 w 18487"/>
                <a:gd name="connsiteY6" fmla="*/ 7364 h 12570"/>
                <a:gd name="connsiteX7" fmla="*/ 903 w 18487"/>
                <a:gd name="connsiteY7" fmla="*/ 8316 h 12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487" h="12570">
                  <a:moveTo>
                    <a:pt x="903" y="8316"/>
                  </a:moveTo>
                  <a:cubicBezTo>
                    <a:pt x="2808" y="9015"/>
                    <a:pt x="4648" y="9967"/>
                    <a:pt x="6236" y="10792"/>
                  </a:cubicBezTo>
                  <a:cubicBezTo>
                    <a:pt x="7632" y="11554"/>
                    <a:pt x="8902" y="12252"/>
                    <a:pt x="9981" y="12570"/>
                  </a:cubicBezTo>
                  <a:cubicBezTo>
                    <a:pt x="10870" y="12633"/>
                    <a:pt x="14743" y="9776"/>
                    <a:pt x="18488" y="6221"/>
                  </a:cubicBezTo>
                  <a:cubicBezTo>
                    <a:pt x="15949" y="3872"/>
                    <a:pt x="11632" y="0"/>
                    <a:pt x="7823" y="0"/>
                  </a:cubicBezTo>
                  <a:cubicBezTo>
                    <a:pt x="6871" y="0"/>
                    <a:pt x="5982" y="254"/>
                    <a:pt x="5093" y="825"/>
                  </a:cubicBezTo>
                  <a:cubicBezTo>
                    <a:pt x="1538" y="3174"/>
                    <a:pt x="-176" y="5904"/>
                    <a:pt x="14" y="7364"/>
                  </a:cubicBezTo>
                  <a:cubicBezTo>
                    <a:pt x="14" y="7681"/>
                    <a:pt x="205" y="8126"/>
                    <a:pt x="903" y="831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83" name="Freeform 982">
              <a:extLst>
                <a:ext uri="{FF2B5EF4-FFF2-40B4-BE49-F238E27FC236}">
                  <a16:creationId xmlns:a16="http://schemas.microsoft.com/office/drawing/2014/main" id="{5ADE887F-F8E1-93DE-A344-9D49A2599429}"/>
                </a:ext>
              </a:extLst>
            </p:cNvPr>
            <p:cNvSpPr/>
            <p:nvPr/>
          </p:nvSpPr>
          <p:spPr>
            <a:xfrm>
              <a:off x="6326725" y="3444819"/>
              <a:ext cx="14987" cy="15616"/>
            </a:xfrm>
            <a:custGeom>
              <a:avLst/>
              <a:gdLst>
                <a:gd name="connsiteX0" fmla="*/ 1561 w 14987"/>
                <a:gd name="connsiteY0" fmla="*/ 5587 h 15616"/>
                <a:gd name="connsiteX1" fmla="*/ 4925 w 14987"/>
                <a:gd name="connsiteY1" fmla="*/ 6920 h 15616"/>
                <a:gd name="connsiteX2" fmla="*/ 8671 w 14987"/>
                <a:gd name="connsiteY2" fmla="*/ 10221 h 15616"/>
                <a:gd name="connsiteX3" fmla="*/ 14956 w 14987"/>
                <a:gd name="connsiteY3" fmla="*/ 15617 h 15616"/>
                <a:gd name="connsiteX4" fmla="*/ 14194 w 14987"/>
                <a:gd name="connsiteY4" fmla="*/ 13332 h 15616"/>
                <a:gd name="connsiteX5" fmla="*/ 13178 w 14987"/>
                <a:gd name="connsiteY5" fmla="*/ 11998 h 15616"/>
                <a:gd name="connsiteX6" fmla="*/ 9433 w 14987"/>
                <a:gd name="connsiteY6" fmla="*/ 6158 h 15616"/>
                <a:gd name="connsiteX7" fmla="*/ 8671 w 14987"/>
                <a:gd name="connsiteY7" fmla="*/ 4380 h 15616"/>
                <a:gd name="connsiteX8" fmla="*/ 7021 w 14987"/>
                <a:gd name="connsiteY8" fmla="*/ 1270 h 15616"/>
                <a:gd name="connsiteX9" fmla="*/ 5624 w 14987"/>
                <a:gd name="connsiteY9" fmla="*/ 825 h 15616"/>
                <a:gd name="connsiteX10" fmla="*/ 2767 w 14987"/>
                <a:gd name="connsiteY10" fmla="*/ 0 h 15616"/>
                <a:gd name="connsiteX11" fmla="*/ 799 w 14987"/>
                <a:gd name="connsiteY11" fmla="*/ 3047 h 15616"/>
                <a:gd name="connsiteX12" fmla="*/ 37 w 14987"/>
                <a:gd name="connsiteY12" fmla="*/ 4380 h 15616"/>
                <a:gd name="connsiteX13" fmla="*/ 1561 w 14987"/>
                <a:gd name="connsiteY13" fmla="*/ 5587 h 15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987" h="15616">
                  <a:moveTo>
                    <a:pt x="1561" y="5587"/>
                  </a:moveTo>
                  <a:cubicBezTo>
                    <a:pt x="3338" y="6539"/>
                    <a:pt x="4291" y="6729"/>
                    <a:pt x="4925" y="6920"/>
                  </a:cubicBezTo>
                  <a:cubicBezTo>
                    <a:pt x="6513" y="7301"/>
                    <a:pt x="7084" y="7681"/>
                    <a:pt x="8671" y="10221"/>
                  </a:cubicBezTo>
                  <a:cubicBezTo>
                    <a:pt x="10258" y="12760"/>
                    <a:pt x="13432" y="14792"/>
                    <a:pt x="14956" y="15617"/>
                  </a:cubicBezTo>
                  <a:cubicBezTo>
                    <a:pt x="15083" y="14855"/>
                    <a:pt x="14829" y="14157"/>
                    <a:pt x="14194" y="13332"/>
                  </a:cubicBezTo>
                  <a:lnTo>
                    <a:pt x="13178" y="11998"/>
                  </a:lnTo>
                  <a:cubicBezTo>
                    <a:pt x="11401" y="9713"/>
                    <a:pt x="10576" y="8697"/>
                    <a:pt x="9433" y="6158"/>
                  </a:cubicBezTo>
                  <a:cubicBezTo>
                    <a:pt x="9179" y="5523"/>
                    <a:pt x="8861" y="4952"/>
                    <a:pt x="8671" y="4380"/>
                  </a:cubicBezTo>
                  <a:cubicBezTo>
                    <a:pt x="8163" y="3174"/>
                    <a:pt x="7465" y="1524"/>
                    <a:pt x="7021" y="1270"/>
                  </a:cubicBezTo>
                  <a:cubicBezTo>
                    <a:pt x="6766" y="1206"/>
                    <a:pt x="6259" y="1016"/>
                    <a:pt x="5624" y="825"/>
                  </a:cubicBezTo>
                  <a:cubicBezTo>
                    <a:pt x="4989" y="571"/>
                    <a:pt x="3529" y="0"/>
                    <a:pt x="2767" y="0"/>
                  </a:cubicBezTo>
                  <a:cubicBezTo>
                    <a:pt x="2005" y="1397"/>
                    <a:pt x="1370" y="2285"/>
                    <a:pt x="799" y="3047"/>
                  </a:cubicBezTo>
                  <a:cubicBezTo>
                    <a:pt x="482" y="3428"/>
                    <a:pt x="-26" y="4190"/>
                    <a:pt x="37" y="4380"/>
                  </a:cubicBezTo>
                  <a:cubicBezTo>
                    <a:pt x="-90" y="4380"/>
                    <a:pt x="37" y="4825"/>
                    <a:pt x="1561" y="558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84" name="Freeform 983">
              <a:extLst>
                <a:ext uri="{FF2B5EF4-FFF2-40B4-BE49-F238E27FC236}">
                  <a16:creationId xmlns:a16="http://schemas.microsoft.com/office/drawing/2014/main" id="{13C01AFC-7DDB-6A78-CA9C-FD579F51FED0}"/>
                </a:ext>
              </a:extLst>
            </p:cNvPr>
            <p:cNvSpPr/>
            <p:nvPr/>
          </p:nvSpPr>
          <p:spPr>
            <a:xfrm>
              <a:off x="6523053" y="3553312"/>
              <a:ext cx="10664" cy="6700"/>
            </a:xfrm>
            <a:custGeom>
              <a:avLst/>
              <a:gdLst>
                <a:gd name="connsiteX0" fmla="*/ 3301 w 10664"/>
                <a:gd name="connsiteY0" fmla="*/ 508 h 6700"/>
                <a:gd name="connsiteX1" fmla="*/ 0 w 10664"/>
                <a:gd name="connsiteY1" fmla="*/ 2857 h 6700"/>
                <a:gd name="connsiteX2" fmla="*/ 4698 w 10664"/>
                <a:gd name="connsiteY2" fmla="*/ 6475 h 6700"/>
                <a:gd name="connsiteX3" fmla="*/ 8697 w 10664"/>
                <a:gd name="connsiteY3" fmla="*/ 6539 h 6700"/>
                <a:gd name="connsiteX4" fmla="*/ 9713 w 10664"/>
                <a:gd name="connsiteY4" fmla="*/ 6475 h 6700"/>
                <a:gd name="connsiteX5" fmla="*/ 10665 w 10664"/>
                <a:gd name="connsiteY5" fmla="*/ 4761 h 6700"/>
                <a:gd name="connsiteX6" fmla="*/ 4190 w 10664"/>
                <a:gd name="connsiteY6" fmla="*/ 0 h 6700"/>
                <a:gd name="connsiteX7" fmla="*/ 3301 w 10664"/>
                <a:gd name="connsiteY7" fmla="*/ 508 h 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64" h="6700">
                  <a:moveTo>
                    <a:pt x="3301" y="508"/>
                  </a:moveTo>
                  <a:cubicBezTo>
                    <a:pt x="2222" y="1143"/>
                    <a:pt x="191" y="2285"/>
                    <a:pt x="0" y="2857"/>
                  </a:cubicBezTo>
                  <a:cubicBezTo>
                    <a:pt x="1587" y="4952"/>
                    <a:pt x="2539" y="6094"/>
                    <a:pt x="4698" y="6475"/>
                  </a:cubicBezTo>
                  <a:cubicBezTo>
                    <a:pt x="6539" y="6856"/>
                    <a:pt x="7745" y="6666"/>
                    <a:pt x="8697" y="6539"/>
                  </a:cubicBezTo>
                  <a:cubicBezTo>
                    <a:pt x="9078" y="6475"/>
                    <a:pt x="9459" y="6475"/>
                    <a:pt x="9713" y="6475"/>
                  </a:cubicBezTo>
                  <a:cubicBezTo>
                    <a:pt x="9903" y="6348"/>
                    <a:pt x="10665" y="5523"/>
                    <a:pt x="10665" y="4761"/>
                  </a:cubicBezTo>
                  <a:cubicBezTo>
                    <a:pt x="10348" y="4190"/>
                    <a:pt x="7174" y="1904"/>
                    <a:pt x="4190" y="0"/>
                  </a:cubicBezTo>
                  <a:cubicBezTo>
                    <a:pt x="3936" y="190"/>
                    <a:pt x="3618" y="381"/>
                    <a:pt x="3301" y="50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85" name="Freeform 984">
              <a:extLst>
                <a:ext uri="{FF2B5EF4-FFF2-40B4-BE49-F238E27FC236}">
                  <a16:creationId xmlns:a16="http://schemas.microsoft.com/office/drawing/2014/main" id="{84B80D6B-BB14-BEBE-7C4C-3E9446743D8E}"/>
                </a:ext>
              </a:extLst>
            </p:cNvPr>
            <p:cNvSpPr/>
            <p:nvPr/>
          </p:nvSpPr>
          <p:spPr>
            <a:xfrm>
              <a:off x="6454039" y="3591275"/>
              <a:ext cx="77266" cy="21554"/>
            </a:xfrm>
            <a:custGeom>
              <a:avLst/>
              <a:gdLst>
                <a:gd name="connsiteX0" fmla="*/ 2927 w 77266"/>
                <a:gd name="connsiteY0" fmla="*/ 7935 h 21554"/>
                <a:gd name="connsiteX1" fmla="*/ 5340 w 77266"/>
                <a:gd name="connsiteY1" fmla="*/ 8951 h 21554"/>
                <a:gd name="connsiteX2" fmla="*/ 10863 w 77266"/>
                <a:gd name="connsiteY2" fmla="*/ 10221 h 21554"/>
                <a:gd name="connsiteX3" fmla="*/ 20576 w 77266"/>
                <a:gd name="connsiteY3" fmla="*/ 11935 h 21554"/>
                <a:gd name="connsiteX4" fmla="*/ 29082 w 77266"/>
                <a:gd name="connsiteY4" fmla="*/ 13649 h 21554"/>
                <a:gd name="connsiteX5" fmla="*/ 33907 w 77266"/>
                <a:gd name="connsiteY5" fmla="*/ 16886 h 21554"/>
                <a:gd name="connsiteX6" fmla="*/ 40827 w 77266"/>
                <a:gd name="connsiteY6" fmla="*/ 21457 h 21554"/>
                <a:gd name="connsiteX7" fmla="*/ 45588 w 77266"/>
                <a:gd name="connsiteY7" fmla="*/ 20061 h 21554"/>
                <a:gd name="connsiteX8" fmla="*/ 54476 w 77266"/>
                <a:gd name="connsiteY8" fmla="*/ 18347 h 21554"/>
                <a:gd name="connsiteX9" fmla="*/ 61269 w 77266"/>
                <a:gd name="connsiteY9" fmla="*/ 18854 h 21554"/>
                <a:gd name="connsiteX10" fmla="*/ 69077 w 77266"/>
                <a:gd name="connsiteY10" fmla="*/ 18029 h 21554"/>
                <a:gd name="connsiteX11" fmla="*/ 77266 w 77266"/>
                <a:gd name="connsiteY11" fmla="*/ 11554 h 21554"/>
                <a:gd name="connsiteX12" fmla="*/ 72823 w 77266"/>
                <a:gd name="connsiteY12" fmla="*/ 11681 h 21554"/>
                <a:gd name="connsiteX13" fmla="*/ 67363 w 77266"/>
                <a:gd name="connsiteY13" fmla="*/ 12062 h 21554"/>
                <a:gd name="connsiteX14" fmla="*/ 61269 w 77266"/>
                <a:gd name="connsiteY14" fmla="*/ 10030 h 21554"/>
                <a:gd name="connsiteX15" fmla="*/ 59046 w 77266"/>
                <a:gd name="connsiteY15" fmla="*/ 8761 h 21554"/>
                <a:gd name="connsiteX16" fmla="*/ 43430 w 77266"/>
                <a:gd name="connsiteY16" fmla="*/ 5967 h 21554"/>
                <a:gd name="connsiteX17" fmla="*/ 36383 w 77266"/>
                <a:gd name="connsiteY17" fmla="*/ 6983 h 21554"/>
                <a:gd name="connsiteX18" fmla="*/ 23369 w 77266"/>
                <a:gd name="connsiteY18" fmla="*/ 8316 h 21554"/>
                <a:gd name="connsiteX19" fmla="*/ 20004 w 77266"/>
                <a:gd name="connsiteY19" fmla="*/ 5333 h 21554"/>
                <a:gd name="connsiteX20" fmla="*/ 14862 w 77266"/>
                <a:gd name="connsiteY20" fmla="*/ 1016 h 21554"/>
                <a:gd name="connsiteX21" fmla="*/ 10926 w 77266"/>
                <a:gd name="connsiteY21" fmla="*/ 444 h 21554"/>
                <a:gd name="connsiteX22" fmla="*/ 7689 w 77266"/>
                <a:gd name="connsiteY22" fmla="*/ 0 h 21554"/>
                <a:gd name="connsiteX23" fmla="*/ 5848 w 77266"/>
                <a:gd name="connsiteY23" fmla="*/ 635 h 21554"/>
                <a:gd name="connsiteX24" fmla="*/ 1975 w 77266"/>
                <a:gd name="connsiteY24" fmla="*/ 2539 h 21554"/>
                <a:gd name="connsiteX25" fmla="*/ 70 w 77266"/>
                <a:gd name="connsiteY25" fmla="*/ 4317 h 21554"/>
                <a:gd name="connsiteX26" fmla="*/ 2927 w 77266"/>
                <a:gd name="connsiteY26" fmla="*/ 7935 h 21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7266" h="21554">
                  <a:moveTo>
                    <a:pt x="2927" y="7935"/>
                  </a:moveTo>
                  <a:cubicBezTo>
                    <a:pt x="3562" y="8189"/>
                    <a:pt x="4388" y="8507"/>
                    <a:pt x="5340" y="8951"/>
                  </a:cubicBezTo>
                  <a:cubicBezTo>
                    <a:pt x="7816" y="10030"/>
                    <a:pt x="8958" y="10094"/>
                    <a:pt x="10863" y="10221"/>
                  </a:cubicBezTo>
                  <a:cubicBezTo>
                    <a:pt x="12767" y="10348"/>
                    <a:pt x="15434" y="10538"/>
                    <a:pt x="20576" y="11935"/>
                  </a:cubicBezTo>
                  <a:cubicBezTo>
                    <a:pt x="24575" y="13014"/>
                    <a:pt x="27305" y="13395"/>
                    <a:pt x="29082" y="13649"/>
                  </a:cubicBezTo>
                  <a:cubicBezTo>
                    <a:pt x="31749" y="14030"/>
                    <a:pt x="33526" y="14284"/>
                    <a:pt x="33907" y="16886"/>
                  </a:cubicBezTo>
                  <a:cubicBezTo>
                    <a:pt x="34161" y="18918"/>
                    <a:pt x="35494" y="22156"/>
                    <a:pt x="40827" y="21457"/>
                  </a:cubicBezTo>
                  <a:cubicBezTo>
                    <a:pt x="43240" y="21140"/>
                    <a:pt x="44382" y="20632"/>
                    <a:pt x="45588" y="20061"/>
                  </a:cubicBezTo>
                  <a:cubicBezTo>
                    <a:pt x="47429" y="19235"/>
                    <a:pt x="49271" y="18347"/>
                    <a:pt x="54476" y="18347"/>
                  </a:cubicBezTo>
                  <a:cubicBezTo>
                    <a:pt x="57777" y="18347"/>
                    <a:pt x="59682" y="18601"/>
                    <a:pt x="61269" y="18854"/>
                  </a:cubicBezTo>
                  <a:cubicBezTo>
                    <a:pt x="63618" y="19172"/>
                    <a:pt x="64824" y="19362"/>
                    <a:pt x="69077" y="18029"/>
                  </a:cubicBezTo>
                  <a:cubicBezTo>
                    <a:pt x="73648" y="16569"/>
                    <a:pt x="76631" y="13141"/>
                    <a:pt x="77266" y="11554"/>
                  </a:cubicBezTo>
                  <a:cubicBezTo>
                    <a:pt x="75806" y="11681"/>
                    <a:pt x="74283" y="11681"/>
                    <a:pt x="72823" y="11681"/>
                  </a:cubicBezTo>
                  <a:cubicBezTo>
                    <a:pt x="70664" y="11681"/>
                    <a:pt x="68252" y="11681"/>
                    <a:pt x="67363" y="12062"/>
                  </a:cubicBezTo>
                  <a:cubicBezTo>
                    <a:pt x="65649" y="12887"/>
                    <a:pt x="63364" y="11427"/>
                    <a:pt x="61269" y="10030"/>
                  </a:cubicBezTo>
                  <a:cubicBezTo>
                    <a:pt x="60570" y="9523"/>
                    <a:pt x="59428" y="8824"/>
                    <a:pt x="59046" y="8761"/>
                  </a:cubicBezTo>
                  <a:cubicBezTo>
                    <a:pt x="57270" y="8761"/>
                    <a:pt x="46033" y="6602"/>
                    <a:pt x="43430" y="5967"/>
                  </a:cubicBezTo>
                  <a:cubicBezTo>
                    <a:pt x="42287" y="5713"/>
                    <a:pt x="39240" y="6412"/>
                    <a:pt x="36383" y="6983"/>
                  </a:cubicBezTo>
                  <a:cubicBezTo>
                    <a:pt x="31812" y="7935"/>
                    <a:pt x="26734" y="9015"/>
                    <a:pt x="23369" y="8316"/>
                  </a:cubicBezTo>
                  <a:cubicBezTo>
                    <a:pt x="22290" y="8062"/>
                    <a:pt x="21401" y="6983"/>
                    <a:pt x="20004" y="5333"/>
                  </a:cubicBezTo>
                  <a:cubicBezTo>
                    <a:pt x="18544" y="3618"/>
                    <a:pt x="16322" y="1016"/>
                    <a:pt x="14862" y="1016"/>
                  </a:cubicBezTo>
                  <a:cubicBezTo>
                    <a:pt x="13529" y="1016"/>
                    <a:pt x="12196" y="762"/>
                    <a:pt x="10926" y="444"/>
                  </a:cubicBezTo>
                  <a:cubicBezTo>
                    <a:pt x="9593" y="190"/>
                    <a:pt x="8577" y="0"/>
                    <a:pt x="7689" y="0"/>
                  </a:cubicBezTo>
                  <a:cubicBezTo>
                    <a:pt x="6863" y="0"/>
                    <a:pt x="6292" y="190"/>
                    <a:pt x="5848" y="635"/>
                  </a:cubicBezTo>
                  <a:cubicBezTo>
                    <a:pt x="4705" y="1778"/>
                    <a:pt x="3181" y="2222"/>
                    <a:pt x="1975" y="2539"/>
                  </a:cubicBezTo>
                  <a:cubicBezTo>
                    <a:pt x="-56" y="3111"/>
                    <a:pt x="-120" y="3301"/>
                    <a:pt x="70" y="4317"/>
                  </a:cubicBezTo>
                  <a:cubicBezTo>
                    <a:pt x="451" y="6920"/>
                    <a:pt x="451" y="6920"/>
                    <a:pt x="2927" y="793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86" name="Freeform 985">
              <a:extLst>
                <a:ext uri="{FF2B5EF4-FFF2-40B4-BE49-F238E27FC236}">
                  <a16:creationId xmlns:a16="http://schemas.microsoft.com/office/drawing/2014/main" id="{0170E785-F2E8-CCC1-EF9B-87424C2AEF41}"/>
                </a:ext>
              </a:extLst>
            </p:cNvPr>
            <p:cNvSpPr/>
            <p:nvPr/>
          </p:nvSpPr>
          <p:spPr>
            <a:xfrm>
              <a:off x="6484114" y="3518269"/>
              <a:ext cx="7959" cy="6792"/>
            </a:xfrm>
            <a:custGeom>
              <a:avLst/>
              <a:gdLst>
                <a:gd name="connsiteX0" fmla="*/ 150 w 7959"/>
                <a:gd name="connsiteY0" fmla="*/ 3999 h 6792"/>
                <a:gd name="connsiteX1" fmla="*/ 3769 w 7959"/>
                <a:gd name="connsiteY1" fmla="*/ 5396 h 6792"/>
                <a:gd name="connsiteX2" fmla="*/ 6118 w 7959"/>
                <a:gd name="connsiteY2" fmla="*/ 6348 h 6792"/>
                <a:gd name="connsiteX3" fmla="*/ 7959 w 7959"/>
                <a:gd name="connsiteY3" fmla="*/ 6793 h 6792"/>
                <a:gd name="connsiteX4" fmla="*/ 278 w 7959"/>
                <a:gd name="connsiteY4" fmla="*/ 0 h 6792"/>
                <a:gd name="connsiteX5" fmla="*/ 150 w 7959"/>
                <a:gd name="connsiteY5" fmla="*/ 3999 h 6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59" h="6792">
                  <a:moveTo>
                    <a:pt x="150" y="3999"/>
                  </a:moveTo>
                  <a:cubicBezTo>
                    <a:pt x="1420" y="4190"/>
                    <a:pt x="2626" y="4825"/>
                    <a:pt x="3769" y="5396"/>
                  </a:cubicBezTo>
                  <a:cubicBezTo>
                    <a:pt x="4594" y="5840"/>
                    <a:pt x="5674" y="6348"/>
                    <a:pt x="6118" y="6348"/>
                  </a:cubicBezTo>
                  <a:cubicBezTo>
                    <a:pt x="6753" y="6348"/>
                    <a:pt x="7388" y="6539"/>
                    <a:pt x="7959" y="6793"/>
                  </a:cubicBezTo>
                  <a:cubicBezTo>
                    <a:pt x="6626" y="5269"/>
                    <a:pt x="3515" y="2539"/>
                    <a:pt x="278" y="0"/>
                  </a:cubicBezTo>
                  <a:cubicBezTo>
                    <a:pt x="87" y="1650"/>
                    <a:pt x="-167" y="3618"/>
                    <a:pt x="150" y="399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87" name="Freeform 986">
              <a:extLst>
                <a:ext uri="{FF2B5EF4-FFF2-40B4-BE49-F238E27FC236}">
                  <a16:creationId xmlns:a16="http://schemas.microsoft.com/office/drawing/2014/main" id="{B731C225-5ED1-3B99-58E6-6AB232AA5FE3}"/>
                </a:ext>
              </a:extLst>
            </p:cNvPr>
            <p:cNvSpPr/>
            <p:nvPr/>
          </p:nvSpPr>
          <p:spPr>
            <a:xfrm>
              <a:off x="6513340" y="3488077"/>
              <a:ext cx="3122" cy="13623"/>
            </a:xfrm>
            <a:custGeom>
              <a:avLst/>
              <a:gdLst>
                <a:gd name="connsiteX0" fmla="*/ 1079 w 3122"/>
                <a:gd name="connsiteY0" fmla="*/ 38 h 13623"/>
                <a:gd name="connsiteX1" fmla="*/ 2476 w 3122"/>
                <a:gd name="connsiteY1" fmla="*/ 6005 h 13623"/>
                <a:gd name="connsiteX2" fmla="*/ 0 w 3122"/>
                <a:gd name="connsiteY2" fmla="*/ 11719 h 13623"/>
                <a:gd name="connsiteX3" fmla="*/ 318 w 3122"/>
                <a:gd name="connsiteY3" fmla="*/ 13623 h 13623"/>
                <a:gd name="connsiteX4" fmla="*/ 1968 w 3122"/>
                <a:gd name="connsiteY4" fmla="*/ 10576 h 13623"/>
                <a:gd name="connsiteX5" fmla="*/ 2794 w 3122"/>
                <a:gd name="connsiteY5" fmla="*/ 8100 h 13623"/>
                <a:gd name="connsiteX6" fmla="*/ 2730 w 3122"/>
                <a:gd name="connsiteY6" fmla="*/ 165 h 13623"/>
                <a:gd name="connsiteX7" fmla="*/ 1079 w 3122"/>
                <a:gd name="connsiteY7" fmla="*/ 38 h 13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22" h="13623">
                  <a:moveTo>
                    <a:pt x="1079" y="38"/>
                  </a:moveTo>
                  <a:cubicBezTo>
                    <a:pt x="2285" y="1752"/>
                    <a:pt x="3555" y="4228"/>
                    <a:pt x="2476" y="6005"/>
                  </a:cubicBezTo>
                  <a:cubicBezTo>
                    <a:pt x="1524" y="7529"/>
                    <a:pt x="318" y="10767"/>
                    <a:pt x="0" y="11719"/>
                  </a:cubicBezTo>
                  <a:cubicBezTo>
                    <a:pt x="0" y="12417"/>
                    <a:pt x="191" y="13116"/>
                    <a:pt x="318" y="13623"/>
                  </a:cubicBezTo>
                  <a:cubicBezTo>
                    <a:pt x="1651" y="12290"/>
                    <a:pt x="1841" y="11465"/>
                    <a:pt x="1968" y="10576"/>
                  </a:cubicBezTo>
                  <a:cubicBezTo>
                    <a:pt x="2095" y="9878"/>
                    <a:pt x="2222" y="9053"/>
                    <a:pt x="2794" y="8100"/>
                  </a:cubicBezTo>
                  <a:cubicBezTo>
                    <a:pt x="3301" y="7275"/>
                    <a:pt x="3174" y="3466"/>
                    <a:pt x="2730" y="165"/>
                  </a:cubicBezTo>
                  <a:cubicBezTo>
                    <a:pt x="2222" y="-26"/>
                    <a:pt x="1651" y="-26"/>
                    <a:pt x="1079" y="3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88" name="Freeform 987">
              <a:extLst>
                <a:ext uri="{FF2B5EF4-FFF2-40B4-BE49-F238E27FC236}">
                  <a16:creationId xmlns:a16="http://schemas.microsoft.com/office/drawing/2014/main" id="{C997F962-97A3-42C9-138C-135AE396F452}"/>
                </a:ext>
              </a:extLst>
            </p:cNvPr>
            <p:cNvSpPr/>
            <p:nvPr/>
          </p:nvSpPr>
          <p:spPr>
            <a:xfrm>
              <a:off x="6435256" y="3476561"/>
              <a:ext cx="41739" cy="40942"/>
            </a:xfrm>
            <a:custGeom>
              <a:avLst/>
              <a:gdLst>
                <a:gd name="connsiteX0" fmla="*/ 3428 w 41739"/>
                <a:gd name="connsiteY0" fmla="*/ 8634 h 40942"/>
                <a:gd name="connsiteX1" fmla="*/ 11300 w 41739"/>
                <a:gd name="connsiteY1" fmla="*/ 11808 h 40942"/>
                <a:gd name="connsiteX2" fmla="*/ 13141 w 41739"/>
                <a:gd name="connsiteY2" fmla="*/ 12443 h 40942"/>
                <a:gd name="connsiteX3" fmla="*/ 18474 w 41739"/>
                <a:gd name="connsiteY3" fmla="*/ 15680 h 40942"/>
                <a:gd name="connsiteX4" fmla="*/ 21330 w 41739"/>
                <a:gd name="connsiteY4" fmla="*/ 21521 h 40942"/>
                <a:gd name="connsiteX5" fmla="*/ 22537 w 41739"/>
                <a:gd name="connsiteY5" fmla="*/ 24251 h 40942"/>
                <a:gd name="connsiteX6" fmla="*/ 23616 w 41739"/>
                <a:gd name="connsiteY6" fmla="*/ 26028 h 40942"/>
                <a:gd name="connsiteX7" fmla="*/ 29583 w 41739"/>
                <a:gd name="connsiteY7" fmla="*/ 31932 h 40942"/>
                <a:gd name="connsiteX8" fmla="*/ 41709 w 41739"/>
                <a:gd name="connsiteY8" fmla="*/ 40883 h 40942"/>
                <a:gd name="connsiteX9" fmla="*/ 35551 w 41739"/>
                <a:gd name="connsiteY9" fmla="*/ 27615 h 40942"/>
                <a:gd name="connsiteX10" fmla="*/ 27361 w 41739"/>
                <a:gd name="connsiteY10" fmla="*/ 13776 h 40942"/>
                <a:gd name="connsiteX11" fmla="*/ 14347 w 41739"/>
                <a:gd name="connsiteY11" fmla="*/ 5269 h 40942"/>
                <a:gd name="connsiteX12" fmla="*/ 0 w 41739"/>
                <a:gd name="connsiteY12" fmla="*/ 0 h 40942"/>
                <a:gd name="connsiteX13" fmla="*/ 2730 w 41739"/>
                <a:gd name="connsiteY13" fmla="*/ 8697 h 40942"/>
                <a:gd name="connsiteX14" fmla="*/ 3428 w 41739"/>
                <a:gd name="connsiteY14" fmla="*/ 8634 h 40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739" h="40942">
                  <a:moveTo>
                    <a:pt x="3428" y="8634"/>
                  </a:moveTo>
                  <a:cubicBezTo>
                    <a:pt x="6285" y="8634"/>
                    <a:pt x="10602" y="11363"/>
                    <a:pt x="11300" y="11808"/>
                  </a:cubicBezTo>
                  <a:cubicBezTo>
                    <a:pt x="11681" y="12062"/>
                    <a:pt x="12443" y="12252"/>
                    <a:pt x="13141" y="12443"/>
                  </a:cubicBezTo>
                  <a:cubicBezTo>
                    <a:pt x="14855" y="12887"/>
                    <a:pt x="17141" y="13458"/>
                    <a:pt x="18474" y="15680"/>
                  </a:cubicBezTo>
                  <a:cubicBezTo>
                    <a:pt x="19680" y="17648"/>
                    <a:pt x="20441" y="19489"/>
                    <a:pt x="21330" y="21521"/>
                  </a:cubicBezTo>
                  <a:cubicBezTo>
                    <a:pt x="21648" y="22346"/>
                    <a:pt x="22029" y="23298"/>
                    <a:pt x="22537" y="24251"/>
                  </a:cubicBezTo>
                  <a:cubicBezTo>
                    <a:pt x="23172" y="25711"/>
                    <a:pt x="23172" y="25711"/>
                    <a:pt x="23616" y="26028"/>
                  </a:cubicBezTo>
                  <a:cubicBezTo>
                    <a:pt x="24314" y="26600"/>
                    <a:pt x="25838" y="27806"/>
                    <a:pt x="29583" y="31932"/>
                  </a:cubicBezTo>
                  <a:cubicBezTo>
                    <a:pt x="36312" y="39360"/>
                    <a:pt x="41074" y="41328"/>
                    <a:pt x="41709" y="40883"/>
                  </a:cubicBezTo>
                  <a:cubicBezTo>
                    <a:pt x="42090" y="36820"/>
                    <a:pt x="38915" y="31234"/>
                    <a:pt x="35551" y="27615"/>
                  </a:cubicBezTo>
                  <a:cubicBezTo>
                    <a:pt x="32313" y="24060"/>
                    <a:pt x="28250" y="15553"/>
                    <a:pt x="27361" y="13776"/>
                  </a:cubicBezTo>
                  <a:cubicBezTo>
                    <a:pt x="23870" y="11110"/>
                    <a:pt x="16886" y="6729"/>
                    <a:pt x="14347" y="5269"/>
                  </a:cubicBezTo>
                  <a:cubicBezTo>
                    <a:pt x="12570" y="4253"/>
                    <a:pt x="4761" y="1587"/>
                    <a:pt x="0" y="0"/>
                  </a:cubicBezTo>
                  <a:cubicBezTo>
                    <a:pt x="1143" y="4888"/>
                    <a:pt x="2095" y="7745"/>
                    <a:pt x="2730" y="8697"/>
                  </a:cubicBezTo>
                  <a:cubicBezTo>
                    <a:pt x="2984" y="8634"/>
                    <a:pt x="3174" y="8634"/>
                    <a:pt x="3428" y="863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90" name="Freeform 989">
              <a:extLst>
                <a:ext uri="{FF2B5EF4-FFF2-40B4-BE49-F238E27FC236}">
                  <a16:creationId xmlns:a16="http://schemas.microsoft.com/office/drawing/2014/main" id="{152E79CB-ABC4-F939-5AC1-24E496E20457}"/>
                </a:ext>
              </a:extLst>
            </p:cNvPr>
            <p:cNvSpPr/>
            <p:nvPr/>
          </p:nvSpPr>
          <p:spPr>
            <a:xfrm>
              <a:off x="6793372" y="3694608"/>
              <a:ext cx="14150" cy="32023"/>
            </a:xfrm>
            <a:custGeom>
              <a:avLst/>
              <a:gdLst>
                <a:gd name="connsiteX0" fmla="*/ 12754 w 14150"/>
                <a:gd name="connsiteY0" fmla="*/ 9731 h 32023"/>
                <a:gd name="connsiteX1" fmla="*/ 14087 w 14150"/>
                <a:gd name="connsiteY1" fmla="*/ 4842 h 32023"/>
                <a:gd name="connsiteX2" fmla="*/ 14151 w 14150"/>
                <a:gd name="connsiteY2" fmla="*/ 3319 h 32023"/>
                <a:gd name="connsiteX3" fmla="*/ 13325 w 14150"/>
                <a:gd name="connsiteY3" fmla="*/ 3509 h 32023"/>
                <a:gd name="connsiteX4" fmla="*/ 12627 w 14150"/>
                <a:gd name="connsiteY4" fmla="*/ 3827 h 32023"/>
                <a:gd name="connsiteX5" fmla="*/ 7104 w 14150"/>
                <a:gd name="connsiteY5" fmla="*/ 3636 h 32023"/>
                <a:gd name="connsiteX6" fmla="*/ 5200 w 14150"/>
                <a:gd name="connsiteY6" fmla="*/ 1287 h 32023"/>
                <a:gd name="connsiteX7" fmla="*/ 4248 w 14150"/>
                <a:gd name="connsiteY7" fmla="*/ 18 h 32023"/>
                <a:gd name="connsiteX8" fmla="*/ 2661 w 14150"/>
                <a:gd name="connsiteY8" fmla="*/ 81 h 32023"/>
                <a:gd name="connsiteX9" fmla="*/ 1390 w 14150"/>
                <a:gd name="connsiteY9" fmla="*/ 145 h 32023"/>
                <a:gd name="connsiteX10" fmla="*/ 1264 w 14150"/>
                <a:gd name="connsiteY10" fmla="*/ 970 h 32023"/>
                <a:gd name="connsiteX11" fmla="*/ 1010 w 14150"/>
                <a:gd name="connsiteY11" fmla="*/ 5922 h 32023"/>
                <a:gd name="connsiteX12" fmla="*/ 1454 w 14150"/>
                <a:gd name="connsiteY12" fmla="*/ 12397 h 32023"/>
                <a:gd name="connsiteX13" fmla="*/ 1962 w 14150"/>
                <a:gd name="connsiteY13" fmla="*/ 18682 h 32023"/>
                <a:gd name="connsiteX14" fmla="*/ 2026 w 14150"/>
                <a:gd name="connsiteY14" fmla="*/ 20332 h 32023"/>
                <a:gd name="connsiteX15" fmla="*/ 1708 w 14150"/>
                <a:gd name="connsiteY15" fmla="*/ 26363 h 32023"/>
                <a:gd name="connsiteX16" fmla="*/ 1010 w 14150"/>
                <a:gd name="connsiteY16" fmla="*/ 28331 h 32023"/>
                <a:gd name="connsiteX17" fmla="*/ 121 w 14150"/>
                <a:gd name="connsiteY17" fmla="*/ 31950 h 32023"/>
                <a:gd name="connsiteX18" fmla="*/ 2597 w 14150"/>
                <a:gd name="connsiteY18" fmla="*/ 31950 h 32023"/>
                <a:gd name="connsiteX19" fmla="*/ 4946 w 14150"/>
                <a:gd name="connsiteY19" fmla="*/ 30807 h 32023"/>
                <a:gd name="connsiteX20" fmla="*/ 7993 w 14150"/>
                <a:gd name="connsiteY20" fmla="*/ 28649 h 32023"/>
                <a:gd name="connsiteX21" fmla="*/ 11294 w 14150"/>
                <a:gd name="connsiteY21" fmla="*/ 28268 h 32023"/>
                <a:gd name="connsiteX22" fmla="*/ 11231 w 14150"/>
                <a:gd name="connsiteY22" fmla="*/ 23761 h 32023"/>
                <a:gd name="connsiteX23" fmla="*/ 11612 w 14150"/>
                <a:gd name="connsiteY23" fmla="*/ 13730 h 32023"/>
                <a:gd name="connsiteX24" fmla="*/ 12754 w 14150"/>
                <a:gd name="connsiteY24" fmla="*/ 9731 h 3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4150" h="32023">
                  <a:moveTo>
                    <a:pt x="12754" y="9731"/>
                  </a:moveTo>
                  <a:cubicBezTo>
                    <a:pt x="13325" y="8080"/>
                    <a:pt x="13897" y="6430"/>
                    <a:pt x="14087" y="4842"/>
                  </a:cubicBezTo>
                  <a:cubicBezTo>
                    <a:pt x="14151" y="4335"/>
                    <a:pt x="14151" y="3827"/>
                    <a:pt x="14151" y="3319"/>
                  </a:cubicBezTo>
                  <a:cubicBezTo>
                    <a:pt x="13897" y="3382"/>
                    <a:pt x="13579" y="3446"/>
                    <a:pt x="13325" y="3509"/>
                  </a:cubicBezTo>
                  <a:lnTo>
                    <a:pt x="12627" y="3827"/>
                  </a:lnTo>
                  <a:cubicBezTo>
                    <a:pt x="11167" y="4525"/>
                    <a:pt x="9516" y="5287"/>
                    <a:pt x="7104" y="3636"/>
                  </a:cubicBezTo>
                  <a:cubicBezTo>
                    <a:pt x="6215" y="3002"/>
                    <a:pt x="5644" y="2113"/>
                    <a:pt x="5200" y="1287"/>
                  </a:cubicBezTo>
                  <a:cubicBezTo>
                    <a:pt x="4882" y="780"/>
                    <a:pt x="4565" y="145"/>
                    <a:pt x="4248" y="18"/>
                  </a:cubicBezTo>
                  <a:cubicBezTo>
                    <a:pt x="3993" y="-46"/>
                    <a:pt x="2977" y="81"/>
                    <a:pt x="2661" y="81"/>
                  </a:cubicBezTo>
                  <a:cubicBezTo>
                    <a:pt x="1899" y="145"/>
                    <a:pt x="1581" y="145"/>
                    <a:pt x="1390" y="145"/>
                  </a:cubicBezTo>
                  <a:cubicBezTo>
                    <a:pt x="1328" y="399"/>
                    <a:pt x="1264" y="716"/>
                    <a:pt x="1264" y="970"/>
                  </a:cubicBezTo>
                  <a:cubicBezTo>
                    <a:pt x="1010" y="2620"/>
                    <a:pt x="1010" y="4208"/>
                    <a:pt x="1010" y="5922"/>
                  </a:cubicBezTo>
                  <a:cubicBezTo>
                    <a:pt x="1010" y="8271"/>
                    <a:pt x="1264" y="10302"/>
                    <a:pt x="1454" y="12397"/>
                  </a:cubicBezTo>
                  <a:cubicBezTo>
                    <a:pt x="1708" y="14428"/>
                    <a:pt x="1962" y="16523"/>
                    <a:pt x="1962" y="18682"/>
                  </a:cubicBezTo>
                  <a:cubicBezTo>
                    <a:pt x="1962" y="19253"/>
                    <a:pt x="1962" y="19761"/>
                    <a:pt x="2026" y="20332"/>
                  </a:cubicBezTo>
                  <a:cubicBezTo>
                    <a:pt x="2089" y="22364"/>
                    <a:pt x="2152" y="24395"/>
                    <a:pt x="1708" y="26363"/>
                  </a:cubicBezTo>
                  <a:cubicBezTo>
                    <a:pt x="1581" y="26871"/>
                    <a:pt x="1328" y="27570"/>
                    <a:pt x="1010" y="28331"/>
                  </a:cubicBezTo>
                  <a:cubicBezTo>
                    <a:pt x="565" y="29347"/>
                    <a:pt x="-323" y="31378"/>
                    <a:pt x="121" y="31950"/>
                  </a:cubicBezTo>
                  <a:cubicBezTo>
                    <a:pt x="312" y="32013"/>
                    <a:pt x="1390" y="32077"/>
                    <a:pt x="2597" y="31950"/>
                  </a:cubicBezTo>
                  <a:cubicBezTo>
                    <a:pt x="3739" y="31823"/>
                    <a:pt x="3803" y="31823"/>
                    <a:pt x="4946" y="30807"/>
                  </a:cubicBezTo>
                  <a:cubicBezTo>
                    <a:pt x="6279" y="29664"/>
                    <a:pt x="7040" y="29030"/>
                    <a:pt x="7993" y="28649"/>
                  </a:cubicBezTo>
                  <a:cubicBezTo>
                    <a:pt x="9326" y="28331"/>
                    <a:pt x="10088" y="28141"/>
                    <a:pt x="11294" y="28268"/>
                  </a:cubicBezTo>
                  <a:cubicBezTo>
                    <a:pt x="11294" y="26808"/>
                    <a:pt x="11294" y="25284"/>
                    <a:pt x="11231" y="23761"/>
                  </a:cubicBezTo>
                  <a:cubicBezTo>
                    <a:pt x="11104" y="20396"/>
                    <a:pt x="10913" y="16841"/>
                    <a:pt x="11612" y="13730"/>
                  </a:cubicBezTo>
                  <a:cubicBezTo>
                    <a:pt x="11802" y="12461"/>
                    <a:pt x="12310" y="11064"/>
                    <a:pt x="12754" y="973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91" name="Freeform 990">
              <a:extLst>
                <a:ext uri="{FF2B5EF4-FFF2-40B4-BE49-F238E27FC236}">
                  <a16:creationId xmlns:a16="http://schemas.microsoft.com/office/drawing/2014/main" id="{10763824-6EA8-B530-4645-3C287BBBAE88}"/>
                </a:ext>
              </a:extLst>
            </p:cNvPr>
            <p:cNvSpPr/>
            <p:nvPr/>
          </p:nvSpPr>
          <p:spPr>
            <a:xfrm>
              <a:off x="6810760" y="3667646"/>
              <a:ext cx="4253" cy="16949"/>
            </a:xfrm>
            <a:custGeom>
              <a:avLst/>
              <a:gdLst>
                <a:gd name="connsiteX0" fmla="*/ 254 w 4253"/>
                <a:gd name="connsiteY0" fmla="*/ 16823 h 16949"/>
                <a:gd name="connsiteX1" fmla="*/ 2095 w 4253"/>
                <a:gd name="connsiteY1" fmla="*/ 14918 h 16949"/>
                <a:gd name="connsiteX2" fmla="*/ 2476 w 4253"/>
                <a:gd name="connsiteY2" fmla="*/ 14030 h 16949"/>
                <a:gd name="connsiteX3" fmla="*/ 4254 w 4253"/>
                <a:gd name="connsiteY3" fmla="*/ 6412 h 16949"/>
                <a:gd name="connsiteX4" fmla="*/ 2412 w 4253"/>
                <a:gd name="connsiteY4" fmla="*/ 825 h 16949"/>
                <a:gd name="connsiteX5" fmla="*/ 572 w 4253"/>
                <a:gd name="connsiteY5" fmla="*/ 0 h 16949"/>
                <a:gd name="connsiteX6" fmla="*/ 127 w 4253"/>
                <a:gd name="connsiteY6" fmla="*/ 4253 h 16949"/>
                <a:gd name="connsiteX7" fmla="*/ 127 w 4253"/>
                <a:gd name="connsiteY7" fmla="*/ 6094 h 16949"/>
                <a:gd name="connsiteX8" fmla="*/ 0 w 4253"/>
                <a:gd name="connsiteY8" fmla="*/ 16950 h 16949"/>
                <a:gd name="connsiteX9" fmla="*/ 254 w 4253"/>
                <a:gd name="connsiteY9" fmla="*/ 16823 h 16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53" h="16949">
                  <a:moveTo>
                    <a:pt x="254" y="16823"/>
                  </a:moveTo>
                  <a:cubicBezTo>
                    <a:pt x="1079" y="16252"/>
                    <a:pt x="1714" y="15617"/>
                    <a:pt x="2095" y="14918"/>
                  </a:cubicBezTo>
                  <a:cubicBezTo>
                    <a:pt x="2222" y="14601"/>
                    <a:pt x="2349" y="14347"/>
                    <a:pt x="2476" y="14030"/>
                  </a:cubicBezTo>
                  <a:cubicBezTo>
                    <a:pt x="3555" y="11427"/>
                    <a:pt x="4254" y="8443"/>
                    <a:pt x="4254" y="6412"/>
                  </a:cubicBezTo>
                  <a:cubicBezTo>
                    <a:pt x="4254" y="3618"/>
                    <a:pt x="3999" y="2285"/>
                    <a:pt x="2412" y="825"/>
                  </a:cubicBezTo>
                  <a:cubicBezTo>
                    <a:pt x="2095" y="571"/>
                    <a:pt x="1334" y="254"/>
                    <a:pt x="572" y="0"/>
                  </a:cubicBezTo>
                  <a:cubicBezTo>
                    <a:pt x="254" y="1333"/>
                    <a:pt x="127" y="2730"/>
                    <a:pt x="127" y="4253"/>
                  </a:cubicBezTo>
                  <a:lnTo>
                    <a:pt x="127" y="6094"/>
                  </a:lnTo>
                  <a:cubicBezTo>
                    <a:pt x="127" y="9649"/>
                    <a:pt x="127" y="13331"/>
                    <a:pt x="0" y="16950"/>
                  </a:cubicBezTo>
                  <a:lnTo>
                    <a:pt x="254" y="16823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93" name="Freeform 992">
              <a:extLst>
                <a:ext uri="{FF2B5EF4-FFF2-40B4-BE49-F238E27FC236}">
                  <a16:creationId xmlns:a16="http://schemas.microsoft.com/office/drawing/2014/main" id="{491B7577-25B2-E241-8608-10DC43713455}"/>
                </a:ext>
              </a:extLst>
            </p:cNvPr>
            <p:cNvSpPr/>
            <p:nvPr/>
          </p:nvSpPr>
          <p:spPr>
            <a:xfrm>
              <a:off x="1179018" y="4030581"/>
              <a:ext cx="20013" cy="14346"/>
            </a:xfrm>
            <a:custGeom>
              <a:avLst/>
              <a:gdLst>
                <a:gd name="connsiteX0" fmla="*/ 16252 w 20013"/>
                <a:gd name="connsiteY0" fmla="*/ 14347 h 14346"/>
                <a:gd name="connsiteX1" fmla="*/ 18474 w 20013"/>
                <a:gd name="connsiteY1" fmla="*/ 11617 h 14346"/>
                <a:gd name="connsiteX2" fmla="*/ 19997 w 20013"/>
                <a:gd name="connsiteY2" fmla="*/ 8824 h 14346"/>
                <a:gd name="connsiteX3" fmla="*/ 14919 w 20013"/>
                <a:gd name="connsiteY3" fmla="*/ 4063 h 14346"/>
                <a:gd name="connsiteX4" fmla="*/ 8824 w 20013"/>
                <a:gd name="connsiteY4" fmla="*/ 2603 h 14346"/>
                <a:gd name="connsiteX5" fmla="*/ 4888 w 20013"/>
                <a:gd name="connsiteY5" fmla="*/ 1841 h 14346"/>
                <a:gd name="connsiteX6" fmla="*/ 3492 w 20013"/>
                <a:gd name="connsiteY6" fmla="*/ 1269 h 14346"/>
                <a:gd name="connsiteX7" fmla="*/ 0 w 20013"/>
                <a:gd name="connsiteY7" fmla="*/ 0 h 14346"/>
                <a:gd name="connsiteX8" fmla="*/ 2857 w 20013"/>
                <a:gd name="connsiteY8" fmla="*/ 3047 h 14346"/>
                <a:gd name="connsiteX9" fmla="*/ 7110 w 20013"/>
                <a:gd name="connsiteY9" fmla="*/ 8253 h 14346"/>
                <a:gd name="connsiteX10" fmla="*/ 7555 w 20013"/>
                <a:gd name="connsiteY10" fmla="*/ 9332 h 14346"/>
                <a:gd name="connsiteX11" fmla="*/ 9713 w 20013"/>
                <a:gd name="connsiteY11" fmla="*/ 13014 h 14346"/>
                <a:gd name="connsiteX12" fmla="*/ 10411 w 20013"/>
                <a:gd name="connsiteY12" fmla="*/ 13458 h 14346"/>
                <a:gd name="connsiteX13" fmla="*/ 13712 w 20013"/>
                <a:gd name="connsiteY13" fmla="*/ 14284 h 14346"/>
                <a:gd name="connsiteX14" fmla="*/ 14665 w 20013"/>
                <a:gd name="connsiteY14" fmla="*/ 14220 h 14346"/>
                <a:gd name="connsiteX15" fmla="*/ 16252 w 20013"/>
                <a:gd name="connsiteY15" fmla="*/ 14347 h 14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013" h="14346">
                  <a:moveTo>
                    <a:pt x="16252" y="14347"/>
                  </a:moveTo>
                  <a:cubicBezTo>
                    <a:pt x="17077" y="13204"/>
                    <a:pt x="17775" y="12443"/>
                    <a:pt x="18474" y="11617"/>
                  </a:cubicBezTo>
                  <a:cubicBezTo>
                    <a:pt x="19489" y="10538"/>
                    <a:pt x="20124" y="9713"/>
                    <a:pt x="19997" y="8824"/>
                  </a:cubicBezTo>
                  <a:cubicBezTo>
                    <a:pt x="19870" y="7935"/>
                    <a:pt x="18855" y="6348"/>
                    <a:pt x="14919" y="4063"/>
                  </a:cubicBezTo>
                  <a:cubicBezTo>
                    <a:pt x="13585" y="3301"/>
                    <a:pt x="10919" y="2920"/>
                    <a:pt x="8824" y="2603"/>
                  </a:cubicBezTo>
                  <a:cubicBezTo>
                    <a:pt x="7174" y="2349"/>
                    <a:pt x="5777" y="2158"/>
                    <a:pt x="4888" y="1841"/>
                  </a:cubicBezTo>
                  <a:cubicBezTo>
                    <a:pt x="4507" y="1714"/>
                    <a:pt x="3999" y="1524"/>
                    <a:pt x="3492" y="1269"/>
                  </a:cubicBezTo>
                  <a:cubicBezTo>
                    <a:pt x="2603" y="888"/>
                    <a:pt x="1079" y="317"/>
                    <a:pt x="0" y="0"/>
                  </a:cubicBezTo>
                  <a:cubicBezTo>
                    <a:pt x="508" y="762"/>
                    <a:pt x="1460" y="1968"/>
                    <a:pt x="2857" y="3047"/>
                  </a:cubicBezTo>
                  <a:cubicBezTo>
                    <a:pt x="5206" y="4888"/>
                    <a:pt x="6221" y="6094"/>
                    <a:pt x="7110" y="8253"/>
                  </a:cubicBezTo>
                  <a:lnTo>
                    <a:pt x="7555" y="9332"/>
                  </a:lnTo>
                  <a:cubicBezTo>
                    <a:pt x="8126" y="10729"/>
                    <a:pt x="8761" y="12443"/>
                    <a:pt x="9713" y="13014"/>
                  </a:cubicBezTo>
                  <a:lnTo>
                    <a:pt x="10411" y="13458"/>
                  </a:lnTo>
                  <a:cubicBezTo>
                    <a:pt x="11427" y="14157"/>
                    <a:pt x="11871" y="14410"/>
                    <a:pt x="13712" y="14284"/>
                  </a:cubicBezTo>
                  <a:cubicBezTo>
                    <a:pt x="14030" y="14220"/>
                    <a:pt x="14347" y="14220"/>
                    <a:pt x="14665" y="14220"/>
                  </a:cubicBezTo>
                  <a:cubicBezTo>
                    <a:pt x="15300" y="14220"/>
                    <a:pt x="15871" y="14284"/>
                    <a:pt x="16252" y="1434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94" name="Freeform 993">
              <a:extLst>
                <a:ext uri="{FF2B5EF4-FFF2-40B4-BE49-F238E27FC236}">
                  <a16:creationId xmlns:a16="http://schemas.microsoft.com/office/drawing/2014/main" id="{4A148E5D-6850-1050-9039-8B856C0ABEAE}"/>
                </a:ext>
              </a:extLst>
            </p:cNvPr>
            <p:cNvSpPr/>
            <p:nvPr/>
          </p:nvSpPr>
          <p:spPr>
            <a:xfrm>
              <a:off x="1095093" y="3988737"/>
              <a:ext cx="10224" cy="6991"/>
            </a:xfrm>
            <a:custGeom>
              <a:avLst/>
              <a:gdLst>
                <a:gd name="connsiteX0" fmla="*/ 8062 w 10224"/>
                <a:gd name="connsiteY0" fmla="*/ 6928 h 6991"/>
                <a:gd name="connsiteX1" fmla="*/ 10221 w 10224"/>
                <a:gd name="connsiteY1" fmla="*/ 3246 h 6991"/>
                <a:gd name="connsiteX2" fmla="*/ 7872 w 10224"/>
                <a:gd name="connsiteY2" fmla="*/ 262 h 6991"/>
                <a:gd name="connsiteX3" fmla="*/ 1905 w 10224"/>
                <a:gd name="connsiteY3" fmla="*/ 1404 h 6991"/>
                <a:gd name="connsiteX4" fmla="*/ 889 w 10224"/>
                <a:gd name="connsiteY4" fmla="*/ 3119 h 6991"/>
                <a:gd name="connsiteX5" fmla="*/ 254 w 10224"/>
                <a:gd name="connsiteY5" fmla="*/ 5214 h 6991"/>
                <a:gd name="connsiteX6" fmla="*/ 0 w 10224"/>
                <a:gd name="connsiteY6" fmla="*/ 5848 h 6991"/>
                <a:gd name="connsiteX7" fmla="*/ 2603 w 10224"/>
                <a:gd name="connsiteY7" fmla="*/ 6293 h 6991"/>
                <a:gd name="connsiteX8" fmla="*/ 8062 w 10224"/>
                <a:gd name="connsiteY8" fmla="*/ 6928 h 6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24" h="6991">
                  <a:moveTo>
                    <a:pt x="8062" y="6928"/>
                  </a:moveTo>
                  <a:cubicBezTo>
                    <a:pt x="8570" y="6737"/>
                    <a:pt x="10157" y="5023"/>
                    <a:pt x="10221" y="3246"/>
                  </a:cubicBezTo>
                  <a:cubicBezTo>
                    <a:pt x="10284" y="2040"/>
                    <a:pt x="9459" y="1024"/>
                    <a:pt x="7872" y="262"/>
                  </a:cubicBezTo>
                  <a:cubicBezTo>
                    <a:pt x="6221" y="-564"/>
                    <a:pt x="3111" y="770"/>
                    <a:pt x="1905" y="1404"/>
                  </a:cubicBezTo>
                  <a:cubicBezTo>
                    <a:pt x="1397" y="1976"/>
                    <a:pt x="889" y="2738"/>
                    <a:pt x="889" y="3119"/>
                  </a:cubicBezTo>
                  <a:cubicBezTo>
                    <a:pt x="889" y="3817"/>
                    <a:pt x="571" y="4515"/>
                    <a:pt x="254" y="5214"/>
                  </a:cubicBezTo>
                  <a:cubicBezTo>
                    <a:pt x="190" y="5404"/>
                    <a:pt x="63" y="5658"/>
                    <a:pt x="0" y="5848"/>
                  </a:cubicBezTo>
                  <a:cubicBezTo>
                    <a:pt x="762" y="5975"/>
                    <a:pt x="1651" y="6103"/>
                    <a:pt x="2603" y="6293"/>
                  </a:cubicBezTo>
                  <a:cubicBezTo>
                    <a:pt x="4253" y="6610"/>
                    <a:pt x="7364" y="7182"/>
                    <a:pt x="8062" y="692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95" name="Freeform 994">
              <a:extLst>
                <a:ext uri="{FF2B5EF4-FFF2-40B4-BE49-F238E27FC236}">
                  <a16:creationId xmlns:a16="http://schemas.microsoft.com/office/drawing/2014/main" id="{192B3FDF-17B6-9C92-9264-E5E54DF55FEB}"/>
                </a:ext>
              </a:extLst>
            </p:cNvPr>
            <p:cNvSpPr/>
            <p:nvPr/>
          </p:nvSpPr>
          <p:spPr>
            <a:xfrm>
              <a:off x="1137650" y="4008298"/>
              <a:ext cx="12551" cy="10328"/>
            </a:xfrm>
            <a:custGeom>
              <a:avLst/>
              <a:gdLst>
                <a:gd name="connsiteX0" fmla="*/ 11594 w 12551"/>
                <a:gd name="connsiteY0" fmla="*/ 8697 h 10328"/>
                <a:gd name="connsiteX1" fmla="*/ 12546 w 12551"/>
                <a:gd name="connsiteY1" fmla="*/ 5904 h 10328"/>
                <a:gd name="connsiteX2" fmla="*/ 10070 w 12551"/>
                <a:gd name="connsiteY2" fmla="*/ 4380 h 10328"/>
                <a:gd name="connsiteX3" fmla="*/ 7023 w 12551"/>
                <a:gd name="connsiteY3" fmla="*/ 2730 h 10328"/>
                <a:gd name="connsiteX4" fmla="*/ 929 w 12551"/>
                <a:gd name="connsiteY4" fmla="*/ 0 h 10328"/>
                <a:gd name="connsiteX5" fmla="*/ 357 w 12551"/>
                <a:gd name="connsiteY5" fmla="*/ 3492 h 10328"/>
                <a:gd name="connsiteX6" fmla="*/ 357 w 12551"/>
                <a:gd name="connsiteY6" fmla="*/ 5587 h 10328"/>
                <a:gd name="connsiteX7" fmla="*/ 6452 w 12551"/>
                <a:gd name="connsiteY7" fmla="*/ 9649 h 10328"/>
                <a:gd name="connsiteX8" fmla="*/ 10197 w 12551"/>
                <a:gd name="connsiteY8" fmla="*/ 10157 h 10328"/>
                <a:gd name="connsiteX9" fmla="*/ 11594 w 12551"/>
                <a:gd name="connsiteY9" fmla="*/ 8697 h 10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51" h="10328">
                  <a:moveTo>
                    <a:pt x="11594" y="8697"/>
                  </a:moveTo>
                  <a:cubicBezTo>
                    <a:pt x="12039" y="7555"/>
                    <a:pt x="12610" y="6221"/>
                    <a:pt x="12546" y="5904"/>
                  </a:cubicBezTo>
                  <a:cubicBezTo>
                    <a:pt x="12419" y="5650"/>
                    <a:pt x="11213" y="5015"/>
                    <a:pt x="10070" y="4380"/>
                  </a:cubicBezTo>
                  <a:cubicBezTo>
                    <a:pt x="9245" y="3936"/>
                    <a:pt x="8229" y="3428"/>
                    <a:pt x="7023" y="2730"/>
                  </a:cubicBezTo>
                  <a:cubicBezTo>
                    <a:pt x="2706" y="254"/>
                    <a:pt x="1246" y="0"/>
                    <a:pt x="929" y="0"/>
                  </a:cubicBezTo>
                  <a:cubicBezTo>
                    <a:pt x="929" y="1651"/>
                    <a:pt x="611" y="2666"/>
                    <a:pt x="357" y="3492"/>
                  </a:cubicBezTo>
                  <a:cubicBezTo>
                    <a:pt x="-150" y="5079"/>
                    <a:pt x="-87" y="5269"/>
                    <a:pt x="357" y="5587"/>
                  </a:cubicBezTo>
                  <a:cubicBezTo>
                    <a:pt x="2326" y="7047"/>
                    <a:pt x="6452" y="9649"/>
                    <a:pt x="6452" y="9649"/>
                  </a:cubicBezTo>
                  <a:cubicBezTo>
                    <a:pt x="6960" y="9903"/>
                    <a:pt x="8928" y="10665"/>
                    <a:pt x="10197" y="10157"/>
                  </a:cubicBezTo>
                  <a:cubicBezTo>
                    <a:pt x="10832" y="9903"/>
                    <a:pt x="11277" y="9395"/>
                    <a:pt x="11594" y="869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96" name="Freeform 995">
              <a:extLst>
                <a:ext uri="{FF2B5EF4-FFF2-40B4-BE49-F238E27FC236}">
                  <a16:creationId xmlns:a16="http://schemas.microsoft.com/office/drawing/2014/main" id="{11562B10-9BE4-E81B-DE56-DC988B65CC02}"/>
                </a:ext>
              </a:extLst>
            </p:cNvPr>
            <p:cNvSpPr/>
            <p:nvPr/>
          </p:nvSpPr>
          <p:spPr>
            <a:xfrm>
              <a:off x="1198571" y="4059783"/>
              <a:ext cx="33963" cy="40838"/>
            </a:xfrm>
            <a:custGeom>
              <a:avLst/>
              <a:gdLst>
                <a:gd name="connsiteX0" fmla="*/ 14791 w 33963"/>
                <a:gd name="connsiteY0" fmla="*/ 38154 h 40838"/>
                <a:gd name="connsiteX1" fmla="*/ 18346 w 33963"/>
                <a:gd name="connsiteY1" fmla="*/ 39741 h 40838"/>
                <a:gd name="connsiteX2" fmla="*/ 23742 w 33963"/>
                <a:gd name="connsiteY2" fmla="*/ 38598 h 40838"/>
                <a:gd name="connsiteX3" fmla="*/ 32122 w 33963"/>
                <a:gd name="connsiteY3" fmla="*/ 35931 h 40838"/>
                <a:gd name="connsiteX4" fmla="*/ 33963 w 33963"/>
                <a:gd name="connsiteY4" fmla="*/ 35931 h 40838"/>
                <a:gd name="connsiteX5" fmla="*/ 31932 w 33963"/>
                <a:gd name="connsiteY5" fmla="*/ 30091 h 40838"/>
                <a:gd name="connsiteX6" fmla="*/ 25647 w 33963"/>
                <a:gd name="connsiteY6" fmla="*/ 11808 h 40838"/>
                <a:gd name="connsiteX7" fmla="*/ 23425 w 33963"/>
                <a:gd name="connsiteY7" fmla="*/ 9269 h 40838"/>
                <a:gd name="connsiteX8" fmla="*/ 7554 w 33963"/>
                <a:gd name="connsiteY8" fmla="*/ 0 h 40838"/>
                <a:gd name="connsiteX9" fmla="*/ 1587 w 33963"/>
                <a:gd name="connsiteY9" fmla="*/ 11871 h 40838"/>
                <a:gd name="connsiteX10" fmla="*/ 1269 w 33963"/>
                <a:gd name="connsiteY10" fmla="*/ 21013 h 40838"/>
                <a:gd name="connsiteX11" fmla="*/ 1333 w 33963"/>
                <a:gd name="connsiteY11" fmla="*/ 33519 h 40838"/>
                <a:gd name="connsiteX12" fmla="*/ 14791 w 33963"/>
                <a:gd name="connsiteY12" fmla="*/ 38154 h 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963" h="40838">
                  <a:moveTo>
                    <a:pt x="14791" y="38154"/>
                  </a:moveTo>
                  <a:cubicBezTo>
                    <a:pt x="16251" y="38154"/>
                    <a:pt x="17394" y="39042"/>
                    <a:pt x="18346" y="39741"/>
                  </a:cubicBezTo>
                  <a:cubicBezTo>
                    <a:pt x="20061" y="41010"/>
                    <a:pt x="21013" y="41772"/>
                    <a:pt x="23742" y="38598"/>
                  </a:cubicBezTo>
                  <a:cubicBezTo>
                    <a:pt x="26409" y="35551"/>
                    <a:pt x="29837" y="35805"/>
                    <a:pt x="32122" y="35931"/>
                  </a:cubicBezTo>
                  <a:cubicBezTo>
                    <a:pt x="32757" y="35995"/>
                    <a:pt x="33709" y="35995"/>
                    <a:pt x="33963" y="35931"/>
                  </a:cubicBezTo>
                  <a:cubicBezTo>
                    <a:pt x="33963" y="35931"/>
                    <a:pt x="34027" y="34725"/>
                    <a:pt x="31932" y="30091"/>
                  </a:cubicBezTo>
                  <a:cubicBezTo>
                    <a:pt x="25837" y="16379"/>
                    <a:pt x="25647" y="12252"/>
                    <a:pt x="25647" y="11808"/>
                  </a:cubicBezTo>
                  <a:cubicBezTo>
                    <a:pt x="25774" y="10983"/>
                    <a:pt x="25457" y="10030"/>
                    <a:pt x="23425" y="9269"/>
                  </a:cubicBezTo>
                  <a:cubicBezTo>
                    <a:pt x="20187" y="7999"/>
                    <a:pt x="10982" y="2159"/>
                    <a:pt x="7554" y="0"/>
                  </a:cubicBezTo>
                  <a:lnTo>
                    <a:pt x="1587" y="11871"/>
                  </a:lnTo>
                  <a:cubicBezTo>
                    <a:pt x="2222" y="13458"/>
                    <a:pt x="3364" y="17458"/>
                    <a:pt x="1269" y="21013"/>
                  </a:cubicBezTo>
                  <a:cubicBezTo>
                    <a:pt x="-762" y="24378"/>
                    <a:pt x="-64" y="30789"/>
                    <a:pt x="1333" y="33519"/>
                  </a:cubicBezTo>
                  <a:cubicBezTo>
                    <a:pt x="2539" y="35741"/>
                    <a:pt x="11490" y="38154"/>
                    <a:pt x="14791" y="3815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98" name="Freeform 997">
              <a:extLst>
                <a:ext uri="{FF2B5EF4-FFF2-40B4-BE49-F238E27FC236}">
                  <a16:creationId xmlns:a16="http://schemas.microsoft.com/office/drawing/2014/main" id="{DED96D3E-3875-CE53-14B4-3FF34FD2AEBC}"/>
                </a:ext>
              </a:extLst>
            </p:cNvPr>
            <p:cNvSpPr/>
            <p:nvPr/>
          </p:nvSpPr>
          <p:spPr>
            <a:xfrm>
              <a:off x="1136279" y="4006877"/>
              <a:ext cx="15286" cy="13090"/>
            </a:xfrm>
            <a:custGeom>
              <a:avLst/>
              <a:gdLst>
                <a:gd name="connsiteX0" fmla="*/ 14234 w 15286"/>
                <a:gd name="connsiteY0" fmla="*/ 10626 h 13090"/>
                <a:gd name="connsiteX1" fmla="*/ 9092 w 15286"/>
                <a:gd name="connsiteY1" fmla="*/ 2945 h 13090"/>
                <a:gd name="connsiteX2" fmla="*/ 903 w 15286"/>
                <a:gd name="connsiteY2" fmla="*/ 1929 h 13090"/>
                <a:gd name="connsiteX3" fmla="*/ 903 w 15286"/>
                <a:gd name="connsiteY3" fmla="*/ 8087 h 13090"/>
                <a:gd name="connsiteX4" fmla="*/ 7124 w 15286"/>
                <a:gd name="connsiteY4" fmla="*/ 12213 h 13090"/>
                <a:gd name="connsiteX5" fmla="*/ 14234 w 15286"/>
                <a:gd name="connsiteY5" fmla="*/ 10626 h 13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86" h="13090">
                  <a:moveTo>
                    <a:pt x="14234" y="10626"/>
                  </a:moveTo>
                  <a:cubicBezTo>
                    <a:pt x="16266" y="5738"/>
                    <a:pt x="15758" y="6753"/>
                    <a:pt x="9092" y="2945"/>
                  </a:cubicBezTo>
                  <a:cubicBezTo>
                    <a:pt x="2426" y="-928"/>
                    <a:pt x="903" y="-674"/>
                    <a:pt x="903" y="1929"/>
                  </a:cubicBezTo>
                  <a:cubicBezTo>
                    <a:pt x="903" y="4468"/>
                    <a:pt x="-1129" y="6563"/>
                    <a:pt x="903" y="8087"/>
                  </a:cubicBezTo>
                  <a:cubicBezTo>
                    <a:pt x="2934" y="9610"/>
                    <a:pt x="7124" y="12213"/>
                    <a:pt x="7124" y="12213"/>
                  </a:cubicBezTo>
                  <a:cubicBezTo>
                    <a:pt x="7124" y="12213"/>
                    <a:pt x="12457" y="15006"/>
                    <a:pt x="14234" y="1062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999" name="Freeform 998">
              <a:extLst>
                <a:ext uri="{FF2B5EF4-FFF2-40B4-BE49-F238E27FC236}">
                  <a16:creationId xmlns:a16="http://schemas.microsoft.com/office/drawing/2014/main" id="{8C947D12-0CE0-EE9D-99EF-657E6D21947E}"/>
                </a:ext>
              </a:extLst>
            </p:cNvPr>
            <p:cNvSpPr/>
            <p:nvPr/>
          </p:nvSpPr>
          <p:spPr>
            <a:xfrm>
              <a:off x="1134891" y="4005461"/>
              <a:ext cx="18000" cy="15850"/>
            </a:xfrm>
            <a:custGeom>
              <a:avLst/>
              <a:gdLst>
                <a:gd name="connsiteX0" fmla="*/ 12004 w 18000"/>
                <a:gd name="connsiteY0" fmla="*/ 15850 h 15850"/>
                <a:gd name="connsiteX1" fmla="*/ 7877 w 18000"/>
                <a:gd name="connsiteY1" fmla="*/ 14771 h 15850"/>
                <a:gd name="connsiteX2" fmla="*/ 1466 w 18000"/>
                <a:gd name="connsiteY2" fmla="*/ 10518 h 15850"/>
                <a:gd name="connsiteX3" fmla="*/ 450 w 18000"/>
                <a:gd name="connsiteY3" fmla="*/ 5439 h 15850"/>
                <a:gd name="connsiteX4" fmla="*/ 894 w 18000"/>
                <a:gd name="connsiteY4" fmla="*/ 3281 h 15850"/>
                <a:gd name="connsiteX5" fmla="*/ 2227 w 18000"/>
                <a:gd name="connsiteY5" fmla="*/ 360 h 15850"/>
                <a:gd name="connsiteX6" fmla="*/ 11179 w 18000"/>
                <a:gd name="connsiteY6" fmla="*/ 3090 h 15850"/>
                <a:gd name="connsiteX7" fmla="*/ 14099 w 18000"/>
                <a:gd name="connsiteY7" fmla="*/ 4741 h 15850"/>
                <a:gd name="connsiteX8" fmla="*/ 16892 w 18000"/>
                <a:gd name="connsiteY8" fmla="*/ 12549 h 15850"/>
                <a:gd name="connsiteX9" fmla="*/ 13908 w 18000"/>
                <a:gd name="connsiteY9" fmla="*/ 15533 h 15850"/>
                <a:gd name="connsiteX10" fmla="*/ 12004 w 18000"/>
                <a:gd name="connsiteY10" fmla="*/ 15850 h 15850"/>
                <a:gd name="connsiteX11" fmla="*/ 3688 w 18000"/>
                <a:gd name="connsiteY11" fmla="*/ 2836 h 15850"/>
                <a:gd name="connsiteX12" fmla="*/ 3116 w 18000"/>
                <a:gd name="connsiteY12" fmla="*/ 6328 h 15850"/>
                <a:gd name="connsiteX13" fmla="*/ 3116 w 18000"/>
                <a:gd name="connsiteY13" fmla="*/ 8423 h 15850"/>
                <a:gd name="connsiteX14" fmla="*/ 9211 w 18000"/>
                <a:gd name="connsiteY14" fmla="*/ 12486 h 15850"/>
                <a:gd name="connsiteX15" fmla="*/ 12956 w 18000"/>
                <a:gd name="connsiteY15" fmla="*/ 12994 h 15850"/>
                <a:gd name="connsiteX16" fmla="*/ 14289 w 18000"/>
                <a:gd name="connsiteY16" fmla="*/ 11534 h 15850"/>
                <a:gd name="connsiteX17" fmla="*/ 15242 w 18000"/>
                <a:gd name="connsiteY17" fmla="*/ 8740 h 15850"/>
                <a:gd name="connsiteX18" fmla="*/ 12766 w 18000"/>
                <a:gd name="connsiteY18" fmla="*/ 7217 h 15850"/>
                <a:gd name="connsiteX19" fmla="*/ 9719 w 18000"/>
                <a:gd name="connsiteY19" fmla="*/ 5566 h 15850"/>
                <a:gd name="connsiteX20" fmla="*/ 3688 w 18000"/>
                <a:gd name="connsiteY20" fmla="*/ 2836 h 1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000" h="15850">
                  <a:moveTo>
                    <a:pt x="12004" y="15850"/>
                  </a:moveTo>
                  <a:cubicBezTo>
                    <a:pt x="9972" y="15850"/>
                    <a:pt x="8131" y="14962"/>
                    <a:pt x="7877" y="14771"/>
                  </a:cubicBezTo>
                  <a:cubicBezTo>
                    <a:pt x="7624" y="14644"/>
                    <a:pt x="3561" y="12105"/>
                    <a:pt x="1466" y="10518"/>
                  </a:cubicBezTo>
                  <a:cubicBezTo>
                    <a:pt x="-629" y="8931"/>
                    <a:pt x="6" y="6899"/>
                    <a:pt x="450" y="5439"/>
                  </a:cubicBezTo>
                  <a:cubicBezTo>
                    <a:pt x="640" y="4741"/>
                    <a:pt x="894" y="3979"/>
                    <a:pt x="894" y="3281"/>
                  </a:cubicBezTo>
                  <a:cubicBezTo>
                    <a:pt x="894" y="2773"/>
                    <a:pt x="894" y="1122"/>
                    <a:pt x="2227" y="360"/>
                  </a:cubicBezTo>
                  <a:cubicBezTo>
                    <a:pt x="3751" y="-528"/>
                    <a:pt x="6100" y="170"/>
                    <a:pt x="11179" y="3090"/>
                  </a:cubicBezTo>
                  <a:cubicBezTo>
                    <a:pt x="12321" y="3788"/>
                    <a:pt x="13337" y="4296"/>
                    <a:pt x="14099" y="4741"/>
                  </a:cubicBezTo>
                  <a:cubicBezTo>
                    <a:pt x="18479" y="7090"/>
                    <a:pt x="18797" y="7915"/>
                    <a:pt x="16892" y="12549"/>
                  </a:cubicBezTo>
                  <a:cubicBezTo>
                    <a:pt x="16321" y="14010"/>
                    <a:pt x="15242" y="15025"/>
                    <a:pt x="13908" y="15533"/>
                  </a:cubicBezTo>
                  <a:cubicBezTo>
                    <a:pt x="13337" y="15787"/>
                    <a:pt x="12639" y="15850"/>
                    <a:pt x="12004" y="15850"/>
                  </a:cubicBezTo>
                  <a:close/>
                  <a:moveTo>
                    <a:pt x="3688" y="2836"/>
                  </a:moveTo>
                  <a:cubicBezTo>
                    <a:pt x="3688" y="4487"/>
                    <a:pt x="3370" y="5503"/>
                    <a:pt x="3116" y="6328"/>
                  </a:cubicBezTo>
                  <a:cubicBezTo>
                    <a:pt x="2608" y="7915"/>
                    <a:pt x="2672" y="8105"/>
                    <a:pt x="3116" y="8423"/>
                  </a:cubicBezTo>
                  <a:cubicBezTo>
                    <a:pt x="5084" y="9883"/>
                    <a:pt x="9211" y="12486"/>
                    <a:pt x="9211" y="12486"/>
                  </a:cubicBezTo>
                  <a:cubicBezTo>
                    <a:pt x="9719" y="12740"/>
                    <a:pt x="11686" y="13502"/>
                    <a:pt x="12956" y="12994"/>
                  </a:cubicBezTo>
                  <a:cubicBezTo>
                    <a:pt x="13527" y="12740"/>
                    <a:pt x="13972" y="12295"/>
                    <a:pt x="14289" y="11534"/>
                  </a:cubicBezTo>
                  <a:cubicBezTo>
                    <a:pt x="14734" y="10391"/>
                    <a:pt x="15305" y="9058"/>
                    <a:pt x="15242" y="8740"/>
                  </a:cubicBezTo>
                  <a:cubicBezTo>
                    <a:pt x="15115" y="8486"/>
                    <a:pt x="13908" y="7851"/>
                    <a:pt x="12766" y="7217"/>
                  </a:cubicBezTo>
                  <a:cubicBezTo>
                    <a:pt x="11940" y="6772"/>
                    <a:pt x="10925" y="6264"/>
                    <a:pt x="9719" y="5566"/>
                  </a:cubicBezTo>
                  <a:cubicBezTo>
                    <a:pt x="5529" y="3090"/>
                    <a:pt x="4005" y="2836"/>
                    <a:pt x="3688" y="283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01" name="Freeform 1000">
              <a:extLst>
                <a:ext uri="{FF2B5EF4-FFF2-40B4-BE49-F238E27FC236}">
                  <a16:creationId xmlns:a16="http://schemas.microsoft.com/office/drawing/2014/main" id="{93CF1991-1CB8-1F66-6C96-DBDF41BF9654}"/>
                </a:ext>
              </a:extLst>
            </p:cNvPr>
            <p:cNvSpPr/>
            <p:nvPr/>
          </p:nvSpPr>
          <p:spPr>
            <a:xfrm>
              <a:off x="1093633" y="3987324"/>
              <a:ext cx="13078" cy="9728"/>
            </a:xfrm>
            <a:custGeom>
              <a:avLst/>
              <a:gdLst>
                <a:gd name="connsiteX0" fmla="*/ 9967 w 13078"/>
                <a:gd name="connsiteY0" fmla="*/ 405 h 9728"/>
                <a:gd name="connsiteX1" fmla="*/ 2539 w 13078"/>
                <a:gd name="connsiteY1" fmla="*/ 1674 h 9728"/>
                <a:gd name="connsiteX2" fmla="*/ 1016 w 13078"/>
                <a:gd name="connsiteY2" fmla="*/ 4467 h 9728"/>
                <a:gd name="connsiteX3" fmla="*/ 1016 w 13078"/>
                <a:gd name="connsiteY3" fmla="*/ 8594 h 9728"/>
                <a:gd name="connsiteX4" fmla="*/ 10030 w 13078"/>
                <a:gd name="connsiteY4" fmla="*/ 9610 h 9728"/>
                <a:gd name="connsiteX5" fmla="*/ 9967 w 13078"/>
                <a:gd name="connsiteY5" fmla="*/ 405 h 9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78" h="9728">
                  <a:moveTo>
                    <a:pt x="9967" y="405"/>
                  </a:moveTo>
                  <a:cubicBezTo>
                    <a:pt x="7174" y="-992"/>
                    <a:pt x="2539" y="1674"/>
                    <a:pt x="2539" y="1674"/>
                  </a:cubicBezTo>
                  <a:cubicBezTo>
                    <a:pt x="2539" y="1674"/>
                    <a:pt x="1016" y="3198"/>
                    <a:pt x="1016" y="4467"/>
                  </a:cubicBezTo>
                  <a:cubicBezTo>
                    <a:pt x="1016" y="5737"/>
                    <a:pt x="-1270" y="8340"/>
                    <a:pt x="1016" y="8594"/>
                  </a:cubicBezTo>
                  <a:cubicBezTo>
                    <a:pt x="3301" y="8848"/>
                    <a:pt x="8443" y="10118"/>
                    <a:pt x="10030" y="9610"/>
                  </a:cubicBezTo>
                  <a:cubicBezTo>
                    <a:pt x="11491" y="9165"/>
                    <a:pt x="16125" y="3515"/>
                    <a:pt x="9967" y="40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02" name="Freeform 1001">
              <a:extLst>
                <a:ext uri="{FF2B5EF4-FFF2-40B4-BE49-F238E27FC236}">
                  <a16:creationId xmlns:a16="http://schemas.microsoft.com/office/drawing/2014/main" id="{2F6FCE39-C538-0B4A-A134-5E1F83B83688}"/>
                </a:ext>
              </a:extLst>
            </p:cNvPr>
            <p:cNvSpPr/>
            <p:nvPr/>
          </p:nvSpPr>
          <p:spPr>
            <a:xfrm>
              <a:off x="1092207" y="3985956"/>
              <a:ext cx="15905" cy="12564"/>
            </a:xfrm>
            <a:custGeom>
              <a:avLst/>
              <a:gdLst>
                <a:gd name="connsiteX0" fmla="*/ 10376 w 15905"/>
                <a:gd name="connsiteY0" fmla="*/ 12565 h 12564"/>
                <a:gd name="connsiteX1" fmla="*/ 4980 w 15905"/>
                <a:gd name="connsiteY1" fmla="*/ 11867 h 12564"/>
                <a:gd name="connsiteX2" fmla="*/ 2251 w 15905"/>
                <a:gd name="connsiteY2" fmla="*/ 11422 h 12564"/>
                <a:gd name="connsiteX3" fmla="*/ 283 w 15905"/>
                <a:gd name="connsiteY3" fmla="*/ 10280 h 12564"/>
                <a:gd name="connsiteX4" fmla="*/ 663 w 15905"/>
                <a:gd name="connsiteY4" fmla="*/ 6915 h 12564"/>
                <a:gd name="connsiteX5" fmla="*/ 1044 w 15905"/>
                <a:gd name="connsiteY5" fmla="*/ 5899 h 12564"/>
                <a:gd name="connsiteX6" fmla="*/ 3012 w 15905"/>
                <a:gd name="connsiteY6" fmla="*/ 2090 h 12564"/>
                <a:gd name="connsiteX7" fmla="*/ 12027 w 15905"/>
                <a:gd name="connsiteY7" fmla="*/ 567 h 12564"/>
                <a:gd name="connsiteX8" fmla="*/ 15900 w 15905"/>
                <a:gd name="connsiteY8" fmla="*/ 6344 h 12564"/>
                <a:gd name="connsiteX9" fmla="*/ 11837 w 15905"/>
                <a:gd name="connsiteY9" fmla="*/ 12311 h 12564"/>
                <a:gd name="connsiteX10" fmla="*/ 10376 w 15905"/>
                <a:gd name="connsiteY10" fmla="*/ 12565 h 12564"/>
                <a:gd name="connsiteX11" fmla="*/ 2885 w 15905"/>
                <a:gd name="connsiteY11" fmla="*/ 8693 h 12564"/>
                <a:gd name="connsiteX12" fmla="*/ 5488 w 15905"/>
                <a:gd name="connsiteY12" fmla="*/ 9137 h 12564"/>
                <a:gd name="connsiteX13" fmla="*/ 10948 w 15905"/>
                <a:gd name="connsiteY13" fmla="*/ 9772 h 12564"/>
                <a:gd name="connsiteX14" fmla="*/ 13106 w 15905"/>
                <a:gd name="connsiteY14" fmla="*/ 6090 h 12564"/>
                <a:gd name="connsiteX15" fmla="*/ 10757 w 15905"/>
                <a:gd name="connsiteY15" fmla="*/ 3106 h 12564"/>
                <a:gd name="connsiteX16" fmla="*/ 4790 w 15905"/>
                <a:gd name="connsiteY16" fmla="*/ 4249 h 12564"/>
                <a:gd name="connsiteX17" fmla="*/ 3774 w 15905"/>
                <a:gd name="connsiteY17" fmla="*/ 5963 h 12564"/>
                <a:gd name="connsiteX18" fmla="*/ 3139 w 15905"/>
                <a:gd name="connsiteY18" fmla="*/ 8058 h 12564"/>
                <a:gd name="connsiteX19" fmla="*/ 2885 w 15905"/>
                <a:gd name="connsiteY19" fmla="*/ 8693 h 12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905" h="12564">
                  <a:moveTo>
                    <a:pt x="10376" y="12565"/>
                  </a:moveTo>
                  <a:cubicBezTo>
                    <a:pt x="9043" y="12565"/>
                    <a:pt x="7266" y="12248"/>
                    <a:pt x="4980" y="11867"/>
                  </a:cubicBezTo>
                  <a:cubicBezTo>
                    <a:pt x="3901" y="11676"/>
                    <a:pt x="2949" y="11486"/>
                    <a:pt x="2251" y="11422"/>
                  </a:cubicBezTo>
                  <a:cubicBezTo>
                    <a:pt x="1108" y="11296"/>
                    <a:pt x="537" y="10724"/>
                    <a:pt x="283" y="10280"/>
                  </a:cubicBezTo>
                  <a:cubicBezTo>
                    <a:pt x="-352" y="9137"/>
                    <a:pt x="219" y="7931"/>
                    <a:pt x="663" y="6915"/>
                  </a:cubicBezTo>
                  <a:cubicBezTo>
                    <a:pt x="790" y="6597"/>
                    <a:pt x="1044" y="6090"/>
                    <a:pt x="1044" y="5899"/>
                  </a:cubicBezTo>
                  <a:cubicBezTo>
                    <a:pt x="1044" y="4122"/>
                    <a:pt x="2695" y="2408"/>
                    <a:pt x="3012" y="2090"/>
                  </a:cubicBezTo>
                  <a:cubicBezTo>
                    <a:pt x="3838" y="1519"/>
                    <a:pt x="8662" y="-1147"/>
                    <a:pt x="12027" y="567"/>
                  </a:cubicBezTo>
                  <a:cubicBezTo>
                    <a:pt x="15582" y="2344"/>
                    <a:pt x="15963" y="4947"/>
                    <a:pt x="15900" y="6344"/>
                  </a:cubicBezTo>
                  <a:cubicBezTo>
                    <a:pt x="15709" y="9201"/>
                    <a:pt x="13360" y="11867"/>
                    <a:pt x="11837" y="12311"/>
                  </a:cubicBezTo>
                  <a:cubicBezTo>
                    <a:pt x="11456" y="12502"/>
                    <a:pt x="10948" y="12565"/>
                    <a:pt x="10376" y="12565"/>
                  </a:cubicBezTo>
                  <a:close/>
                  <a:moveTo>
                    <a:pt x="2885" y="8693"/>
                  </a:moveTo>
                  <a:cubicBezTo>
                    <a:pt x="3647" y="8820"/>
                    <a:pt x="4536" y="8946"/>
                    <a:pt x="5488" y="9137"/>
                  </a:cubicBezTo>
                  <a:cubicBezTo>
                    <a:pt x="7139" y="9454"/>
                    <a:pt x="10249" y="10026"/>
                    <a:pt x="10948" y="9772"/>
                  </a:cubicBezTo>
                  <a:cubicBezTo>
                    <a:pt x="11456" y="9581"/>
                    <a:pt x="13043" y="7867"/>
                    <a:pt x="13106" y="6090"/>
                  </a:cubicBezTo>
                  <a:cubicBezTo>
                    <a:pt x="13170" y="4884"/>
                    <a:pt x="12344" y="3868"/>
                    <a:pt x="10757" y="3106"/>
                  </a:cubicBezTo>
                  <a:cubicBezTo>
                    <a:pt x="9107" y="2281"/>
                    <a:pt x="5996" y="3614"/>
                    <a:pt x="4790" y="4249"/>
                  </a:cubicBezTo>
                  <a:cubicBezTo>
                    <a:pt x="4282" y="4820"/>
                    <a:pt x="3774" y="5582"/>
                    <a:pt x="3774" y="5963"/>
                  </a:cubicBezTo>
                  <a:cubicBezTo>
                    <a:pt x="3774" y="6661"/>
                    <a:pt x="3457" y="7359"/>
                    <a:pt x="3139" y="8058"/>
                  </a:cubicBezTo>
                  <a:cubicBezTo>
                    <a:pt x="3076" y="8185"/>
                    <a:pt x="2949" y="8439"/>
                    <a:pt x="2885" y="869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04" name="Freeform 1003">
              <a:extLst>
                <a:ext uri="{FF2B5EF4-FFF2-40B4-BE49-F238E27FC236}">
                  <a16:creationId xmlns:a16="http://schemas.microsoft.com/office/drawing/2014/main" id="{C1521275-009F-F412-5FAB-A0A58A8639E7}"/>
                </a:ext>
              </a:extLst>
            </p:cNvPr>
            <p:cNvSpPr/>
            <p:nvPr/>
          </p:nvSpPr>
          <p:spPr>
            <a:xfrm>
              <a:off x="1615593" y="2378148"/>
              <a:ext cx="5586" cy="3997"/>
            </a:xfrm>
            <a:custGeom>
              <a:avLst/>
              <a:gdLst>
                <a:gd name="connsiteX0" fmla="*/ 4190 w 5586"/>
                <a:gd name="connsiteY0" fmla="*/ 3831 h 3997"/>
                <a:gd name="connsiteX1" fmla="*/ 5586 w 5586"/>
                <a:gd name="connsiteY1" fmla="*/ 3704 h 3997"/>
                <a:gd name="connsiteX2" fmla="*/ 3809 w 5586"/>
                <a:gd name="connsiteY2" fmla="*/ 340 h 3997"/>
                <a:gd name="connsiteX3" fmla="*/ 0 w 5586"/>
                <a:gd name="connsiteY3" fmla="*/ 22 h 3997"/>
                <a:gd name="connsiteX4" fmla="*/ 4190 w 5586"/>
                <a:gd name="connsiteY4" fmla="*/ 3831 h 3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6" h="3997">
                  <a:moveTo>
                    <a:pt x="4190" y="3831"/>
                  </a:moveTo>
                  <a:cubicBezTo>
                    <a:pt x="5079" y="4149"/>
                    <a:pt x="5396" y="3958"/>
                    <a:pt x="5586" y="3704"/>
                  </a:cubicBezTo>
                  <a:cubicBezTo>
                    <a:pt x="5460" y="2308"/>
                    <a:pt x="4888" y="1165"/>
                    <a:pt x="3809" y="340"/>
                  </a:cubicBezTo>
                  <a:cubicBezTo>
                    <a:pt x="2349" y="22"/>
                    <a:pt x="1143" y="-41"/>
                    <a:pt x="0" y="22"/>
                  </a:cubicBezTo>
                  <a:cubicBezTo>
                    <a:pt x="190" y="847"/>
                    <a:pt x="2158" y="3133"/>
                    <a:pt x="4190" y="383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05" name="Freeform 1004">
              <a:extLst>
                <a:ext uri="{FF2B5EF4-FFF2-40B4-BE49-F238E27FC236}">
                  <a16:creationId xmlns:a16="http://schemas.microsoft.com/office/drawing/2014/main" id="{2B0A57F8-833E-9C0E-AF25-577CBD74D850}"/>
                </a:ext>
              </a:extLst>
            </p:cNvPr>
            <p:cNvSpPr/>
            <p:nvPr/>
          </p:nvSpPr>
          <p:spPr>
            <a:xfrm>
              <a:off x="1479075" y="2430671"/>
              <a:ext cx="5575" cy="9518"/>
            </a:xfrm>
            <a:custGeom>
              <a:avLst/>
              <a:gdLst>
                <a:gd name="connsiteX0" fmla="*/ 2124 w 5575"/>
                <a:gd name="connsiteY0" fmla="*/ 9459 h 9518"/>
                <a:gd name="connsiteX1" fmla="*/ 4600 w 5575"/>
                <a:gd name="connsiteY1" fmla="*/ 8888 h 9518"/>
                <a:gd name="connsiteX2" fmla="*/ 5108 w 5575"/>
                <a:gd name="connsiteY2" fmla="*/ 952 h 9518"/>
                <a:gd name="connsiteX3" fmla="*/ 3457 w 5575"/>
                <a:gd name="connsiteY3" fmla="*/ 0 h 9518"/>
                <a:gd name="connsiteX4" fmla="*/ 2569 w 5575"/>
                <a:gd name="connsiteY4" fmla="*/ 254 h 9518"/>
                <a:gd name="connsiteX5" fmla="*/ 93 w 5575"/>
                <a:gd name="connsiteY5" fmla="*/ 7174 h 9518"/>
                <a:gd name="connsiteX6" fmla="*/ 2124 w 5575"/>
                <a:gd name="connsiteY6" fmla="*/ 9459 h 9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75" h="9518">
                  <a:moveTo>
                    <a:pt x="2124" y="9459"/>
                  </a:moveTo>
                  <a:cubicBezTo>
                    <a:pt x="3838" y="9713"/>
                    <a:pt x="4410" y="9078"/>
                    <a:pt x="4600" y="8888"/>
                  </a:cubicBezTo>
                  <a:cubicBezTo>
                    <a:pt x="5870" y="7555"/>
                    <a:pt x="5743" y="4063"/>
                    <a:pt x="5108" y="952"/>
                  </a:cubicBezTo>
                  <a:cubicBezTo>
                    <a:pt x="4219" y="127"/>
                    <a:pt x="3775" y="0"/>
                    <a:pt x="3457" y="0"/>
                  </a:cubicBezTo>
                  <a:cubicBezTo>
                    <a:pt x="3013" y="0"/>
                    <a:pt x="2759" y="127"/>
                    <a:pt x="2569" y="254"/>
                  </a:cubicBezTo>
                  <a:cubicBezTo>
                    <a:pt x="855" y="1206"/>
                    <a:pt x="-352" y="4634"/>
                    <a:pt x="93" y="7174"/>
                  </a:cubicBezTo>
                  <a:cubicBezTo>
                    <a:pt x="347" y="8507"/>
                    <a:pt x="1045" y="9269"/>
                    <a:pt x="2124" y="945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06" name="Freeform 1005">
              <a:extLst>
                <a:ext uri="{FF2B5EF4-FFF2-40B4-BE49-F238E27FC236}">
                  <a16:creationId xmlns:a16="http://schemas.microsoft.com/office/drawing/2014/main" id="{1775F540-B245-A278-94DB-6F1DD88731BA}"/>
                </a:ext>
              </a:extLst>
            </p:cNvPr>
            <p:cNvSpPr/>
            <p:nvPr/>
          </p:nvSpPr>
          <p:spPr>
            <a:xfrm>
              <a:off x="1631618" y="2424831"/>
              <a:ext cx="6692" cy="8038"/>
            </a:xfrm>
            <a:custGeom>
              <a:avLst/>
              <a:gdLst>
                <a:gd name="connsiteX0" fmla="*/ 1687 w 6692"/>
                <a:gd name="connsiteY0" fmla="*/ 7872 h 8038"/>
                <a:gd name="connsiteX1" fmla="*/ 5496 w 6692"/>
                <a:gd name="connsiteY1" fmla="*/ 5650 h 8038"/>
                <a:gd name="connsiteX2" fmla="*/ 6385 w 6692"/>
                <a:gd name="connsiteY2" fmla="*/ 318 h 8038"/>
                <a:gd name="connsiteX3" fmla="*/ 5052 w 6692"/>
                <a:gd name="connsiteY3" fmla="*/ 0 h 8038"/>
                <a:gd name="connsiteX4" fmla="*/ 36 w 6692"/>
                <a:gd name="connsiteY4" fmla="*/ 5523 h 8038"/>
                <a:gd name="connsiteX5" fmla="*/ 1687 w 6692"/>
                <a:gd name="connsiteY5" fmla="*/ 7872 h 8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2" h="8038">
                  <a:moveTo>
                    <a:pt x="1687" y="7872"/>
                  </a:moveTo>
                  <a:cubicBezTo>
                    <a:pt x="2830" y="8507"/>
                    <a:pt x="4480" y="7237"/>
                    <a:pt x="5496" y="5650"/>
                  </a:cubicBezTo>
                  <a:cubicBezTo>
                    <a:pt x="6512" y="3999"/>
                    <a:pt x="7083" y="1905"/>
                    <a:pt x="6385" y="318"/>
                  </a:cubicBezTo>
                  <a:cubicBezTo>
                    <a:pt x="5560" y="190"/>
                    <a:pt x="5242" y="127"/>
                    <a:pt x="5052" y="0"/>
                  </a:cubicBezTo>
                  <a:cubicBezTo>
                    <a:pt x="2957" y="1206"/>
                    <a:pt x="290" y="3555"/>
                    <a:pt x="36" y="5523"/>
                  </a:cubicBezTo>
                  <a:cubicBezTo>
                    <a:pt x="-90" y="6094"/>
                    <a:pt x="36" y="6983"/>
                    <a:pt x="1687" y="787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07" name="Freeform 1006">
              <a:extLst>
                <a:ext uri="{FF2B5EF4-FFF2-40B4-BE49-F238E27FC236}">
                  <a16:creationId xmlns:a16="http://schemas.microsoft.com/office/drawing/2014/main" id="{9D9529AB-20EB-B287-DE45-BDC77F648EBF}"/>
                </a:ext>
              </a:extLst>
            </p:cNvPr>
            <p:cNvSpPr/>
            <p:nvPr/>
          </p:nvSpPr>
          <p:spPr>
            <a:xfrm>
              <a:off x="1678737" y="2385153"/>
              <a:ext cx="8606" cy="7250"/>
            </a:xfrm>
            <a:custGeom>
              <a:avLst/>
              <a:gdLst>
                <a:gd name="connsiteX0" fmla="*/ 22 w 8606"/>
                <a:gd name="connsiteY0" fmla="*/ 6602 h 7250"/>
                <a:gd name="connsiteX1" fmla="*/ 5482 w 8606"/>
                <a:gd name="connsiteY1" fmla="*/ 6539 h 7250"/>
                <a:gd name="connsiteX2" fmla="*/ 8275 w 8606"/>
                <a:gd name="connsiteY2" fmla="*/ 0 h 7250"/>
                <a:gd name="connsiteX3" fmla="*/ 22 w 8606"/>
                <a:gd name="connsiteY3" fmla="*/ 6602 h 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06" h="7250">
                  <a:moveTo>
                    <a:pt x="22" y="6602"/>
                  </a:moveTo>
                  <a:cubicBezTo>
                    <a:pt x="276" y="7174"/>
                    <a:pt x="2879" y="7745"/>
                    <a:pt x="5482" y="6539"/>
                  </a:cubicBezTo>
                  <a:cubicBezTo>
                    <a:pt x="7132" y="5777"/>
                    <a:pt x="9481" y="3999"/>
                    <a:pt x="8275" y="0"/>
                  </a:cubicBezTo>
                  <a:cubicBezTo>
                    <a:pt x="721" y="3873"/>
                    <a:pt x="-168" y="6221"/>
                    <a:pt x="22" y="660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08" name="Freeform 1007">
              <a:extLst>
                <a:ext uri="{FF2B5EF4-FFF2-40B4-BE49-F238E27FC236}">
                  <a16:creationId xmlns:a16="http://schemas.microsoft.com/office/drawing/2014/main" id="{28E5A101-8F36-4B1E-8488-A00E9295A955}"/>
                </a:ext>
              </a:extLst>
            </p:cNvPr>
            <p:cNvSpPr/>
            <p:nvPr/>
          </p:nvSpPr>
          <p:spPr>
            <a:xfrm>
              <a:off x="1406035" y="2468507"/>
              <a:ext cx="9333" cy="6221"/>
            </a:xfrm>
            <a:custGeom>
              <a:avLst/>
              <a:gdLst>
                <a:gd name="connsiteX0" fmla="*/ 6793 w 9333"/>
                <a:gd name="connsiteY0" fmla="*/ 6221 h 6221"/>
                <a:gd name="connsiteX1" fmla="*/ 9332 w 9333"/>
                <a:gd name="connsiteY1" fmla="*/ 5904 h 6221"/>
                <a:gd name="connsiteX2" fmla="*/ 6983 w 9333"/>
                <a:gd name="connsiteY2" fmla="*/ 2286 h 6221"/>
                <a:gd name="connsiteX3" fmla="*/ 6094 w 9333"/>
                <a:gd name="connsiteY3" fmla="*/ 1143 h 6221"/>
                <a:gd name="connsiteX4" fmla="*/ 5840 w 9333"/>
                <a:gd name="connsiteY4" fmla="*/ 444 h 6221"/>
                <a:gd name="connsiteX5" fmla="*/ 5269 w 9333"/>
                <a:gd name="connsiteY5" fmla="*/ 0 h 6221"/>
                <a:gd name="connsiteX6" fmla="*/ 0 w 9333"/>
                <a:gd name="connsiteY6" fmla="*/ 3936 h 6221"/>
                <a:gd name="connsiteX7" fmla="*/ 6793 w 9333"/>
                <a:gd name="connsiteY7" fmla="*/ 6221 h 6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33" h="6221">
                  <a:moveTo>
                    <a:pt x="6793" y="6221"/>
                  </a:moveTo>
                  <a:cubicBezTo>
                    <a:pt x="8824" y="6221"/>
                    <a:pt x="9332" y="5904"/>
                    <a:pt x="9332" y="5904"/>
                  </a:cubicBezTo>
                  <a:cubicBezTo>
                    <a:pt x="9396" y="5269"/>
                    <a:pt x="7682" y="3111"/>
                    <a:pt x="6983" y="2286"/>
                  </a:cubicBezTo>
                  <a:cubicBezTo>
                    <a:pt x="6666" y="1904"/>
                    <a:pt x="6348" y="1524"/>
                    <a:pt x="6094" y="1143"/>
                  </a:cubicBezTo>
                  <a:cubicBezTo>
                    <a:pt x="5967" y="952"/>
                    <a:pt x="5840" y="698"/>
                    <a:pt x="5840" y="444"/>
                  </a:cubicBezTo>
                  <a:cubicBezTo>
                    <a:pt x="5777" y="190"/>
                    <a:pt x="5777" y="0"/>
                    <a:pt x="5269" y="0"/>
                  </a:cubicBezTo>
                  <a:cubicBezTo>
                    <a:pt x="3047" y="127"/>
                    <a:pt x="0" y="2476"/>
                    <a:pt x="0" y="3936"/>
                  </a:cubicBezTo>
                  <a:cubicBezTo>
                    <a:pt x="0" y="5015"/>
                    <a:pt x="2095" y="6031"/>
                    <a:pt x="6793" y="622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09" name="Freeform 1008">
              <a:extLst>
                <a:ext uri="{FF2B5EF4-FFF2-40B4-BE49-F238E27FC236}">
                  <a16:creationId xmlns:a16="http://schemas.microsoft.com/office/drawing/2014/main" id="{6D43BB2A-9120-5658-DEFC-F59B8879FC22}"/>
                </a:ext>
              </a:extLst>
            </p:cNvPr>
            <p:cNvSpPr/>
            <p:nvPr/>
          </p:nvSpPr>
          <p:spPr>
            <a:xfrm>
              <a:off x="1464099" y="1822309"/>
              <a:ext cx="67124" cy="67927"/>
            </a:xfrm>
            <a:custGeom>
              <a:avLst/>
              <a:gdLst>
                <a:gd name="connsiteX0" fmla="*/ 594 w 67124"/>
                <a:gd name="connsiteY0" fmla="*/ 22410 h 67927"/>
                <a:gd name="connsiteX1" fmla="*/ 14751 w 67124"/>
                <a:gd name="connsiteY1" fmla="*/ 26155 h 67927"/>
                <a:gd name="connsiteX2" fmla="*/ 20401 w 67124"/>
                <a:gd name="connsiteY2" fmla="*/ 25774 h 67927"/>
                <a:gd name="connsiteX3" fmla="*/ 32463 w 67124"/>
                <a:gd name="connsiteY3" fmla="*/ 35551 h 67927"/>
                <a:gd name="connsiteX4" fmla="*/ 30368 w 67124"/>
                <a:gd name="connsiteY4" fmla="*/ 43296 h 67927"/>
                <a:gd name="connsiteX5" fmla="*/ 28717 w 67124"/>
                <a:gd name="connsiteY5" fmla="*/ 48184 h 67927"/>
                <a:gd name="connsiteX6" fmla="*/ 32399 w 67124"/>
                <a:gd name="connsiteY6" fmla="*/ 55992 h 67927"/>
                <a:gd name="connsiteX7" fmla="*/ 36843 w 67124"/>
                <a:gd name="connsiteY7" fmla="*/ 65896 h 67927"/>
                <a:gd name="connsiteX8" fmla="*/ 41668 w 67124"/>
                <a:gd name="connsiteY8" fmla="*/ 67927 h 67927"/>
                <a:gd name="connsiteX9" fmla="*/ 67125 w 67124"/>
                <a:gd name="connsiteY9" fmla="*/ 57452 h 67927"/>
                <a:gd name="connsiteX10" fmla="*/ 56841 w 67124"/>
                <a:gd name="connsiteY10" fmla="*/ 49771 h 67927"/>
                <a:gd name="connsiteX11" fmla="*/ 52397 w 67124"/>
                <a:gd name="connsiteY11" fmla="*/ 47168 h 67927"/>
                <a:gd name="connsiteX12" fmla="*/ 48842 w 67124"/>
                <a:gd name="connsiteY12" fmla="*/ 33456 h 67927"/>
                <a:gd name="connsiteX13" fmla="*/ 50810 w 67124"/>
                <a:gd name="connsiteY13" fmla="*/ 27298 h 67927"/>
                <a:gd name="connsiteX14" fmla="*/ 30114 w 67124"/>
                <a:gd name="connsiteY14" fmla="*/ 17521 h 67927"/>
                <a:gd name="connsiteX15" fmla="*/ 24146 w 67124"/>
                <a:gd name="connsiteY15" fmla="*/ 16061 h 67927"/>
                <a:gd name="connsiteX16" fmla="*/ 18179 w 67124"/>
                <a:gd name="connsiteY16" fmla="*/ 11744 h 67927"/>
                <a:gd name="connsiteX17" fmla="*/ 19385 w 67124"/>
                <a:gd name="connsiteY17" fmla="*/ 4825 h 67927"/>
                <a:gd name="connsiteX18" fmla="*/ 21163 w 67124"/>
                <a:gd name="connsiteY18" fmla="*/ 0 h 67927"/>
                <a:gd name="connsiteX19" fmla="*/ 19703 w 67124"/>
                <a:gd name="connsiteY19" fmla="*/ 952 h 67927"/>
                <a:gd name="connsiteX20" fmla="*/ 594 w 67124"/>
                <a:gd name="connsiteY20" fmla="*/ 22410 h 67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7124" h="67927">
                  <a:moveTo>
                    <a:pt x="594" y="22410"/>
                  </a:moveTo>
                  <a:cubicBezTo>
                    <a:pt x="3324" y="27298"/>
                    <a:pt x="8847" y="26726"/>
                    <a:pt x="14751" y="26155"/>
                  </a:cubicBezTo>
                  <a:cubicBezTo>
                    <a:pt x="16592" y="25965"/>
                    <a:pt x="18560" y="25774"/>
                    <a:pt x="20401" y="25774"/>
                  </a:cubicBezTo>
                  <a:cubicBezTo>
                    <a:pt x="25861" y="25774"/>
                    <a:pt x="30876" y="27425"/>
                    <a:pt x="32463" y="35551"/>
                  </a:cubicBezTo>
                  <a:cubicBezTo>
                    <a:pt x="33034" y="38534"/>
                    <a:pt x="31638" y="41074"/>
                    <a:pt x="30368" y="43296"/>
                  </a:cubicBezTo>
                  <a:cubicBezTo>
                    <a:pt x="29352" y="45137"/>
                    <a:pt x="28463" y="46660"/>
                    <a:pt x="28717" y="48184"/>
                  </a:cubicBezTo>
                  <a:cubicBezTo>
                    <a:pt x="29225" y="50914"/>
                    <a:pt x="30812" y="53389"/>
                    <a:pt x="32399" y="55992"/>
                  </a:cubicBezTo>
                  <a:cubicBezTo>
                    <a:pt x="34304" y="58976"/>
                    <a:pt x="36208" y="62087"/>
                    <a:pt x="36843" y="65896"/>
                  </a:cubicBezTo>
                  <a:cubicBezTo>
                    <a:pt x="37097" y="67546"/>
                    <a:pt x="39573" y="67927"/>
                    <a:pt x="41668" y="67927"/>
                  </a:cubicBezTo>
                  <a:cubicBezTo>
                    <a:pt x="51063" y="67864"/>
                    <a:pt x="65665" y="61198"/>
                    <a:pt x="67125" y="57452"/>
                  </a:cubicBezTo>
                  <a:cubicBezTo>
                    <a:pt x="65538" y="54596"/>
                    <a:pt x="60713" y="51929"/>
                    <a:pt x="56841" y="49771"/>
                  </a:cubicBezTo>
                  <a:cubicBezTo>
                    <a:pt x="55190" y="48819"/>
                    <a:pt x="53539" y="47993"/>
                    <a:pt x="52397" y="47168"/>
                  </a:cubicBezTo>
                  <a:cubicBezTo>
                    <a:pt x="45223" y="42280"/>
                    <a:pt x="47001" y="37963"/>
                    <a:pt x="48842" y="33456"/>
                  </a:cubicBezTo>
                  <a:cubicBezTo>
                    <a:pt x="49603" y="31551"/>
                    <a:pt x="50429" y="29647"/>
                    <a:pt x="50810" y="27298"/>
                  </a:cubicBezTo>
                  <a:cubicBezTo>
                    <a:pt x="51635" y="22346"/>
                    <a:pt x="37605" y="19235"/>
                    <a:pt x="30114" y="17521"/>
                  </a:cubicBezTo>
                  <a:cubicBezTo>
                    <a:pt x="27511" y="16950"/>
                    <a:pt x="25416" y="16506"/>
                    <a:pt x="24146" y="16061"/>
                  </a:cubicBezTo>
                  <a:cubicBezTo>
                    <a:pt x="20845" y="14919"/>
                    <a:pt x="18941" y="13522"/>
                    <a:pt x="18179" y="11744"/>
                  </a:cubicBezTo>
                  <a:cubicBezTo>
                    <a:pt x="17227" y="9459"/>
                    <a:pt x="18243" y="7237"/>
                    <a:pt x="19385" y="4825"/>
                  </a:cubicBezTo>
                  <a:cubicBezTo>
                    <a:pt x="20084" y="3301"/>
                    <a:pt x="20845" y="1714"/>
                    <a:pt x="21163" y="0"/>
                  </a:cubicBezTo>
                  <a:cubicBezTo>
                    <a:pt x="20718" y="254"/>
                    <a:pt x="20274" y="571"/>
                    <a:pt x="19703" y="952"/>
                  </a:cubicBezTo>
                  <a:cubicBezTo>
                    <a:pt x="12783" y="5333"/>
                    <a:pt x="-3278" y="15490"/>
                    <a:pt x="594" y="2241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10" name="Freeform 1009">
              <a:extLst>
                <a:ext uri="{FF2B5EF4-FFF2-40B4-BE49-F238E27FC236}">
                  <a16:creationId xmlns:a16="http://schemas.microsoft.com/office/drawing/2014/main" id="{A5B3021F-7626-214A-79B5-396458F684D9}"/>
                </a:ext>
              </a:extLst>
            </p:cNvPr>
            <p:cNvSpPr/>
            <p:nvPr/>
          </p:nvSpPr>
          <p:spPr>
            <a:xfrm>
              <a:off x="1521299" y="2406801"/>
              <a:ext cx="6234" cy="17331"/>
            </a:xfrm>
            <a:custGeom>
              <a:avLst/>
              <a:gdLst>
                <a:gd name="connsiteX0" fmla="*/ 3323 w 6234"/>
                <a:gd name="connsiteY0" fmla="*/ 14411 h 17331"/>
                <a:gd name="connsiteX1" fmla="*/ 5989 w 6234"/>
                <a:gd name="connsiteY1" fmla="*/ 0 h 17331"/>
                <a:gd name="connsiteX2" fmla="*/ 149 w 6234"/>
                <a:gd name="connsiteY2" fmla="*/ 17331 h 17331"/>
                <a:gd name="connsiteX3" fmla="*/ 3323 w 6234"/>
                <a:gd name="connsiteY3" fmla="*/ 14411 h 17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34" h="17331">
                  <a:moveTo>
                    <a:pt x="3323" y="14411"/>
                  </a:moveTo>
                  <a:cubicBezTo>
                    <a:pt x="5926" y="10030"/>
                    <a:pt x="6688" y="2920"/>
                    <a:pt x="5989" y="0"/>
                  </a:cubicBezTo>
                  <a:cubicBezTo>
                    <a:pt x="-359" y="13776"/>
                    <a:pt x="-232" y="16696"/>
                    <a:pt x="149" y="17331"/>
                  </a:cubicBezTo>
                  <a:cubicBezTo>
                    <a:pt x="1418" y="17141"/>
                    <a:pt x="2561" y="15617"/>
                    <a:pt x="3323" y="1441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11" name="Freeform 1010">
              <a:extLst>
                <a:ext uri="{FF2B5EF4-FFF2-40B4-BE49-F238E27FC236}">
                  <a16:creationId xmlns:a16="http://schemas.microsoft.com/office/drawing/2014/main" id="{8B45A01C-E8C0-301F-8429-2D268AF189C9}"/>
                </a:ext>
              </a:extLst>
            </p:cNvPr>
            <p:cNvSpPr/>
            <p:nvPr/>
          </p:nvSpPr>
          <p:spPr>
            <a:xfrm>
              <a:off x="1490150" y="2444015"/>
              <a:ext cx="13522" cy="12621"/>
            </a:xfrm>
            <a:custGeom>
              <a:avLst/>
              <a:gdLst>
                <a:gd name="connsiteX0" fmla="*/ 13522 w 13522"/>
                <a:gd name="connsiteY0" fmla="*/ 115 h 12621"/>
                <a:gd name="connsiteX1" fmla="*/ 10919 w 13522"/>
                <a:gd name="connsiteY1" fmla="*/ 179 h 12621"/>
                <a:gd name="connsiteX2" fmla="*/ 9650 w 13522"/>
                <a:gd name="connsiteY2" fmla="*/ 559 h 12621"/>
                <a:gd name="connsiteX3" fmla="*/ 1524 w 13522"/>
                <a:gd name="connsiteY3" fmla="*/ 9066 h 12621"/>
                <a:gd name="connsiteX4" fmla="*/ 0 w 13522"/>
                <a:gd name="connsiteY4" fmla="*/ 12621 h 12621"/>
                <a:gd name="connsiteX5" fmla="*/ 13522 w 13522"/>
                <a:gd name="connsiteY5" fmla="*/ 115 h 12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22" h="12621">
                  <a:moveTo>
                    <a:pt x="13522" y="115"/>
                  </a:moveTo>
                  <a:cubicBezTo>
                    <a:pt x="12633" y="-75"/>
                    <a:pt x="11808" y="-12"/>
                    <a:pt x="10919" y="179"/>
                  </a:cubicBezTo>
                  <a:cubicBezTo>
                    <a:pt x="10538" y="369"/>
                    <a:pt x="10030" y="496"/>
                    <a:pt x="9650" y="559"/>
                  </a:cubicBezTo>
                  <a:cubicBezTo>
                    <a:pt x="8126" y="940"/>
                    <a:pt x="4063" y="4940"/>
                    <a:pt x="1524" y="9066"/>
                  </a:cubicBezTo>
                  <a:cubicBezTo>
                    <a:pt x="127" y="11288"/>
                    <a:pt x="0" y="12367"/>
                    <a:pt x="0" y="12621"/>
                  </a:cubicBezTo>
                  <a:cubicBezTo>
                    <a:pt x="1968" y="12558"/>
                    <a:pt x="7999" y="6971"/>
                    <a:pt x="13522" y="11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12" name="Freeform 1011">
              <a:extLst>
                <a:ext uri="{FF2B5EF4-FFF2-40B4-BE49-F238E27FC236}">
                  <a16:creationId xmlns:a16="http://schemas.microsoft.com/office/drawing/2014/main" id="{BF82F797-66D4-FCF7-AF69-EF45058A7461}"/>
                </a:ext>
              </a:extLst>
            </p:cNvPr>
            <p:cNvSpPr/>
            <p:nvPr/>
          </p:nvSpPr>
          <p:spPr>
            <a:xfrm>
              <a:off x="1769858" y="2287288"/>
              <a:ext cx="32458" cy="23365"/>
            </a:xfrm>
            <a:custGeom>
              <a:avLst/>
              <a:gdLst>
                <a:gd name="connsiteX0" fmla="*/ 11236 w 32458"/>
                <a:gd name="connsiteY0" fmla="*/ 16162 h 23365"/>
                <a:gd name="connsiteX1" fmla="*/ 12252 w 32458"/>
                <a:gd name="connsiteY1" fmla="*/ 16861 h 23365"/>
                <a:gd name="connsiteX2" fmla="*/ 21330 w 32458"/>
                <a:gd name="connsiteY2" fmla="*/ 23272 h 23365"/>
                <a:gd name="connsiteX3" fmla="*/ 32377 w 32458"/>
                <a:gd name="connsiteY3" fmla="*/ 7465 h 23365"/>
                <a:gd name="connsiteX4" fmla="*/ 31107 w 32458"/>
                <a:gd name="connsiteY4" fmla="*/ 2704 h 23365"/>
                <a:gd name="connsiteX5" fmla="*/ 9967 w 32458"/>
                <a:gd name="connsiteY5" fmla="*/ 5307 h 23365"/>
                <a:gd name="connsiteX6" fmla="*/ 0 w 32458"/>
                <a:gd name="connsiteY6" fmla="*/ 11845 h 23365"/>
                <a:gd name="connsiteX7" fmla="*/ 11236 w 32458"/>
                <a:gd name="connsiteY7" fmla="*/ 16162 h 23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458" h="23365">
                  <a:moveTo>
                    <a:pt x="11236" y="16162"/>
                  </a:moveTo>
                  <a:cubicBezTo>
                    <a:pt x="11681" y="16162"/>
                    <a:pt x="11998" y="16416"/>
                    <a:pt x="12252" y="16861"/>
                  </a:cubicBezTo>
                  <a:cubicBezTo>
                    <a:pt x="15046" y="21812"/>
                    <a:pt x="18093" y="23844"/>
                    <a:pt x="21330" y="23272"/>
                  </a:cubicBezTo>
                  <a:cubicBezTo>
                    <a:pt x="26600" y="22193"/>
                    <a:pt x="31678" y="13750"/>
                    <a:pt x="32377" y="7465"/>
                  </a:cubicBezTo>
                  <a:cubicBezTo>
                    <a:pt x="32503" y="6259"/>
                    <a:pt x="32694" y="3466"/>
                    <a:pt x="31107" y="2704"/>
                  </a:cubicBezTo>
                  <a:cubicBezTo>
                    <a:pt x="19743" y="-2502"/>
                    <a:pt x="15871" y="609"/>
                    <a:pt x="9967" y="5307"/>
                  </a:cubicBezTo>
                  <a:cubicBezTo>
                    <a:pt x="7237" y="7465"/>
                    <a:pt x="4190" y="9877"/>
                    <a:pt x="0" y="11845"/>
                  </a:cubicBezTo>
                  <a:cubicBezTo>
                    <a:pt x="2349" y="13432"/>
                    <a:pt x="9713" y="15908"/>
                    <a:pt x="11236" y="1616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13" name="Freeform 1012">
              <a:extLst>
                <a:ext uri="{FF2B5EF4-FFF2-40B4-BE49-F238E27FC236}">
                  <a16:creationId xmlns:a16="http://schemas.microsoft.com/office/drawing/2014/main" id="{F6096206-031B-DE84-FB01-A18305734AAE}"/>
                </a:ext>
              </a:extLst>
            </p:cNvPr>
            <p:cNvSpPr/>
            <p:nvPr/>
          </p:nvSpPr>
          <p:spPr>
            <a:xfrm>
              <a:off x="1694059" y="2315639"/>
              <a:ext cx="82564" cy="68129"/>
            </a:xfrm>
            <a:custGeom>
              <a:avLst/>
              <a:gdLst>
                <a:gd name="connsiteX0" fmla="*/ 27234 w 82564"/>
                <a:gd name="connsiteY0" fmla="*/ 48565 h 68129"/>
                <a:gd name="connsiteX1" fmla="*/ 30091 w 82564"/>
                <a:gd name="connsiteY1" fmla="*/ 45518 h 68129"/>
                <a:gd name="connsiteX2" fmla="*/ 43042 w 82564"/>
                <a:gd name="connsiteY2" fmla="*/ 39360 h 68129"/>
                <a:gd name="connsiteX3" fmla="*/ 56246 w 82564"/>
                <a:gd name="connsiteY3" fmla="*/ 28949 h 68129"/>
                <a:gd name="connsiteX4" fmla="*/ 56627 w 82564"/>
                <a:gd name="connsiteY4" fmla="*/ 27869 h 68129"/>
                <a:gd name="connsiteX5" fmla="*/ 57643 w 82564"/>
                <a:gd name="connsiteY5" fmla="*/ 27425 h 68129"/>
                <a:gd name="connsiteX6" fmla="*/ 58532 w 82564"/>
                <a:gd name="connsiteY6" fmla="*/ 27425 h 68129"/>
                <a:gd name="connsiteX7" fmla="*/ 79100 w 82564"/>
                <a:gd name="connsiteY7" fmla="*/ 25838 h 68129"/>
                <a:gd name="connsiteX8" fmla="*/ 77767 w 82564"/>
                <a:gd name="connsiteY8" fmla="*/ 22918 h 68129"/>
                <a:gd name="connsiteX9" fmla="*/ 77577 w 82564"/>
                <a:gd name="connsiteY9" fmla="*/ 13141 h 68129"/>
                <a:gd name="connsiteX10" fmla="*/ 79545 w 82564"/>
                <a:gd name="connsiteY10" fmla="*/ 11110 h 68129"/>
                <a:gd name="connsiteX11" fmla="*/ 81640 w 82564"/>
                <a:gd name="connsiteY11" fmla="*/ 4698 h 68129"/>
                <a:gd name="connsiteX12" fmla="*/ 78148 w 82564"/>
                <a:gd name="connsiteY12" fmla="*/ 3999 h 68129"/>
                <a:gd name="connsiteX13" fmla="*/ 69197 w 82564"/>
                <a:gd name="connsiteY13" fmla="*/ 2730 h 68129"/>
                <a:gd name="connsiteX14" fmla="*/ 65325 w 82564"/>
                <a:gd name="connsiteY14" fmla="*/ 0 h 68129"/>
                <a:gd name="connsiteX15" fmla="*/ 64499 w 82564"/>
                <a:gd name="connsiteY15" fmla="*/ 2539 h 68129"/>
                <a:gd name="connsiteX16" fmla="*/ 62722 w 82564"/>
                <a:gd name="connsiteY16" fmla="*/ 7555 h 68129"/>
                <a:gd name="connsiteX17" fmla="*/ 59674 w 82564"/>
                <a:gd name="connsiteY17" fmla="*/ 9840 h 68129"/>
                <a:gd name="connsiteX18" fmla="*/ 52564 w 82564"/>
                <a:gd name="connsiteY18" fmla="*/ 5333 h 68129"/>
                <a:gd name="connsiteX19" fmla="*/ 50279 w 82564"/>
                <a:gd name="connsiteY19" fmla="*/ 3174 h 68129"/>
                <a:gd name="connsiteX20" fmla="*/ 46343 w 82564"/>
                <a:gd name="connsiteY20" fmla="*/ 4761 h 68129"/>
                <a:gd name="connsiteX21" fmla="*/ 47359 w 82564"/>
                <a:gd name="connsiteY21" fmla="*/ 8126 h 68129"/>
                <a:gd name="connsiteX22" fmla="*/ 47359 w 82564"/>
                <a:gd name="connsiteY22" fmla="*/ 16188 h 68129"/>
                <a:gd name="connsiteX23" fmla="*/ 32821 w 82564"/>
                <a:gd name="connsiteY23" fmla="*/ 23933 h 68129"/>
                <a:gd name="connsiteX24" fmla="*/ 27044 w 82564"/>
                <a:gd name="connsiteY24" fmla="*/ 20061 h 68129"/>
                <a:gd name="connsiteX25" fmla="*/ 20949 w 82564"/>
                <a:gd name="connsiteY25" fmla="*/ 14157 h 68129"/>
                <a:gd name="connsiteX26" fmla="*/ 14347 w 82564"/>
                <a:gd name="connsiteY26" fmla="*/ 17141 h 68129"/>
                <a:gd name="connsiteX27" fmla="*/ 7808 w 82564"/>
                <a:gd name="connsiteY27" fmla="*/ 21204 h 68129"/>
                <a:gd name="connsiteX28" fmla="*/ 6412 w 82564"/>
                <a:gd name="connsiteY28" fmla="*/ 26028 h 68129"/>
                <a:gd name="connsiteX29" fmla="*/ 6348 w 82564"/>
                <a:gd name="connsiteY29" fmla="*/ 31170 h 68129"/>
                <a:gd name="connsiteX30" fmla="*/ 5840 w 82564"/>
                <a:gd name="connsiteY30" fmla="*/ 42471 h 68129"/>
                <a:gd name="connsiteX31" fmla="*/ 3111 w 82564"/>
                <a:gd name="connsiteY31" fmla="*/ 45200 h 68129"/>
                <a:gd name="connsiteX32" fmla="*/ 0 w 82564"/>
                <a:gd name="connsiteY32" fmla="*/ 48438 h 68129"/>
                <a:gd name="connsiteX33" fmla="*/ 5904 w 82564"/>
                <a:gd name="connsiteY33" fmla="*/ 48057 h 68129"/>
                <a:gd name="connsiteX34" fmla="*/ 12570 w 82564"/>
                <a:gd name="connsiteY34" fmla="*/ 47613 h 68129"/>
                <a:gd name="connsiteX35" fmla="*/ 16506 w 82564"/>
                <a:gd name="connsiteY35" fmla="*/ 48374 h 68129"/>
                <a:gd name="connsiteX36" fmla="*/ 17648 w 82564"/>
                <a:gd name="connsiteY36" fmla="*/ 50279 h 68129"/>
                <a:gd name="connsiteX37" fmla="*/ 10221 w 82564"/>
                <a:gd name="connsiteY37" fmla="*/ 61516 h 68129"/>
                <a:gd name="connsiteX38" fmla="*/ 5650 w 82564"/>
                <a:gd name="connsiteY38" fmla="*/ 67166 h 68129"/>
                <a:gd name="connsiteX39" fmla="*/ 5840 w 82564"/>
                <a:gd name="connsiteY39" fmla="*/ 68054 h 68129"/>
                <a:gd name="connsiteX40" fmla="*/ 27234 w 82564"/>
                <a:gd name="connsiteY40" fmla="*/ 48565 h 6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82564" h="68129">
                  <a:moveTo>
                    <a:pt x="27234" y="48565"/>
                  </a:moveTo>
                  <a:cubicBezTo>
                    <a:pt x="28631" y="47041"/>
                    <a:pt x="29647" y="45899"/>
                    <a:pt x="30091" y="45518"/>
                  </a:cubicBezTo>
                  <a:cubicBezTo>
                    <a:pt x="33265" y="42597"/>
                    <a:pt x="38217" y="40947"/>
                    <a:pt x="43042" y="39360"/>
                  </a:cubicBezTo>
                  <a:cubicBezTo>
                    <a:pt x="51612" y="36566"/>
                    <a:pt x="56818" y="34472"/>
                    <a:pt x="56246" y="28949"/>
                  </a:cubicBezTo>
                  <a:cubicBezTo>
                    <a:pt x="56183" y="28568"/>
                    <a:pt x="56310" y="28187"/>
                    <a:pt x="56627" y="27869"/>
                  </a:cubicBezTo>
                  <a:cubicBezTo>
                    <a:pt x="56881" y="27615"/>
                    <a:pt x="57262" y="27425"/>
                    <a:pt x="57643" y="27425"/>
                  </a:cubicBezTo>
                  <a:lnTo>
                    <a:pt x="58532" y="27425"/>
                  </a:lnTo>
                  <a:cubicBezTo>
                    <a:pt x="74847" y="27679"/>
                    <a:pt x="78339" y="26346"/>
                    <a:pt x="79100" y="25838"/>
                  </a:cubicBezTo>
                  <a:cubicBezTo>
                    <a:pt x="78783" y="24886"/>
                    <a:pt x="78275" y="23933"/>
                    <a:pt x="77767" y="22918"/>
                  </a:cubicBezTo>
                  <a:cubicBezTo>
                    <a:pt x="76371" y="20251"/>
                    <a:pt x="74593" y="16887"/>
                    <a:pt x="77577" y="13141"/>
                  </a:cubicBezTo>
                  <a:cubicBezTo>
                    <a:pt x="78148" y="12443"/>
                    <a:pt x="78783" y="11808"/>
                    <a:pt x="79545" y="11110"/>
                  </a:cubicBezTo>
                  <a:cubicBezTo>
                    <a:pt x="82465" y="8316"/>
                    <a:pt x="83481" y="6856"/>
                    <a:pt x="81640" y="4698"/>
                  </a:cubicBezTo>
                  <a:cubicBezTo>
                    <a:pt x="79989" y="2793"/>
                    <a:pt x="79608" y="3111"/>
                    <a:pt x="78148" y="3999"/>
                  </a:cubicBezTo>
                  <a:cubicBezTo>
                    <a:pt x="75926" y="5460"/>
                    <a:pt x="73387" y="6602"/>
                    <a:pt x="69197" y="2730"/>
                  </a:cubicBezTo>
                  <a:cubicBezTo>
                    <a:pt x="66213" y="-63"/>
                    <a:pt x="65325" y="0"/>
                    <a:pt x="65325" y="0"/>
                  </a:cubicBezTo>
                  <a:cubicBezTo>
                    <a:pt x="65071" y="191"/>
                    <a:pt x="64753" y="1587"/>
                    <a:pt x="64499" y="2539"/>
                  </a:cubicBezTo>
                  <a:cubicBezTo>
                    <a:pt x="64118" y="4063"/>
                    <a:pt x="63674" y="5904"/>
                    <a:pt x="62722" y="7555"/>
                  </a:cubicBezTo>
                  <a:cubicBezTo>
                    <a:pt x="61896" y="8951"/>
                    <a:pt x="60881" y="9713"/>
                    <a:pt x="59674" y="9840"/>
                  </a:cubicBezTo>
                  <a:cubicBezTo>
                    <a:pt x="57072" y="10094"/>
                    <a:pt x="54659" y="7555"/>
                    <a:pt x="52564" y="5333"/>
                  </a:cubicBezTo>
                  <a:cubicBezTo>
                    <a:pt x="51803" y="4507"/>
                    <a:pt x="50723" y="3365"/>
                    <a:pt x="50279" y="3174"/>
                  </a:cubicBezTo>
                  <a:cubicBezTo>
                    <a:pt x="47232" y="3682"/>
                    <a:pt x="46470" y="4444"/>
                    <a:pt x="46343" y="4761"/>
                  </a:cubicBezTo>
                  <a:cubicBezTo>
                    <a:pt x="46025" y="5396"/>
                    <a:pt x="46724" y="6856"/>
                    <a:pt x="47359" y="8126"/>
                  </a:cubicBezTo>
                  <a:cubicBezTo>
                    <a:pt x="48565" y="10475"/>
                    <a:pt x="50152" y="13649"/>
                    <a:pt x="47359" y="16188"/>
                  </a:cubicBezTo>
                  <a:cubicBezTo>
                    <a:pt x="44184" y="19109"/>
                    <a:pt x="38281" y="24632"/>
                    <a:pt x="32821" y="23933"/>
                  </a:cubicBezTo>
                  <a:cubicBezTo>
                    <a:pt x="30536" y="23679"/>
                    <a:pt x="28568" y="22346"/>
                    <a:pt x="27044" y="20061"/>
                  </a:cubicBezTo>
                  <a:cubicBezTo>
                    <a:pt x="24568" y="16315"/>
                    <a:pt x="22600" y="14474"/>
                    <a:pt x="20949" y="14157"/>
                  </a:cubicBezTo>
                  <a:cubicBezTo>
                    <a:pt x="19108" y="13712"/>
                    <a:pt x="17140" y="15173"/>
                    <a:pt x="14347" y="17141"/>
                  </a:cubicBezTo>
                  <a:cubicBezTo>
                    <a:pt x="12506" y="18410"/>
                    <a:pt x="10411" y="19870"/>
                    <a:pt x="7808" y="21204"/>
                  </a:cubicBezTo>
                  <a:cubicBezTo>
                    <a:pt x="6094" y="22092"/>
                    <a:pt x="6158" y="23362"/>
                    <a:pt x="6412" y="26028"/>
                  </a:cubicBezTo>
                  <a:cubicBezTo>
                    <a:pt x="6602" y="27615"/>
                    <a:pt x="6793" y="29393"/>
                    <a:pt x="6348" y="31170"/>
                  </a:cubicBezTo>
                  <a:cubicBezTo>
                    <a:pt x="7555" y="34979"/>
                    <a:pt x="7364" y="38788"/>
                    <a:pt x="5840" y="42471"/>
                  </a:cubicBezTo>
                  <a:cubicBezTo>
                    <a:pt x="4761" y="43740"/>
                    <a:pt x="3936" y="44502"/>
                    <a:pt x="3111" y="45200"/>
                  </a:cubicBezTo>
                  <a:cubicBezTo>
                    <a:pt x="1904" y="46216"/>
                    <a:pt x="825" y="47168"/>
                    <a:pt x="0" y="48438"/>
                  </a:cubicBezTo>
                  <a:cubicBezTo>
                    <a:pt x="1650" y="48438"/>
                    <a:pt x="3872" y="48247"/>
                    <a:pt x="5904" y="48057"/>
                  </a:cubicBezTo>
                  <a:cubicBezTo>
                    <a:pt x="8634" y="47803"/>
                    <a:pt x="10792" y="47613"/>
                    <a:pt x="12570" y="47613"/>
                  </a:cubicBezTo>
                  <a:cubicBezTo>
                    <a:pt x="14411" y="47613"/>
                    <a:pt x="15680" y="47803"/>
                    <a:pt x="16506" y="48374"/>
                  </a:cubicBezTo>
                  <a:cubicBezTo>
                    <a:pt x="17140" y="48819"/>
                    <a:pt x="17585" y="49454"/>
                    <a:pt x="17648" y="50279"/>
                  </a:cubicBezTo>
                  <a:cubicBezTo>
                    <a:pt x="17966" y="52818"/>
                    <a:pt x="14919" y="56373"/>
                    <a:pt x="10221" y="61516"/>
                  </a:cubicBezTo>
                  <a:cubicBezTo>
                    <a:pt x="8380" y="63547"/>
                    <a:pt x="5840" y="66340"/>
                    <a:pt x="5650" y="67166"/>
                  </a:cubicBezTo>
                  <a:cubicBezTo>
                    <a:pt x="5650" y="67864"/>
                    <a:pt x="5840" y="68054"/>
                    <a:pt x="5840" y="68054"/>
                  </a:cubicBezTo>
                  <a:cubicBezTo>
                    <a:pt x="6856" y="68626"/>
                    <a:pt x="11173" y="66277"/>
                    <a:pt x="27234" y="4856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14" name="Freeform 1013">
              <a:extLst>
                <a:ext uri="{FF2B5EF4-FFF2-40B4-BE49-F238E27FC236}">
                  <a16:creationId xmlns:a16="http://schemas.microsoft.com/office/drawing/2014/main" id="{E6E99FFC-C6CB-BA7A-B064-398BC8CC01D8}"/>
                </a:ext>
              </a:extLst>
            </p:cNvPr>
            <p:cNvSpPr/>
            <p:nvPr/>
          </p:nvSpPr>
          <p:spPr>
            <a:xfrm>
              <a:off x="1458831" y="2089250"/>
              <a:ext cx="41820" cy="28564"/>
            </a:xfrm>
            <a:custGeom>
              <a:avLst/>
              <a:gdLst>
                <a:gd name="connsiteX0" fmla="*/ 7576 w 41820"/>
                <a:gd name="connsiteY0" fmla="*/ 24639 h 28564"/>
                <a:gd name="connsiteX1" fmla="*/ 17543 w 41820"/>
                <a:gd name="connsiteY1" fmla="*/ 25845 h 28564"/>
                <a:gd name="connsiteX2" fmla="*/ 20526 w 41820"/>
                <a:gd name="connsiteY2" fmla="*/ 25782 h 28564"/>
                <a:gd name="connsiteX3" fmla="*/ 28525 w 41820"/>
                <a:gd name="connsiteY3" fmla="*/ 27306 h 28564"/>
                <a:gd name="connsiteX4" fmla="*/ 39000 w 41820"/>
                <a:gd name="connsiteY4" fmla="*/ 24830 h 28564"/>
                <a:gd name="connsiteX5" fmla="*/ 37857 w 41820"/>
                <a:gd name="connsiteY5" fmla="*/ 770 h 28564"/>
                <a:gd name="connsiteX6" fmla="*/ 28018 w 41820"/>
                <a:gd name="connsiteY6" fmla="*/ 4832 h 28564"/>
                <a:gd name="connsiteX7" fmla="*/ 10369 w 41820"/>
                <a:gd name="connsiteY7" fmla="*/ 4452 h 28564"/>
                <a:gd name="connsiteX8" fmla="*/ 656 w 41820"/>
                <a:gd name="connsiteY8" fmla="*/ 1087 h 28564"/>
                <a:gd name="connsiteX9" fmla="*/ 85 w 41820"/>
                <a:gd name="connsiteY9" fmla="*/ 2357 h 28564"/>
                <a:gd name="connsiteX10" fmla="*/ 7576 w 41820"/>
                <a:gd name="connsiteY10" fmla="*/ 24639 h 28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820" h="28564">
                  <a:moveTo>
                    <a:pt x="7576" y="24639"/>
                  </a:moveTo>
                  <a:cubicBezTo>
                    <a:pt x="10496" y="26099"/>
                    <a:pt x="13861" y="25972"/>
                    <a:pt x="17543" y="25845"/>
                  </a:cubicBezTo>
                  <a:cubicBezTo>
                    <a:pt x="18558" y="25782"/>
                    <a:pt x="19511" y="25782"/>
                    <a:pt x="20526" y="25782"/>
                  </a:cubicBezTo>
                  <a:cubicBezTo>
                    <a:pt x="23320" y="25782"/>
                    <a:pt x="26049" y="26036"/>
                    <a:pt x="28525" y="27306"/>
                  </a:cubicBezTo>
                  <a:cubicBezTo>
                    <a:pt x="33033" y="29591"/>
                    <a:pt x="36524" y="28766"/>
                    <a:pt x="39000" y="24830"/>
                  </a:cubicBezTo>
                  <a:cubicBezTo>
                    <a:pt x="43254" y="18037"/>
                    <a:pt x="42555" y="4325"/>
                    <a:pt x="37857" y="770"/>
                  </a:cubicBezTo>
                  <a:cubicBezTo>
                    <a:pt x="34747" y="-1516"/>
                    <a:pt x="30811" y="1722"/>
                    <a:pt x="28018" y="4832"/>
                  </a:cubicBezTo>
                  <a:cubicBezTo>
                    <a:pt x="22241" y="11308"/>
                    <a:pt x="15638" y="7499"/>
                    <a:pt x="10369" y="4452"/>
                  </a:cubicBezTo>
                  <a:cubicBezTo>
                    <a:pt x="6814" y="2420"/>
                    <a:pt x="3513" y="516"/>
                    <a:pt x="656" y="1087"/>
                  </a:cubicBezTo>
                  <a:cubicBezTo>
                    <a:pt x="275" y="1150"/>
                    <a:pt x="148" y="2039"/>
                    <a:pt x="85" y="2357"/>
                  </a:cubicBezTo>
                  <a:cubicBezTo>
                    <a:pt x="-804" y="8197"/>
                    <a:pt x="5544" y="23560"/>
                    <a:pt x="7576" y="2463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15" name="Freeform 1014">
              <a:extLst>
                <a:ext uri="{FF2B5EF4-FFF2-40B4-BE49-F238E27FC236}">
                  <a16:creationId xmlns:a16="http://schemas.microsoft.com/office/drawing/2014/main" id="{101A1A60-D42E-B357-E6DA-EE8F2F21B96F}"/>
                </a:ext>
              </a:extLst>
            </p:cNvPr>
            <p:cNvSpPr/>
            <p:nvPr/>
          </p:nvSpPr>
          <p:spPr>
            <a:xfrm>
              <a:off x="1838357" y="1678291"/>
              <a:ext cx="20949" cy="40159"/>
            </a:xfrm>
            <a:custGeom>
              <a:avLst/>
              <a:gdLst>
                <a:gd name="connsiteX0" fmla="*/ 6221 w 20949"/>
                <a:gd name="connsiteY0" fmla="*/ 36731 h 40159"/>
                <a:gd name="connsiteX1" fmla="*/ 20950 w 20949"/>
                <a:gd name="connsiteY1" fmla="*/ 40160 h 40159"/>
                <a:gd name="connsiteX2" fmla="*/ 19299 w 20949"/>
                <a:gd name="connsiteY2" fmla="*/ 38255 h 40159"/>
                <a:gd name="connsiteX3" fmla="*/ 16188 w 20949"/>
                <a:gd name="connsiteY3" fmla="*/ 34890 h 40159"/>
                <a:gd name="connsiteX4" fmla="*/ 9142 w 20949"/>
                <a:gd name="connsiteY4" fmla="*/ 24479 h 40159"/>
                <a:gd name="connsiteX5" fmla="*/ 11681 w 20949"/>
                <a:gd name="connsiteY5" fmla="*/ 15909 h 40159"/>
                <a:gd name="connsiteX6" fmla="*/ 15617 w 20949"/>
                <a:gd name="connsiteY6" fmla="*/ 165 h 40159"/>
                <a:gd name="connsiteX7" fmla="*/ 14601 w 20949"/>
                <a:gd name="connsiteY7" fmla="*/ 38 h 40159"/>
                <a:gd name="connsiteX8" fmla="*/ 12697 w 20949"/>
                <a:gd name="connsiteY8" fmla="*/ 4736 h 40159"/>
                <a:gd name="connsiteX9" fmla="*/ 0 w 20949"/>
                <a:gd name="connsiteY9" fmla="*/ 37493 h 40159"/>
                <a:gd name="connsiteX10" fmla="*/ 1270 w 20949"/>
                <a:gd name="connsiteY10" fmla="*/ 37176 h 40159"/>
                <a:gd name="connsiteX11" fmla="*/ 6221 w 20949"/>
                <a:gd name="connsiteY11" fmla="*/ 36731 h 40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49" h="40159">
                  <a:moveTo>
                    <a:pt x="6221" y="36731"/>
                  </a:moveTo>
                  <a:cubicBezTo>
                    <a:pt x="10983" y="36731"/>
                    <a:pt x="16887" y="37684"/>
                    <a:pt x="20950" y="40160"/>
                  </a:cubicBezTo>
                  <a:cubicBezTo>
                    <a:pt x="20378" y="39525"/>
                    <a:pt x="19807" y="38890"/>
                    <a:pt x="19299" y="38255"/>
                  </a:cubicBezTo>
                  <a:cubicBezTo>
                    <a:pt x="18410" y="37176"/>
                    <a:pt x="17331" y="36097"/>
                    <a:pt x="16188" y="34890"/>
                  </a:cubicBezTo>
                  <a:cubicBezTo>
                    <a:pt x="13205" y="31843"/>
                    <a:pt x="9777" y="28352"/>
                    <a:pt x="9142" y="24479"/>
                  </a:cubicBezTo>
                  <a:cubicBezTo>
                    <a:pt x="8888" y="23146"/>
                    <a:pt x="9777" y="20797"/>
                    <a:pt x="11681" y="15909"/>
                  </a:cubicBezTo>
                  <a:cubicBezTo>
                    <a:pt x="13459" y="11338"/>
                    <a:pt x="17141" y="1879"/>
                    <a:pt x="15617" y="165"/>
                  </a:cubicBezTo>
                  <a:cubicBezTo>
                    <a:pt x="15490" y="-26"/>
                    <a:pt x="15109" y="-26"/>
                    <a:pt x="14601" y="38"/>
                  </a:cubicBezTo>
                  <a:cubicBezTo>
                    <a:pt x="14284" y="990"/>
                    <a:pt x="13649" y="2387"/>
                    <a:pt x="12697" y="4736"/>
                  </a:cubicBezTo>
                  <a:cubicBezTo>
                    <a:pt x="9650" y="12100"/>
                    <a:pt x="2286" y="29685"/>
                    <a:pt x="0" y="37493"/>
                  </a:cubicBezTo>
                  <a:cubicBezTo>
                    <a:pt x="381" y="37366"/>
                    <a:pt x="825" y="37239"/>
                    <a:pt x="1270" y="37176"/>
                  </a:cubicBezTo>
                  <a:cubicBezTo>
                    <a:pt x="2603" y="36922"/>
                    <a:pt x="4317" y="36731"/>
                    <a:pt x="6221" y="3673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16" name="Freeform 1015">
              <a:extLst>
                <a:ext uri="{FF2B5EF4-FFF2-40B4-BE49-F238E27FC236}">
                  <a16:creationId xmlns:a16="http://schemas.microsoft.com/office/drawing/2014/main" id="{38AD01E5-A24D-952D-1A30-FC4BFDF394D3}"/>
                </a:ext>
              </a:extLst>
            </p:cNvPr>
            <p:cNvSpPr/>
            <p:nvPr/>
          </p:nvSpPr>
          <p:spPr>
            <a:xfrm>
              <a:off x="1640710" y="1912426"/>
              <a:ext cx="28654" cy="16155"/>
            </a:xfrm>
            <a:custGeom>
              <a:avLst/>
              <a:gdLst>
                <a:gd name="connsiteX0" fmla="*/ 7451 w 28654"/>
                <a:gd name="connsiteY0" fmla="*/ 16155 h 16155"/>
                <a:gd name="connsiteX1" fmla="*/ 28654 w 28654"/>
                <a:gd name="connsiteY1" fmla="*/ 7585 h 16155"/>
                <a:gd name="connsiteX2" fmla="*/ 1737 w 28654"/>
                <a:gd name="connsiteY2" fmla="*/ 94 h 16155"/>
                <a:gd name="connsiteX3" fmla="*/ 23 w 28654"/>
                <a:gd name="connsiteY3" fmla="*/ 3649 h 16155"/>
                <a:gd name="connsiteX4" fmla="*/ 7451 w 28654"/>
                <a:gd name="connsiteY4" fmla="*/ 16155 h 16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54" h="16155">
                  <a:moveTo>
                    <a:pt x="7451" y="16155"/>
                  </a:moveTo>
                  <a:cubicBezTo>
                    <a:pt x="14878" y="13679"/>
                    <a:pt x="22750" y="10505"/>
                    <a:pt x="28654" y="7585"/>
                  </a:cubicBezTo>
                  <a:cubicBezTo>
                    <a:pt x="24782" y="4855"/>
                    <a:pt x="6308" y="-795"/>
                    <a:pt x="1737" y="94"/>
                  </a:cubicBezTo>
                  <a:cubicBezTo>
                    <a:pt x="848" y="538"/>
                    <a:pt x="-167" y="1363"/>
                    <a:pt x="23" y="3649"/>
                  </a:cubicBezTo>
                  <a:cubicBezTo>
                    <a:pt x="404" y="8728"/>
                    <a:pt x="5864" y="15393"/>
                    <a:pt x="7451" y="1615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17" name="Freeform 1016">
              <a:extLst>
                <a:ext uri="{FF2B5EF4-FFF2-40B4-BE49-F238E27FC236}">
                  <a16:creationId xmlns:a16="http://schemas.microsoft.com/office/drawing/2014/main" id="{8B0E11B3-84B4-D322-3E46-3E207479857E}"/>
                </a:ext>
              </a:extLst>
            </p:cNvPr>
            <p:cNvSpPr/>
            <p:nvPr/>
          </p:nvSpPr>
          <p:spPr>
            <a:xfrm>
              <a:off x="1615529" y="1922423"/>
              <a:ext cx="20051" cy="15369"/>
            </a:xfrm>
            <a:custGeom>
              <a:avLst/>
              <a:gdLst>
                <a:gd name="connsiteX0" fmla="*/ 1 w 20051"/>
                <a:gd name="connsiteY0" fmla="*/ 12443 h 15369"/>
                <a:gd name="connsiteX1" fmla="*/ 2985 w 20051"/>
                <a:gd name="connsiteY1" fmla="*/ 14665 h 15369"/>
                <a:gd name="connsiteX2" fmla="*/ 19110 w 20051"/>
                <a:gd name="connsiteY2" fmla="*/ 9586 h 15369"/>
                <a:gd name="connsiteX3" fmla="*/ 17015 w 20051"/>
                <a:gd name="connsiteY3" fmla="*/ 0 h 15369"/>
                <a:gd name="connsiteX4" fmla="*/ 1 w 20051"/>
                <a:gd name="connsiteY4" fmla="*/ 12443 h 15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51" h="15369">
                  <a:moveTo>
                    <a:pt x="1" y="12443"/>
                  </a:moveTo>
                  <a:cubicBezTo>
                    <a:pt x="65" y="13522"/>
                    <a:pt x="1842" y="14347"/>
                    <a:pt x="2985" y="14665"/>
                  </a:cubicBezTo>
                  <a:cubicBezTo>
                    <a:pt x="9460" y="16823"/>
                    <a:pt x="16697" y="13712"/>
                    <a:pt x="19110" y="9586"/>
                  </a:cubicBezTo>
                  <a:cubicBezTo>
                    <a:pt x="20887" y="6539"/>
                    <a:pt x="20125" y="3174"/>
                    <a:pt x="17015" y="0"/>
                  </a:cubicBezTo>
                  <a:cubicBezTo>
                    <a:pt x="10539" y="2857"/>
                    <a:pt x="-126" y="9078"/>
                    <a:pt x="1" y="1244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18" name="Freeform 1017">
              <a:extLst>
                <a:ext uri="{FF2B5EF4-FFF2-40B4-BE49-F238E27FC236}">
                  <a16:creationId xmlns:a16="http://schemas.microsoft.com/office/drawing/2014/main" id="{F604F6B8-8542-DDF1-C14D-B672431F88FE}"/>
                </a:ext>
              </a:extLst>
            </p:cNvPr>
            <p:cNvSpPr/>
            <p:nvPr/>
          </p:nvSpPr>
          <p:spPr>
            <a:xfrm>
              <a:off x="1694978" y="1894173"/>
              <a:ext cx="11777" cy="8357"/>
            </a:xfrm>
            <a:custGeom>
              <a:avLst/>
              <a:gdLst>
                <a:gd name="connsiteX0" fmla="*/ 33 w 11777"/>
                <a:gd name="connsiteY0" fmla="*/ 3111 h 8357"/>
                <a:gd name="connsiteX1" fmla="*/ 1621 w 11777"/>
                <a:gd name="connsiteY1" fmla="*/ 5777 h 8357"/>
                <a:gd name="connsiteX2" fmla="*/ 11778 w 11777"/>
                <a:gd name="connsiteY2" fmla="*/ 7935 h 8357"/>
                <a:gd name="connsiteX3" fmla="*/ 5874 w 11777"/>
                <a:gd name="connsiteY3" fmla="*/ 0 h 8357"/>
                <a:gd name="connsiteX4" fmla="*/ 33 w 11777"/>
                <a:gd name="connsiteY4" fmla="*/ 3111 h 8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77" h="8357">
                  <a:moveTo>
                    <a:pt x="33" y="3111"/>
                  </a:moveTo>
                  <a:cubicBezTo>
                    <a:pt x="-157" y="3872"/>
                    <a:pt x="478" y="4825"/>
                    <a:pt x="1621" y="5777"/>
                  </a:cubicBezTo>
                  <a:cubicBezTo>
                    <a:pt x="4160" y="7745"/>
                    <a:pt x="8794" y="9078"/>
                    <a:pt x="11778" y="7935"/>
                  </a:cubicBezTo>
                  <a:cubicBezTo>
                    <a:pt x="11270" y="6158"/>
                    <a:pt x="7461" y="1587"/>
                    <a:pt x="5874" y="0"/>
                  </a:cubicBezTo>
                  <a:cubicBezTo>
                    <a:pt x="859" y="1079"/>
                    <a:pt x="160" y="2666"/>
                    <a:pt x="33" y="311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19" name="Freeform 1018">
              <a:extLst>
                <a:ext uri="{FF2B5EF4-FFF2-40B4-BE49-F238E27FC236}">
                  <a16:creationId xmlns:a16="http://schemas.microsoft.com/office/drawing/2014/main" id="{152865B0-2242-7AD3-F21E-B2E93B2FEC18}"/>
                </a:ext>
              </a:extLst>
            </p:cNvPr>
            <p:cNvSpPr/>
            <p:nvPr/>
          </p:nvSpPr>
          <p:spPr>
            <a:xfrm>
              <a:off x="1577503" y="2220097"/>
              <a:ext cx="9038" cy="6101"/>
            </a:xfrm>
            <a:custGeom>
              <a:avLst/>
              <a:gdLst>
                <a:gd name="connsiteX0" fmla="*/ 8380 w 9038"/>
                <a:gd name="connsiteY0" fmla="*/ 4825 h 6101"/>
                <a:gd name="connsiteX1" fmla="*/ 8507 w 9038"/>
                <a:gd name="connsiteY1" fmla="*/ 635 h 6101"/>
                <a:gd name="connsiteX2" fmla="*/ 7428 w 9038"/>
                <a:gd name="connsiteY2" fmla="*/ 0 h 6101"/>
                <a:gd name="connsiteX3" fmla="*/ 0 w 9038"/>
                <a:gd name="connsiteY3" fmla="*/ 4253 h 6101"/>
                <a:gd name="connsiteX4" fmla="*/ 1460 w 9038"/>
                <a:gd name="connsiteY4" fmla="*/ 5523 h 6101"/>
                <a:gd name="connsiteX5" fmla="*/ 8380 w 9038"/>
                <a:gd name="connsiteY5" fmla="*/ 4825 h 6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38" h="6101">
                  <a:moveTo>
                    <a:pt x="8380" y="4825"/>
                  </a:moveTo>
                  <a:cubicBezTo>
                    <a:pt x="9332" y="3809"/>
                    <a:pt x="9142" y="2158"/>
                    <a:pt x="8507" y="635"/>
                  </a:cubicBezTo>
                  <a:cubicBezTo>
                    <a:pt x="7999" y="444"/>
                    <a:pt x="7681" y="254"/>
                    <a:pt x="7428" y="0"/>
                  </a:cubicBezTo>
                  <a:cubicBezTo>
                    <a:pt x="190" y="2286"/>
                    <a:pt x="0" y="4253"/>
                    <a:pt x="0" y="4253"/>
                  </a:cubicBezTo>
                  <a:cubicBezTo>
                    <a:pt x="0" y="4634"/>
                    <a:pt x="571" y="5142"/>
                    <a:pt x="1460" y="5523"/>
                  </a:cubicBezTo>
                  <a:cubicBezTo>
                    <a:pt x="3619" y="6412"/>
                    <a:pt x="6983" y="6348"/>
                    <a:pt x="8380" y="482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21" name="Freeform 1020">
              <a:extLst>
                <a:ext uri="{FF2B5EF4-FFF2-40B4-BE49-F238E27FC236}">
                  <a16:creationId xmlns:a16="http://schemas.microsoft.com/office/drawing/2014/main" id="{D6AB0166-9001-10E3-3838-7B2FFB97DAF1}"/>
                </a:ext>
              </a:extLst>
            </p:cNvPr>
            <p:cNvSpPr/>
            <p:nvPr/>
          </p:nvSpPr>
          <p:spPr>
            <a:xfrm>
              <a:off x="1407939" y="1396289"/>
              <a:ext cx="1067600" cy="1210992"/>
            </a:xfrm>
            <a:custGeom>
              <a:avLst/>
              <a:gdLst>
                <a:gd name="connsiteX0" fmla="*/ 785481 w 1067600"/>
                <a:gd name="connsiteY0" fmla="*/ 978199 h 1210992"/>
                <a:gd name="connsiteX1" fmla="*/ 798368 w 1067600"/>
                <a:gd name="connsiteY1" fmla="*/ 986198 h 1210992"/>
                <a:gd name="connsiteX2" fmla="*/ 807001 w 1067600"/>
                <a:gd name="connsiteY2" fmla="*/ 976358 h 1210992"/>
                <a:gd name="connsiteX3" fmla="*/ 809477 w 1067600"/>
                <a:gd name="connsiteY3" fmla="*/ 972803 h 1210992"/>
                <a:gd name="connsiteX4" fmla="*/ 810239 w 1067600"/>
                <a:gd name="connsiteY4" fmla="*/ 972803 h 1210992"/>
                <a:gd name="connsiteX5" fmla="*/ 818619 w 1067600"/>
                <a:gd name="connsiteY5" fmla="*/ 973692 h 1210992"/>
                <a:gd name="connsiteX6" fmla="*/ 818429 w 1067600"/>
                <a:gd name="connsiteY6" fmla="*/ 976421 h 1210992"/>
                <a:gd name="connsiteX7" fmla="*/ 819571 w 1067600"/>
                <a:gd name="connsiteY7" fmla="*/ 987594 h 1210992"/>
                <a:gd name="connsiteX8" fmla="*/ 832331 w 1067600"/>
                <a:gd name="connsiteY8" fmla="*/ 1002132 h 1210992"/>
                <a:gd name="connsiteX9" fmla="*/ 839822 w 1067600"/>
                <a:gd name="connsiteY9" fmla="*/ 982897 h 1210992"/>
                <a:gd name="connsiteX10" fmla="*/ 846298 w 1067600"/>
                <a:gd name="connsiteY10" fmla="*/ 964296 h 1210992"/>
                <a:gd name="connsiteX11" fmla="*/ 853916 w 1067600"/>
                <a:gd name="connsiteY11" fmla="*/ 966137 h 1210992"/>
                <a:gd name="connsiteX12" fmla="*/ 854360 w 1067600"/>
                <a:gd name="connsiteY12" fmla="*/ 986261 h 1210992"/>
                <a:gd name="connsiteX13" fmla="*/ 851249 w 1067600"/>
                <a:gd name="connsiteY13" fmla="*/ 996927 h 1210992"/>
                <a:gd name="connsiteX14" fmla="*/ 860962 w 1067600"/>
                <a:gd name="connsiteY14" fmla="*/ 1013305 h 1210992"/>
                <a:gd name="connsiteX15" fmla="*/ 868961 w 1067600"/>
                <a:gd name="connsiteY15" fmla="*/ 1024351 h 1210992"/>
                <a:gd name="connsiteX16" fmla="*/ 871501 w 1067600"/>
                <a:gd name="connsiteY16" fmla="*/ 1028986 h 1210992"/>
                <a:gd name="connsiteX17" fmla="*/ 875437 w 1067600"/>
                <a:gd name="connsiteY17" fmla="*/ 1045174 h 1210992"/>
                <a:gd name="connsiteX18" fmla="*/ 869469 w 1067600"/>
                <a:gd name="connsiteY18" fmla="*/ 1053236 h 1210992"/>
                <a:gd name="connsiteX19" fmla="*/ 864835 w 1067600"/>
                <a:gd name="connsiteY19" fmla="*/ 1058569 h 1210992"/>
                <a:gd name="connsiteX20" fmla="*/ 869406 w 1067600"/>
                <a:gd name="connsiteY20" fmla="*/ 1083835 h 1210992"/>
                <a:gd name="connsiteX21" fmla="*/ 878166 w 1067600"/>
                <a:gd name="connsiteY21" fmla="*/ 1099706 h 1210992"/>
                <a:gd name="connsiteX22" fmla="*/ 879372 w 1067600"/>
                <a:gd name="connsiteY22" fmla="*/ 1114688 h 1210992"/>
                <a:gd name="connsiteX23" fmla="*/ 890673 w 1067600"/>
                <a:gd name="connsiteY23" fmla="*/ 1134876 h 1210992"/>
                <a:gd name="connsiteX24" fmla="*/ 891434 w 1067600"/>
                <a:gd name="connsiteY24" fmla="*/ 1136336 h 1210992"/>
                <a:gd name="connsiteX25" fmla="*/ 890228 w 1067600"/>
                <a:gd name="connsiteY25" fmla="*/ 1137479 h 1210992"/>
                <a:gd name="connsiteX26" fmla="*/ 866803 w 1067600"/>
                <a:gd name="connsiteY26" fmla="*/ 1152715 h 1210992"/>
                <a:gd name="connsiteX27" fmla="*/ 859566 w 1067600"/>
                <a:gd name="connsiteY27" fmla="*/ 1169220 h 1210992"/>
                <a:gd name="connsiteX28" fmla="*/ 860391 w 1067600"/>
                <a:gd name="connsiteY28" fmla="*/ 1168903 h 1210992"/>
                <a:gd name="connsiteX29" fmla="*/ 870866 w 1067600"/>
                <a:gd name="connsiteY29" fmla="*/ 1158301 h 1210992"/>
                <a:gd name="connsiteX30" fmla="*/ 894037 w 1067600"/>
                <a:gd name="connsiteY30" fmla="*/ 1149160 h 1210992"/>
                <a:gd name="connsiteX31" fmla="*/ 894990 w 1067600"/>
                <a:gd name="connsiteY31" fmla="*/ 1149921 h 1210992"/>
                <a:gd name="connsiteX32" fmla="*/ 894990 w 1067600"/>
                <a:gd name="connsiteY32" fmla="*/ 1151128 h 1210992"/>
                <a:gd name="connsiteX33" fmla="*/ 893085 w 1067600"/>
                <a:gd name="connsiteY33" fmla="*/ 1155381 h 1210992"/>
                <a:gd name="connsiteX34" fmla="*/ 898227 w 1067600"/>
                <a:gd name="connsiteY34" fmla="*/ 1154429 h 1210992"/>
                <a:gd name="connsiteX35" fmla="*/ 899751 w 1067600"/>
                <a:gd name="connsiteY35" fmla="*/ 1156651 h 1210992"/>
                <a:gd name="connsiteX36" fmla="*/ 882547 w 1067600"/>
                <a:gd name="connsiteY36" fmla="*/ 1194360 h 1210992"/>
                <a:gd name="connsiteX37" fmla="*/ 882420 w 1067600"/>
                <a:gd name="connsiteY37" fmla="*/ 1196264 h 1210992"/>
                <a:gd name="connsiteX38" fmla="*/ 882737 w 1067600"/>
                <a:gd name="connsiteY38" fmla="*/ 1194931 h 1210992"/>
                <a:gd name="connsiteX39" fmla="*/ 890355 w 1067600"/>
                <a:gd name="connsiteY39" fmla="*/ 1198931 h 1210992"/>
                <a:gd name="connsiteX40" fmla="*/ 889149 w 1067600"/>
                <a:gd name="connsiteY40" fmla="*/ 1200962 h 1210992"/>
                <a:gd name="connsiteX41" fmla="*/ 884388 w 1067600"/>
                <a:gd name="connsiteY41" fmla="*/ 1202422 h 1210992"/>
                <a:gd name="connsiteX42" fmla="*/ 874802 w 1067600"/>
                <a:gd name="connsiteY42" fmla="*/ 1206739 h 1210992"/>
                <a:gd name="connsiteX43" fmla="*/ 874611 w 1067600"/>
                <a:gd name="connsiteY43" fmla="*/ 1209025 h 1210992"/>
                <a:gd name="connsiteX44" fmla="*/ 876389 w 1067600"/>
                <a:gd name="connsiteY44" fmla="*/ 1210993 h 1210992"/>
                <a:gd name="connsiteX45" fmla="*/ 912701 w 1067600"/>
                <a:gd name="connsiteY45" fmla="*/ 1167570 h 1210992"/>
                <a:gd name="connsiteX46" fmla="*/ 913336 w 1067600"/>
                <a:gd name="connsiteY46" fmla="*/ 1166808 h 1210992"/>
                <a:gd name="connsiteX47" fmla="*/ 914288 w 1067600"/>
                <a:gd name="connsiteY47" fmla="*/ 1145859 h 1210992"/>
                <a:gd name="connsiteX48" fmla="*/ 906290 w 1067600"/>
                <a:gd name="connsiteY48" fmla="*/ 1134114 h 1210992"/>
                <a:gd name="connsiteX49" fmla="*/ 888514 w 1067600"/>
                <a:gd name="connsiteY49" fmla="*/ 1114752 h 1210992"/>
                <a:gd name="connsiteX50" fmla="*/ 885277 w 1067600"/>
                <a:gd name="connsiteY50" fmla="*/ 1111768 h 1210992"/>
                <a:gd name="connsiteX51" fmla="*/ 882737 w 1067600"/>
                <a:gd name="connsiteY51" fmla="*/ 1107007 h 1210992"/>
                <a:gd name="connsiteX52" fmla="*/ 881848 w 1067600"/>
                <a:gd name="connsiteY52" fmla="*/ 1104531 h 1210992"/>
                <a:gd name="connsiteX53" fmla="*/ 883816 w 1067600"/>
                <a:gd name="connsiteY53" fmla="*/ 1100087 h 1210992"/>
                <a:gd name="connsiteX54" fmla="*/ 884769 w 1067600"/>
                <a:gd name="connsiteY54" fmla="*/ 1098881 h 1210992"/>
                <a:gd name="connsiteX55" fmla="*/ 885848 w 1067600"/>
                <a:gd name="connsiteY55" fmla="*/ 1097484 h 1210992"/>
                <a:gd name="connsiteX56" fmla="*/ 886610 w 1067600"/>
                <a:gd name="connsiteY56" fmla="*/ 1095643 h 1210992"/>
                <a:gd name="connsiteX57" fmla="*/ 884261 w 1067600"/>
                <a:gd name="connsiteY57" fmla="*/ 1093739 h 1210992"/>
                <a:gd name="connsiteX58" fmla="*/ 879626 w 1067600"/>
                <a:gd name="connsiteY58" fmla="*/ 1088533 h 1210992"/>
                <a:gd name="connsiteX59" fmla="*/ 879500 w 1067600"/>
                <a:gd name="connsiteY59" fmla="*/ 1086502 h 1210992"/>
                <a:gd name="connsiteX60" fmla="*/ 880325 w 1067600"/>
                <a:gd name="connsiteY60" fmla="*/ 1081233 h 1210992"/>
                <a:gd name="connsiteX61" fmla="*/ 882801 w 1067600"/>
                <a:gd name="connsiteY61" fmla="*/ 1064473 h 1210992"/>
                <a:gd name="connsiteX62" fmla="*/ 884578 w 1067600"/>
                <a:gd name="connsiteY62" fmla="*/ 1043396 h 1210992"/>
                <a:gd name="connsiteX63" fmla="*/ 885848 w 1067600"/>
                <a:gd name="connsiteY63" fmla="*/ 1036159 h 1210992"/>
                <a:gd name="connsiteX64" fmla="*/ 885975 w 1067600"/>
                <a:gd name="connsiteY64" fmla="*/ 1034826 h 1210992"/>
                <a:gd name="connsiteX65" fmla="*/ 886038 w 1067600"/>
                <a:gd name="connsiteY65" fmla="*/ 1031842 h 1210992"/>
                <a:gd name="connsiteX66" fmla="*/ 885911 w 1067600"/>
                <a:gd name="connsiteY66" fmla="*/ 1028668 h 1210992"/>
                <a:gd name="connsiteX67" fmla="*/ 884261 w 1067600"/>
                <a:gd name="connsiteY67" fmla="*/ 1022574 h 1210992"/>
                <a:gd name="connsiteX68" fmla="*/ 881214 w 1067600"/>
                <a:gd name="connsiteY68" fmla="*/ 1007084 h 1210992"/>
                <a:gd name="connsiteX69" fmla="*/ 879500 w 1067600"/>
                <a:gd name="connsiteY69" fmla="*/ 1001942 h 1210992"/>
                <a:gd name="connsiteX70" fmla="*/ 874865 w 1067600"/>
                <a:gd name="connsiteY70" fmla="*/ 986071 h 1210992"/>
                <a:gd name="connsiteX71" fmla="*/ 873215 w 1067600"/>
                <a:gd name="connsiteY71" fmla="*/ 977628 h 1210992"/>
                <a:gd name="connsiteX72" fmla="*/ 872580 w 1067600"/>
                <a:gd name="connsiteY72" fmla="*/ 968486 h 1210992"/>
                <a:gd name="connsiteX73" fmla="*/ 871881 w 1067600"/>
                <a:gd name="connsiteY73" fmla="*/ 956868 h 1210992"/>
                <a:gd name="connsiteX74" fmla="*/ 869596 w 1067600"/>
                <a:gd name="connsiteY74" fmla="*/ 952361 h 1210992"/>
                <a:gd name="connsiteX75" fmla="*/ 866866 w 1067600"/>
                <a:gd name="connsiteY75" fmla="*/ 942902 h 1210992"/>
                <a:gd name="connsiteX76" fmla="*/ 867184 w 1067600"/>
                <a:gd name="connsiteY76" fmla="*/ 941950 h 1210992"/>
                <a:gd name="connsiteX77" fmla="*/ 869406 w 1067600"/>
                <a:gd name="connsiteY77" fmla="*/ 934459 h 1210992"/>
                <a:gd name="connsiteX78" fmla="*/ 866485 w 1067600"/>
                <a:gd name="connsiteY78" fmla="*/ 926396 h 1210992"/>
                <a:gd name="connsiteX79" fmla="*/ 861597 w 1067600"/>
                <a:gd name="connsiteY79" fmla="*/ 924238 h 1210992"/>
                <a:gd name="connsiteX80" fmla="*/ 851186 w 1067600"/>
                <a:gd name="connsiteY80" fmla="*/ 923857 h 1210992"/>
                <a:gd name="connsiteX81" fmla="*/ 837854 w 1067600"/>
                <a:gd name="connsiteY81" fmla="*/ 929634 h 1210992"/>
                <a:gd name="connsiteX82" fmla="*/ 827062 w 1067600"/>
                <a:gd name="connsiteY82" fmla="*/ 938712 h 1210992"/>
                <a:gd name="connsiteX83" fmla="*/ 812905 w 1067600"/>
                <a:gd name="connsiteY83" fmla="*/ 951472 h 1210992"/>
                <a:gd name="connsiteX84" fmla="*/ 795447 w 1067600"/>
                <a:gd name="connsiteY84" fmla="*/ 953821 h 1210992"/>
                <a:gd name="connsiteX85" fmla="*/ 786623 w 1067600"/>
                <a:gd name="connsiteY85" fmla="*/ 954139 h 1210992"/>
                <a:gd name="connsiteX86" fmla="*/ 785100 w 1067600"/>
                <a:gd name="connsiteY86" fmla="*/ 950012 h 1210992"/>
                <a:gd name="connsiteX87" fmla="*/ 786877 w 1067600"/>
                <a:gd name="connsiteY87" fmla="*/ 943918 h 1210992"/>
                <a:gd name="connsiteX88" fmla="*/ 785036 w 1067600"/>
                <a:gd name="connsiteY88" fmla="*/ 916493 h 1210992"/>
                <a:gd name="connsiteX89" fmla="*/ 783068 w 1067600"/>
                <a:gd name="connsiteY89" fmla="*/ 911287 h 1210992"/>
                <a:gd name="connsiteX90" fmla="*/ 774815 w 1067600"/>
                <a:gd name="connsiteY90" fmla="*/ 885831 h 1210992"/>
                <a:gd name="connsiteX91" fmla="*/ 774244 w 1067600"/>
                <a:gd name="connsiteY91" fmla="*/ 876498 h 1210992"/>
                <a:gd name="connsiteX92" fmla="*/ 775323 w 1067600"/>
                <a:gd name="connsiteY92" fmla="*/ 874086 h 1210992"/>
                <a:gd name="connsiteX93" fmla="*/ 775577 w 1067600"/>
                <a:gd name="connsiteY93" fmla="*/ 872181 h 1210992"/>
                <a:gd name="connsiteX94" fmla="*/ 762817 w 1067600"/>
                <a:gd name="connsiteY94" fmla="*/ 867738 h 1210992"/>
                <a:gd name="connsiteX95" fmla="*/ 761420 w 1067600"/>
                <a:gd name="connsiteY95" fmla="*/ 868690 h 1210992"/>
                <a:gd name="connsiteX96" fmla="*/ 751453 w 1067600"/>
                <a:gd name="connsiteY96" fmla="*/ 868563 h 1210992"/>
                <a:gd name="connsiteX97" fmla="*/ 747517 w 1067600"/>
                <a:gd name="connsiteY97" fmla="*/ 867293 h 1210992"/>
                <a:gd name="connsiteX98" fmla="*/ 730440 w 1067600"/>
                <a:gd name="connsiteY98" fmla="*/ 864436 h 1210992"/>
                <a:gd name="connsiteX99" fmla="*/ 729171 w 1067600"/>
                <a:gd name="connsiteY99" fmla="*/ 863675 h 1210992"/>
                <a:gd name="connsiteX100" fmla="*/ 729171 w 1067600"/>
                <a:gd name="connsiteY100" fmla="*/ 862342 h 1210992"/>
                <a:gd name="connsiteX101" fmla="*/ 1067601 w 1067600"/>
                <a:gd name="connsiteY101" fmla="*/ 239188 h 1210992"/>
                <a:gd name="connsiteX102" fmla="*/ 1062776 w 1067600"/>
                <a:gd name="connsiteY102" fmla="*/ 234744 h 1210992"/>
                <a:gd name="connsiteX103" fmla="*/ 1054206 w 1067600"/>
                <a:gd name="connsiteY103" fmla="*/ 215509 h 1210992"/>
                <a:gd name="connsiteX104" fmla="*/ 1048175 w 1067600"/>
                <a:gd name="connsiteY104" fmla="*/ 200654 h 1210992"/>
                <a:gd name="connsiteX105" fmla="*/ 1015481 w 1067600"/>
                <a:gd name="connsiteY105" fmla="*/ 185608 h 1210992"/>
                <a:gd name="connsiteX106" fmla="*/ 989135 w 1067600"/>
                <a:gd name="connsiteY106" fmla="*/ 175895 h 1210992"/>
                <a:gd name="connsiteX107" fmla="*/ 972122 w 1067600"/>
                <a:gd name="connsiteY107" fmla="*/ 165294 h 1210992"/>
                <a:gd name="connsiteX108" fmla="*/ 920637 w 1067600"/>
                <a:gd name="connsiteY108" fmla="*/ 140662 h 1210992"/>
                <a:gd name="connsiteX109" fmla="*/ 919430 w 1067600"/>
                <a:gd name="connsiteY109" fmla="*/ 139392 h 1210992"/>
                <a:gd name="connsiteX110" fmla="*/ 920446 w 1067600"/>
                <a:gd name="connsiteY110" fmla="*/ 137996 h 1210992"/>
                <a:gd name="connsiteX111" fmla="*/ 922795 w 1067600"/>
                <a:gd name="connsiteY111" fmla="*/ 134504 h 1210992"/>
                <a:gd name="connsiteX112" fmla="*/ 915114 w 1067600"/>
                <a:gd name="connsiteY112" fmla="*/ 115776 h 1210992"/>
                <a:gd name="connsiteX113" fmla="*/ 897465 w 1067600"/>
                <a:gd name="connsiteY113" fmla="*/ 120474 h 1210992"/>
                <a:gd name="connsiteX114" fmla="*/ 889339 w 1067600"/>
                <a:gd name="connsiteY114" fmla="*/ 124347 h 1210992"/>
                <a:gd name="connsiteX115" fmla="*/ 884451 w 1067600"/>
                <a:gd name="connsiteY115" fmla="*/ 127076 h 1210992"/>
                <a:gd name="connsiteX116" fmla="*/ 871247 w 1067600"/>
                <a:gd name="connsiteY116" fmla="*/ 131330 h 1210992"/>
                <a:gd name="connsiteX117" fmla="*/ 870548 w 1067600"/>
                <a:gd name="connsiteY117" fmla="*/ 129997 h 1210992"/>
                <a:gd name="connsiteX118" fmla="*/ 872643 w 1067600"/>
                <a:gd name="connsiteY118" fmla="*/ 115523 h 1210992"/>
                <a:gd name="connsiteX119" fmla="*/ 869406 w 1067600"/>
                <a:gd name="connsiteY119" fmla="*/ 100160 h 1210992"/>
                <a:gd name="connsiteX120" fmla="*/ 869660 w 1067600"/>
                <a:gd name="connsiteY120" fmla="*/ 98699 h 1210992"/>
                <a:gd name="connsiteX121" fmla="*/ 871120 w 1067600"/>
                <a:gd name="connsiteY121" fmla="*/ 98318 h 1210992"/>
                <a:gd name="connsiteX122" fmla="*/ 877785 w 1067600"/>
                <a:gd name="connsiteY122" fmla="*/ 97303 h 1210992"/>
                <a:gd name="connsiteX123" fmla="*/ 871183 w 1067600"/>
                <a:gd name="connsiteY123" fmla="*/ 93494 h 1210992"/>
                <a:gd name="connsiteX124" fmla="*/ 862676 w 1067600"/>
                <a:gd name="connsiteY124" fmla="*/ 87018 h 1210992"/>
                <a:gd name="connsiteX125" fmla="*/ 867628 w 1067600"/>
                <a:gd name="connsiteY125" fmla="*/ 74703 h 1210992"/>
                <a:gd name="connsiteX126" fmla="*/ 870167 w 1067600"/>
                <a:gd name="connsiteY126" fmla="*/ 70005 h 1210992"/>
                <a:gd name="connsiteX127" fmla="*/ 848393 w 1067600"/>
                <a:gd name="connsiteY127" fmla="*/ 56356 h 1210992"/>
                <a:gd name="connsiteX128" fmla="*/ 827887 w 1067600"/>
                <a:gd name="connsiteY128" fmla="*/ 48294 h 1210992"/>
                <a:gd name="connsiteX129" fmla="*/ 828713 w 1067600"/>
                <a:gd name="connsiteY129" fmla="*/ 33819 h 1210992"/>
                <a:gd name="connsiteX130" fmla="*/ 829601 w 1067600"/>
                <a:gd name="connsiteY130" fmla="*/ 29122 h 1210992"/>
                <a:gd name="connsiteX131" fmla="*/ 816079 w 1067600"/>
                <a:gd name="connsiteY131" fmla="*/ 38390 h 1210992"/>
                <a:gd name="connsiteX132" fmla="*/ 810810 w 1067600"/>
                <a:gd name="connsiteY132" fmla="*/ 45564 h 1210992"/>
                <a:gd name="connsiteX133" fmla="*/ 797860 w 1067600"/>
                <a:gd name="connsiteY133" fmla="*/ 59530 h 1210992"/>
                <a:gd name="connsiteX134" fmla="*/ 797098 w 1067600"/>
                <a:gd name="connsiteY134" fmla="*/ 48421 h 1210992"/>
                <a:gd name="connsiteX135" fmla="*/ 798241 w 1067600"/>
                <a:gd name="connsiteY135" fmla="*/ 45691 h 1210992"/>
                <a:gd name="connsiteX136" fmla="*/ 795384 w 1067600"/>
                <a:gd name="connsiteY136" fmla="*/ 48611 h 1210992"/>
                <a:gd name="connsiteX137" fmla="*/ 787766 w 1067600"/>
                <a:gd name="connsiteY137" fmla="*/ 52864 h 1210992"/>
                <a:gd name="connsiteX138" fmla="*/ 786560 w 1067600"/>
                <a:gd name="connsiteY138" fmla="*/ 51722 h 1210992"/>
                <a:gd name="connsiteX139" fmla="*/ 794559 w 1067600"/>
                <a:gd name="connsiteY139" fmla="*/ 32994 h 1210992"/>
                <a:gd name="connsiteX140" fmla="*/ 798241 w 1067600"/>
                <a:gd name="connsiteY140" fmla="*/ 31090 h 1210992"/>
                <a:gd name="connsiteX141" fmla="*/ 810810 w 1067600"/>
                <a:gd name="connsiteY141" fmla="*/ 25884 h 1210992"/>
                <a:gd name="connsiteX142" fmla="*/ 818175 w 1067600"/>
                <a:gd name="connsiteY142" fmla="*/ 12425 h 1210992"/>
                <a:gd name="connsiteX143" fmla="*/ 812905 w 1067600"/>
                <a:gd name="connsiteY143" fmla="*/ 871 h 1210992"/>
                <a:gd name="connsiteX144" fmla="*/ 789543 w 1067600"/>
                <a:gd name="connsiteY144" fmla="*/ 7283 h 1210992"/>
                <a:gd name="connsiteX145" fmla="*/ 778307 w 1067600"/>
                <a:gd name="connsiteY145" fmla="*/ 12616 h 1210992"/>
                <a:gd name="connsiteX146" fmla="*/ 742693 w 1067600"/>
                <a:gd name="connsiteY146" fmla="*/ 13759 h 1210992"/>
                <a:gd name="connsiteX147" fmla="*/ 723775 w 1067600"/>
                <a:gd name="connsiteY147" fmla="*/ 10965 h 1210992"/>
                <a:gd name="connsiteX148" fmla="*/ 703015 w 1067600"/>
                <a:gd name="connsiteY148" fmla="*/ 13695 h 1210992"/>
                <a:gd name="connsiteX149" fmla="*/ 698635 w 1067600"/>
                <a:gd name="connsiteY149" fmla="*/ 21948 h 1210992"/>
                <a:gd name="connsiteX150" fmla="*/ 696096 w 1067600"/>
                <a:gd name="connsiteY150" fmla="*/ 30074 h 1210992"/>
                <a:gd name="connsiteX151" fmla="*/ 689875 w 1067600"/>
                <a:gd name="connsiteY151" fmla="*/ 41501 h 1210992"/>
                <a:gd name="connsiteX152" fmla="*/ 681558 w 1067600"/>
                <a:gd name="connsiteY152" fmla="*/ 55785 h 1210992"/>
                <a:gd name="connsiteX153" fmla="*/ 668925 w 1067600"/>
                <a:gd name="connsiteY153" fmla="*/ 63339 h 1210992"/>
                <a:gd name="connsiteX154" fmla="*/ 673813 w 1067600"/>
                <a:gd name="connsiteY154" fmla="*/ 44104 h 1210992"/>
                <a:gd name="connsiteX155" fmla="*/ 676606 w 1067600"/>
                <a:gd name="connsiteY155" fmla="*/ 37628 h 1210992"/>
                <a:gd name="connsiteX156" fmla="*/ 671909 w 1067600"/>
                <a:gd name="connsiteY156" fmla="*/ 38263 h 1210992"/>
                <a:gd name="connsiteX157" fmla="*/ 602140 w 1067600"/>
                <a:gd name="connsiteY157" fmla="*/ 57816 h 1210992"/>
                <a:gd name="connsiteX158" fmla="*/ 569383 w 1067600"/>
                <a:gd name="connsiteY158" fmla="*/ 82257 h 1210992"/>
                <a:gd name="connsiteX159" fmla="*/ 514597 w 1067600"/>
                <a:gd name="connsiteY159" fmla="*/ 114126 h 1210992"/>
                <a:gd name="connsiteX160" fmla="*/ 480951 w 1067600"/>
                <a:gd name="connsiteY160" fmla="*/ 111333 h 1210992"/>
                <a:gd name="connsiteX161" fmla="*/ 435750 w 1067600"/>
                <a:gd name="connsiteY161" fmla="*/ 119649 h 1210992"/>
                <a:gd name="connsiteX162" fmla="*/ 426672 w 1067600"/>
                <a:gd name="connsiteY162" fmla="*/ 173356 h 1210992"/>
                <a:gd name="connsiteX163" fmla="*/ 435877 w 1067600"/>
                <a:gd name="connsiteY163" fmla="*/ 204526 h 1210992"/>
                <a:gd name="connsiteX164" fmla="*/ 430926 w 1067600"/>
                <a:gd name="connsiteY164" fmla="*/ 228269 h 1210992"/>
                <a:gd name="connsiteX165" fmla="*/ 426609 w 1067600"/>
                <a:gd name="connsiteY165" fmla="*/ 245219 h 1210992"/>
                <a:gd name="connsiteX166" fmla="*/ 436766 w 1067600"/>
                <a:gd name="connsiteY166" fmla="*/ 261979 h 1210992"/>
                <a:gd name="connsiteX167" fmla="*/ 448447 w 1067600"/>
                <a:gd name="connsiteY167" fmla="*/ 270930 h 1210992"/>
                <a:gd name="connsiteX168" fmla="*/ 454668 w 1067600"/>
                <a:gd name="connsiteY168" fmla="*/ 291816 h 1210992"/>
                <a:gd name="connsiteX169" fmla="*/ 471555 w 1067600"/>
                <a:gd name="connsiteY169" fmla="*/ 313146 h 1210992"/>
                <a:gd name="connsiteX170" fmla="*/ 475364 w 1067600"/>
                <a:gd name="connsiteY170" fmla="*/ 313400 h 1210992"/>
                <a:gd name="connsiteX171" fmla="*/ 495806 w 1067600"/>
                <a:gd name="connsiteY171" fmla="*/ 320066 h 1210992"/>
                <a:gd name="connsiteX172" fmla="*/ 491044 w 1067600"/>
                <a:gd name="connsiteY172" fmla="*/ 332572 h 1210992"/>
                <a:gd name="connsiteX173" fmla="*/ 479046 w 1067600"/>
                <a:gd name="connsiteY173" fmla="*/ 337968 h 1210992"/>
                <a:gd name="connsiteX174" fmla="*/ 455113 w 1067600"/>
                <a:gd name="connsiteY174" fmla="*/ 326288 h 1210992"/>
                <a:gd name="connsiteX175" fmla="*/ 448066 w 1067600"/>
                <a:gd name="connsiteY175" fmla="*/ 342476 h 1210992"/>
                <a:gd name="connsiteX176" fmla="*/ 380202 w 1067600"/>
                <a:gd name="connsiteY176" fmla="*/ 338921 h 1210992"/>
                <a:gd name="connsiteX177" fmla="*/ 370299 w 1067600"/>
                <a:gd name="connsiteY177" fmla="*/ 326732 h 1210992"/>
                <a:gd name="connsiteX178" fmla="*/ 378234 w 1067600"/>
                <a:gd name="connsiteY178" fmla="*/ 311115 h 1210992"/>
                <a:gd name="connsiteX179" fmla="*/ 384392 w 1067600"/>
                <a:gd name="connsiteY179" fmla="*/ 300196 h 1210992"/>
                <a:gd name="connsiteX180" fmla="*/ 374108 w 1067600"/>
                <a:gd name="connsiteY180" fmla="*/ 292197 h 1210992"/>
                <a:gd name="connsiteX181" fmla="*/ 335066 w 1067600"/>
                <a:gd name="connsiteY181" fmla="*/ 286801 h 1210992"/>
                <a:gd name="connsiteX182" fmla="*/ 330431 w 1067600"/>
                <a:gd name="connsiteY182" fmla="*/ 302608 h 1210992"/>
                <a:gd name="connsiteX183" fmla="*/ 330495 w 1067600"/>
                <a:gd name="connsiteY183" fmla="*/ 309528 h 1210992"/>
                <a:gd name="connsiteX184" fmla="*/ 311640 w 1067600"/>
                <a:gd name="connsiteY184" fmla="*/ 307814 h 1210992"/>
                <a:gd name="connsiteX185" fmla="*/ 305038 w 1067600"/>
                <a:gd name="connsiteY185" fmla="*/ 305973 h 1210992"/>
                <a:gd name="connsiteX186" fmla="*/ 290119 w 1067600"/>
                <a:gd name="connsiteY186" fmla="*/ 310671 h 1210992"/>
                <a:gd name="connsiteX187" fmla="*/ 282184 w 1067600"/>
                <a:gd name="connsiteY187" fmla="*/ 314226 h 1210992"/>
                <a:gd name="connsiteX188" fmla="*/ 279010 w 1067600"/>
                <a:gd name="connsiteY188" fmla="*/ 315622 h 1210992"/>
                <a:gd name="connsiteX189" fmla="*/ 246633 w 1067600"/>
                <a:gd name="connsiteY189" fmla="*/ 325716 h 1210992"/>
                <a:gd name="connsiteX190" fmla="*/ 263520 w 1067600"/>
                <a:gd name="connsiteY190" fmla="*/ 348062 h 1210992"/>
                <a:gd name="connsiteX191" fmla="*/ 271328 w 1067600"/>
                <a:gd name="connsiteY191" fmla="*/ 356125 h 1210992"/>
                <a:gd name="connsiteX192" fmla="*/ 294436 w 1067600"/>
                <a:gd name="connsiteY192" fmla="*/ 377519 h 1210992"/>
                <a:gd name="connsiteX193" fmla="*/ 294754 w 1067600"/>
                <a:gd name="connsiteY193" fmla="*/ 378153 h 1210992"/>
                <a:gd name="connsiteX194" fmla="*/ 293040 w 1067600"/>
                <a:gd name="connsiteY194" fmla="*/ 387232 h 1210992"/>
                <a:gd name="connsiteX195" fmla="*/ 274249 w 1067600"/>
                <a:gd name="connsiteY195" fmla="*/ 375360 h 1210992"/>
                <a:gd name="connsiteX196" fmla="*/ 272153 w 1067600"/>
                <a:gd name="connsiteY196" fmla="*/ 373329 h 1210992"/>
                <a:gd name="connsiteX197" fmla="*/ 266884 w 1067600"/>
                <a:gd name="connsiteY197" fmla="*/ 373900 h 1210992"/>
                <a:gd name="connsiteX198" fmla="*/ 252283 w 1067600"/>
                <a:gd name="connsiteY198" fmla="*/ 372630 h 1210992"/>
                <a:gd name="connsiteX199" fmla="*/ 255013 w 1067600"/>
                <a:gd name="connsiteY199" fmla="*/ 367933 h 1210992"/>
                <a:gd name="connsiteX200" fmla="*/ 246125 w 1067600"/>
                <a:gd name="connsiteY200" fmla="*/ 376122 h 1210992"/>
                <a:gd name="connsiteX201" fmla="*/ 252220 w 1067600"/>
                <a:gd name="connsiteY201" fmla="*/ 427798 h 1210992"/>
                <a:gd name="connsiteX202" fmla="*/ 271455 w 1067600"/>
                <a:gd name="connsiteY202" fmla="*/ 430400 h 1210992"/>
                <a:gd name="connsiteX203" fmla="*/ 278184 w 1067600"/>
                <a:gd name="connsiteY203" fmla="*/ 430337 h 1210992"/>
                <a:gd name="connsiteX204" fmla="*/ 302308 w 1067600"/>
                <a:gd name="connsiteY204" fmla="*/ 436939 h 1210992"/>
                <a:gd name="connsiteX205" fmla="*/ 325607 w 1067600"/>
                <a:gd name="connsiteY205" fmla="*/ 443161 h 1210992"/>
                <a:gd name="connsiteX206" fmla="*/ 340271 w 1067600"/>
                <a:gd name="connsiteY206" fmla="*/ 437384 h 1210992"/>
                <a:gd name="connsiteX207" fmla="*/ 384900 w 1067600"/>
                <a:gd name="connsiteY207" fmla="*/ 426210 h 1210992"/>
                <a:gd name="connsiteX208" fmla="*/ 388201 w 1067600"/>
                <a:gd name="connsiteY208" fmla="*/ 433384 h 1210992"/>
                <a:gd name="connsiteX209" fmla="*/ 379504 w 1067600"/>
                <a:gd name="connsiteY209" fmla="*/ 450525 h 1210992"/>
                <a:gd name="connsiteX210" fmla="*/ 372584 w 1067600"/>
                <a:gd name="connsiteY210" fmla="*/ 461253 h 1210992"/>
                <a:gd name="connsiteX211" fmla="*/ 368204 w 1067600"/>
                <a:gd name="connsiteY211" fmla="*/ 477949 h 1210992"/>
                <a:gd name="connsiteX212" fmla="*/ 359634 w 1067600"/>
                <a:gd name="connsiteY212" fmla="*/ 503660 h 1210992"/>
                <a:gd name="connsiteX213" fmla="*/ 329162 w 1067600"/>
                <a:gd name="connsiteY213" fmla="*/ 514960 h 1210992"/>
                <a:gd name="connsiteX214" fmla="*/ 324210 w 1067600"/>
                <a:gd name="connsiteY214" fmla="*/ 514643 h 1210992"/>
                <a:gd name="connsiteX215" fmla="*/ 289421 w 1067600"/>
                <a:gd name="connsiteY215" fmla="*/ 526768 h 1210992"/>
                <a:gd name="connsiteX216" fmla="*/ 283327 w 1067600"/>
                <a:gd name="connsiteY216" fmla="*/ 530196 h 1210992"/>
                <a:gd name="connsiteX217" fmla="*/ 218193 w 1067600"/>
                <a:gd name="connsiteY217" fmla="*/ 553431 h 1210992"/>
                <a:gd name="connsiteX218" fmla="*/ 181118 w 1067600"/>
                <a:gd name="connsiteY218" fmla="*/ 564477 h 1210992"/>
                <a:gd name="connsiteX219" fmla="*/ 139727 w 1067600"/>
                <a:gd name="connsiteY219" fmla="*/ 624533 h 1210992"/>
                <a:gd name="connsiteX220" fmla="*/ 147536 w 1067600"/>
                <a:gd name="connsiteY220" fmla="*/ 658560 h 1210992"/>
                <a:gd name="connsiteX221" fmla="*/ 167025 w 1067600"/>
                <a:gd name="connsiteY221" fmla="*/ 658115 h 1210992"/>
                <a:gd name="connsiteX222" fmla="*/ 181182 w 1067600"/>
                <a:gd name="connsiteY222" fmla="*/ 656338 h 1210992"/>
                <a:gd name="connsiteX223" fmla="*/ 182007 w 1067600"/>
                <a:gd name="connsiteY223" fmla="*/ 657798 h 1210992"/>
                <a:gd name="connsiteX224" fmla="*/ 168993 w 1067600"/>
                <a:gd name="connsiteY224" fmla="*/ 677922 h 1210992"/>
                <a:gd name="connsiteX225" fmla="*/ 151535 w 1067600"/>
                <a:gd name="connsiteY225" fmla="*/ 681160 h 1210992"/>
                <a:gd name="connsiteX226" fmla="*/ 146901 w 1067600"/>
                <a:gd name="connsiteY226" fmla="*/ 680017 h 1210992"/>
                <a:gd name="connsiteX227" fmla="*/ 126967 w 1067600"/>
                <a:gd name="connsiteY227" fmla="*/ 682239 h 1210992"/>
                <a:gd name="connsiteX228" fmla="*/ 119603 w 1067600"/>
                <a:gd name="connsiteY228" fmla="*/ 714044 h 1210992"/>
                <a:gd name="connsiteX229" fmla="*/ 123539 w 1067600"/>
                <a:gd name="connsiteY229" fmla="*/ 733915 h 1210992"/>
                <a:gd name="connsiteX230" fmla="*/ 142711 w 1067600"/>
                <a:gd name="connsiteY230" fmla="*/ 734105 h 1210992"/>
                <a:gd name="connsiteX231" fmla="*/ 159153 w 1067600"/>
                <a:gd name="connsiteY231" fmla="*/ 726868 h 1210992"/>
                <a:gd name="connsiteX232" fmla="*/ 191085 w 1067600"/>
                <a:gd name="connsiteY232" fmla="*/ 715187 h 1210992"/>
                <a:gd name="connsiteX233" fmla="*/ 183721 w 1067600"/>
                <a:gd name="connsiteY233" fmla="*/ 745913 h 1210992"/>
                <a:gd name="connsiteX234" fmla="*/ 182261 w 1067600"/>
                <a:gd name="connsiteY234" fmla="*/ 748897 h 1210992"/>
                <a:gd name="connsiteX235" fmla="*/ 181055 w 1067600"/>
                <a:gd name="connsiteY235" fmla="*/ 760705 h 1210992"/>
                <a:gd name="connsiteX236" fmla="*/ 169882 w 1067600"/>
                <a:gd name="connsiteY236" fmla="*/ 776512 h 1210992"/>
                <a:gd name="connsiteX237" fmla="*/ 163152 w 1067600"/>
                <a:gd name="connsiteY237" fmla="*/ 782860 h 1210992"/>
                <a:gd name="connsiteX238" fmla="*/ 166454 w 1067600"/>
                <a:gd name="connsiteY238" fmla="*/ 790288 h 1210992"/>
                <a:gd name="connsiteX239" fmla="*/ 171151 w 1067600"/>
                <a:gd name="connsiteY239" fmla="*/ 800890 h 1210992"/>
                <a:gd name="connsiteX240" fmla="*/ 150646 w 1067600"/>
                <a:gd name="connsiteY240" fmla="*/ 827426 h 1210992"/>
                <a:gd name="connsiteX241" fmla="*/ 171913 w 1067600"/>
                <a:gd name="connsiteY241" fmla="*/ 818475 h 1210992"/>
                <a:gd name="connsiteX242" fmla="*/ 190895 w 1067600"/>
                <a:gd name="connsiteY242" fmla="*/ 811301 h 1210992"/>
                <a:gd name="connsiteX243" fmla="*/ 195783 w 1067600"/>
                <a:gd name="connsiteY243" fmla="*/ 815554 h 1210992"/>
                <a:gd name="connsiteX244" fmla="*/ 202004 w 1067600"/>
                <a:gd name="connsiteY244" fmla="*/ 824315 h 1210992"/>
                <a:gd name="connsiteX245" fmla="*/ 218637 w 1067600"/>
                <a:gd name="connsiteY245" fmla="*/ 852819 h 1210992"/>
                <a:gd name="connsiteX246" fmla="*/ 219716 w 1067600"/>
                <a:gd name="connsiteY246" fmla="*/ 846788 h 1210992"/>
                <a:gd name="connsiteX247" fmla="*/ 222827 w 1067600"/>
                <a:gd name="connsiteY247" fmla="*/ 834345 h 1210992"/>
                <a:gd name="connsiteX248" fmla="*/ 229493 w 1067600"/>
                <a:gd name="connsiteY248" fmla="*/ 827235 h 1210992"/>
                <a:gd name="connsiteX249" fmla="*/ 235714 w 1067600"/>
                <a:gd name="connsiteY249" fmla="*/ 835234 h 1210992"/>
                <a:gd name="connsiteX250" fmla="*/ 237174 w 1067600"/>
                <a:gd name="connsiteY250" fmla="*/ 838408 h 1210992"/>
                <a:gd name="connsiteX251" fmla="*/ 276915 w 1067600"/>
                <a:gd name="connsiteY251" fmla="*/ 839678 h 1210992"/>
                <a:gd name="connsiteX252" fmla="*/ 278311 w 1067600"/>
                <a:gd name="connsiteY252" fmla="*/ 838281 h 1210992"/>
                <a:gd name="connsiteX253" fmla="*/ 279708 w 1067600"/>
                <a:gd name="connsiteY253" fmla="*/ 839678 h 1210992"/>
                <a:gd name="connsiteX254" fmla="*/ 265551 w 1067600"/>
                <a:gd name="connsiteY254" fmla="*/ 857009 h 1210992"/>
                <a:gd name="connsiteX255" fmla="*/ 250252 w 1067600"/>
                <a:gd name="connsiteY255" fmla="*/ 873832 h 1210992"/>
                <a:gd name="connsiteX256" fmla="*/ 249998 w 1067600"/>
                <a:gd name="connsiteY256" fmla="*/ 879165 h 1210992"/>
                <a:gd name="connsiteX257" fmla="*/ 246189 w 1067600"/>
                <a:gd name="connsiteY257" fmla="*/ 888878 h 1210992"/>
                <a:gd name="connsiteX258" fmla="*/ 227080 w 1067600"/>
                <a:gd name="connsiteY258" fmla="*/ 910779 h 1210992"/>
                <a:gd name="connsiteX259" fmla="*/ 225303 w 1067600"/>
                <a:gd name="connsiteY259" fmla="*/ 915922 h 1210992"/>
                <a:gd name="connsiteX260" fmla="*/ 218891 w 1067600"/>
                <a:gd name="connsiteY260" fmla="*/ 924809 h 1210992"/>
                <a:gd name="connsiteX261" fmla="*/ 204671 w 1067600"/>
                <a:gd name="connsiteY261" fmla="*/ 934205 h 1210992"/>
                <a:gd name="connsiteX262" fmla="*/ 194323 w 1067600"/>
                <a:gd name="connsiteY262" fmla="*/ 937506 h 1210992"/>
                <a:gd name="connsiteX263" fmla="*/ 180420 w 1067600"/>
                <a:gd name="connsiteY263" fmla="*/ 945060 h 1210992"/>
                <a:gd name="connsiteX264" fmla="*/ 171723 w 1067600"/>
                <a:gd name="connsiteY264" fmla="*/ 961820 h 1210992"/>
                <a:gd name="connsiteX265" fmla="*/ 169247 w 1067600"/>
                <a:gd name="connsiteY265" fmla="*/ 961820 h 1210992"/>
                <a:gd name="connsiteX266" fmla="*/ 168676 w 1067600"/>
                <a:gd name="connsiteY266" fmla="*/ 961376 h 1210992"/>
                <a:gd name="connsiteX267" fmla="*/ 165946 w 1067600"/>
                <a:gd name="connsiteY267" fmla="*/ 953631 h 1210992"/>
                <a:gd name="connsiteX268" fmla="*/ 158709 w 1067600"/>
                <a:gd name="connsiteY268" fmla="*/ 960360 h 1210992"/>
                <a:gd name="connsiteX269" fmla="*/ 146774 w 1067600"/>
                <a:gd name="connsiteY269" fmla="*/ 970137 h 1210992"/>
                <a:gd name="connsiteX270" fmla="*/ 134648 w 1067600"/>
                <a:gd name="connsiteY270" fmla="*/ 972485 h 1210992"/>
                <a:gd name="connsiteX271" fmla="*/ 124491 w 1067600"/>
                <a:gd name="connsiteY271" fmla="*/ 974136 h 1210992"/>
                <a:gd name="connsiteX272" fmla="*/ 105446 w 1067600"/>
                <a:gd name="connsiteY272" fmla="*/ 991657 h 1210992"/>
                <a:gd name="connsiteX273" fmla="*/ 105192 w 1067600"/>
                <a:gd name="connsiteY273" fmla="*/ 998895 h 1210992"/>
                <a:gd name="connsiteX274" fmla="*/ 103161 w 1067600"/>
                <a:gd name="connsiteY274" fmla="*/ 1010067 h 1210992"/>
                <a:gd name="connsiteX275" fmla="*/ 97003 w 1067600"/>
                <a:gd name="connsiteY275" fmla="*/ 1007465 h 1210992"/>
                <a:gd name="connsiteX276" fmla="*/ 95543 w 1067600"/>
                <a:gd name="connsiteY276" fmla="*/ 1006322 h 1210992"/>
                <a:gd name="connsiteX277" fmla="*/ 93575 w 1067600"/>
                <a:gd name="connsiteY277" fmla="*/ 1012480 h 1210992"/>
                <a:gd name="connsiteX278" fmla="*/ 90464 w 1067600"/>
                <a:gd name="connsiteY278" fmla="*/ 1011655 h 1210992"/>
                <a:gd name="connsiteX279" fmla="*/ 87226 w 1067600"/>
                <a:gd name="connsiteY279" fmla="*/ 997561 h 1210992"/>
                <a:gd name="connsiteX280" fmla="*/ 18220 w 1067600"/>
                <a:gd name="connsiteY280" fmla="*/ 1030446 h 1210992"/>
                <a:gd name="connsiteX281" fmla="*/ 15300 w 1067600"/>
                <a:gd name="connsiteY281" fmla="*/ 1032350 h 1210992"/>
                <a:gd name="connsiteX282" fmla="*/ 762 w 1067600"/>
                <a:gd name="connsiteY282" fmla="*/ 1044158 h 1210992"/>
                <a:gd name="connsiteX283" fmla="*/ 0 w 1067600"/>
                <a:gd name="connsiteY283" fmla="*/ 1045237 h 1210992"/>
                <a:gd name="connsiteX284" fmla="*/ 5269 w 1067600"/>
                <a:gd name="connsiteY284" fmla="*/ 1042254 h 1210992"/>
                <a:gd name="connsiteX285" fmla="*/ 5079 w 1067600"/>
                <a:gd name="connsiteY285" fmla="*/ 1040921 h 1210992"/>
                <a:gd name="connsiteX286" fmla="*/ 6793 w 1067600"/>
                <a:gd name="connsiteY286" fmla="*/ 1040095 h 1210992"/>
                <a:gd name="connsiteX287" fmla="*/ 14538 w 1067600"/>
                <a:gd name="connsiteY287" fmla="*/ 1045237 h 1210992"/>
                <a:gd name="connsiteX288" fmla="*/ 36059 w 1067600"/>
                <a:gd name="connsiteY288" fmla="*/ 1032350 h 1210992"/>
                <a:gd name="connsiteX289" fmla="*/ 66721 w 1067600"/>
                <a:gd name="connsiteY289" fmla="*/ 1019717 h 1210992"/>
                <a:gd name="connsiteX290" fmla="*/ 70149 w 1067600"/>
                <a:gd name="connsiteY290" fmla="*/ 1020987 h 1210992"/>
                <a:gd name="connsiteX291" fmla="*/ 93194 w 1067600"/>
                <a:gd name="connsiteY291" fmla="*/ 1021939 h 1210992"/>
                <a:gd name="connsiteX292" fmla="*/ 101129 w 1067600"/>
                <a:gd name="connsiteY292" fmla="*/ 1015718 h 1210992"/>
                <a:gd name="connsiteX293" fmla="*/ 119158 w 1067600"/>
                <a:gd name="connsiteY293" fmla="*/ 1007338 h 1210992"/>
                <a:gd name="connsiteX294" fmla="*/ 119984 w 1067600"/>
                <a:gd name="connsiteY294" fmla="*/ 1008036 h 1210992"/>
                <a:gd name="connsiteX295" fmla="*/ 120999 w 1067600"/>
                <a:gd name="connsiteY295" fmla="*/ 1008099 h 1210992"/>
                <a:gd name="connsiteX296" fmla="*/ 143346 w 1067600"/>
                <a:gd name="connsiteY296" fmla="*/ 1009814 h 1210992"/>
                <a:gd name="connsiteX297" fmla="*/ 153312 w 1067600"/>
                <a:gd name="connsiteY297" fmla="*/ 997752 h 1210992"/>
                <a:gd name="connsiteX298" fmla="*/ 154328 w 1067600"/>
                <a:gd name="connsiteY298" fmla="*/ 996799 h 1210992"/>
                <a:gd name="connsiteX299" fmla="*/ 155661 w 1067600"/>
                <a:gd name="connsiteY299" fmla="*/ 997244 h 1210992"/>
                <a:gd name="connsiteX300" fmla="*/ 157566 w 1067600"/>
                <a:gd name="connsiteY300" fmla="*/ 1004354 h 1210992"/>
                <a:gd name="connsiteX301" fmla="*/ 158455 w 1067600"/>
                <a:gd name="connsiteY301" fmla="*/ 1008544 h 1210992"/>
                <a:gd name="connsiteX302" fmla="*/ 160931 w 1067600"/>
                <a:gd name="connsiteY302" fmla="*/ 1007782 h 1210992"/>
                <a:gd name="connsiteX303" fmla="*/ 163660 w 1067600"/>
                <a:gd name="connsiteY303" fmla="*/ 1004164 h 1210992"/>
                <a:gd name="connsiteX304" fmla="*/ 156741 w 1067600"/>
                <a:gd name="connsiteY304" fmla="*/ 994958 h 1210992"/>
                <a:gd name="connsiteX305" fmla="*/ 156169 w 1067600"/>
                <a:gd name="connsiteY305" fmla="*/ 993816 h 1210992"/>
                <a:gd name="connsiteX306" fmla="*/ 156741 w 1067600"/>
                <a:gd name="connsiteY306" fmla="*/ 992673 h 1210992"/>
                <a:gd name="connsiteX307" fmla="*/ 170707 w 1067600"/>
                <a:gd name="connsiteY307" fmla="*/ 988039 h 1210992"/>
                <a:gd name="connsiteX308" fmla="*/ 182007 w 1067600"/>
                <a:gd name="connsiteY308" fmla="*/ 984865 h 1210992"/>
                <a:gd name="connsiteX309" fmla="*/ 185372 w 1067600"/>
                <a:gd name="connsiteY309" fmla="*/ 978834 h 1210992"/>
                <a:gd name="connsiteX310" fmla="*/ 189308 w 1067600"/>
                <a:gd name="connsiteY310" fmla="*/ 971787 h 1210992"/>
                <a:gd name="connsiteX311" fmla="*/ 190450 w 1067600"/>
                <a:gd name="connsiteY311" fmla="*/ 971660 h 1210992"/>
                <a:gd name="connsiteX312" fmla="*/ 191339 w 1067600"/>
                <a:gd name="connsiteY312" fmla="*/ 972422 h 1210992"/>
                <a:gd name="connsiteX313" fmla="*/ 195973 w 1067600"/>
                <a:gd name="connsiteY313" fmla="*/ 976421 h 1210992"/>
                <a:gd name="connsiteX314" fmla="*/ 253108 w 1067600"/>
                <a:gd name="connsiteY314" fmla="*/ 936808 h 1210992"/>
                <a:gd name="connsiteX315" fmla="*/ 263583 w 1067600"/>
                <a:gd name="connsiteY315" fmla="*/ 927349 h 1210992"/>
                <a:gd name="connsiteX316" fmla="*/ 311577 w 1067600"/>
                <a:gd name="connsiteY316" fmla="*/ 902907 h 1210992"/>
                <a:gd name="connsiteX317" fmla="*/ 360268 w 1067600"/>
                <a:gd name="connsiteY317" fmla="*/ 877832 h 1210992"/>
                <a:gd name="connsiteX318" fmla="*/ 372013 w 1067600"/>
                <a:gd name="connsiteY318" fmla="*/ 861897 h 1210992"/>
                <a:gd name="connsiteX319" fmla="*/ 367696 w 1067600"/>
                <a:gd name="connsiteY319" fmla="*/ 850343 h 1210992"/>
                <a:gd name="connsiteX320" fmla="*/ 364204 w 1067600"/>
                <a:gd name="connsiteY320" fmla="*/ 833393 h 1210992"/>
                <a:gd name="connsiteX321" fmla="*/ 381091 w 1067600"/>
                <a:gd name="connsiteY321" fmla="*/ 823236 h 1210992"/>
                <a:gd name="connsiteX322" fmla="*/ 389788 w 1067600"/>
                <a:gd name="connsiteY322" fmla="*/ 823172 h 1210992"/>
                <a:gd name="connsiteX323" fmla="*/ 423244 w 1067600"/>
                <a:gd name="connsiteY323" fmla="*/ 813269 h 1210992"/>
                <a:gd name="connsiteX324" fmla="*/ 425022 w 1067600"/>
                <a:gd name="connsiteY324" fmla="*/ 809269 h 1210992"/>
                <a:gd name="connsiteX325" fmla="*/ 414293 w 1067600"/>
                <a:gd name="connsiteY325" fmla="*/ 796827 h 1210992"/>
                <a:gd name="connsiteX326" fmla="*/ 408579 w 1067600"/>
                <a:gd name="connsiteY326" fmla="*/ 791811 h 1210992"/>
                <a:gd name="connsiteX327" fmla="*/ 408706 w 1067600"/>
                <a:gd name="connsiteY327" fmla="*/ 789843 h 1210992"/>
                <a:gd name="connsiteX328" fmla="*/ 410674 w 1067600"/>
                <a:gd name="connsiteY328" fmla="*/ 789971 h 1210992"/>
                <a:gd name="connsiteX329" fmla="*/ 479808 w 1067600"/>
                <a:gd name="connsiteY329" fmla="*/ 754801 h 1210992"/>
                <a:gd name="connsiteX330" fmla="*/ 485331 w 1067600"/>
                <a:gd name="connsiteY330" fmla="*/ 750928 h 1210992"/>
                <a:gd name="connsiteX331" fmla="*/ 492504 w 1067600"/>
                <a:gd name="connsiteY331" fmla="*/ 745151 h 1210992"/>
                <a:gd name="connsiteX332" fmla="*/ 522469 w 1067600"/>
                <a:gd name="connsiteY332" fmla="*/ 733597 h 1210992"/>
                <a:gd name="connsiteX333" fmla="*/ 538339 w 1067600"/>
                <a:gd name="connsiteY333" fmla="*/ 739057 h 1210992"/>
                <a:gd name="connsiteX334" fmla="*/ 541831 w 1067600"/>
                <a:gd name="connsiteY334" fmla="*/ 737152 h 1210992"/>
                <a:gd name="connsiteX335" fmla="*/ 560686 w 1067600"/>
                <a:gd name="connsiteY335" fmla="*/ 731439 h 1210992"/>
                <a:gd name="connsiteX336" fmla="*/ 543101 w 1067600"/>
                <a:gd name="connsiteY336" fmla="*/ 751817 h 1210992"/>
                <a:gd name="connsiteX337" fmla="*/ 541196 w 1067600"/>
                <a:gd name="connsiteY337" fmla="*/ 753404 h 1210992"/>
                <a:gd name="connsiteX338" fmla="*/ 536752 w 1067600"/>
                <a:gd name="connsiteY338" fmla="*/ 764958 h 1210992"/>
                <a:gd name="connsiteX339" fmla="*/ 534784 w 1067600"/>
                <a:gd name="connsiteY339" fmla="*/ 771370 h 1210992"/>
                <a:gd name="connsiteX340" fmla="*/ 514978 w 1067600"/>
                <a:gd name="connsiteY340" fmla="*/ 769592 h 1210992"/>
                <a:gd name="connsiteX341" fmla="*/ 495933 w 1067600"/>
                <a:gd name="connsiteY341" fmla="*/ 766101 h 1210992"/>
                <a:gd name="connsiteX342" fmla="*/ 468762 w 1067600"/>
                <a:gd name="connsiteY342" fmla="*/ 789399 h 1210992"/>
                <a:gd name="connsiteX343" fmla="*/ 462794 w 1067600"/>
                <a:gd name="connsiteY343" fmla="*/ 796192 h 1210992"/>
                <a:gd name="connsiteX344" fmla="*/ 458350 w 1067600"/>
                <a:gd name="connsiteY344" fmla="*/ 801017 h 1210992"/>
                <a:gd name="connsiteX345" fmla="*/ 437845 w 1067600"/>
                <a:gd name="connsiteY345" fmla="*/ 825585 h 1210992"/>
                <a:gd name="connsiteX346" fmla="*/ 437528 w 1067600"/>
                <a:gd name="connsiteY346" fmla="*/ 829901 h 1210992"/>
                <a:gd name="connsiteX347" fmla="*/ 454478 w 1067600"/>
                <a:gd name="connsiteY347" fmla="*/ 832187 h 1210992"/>
                <a:gd name="connsiteX348" fmla="*/ 456192 w 1067600"/>
                <a:gd name="connsiteY348" fmla="*/ 831806 h 1210992"/>
                <a:gd name="connsiteX349" fmla="*/ 456763 w 1067600"/>
                <a:gd name="connsiteY349" fmla="*/ 833711 h 1210992"/>
                <a:gd name="connsiteX350" fmla="*/ 439940 w 1067600"/>
                <a:gd name="connsiteY350" fmla="*/ 842662 h 1210992"/>
                <a:gd name="connsiteX351" fmla="*/ 421467 w 1067600"/>
                <a:gd name="connsiteY351" fmla="*/ 852946 h 1210992"/>
                <a:gd name="connsiteX352" fmla="*/ 423181 w 1067600"/>
                <a:gd name="connsiteY352" fmla="*/ 857771 h 1210992"/>
                <a:gd name="connsiteX353" fmla="*/ 454859 w 1067600"/>
                <a:gd name="connsiteY353" fmla="*/ 855168 h 1210992"/>
                <a:gd name="connsiteX354" fmla="*/ 456446 w 1067600"/>
                <a:gd name="connsiteY354" fmla="*/ 854089 h 1210992"/>
                <a:gd name="connsiteX355" fmla="*/ 473650 w 1067600"/>
                <a:gd name="connsiteY355" fmla="*/ 848820 h 1210992"/>
                <a:gd name="connsiteX356" fmla="*/ 491362 w 1067600"/>
                <a:gd name="connsiteY356" fmla="*/ 842344 h 1210992"/>
                <a:gd name="connsiteX357" fmla="*/ 497710 w 1067600"/>
                <a:gd name="connsiteY357" fmla="*/ 834917 h 1210992"/>
                <a:gd name="connsiteX358" fmla="*/ 521453 w 1067600"/>
                <a:gd name="connsiteY358" fmla="*/ 825331 h 1210992"/>
                <a:gd name="connsiteX359" fmla="*/ 552115 w 1067600"/>
                <a:gd name="connsiteY359" fmla="*/ 814285 h 1210992"/>
                <a:gd name="connsiteX360" fmla="*/ 547037 w 1067600"/>
                <a:gd name="connsiteY360" fmla="*/ 801271 h 1210992"/>
                <a:gd name="connsiteX361" fmla="*/ 543672 w 1067600"/>
                <a:gd name="connsiteY361" fmla="*/ 794541 h 1210992"/>
                <a:gd name="connsiteX362" fmla="*/ 546275 w 1067600"/>
                <a:gd name="connsiteY362" fmla="*/ 792764 h 1210992"/>
                <a:gd name="connsiteX363" fmla="*/ 554782 w 1067600"/>
                <a:gd name="connsiteY363" fmla="*/ 789971 h 1210992"/>
                <a:gd name="connsiteX364" fmla="*/ 547672 w 1067600"/>
                <a:gd name="connsiteY364" fmla="*/ 788701 h 1210992"/>
                <a:gd name="connsiteX365" fmla="*/ 546402 w 1067600"/>
                <a:gd name="connsiteY365" fmla="*/ 787431 h 1210992"/>
                <a:gd name="connsiteX366" fmla="*/ 563796 w 1067600"/>
                <a:gd name="connsiteY366" fmla="*/ 765339 h 1210992"/>
                <a:gd name="connsiteX367" fmla="*/ 576112 w 1067600"/>
                <a:gd name="connsiteY367" fmla="*/ 765466 h 1210992"/>
                <a:gd name="connsiteX368" fmla="*/ 582016 w 1067600"/>
                <a:gd name="connsiteY368" fmla="*/ 770164 h 1210992"/>
                <a:gd name="connsiteX369" fmla="*/ 587730 w 1067600"/>
                <a:gd name="connsiteY369" fmla="*/ 774798 h 1210992"/>
                <a:gd name="connsiteX370" fmla="*/ 597950 w 1067600"/>
                <a:gd name="connsiteY370" fmla="*/ 778416 h 1210992"/>
                <a:gd name="connsiteX371" fmla="*/ 601760 w 1067600"/>
                <a:gd name="connsiteY371" fmla="*/ 777083 h 1210992"/>
                <a:gd name="connsiteX372" fmla="*/ 614583 w 1067600"/>
                <a:gd name="connsiteY372" fmla="*/ 775750 h 1210992"/>
                <a:gd name="connsiteX373" fmla="*/ 617186 w 1067600"/>
                <a:gd name="connsiteY373" fmla="*/ 784384 h 1210992"/>
                <a:gd name="connsiteX374" fmla="*/ 614266 w 1067600"/>
                <a:gd name="connsiteY374" fmla="*/ 796319 h 1210992"/>
                <a:gd name="connsiteX375" fmla="*/ 612742 w 1067600"/>
                <a:gd name="connsiteY375" fmla="*/ 814475 h 1210992"/>
                <a:gd name="connsiteX376" fmla="*/ 629819 w 1067600"/>
                <a:gd name="connsiteY376" fmla="*/ 824823 h 1210992"/>
                <a:gd name="connsiteX377" fmla="*/ 639659 w 1067600"/>
                <a:gd name="connsiteY377" fmla="*/ 827045 h 1210992"/>
                <a:gd name="connsiteX378" fmla="*/ 649499 w 1067600"/>
                <a:gd name="connsiteY378" fmla="*/ 849835 h 1210992"/>
                <a:gd name="connsiteX379" fmla="*/ 650261 w 1067600"/>
                <a:gd name="connsiteY379" fmla="*/ 852184 h 1210992"/>
                <a:gd name="connsiteX380" fmla="*/ 664672 w 1067600"/>
                <a:gd name="connsiteY380" fmla="*/ 853708 h 1210992"/>
                <a:gd name="connsiteX381" fmla="*/ 670258 w 1067600"/>
                <a:gd name="connsiteY381" fmla="*/ 853581 h 1210992"/>
                <a:gd name="connsiteX382" fmla="*/ 712982 w 1067600"/>
                <a:gd name="connsiteY382" fmla="*/ 871039 h 1210992"/>
                <a:gd name="connsiteX383" fmla="*/ 728536 w 1067600"/>
                <a:gd name="connsiteY383" fmla="*/ 878530 h 1210992"/>
                <a:gd name="connsiteX384" fmla="*/ 746756 w 1067600"/>
                <a:gd name="connsiteY384" fmla="*/ 887989 h 1210992"/>
                <a:gd name="connsiteX385" fmla="*/ 752786 w 1067600"/>
                <a:gd name="connsiteY385" fmla="*/ 890274 h 1210992"/>
                <a:gd name="connsiteX386" fmla="*/ 754945 w 1067600"/>
                <a:gd name="connsiteY386" fmla="*/ 889639 h 1210992"/>
                <a:gd name="connsiteX387" fmla="*/ 758691 w 1067600"/>
                <a:gd name="connsiteY387" fmla="*/ 894464 h 1210992"/>
                <a:gd name="connsiteX388" fmla="*/ 753612 w 1067600"/>
                <a:gd name="connsiteY388" fmla="*/ 905320 h 1210992"/>
                <a:gd name="connsiteX389" fmla="*/ 754120 w 1067600"/>
                <a:gd name="connsiteY389" fmla="*/ 910081 h 1210992"/>
                <a:gd name="connsiteX390" fmla="*/ 759389 w 1067600"/>
                <a:gd name="connsiteY390" fmla="*/ 927095 h 1210992"/>
                <a:gd name="connsiteX391" fmla="*/ 779386 w 1067600"/>
                <a:gd name="connsiteY391" fmla="*/ 927729 h 1210992"/>
                <a:gd name="connsiteX392" fmla="*/ 781481 w 1067600"/>
                <a:gd name="connsiteY392" fmla="*/ 928872 h 1210992"/>
                <a:gd name="connsiteX393" fmla="*/ 780783 w 1067600"/>
                <a:gd name="connsiteY393" fmla="*/ 931158 h 1210992"/>
                <a:gd name="connsiteX394" fmla="*/ 773165 w 1067600"/>
                <a:gd name="connsiteY394" fmla="*/ 943600 h 1210992"/>
                <a:gd name="connsiteX395" fmla="*/ 782687 w 1067600"/>
                <a:gd name="connsiteY395" fmla="*/ 973882 h 1210992"/>
                <a:gd name="connsiteX396" fmla="*/ 785481 w 1067600"/>
                <a:gd name="connsiteY396" fmla="*/ 978199 h 1210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</a:cxnLst>
              <a:rect l="l" t="t" r="r" b="b"/>
              <a:pathLst>
                <a:path w="1067600" h="1210992">
                  <a:moveTo>
                    <a:pt x="785481" y="978199"/>
                  </a:moveTo>
                  <a:cubicBezTo>
                    <a:pt x="788845" y="983151"/>
                    <a:pt x="791004" y="986388"/>
                    <a:pt x="798368" y="986198"/>
                  </a:cubicBezTo>
                  <a:cubicBezTo>
                    <a:pt x="803891" y="986007"/>
                    <a:pt x="805859" y="979976"/>
                    <a:pt x="807001" y="976358"/>
                  </a:cubicBezTo>
                  <a:cubicBezTo>
                    <a:pt x="807700" y="974199"/>
                    <a:pt x="808144" y="972866"/>
                    <a:pt x="809477" y="972803"/>
                  </a:cubicBezTo>
                  <a:lnTo>
                    <a:pt x="810239" y="972803"/>
                  </a:lnTo>
                  <a:cubicBezTo>
                    <a:pt x="816714" y="972549"/>
                    <a:pt x="817857" y="972549"/>
                    <a:pt x="818619" y="973692"/>
                  </a:cubicBezTo>
                  <a:cubicBezTo>
                    <a:pt x="819254" y="974580"/>
                    <a:pt x="818809" y="975532"/>
                    <a:pt x="818429" y="976421"/>
                  </a:cubicBezTo>
                  <a:cubicBezTo>
                    <a:pt x="817667" y="978135"/>
                    <a:pt x="816207" y="981309"/>
                    <a:pt x="819571" y="987594"/>
                  </a:cubicBezTo>
                  <a:cubicBezTo>
                    <a:pt x="821920" y="992038"/>
                    <a:pt x="830236" y="1002132"/>
                    <a:pt x="832331" y="1002132"/>
                  </a:cubicBezTo>
                  <a:cubicBezTo>
                    <a:pt x="837410" y="1001878"/>
                    <a:pt x="838680" y="991784"/>
                    <a:pt x="839822" y="982897"/>
                  </a:cubicBezTo>
                  <a:cubicBezTo>
                    <a:pt x="840965" y="973945"/>
                    <a:pt x="841917" y="966200"/>
                    <a:pt x="846298" y="964296"/>
                  </a:cubicBezTo>
                  <a:cubicBezTo>
                    <a:pt x="848393" y="963344"/>
                    <a:pt x="850932" y="963979"/>
                    <a:pt x="853916" y="966137"/>
                  </a:cubicBezTo>
                  <a:cubicBezTo>
                    <a:pt x="861216" y="971406"/>
                    <a:pt x="857407" y="979659"/>
                    <a:pt x="854360" y="986261"/>
                  </a:cubicBezTo>
                  <a:cubicBezTo>
                    <a:pt x="852456" y="990324"/>
                    <a:pt x="850678" y="994197"/>
                    <a:pt x="851249" y="996927"/>
                  </a:cubicBezTo>
                  <a:cubicBezTo>
                    <a:pt x="852519" y="1003529"/>
                    <a:pt x="856645" y="1008227"/>
                    <a:pt x="860962" y="1013305"/>
                  </a:cubicBezTo>
                  <a:cubicBezTo>
                    <a:pt x="863882" y="1016733"/>
                    <a:pt x="866930" y="1020225"/>
                    <a:pt x="868961" y="1024351"/>
                  </a:cubicBezTo>
                  <a:cubicBezTo>
                    <a:pt x="869850" y="1026129"/>
                    <a:pt x="870739" y="1027589"/>
                    <a:pt x="871501" y="1028986"/>
                  </a:cubicBezTo>
                  <a:cubicBezTo>
                    <a:pt x="874230" y="1033620"/>
                    <a:pt x="876389" y="1037302"/>
                    <a:pt x="875437" y="1045174"/>
                  </a:cubicBezTo>
                  <a:cubicBezTo>
                    <a:pt x="874802" y="1050380"/>
                    <a:pt x="872009" y="1051903"/>
                    <a:pt x="869469" y="1053236"/>
                  </a:cubicBezTo>
                  <a:cubicBezTo>
                    <a:pt x="867374" y="1054379"/>
                    <a:pt x="865597" y="1055331"/>
                    <a:pt x="864835" y="1058569"/>
                  </a:cubicBezTo>
                  <a:cubicBezTo>
                    <a:pt x="861534" y="1073043"/>
                    <a:pt x="864644" y="1077360"/>
                    <a:pt x="869406" y="1083835"/>
                  </a:cubicBezTo>
                  <a:cubicBezTo>
                    <a:pt x="872135" y="1087581"/>
                    <a:pt x="875437" y="1092152"/>
                    <a:pt x="878166" y="1099706"/>
                  </a:cubicBezTo>
                  <a:cubicBezTo>
                    <a:pt x="880134" y="1105229"/>
                    <a:pt x="879753" y="1110244"/>
                    <a:pt x="879372" y="1114688"/>
                  </a:cubicBezTo>
                  <a:cubicBezTo>
                    <a:pt x="878738" y="1122497"/>
                    <a:pt x="878166" y="1128655"/>
                    <a:pt x="890673" y="1134876"/>
                  </a:cubicBezTo>
                  <a:cubicBezTo>
                    <a:pt x="891244" y="1135130"/>
                    <a:pt x="891498" y="1135765"/>
                    <a:pt x="891434" y="1136336"/>
                  </a:cubicBezTo>
                  <a:cubicBezTo>
                    <a:pt x="891307" y="1136971"/>
                    <a:pt x="890863" y="1137415"/>
                    <a:pt x="890228" y="1137479"/>
                  </a:cubicBezTo>
                  <a:cubicBezTo>
                    <a:pt x="879817" y="1138685"/>
                    <a:pt x="873024" y="1143065"/>
                    <a:pt x="866803" y="1152715"/>
                  </a:cubicBezTo>
                  <a:cubicBezTo>
                    <a:pt x="864073" y="1157222"/>
                    <a:pt x="859439" y="1166745"/>
                    <a:pt x="859566" y="1169220"/>
                  </a:cubicBezTo>
                  <a:cubicBezTo>
                    <a:pt x="859756" y="1169157"/>
                    <a:pt x="860010" y="1169094"/>
                    <a:pt x="860391" y="1168903"/>
                  </a:cubicBezTo>
                  <a:cubicBezTo>
                    <a:pt x="865660" y="1166110"/>
                    <a:pt x="868326" y="1162110"/>
                    <a:pt x="870866" y="1158301"/>
                  </a:cubicBezTo>
                  <a:cubicBezTo>
                    <a:pt x="875119" y="1151889"/>
                    <a:pt x="879119" y="1145859"/>
                    <a:pt x="894037" y="1149160"/>
                  </a:cubicBezTo>
                  <a:cubicBezTo>
                    <a:pt x="894482" y="1149223"/>
                    <a:pt x="894799" y="1149541"/>
                    <a:pt x="894990" y="1149921"/>
                  </a:cubicBezTo>
                  <a:cubicBezTo>
                    <a:pt x="895180" y="1150302"/>
                    <a:pt x="895180" y="1150747"/>
                    <a:pt x="894990" y="1151128"/>
                  </a:cubicBezTo>
                  <a:cubicBezTo>
                    <a:pt x="893910" y="1153286"/>
                    <a:pt x="893402" y="1154619"/>
                    <a:pt x="893085" y="1155381"/>
                  </a:cubicBezTo>
                  <a:cubicBezTo>
                    <a:pt x="894990" y="1154492"/>
                    <a:pt x="896767" y="1153667"/>
                    <a:pt x="898227" y="1154429"/>
                  </a:cubicBezTo>
                  <a:cubicBezTo>
                    <a:pt x="898798" y="1154683"/>
                    <a:pt x="899497" y="1155318"/>
                    <a:pt x="899751" y="1156651"/>
                  </a:cubicBezTo>
                  <a:cubicBezTo>
                    <a:pt x="900576" y="1160841"/>
                    <a:pt x="888832" y="1186552"/>
                    <a:pt x="882547" y="1194360"/>
                  </a:cubicBezTo>
                  <a:lnTo>
                    <a:pt x="882420" y="1196264"/>
                  </a:lnTo>
                  <a:lnTo>
                    <a:pt x="882737" y="1194931"/>
                  </a:lnTo>
                  <a:cubicBezTo>
                    <a:pt x="890101" y="1196709"/>
                    <a:pt x="890292" y="1198169"/>
                    <a:pt x="890355" y="1198931"/>
                  </a:cubicBezTo>
                  <a:cubicBezTo>
                    <a:pt x="890419" y="1199312"/>
                    <a:pt x="890355" y="1200264"/>
                    <a:pt x="889149" y="1200962"/>
                  </a:cubicBezTo>
                  <a:cubicBezTo>
                    <a:pt x="888070" y="1201534"/>
                    <a:pt x="886419" y="1201914"/>
                    <a:pt x="884388" y="1202422"/>
                  </a:cubicBezTo>
                  <a:cubicBezTo>
                    <a:pt x="880896" y="1203311"/>
                    <a:pt x="876135" y="1204454"/>
                    <a:pt x="874802" y="1206739"/>
                  </a:cubicBezTo>
                  <a:cubicBezTo>
                    <a:pt x="874421" y="1207437"/>
                    <a:pt x="874357" y="1208136"/>
                    <a:pt x="874611" y="1209025"/>
                  </a:cubicBezTo>
                  <a:cubicBezTo>
                    <a:pt x="875119" y="1210929"/>
                    <a:pt x="876008" y="1210993"/>
                    <a:pt x="876389" y="1210993"/>
                  </a:cubicBezTo>
                  <a:cubicBezTo>
                    <a:pt x="884451" y="1210993"/>
                    <a:pt x="908067" y="1179060"/>
                    <a:pt x="912701" y="1167570"/>
                  </a:cubicBezTo>
                  <a:cubicBezTo>
                    <a:pt x="912828" y="1167253"/>
                    <a:pt x="913082" y="1166999"/>
                    <a:pt x="913336" y="1166808"/>
                  </a:cubicBezTo>
                  <a:cubicBezTo>
                    <a:pt x="915939" y="1157603"/>
                    <a:pt x="917145" y="1149287"/>
                    <a:pt x="914288" y="1145859"/>
                  </a:cubicBezTo>
                  <a:cubicBezTo>
                    <a:pt x="910797" y="1141478"/>
                    <a:pt x="908448" y="1137733"/>
                    <a:pt x="906290" y="1134114"/>
                  </a:cubicBezTo>
                  <a:cubicBezTo>
                    <a:pt x="901782" y="1126750"/>
                    <a:pt x="897529" y="1119767"/>
                    <a:pt x="888514" y="1114752"/>
                  </a:cubicBezTo>
                  <a:cubicBezTo>
                    <a:pt x="886737" y="1113672"/>
                    <a:pt x="885721" y="1112720"/>
                    <a:pt x="885277" y="1111768"/>
                  </a:cubicBezTo>
                  <a:cubicBezTo>
                    <a:pt x="884134" y="1110308"/>
                    <a:pt x="883245" y="1108657"/>
                    <a:pt x="882737" y="1107007"/>
                  </a:cubicBezTo>
                  <a:cubicBezTo>
                    <a:pt x="882356" y="1106245"/>
                    <a:pt x="881975" y="1105420"/>
                    <a:pt x="881848" y="1104531"/>
                  </a:cubicBezTo>
                  <a:cubicBezTo>
                    <a:pt x="881594" y="1102690"/>
                    <a:pt x="882610" y="1101357"/>
                    <a:pt x="883816" y="1100087"/>
                  </a:cubicBezTo>
                  <a:cubicBezTo>
                    <a:pt x="884324" y="1099452"/>
                    <a:pt x="884515" y="1099198"/>
                    <a:pt x="884769" y="1098881"/>
                  </a:cubicBezTo>
                  <a:cubicBezTo>
                    <a:pt x="885149" y="1098437"/>
                    <a:pt x="885467" y="1097929"/>
                    <a:pt x="885848" y="1097484"/>
                  </a:cubicBezTo>
                  <a:cubicBezTo>
                    <a:pt x="886483" y="1096469"/>
                    <a:pt x="886610" y="1095897"/>
                    <a:pt x="886610" y="1095643"/>
                  </a:cubicBezTo>
                  <a:cubicBezTo>
                    <a:pt x="886483" y="1095008"/>
                    <a:pt x="885403" y="1094373"/>
                    <a:pt x="884261" y="1093739"/>
                  </a:cubicBezTo>
                  <a:cubicBezTo>
                    <a:pt x="882483" y="1092786"/>
                    <a:pt x="880134" y="1091326"/>
                    <a:pt x="879626" y="1088533"/>
                  </a:cubicBezTo>
                  <a:cubicBezTo>
                    <a:pt x="879563" y="1087200"/>
                    <a:pt x="879436" y="1086946"/>
                    <a:pt x="879500" y="1086502"/>
                  </a:cubicBezTo>
                  <a:lnTo>
                    <a:pt x="880325" y="1081233"/>
                  </a:lnTo>
                  <a:cubicBezTo>
                    <a:pt x="881214" y="1075709"/>
                    <a:pt x="881975" y="1070123"/>
                    <a:pt x="882801" y="1064473"/>
                  </a:cubicBezTo>
                  <a:cubicBezTo>
                    <a:pt x="882356" y="1059838"/>
                    <a:pt x="882293" y="1053300"/>
                    <a:pt x="884578" y="1043396"/>
                  </a:cubicBezTo>
                  <a:cubicBezTo>
                    <a:pt x="885213" y="1040603"/>
                    <a:pt x="885594" y="1038318"/>
                    <a:pt x="885848" y="1036159"/>
                  </a:cubicBezTo>
                  <a:cubicBezTo>
                    <a:pt x="885848" y="1035715"/>
                    <a:pt x="885975" y="1035270"/>
                    <a:pt x="885975" y="1034826"/>
                  </a:cubicBezTo>
                  <a:cubicBezTo>
                    <a:pt x="886102" y="1033683"/>
                    <a:pt x="886038" y="1032795"/>
                    <a:pt x="886038" y="1031842"/>
                  </a:cubicBezTo>
                  <a:cubicBezTo>
                    <a:pt x="886038" y="1030763"/>
                    <a:pt x="885975" y="1029684"/>
                    <a:pt x="885911" y="1028668"/>
                  </a:cubicBezTo>
                  <a:cubicBezTo>
                    <a:pt x="885594" y="1026129"/>
                    <a:pt x="885023" y="1024161"/>
                    <a:pt x="884261" y="1022574"/>
                  </a:cubicBezTo>
                  <a:cubicBezTo>
                    <a:pt x="882864" y="1019590"/>
                    <a:pt x="880706" y="1013623"/>
                    <a:pt x="881214" y="1007084"/>
                  </a:cubicBezTo>
                  <a:cubicBezTo>
                    <a:pt x="880642" y="1005370"/>
                    <a:pt x="880071" y="1003656"/>
                    <a:pt x="879500" y="1001942"/>
                  </a:cubicBezTo>
                  <a:cubicBezTo>
                    <a:pt x="877722" y="996736"/>
                    <a:pt x="876135" y="991403"/>
                    <a:pt x="874865" y="986071"/>
                  </a:cubicBezTo>
                  <a:cubicBezTo>
                    <a:pt x="874103" y="983658"/>
                    <a:pt x="873532" y="980738"/>
                    <a:pt x="873215" y="977628"/>
                  </a:cubicBezTo>
                  <a:cubicBezTo>
                    <a:pt x="872961" y="975469"/>
                    <a:pt x="872834" y="972358"/>
                    <a:pt x="872580" y="968486"/>
                  </a:cubicBezTo>
                  <a:cubicBezTo>
                    <a:pt x="872453" y="965439"/>
                    <a:pt x="872199" y="961312"/>
                    <a:pt x="871881" y="956868"/>
                  </a:cubicBezTo>
                  <a:cubicBezTo>
                    <a:pt x="871183" y="955345"/>
                    <a:pt x="870421" y="953821"/>
                    <a:pt x="869596" y="952361"/>
                  </a:cubicBezTo>
                  <a:cubicBezTo>
                    <a:pt x="867628" y="948742"/>
                    <a:pt x="865914" y="945695"/>
                    <a:pt x="866866" y="942902"/>
                  </a:cubicBezTo>
                  <a:lnTo>
                    <a:pt x="867184" y="941950"/>
                  </a:lnTo>
                  <a:cubicBezTo>
                    <a:pt x="868072" y="939474"/>
                    <a:pt x="868898" y="936871"/>
                    <a:pt x="869406" y="934459"/>
                  </a:cubicBezTo>
                  <a:cubicBezTo>
                    <a:pt x="868644" y="930332"/>
                    <a:pt x="867692" y="927222"/>
                    <a:pt x="866485" y="926396"/>
                  </a:cubicBezTo>
                  <a:cubicBezTo>
                    <a:pt x="864708" y="925317"/>
                    <a:pt x="863184" y="924682"/>
                    <a:pt x="861597" y="924238"/>
                  </a:cubicBezTo>
                  <a:cubicBezTo>
                    <a:pt x="857915" y="923222"/>
                    <a:pt x="854551" y="923222"/>
                    <a:pt x="851186" y="923857"/>
                  </a:cubicBezTo>
                  <a:cubicBezTo>
                    <a:pt x="847440" y="925000"/>
                    <a:pt x="842171" y="927349"/>
                    <a:pt x="837854" y="929634"/>
                  </a:cubicBezTo>
                  <a:cubicBezTo>
                    <a:pt x="833855" y="932237"/>
                    <a:pt x="830109" y="935411"/>
                    <a:pt x="827062" y="938712"/>
                  </a:cubicBezTo>
                  <a:cubicBezTo>
                    <a:pt x="822364" y="943791"/>
                    <a:pt x="815127" y="950901"/>
                    <a:pt x="812905" y="951472"/>
                  </a:cubicBezTo>
                  <a:cubicBezTo>
                    <a:pt x="811509" y="951853"/>
                    <a:pt x="802875" y="953567"/>
                    <a:pt x="795447" y="953821"/>
                  </a:cubicBezTo>
                  <a:cubicBezTo>
                    <a:pt x="791575" y="954837"/>
                    <a:pt x="788337" y="955091"/>
                    <a:pt x="786623" y="954139"/>
                  </a:cubicBezTo>
                  <a:cubicBezTo>
                    <a:pt x="785798" y="953694"/>
                    <a:pt x="784592" y="952488"/>
                    <a:pt x="785100" y="950012"/>
                  </a:cubicBezTo>
                  <a:cubicBezTo>
                    <a:pt x="785798" y="947346"/>
                    <a:pt x="786369" y="945505"/>
                    <a:pt x="786877" y="943918"/>
                  </a:cubicBezTo>
                  <a:cubicBezTo>
                    <a:pt x="790178" y="933062"/>
                    <a:pt x="790432" y="932427"/>
                    <a:pt x="785036" y="916493"/>
                  </a:cubicBezTo>
                  <a:cubicBezTo>
                    <a:pt x="784592" y="915160"/>
                    <a:pt x="783894" y="913382"/>
                    <a:pt x="783068" y="911287"/>
                  </a:cubicBezTo>
                  <a:cubicBezTo>
                    <a:pt x="779577" y="902082"/>
                    <a:pt x="776275" y="892941"/>
                    <a:pt x="774815" y="885831"/>
                  </a:cubicBezTo>
                  <a:cubicBezTo>
                    <a:pt x="773546" y="882593"/>
                    <a:pt x="773419" y="879101"/>
                    <a:pt x="774244" y="876498"/>
                  </a:cubicBezTo>
                  <a:cubicBezTo>
                    <a:pt x="774498" y="875546"/>
                    <a:pt x="774815" y="874721"/>
                    <a:pt x="775323" y="874086"/>
                  </a:cubicBezTo>
                  <a:cubicBezTo>
                    <a:pt x="775577" y="873832"/>
                    <a:pt x="775641" y="873070"/>
                    <a:pt x="775577" y="872181"/>
                  </a:cubicBezTo>
                  <a:cubicBezTo>
                    <a:pt x="774625" y="870785"/>
                    <a:pt x="771260" y="869198"/>
                    <a:pt x="762817" y="867738"/>
                  </a:cubicBezTo>
                  <a:cubicBezTo>
                    <a:pt x="762309" y="868055"/>
                    <a:pt x="761738" y="868373"/>
                    <a:pt x="761420" y="868690"/>
                  </a:cubicBezTo>
                  <a:cubicBezTo>
                    <a:pt x="759008" y="871102"/>
                    <a:pt x="755834" y="870023"/>
                    <a:pt x="751453" y="868563"/>
                  </a:cubicBezTo>
                  <a:cubicBezTo>
                    <a:pt x="750247" y="868182"/>
                    <a:pt x="748978" y="867738"/>
                    <a:pt x="747517" y="867293"/>
                  </a:cubicBezTo>
                  <a:cubicBezTo>
                    <a:pt x="741423" y="865516"/>
                    <a:pt x="731329" y="864500"/>
                    <a:pt x="730440" y="864436"/>
                  </a:cubicBezTo>
                  <a:cubicBezTo>
                    <a:pt x="729552" y="863929"/>
                    <a:pt x="729298" y="863929"/>
                    <a:pt x="729171" y="863675"/>
                  </a:cubicBezTo>
                  <a:cubicBezTo>
                    <a:pt x="728980" y="863230"/>
                    <a:pt x="728980" y="862786"/>
                    <a:pt x="729171" y="862342"/>
                  </a:cubicBezTo>
                  <a:lnTo>
                    <a:pt x="1067601" y="239188"/>
                  </a:lnTo>
                  <a:cubicBezTo>
                    <a:pt x="1065696" y="237665"/>
                    <a:pt x="1064173" y="236268"/>
                    <a:pt x="1062776" y="234744"/>
                  </a:cubicBezTo>
                  <a:cubicBezTo>
                    <a:pt x="1057698" y="229158"/>
                    <a:pt x="1055920" y="222238"/>
                    <a:pt x="1054206" y="215509"/>
                  </a:cubicBezTo>
                  <a:cubicBezTo>
                    <a:pt x="1052746" y="209922"/>
                    <a:pt x="1051349" y="204590"/>
                    <a:pt x="1048175" y="200654"/>
                  </a:cubicBezTo>
                  <a:cubicBezTo>
                    <a:pt x="1042335" y="193480"/>
                    <a:pt x="1028686" y="189481"/>
                    <a:pt x="1015481" y="185608"/>
                  </a:cubicBezTo>
                  <a:cubicBezTo>
                    <a:pt x="1006022" y="182815"/>
                    <a:pt x="996245" y="180022"/>
                    <a:pt x="989135" y="175895"/>
                  </a:cubicBezTo>
                  <a:cubicBezTo>
                    <a:pt x="983739" y="172848"/>
                    <a:pt x="978089" y="169166"/>
                    <a:pt x="972122" y="165294"/>
                  </a:cubicBezTo>
                  <a:cubicBezTo>
                    <a:pt x="955933" y="154819"/>
                    <a:pt x="937523" y="142947"/>
                    <a:pt x="920637" y="140662"/>
                  </a:cubicBezTo>
                  <a:cubicBezTo>
                    <a:pt x="920002" y="140598"/>
                    <a:pt x="919494" y="140027"/>
                    <a:pt x="919430" y="139392"/>
                  </a:cubicBezTo>
                  <a:cubicBezTo>
                    <a:pt x="919367" y="138758"/>
                    <a:pt x="919812" y="138123"/>
                    <a:pt x="920446" y="137996"/>
                  </a:cubicBezTo>
                  <a:cubicBezTo>
                    <a:pt x="920954" y="137869"/>
                    <a:pt x="922478" y="137424"/>
                    <a:pt x="922795" y="134504"/>
                  </a:cubicBezTo>
                  <a:cubicBezTo>
                    <a:pt x="923430" y="128156"/>
                    <a:pt x="918097" y="117300"/>
                    <a:pt x="915114" y="115776"/>
                  </a:cubicBezTo>
                  <a:cubicBezTo>
                    <a:pt x="910416" y="113428"/>
                    <a:pt x="903560" y="117173"/>
                    <a:pt x="897465" y="120474"/>
                  </a:cubicBezTo>
                  <a:cubicBezTo>
                    <a:pt x="894545" y="122061"/>
                    <a:pt x="891752" y="123585"/>
                    <a:pt x="889339" y="124347"/>
                  </a:cubicBezTo>
                  <a:cubicBezTo>
                    <a:pt x="888260" y="124728"/>
                    <a:pt x="886419" y="125870"/>
                    <a:pt x="884451" y="127076"/>
                  </a:cubicBezTo>
                  <a:cubicBezTo>
                    <a:pt x="879817" y="129933"/>
                    <a:pt x="874548" y="133234"/>
                    <a:pt x="871247" y="131330"/>
                  </a:cubicBezTo>
                  <a:cubicBezTo>
                    <a:pt x="870802" y="131076"/>
                    <a:pt x="870485" y="130568"/>
                    <a:pt x="870548" y="129997"/>
                  </a:cubicBezTo>
                  <a:cubicBezTo>
                    <a:pt x="871120" y="122252"/>
                    <a:pt x="872072" y="118189"/>
                    <a:pt x="872643" y="115523"/>
                  </a:cubicBezTo>
                  <a:cubicBezTo>
                    <a:pt x="873659" y="110888"/>
                    <a:pt x="873786" y="110444"/>
                    <a:pt x="869406" y="100160"/>
                  </a:cubicBezTo>
                  <a:cubicBezTo>
                    <a:pt x="869215" y="99652"/>
                    <a:pt x="869279" y="99080"/>
                    <a:pt x="869660" y="98699"/>
                  </a:cubicBezTo>
                  <a:cubicBezTo>
                    <a:pt x="870040" y="98318"/>
                    <a:pt x="870612" y="98192"/>
                    <a:pt x="871120" y="98318"/>
                  </a:cubicBezTo>
                  <a:cubicBezTo>
                    <a:pt x="873659" y="99144"/>
                    <a:pt x="875881" y="98763"/>
                    <a:pt x="877785" y="97303"/>
                  </a:cubicBezTo>
                  <a:cubicBezTo>
                    <a:pt x="877214" y="95906"/>
                    <a:pt x="873913" y="94573"/>
                    <a:pt x="871183" y="93494"/>
                  </a:cubicBezTo>
                  <a:cubicBezTo>
                    <a:pt x="867184" y="91907"/>
                    <a:pt x="862994" y="90256"/>
                    <a:pt x="862676" y="87018"/>
                  </a:cubicBezTo>
                  <a:cubicBezTo>
                    <a:pt x="862232" y="82702"/>
                    <a:pt x="865216" y="78258"/>
                    <a:pt x="867628" y="74703"/>
                  </a:cubicBezTo>
                  <a:cubicBezTo>
                    <a:pt x="868771" y="73052"/>
                    <a:pt x="870294" y="70767"/>
                    <a:pt x="870167" y="70005"/>
                  </a:cubicBezTo>
                  <a:cubicBezTo>
                    <a:pt x="868072" y="54832"/>
                    <a:pt x="858550" y="55594"/>
                    <a:pt x="848393" y="56356"/>
                  </a:cubicBezTo>
                  <a:cubicBezTo>
                    <a:pt x="839949" y="56991"/>
                    <a:pt x="831189" y="57689"/>
                    <a:pt x="827887" y="48294"/>
                  </a:cubicBezTo>
                  <a:cubicBezTo>
                    <a:pt x="826300" y="43723"/>
                    <a:pt x="827697" y="38009"/>
                    <a:pt x="828713" y="33819"/>
                  </a:cubicBezTo>
                  <a:cubicBezTo>
                    <a:pt x="829094" y="32169"/>
                    <a:pt x="829665" y="30010"/>
                    <a:pt x="829601" y="29122"/>
                  </a:cubicBezTo>
                  <a:cubicBezTo>
                    <a:pt x="828586" y="29312"/>
                    <a:pt x="825412" y="30899"/>
                    <a:pt x="816079" y="38390"/>
                  </a:cubicBezTo>
                  <a:cubicBezTo>
                    <a:pt x="815381" y="38898"/>
                    <a:pt x="812969" y="42453"/>
                    <a:pt x="810810" y="45564"/>
                  </a:cubicBezTo>
                  <a:cubicBezTo>
                    <a:pt x="802621" y="57435"/>
                    <a:pt x="800018" y="60482"/>
                    <a:pt x="797860" y="59530"/>
                  </a:cubicBezTo>
                  <a:cubicBezTo>
                    <a:pt x="793099" y="57372"/>
                    <a:pt x="795384" y="52166"/>
                    <a:pt x="797098" y="48421"/>
                  </a:cubicBezTo>
                  <a:cubicBezTo>
                    <a:pt x="797479" y="47532"/>
                    <a:pt x="797923" y="46580"/>
                    <a:pt x="798241" y="45691"/>
                  </a:cubicBezTo>
                  <a:cubicBezTo>
                    <a:pt x="797162" y="46453"/>
                    <a:pt x="796273" y="47532"/>
                    <a:pt x="795384" y="48611"/>
                  </a:cubicBezTo>
                  <a:cubicBezTo>
                    <a:pt x="793606" y="50833"/>
                    <a:pt x="791575" y="53309"/>
                    <a:pt x="787766" y="52864"/>
                  </a:cubicBezTo>
                  <a:cubicBezTo>
                    <a:pt x="787131" y="52801"/>
                    <a:pt x="786687" y="52293"/>
                    <a:pt x="786560" y="51722"/>
                  </a:cubicBezTo>
                  <a:cubicBezTo>
                    <a:pt x="784338" y="38581"/>
                    <a:pt x="785290" y="37628"/>
                    <a:pt x="794559" y="32994"/>
                  </a:cubicBezTo>
                  <a:cubicBezTo>
                    <a:pt x="795638" y="32423"/>
                    <a:pt x="796908" y="31851"/>
                    <a:pt x="798241" y="31090"/>
                  </a:cubicBezTo>
                  <a:cubicBezTo>
                    <a:pt x="803510" y="28360"/>
                    <a:pt x="807700" y="26900"/>
                    <a:pt x="810810" y="25884"/>
                  </a:cubicBezTo>
                  <a:cubicBezTo>
                    <a:pt x="817921" y="23472"/>
                    <a:pt x="819254" y="23027"/>
                    <a:pt x="818175" y="12425"/>
                  </a:cubicBezTo>
                  <a:cubicBezTo>
                    <a:pt x="817540" y="6331"/>
                    <a:pt x="815762" y="2395"/>
                    <a:pt x="812905" y="871"/>
                  </a:cubicBezTo>
                  <a:cubicBezTo>
                    <a:pt x="807573" y="-1985"/>
                    <a:pt x="798431" y="2712"/>
                    <a:pt x="789543" y="7283"/>
                  </a:cubicBezTo>
                  <a:cubicBezTo>
                    <a:pt x="785798" y="9251"/>
                    <a:pt x="781862" y="11219"/>
                    <a:pt x="778307" y="12616"/>
                  </a:cubicBezTo>
                  <a:cubicBezTo>
                    <a:pt x="764023" y="18202"/>
                    <a:pt x="754183" y="16171"/>
                    <a:pt x="742693" y="13759"/>
                  </a:cubicBezTo>
                  <a:cubicBezTo>
                    <a:pt x="736916" y="12552"/>
                    <a:pt x="730885" y="11346"/>
                    <a:pt x="723775" y="10965"/>
                  </a:cubicBezTo>
                  <a:cubicBezTo>
                    <a:pt x="719140" y="10775"/>
                    <a:pt x="707840" y="10521"/>
                    <a:pt x="703015" y="13695"/>
                  </a:cubicBezTo>
                  <a:cubicBezTo>
                    <a:pt x="699207" y="16171"/>
                    <a:pt x="698953" y="18710"/>
                    <a:pt x="698635" y="21948"/>
                  </a:cubicBezTo>
                  <a:cubicBezTo>
                    <a:pt x="698381" y="24424"/>
                    <a:pt x="698127" y="27217"/>
                    <a:pt x="696096" y="30074"/>
                  </a:cubicBezTo>
                  <a:cubicBezTo>
                    <a:pt x="694382" y="32486"/>
                    <a:pt x="692096" y="37057"/>
                    <a:pt x="689875" y="41501"/>
                  </a:cubicBezTo>
                  <a:cubicBezTo>
                    <a:pt x="686827" y="47659"/>
                    <a:pt x="683907" y="53499"/>
                    <a:pt x="681558" y="55785"/>
                  </a:cubicBezTo>
                  <a:cubicBezTo>
                    <a:pt x="673305" y="63720"/>
                    <a:pt x="670639" y="64609"/>
                    <a:pt x="668925" y="63339"/>
                  </a:cubicBezTo>
                  <a:cubicBezTo>
                    <a:pt x="666386" y="61562"/>
                    <a:pt x="668480" y="56102"/>
                    <a:pt x="673813" y="44104"/>
                  </a:cubicBezTo>
                  <a:cubicBezTo>
                    <a:pt x="674829" y="41755"/>
                    <a:pt x="675845" y="39533"/>
                    <a:pt x="676606" y="37628"/>
                  </a:cubicBezTo>
                  <a:lnTo>
                    <a:pt x="671909" y="38263"/>
                  </a:lnTo>
                  <a:cubicBezTo>
                    <a:pt x="645373" y="41882"/>
                    <a:pt x="627851" y="44294"/>
                    <a:pt x="602140" y="57816"/>
                  </a:cubicBezTo>
                  <a:cubicBezTo>
                    <a:pt x="589825" y="64291"/>
                    <a:pt x="579477" y="73433"/>
                    <a:pt x="569383" y="82257"/>
                  </a:cubicBezTo>
                  <a:cubicBezTo>
                    <a:pt x="553829" y="95906"/>
                    <a:pt x="537768" y="110063"/>
                    <a:pt x="514597" y="114126"/>
                  </a:cubicBezTo>
                  <a:cubicBezTo>
                    <a:pt x="501392" y="116411"/>
                    <a:pt x="490536" y="113745"/>
                    <a:pt x="480951" y="111333"/>
                  </a:cubicBezTo>
                  <a:cubicBezTo>
                    <a:pt x="466159" y="107587"/>
                    <a:pt x="453335" y="104413"/>
                    <a:pt x="435750" y="119649"/>
                  </a:cubicBezTo>
                  <a:cubicBezTo>
                    <a:pt x="412833" y="139519"/>
                    <a:pt x="418927" y="154438"/>
                    <a:pt x="426672" y="173356"/>
                  </a:cubicBezTo>
                  <a:cubicBezTo>
                    <a:pt x="430354" y="182371"/>
                    <a:pt x="434544" y="192655"/>
                    <a:pt x="435877" y="204526"/>
                  </a:cubicBezTo>
                  <a:cubicBezTo>
                    <a:pt x="436829" y="213477"/>
                    <a:pt x="433846" y="220969"/>
                    <a:pt x="430926" y="228269"/>
                  </a:cubicBezTo>
                  <a:cubicBezTo>
                    <a:pt x="428577" y="234110"/>
                    <a:pt x="426418" y="239633"/>
                    <a:pt x="426609" y="245219"/>
                  </a:cubicBezTo>
                  <a:cubicBezTo>
                    <a:pt x="426990" y="256900"/>
                    <a:pt x="431116" y="259059"/>
                    <a:pt x="436766" y="261979"/>
                  </a:cubicBezTo>
                  <a:cubicBezTo>
                    <a:pt x="440385" y="263883"/>
                    <a:pt x="444511" y="266042"/>
                    <a:pt x="448447" y="270930"/>
                  </a:cubicBezTo>
                  <a:cubicBezTo>
                    <a:pt x="454986" y="279119"/>
                    <a:pt x="454795" y="285849"/>
                    <a:pt x="454668" y="291816"/>
                  </a:cubicBezTo>
                  <a:cubicBezTo>
                    <a:pt x="454478" y="299688"/>
                    <a:pt x="454287" y="305909"/>
                    <a:pt x="471555" y="313146"/>
                  </a:cubicBezTo>
                  <a:cubicBezTo>
                    <a:pt x="471936" y="313273"/>
                    <a:pt x="473777" y="313337"/>
                    <a:pt x="475364" y="313400"/>
                  </a:cubicBezTo>
                  <a:cubicBezTo>
                    <a:pt x="482093" y="313718"/>
                    <a:pt x="493330" y="314162"/>
                    <a:pt x="495806" y="320066"/>
                  </a:cubicBezTo>
                  <a:cubicBezTo>
                    <a:pt x="497202" y="323367"/>
                    <a:pt x="495615" y="327430"/>
                    <a:pt x="491044" y="332572"/>
                  </a:cubicBezTo>
                  <a:cubicBezTo>
                    <a:pt x="487807" y="336191"/>
                    <a:pt x="483807" y="337968"/>
                    <a:pt x="479046" y="337968"/>
                  </a:cubicBezTo>
                  <a:cubicBezTo>
                    <a:pt x="470285" y="337778"/>
                    <a:pt x="461398" y="332001"/>
                    <a:pt x="455113" y="326288"/>
                  </a:cubicBezTo>
                  <a:cubicBezTo>
                    <a:pt x="457398" y="330922"/>
                    <a:pt x="455049" y="336318"/>
                    <a:pt x="448066" y="342476"/>
                  </a:cubicBezTo>
                  <a:cubicBezTo>
                    <a:pt x="440194" y="349395"/>
                    <a:pt x="385916" y="342603"/>
                    <a:pt x="380202" y="338921"/>
                  </a:cubicBezTo>
                  <a:cubicBezTo>
                    <a:pt x="374108" y="334985"/>
                    <a:pt x="370870" y="330985"/>
                    <a:pt x="370299" y="326732"/>
                  </a:cubicBezTo>
                  <a:cubicBezTo>
                    <a:pt x="369537" y="320828"/>
                    <a:pt x="374171" y="315622"/>
                    <a:pt x="378234" y="311115"/>
                  </a:cubicBezTo>
                  <a:cubicBezTo>
                    <a:pt x="381789" y="307179"/>
                    <a:pt x="385154" y="303433"/>
                    <a:pt x="384392" y="300196"/>
                  </a:cubicBezTo>
                  <a:cubicBezTo>
                    <a:pt x="383757" y="297466"/>
                    <a:pt x="380329" y="294800"/>
                    <a:pt x="374108" y="292197"/>
                  </a:cubicBezTo>
                  <a:cubicBezTo>
                    <a:pt x="369727" y="290356"/>
                    <a:pt x="338176" y="285214"/>
                    <a:pt x="335066" y="286801"/>
                  </a:cubicBezTo>
                  <a:cubicBezTo>
                    <a:pt x="327321" y="290610"/>
                    <a:pt x="329035" y="297276"/>
                    <a:pt x="330431" y="302608"/>
                  </a:cubicBezTo>
                  <a:cubicBezTo>
                    <a:pt x="331193" y="305655"/>
                    <a:pt x="331828" y="308004"/>
                    <a:pt x="330495" y="309528"/>
                  </a:cubicBezTo>
                  <a:cubicBezTo>
                    <a:pt x="327511" y="313083"/>
                    <a:pt x="319068" y="310290"/>
                    <a:pt x="311640" y="307814"/>
                  </a:cubicBezTo>
                  <a:cubicBezTo>
                    <a:pt x="308974" y="306925"/>
                    <a:pt x="305990" y="305973"/>
                    <a:pt x="305038" y="305973"/>
                  </a:cubicBezTo>
                  <a:cubicBezTo>
                    <a:pt x="298689" y="306544"/>
                    <a:pt x="294881" y="308385"/>
                    <a:pt x="290119" y="310671"/>
                  </a:cubicBezTo>
                  <a:cubicBezTo>
                    <a:pt x="287834" y="311750"/>
                    <a:pt x="285295" y="313020"/>
                    <a:pt x="282184" y="314226"/>
                  </a:cubicBezTo>
                  <a:cubicBezTo>
                    <a:pt x="281676" y="314416"/>
                    <a:pt x="280533" y="314924"/>
                    <a:pt x="279010" y="315622"/>
                  </a:cubicBezTo>
                  <a:cubicBezTo>
                    <a:pt x="266313" y="321463"/>
                    <a:pt x="252728" y="327049"/>
                    <a:pt x="246633" y="325716"/>
                  </a:cubicBezTo>
                  <a:cubicBezTo>
                    <a:pt x="249046" y="333969"/>
                    <a:pt x="256727" y="341397"/>
                    <a:pt x="263520" y="348062"/>
                  </a:cubicBezTo>
                  <a:cubicBezTo>
                    <a:pt x="266376" y="350856"/>
                    <a:pt x="269106" y="353522"/>
                    <a:pt x="271328" y="356125"/>
                  </a:cubicBezTo>
                  <a:cubicBezTo>
                    <a:pt x="276216" y="359362"/>
                    <a:pt x="291326" y="373773"/>
                    <a:pt x="294436" y="377519"/>
                  </a:cubicBezTo>
                  <a:cubicBezTo>
                    <a:pt x="294563" y="377709"/>
                    <a:pt x="294690" y="377900"/>
                    <a:pt x="294754" y="378153"/>
                  </a:cubicBezTo>
                  <a:cubicBezTo>
                    <a:pt x="295325" y="381391"/>
                    <a:pt x="295833" y="385771"/>
                    <a:pt x="293040" y="387232"/>
                  </a:cubicBezTo>
                  <a:cubicBezTo>
                    <a:pt x="289357" y="389200"/>
                    <a:pt x="283136" y="384121"/>
                    <a:pt x="274249" y="375360"/>
                  </a:cubicBezTo>
                  <a:cubicBezTo>
                    <a:pt x="273360" y="374471"/>
                    <a:pt x="272407" y="373519"/>
                    <a:pt x="272153" y="373329"/>
                  </a:cubicBezTo>
                  <a:cubicBezTo>
                    <a:pt x="271836" y="373329"/>
                    <a:pt x="269106" y="373646"/>
                    <a:pt x="266884" y="373900"/>
                  </a:cubicBezTo>
                  <a:cubicBezTo>
                    <a:pt x="257616" y="374979"/>
                    <a:pt x="253172" y="375233"/>
                    <a:pt x="252283" y="372630"/>
                  </a:cubicBezTo>
                  <a:cubicBezTo>
                    <a:pt x="251839" y="371297"/>
                    <a:pt x="252601" y="369837"/>
                    <a:pt x="255013" y="367933"/>
                  </a:cubicBezTo>
                  <a:cubicBezTo>
                    <a:pt x="252728" y="367996"/>
                    <a:pt x="249998" y="369139"/>
                    <a:pt x="246125" y="376122"/>
                  </a:cubicBezTo>
                  <a:cubicBezTo>
                    <a:pt x="240094" y="387168"/>
                    <a:pt x="239650" y="420751"/>
                    <a:pt x="252220" y="427798"/>
                  </a:cubicBezTo>
                  <a:cubicBezTo>
                    <a:pt x="257679" y="430845"/>
                    <a:pt x="264662" y="430591"/>
                    <a:pt x="271455" y="430400"/>
                  </a:cubicBezTo>
                  <a:cubicBezTo>
                    <a:pt x="273741" y="430337"/>
                    <a:pt x="276026" y="430210"/>
                    <a:pt x="278184" y="430337"/>
                  </a:cubicBezTo>
                  <a:cubicBezTo>
                    <a:pt x="286882" y="430591"/>
                    <a:pt x="294754" y="433765"/>
                    <a:pt x="302308" y="436939"/>
                  </a:cubicBezTo>
                  <a:cubicBezTo>
                    <a:pt x="310117" y="440113"/>
                    <a:pt x="317481" y="443161"/>
                    <a:pt x="325607" y="443161"/>
                  </a:cubicBezTo>
                  <a:cubicBezTo>
                    <a:pt x="327384" y="443161"/>
                    <a:pt x="333669" y="440367"/>
                    <a:pt x="340271" y="437384"/>
                  </a:cubicBezTo>
                  <a:cubicBezTo>
                    <a:pt x="356587" y="430083"/>
                    <a:pt x="376965" y="421005"/>
                    <a:pt x="384900" y="426210"/>
                  </a:cubicBezTo>
                  <a:cubicBezTo>
                    <a:pt x="387122" y="427671"/>
                    <a:pt x="388265" y="430083"/>
                    <a:pt x="388201" y="433384"/>
                  </a:cubicBezTo>
                  <a:cubicBezTo>
                    <a:pt x="388138" y="439415"/>
                    <a:pt x="383757" y="445065"/>
                    <a:pt x="379504" y="450525"/>
                  </a:cubicBezTo>
                  <a:cubicBezTo>
                    <a:pt x="376584" y="454270"/>
                    <a:pt x="373854" y="457762"/>
                    <a:pt x="372584" y="461253"/>
                  </a:cubicBezTo>
                  <a:cubicBezTo>
                    <a:pt x="370616" y="466586"/>
                    <a:pt x="369410" y="472363"/>
                    <a:pt x="368204" y="477949"/>
                  </a:cubicBezTo>
                  <a:cubicBezTo>
                    <a:pt x="366363" y="486710"/>
                    <a:pt x="364458" y="495788"/>
                    <a:pt x="359634" y="503660"/>
                  </a:cubicBezTo>
                  <a:cubicBezTo>
                    <a:pt x="351889" y="516420"/>
                    <a:pt x="340843" y="515722"/>
                    <a:pt x="329162" y="514960"/>
                  </a:cubicBezTo>
                  <a:cubicBezTo>
                    <a:pt x="327511" y="514833"/>
                    <a:pt x="325860" y="514770"/>
                    <a:pt x="324210" y="514643"/>
                  </a:cubicBezTo>
                  <a:cubicBezTo>
                    <a:pt x="311450" y="514008"/>
                    <a:pt x="300277" y="520483"/>
                    <a:pt x="289421" y="526768"/>
                  </a:cubicBezTo>
                  <a:cubicBezTo>
                    <a:pt x="287389" y="527911"/>
                    <a:pt x="285358" y="529117"/>
                    <a:pt x="283327" y="530196"/>
                  </a:cubicBezTo>
                  <a:cubicBezTo>
                    <a:pt x="263520" y="541052"/>
                    <a:pt x="240475" y="547337"/>
                    <a:pt x="218193" y="553431"/>
                  </a:cubicBezTo>
                  <a:cubicBezTo>
                    <a:pt x="205813" y="556796"/>
                    <a:pt x="192990" y="560287"/>
                    <a:pt x="181118" y="564477"/>
                  </a:cubicBezTo>
                  <a:cubicBezTo>
                    <a:pt x="162454" y="571080"/>
                    <a:pt x="144806" y="604155"/>
                    <a:pt x="139727" y="624533"/>
                  </a:cubicBezTo>
                  <a:cubicBezTo>
                    <a:pt x="136235" y="638626"/>
                    <a:pt x="139029" y="651005"/>
                    <a:pt x="147536" y="658560"/>
                  </a:cubicBezTo>
                  <a:cubicBezTo>
                    <a:pt x="153884" y="664210"/>
                    <a:pt x="160550" y="661099"/>
                    <a:pt x="167025" y="658115"/>
                  </a:cubicBezTo>
                  <a:cubicBezTo>
                    <a:pt x="172231" y="655703"/>
                    <a:pt x="177119" y="653481"/>
                    <a:pt x="181182" y="656338"/>
                  </a:cubicBezTo>
                  <a:cubicBezTo>
                    <a:pt x="181626" y="656655"/>
                    <a:pt x="181944" y="657163"/>
                    <a:pt x="182007" y="657798"/>
                  </a:cubicBezTo>
                  <a:cubicBezTo>
                    <a:pt x="182515" y="661988"/>
                    <a:pt x="169120" y="677795"/>
                    <a:pt x="168993" y="677922"/>
                  </a:cubicBezTo>
                  <a:cubicBezTo>
                    <a:pt x="163343" y="684398"/>
                    <a:pt x="157629" y="682874"/>
                    <a:pt x="151535" y="681160"/>
                  </a:cubicBezTo>
                  <a:cubicBezTo>
                    <a:pt x="150075" y="680779"/>
                    <a:pt x="148488" y="680335"/>
                    <a:pt x="146901" y="680017"/>
                  </a:cubicBezTo>
                  <a:cubicBezTo>
                    <a:pt x="137632" y="678176"/>
                    <a:pt x="131093" y="678875"/>
                    <a:pt x="126967" y="682239"/>
                  </a:cubicBezTo>
                  <a:cubicBezTo>
                    <a:pt x="120047" y="687762"/>
                    <a:pt x="119857" y="700586"/>
                    <a:pt x="119603" y="714044"/>
                  </a:cubicBezTo>
                  <a:cubicBezTo>
                    <a:pt x="119412" y="723694"/>
                    <a:pt x="119603" y="730804"/>
                    <a:pt x="123539" y="733915"/>
                  </a:cubicBezTo>
                  <a:cubicBezTo>
                    <a:pt x="126776" y="736517"/>
                    <a:pt x="132871" y="736517"/>
                    <a:pt x="142711" y="734105"/>
                  </a:cubicBezTo>
                  <a:cubicBezTo>
                    <a:pt x="144869" y="733597"/>
                    <a:pt x="151789" y="730296"/>
                    <a:pt x="159153" y="726868"/>
                  </a:cubicBezTo>
                  <a:cubicBezTo>
                    <a:pt x="181118" y="716520"/>
                    <a:pt x="188863" y="713409"/>
                    <a:pt x="191085" y="715187"/>
                  </a:cubicBezTo>
                  <a:cubicBezTo>
                    <a:pt x="195656" y="718742"/>
                    <a:pt x="191466" y="730042"/>
                    <a:pt x="183721" y="745913"/>
                  </a:cubicBezTo>
                  <a:cubicBezTo>
                    <a:pt x="183086" y="747246"/>
                    <a:pt x="182578" y="748262"/>
                    <a:pt x="182261" y="748897"/>
                  </a:cubicBezTo>
                  <a:cubicBezTo>
                    <a:pt x="179912" y="754293"/>
                    <a:pt x="180483" y="757721"/>
                    <a:pt x="181055" y="760705"/>
                  </a:cubicBezTo>
                  <a:cubicBezTo>
                    <a:pt x="182071" y="766355"/>
                    <a:pt x="182071" y="769846"/>
                    <a:pt x="169882" y="776512"/>
                  </a:cubicBezTo>
                  <a:cubicBezTo>
                    <a:pt x="165755" y="778734"/>
                    <a:pt x="163597" y="780829"/>
                    <a:pt x="163152" y="782860"/>
                  </a:cubicBezTo>
                  <a:cubicBezTo>
                    <a:pt x="162645" y="785146"/>
                    <a:pt x="164422" y="787558"/>
                    <a:pt x="166454" y="790288"/>
                  </a:cubicBezTo>
                  <a:cubicBezTo>
                    <a:pt x="168676" y="793272"/>
                    <a:pt x="171151" y="796700"/>
                    <a:pt x="171151" y="800890"/>
                  </a:cubicBezTo>
                  <a:cubicBezTo>
                    <a:pt x="171151" y="806413"/>
                    <a:pt x="159280" y="822664"/>
                    <a:pt x="150646" y="827426"/>
                  </a:cubicBezTo>
                  <a:cubicBezTo>
                    <a:pt x="157248" y="827489"/>
                    <a:pt x="164930" y="822728"/>
                    <a:pt x="171913" y="818475"/>
                  </a:cubicBezTo>
                  <a:cubicBezTo>
                    <a:pt x="179404" y="813904"/>
                    <a:pt x="185816" y="809968"/>
                    <a:pt x="190895" y="811301"/>
                  </a:cubicBezTo>
                  <a:cubicBezTo>
                    <a:pt x="192926" y="811872"/>
                    <a:pt x="194577" y="813269"/>
                    <a:pt x="195783" y="815554"/>
                  </a:cubicBezTo>
                  <a:cubicBezTo>
                    <a:pt x="196799" y="817522"/>
                    <a:pt x="199211" y="820696"/>
                    <a:pt x="202004" y="824315"/>
                  </a:cubicBezTo>
                  <a:cubicBezTo>
                    <a:pt x="208226" y="832504"/>
                    <a:pt x="216605" y="843551"/>
                    <a:pt x="218637" y="852819"/>
                  </a:cubicBezTo>
                  <a:cubicBezTo>
                    <a:pt x="219081" y="850851"/>
                    <a:pt x="219399" y="848820"/>
                    <a:pt x="219716" y="846788"/>
                  </a:cubicBezTo>
                  <a:cubicBezTo>
                    <a:pt x="220414" y="842535"/>
                    <a:pt x="221049" y="838091"/>
                    <a:pt x="222827" y="834345"/>
                  </a:cubicBezTo>
                  <a:cubicBezTo>
                    <a:pt x="225049" y="829457"/>
                    <a:pt x="227207" y="827235"/>
                    <a:pt x="229493" y="827235"/>
                  </a:cubicBezTo>
                  <a:cubicBezTo>
                    <a:pt x="232603" y="827362"/>
                    <a:pt x="234317" y="831552"/>
                    <a:pt x="235714" y="835234"/>
                  </a:cubicBezTo>
                  <a:cubicBezTo>
                    <a:pt x="236158" y="836440"/>
                    <a:pt x="236793" y="838091"/>
                    <a:pt x="237174" y="838408"/>
                  </a:cubicBezTo>
                  <a:cubicBezTo>
                    <a:pt x="243649" y="840122"/>
                    <a:pt x="275772" y="843106"/>
                    <a:pt x="276915" y="839678"/>
                  </a:cubicBezTo>
                  <a:cubicBezTo>
                    <a:pt x="276915" y="838916"/>
                    <a:pt x="277550" y="838281"/>
                    <a:pt x="278311" y="838281"/>
                  </a:cubicBezTo>
                  <a:cubicBezTo>
                    <a:pt x="279073" y="838281"/>
                    <a:pt x="279708" y="838916"/>
                    <a:pt x="279708" y="839678"/>
                  </a:cubicBezTo>
                  <a:cubicBezTo>
                    <a:pt x="279708" y="845836"/>
                    <a:pt x="272788" y="851296"/>
                    <a:pt x="265551" y="857009"/>
                  </a:cubicBezTo>
                  <a:cubicBezTo>
                    <a:pt x="258822" y="862278"/>
                    <a:pt x="251839" y="867801"/>
                    <a:pt x="250252" y="873832"/>
                  </a:cubicBezTo>
                  <a:cubicBezTo>
                    <a:pt x="249680" y="876054"/>
                    <a:pt x="249871" y="877641"/>
                    <a:pt x="249998" y="879165"/>
                  </a:cubicBezTo>
                  <a:cubicBezTo>
                    <a:pt x="250252" y="881958"/>
                    <a:pt x="250569" y="884624"/>
                    <a:pt x="246189" y="888878"/>
                  </a:cubicBezTo>
                  <a:cubicBezTo>
                    <a:pt x="239523" y="895416"/>
                    <a:pt x="233619" y="902654"/>
                    <a:pt x="227080" y="910779"/>
                  </a:cubicBezTo>
                  <a:cubicBezTo>
                    <a:pt x="226128" y="911986"/>
                    <a:pt x="225747" y="913890"/>
                    <a:pt x="225303" y="915922"/>
                  </a:cubicBezTo>
                  <a:cubicBezTo>
                    <a:pt x="224604" y="919413"/>
                    <a:pt x="223652" y="923857"/>
                    <a:pt x="218891" y="924809"/>
                  </a:cubicBezTo>
                  <a:cubicBezTo>
                    <a:pt x="210257" y="926650"/>
                    <a:pt x="208035" y="927095"/>
                    <a:pt x="204671" y="934205"/>
                  </a:cubicBezTo>
                  <a:cubicBezTo>
                    <a:pt x="202766" y="938204"/>
                    <a:pt x="198449" y="937887"/>
                    <a:pt x="194323" y="937506"/>
                  </a:cubicBezTo>
                  <a:cubicBezTo>
                    <a:pt x="188546" y="937062"/>
                    <a:pt x="183023" y="936554"/>
                    <a:pt x="180420" y="945060"/>
                  </a:cubicBezTo>
                  <a:cubicBezTo>
                    <a:pt x="177309" y="955027"/>
                    <a:pt x="174389" y="960614"/>
                    <a:pt x="171723" y="961820"/>
                  </a:cubicBezTo>
                  <a:cubicBezTo>
                    <a:pt x="170897" y="962201"/>
                    <a:pt x="170009" y="962201"/>
                    <a:pt x="169247" y="961820"/>
                  </a:cubicBezTo>
                  <a:cubicBezTo>
                    <a:pt x="169056" y="961693"/>
                    <a:pt x="168866" y="961566"/>
                    <a:pt x="168676" y="961376"/>
                  </a:cubicBezTo>
                  <a:cubicBezTo>
                    <a:pt x="166961" y="959090"/>
                    <a:pt x="166073" y="956487"/>
                    <a:pt x="165946" y="953631"/>
                  </a:cubicBezTo>
                  <a:cubicBezTo>
                    <a:pt x="163343" y="955599"/>
                    <a:pt x="160994" y="958011"/>
                    <a:pt x="158709" y="960360"/>
                  </a:cubicBezTo>
                  <a:cubicBezTo>
                    <a:pt x="155154" y="963979"/>
                    <a:pt x="151471" y="967787"/>
                    <a:pt x="146774" y="970137"/>
                  </a:cubicBezTo>
                  <a:cubicBezTo>
                    <a:pt x="142965" y="972041"/>
                    <a:pt x="138711" y="972295"/>
                    <a:pt x="134648" y="972485"/>
                  </a:cubicBezTo>
                  <a:cubicBezTo>
                    <a:pt x="131030" y="972676"/>
                    <a:pt x="127602" y="972866"/>
                    <a:pt x="124491" y="974136"/>
                  </a:cubicBezTo>
                  <a:cubicBezTo>
                    <a:pt x="115730" y="977691"/>
                    <a:pt x="109699" y="983277"/>
                    <a:pt x="105446" y="991657"/>
                  </a:cubicBezTo>
                  <a:cubicBezTo>
                    <a:pt x="104875" y="992800"/>
                    <a:pt x="105065" y="996038"/>
                    <a:pt x="105192" y="998895"/>
                  </a:cubicBezTo>
                  <a:cubicBezTo>
                    <a:pt x="105446" y="1003910"/>
                    <a:pt x="105763" y="1008671"/>
                    <a:pt x="103161" y="1010067"/>
                  </a:cubicBezTo>
                  <a:cubicBezTo>
                    <a:pt x="101510" y="1010956"/>
                    <a:pt x="99415" y="1009369"/>
                    <a:pt x="97003" y="1007465"/>
                  </a:cubicBezTo>
                  <a:cubicBezTo>
                    <a:pt x="96558" y="1007147"/>
                    <a:pt x="95987" y="1006703"/>
                    <a:pt x="95543" y="1006322"/>
                  </a:cubicBezTo>
                  <a:cubicBezTo>
                    <a:pt x="95606" y="1009814"/>
                    <a:pt x="94971" y="1011845"/>
                    <a:pt x="93575" y="1012480"/>
                  </a:cubicBezTo>
                  <a:cubicBezTo>
                    <a:pt x="93067" y="1012670"/>
                    <a:pt x="91861" y="1013051"/>
                    <a:pt x="90464" y="1011655"/>
                  </a:cubicBezTo>
                  <a:cubicBezTo>
                    <a:pt x="88115" y="1009306"/>
                    <a:pt x="86020" y="1002957"/>
                    <a:pt x="87226" y="997561"/>
                  </a:cubicBezTo>
                  <a:cubicBezTo>
                    <a:pt x="62722" y="1001116"/>
                    <a:pt x="39106" y="1016670"/>
                    <a:pt x="18220" y="1030446"/>
                  </a:cubicBezTo>
                  <a:lnTo>
                    <a:pt x="15300" y="1032350"/>
                  </a:lnTo>
                  <a:cubicBezTo>
                    <a:pt x="10157" y="1035651"/>
                    <a:pt x="4380" y="1039397"/>
                    <a:pt x="762" y="1044158"/>
                  </a:cubicBezTo>
                  <a:cubicBezTo>
                    <a:pt x="381" y="1044602"/>
                    <a:pt x="190" y="1044983"/>
                    <a:pt x="0" y="1045237"/>
                  </a:cubicBezTo>
                  <a:cubicBezTo>
                    <a:pt x="1587" y="1044793"/>
                    <a:pt x="4317" y="1043269"/>
                    <a:pt x="5269" y="1042254"/>
                  </a:cubicBezTo>
                  <a:cubicBezTo>
                    <a:pt x="5015" y="1041873"/>
                    <a:pt x="4888" y="1041365"/>
                    <a:pt x="5079" y="1040921"/>
                  </a:cubicBezTo>
                  <a:cubicBezTo>
                    <a:pt x="5333" y="1040222"/>
                    <a:pt x="6094" y="1039905"/>
                    <a:pt x="6793" y="1040095"/>
                  </a:cubicBezTo>
                  <a:cubicBezTo>
                    <a:pt x="8507" y="1040921"/>
                    <a:pt x="12951" y="1043142"/>
                    <a:pt x="14538" y="1045237"/>
                  </a:cubicBezTo>
                  <a:cubicBezTo>
                    <a:pt x="21521" y="1043587"/>
                    <a:pt x="28885" y="1037873"/>
                    <a:pt x="36059" y="1032350"/>
                  </a:cubicBezTo>
                  <a:cubicBezTo>
                    <a:pt x="46279" y="1024415"/>
                    <a:pt x="56818" y="1016225"/>
                    <a:pt x="66721" y="1019717"/>
                  </a:cubicBezTo>
                  <a:cubicBezTo>
                    <a:pt x="67927" y="1020161"/>
                    <a:pt x="69070" y="1020542"/>
                    <a:pt x="70149" y="1020987"/>
                  </a:cubicBezTo>
                  <a:cubicBezTo>
                    <a:pt x="78021" y="1023907"/>
                    <a:pt x="83798" y="1026065"/>
                    <a:pt x="93194" y="1021939"/>
                  </a:cubicBezTo>
                  <a:cubicBezTo>
                    <a:pt x="95606" y="1020860"/>
                    <a:pt x="98272" y="1018384"/>
                    <a:pt x="101129" y="1015718"/>
                  </a:cubicBezTo>
                  <a:cubicBezTo>
                    <a:pt x="106398" y="1010766"/>
                    <a:pt x="112429" y="1005116"/>
                    <a:pt x="119158" y="1007338"/>
                  </a:cubicBezTo>
                  <a:cubicBezTo>
                    <a:pt x="119476" y="1007465"/>
                    <a:pt x="119793" y="1007719"/>
                    <a:pt x="119984" y="1008036"/>
                  </a:cubicBezTo>
                  <a:cubicBezTo>
                    <a:pt x="120301" y="1007909"/>
                    <a:pt x="120682" y="1007909"/>
                    <a:pt x="120999" y="1008099"/>
                  </a:cubicBezTo>
                  <a:cubicBezTo>
                    <a:pt x="129189" y="1011845"/>
                    <a:pt x="137378" y="1012480"/>
                    <a:pt x="143346" y="1009814"/>
                  </a:cubicBezTo>
                  <a:cubicBezTo>
                    <a:pt x="148107" y="1007719"/>
                    <a:pt x="151408" y="1003656"/>
                    <a:pt x="153312" y="997752"/>
                  </a:cubicBezTo>
                  <a:cubicBezTo>
                    <a:pt x="153439" y="997307"/>
                    <a:pt x="153884" y="996927"/>
                    <a:pt x="154328" y="996799"/>
                  </a:cubicBezTo>
                  <a:cubicBezTo>
                    <a:pt x="154773" y="996673"/>
                    <a:pt x="155344" y="996863"/>
                    <a:pt x="155661" y="997244"/>
                  </a:cubicBezTo>
                  <a:cubicBezTo>
                    <a:pt x="157248" y="999021"/>
                    <a:pt x="157439" y="1001815"/>
                    <a:pt x="157566" y="1004354"/>
                  </a:cubicBezTo>
                  <a:cubicBezTo>
                    <a:pt x="157693" y="1005878"/>
                    <a:pt x="157820" y="1008227"/>
                    <a:pt x="158455" y="1008544"/>
                  </a:cubicBezTo>
                  <a:cubicBezTo>
                    <a:pt x="158455" y="1008544"/>
                    <a:pt x="159089" y="1008798"/>
                    <a:pt x="160931" y="1007782"/>
                  </a:cubicBezTo>
                  <a:cubicBezTo>
                    <a:pt x="162708" y="1006766"/>
                    <a:pt x="163597" y="1005560"/>
                    <a:pt x="163660" y="1004164"/>
                  </a:cubicBezTo>
                  <a:cubicBezTo>
                    <a:pt x="163787" y="1001180"/>
                    <a:pt x="160169" y="997307"/>
                    <a:pt x="156741" y="994958"/>
                  </a:cubicBezTo>
                  <a:cubicBezTo>
                    <a:pt x="156360" y="994705"/>
                    <a:pt x="156169" y="994260"/>
                    <a:pt x="156169" y="993816"/>
                  </a:cubicBezTo>
                  <a:cubicBezTo>
                    <a:pt x="156169" y="993371"/>
                    <a:pt x="156360" y="992927"/>
                    <a:pt x="156741" y="992673"/>
                  </a:cubicBezTo>
                  <a:cubicBezTo>
                    <a:pt x="161184" y="989435"/>
                    <a:pt x="166009" y="988737"/>
                    <a:pt x="170707" y="988039"/>
                  </a:cubicBezTo>
                  <a:cubicBezTo>
                    <a:pt x="174706" y="987467"/>
                    <a:pt x="178515" y="986896"/>
                    <a:pt x="182007" y="984865"/>
                  </a:cubicBezTo>
                  <a:cubicBezTo>
                    <a:pt x="184419" y="983405"/>
                    <a:pt x="184864" y="981309"/>
                    <a:pt x="185372" y="978834"/>
                  </a:cubicBezTo>
                  <a:cubicBezTo>
                    <a:pt x="185879" y="976358"/>
                    <a:pt x="186451" y="973564"/>
                    <a:pt x="189308" y="971787"/>
                  </a:cubicBezTo>
                  <a:cubicBezTo>
                    <a:pt x="189625" y="971597"/>
                    <a:pt x="190069" y="971533"/>
                    <a:pt x="190450" y="971660"/>
                  </a:cubicBezTo>
                  <a:cubicBezTo>
                    <a:pt x="190831" y="971787"/>
                    <a:pt x="191149" y="972041"/>
                    <a:pt x="191339" y="972422"/>
                  </a:cubicBezTo>
                  <a:cubicBezTo>
                    <a:pt x="192355" y="974707"/>
                    <a:pt x="193878" y="976040"/>
                    <a:pt x="195973" y="976421"/>
                  </a:cubicBezTo>
                  <a:cubicBezTo>
                    <a:pt x="208860" y="978961"/>
                    <a:pt x="237555" y="951536"/>
                    <a:pt x="253108" y="936808"/>
                  </a:cubicBezTo>
                  <a:cubicBezTo>
                    <a:pt x="258124" y="932046"/>
                    <a:pt x="261742" y="928618"/>
                    <a:pt x="263583" y="927349"/>
                  </a:cubicBezTo>
                  <a:cubicBezTo>
                    <a:pt x="278375" y="916747"/>
                    <a:pt x="295262" y="909764"/>
                    <a:pt x="311577" y="902907"/>
                  </a:cubicBezTo>
                  <a:cubicBezTo>
                    <a:pt x="328273" y="895924"/>
                    <a:pt x="345540" y="888751"/>
                    <a:pt x="360268" y="877832"/>
                  </a:cubicBezTo>
                  <a:cubicBezTo>
                    <a:pt x="367506" y="872499"/>
                    <a:pt x="371442" y="867166"/>
                    <a:pt x="372013" y="861897"/>
                  </a:cubicBezTo>
                  <a:cubicBezTo>
                    <a:pt x="372457" y="858025"/>
                    <a:pt x="370997" y="854152"/>
                    <a:pt x="367696" y="850343"/>
                  </a:cubicBezTo>
                  <a:cubicBezTo>
                    <a:pt x="363062" y="845011"/>
                    <a:pt x="361792" y="838789"/>
                    <a:pt x="364204" y="833393"/>
                  </a:cubicBezTo>
                  <a:cubicBezTo>
                    <a:pt x="366807" y="827426"/>
                    <a:pt x="373473" y="823426"/>
                    <a:pt x="381091" y="823236"/>
                  </a:cubicBezTo>
                  <a:cubicBezTo>
                    <a:pt x="384075" y="823109"/>
                    <a:pt x="386932" y="823172"/>
                    <a:pt x="389788" y="823172"/>
                  </a:cubicBezTo>
                  <a:cubicBezTo>
                    <a:pt x="402358" y="823236"/>
                    <a:pt x="413214" y="823363"/>
                    <a:pt x="423244" y="813269"/>
                  </a:cubicBezTo>
                  <a:cubicBezTo>
                    <a:pt x="424514" y="811999"/>
                    <a:pt x="425085" y="810666"/>
                    <a:pt x="425022" y="809269"/>
                  </a:cubicBezTo>
                  <a:cubicBezTo>
                    <a:pt x="424768" y="805143"/>
                    <a:pt x="418991" y="800509"/>
                    <a:pt x="414293" y="796827"/>
                  </a:cubicBezTo>
                  <a:cubicBezTo>
                    <a:pt x="411881" y="794922"/>
                    <a:pt x="409849" y="793335"/>
                    <a:pt x="408579" y="791811"/>
                  </a:cubicBezTo>
                  <a:cubicBezTo>
                    <a:pt x="408072" y="791240"/>
                    <a:pt x="408135" y="790351"/>
                    <a:pt x="408706" y="789843"/>
                  </a:cubicBezTo>
                  <a:cubicBezTo>
                    <a:pt x="409278" y="789336"/>
                    <a:pt x="410167" y="789399"/>
                    <a:pt x="410674" y="789971"/>
                  </a:cubicBezTo>
                  <a:cubicBezTo>
                    <a:pt x="415563" y="795684"/>
                    <a:pt x="438797" y="783876"/>
                    <a:pt x="479808" y="754801"/>
                  </a:cubicBezTo>
                  <a:cubicBezTo>
                    <a:pt x="482284" y="753023"/>
                    <a:pt x="484188" y="751690"/>
                    <a:pt x="485331" y="750928"/>
                  </a:cubicBezTo>
                  <a:cubicBezTo>
                    <a:pt x="487299" y="749595"/>
                    <a:pt x="489838" y="747437"/>
                    <a:pt x="492504" y="745151"/>
                  </a:cubicBezTo>
                  <a:cubicBezTo>
                    <a:pt x="501583" y="737406"/>
                    <a:pt x="514025" y="726804"/>
                    <a:pt x="522469" y="733597"/>
                  </a:cubicBezTo>
                  <a:cubicBezTo>
                    <a:pt x="526405" y="736708"/>
                    <a:pt x="534721" y="740517"/>
                    <a:pt x="538339" y="739057"/>
                  </a:cubicBezTo>
                  <a:cubicBezTo>
                    <a:pt x="538847" y="738866"/>
                    <a:pt x="540244" y="738041"/>
                    <a:pt x="541831" y="737152"/>
                  </a:cubicBezTo>
                  <a:cubicBezTo>
                    <a:pt x="552687" y="730994"/>
                    <a:pt x="558591" y="728455"/>
                    <a:pt x="560686" y="731439"/>
                  </a:cubicBezTo>
                  <a:cubicBezTo>
                    <a:pt x="562336" y="733788"/>
                    <a:pt x="560051" y="737724"/>
                    <a:pt x="543101" y="751817"/>
                  </a:cubicBezTo>
                  <a:cubicBezTo>
                    <a:pt x="542212" y="752579"/>
                    <a:pt x="541514" y="753150"/>
                    <a:pt x="541196" y="753404"/>
                  </a:cubicBezTo>
                  <a:cubicBezTo>
                    <a:pt x="538086" y="756134"/>
                    <a:pt x="537324" y="761022"/>
                    <a:pt x="536752" y="764958"/>
                  </a:cubicBezTo>
                  <a:cubicBezTo>
                    <a:pt x="536308" y="767815"/>
                    <a:pt x="535927" y="770100"/>
                    <a:pt x="534784" y="771370"/>
                  </a:cubicBezTo>
                  <a:cubicBezTo>
                    <a:pt x="531166" y="775242"/>
                    <a:pt x="523294" y="772513"/>
                    <a:pt x="514978" y="769592"/>
                  </a:cubicBezTo>
                  <a:cubicBezTo>
                    <a:pt x="508121" y="767180"/>
                    <a:pt x="500313" y="764450"/>
                    <a:pt x="495933" y="766101"/>
                  </a:cubicBezTo>
                  <a:cubicBezTo>
                    <a:pt x="485394" y="770037"/>
                    <a:pt x="476507" y="780321"/>
                    <a:pt x="468762" y="789399"/>
                  </a:cubicBezTo>
                  <a:cubicBezTo>
                    <a:pt x="466730" y="791748"/>
                    <a:pt x="464762" y="794097"/>
                    <a:pt x="462794" y="796192"/>
                  </a:cubicBezTo>
                  <a:cubicBezTo>
                    <a:pt x="461334" y="797779"/>
                    <a:pt x="459874" y="799429"/>
                    <a:pt x="458350" y="801017"/>
                  </a:cubicBezTo>
                  <a:cubicBezTo>
                    <a:pt x="451177" y="808762"/>
                    <a:pt x="443749" y="816824"/>
                    <a:pt x="437845" y="825585"/>
                  </a:cubicBezTo>
                  <a:cubicBezTo>
                    <a:pt x="435941" y="828314"/>
                    <a:pt x="437083" y="829521"/>
                    <a:pt x="437528" y="829901"/>
                  </a:cubicBezTo>
                  <a:cubicBezTo>
                    <a:pt x="440893" y="833393"/>
                    <a:pt x="452637" y="833139"/>
                    <a:pt x="454478" y="832187"/>
                  </a:cubicBezTo>
                  <a:cubicBezTo>
                    <a:pt x="454859" y="831679"/>
                    <a:pt x="455621" y="831552"/>
                    <a:pt x="456192" y="831806"/>
                  </a:cubicBezTo>
                  <a:cubicBezTo>
                    <a:pt x="456890" y="832123"/>
                    <a:pt x="457144" y="833012"/>
                    <a:pt x="456763" y="833711"/>
                  </a:cubicBezTo>
                  <a:cubicBezTo>
                    <a:pt x="454859" y="837456"/>
                    <a:pt x="447939" y="839868"/>
                    <a:pt x="439940" y="842662"/>
                  </a:cubicBezTo>
                  <a:cubicBezTo>
                    <a:pt x="431814" y="845455"/>
                    <a:pt x="422609" y="848693"/>
                    <a:pt x="421467" y="852946"/>
                  </a:cubicBezTo>
                  <a:cubicBezTo>
                    <a:pt x="421086" y="854343"/>
                    <a:pt x="421657" y="855930"/>
                    <a:pt x="423181" y="857771"/>
                  </a:cubicBezTo>
                  <a:cubicBezTo>
                    <a:pt x="433084" y="869515"/>
                    <a:pt x="444194" y="862215"/>
                    <a:pt x="454859" y="855168"/>
                  </a:cubicBezTo>
                  <a:lnTo>
                    <a:pt x="456446" y="854089"/>
                  </a:lnTo>
                  <a:cubicBezTo>
                    <a:pt x="461652" y="850661"/>
                    <a:pt x="467746" y="849708"/>
                    <a:pt x="473650" y="848820"/>
                  </a:cubicBezTo>
                  <a:cubicBezTo>
                    <a:pt x="480379" y="847740"/>
                    <a:pt x="486728" y="846788"/>
                    <a:pt x="491362" y="842344"/>
                  </a:cubicBezTo>
                  <a:cubicBezTo>
                    <a:pt x="493774" y="840122"/>
                    <a:pt x="495806" y="837456"/>
                    <a:pt x="497710" y="834917"/>
                  </a:cubicBezTo>
                  <a:cubicBezTo>
                    <a:pt x="503297" y="827743"/>
                    <a:pt x="509010" y="820252"/>
                    <a:pt x="521453" y="825331"/>
                  </a:cubicBezTo>
                  <a:cubicBezTo>
                    <a:pt x="533070" y="830029"/>
                    <a:pt x="546212" y="825331"/>
                    <a:pt x="552115" y="814285"/>
                  </a:cubicBezTo>
                  <a:cubicBezTo>
                    <a:pt x="554337" y="810095"/>
                    <a:pt x="550274" y="805207"/>
                    <a:pt x="547037" y="801271"/>
                  </a:cubicBezTo>
                  <a:cubicBezTo>
                    <a:pt x="544688" y="798414"/>
                    <a:pt x="543037" y="796382"/>
                    <a:pt x="543672" y="794541"/>
                  </a:cubicBezTo>
                  <a:cubicBezTo>
                    <a:pt x="543990" y="793589"/>
                    <a:pt x="544878" y="793018"/>
                    <a:pt x="546275" y="792764"/>
                  </a:cubicBezTo>
                  <a:cubicBezTo>
                    <a:pt x="551354" y="791875"/>
                    <a:pt x="553957" y="790605"/>
                    <a:pt x="554782" y="789971"/>
                  </a:cubicBezTo>
                  <a:cubicBezTo>
                    <a:pt x="554147" y="789653"/>
                    <a:pt x="552433" y="789018"/>
                    <a:pt x="547672" y="788701"/>
                  </a:cubicBezTo>
                  <a:cubicBezTo>
                    <a:pt x="546973" y="788637"/>
                    <a:pt x="546465" y="788129"/>
                    <a:pt x="546402" y="787431"/>
                  </a:cubicBezTo>
                  <a:cubicBezTo>
                    <a:pt x="545640" y="778670"/>
                    <a:pt x="556369" y="767815"/>
                    <a:pt x="563796" y="765339"/>
                  </a:cubicBezTo>
                  <a:cubicBezTo>
                    <a:pt x="572557" y="762482"/>
                    <a:pt x="574081" y="762482"/>
                    <a:pt x="576112" y="765466"/>
                  </a:cubicBezTo>
                  <a:cubicBezTo>
                    <a:pt x="576937" y="766672"/>
                    <a:pt x="578080" y="768323"/>
                    <a:pt x="582016" y="770164"/>
                  </a:cubicBezTo>
                  <a:cubicBezTo>
                    <a:pt x="584428" y="771306"/>
                    <a:pt x="586142" y="773084"/>
                    <a:pt x="587730" y="774798"/>
                  </a:cubicBezTo>
                  <a:cubicBezTo>
                    <a:pt x="590459" y="777718"/>
                    <a:pt x="592681" y="780067"/>
                    <a:pt x="597950" y="778416"/>
                  </a:cubicBezTo>
                  <a:cubicBezTo>
                    <a:pt x="599157" y="778036"/>
                    <a:pt x="600490" y="777528"/>
                    <a:pt x="601760" y="777083"/>
                  </a:cubicBezTo>
                  <a:cubicBezTo>
                    <a:pt x="606521" y="775306"/>
                    <a:pt x="611409" y="773465"/>
                    <a:pt x="614583" y="775750"/>
                  </a:cubicBezTo>
                  <a:cubicBezTo>
                    <a:pt x="616551" y="777210"/>
                    <a:pt x="617440" y="780004"/>
                    <a:pt x="617186" y="784384"/>
                  </a:cubicBezTo>
                  <a:cubicBezTo>
                    <a:pt x="616932" y="788510"/>
                    <a:pt x="615599" y="792446"/>
                    <a:pt x="614266" y="796319"/>
                  </a:cubicBezTo>
                  <a:cubicBezTo>
                    <a:pt x="612171" y="802540"/>
                    <a:pt x="610139" y="808381"/>
                    <a:pt x="612742" y="814475"/>
                  </a:cubicBezTo>
                  <a:cubicBezTo>
                    <a:pt x="616170" y="822664"/>
                    <a:pt x="622519" y="823680"/>
                    <a:pt x="629819" y="824823"/>
                  </a:cubicBezTo>
                  <a:cubicBezTo>
                    <a:pt x="633057" y="825331"/>
                    <a:pt x="636358" y="825902"/>
                    <a:pt x="639659" y="827045"/>
                  </a:cubicBezTo>
                  <a:cubicBezTo>
                    <a:pt x="650832" y="831044"/>
                    <a:pt x="650007" y="842344"/>
                    <a:pt x="649499" y="849835"/>
                  </a:cubicBezTo>
                  <a:cubicBezTo>
                    <a:pt x="649435" y="850851"/>
                    <a:pt x="649689" y="851549"/>
                    <a:pt x="650261" y="852184"/>
                  </a:cubicBezTo>
                  <a:cubicBezTo>
                    <a:pt x="652610" y="854533"/>
                    <a:pt x="659847" y="854025"/>
                    <a:pt x="664672" y="853708"/>
                  </a:cubicBezTo>
                  <a:cubicBezTo>
                    <a:pt x="667084" y="853517"/>
                    <a:pt x="668988" y="853390"/>
                    <a:pt x="670258" y="853581"/>
                  </a:cubicBezTo>
                  <a:cubicBezTo>
                    <a:pt x="689367" y="856120"/>
                    <a:pt x="697620" y="861008"/>
                    <a:pt x="712982" y="871039"/>
                  </a:cubicBezTo>
                  <a:cubicBezTo>
                    <a:pt x="717109" y="873705"/>
                    <a:pt x="722949" y="876181"/>
                    <a:pt x="728536" y="878530"/>
                  </a:cubicBezTo>
                  <a:cubicBezTo>
                    <a:pt x="735773" y="881577"/>
                    <a:pt x="742566" y="884434"/>
                    <a:pt x="746756" y="887989"/>
                  </a:cubicBezTo>
                  <a:cubicBezTo>
                    <a:pt x="751009" y="891607"/>
                    <a:pt x="752025" y="890782"/>
                    <a:pt x="752786" y="890274"/>
                  </a:cubicBezTo>
                  <a:cubicBezTo>
                    <a:pt x="753231" y="889957"/>
                    <a:pt x="753993" y="889386"/>
                    <a:pt x="754945" y="889639"/>
                  </a:cubicBezTo>
                  <a:cubicBezTo>
                    <a:pt x="756088" y="889893"/>
                    <a:pt x="756976" y="891036"/>
                    <a:pt x="758691" y="894464"/>
                  </a:cubicBezTo>
                  <a:cubicBezTo>
                    <a:pt x="760913" y="898908"/>
                    <a:pt x="756469" y="903733"/>
                    <a:pt x="753612" y="905320"/>
                  </a:cubicBezTo>
                  <a:cubicBezTo>
                    <a:pt x="753802" y="907097"/>
                    <a:pt x="753929" y="908621"/>
                    <a:pt x="754120" y="910081"/>
                  </a:cubicBezTo>
                  <a:cubicBezTo>
                    <a:pt x="755072" y="918715"/>
                    <a:pt x="755707" y="924365"/>
                    <a:pt x="759389" y="927095"/>
                  </a:cubicBezTo>
                  <a:cubicBezTo>
                    <a:pt x="762690" y="929507"/>
                    <a:pt x="768848" y="929761"/>
                    <a:pt x="779386" y="927729"/>
                  </a:cubicBezTo>
                  <a:cubicBezTo>
                    <a:pt x="780275" y="927539"/>
                    <a:pt x="781164" y="928047"/>
                    <a:pt x="781481" y="928872"/>
                  </a:cubicBezTo>
                  <a:cubicBezTo>
                    <a:pt x="781798" y="929697"/>
                    <a:pt x="781545" y="930650"/>
                    <a:pt x="780783" y="931158"/>
                  </a:cubicBezTo>
                  <a:cubicBezTo>
                    <a:pt x="776529" y="934078"/>
                    <a:pt x="773990" y="938268"/>
                    <a:pt x="773165" y="943600"/>
                  </a:cubicBezTo>
                  <a:cubicBezTo>
                    <a:pt x="771578" y="953948"/>
                    <a:pt x="776783" y="966264"/>
                    <a:pt x="782687" y="973882"/>
                  </a:cubicBezTo>
                  <a:cubicBezTo>
                    <a:pt x="783640" y="975406"/>
                    <a:pt x="784592" y="976866"/>
                    <a:pt x="785481" y="97819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23" name="Freeform 1022">
              <a:extLst>
                <a:ext uri="{FF2B5EF4-FFF2-40B4-BE49-F238E27FC236}">
                  <a16:creationId xmlns:a16="http://schemas.microsoft.com/office/drawing/2014/main" id="{317354B2-7CEE-9E4F-80DB-2234A96C4079}"/>
                </a:ext>
              </a:extLst>
            </p:cNvPr>
            <p:cNvSpPr/>
            <p:nvPr/>
          </p:nvSpPr>
          <p:spPr>
            <a:xfrm>
              <a:off x="1790808" y="2275327"/>
              <a:ext cx="8252" cy="6710"/>
            </a:xfrm>
            <a:custGeom>
              <a:avLst/>
              <a:gdLst>
                <a:gd name="connsiteX0" fmla="*/ 8253 w 8252"/>
                <a:gd name="connsiteY0" fmla="*/ 6602 h 6710"/>
                <a:gd name="connsiteX1" fmla="*/ 2476 w 8252"/>
                <a:gd name="connsiteY1" fmla="*/ 444 h 6710"/>
                <a:gd name="connsiteX2" fmla="*/ 1841 w 8252"/>
                <a:gd name="connsiteY2" fmla="*/ 0 h 6710"/>
                <a:gd name="connsiteX3" fmla="*/ 0 w 8252"/>
                <a:gd name="connsiteY3" fmla="*/ 6094 h 6710"/>
                <a:gd name="connsiteX4" fmla="*/ 8253 w 8252"/>
                <a:gd name="connsiteY4" fmla="*/ 6602 h 6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52" h="6710">
                  <a:moveTo>
                    <a:pt x="8253" y="6602"/>
                  </a:moveTo>
                  <a:cubicBezTo>
                    <a:pt x="7745" y="4317"/>
                    <a:pt x="4634" y="2032"/>
                    <a:pt x="2476" y="444"/>
                  </a:cubicBezTo>
                  <a:cubicBezTo>
                    <a:pt x="2286" y="317"/>
                    <a:pt x="2032" y="127"/>
                    <a:pt x="1841" y="0"/>
                  </a:cubicBezTo>
                  <a:cubicBezTo>
                    <a:pt x="1143" y="952"/>
                    <a:pt x="318" y="3936"/>
                    <a:pt x="0" y="6094"/>
                  </a:cubicBezTo>
                  <a:cubicBezTo>
                    <a:pt x="2286" y="6475"/>
                    <a:pt x="6666" y="6920"/>
                    <a:pt x="8253" y="660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24" name="Freeform 1023">
              <a:extLst>
                <a:ext uri="{FF2B5EF4-FFF2-40B4-BE49-F238E27FC236}">
                  <a16:creationId xmlns:a16="http://schemas.microsoft.com/office/drawing/2014/main" id="{9B3389F5-5E95-7802-1493-0BE7876861D7}"/>
                </a:ext>
              </a:extLst>
            </p:cNvPr>
            <p:cNvSpPr/>
            <p:nvPr/>
          </p:nvSpPr>
          <p:spPr>
            <a:xfrm>
              <a:off x="1614436" y="1765555"/>
              <a:ext cx="5289" cy="6500"/>
            </a:xfrm>
            <a:custGeom>
              <a:avLst/>
              <a:gdLst>
                <a:gd name="connsiteX0" fmla="*/ 5156 w 5289"/>
                <a:gd name="connsiteY0" fmla="*/ 6158 h 6500"/>
                <a:gd name="connsiteX1" fmla="*/ 3379 w 5289"/>
                <a:gd name="connsiteY1" fmla="*/ 2285 h 6500"/>
                <a:gd name="connsiteX2" fmla="*/ 2236 w 5289"/>
                <a:gd name="connsiteY2" fmla="*/ 635 h 6500"/>
                <a:gd name="connsiteX3" fmla="*/ 522 w 5289"/>
                <a:gd name="connsiteY3" fmla="*/ 0 h 6500"/>
                <a:gd name="connsiteX4" fmla="*/ 78 w 5289"/>
                <a:gd name="connsiteY4" fmla="*/ 571 h 6500"/>
                <a:gd name="connsiteX5" fmla="*/ 2998 w 5289"/>
                <a:gd name="connsiteY5" fmla="*/ 6094 h 6500"/>
                <a:gd name="connsiteX6" fmla="*/ 5156 w 5289"/>
                <a:gd name="connsiteY6" fmla="*/ 6158 h 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89" h="6500">
                  <a:moveTo>
                    <a:pt x="5156" y="6158"/>
                  </a:moveTo>
                  <a:cubicBezTo>
                    <a:pt x="5728" y="5586"/>
                    <a:pt x="4331" y="3619"/>
                    <a:pt x="3379" y="2285"/>
                  </a:cubicBezTo>
                  <a:cubicBezTo>
                    <a:pt x="2998" y="1714"/>
                    <a:pt x="2554" y="1143"/>
                    <a:pt x="2236" y="635"/>
                  </a:cubicBezTo>
                  <a:cubicBezTo>
                    <a:pt x="1474" y="698"/>
                    <a:pt x="967" y="381"/>
                    <a:pt x="522" y="0"/>
                  </a:cubicBezTo>
                  <a:cubicBezTo>
                    <a:pt x="332" y="127"/>
                    <a:pt x="141" y="317"/>
                    <a:pt x="78" y="571"/>
                  </a:cubicBezTo>
                  <a:cubicBezTo>
                    <a:pt x="-367" y="2031"/>
                    <a:pt x="1157" y="4952"/>
                    <a:pt x="2998" y="6094"/>
                  </a:cubicBezTo>
                  <a:cubicBezTo>
                    <a:pt x="4331" y="6856"/>
                    <a:pt x="4903" y="6348"/>
                    <a:pt x="5156" y="615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26" name="Freeform 1025">
              <a:extLst>
                <a:ext uri="{FF2B5EF4-FFF2-40B4-BE49-F238E27FC236}">
                  <a16:creationId xmlns:a16="http://schemas.microsoft.com/office/drawing/2014/main" id="{0BE26956-23E5-F3E5-6238-E2C0DC76CCB9}"/>
                </a:ext>
              </a:extLst>
            </p:cNvPr>
            <p:cNvSpPr/>
            <p:nvPr/>
          </p:nvSpPr>
          <p:spPr>
            <a:xfrm>
              <a:off x="2269527" y="2601945"/>
              <a:ext cx="3960" cy="5377"/>
            </a:xfrm>
            <a:custGeom>
              <a:avLst/>
              <a:gdLst>
                <a:gd name="connsiteX0" fmla="*/ 2675 w 3960"/>
                <a:gd name="connsiteY0" fmla="*/ 5210 h 5377"/>
                <a:gd name="connsiteX1" fmla="*/ 3881 w 3960"/>
                <a:gd name="connsiteY1" fmla="*/ 3750 h 5377"/>
                <a:gd name="connsiteX2" fmla="*/ 3945 w 3960"/>
                <a:gd name="connsiteY2" fmla="*/ 1972 h 5377"/>
                <a:gd name="connsiteX3" fmla="*/ 2612 w 3960"/>
                <a:gd name="connsiteY3" fmla="*/ 4 h 5377"/>
                <a:gd name="connsiteX4" fmla="*/ 199 w 3960"/>
                <a:gd name="connsiteY4" fmla="*/ 893 h 5377"/>
                <a:gd name="connsiteX5" fmla="*/ 1215 w 3960"/>
                <a:gd name="connsiteY5" fmla="*/ 5210 h 5377"/>
                <a:gd name="connsiteX6" fmla="*/ 2675 w 3960"/>
                <a:gd name="connsiteY6" fmla="*/ 5210 h 5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0" h="5377">
                  <a:moveTo>
                    <a:pt x="2675" y="5210"/>
                  </a:moveTo>
                  <a:cubicBezTo>
                    <a:pt x="3183" y="4956"/>
                    <a:pt x="3627" y="4448"/>
                    <a:pt x="3881" y="3750"/>
                  </a:cubicBezTo>
                  <a:cubicBezTo>
                    <a:pt x="4008" y="3432"/>
                    <a:pt x="3945" y="2480"/>
                    <a:pt x="3945" y="1972"/>
                  </a:cubicBezTo>
                  <a:cubicBezTo>
                    <a:pt x="3881" y="956"/>
                    <a:pt x="3564" y="702"/>
                    <a:pt x="2612" y="4"/>
                  </a:cubicBezTo>
                  <a:cubicBezTo>
                    <a:pt x="1659" y="-59"/>
                    <a:pt x="580" y="639"/>
                    <a:pt x="199" y="893"/>
                  </a:cubicBezTo>
                  <a:cubicBezTo>
                    <a:pt x="-309" y="3051"/>
                    <a:pt x="199" y="4765"/>
                    <a:pt x="1215" y="5210"/>
                  </a:cubicBezTo>
                  <a:cubicBezTo>
                    <a:pt x="1659" y="5400"/>
                    <a:pt x="2167" y="5464"/>
                    <a:pt x="2675" y="521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27" name="Freeform 1026">
              <a:extLst>
                <a:ext uri="{FF2B5EF4-FFF2-40B4-BE49-F238E27FC236}">
                  <a16:creationId xmlns:a16="http://schemas.microsoft.com/office/drawing/2014/main" id="{AAEA1525-78E9-591D-A756-EEE53166A118}"/>
                </a:ext>
              </a:extLst>
            </p:cNvPr>
            <p:cNvSpPr/>
            <p:nvPr/>
          </p:nvSpPr>
          <p:spPr>
            <a:xfrm>
              <a:off x="2274691" y="2553058"/>
              <a:ext cx="19185" cy="22927"/>
            </a:xfrm>
            <a:custGeom>
              <a:avLst/>
              <a:gdLst>
                <a:gd name="connsiteX0" fmla="*/ 19159 w 19185"/>
                <a:gd name="connsiteY0" fmla="*/ 5406 h 22927"/>
                <a:gd name="connsiteX1" fmla="*/ 17953 w 19185"/>
                <a:gd name="connsiteY1" fmla="*/ 645 h 22927"/>
                <a:gd name="connsiteX2" fmla="*/ 16302 w 19185"/>
                <a:gd name="connsiteY2" fmla="*/ 10 h 22927"/>
                <a:gd name="connsiteX3" fmla="*/ 13382 w 19185"/>
                <a:gd name="connsiteY3" fmla="*/ 1597 h 22927"/>
                <a:gd name="connsiteX4" fmla="*/ 11160 w 19185"/>
                <a:gd name="connsiteY4" fmla="*/ 3247 h 22927"/>
                <a:gd name="connsiteX5" fmla="*/ 10081 w 19185"/>
                <a:gd name="connsiteY5" fmla="*/ 3946 h 22927"/>
                <a:gd name="connsiteX6" fmla="*/ 7351 w 19185"/>
                <a:gd name="connsiteY6" fmla="*/ 6929 h 22927"/>
                <a:gd name="connsiteX7" fmla="*/ 7097 w 19185"/>
                <a:gd name="connsiteY7" fmla="*/ 9469 h 22927"/>
                <a:gd name="connsiteX8" fmla="*/ 7034 w 19185"/>
                <a:gd name="connsiteY8" fmla="*/ 11310 h 22927"/>
                <a:gd name="connsiteX9" fmla="*/ 2907 w 19185"/>
                <a:gd name="connsiteY9" fmla="*/ 16325 h 22927"/>
                <a:gd name="connsiteX10" fmla="*/ 812 w 19185"/>
                <a:gd name="connsiteY10" fmla="*/ 17785 h 22927"/>
                <a:gd name="connsiteX11" fmla="*/ 114 w 19185"/>
                <a:gd name="connsiteY11" fmla="*/ 20451 h 22927"/>
                <a:gd name="connsiteX12" fmla="*/ 876 w 19185"/>
                <a:gd name="connsiteY12" fmla="*/ 21023 h 22927"/>
                <a:gd name="connsiteX13" fmla="*/ 3352 w 19185"/>
                <a:gd name="connsiteY13" fmla="*/ 20261 h 22927"/>
                <a:gd name="connsiteX14" fmla="*/ 5002 w 19185"/>
                <a:gd name="connsiteY14" fmla="*/ 19436 h 22927"/>
                <a:gd name="connsiteX15" fmla="*/ 7859 w 19185"/>
                <a:gd name="connsiteY15" fmla="*/ 17912 h 22927"/>
                <a:gd name="connsiteX16" fmla="*/ 9637 w 19185"/>
                <a:gd name="connsiteY16" fmla="*/ 17531 h 22927"/>
                <a:gd name="connsiteX17" fmla="*/ 11732 w 19185"/>
                <a:gd name="connsiteY17" fmla="*/ 18039 h 22927"/>
                <a:gd name="connsiteX18" fmla="*/ 13065 w 19185"/>
                <a:gd name="connsiteY18" fmla="*/ 19690 h 22927"/>
                <a:gd name="connsiteX19" fmla="*/ 12113 w 19185"/>
                <a:gd name="connsiteY19" fmla="*/ 22927 h 22927"/>
                <a:gd name="connsiteX20" fmla="*/ 14906 w 19185"/>
                <a:gd name="connsiteY20" fmla="*/ 20134 h 22927"/>
                <a:gd name="connsiteX21" fmla="*/ 15985 w 19185"/>
                <a:gd name="connsiteY21" fmla="*/ 19182 h 22927"/>
                <a:gd name="connsiteX22" fmla="*/ 18144 w 19185"/>
                <a:gd name="connsiteY22" fmla="*/ 15627 h 22927"/>
                <a:gd name="connsiteX23" fmla="*/ 18016 w 19185"/>
                <a:gd name="connsiteY23" fmla="*/ 13532 h 22927"/>
                <a:gd name="connsiteX24" fmla="*/ 17890 w 19185"/>
                <a:gd name="connsiteY24" fmla="*/ 10802 h 22927"/>
                <a:gd name="connsiteX25" fmla="*/ 18524 w 19185"/>
                <a:gd name="connsiteY25" fmla="*/ 8072 h 22927"/>
                <a:gd name="connsiteX26" fmla="*/ 19159 w 19185"/>
                <a:gd name="connsiteY26" fmla="*/ 5406 h 2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9185" h="22927">
                  <a:moveTo>
                    <a:pt x="19159" y="5406"/>
                  </a:moveTo>
                  <a:cubicBezTo>
                    <a:pt x="19286" y="3882"/>
                    <a:pt x="18969" y="1724"/>
                    <a:pt x="17953" y="645"/>
                  </a:cubicBezTo>
                  <a:cubicBezTo>
                    <a:pt x="17509" y="200"/>
                    <a:pt x="17064" y="-54"/>
                    <a:pt x="16302" y="10"/>
                  </a:cubicBezTo>
                  <a:cubicBezTo>
                    <a:pt x="15287" y="73"/>
                    <a:pt x="14461" y="517"/>
                    <a:pt x="13382" y="1597"/>
                  </a:cubicBezTo>
                  <a:cubicBezTo>
                    <a:pt x="12620" y="2359"/>
                    <a:pt x="11859" y="2803"/>
                    <a:pt x="11160" y="3247"/>
                  </a:cubicBezTo>
                  <a:cubicBezTo>
                    <a:pt x="10779" y="3438"/>
                    <a:pt x="10462" y="3692"/>
                    <a:pt x="10081" y="3946"/>
                  </a:cubicBezTo>
                  <a:cubicBezTo>
                    <a:pt x="9002" y="4707"/>
                    <a:pt x="7732" y="5723"/>
                    <a:pt x="7351" y="6929"/>
                  </a:cubicBezTo>
                  <a:cubicBezTo>
                    <a:pt x="7097" y="7691"/>
                    <a:pt x="7097" y="8580"/>
                    <a:pt x="7097" y="9469"/>
                  </a:cubicBezTo>
                  <a:cubicBezTo>
                    <a:pt x="7097" y="10104"/>
                    <a:pt x="7097" y="10675"/>
                    <a:pt x="7034" y="11310"/>
                  </a:cubicBezTo>
                  <a:cubicBezTo>
                    <a:pt x="6716" y="14103"/>
                    <a:pt x="4622" y="15309"/>
                    <a:pt x="2907" y="16325"/>
                  </a:cubicBezTo>
                  <a:cubicBezTo>
                    <a:pt x="2146" y="16769"/>
                    <a:pt x="1384" y="17214"/>
                    <a:pt x="812" y="17785"/>
                  </a:cubicBezTo>
                  <a:cubicBezTo>
                    <a:pt x="178" y="18420"/>
                    <a:pt x="-203" y="19690"/>
                    <a:pt x="114" y="20451"/>
                  </a:cubicBezTo>
                  <a:cubicBezTo>
                    <a:pt x="178" y="20705"/>
                    <a:pt x="368" y="20959"/>
                    <a:pt x="876" y="21023"/>
                  </a:cubicBezTo>
                  <a:cubicBezTo>
                    <a:pt x="1638" y="21086"/>
                    <a:pt x="2400" y="20705"/>
                    <a:pt x="3352" y="20261"/>
                  </a:cubicBezTo>
                  <a:cubicBezTo>
                    <a:pt x="4050" y="19880"/>
                    <a:pt x="4494" y="19690"/>
                    <a:pt x="5002" y="19436"/>
                  </a:cubicBezTo>
                  <a:cubicBezTo>
                    <a:pt x="6018" y="18928"/>
                    <a:pt x="6907" y="18483"/>
                    <a:pt x="7859" y="17912"/>
                  </a:cubicBezTo>
                  <a:cubicBezTo>
                    <a:pt x="8684" y="17595"/>
                    <a:pt x="9192" y="17531"/>
                    <a:pt x="9637" y="17531"/>
                  </a:cubicBezTo>
                  <a:cubicBezTo>
                    <a:pt x="10399" y="17531"/>
                    <a:pt x="11160" y="17722"/>
                    <a:pt x="11732" y="18039"/>
                  </a:cubicBezTo>
                  <a:cubicBezTo>
                    <a:pt x="12430" y="18420"/>
                    <a:pt x="12874" y="18991"/>
                    <a:pt x="13065" y="19690"/>
                  </a:cubicBezTo>
                  <a:cubicBezTo>
                    <a:pt x="13319" y="20832"/>
                    <a:pt x="12811" y="21975"/>
                    <a:pt x="12113" y="22927"/>
                  </a:cubicBezTo>
                  <a:cubicBezTo>
                    <a:pt x="13001" y="21911"/>
                    <a:pt x="13954" y="21023"/>
                    <a:pt x="14906" y="20134"/>
                  </a:cubicBezTo>
                  <a:lnTo>
                    <a:pt x="15985" y="19182"/>
                  </a:lnTo>
                  <a:cubicBezTo>
                    <a:pt x="16874" y="18356"/>
                    <a:pt x="17953" y="17087"/>
                    <a:pt x="18144" y="15627"/>
                  </a:cubicBezTo>
                  <a:cubicBezTo>
                    <a:pt x="18207" y="14992"/>
                    <a:pt x="18144" y="14293"/>
                    <a:pt x="18016" y="13532"/>
                  </a:cubicBezTo>
                  <a:cubicBezTo>
                    <a:pt x="17890" y="12706"/>
                    <a:pt x="17762" y="11754"/>
                    <a:pt x="17890" y="10802"/>
                  </a:cubicBezTo>
                  <a:cubicBezTo>
                    <a:pt x="18016" y="9913"/>
                    <a:pt x="18270" y="9024"/>
                    <a:pt x="18524" y="8072"/>
                  </a:cubicBezTo>
                  <a:cubicBezTo>
                    <a:pt x="18842" y="7120"/>
                    <a:pt x="19096" y="6294"/>
                    <a:pt x="19159" y="540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28" name="Freeform 1027">
              <a:extLst>
                <a:ext uri="{FF2B5EF4-FFF2-40B4-BE49-F238E27FC236}">
                  <a16:creationId xmlns:a16="http://schemas.microsoft.com/office/drawing/2014/main" id="{BEC34600-3924-B224-F2FB-F7973DF8FC91}"/>
                </a:ext>
              </a:extLst>
            </p:cNvPr>
            <p:cNvSpPr/>
            <p:nvPr/>
          </p:nvSpPr>
          <p:spPr>
            <a:xfrm>
              <a:off x="2269219" y="2587094"/>
              <a:ext cx="6820" cy="7941"/>
            </a:xfrm>
            <a:custGeom>
              <a:avLst/>
              <a:gdLst>
                <a:gd name="connsiteX0" fmla="*/ 1206 w 6820"/>
                <a:gd name="connsiteY0" fmla="*/ 4825 h 7941"/>
                <a:gd name="connsiteX1" fmla="*/ 254 w 6820"/>
                <a:gd name="connsiteY1" fmla="*/ 7110 h 7941"/>
                <a:gd name="connsiteX2" fmla="*/ 0 w 6820"/>
                <a:gd name="connsiteY2" fmla="*/ 7809 h 7941"/>
                <a:gd name="connsiteX3" fmla="*/ 1460 w 6820"/>
                <a:gd name="connsiteY3" fmla="*/ 7935 h 7941"/>
                <a:gd name="connsiteX4" fmla="*/ 6221 w 6820"/>
                <a:gd name="connsiteY4" fmla="*/ 5777 h 7941"/>
                <a:gd name="connsiteX5" fmla="*/ 3999 w 6820"/>
                <a:gd name="connsiteY5" fmla="*/ 0 h 7941"/>
                <a:gd name="connsiteX6" fmla="*/ 1206 w 6820"/>
                <a:gd name="connsiteY6" fmla="*/ 4825 h 7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0" h="7941">
                  <a:moveTo>
                    <a:pt x="1206" y="4825"/>
                  </a:moveTo>
                  <a:cubicBezTo>
                    <a:pt x="889" y="5587"/>
                    <a:pt x="571" y="6412"/>
                    <a:pt x="254" y="7110"/>
                  </a:cubicBezTo>
                  <a:cubicBezTo>
                    <a:pt x="63" y="7491"/>
                    <a:pt x="0" y="7809"/>
                    <a:pt x="0" y="7809"/>
                  </a:cubicBezTo>
                  <a:cubicBezTo>
                    <a:pt x="0" y="7809"/>
                    <a:pt x="508" y="7935"/>
                    <a:pt x="1460" y="7935"/>
                  </a:cubicBezTo>
                  <a:cubicBezTo>
                    <a:pt x="3809" y="7999"/>
                    <a:pt x="5015" y="7555"/>
                    <a:pt x="6221" y="5777"/>
                  </a:cubicBezTo>
                  <a:cubicBezTo>
                    <a:pt x="6729" y="5015"/>
                    <a:pt x="7999" y="3238"/>
                    <a:pt x="3999" y="0"/>
                  </a:cubicBezTo>
                  <a:cubicBezTo>
                    <a:pt x="2666" y="1079"/>
                    <a:pt x="1968" y="2920"/>
                    <a:pt x="1206" y="482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29" name="Freeform 1028">
              <a:extLst>
                <a:ext uri="{FF2B5EF4-FFF2-40B4-BE49-F238E27FC236}">
                  <a16:creationId xmlns:a16="http://schemas.microsoft.com/office/drawing/2014/main" id="{2B652721-C61E-E99D-5F03-89E134875A9B}"/>
                </a:ext>
              </a:extLst>
            </p:cNvPr>
            <p:cNvSpPr/>
            <p:nvPr/>
          </p:nvSpPr>
          <p:spPr>
            <a:xfrm>
              <a:off x="2278946" y="2576683"/>
              <a:ext cx="7350" cy="8131"/>
            </a:xfrm>
            <a:custGeom>
              <a:avLst/>
              <a:gdLst>
                <a:gd name="connsiteX0" fmla="*/ 1065 w 7350"/>
                <a:gd name="connsiteY0" fmla="*/ 8062 h 8131"/>
                <a:gd name="connsiteX1" fmla="*/ 2970 w 7350"/>
                <a:gd name="connsiteY1" fmla="*/ 6221 h 8131"/>
                <a:gd name="connsiteX2" fmla="*/ 3541 w 7350"/>
                <a:gd name="connsiteY2" fmla="*/ 5523 h 8131"/>
                <a:gd name="connsiteX3" fmla="*/ 6271 w 7350"/>
                <a:gd name="connsiteY3" fmla="*/ 1778 h 8131"/>
                <a:gd name="connsiteX4" fmla="*/ 7350 w 7350"/>
                <a:gd name="connsiteY4" fmla="*/ 0 h 8131"/>
                <a:gd name="connsiteX5" fmla="*/ 3668 w 7350"/>
                <a:gd name="connsiteY5" fmla="*/ 2857 h 8131"/>
                <a:gd name="connsiteX6" fmla="*/ 494 w 7350"/>
                <a:gd name="connsiteY6" fmla="*/ 5333 h 8131"/>
                <a:gd name="connsiteX7" fmla="*/ 240 w 7350"/>
                <a:gd name="connsiteY7" fmla="*/ 7935 h 8131"/>
                <a:gd name="connsiteX8" fmla="*/ 1065 w 7350"/>
                <a:gd name="connsiteY8" fmla="*/ 8062 h 8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50" h="8131">
                  <a:moveTo>
                    <a:pt x="1065" y="8062"/>
                  </a:moveTo>
                  <a:cubicBezTo>
                    <a:pt x="1637" y="7935"/>
                    <a:pt x="2398" y="6920"/>
                    <a:pt x="2970" y="6221"/>
                  </a:cubicBezTo>
                  <a:cubicBezTo>
                    <a:pt x="3160" y="5967"/>
                    <a:pt x="3351" y="5713"/>
                    <a:pt x="3541" y="5523"/>
                  </a:cubicBezTo>
                  <a:cubicBezTo>
                    <a:pt x="4684" y="4190"/>
                    <a:pt x="5636" y="3047"/>
                    <a:pt x="6271" y="1778"/>
                  </a:cubicBezTo>
                  <a:cubicBezTo>
                    <a:pt x="6588" y="1143"/>
                    <a:pt x="6969" y="508"/>
                    <a:pt x="7350" y="0"/>
                  </a:cubicBezTo>
                  <a:cubicBezTo>
                    <a:pt x="6271" y="1270"/>
                    <a:pt x="4938" y="2095"/>
                    <a:pt x="3668" y="2857"/>
                  </a:cubicBezTo>
                  <a:cubicBezTo>
                    <a:pt x="2462" y="3619"/>
                    <a:pt x="1319" y="4317"/>
                    <a:pt x="494" y="5333"/>
                  </a:cubicBezTo>
                  <a:cubicBezTo>
                    <a:pt x="-77" y="6031"/>
                    <a:pt x="-141" y="7364"/>
                    <a:pt x="240" y="7935"/>
                  </a:cubicBezTo>
                  <a:cubicBezTo>
                    <a:pt x="240" y="7999"/>
                    <a:pt x="430" y="8253"/>
                    <a:pt x="1065" y="806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30" name="Freeform 1029">
              <a:extLst>
                <a:ext uri="{FF2B5EF4-FFF2-40B4-BE49-F238E27FC236}">
                  <a16:creationId xmlns:a16="http://schemas.microsoft.com/office/drawing/2014/main" id="{6E91CA8F-D834-C239-72D6-2A323B4FE6FD}"/>
                </a:ext>
              </a:extLst>
            </p:cNvPr>
            <p:cNvSpPr/>
            <p:nvPr/>
          </p:nvSpPr>
          <p:spPr>
            <a:xfrm>
              <a:off x="2212624" y="2458540"/>
              <a:ext cx="10921" cy="58976"/>
            </a:xfrm>
            <a:custGeom>
              <a:avLst/>
              <a:gdLst>
                <a:gd name="connsiteX0" fmla="*/ 2825 w 10921"/>
                <a:gd name="connsiteY0" fmla="*/ 58976 h 58976"/>
                <a:gd name="connsiteX1" fmla="*/ 3396 w 10921"/>
                <a:gd name="connsiteY1" fmla="*/ 58595 h 58976"/>
                <a:gd name="connsiteX2" fmla="*/ 9871 w 10921"/>
                <a:gd name="connsiteY2" fmla="*/ 5015 h 58976"/>
                <a:gd name="connsiteX3" fmla="*/ 9490 w 10921"/>
                <a:gd name="connsiteY3" fmla="*/ 0 h 58976"/>
                <a:gd name="connsiteX4" fmla="*/ 3840 w 10921"/>
                <a:gd name="connsiteY4" fmla="*/ 1714 h 58976"/>
                <a:gd name="connsiteX5" fmla="*/ 1491 w 10921"/>
                <a:gd name="connsiteY5" fmla="*/ 14093 h 58976"/>
                <a:gd name="connsiteX6" fmla="*/ 603 w 10921"/>
                <a:gd name="connsiteY6" fmla="*/ 24314 h 58976"/>
                <a:gd name="connsiteX7" fmla="*/ 2825 w 10921"/>
                <a:gd name="connsiteY7" fmla="*/ 58976 h 5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21" h="58976">
                  <a:moveTo>
                    <a:pt x="2825" y="58976"/>
                  </a:moveTo>
                  <a:cubicBezTo>
                    <a:pt x="2825" y="58976"/>
                    <a:pt x="3015" y="58913"/>
                    <a:pt x="3396" y="58595"/>
                  </a:cubicBezTo>
                  <a:cubicBezTo>
                    <a:pt x="13236" y="49517"/>
                    <a:pt x="11014" y="20569"/>
                    <a:pt x="9871" y="5015"/>
                  </a:cubicBezTo>
                  <a:cubicBezTo>
                    <a:pt x="9744" y="3174"/>
                    <a:pt x="9617" y="1460"/>
                    <a:pt x="9490" y="0"/>
                  </a:cubicBezTo>
                  <a:cubicBezTo>
                    <a:pt x="6824" y="0"/>
                    <a:pt x="5046" y="571"/>
                    <a:pt x="3840" y="1714"/>
                  </a:cubicBezTo>
                  <a:cubicBezTo>
                    <a:pt x="1301" y="4126"/>
                    <a:pt x="1428" y="9205"/>
                    <a:pt x="1491" y="14093"/>
                  </a:cubicBezTo>
                  <a:cubicBezTo>
                    <a:pt x="1555" y="17902"/>
                    <a:pt x="1682" y="21521"/>
                    <a:pt x="603" y="24314"/>
                  </a:cubicBezTo>
                  <a:cubicBezTo>
                    <a:pt x="-350" y="28123"/>
                    <a:pt x="-540" y="57643"/>
                    <a:pt x="2825" y="5897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31" name="Freeform 1030">
              <a:extLst>
                <a:ext uri="{FF2B5EF4-FFF2-40B4-BE49-F238E27FC236}">
                  <a16:creationId xmlns:a16="http://schemas.microsoft.com/office/drawing/2014/main" id="{90A49ECC-D3D3-5331-74F0-7404FB7FCBCB}"/>
                </a:ext>
              </a:extLst>
            </p:cNvPr>
            <p:cNvSpPr/>
            <p:nvPr/>
          </p:nvSpPr>
          <p:spPr>
            <a:xfrm>
              <a:off x="2227021" y="2589380"/>
              <a:ext cx="5060" cy="19037"/>
            </a:xfrm>
            <a:custGeom>
              <a:avLst/>
              <a:gdLst>
                <a:gd name="connsiteX0" fmla="*/ 1188 w 5060"/>
                <a:gd name="connsiteY0" fmla="*/ 2666 h 19037"/>
                <a:gd name="connsiteX1" fmla="*/ 172 w 5060"/>
                <a:gd name="connsiteY1" fmla="*/ 0 h 19037"/>
                <a:gd name="connsiteX2" fmla="*/ 108 w 5060"/>
                <a:gd name="connsiteY2" fmla="*/ 3428 h 19037"/>
                <a:gd name="connsiteX3" fmla="*/ 2902 w 5060"/>
                <a:gd name="connsiteY3" fmla="*/ 18855 h 19037"/>
                <a:gd name="connsiteX4" fmla="*/ 4616 w 5060"/>
                <a:gd name="connsiteY4" fmla="*/ 18791 h 19037"/>
                <a:gd name="connsiteX5" fmla="*/ 1378 w 5060"/>
                <a:gd name="connsiteY5" fmla="*/ 3238 h 19037"/>
                <a:gd name="connsiteX6" fmla="*/ 1188 w 5060"/>
                <a:gd name="connsiteY6" fmla="*/ 2666 h 19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60" h="19037">
                  <a:moveTo>
                    <a:pt x="1188" y="2666"/>
                  </a:moveTo>
                  <a:cubicBezTo>
                    <a:pt x="934" y="1778"/>
                    <a:pt x="553" y="825"/>
                    <a:pt x="172" y="0"/>
                  </a:cubicBezTo>
                  <a:cubicBezTo>
                    <a:pt x="172" y="1016"/>
                    <a:pt x="108" y="2158"/>
                    <a:pt x="108" y="3428"/>
                  </a:cubicBezTo>
                  <a:cubicBezTo>
                    <a:pt x="-82" y="9205"/>
                    <a:pt x="-399" y="17966"/>
                    <a:pt x="2902" y="18855"/>
                  </a:cubicBezTo>
                  <a:cubicBezTo>
                    <a:pt x="3473" y="19045"/>
                    <a:pt x="4298" y="19172"/>
                    <a:pt x="4616" y="18791"/>
                  </a:cubicBezTo>
                  <a:cubicBezTo>
                    <a:pt x="4806" y="18537"/>
                    <a:pt x="6584" y="16061"/>
                    <a:pt x="1378" y="3238"/>
                  </a:cubicBezTo>
                  <a:lnTo>
                    <a:pt x="1188" y="2666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32" name="Freeform 1031">
              <a:extLst>
                <a:ext uri="{FF2B5EF4-FFF2-40B4-BE49-F238E27FC236}">
                  <a16:creationId xmlns:a16="http://schemas.microsoft.com/office/drawing/2014/main" id="{5501A5BA-D51D-9F26-A05C-92A69B843A18}"/>
                </a:ext>
              </a:extLst>
            </p:cNvPr>
            <p:cNvSpPr/>
            <p:nvPr/>
          </p:nvSpPr>
          <p:spPr>
            <a:xfrm>
              <a:off x="2258805" y="2519724"/>
              <a:ext cx="9651" cy="7885"/>
            </a:xfrm>
            <a:custGeom>
              <a:avLst/>
              <a:gdLst>
                <a:gd name="connsiteX0" fmla="*/ 2351 w 9651"/>
                <a:gd name="connsiteY0" fmla="*/ 7886 h 7885"/>
                <a:gd name="connsiteX1" fmla="*/ 5906 w 9651"/>
                <a:gd name="connsiteY1" fmla="*/ 6235 h 7885"/>
                <a:gd name="connsiteX2" fmla="*/ 7366 w 9651"/>
                <a:gd name="connsiteY2" fmla="*/ 4902 h 7885"/>
                <a:gd name="connsiteX3" fmla="*/ 9651 w 9651"/>
                <a:gd name="connsiteY3" fmla="*/ 2363 h 7885"/>
                <a:gd name="connsiteX4" fmla="*/ 9461 w 9651"/>
                <a:gd name="connsiteY4" fmla="*/ 966 h 7885"/>
                <a:gd name="connsiteX5" fmla="*/ 5017 w 9651"/>
                <a:gd name="connsiteY5" fmla="*/ 14 h 7885"/>
                <a:gd name="connsiteX6" fmla="*/ 3811 w 9651"/>
                <a:gd name="connsiteY6" fmla="*/ 77 h 7885"/>
                <a:gd name="connsiteX7" fmla="*/ 383 w 9651"/>
                <a:gd name="connsiteY7" fmla="*/ 2299 h 7885"/>
                <a:gd name="connsiteX8" fmla="*/ 1272 w 9651"/>
                <a:gd name="connsiteY8" fmla="*/ 7505 h 7885"/>
                <a:gd name="connsiteX9" fmla="*/ 2351 w 9651"/>
                <a:gd name="connsiteY9" fmla="*/ 7886 h 7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651" h="7885">
                  <a:moveTo>
                    <a:pt x="2351" y="7886"/>
                  </a:moveTo>
                  <a:cubicBezTo>
                    <a:pt x="3557" y="7886"/>
                    <a:pt x="5144" y="6997"/>
                    <a:pt x="5906" y="6235"/>
                  </a:cubicBezTo>
                  <a:cubicBezTo>
                    <a:pt x="6350" y="5791"/>
                    <a:pt x="6858" y="5347"/>
                    <a:pt x="7366" y="4902"/>
                  </a:cubicBezTo>
                  <a:cubicBezTo>
                    <a:pt x="8318" y="4077"/>
                    <a:pt x="9207" y="3251"/>
                    <a:pt x="9651" y="2363"/>
                  </a:cubicBezTo>
                  <a:cubicBezTo>
                    <a:pt x="9525" y="1855"/>
                    <a:pt x="9461" y="1283"/>
                    <a:pt x="9461" y="966"/>
                  </a:cubicBezTo>
                  <a:cubicBezTo>
                    <a:pt x="8763" y="77"/>
                    <a:pt x="7366" y="-50"/>
                    <a:pt x="5017" y="14"/>
                  </a:cubicBezTo>
                  <a:cubicBezTo>
                    <a:pt x="4573" y="14"/>
                    <a:pt x="4192" y="141"/>
                    <a:pt x="3811" y="77"/>
                  </a:cubicBezTo>
                  <a:cubicBezTo>
                    <a:pt x="2288" y="77"/>
                    <a:pt x="1018" y="903"/>
                    <a:pt x="383" y="2299"/>
                  </a:cubicBezTo>
                  <a:cubicBezTo>
                    <a:pt x="-252" y="3696"/>
                    <a:pt x="-188" y="5854"/>
                    <a:pt x="1272" y="7505"/>
                  </a:cubicBezTo>
                  <a:cubicBezTo>
                    <a:pt x="1399" y="7632"/>
                    <a:pt x="1716" y="7886"/>
                    <a:pt x="2351" y="788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33" name="Freeform 1032">
              <a:extLst>
                <a:ext uri="{FF2B5EF4-FFF2-40B4-BE49-F238E27FC236}">
                  <a16:creationId xmlns:a16="http://schemas.microsoft.com/office/drawing/2014/main" id="{6FFCF149-ACA3-8E5B-3926-8AE677162C0C}"/>
                </a:ext>
              </a:extLst>
            </p:cNvPr>
            <p:cNvSpPr/>
            <p:nvPr/>
          </p:nvSpPr>
          <p:spPr>
            <a:xfrm>
              <a:off x="2174946" y="2261027"/>
              <a:ext cx="7173" cy="3126"/>
            </a:xfrm>
            <a:custGeom>
              <a:avLst/>
              <a:gdLst>
                <a:gd name="connsiteX0" fmla="*/ 0 w 7173"/>
                <a:gd name="connsiteY0" fmla="*/ 841 h 3126"/>
                <a:gd name="connsiteX1" fmla="*/ 7174 w 7173"/>
                <a:gd name="connsiteY1" fmla="*/ 3127 h 3126"/>
                <a:gd name="connsiteX2" fmla="*/ 4952 w 7173"/>
                <a:gd name="connsiteY2" fmla="*/ 79 h 3126"/>
                <a:gd name="connsiteX3" fmla="*/ 0 w 7173"/>
                <a:gd name="connsiteY3" fmla="*/ 841 h 3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73" h="3126">
                  <a:moveTo>
                    <a:pt x="0" y="841"/>
                  </a:moveTo>
                  <a:cubicBezTo>
                    <a:pt x="2984" y="1540"/>
                    <a:pt x="5396" y="2301"/>
                    <a:pt x="7174" y="3127"/>
                  </a:cubicBezTo>
                  <a:cubicBezTo>
                    <a:pt x="6348" y="1540"/>
                    <a:pt x="5459" y="270"/>
                    <a:pt x="4952" y="79"/>
                  </a:cubicBezTo>
                  <a:cubicBezTo>
                    <a:pt x="3999" y="-174"/>
                    <a:pt x="2032" y="207"/>
                    <a:pt x="0" y="84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34" name="Freeform 1033">
              <a:extLst>
                <a:ext uri="{FF2B5EF4-FFF2-40B4-BE49-F238E27FC236}">
                  <a16:creationId xmlns:a16="http://schemas.microsoft.com/office/drawing/2014/main" id="{24A641CC-35A9-10D8-170C-8BAD997C14D4}"/>
                </a:ext>
              </a:extLst>
            </p:cNvPr>
            <p:cNvSpPr/>
            <p:nvPr/>
          </p:nvSpPr>
          <p:spPr>
            <a:xfrm>
              <a:off x="2267753" y="2575731"/>
              <a:ext cx="2845" cy="6348"/>
            </a:xfrm>
            <a:custGeom>
              <a:avLst/>
              <a:gdLst>
                <a:gd name="connsiteX0" fmla="*/ 6 w 2845"/>
                <a:gd name="connsiteY0" fmla="*/ 0 h 6348"/>
                <a:gd name="connsiteX1" fmla="*/ 577 w 2845"/>
                <a:gd name="connsiteY1" fmla="*/ 2031 h 6348"/>
                <a:gd name="connsiteX2" fmla="*/ 958 w 2845"/>
                <a:gd name="connsiteY2" fmla="*/ 4698 h 6348"/>
                <a:gd name="connsiteX3" fmla="*/ 1149 w 2845"/>
                <a:gd name="connsiteY3" fmla="*/ 6348 h 6348"/>
                <a:gd name="connsiteX4" fmla="*/ 2736 w 2845"/>
                <a:gd name="connsiteY4" fmla="*/ 2539 h 6348"/>
                <a:gd name="connsiteX5" fmla="*/ 6 w 2845"/>
                <a:gd name="connsiteY5" fmla="*/ 0 h 6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5" h="6348">
                  <a:moveTo>
                    <a:pt x="6" y="0"/>
                  </a:moveTo>
                  <a:cubicBezTo>
                    <a:pt x="-57" y="317"/>
                    <a:pt x="387" y="1587"/>
                    <a:pt x="577" y="2031"/>
                  </a:cubicBezTo>
                  <a:cubicBezTo>
                    <a:pt x="1022" y="3301"/>
                    <a:pt x="1022" y="3999"/>
                    <a:pt x="958" y="4698"/>
                  </a:cubicBezTo>
                  <a:cubicBezTo>
                    <a:pt x="958" y="5205"/>
                    <a:pt x="958" y="6221"/>
                    <a:pt x="1149" y="6348"/>
                  </a:cubicBezTo>
                  <a:cubicBezTo>
                    <a:pt x="2482" y="5777"/>
                    <a:pt x="3117" y="4126"/>
                    <a:pt x="2736" y="2539"/>
                  </a:cubicBezTo>
                  <a:cubicBezTo>
                    <a:pt x="2482" y="1206"/>
                    <a:pt x="1530" y="317"/>
                    <a:pt x="6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35" name="Freeform 1034">
              <a:extLst>
                <a:ext uri="{FF2B5EF4-FFF2-40B4-BE49-F238E27FC236}">
                  <a16:creationId xmlns:a16="http://schemas.microsoft.com/office/drawing/2014/main" id="{219037B2-2B5F-2824-FB92-CFEFD61EDBDA}"/>
                </a:ext>
              </a:extLst>
            </p:cNvPr>
            <p:cNvSpPr/>
            <p:nvPr/>
          </p:nvSpPr>
          <p:spPr>
            <a:xfrm>
              <a:off x="2265029" y="2529261"/>
              <a:ext cx="5858" cy="5796"/>
            </a:xfrm>
            <a:custGeom>
              <a:avLst/>
              <a:gdLst>
                <a:gd name="connsiteX0" fmla="*/ 1016 w 5858"/>
                <a:gd name="connsiteY0" fmla="*/ 3809 h 5796"/>
                <a:gd name="connsiteX1" fmla="*/ 0 w 5858"/>
                <a:gd name="connsiteY1" fmla="*/ 5587 h 5796"/>
                <a:gd name="connsiteX2" fmla="*/ 698 w 5858"/>
                <a:gd name="connsiteY2" fmla="*/ 5713 h 5796"/>
                <a:gd name="connsiteX3" fmla="*/ 1333 w 5858"/>
                <a:gd name="connsiteY3" fmla="*/ 5269 h 5796"/>
                <a:gd name="connsiteX4" fmla="*/ 2539 w 5858"/>
                <a:gd name="connsiteY4" fmla="*/ 4380 h 5796"/>
                <a:gd name="connsiteX5" fmla="*/ 4190 w 5858"/>
                <a:gd name="connsiteY5" fmla="*/ 3555 h 5796"/>
                <a:gd name="connsiteX6" fmla="*/ 5840 w 5858"/>
                <a:gd name="connsiteY6" fmla="*/ 0 h 5796"/>
                <a:gd name="connsiteX7" fmla="*/ 4253 w 5858"/>
                <a:gd name="connsiteY7" fmla="*/ 698 h 5796"/>
                <a:gd name="connsiteX8" fmla="*/ 3555 w 5858"/>
                <a:gd name="connsiteY8" fmla="*/ 1143 h 5796"/>
                <a:gd name="connsiteX9" fmla="*/ 1778 w 5858"/>
                <a:gd name="connsiteY9" fmla="*/ 2793 h 5796"/>
                <a:gd name="connsiteX10" fmla="*/ 1016 w 5858"/>
                <a:gd name="connsiteY10" fmla="*/ 3809 h 5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58" h="5796">
                  <a:moveTo>
                    <a:pt x="1016" y="3809"/>
                  </a:moveTo>
                  <a:cubicBezTo>
                    <a:pt x="317" y="4571"/>
                    <a:pt x="0" y="5015"/>
                    <a:pt x="0" y="5587"/>
                  </a:cubicBezTo>
                  <a:cubicBezTo>
                    <a:pt x="63" y="5840"/>
                    <a:pt x="317" y="5840"/>
                    <a:pt x="698" y="5713"/>
                  </a:cubicBezTo>
                  <a:cubicBezTo>
                    <a:pt x="825" y="5650"/>
                    <a:pt x="1079" y="5459"/>
                    <a:pt x="1333" y="5269"/>
                  </a:cubicBezTo>
                  <a:cubicBezTo>
                    <a:pt x="1650" y="4952"/>
                    <a:pt x="2031" y="4634"/>
                    <a:pt x="2539" y="4380"/>
                  </a:cubicBezTo>
                  <a:cubicBezTo>
                    <a:pt x="3555" y="3936"/>
                    <a:pt x="3872" y="3809"/>
                    <a:pt x="4190" y="3555"/>
                  </a:cubicBezTo>
                  <a:cubicBezTo>
                    <a:pt x="4698" y="3111"/>
                    <a:pt x="6031" y="1079"/>
                    <a:pt x="5840" y="0"/>
                  </a:cubicBezTo>
                  <a:cubicBezTo>
                    <a:pt x="5269" y="0"/>
                    <a:pt x="4571" y="444"/>
                    <a:pt x="4253" y="698"/>
                  </a:cubicBezTo>
                  <a:lnTo>
                    <a:pt x="3555" y="1143"/>
                  </a:lnTo>
                  <a:cubicBezTo>
                    <a:pt x="2857" y="1587"/>
                    <a:pt x="2412" y="1968"/>
                    <a:pt x="1778" y="2793"/>
                  </a:cubicBezTo>
                  <a:cubicBezTo>
                    <a:pt x="1587" y="3111"/>
                    <a:pt x="1333" y="3428"/>
                    <a:pt x="1016" y="3809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36" name="Freeform 1035">
              <a:extLst>
                <a:ext uri="{FF2B5EF4-FFF2-40B4-BE49-F238E27FC236}">
                  <a16:creationId xmlns:a16="http://schemas.microsoft.com/office/drawing/2014/main" id="{2DEEAC0E-DC4C-3731-5F80-2B6154CF6AFF}"/>
                </a:ext>
              </a:extLst>
            </p:cNvPr>
            <p:cNvSpPr/>
            <p:nvPr/>
          </p:nvSpPr>
          <p:spPr>
            <a:xfrm>
              <a:off x="2267055" y="2537641"/>
              <a:ext cx="6026" cy="6226"/>
            </a:xfrm>
            <a:custGeom>
              <a:avLst/>
              <a:gdLst>
                <a:gd name="connsiteX0" fmla="*/ 3307 w 6026"/>
                <a:gd name="connsiteY0" fmla="*/ 5396 h 6226"/>
                <a:gd name="connsiteX1" fmla="*/ 5465 w 6026"/>
                <a:gd name="connsiteY1" fmla="*/ 4507 h 6226"/>
                <a:gd name="connsiteX2" fmla="*/ 4894 w 6026"/>
                <a:gd name="connsiteY2" fmla="*/ 0 h 6226"/>
                <a:gd name="connsiteX3" fmla="*/ 4132 w 6026"/>
                <a:gd name="connsiteY3" fmla="*/ 1206 h 6226"/>
                <a:gd name="connsiteX4" fmla="*/ 2291 w 6026"/>
                <a:gd name="connsiteY4" fmla="*/ 2603 h 6226"/>
                <a:gd name="connsiteX5" fmla="*/ 1592 w 6026"/>
                <a:gd name="connsiteY5" fmla="*/ 2984 h 6226"/>
                <a:gd name="connsiteX6" fmla="*/ 69 w 6026"/>
                <a:gd name="connsiteY6" fmla="*/ 6221 h 6226"/>
                <a:gd name="connsiteX7" fmla="*/ 1212 w 6026"/>
                <a:gd name="connsiteY7" fmla="*/ 5967 h 6226"/>
                <a:gd name="connsiteX8" fmla="*/ 3307 w 6026"/>
                <a:gd name="connsiteY8" fmla="*/ 5396 h 6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26" h="6226">
                  <a:moveTo>
                    <a:pt x="3307" y="5396"/>
                  </a:moveTo>
                  <a:cubicBezTo>
                    <a:pt x="4195" y="5205"/>
                    <a:pt x="4957" y="5015"/>
                    <a:pt x="5465" y="4507"/>
                  </a:cubicBezTo>
                  <a:cubicBezTo>
                    <a:pt x="6544" y="3492"/>
                    <a:pt x="5909" y="1714"/>
                    <a:pt x="4894" y="0"/>
                  </a:cubicBezTo>
                  <a:cubicBezTo>
                    <a:pt x="4703" y="381"/>
                    <a:pt x="4449" y="825"/>
                    <a:pt x="4132" y="1206"/>
                  </a:cubicBezTo>
                  <a:cubicBezTo>
                    <a:pt x="3497" y="1904"/>
                    <a:pt x="2862" y="2285"/>
                    <a:pt x="2291" y="2603"/>
                  </a:cubicBezTo>
                  <a:cubicBezTo>
                    <a:pt x="2100" y="2730"/>
                    <a:pt x="1846" y="2857"/>
                    <a:pt x="1592" y="2984"/>
                  </a:cubicBezTo>
                  <a:cubicBezTo>
                    <a:pt x="577" y="3618"/>
                    <a:pt x="-248" y="5015"/>
                    <a:pt x="69" y="6221"/>
                  </a:cubicBezTo>
                  <a:cubicBezTo>
                    <a:pt x="69" y="6221"/>
                    <a:pt x="640" y="6285"/>
                    <a:pt x="1212" y="5967"/>
                  </a:cubicBezTo>
                  <a:cubicBezTo>
                    <a:pt x="1910" y="5713"/>
                    <a:pt x="2608" y="5586"/>
                    <a:pt x="3307" y="539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37" name="Freeform 1036">
              <a:extLst>
                <a:ext uri="{FF2B5EF4-FFF2-40B4-BE49-F238E27FC236}">
                  <a16:creationId xmlns:a16="http://schemas.microsoft.com/office/drawing/2014/main" id="{29B133E3-6B61-651D-8001-933573052816}"/>
                </a:ext>
              </a:extLst>
            </p:cNvPr>
            <p:cNvSpPr/>
            <p:nvPr/>
          </p:nvSpPr>
          <p:spPr>
            <a:xfrm>
              <a:off x="2248748" y="2477187"/>
              <a:ext cx="17938" cy="28331"/>
            </a:xfrm>
            <a:custGeom>
              <a:avLst/>
              <a:gdLst>
                <a:gd name="connsiteX0" fmla="*/ 4727 w 17938"/>
                <a:gd name="connsiteY0" fmla="*/ 28331 h 28331"/>
                <a:gd name="connsiteX1" fmla="*/ 16662 w 17938"/>
                <a:gd name="connsiteY1" fmla="*/ 23951 h 28331"/>
                <a:gd name="connsiteX2" fmla="*/ 15138 w 17938"/>
                <a:gd name="connsiteY2" fmla="*/ 11381 h 28331"/>
                <a:gd name="connsiteX3" fmla="*/ 14631 w 17938"/>
                <a:gd name="connsiteY3" fmla="*/ 10429 h 28331"/>
                <a:gd name="connsiteX4" fmla="*/ 5807 w 17938"/>
                <a:gd name="connsiteY4" fmla="*/ 145 h 28331"/>
                <a:gd name="connsiteX5" fmla="*/ 1299 w 17938"/>
                <a:gd name="connsiteY5" fmla="*/ 1161 h 28331"/>
                <a:gd name="connsiteX6" fmla="*/ 4029 w 17938"/>
                <a:gd name="connsiteY6" fmla="*/ 25665 h 28331"/>
                <a:gd name="connsiteX7" fmla="*/ 4727 w 17938"/>
                <a:gd name="connsiteY7" fmla="*/ 28331 h 28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938" h="28331">
                  <a:moveTo>
                    <a:pt x="4727" y="28331"/>
                  </a:moveTo>
                  <a:cubicBezTo>
                    <a:pt x="10631" y="28268"/>
                    <a:pt x="14758" y="27379"/>
                    <a:pt x="16662" y="23951"/>
                  </a:cubicBezTo>
                  <a:cubicBezTo>
                    <a:pt x="18948" y="19825"/>
                    <a:pt x="17995" y="16651"/>
                    <a:pt x="15138" y="11381"/>
                  </a:cubicBezTo>
                  <a:lnTo>
                    <a:pt x="14631" y="10429"/>
                  </a:lnTo>
                  <a:cubicBezTo>
                    <a:pt x="12599" y="6684"/>
                    <a:pt x="9552" y="1097"/>
                    <a:pt x="5807" y="145"/>
                  </a:cubicBezTo>
                  <a:cubicBezTo>
                    <a:pt x="4410" y="-236"/>
                    <a:pt x="2886" y="145"/>
                    <a:pt x="1299" y="1161"/>
                  </a:cubicBezTo>
                  <a:cubicBezTo>
                    <a:pt x="-2256" y="3510"/>
                    <a:pt x="2442" y="20206"/>
                    <a:pt x="4029" y="25665"/>
                  </a:cubicBezTo>
                  <a:cubicBezTo>
                    <a:pt x="4283" y="26871"/>
                    <a:pt x="4537" y="27697"/>
                    <a:pt x="4727" y="2833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38" name="Freeform 1037">
              <a:extLst>
                <a:ext uri="{FF2B5EF4-FFF2-40B4-BE49-F238E27FC236}">
                  <a16:creationId xmlns:a16="http://schemas.microsoft.com/office/drawing/2014/main" id="{90567107-E89E-677E-2828-10B29CD9331D}"/>
                </a:ext>
              </a:extLst>
            </p:cNvPr>
            <p:cNvSpPr/>
            <p:nvPr/>
          </p:nvSpPr>
          <p:spPr>
            <a:xfrm>
              <a:off x="2197990" y="2329859"/>
              <a:ext cx="2115" cy="9078"/>
            </a:xfrm>
            <a:custGeom>
              <a:avLst/>
              <a:gdLst>
                <a:gd name="connsiteX0" fmla="*/ 1841 w 2115"/>
                <a:gd name="connsiteY0" fmla="*/ 0 h 9078"/>
                <a:gd name="connsiteX1" fmla="*/ 0 w 2115"/>
                <a:gd name="connsiteY1" fmla="*/ 9078 h 9078"/>
                <a:gd name="connsiteX2" fmla="*/ 1206 w 2115"/>
                <a:gd name="connsiteY2" fmla="*/ 6983 h 9078"/>
                <a:gd name="connsiteX3" fmla="*/ 1841 w 2115"/>
                <a:gd name="connsiteY3" fmla="*/ 0 h 9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15" h="9078">
                  <a:moveTo>
                    <a:pt x="1841" y="0"/>
                  </a:moveTo>
                  <a:cubicBezTo>
                    <a:pt x="1778" y="2666"/>
                    <a:pt x="1079" y="5396"/>
                    <a:pt x="0" y="9078"/>
                  </a:cubicBezTo>
                  <a:cubicBezTo>
                    <a:pt x="444" y="8380"/>
                    <a:pt x="952" y="7681"/>
                    <a:pt x="1206" y="6983"/>
                  </a:cubicBezTo>
                  <a:cubicBezTo>
                    <a:pt x="2158" y="4317"/>
                    <a:pt x="2349" y="2222"/>
                    <a:pt x="1841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39" name="Freeform 1038">
              <a:extLst>
                <a:ext uri="{FF2B5EF4-FFF2-40B4-BE49-F238E27FC236}">
                  <a16:creationId xmlns:a16="http://schemas.microsoft.com/office/drawing/2014/main" id="{8993F93A-DADD-A239-9F9F-563D8A88187A}"/>
                </a:ext>
              </a:extLst>
            </p:cNvPr>
            <p:cNvSpPr/>
            <p:nvPr/>
          </p:nvSpPr>
          <p:spPr>
            <a:xfrm>
              <a:off x="2200836" y="2404807"/>
              <a:ext cx="36031" cy="42750"/>
            </a:xfrm>
            <a:custGeom>
              <a:avLst/>
              <a:gdLst>
                <a:gd name="connsiteX0" fmla="*/ 1090 w 36031"/>
                <a:gd name="connsiteY0" fmla="*/ 39894 h 42750"/>
                <a:gd name="connsiteX1" fmla="*/ 5217 w 36031"/>
                <a:gd name="connsiteY1" fmla="*/ 42751 h 42750"/>
                <a:gd name="connsiteX2" fmla="*/ 27880 w 36031"/>
                <a:gd name="connsiteY2" fmla="*/ 36148 h 42750"/>
                <a:gd name="connsiteX3" fmla="*/ 26547 w 36031"/>
                <a:gd name="connsiteY3" fmla="*/ 32212 h 42750"/>
                <a:gd name="connsiteX4" fmla="*/ 26230 w 36031"/>
                <a:gd name="connsiteY4" fmla="*/ 30498 h 42750"/>
                <a:gd name="connsiteX5" fmla="*/ 29150 w 36031"/>
                <a:gd name="connsiteY5" fmla="*/ 29546 h 42750"/>
                <a:gd name="connsiteX6" fmla="*/ 35371 w 36031"/>
                <a:gd name="connsiteY6" fmla="*/ 27959 h 42750"/>
                <a:gd name="connsiteX7" fmla="*/ 35625 w 36031"/>
                <a:gd name="connsiteY7" fmla="*/ 23071 h 42750"/>
                <a:gd name="connsiteX8" fmla="*/ 27753 w 36031"/>
                <a:gd name="connsiteY8" fmla="*/ 6248 h 42750"/>
                <a:gd name="connsiteX9" fmla="*/ 8264 w 36031"/>
                <a:gd name="connsiteY9" fmla="*/ 1994 h 42750"/>
                <a:gd name="connsiteX10" fmla="*/ 1090 w 36031"/>
                <a:gd name="connsiteY10" fmla="*/ 39894 h 42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31" h="42750">
                  <a:moveTo>
                    <a:pt x="1090" y="39894"/>
                  </a:moveTo>
                  <a:cubicBezTo>
                    <a:pt x="1979" y="41862"/>
                    <a:pt x="3249" y="42751"/>
                    <a:pt x="5217" y="42751"/>
                  </a:cubicBezTo>
                  <a:cubicBezTo>
                    <a:pt x="9978" y="42751"/>
                    <a:pt x="25849" y="40783"/>
                    <a:pt x="27880" y="36148"/>
                  </a:cubicBezTo>
                  <a:cubicBezTo>
                    <a:pt x="28071" y="35767"/>
                    <a:pt x="28578" y="34561"/>
                    <a:pt x="26547" y="32212"/>
                  </a:cubicBezTo>
                  <a:cubicBezTo>
                    <a:pt x="26166" y="31831"/>
                    <a:pt x="26039" y="31006"/>
                    <a:pt x="26230" y="30498"/>
                  </a:cubicBezTo>
                  <a:cubicBezTo>
                    <a:pt x="26674" y="29483"/>
                    <a:pt x="27690" y="29546"/>
                    <a:pt x="29150" y="29546"/>
                  </a:cubicBezTo>
                  <a:cubicBezTo>
                    <a:pt x="31054" y="29546"/>
                    <a:pt x="34165" y="29609"/>
                    <a:pt x="35371" y="27959"/>
                  </a:cubicBezTo>
                  <a:cubicBezTo>
                    <a:pt x="36133" y="26943"/>
                    <a:pt x="36260" y="25293"/>
                    <a:pt x="35625" y="23071"/>
                  </a:cubicBezTo>
                  <a:cubicBezTo>
                    <a:pt x="32514" y="11517"/>
                    <a:pt x="31308" y="8977"/>
                    <a:pt x="27753" y="6248"/>
                  </a:cubicBezTo>
                  <a:cubicBezTo>
                    <a:pt x="23055" y="2565"/>
                    <a:pt x="12898" y="-3021"/>
                    <a:pt x="8264" y="1994"/>
                  </a:cubicBezTo>
                  <a:cubicBezTo>
                    <a:pt x="5153" y="5422"/>
                    <a:pt x="-2909" y="30689"/>
                    <a:pt x="1090" y="3989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40" name="Freeform 1039">
              <a:extLst>
                <a:ext uri="{FF2B5EF4-FFF2-40B4-BE49-F238E27FC236}">
                  <a16:creationId xmlns:a16="http://schemas.microsoft.com/office/drawing/2014/main" id="{9D548FDA-0A57-098C-D281-E1EAF00DC7D5}"/>
                </a:ext>
              </a:extLst>
            </p:cNvPr>
            <p:cNvSpPr/>
            <p:nvPr/>
          </p:nvSpPr>
          <p:spPr>
            <a:xfrm>
              <a:off x="2239024" y="2407944"/>
              <a:ext cx="20296" cy="55611"/>
            </a:xfrm>
            <a:custGeom>
              <a:avLst/>
              <a:gdLst>
                <a:gd name="connsiteX0" fmla="*/ 103 w 20296"/>
                <a:gd name="connsiteY0" fmla="*/ 55612 h 55611"/>
                <a:gd name="connsiteX1" fmla="*/ 2643 w 20296"/>
                <a:gd name="connsiteY1" fmla="*/ 54850 h 55611"/>
                <a:gd name="connsiteX2" fmla="*/ 7214 w 20296"/>
                <a:gd name="connsiteY2" fmla="*/ 48819 h 55611"/>
                <a:gd name="connsiteX3" fmla="*/ 8229 w 20296"/>
                <a:gd name="connsiteY3" fmla="*/ 43423 h 55611"/>
                <a:gd name="connsiteX4" fmla="*/ 13689 w 20296"/>
                <a:gd name="connsiteY4" fmla="*/ 36122 h 55611"/>
                <a:gd name="connsiteX5" fmla="*/ 16990 w 20296"/>
                <a:gd name="connsiteY5" fmla="*/ 35170 h 55611"/>
                <a:gd name="connsiteX6" fmla="*/ 20291 w 20296"/>
                <a:gd name="connsiteY6" fmla="*/ 28187 h 55611"/>
                <a:gd name="connsiteX7" fmla="*/ 12864 w 20296"/>
                <a:gd name="connsiteY7" fmla="*/ 0 h 55611"/>
                <a:gd name="connsiteX8" fmla="*/ 7976 w 20296"/>
                <a:gd name="connsiteY8" fmla="*/ 13332 h 55611"/>
                <a:gd name="connsiteX9" fmla="*/ 6579 w 20296"/>
                <a:gd name="connsiteY9" fmla="*/ 21331 h 55611"/>
                <a:gd name="connsiteX10" fmla="*/ 2262 w 20296"/>
                <a:gd name="connsiteY10" fmla="*/ 32059 h 55611"/>
                <a:gd name="connsiteX11" fmla="*/ 484 w 20296"/>
                <a:gd name="connsiteY11" fmla="*/ 35805 h 55611"/>
                <a:gd name="connsiteX12" fmla="*/ 231 w 20296"/>
                <a:gd name="connsiteY12" fmla="*/ 40376 h 55611"/>
                <a:gd name="connsiteX13" fmla="*/ 548 w 20296"/>
                <a:gd name="connsiteY13" fmla="*/ 45708 h 55611"/>
                <a:gd name="connsiteX14" fmla="*/ 103 w 20296"/>
                <a:gd name="connsiteY14" fmla="*/ 55612 h 5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296" h="55611">
                  <a:moveTo>
                    <a:pt x="103" y="55612"/>
                  </a:moveTo>
                  <a:cubicBezTo>
                    <a:pt x="611" y="55612"/>
                    <a:pt x="1564" y="55421"/>
                    <a:pt x="2643" y="54850"/>
                  </a:cubicBezTo>
                  <a:cubicBezTo>
                    <a:pt x="3913" y="54151"/>
                    <a:pt x="6261" y="52501"/>
                    <a:pt x="7214" y="48819"/>
                  </a:cubicBezTo>
                  <a:cubicBezTo>
                    <a:pt x="7785" y="46597"/>
                    <a:pt x="8039" y="44819"/>
                    <a:pt x="8229" y="43423"/>
                  </a:cubicBezTo>
                  <a:cubicBezTo>
                    <a:pt x="8674" y="39931"/>
                    <a:pt x="8991" y="37836"/>
                    <a:pt x="13689" y="36122"/>
                  </a:cubicBezTo>
                  <a:cubicBezTo>
                    <a:pt x="14959" y="35678"/>
                    <a:pt x="16038" y="35424"/>
                    <a:pt x="16990" y="35170"/>
                  </a:cubicBezTo>
                  <a:cubicBezTo>
                    <a:pt x="19720" y="34535"/>
                    <a:pt x="20164" y="34408"/>
                    <a:pt x="20291" y="28187"/>
                  </a:cubicBezTo>
                  <a:cubicBezTo>
                    <a:pt x="20482" y="18982"/>
                    <a:pt x="15403" y="1143"/>
                    <a:pt x="12864" y="0"/>
                  </a:cubicBezTo>
                  <a:cubicBezTo>
                    <a:pt x="8801" y="5714"/>
                    <a:pt x="8420" y="9078"/>
                    <a:pt x="7976" y="13332"/>
                  </a:cubicBezTo>
                  <a:cubicBezTo>
                    <a:pt x="7722" y="15617"/>
                    <a:pt x="7468" y="18156"/>
                    <a:pt x="6579" y="21331"/>
                  </a:cubicBezTo>
                  <a:cubicBezTo>
                    <a:pt x="4992" y="27044"/>
                    <a:pt x="3468" y="29837"/>
                    <a:pt x="2262" y="32059"/>
                  </a:cubicBezTo>
                  <a:cubicBezTo>
                    <a:pt x="1564" y="33329"/>
                    <a:pt x="992" y="34408"/>
                    <a:pt x="484" y="35805"/>
                  </a:cubicBezTo>
                  <a:cubicBezTo>
                    <a:pt x="-214" y="37773"/>
                    <a:pt x="-23" y="38788"/>
                    <a:pt x="231" y="40376"/>
                  </a:cubicBezTo>
                  <a:cubicBezTo>
                    <a:pt x="484" y="41709"/>
                    <a:pt x="738" y="43296"/>
                    <a:pt x="548" y="45708"/>
                  </a:cubicBezTo>
                  <a:cubicBezTo>
                    <a:pt x="294" y="50406"/>
                    <a:pt x="40" y="53898"/>
                    <a:pt x="103" y="5561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41" name="Freeform 1040">
              <a:extLst>
                <a:ext uri="{FF2B5EF4-FFF2-40B4-BE49-F238E27FC236}">
                  <a16:creationId xmlns:a16="http://schemas.microsoft.com/office/drawing/2014/main" id="{D5FA6822-C937-C12E-D89A-DE8C818AD6B8}"/>
                </a:ext>
              </a:extLst>
            </p:cNvPr>
            <p:cNvSpPr/>
            <p:nvPr/>
          </p:nvSpPr>
          <p:spPr>
            <a:xfrm>
              <a:off x="1971545" y="2270756"/>
              <a:ext cx="9903" cy="2799"/>
            </a:xfrm>
            <a:custGeom>
              <a:avLst/>
              <a:gdLst>
                <a:gd name="connsiteX0" fmla="*/ 9903 w 9903"/>
                <a:gd name="connsiteY0" fmla="*/ 2095 h 2799"/>
                <a:gd name="connsiteX1" fmla="*/ 8253 w 9903"/>
                <a:gd name="connsiteY1" fmla="*/ 889 h 2799"/>
                <a:gd name="connsiteX2" fmla="*/ 6285 w 9903"/>
                <a:gd name="connsiteY2" fmla="*/ 0 h 2799"/>
                <a:gd name="connsiteX3" fmla="*/ 5015 w 9903"/>
                <a:gd name="connsiteY3" fmla="*/ 0 h 2799"/>
                <a:gd name="connsiteX4" fmla="*/ 190 w 9903"/>
                <a:gd name="connsiteY4" fmla="*/ 952 h 2799"/>
                <a:gd name="connsiteX5" fmla="*/ 0 w 9903"/>
                <a:gd name="connsiteY5" fmla="*/ 1651 h 2799"/>
                <a:gd name="connsiteX6" fmla="*/ 1016 w 9903"/>
                <a:gd name="connsiteY6" fmla="*/ 2349 h 2799"/>
                <a:gd name="connsiteX7" fmla="*/ 9903 w 9903"/>
                <a:gd name="connsiteY7" fmla="*/ 2095 h 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03" h="2799">
                  <a:moveTo>
                    <a:pt x="9903" y="2095"/>
                  </a:moveTo>
                  <a:lnTo>
                    <a:pt x="8253" y="889"/>
                  </a:lnTo>
                  <a:cubicBezTo>
                    <a:pt x="7555" y="698"/>
                    <a:pt x="6793" y="444"/>
                    <a:pt x="6285" y="0"/>
                  </a:cubicBezTo>
                  <a:cubicBezTo>
                    <a:pt x="5967" y="0"/>
                    <a:pt x="5523" y="0"/>
                    <a:pt x="5015" y="0"/>
                  </a:cubicBezTo>
                  <a:cubicBezTo>
                    <a:pt x="3238" y="0"/>
                    <a:pt x="952" y="127"/>
                    <a:pt x="190" y="952"/>
                  </a:cubicBezTo>
                  <a:cubicBezTo>
                    <a:pt x="64" y="1079"/>
                    <a:pt x="0" y="1270"/>
                    <a:pt x="0" y="1651"/>
                  </a:cubicBezTo>
                  <a:cubicBezTo>
                    <a:pt x="0" y="1778"/>
                    <a:pt x="381" y="2095"/>
                    <a:pt x="1016" y="2349"/>
                  </a:cubicBezTo>
                  <a:cubicBezTo>
                    <a:pt x="3492" y="3174"/>
                    <a:pt x="7935" y="2730"/>
                    <a:pt x="9903" y="209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42" name="Freeform 1041">
              <a:extLst>
                <a:ext uri="{FF2B5EF4-FFF2-40B4-BE49-F238E27FC236}">
                  <a16:creationId xmlns:a16="http://schemas.microsoft.com/office/drawing/2014/main" id="{5B79882A-6301-C701-DA02-F64537953584}"/>
                </a:ext>
              </a:extLst>
            </p:cNvPr>
            <p:cNvSpPr/>
            <p:nvPr/>
          </p:nvSpPr>
          <p:spPr>
            <a:xfrm>
              <a:off x="2231065" y="2523293"/>
              <a:ext cx="27488" cy="80814"/>
            </a:xfrm>
            <a:custGeom>
              <a:avLst/>
              <a:gdLst>
                <a:gd name="connsiteX0" fmla="*/ 22474 w 27488"/>
                <a:gd name="connsiteY0" fmla="*/ 46978 h 80814"/>
                <a:gd name="connsiteX1" fmla="*/ 25267 w 27488"/>
                <a:gd name="connsiteY1" fmla="*/ 33583 h 80814"/>
                <a:gd name="connsiteX2" fmla="*/ 27171 w 27488"/>
                <a:gd name="connsiteY2" fmla="*/ 28568 h 80814"/>
                <a:gd name="connsiteX3" fmla="*/ 17713 w 27488"/>
                <a:gd name="connsiteY3" fmla="*/ 1714 h 80814"/>
                <a:gd name="connsiteX4" fmla="*/ 15491 w 27488"/>
                <a:gd name="connsiteY4" fmla="*/ 0 h 80814"/>
                <a:gd name="connsiteX5" fmla="*/ 3556 w 27488"/>
                <a:gd name="connsiteY5" fmla="*/ 30536 h 80814"/>
                <a:gd name="connsiteX6" fmla="*/ 635 w 27488"/>
                <a:gd name="connsiteY6" fmla="*/ 41010 h 80814"/>
                <a:gd name="connsiteX7" fmla="*/ 3873 w 27488"/>
                <a:gd name="connsiteY7" fmla="*/ 59547 h 80814"/>
                <a:gd name="connsiteX8" fmla="*/ 18411 w 27488"/>
                <a:gd name="connsiteY8" fmla="*/ 80814 h 80814"/>
                <a:gd name="connsiteX9" fmla="*/ 16951 w 27488"/>
                <a:gd name="connsiteY9" fmla="*/ 75037 h 80814"/>
                <a:gd name="connsiteX10" fmla="*/ 18284 w 27488"/>
                <a:gd name="connsiteY10" fmla="*/ 65134 h 80814"/>
                <a:gd name="connsiteX11" fmla="*/ 20696 w 27488"/>
                <a:gd name="connsiteY11" fmla="*/ 63547 h 80814"/>
                <a:gd name="connsiteX12" fmla="*/ 22474 w 27488"/>
                <a:gd name="connsiteY12" fmla="*/ 46978 h 8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88" h="80814">
                  <a:moveTo>
                    <a:pt x="22474" y="46978"/>
                  </a:moveTo>
                  <a:cubicBezTo>
                    <a:pt x="20823" y="44438"/>
                    <a:pt x="22601" y="39804"/>
                    <a:pt x="25267" y="33583"/>
                  </a:cubicBezTo>
                  <a:cubicBezTo>
                    <a:pt x="26156" y="31488"/>
                    <a:pt x="26981" y="29583"/>
                    <a:pt x="27171" y="28568"/>
                  </a:cubicBezTo>
                  <a:cubicBezTo>
                    <a:pt x="28885" y="19045"/>
                    <a:pt x="23362" y="9649"/>
                    <a:pt x="17713" y="1714"/>
                  </a:cubicBezTo>
                  <a:cubicBezTo>
                    <a:pt x="17141" y="889"/>
                    <a:pt x="16316" y="0"/>
                    <a:pt x="15491" y="0"/>
                  </a:cubicBezTo>
                  <a:cubicBezTo>
                    <a:pt x="10793" y="889"/>
                    <a:pt x="5905" y="20886"/>
                    <a:pt x="3556" y="30536"/>
                  </a:cubicBezTo>
                  <a:cubicBezTo>
                    <a:pt x="2286" y="35741"/>
                    <a:pt x="1334" y="39487"/>
                    <a:pt x="635" y="41010"/>
                  </a:cubicBezTo>
                  <a:cubicBezTo>
                    <a:pt x="-888" y="44121"/>
                    <a:pt x="381" y="51231"/>
                    <a:pt x="3873" y="59547"/>
                  </a:cubicBezTo>
                  <a:cubicBezTo>
                    <a:pt x="8000" y="69387"/>
                    <a:pt x="14157" y="78275"/>
                    <a:pt x="18411" y="80814"/>
                  </a:cubicBezTo>
                  <a:cubicBezTo>
                    <a:pt x="18855" y="79100"/>
                    <a:pt x="18157" y="77386"/>
                    <a:pt x="16951" y="75037"/>
                  </a:cubicBezTo>
                  <a:cubicBezTo>
                    <a:pt x="15554" y="72181"/>
                    <a:pt x="13586" y="68245"/>
                    <a:pt x="18284" y="65134"/>
                  </a:cubicBezTo>
                  <a:lnTo>
                    <a:pt x="20696" y="63547"/>
                  </a:lnTo>
                  <a:cubicBezTo>
                    <a:pt x="29330" y="57897"/>
                    <a:pt x="29457" y="57833"/>
                    <a:pt x="22474" y="4697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43" name="Freeform 1042">
              <a:extLst>
                <a:ext uri="{FF2B5EF4-FFF2-40B4-BE49-F238E27FC236}">
                  <a16:creationId xmlns:a16="http://schemas.microsoft.com/office/drawing/2014/main" id="{496CC214-2724-EF0B-FFF7-FB59C3F784DC}"/>
                </a:ext>
              </a:extLst>
            </p:cNvPr>
            <p:cNvSpPr/>
            <p:nvPr/>
          </p:nvSpPr>
          <p:spPr>
            <a:xfrm>
              <a:off x="1972709" y="2178388"/>
              <a:ext cx="4867" cy="8065"/>
            </a:xfrm>
            <a:custGeom>
              <a:avLst/>
              <a:gdLst>
                <a:gd name="connsiteX0" fmla="*/ 2709 w 4867"/>
                <a:gd name="connsiteY0" fmla="*/ 190 h 8065"/>
                <a:gd name="connsiteX1" fmla="*/ 1375 w 4867"/>
                <a:gd name="connsiteY1" fmla="*/ 0 h 8065"/>
                <a:gd name="connsiteX2" fmla="*/ 42 w 4867"/>
                <a:gd name="connsiteY2" fmla="*/ 1270 h 8065"/>
                <a:gd name="connsiteX3" fmla="*/ 3280 w 4867"/>
                <a:gd name="connsiteY3" fmla="*/ 7999 h 8065"/>
                <a:gd name="connsiteX4" fmla="*/ 3978 w 4867"/>
                <a:gd name="connsiteY4" fmla="*/ 7872 h 8065"/>
                <a:gd name="connsiteX5" fmla="*/ 4550 w 4867"/>
                <a:gd name="connsiteY5" fmla="*/ 2603 h 8065"/>
                <a:gd name="connsiteX6" fmla="*/ 2709 w 4867"/>
                <a:gd name="connsiteY6" fmla="*/ 190 h 8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67" h="8065">
                  <a:moveTo>
                    <a:pt x="2709" y="190"/>
                  </a:moveTo>
                  <a:cubicBezTo>
                    <a:pt x="2264" y="127"/>
                    <a:pt x="1820" y="127"/>
                    <a:pt x="1375" y="0"/>
                  </a:cubicBezTo>
                  <a:cubicBezTo>
                    <a:pt x="360" y="190"/>
                    <a:pt x="169" y="762"/>
                    <a:pt x="42" y="1270"/>
                  </a:cubicBezTo>
                  <a:cubicBezTo>
                    <a:pt x="-339" y="3555"/>
                    <a:pt x="1947" y="7491"/>
                    <a:pt x="3280" y="7999"/>
                  </a:cubicBezTo>
                  <a:cubicBezTo>
                    <a:pt x="3597" y="8126"/>
                    <a:pt x="3788" y="8063"/>
                    <a:pt x="3978" y="7872"/>
                  </a:cubicBezTo>
                  <a:cubicBezTo>
                    <a:pt x="4803" y="7110"/>
                    <a:pt x="5184" y="4698"/>
                    <a:pt x="4550" y="2603"/>
                  </a:cubicBezTo>
                  <a:cubicBezTo>
                    <a:pt x="4232" y="1714"/>
                    <a:pt x="3724" y="698"/>
                    <a:pt x="2709" y="19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44" name="Freeform 1043">
              <a:extLst>
                <a:ext uri="{FF2B5EF4-FFF2-40B4-BE49-F238E27FC236}">
                  <a16:creationId xmlns:a16="http://schemas.microsoft.com/office/drawing/2014/main" id="{058AE4CC-308D-2AFF-D738-CE3FC9D6F387}"/>
                </a:ext>
              </a:extLst>
            </p:cNvPr>
            <p:cNvSpPr/>
            <p:nvPr/>
          </p:nvSpPr>
          <p:spPr>
            <a:xfrm>
              <a:off x="1997587" y="2210003"/>
              <a:ext cx="11311" cy="11059"/>
            </a:xfrm>
            <a:custGeom>
              <a:avLst/>
              <a:gdLst>
                <a:gd name="connsiteX0" fmla="*/ 10334 w 11311"/>
                <a:gd name="connsiteY0" fmla="*/ 10983 h 11059"/>
                <a:gd name="connsiteX1" fmla="*/ 11287 w 11311"/>
                <a:gd name="connsiteY1" fmla="*/ 10729 h 11059"/>
                <a:gd name="connsiteX2" fmla="*/ 2081 w 11311"/>
                <a:gd name="connsiteY2" fmla="*/ 0 h 11059"/>
                <a:gd name="connsiteX3" fmla="*/ 875 w 11311"/>
                <a:gd name="connsiteY3" fmla="*/ 825 h 11059"/>
                <a:gd name="connsiteX4" fmla="*/ 939 w 11311"/>
                <a:gd name="connsiteY4" fmla="*/ 7555 h 11059"/>
                <a:gd name="connsiteX5" fmla="*/ 10334 w 11311"/>
                <a:gd name="connsiteY5" fmla="*/ 10983 h 11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11" h="11059">
                  <a:moveTo>
                    <a:pt x="10334" y="10983"/>
                  </a:moveTo>
                  <a:cubicBezTo>
                    <a:pt x="11096" y="10919"/>
                    <a:pt x="11287" y="10729"/>
                    <a:pt x="11287" y="10729"/>
                  </a:cubicBezTo>
                  <a:cubicBezTo>
                    <a:pt x="11604" y="9840"/>
                    <a:pt x="8874" y="5841"/>
                    <a:pt x="2081" y="0"/>
                  </a:cubicBezTo>
                  <a:cubicBezTo>
                    <a:pt x="1637" y="64"/>
                    <a:pt x="1256" y="317"/>
                    <a:pt x="875" y="825"/>
                  </a:cubicBezTo>
                  <a:cubicBezTo>
                    <a:pt x="-140" y="2286"/>
                    <a:pt x="-458" y="5206"/>
                    <a:pt x="939" y="7555"/>
                  </a:cubicBezTo>
                  <a:cubicBezTo>
                    <a:pt x="2018" y="9396"/>
                    <a:pt x="4494" y="11490"/>
                    <a:pt x="10334" y="1098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45" name="Freeform 1044">
              <a:extLst>
                <a:ext uri="{FF2B5EF4-FFF2-40B4-BE49-F238E27FC236}">
                  <a16:creationId xmlns:a16="http://schemas.microsoft.com/office/drawing/2014/main" id="{F377C95E-2A8E-495F-15DB-C67DDA83D01B}"/>
                </a:ext>
              </a:extLst>
            </p:cNvPr>
            <p:cNvSpPr/>
            <p:nvPr/>
          </p:nvSpPr>
          <p:spPr>
            <a:xfrm>
              <a:off x="1947612" y="2214383"/>
              <a:ext cx="38216" cy="34261"/>
            </a:xfrm>
            <a:custGeom>
              <a:avLst/>
              <a:gdLst>
                <a:gd name="connsiteX0" fmla="*/ 825 w 38216"/>
                <a:gd name="connsiteY0" fmla="*/ 34218 h 34261"/>
                <a:gd name="connsiteX1" fmla="*/ 6158 w 38216"/>
                <a:gd name="connsiteY1" fmla="*/ 31932 h 34261"/>
                <a:gd name="connsiteX2" fmla="*/ 11046 w 38216"/>
                <a:gd name="connsiteY2" fmla="*/ 29901 h 34261"/>
                <a:gd name="connsiteX3" fmla="*/ 27425 w 38216"/>
                <a:gd name="connsiteY3" fmla="*/ 18029 h 34261"/>
                <a:gd name="connsiteX4" fmla="*/ 34281 w 38216"/>
                <a:gd name="connsiteY4" fmla="*/ 10157 h 34261"/>
                <a:gd name="connsiteX5" fmla="*/ 38217 w 38216"/>
                <a:gd name="connsiteY5" fmla="*/ 1587 h 34261"/>
                <a:gd name="connsiteX6" fmla="*/ 37963 w 38216"/>
                <a:gd name="connsiteY6" fmla="*/ 0 h 34261"/>
                <a:gd name="connsiteX7" fmla="*/ 34154 w 38216"/>
                <a:gd name="connsiteY7" fmla="*/ 3872 h 34261"/>
                <a:gd name="connsiteX8" fmla="*/ 22600 w 38216"/>
                <a:gd name="connsiteY8" fmla="*/ 12252 h 34261"/>
                <a:gd name="connsiteX9" fmla="*/ 9269 w 38216"/>
                <a:gd name="connsiteY9" fmla="*/ 25012 h 34261"/>
                <a:gd name="connsiteX10" fmla="*/ 8380 w 38216"/>
                <a:gd name="connsiteY10" fmla="*/ 26219 h 34261"/>
                <a:gd name="connsiteX11" fmla="*/ 0 w 38216"/>
                <a:gd name="connsiteY11" fmla="*/ 32757 h 34261"/>
                <a:gd name="connsiteX12" fmla="*/ 825 w 38216"/>
                <a:gd name="connsiteY12" fmla="*/ 34218 h 34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216" h="34261">
                  <a:moveTo>
                    <a:pt x="825" y="34218"/>
                  </a:moveTo>
                  <a:cubicBezTo>
                    <a:pt x="2095" y="34535"/>
                    <a:pt x="4444" y="33075"/>
                    <a:pt x="6158" y="31932"/>
                  </a:cubicBezTo>
                  <a:cubicBezTo>
                    <a:pt x="8126" y="30662"/>
                    <a:pt x="9713" y="29774"/>
                    <a:pt x="11046" y="29901"/>
                  </a:cubicBezTo>
                  <a:cubicBezTo>
                    <a:pt x="17394" y="30599"/>
                    <a:pt x="22473" y="24251"/>
                    <a:pt x="27425" y="18029"/>
                  </a:cubicBezTo>
                  <a:cubicBezTo>
                    <a:pt x="29647" y="15236"/>
                    <a:pt x="31932" y="12379"/>
                    <a:pt x="34281" y="10157"/>
                  </a:cubicBezTo>
                  <a:cubicBezTo>
                    <a:pt x="36757" y="7935"/>
                    <a:pt x="38090" y="4063"/>
                    <a:pt x="38217" y="1587"/>
                  </a:cubicBezTo>
                  <a:cubicBezTo>
                    <a:pt x="38217" y="571"/>
                    <a:pt x="37963" y="0"/>
                    <a:pt x="37963" y="0"/>
                  </a:cubicBezTo>
                  <a:cubicBezTo>
                    <a:pt x="37963" y="0"/>
                    <a:pt x="36757" y="254"/>
                    <a:pt x="34154" y="3872"/>
                  </a:cubicBezTo>
                  <a:cubicBezTo>
                    <a:pt x="31742" y="7237"/>
                    <a:pt x="27298" y="9713"/>
                    <a:pt x="22600" y="12252"/>
                  </a:cubicBezTo>
                  <a:cubicBezTo>
                    <a:pt x="16315" y="15744"/>
                    <a:pt x="9776" y="19362"/>
                    <a:pt x="9269" y="25012"/>
                  </a:cubicBezTo>
                  <a:cubicBezTo>
                    <a:pt x="8951" y="25774"/>
                    <a:pt x="8697" y="26092"/>
                    <a:pt x="8380" y="26219"/>
                  </a:cubicBezTo>
                  <a:cubicBezTo>
                    <a:pt x="7047" y="26726"/>
                    <a:pt x="952" y="30409"/>
                    <a:pt x="0" y="32757"/>
                  </a:cubicBezTo>
                  <a:cubicBezTo>
                    <a:pt x="254" y="34027"/>
                    <a:pt x="635" y="34154"/>
                    <a:pt x="825" y="3421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46" name="Freeform 1045">
              <a:extLst>
                <a:ext uri="{FF2B5EF4-FFF2-40B4-BE49-F238E27FC236}">
                  <a16:creationId xmlns:a16="http://schemas.microsoft.com/office/drawing/2014/main" id="{25676127-F22D-5F68-8D9E-48B0F1A46FD6}"/>
                </a:ext>
              </a:extLst>
            </p:cNvPr>
            <p:cNvSpPr/>
            <p:nvPr/>
          </p:nvSpPr>
          <p:spPr>
            <a:xfrm>
              <a:off x="1949326" y="2229302"/>
              <a:ext cx="5269" cy="4824"/>
            </a:xfrm>
            <a:custGeom>
              <a:avLst/>
              <a:gdLst>
                <a:gd name="connsiteX0" fmla="*/ 5269 w 5269"/>
                <a:gd name="connsiteY0" fmla="*/ 190 h 4824"/>
                <a:gd name="connsiteX1" fmla="*/ 4126 w 5269"/>
                <a:gd name="connsiteY1" fmla="*/ 0 h 4824"/>
                <a:gd name="connsiteX2" fmla="*/ 0 w 5269"/>
                <a:gd name="connsiteY2" fmla="*/ 4825 h 4824"/>
                <a:gd name="connsiteX3" fmla="*/ 5269 w 5269"/>
                <a:gd name="connsiteY3" fmla="*/ 190 h 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9" h="4824">
                  <a:moveTo>
                    <a:pt x="5269" y="190"/>
                  </a:moveTo>
                  <a:cubicBezTo>
                    <a:pt x="4825" y="190"/>
                    <a:pt x="4444" y="127"/>
                    <a:pt x="4126" y="0"/>
                  </a:cubicBezTo>
                  <a:cubicBezTo>
                    <a:pt x="2222" y="1206"/>
                    <a:pt x="825" y="2793"/>
                    <a:pt x="0" y="4825"/>
                  </a:cubicBezTo>
                  <a:cubicBezTo>
                    <a:pt x="1079" y="4634"/>
                    <a:pt x="4634" y="2285"/>
                    <a:pt x="5269" y="19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47" name="Freeform 1046">
              <a:extLst>
                <a:ext uri="{FF2B5EF4-FFF2-40B4-BE49-F238E27FC236}">
                  <a16:creationId xmlns:a16="http://schemas.microsoft.com/office/drawing/2014/main" id="{E38BB544-4C53-DB44-490A-61AC42FAEB4E}"/>
                </a:ext>
              </a:extLst>
            </p:cNvPr>
            <p:cNvSpPr/>
            <p:nvPr/>
          </p:nvSpPr>
          <p:spPr>
            <a:xfrm>
              <a:off x="1965768" y="2203845"/>
              <a:ext cx="10226" cy="15172"/>
            </a:xfrm>
            <a:custGeom>
              <a:avLst/>
              <a:gdLst>
                <a:gd name="connsiteX0" fmla="*/ 9650 w 10226"/>
                <a:gd name="connsiteY0" fmla="*/ 6602 h 15172"/>
                <a:gd name="connsiteX1" fmla="*/ 8888 w 10226"/>
                <a:gd name="connsiteY1" fmla="*/ 0 h 15172"/>
                <a:gd name="connsiteX2" fmla="*/ 8126 w 10226"/>
                <a:gd name="connsiteY2" fmla="*/ 0 h 15172"/>
                <a:gd name="connsiteX3" fmla="*/ 0 w 10226"/>
                <a:gd name="connsiteY3" fmla="*/ 15173 h 15172"/>
                <a:gd name="connsiteX4" fmla="*/ 9650 w 10226"/>
                <a:gd name="connsiteY4" fmla="*/ 6602 h 15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26" h="15172">
                  <a:moveTo>
                    <a:pt x="9650" y="6602"/>
                  </a:moveTo>
                  <a:cubicBezTo>
                    <a:pt x="10348" y="4698"/>
                    <a:pt x="10729" y="2158"/>
                    <a:pt x="8888" y="0"/>
                  </a:cubicBezTo>
                  <a:cubicBezTo>
                    <a:pt x="8634" y="64"/>
                    <a:pt x="8380" y="64"/>
                    <a:pt x="8126" y="0"/>
                  </a:cubicBezTo>
                  <a:cubicBezTo>
                    <a:pt x="5650" y="2666"/>
                    <a:pt x="1143" y="11364"/>
                    <a:pt x="0" y="15173"/>
                  </a:cubicBezTo>
                  <a:cubicBezTo>
                    <a:pt x="3682" y="14474"/>
                    <a:pt x="7999" y="10792"/>
                    <a:pt x="9650" y="660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48" name="Freeform 1047">
              <a:extLst>
                <a:ext uri="{FF2B5EF4-FFF2-40B4-BE49-F238E27FC236}">
                  <a16:creationId xmlns:a16="http://schemas.microsoft.com/office/drawing/2014/main" id="{22AFF508-041F-E2F0-2FA4-F1EAE3898AB8}"/>
                </a:ext>
              </a:extLst>
            </p:cNvPr>
            <p:cNvSpPr/>
            <p:nvPr/>
          </p:nvSpPr>
          <p:spPr>
            <a:xfrm>
              <a:off x="2036345" y="2254688"/>
              <a:ext cx="8112" cy="8855"/>
            </a:xfrm>
            <a:custGeom>
              <a:avLst/>
              <a:gdLst>
                <a:gd name="connsiteX0" fmla="*/ 6936 w 8112"/>
                <a:gd name="connsiteY0" fmla="*/ 134 h 8855"/>
                <a:gd name="connsiteX1" fmla="*/ 2873 w 8112"/>
                <a:gd name="connsiteY1" fmla="*/ 1277 h 8855"/>
                <a:gd name="connsiteX2" fmla="*/ 1794 w 8112"/>
                <a:gd name="connsiteY2" fmla="*/ 2356 h 8855"/>
                <a:gd name="connsiteX3" fmla="*/ 461 w 8112"/>
                <a:gd name="connsiteY3" fmla="*/ 8578 h 8855"/>
                <a:gd name="connsiteX4" fmla="*/ 5349 w 8112"/>
                <a:gd name="connsiteY4" fmla="*/ 6673 h 8855"/>
                <a:gd name="connsiteX5" fmla="*/ 8079 w 8112"/>
                <a:gd name="connsiteY5" fmla="*/ 1531 h 8855"/>
                <a:gd name="connsiteX6" fmla="*/ 6936 w 8112"/>
                <a:gd name="connsiteY6" fmla="*/ 134 h 8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12" h="8855">
                  <a:moveTo>
                    <a:pt x="6936" y="134"/>
                  </a:moveTo>
                  <a:cubicBezTo>
                    <a:pt x="5857" y="-247"/>
                    <a:pt x="4397" y="198"/>
                    <a:pt x="2873" y="1277"/>
                  </a:cubicBezTo>
                  <a:cubicBezTo>
                    <a:pt x="2366" y="1848"/>
                    <a:pt x="2048" y="2102"/>
                    <a:pt x="1794" y="2356"/>
                  </a:cubicBezTo>
                  <a:cubicBezTo>
                    <a:pt x="-174" y="5023"/>
                    <a:pt x="-364" y="7816"/>
                    <a:pt x="461" y="8578"/>
                  </a:cubicBezTo>
                  <a:cubicBezTo>
                    <a:pt x="1032" y="9212"/>
                    <a:pt x="2810" y="8831"/>
                    <a:pt x="5349" y="6673"/>
                  </a:cubicBezTo>
                  <a:cubicBezTo>
                    <a:pt x="7698" y="4705"/>
                    <a:pt x="8269" y="2737"/>
                    <a:pt x="8079" y="1531"/>
                  </a:cubicBezTo>
                  <a:cubicBezTo>
                    <a:pt x="7952" y="896"/>
                    <a:pt x="7571" y="388"/>
                    <a:pt x="6936" y="134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49" name="Freeform 1048">
              <a:extLst>
                <a:ext uri="{FF2B5EF4-FFF2-40B4-BE49-F238E27FC236}">
                  <a16:creationId xmlns:a16="http://schemas.microsoft.com/office/drawing/2014/main" id="{B806758C-EF8B-D8BB-F5B1-64E67040D358}"/>
                </a:ext>
              </a:extLst>
            </p:cNvPr>
            <p:cNvSpPr/>
            <p:nvPr/>
          </p:nvSpPr>
          <p:spPr>
            <a:xfrm>
              <a:off x="1139848" y="2531483"/>
              <a:ext cx="15426" cy="8787"/>
            </a:xfrm>
            <a:custGeom>
              <a:avLst/>
              <a:gdLst>
                <a:gd name="connsiteX0" fmla="*/ 7555 w 15426"/>
                <a:gd name="connsiteY0" fmla="*/ 0 h 8787"/>
                <a:gd name="connsiteX1" fmla="*/ 0 w 15426"/>
                <a:gd name="connsiteY1" fmla="*/ 8507 h 8787"/>
                <a:gd name="connsiteX2" fmla="*/ 15427 w 15426"/>
                <a:gd name="connsiteY2" fmla="*/ 5333 h 8787"/>
                <a:gd name="connsiteX3" fmla="*/ 7555 w 15426"/>
                <a:gd name="connsiteY3" fmla="*/ 0 h 8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26" h="8787">
                  <a:moveTo>
                    <a:pt x="7555" y="0"/>
                  </a:moveTo>
                  <a:cubicBezTo>
                    <a:pt x="-190" y="6602"/>
                    <a:pt x="0" y="8507"/>
                    <a:pt x="0" y="8507"/>
                  </a:cubicBezTo>
                  <a:cubicBezTo>
                    <a:pt x="1397" y="9713"/>
                    <a:pt x="11935" y="6729"/>
                    <a:pt x="15427" y="5333"/>
                  </a:cubicBezTo>
                  <a:cubicBezTo>
                    <a:pt x="14411" y="3936"/>
                    <a:pt x="9777" y="1079"/>
                    <a:pt x="7555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50" name="Freeform 1049">
              <a:extLst>
                <a:ext uri="{FF2B5EF4-FFF2-40B4-BE49-F238E27FC236}">
                  <a16:creationId xmlns:a16="http://schemas.microsoft.com/office/drawing/2014/main" id="{7FCE770F-A1B5-00B9-09CD-90581F3CF3D7}"/>
                </a:ext>
              </a:extLst>
            </p:cNvPr>
            <p:cNvSpPr/>
            <p:nvPr/>
          </p:nvSpPr>
          <p:spPr>
            <a:xfrm>
              <a:off x="1166512" y="2520753"/>
              <a:ext cx="6108" cy="3634"/>
            </a:xfrm>
            <a:custGeom>
              <a:avLst/>
              <a:gdLst>
                <a:gd name="connsiteX0" fmla="*/ 5460 w 6108"/>
                <a:gd name="connsiteY0" fmla="*/ 318 h 3634"/>
                <a:gd name="connsiteX1" fmla="*/ 2158 w 6108"/>
                <a:gd name="connsiteY1" fmla="*/ 636 h 3634"/>
                <a:gd name="connsiteX2" fmla="*/ 0 w 6108"/>
                <a:gd name="connsiteY2" fmla="*/ 1144 h 3634"/>
                <a:gd name="connsiteX3" fmla="*/ 5967 w 6108"/>
                <a:gd name="connsiteY3" fmla="*/ 3556 h 3634"/>
                <a:gd name="connsiteX4" fmla="*/ 5460 w 6108"/>
                <a:gd name="connsiteY4" fmla="*/ 318 h 3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8" h="3634">
                  <a:moveTo>
                    <a:pt x="5460" y="318"/>
                  </a:moveTo>
                  <a:cubicBezTo>
                    <a:pt x="5206" y="-253"/>
                    <a:pt x="4063" y="1"/>
                    <a:pt x="2158" y="636"/>
                  </a:cubicBezTo>
                  <a:cubicBezTo>
                    <a:pt x="1333" y="890"/>
                    <a:pt x="571" y="1144"/>
                    <a:pt x="0" y="1144"/>
                  </a:cubicBezTo>
                  <a:cubicBezTo>
                    <a:pt x="1651" y="2477"/>
                    <a:pt x="4825" y="4000"/>
                    <a:pt x="5967" y="3556"/>
                  </a:cubicBezTo>
                  <a:cubicBezTo>
                    <a:pt x="6158" y="3492"/>
                    <a:pt x="6285" y="2540"/>
                    <a:pt x="5460" y="318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51" name="Freeform 1050">
              <a:extLst>
                <a:ext uri="{FF2B5EF4-FFF2-40B4-BE49-F238E27FC236}">
                  <a16:creationId xmlns:a16="http://schemas.microsoft.com/office/drawing/2014/main" id="{909B26A3-A261-C41E-36A5-91C20BCAB06C}"/>
                </a:ext>
              </a:extLst>
            </p:cNvPr>
            <p:cNvSpPr/>
            <p:nvPr/>
          </p:nvSpPr>
          <p:spPr>
            <a:xfrm>
              <a:off x="1015421" y="2539320"/>
              <a:ext cx="26429" cy="11851"/>
            </a:xfrm>
            <a:custGeom>
              <a:avLst/>
              <a:gdLst>
                <a:gd name="connsiteX0" fmla="*/ 7808 w 26429"/>
                <a:gd name="connsiteY0" fmla="*/ 4542 h 11851"/>
                <a:gd name="connsiteX1" fmla="*/ 0 w 26429"/>
                <a:gd name="connsiteY1" fmla="*/ 7272 h 11851"/>
                <a:gd name="connsiteX2" fmla="*/ 3492 w 26429"/>
                <a:gd name="connsiteY2" fmla="*/ 10446 h 11851"/>
                <a:gd name="connsiteX3" fmla="*/ 24251 w 26429"/>
                <a:gd name="connsiteY3" fmla="*/ 7843 h 11851"/>
                <a:gd name="connsiteX4" fmla="*/ 26155 w 26429"/>
                <a:gd name="connsiteY4" fmla="*/ 1749 h 11851"/>
                <a:gd name="connsiteX5" fmla="*/ 25012 w 26429"/>
                <a:gd name="connsiteY5" fmla="*/ 416 h 11851"/>
                <a:gd name="connsiteX6" fmla="*/ 7808 w 26429"/>
                <a:gd name="connsiteY6" fmla="*/ 4542 h 11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429" h="11851">
                  <a:moveTo>
                    <a:pt x="7808" y="4542"/>
                  </a:moveTo>
                  <a:cubicBezTo>
                    <a:pt x="4126" y="6066"/>
                    <a:pt x="1651" y="7018"/>
                    <a:pt x="0" y="7272"/>
                  </a:cubicBezTo>
                  <a:cubicBezTo>
                    <a:pt x="571" y="8605"/>
                    <a:pt x="1714" y="9621"/>
                    <a:pt x="3492" y="10446"/>
                  </a:cubicBezTo>
                  <a:cubicBezTo>
                    <a:pt x="9459" y="13112"/>
                    <a:pt x="19680" y="11843"/>
                    <a:pt x="24251" y="7843"/>
                  </a:cubicBezTo>
                  <a:cubicBezTo>
                    <a:pt x="26219" y="6066"/>
                    <a:pt x="26853" y="4034"/>
                    <a:pt x="26155" y="1749"/>
                  </a:cubicBezTo>
                  <a:cubicBezTo>
                    <a:pt x="25965" y="1114"/>
                    <a:pt x="25584" y="670"/>
                    <a:pt x="25012" y="416"/>
                  </a:cubicBezTo>
                  <a:cubicBezTo>
                    <a:pt x="21838" y="-1171"/>
                    <a:pt x="13712" y="2130"/>
                    <a:pt x="7808" y="454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52" name="Freeform 1051">
              <a:extLst>
                <a:ext uri="{FF2B5EF4-FFF2-40B4-BE49-F238E27FC236}">
                  <a16:creationId xmlns:a16="http://schemas.microsoft.com/office/drawing/2014/main" id="{03D645C1-08DE-24F3-5435-DF39B7DAFCF0}"/>
                </a:ext>
              </a:extLst>
            </p:cNvPr>
            <p:cNvSpPr/>
            <p:nvPr/>
          </p:nvSpPr>
          <p:spPr>
            <a:xfrm>
              <a:off x="1087665" y="2542275"/>
              <a:ext cx="12823" cy="5393"/>
            </a:xfrm>
            <a:custGeom>
              <a:avLst/>
              <a:gdLst>
                <a:gd name="connsiteX0" fmla="*/ 11110 w 12823"/>
                <a:gd name="connsiteY0" fmla="*/ 0 h 5393"/>
                <a:gd name="connsiteX1" fmla="*/ 0 w 12823"/>
                <a:gd name="connsiteY1" fmla="*/ 4571 h 5393"/>
                <a:gd name="connsiteX2" fmla="*/ 7935 w 12823"/>
                <a:gd name="connsiteY2" fmla="*/ 4825 h 5393"/>
                <a:gd name="connsiteX3" fmla="*/ 12824 w 12823"/>
                <a:gd name="connsiteY3" fmla="*/ 4317 h 5393"/>
                <a:gd name="connsiteX4" fmla="*/ 11110 w 12823"/>
                <a:gd name="connsiteY4" fmla="*/ 0 h 5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3" h="5393">
                  <a:moveTo>
                    <a:pt x="11110" y="0"/>
                  </a:moveTo>
                  <a:cubicBezTo>
                    <a:pt x="7618" y="1016"/>
                    <a:pt x="1206" y="3301"/>
                    <a:pt x="0" y="4571"/>
                  </a:cubicBezTo>
                  <a:cubicBezTo>
                    <a:pt x="952" y="5904"/>
                    <a:pt x="4825" y="5333"/>
                    <a:pt x="7935" y="4825"/>
                  </a:cubicBezTo>
                  <a:cubicBezTo>
                    <a:pt x="9713" y="4571"/>
                    <a:pt x="11427" y="4317"/>
                    <a:pt x="12824" y="4317"/>
                  </a:cubicBezTo>
                  <a:cubicBezTo>
                    <a:pt x="12316" y="2920"/>
                    <a:pt x="11617" y="1079"/>
                    <a:pt x="11110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53" name="Freeform 1052">
              <a:extLst>
                <a:ext uri="{FF2B5EF4-FFF2-40B4-BE49-F238E27FC236}">
                  <a16:creationId xmlns:a16="http://schemas.microsoft.com/office/drawing/2014/main" id="{5CD0C313-B5DE-4BC2-6D3B-6EDF48CDE642}"/>
                </a:ext>
              </a:extLst>
            </p:cNvPr>
            <p:cNvSpPr/>
            <p:nvPr/>
          </p:nvSpPr>
          <p:spPr>
            <a:xfrm>
              <a:off x="890237" y="2557163"/>
              <a:ext cx="3791" cy="4166"/>
            </a:xfrm>
            <a:custGeom>
              <a:avLst/>
              <a:gdLst>
                <a:gd name="connsiteX0" fmla="*/ 2471 w 3791"/>
                <a:gd name="connsiteY0" fmla="*/ 2951 h 4166"/>
                <a:gd name="connsiteX1" fmla="*/ 3740 w 3791"/>
                <a:gd name="connsiteY1" fmla="*/ 348 h 4166"/>
                <a:gd name="connsiteX2" fmla="*/ 1074 w 3791"/>
                <a:gd name="connsiteY2" fmla="*/ 95 h 4166"/>
                <a:gd name="connsiteX3" fmla="*/ 185 w 3791"/>
                <a:gd name="connsiteY3" fmla="*/ 412 h 4166"/>
                <a:gd name="connsiteX4" fmla="*/ 376 w 3791"/>
                <a:gd name="connsiteY4" fmla="*/ 4157 h 4166"/>
                <a:gd name="connsiteX5" fmla="*/ 2471 w 3791"/>
                <a:gd name="connsiteY5" fmla="*/ 2951 h 4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91" h="4166">
                  <a:moveTo>
                    <a:pt x="2471" y="2951"/>
                  </a:moveTo>
                  <a:cubicBezTo>
                    <a:pt x="3613" y="1809"/>
                    <a:pt x="3931" y="666"/>
                    <a:pt x="3740" y="348"/>
                  </a:cubicBezTo>
                  <a:cubicBezTo>
                    <a:pt x="3613" y="158"/>
                    <a:pt x="2978" y="-159"/>
                    <a:pt x="1074" y="95"/>
                  </a:cubicBezTo>
                  <a:cubicBezTo>
                    <a:pt x="820" y="221"/>
                    <a:pt x="503" y="348"/>
                    <a:pt x="185" y="412"/>
                  </a:cubicBezTo>
                  <a:cubicBezTo>
                    <a:pt x="-323" y="3586"/>
                    <a:pt x="376" y="4157"/>
                    <a:pt x="376" y="4157"/>
                  </a:cubicBezTo>
                  <a:cubicBezTo>
                    <a:pt x="630" y="4221"/>
                    <a:pt x="1455" y="3967"/>
                    <a:pt x="2471" y="295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54" name="Freeform 1053">
              <a:extLst>
                <a:ext uri="{FF2B5EF4-FFF2-40B4-BE49-F238E27FC236}">
                  <a16:creationId xmlns:a16="http://schemas.microsoft.com/office/drawing/2014/main" id="{24299F49-ECFA-0C9F-92E5-2C419BA3B4FF}"/>
                </a:ext>
              </a:extLst>
            </p:cNvPr>
            <p:cNvSpPr/>
            <p:nvPr/>
          </p:nvSpPr>
          <p:spPr>
            <a:xfrm>
              <a:off x="938797" y="2546465"/>
              <a:ext cx="10512" cy="7316"/>
            </a:xfrm>
            <a:custGeom>
              <a:avLst/>
              <a:gdLst>
                <a:gd name="connsiteX0" fmla="*/ 8380 w 10512"/>
                <a:gd name="connsiteY0" fmla="*/ 5841 h 7316"/>
                <a:gd name="connsiteX1" fmla="*/ 10411 w 10512"/>
                <a:gd name="connsiteY1" fmla="*/ 0 h 7316"/>
                <a:gd name="connsiteX2" fmla="*/ 2666 w 10512"/>
                <a:gd name="connsiteY2" fmla="*/ 4761 h 7316"/>
                <a:gd name="connsiteX3" fmla="*/ 0 w 10512"/>
                <a:gd name="connsiteY3" fmla="*/ 6666 h 7316"/>
                <a:gd name="connsiteX4" fmla="*/ 8380 w 10512"/>
                <a:gd name="connsiteY4" fmla="*/ 5841 h 7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12" h="7316">
                  <a:moveTo>
                    <a:pt x="8380" y="5841"/>
                  </a:moveTo>
                  <a:cubicBezTo>
                    <a:pt x="10094" y="4507"/>
                    <a:pt x="10792" y="2476"/>
                    <a:pt x="10411" y="0"/>
                  </a:cubicBezTo>
                  <a:cubicBezTo>
                    <a:pt x="7745" y="1079"/>
                    <a:pt x="5206" y="2920"/>
                    <a:pt x="2666" y="4761"/>
                  </a:cubicBezTo>
                  <a:cubicBezTo>
                    <a:pt x="1778" y="5396"/>
                    <a:pt x="889" y="6031"/>
                    <a:pt x="0" y="6666"/>
                  </a:cubicBezTo>
                  <a:cubicBezTo>
                    <a:pt x="2984" y="7745"/>
                    <a:pt x="6285" y="7491"/>
                    <a:pt x="8380" y="584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55" name="Freeform 1054">
              <a:extLst>
                <a:ext uri="{FF2B5EF4-FFF2-40B4-BE49-F238E27FC236}">
                  <a16:creationId xmlns:a16="http://schemas.microsoft.com/office/drawing/2014/main" id="{658206FA-C56E-1776-9AF2-C3D8F57980EC}"/>
                </a:ext>
              </a:extLst>
            </p:cNvPr>
            <p:cNvSpPr/>
            <p:nvPr/>
          </p:nvSpPr>
          <p:spPr>
            <a:xfrm>
              <a:off x="1048051" y="2553004"/>
              <a:ext cx="22917" cy="4761"/>
            </a:xfrm>
            <a:custGeom>
              <a:avLst/>
              <a:gdLst>
                <a:gd name="connsiteX0" fmla="*/ 0 w 22917"/>
                <a:gd name="connsiteY0" fmla="*/ 1270 h 4761"/>
                <a:gd name="connsiteX1" fmla="*/ 22918 w 22917"/>
                <a:gd name="connsiteY1" fmla="*/ 4761 h 4761"/>
                <a:gd name="connsiteX2" fmla="*/ 13205 w 22917"/>
                <a:gd name="connsiteY2" fmla="*/ 0 h 4761"/>
                <a:gd name="connsiteX3" fmla="*/ 0 w 22917"/>
                <a:gd name="connsiteY3" fmla="*/ 1270 h 4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17" h="4761">
                  <a:moveTo>
                    <a:pt x="0" y="1270"/>
                  </a:moveTo>
                  <a:cubicBezTo>
                    <a:pt x="4825" y="2730"/>
                    <a:pt x="17585" y="4380"/>
                    <a:pt x="22918" y="4761"/>
                  </a:cubicBezTo>
                  <a:cubicBezTo>
                    <a:pt x="21077" y="3174"/>
                    <a:pt x="16887" y="1143"/>
                    <a:pt x="13205" y="0"/>
                  </a:cubicBezTo>
                  <a:cubicBezTo>
                    <a:pt x="5650" y="381"/>
                    <a:pt x="1905" y="889"/>
                    <a:pt x="0" y="127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56" name="Freeform 1055">
              <a:extLst>
                <a:ext uri="{FF2B5EF4-FFF2-40B4-BE49-F238E27FC236}">
                  <a16:creationId xmlns:a16="http://schemas.microsoft.com/office/drawing/2014/main" id="{9BF0BEF3-A138-0AEA-A883-77C1A75AC0F7}"/>
                </a:ext>
              </a:extLst>
            </p:cNvPr>
            <p:cNvSpPr/>
            <p:nvPr/>
          </p:nvSpPr>
          <p:spPr>
            <a:xfrm>
              <a:off x="924449" y="2541386"/>
              <a:ext cx="9522" cy="9461"/>
            </a:xfrm>
            <a:custGeom>
              <a:avLst/>
              <a:gdLst>
                <a:gd name="connsiteX0" fmla="*/ 9523 w 9522"/>
                <a:gd name="connsiteY0" fmla="*/ 6793 h 9461"/>
                <a:gd name="connsiteX1" fmla="*/ 0 w 9522"/>
                <a:gd name="connsiteY1" fmla="*/ 0 h 9461"/>
                <a:gd name="connsiteX2" fmla="*/ 127 w 9522"/>
                <a:gd name="connsiteY2" fmla="*/ 9459 h 9461"/>
                <a:gd name="connsiteX3" fmla="*/ 9523 w 9522"/>
                <a:gd name="connsiteY3" fmla="*/ 6793 h 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2" h="9461">
                  <a:moveTo>
                    <a:pt x="9523" y="6793"/>
                  </a:moveTo>
                  <a:cubicBezTo>
                    <a:pt x="7555" y="4571"/>
                    <a:pt x="2349" y="635"/>
                    <a:pt x="0" y="0"/>
                  </a:cubicBezTo>
                  <a:cubicBezTo>
                    <a:pt x="190" y="1206"/>
                    <a:pt x="762" y="6475"/>
                    <a:pt x="127" y="9459"/>
                  </a:cubicBezTo>
                  <a:cubicBezTo>
                    <a:pt x="2349" y="9523"/>
                    <a:pt x="6475" y="8189"/>
                    <a:pt x="9523" y="679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57" name="Freeform 1056">
              <a:extLst>
                <a:ext uri="{FF2B5EF4-FFF2-40B4-BE49-F238E27FC236}">
                  <a16:creationId xmlns:a16="http://schemas.microsoft.com/office/drawing/2014/main" id="{9896FC4A-D84A-C51B-B389-D18DF6D31777}"/>
                </a:ext>
              </a:extLst>
            </p:cNvPr>
            <p:cNvSpPr/>
            <p:nvPr/>
          </p:nvSpPr>
          <p:spPr>
            <a:xfrm>
              <a:off x="954287" y="2547468"/>
              <a:ext cx="14754" cy="14321"/>
            </a:xfrm>
            <a:custGeom>
              <a:avLst/>
              <a:gdLst>
                <a:gd name="connsiteX0" fmla="*/ 0 w 14754"/>
                <a:gd name="connsiteY0" fmla="*/ 11630 h 14321"/>
                <a:gd name="connsiteX1" fmla="*/ 3301 w 14754"/>
                <a:gd name="connsiteY1" fmla="*/ 14232 h 14321"/>
                <a:gd name="connsiteX2" fmla="*/ 14728 w 14754"/>
                <a:gd name="connsiteY2" fmla="*/ 1536 h 14321"/>
                <a:gd name="connsiteX3" fmla="*/ 10221 w 14754"/>
                <a:gd name="connsiteY3" fmla="*/ 76 h 14321"/>
                <a:gd name="connsiteX4" fmla="*/ 0 w 14754"/>
                <a:gd name="connsiteY4" fmla="*/ 11630 h 14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54" h="14321">
                  <a:moveTo>
                    <a:pt x="0" y="11630"/>
                  </a:moveTo>
                  <a:cubicBezTo>
                    <a:pt x="635" y="14360"/>
                    <a:pt x="2095" y="14486"/>
                    <a:pt x="3301" y="14232"/>
                  </a:cubicBezTo>
                  <a:cubicBezTo>
                    <a:pt x="8380" y="13344"/>
                    <a:pt x="15236" y="5027"/>
                    <a:pt x="14728" y="1536"/>
                  </a:cubicBezTo>
                  <a:cubicBezTo>
                    <a:pt x="14474" y="-51"/>
                    <a:pt x="12189" y="-115"/>
                    <a:pt x="10221" y="76"/>
                  </a:cubicBezTo>
                  <a:cubicBezTo>
                    <a:pt x="8570" y="1282"/>
                    <a:pt x="825" y="9598"/>
                    <a:pt x="0" y="1163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58" name="Freeform 1057">
              <a:extLst>
                <a:ext uri="{FF2B5EF4-FFF2-40B4-BE49-F238E27FC236}">
                  <a16:creationId xmlns:a16="http://schemas.microsoft.com/office/drawing/2014/main" id="{3EB81E7E-0F61-01B6-3773-AEE3DBE46058}"/>
                </a:ext>
              </a:extLst>
            </p:cNvPr>
            <p:cNvSpPr/>
            <p:nvPr/>
          </p:nvSpPr>
          <p:spPr>
            <a:xfrm>
              <a:off x="1321794" y="2028948"/>
              <a:ext cx="14218" cy="23361"/>
            </a:xfrm>
            <a:custGeom>
              <a:avLst/>
              <a:gdLst>
                <a:gd name="connsiteX0" fmla="*/ 4124 w 14218"/>
                <a:gd name="connsiteY0" fmla="*/ 0 h 23361"/>
                <a:gd name="connsiteX1" fmla="*/ 61 w 14218"/>
                <a:gd name="connsiteY1" fmla="*/ 6602 h 23361"/>
                <a:gd name="connsiteX2" fmla="*/ 14218 w 14218"/>
                <a:gd name="connsiteY2" fmla="*/ 23362 h 23361"/>
                <a:gd name="connsiteX3" fmla="*/ 4124 w 14218"/>
                <a:gd name="connsiteY3" fmla="*/ 0 h 2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18" h="23361">
                  <a:moveTo>
                    <a:pt x="4124" y="0"/>
                  </a:moveTo>
                  <a:cubicBezTo>
                    <a:pt x="1077" y="1016"/>
                    <a:pt x="-320" y="3238"/>
                    <a:pt x="61" y="6602"/>
                  </a:cubicBezTo>
                  <a:cubicBezTo>
                    <a:pt x="760" y="12951"/>
                    <a:pt x="7743" y="21711"/>
                    <a:pt x="14218" y="23362"/>
                  </a:cubicBezTo>
                  <a:cubicBezTo>
                    <a:pt x="11933" y="17712"/>
                    <a:pt x="5838" y="3492"/>
                    <a:pt x="4124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59" name="Freeform 1058">
              <a:extLst>
                <a:ext uri="{FF2B5EF4-FFF2-40B4-BE49-F238E27FC236}">
                  <a16:creationId xmlns:a16="http://schemas.microsoft.com/office/drawing/2014/main" id="{3A7FA721-B9B2-1706-28D3-970C2958A9D6}"/>
                </a:ext>
              </a:extLst>
            </p:cNvPr>
            <p:cNvSpPr/>
            <p:nvPr/>
          </p:nvSpPr>
          <p:spPr>
            <a:xfrm>
              <a:off x="1355280" y="2437170"/>
              <a:ext cx="45612" cy="21803"/>
            </a:xfrm>
            <a:custGeom>
              <a:avLst/>
              <a:gdLst>
                <a:gd name="connsiteX0" fmla="*/ 45612 w 45612"/>
                <a:gd name="connsiteY0" fmla="*/ 11150 h 21803"/>
                <a:gd name="connsiteX1" fmla="*/ 44152 w 45612"/>
                <a:gd name="connsiteY1" fmla="*/ 421 h 21803"/>
                <a:gd name="connsiteX2" fmla="*/ 39327 w 45612"/>
                <a:gd name="connsiteY2" fmla="*/ 294 h 21803"/>
                <a:gd name="connsiteX3" fmla="*/ 27075 w 45612"/>
                <a:gd name="connsiteY3" fmla="*/ 548 h 21803"/>
                <a:gd name="connsiteX4" fmla="*/ 24345 w 45612"/>
                <a:gd name="connsiteY4" fmla="*/ 421 h 21803"/>
                <a:gd name="connsiteX5" fmla="*/ 9363 w 45612"/>
                <a:gd name="connsiteY5" fmla="*/ 7150 h 21803"/>
                <a:gd name="connsiteX6" fmla="*/ 1237 w 45612"/>
                <a:gd name="connsiteY6" fmla="*/ 13054 h 21803"/>
                <a:gd name="connsiteX7" fmla="*/ 856 w 45612"/>
                <a:gd name="connsiteY7" fmla="*/ 20355 h 21803"/>
                <a:gd name="connsiteX8" fmla="*/ 4348 w 45612"/>
                <a:gd name="connsiteY8" fmla="*/ 21370 h 21803"/>
                <a:gd name="connsiteX9" fmla="*/ 8601 w 45612"/>
                <a:gd name="connsiteY9" fmla="*/ 18641 h 21803"/>
                <a:gd name="connsiteX10" fmla="*/ 20473 w 45612"/>
                <a:gd name="connsiteY10" fmla="*/ 16228 h 21803"/>
                <a:gd name="connsiteX11" fmla="*/ 21488 w 45612"/>
                <a:gd name="connsiteY11" fmla="*/ 16482 h 21803"/>
                <a:gd name="connsiteX12" fmla="*/ 43136 w 45612"/>
                <a:gd name="connsiteY12" fmla="*/ 17181 h 21803"/>
                <a:gd name="connsiteX13" fmla="*/ 45612 w 45612"/>
                <a:gd name="connsiteY13" fmla="*/ 11150 h 21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612" h="21803">
                  <a:moveTo>
                    <a:pt x="45612" y="11150"/>
                  </a:moveTo>
                  <a:cubicBezTo>
                    <a:pt x="45612" y="6261"/>
                    <a:pt x="45422" y="1564"/>
                    <a:pt x="44152" y="421"/>
                  </a:cubicBezTo>
                  <a:cubicBezTo>
                    <a:pt x="43454" y="-214"/>
                    <a:pt x="41676" y="-23"/>
                    <a:pt x="39327" y="294"/>
                  </a:cubicBezTo>
                  <a:cubicBezTo>
                    <a:pt x="36407" y="675"/>
                    <a:pt x="32407" y="1183"/>
                    <a:pt x="27075" y="548"/>
                  </a:cubicBezTo>
                  <a:cubicBezTo>
                    <a:pt x="26123" y="421"/>
                    <a:pt x="25170" y="421"/>
                    <a:pt x="24345" y="421"/>
                  </a:cubicBezTo>
                  <a:cubicBezTo>
                    <a:pt x="17997" y="421"/>
                    <a:pt x="14442" y="3214"/>
                    <a:pt x="9363" y="7150"/>
                  </a:cubicBezTo>
                  <a:cubicBezTo>
                    <a:pt x="7078" y="8928"/>
                    <a:pt x="4475" y="10959"/>
                    <a:pt x="1237" y="13054"/>
                  </a:cubicBezTo>
                  <a:cubicBezTo>
                    <a:pt x="-96" y="13943"/>
                    <a:pt x="-540" y="17879"/>
                    <a:pt x="856" y="20355"/>
                  </a:cubicBezTo>
                  <a:cubicBezTo>
                    <a:pt x="1935" y="22323"/>
                    <a:pt x="3396" y="21878"/>
                    <a:pt x="4348" y="21370"/>
                  </a:cubicBezTo>
                  <a:cubicBezTo>
                    <a:pt x="6125" y="20482"/>
                    <a:pt x="7395" y="19530"/>
                    <a:pt x="8601" y="18641"/>
                  </a:cubicBezTo>
                  <a:cubicBezTo>
                    <a:pt x="11458" y="16482"/>
                    <a:pt x="13934" y="14641"/>
                    <a:pt x="20473" y="16228"/>
                  </a:cubicBezTo>
                  <a:lnTo>
                    <a:pt x="21488" y="16482"/>
                  </a:lnTo>
                  <a:cubicBezTo>
                    <a:pt x="28345" y="18133"/>
                    <a:pt x="38629" y="20672"/>
                    <a:pt x="43136" y="17181"/>
                  </a:cubicBezTo>
                  <a:cubicBezTo>
                    <a:pt x="44850" y="15974"/>
                    <a:pt x="45612" y="14006"/>
                    <a:pt x="45612" y="1115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60" name="Freeform 1059">
              <a:extLst>
                <a:ext uri="{FF2B5EF4-FFF2-40B4-BE49-F238E27FC236}">
                  <a16:creationId xmlns:a16="http://schemas.microsoft.com/office/drawing/2014/main" id="{34BDF9BD-18E2-4604-FD96-7D2B8A2A8C64}"/>
                </a:ext>
              </a:extLst>
            </p:cNvPr>
            <p:cNvSpPr/>
            <p:nvPr/>
          </p:nvSpPr>
          <p:spPr>
            <a:xfrm>
              <a:off x="1311063" y="2472761"/>
              <a:ext cx="7998" cy="6094"/>
            </a:xfrm>
            <a:custGeom>
              <a:avLst/>
              <a:gdLst>
                <a:gd name="connsiteX0" fmla="*/ 1968 w 7998"/>
                <a:gd name="connsiteY0" fmla="*/ 0 h 6094"/>
                <a:gd name="connsiteX1" fmla="*/ 0 w 7998"/>
                <a:gd name="connsiteY1" fmla="*/ 889 h 6094"/>
                <a:gd name="connsiteX2" fmla="*/ 7999 w 7998"/>
                <a:gd name="connsiteY2" fmla="*/ 6094 h 6094"/>
                <a:gd name="connsiteX3" fmla="*/ 6285 w 7998"/>
                <a:gd name="connsiteY3" fmla="*/ 2730 h 6094"/>
                <a:gd name="connsiteX4" fmla="*/ 1968 w 7998"/>
                <a:gd name="connsiteY4" fmla="*/ 0 h 6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98" h="6094">
                  <a:moveTo>
                    <a:pt x="1968" y="0"/>
                  </a:moveTo>
                  <a:cubicBezTo>
                    <a:pt x="444" y="317"/>
                    <a:pt x="0" y="889"/>
                    <a:pt x="0" y="889"/>
                  </a:cubicBezTo>
                  <a:cubicBezTo>
                    <a:pt x="127" y="2539"/>
                    <a:pt x="5460" y="5650"/>
                    <a:pt x="7999" y="6094"/>
                  </a:cubicBezTo>
                  <a:cubicBezTo>
                    <a:pt x="7872" y="5396"/>
                    <a:pt x="7364" y="4063"/>
                    <a:pt x="6285" y="2730"/>
                  </a:cubicBezTo>
                  <a:cubicBezTo>
                    <a:pt x="4952" y="1016"/>
                    <a:pt x="3365" y="63"/>
                    <a:pt x="1968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61" name="Freeform 1060">
              <a:extLst>
                <a:ext uri="{FF2B5EF4-FFF2-40B4-BE49-F238E27FC236}">
                  <a16:creationId xmlns:a16="http://schemas.microsoft.com/office/drawing/2014/main" id="{C45C5BE5-8EF5-72CB-5125-5EF6841C554A}"/>
                </a:ext>
              </a:extLst>
            </p:cNvPr>
            <p:cNvSpPr/>
            <p:nvPr/>
          </p:nvSpPr>
          <p:spPr>
            <a:xfrm>
              <a:off x="1200285" y="2496249"/>
              <a:ext cx="39121" cy="32376"/>
            </a:xfrm>
            <a:custGeom>
              <a:avLst/>
              <a:gdLst>
                <a:gd name="connsiteX0" fmla="*/ 23806 w 39121"/>
                <a:gd name="connsiteY0" fmla="*/ 10792 h 32376"/>
                <a:gd name="connsiteX1" fmla="*/ 17712 w 39121"/>
                <a:gd name="connsiteY1" fmla="*/ 16887 h 32376"/>
                <a:gd name="connsiteX2" fmla="*/ 16379 w 39121"/>
                <a:gd name="connsiteY2" fmla="*/ 18156 h 32376"/>
                <a:gd name="connsiteX3" fmla="*/ 0 w 39121"/>
                <a:gd name="connsiteY3" fmla="*/ 32377 h 32376"/>
                <a:gd name="connsiteX4" fmla="*/ 37455 w 39121"/>
                <a:gd name="connsiteY4" fmla="*/ 9650 h 32376"/>
                <a:gd name="connsiteX5" fmla="*/ 37455 w 39121"/>
                <a:gd name="connsiteY5" fmla="*/ 0 h 32376"/>
                <a:gd name="connsiteX6" fmla="*/ 23806 w 39121"/>
                <a:gd name="connsiteY6" fmla="*/ 10792 h 32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121" h="32376">
                  <a:moveTo>
                    <a:pt x="23806" y="10792"/>
                  </a:moveTo>
                  <a:cubicBezTo>
                    <a:pt x="22092" y="12570"/>
                    <a:pt x="20188" y="14601"/>
                    <a:pt x="17712" y="16887"/>
                  </a:cubicBezTo>
                  <a:lnTo>
                    <a:pt x="16379" y="18156"/>
                  </a:lnTo>
                  <a:cubicBezTo>
                    <a:pt x="8189" y="25774"/>
                    <a:pt x="3174" y="30091"/>
                    <a:pt x="0" y="32377"/>
                  </a:cubicBezTo>
                  <a:cubicBezTo>
                    <a:pt x="11236" y="30853"/>
                    <a:pt x="31488" y="19870"/>
                    <a:pt x="37455" y="9650"/>
                  </a:cubicBezTo>
                  <a:cubicBezTo>
                    <a:pt x="39677" y="5841"/>
                    <a:pt x="39677" y="2666"/>
                    <a:pt x="37455" y="0"/>
                  </a:cubicBezTo>
                  <a:cubicBezTo>
                    <a:pt x="30536" y="3745"/>
                    <a:pt x="27552" y="6856"/>
                    <a:pt x="23806" y="10792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62" name="Freeform 1061">
              <a:extLst>
                <a:ext uri="{FF2B5EF4-FFF2-40B4-BE49-F238E27FC236}">
                  <a16:creationId xmlns:a16="http://schemas.microsoft.com/office/drawing/2014/main" id="{5DFA3C78-46E2-80F0-F760-D003CECDA626}"/>
                </a:ext>
              </a:extLst>
            </p:cNvPr>
            <p:cNvSpPr/>
            <p:nvPr/>
          </p:nvSpPr>
          <p:spPr>
            <a:xfrm>
              <a:off x="1247199" y="2474833"/>
              <a:ext cx="53389" cy="35267"/>
            </a:xfrm>
            <a:custGeom>
              <a:avLst/>
              <a:gdLst>
                <a:gd name="connsiteX0" fmla="*/ 49707 w 53389"/>
                <a:gd name="connsiteY0" fmla="*/ 23 h 35267"/>
                <a:gd name="connsiteX1" fmla="*/ 36566 w 53389"/>
                <a:gd name="connsiteY1" fmla="*/ 1800 h 35267"/>
                <a:gd name="connsiteX2" fmla="*/ 35106 w 53389"/>
                <a:gd name="connsiteY2" fmla="*/ 8022 h 35267"/>
                <a:gd name="connsiteX3" fmla="*/ 33265 w 53389"/>
                <a:gd name="connsiteY3" fmla="*/ 15322 h 35267"/>
                <a:gd name="connsiteX4" fmla="*/ 28377 w 53389"/>
                <a:gd name="connsiteY4" fmla="*/ 16719 h 35267"/>
                <a:gd name="connsiteX5" fmla="*/ 19680 w 53389"/>
                <a:gd name="connsiteY5" fmla="*/ 22750 h 35267"/>
                <a:gd name="connsiteX6" fmla="*/ 18156 w 53389"/>
                <a:gd name="connsiteY6" fmla="*/ 24845 h 35267"/>
                <a:gd name="connsiteX7" fmla="*/ 6602 w 53389"/>
                <a:gd name="connsiteY7" fmla="*/ 32209 h 35267"/>
                <a:gd name="connsiteX8" fmla="*/ 0 w 53389"/>
                <a:gd name="connsiteY8" fmla="*/ 35256 h 35267"/>
                <a:gd name="connsiteX9" fmla="*/ 8951 w 53389"/>
                <a:gd name="connsiteY9" fmla="*/ 34685 h 35267"/>
                <a:gd name="connsiteX10" fmla="*/ 9903 w 53389"/>
                <a:gd name="connsiteY10" fmla="*/ 34621 h 35267"/>
                <a:gd name="connsiteX11" fmla="*/ 14728 w 53389"/>
                <a:gd name="connsiteY11" fmla="*/ 32717 h 35267"/>
                <a:gd name="connsiteX12" fmla="*/ 35043 w 53389"/>
                <a:gd name="connsiteY12" fmla="*/ 28971 h 35267"/>
                <a:gd name="connsiteX13" fmla="*/ 41709 w 53389"/>
                <a:gd name="connsiteY13" fmla="*/ 26559 h 35267"/>
                <a:gd name="connsiteX14" fmla="*/ 53389 w 53389"/>
                <a:gd name="connsiteY14" fmla="*/ 86 h 35267"/>
                <a:gd name="connsiteX15" fmla="*/ 49707 w 53389"/>
                <a:gd name="connsiteY15" fmla="*/ 23 h 3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389" h="35267">
                  <a:moveTo>
                    <a:pt x="49707" y="23"/>
                  </a:moveTo>
                  <a:cubicBezTo>
                    <a:pt x="45264" y="-41"/>
                    <a:pt x="39169" y="-104"/>
                    <a:pt x="36566" y="1800"/>
                  </a:cubicBezTo>
                  <a:cubicBezTo>
                    <a:pt x="35043" y="2880"/>
                    <a:pt x="35106" y="5355"/>
                    <a:pt x="35106" y="8022"/>
                  </a:cubicBezTo>
                  <a:cubicBezTo>
                    <a:pt x="35106" y="10752"/>
                    <a:pt x="35106" y="13545"/>
                    <a:pt x="33265" y="15322"/>
                  </a:cubicBezTo>
                  <a:cubicBezTo>
                    <a:pt x="32123" y="16401"/>
                    <a:pt x="30599" y="16846"/>
                    <a:pt x="28377" y="16719"/>
                  </a:cubicBezTo>
                  <a:cubicBezTo>
                    <a:pt x="24124" y="16275"/>
                    <a:pt x="22092" y="19385"/>
                    <a:pt x="19680" y="22750"/>
                  </a:cubicBezTo>
                  <a:cubicBezTo>
                    <a:pt x="19172" y="23448"/>
                    <a:pt x="18664" y="24146"/>
                    <a:pt x="18156" y="24845"/>
                  </a:cubicBezTo>
                  <a:cubicBezTo>
                    <a:pt x="14855" y="29162"/>
                    <a:pt x="10665" y="30685"/>
                    <a:pt x="6602" y="32209"/>
                  </a:cubicBezTo>
                  <a:cubicBezTo>
                    <a:pt x="4253" y="33098"/>
                    <a:pt x="2031" y="33923"/>
                    <a:pt x="0" y="35256"/>
                  </a:cubicBezTo>
                  <a:cubicBezTo>
                    <a:pt x="1460" y="35320"/>
                    <a:pt x="4253" y="35129"/>
                    <a:pt x="8951" y="34685"/>
                  </a:cubicBezTo>
                  <a:cubicBezTo>
                    <a:pt x="9269" y="34621"/>
                    <a:pt x="9586" y="34621"/>
                    <a:pt x="9903" y="34621"/>
                  </a:cubicBezTo>
                  <a:cubicBezTo>
                    <a:pt x="11681" y="33986"/>
                    <a:pt x="13204" y="33352"/>
                    <a:pt x="14728" y="32717"/>
                  </a:cubicBezTo>
                  <a:cubicBezTo>
                    <a:pt x="21394" y="29987"/>
                    <a:pt x="26282" y="28083"/>
                    <a:pt x="35043" y="28971"/>
                  </a:cubicBezTo>
                  <a:cubicBezTo>
                    <a:pt x="37265" y="29162"/>
                    <a:pt x="39550" y="28400"/>
                    <a:pt x="41709" y="26559"/>
                  </a:cubicBezTo>
                  <a:cubicBezTo>
                    <a:pt x="48057" y="21163"/>
                    <a:pt x="52437" y="8149"/>
                    <a:pt x="53389" y="86"/>
                  </a:cubicBezTo>
                  <a:cubicBezTo>
                    <a:pt x="52437" y="23"/>
                    <a:pt x="51168" y="23"/>
                    <a:pt x="49707" y="2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63" name="Freeform 1062">
              <a:extLst>
                <a:ext uri="{FF2B5EF4-FFF2-40B4-BE49-F238E27FC236}">
                  <a16:creationId xmlns:a16="http://schemas.microsoft.com/office/drawing/2014/main" id="{CF36FCB4-7FF2-D159-540A-066E6E55F3B8}"/>
                </a:ext>
              </a:extLst>
            </p:cNvPr>
            <p:cNvSpPr/>
            <p:nvPr/>
          </p:nvSpPr>
          <p:spPr>
            <a:xfrm>
              <a:off x="1341114" y="2476887"/>
              <a:ext cx="5339" cy="3681"/>
            </a:xfrm>
            <a:custGeom>
              <a:avLst/>
              <a:gdLst>
                <a:gd name="connsiteX0" fmla="*/ 1881 w 5339"/>
                <a:gd name="connsiteY0" fmla="*/ 0 h 3681"/>
                <a:gd name="connsiteX1" fmla="*/ 294 w 5339"/>
                <a:gd name="connsiteY1" fmla="*/ 508 h 3681"/>
                <a:gd name="connsiteX2" fmla="*/ 231 w 5339"/>
                <a:gd name="connsiteY2" fmla="*/ 2349 h 3681"/>
                <a:gd name="connsiteX3" fmla="*/ 2960 w 5339"/>
                <a:gd name="connsiteY3" fmla="*/ 3682 h 3681"/>
                <a:gd name="connsiteX4" fmla="*/ 5182 w 5339"/>
                <a:gd name="connsiteY4" fmla="*/ 2857 h 3681"/>
                <a:gd name="connsiteX5" fmla="*/ 5055 w 5339"/>
                <a:gd name="connsiteY5" fmla="*/ 1333 h 3681"/>
                <a:gd name="connsiteX6" fmla="*/ 2199 w 5339"/>
                <a:gd name="connsiteY6" fmla="*/ 63 h 3681"/>
                <a:gd name="connsiteX7" fmla="*/ 1881 w 5339"/>
                <a:gd name="connsiteY7" fmla="*/ 0 h 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39" h="3681">
                  <a:moveTo>
                    <a:pt x="1881" y="0"/>
                  </a:moveTo>
                  <a:cubicBezTo>
                    <a:pt x="1056" y="0"/>
                    <a:pt x="612" y="63"/>
                    <a:pt x="294" y="508"/>
                  </a:cubicBezTo>
                  <a:cubicBezTo>
                    <a:pt x="-87" y="1016"/>
                    <a:pt x="-87" y="1714"/>
                    <a:pt x="231" y="2349"/>
                  </a:cubicBezTo>
                  <a:cubicBezTo>
                    <a:pt x="675" y="3174"/>
                    <a:pt x="1627" y="3619"/>
                    <a:pt x="2960" y="3682"/>
                  </a:cubicBezTo>
                  <a:cubicBezTo>
                    <a:pt x="4103" y="3682"/>
                    <a:pt x="4865" y="3365"/>
                    <a:pt x="5182" y="2857"/>
                  </a:cubicBezTo>
                  <a:cubicBezTo>
                    <a:pt x="5436" y="2412"/>
                    <a:pt x="5373" y="1841"/>
                    <a:pt x="5055" y="1333"/>
                  </a:cubicBezTo>
                  <a:cubicBezTo>
                    <a:pt x="4484" y="444"/>
                    <a:pt x="3341" y="-64"/>
                    <a:pt x="2199" y="63"/>
                  </a:cubicBezTo>
                  <a:lnTo>
                    <a:pt x="1881" y="0"/>
                  </a:ln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65" name="Freeform 1064">
              <a:extLst>
                <a:ext uri="{FF2B5EF4-FFF2-40B4-BE49-F238E27FC236}">
                  <a16:creationId xmlns:a16="http://schemas.microsoft.com/office/drawing/2014/main" id="{C639A969-7DA0-6D2F-8B7B-14210CB3C59E}"/>
                </a:ext>
              </a:extLst>
            </p:cNvPr>
            <p:cNvSpPr/>
            <p:nvPr/>
          </p:nvSpPr>
          <p:spPr>
            <a:xfrm>
              <a:off x="1138496" y="2529896"/>
              <a:ext cx="18419" cy="11685"/>
            </a:xfrm>
            <a:custGeom>
              <a:avLst/>
              <a:gdLst>
                <a:gd name="connsiteX0" fmla="*/ 8716 w 18419"/>
                <a:gd name="connsiteY0" fmla="*/ 0 h 11685"/>
                <a:gd name="connsiteX1" fmla="*/ 18366 w 18419"/>
                <a:gd name="connsiteY1" fmla="*/ 7681 h 11685"/>
                <a:gd name="connsiteX2" fmla="*/ 8716 w 18419"/>
                <a:gd name="connsiteY2" fmla="*/ 0 h 11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419" h="11685">
                  <a:moveTo>
                    <a:pt x="8716" y="0"/>
                  </a:moveTo>
                  <a:cubicBezTo>
                    <a:pt x="-15407" y="20251"/>
                    <a:pt x="18175" y="8126"/>
                    <a:pt x="18366" y="7681"/>
                  </a:cubicBezTo>
                  <a:cubicBezTo>
                    <a:pt x="19191" y="5523"/>
                    <a:pt x="10304" y="571"/>
                    <a:pt x="8716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66" name="Freeform 1065">
              <a:extLst>
                <a:ext uri="{FF2B5EF4-FFF2-40B4-BE49-F238E27FC236}">
                  <a16:creationId xmlns:a16="http://schemas.microsoft.com/office/drawing/2014/main" id="{0962F579-04AB-E24F-987C-CAACB1256AC4}"/>
                </a:ext>
              </a:extLst>
            </p:cNvPr>
            <p:cNvSpPr/>
            <p:nvPr/>
          </p:nvSpPr>
          <p:spPr>
            <a:xfrm>
              <a:off x="1137067" y="2528473"/>
              <a:ext cx="21128" cy="14436"/>
            </a:xfrm>
            <a:custGeom>
              <a:avLst/>
              <a:gdLst>
                <a:gd name="connsiteX0" fmla="*/ 4305 w 21128"/>
                <a:gd name="connsiteY0" fmla="*/ 14437 h 14436"/>
                <a:gd name="connsiteX1" fmla="*/ 179 w 21128"/>
                <a:gd name="connsiteY1" fmla="*/ 12405 h 14436"/>
                <a:gd name="connsiteX2" fmla="*/ 9193 w 21128"/>
                <a:gd name="connsiteY2" fmla="*/ 343 h 14436"/>
                <a:gd name="connsiteX3" fmla="*/ 10527 w 21128"/>
                <a:gd name="connsiteY3" fmla="*/ 89 h 14436"/>
                <a:gd name="connsiteX4" fmla="*/ 20874 w 21128"/>
                <a:gd name="connsiteY4" fmla="*/ 7644 h 14436"/>
                <a:gd name="connsiteX5" fmla="*/ 21001 w 21128"/>
                <a:gd name="connsiteY5" fmla="*/ 9612 h 14436"/>
                <a:gd name="connsiteX6" fmla="*/ 4305 w 21128"/>
                <a:gd name="connsiteY6" fmla="*/ 14437 h 14436"/>
                <a:gd name="connsiteX7" fmla="*/ 10336 w 21128"/>
                <a:gd name="connsiteY7" fmla="*/ 3010 h 14436"/>
                <a:gd name="connsiteX8" fmla="*/ 2782 w 21128"/>
                <a:gd name="connsiteY8" fmla="*/ 11517 h 14436"/>
                <a:gd name="connsiteX9" fmla="*/ 18208 w 21128"/>
                <a:gd name="connsiteY9" fmla="*/ 8342 h 14436"/>
                <a:gd name="connsiteX10" fmla="*/ 10336 w 21128"/>
                <a:gd name="connsiteY10" fmla="*/ 3010 h 14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128" h="14436">
                  <a:moveTo>
                    <a:pt x="4305" y="14437"/>
                  </a:moveTo>
                  <a:cubicBezTo>
                    <a:pt x="2083" y="14437"/>
                    <a:pt x="687" y="13739"/>
                    <a:pt x="179" y="12405"/>
                  </a:cubicBezTo>
                  <a:cubicBezTo>
                    <a:pt x="-456" y="10691"/>
                    <a:pt x="179" y="7962"/>
                    <a:pt x="9193" y="343"/>
                  </a:cubicBezTo>
                  <a:cubicBezTo>
                    <a:pt x="9574" y="26"/>
                    <a:pt x="10082" y="-101"/>
                    <a:pt x="10527" y="89"/>
                  </a:cubicBezTo>
                  <a:cubicBezTo>
                    <a:pt x="11542" y="470"/>
                    <a:pt x="19478" y="4470"/>
                    <a:pt x="20874" y="7644"/>
                  </a:cubicBezTo>
                  <a:cubicBezTo>
                    <a:pt x="21255" y="8533"/>
                    <a:pt x="21128" y="9231"/>
                    <a:pt x="21001" y="9612"/>
                  </a:cubicBezTo>
                  <a:cubicBezTo>
                    <a:pt x="20430" y="11263"/>
                    <a:pt x="7860" y="14437"/>
                    <a:pt x="4305" y="14437"/>
                  </a:cubicBezTo>
                  <a:close/>
                  <a:moveTo>
                    <a:pt x="10336" y="3010"/>
                  </a:moveTo>
                  <a:cubicBezTo>
                    <a:pt x="2591" y="9612"/>
                    <a:pt x="2782" y="11517"/>
                    <a:pt x="2782" y="11517"/>
                  </a:cubicBezTo>
                  <a:cubicBezTo>
                    <a:pt x="4178" y="12723"/>
                    <a:pt x="14716" y="9739"/>
                    <a:pt x="18208" y="8342"/>
                  </a:cubicBezTo>
                  <a:cubicBezTo>
                    <a:pt x="17192" y="6946"/>
                    <a:pt x="12558" y="4089"/>
                    <a:pt x="10336" y="301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68" name="Freeform 1067">
              <a:extLst>
                <a:ext uri="{FF2B5EF4-FFF2-40B4-BE49-F238E27FC236}">
                  <a16:creationId xmlns:a16="http://schemas.microsoft.com/office/drawing/2014/main" id="{9A41E99A-F95B-7CD4-5F02-CBEBD9D72A56}"/>
                </a:ext>
              </a:extLst>
            </p:cNvPr>
            <p:cNvSpPr/>
            <p:nvPr/>
          </p:nvSpPr>
          <p:spPr>
            <a:xfrm>
              <a:off x="1086165" y="2540624"/>
              <a:ext cx="16423" cy="8423"/>
            </a:xfrm>
            <a:custGeom>
              <a:avLst/>
              <a:gdLst>
                <a:gd name="connsiteX0" fmla="*/ 13308 w 16423"/>
                <a:gd name="connsiteY0" fmla="*/ 1 h 8423"/>
                <a:gd name="connsiteX1" fmla="*/ 40 w 16423"/>
                <a:gd name="connsiteY1" fmla="*/ 6412 h 8423"/>
                <a:gd name="connsiteX2" fmla="*/ 16418 w 16423"/>
                <a:gd name="connsiteY2" fmla="*/ 7746 h 8423"/>
                <a:gd name="connsiteX3" fmla="*/ 13308 w 16423"/>
                <a:gd name="connsiteY3" fmla="*/ 1 h 8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23" h="8423">
                  <a:moveTo>
                    <a:pt x="13308" y="1"/>
                  </a:moveTo>
                  <a:cubicBezTo>
                    <a:pt x="13435" y="-63"/>
                    <a:pt x="-849" y="3937"/>
                    <a:pt x="40" y="6412"/>
                  </a:cubicBezTo>
                  <a:cubicBezTo>
                    <a:pt x="1627" y="10983"/>
                    <a:pt x="13054" y="6095"/>
                    <a:pt x="16418" y="7746"/>
                  </a:cubicBezTo>
                  <a:cubicBezTo>
                    <a:pt x="16545" y="7809"/>
                    <a:pt x="14133" y="1270"/>
                    <a:pt x="13308" y="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69" name="Freeform 1068">
              <a:extLst>
                <a:ext uri="{FF2B5EF4-FFF2-40B4-BE49-F238E27FC236}">
                  <a16:creationId xmlns:a16="http://schemas.microsoft.com/office/drawing/2014/main" id="{00F8FBCE-822D-4E17-0338-E25F19C9A5E0}"/>
                </a:ext>
              </a:extLst>
            </p:cNvPr>
            <p:cNvSpPr/>
            <p:nvPr/>
          </p:nvSpPr>
          <p:spPr>
            <a:xfrm>
              <a:off x="1084743" y="2539208"/>
              <a:ext cx="19074" cy="11192"/>
            </a:xfrm>
            <a:custGeom>
              <a:avLst/>
              <a:gdLst>
                <a:gd name="connsiteX0" fmla="*/ 5779 w 19074"/>
                <a:gd name="connsiteY0" fmla="*/ 11192 h 11192"/>
                <a:gd name="connsiteX1" fmla="*/ 129 w 19074"/>
                <a:gd name="connsiteY1" fmla="*/ 8272 h 11192"/>
                <a:gd name="connsiteX2" fmla="*/ 7430 w 19074"/>
                <a:gd name="connsiteY2" fmla="*/ 2305 h 11192"/>
                <a:gd name="connsiteX3" fmla="*/ 16000 w 19074"/>
                <a:gd name="connsiteY3" fmla="*/ 845 h 11192"/>
                <a:gd name="connsiteX4" fmla="*/ 18857 w 19074"/>
                <a:gd name="connsiteY4" fmla="*/ 9986 h 11192"/>
                <a:gd name="connsiteX5" fmla="*/ 17143 w 19074"/>
                <a:gd name="connsiteY5" fmla="*/ 10304 h 11192"/>
                <a:gd name="connsiteX6" fmla="*/ 11239 w 19074"/>
                <a:gd name="connsiteY6" fmla="*/ 10557 h 11192"/>
                <a:gd name="connsiteX7" fmla="*/ 5779 w 19074"/>
                <a:gd name="connsiteY7" fmla="*/ 11192 h 11192"/>
                <a:gd name="connsiteX8" fmla="*/ 2922 w 19074"/>
                <a:gd name="connsiteY8" fmla="*/ 7637 h 11192"/>
                <a:gd name="connsiteX9" fmla="*/ 10858 w 19074"/>
                <a:gd name="connsiteY9" fmla="*/ 7891 h 11192"/>
                <a:gd name="connsiteX10" fmla="*/ 15746 w 19074"/>
                <a:gd name="connsiteY10" fmla="*/ 7383 h 11192"/>
                <a:gd name="connsiteX11" fmla="*/ 14032 w 19074"/>
                <a:gd name="connsiteY11" fmla="*/ 3003 h 11192"/>
                <a:gd name="connsiteX12" fmla="*/ 2922 w 19074"/>
                <a:gd name="connsiteY12" fmla="*/ 7637 h 11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074" h="11192">
                  <a:moveTo>
                    <a:pt x="5779" y="11192"/>
                  </a:moveTo>
                  <a:cubicBezTo>
                    <a:pt x="3176" y="11192"/>
                    <a:pt x="954" y="10557"/>
                    <a:pt x="129" y="8272"/>
                  </a:cubicBezTo>
                  <a:cubicBezTo>
                    <a:pt x="-569" y="6241"/>
                    <a:pt x="1526" y="4527"/>
                    <a:pt x="7430" y="2305"/>
                  </a:cubicBezTo>
                  <a:cubicBezTo>
                    <a:pt x="15365" y="-679"/>
                    <a:pt x="15492" y="-298"/>
                    <a:pt x="16000" y="845"/>
                  </a:cubicBezTo>
                  <a:cubicBezTo>
                    <a:pt x="16698" y="2114"/>
                    <a:pt x="19936" y="8653"/>
                    <a:pt x="18857" y="9986"/>
                  </a:cubicBezTo>
                  <a:cubicBezTo>
                    <a:pt x="18412" y="10494"/>
                    <a:pt x="17714" y="10621"/>
                    <a:pt x="17143" y="10304"/>
                  </a:cubicBezTo>
                  <a:cubicBezTo>
                    <a:pt x="16190" y="9859"/>
                    <a:pt x="13461" y="10240"/>
                    <a:pt x="11239" y="10557"/>
                  </a:cubicBezTo>
                  <a:cubicBezTo>
                    <a:pt x="9461" y="10939"/>
                    <a:pt x="7493" y="11192"/>
                    <a:pt x="5779" y="11192"/>
                  </a:cubicBezTo>
                  <a:close/>
                  <a:moveTo>
                    <a:pt x="2922" y="7637"/>
                  </a:moveTo>
                  <a:cubicBezTo>
                    <a:pt x="3875" y="8970"/>
                    <a:pt x="7747" y="8399"/>
                    <a:pt x="10858" y="7891"/>
                  </a:cubicBezTo>
                  <a:cubicBezTo>
                    <a:pt x="12635" y="7637"/>
                    <a:pt x="14349" y="7383"/>
                    <a:pt x="15746" y="7383"/>
                  </a:cubicBezTo>
                  <a:cubicBezTo>
                    <a:pt x="15238" y="5987"/>
                    <a:pt x="14540" y="4146"/>
                    <a:pt x="14032" y="3003"/>
                  </a:cubicBezTo>
                  <a:cubicBezTo>
                    <a:pt x="10540" y="4019"/>
                    <a:pt x="4192" y="6368"/>
                    <a:pt x="2922" y="7637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1070" name="Graphic 3">
              <a:extLst>
                <a:ext uri="{FF2B5EF4-FFF2-40B4-BE49-F238E27FC236}">
                  <a16:creationId xmlns:a16="http://schemas.microsoft.com/office/drawing/2014/main" id="{B7A7ECA8-D627-3440-AA06-7C3AB5CD67EC}"/>
                </a:ext>
              </a:extLst>
            </p:cNvPr>
            <p:cNvGrpSpPr/>
            <p:nvPr/>
          </p:nvGrpSpPr>
          <p:grpSpPr>
            <a:xfrm>
              <a:off x="1012310" y="2536536"/>
              <a:ext cx="32391" cy="17420"/>
              <a:chOff x="1012310" y="2039580"/>
              <a:chExt cx="32391" cy="17420"/>
            </a:xfrm>
            <a:grpFill/>
          </p:grpSpPr>
          <p:sp>
            <p:nvSpPr>
              <p:cNvPr id="1071" name="Freeform 1070">
                <a:extLst>
                  <a:ext uri="{FF2B5EF4-FFF2-40B4-BE49-F238E27FC236}">
                    <a16:creationId xmlns:a16="http://schemas.microsoft.com/office/drawing/2014/main" id="{E4A1E51D-E812-D286-8BB5-45A9EF3AB5F1}"/>
                  </a:ext>
                </a:extLst>
              </p:cNvPr>
              <p:cNvSpPr/>
              <p:nvPr/>
            </p:nvSpPr>
            <p:spPr>
              <a:xfrm>
                <a:off x="1013643" y="2040967"/>
                <a:ext cx="29609" cy="14646"/>
              </a:xfrm>
              <a:custGeom>
                <a:avLst/>
                <a:gdLst>
                  <a:gd name="connsiteX0" fmla="*/ 29266 w 29609"/>
                  <a:gd name="connsiteY0" fmla="*/ 2702 h 14646"/>
                  <a:gd name="connsiteX1" fmla="*/ 0 w 29609"/>
                  <a:gd name="connsiteY1" fmla="*/ 6764 h 14646"/>
                  <a:gd name="connsiteX2" fmla="*/ 29266 w 29609"/>
                  <a:gd name="connsiteY2" fmla="*/ 2702 h 146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609" h="14646">
                    <a:moveTo>
                      <a:pt x="29266" y="2702"/>
                    </a:moveTo>
                    <a:cubicBezTo>
                      <a:pt x="26473" y="-6440"/>
                      <a:pt x="0" y="10891"/>
                      <a:pt x="0" y="6764"/>
                    </a:cubicBezTo>
                    <a:cubicBezTo>
                      <a:pt x="63" y="19398"/>
                      <a:pt x="33329" y="15970"/>
                      <a:pt x="29266" y="270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1">
                    <a:alpha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72" name="Freeform 1071">
                <a:extLst>
                  <a:ext uri="{FF2B5EF4-FFF2-40B4-BE49-F238E27FC236}">
                    <a16:creationId xmlns:a16="http://schemas.microsoft.com/office/drawing/2014/main" id="{5F36EFEA-8231-4AE8-9E63-66E3C5A7AFEE}"/>
                  </a:ext>
                </a:extLst>
              </p:cNvPr>
              <p:cNvSpPr/>
              <p:nvPr/>
            </p:nvSpPr>
            <p:spPr>
              <a:xfrm>
                <a:off x="1012310" y="2039580"/>
                <a:ext cx="32391" cy="17420"/>
              </a:xfrm>
              <a:custGeom>
                <a:avLst/>
                <a:gdLst>
                  <a:gd name="connsiteX0" fmla="*/ 14157 w 32391"/>
                  <a:gd name="connsiteY0" fmla="*/ 17420 h 17420"/>
                  <a:gd name="connsiteX1" fmla="*/ 5523 w 32391"/>
                  <a:gd name="connsiteY1" fmla="*/ 15770 h 17420"/>
                  <a:gd name="connsiteX2" fmla="*/ 0 w 32391"/>
                  <a:gd name="connsiteY2" fmla="*/ 8152 h 17420"/>
                  <a:gd name="connsiteX3" fmla="*/ 1397 w 32391"/>
                  <a:gd name="connsiteY3" fmla="*/ 6755 h 17420"/>
                  <a:gd name="connsiteX4" fmla="*/ 2539 w 32391"/>
                  <a:gd name="connsiteY4" fmla="*/ 7390 h 17420"/>
                  <a:gd name="connsiteX5" fmla="*/ 9903 w 32391"/>
                  <a:gd name="connsiteY5" fmla="*/ 4787 h 17420"/>
                  <a:gd name="connsiteX6" fmla="*/ 29393 w 32391"/>
                  <a:gd name="connsiteY6" fmla="*/ 661 h 17420"/>
                  <a:gd name="connsiteX7" fmla="*/ 31996 w 32391"/>
                  <a:gd name="connsiteY7" fmla="*/ 3708 h 17420"/>
                  <a:gd name="connsiteX8" fmla="*/ 29266 w 32391"/>
                  <a:gd name="connsiteY8" fmla="*/ 12723 h 17420"/>
                  <a:gd name="connsiteX9" fmla="*/ 14157 w 32391"/>
                  <a:gd name="connsiteY9" fmla="*/ 17420 h 17420"/>
                  <a:gd name="connsiteX10" fmla="*/ 3174 w 32391"/>
                  <a:gd name="connsiteY10" fmla="*/ 10120 h 17420"/>
                  <a:gd name="connsiteX11" fmla="*/ 6666 w 32391"/>
                  <a:gd name="connsiteY11" fmla="*/ 13294 h 17420"/>
                  <a:gd name="connsiteX12" fmla="*/ 27425 w 32391"/>
                  <a:gd name="connsiteY12" fmla="*/ 10691 h 17420"/>
                  <a:gd name="connsiteX13" fmla="*/ 29329 w 32391"/>
                  <a:gd name="connsiteY13" fmla="*/ 4597 h 17420"/>
                  <a:gd name="connsiteX14" fmla="*/ 28187 w 32391"/>
                  <a:gd name="connsiteY14" fmla="*/ 3264 h 17420"/>
                  <a:gd name="connsiteX15" fmla="*/ 10983 w 32391"/>
                  <a:gd name="connsiteY15" fmla="*/ 7453 h 17420"/>
                  <a:gd name="connsiteX16" fmla="*/ 3174 w 32391"/>
                  <a:gd name="connsiteY16" fmla="*/ 10120 h 17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2391" h="17420">
                    <a:moveTo>
                      <a:pt x="14157" y="17420"/>
                    </a:moveTo>
                    <a:cubicBezTo>
                      <a:pt x="10983" y="17420"/>
                      <a:pt x="7999" y="16912"/>
                      <a:pt x="5523" y="15770"/>
                    </a:cubicBezTo>
                    <a:cubicBezTo>
                      <a:pt x="1968" y="14183"/>
                      <a:pt x="0" y="11453"/>
                      <a:pt x="0" y="8152"/>
                    </a:cubicBezTo>
                    <a:cubicBezTo>
                      <a:pt x="0" y="7390"/>
                      <a:pt x="635" y="6755"/>
                      <a:pt x="1397" y="6755"/>
                    </a:cubicBezTo>
                    <a:cubicBezTo>
                      <a:pt x="1904" y="6755"/>
                      <a:pt x="2349" y="7009"/>
                      <a:pt x="2539" y="7390"/>
                    </a:cubicBezTo>
                    <a:cubicBezTo>
                      <a:pt x="3809" y="7263"/>
                      <a:pt x="7174" y="5866"/>
                      <a:pt x="9903" y="4787"/>
                    </a:cubicBezTo>
                    <a:cubicBezTo>
                      <a:pt x="17014" y="1867"/>
                      <a:pt x="25076" y="-1434"/>
                      <a:pt x="29393" y="661"/>
                    </a:cubicBezTo>
                    <a:cubicBezTo>
                      <a:pt x="30662" y="1232"/>
                      <a:pt x="31551" y="2311"/>
                      <a:pt x="31996" y="3708"/>
                    </a:cubicBezTo>
                    <a:cubicBezTo>
                      <a:pt x="33011" y="7072"/>
                      <a:pt x="32059" y="10247"/>
                      <a:pt x="29266" y="12723"/>
                    </a:cubicBezTo>
                    <a:cubicBezTo>
                      <a:pt x="25774" y="15706"/>
                      <a:pt x="19807" y="17420"/>
                      <a:pt x="14157" y="17420"/>
                    </a:cubicBezTo>
                    <a:close/>
                    <a:moveTo>
                      <a:pt x="3174" y="10120"/>
                    </a:moveTo>
                    <a:cubicBezTo>
                      <a:pt x="3745" y="11453"/>
                      <a:pt x="4888" y="12469"/>
                      <a:pt x="6666" y="13294"/>
                    </a:cubicBezTo>
                    <a:cubicBezTo>
                      <a:pt x="12633" y="15960"/>
                      <a:pt x="22854" y="14690"/>
                      <a:pt x="27425" y="10691"/>
                    </a:cubicBezTo>
                    <a:cubicBezTo>
                      <a:pt x="29393" y="8913"/>
                      <a:pt x="30028" y="6882"/>
                      <a:pt x="29329" y="4597"/>
                    </a:cubicBezTo>
                    <a:cubicBezTo>
                      <a:pt x="29139" y="3962"/>
                      <a:pt x="28758" y="3517"/>
                      <a:pt x="28187" y="3264"/>
                    </a:cubicBezTo>
                    <a:cubicBezTo>
                      <a:pt x="24949" y="1740"/>
                      <a:pt x="16887" y="5041"/>
                      <a:pt x="10983" y="7453"/>
                    </a:cubicBezTo>
                    <a:cubicBezTo>
                      <a:pt x="7237" y="8850"/>
                      <a:pt x="4825" y="9802"/>
                      <a:pt x="3174" y="1012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1">
                    <a:alpha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sp>
          <p:nvSpPr>
            <p:cNvPr id="1074" name="Freeform 1073">
              <a:extLst>
                <a:ext uri="{FF2B5EF4-FFF2-40B4-BE49-F238E27FC236}">
                  <a16:creationId xmlns:a16="http://schemas.microsoft.com/office/drawing/2014/main" id="{51277370-3023-FAA3-E255-8926DD7E0781}"/>
                </a:ext>
              </a:extLst>
            </p:cNvPr>
            <p:cNvSpPr/>
            <p:nvPr/>
          </p:nvSpPr>
          <p:spPr>
            <a:xfrm>
              <a:off x="1045172" y="2551543"/>
              <a:ext cx="28145" cy="7611"/>
            </a:xfrm>
            <a:custGeom>
              <a:avLst/>
              <a:gdLst>
                <a:gd name="connsiteX0" fmla="*/ 16211 w 28145"/>
                <a:gd name="connsiteY0" fmla="*/ 0 h 7611"/>
                <a:gd name="connsiteX1" fmla="*/ 28146 w 28145"/>
                <a:gd name="connsiteY1" fmla="*/ 7555 h 7611"/>
                <a:gd name="connsiteX2" fmla="*/ 16211 w 28145"/>
                <a:gd name="connsiteY2" fmla="*/ 0 h 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45" h="7611">
                  <a:moveTo>
                    <a:pt x="16211" y="0"/>
                  </a:moveTo>
                  <a:cubicBezTo>
                    <a:pt x="-26259" y="2349"/>
                    <a:pt x="28146" y="8253"/>
                    <a:pt x="28146" y="7555"/>
                  </a:cubicBezTo>
                  <a:cubicBezTo>
                    <a:pt x="28146" y="4317"/>
                    <a:pt x="18750" y="762"/>
                    <a:pt x="16211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75" name="Freeform 1074">
              <a:extLst>
                <a:ext uri="{FF2B5EF4-FFF2-40B4-BE49-F238E27FC236}">
                  <a16:creationId xmlns:a16="http://schemas.microsoft.com/office/drawing/2014/main" id="{1C66FB78-6F0B-9315-08C8-12A13C9012CD}"/>
                </a:ext>
              </a:extLst>
            </p:cNvPr>
            <p:cNvSpPr/>
            <p:nvPr/>
          </p:nvSpPr>
          <p:spPr>
            <a:xfrm>
              <a:off x="1043796" y="2550147"/>
              <a:ext cx="30918" cy="10411"/>
            </a:xfrm>
            <a:custGeom>
              <a:avLst/>
              <a:gdLst>
                <a:gd name="connsiteX0" fmla="*/ 29205 w 30918"/>
                <a:gd name="connsiteY0" fmla="*/ 10411 h 10411"/>
                <a:gd name="connsiteX1" fmla="*/ 2 w 30918"/>
                <a:gd name="connsiteY1" fmla="*/ 4063 h 10411"/>
                <a:gd name="connsiteX2" fmla="*/ 17524 w 30918"/>
                <a:gd name="connsiteY2" fmla="*/ 0 h 10411"/>
                <a:gd name="connsiteX3" fmla="*/ 30919 w 30918"/>
                <a:gd name="connsiteY3" fmla="*/ 8951 h 10411"/>
                <a:gd name="connsiteX4" fmla="*/ 29205 w 30918"/>
                <a:gd name="connsiteY4" fmla="*/ 10411 h 10411"/>
                <a:gd name="connsiteX5" fmla="*/ 4256 w 30918"/>
                <a:gd name="connsiteY5" fmla="*/ 4126 h 10411"/>
                <a:gd name="connsiteX6" fmla="*/ 27173 w 30918"/>
                <a:gd name="connsiteY6" fmla="*/ 7618 h 10411"/>
                <a:gd name="connsiteX7" fmla="*/ 17460 w 30918"/>
                <a:gd name="connsiteY7" fmla="*/ 2857 h 10411"/>
                <a:gd name="connsiteX8" fmla="*/ 4256 w 30918"/>
                <a:gd name="connsiteY8" fmla="*/ 4126 h 1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918" h="10411">
                  <a:moveTo>
                    <a:pt x="29205" y="10411"/>
                  </a:moveTo>
                  <a:cubicBezTo>
                    <a:pt x="28824" y="10411"/>
                    <a:pt x="129" y="8570"/>
                    <a:pt x="2" y="4063"/>
                  </a:cubicBezTo>
                  <a:cubicBezTo>
                    <a:pt x="-61" y="2222"/>
                    <a:pt x="1145" y="952"/>
                    <a:pt x="17524" y="0"/>
                  </a:cubicBezTo>
                  <a:cubicBezTo>
                    <a:pt x="19301" y="444"/>
                    <a:pt x="30919" y="4190"/>
                    <a:pt x="30919" y="8951"/>
                  </a:cubicBezTo>
                  <a:cubicBezTo>
                    <a:pt x="30919" y="9776"/>
                    <a:pt x="29966" y="10411"/>
                    <a:pt x="29205" y="10411"/>
                  </a:cubicBezTo>
                  <a:close/>
                  <a:moveTo>
                    <a:pt x="4256" y="4126"/>
                  </a:moveTo>
                  <a:cubicBezTo>
                    <a:pt x="9080" y="5586"/>
                    <a:pt x="21841" y="7237"/>
                    <a:pt x="27173" y="7618"/>
                  </a:cubicBezTo>
                  <a:cubicBezTo>
                    <a:pt x="25332" y="6031"/>
                    <a:pt x="21142" y="3999"/>
                    <a:pt x="17460" y="2857"/>
                  </a:cubicBezTo>
                  <a:cubicBezTo>
                    <a:pt x="9906" y="3238"/>
                    <a:pt x="6160" y="3745"/>
                    <a:pt x="4256" y="4126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grpSp>
          <p:nvGrpSpPr>
            <p:cNvPr id="1076" name="Graphic 3">
              <a:extLst>
                <a:ext uri="{FF2B5EF4-FFF2-40B4-BE49-F238E27FC236}">
                  <a16:creationId xmlns:a16="http://schemas.microsoft.com/office/drawing/2014/main" id="{8782ED5C-767A-DC9F-7185-9129477913E3}"/>
                </a:ext>
              </a:extLst>
            </p:cNvPr>
            <p:cNvGrpSpPr/>
            <p:nvPr/>
          </p:nvGrpSpPr>
          <p:grpSpPr>
            <a:xfrm>
              <a:off x="921067" y="2538512"/>
              <a:ext cx="16331" cy="15063"/>
              <a:chOff x="921067" y="2041556"/>
              <a:chExt cx="16331" cy="15063"/>
            </a:xfrm>
            <a:grpFill/>
          </p:grpSpPr>
          <p:sp>
            <p:nvSpPr>
              <p:cNvPr id="1077" name="Freeform 1076">
                <a:extLst>
                  <a:ext uri="{FF2B5EF4-FFF2-40B4-BE49-F238E27FC236}">
                    <a16:creationId xmlns:a16="http://schemas.microsoft.com/office/drawing/2014/main" id="{2D767D13-9541-2C15-07D5-19A128933A96}"/>
                  </a:ext>
                </a:extLst>
              </p:cNvPr>
              <p:cNvSpPr/>
              <p:nvPr/>
            </p:nvSpPr>
            <p:spPr>
              <a:xfrm>
                <a:off x="922418" y="2042992"/>
                <a:ext cx="13521" cy="12259"/>
              </a:xfrm>
              <a:custGeom>
                <a:avLst/>
                <a:gdLst>
                  <a:gd name="connsiteX0" fmla="*/ 13522 w 13521"/>
                  <a:gd name="connsiteY0" fmla="*/ 8739 h 12259"/>
                  <a:gd name="connsiteX1" fmla="*/ 63 w 13521"/>
                  <a:gd name="connsiteY1" fmla="*/ 676 h 12259"/>
                  <a:gd name="connsiteX2" fmla="*/ 0 w 13521"/>
                  <a:gd name="connsiteY2" fmla="*/ 11595 h 12259"/>
                  <a:gd name="connsiteX3" fmla="*/ 13522 w 13521"/>
                  <a:gd name="connsiteY3" fmla="*/ 8739 h 12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21" h="12259">
                    <a:moveTo>
                      <a:pt x="13522" y="8739"/>
                    </a:moveTo>
                    <a:cubicBezTo>
                      <a:pt x="12887" y="6771"/>
                      <a:pt x="1587" y="-2561"/>
                      <a:pt x="63" y="676"/>
                    </a:cubicBezTo>
                    <a:cubicBezTo>
                      <a:pt x="952" y="-1165"/>
                      <a:pt x="1651" y="13119"/>
                      <a:pt x="0" y="11595"/>
                    </a:cubicBezTo>
                    <a:cubicBezTo>
                      <a:pt x="2412" y="13754"/>
                      <a:pt x="11237" y="10072"/>
                      <a:pt x="13522" y="8739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1">
                    <a:alpha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78" name="Freeform 1077">
                <a:extLst>
                  <a:ext uri="{FF2B5EF4-FFF2-40B4-BE49-F238E27FC236}">
                    <a16:creationId xmlns:a16="http://schemas.microsoft.com/office/drawing/2014/main" id="{E60560AD-F889-ED60-33BB-C6202A15E088}"/>
                  </a:ext>
                </a:extLst>
              </p:cNvPr>
              <p:cNvSpPr/>
              <p:nvPr/>
            </p:nvSpPr>
            <p:spPr>
              <a:xfrm>
                <a:off x="921067" y="2041556"/>
                <a:ext cx="16331" cy="15063"/>
              </a:xfrm>
              <a:custGeom>
                <a:avLst/>
                <a:gdLst>
                  <a:gd name="connsiteX0" fmla="*/ 3763 w 16331"/>
                  <a:gd name="connsiteY0" fmla="*/ 15063 h 15063"/>
                  <a:gd name="connsiteX1" fmla="*/ 462 w 16331"/>
                  <a:gd name="connsiteY1" fmla="*/ 14047 h 15063"/>
                  <a:gd name="connsiteX2" fmla="*/ 398 w 16331"/>
                  <a:gd name="connsiteY2" fmla="*/ 12079 h 15063"/>
                  <a:gd name="connsiteX3" fmla="*/ 652 w 16331"/>
                  <a:gd name="connsiteY3" fmla="*/ 3192 h 15063"/>
                  <a:gd name="connsiteX4" fmla="*/ 208 w 16331"/>
                  <a:gd name="connsiteY4" fmla="*/ 1478 h 15063"/>
                  <a:gd name="connsiteX5" fmla="*/ 3001 w 16331"/>
                  <a:gd name="connsiteY5" fmla="*/ 17 h 15063"/>
                  <a:gd name="connsiteX6" fmla="*/ 16269 w 16331"/>
                  <a:gd name="connsiteY6" fmla="*/ 9730 h 15063"/>
                  <a:gd name="connsiteX7" fmla="*/ 15634 w 16331"/>
                  <a:gd name="connsiteY7" fmla="*/ 11381 h 15063"/>
                  <a:gd name="connsiteX8" fmla="*/ 3763 w 16331"/>
                  <a:gd name="connsiteY8" fmla="*/ 15063 h 15063"/>
                  <a:gd name="connsiteX9" fmla="*/ 3509 w 16331"/>
                  <a:gd name="connsiteY9" fmla="*/ 12333 h 15063"/>
                  <a:gd name="connsiteX10" fmla="*/ 12904 w 16331"/>
                  <a:gd name="connsiteY10" fmla="*/ 9667 h 15063"/>
                  <a:gd name="connsiteX11" fmla="*/ 3382 w 16331"/>
                  <a:gd name="connsiteY11" fmla="*/ 2874 h 15063"/>
                  <a:gd name="connsiteX12" fmla="*/ 3509 w 16331"/>
                  <a:gd name="connsiteY12" fmla="*/ 12333 h 15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331" h="15063">
                    <a:moveTo>
                      <a:pt x="3763" y="15063"/>
                    </a:moveTo>
                    <a:cubicBezTo>
                      <a:pt x="2430" y="15063"/>
                      <a:pt x="1223" y="14746"/>
                      <a:pt x="462" y="14047"/>
                    </a:cubicBezTo>
                    <a:cubicBezTo>
                      <a:pt x="-110" y="13539"/>
                      <a:pt x="-173" y="12651"/>
                      <a:pt x="398" y="12079"/>
                    </a:cubicBezTo>
                    <a:cubicBezTo>
                      <a:pt x="1160" y="9984"/>
                      <a:pt x="1033" y="5033"/>
                      <a:pt x="652" y="3192"/>
                    </a:cubicBezTo>
                    <a:cubicBezTo>
                      <a:pt x="81" y="2811"/>
                      <a:pt x="-110" y="2049"/>
                      <a:pt x="208" y="1478"/>
                    </a:cubicBezTo>
                    <a:cubicBezTo>
                      <a:pt x="715" y="462"/>
                      <a:pt x="1668" y="-109"/>
                      <a:pt x="3001" y="17"/>
                    </a:cubicBezTo>
                    <a:cubicBezTo>
                      <a:pt x="6810" y="271"/>
                      <a:pt x="15507" y="7382"/>
                      <a:pt x="16269" y="9730"/>
                    </a:cubicBezTo>
                    <a:cubicBezTo>
                      <a:pt x="16459" y="10365"/>
                      <a:pt x="16205" y="11064"/>
                      <a:pt x="15634" y="11381"/>
                    </a:cubicBezTo>
                    <a:cubicBezTo>
                      <a:pt x="15571" y="11381"/>
                      <a:pt x="8524" y="15063"/>
                      <a:pt x="3763" y="15063"/>
                    </a:cubicBezTo>
                    <a:close/>
                    <a:moveTo>
                      <a:pt x="3509" y="12333"/>
                    </a:moveTo>
                    <a:cubicBezTo>
                      <a:pt x="5794" y="12397"/>
                      <a:pt x="9921" y="11064"/>
                      <a:pt x="12904" y="9667"/>
                    </a:cubicBezTo>
                    <a:cubicBezTo>
                      <a:pt x="10936" y="7445"/>
                      <a:pt x="5731" y="3509"/>
                      <a:pt x="3382" y="2874"/>
                    </a:cubicBezTo>
                    <a:cubicBezTo>
                      <a:pt x="3509" y="4144"/>
                      <a:pt x="4144" y="9350"/>
                      <a:pt x="3509" y="1233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1">
                    <a:alpha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079" name="Graphic 3">
              <a:extLst>
                <a:ext uri="{FF2B5EF4-FFF2-40B4-BE49-F238E27FC236}">
                  <a16:creationId xmlns:a16="http://schemas.microsoft.com/office/drawing/2014/main" id="{7FC93782-4A37-A716-5744-426D872F86D9}"/>
                </a:ext>
              </a:extLst>
            </p:cNvPr>
            <p:cNvGrpSpPr/>
            <p:nvPr/>
          </p:nvGrpSpPr>
          <p:grpSpPr>
            <a:xfrm>
              <a:off x="951446" y="2544749"/>
              <a:ext cx="20355" cy="19808"/>
              <a:chOff x="951446" y="2047793"/>
              <a:chExt cx="20355" cy="19808"/>
            </a:xfrm>
            <a:grpFill/>
          </p:grpSpPr>
          <p:sp>
            <p:nvSpPr>
              <p:cNvPr id="1080" name="Freeform 1079">
                <a:extLst>
                  <a:ext uri="{FF2B5EF4-FFF2-40B4-BE49-F238E27FC236}">
                    <a16:creationId xmlns:a16="http://schemas.microsoft.com/office/drawing/2014/main" id="{8143110D-F335-5407-FBE7-ACBAD9899580}"/>
                  </a:ext>
                </a:extLst>
              </p:cNvPr>
              <p:cNvSpPr/>
              <p:nvPr/>
            </p:nvSpPr>
            <p:spPr>
              <a:xfrm>
                <a:off x="952883" y="2049129"/>
                <a:ext cx="17505" cy="17060"/>
              </a:xfrm>
              <a:custGeom>
                <a:avLst/>
                <a:gdLst>
                  <a:gd name="connsiteX0" fmla="*/ 11180 w 17505"/>
                  <a:gd name="connsiteY0" fmla="*/ 126 h 17060"/>
                  <a:gd name="connsiteX1" fmla="*/ 7 w 17505"/>
                  <a:gd name="connsiteY1" fmla="*/ 13013 h 17060"/>
                  <a:gd name="connsiteX2" fmla="*/ 11180 w 17505"/>
                  <a:gd name="connsiteY2" fmla="*/ 126 h 17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505" h="17060">
                    <a:moveTo>
                      <a:pt x="11180" y="126"/>
                    </a:moveTo>
                    <a:cubicBezTo>
                      <a:pt x="10164" y="253"/>
                      <a:pt x="-310" y="11489"/>
                      <a:pt x="7" y="13013"/>
                    </a:cubicBezTo>
                    <a:cubicBezTo>
                      <a:pt x="2927" y="27614"/>
                      <a:pt x="29336" y="-2159"/>
                      <a:pt x="11180" y="12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1">
                    <a:alpha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81" name="Freeform 1080">
                <a:extLst>
                  <a:ext uri="{FF2B5EF4-FFF2-40B4-BE49-F238E27FC236}">
                    <a16:creationId xmlns:a16="http://schemas.microsoft.com/office/drawing/2014/main" id="{559039B0-2CC8-DCA4-C8B7-787A490A924F}"/>
                  </a:ext>
                </a:extLst>
              </p:cNvPr>
              <p:cNvSpPr/>
              <p:nvPr/>
            </p:nvSpPr>
            <p:spPr>
              <a:xfrm>
                <a:off x="951446" y="2047793"/>
                <a:ext cx="20355" cy="19808"/>
              </a:xfrm>
              <a:custGeom>
                <a:avLst/>
                <a:gdLst>
                  <a:gd name="connsiteX0" fmla="*/ 5379 w 20355"/>
                  <a:gd name="connsiteY0" fmla="*/ 19809 h 19808"/>
                  <a:gd name="connsiteX1" fmla="*/ 47 w 20355"/>
                  <a:gd name="connsiteY1" fmla="*/ 14667 h 19808"/>
                  <a:gd name="connsiteX2" fmla="*/ 1380 w 20355"/>
                  <a:gd name="connsiteY2" fmla="*/ 11492 h 19808"/>
                  <a:gd name="connsiteX3" fmla="*/ 12489 w 20355"/>
                  <a:gd name="connsiteY3" fmla="*/ 129 h 19808"/>
                  <a:gd name="connsiteX4" fmla="*/ 12680 w 20355"/>
                  <a:gd name="connsiteY4" fmla="*/ 1525 h 19808"/>
                  <a:gd name="connsiteX5" fmla="*/ 12489 w 20355"/>
                  <a:gd name="connsiteY5" fmla="*/ 129 h 19808"/>
                  <a:gd name="connsiteX6" fmla="*/ 20298 w 20355"/>
                  <a:gd name="connsiteY6" fmla="*/ 3874 h 19808"/>
                  <a:gd name="connsiteX7" fmla="*/ 6649 w 20355"/>
                  <a:gd name="connsiteY7" fmla="*/ 19682 h 19808"/>
                  <a:gd name="connsiteX8" fmla="*/ 5379 w 20355"/>
                  <a:gd name="connsiteY8" fmla="*/ 19809 h 19808"/>
                  <a:gd name="connsiteX9" fmla="*/ 2840 w 20355"/>
                  <a:gd name="connsiteY9" fmla="*/ 14349 h 19808"/>
                  <a:gd name="connsiteX10" fmla="*/ 6141 w 20355"/>
                  <a:gd name="connsiteY10" fmla="*/ 16952 h 19808"/>
                  <a:gd name="connsiteX11" fmla="*/ 17568 w 20355"/>
                  <a:gd name="connsiteY11" fmla="*/ 4255 h 19808"/>
                  <a:gd name="connsiteX12" fmla="*/ 13061 w 20355"/>
                  <a:gd name="connsiteY12" fmla="*/ 2795 h 19808"/>
                  <a:gd name="connsiteX13" fmla="*/ 2840 w 20355"/>
                  <a:gd name="connsiteY13" fmla="*/ 14349 h 19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0355" h="19808">
                    <a:moveTo>
                      <a:pt x="5379" y="19809"/>
                    </a:moveTo>
                    <a:cubicBezTo>
                      <a:pt x="2650" y="19809"/>
                      <a:pt x="745" y="17968"/>
                      <a:pt x="47" y="14667"/>
                    </a:cubicBezTo>
                    <a:cubicBezTo>
                      <a:pt x="-144" y="13905"/>
                      <a:pt x="237" y="13016"/>
                      <a:pt x="1380" y="11492"/>
                    </a:cubicBezTo>
                    <a:cubicBezTo>
                      <a:pt x="2967" y="9270"/>
                      <a:pt x="10648" y="383"/>
                      <a:pt x="12489" y="129"/>
                    </a:cubicBezTo>
                    <a:lnTo>
                      <a:pt x="12680" y="1525"/>
                    </a:lnTo>
                    <a:lnTo>
                      <a:pt x="12489" y="129"/>
                    </a:lnTo>
                    <a:cubicBezTo>
                      <a:pt x="18711" y="-633"/>
                      <a:pt x="20044" y="2160"/>
                      <a:pt x="20298" y="3874"/>
                    </a:cubicBezTo>
                    <a:cubicBezTo>
                      <a:pt x="21123" y="9144"/>
                      <a:pt x="12934" y="18603"/>
                      <a:pt x="6649" y="19682"/>
                    </a:cubicBezTo>
                    <a:cubicBezTo>
                      <a:pt x="6205" y="19745"/>
                      <a:pt x="5760" y="19809"/>
                      <a:pt x="5379" y="19809"/>
                    </a:cubicBezTo>
                    <a:close/>
                    <a:moveTo>
                      <a:pt x="2840" y="14349"/>
                    </a:moveTo>
                    <a:cubicBezTo>
                      <a:pt x="3475" y="17079"/>
                      <a:pt x="4935" y="17206"/>
                      <a:pt x="6141" y="16952"/>
                    </a:cubicBezTo>
                    <a:cubicBezTo>
                      <a:pt x="11220" y="16063"/>
                      <a:pt x="18076" y="7747"/>
                      <a:pt x="17568" y="4255"/>
                    </a:cubicBezTo>
                    <a:cubicBezTo>
                      <a:pt x="17314" y="2668"/>
                      <a:pt x="15029" y="2605"/>
                      <a:pt x="13061" y="2795"/>
                    </a:cubicBezTo>
                    <a:cubicBezTo>
                      <a:pt x="11410" y="4001"/>
                      <a:pt x="3665" y="12318"/>
                      <a:pt x="2840" y="14349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1">
                    <a:alpha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082" name="Graphic 3">
              <a:extLst>
                <a:ext uri="{FF2B5EF4-FFF2-40B4-BE49-F238E27FC236}">
                  <a16:creationId xmlns:a16="http://schemas.microsoft.com/office/drawing/2014/main" id="{549DB7A9-002F-E85D-D7F1-A0B1B393BF54}"/>
                </a:ext>
              </a:extLst>
            </p:cNvPr>
            <p:cNvGrpSpPr/>
            <p:nvPr/>
          </p:nvGrpSpPr>
          <p:grpSpPr>
            <a:xfrm>
              <a:off x="934607" y="2543219"/>
              <a:ext cx="17487" cy="13339"/>
              <a:chOff x="934607" y="2046263"/>
              <a:chExt cx="17487" cy="13339"/>
            </a:xfrm>
            <a:grpFill/>
          </p:grpSpPr>
          <p:sp>
            <p:nvSpPr>
              <p:cNvPr id="1083" name="Freeform 1082">
                <a:extLst>
                  <a:ext uri="{FF2B5EF4-FFF2-40B4-BE49-F238E27FC236}">
                    <a16:creationId xmlns:a16="http://schemas.microsoft.com/office/drawing/2014/main" id="{EDB1A4B0-80FC-AF3B-7630-B359EB2F0BE1}"/>
                  </a:ext>
                </a:extLst>
              </p:cNvPr>
              <p:cNvSpPr/>
              <p:nvPr/>
            </p:nvSpPr>
            <p:spPr>
              <a:xfrm>
                <a:off x="936003" y="2047731"/>
                <a:ext cx="14701" cy="10464"/>
              </a:xfrm>
              <a:custGeom>
                <a:avLst/>
                <a:gdLst>
                  <a:gd name="connsiteX0" fmla="*/ 14220 w 14701"/>
                  <a:gd name="connsiteY0" fmla="*/ 0 h 10464"/>
                  <a:gd name="connsiteX1" fmla="*/ 0 w 14701"/>
                  <a:gd name="connsiteY1" fmla="*/ 8634 h 10464"/>
                  <a:gd name="connsiteX2" fmla="*/ 14220 w 14701"/>
                  <a:gd name="connsiteY2" fmla="*/ 0 h 10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701" h="10464">
                    <a:moveTo>
                      <a:pt x="14220" y="0"/>
                    </a:moveTo>
                    <a:cubicBezTo>
                      <a:pt x="9142" y="1460"/>
                      <a:pt x="4444" y="5967"/>
                      <a:pt x="0" y="8634"/>
                    </a:cubicBezTo>
                    <a:cubicBezTo>
                      <a:pt x="7047" y="12951"/>
                      <a:pt x="17014" y="9459"/>
                      <a:pt x="14220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1">
                    <a:alpha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84" name="Freeform 1083">
                <a:extLst>
                  <a:ext uri="{FF2B5EF4-FFF2-40B4-BE49-F238E27FC236}">
                    <a16:creationId xmlns:a16="http://schemas.microsoft.com/office/drawing/2014/main" id="{1A273198-88B0-7E13-157B-E808A0D25B81}"/>
                  </a:ext>
                </a:extLst>
              </p:cNvPr>
              <p:cNvSpPr/>
              <p:nvPr/>
            </p:nvSpPr>
            <p:spPr>
              <a:xfrm>
                <a:off x="934607" y="2046263"/>
                <a:ext cx="17487" cy="13339"/>
              </a:xfrm>
              <a:custGeom>
                <a:avLst/>
                <a:gdLst>
                  <a:gd name="connsiteX0" fmla="*/ 7808 w 17487"/>
                  <a:gd name="connsiteY0" fmla="*/ 13340 h 13339"/>
                  <a:gd name="connsiteX1" fmla="*/ 635 w 17487"/>
                  <a:gd name="connsiteY1" fmla="*/ 11245 h 13339"/>
                  <a:gd name="connsiteX2" fmla="*/ 0 w 17487"/>
                  <a:gd name="connsiteY2" fmla="*/ 10039 h 13339"/>
                  <a:gd name="connsiteX3" fmla="*/ 698 w 17487"/>
                  <a:gd name="connsiteY3" fmla="*/ 8832 h 13339"/>
                  <a:gd name="connsiteX4" fmla="*/ 5269 w 17487"/>
                  <a:gd name="connsiteY4" fmla="*/ 5722 h 13339"/>
                  <a:gd name="connsiteX5" fmla="*/ 15236 w 17487"/>
                  <a:gd name="connsiteY5" fmla="*/ 72 h 13339"/>
                  <a:gd name="connsiteX6" fmla="*/ 16950 w 17487"/>
                  <a:gd name="connsiteY6" fmla="*/ 1024 h 13339"/>
                  <a:gd name="connsiteX7" fmla="*/ 14284 w 17487"/>
                  <a:gd name="connsiteY7" fmla="*/ 11245 h 13339"/>
                  <a:gd name="connsiteX8" fmla="*/ 7808 w 17487"/>
                  <a:gd name="connsiteY8" fmla="*/ 13340 h 13339"/>
                  <a:gd name="connsiteX9" fmla="*/ 4190 w 17487"/>
                  <a:gd name="connsiteY9" fmla="*/ 9912 h 13339"/>
                  <a:gd name="connsiteX10" fmla="*/ 12570 w 17487"/>
                  <a:gd name="connsiteY10" fmla="*/ 9086 h 13339"/>
                  <a:gd name="connsiteX11" fmla="*/ 14601 w 17487"/>
                  <a:gd name="connsiteY11" fmla="*/ 3246 h 13339"/>
                  <a:gd name="connsiteX12" fmla="*/ 6856 w 17487"/>
                  <a:gd name="connsiteY12" fmla="*/ 8007 h 13339"/>
                  <a:gd name="connsiteX13" fmla="*/ 4190 w 17487"/>
                  <a:gd name="connsiteY13" fmla="*/ 9912 h 13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487" h="13339">
                    <a:moveTo>
                      <a:pt x="7808" y="13340"/>
                    </a:moveTo>
                    <a:cubicBezTo>
                      <a:pt x="5396" y="13340"/>
                      <a:pt x="2857" y="12642"/>
                      <a:pt x="635" y="11245"/>
                    </a:cubicBezTo>
                    <a:cubicBezTo>
                      <a:pt x="254" y="10991"/>
                      <a:pt x="0" y="10546"/>
                      <a:pt x="0" y="10039"/>
                    </a:cubicBezTo>
                    <a:cubicBezTo>
                      <a:pt x="0" y="9531"/>
                      <a:pt x="254" y="9086"/>
                      <a:pt x="698" y="8832"/>
                    </a:cubicBezTo>
                    <a:cubicBezTo>
                      <a:pt x="2158" y="7944"/>
                      <a:pt x="3682" y="6865"/>
                      <a:pt x="5269" y="5722"/>
                    </a:cubicBezTo>
                    <a:cubicBezTo>
                      <a:pt x="8443" y="3436"/>
                      <a:pt x="11681" y="1088"/>
                      <a:pt x="15236" y="72"/>
                    </a:cubicBezTo>
                    <a:cubicBezTo>
                      <a:pt x="15998" y="-182"/>
                      <a:pt x="16760" y="262"/>
                      <a:pt x="16950" y="1024"/>
                    </a:cubicBezTo>
                    <a:cubicBezTo>
                      <a:pt x="18220" y="5277"/>
                      <a:pt x="17204" y="9023"/>
                      <a:pt x="14284" y="11245"/>
                    </a:cubicBezTo>
                    <a:cubicBezTo>
                      <a:pt x="12506" y="12642"/>
                      <a:pt x="10221" y="13340"/>
                      <a:pt x="7808" y="13340"/>
                    </a:cubicBezTo>
                    <a:close/>
                    <a:moveTo>
                      <a:pt x="4190" y="9912"/>
                    </a:moveTo>
                    <a:cubicBezTo>
                      <a:pt x="7174" y="10991"/>
                      <a:pt x="10475" y="10737"/>
                      <a:pt x="12570" y="9086"/>
                    </a:cubicBezTo>
                    <a:cubicBezTo>
                      <a:pt x="14284" y="7753"/>
                      <a:pt x="14982" y="5722"/>
                      <a:pt x="14601" y="3246"/>
                    </a:cubicBezTo>
                    <a:cubicBezTo>
                      <a:pt x="11935" y="4325"/>
                      <a:pt x="9396" y="6166"/>
                      <a:pt x="6856" y="8007"/>
                    </a:cubicBezTo>
                    <a:cubicBezTo>
                      <a:pt x="5967" y="8642"/>
                      <a:pt x="5079" y="9277"/>
                      <a:pt x="4190" y="991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1">
                    <a:alpha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085" name="Graphic 3">
              <a:extLst>
                <a:ext uri="{FF2B5EF4-FFF2-40B4-BE49-F238E27FC236}">
                  <a16:creationId xmlns:a16="http://schemas.microsoft.com/office/drawing/2014/main" id="{D6DE0C58-BD0B-857F-2FAD-1077BA0A8BC4}"/>
                </a:ext>
              </a:extLst>
            </p:cNvPr>
            <p:cNvGrpSpPr/>
            <p:nvPr/>
          </p:nvGrpSpPr>
          <p:grpSpPr>
            <a:xfrm>
              <a:off x="895882" y="2537831"/>
              <a:ext cx="7592" cy="8824"/>
              <a:chOff x="895882" y="2040875"/>
              <a:chExt cx="7592" cy="8824"/>
            </a:xfrm>
            <a:grpFill/>
          </p:grpSpPr>
          <p:sp>
            <p:nvSpPr>
              <p:cNvPr id="1086" name="Freeform 1085">
                <a:extLst>
                  <a:ext uri="{FF2B5EF4-FFF2-40B4-BE49-F238E27FC236}">
                    <a16:creationId xmlns:a16="http://schemas.microsoft.com/office/drawing/2014/main" id="{7679C490-F266-75C7-9805-0771D0951F47}"/>
                  </a:ext>
                </a:extLst>
              </p:cNvPr>
              <p:cNvSpPr/>
              <p:nvPr/>
            </p:nvSpPr>
            <p:spPr>
              <a:xfrm>
                <a:off x="897347" y="2042145"/>
                <a:ext cx="4830" cy="6157"/>
              </a:xfrm>
              <a:custGeom>
                <a:avLst/>
                <a:gdLst>
                  <a:gd name="connsiteX0" fmla="*/ 3105 w 4830"/>
                  <a:gd name="connsiteY0" fmla="*/ 0 h 6157"/>
                  <a:gd name="connsiteX1" fmla="*/ 2280 w 4830"/>
                  <a:gd name="connsiteY1" fmla="*/ 6158 h 6157"/>
                  <a:gd name="connsiteX2" fmla="*/ 3105 w 4830"/>
                  <a:gd name="connsiteY2" fmla="*/ 0 h 6157"/>
                  <a:gd name="connsiteX3" fmla="*/ 3105 w 4830"/>
                  <a:gd name="connsiteY3" fmla="*/ 0 h 6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30" h="6157">
                    <a:moveTo>
                      <a:pt x="3105" y="0"/>
                    </a:moveTo>
                    <a:cubicBezTo>
                      <a:pt x="566" y="762"/>
                      <a:pt x="-1974" y="4761"/>
                      <a:pt x="2280" y="6158"/>
                    </a:cubicBezTo>
                    <a:cubicBezTo>
                      <a:pt x="5391" y="5015"/>
                      <a:pt x="5645" y="2984"/>
                      <a:pt x="3105" y="0"/>
                    </a:cubicBezTo>
                    <a:cubicBezTo>
                      <a:pt x="1518" y="508"/>
                      <a:pt x="5264" y="2603"/>
                      <a:pt x="3105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1">
                    <a:alpha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87" name="Freeform 1086">
                <a:extLst>
                  <a:ext uri="{FF2B5EF4-FFF2-40B4-BE49-F238E27FC236}">
                    <a16:creationId xmlns:a16="http://schemas.microsoft.com/office/drawing/2014/main" id="{56E71C49-538B-433A-05BA-58EAB9ABDD53}"/>
                  </a:ext>
                </a:extLst>
              </p:cNvPr>
              <p:cNvSpPr/>
              <p:nvPr/>
            </p:nvSpPr>
            <p:spPr>
              <a:xfrm>
                <a:off x="895882" y="2040875"/>
                <a:ext cx="7592" cy="8824"/>
              </a:xfrm>
              <a:custGeom>
                <a:avLst/>
                <a:gdLst>
                  <a:gd name="connsiteX0" fmla="*/ 3682 w 7592"/>
                  <a:gd name="connsiteY0" fmla="*/ 8824 h 8824"/>
                  <a:gd name="connsiteX1" fmla="*/ 0 w 7592"/>
                  <a:gd name="connsiteY1" fmla="*/ 5015 h 8824"/>
                  <a:gd name="connsiteX2" fmla="*/ 4126 w 7592"/>
                  <a:gd name="connsiteY2" fmla="*/ 0 h 8824"/>
                  <a:gd name="connsiteX3" fmla="*/ 5460 w 7592"/>
                  <a:gd name="connsiteY3" fmla="*/ 381 h 8824"/>
                  <a:gd name="connsiteX4" fmla="*/ 7491 w 7592"/>
                  <a:gd name="connsiteY4" fmla="*/ 5650 h 8824"/>
                  <a:gd name="connsiteX5" fmla="*/ 4063 w 7592"/>
                  <a:gd name="connsiteY5" fmla="*/ 8761 h 8824"/>
                  <a:gd name="connsiteX6" fmla="*/ 3682 w 7592"/>
                  <a:gd name="connsiteY6" fmla="*/ 8824 h 8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592" h="8824">
                    <a:moveTo>
                      <a:pt x="3682" y="8824"/>
                    </a:moveTo>
                    <a:cubicBezTo>
                      <a:pt x="317" y="7808"/>
                      <a:pt x="0" y="5840"/>
                      <a:pt x="0" y="5015"/>
                    </a:cubicBezTo>
                    <a:cubicBezTo>
                      <a:pt x="0" y="2730"/>
                      <a:pt x="2159" y="571"/>
                      <a:pt x="4126" y="0"/>
                    </a:cubicBezTo>
                    <a:cubicBezTo>
                      <a:pt x="4952" y="63"/>
                      <a:pt x="5269" y="190"/>
                      <a:pt x="5460" y="381"/>
                    </a:cubicBezTo>
                    <a:cubicBezTo>
                      <a:pt x="7174" y="2349"/>
                      <a:pt x="7872" y="4126"/>
                      <a:pt x="7491" y="5650"/>
                    </a:cubicBezTo>
                    <a:cubicBezTo>
                      <a:pt x="7110" y="7047"/>
                      <a:pt x="5967" y="8062"/>
                      <a:pt x="4063" y="8761"/>
                    </a:cubicBezTo>
                    <a:cubicBezTo>
                      <a:pt x="3999" y="8761"/>
                      <a:pt x="3872" y="8824"/>
                      <a:pt x="3682" y="882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1">
                    <a:alpha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088" name="Graphic 3">
              <a:extLst>
                <a:ext uri="{FF2B5EF4-FFF2-40B4-BE49-F238E27FC236}">
                  <a16:creationId xmlns:a16="http://schemas.microsoft.com/office/drawing/2014/main" id="{ACE86768-2ACA-1C00-29CF-2EDEE861C10B}"/>
                </a:ext>
              </a:extLst>
            </p:cNvPr>
            <p:cNvGrpSpPr/>
            <p:nvPr/>
          </p:nvGrpSpPr>
          <p:grpSpPr>
            <a:xfrm>
              <a:off x="887548" y="2554346"/>
              <a:ext cx="9297" cy="9703"/>
              <a:chOff x="887548" y="2057390"/>
              <a:chExt cx="9297" cy="9703"/>
            </a:xfrm>
            <a:grpFill/>
          </p:grpSpPr>
          <p:sp>
            <p:nvSpPr>
              <p:cNvPr id="1089" name="Freeform 1088">
                <a:extLst>
                  <a:ext uri="{FF2B5EF4-FFF2-40B4-BE49-F238E27FC236}">
                    <a16:creationId xmlns:a16="http://schemas.microsoft.com/office/drawing/2014/main" id="{C81E1290-D81A-15DC-981B-E63FDFECD450}"/>
                  </a:ext>
                </a:extLst>
              </p:cNvPr>
              <p:cNvSpPr/>
              <p:nvPr/>
            </p:nvSpPr>
            <p:spPr>
              <a:xfrm>
                <a:off x="888891" y="2058785"/>
                <a:ext cx="6523" cy="6931"/>
              </a:xfrm>
              <a:custGeom>
                <a:avLst/>
                <a:gdLst>
                  <a:gd name="connsiteX0" fmla="*/ 388 w 6523"/>
                  <a:gd name="connsiteY0" fmla="*/ 437 h 6931"/>
                  <a:gd name="connsiteX1" fmla="*/ 388 w 6523"/>
                  <a:gd name="connsiteY1" fmla="*/ 437 h 6931"/>
                  <a:gd name="connsiteX2" fmla="*/ 388 w 6523"/>
                  <a:gd name="connsiteY2" fmla="*/ 437 h 6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523" h="6931">
                    <a:moveTo>
                      <a:pt x="388" y="437"/>
                    </a:moveTo>
                    <a:cubicBezTo>
                      <a:pt x="-2850" y="16688"/>
                      <a:pt x="15687" y="-3118"/>
                      <a:pt x="388" y="437"/>
                    </a:cubicBezTo>
                    <a:cubicBezTo>
                      <a:pt x="324" y="945"/>
                      <a:pt x="3943" y="-389"/>
                      <a:pt x="388" y="437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1">
                    <a:alpha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90" name="Freeform 1089">
                <a:extLst>
                  <a:ext uri="{FF2B5EF4-FFF2-40B4-BE49-F238E27FC236}">
                    <a16:creationId xmlns:a16="http://schemas.microsoft.com/office/drawing/2014/main" id="{5A439F58-D549-7A28-3649-BAF8F484981F}"/>
                  </a:ext>
                </a:extLst>
              </p:cNvPr>
              <p:cNvSpPr/>
              <p:nvPr/>
            </p:nvSpPr>
            <p:spPr>
              <a:xfrm>
                <a:off x="887548" y="2057390"/>
                <a:ext cx="9297" cy="9703"/>
              </a:xfrm>
              <a:custGeom>
                <a:avLst/>
                <a:gdLst>
                  <a:gd name="connsiteX0" fmla="*/ 3191 w 9297"/>
                  <a:gd name="connsiteY0" fmla="*/ 9703 h 9703"/>
                  <a:gd name="connsiteX1" fmla="*/ 1858 w 9297"/>
                  <a:gd name="connsiteY1" fmla="*/ 9386 h 9703"/>
                  <a:gd name="connsiteX2" fmla="*/ 398 w 9297"/>
                  <a:gd name="connsiteY2" fmla="*/ 1578 h 9703"/>
                  <a:gd name="connsiteX3" fmla="*/ 1477 w 9297"/>
                  <a:gd name="connsiteY3" fmla="*/ 498 h 9703"/>
                  <a:gd name="connsiteX4" fmla="*/ 3001 w 9297"/>
                  <a:gd name="connsiteY4" fmla="*/ 181 h 9703"/>
                  <a:gd name="connsiteX5" fmla="*/ 8905 w 9297"/>
                  <a:gd name="connsiteY5" fmla="*/ 1768 h 9703"/>
                  <a:gd name="connsiteX6" fmla="*/ 7191 w 9297"/>
                  <a:gd name="connsiteY6" fmla="*/ 7672 h 9703"/>
                  <a:gd name="connsiteX7" fmla="*/ 3191 w 9297"/>
                  <a:gd name="connsiteY7" fmla="*/ 9703 h 9703"/>
                  <a:gd name="connsiteX8" fmla="*/ 2874 w 9297"/>
                  <a:gd name="connsiteY8" fmla="*/ 3228 h 9703"/>
                  <a:gd name="connsiteX9" fmla="*/ 3064 w 9297"/>
                  <a:gd name="connsiteY9" fmla="*/ 6974 h 9703"/>
                  <a:gd name="connsiteX10" fmla="*/ 5159 w 9297"/>
                  <a:gd name="connsiteY10" fmla="*/ 5767 h 9703"/>
                  <a:gd name="connsiteX11" fmla="*/ 6429 w 9297"/>
                  <a:gd name="connsiteY11" fmla="*/ 3165 h 9703"/>
                  <a:gd name="connsiteX12" fmla="*/ 3763 w 9297"/>
                  <a:gd name="connsiteY12" fmla="*/ 2911 h 9703"/>
                  <a:gd name="connsiteX13" fmla="*/ 2874 w 9297"/>
                  <a:gd name="connsiteY13" fmla="*/ 3228 h 9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297" h="9703">
                    <a:moveTo>
                      <a:pt x="3191" y="9703"/>
                    </a:moveTo>
                    <a:cubicBezTo>
                      <a:pt x="2683" y="9703"/>
                      <a:pt x="2239" y="9577"/>
                      <a:pt x="1858" y="9386"/>
                    </a:cubicBezTo>
                    <a:cubicBezTo>
                      <a:pt x="17" y="8434"/>
                      <a:pt x="-427" y="5895"/>
                      <a:pt x="398" y="1578"/>
                    </a:cubicBezTo>
                    <a:cubicBezTo>
                      <a:pt x="525" y="1070"/>
                      <a:pt x="906" y="625"/>
                      <a:pt x="1477" y="498"/>
                    </a:cubicBezTo>
                    <a:cubicBezTo>
                      <a:pt x="2049" y="371"/>
                      <a:pt x="2557" y="244"/>
                      <a:pt x="3001" y="181"/>
                    </a:cubicBezTo>
                    <a:cubicBezTo>
                      <a:pt x="6112" y="-327"/>
                      <a:pt x="8016" y="244"/>
                      <a:pt x="8905" y="1768"/>
                    </a:cubicBezTo>
                    <a:cubicBezTo>
                      <a:pt x="9984" y="3673"/>
                      <a:pt x="8651" y="6148"/>
                      <a:pt x="7191" y="7672"/>
                    </a:cubicBezTo>
                    <a:cubicBezTo>
                      <a:pt x="5858" y="9005"/>
                      <a:pt x="4461" y="9703"/>
                      <a:pt x="3191" y="9703"/>
                    </a:cubicBezTo>
                    <a:close/>
                    <a:moveTo>
                      <a:pt x="2874" y="3228"/>
                    </a:moveTo>
                    <a:cubicBezTo>
                      <a:pt x="2366" y="6402"/>
                      <a:pt x="3064" y="6974"/>
                      <a:pt x="3064" y="6974"/>
                    </a:cubicBezTo>
                    <a:cubicBezTo>
                      <a:pt x="3255" y="7037"/>
                      <a:pt x="4144" y="6847"/>
                      <a:pt x="5159" y="5767"/>
                    </a:cubicBezTo>
                    <a:cubicBezTo>
                      <a:pt x="6302" y="4625"/>
                      <a:pt x="6619" y="3482"/>
                      <a:pt x="6429" y="3165"/>
                    </a:cubicBezTo>
                    <a:cubicBezTo>
                      <a:pt x="6302" y="2974"/>
                      <a:pt x="5667" y="2657"/>
                      <a:pt x="3763" y="2911"/>
                    </a:cubicBezTo>
                    <a:cubicBezTo>
                      <a:pt x="3572" y="2974"/>
                      <a:pt x="3255" y="3101"/>
                      <a:pt x="2874" y="322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1">
                    <a:alpha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grpSp>
          <p:nvGrpSpPr>
            <p:cNvPr id="1091" name="Graphic 3">
              <a:extLst>
                <a:ext uri="{FF2B5EF4-FFF2-40B4-BE49-F238E27FC236}">
                  <a16:creationId xmlns:a16="http://schemas.microsoft.com/office/drawing/2014/main" id="{30402EFF-3C7B-86C8-070E-3927D54E6D28}"/>
                </a:ext>
              </a:extLst>
            </p:cNvPr>
            <p:cNvGrpSpPr/>
            <p:nvPr/>
          </p:nvGrpSpPr>
          <p:grpSpPr>
            <a:xfrm>
              <a:off x="880121" y="2567605"/>
              <a:ext cx="7163" cy="7808"/>
              <a:chOff x="880121" y="2070649"/>
              <a:chExt cx="7163" cy="7808"/>
            </a:xfrm>
            <a:grpFill/>
          </p:grpSpPr>
          <p:sp>
            <p:nvSpPr>
              <p:cNvPr id="1092" name="Freeform 1091">
                <a:extLst>
                  <a:ext uri="{FF2B5EF4-FFF2-40B4-BE49-F238E27FC236}">
                    <a16:creationId xmlns:a16="http://schemas.microsoft.com/office/drawing/2014/main" id="{DBCD63B1-0AA4-37A1-EE24-32284A8D45C2}"/>
                  </a:ext>
                </a:extLst>
              </p:cNvPr>
              <p:cNvSpPr/>
              <p:nvPr/>
            </p:nvSpPr>
            <p:spPr>
              <a:xfrm>
                <a:off x="881469" y="2071665"/>
                <a:ext cx="4361" cy="5421"/>
              </a:xfrm>
              <a:custGeom>
                <a:avLst/>
                <a:gdLst>
                  <a:gd name="connsiteX0" fmla="*/ 3303 w 4361"/>
                  <a:gd name="connsiteY0" fmla="*/ 0 h 5421"/>
                  <a:gd name="connsiteX1" fmla="*/ 2 w 4361"/>
                  <a:gd name="connsiteY1" fmla="*/ 4571 h 5421"/>
                  <a:gd name="connsiteX2" fmla="*/ 3303 w 4361"/>
                  <a:gd name="connsiteY2" fmla="*/ 0 h 5421"/>
                  <a:gd name="connsiteX3" fmla="*/ 3303 w 4361"/>
                  <a:gd name="connsiteY3" fmla="*/ 0 h 5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61" h="5421">
                    <a:moveTo>
                      <a:pt x="3303" y="0"/>
                    </a:moveTo>
                    <a:cubicBezTo>
                      <a:pt x="1716" y="1143"/>
                      <a:pt x="636" y="2666"/>
                      <a:pt x="2" y="4571"/>
                    </a:cubicBezTo>
                    <a:cubicBezTo>
                      <a:pt x="-125" y="5396"/>
                      <a:pt x="6985" y="7301"/>
                      <a:pt x="3303" y="0"/>
                    </a:cubicBezTo>
                    <a:cubicBezTo>
                      <a:pt x="1843" y="1016"/>
                      <a:pt x="4572" y="2603"/>
                      <a:pt x="3303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1">
                    <a:alpha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1093" name="Freeform 1092">
                <a:extLst>
                  <a:ext uri="{FF2B5EF4-FFF2-40B4-BE49-F238E27FC236}">
                    <a16:creationId xmlns:a16="http://schemas.microsoft.com/office/drawing/2014/main" id="{A467B999-BEFC-5D19-0684-6ECA6FF6A549}"/>
                  </a:ext>
                </a:extLst>
              </p:cNvPr>
              <p:cNvSpPr/>
              <p:nvPr/>
            </p:nvSpPr>
            <p:spPr>
              <a:xfrm>
                <a:off x="880121" y="2070649"/>
                <a:ext cx="7163" cy="7808"/>
              </a:xfrm>
              <a:custGeom>
                <a:avLst/>
                <a:gdLst>
                  <a:gd name="connsiteX0" fmla="*/ 3572 w 7163"/>
                  <a:gd name="connsiteY0" fmla="*/ 7808 h 7808"/>
                  <a:gd name="connsiteX1" fmla="*/ 1223 w 7163"/>
                  <a:gd name="connsiteY1" fmla="*/ 7301 h 7808"/>
                  <a:gd name="connsiteX2" fmla="*/ 17 w 7163"/>
                  <a:gd name="connsiteY2" fmla="*/ 5396 h 7808"/>
                  <a:gd name="connsiteX3" fmla="*/ 3762 w 7163"/>
                  <a:gd name="connsiteY3" fmla="*/ 0 h 7808"/>
                  <a:gd name="connsiteX4" fmla="*/ 5984 w 7163"/>
                  <a:gd name="connsiteY4" fmla="*/ 381 h 7808"/>
                  <a:gd name="connsiteX5" fmla="*/ 6238 w 7163"/>
                  <a:gd name="connsiteY5" fmla="*/ 6856 h 7808"/>
                  <a:gd name="connsiteX6" fmla="*/ 3572 w 7163"/>
                  <a:gd name="connsiteY6" fmla="*/ 7808 h 7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63" h="7808">
                    <a:moveTo>
                      <a:pt x="3572" y="7808"/>
                    </a:moveTo>
                    <a:cubicBezTo>
                      <a:pt x="2683" y="7808"/>
                      <a:pt x="1794" y="7554"/>
                      <a:pt x="1223" y="7301"/>
                    </a:cubicBezTo>
                    <a:cubicBezTo>
                      <a:pt x="17" y="6729"/>
                      <a:pt x="-47" y="5840"/>
                      <a:pt x="17" y="5396"/>
                    </a:cubicBezTo>
                    <a:cubicBezTo>
                      <a:pt x="778" y="3047"/>
                      <a:pt x="1985" y="1270"/>
                      <a:pt x="3762" y="0"/>
                    </a:cubicBezTo>
                    <a:cubicBezTo>
                      <a:pt x="5667" y="0"/>
                      <a:pt x="5857" y="190"/>
                      <a:pt x="5984" y="381"/>
                    </a:cubicBezTo>
                    <a:cubicBezTo>
                      <a:pt x="7444" y="3365"/>
                      <a:pt x="7571" y="5523"/>
                      <a:pt x="6238" y="6856"/>
                    </a:cubicBezTo>
                    <a:cubicBezTo>
                      <a:pt x="5476" y="7554"/>
                      <a:pt x="4524" y="7808"/>
                      <a:pt x="3572" y="780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accent1">
                    <a:alpha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  <p:sp>
          <p:nvSpPr>
            <p:cNvPr id="1095" name="Freeform 1094">
              <a:extLst>
                <a:ext uri="{FF2B5EF4-FFF2-40B4-BE49-F238E27FC236}">
                  <a16:creationId xmlns:a16="http://schemas.microsoft.com/office/drawing/2014/main" id="{4CF5827F-FC32-105F-1BE8-6085A7488E9D}"/>
                </a:ext>
              </a:extLst>
            </p:cNvPr>
            <p:cNvSpPr/>
            <p:nvPr/>
          </p:nvSpPr>
          <p:spPr>
            <a:xfrm>
              <a:off x="1124933" y="2536815"/>
              <a:ext cx="5053" cy="6231"/>
            </a:xfrm>
            <a:custGeom>
              <a:avLst/>
              <a:gdLst>
                <a:gd name="connsiteX0" fmla="*/ 2790 w 5053"/>
                <a:gd name="connsiteY0" fmla="*/ 0 h 6231"/>
                <a:gd name="connsiteX1" fmla="*/ 1584 w 5053"/>
                <a:gd name="connsiteY1" fmla="*/ 6158 h 6231"/>
                <a:gd name="connsiteX2" fmla="*/ 2790 w 5053"/>
                <a:gd name="connsiteY2" fmla="*/ 0 h 6231"/>
                <a:gd name="connsiteX3" fmla="*/ 2790 w 5053"/>
                <a:gd name="connsiteY3" fmla="*/ 0 h 6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53" h="6231">
                  <a:moveTo>
                    <a:pt x="2790" y="0"/>
                  </a:moveTo>
                  <a:cubicBezTo>
                    <a:pt x="-447" y="1714"/>
                    <a:pt x="-892" y="3745"/>
                    <a:pt x="1584" y="6158"/>
                  </a:cubicBezTo>
                  <a:cubicBezTo>
                    <a:pt x="6155" y="6920"/>
                    <a:pt x="5837" y="1524"/>
                    <a:pt x="2790" y="0"/>
                  </a:cubicBezTo>
                  <a:cubicBezTo>
                    <a:pt x="632" y="952"/>
                    <a:pt x="4314" y="762"/>
                    <a:pt x="2790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96" name="Freeform 1095">
              <a:extLst>
                <a:ext uri="{FF2B5EF4-FFF2-40B4-BE49-F238E27FC236}">
                  <a16:creationId xmlns:a16="http://schemas.microsoft.com/office/drawing/2014/main" id="{F992D03C-9672-B62F-2E10-A9098FD4F9F9}"/>
                </a:ext>
              </a:extLst>
            </p:cNvPr>
            <p:cNvSpPr/>
            <p:nvPr/>
          </p:nvSpPr>
          <p:spPr>
            <a:xfrm>
              <a:off x="1123500" y="2535451"/>
              <a:ext cx="7842" cy="8982"/>
            </a:xfrm>
            <a:custGeom>
              <a:avLst/>
              <a:gdLst>
                <a:gd name="connsiteX0" fmla="*/ 3842 w 7842"/>
                <a:gd name="connsiteY0" fmla="*/ 8983 h 8982"/>
                <a:gd name="connsiteX1" fmla="*/ 2763 w 7842"/>
                <a:gd name="connsiteY1" fmla="*/ 8856 h 8982"/>
                <a:gd name="connsiteX2" fmla="*/ 2001 w 7842"/>
                <a:gd name="connsiteY2" fmla="*/ 8475 h 8982"/>
                <a:gd name="connsiteX3" fmla="*/ 33 w 7842"/>
                <a:gd name="connsiteY3" fmla="*/ 4095 h 8982"/>
                <a:gd name="connsiteX4" fmla="*/ 2826 w 7842"/>
                <a:gd name="connsiteY4" fmla="*/ 540 h 8982"/>
                <a:gd name="connsiteX5" fmla="*/ 3588 w 7842"/>
                <a:gd name="connsiteY5" fmla="*/ 95 h 8982"/>
                <a:gd name="connsiteX6" fmla="*/ 4794 w 7842"/>
                <a:gd name="connsiteY6" fmla="*/ 95 h 8982"/>
                <a:gd name="connsiteX7" fmla="*/ 7651 w 7842"/>
                <a:gd name="connsiteY7" fmla="*/ 6317 h 8982"/>
                <a:gd name="connsiteX8" fmla="*/ 3842 w 7842"/>
                <a:gd name="connsiteY8" fmla="*/ 8983 h 8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42" h="8982">
                  <a:moveTo>
                    <a:pt x="3842" y="8983"/>
                  </a:moveTo>
                  <a:cubicBezTo>
                    <a:pt x="3524" y="8983"/>
                    <a:pt x="3144" y="8919"/>
                    <a:pt x="2763" y="8856"/>
                  </a:cubicBezTo>
                  <a:cubicBezTo>
                    <a:pt x="2509" y="8792"/>
                    <a:pt x="2255" y="8665"/>
                    <a:pt x="2001" y="8475"/>
                  </a:cubicBezTo>
                  <a:cubicBezTo>
                    <a:pt x="477" y="7015"/>
                    <a:pt x="-158" y="5555"/>
                    <a:pt x="33" y="4095"/>
                  </a:cubicBezTo>
                  <a:cubicBezTo>
                    <a:pt x="223" y="2762"/>
                    <a:pt x="1176" y="1555"/>
                    <a:pt x="2826" y="540"/>
                  </a:cubicBezTo>
                  <a:cubicBezTo>
                    <a:pt x="3144" y="349"/>
                    <a:pt x="3397" y="159"/>
                    <a:pt x="3588" y="95"/>
                  </a:cubicBezTo>
                  <a:cubicBezTo>
                    <a:pt x="3969" y="-32"/>
                    <a:pt x="4413" y="-32"/>
                    <a:pt x="4794" y="95"/>
                  </a:cubicBezTo>
                  <a:cubicBezTo>
                    <a:pt x="7080" y="1238"/>
                    <a:pt x="8349" y="4031"/>
                    <a:pt x="7651" y="6317"/>
                  </a:cubicBezTo>
                  <a:cubicBezTo>
                    <a:pt x="7270" y="7713"/>
                    <a:pt x="6000" y="8983"/>
                    <a:pt x="3842" y="898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98" name="Freeform 1097">
              <a:extLst>
                <a:ext uri="{FF2B5EF4-FFF2-40B4-BE49-F238E27FC236}">
                  <a16:creationId xmlns:a16="http://schemas.microsoft.com/office/drawing/2014/main" id="{984A0184-2B7C-72E0-98B6-3C8EC0637D96}"/>
                </a:ext>
              </a:extLst>
            </p:cNvPr>
            <p:cNvSpPr/>
            <p:nvPr/>
          </p:nvSpPr>
          <p:spPr>
            <a:xfrm>
              <a:off x="1161730" y="2530277"/>
              <a:ext cx="5083" cy="6056"/>
            </a:xfrm>
            <a:custGeom>
              <a:avLst/>
              <a:gdLst>
                <a:gd name="connsiteX0" fmla="*/ 1734 w 5083"/>
                <a:gd name="connsiteY0" fmla="*/ 0 h 6056"/>
                <a:gd name="connsiteX1" fmla="*/ 3766 w 5083"/>
                <a:gd name="connsiteY1" fmla="*/ 5713 h 6056"/>
                <a:gd name="connsiteX2" fmla="*/ 1734 w 5083"/>
                <a:gd name="connsiteY2" fmla="*/ 0 h 6056"/>
                <a:gd name="connsiteX3" fmla="*/ 1734 w 5083"/>
                <a:gd name="connsiteY3" fmla="*/ 0 h 6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83" h="6056">
                  <a:moveTo>
                    <a:pt x="1734" y="0"/>
                  </a:moveTo>
                  <a:cubicBezTo>
                    <a:pt x="-1503" y="2666"/>
                    <a:pt x="147" y="7364"/>
                    <a:pt x="3766" y="5713"/>
                  </a:cubicBezTo>
                  <a:cubicBezTo>
                    <a:pt x="7448" y="4126"/>
                    <a:pt x="2306" y="889"/>
                    <a:pt x="1734" y="0"/>
                  </a:cubicBezTo>
                  <a:cubicBezTo>
                    <a:pt x="591" y="952"/>
                    <a:pt x="2179" y="762"/>
                    <a:pt x="1734" y="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099" name="Freeform 1098">
              <a:extLst>
                <a:ext uri="{FF2B5EF4-FFF2-40B4-BE49-F238E27FC236}">
                  <a16:creationId xmlns:a16="http://schemas.microsoft.com/office/drawing/2014/main" id="{B85FA01A-5028-388E-C8D6-4B85FE36A512}"/>
                </a:ext>
              </a:extLst>
            </p:cNvPr>
            <p:cNvSpPr/>
            <p:nvPr/>
          </p:nvSpPr>
          <p:spPr>
            <a:xfrm>
              <a:off x="1160367" y="2528957"/>
              <a:ext cx="7831" cy="8810"/>
            </a:xfrm>
            <a:custGeom>
              <a:avLst/>
              <a:gdLst>
                <a:gd name="connsiteX0" fmla="*/ 3732 w 7831"/>
                <a:gd name="connsiteY0" fmla="*/ 8811 h 8810"/>
                <a:gd name="connsiteX1" fmla="*/ 622 w 7831"/>
                <a:gd name="connsiteY1" fmla="*/ 7097 h 8810"/>
                <a:gd name="connsiteX2" fmla="*/ 2272 w 7831"/>
                <a:gd name="connsiteY2" fmla="*/ 304 h 8810"/>
                <a:gd name="connsiteX3" fmla="*/ 3415 w 7831"/>
                <a:gd name="connsiteY3" fmla="*/ 50 h 8810"/>
                <a:gd name="connsiteX4" fmla="*/ 4304 w 7831"/>
                <a:gd name="connsiteY4" fmla="*/ 685 h 8810"/>
                <a:gd name="connsiteX5" fmla="*/ 4939 w 7831"/>
                <a:gd name="connsiteY5" fmla="*/ 1256 h 8810"/>
                <a:gd name="connsiteX6" fmla="*/ 7795 w 7831"/>
                <a:gd name="connsiteY6" fmla="*/ 6017 h 8810"/>
                <a:gd name="connsiteX7" fmla="*/ 5700 w 7831"/>
                <a:gd name="connsiteY7" fmla="*/ 8366 h 8810"/>
                <a:gd name="connsiteX8" fmla="*/ 3732 w 7831"/>
                <a:gd name="connsiteY8" fmla="*/ 8811 h 8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31" h="8810">
                  <a:moveTo>
                    <a:pt x="3732" y="8811"/>
                  </a:moveTo>
                  <a:cubicBezTo>
                    <a:pt x="2463" y="8811"/>
                    <a:pt x="1320" y="8176"/>
                    <a:pt x="622" y="7097"/>
                  </a:cubicBezTo>
                  <a:cubicBezTo>
                    <a:pt x="-457" y="5319"/>
                    <a:pt x="-267" y="2335"/>
                    <a:pt x="2272" y="304"/>
                  </a:cubicBezTo>
                  <a:cubicBezTo>
                    <a:pt x="2590" y="50"/>
                    <a:pt x="3034" y="-77"/>
                    <a:pt x="3415" y="50"/>
                  </a:cubicBezTo>
                  <a:cubicBezTo>
                    <a:pt x="3796" y="113"/>
                    <a:pt x="4113" y="367"/>
                    <a:pt x="4304" y="685"/>
                  </a:cubicBezTo>
                  <a:cubicBezTo>
                    <a:pt x="4367" y="812"/>
                    <a:pt x="4685" y="1002"/>
                    <a:pt x="4939" y="1256"/>
                  </a:cubicBezTo>
                  <a:cubicBezTo>
                    <a:pt x="6272" y="2462"/>
                    <a:pt x="8113" y="4113"/>
                    <a:pt x="7795" y="6017"/>
                  </a:cubicBezTo>
                  <a:cubicBezTo>
                    <a:pt x="7669" y="6715"/>
                    <a:pt x="7224" y="7668"/>
                    <a:pt x="5700" y="8366"/>
                  </a:cubicBezTo>
                  <a:cubicBezTo>
                    <a:pt x="5066" y="8620"/>
                    <a:pt x="4367" y="8811"/>
                    <a:pt x="3732" y="881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01" name="Freeform 1100">
              <a:extLst>
                <a:ext uri="{FF2B5EF4-FFF2-40B4-BE49-F238E27FC236}">
                  <a16:creationId xmlns:a16="http://schemas.microsoft.com/office/drawing/2014/main" id="{767AB950-6B55-C829-5FDD-6C9361DB9D28}"/>
                </a:ext>
              </a:extLst>
            </p:cNvPr>
            <p:cNvSpPr/>
            <p:nvPr/>
          </p:nvSpPr>
          <p:spPr>
            <a:xfrm>
              <a:off x="1172892" y="2525654"/>
              <a:ext cx="7141" cy="5462"/>
            </a:xfrm>
            <a:custGeom>
              <a:avLst/>
              <a:gdLst>
                <a:gd name="connsiteX0" fmla="*/ 1873 w 7141"/>
                <a:gd name="connsiteY0" fmla="*/ 115 h 5462"/>
                <a:gd name="connsiteX1" fmla="*/ 1873 w 7141"/>
                <a:gd name="connsiteY1" fmla="*/ 115 h 5462"/>
                <a:gd name="connsiteX2" fmla="*/ 1873 w 7141"/>
                <a:gd name="connsiteY2" fmla="*/ 115 h 5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41" h="5462">
                  <a:moveTo>
                    <a:pt x="1873" y="115"/>
                  </a:moveTo>
                  <a:cubicBezTo>
                    <a:pt x="-6571" y="12876"/>
                    <a:pt x="17172" y="-1408"/>
                    <a:pt x="1873" y="115"/>
                  </a:cubicBezTo>
                  <a:cubicBezTo>
                    <a:pt x="1047" y="1385"/>
                    <a:pt x="5999" y="-265"/>
                    <a:pt x="1873" y="115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02" name="Freeform 1101">
              <a:extLst>
                <a:ext uri="{FF2B5EF4-FFF2-40B4-BE49-F238E27FC236}">
                  <a16:creationId xmlns:a16="http://schemas.microsoft.com/office/drawing/2014/main" id="{FFF24FCC-2D31-4A0D-780F-B2580D70CFCA}"/>
                </a:ext>
              </a:extLst>
            </p:cNvPr>
            <p:cNvSpPr/>
            <p:nvPr/>
          </p:nvSpPr>
          <p:spPr>
            <a:xfrm>
              <a:off x="1171513" y="2524245"/>
              <a:ext cx="9911" cy="8253"/>
            </a:xfrm>
            <a:custGeom>
              <a:avLst/>
              <a:gdLst>
                <a:gd name="connsiteX0" fmla="*/ 2617 w 9911"/>
                <a:gd name="connsiteY0" fmla="*/ 8253 h 8253"/>
                <a:gd name="connsiteX1" fmla="*/ 649 w 9911"/>
                <a:gd name="connsiteY1" fmla="*/ 7491 h 8253"/>
                <a:gd name="connsiteX2" fmla="*/ 2109 w 9911"/>
                <a:gd name="connsiteY2" fmla="*/ 762 h 8253"/>
                <a:gd name="connsiteX3" fmla="*/ 3125 w 9911"/>
                <a:gd name="connsiteY3" fmla="*/ 127 h 8253"/>
                <a:gd name="connsiteX4" fmla="*/ 3823 w 9911"/>
                <a:gd name="connsiteY4" fmla="*/ 64 h 8253"/>
                <a:gd name="connsiteX5" fmla="*/ 9791 w 9911"/>
                <a:gd name="connsiteY5" fmla="*/ 1968 h 8253"/>
                <a:gd name="connsiteX6" fmla="*/ 6553 w 9911"/>
                <a:gd name="connsiteY6" fmla="*/ 6857 h 8253"/>
                <a:gd name="connsiteX7" fmla="*/ 2617 w 9911"/>
                <a:gd name="connsiteY7" fmla="*/ 8253 h 8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11" h="8253">
                  <a:moveTo>
                    <a:pt x="2617" y="8253"/>
                  </a:moveTo>
                  <a:cubicBezTo>
                    <a:pt x="1919" y="8253"/>
                    <a:pt x="1220" y="8063"/>
                    <a:pt x="649" y="7491"/>
                  </a:cubicBezTo>
                  <a:cubicBezTo>
                    <a:pt x="-938" y="5841"/>
                    <a:pt x="713" y="2857"/>
                    <a:pt x="2109" y="762"/>
                  </a:cubicBezTo>
                  <a:cubicBezTo>
                    <a:pt x="2617" y="254"/>
                    <a:pt x="2871" y="191"/>
                    <a:pt x="3125" y="127"/>
                  </a:cubicBezTo>
                  <a:cubicBezTo>
                    <a:pt x="3379" y="127"/>
                    <a:pt x="3569" y="64"/>
                    <a:pt x="3823" y="64"/>
                  </a:cubicBezTo>
                  <a:cubicBezTo>
                    <a:pt x="6236" y="-126"/>
                    <a:pt x="9156" y="0"/>
                    <a:pt x="9791" y="1968"/>
                  </a:cubicBezTo>
                  <a:cubicBezTo>
                    <a:pt x="10552" y="4254"/>
                    <a:pt x="7505" y="6285"/>
                    <a:pt x="6553" y="6857"/>
                  </a:cubicBezTo>
                  <a:cubicBezTo>
                    <a:pt x="5855" y="7301"/>
                    <a:pt x="4141" y="8253"/>
                    <a:pt x="2617" y="8253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04" name="Freeform 1103">
              <a:extLst>
                <a:ext uri="{FF2B5EF4-FFF2-40B4-BE49-F238E27FC236}">
                  <a16:creationId xmlns:a16="http://schemas.microsoft.com/office/drawing/2014/main" id="{E6FB046A-D141-3234-18FB-A3A0097F16C6}"/>
                </a:ext>
              </a:extLst>
            </p:cNvPr>
            <p:cNvSpPr/>
            <p:nvPr/>
          </p:nvSpPr>
          <p:spPr>
            <a:xfrm>
              <a:off x="1164080" y="2519383"/>
              <a:ext cx="9929" cy="6392"/>
            </a:xfrm>
            <a:custGeom>
              <a:avLst/>
              <a:gdLst>
                <a:gd name="connsiteX0" fmla="*/ 2368 w 9929"/>
                <a:gd name="connsiteY0" fmla="*/ 1181 h 6392"/>
                <a:gd name="connsiteX1" fmla="*/ 9160 w 9929"/>
                <a:gd name="connsiteY1" fmla="*/ 1244 h 6392"/>
                <a:gd name="connsiteX2" fmla="*/ 2368 w 9929"/>
                <a:gd name="connsiteY2" fmla="*/ 1181 h 6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929" h="6392">
                  <a:moveTo>
                    <a:pt x="2368" y="1181"/>
                  </a:moveTo>
                  <a:cubicBezTo>
                    <a:pt x="-6837" y="-279"/>
                    <a:pt x="14112" y="13560"/>
                    <a:pt x="9160" y="1244"/>
                  </a:cubicBezTo>
                  <a:cubicBezTo>
                    <a:pt x="8081" y="-1485"/>
                    <a:pt x="3891" y="1118"/>
                    <a:pt x="2368" y="1181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  <p:sp>
          <p:nvSpPr>
            <p:cNvPr id="1105" name="Freeform 1104">
              <a:extLst>
                <a:ext uri="{FF2B5EF4-FFF2-40B4-BE49-F238E27FC236}">
                  <a16:creationId xmlns:a16="http://schemas.microsoft.com/office/drawing/2014/main" id="{7CA1D368-027B-B5A5-3962-724B80CCD233}"/>
                </a:ext>
              </a:extLst>
            </p:cNvPr>
            <p:cNvSpPr/>
            <p:nvPr/>
          </p:nvSpPr>
          <p:spPr>
            <a:xfrm>
              <a:off x="1162661" y="2518047"/>
              <a:ext cx="12715" cy="9118"/>
            </a:xfrm>
            <a:custGeom>
              <a:avLst/>
              <a:gdLst>
                <a:gd name="connsiteX0" fmla="*/ 9310 w 12715"/>
                <a:gd name="connsiteY0" fmla="*/ 9119 h 9118"/>
                <a:gd name="connsiteX1" fmla="*/ 2073 w 12715"/>
                <a:gd name="connsiteY1" fmla="*/ 6072 h 9118"/>
                <a:gd name="connsiteX2" fmla="*/ 169 w 12715"/>
                <a:gd name="connsiteY2" fmla="*/ 2262 h 9118"/>
                <a:gd name="connsiteX3" fmla="*/ 3787 w 12715"/>
                <a:gd name="connsiteY3" fmla="*/ 1120 h 9118"/>
                <a:gd name="connsiteX4" fmla="*/ 5120 w 12715"/>
                <a:gd name="connsiteY4" fmla="*/ 739 h 9118"/>
                <a:gd name="connsiteX5" fmla="*/ 11849 w 12715"/>
                <a:gd name="connsiteY5" fmla="*/ 2072 h 9118"/>
                <a:gd name="connsiteX6" fmla="*/ 11469 w 12715"/>
                <a:gd name="connsiteY6" fmla="*/ 8484 h 9118"/>
                <a:gd name="connsiteX7" fmla="*/ 9310 w 12715"/>
                <a:gd name="connsiteY7" fmla="*/ 9119 h 9118"/>
                <a:gd name="connsiteX8" fmla="*/ 3851 w 12715"/>
                <a:gd name="connsiteY8" fmla="*/ 3850 h 9118"/>
                <a:gd name="connsiteX9" fmla="*/ 9818 w 12715"/>
                <a:gd name="connsiteY9" fmla="*/ 6262 h 9118"/>
                <a:gd name="connsiteX10" fmla="*/ 9310 w 12715"/>
                <a:gd name="connsiteY10" fmla="*/ 3024 h 9118"/>
                <a:gd name="connsiteX11" fmla="*/ 6009 w 12715"/>
                <a:gd name="connsiteY11" fmla="*/ 3342 h 9118"/>
                <a:gd name="connsiteX12" fmla="*/ 3851 w 12715"/>
                <a:gd name="connsiteY12" fmla="*/ 3850 h 9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715" h="9118">
                  <a:moveTo>
                    <a:pt x="9310" y="9119"/>
                  </a:moveTo>
                  <a:cubicBezTo>
                    <a:pt x="6898" y="9119"/>
                    <a:pt x="3851" y="7468"/>
                    <a:pt x="2073" y="6072"/>
                  </a:cubicBezTo>
                  <a:cubicBezTo>
                    <a:pt x="1438" y="5564"/>
                    <a:pt x="-593" y="3976"/>
                    <a:pt x="169" y="2262"/>
                  </a:cubicBezTo>
                  <a:cubicBezTo>
                    <a:pt x="803" y="739"/>
                    <a:pt x="2835" y="993"/>
                    <a:pt x="3787" y="1120"/>
                  </a:cubicBezTo>
                  <a:cubicBezTo>
                    <a:pt x="4041" y="1056"/>
                    <a:pt x="4676" y="866"/>
                    <a:pt x="5120" y="739"/>
                  </a:cubicBezTo>
                  <a:cubicBezTo>
                    <a:pt x="7025" y="104"/>
                    <a:pt x="10580" y="-1039"/>
                    <a:pt x="11849" y="2072"/>
                  </a:cubicBezTo>
                  <a:cubicBezTo>
                    <a:pt x="13119" y="5246"/>
                    <a:pt x="12992" y="7405"/>
                    <a:pt x="11469" y="8484"/>
                  </a:cubicBezTo>
                  <a:cubicBezTo>
                    <a:pt x="10897" y="8928"/>
                    <a:pt x="10135" y="9119"/>
                    <a:pt x="9310" y="9119"/>
                  </a:cubicBezTo>
                  <a:close/>
                  <a:moveTo>
                    <a:pt x="3851" y="3850"/>
                  </a:moveTo>
                  <a:cubicBezTo>
                    <a:pt x="5501" y="5183"/>
                    <a:pt x="8675" y="6706"/>
                    <a:pt x="9818" y="6262"/>
                  </a:cubicBezTo>
                  <a:cubicBezTo>
                    <a:pt x="10072" y="6198"/>
                    <a:pt x="10199" y="5246"/>
                    <a:pt x="9310" y="3024"/>
                  </a:cubicBezTo>
                  <a:cubicBezTo>
                    <a:pt x="9056" y="2453"/>
                    <a:pt x="7913" y="2707"/>
                    <a:pt x="6009" y="3342"/>
                  </a:cubicBezTo>
                  <a:cubicBezTo>
                    <a:pt x="5184" y="3596"/>
                    <a:pt x="4485" y="3850"/>
                    <a:pt x="3851" y="3850"/>
                  </a:cubicBezTo>
                  <a:close/>
                </a:path>
              </a:pathLst>
            </a:custGeom>
            <a:grpFill/>
            <a:ln w="3175" cap="rnd">
              <a:solidFill>
                <a:schemeClr val="accent1">
                  <a:alpha val="2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sz="18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EA0AEE5-F904-5016-815E-63B535F95751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2" name="Slide Number Placeholder 61">
            <a:extLst>
              <a:ext uri="{FF2B5EF4-FFF2-40B4-BE49-F238E27FC236}">
                <a16:creationId xmlns:a16="http://schemas.microsoft.com/office/drawing/2014/main" id="{F3C0120F-CC3C-9234-FFBD-38DB4578208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11">
            <a:extLst>
              <a:ext uri="{FF2B5EF4-FFF2-40B4-BE49-F238E27FC236}">
                <a16:creationId xmlns:a16="http://schemas.microsoft.com/office/drawing/2014/main" id="{1DAC9CBF-05F2-2587-9339-C20325399B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105058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r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F9503-5610-C243-8816-778741646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CAEEEB2-1B7F-0A4E-AB3A-2053F0FAC4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55864" y="6496603"/>
            <a:ext cx="5914978" cy="214738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Tx/>
              <a:buNone/>
              <a:defRPr sz="700" b="0" i="0"/>
            </a:lvl1pPr>
            <a:lvl2pPr marL="457200" indent="0">
              <a:lnSpc>
                <a:spcPct val="100000"/>
              </a:lnSpc>
              <a:buFontTx/>
              <a:buNone/>
              <a:defRPr sz="600"/>
            </a:lvl2pPr>
            <a:lvl3pPr marL="914400" indent="0">
              <a:lnSpc>
                <a:spcPct val="100000"/>
              </a:lnSpc>
              <a:buFontTx/>
              <a:buNone/>
              <a:defRPr sz="600"/>
            </a:lvl3pPr>
            <a:lvl4pPr marL="1371600" indent="0">
              <a:lnSpc>
                <a:spcPct val="100000"/>
              </a:lnSpc>
              <a:buFontTx/>
              <a:buNone/>
              <a:defRPr sz="600"/>
            </a:lvl4pPr>
            <a:lvl5pPr marL="1828800" indent="0">
              <a:lnSpc>
                <a:spcPct val="100000"/>
              </a:lnSpc>
              <a:buFontTx/>
              <a:buNone/>
              <a:defRPr sz="600"/>
            </a:lvl5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Cision,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155051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or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65B68517-CD6D-5044-904D-D4FB4B5A2843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49369" y="1755776"/>
            <a:ext cx="11191624" cy="4402976"/>
          </a:xfrm>
        </p:spPr>
        <p:txBody>
          <a:bodyPr>
            <a:noAutofit/>
          </a:bodyPr>
          <a:lstStyle>
            <a:lvl1pPr>
              <a:defRPr b="0" i="0"/>
            </a:lvl1pPr>
          </a:lstStyle>
          <a:p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26E6220-B10E-381D-4B65-2F0732A1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369" y="364718"/>
            <a:ext cx="11191625" cy="473735"/>
          </a:xfrm>
        </p:spPr>
        <p:txBody>
          <a:bodyPr>
            <a:noAutofit/>
          </a:bodyPr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118C9DC1-DF4C-1233-51A9-CEB243FAFC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6684" y="898309"/>
            <a:ext cx="11184310" cy="365760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2000" b="0" i="0" dirty="0">
                <a:latin typeface="IBM Plex Serif" panose="02060503050406000203" pitchFamily="18" charset="77"/>
              </a:defRPr>
            </a:lvl1pPr>
          </a:lstStyle>
          <a:p>
            <a:pPr marL="228600" lvl="0" indent="-228600"/>
            <a:r>
              <a:rPr lang="en-US" dirty="0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2C1B5D0F-CA24-77C0-9720-987D427882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55864" y="6496603"/>
            <a:ext cx="5914978" cy="214738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Tx/>
              <a:buNone/>
              <a:defRPr sz="700" b="0" i="0"/>
            </a:lvl1pPr>
            <a:lvl2pPr marL="457200" indent="0">
              <a:lnSpc>
                <a:spcPct val="100000"/>
              </a:lnSpc>
              <a:buFontTx/>
              <a:buNone/>
              <a:defRPr sz="600"/>
            </a:lvl2pPr>
            <a:lvl3pPr marL="914400" indent="0">
              <a:lnSpc>
                <a:spcPct val="100000"/>
              </a:lnSpc>
              <a:buFontTx/>
              <a:buNone/>
              <a:defRPr sz="600"/>
            </a:lvl3pPr>
            <a:lvl4pPr marL="1371600" indent="0">
              <a:lnSpc>
                <a:spcPct val="100000"/>
              </a:lnSpc>
              <a:buFontTx/>
              <a:buNone/>
              <a:defRPr sz="600"/>
            </a:lvl4pPr>
            <a:lvl5pPr marL="1828800" indent="0">
              <a:lnSpc>
                <a:spcPct val="100000"/>
              </a:lnSpc>
              <a:buFontTx/>
              <a:buNone/>
              <a:defRPr sz="600"/>
            </a:lvl5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Cision,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4235570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/Key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5157-2B8D-1343-9CC8-A09A3E238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173" y="365887"/>
            <a:ext cx="11195171" cy="1194927"/>
          </a:xfrm>
        </p:spPr>
        <p:txBody>
          <a:bodyPr>
            <a:noAutofit/>
          </a:bodyPr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6863CB-394D-5047-BE43-D868DE8CBD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8173" y="1655845"/>
            <a:ext cx="4307629" cy="3495862"/>
          </a:xfrm>
        </p:spPr>
        <p:txBody>
          <a:bodyPr>
            <a:noAutofit/>
          </a:bodyPr>
          <a:lstStyle>
            <a:lvl1pPr marL="227013" indent="-227013">
              <a:buClrTx/>
              <a:buFont typeface="Arial" panose="020B0604020202020204" pitchFamily="34" charset="0"/>
              <a:buChar char="•"/>
              <a:defRPr sz="1600" b="0" i="0">
                <a:latin typeface="Proxima Nova Rg" panose="02000506030000020004" pitchFamily="2" charset="77"/>
              </a:defRPr>
            </a:lvl1pPr>
            <a:lvl2pPr marL="517525" indent="-234950">
              <a:buClrTx/>
              <a:buFont typeface="Century Gothic" panose="020B0502020202020204" pitchFamily="34" charset="0"/>
              <a:buChar char="–"/>
              <a:defRPr sz="1600" b="0" i="0">
                <a:latin typeface="Proxima Nova Rg" panose="02000506030000020004" pitchFamily="2" charset="77"/>
              </a:defRPr>
            </a:lvl2pPr>
            <a:lvl3pPr marL="800100" indent="-228600">
              <a:buClrTx/>
              <a:buFont typeface="Century Gothic" panose="020B0502020202020204" pitchFamily="34" charset="0"/>
              <a:buChar char="–"/>
              <a:defRPr sz="1600" b="0" i="0">
                <a:latin typeface="Proxima Nova Rg" panose="02000506030000020004" pitchFamily="2" charset="77"/>
              </a:defRPr>
            </a:lvl3pPr>
            <a:lvl4pPr marL="1084263" indent="-227013">
              <a:buClrTx/>
              <a:buFont typeface="Century Gothic" panose="020B0502020202020204" pitchFamily="34" charset="0"/>
              <a:buChar char="–"/>
              <a:defRPr sz="1600" b="0" i="0">
                <a:latin typeface="Proxima Nova Rg" panose="02000506030000020004" pitchFamily="2" charset="77"/>
              </a:defRPr>
            </a:lvl4pPr>
            <a:lvl5pPr marL="1374775" indent="-234950">
              <a:buClrTx/>
              <a:buFont typeface="Century Gothic" panose="020B0502020202020204" pitchFamily="34" charset="0"/>
              <a:buChar char="–"/>
              <a:defRPr sz="1600" b="0" i="0">
                <a:latin typeface="Proxima Nova Rg" panose="02000506030000020004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BBE9CD-C878-0C4B-8D18-2EDD2C725D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47582" y="1661961"/>
            <a:ext cx="6795763" cy="3516868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latin typeface="Proxima Nova Rg" panose="02000506030000020004" pitchFamily="2" charset="77"/>
              </a:defRPr>
            </a:lvl1pPr>
            <a:lvl2pPr marL="284162" indent="0">
              <a:buNone/>
              <a:defRPr sz="1200" b="0" i="0">
                <a:latin typeface="Proxima Nova Rg" panose="02000506030000020004" pitchFamily="2" charset="77"/>
              </a:defRPr>
            </a:lvl2pPr>
            <a:lvl3pPr marL="573087" indent="0">
              <a:buNone/>
              <a:defRPr sz="1200" b="0" i="0">
                <a:latin typeface="Proxima Nova Rg" panose="02000506030000020004" pitchFamily="2" charset="77"/>
              </a:defRPr>
            </a:lvl3pPr>
            <a:lvl4pPr marL="857250" indent="0">
              <a:buNone/>
              <a:defRPr sz="1200" b="0" i="0">
                <a:latin typeface="Proxima Nova Rg" panose="02000506030000020004" pitchFamily="2" charset="77"/>
              </a:defRPr>
            </a:lvl4pPr>
            <a:lvl5pPr marL="1141412" indent="0">
              <a:buNone/>
              <a:defRPr sz="1200" b="0" i="0">
                <a:latin typeface="Proxima Nova Rg" panose="02000506030000020004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B77814E-C227-85D9-F608-EB2989370A62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11">
            <a:extLst>
              <a:ext uri="{FF2B5EF4-FFF2-40B4-BE49-F238E27FC236}">
                <a16:creationId xmlns:a16="http://schemas.microsoft.com/office/drawing/2014/main" id="{835CBB32-3396-8627-873F-9B596FFE11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3491729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7DD1A-FEEA-D949-8B5B-1CB6676B82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736" y="1627423"/>
            <a:ext cx="9792225" cy="1325880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3200"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74C296B-AF18-41AB-87A3-1F3D5F9733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68623" y="4553744"/>
            <a:ext cx="9767339" cy="623888"/>
          </a:xfrm>
        </p:spPr>
        <p:txBody>
          <a:bodyPr>
            <a:noAutofit/>
          </a:bodyPr>
          <a:lstStyle>
            <a:lvl1pPr marL="112713" indent="-112713">
              <a:lnSpc>
                <a:spcPct val="90000"/>
              </a:lnSpc>
              <a:buClrTx/>
              <a:buFont typeface="Arial" panose="020B0604020202020204" pitchFamily="34" charset="0"/>
              <a:buChar char="—"/>
              <a:defRPr sz="1400" b="0" i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 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5CFED7C-9359-40DB-8FA6-FE59DAFB59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52982" y="1192574"/>
            <a:ext cx="396953" cy="32004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341A97-9CD7-38F9-78E5-5B4ADE3DA9D4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11">
            <a:extLst>
              <a:ext uri="{FF2B5EF4-FFF2-40B4-BE49-F238E27FC236}">
                <a16:creationId xmlns:a16="http://schemas.microsoft.com/office/drawing/2014/main" id="{2C313349-7171-295A-7A8C-6C4CC0A4CC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3261182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Quote 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7DD1A-FEEA-D949-8B5B-1CB6676B82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57951" y="1627423"/>
            <a:ext cx="7109267" cy="1325880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5000"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74C296B-AF18-41AB-87A3-1F3D5F9733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82838" y="4553744"/>
            <a:ext cx="7084380" cy="623888"/>
          </a:xfrm>
        </p:spPr>
        <p:txBody>
          <a:bodyPr>
            <a:noAutofit/>
          </a:bodyPr>
          <a:lstStyle>
            <a:lvl1pPr marL="112713" indent="-112713">
              <a:lnSpc>
                <a:spcPct val="90000"/>
              </a:lnSpc>
              <a:buClrTx/>
              <a:buFont typeface="Arial" panose="020B0604020202020204" pitchFamily="34" charset="0"/>
              <a:buChar char="—"/>
              <a:defRPr sz="1400" b="0" i="0">
                <a:solidFill>
                  <a:schemeClr val="bg1">
                    <a:lumMod val="10000"/>
                    <a:lumOff val="90000"/>
                  </a:schemeClr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 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5CFED7C-9359-40DB-8FA6-FE59DAFB59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67197" y="1192574"/>
            <a:ext cx="396953" cy="32004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CBA6B4-B605-C5C1-531D-62472C913928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11">
            <a:extLst>
              <a:ext uri="{FF2B5EF4-FFF2-40B4-BE49-F238E27FC236}">
                <a16:creationId xmlns:a16="http://schemas.microsoft.com/office/drawing/2014/main" id="{492B0CD7-70CB-FAFD-3B54-27F30865E9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90452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_ip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9AC85AC4-0303-7A57-2313-7F8427250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flipH="1">
            <a:off x="1385411" y="204789"/>
            <a:ext cx="9421176" cy="5789612"/>
          </a:xfrm>
          <a:prstGeom prst="round2DiagRect">
            <a:avLst>
              <a:gd name="adj1" fmla="val 7101"/>
              <a:gd name="adj2" fmla="val 0"/>
            </a:avLst>
          </a:prstGeom>
          <a:solidFill>
            <a:schemeClr val="tx2"/>
          </a:solidFill>
        </p:spPr>
        <p:txBody>
          <a:bodyPr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C92E5F-D2DC-C1EB-0F85-B960951D2B0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11">
            <a:extLst>
              <a:ext uri="{FF2B5EF4-FFF2-40B4-BE49-F238E27FC236}">
                <a16:creationId xmlns:a16="http://schemas.microsoft.com/office/drawing/2014/main" id="{EFA0372F-7EBD-221C-69AD-36E121D8BB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191689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picture full bl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7860EA2-C79E-D542-8682-57AF1B1BFE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12192000" cy="6858000"/>
          </a:xfrm>
          <a:solidFill>
            <a:schemeClr val="tx2"/>
          </a:solidFill>
        </p:spPr>
        <p:txBody>
          <a:bodyPr anchor="ctr" anchorCtr="0"/>
          <a:lstStyle>
            <a:lvl1pPr>
              <a:defRPr b="0" i="0"/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16F32A-4EBC-AF42-80A1-61B420C92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937DBF-712F-79FD-0AAB-CE22BD2DF04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2A4779-2236-1672-0D1F-D43977AB8034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Google Shape;13;p37">
            <a:extLst>
              <a:ext uri="{FF2B5EF4-FFF2-40B4-BE49-F238E27FC236}">
                <a16:creationId xmlns:a16="http://schemas.microsoft.com/office/drawing/2014/main" id="{7240BB92-6D17-F350-9F82-4F3C9C6821E2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34620" y="6398780"/>
            <a:ext cx="1016289" cy="3333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590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H1_ key message full blee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8C8F237-6969-A376-9938-33DA0ABBE83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  <a:solidFill>
            <a:schemeClr val="bg2">
              <a:lumMod val="85000"/>
            </a:schemeClr>
          </a:solidFill>
        </p:spPr>
        <p:txBody>
          <a:bodyPr/>
          <a:lstStyle>
            <a:lvl1pPr>
              <a:defRPr b="0" i="0"/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573C4-3862-B87A-43AF-82E2D8695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369" y="2831059"/>
            <a:ext cx="11191625" cy="1195883"/>
          </a:xfrm>
        </p:spPr>
        <p:txBody>
          <a:bodyPr/>
          <a:lstStyle>
            <a:lvl1pPr algn="ctr">
              <a:defRPr sz="6000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361CEAF-6493-7837-A67A-33378D554B8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Google Shape;13;p37">
            <a:extLst>
              <a:ext uri="{FF2B5EF4-FFF2-40B4-BE49-F238E27FC236}">
                <a16:creationId xmlns:a16="http://schemas.microsoft.com/office/drawing/2014/main" id="{81AD7CFA-19A7-5590-417A-0CA186998FB7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34620" y="6398781"/>
            <a:ext cx="1016289" cy="33338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11">
            <a:extLst>
              <a:ext uri="{FF2B5EF4-FFF2-40B4-BE49-F238E27FC236}">
                <a16:creationId xmlns:a16="http://schemas.microsoft.com/office/drawing/2014/main" id="{06657D62-30BF-43BD-AB08-24CE0D2077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3538079043"/>
      </p:ext>
    </p:extLst>
  </p:cSld>
  <p:clrMapOvr>
    <a:masterClrMapping/>
  </p:clrMapOvr>
  <p:transition spd="med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H3_ key message full blee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6">
            <a:extLst>
              <a:ext uri="{FF2B5EF4-FFF2-40B4-BE49-F238E27FC236}">
                <a16:creationId xmlns:a16="http://schemas.microsoft.com/office/drawing/2014/main" id="{61B917EC-2A12-0782-FB9D-C44C9609B76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 flipH="1">
            <a:off x="359312" y="329131"/>
            <a:ext cx="3644105" cy="5322370"/>
          </a:xfrm>
          <a:prstGeom prst="round2DiagRect">
            <a:avLst/>
          </a:prstGeom>
          <a:solidFill>
            <a:schemeClr val="tx2"/>
          </a:solidFill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9" name="Picture Placeholder 16">
            <a:extLst>
              <a:ext uri="{FF2B5EF4-FFF2-40B4-BE49-F238E27FC236}">
                <a16:creationId xmlns:a16="http://schemas.microsoft.com/office/drawing/2014/main" id="{5021870A-AE34-7318-270A-ADB2DB2C44D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flipH="1">
            <a:off x="4273947" y="701332"/>
            <a:ext cx="3644105" cy="5691739"/>
          </a:xfrm>
          <a:prstGeom prst="round2DiagRect">
            <a:avLst/>
          </a:prstGeom>
          <a:solidFill>
            <a:schemeClr val="tx2"/>
          </a:solidFill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1770E9EC-156A-5A23-715A-DD2475D505E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8188583" y="329131"/>
            <a:ext cx="3644105" cy="5691740"/>
          </a:xfrm>
          <a:prstGeom prst="round2DiagRect">
            <a:avLst/>
          </a:prstGeom>
          <a:solidFill>
            <a:schemeClr val="tx2"/>
          </a:solidFill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B45116-EE38-21C8-12FD-29F5A7C478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flipH="1">
            <a:off x="905315" y="4256089"/>
            <a:ext cx="3098102" cy="1395412"/>
          </a:xfrm>
          <a:prstGeom prst="round2Diag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tx1"/>
                </a:solidFill>
                <a:latin typeface="Proxima Nova Lt" panose="02000506030000020004" pitchFamily="2" charset="77"/>
              </a:defRPr>
            </a:lvl1pPr>
            <a:lvl2pPr marL="284162" indent="0">
              <a:buNone/>
              <a:defRPr/>
            </a:lvl2pPr>
            <a:lvl3pPr marL="573087" indent="0">
              <a:buNone/>
              <a:defRPr/>
            </a:lvl3pPr>
            <a:lvl4pPr marL="857250" indent="0">
              <a:buNone/>
              <a:defRPr/>
            </a:lvl4pPr>
            <a:lvl5pPr marL="1141412" indent="0"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BBFACA24-9049-EA9C-D792-335E167989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flipH="1">
            <a:off x="4819951" y="4984959"/>
            <a:ext cx="3098102" cy="1395412"/>
          </a:xfrm>
          <a:prstGeom prst="round2Diag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tx1"/>
                </a:solidFill>
                <a:latin typeface="Proxima Nova Lt" panose="02000506030000020004" pitchFamily="2" charset="77"/>
              </a:defRPr>
            </a:lvl1pPr>
            <a:lvl2pPr marL="284162" indent="0">
              <a:buNone/>
              <a:defRPr/>
            </a:lvl2pPr>
            <a:lvl3pPr marL="573087" indent="0">
              <a:buNone/>
              <a:defRPr/>
            </a:lvl3pPr>
            <a:lvl4pPr marL="857250" indent="0">
              <a:buNone/>
              <a:defRPr/>
            </a:lvl4pPr>
            <a:lvl5pPr marL="1141412" indent="0"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BE27A314-7409-0AAB-035C-6CA7F37DA15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8734587" y="4625459"/>
            <a:ext cx="3098102" cy="1395412"/>
          </a:xfrm>
          <a:prstGeom prst="round2Diag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tx1"/>
                </a:solidFill>
                <a:latin typeface="Proxima Nova Lt" panose="02000506030000020004" pitchFamily="2" charset="77"/>
              </a:defRPr>
            </a:lvl1pPr>
            <a:lvl2pPr marL="284162" indent="0">
              <a:buNone/>
              <a:defRPr/>
            </a:lvl2pPr>
            <a:lvl3pPr marL="573087" indent="0">
              <a:buNone/>
              <a:defRPr/>
            </a:lvl3pPr>
            <a:lvl4pPr marL="857250" indent="0">
              <a:buNone/>
              <a:defRPr/>
            </a:lvl4pPr>
            <a:lvl5pPr marL="1141412" indent="0"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8424336-1AA5-1D11-647F-D3D0FD34807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E15A117-127F-1607-48E4-8E1617A2999E}"/>
              </a:ext>
            </a:extLst>
          </p:cNvPr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Google Shape;13;p37">
            <a:extLst>
              <a:ext uri="{FF2B5EF4-FFF2-40B4-BE49-F238E27FC236}">
                <a16:creationId xmlns:a16="http://schemas.microsoft.com/office/drawing/2014/main" id="{B5480C7C-7E58-DF59-AE18-C1514A8E5146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34620" y="6398781"/>
            <a:ext cx="1016289" cy="3333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722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8901F0-4CA5-EE5A-0954-0F2E4E2056F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flipH="1">
            <a:off x="389865" y="319360"/>
            <a:ext cx="4936824" cy="3028950"/>
          </a:xfrm>
          <a:prstGeom prst="round2DiagRect">
            <a:avLst/>
          </a:prstGeom>
          <a:solidFill>
            <a:schemeClr val="tx2"/>
          </a:solidFill>
        </p:spPr>
        <p:txBody>
          <a:bodyPr/>
          <a:lstStyle>
            <a:lvl1pPr>
              <a:defRPr b="0" i="0"/>
            </a:lvl1pPr>
          </a:lstStyle>
          <a:p>
            <a:endParaRPr lang="en-US" dirty="0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E2106AF6-7988-37AC-21DA-C014FF23EE0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389865" y="3557017"/>
            <a:ext cx="4936824" cy="2797548"/>
          </a:xfrm>
          <a:prstGeom prst="round2DiagRect">
            <a:avLst/>
          </a:prstGeom>
          <a:solidFill>
            <a:schemeClr val="tx2"/>
          </a:solidFill>
        </p:spPr>
        <p:txBody>
          <a:bodyPr/>
          <a:lstStyle>
            <a:lvl1pPr>
              <a:defRPr b="0" i="0"/>
            </a:lvl1pPr>
          </a:lstStyle>
          <a:p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211C8A21-3701-AD8F-CCD9-A2EA831E85F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 flipH="1">
            <a:off x="5528763" y="319361"/>
            <a:ext cx="6273372" cy="6035205"/>
          </a:xfrm>
          <a:prstGeom prst="round2DiagRect">
            <a:avLst/>
          </a:prstGeom>
          <a:solidFill>
            <a:schemeClr val="tx2"/>
          </a:solidFill>
        </p:spPr>
        <p:txBody>
          <a:bodyPr/>
          <a:lstStyle>
            <a:lvl1pPr>
              <a:defRPr b="0" i="0"/>
            </a:lvl1pPr>
          </a:lstStyle>
          <a:p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EBD5A83-501C-D984-9FB5-997F9FA04DA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45FA765-307C-D73A-E4C7-37687DAD784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oogle Shape;13;p37">
            <a:extLst>
              <a:ext uri="{FF2B5EF4-FFF2-40B4-BE49-F238E27FC236}">
                <a16:creationId xmlns:a16="http://schemas.microsoft.com/office/drawing/2014/main" id="{6541BDC2-12D9-2B4B-D1E6-4EA41D2FD726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34620" y="6398781"/>
            <a:ext cx="1016289" cy="3333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9735155"/>
      </p:ext>
    </p:extLst>
  </p:cSld>
  <p:clrMapOvr>
    <a:masterClrMapping/>
  </p:clrMapOvr>
  <p:transition spd="med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 with 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2641F364-018C-E236-1CE9-05B1A22EF85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"/>
            <a:ext cx="12191999" cy="6857999"/>
          </a:xfrm>
          <a:prstGeom prst="roundRect">
            <a:avLst>
              <a:gd name="adj" fmla="val 0"/>
            </a:avLst>
          </a:prstGeom>
          <a:solidFill>
            <a:schemeClr val="bg2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40D14782-B9FA-36BF-CCA2-53166033348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 flipH="1">
            <a:off x="1109952" y="887040"/>
            <a:ext cx="4653615" cy="5150691"/>
          </a:xfrm>
          <a:prstGeom prst="round2DiagRect">
            <a:avLst/>
          </a:prstGeom>
          <a:solidFill>
            <a:schemeClr val="tx2"/>
          </a:solidFill>
        </p:spPr>
        <p:txBody>
          <a:bodyPr/>
          <a:lstStyle>
            <a:lvl1pPr>
              <a:defRPr b="0" i="0"/>
            </a:lvl1pPr>
          </a:lstStyle>
          <a:p>
            <a:pPr lvl="0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85718-E87B-8029-0DCD-7F40BD7D81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90751" y="1220973"/>
            <a:ext cx="3931937" cy="511175"/>
          </a:xfrm>
        </p:spPr>
        <p:txBody>
          <a:bodyPr/>
          <a:lstStyle>
            <a:lvl1pPr marL="0" indent="0" algn="l">
              <a:lnSpc>
                <a:spcPct val="90000"/>
              </a:lnSpc>
              <a:buFontTx/>
              <a:buNone/>
              <a:defRPr sz="3200" b="0" i="0">
                <a:solidFill>
                  <a:schemeClr val="tx1"/>
                </a:solidFill>
              </a:defRPr>
            </a:lvl1pPr>
            <a:lvl2pPr marL="284162" indent="0" algn="ctr">
              <a:buFontTx/>
              <a:buNone/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7D9B2C-A662-3F50-DD6C-130BA38A88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0751" y="2405064"/>
            <a:ext cx="3931936" cy="3114675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</a:defRPr>
            </a:lvl1pPr>
            <a:lvl2pPr>
              <a:defRPr b="0" i="0">
                <a:solidFill>
                  <a:schemeClr val="tx1"/>
                </a:solidFill>
              </a:defRPr>
            </a:lvl2pPr>
            <a:lvl3pPr>
              <a:defRPr b="0" i="0">
                <a:solidFill>
                  <a:schemeClr val="tx1"/>
                </a:solidFill>
              </a:defRPr>
            </a:lvl3pPr>
            <a:lvl4pPr>
              <a:defRPr b="0" i="0">
                <a:solidFill>
                  <a:schemeClr val="tx1"/>
                </a:solidFill>
              </a:defRPr>
            </a:lvl4pPr>
            <a:lvl5pPr>
              <a:defRPr b="0" i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A83BF4-43A9-E352-9CB1-F3BE1F978537}"/>
              </a:ext>
            </a:extLst>
          </p:cNvPr>
          <p:cNvSpPr>
            <a:spLocks noGrp="1"/>
          </p:cNvSpPr>
          <p:nvPr>
            <p:ph type="sldNum" idx="16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oogle Shape;13;p37">
            <a:extLst>
              <a:ext uri="{FF2B5EF4-FFF2-40B4-BE49-F238E27FC236}">
                <a16:creationId xmlns:a16="http://schemas.microsoft.com/office/drawing/2014/main" id="{C27ACF1C-E21D-E41D-DE1F-41DF6559F8C9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34620" y="6398781"/>
            <a:ext cx="1016289" cy="33338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Footer Placeholder 11">
            <a:extLst>
              <a:ext uri="{FF2B5EF4-FFF2-40B4-BE49-F238E27FC236}">
                <a16:creationId xmlns:a16="http://schemas.microsoft.com/office/drawing/2014/main" id="{A87222BE-9F58-7FD3-AD29-972416BDAC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3926642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rge left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3A856E2-12FF-69BE-951E-61DBBC43E22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547761" y="457201"/>
            <a:ext cx="5838758" cy="5597299"/>
          </a:xfrm>
          <a:prstGeom prst="round2DiagRect">
            <a:avLst/>
          </a:prstGeom>
          <a:solidFill>
            <a:schemeClr val="bg2">
              <a:lumMod val="85000"/>
            </a:schemeClr>
          </a:solidFill>
        </p:spPr>
        <p:txBody>
          <a:bodyPr/>
          <a:lstStyle>
            <a:lvl1pPr>
              <a:defRPr b="0" i="0"/>
            </a:lvl1pPr>
          </a:lstStyle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AEAF74-346F-9F11-D77B-7B2534E3B27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59787" y="2536599"/>
            <a:ext cx="4781208" cy="3517900"/>
          </a:xfrm>
        </p:spPr>
        <p:txBody>
          <a:bodyPr/>
          <a:lstStyle>
            <a:lvl1pPr>
              <a:defRPr sz="1400" b="0" i="0"/>
            </a:lvl1pPr>
            <a:lvl2pPr>
              <a:defRPr sz="1400" b="0" i="0"/>
            </a:lvl2pPr>
            <a:lvl3pPr>
              <a:defRPr sz="1400" b="0" i="0"/>
            </a:lvl3pPr>
            <a:lvl4pPr>
              <a:defRPr sz="1400" b="0" i="0"/>
            </a:lvl4pPr>
            <a:lvl5pPr>
              <a:defRPr sz="14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67E476D-ECE1-A7A2-7FD3-134502974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0296" y="1305131"/>
            <a:ext cx="4780699" cy="1195883"/>
          </a:xfrm>
        </p:spPr>
        <p:txBody>
          <a:bodyPr/>
          <a:lstStyle>
            <a:lvl1pPr>
              <a:defRPr b="0" i="0"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17E6D5-C58E-D1F6-F1D3-E9222BAAF2D9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11">
            <a:extLst>
              <a:ext uri="{FF2B5EF4-FFF2-40B4-BE49-F238E27FC236}">
                <a16:creationId xmlns:a16="http://schemas.microsoft.com/office/drawing/2014/main" id="{78D7D454-8748-88D8-B65D-822A8B3CC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87228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rge left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3A856E2-12FF-69BE-951E-61DBBC43E22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547761" y="457201"/>
            <a:ext cx="5838758" cy="5597299"/>
          </a:xfrm>
          <a:prstGeom prst="round2DiagRect">
            <a:avLst/>
          </a:prstGeom>
          <a:solidFill>
            <a:schemeClr val="bg2">
              <a:lumMod val="85000"/>
            </a:schemeClr>
          </a:solidFill>
        </p:spPr>
        <p:txBody>
          <a:bodyPr/>
          <a:lstStyle>
            <a:lvl1pPr>
              <a:defRPr b="0" i="0"/>
            </a:lvl1pPr>
          </a:lstStyle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AEAF74-346F-9F11-D77B-7B2534E3B27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59787" y="2536599"/>
            <a:ext cx="4781208" cy="3517900"/>
          </a:xfrm>
        </p:spPr>
        <p:txBody>
          <a:bodyPr/>
          <a:lstStyle>
            <a:lvl1pPr>
              <a:defRPr sz="1400" b="0" i="0"/>
            </a:lvl1pPr>
            <a:lvl2pPr>
              <a:defRPr sz="1400" b="0" i="0"/>
            </a:lvl2pPr>
            <a:lvl3pPr>
              <a:defRPr sz="1400" b="0" i="0"/>
            </a:lvl3pPr>
            <a:lvl4pPr>
              <a:defRPr sz="1400" b="0" i="0"/>
            </a:lvl4pPr>
            <a:lvl5pPr>
              <a:defRPr sz="14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67E476D-ECE1-A7A2-7FD3-134502974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0296" y="1305131"/>
            <a:ext cx="4780699" cy="1195883"/>
          </a:xfrm>
        </p:spPr>
        <p:txBody>
          <a:bodyPr/>
          <a:lstStyle>
            <a:lvl1pPr>
              <a:defRPr b="0" i="0"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CC7B42-0F13-641D-0942-DA08F2B8BC2B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11">
            <a:extLst>
              <a:ext uri="{FF2B5EF4-FFF2-40B4-BE49-F238E27FC236}">
                <a16:creationId xmlns:a16="http://schemas.microsoft.com/office/drawing/2014/main" id="{9D0DBD02-8F33-96F0-5B0D-58D4E06EF5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263909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1DBE3D07-F34F-1263-FE2A-C5487DC9246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426670" y="457201"/>
            <a:ext cx="4269830" cy="5597299"/>
          </a:xfrm>
          <a:prstGeom prst="round2DiagRect">
            <a:avLst/>
          </a:prstGeom>
          <a:solidFill>
            <a:schemeClr val="bg2">
              <a:lumMod val="85000"/>
            </a:schemeClr>
          </a:solidFill>
        </p:spPr>
        <p:txBody>
          <a:bodyPr/>
          <a:lstStyle>
            <a:lvl1pPr>
              <a:defRPr b="0" i="0"/>
            </a:lvl1pPr>
          </a:lstStyle>
          <a:p>
            <a:endParaRPr lang="en-US" dirty="0"/>
          </a:p>
        </p:txBody>
      </p:sp>
      <p:sp>
        <p:nvSpPr>
          <p:cNvPr id="4" name="Content Placeholder 8">
            <a:extLst>
              <a:ext uri="{FF2B5EF4-FFF2-40B4-BE49-F238E27FC236}">
                <a16:creationId xmlns:a16="http://schemas.microsoft.com/office/drawing/2014/main" id="{CEA7FC24-9641-96D9-BE73-8BDC6960C38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59017" y="4251230"/>
            <a:ext cx="5978494" cy="1290637"/>
          </a:xfrm>
        </p:spPr>
        <p:txBody>
          <a:bodyPr/>
          <a:lstStyle>
            <a:lvl1pPr marL="0" indent="0">
              <a:buNone/>
              <a:defRPr sz="4600" b="0" i="0">
                <a:latin typeface="Proxima Nova Lt" panose="02000506030000020004" pitchFamily="2" charset="77"/>
              </a:defRPr>
            </a:lvl1pPr>
            <a:lvl2pPr marL="284162" indent="0">
              <a:buNone/>
              <a:defRPr/>
            </a:lvl2pPr>
            <a:lvl3pPr marL="573087" indent="0">
              <a:buNone/>
              <a:defRPr/>
            </a:lvl3pPr>
            <a:lvl4pPr marL="857250" indent="0">
              <a:buNone/>
              <a:defRPr/>
            </a:lvl4pPr>
            <a:lvl5pPr marL="1141412" indent="0">
              <a:buNone/>
              <a:defRPr/>
            </a:lvl5pPr>
          </a:lstStyle>
          <a:p>
            <a:pPr lvl="0"/>
            <a:r>
              <a:rPr lang="en-US" dirty="0"/>
              <a:t>Lorem ipsum dolor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5BB6DC4-4D49-F997-2EA3-99F171A7ED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500" y="980580"/>
            <a:ext cx="6628828" cy="3363156"/>
          </a:xfrm>
        </p:spPr>
        <p:txBody>
          <a:bodyPr>
            <a:noAutofit/>
          </a:bodyPr>
          <a:lstStyle>
            <a:lvl1pPr algn="l">
              <a:defRPr sz="22500" b="0" i="0" spc="-1200" baseline="0">
                <a:solidFill>
                  <a:schemeClr val="accent2"/>
                </a:solidFill>
                <a:latin typeface="IBM Plex Serif Medium" panose="02060503050406000203" pitchFamily="18" charset="77"/>
              </a:defRPr>
            </a:lvl1pPr>
          </a:lstStyle>
          <a:p>
            <a:r>
              <a:rPr lang="en-US" dirty="0"/>
              <a:t>XX%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D56966C-EE2D-2766-B018-7622D6BD3812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11">
            <a:extLst>
              <a:ext uri="{FF2B5EF4-FFF2-40B4-BE49-F238E27FC236}">
                <a16:creationId xmlns:a16="http://schemas.microsoft.com/office/drawing/2014/main" id="{137112A1-24FB-648A-B2E0-F181888843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405748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and Str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5440909-07E6-448B-8B11-BCE24BAF394E}"/>
              </a:ext>
            </a:extLst>
          </p:cNvPr>
          <p:cNvSpPr txBox="1"/>
          <p:nvPr userDrawn="1"/>
        </p:nvSpPr>
        <p:spPr>
          <a:xfrm>
            <a:off x="393609" y="309531"/>
            <a:ext cx="11526193" cy="56414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70000"/>
              </a:lnSpc>
            </a:pPr>
            <a:r>
              <a:rPr lang="en-US" sz="11500" b="1" i="0" cap="all" dirty="0">
                <a:solidFill>
                  <a:srgbClr val="FFFFFF"/>
                </a:solidFill>
                <a:effectLst/>
                <a:latin typeface="Proxima Nova Extrabold" panose="02000506030000020004" pitchFamily="2" charset="77"/>
              </a:rPr>
              <a:t>UNDERSTAND.</a:t>
            </a:r>
            <a:br>
              <a:rPr lang="en-US" sz="11500" b="1" i="0" dirty="0">
                <a:latin typeface="Proxima Nova Extrabold" panose="02000506030000020004" pitchFamily="2" charset="77"/>
              </a:rPr>
            </a:br>
            <a:r>
              <a:rPr lang="en-US" sz="11500" b="1" i="0" cap="all" dirty="0">
                <a:solidFill>
                  <a:srgbClr val="E26540"/>
                </a:solidFill>
                <a:effectLst/>
                <a:latin typeface="Proxima Nova Extrabold" panose="02000506030000020004" pitchFamily="2" charset="77"/>
              </a:rPr>
              <a:t>INFLUENCE. AMPLIFY.</a:t>
            </a:r>
            <a:endParaRPr lang="en-US" sz="9600" b="1" i="0" spc="-150" baseline="0" dirty="0">
              <a:solidFill>
                <a:schemeClr val="bg2"/>
              </a:solidFill>
              <a:latin typeface="Proxima Nova Extrabold" panose="02000506030000020004" pitchFamily="2" charset="77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3A396B-6C3E-010F-6C8C-1292C7FE985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11">
            <a:extLst>
              <a:ext uri="{FF2B5EF4-FFF2-40B4-BE49-F238E27FC236}">
                <a16:creationId xmlns:a16="http://schemas.microsoft.com/office/drawing/2014/main" id="{5B326413-6E7D-3DCC-B2AC-126C5512C7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363780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point w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5440909-07E6-448B-8B11-BCE24BAF394E}"/>
              </a:ext>
            </a:extLst>
          </p:cNvPr>
          <p:cNvSpPr txBox="1"/>
          <p:nvPr userDrawn="1"/>
        </p:nvSpPr>
        <p:spPr>
          <a:xfrm>
            <a:off x="393609" y="309531"/>
            <a:ext cx="8930619" cy="56414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5400" b="0" i="0" spc="-150" baseline="0" dirty="0">
                <a:solidFill>
                  <a:schemeClr val="accent2"/>
                </a:solidFill>
                <a:latin typeface="IBM Plex Serif Medium" panose="02060503050406000203" pitchFamily="18" charset="77"/>
              </a:rPr>
              <a:t>The leader</a:t>
            </a:r>
          </a:p>
          <a:p>
            <a:pPr fontAlgn="base">
              <a:lnSpc>
                <a:spcPct val="90000"/>
              </a:lnSpc>
            </a:pPr>
            <a:r>
              <a:rPr lang="en-US" sz="5400" b="0" dirty="0">
                <a:solidFill>
                  <a:schemeClr val="bg1"/>
                </a:solidFill>
                <a:effectLst/>
                <a:latin typeface="IBM Plex Serif" panose="02060503050406000203" pitchFamily="18" charset="77"/>
              </a:rPr>
              <a:t>in Communication Technology</a:t>
            </a:r>
          </a:p>
          <a:p>
            <a:pPr fontAlgn="base"/>
            <a:br>
              <a:rPr lang="en-US" sz="7200" b="0" dirty="0">
                <a:solidFill>
                  <a:schemeClr val="bg1"/>
                </a:solidFill>
                <a:effectLst/>
              </a:rPr>
            </a:br>
            <a:endParaRPr lang="en-US" sz="7200" b="0" dirty="0">
              <a:solidFill>
                <a:schemeClr val="bg1"/>
              </a:solidFill>
              <a:effectLst/>
            </a:endParaRPr>
          </a:p>
          <a:p>
            <a:pPr algn="l">
              <a:lnSpc>
                <a:spcPct val="90000"/>
              </a:lnSpc>
            </a:pPr>
            <a:endParaRPr lang="en-US" sz="6800" b="1" spc="-150" baseline="0" dirty="0">
              <a:solidFill>
                <a:schemeClr val="bg1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85D3E1E-E675-4DE7-9559-E26667D92B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463552" y="361338"/>
            <a:ext cx="4177443" cy="4504351"/>
          </a:xfrm>
        </p:spPr>
        <p:txBody>
          <a:bodyPr/>
          <a:lstStyle>
            <a:lvl1pPr>
              <a:defRPr sz="1600" b="0" i="0"/>
            </a:lvl1pPr>
            <a:lvl2pPr>
              <a:defRPr sz="1600" b="0" i="0"/>
            </a:lvl2pPr>
            <a:lvl3pPr>
              <a:defRPr sz="1600" b="0" i="0"/>
            </a:lvl3pPr>
            <a:lvl4pPr>
              <a:defRPr sz="1600" b="0" i="0"/>
            </a:lvl4pPr>
            <a:lvl5pPr>
              <a:defRPr sz="16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A7889B-659C-7D5D-9D77-B8878F7C4028}"/>
              </a:ext>
            </a:extLst>
          </p:cNvPr>
          <p:cNvSpPr>
            <a:spLocks noGrp="1"/>
          </p:cNvSpPr>
          <p:nvPr>
            <p:ph type="sldNum" idx="16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11">
            <a:extLst>
              <a:ext uri="{FF2B5EF4-FFF2-40B4-BE49-F238E27FC236}">
                <a16:creationId xmlns:a16="http://schemas.microsoft.com/office/drawing/2014/main" id="{EBF87681-CBC2-339E-2AA9-60891BFE4B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273891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H2_ key message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6E6A6-F5BC-FCAB-69FD-D7547E43B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369" y="1"/>
            <a:ext cx="4873318" cy="6857999"/>
          </a:xfrm>
        </p:spPr>
        <p:txBody>
          <a:bodyPr anchor="ctr"/>
          <a:lstStyle>
            <a:lvl1pPr>
              <a:lnSpc>
                <a:spcPct val="90000"/>
              </a:lnSpc>
              <a:defRPr sz="6000" b="0" i="0" spc="-1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F2908953-35BD-C0CF-1253-5105CA5DDA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6184003" y="238140"/>
            <a:ext cx="5749811" cy="1911937"/>
          </a:xfrm>
          <a:prstGeom prst="round2DiagRect">
            <a:avLst/>
          </a:prstGeom>
          <a:solidFill>
            <a:schemeClr val="tx2"/>
          </a:solidFill>
        </p:spPr>
        <p:txBody>
          <a:bodyPr/>
          <a:lstStyle>
            <a:lvl1pPr>
              <a:defRPr b="0" i="0"/>
            </a:lvl1pPr>
          </a:lstStyle>
          <a:p>
            <a:endParaRPr lang="en-US" dirty="0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0E4FB390-5405-06B4-0752-F53E7B2F245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 flipH="1">
            <a:off x="6184003" y="2328184"/>
            <a:ext cx="5749811" cy="1911937"/>
          </a:xfrm>
          <a:prstGeom prst="round2DiagRect">
            <a:avLst/>
          </a:prstGeom>
          <a:solidFill>
            <a:schemeClr val="tx2"/>
          </a:solidFill>
        </p:spPr>
        <p:txBody>
          <a:bodyPr/>
          <a:lstStyle>
            <a:lvl1pPr>
              <a:defRPr b="0" i="0"/>
            </a:lvl1pPr>
          </a:lstStyle>
          <a:p>
            <a:endParaRPr lang="en-US" dirty="0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5818D477-5624-C643-0B63-A82139A116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flipH="1">
            <a:off x="6184003" y="4427281"/>
            <a:ext cx="5749811" cy="1911937"/>
          </a:xfrm>
          <a:prstGeom prst="round2DiagRect">
            <a:avLst/>
          </a:prstGeom>
          <a:solidFill>
            <a:schemeClr val="tx2"/>
          </a:solidFill>
        </p:spPr>
        <p:txBody>
          <a:bodyPr/>
          <a:lstStyle>
            <a:lvl1pPr>
              <a:defRPr b="0" i="0"/>
            </a:lvl1pPr>
          </a:lstStyle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A1BE0B5-7E7D-C376-C71B-5FC4AC32AB65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Google Shape;13;p37">
            <a:extLst>
              <a:ext uri="{FF2B5EF4-FFF2-40B4-BE49-F238E27FC236}">
                <a16:creationId xmlns:a16="http://schemas.microsoft.com/office/drawing/2014/main" id="{2E9C9F1F-28EF-DCD2-A8C7-1A920E360907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34620" y="6398781"/>
            <a:ext cx="1016289" cy="33338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Footer Placeholder 11">
            <a:extLst>
              <a:ext uri="{FF2B5EF4-FFF2-40B4-BE49-F238E27FC236}">
                <a16:creationId xmlns:a16="http://schemas.microsoft.com/office/drawing/2014/main" id="{D14BA1A9-5307-0B68-C7C7-57FA5FBA83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3676933125"/>
      </p:ext>
    </p:extLst>
  </p:cSld>
  <p:clrMapOvr>
    <a:masterClrMapping/>
  </p:clrMapOvr>
  <p:transition spd="med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_Brand Blue">
    <p:bg bwMode="invGray"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47">
            <a:extLst>
              <a:ext uri="{FF2B5EF4-FFF2-40B4-BE49-F238E27FC236}">
                <a16:creationId xmlns:a16="http://schemas.microsoft.com/office/drawing/2014/main" id="{4589C02F-442A-0542-9D03-7E040DDACB47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gray">
          <a:xfrm>
            <a:off x="440326" y="3247194"/>
            <a:ext cx="5017334" cy="1325880"/>
          </a:xfrm>
        </p:spPr>
        <p:txBody>
          <a:bodyPr wrap="square" anchor="b">
            <a:noAutofit/>
          </a:bodyPr>
          <a:lstStyle>
            <a:lvl1pPr>
              <a:lnSpc>
                <a:spcPct val="90000"/>
              </a:lnSpc>
              <a:defRPr sz="6400" b="0" i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DD2D2BCA-78AE-5743-9F8D-A3743719CCC9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 bwMode="gray">
          <a:xfrm>
            <a:off x="440326" y="4756689"/>
            <a:ext cx="5017334" cy="658813"/>
          </a:xfrm>
        </p:spPr>
        <p:txBody>
          <a:bodyPr wrap="square"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sz="2400" b="0" i="0">
                <a:solidFill>
                  <a:schemeClr val="bg1">
                    <a:lumMod val="10000"/>
                    <a:lumOff val="90000"/>
                  </a:schemeClr>
                </a:solidFill>
                <a:latin typeface="IBM Plex Serif" panose="02060503050406000203" pitchFamily="18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Google Shape;13;p37">
            <a:extLst>
              <a:ext uri="{FF2B5EF4-FFF2-40B4-BE49-F238E27FC236}">
                <a16:creationId xmlns:a16="http://schemas.microsoft.com/office/drawing/2014/main" id="{8D1E307B-4BF8-9B8E-76F4-7469C4424D9E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66811" y="553815"/>
            <a:ext cx="2127898" cy="25544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D25AA5F-C1CB-640B-3EF3-7F5F1098B1E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11">
            <a:extLst>
              <a:ext uri="{FF2B5EF4-FFF2-40B4-BE49-F238E27FC236}">
                <a16:creationId xmlns:a16="http://schemas.microsoft.com/office/drawing/2014/main" id="{7CFE0E56-64CF-74B0-1AA5-9456D59C24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277214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nal Logo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7">
            <a:extLst>
              <a:ext uri="{FF2B5EF4-FFF2-40B4-BE49-F238E27FC236}">
                <a16:creationId xmlns:a16="http://schemas.microsoft.com/office/drawing/2014/main" id="{0A650C0C-242A-FB74-C58B-44540A0ADBED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66069" y="2345635"/>
            <a:ext cx="5059860" cy="16598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542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_Slide_Small Image"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097A8A-5F5A-410E-A527-3420D07866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563233" y="0"/>
            <a:ext cx="4628767" cy="6858000"/>
          </a:xfrm>
          <a:solidFill>
            <a:schemeClr val="bg2">
              <a:lumMod val="85000"/>
            </a:schemeClr>
          </a:solidFill>
        </p:spPr>
        <p:txBody>
          <a:bodyPr anchor="ctr" anchorCtr="0"/>
          <a:lstStyle>
            <a:lvl1pPr>
              <a:defRPr b="0" i="0"/>
            </a:lvl1pPr>
          </a:lstStyle>
          <a:p>
            <a:endParaRPr lang="en-US" dirty="0"/>
          </a:p>
        </p:txBody>
      </p:sp>
      <p:sp>
        <p:nvSpPr>
          <p:cNvPr id="15" name="Title 47">
            <a:extLst>
              <a:ext uri="{FF2B5EF4-FFF2-40B4-BE49-F238E27FC236}">
                <a16:creationId xmlns:a16="http://schemas.microsoft.com/office/drawing/2014/main" id="{84D9505D-4AC7-1D48-B1A2-8E72FC33F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720" y="3911228"/>
            <a:ext cx="7841371" cy="132588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500" b="0" i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16" name="Text Placeholder 49">
            <a:extLst>
              <a:ext uri="{FF2B5EF4-FFF2-40B4-BE49-F238E27FC236}">
                <a16:creationId xmlns:a16="http://schemas.microsoft.com/office/drawing/2014/main" id="{B3D96E09-D7A1-F843-8ABC-7DCB908CA9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3720" y="5345412"/>
            <a:ext cx="7841371" cy="658813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sz="2400" b="0" i="0">
                <a:solidFill>
                  <a:schemeClr val="bg1"/>
                </a:solidFill>
                <a:latin typeface="IBM Plex Serif" panose="02060503050406000203" pitchFamily="18" charset="77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EE47F3-7141-DDCA-8E2E-B0C47F115870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oogle Shape;13;p37">
            <a:extLst>
              <a:ext uri="{FF2B5EF4-FFF2-40B4-BE49-F238E27FC236}">
                <a16:creationId xmlns:a16="http://schemas.microsoft.com/office/drawing/2014/main" id="{F84EBBDF-10D3-1320-9112-44245E6164E0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34619" y="553815"/>
            <a:ext cx="1652560" cy="5421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Footer Placeholder 11">
            <a:extLst>
              <a:ext uri="{FF2B5EF4-FFF2-40B4-BE49-F238E27FC236}">
                <a16:creationId xmlns:a16="http://schemas.microsoft.com/office/drawing/2014/main" id="{3F51F488-A5B7-0873-9E5B-FC6335A52C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392773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3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F4081-17A0-0C44-8788-7ED476BF069F}" type="datetimeFigureOut">
              <a:rPr kumimoji="1" lang="zh-CN" altLang="en-US" smtClean="0"/>
              <a:t>2025/10/31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D0DF2-017D-3B41-82A5-280874B66E9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34314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39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42" Type="http://schemas.openxmlformats.org/officeDocument/2006/relationships/slideLayout" Target="../slideLayouts/slideLayout80.xml"/><Relationship Id="rId47" Type="http://schemas.openxmlformats.org/officeDocument/2006/relationships/slideLayout" Target="../slideLayouts/slideLayout85.xml"/><Relationship Id="rId50" Type="http://schemas.openxmlformats.org/officeDocument/2006/relationships/slideLayout" Target="../slideLayouts/slideLayout88.xml"/><Relationship Id="rId55" Type="http://schemas.openxmlformats.org/officeDocument/2006/relationships/slideLayout" Target="../slideLayouts/slideLayout93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9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slideLayout" Target="../slideLayouts/slideLayout75.xml"/><Relationship Id="rId40" Type="http://schemas.openxmlformats.org/officeDocument/2006/relationships/slideLayout" Target="../slideLayouts/slideLayout78.xml"/><Relationship Id="rId45" Type="http://schemas.openxmlformats.org/officeDocument/2006/relationships/slideLayout" Target="../slideLayouts/slideLayout83.xml"/><Relationship Id="rId53" Type="http://schemas.openxmlformats.org/officeDocument/2006/relationships/slideLayout" Target="../slideLayouts/slideLayout91.xml"/><Relationship Id="rId58" Type="http://schemas.openxmlformats.org/officeDocument/2006/relationships/slideLayout" Target="../slideLayouts/slideLayout96.xml"/><Relationship Id="rId5" Type="http://schemas.openxmlformats.org/officeDocument/2006/relationships/slideLayout" Target="../slideLayouts/slideLayout43.xml"/><Relationship Id="rId61" Type="http://schemas.openxmlformats.org/officeDocument/2006/relationships/image" Target="../media/image24.png"/><Relationship Id="rId1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Relationship Id="rId43" Type="http://schemas.openxmlformats.org/officeDocument/2006/relationships/slideLayout" Target="../slideLayouts/slideLayout81.xml"/><Relationship Id="rId48" Type="http://schemas.openxmlformats.org/officeDocument/2006/relationships/slideLayout" Target="../slideLayouts/slideLayout86.xml"/><Relationship Id="rId56" Type="http://schemas.openxmlformats.org/officeDocument/2006/relationships/slideLayout" Target="../slideLayouts/slideLayout94.xml"/><Relationship Id="rId8" Type="http://schemas.openxmlformats.org/officeDocument/2006/relationships/slideLayout" Target="../slideLayouts/slideLayout46.xml"/><Relationship Id="rId51" Type="http://schemas.openxmlformats.org/officeDocument/2006/relationships/slideLayout" Target="../slideLayouts/slideLayout89.xml"/><Relationship Id="rId3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slideLayout" Target="../slideLayouts/slideLayout76.xml"/><Relationship Id="rId46" Type="http://schemas.openxmlformats.org/officeDocument/2006/relationships/slideLayout" Target="../slideLayouts/slideLayout84.xml"/><Relationship Id="rId59" Type="http://schemas.openxmlformats.org/officeDocument/2006/relationships/theme" Target="../theme/theme2.xml"/><Relationship Id="rId20" Type="http://schemas.openxmlformats.org/officeDocument/2006/relationships/slideLayout" Target="../slideLayouts/slideLayout58.xml"/><Relationship Id="rId41" Type="http://schemas.openxmlformats.org/officeDocument/2006/relationships/slideLayout" Target="../slideLayouts/slideLayout79.xml"/><Relationship Id="rId54" Type="http://schemas.openxmlformats.org/officeDocument/2006/relationships/slideLayout" Target="../slideLayouts/slideLayout92.xml"/><Relationship Id="rId62" Type="http://schemas.openxmlformats.org/officeDocument/2006/relationships/image" Target="../media/image4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49" Type="http://schemas.openxmlformats.org/officeDocument/2006/relationships/slideLayout" Target="../slideLayouts/slideLayout87.xml"/><Relationship Id="rId57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48.xml"/><Relationship Id="rId31" Type="http://schemas.openxmlformats.org/officeDocument/2006/relationships/slideLayout" Target="../slideLayouts/slideLayout69.xml"/><Relationship Id="rId44" Type="http://schemas.openxmlformats.org/officeDocument/2006/relationships/slideLayout" Target="../slideLayouts/slideLayout82.xml"/><Relationship Id="rId52" Type="http://schemas.openxmlformats.org/officeDocument/2006/relationships/slideLayout" Target="../slideLayouts/slideLayout90.xml"/><Relationship Id="rId60" Type="http://schemas.openxmlformats.org/officeDocument/2006/relationships/image" Target="../media/image23.jpeg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0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B1992374-DCCA-36BF-106F-96E26ECDDBB4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399917" y="6528888"/>
            <a:ext cx="408603" cy="14410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Proxima Nova Rg" panose="02000506030000020004" pitchFamily="2" charset="77"/>
              </a:defRPr>
            </a:lvl1pPr>
          </a:lstStyle>
          <a:p>
            <a:r>
              <a:rPr lang="en-US" dirty="0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8A4EDBF-5334-656C-202C-4DB4DE28D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6245" y="1511045"/>
            <a:ext cx="11432275" cy="44273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CC0CED13-97DB-0EAD-F3CA-0C48C3503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15" y="406216"/>
            <a:ext cx="11432275" cy="5504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8333CF87-2B62-86B3-E9A8-C6E6808B36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89" y="6417920"/>
            <a:ext cx="4115792" cy="365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/>
                </a:solidFill>
                <a:latin typeface="Proxima Nova Rg" panose="02000506030000020004" pitchFamily="2" charset="77"/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  <p:pic>
        <p:nvPicPr>
          <p:cNvPr id="3" name="Google Shape;13;p37">
            <a:extLst>
              <a:ext uri="{FF2B5EF4-FFF2-40B4-BE49-F238E27FC236}">
                <a16:creationId xmlns:a16="http://schemas.microsoft.com/office/drawing/2014/main" id="{3A8B65FE-98B9-BEBF-04B0-3E2CD628960C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41"/>
          <a:srcRect/>
          <a:stretch/>
        </p:blipFill>
        <p:spPr>
          <a:xfrm>
            <a:off x="534620" y="6398780"/>
            <a:ext cx="1016289" cy="3333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17583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46" b="0" i="0" u="none" strike="noStrike" cap="none">
          <a:solidFill>
            <a:srgbClr val="000000"/>
          </a:solidFill>
          <a:latin typeface="Proxima Nova Lt" panose="02000506030000020004" pitchFamily="2" charset="0"/>
          <a:ea typeface="Proxima Nova Lt" panose="02000506030000020004" pitchFamily="2" charset="0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73" b="0" i="0" u="none" strike="noStrike" cap="none">
          <a:solidFill>
            <a:srgbClr val="000000"/>
          </a:solidFill>
          <a:latin typeface="Proxima Nova Rg" panose="02000506030000020004" pitchFamily="2" charset="77"/>
          <a:ea typeface="Proxima Nova Rg" panose="02000506030000020004" pitchFamily="2" charset="77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73" b="0" i="0" u="none" strike="noStrike" cap="none">
          <a:solidFill>
            <a:srgbClr val="000000"/>
          </a:solidFill>
          <a:latin typeface="Proxima Nova Rg" panose="02000506030000020004" pitchFamily="2" charset="77"/>
          <a:ea typeface="Proxima Nova Rg" panose="02000506030000020004" pitchFamily="2" charset="77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73" b="0" i="0" u="none" strike="noStrike" cap="none">
          <a:solidFill>
            <a:srgbClr val="000000"/>
          </a:solidFill>
          <a:latin typeface="Proxima Nova Rg" panose="02000506030000020004" pitchFamily="2" charset="77"/>
          <a:ea typeface="Proxima Nova Rg" panose="02000506030000020004" pitchFamily="2" charset="77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73" b="0" i="0" u="none" strike="noStrike" cap="none">
          <a:solidFill>
            <a:srgbClr val="000000"/>
          </a:solidFill>
          <a:latin typeface="Proxima Nova Rg" panose="02000506030000020004" pitchFamily="2" charset="77"/>
          <a:ea typeface="Proxima Nova Rg" panose="02000506030000020004" pitchFamily="2" charset="77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73" b="0" i="0" u="none" strike="noStrike" cap="none">
          <a:solidFill>
            <a:srgbClr val="000000"/>
          </a:solidFill>
          <a:latin typeface="Proxima Nova Rg" panose="02000506030000020004" pitchFamily="2" charset="77"/>
          <a:ea typeface="Proxima Nova Rg" panose="02000506030000020004" pitchFamily="2" charset="77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0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B2F72B-9FFD-93D6-D2A5-0883DF404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80" y="292528"/>
            <a:ext cx="11139570" cy="7796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99DA5-9D19-01C1-789C-A85B8BA55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3480" y="1509687"/>
            <a:ext cx="11139570" cy="4428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 hidden="1">
            <a:extLst>
              <a:ext uri="{FF2B5EF4-FFF2-40B4-BE49-F238E27FC236}">
                <a16:creationId xmlns:a16="http://schemas.microsoft.com/office/drawing/2014/main" id="{282A74D7-51AF-D0D4-EB40-7D17BB2B20CE}"/>
              </a:ext>
            </a:extLst>
          </p:cNvPr>
          <p:cNvPicPr>
            <a:picLocks noChangeAspect="1"/>
          </p:cNvPicPr>
          <p:nvPr userDrawn="1"/>
        </p:nvPicPr>
        <p:blipFill>
          <a:blip r:embed="rId6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893"/>
            <a:ext cx="12192000" cy="6856214"/>
          </a:xfrm>
          <a:prstGeom prst="rect">
            <a:avLst/>
          </a:prstGeom>
        </p:spPr>
      </p:pic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24FC858A-DD6A-E617-5813-F0BA526C3873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399917" y="6528888"/>
            <a:ext cx="408603" cy="14410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Proxima Nova Rg" panose="02000506030000020004" pitchFamily="2" charset="77"/>
              </a:defRPr>
            </a:lvl1pPr>
          </a:lstStyle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A67F064-0330-9EE0-2A19-FAC75B8509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209" y="6504143"/>
            <a:ext cx="4115872" cy="1925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</a:t>
            </a:r>
            <a:r>
              <a:rPr lang="en-US" altLang="zh-CN" dirty="0"/>
              <a:t>4</a:t>
            </a:r>
            <a:r>
              <a:rPr lang="en-US" dirty="0"/>
              <a:t> </a:t>
            </a:r>
            <a:r>
              <a:rPr lang="en-US" dirty="0" err="1"/>
              <a:t>Cision</a:t>
            </a:r>
            <a:r>
              <a:rPr lang="en-US" dirty="0"/>
              <a:t>, Inc. All Rights Reserved. Confidential.</a:t>
            </a:r>
          </a:p>
        </p:txBody>
      </p:sp>
      <p:pic>
        <p:nvPicPr>
          <p:cNvPr id="5" name="Google Shape;13;p37">
            <a:extLst>
              <a:ext uri="{FF2B5EF4-FFF2-40B4-BE49-F238E27FC236}">
                <a16:creationId xmlns:a16="http://schemas.microsoft.com/office/drawing/2014/main" id="{9561AC89-29DC-DA19-82C9-320EDE63F290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62"/>
          <a:srcRect/>
          <a:stretch/>
        </p:blipFill>
        <p:spPr>
          <a:xfrm>
            <a:off x="534620" y="6398781"/>
            <a:ext cx="1016289" cy="3333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61577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  <p:sldLayoutId id="2147483723" r:id="rId23"/>
    <p:sldLayoutId id="2147483724" r:id="rId24"/>
    <p:sldLayoutId id="2147483725" r:id="rId25"/>
    <p:sldLayoutId id="2147483726" r:id="rId26"/>
    <p:sldLayoutId id="2147483727" r:id="rId27"/>
    <p:sldLayoutId id="2147483728" r:id="rId28"/>
    <p:sldLayoutId id="2147483729" r:id="rId29"/>
    <p:sldLayoutId id="2147483730" r:id="rId30"/>
    <p:sldLayoutId id="2147483731" r:id="rId31"/>
    <p:sldLayoutId id="2147483732" r:id="rId32"/>
    <p:sldLayoutId id="2147483733" r:id="rId33"/>
    <p:sldLayoutId id="2147483734" r:id="rId34"/>
    <p:sldLayoutId id="2147483735" r:id="rId35"/>
    <p:sldLayoutId id="2147483736" r:id="rId36"/>
    <p:sldLayoutId id="2147483737" r:id="rId37"/>
    <p:sldLayoutId id="2147483738" r:id="rId38"/>
    <p:sldLayoutId id="2147483739" r:id="rId39"/>
    <p:sldLayoutId id="2147483740" r:id="rId40"/>
    <p:sldLayoutId id="2147483741" r:id="rId41"/>
    <p:sldLayoutId id="2147483742" r:id="rId42"/>
    <p:sldLayoutId id="2147483743" r:id="rId43"/>
    <p:sldLayoutId id="2147483744" r:id="rId44"/>
    <p:sldLayoutId id="2147483745" r:id="rId45"/>
    <p:sldLayoutId id="2147483746" r:id="rId46"/>
    <p:sldLayoutId id="2147483747" r:id="rId47"/>
    <p:sldLayoutId id="2147483748" r:id="rId48"/>
    <p:sldLayoutId id="2147483749" r:id="rId49"/>
    <p:sldLayoutId id="2147483750" r:id="rId50"/>
    <p:sldLayoutId id="2147483751" r:id="rId51"/>
    <p:sldLayoutId id="2147483752" r:id="rId52"/>
    <p:sldLayoutId id="2147483753" r:id="rId53"/>
    <p:sldLayoutId id="2147483754" r:id="rId54"/>
    <p:sldLayoutId id="2147483755" r:id="rId55"/>
    <p:sldLayoutId id="2147483756" r:id="rId56"/>
    <p:sldLayoutId id="2147483757" r:id="rId57"/>
    <p:sldLayoutId id="2147483758" r:id="rId58"/>
  </p:sldLayoutIdLst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746" b="0" i="0" u="none" strike="noStrike" kern="1200" cap="none" spc="0" baseline="0">
          <a:solidFill>
            <a:schemeClr val="bg1"/>
          </a:solidFill>
          <a:latin typeface="Proxima Nova Lt" panose="02000506030000020004" pitchFamily="2" charset="0"/>
          <a:ea typeface="Proxima Nova Lt" panose="02000506030000020004" pitchFamily="2" charset="0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0" marR="0" lvl="0" indent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73" b="0" i="0" u="none" strike="noStrike" cap="none">
          <a:solidFill>
            <a:schemeClr val="bg1"/>
          </a:solidFill>
          <a:latin typeface="Proxima Nova Medium" panose="02000506030000020004" pitchFamily="2" charset="0"/>
          <a:ea typeface="Proxima Nova Medium" panose="02000506030000020004" pitchFamily="2" charset="0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73" b="0" i="0" u="none" strike="noStrike" cap="none">
          <a:solidFill>
            <a:schemeClr val="bg1"/>
          </a:solidFill>
          <a:latin typeface="Proxima Nova Medium" panose="02000506030000020004" pitchFamily="2" charset="0"/>
          <a:ea typeface="Proxima Nova Medium" panose="02000506030000020004" pitchFamily="2" charset="0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73" b="0" i="0" u="none" strike="noStrike" cap="none">
          <a:solidFill>
            <a:schemeClr val="bg1"/>
          </a:solidFill>
          <a:latin typeface="Proxima Nova Medium" panose="02000506030000020004" pitchFamily="2" charset="0"/>
          <a:ea typeface="Proxima Nova Medium" panose="02000506030000020004" pitchFamily="2" charset="0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73" b="0" i="0" u="none" strike="noStrike" cap="none">
          <a:solidFill>
            <a:schemeClr val="bg1"/>
          </a:solidFill>
          <a:latin typeface="Proxima Nova Medium" panose="02000506030000020004" pitchFamily="2" charset="0"/>
          <a:ea typeface="Proxima Nova Medium" panose="02000506030000020004" pitchFamily="2" charset="0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73" b="0" i="0" u="none" strike="noStrike" cap="none">
          <a:solidFill>
            <a:schemeClr val="bg1"/>
          </a:solidFill>
          <a:latin typeface="Proxima Nova Medium" panose="02000506030000020004" pitchFamily="2" charset="0"/>
          <a:ea typeface="Proxima Nova Medium" panose="02000506030000020004" pitchFamily="2" charset="0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5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9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75E1D-8D2B-A09B-4F60-4D292F593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背景图案&#10;&#10;AI 生成的内容可能不正确。">
            <a:extLst>
              <a:ext uri="{FF2B5EF4-FFF2-40B4-BE49-F238E27FC236}">
                <a16:creationId xmlns:a16="http://schemas.microsoft.com/office/drawing/2014/main" id="{0B6F1CF8-D7DC-E7A8-A913-03170E6B0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" y="973"/>
            <a:ext cx="12188825" cy="685613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BDB63B5-4D37-3033-D0A2-C975A88E72E1}"/>
              </a:ext>
            </a:extLst>
          </p:cNvPr>
          <p:cNvSpPr txBox="1"/>
          <p:nvPr/>
        </p:nvSpPr>
        <p:spPr>
          <a:xfrm>
            <a:off x="2772009" y="2325195"/>
            <a:ext cx="6647974" cy="169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3199" b="1" dirty="0">
                <a:solidFill>
                  <a:schemeClr val="bg1"/>
                </a:solidFill>
                <a:latin typeface="Source Han Sans CN Bold" panose="020B0500000000000000" pitchFamily="34" charset="-128"/>
                <a:ea typeface="Source Han Sans CN Bold" panose="020B0500000000000000" pitchFamily="34" charset="-128"/>
              </a:rPr>
              <a:t>2026</a:t>
            </a:r>
            <a:r>
              <a:rPr kumimoji="1" lang="zh-CN" altLang="en-US" sz="3199" dirty="0">
                <a:solidFill>
                  <a:schemeClr val="bg1"/>
                </a:solidFill>
                <a:latin typeface="Source Han Sans CN Bold" panose="020B0500000000000000" pitchFamily="34" charset="-128"/>
                <a:ea typeface="Source Han Sans CN Bold" panose="020B0500000000000000" pitchFamily="34" charset="-128"/>
              </a:rPr>
              <a:t>美通社</a:t>
            </a:r>
            <a:endParaRPr kumimoji="1" lang="en-US" altLang="zh-CN" sz="3199" dirty="0">
              <a:solidFill>
                <a:schemeClr val="bg1"/>
              </a:solidFill>
              <a:latin typeface="Source Han Sans CN Bold" panose="020B0500000000000000" pitchFamily="34" charset="-128"/>
              <a:ea typeface="Source Han Sans CN Bold" panose="020B0500000000000000" pitchFamily="34" charset="-128"/>
            </a:endParaRPr>
          </a:p>
          <a:p>
            <a:pPr algn="ctr"/>
            <a:r>
              <a:rPr kumimoji="1" lang="zh-CN" altLang="en-US" sz="7198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新传播年度大奖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D72E96B-FC1E-637F-209E-813A70213678}"/>
              </a:ext>
            </a:extLst>
          </p:cNvPr>
          <p:cNvSpPr txBox="1"/>
          <p:nvPr/>
        </p:nvSpPr>
        <p:spPr>
          <a:xfrm>
            <a:off x="4979344" y="4048295"/>
            <a:ext cx="2233304" cy="5025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2666" b="1" dirty="0">
                <a:solidFill>
                  <a:srgbClr val="FF6D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奖项申报模板</a:t>
            </a:r>
          </a:p>
        </p:txBody>
      </p:sp>
    </p:spTree>
    <p:extLst>
      <p:ext uri="{BB962C8B-B14F-4D97-AF65-F5344CB8AC3E}">
        <p14:creationId xmlns:p14="http://schemas.microsoft.com/office/powerpoint/2010/main" val="2780198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6EF96-DFD1-724A-BEC5-737F77E1D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397" y="540176"/>
            <a:ext cx="11139570" cy="779618"/>
          </a:xfrm>
        </p:spPr>
        <p:txBody>
          <a:bodyPr/>
          <a:lstStyle/>
          <a:p>
            <a:r>
              <a:rPr lang="zh-CN" altLang="en-US" sz="3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基础信息</a:t>
            </a:r>
            <a:endParaRPr lang="en-US" sz="36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B024E1-DA32-839C-23FF-8F7ADC1E1F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43980" y="6503488"/>
            <a:ext cx="4114800" cy="151637"/>
          </a:xfrm>
        </p:spPr>
        <p:txBody>
          <a:bodyPr/>
          <a:lstStyle/>
          <a:p>
            <a:pPr defTabSz="457040"/>
            <a:r>
              <a:rPr lang="en-US" dirty="0">
                <a:solidFill>
                  <a:srgbClr val="FFFFFF"/>
                </a:solidFill>
                <a:latin typeface="Proxima Nova Rg"/>
              </a:rPr>
              <a:t>© 2025 Cision, Inc. All Rights Reserved. Confidential.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A54F7-0651-A011-52B4-565990E7611A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1398537" y="6503488"/>
            <a:ext cx="408497" cy="144103"/>
          </a:xfrm>
        </p:spPr>
        <p:txBody>
          <a:bodyPr/>
          <a:lstStyle/>
          <a:p>
            <a:pPr defTabSz="457040"/>
            <a:r>
              <a:rPr lang="en-US">
                <a:solidFill>
                  <a:srgbClr val="FFFFFF"/>
                </a:solidFill>
              </a:rPr>
              <a:t>|     </a:t>
            </a:r>
            <a:fld id="{00000000-1234-1234-1234-123412341234}" type="slidenum">
              <a:rPr lang="en-US">
                <a:solidFill>
                  <a:srgbClr val="FFFFFF"/>
                </a:solidFill>
              </a:rPr>
              <a:pPr defTabSz="457040"/>
              <a:t>2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9C172F1-A09F-42F6-A54F-A0347384FCDA}"/>
              </a:ext>
            </a:extLst>
          </p:cNvPr>
          <p:cNvSpPr txBox="1">
            <a:spLocks/>
          </p:cNvSpPr>
          <p:nvPr/>
        </p:nvSpPr>
        <p:spPr>
          <a:xfrm>
            <a:off x="1246188" y="1616075"/>
            <a:ext cx="4076700" cy="43544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7525" indent="-233363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Century Gothic" panose="020B0502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0100" indent="-227013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Century Gothic" panose="020B0502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4263" indent="-227013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Century Gothic" panose="020B0502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4775" indent="-233363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Century Gothic" panose="020B0502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企业名称：</a:t>
            </a:r>
            <a:endParaRPr lang="en-US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  <a:latin typeface="Proxima Nova Rg" panose="02000506030000020004" pitchFamily="2" charset="77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B8B1894-BA72-466C-A2F7-91D037D1BA96}"/>
              </a:ext>
            </a:extLst>
          </p:cNvPr>
          <p:cNvSpPr>
            <a:spLocks noChangeAspect="1"/>
          </p:cNvSpPr>
          <p:nvPr/>
        </p:nvSpPr>
        <p:spPr>
          <a:xfrm>
            <a:off x="559669" y="1605914"/>
            <a:ext cx="457200" cy="457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040"/>
            <a:r>
              <a:rPr lang="en-US" sz="2000" dirty="0">
                <a:solidFill>
                  <a:srgbClr val="FFFFFF"/>
                </a:solidFill>
                <a:latin typeface="IBM Plex Serif" panose="02060503050406000203" pitchFamily="18" charset="77"/>
              </a:rPr>
              <a:t>1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FA8CB15-1562-4961-8C2F-9A6317CEDE82}"/>
              </a:ext>
            </a:extLst>
          </p:cNvPr>
          <p:cNvSpPr>
            <a:spLocks noChangeAspect="1"/>
          </p:cNvSpPr>
          <p:nvPr/>
        </p:nvSpPr>
        <p:spPr>
          <a:xfrm>
            <a:off x="556397" y="2467096"/>
            <a:ext cx="457200" cy="457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040"/>
            <a:r>
              <a:rPr lang="en-US" sz="2000">
                <a:solidFill>
                  <a:srgbClr val="FFFFFF"/>
                </a:solidFill>
                <a:latin typeface="IBM Plex Serif" panose="02060503050406000203" pitchFamily="18" charset="77"/>
              </a:rPr>
              <a:t>2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CD191B0-60D3-4333-B93C-F991A5CAD4BB}"/>
              </a:ext>
            </a:extLst>
          </p:cNvPr>
          <p:cNvSpPr>
            <a:spLocks noChangeAspect="1"/>
          </p:cNvSpPr>
          <p:nvPr/>
        </p:nvSpPr>
        <p:spPr>
          <a:xfrm>
            <a:off x="556397" y="3328278"/>
            <a:ext cx="457200" cy="457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040"/>
            <a:r>
              <a:rPr lang="en-US" sz="2000">
                <a:solidFill>
                  <a:srgbClr val="FFFFFF"/>
                </a:solidFill>
                <a:latin typeface="IBM Plex Serif" panose="02060503050406000203" pitchFamily="18" charset="77"/>
              </a:rPr>
              <a:t>3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620E2B6-C271-4637-93D2-AA77AAF9BC7C}"/>
              </a:ext>
            </a:extLst>
          </p:cNvPr>
          <p:cNvSpPr>
            <a:spLocks noChangeAspect="1"/>
          </p:cNvSpPr>
          <p:nvPr/>
        </p:nvSpPr>
        <p:spPr>
          <a:xfrm>
            <a:off x="556397" y="4189460"/>
            <a:ext cx="457200" cy="457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040"/>
            <a:r>
              <a:rPr lang="en-US" sz="2000">
                <a:solidFill>
                  <a:srgbClr val="FFFFFF"/>
                </a:solidFill>
                <a:latin typeface="IBM Plex Serif" panose="02060503050406000203" pitchFamily="18" charset="77"/>
              </a:rPr>
              <a:t>4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08A3338-11FD-4800-BB1D-CD3C30FDE115}"/>
              </a:ext>
            </a:extLst>
          </p:cNvPr>
          <p:cNvSpPr txBox="1">
            <a:spLocks/>
          </p:cNvSpPr>
          <p:nvPr/>
        </p:nvSpPr>
        <p:spPr>
          <a:xfrm>
            <a:off x="1246188" y="2510389"/>
            <a:ext cx="4076700" cy="4354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2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Century Gothic" panose="020B0502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Century Gothic" panose="020B0502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Century Gothic" panose="020B0502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Century Gothic" panose="020B0502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品牌名称：</a:t>
            </a:r>
            <a:endParaRPr lang="en-US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dirty="0">
              <a:solidFill>
                <a:srgbClr val="FFFFFF"/>
              </a:solidFill>
              <a:latin typeface="Proxima Nova Rg" panose="02000506030000020004" pitchFamily="2" charset="77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EA11474-0505-4712-84BD-DD2D58E52EF6}"/>
              </a:ext>
            </a:extLst>
          </p:cNvPr>
          <p:cNvSpPr>
            <a:spLocks noChangeAspect="1"/>
          </p:cNvSpPr>
          <p:nvPr/>
        </p:nvSpPr>
        <p:spPr>
          <a:xfrm>
            <a:off x="556397" y="5050641"/>
            <a:ext cx="457200" cy="457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040"/>
            <a:r>
              <a:rPr lang="en-US" sz="2000">
                <a:solidFill>
                  <a:srgbClr val="FFFFFF"/>
                </a:solidFill>
                <a:latin typeface="IBM Plex Serif" panose="02060503050406000203" pitchFamily="18" charset="77"/>
              </a:rPr>
              <a:t>5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74FB57C8-56A8-4226-BB53-BFCF9ADAFB01}"/>
              </a:ext>
            </a:extLst>
          </p:cNvPr>
          <p:cNvSpPr txBox="1">
            <a:spLocks/>
          </p:cNvSpPr>
          <p:nvPr/>
        </p:nvSpPr>
        <p:spPr>
          <a:xfrm>
            <a:off x="1246188" y="3377497"/>
            <a:ext cx="4076700" cy="4354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2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Century Gothic" panose="020B0502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Century Gothic" panose="020B0502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Century Gothic" panose="020B0502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Century Gothic" panose="020B0502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参评奖项：</a:t>
            </a:r>
            <a:endParaRPr lang="en-US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dirty="0">
              <a:solidFill>
                <a:srgbClr val="FFFFFF"/>
              </a:solidFill>
              <a:latin typeface="Proxima Nova Rg" panose="02000506030000020004" pitchFamily="2" charset="77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92E97BA1-1832-4D9B-87D8-3E4FD39E4380}"/>
              </a:ext>
            </a:extLst>
          </p:cNvPr>
          <p:cNvSpPr txBox="1">
            <a:spLocks/>
          </p:cNvSpPr>
          <p:nvPr/>
        </p:nvSpPr>
        <p:spPr>
          <a:xfrm>
            <a:off x="1246188" y="4242215"/>
            <a:ext cx="4076700" cy="4354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2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Century Gothic" panose="020B0502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Century Gothic" panose="020B0502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Century Gothic" panose="020B0502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Century Gothic" panose="020B0502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案例名称：</a:t>
            </a:r>
            <a:endParaRPr lang="en-US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dirty="0">
              <a:solidFill>
                <a:srgbClr val="FFFFFF"/>
              </a:solidFill>
              <a:latin typeface="Proxima Nova Rg" panose="02000506030000020004" pitchFamily="2" charset="77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6490BD10-EF24-43CA-A343-34E4D4294A5C}"/>
              </a:ext>
            </a:extLst>
          </p:cNvPr>
          <p:cNvSpPr txBox="1">
            <a:spLocks/>
          </p:cNvSpPr>
          <p:nvPr/>
        </p:nvSpPr>
        <p:spPr>
          <a:xfrm>
            <a:off x="1246188" y="5102762"/>
            <a:ext cx="4076700" cy="4354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2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Century Gothic" panose="020B0502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Century Gothic" panose="020B0502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Century Gothic" panose="020B0502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Century Gothic" panose="020B0502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执行时间：</a:t>
            </a:r>
            <a:endParaRPr lang="en-US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dirty="0">
              <a:solidFill>
                <a:srgbClr val="FFFFFF"/>
              </a:solidFill>
              <a:latin typeface="Proxima Nova Rg" panose="02000506030000020004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8263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8AFBF4A-4050-3505-60CD-D69DD5C30C61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6DD5FE8-A311-036B-09C9-41437F737D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2025 Cision, Inc. All Rights Reserved. Confidential.</a:t>
            </a:r>
          </a:p>
        </p:txBody>
      </p:sp>
      <p:sp>
        <p:nvSpPr>
          <p:cNvPr id="7" name="文本框 4">
            <a:extLst>
              <a:ext uri="{FF2B5EF4-FFF2-40B4-BE49-F238E27FC236}">
                <a16:creationId xmlns:a16="http://schemas.microsoft.com/office/drawing/2014/main" id="{89A0DEB2-723A-BF3B-DE67-DB61E44C64F6}"/>
              </a:ext>
            </a:extLst>
          </p:cNvPr>
          <p:cNvSpPr txBox="1"/>
          <p:nvPr/>
        </p:nvSpPr>
        <p:spPr>
          <a:xfrm>
            <a:off x="3139831" y="465162"/>
            <a:ext cx="5615354" cy="9245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44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模板填写说明</a:t>
            </a:r>
          </a:p>
          <a:p>
            <a:pPr algn="ctr" eaLnBrk="1" hangingPunct="1"/>
            <a:r>
              <a:rPr lang="zh-CN" altLang="en-US" sz="197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（本页为模板说明，提报前请删除）</a:t>
            </a:r>
          </a:p>
        </p:txBody>
      </p:sp>
      <p:sp>
        <p:nvSpPr>
          <p:cNvPr id="8" name="文本框 5">
            <a:extLst>
              <a:ext uri="{FF2B5EF4-FFF2-40B4-BE49-F238E27FC236}">
                <a16:creationId xmlns:a16="http://schemas.microsoft.com/office/drawing/2014/main" id="{65D3CDB2-E00C-7470-2099-C52B757E9FE3}"/>
              </a:ext>
            </a:extLst>
          </p:cNvPr>
          <p:cNvSpPr txBox="1"/>
          <p:nvPr/>
        </p:nvSpPr>
        <p:spPr>
          <a:xfrm>
            <a:off x="646197" y="1389722"/>
            <a:ext cx="11162323" cy="478009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42900" marR="0" indent="-342900" defTabSz="914400" eaLnBrk="1" hangingPunct="1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en-US" altLang="en-US" sz="1800" b="1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格式：</a:t>
            </a:r>
            <a:r>
              <a:rPr kumimoji="0" lang="en-US" altLang="en-US" sz="180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参赛作品</a:t>
            </a:r>
            <a:r>
              <a:rPr kumimoji="0" lang="en-US" altLang="zh-CN" sz="180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en-US" altLang="en-US" sz="180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页面比为</a:t>
            </a:r>
            <a:r>
              <a:rPr kumimoji="0" lang="en-US" altLang="zh-CN" sz="1800" kern="1200" cap="none" spc="0" normalizeH="0" baseline="0" noProof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16:9</a:t>
            </a:r>
            <a:r>
              <a:rPr kumimoji="0" lang="en-US" altLang="en-US" sz="180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，整体不超过</a:t>
            </a:r>
            <a:r>
              <a:rPr kumimoji="0" lang="en-US" altLang="zh-CN" sz="1800" kern="1200" cap="none" spc="0" normalizeH="0" baseline="0" noProof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</a:t>
            </a:r>
            <a:r>
              <a:rPr kumimoji="0" lang="en-US" altLang="en-US" sz="180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页，模板中的填写要求提示文字请自行删除</a:t>
            </a:r>
            <a:r>
              <a:rPr kumimoji="0" lang="zh-CN" altLang="en-US" sz="180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；</a:t>
            </a:r>
            <a:endParaRPr kumimoji="0" lang="en-US" altLang="en-US" sz="1800" kern="1200" cap="none" spc="0" normalizeH="0" baseline="0" noProof="1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indent="-342900" defTabSz="914400" eaLnBrk="1" hangingPunct="1">
              <a:lnSpc>
                <a:spcPct val="180000"/>
              </a:lnSpc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en-US" altLang="en-US" sz="1800" b="1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版式：</a:t>
            </a:r>
            <a:r>
              <a:rPr kumimoji="0" lang="en-US" altLang="en-US" sz="180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请严格按照模板规定的</a:t>
            </a:r>
            <a:r>
              <a:rPr kumimoji="0" lang="en-US" altLang="en-US" sz="1800" kern="1200" cap="none" spc="0" normalizeH="0" baseline="0" noProof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字体</a:t>
            </a:r>
            <a:r>
              <a:rPr kumimoji="0" lang="en-US" altLang="en-US" sz="1800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en-US" altLang="en-US" sz="1800" kern="1200" cap="none" spc="0" normalizeH="0" baseline="0" noProof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字号</a:t>
            </a:r>
            <a:r>
              <a:rPr kumimoji="0" lang="en-US" altLang="en-US" sz="180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和</a:t>
            </a:r>
            <a:r>
              <a:rPr kumimoji="0" lang="en-US" altLang="en-US" sz="1800" kern="1200" cap="none" spc="0" normalizeH="0" baseline="0" noProof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字数</a:t>
            </a:r>
            <a:r>
              <a:rPr kumimoji="0" lang="en-US" altLang="en-US" sz="180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，精简提炼填写</a:t>
            </a:r>
            <a:r>
              <a:rPr kumimoji="0" lang="zh-CN" altLang="en-US" sz="180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；</a:t>
            </a:r>
          </a:p>
          <a:p>
            <a:pPr marL="342900" marR="0" indent="-342900" defTabSz="914400" eaLnBrk="1" hangingPunct="1">
              <a:lnSpc>
                <a:spcPct val="180000"/>
              </a:lnSpc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字体</a:t>
            </a:r>
            <a:r>
              <a:rPr lang="en-US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r>
              <a:rPr kumimoji="0" lang="zh-CN" altLang="en-US" sz="180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标准字体：微软雅黑；标准字号：</a:t>
            </a:r>
            <a:r>
              <a:rPr kumimoji="0" lang="en-US" altLang="zh-CN" sz="180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24</a:t>
            </a:r>
            <a:r>
              <a:rPr kumimoji="0" lang="zh-CN" altLang="en-US" sz="180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号，正文最大不超过</a:t>
            </a:r>
            <a:r>
              <a:rPr kumimoji="0" lang="en-US" altLang="zh-CN" sz="180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24</a:t>
            </a:r>
            <a:r>
              <a:rPr kumimoji="0" lang="zh-CN" altLang="en-US" sz="180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号，最小不小于</a:t>
            </a:r>
            <a:r>
              <a:rPr kumimoji="0" lang="en-US" altLang="zh-CN" sz="180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18</a:t>
            </a:r>
            <a:r>
              <a:rPr kumimoji="0" lang="zh-CN" altLang="en-US" sz="180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号；</a:t>
            </a:r>
            <a:endParaRPr kumimoji="0" lang="en-US" altLang="en-US" sz="1800" kern="1200" cap="none" spc="0" normalizeH="0" baseline="0" noProof="1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indent="-342900" defTabSz="914400" eaLnBrk="1" hangingPunct="1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en-US" altLang="en-US" sz="1800" b="1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图片：</a:t>
            </a:r>
            <a:r>
              <a:rPr kumimoji="0" lang="en-US" altLang="en-US" sz="180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插入在作品描述的相应位置，尽可能</a:t>
            </a:r>
            <a:r>
              <a:rPr kumimoji="0" lang="zh-CN" altLang="en-US" sz="180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保证图片清晰，并加上配图描述；</a:t>
            </a:r>
            <a:endParaRPr kumimoji="0" lang="en-US" altLang="en-US" sz="1800" kern="1200" cap="none" spc="0" normalizeH="0" baseline="0" noProof="1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indent="-342900" defTabSz="914400" eaLnBrk="1" hangingPunct="1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en-US" altLang="en-US" sz="1800" b="1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链接：</a:t>
            </a:r>
            <a:r>
              <a:rPr kumimoji="0" lang="en-US" altLang="en-US" sz="180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内嵌在作品中的链接地址，请确保链接长期有效且能正常打开浏览</a:t>
            </a:r>
            <a:r>
              <a:rPr kumimoji="0" lang="zh-CN" altLang="en-US" sz="180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；</a:t>
            </a:r>
            <a:endParaRPr kumimoji="0" lang="en-US" altLang="en-US" sz="1800" kern="1200" cap="none" spc="0" normalizeH="0" baseline="0" noProof="1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indent="-342900" defTabSz="914400" eaLnBrk="1" hangingPunct="1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en-US" altLang="en-US" sz="1800" b="1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视频：</a:t>
            </a:r>
            <a:r>
              <a:rPr kumimoji="0" lang="en-US" altLang="en-US" sz="180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作品中如有视频配合，</a:t>
            </a:r>
            <a:r>
              <a:rPr kumimoji="0" lang="zh-CN" altLang="en-US" sz="180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</a:t>
            </a:r>
            <a:r>
              <a:rPr kumimoji="0" lang="en-US" altLang="en-US" sz="180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提供视频链接，切勿将视频直接内嵌到</a:t>
            </a:r>
            <a:r>
              <a:rPr kumimoji="0" lang="en-US" altLang="zh-CN" sz="180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en-US" altLang="en-US" sz="180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中</a:t>
            </a:r>
            <a:r>
              <a:rPr kumimoji="0" lang="zh-CN" altLang="en-US" sz="1800" kern="1200" cap="none" spc="0" normalizeH="0" baseline="0" noProof="1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800" kern="1200" cap="none" spc="0" normalizeH="0" baseline="0" noProof="1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lvl="0" defTabSz="457200">
              <a:lnSpc>
                <a:spcPct val="150000"/>
              </a:lnSpc>
              <a:buClrTx/>
              <a:defRPr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您提交的素材内容包括但不限于：企业简介、参评案例、图片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视频、新闻稿件链接、传播报告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结案报告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反馈报告、社交平台链接等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457200">
              <a:lnSpc>
                <a:spcPct val="150000"/>
              </a:lnSpc>
              <a:buClrTx/>
              <a:defRPr/>
            </a:pP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457200">
              <a:lnSpc>
                <a:spcPct val="150000"/>
              </a:lnSpc>
              <a:buClrTx/>
              <a:defRPr/>
            </a:pPr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接下来是建议填写的内容，可按照申报的奖项类型进行相关内容的填写。</a:t>
            </a:r>
          </a:p>
          <a:p>
            <a:pPr marL="342900" marR="0" indent="-342900" defTabSz="914400" eaLnBrk="1" hangingPunct="1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l"/>
              <a:defRPr/>
            </a:pPr>
            <a:endParaRPr kumimoji="0" lang="zh-CN" altLang="en-US" sz="1800" kern="1200" cap="none" spc="0" normalizeH="0" baseline="0" noProof="1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3027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3E4D6-0AE9-81F2-2856-50B899365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69C1FD-4E7D-B985-B04E-E4007D6DC1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3E7422C-A1D0-93B2-F9F3-01F09198C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accent2"/>
                </a:solidFill>
              </a:rPr>
              <a:t>Challenge-</a:t>
            </a: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传播目标及挑战</a:t>
            </a:r>
            <a:endParaRPr 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C7B7F4-EC40-3801-E6E8-7A5F2B9866F7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项目背景介绍，传播目标及面临的挑战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9541DB-DC8B-90F9-3369-820B9BA41397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1398537" y="6503488"/>
            <a:ext cx="408497" cy="144103"/>
          </a:xfrm>
        </p:spPr>
        <p:txBody>
          <a:bodyPr/>
          <a:lstStyle/>
          <a:p>
            <a:pPr defTabSz="457040"/>
            <a:r>
              <a:rPr lang="en-US">
                <a:solidFill>
                  <a:srgbClr val="FFFFFF"/>
                </a:solidFill>
              </a:rPr>
              <a:t>|     </a:t>
            </a:r>
            <a:fld id="{00000000-1234-1234-1234-123412341234}" type="slidenum">
              <a:rPr lang="en-US">
                <a:solidFill>
                  <a:srgbClr val="FFFFFF"/>
                </a:solidFill>
              </a:rPr>
              <a:pPr defTabSz="457040"/>
              <a:t>4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592C2A-A130-1760-9EBD-836F1FA39A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010" y="6417920"/>
            <a:ext cx="4114720" cy="365034"/>
          </a:xfrm>
        </p:spPr>
        <p:txBody>
          <a:bodyPr/>
          <a:lstStyle/>
          <a:p>
            <a:pPr defTabSz="457040"/>
            <a:r>
              <a:rPr lang="en-US" dirty="0">
                <a:solidFill>
                  <a:srgbClr val="FFFFFF"/>
                </a:solidFill>
              </a:rPr>
              <a:t>© 2025 Cision,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2150715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D3C45-46EE-1DCA-56CB-900EF484F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15AA56-FF34-42B9-6A4E-860E1EAD63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4360DA8-23AA-F27C-B53D-BB2288008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accent2"/>
                </a:solidFill>
              </a:rPr>
              <a:t>Strategy-</a:t>
            </a: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传播策略</a:t>
            </a:r>
            <a:endParaRPr 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F465E7-A18D-A104-E569-A7323EDD49CD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传播策略介绍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C3498E-ABFF-27B1-4065-36A73C1EB0D1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1398537" y="6503488"/>
            <a:ext cx="408497" cy="144103"/>
          </a:xfrm>
        </p:spPr>
        <p:txBody>
          <a:bodyPr/>
          <a:lstStyle/>
          <a:p>
            <a:pPr defTabSz="457040"/>
            <a:r>
              <a:rPr lang="en-US">
                <a:solidFill>
                  <a:srgbClr val="FFFFFF"/>
                </a:solidFill>
              </a:rPr>
              <a:t>|     </a:t>
            </a:r>
            <a:fld id="{00000000-1234-1234-1234-123412341234}" type="slidenum">
              <a:rPr lang="en-US">
                <a:solidFill>
                  <a:srgbClr val="FFFFFF"/>
                </a:solidFill>
              </a:rPr>
              <a:pPr defTabSz="457040"/>
              <a:t>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1BCA06-08E4-25D1-6935-9E291D04D9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010" y="6417920"/>
            <a:ext cx="4114720" cy="365034"/>
          </a:xfrm>
        </p:spPr>
        <p:txBody>
          <a:bodyPr/>
          <a:lstStyle/>
          <a:p>
            <a:pPr defTabSz="457040"/>
            <a:r>
              <a:rPr lang="en-US" dirty="0">
                <a:solidFill>
                  <a:srgbClr val="FFFFFF"/>
                </a:solidFill>
              </a:rPr>
              <a:t>© 2025 Cision,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3595695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D4F6C-9031-E112-BB21-9B8147E18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1C06A40-297C-8ECD-2C04-F700856F9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67AA863-C44C-6176-C312-BEA725F1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accent2"/>
                </a:solidFill>
              </a:rPr>
              <a:t>Insight-</a:t>
            </a: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洞察</a:t>
            </a:r>
            <a:endParaRPr 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22CF67-E487-837F-B560-909AE88CB3E8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包括行业洞察，竞争对手洞察及受众洞察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2EBB11-1F0C-995A-3DA4-956B6FF78E7B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1398537" y="6503488"/>
            <a:ext cx="408497" cy="144103"/>
          </a:xfrm>
        </p:spPr>
        <p:txBody>
          <a:bodyPr/>
          <a:lstStyle/>
          <a:p>
            <a:pPr defTabSz="457040"/>
            <a:r>
              <a:rPr lang="en-US">
                <a:solidFill>
                  <a:srgbClr val="FFFFFF"/>
                </a:solidFill>
              </a:rPr>
              <a:t>|     </a:t>
            </a:r>
            <a:fld id="{00000000-1234-1234-1234-123412341234}" type="slidenum">
              <a:rPr lang="en-US">
                <a:solidFill>
                  <a:srgbClr val="FFFFFF"/>
                </a:solidFill>
              </a:rPr>
              <a:pPr defTabSz="457040"/>
              <a:t>6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95C47F-AA6C-4184-4063-CB671C265B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010" y="6417920"/>
            <a:ext cx="4114720" cy="365034"/>
          </a:xfrm>
        </p:spPr>
        <p:txBody>
          <a:bodyPr/>
          <a:lstStyle/>
          <a:p>
            <a:pPr defTabSz="457040"/>
            <a:r>
              <a:rPr lang="en-US" dirty="0">
                <a:solidFill>
                  <a:srgbClr val="FFFFFF"/>
                </a:solidFill>
              </a:rPr>
              <a:t>© 2025 Cision,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4245087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02B55-0CDC-0D54-416B-7697A329E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A2E4495-084B-D319-63A7-CCB3E7DD0E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1CCE8A8-DC1D-ADD5-A5F8-5774F2F16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T</a:t>
            </a:r>
            <a:r>
              <a:rPr lang="en-US" altLang="zh-CN" dirty="0">
                <a:solidFill>
                  <a:schemeClr val="accent2"/>
                </a:solidFill>
              </a:rPr>
              <a:t>arget-</a:t>
            </a: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关注目标受众</a:t>
            </a:r>
            <a:endParaRPr 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975512-95C4-3F30-53C9-0D062D51985C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针对目标受众， 如何定制对受众有影响力的传播内容， 提升受众品牌认知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CFC3D2-5130-8674-B2ED-4E9C6BA7E631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1398537" y="6503488"/>
            <a:ext cx="408497" cy="144103"/>
          </a:xfrm>
        </p:spPr>
        <p:txBody>
          <a:bodyPr/>
          <a:lstStyle/>
          <a:p>
            <a:pPr defTabSz="457040"/>
            <a:r>
              <a:rPr lang="en-US">
                <a:solidFill>
                  <a:srgbClr val="FFFFFF"/>
                </a:solidFill>
              </a:rPr>
              <a:t>|     </a:t>
            </a:r>
            <a:fld id="{00000000-1234-1234-1234-123412341234}" type="slidenum">
              <a:rPr lang="en-US">
                <a:solidFill>
                  <a:srgbClr val="FFFFFF"/>
                </a:solidFill>
              </a:rPr>
              <a:pPr defTabSz="457040"/>
              <a:t>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6C7CF7-6423-A665-5FBD-61C81BFB00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010" y="6417920"/>
            <a:ext cx="4114720" cy="365034"/>
          </a:xfrm>
        </p:spPr>
        <p:txBody>
          <a:bodyPr/>
          <a:lstStyle/>
          <a:p>
            <a:pPr defTabSz="457040"/>
            <a:r>
              <a:rPr lang="en-US" dirty="0">
                <a:solidFill>
                  <a:srgbClr val="FFFFFF"/>
                </a:solidFill>
              </a:rPr>
              <a:t>© 2025 Cision,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2541743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5FC6F-71C1-A72C-24CB-390F6FB77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D6116F-D309-28D0-6D2F-4F22894C4B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F8E0B40-CE16-D46B-1C4C-E70395E2B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E</a:t>
            </a:r>
            <a:r>
              <a:rPr lang="en-US" altLang="zh-CN" dirty="0">
                <a:solidFill>
                  <a:schemeClr val="accent2"/>
                </a:solidFill>
              </a:rPr>
              <a:t>ngage-</a:t>
            </a: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多元渠道互动</a:t>
            </a:r>
            <a:endParaRPr 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0A8F0A-4D79-88FF-A692-768CA489A854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各种形式和渠道的传播互动及受众参与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F37868-572C-3EC8-2FAB-6101B76A4359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1398537" y="6503488"/>
            <a:ext cx="408497" cy="144103"/>
          </a:xfrm>
        </p:spPr>
        <p:txBody>
          <a:bodyPr/>
          <a:lstStyle/>
          <a:p>
            <a:pPr defTabSz="457040"/>
            <a:r>
              <a:rPr lang="en-US">
                <a:solidFill>
                  <a:srgbClr val="FFFFFF"/>
                </a:solidFill>
              </a:rPr>
              <a:t>|     </a:t>
            </a:r>
            <a:fld id="{00000000-1234-1234-1234-123412341234}" type="slidenum">
              <a:rPr lang="en-US">
                <a:solidFill>
                  <a:srgbClr val="FFFFFF"/>
                </a:solidFill>
              </a:rPr>
              <a:pPr defTabSz="457040"/>
              <a:t>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566C62-79D8-BCDD-417F-74E52A668E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010" y="6417920"/>
            <a:ext cx="4114720" cy="365034"/>
          </a:xfrm>
        </p:spPr>
        <p:txBody>
          <a:bodyPr/>
          <a:lstStyle/>
          <a:p>
            <a:pPr defTabSz="457040"/>
            <a:r>
              <a:rPr lang="en-US" dirty="0">
                <a:solidFill>
                  <a:srgbClr val="FFFFFF"/>
                </a:solidFill>
              </a:rPr>
              <a:t>© 2025 Cision,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2780935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434C2-97E9-101C-2638-72EF0106B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260D0A9-01C3-2D58-8B68-599360712A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8F43710-D301-7C73-EB9C-7CF81AAEC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M</a:t>
            </a:r>
            <a:r>
              <a:rPr lang="en-US" altLang="zh-CN" dirty="0">
                <a:solidFill>
                  <a:schemeClr val="accent2"/>
                </a:solidFill>
              </a:rPr>
              <a:t>easure-</a:t>
            </a: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传播效果评估</a:t>
            </a:r>
            <a:endParaRPr 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5E15B6-8CC1-94B8-85EC-5ACDF1EC9C25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如何全面评估传播效果，传播效能可追踪、分析及优化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DD301D-A572-62E9-E66E-E57BD63DA35F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1398537" y="6503488"/>
            <a:ext cx="408497" cy="144103"/>
          </a:xfrm>
        </p:spPr>
        <p:txBody>
          <a:bodyPr/>
          <a:lstStyle/>
          <a:p>
            <a:pPr defTabSz="457040"/>
            <a:r>
              <a:rPr lang="en-US">
                <a:solidFill>
                  <a:srgbClr val="FFFFFF"/>
                </a:solidFill>
              </a:rPr>
              <a:t>|     </a:t>
            </a:r>
            <a:fld id="{00000000-1234-1234-1234-123412341234}" type="slidenum">
              <a:rPr lang="en-US">
                <a:solidFill>
                  <a:srgbClr val="FFFFFF"/>
                </a:solidFill>
              </a:rPr>
              <a:pPr defTabSz="457040"/>
              <a:t>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A53DC2-0286-80E8-4371-6867A60D9D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010" y="6417920"/>
            <a:ext cx="4114720" cy="365034"/>
          </a:xfrm>
        </p:spPr>
        <p:txBody>
          <a:bodyPr/>
          <a:lstStyle/>
          <a:p>
            <a:pPr defTabSz="457040"/>
            <a:r>
              <a:rPr lang="en-US" dirty="0">
                <a:solidFill>
                  <a:srgbClr val="FFFFFF"/>
                </a:solidFill>
              </a:rPr>
              <a:t>© 2025 Cision,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1675924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4935D-D5C1-9A9D-BD4C-2061C32D0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9B783FF-EFC2-F6F2-B54D-4FEFD7F30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C432BDF-B125-B99F-F90A-6C6CE3659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I</a:t>
            </a:r>
            <a:r>
              <a:rPr lang="en-US" altLang="zh-CN" dirty="0">
                <a:solidFill>
                  <a:schemeClr val="accent2"/>
                </a:solidFill>
              </a:rPr>
              <a:t>ntegrate-</a:t>
            </a:r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整合渠道决策</a:t>
            </a:r>
            <a:endParaRPr 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989372-5DF5-4A1A-C84D-CB667C32947B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多渠道整合，结合自有媒体、付费媒体、共享媒体及赢来媒体，全面提升品牌影响力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35F785-F2BF-ED1F-7724-721B40E8FC1E}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11398537" y="6503488"/>
            <a:ext cx="408497" cy="144103"/>
          </a:xfrm>
        </p:spPr>
        <p:txBody>
          <a:bodyPr/>
          <a:lstStyle/>
          <a:p>
            <a:pPr defTabSz="457040"/>
            <a:r>
              <a:rPr lang="en-US">
                <a:solidFill>
                  <a:srgbClr val="FFFFFF"/>
                </a:solidFill>
              </a:rPr>
              <a:t>|     </a:t>
            </a:r>
            <a:fld id="{00000000-1234-1234-1234-123412341234}" type="slidenum">
              <a:rPr lang="en-US">
                <a:solidFill>
                  <a:srgbClr val="FFFFFF"/>
                </a:solidFill>
              </a:rPr>
              <a:pPr defTabSz="457040"/>
              <a:t>10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EACB52-8F12-3474-9BAE-8AEE925958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010" y="6417920"/>
            <a:ext cx="4114720" cy="365034"/>
          </a:xfrm>
        </p:spPr>
        <p:txBody>
          <a:bodyPr/>
          <a:lstStyle/>
          <a:p>
            <a:pPr defTabSz="457040"/>
            <a:r>
              <a:rPr lang="en-US" dirty="0">
                <a:solidFill>
                  <a:srgbClr val="FFFFFF"/>
                </a:solidFill>
              </a:rPr>
              <a:t>© 2025 Cision,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1086808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1EE9E97F-E973-5B1B-672C-AF3605721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074684-5EB5-C7E7-EB51-A6D3BEBB0D7C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请阐述品牌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团队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个人的卓越表现及突出贡献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05FF8174-FC0E-BB77-42D6-5C18ECC4F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accent2"/>
                </a:solidFill>
              </a:rPr>
              <a:t>特别奖项申报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3EE862A-7F04-5C86-12A7-6CC26DEF6A05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64C4256-1155-D6EE-4288-7AF09DD281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2025 Cision,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3919029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E3C27-36BC-3C9A-39B5-300EA483A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BEF5B725-FB7A-A213-A137-A1CF34E24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A72822-1767-C5A3-2836-9140B8A64CD7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个人履历介绍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A1D3B2C2-7CB8-0E93-21AB-EAFF419D3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特别奖项申报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CE6AD98-93F8-E577-4C31-02104DC2599A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r>
              <a:rPr lang="en-US"/>
              <a:t>|     </a:t>
            </a:r>
            <a:fld id="{00000000-1234-1234-1234-123412341234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75BF9F8-C389-3F1C-C62A-418414A20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2025 Cision, Inc. All Rights Reserved. Confidential.</a:t>
            </a:r>
          </a:p>
        </p:txBody>
      </p:sp>
    </p:spTree>
    <p:extLst>
      <p:ext uri="{BB962C8B-B14F-4D97-AF65-F5344CB8AC3E}">
        <p14:creationId xmlns:p14="http://schemas.microsoft.com/office/powerpoint/2010/main" val="3789874059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Custom 214">
      <a:dk1>
        <a:srgbClr val="0A0D0F"/>
      </a:dk1>
      <a:lt1>
        <a:srgbClr val="FFFFFF"/>
      </a:lt1>
      <a:dk2>
        <a:srgbClr val="063369"/>
      </a:dk2>
      <a:lt2>
        <a:srgbClr val="F7F7F7"/>
      </a:lt2>
      <a:accent1>
        <a:srgbClr val="031F41"/>
      </a:accent1>
      <a:accent2>
        <a:srgbClr val="FC5B08"/>
      </a:accent2>
      <a:accent3>
        <a:srgbClr val="2E5481"/>
      </a:accent3>
      <a:accent4>
        <a:srgbClr val="00607F"/>
      </a:accent4>
      <a:accent5>
        <a:srgbClr val="2078CA"/>
      </a:accent5>
      <a:accent6>
        <a:srgbClr val="862483"/>
      </a:accent6>
      <a:hlink>
        <a:srgbClr val="CC471E"/>
      </a:hlink>
      <a:folHlink>
        <a:srgbClr val="F29100"/>
      </a:folHlink>
    </a:clrScheme>
    <a:fontScheme name="Cision Proxima Nova Reg">
      <a:majorFont>
        <a:latin typeface="Proxima Nova Rg"/>
        <a:ea typeface=""/>
        <a:cs typeface=""/>
      </a:majorFont>
      <a:minorFont>
        <a:latin typeface="Proxima Nova Rg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NvsGlobePPT" id="{764DF0EF-1C0C-A34F-9F93-CCD42129A551}" vid="{5AF87994-0021-8E48-B479-E72560F640EA}"/>
    </a:ext>
  </a:extLst>
</a:theme>
</file>

<file path=ppt/theme/theme2.xml><?xml version="1.0" encoding="utf-8"?>
<a:theme xmlns:a="http://schemas.openxmlformats.org/drawingml/2006/main" name="Office Theme">
  <a:themeElements>
    <a:clrScheme name="Cision">
      <a:dk1>
        <a:srgbClr val="0A0D0F"/>
      </a:dk1>
      <a:lt1>
        <a:srgbClr val="FFFFFF"/>
      </a:lt1>
      <a:dk2>
        <a:srgbClr val="063369"/>
      </a:dk2>
      <a:lt2>
        <a:srgbClr val="F7F7F7"/>
      </a:lt2>
      <a:accent1>
        <a:srgbClr val="031F41"/>
      </a:accent1>
      <a:accent2>
        <a:srgbClr val="FC5B08"/>
      </a:accent2>
      <a:accent3>
        <a:srgbClr val="2078CA"/>
      </a:accent3>
      <a:accent4>
        <a:srgbClr val="00607F"/>
      </a:accent4>
      <a:accent5>
        <a:srgbClr val="2E5481"/>
      </a:accent5>
      <a:accent6>
        <a:srgbClr val="862483"/>
      </a:accent6>
      <a:hlink>
        <a:srgbClr val="F29100"/>
      </a:hlink>
      <a:folHlink>
        <a:srgbClr val="CC471E"/>
      </a:folHlink>
    </a:clrScheme>
    <a:fontScheme name="Cision Primary">
      <a:majorFont>
        <a:latin typeface="Proxima Nova Rg"/>
        <a:ea typeface=""/>
        <a:cs typeface=""/>
      </a:majorFont>
      <a:minorFont>
        <a:latin typeface="Proxima Nova Rg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NvsGlobePPT" id="{764DF0EF-1C0C-A34F-9F93-CCD42129A551}" vid="{29BAA8BE-5DEA-8A4D-91DB-7821CCAE0B49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493</Words>
  <Application>Microsoft Office PowerPoint</Application>
  <PresentationFormat>宽屏</PresentationFormat>
  <Paragraphs>72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9" baseType="lpstr">
      <vt:lpstr>Proxima Nova Lt</vt:lpstr>
      <vt:lpstr>Proxima Nova Rg</vt:lpstr>
      <vt:lpstr>Source Han Sans CN Bold</vt:lpstr>
      <vt:lpstr>等线</vt:lpstr>
      <vt:lpstr>微软雅黑</vt:lpstr>
      <vt:lpstr>Arial</vt:lpstr>
      <vt:lpstr>Calibri</vt:lpstr>
      <vt:lpstr>Century Gothic</vt:lpstr>
      <vt:lpstr>IBM Plex Serif</vt:lpstr>
      <vt:lpstr>IBM Plex Serif Medium</vt:lpstr>
      <vt:lpstr>IBM Plex Serif SemiBold</vt:lpstr>
      <vt:lpstr>Proxima Nova</vt:lpstr>
      <vt:lpstr>Proxima Nova Extrabold</vt:lpstr>
      <vt:lpstr>Proxima Nova Medium</vt:lpstr>
      <vt:lpstr>Wingdings</vt:lpstr>
      <vt:lpstr>2_Custom Design</vt:lpstr>
      <vt:lpstr>Office Theme</vt:lpstr>
      <vt:lpstr>PowerPoint 演示文稿</vt:lpstr>
      <vt:lpstr>基础信息</vt:lpstr>
      <vt:lpstr>PowerPoint 演示文稿</vt:lpstr>
      <vt:lpstr>Challenge-传播目标及挑战</vt:lpstr>
      <vt:lpstr>Strategy-传播策略</vt:lpstr>
      <vt:lpstr>Insight-洞察</vt:lpstr>
      <vt:lpstr>Target-关注目标受众</vt:lpstr>
      <vt:lpstr>Engage-多元渠道互动</vt:lpstr>
      <vt:lpstr>Measure-传播效果评估</vt:lpstr>
      <vt:lpstr>Integrate-整合渠道决策</vt:lpstr>
      <vt:lpstr>特别奖项申报</vt:lpstr>
      <vt:lpstr>特别奖项申报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Stephanie Wang</dc:creator>
  <cp:lastModifiedBy>Stephanie Wang</cp:lastModifiedBy>
  <cp:revision>11</cp:revision>
  <dcterms:created xsi:type="dcterms:W3CDTF">2025-09-26T06:25:45Z</dcterms:created>
  <dcterms:modified xsi:type="dcterms:W3CDTF">2025-10-31T07:11:43Z</dcterms:modified>
</cp:coreProperties>
</file>